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15.xml" ContentType="application/inkml+xml"/>
  <Override PartName="/ppt/ink/ink9116.xml" ContentType="application/inkml+xml"/>
  <Override PartName="/ppt/ink/ink9117.xml" ContentType="application/inkml+xml"/>
  <Override PartName="/ppt/ink/ink9118.xml" ContentType="application/inkml+xml"/>
  <Override PartName="/ppt/ink/ink9119.xml" ContentType="application/inkml+xml"/>
  <Override PartName="/ppt/ink/ink9120.xml" ContentType="application/inkml+xml"/>
  <Override PartName="/ppt/ink/ink9121.xml" ContentType="application/inkml+xml"/>
  <Override PartName="/ppt/ink/ink9122.xml" ContentType="application/inkml+xml"/>
  <Override PartName="/ppt/ink/ink9123.xml" ContentType="application/inkml+xml"/>
  <Override PartName="/ppt/ink/ink9124.xml" ContentType="application/inkml+xml"/>
  <Override PartName="/ppt/ink/ink9125.xml" ContentType="application/inkml+xml"/>
  <Override PartName="/ppt/ink/ink9126.xml" ContentType="application/inkml+xml"/>
  <Override PartName="/ppt/ink/ink9127.xml" ContentType="application/inkml+xml"/>
  <Override PartName="/ppt/ink/ink9128.xml" ContentType="application/inkml+xml"/>
  <Override PartName="/ppt/ink/ink9129.xml" ContentType="application/inkml+xml"/>
  <Override PartName="/ppt/ink/ink9130.xml" ContentType="application/inkml+xml"/>
  <Override PartName="/ppt/ink/ink9131.xml" ContentType="application/inkml+xml"/>
  <Override PartName="/ppt/ink/ink9132.xml" ContentType="application/inkml+xml"/>
  <Override PartName="/ppt/ink/ink9133.xml" ContentType="application/inkml+xml"/>
  <Override PartName="/ppt/ink/ink9134.xml" ContentType="application/inkml+xml"/>
  <Override PartName="/ppt/ink/ink9135.xml" ContentType="application/inkml+xml"/>
  <Override PartName="/ppt/ink/ink9136.xml" ContentType="application/inkml+xml"/>
  <Override PartName="/ppt/ink/ink9137.xml" ContentType="application/inkml+xml"/>
  <Override PartName="/ppt/ink/ink9138.xml" ContentType="application/inkml+xml"/>
  <Override PartName="/ppt/ink/ink9139.xml" ContentType="application/inkml+xml"/>
  <Override PartName="/ppt/ink/ink9140.xml" ContentType="application/inkml+xml"/>
  <Override PartName="/ppt/ink/ink9141.xml" ContentType="application/inkml+xml"/>
  <Override PartName="/ppt/ink/ink9142.xml" ContentType="application/inkml+xml"/>
  <Override PartName="/ppt/ink/ink9143.xml" ContentType="application/inkml+xml"/>
  <Override PartName="/ppt/ink/ink9144.xml" ContentType="application/inkml+xml"/>
  <Override PartName="/ppt/ink/ink9145.xml" ContentType="application/inkml+xml"/>
  <Override PartName="/ppt/ink/ink9146.xml" ContentType="application/inkml+xml"/>
  <Override PartName="/ppt/ink/ink9147.xml" ContentType="application/inkml+xml"/>
  <Override PartName="/ppt/ink/ink9148.xml" ContentType="application/inkml+xml"/>
  <Override PartName="/ppt/ink/ink9149.xml" ContentType="application/inkml+xml"/>
  <Override PartName="/ppt/ink/ink9150.xml" ContentType="application/inkml+xml"/>
  <Override PartName="/ppt/ink/ink9151.xml" ContentType="application/inkml+xml"/>
  <Override PartName="/ppt/ink/ink9152.xml" ContentType="application/inkml+xml"/>
  <Override PartName="/ppt/ink/ink9153.xml" ContentType="application/inkml+xml"/>
  <Override PartName="/ppt/ink/ink9154.xml" ContentType="application/inkml+xml"/>
  <Override PartName="/ppt/ink/ink9155.xml" ContentType="application/inkml+xml"/>
  <Override PartName="/ppt/ink/ink9156.xml" ContentType="application/inkml+xml"/>
  <Override PartName="/ppt/ink/ink9157.xml" ContentType="application/inkml+xml"/>
  <Override PartName="/ppt/ink/ink9158.xml" ContentType="application/inkml+xml"/>
  <Override PartName="/ppt/ink/ink9159.xml" ContentType="application/inkml+xml"/>
  <Override PartName="/ppt/ink/ink9160.xml" ContentType="application/inkml+xml"/>
  <Override PartName="/ppt/ink/ink9161.xml" ContentType="application/inkml+xml"/>
  <Override PartName="/ppt/ink/ink9162.xml" ContentType="application/inkml+xml"/>
  <Override PartName="/ppt/ink/ink9163.xml" ContentType="application/inkml+xml"/>
  <Override PartName="/ppt/ink/ink9164.xml" ContentType="application/inkml+xml"/>
  <Override PartName="/ppt/ink/ink9165.xml" ContentType="application/inkml+xml"/>
  <Override PartName="/ppt/ink/ink9166.xml" ContentType="application/inkml+xml"/>
  <Override PartName="/ppt/ink/ink9167.xml" ContentType="application/inkml+xml"/>
  <Override PartName="/ppt/ink/ink9168.xml" ContentType="application/inkml+xml"/>
  <Override PartName="/ppt/ink/ink9169.xml" ContentType="application/inkml+xml"/>
  <Override PartName="/ppt/ink/ink9170.xml" ContentType="application/inkml+xml"/>
  <Override PartName="/ppt/ink/ink9171.xml" ContentType="application/inkml+xml"/>
  <Override PartName="/ppt/ink/ink9172.xml" ContentType="application/inkml+xml"/>
  <Override PartName="/ppt/ink/ink9173.xml" ContentType="application/inkml+xml"/>
  <Override PartName="/ppt/ink/ink9174.xml" ContentType="application/inkml+xml"/>
  <Override PartName="/ppt/ink/ink9175.xml" ContentType="application/inkml+xml"/>
  <Override PartName="/ppt/ink/ink9176.xml" ContentType="application/inkml+xml"/>
  <Override PartName="/ppt/ink/ink9177.xml" ContentType="application/inkml+xml"/>
  <Override PartName="/ppt/ink/ink9178.xml" ContentType="application/inkml+xml"/>
  <Override PartName="/ppt/ink/ink9179.xml" ContentType="application/inkml+xml"/>
  <Override PartName="/ppt/ink/ink9180.xml" ContentType="application/inkml+xml"/>
  <Override PartName="/ppt/ink/ink9181.xml" ContentType="application/inkml+xml"/>
  <Override PartName="/ppt/ink/ink9182.xml" ContentType="application/inkml+xml"/>
  <Override PartName="/ppt/ink/ink9183.xml" ContentType="application/inkml+xml"/>
  <Override PartName="/ppt/ink/ink9184.xml" ContentType="application/inkml+xml"/>
  <Override PartName="/ppt/ink/ink9185.xml" ContentType="application/inkml+xml"/>
  <Override PartName="/ppt/ink/ink9186.xml" ContentType="application/inkml+xml"/>
  <Override PartName="/ppt/ink/ink9187.xml" ContentType="application/inkml+xml"/>
  <Override PartName="/ppt/ink/ink9188.xml" ContentType="application/inkml+xml"/>
  <Override PartName="/ppt/ink/ink9189.xml" ContentType="application/inkml+xml"/>
  <Override PartName="/ppt/ink/ink9190.xml" ContentType="application/inkml+xml"/>
  <Override PartName="/ppt/ink/ink9191.xml" ContentType="application/inkml+xml"/>
  <Override PartName="/ppt/ink/ink9192.xml" ContentType="application/inkml+xml"/>
  <Override PartName="/ppt/ink/ink9193.xml" ContentType="application/inkml+xml"/>
  <Override PartName="/ppt/ink/ink9194.xml" ContentType="application/inkml+xml"/>
  <Override PartName="/ppt/ink/ink9195.xml" ContentType="application/inkml+xml"/>
  <Override PartName="/ppt/ink/ink9196.xml" ContentType="application/inkml+xml"/>
  <Override PartName="/ppt/ink/ink9197.xml" ContentType="application/inkml+xml"/>
  <Override PartName="/ppt/ink/ink9198.xml" ContentType="application/inkml+xml"/>
  <Override PartName="/ppt/ink/ink9199.xml" ContentType="application/inkml+xml"/>
  <Override PartName="/ppt/ink/ink9200.xml" ContentType="application/inkml+xml"/>
  <Override PartName="/ppt/ink/ink9201.xml" ContentType="application/inkml+xml"/>
  <Override PartName="/ppt/ink/ink9202.xml" ContentType="application/inkml+xml"/>
  <Override PartName="/ppt/ink/ink9203.xml" ContentType="application/inkml+xml"/>
  <Override PartName="/ppt/ink/ink9204.xml" ContentType="application/inkml+xml"/>
  <Override PartName="/ppt/ink/ink9205.xml" ContentType="application/inkml+xml"/>
  <Override PartName="/ppt/ink/ink9206.xml" ContentType="application/inkml+xml"/>
  <Override PartName="/ppt/ink/ink9207.xml" ContentType="application/inkml+xml"/>
  <Override PartName="/ppt/ink/ink9208.xml" ContentType="application/inkml+xml"/>
  <Override PartName="/ppt/ink/ink9209.xml" ContentType="application/inkml+xml"/>
  <Override PartName="/ppt/ink/ink9210.xml" ContentType="application/inkml+xml"/>
  <Override PartName="/ppt/ink/ink9211.xml" ContentType="application/inkml+xml"/>
  <Override PartName="/ppt/ink/ink9212.xml" ContentType="application/inkml+xml"/>
  <Override PartName="/ppt/ink/ink9213.xml" ContentType="application/inkml+xml"/>
  <Override PartName="/ppt/ink/ink9214.xml" ContentType="application/inkml+xml"/>
  <Override PartName="/ppt/ink/ink9215.xml" ContentType="application/inkml+xml"/>
  <Override PartName="/ppt/ink/ink9216.xml" ContentType="application/inkml+xml"/>
  <Override PartName="/ppt/ink/ink9217.xml" ContentType="application/inkml+xml"/>
  <Override PartName="/ppt/ink/ink9218.xml" ContentType="application/inkml+xml"/>
  <Override PartName="/ppt/ink/ink9219.xml" ContentType="application/inkml+xml"/>
  <Override PartName="/ppt/ink/ink9220.xml" ContentType="application/inkml+xml"/>
  <Override PartName="/ppt/ink/ink9221.xml" ContentType="application/inkml+xml"/>
  <Override PartName="/ppt/ink/ink9222.xml" ContentType="application/inkml+xml"/>
  <Override PartName="/ppt/ink/ink9223.xml" ContentType="application/inkml+xml"/>
  <Override PartName="/ppt/ink/ink9224.xml" ContentType="application/inkml+xml"/>
  <Override PartName="/ppt/ink/ink9225.xml" ContentType="application/inkml+xml"/>
  <Override PartName="/ppt/ink/ink9226.xml" ContentType="application/inkml+xml"/>
  <Override PartName="/ppt/ink/ink9227.xml" ContentType="application/inkml+xml"/>
  <Override PartName="/ppt/ink/ink9228.xml" ContentType="application/inkml+xml"/>
  <Override PartName="/ppt/ink/ink9229.xml" ContentType="application/inkml+xml"/>
  <Override PartName="/ppt/ink/ink9230.xml" ContentType="application/inkml+xml"/>
  <Override PartName="/ppt/ink/ink9231.xml" ContentType="application/inkml+xml"/>
  <Override PartName="/ppt/ink/ink9232.xml" ContentType="application/inkml+xml"/>
  <Override PartName="/ppt/ink/ink9233.xml" ContentType="application/inkml+xml"/>
  <Override PartName="/ppt/ink/ink9234.xml" ContentType="application/inkml+xml"/>
  <Override PartName="/ppt/ink/ink9235.xml" ContentType="application/inkml+xml"/>
  <Override PartName="/ppt/ink/ink9236.xml" ContentType="application/inkml+xml"/>
  <Override PartName="/ppt/ink/ink9237.xml" ContentType="application/inkml+xml"/>
  <Override PartName="/ppt/ink/ink9238.xml" ContentType="application/inkml+xml"/>
  <Override PartName="/ppt/ink/ink9239.xml" ContentType="application/inkml+xml"/>
  <Override PartName="/ppt/ink/ink9240.xml" ContentType="application/inkml+xml"/>
  <Override PartName="/ppt/ink/ink9241.xml" ContentType="application/inkml+xml"/>
  <Override PartName="/ppt/ink/ink9242.xml" ContentType="application/inkml+xml"/>
  <Override PartName="/ppt/ink/ink9243.xml" ContentType="application/inkml+xml"/>
  <Override PartName="/ppt/ink/ink9244.xml" ContentType="application/inkml+xml"/>
  <Override PartName="/ppt/ink/ink9245.xml" ContentType="application/inkml+xml"/>
  <Override PartName="/ppt/ink/ink9246.xml" ContentType="application/inkml+xml"/>
  <Override PartName="/ppt/ink/ink9247.xml" ContentType="application/inkml+xml"/>
  <Override PartName="/ppt/ink/ink9248.xml" ContentType="application/inkml+xml"/>
  <Override PartName="/ppt/ink/ink9249.xml" ContentType="application/inkml+xml"/>
  <Override PartName="/ppt/ink/ink9250.xml" ContentType="application/inkml+xml"/>
  <Override PartName="/ppt/ink/ink9251.xml" ContentType="application/inkml+xml"/>
  <Override PartName="/ppt/ink/ink9252.xml" ContentType="application/inkml+xml"/>
  <Override PartName="/ppt/ink/ink9253.xml" ContentType="application/inkml+xml"/>
  <Override PartName="/ppt/ink/ink9254.xml" ContentType="application/inkml+xml"/>
  <Override PartName="/ppt/ink/ink9255.xml" ContentType="application/inkml+xml"/>
  <Override PartName="/ppt/ink/ink9256.xml" ContentType="application/inkml+xml"/>
  <Override PartName="/ppt/ink/ink9257.xml" ContentType="application/inkml+xml"/>
  <Override PartName="/ppt/ink/ink9258.xml" ContentType="application/inkml+xml"/>
  <Override PartName="/ppt/ink/ink9259.xml" ContentType="application/inkml+xml"/>
  <Override PartName="/ppt/ink/ink9260.xml" ContentType="application/inkml+xml"/>
  <Override PartName="/ppt/ink/ink9261.xml" ContentType="application/inkml+xml"/>
  <Override PartName="/ppt/ink/ink9262.xml" ContentType="application/inkml+xml"/>
  <Override PartName="/ppt/ink/ink9263.xml" ContentType="application/inkml+xml"/>
  <Override PartName="/ppt/ink/ink9264.xml" ContentType="application/inkml+xml"/>
  <Override PartName="/ppt/ink/ink9265.xml" ContentType="application/inkml+xml"/>
  <Override PartName="/ppt/ink/ink9266.xml" ContentType="application/inkml+xml"/>
  <Override PartName="/ppt/ink/ink9267.xml" ContentType="application/inkml+xml"/>
  <Override PartName="/ppt/ink/ink9268.xml" ContentType="application/inkml+xml"/>
  <Override PartName="/ppt/ink/ink9269.xml" ContentType="application/inkml+xml"/>
  <Override PartName="/ppt/ink/ink9270.xml" ContentType="application/inkml+xml"/>
  <Override PartName="/ppt/ink/ink9271.xml" ContentType="application/inkml+xml"/>
  <Override PartName="/ppt/ink/ink9272.xml" ContentType="application/inkml+xml"/>
  <Override PartName="/ppt/ink/ink9273.xml" ContentType="application/inkml+xml"/>
  <Override PartName="/ppt/ink/ink9274.xml" ContentType="application/inkml+xml"/>
  <Override PartName="/ppt/ink/ink9275.xml" ContentType="application/inkml+xml"/>
  <Override PartName="/ppt/ink/ink9276.xml" ContentType="application/inkml+xml"/>
  <Override PartName="/ppt/ink/ink9277.xml" ContentType="application/inkml+xml"/>
  <Override PartName="/ppt/ink/ink9278.xml" ContentType="application/inkml+xml"/>
  <Override PartName="/ppt/ink/ink9279.xml" ContentType="application/inkml+xml"/>
  <Override PartName="/ppt/ink/ink9280.xml" ContentType="application/inkml+xml"/>
  <Override PartName="/ppt/ink/ink9281.xml" ContentType="application/inkml+xml"/>
  <Override PartName="/ppt/ink/ink9282.xml" ContentType="application/inkml+xml"/>
  <Override PartName="/ppt/ink/ink9283.xml" ContentType="application/inkml+xml"/>
  <Override PartName="/ppt/ink/ink9284.xml" ContentType="application/inkml+xml"/>
  <Override PartName="/ppt/ink/ink9285.xml" ContentType="application/inkml+xml"/>
  <Override PartName="/ppt/ink/ink9286.xml" ContentType="application/inkml+xml"/>
  <Override PartName="/ppt/ink/ink9287.xml" ContentType="application/inkml+xml"/>
  <Override PartName="/ppt/ink/ink9288.xml" ContentType="application/inkml+xml"/>
  <Override PartName="/ppt/ink/ink9289.xml" ContentType="application/inkml+xml"/>
  <Override PartName="/ppt/ink/ink9290.xml" ContentType="application/inkml+xml"/>
  <Override PartName="/ppt/ink/ink9291.xml" ContentType="application/inkml+xml"/>
  <Override PartName="/ppt/ink/ink9292.xml" ContentType="application/inkml+xml"/>
  <Override PartName="/ppt/ink/ink9293.xml" ContentType="application/inkml+xml"/>
  <Override PartName="/ppt/ink/ink9294.xml" ContentType="application/inkml+xml"/>
  <Override PartName="/ppt/ink/ink9295.xml" ContentType="application/inkml+xml"/>
  <Override PartName="/ppt/ink/ink9296.xml" ContentType="application/inkml+xml"/>
  <Override PartName="/ppt/ink/ink9297.xml" ContentType="application/inkml+xml"/>
  <Override PartName="/ppt/ink/ink9298.xml" ContentType="application/inkml+xml"/>
  <Override PartName="/ppt/ink/ink9299.xml" ContentType="application/inkml+xml"/>
  <Override PartName="/ppt/ink/ink9300.xml" ContentType="application/inkml+xml"/>
  <Override PartName="/ppt/ink/ink9301.xml" ContentType="application/inkml+xml"/>
  <Override PartName="/ppt/ink/ink9302.xml" ContentType="application/inkml+xml"/>
  <Override PartName="/ppt/ink/ink9303.xml" ContentType="application/inkml+xml"/>
  <Override PartName="/ppt/ink/ink9304.xml" ContentType="application/inkml+xml"/>
  <Override PartName="/ppt/ink/ink9305.xml" ContentType="application/inkml+xml"/>
  <Override PartName="/ppt/ink/ink9306.xml" ContentType="application/inkml+xml"/>
  <Override PartName="/ppt/ink/ink9307.xml" ContentType="application/inkml+xml"/>
  <Override PartName="/ppt/ink/ink9308.xml" ContentType="application/inkml+xml"/>
  <Override PartName="/ppt/ink/ink9309.xml" ContentType="application/inkml+xml"/>
  <Override PartName="/ppt/ink/ink9310.xml" ContentType="application/inkml+xml"/>
  <Override PartName="/ppt/ink/ink9311.xml" ContentType="application/inkml+xml"/>
  <Override PartName="/ppt/ink/ink9312.xml" ContentType="application/inkml+xml"/>
  <Override PartName="/ppt/ink/ink9313.xml" ContentType="application/inkml+xml"/>
  <Override PartName="/ppt/ink/ink9314.xml" ContentType="application/inkml+xml"/>
  <Override PartName="/ppt/ink/ink9315.xml" ContentType="application/inkml+xml"/>
  <Override PartName="/ppt/ink/ink9316.xml" ContentType="application/inkml+xml"/>
  <Override PartName="/ppt/ink/ink9317.xml" ContentType="application/inkml+xml"/>
  <Override PartName="/ppt/ink/ink9318.xml" ContentType="application/inkml+xml"/>
  <Override PartName="/ppt/ink/ink9319.xml" ContentType="application/inkml+xml"/>
  <Override PartName="/ppt/ink/ink9320.xml" ContentType="application/inkml+xml"/>
  <Override PartName="/ppt/ink/ink9321.xml" ContentType="application/inkml+xml"/>
  <Override PartName="/ppt/ink/ink9322.xml" ContentType="application/inkml+xml"/>
  <Override PartName="/ppt/ink/ink9323.xml" ContentType="application/inkml+xml"/>
  <Override PartName="/ppt/ink/ink9324.xml" ContentType="application/inkml+xml"/>
  <Override PartName="/ppt/ink/ink9325.xml" ContentType="application/inkml+xml"/>
  <Override PartName="/ppt/ink/ink9326.xml" ContentType="application/inkml+xml"/>
  <Override PartName="/ppt/ink/ink9327.xml" ContentType="application/inkml+xml"/>
  <Override PartName="/ppt/ink/ink9328.xml" ContentType="application/inkml+xml"/>
  <Override PartName="/ppt/ink/ink9329.xml" ContentType="application/inkml+xml"/>
  <Override PartName="/ppt/ink/ink9330.xml" ContentType="application/inkml+xml"/>
  <Override PartName="/ppt/ink/ink9331.xml" ContentType="application/inkml+xml"/>
  <Override PartName="/ppt/ink/ink9332.xml" ContentType="application/inkml+xml"/>
  <Override PartName="/ppt/ink/ink9333.xml" ContentType="application/inkml+xml"/>
  <Override PartName="/ppt/ink/ink9334.xml" ContentType="application/inkml+xml"/>
  <Override PartName="/ppt/ink/ink9335.xml" ContentType="application/inkml+xml"/>
  <Override PartName="/ppt/ink/ink9336.xml" ContentType="application/inkml+xml"/>
  <Override PartName="/ppt/ink/ink9337.xml" ContentType="application/inkml+xml"/>
  <Override PartName="/ppt/ink/ink9338.xml" ContentType="application/inkml+xml"/>
  <Override PartName="/ppt/ink/ink9339.xml" ContentType="application/inkml+xml"/>
  <Override PartName="/ppt/ink/ink9340.xml" ContentType="application/inkml+xml"/>
  <Override PartName="/ppt/ink/ink9341.xml" ContentType="application/inkml+xml"/>
  <Override PartName="/ppt/ink/ink9342.xml" ContentType="application/inkml+xml"/>
  <Override PartName="/ppt/ink/ink9343.xml" ContentType="application/inkml+xml"/>
  <Override PartName="/ppt/ink/ink9344.xml" ContentType="application/inkml+xml"/>
  <Override PartName="/ppt/ink/ink9345.xml" ContentType="application/inkml+xml"/>
  <Override PartName="/ppt/ink/ink9346.xml" ContentType="application/inkml+xml"/>
  <Override PartName="/ppt/ink/ink9347.xml" ContentType="application/inkml+xml"/>
  <Override PartName="/ppt/ink/ink9348.xml" ContentType="application/inkml+xml"/>
  <Override PartName="/ppt/ink/ink9349.xml" ContentType="application/inkml+xml"/>
  <Override PartName="/ppt/ink/ink9350.xml" ContentType="application/inkml+xml"/>
  <Override PartName="/ppt/ink/ink9351.xml" ContentType="application/inkml+xml"/>
  <Override PartName="/ppt/ink/ink9352.xml" ContentType="application/inkml+xml"/>
  <Override PartName="/ppt/ink/ink9353.xml" ContentType="application/inkml+xml"/>
  <Override PartName="/ppt/ink/ink9354.xml" ContentType="application/inkml+xml"/>
  <Override PartName="/ppt/ink/ink9355.xml" ContentType="application/inkml+xml"/>
  <Override PartName="/ppt/ink/ink9356.xml" ContentType="application/inkml+xml"/>
  <Override PartName="/ppt/ink/ink9357.xml" ContentType="application/inkml+xml"/>
  <Override PartName="/ppt/ink/ink9358.xml" ContentType="application/inkml+xml"/>
  <Override PartName="/ppt/ink/ink9359.xml" ContentType="application/inkml+xml"/>
  <Override PartName="/ppt/ink/ink9360.xml" ContentType="application/inkml+xml"/>
  <Override PartName="/ppt/ink/ink9361.xml" ContentType="application/inkml+xml"/>
  <Override PartName="/ppt/ink/ink9362.xml" ContentType="application/inkml+xml"/>
  <Override PartName="/ppt/ink/ink9363.xml" ContentType="application/inkml+xml"/>
  <Override PartName="/ppt/ink/ink9364.xml" ContentType="application/inkml+xml"/>
  <Override PartName="/ppt/ink/ink9365.xml" ContentType="application/inkml+xml"/>
  <Override PartName="/ppt/ink/ink9366.xml" ContentType="application/inkml+xml"/>
  <Override PartName="/ppt/ink/ink9367.xml" ContentType="application/inkml+xml"/>
  <Override PartName="/ppt/ink/ink9368.xml" ContentType="application/inkml+xml"/>
  <Override PartName="/ppt/ink/ink9369.xml" ContentType="application/inkml+xml"/>
  <Override PartName="/ppt/ink/ink9370.xml" ContentType="application/inkml+xml"/>
  <Override PartName="/ppt/ink/ink9371.xml" ContentType="application/inkml+xml"/>
  <Override PartName="/ppt/ink/ink9372.xml" ContentType="application/inkml+xml"/>
  <Override PartName="/ppt/ink/ink9373.xml" ContentType="application/inkml+xml"/>
  <Override PartName="/ppt/ink/ink9374.xml" ContentType="application/inkml+xml"/>
  <Override PartName="/ppt/ink/ink9375.xml" ContentType="application/inkml+xml"/>
  <Override PartName="/ppt/ink/ink9376.xml" ContentType="application/inkml+xml"/>
  <Override PartName="/ppt/ink/ink9377.xml" ContentType="application/inkml+xml"/>
  <Override PartName="/ppt/ink/ink9378.xml" ContentType="application/inkml+xml"/>
  <Override PartName="/ppt/ink/ink9379.xml" ContentType="application/inkml+xml"/>
  <Override PartName="/ppt/ink/ink9380.xml" ContentType="application/inkml+xml"/>
  <Override PartName="/ppt/ink/ink9381.xml" ContentType="application/inkml+xml"/>
  <Override PartName="/ppt/ink/ink9382.xml" ContentType="application/inkml+xml"/>
  <Override PartName="/ppt/ink/ink9383.xml" ContentType="application/inkml+xml"/>
  <Override PartName="/ppt/ink/ink9384.xml" ContentType="application/inkml+xml"/>
  <Override PartName="/ppt/ink/ink9385.xml" ContentType="application/inkml+xml"/>
  <Override PartName="/ppt/ink/ink9386.xml" ContentType="application/inkml+xml"/>
  <Override PartName="/ppt/ink/ink9387.xml" ContentType="application/inkml+xml"/>
  <Override PartName="/ppt/ink/ink9388.xml" ContentType="application/inkml+xml"/>
  <Override PartName="/ppt/ink/ink9389.xml" ContentType="application/inkml+xml"/>
  <Override PartName="/ppt/ink/ink9390.xml" ContentType="application/inkml+xml"/>
  <Override PartName="/ppt/ink/ink9391.xml" ContentType="application/inkml+xml"/>
  <Override PartName="/ppt/ink/ink9392.xml" ContentType="application/inkml+xml"/>
  <Override PartName="/ppt/ink/ink9393.xml" ContentType="application/inkml+xml"/>
  <Override PartName="/ppt/ink/ink9394.xml" ContentType="application/inkml+xml"/>
  <Override PartName="/ppt/ink/ink9395.xml" ContentType="application/inkml+xml"/>
  <Override PartName="/ppt/ink/ink9396.xml" ContentType="application/inkml+xml"/>
  <Override PartName="/ppt/ink/ink9397.xml" ContentType="application/inkml+xml"/>
  <Override PartName="/ppt/ink/ink9398.xml" ContentType="application/inkml+xml"/>
  <Override PartName="/ppt/ink/ink9399.xml" ContentType="application/inkml+xml"/>
  <Override PartName="/ppt/ink/ink9400.xml" ContentType="application/inkml+xml"/>
  <Override PartName="/ppt/ink/ink9401.xml" ContentType="application/inkml+xml"/>
  <Override PartName="/ppt/ink/ink9402.xml" ContentType="application/inkml+xml"/>
  <Override PartName="/ppt/ink/ink9403.xml" ContentType="application/inkml+xml"/>
  <Override PartName="/ppt/ink/ink9404.xml" ContentType="application/inkml+xml"/>
  <Override PartName="/ppt/ink/ink9405.xml" ContentType="application/inkml+xml"/>
  <Override PartName="/ppt/ink/ink9406.xml" ContentType="application/inkml+xml"/>
  <Override PartName="/ppt/ink/ink9407.xml" ContentType="application/inkml+xml"/>
  <Override PartName="/ppt/ink/ink9408.xml" ContentType="application/inkml+xml"/>
  <Override PartName="/ppt/ink/ink9409.xml" ContentType="application/inkml+xml"/>
  <Override PartName="/ppt/ink/ink9410.xml" ContentType="application/inkml+xml"/>
  <Override PartName="/ppt/ink/ink9411.xml" ContentType="application/inkml+xml"/>
  <Override PartName="/ppt/ink/ink9412.xml" ContentType="application/inkml+xml"/>
  <Override PartName="/ppt/ink/ink9413.xml" ContentType="application/inkml+xml"/>
  <Override PartName="/ppt/ink/ink9414.xml" ContentType="application/inkml+xml"/>
  <Override PartName="/ppt/ink/ink9415.xml" ContentType="application/inkml+xml"/>
  <Override PartName="/ppt/ink/ink9416.xml" ContentType="application/inkml+xml"/>
  <Override PartName="/ppt/ink/ink9417.xml" ContentType="application/inkml+xml"/>
  <Override PartName="/ppt/ink/ink9418.xml" ContentType="application/inkml+xml"/>
  <Override PartName="/ppt/ink/ink9419.xml" ContentType="application/inkml+xml"/>
  <Override PartName="/ppt/ink/ink9420.xml" ContentType="application/inkml+xml"/>
  <Override PartName="/ppt/ink/ink9421.xml" ContentType="application/inkml+xml"/>
  <Override PartName="/ppt/ink/ink9422.xml" ContentType="application/inkml+xml"/>
  <Override PartName="/ppt/ink/ink9423.xml" ContentType="application/inkml+xml"/>
  <Override PartName="/ppt/ink/ink9424.xml" ContentType="application/inkml+xml"/>
  <Override PartName="/ppt/ink/ink9425.xml" ContentType="application/inkml+xml"/>
  <Override PartName="/ppt/ink/ink9426.xml" ContentType="application/inkml+xml"/>
  <Override PartName="/ppt/ink/ink9427.xml" ContentType="application/inkml+xml"/>
  <Override PartName="/ppt/ink/ink9428.xml" ContentType="application/inkml+xml"/>
  <Override PartName="/ppt/ink/ink9429.xml" ContentType="application/inkml+xml"/>
  <Override PartName="/ppt/ink/ink9430.xml" ContentType="application/inkml+xml"/>
  <Override PartName="/ppt/ink/ink9431.xml" ContentType="application/inkml+xml"/>
  <Override PartName="/ppt/ink/ink9432.xml" ContentType="application/inkml+xml"/>
  <Override PartName="/ppt/ink/ink9433.xml" ContentType="application/inkml+xml"/>
  <Override PartName="/ppt/ink/ink9434.xml" ContentType="application/inkml+xml"/>
  <Override PartName="/ppt/ink/ink9435.xml" ContentType="application/inkml+xml"/>
  <Override PartName="/ppt/ink/ink9436.xml" ContentType="application/inkml+xml"/>
  <Override PartName="/ppt/ink/ink9437.xml" ContentType="application/inkml+xml"/>
  <Override PartName="/ppt/ink/ink9438.xml" ContentType="application/inkml+xml"/>
  <Override PartName="/ppt/ink/ink9439.xml" ContentType="application/inkml+xml"/>
  <Override PartName="/ppt/ink/ink9440.xml" ContentType="application/inkml+xml"/>
  <Override PartName="/ppt/ink/ink9441.xml" ContentType="application/inkml+xml"/>
  <Override PartName="/ppt/ink/ink9442.xml" ContentType="application/inkml+xml"/>
  <Override PartName="/ppt/ink/ink9443.xml" ContentType="application/inkml+xml"/>
  <Override PartName="/ppt/ink/ink9444.xml" ContentType="application/inkml+xml"/>
  <Override PartName="/ppt/ink/ink9445.xml" ContentType="application/inkml+xml"/>
  <Override PartName="/ppt/ink/ink9446.xml" ContentType="application/inkml+xml"/>
  <Override PartName="/ppt/ink/ink9447.xml" ContentType="application/inkml+xml"/>
  <Override PartName="/ppt/ink/ink9448.xml" ContentType="application/inkml+xml"/>
  <Override PartName="/ppt/ink/ink9449.xml" ContentType="application/inkml+xml"/>
  <Override PartName="/ppt/ink/ink9450.xml" ContentType="application/inkml+xml"/>
  <Override PartName="/ppt/ink/ink9451.xml" ContentType="application/inkml+xml"/>
  <Override PartName="/ppt/ink/ink9452.xml" ContentType="application/inkml+xml"/>
  <Override PartName="/ppt/ink/ink9453.xml" ContentType="application/inkml+xml"/>
  <Override PartName="/ppt/ink/ink9454.xml" ContentType="application/inkml+xml"/>
  <Override PartName="/ppt/ink/ink9455.xml" ContentType="application/inkml+xml"/>
  <Override PartName="/ppt/ink/ink9456.xml" ContentType="application/inkml+xml"/>
  <Override PartName="/ppt/ink/ink9457.xml" ContentType="application/inkml+xml"/>
  <Override PartName="/ppt/ink/ink9458.xml" ContentType="application/inkml+xml"/>
  <Override PartName="/ppt/ink/ink9459.xml" ContentType="application/inkml+xml"/>
  <Override PartName="/ppt/ink/ink9460.xml" ContentType="application/inkml+xml"/>
  <Override PartName="/ppt/ink/ink9461.xml" ContentType="application/inkml+xml"/>
  <Override PartName="/ppt/ink/ink9462.xml" ContentType="application/inkml+xml"/>
  <Override PartName="/ppt/ink/ink9463.xml" ContentType="application/inkml+xml"/>
  <Override PartName="/ppt/ink/ink9464.xml" ContentType="application/inkml+xml"/>
  <Override PartName="/ppt/ink/ink9465.xml" ContentType="application/inkml+xml"/>
  <Override PartName="/ppt/ink/ink9466.xml" ContentType="application/inkml+xml"/>
  <Override PartName="/ppt/ink/ink9467.xml" ContentType="application/inkml+xml"/>
  <Override PartName="/ppt/ink/ink9468.xml" ContentType="application/inkml+xml"/>
  <Override PartName="/ppt/ink/ink9469.xml" ContentType="application/inkml+xml"/>
  <Override PartName="/ppt/ink/ink9470.xml" ContentType="application/inkml+xml"/>
  <Override PartName="/ppt/ink/ink9471.xml" ContentType="application/inkml+xml"/>
  <Override PartName="/ppt/ink/ink9472.xml" ContentType="application/inkml+xml"/>
  <Override PartName="/ppt/ink/ink9473.xml" ContentType="application/inkml+xml"/>
  <Override PartName="/ppt/ink/ink9474.xml" ContentType="application/inkml+xml"/>
  <Override PartName="/ppt/ink/ink9475.xml" ContentType="application/inkml+xml"/>
  <Override PartName="/ppt/ink/ink9476.xml" ContentType="application/inkml+xml"/>
  <Override PartName="/ppt/ink/ink9477.xml" ContentType="application/inkml+xml"/>
  <Override PartName="/ppt/ink/ink9478.xml" ContentType="application/inkml+xml"/>
  <Override PartName="/ppt/ink/ink9479.xml" ContentType="application/inkml+xml"/>
  <Override PartName="/ppt/ink/ink9480.xml" ContentType="application/inkml+xml"/>
  <Override PartName="/ppt/ink/ink9481.xml" ContentType="application/inkml+xml"/>
  <Override PartName="/ppt/ink/ink9482.xml" ContentType="application/inkml+xml"/>
  <Override PartName="/ppt/ink/ink9483.xml" ContentType="application/inkml+xml"/>
  <Override PartName="/ppt/ink/ink9484.xml" ContentType="application/inkml+xml"/>
  <Override PartName="/ppt/ink/ink9485.xml" ContentType="application/inkml+xml"/>
  <Override PartName="/ppt/ink/ink9486.xml" ContentType="application/inkml+xml"/>
  <Override PartName="/ppt/ink/ink9487.xml" ContentType="application/inkml+xml"/>
  <Override PartName="/ppt/ink/ink9488.xml" ContentType="application/inkml+xml"/>
  <Override PartName="/ppt/ink/ink9489.xml" ContentType="application/inkml+xml"/>
  <Override PartName="/ppt/ink/ink9490.xml" ContentType="application/inkml+xml"/>
  <Override PartName="/ppt/ink/ink9491.xml" ContentType="application/inkml+xml"/>
  <Override PartName="/ppt/ink/ink9492.xml" ContentType="application/inkml+xml"/>
  <Override PartName="/ppt/ink/ink9493.xml" ContentType="application/inkml+xml"/>
  <Override PartName="/ppt/ink/ink9494.xml" ContentType="application/inkml+xml"/>
  <Override PartName="/ppt/ink/ink9495.xml" ContentType="application/inkml+xml"/>
  <Override PartName="/ppt/ink/ink9496.xml" ContentType="application/inkml+xml"/>
  <Override PartName="/ppt/ink/ink9497.xml" ContentType="application/inkml+xml"/>
  <Override PartName="/ppt/ink/ink9498.xml" ContentType="application/inkml+xml"/>
  <Override PartName="/ppt/ink/ink9499.xml" ContentType="application/inkml+xml"/>
  <Override PartName="/ppt/ink/ink9500.xml" ContentType="application/inkml+xml"/>
  <Override PartName="/ppt/ink/ink9501.xml" ContentType="application/inkml+xml"/>
  <Override PartName="/ppt/ink/ink9502.xml" ContentType="application/inkml+xml"/>
  <Override PartName="/ppt/ink/ink9503.xml" ContentType="application/inkml+xml"/>
  <Override PartName="/ppt/ink/ink9504.xml" ContentType="application/inkml+xml"/>
  <Override PartName="/ppt/ink/ink9505.xml" ContentType="application/inkml+xml"/>
  <Override PartName="/ppt/ink/ink9506.xml" ContentType="application/inkml+xml"/>
  <Override PartName="/ppt/ink/ink9507.xml" ContentType="application/inkml+xml"/>
  <Override PartName="/ppt/ink/ink9508.xml" ContentType="application/inkml+xml"/>
  <Override PartName="/ppt/ink/ink9509.xml" ContentType="application/inkml+xml"/>
  <Override PartName="/ppt/ink/ink9510.xml" ContentType="application/inkml+xml"/>
  <Override PartName="/ppt/ink/ink9511.xml" ContentType="application/inkml+xml"/>
  <Override PartName="/ppt/ink/ink9512.xml" ContentType="application/inkml+xml"/>
  <Override PartName="/ppt/ink/ink9513.xml" ContentType="application/inkml+xml"/>
  <Override PartName="/ppt/ink/ink9514.xml" ContentType="application/inkml+xml"/>
  <Override PartName="/ppt/ink/ink9515.xml" ContentType="application/inkml+xml"/>
  <Override PartName="/ppt/ink/ink9516.xml" ContentType="application/inkml+xml"/>
  <Override PartName="/ppt/ink/ink9517.xml" ContentType="application/inkml+xml"/>
  <Override PartName="/ppt/ink/ink9518.xml" ContentType="application/inkml+xml"/>
  <Override PartName="/ppt/ink/ink9519.xml" ContentType="application/inkml+xml"/>
  <Override PartName="/ppt/ink/ink9520.xml" ContentType="application/inkml+xml"/>
  <Override PartName="/ppt/ink/ink9521.xml" ContentType="application/inkml+xml"/>
  <Override PartName="/ppt/ink/ink9522.xml" ContentType="application/inkml+xml"/>
  <Override PartName="/ppt/ink/ink9523.xml" ContentType="application/inkml+xml"/>
  <Override PartName="/ppt/ink/ink9524.xml" ContentType="application/inkml+xml"/>
  <Override PartName="/ppt/ink/ink9525.xml" ContentType="application/inkml+xml"/>
  <Override PartName="/ppt/ink/ink9526.xml" ContentType="application/inkml+xml"/>
  <Override PartName="/ppt/ink/ink9527.xml" ContentType="application/inkml+xml"/>
  <Override PartName="/ppt/ink/ink9528.xml" ContentType="application/inkml+xml"/>
  <Override PartName="/ppt/ink/ink9529.xml" ContentType="application/inkml+xml"/>
  <Override PartName="/ppt/ink/ink9530.xml" ContentType="application/inkml+xml"/>
  <Override PartName="/ppt/ink/ink9531.xml" ContentType="application/inkml+xml"/>
  <Override PartName="/ppt/ink/ink9532.xml" ContentType="application/inkml+xml"/>
  <Override PartName="/ppt/ink/ink9533.xml" ContentType="application/inkml+xml"/>
  <Override PartName="/ppt/ink/ink9534.xml" ContentType="application/inkml+xml"/>
  <Override PartName="/ppt/ink/ink9535.xml" ContentType="application/inkml+xml"/>
  <Override PartName="/ppt/ink/ink9536.xml" ContentType="application/inkml+xml"/>
  <Override PartName="/ppt/ink/ink9537.xml" ContentType="application/inkml+xml"/>
  <Override PartName="/ppt/ink/ink9538.xml" ContentType="application/inkml+xml"/>
  <Override PartName="/ppt/ink/ink9539.xml" ContentType="application/inkml+xml"/>
  <Override PartName="/ppt/ink/ink9540.xml" ContentType="application/inkml+xml"/>
  <Override PartName="/ppt/ink/ink9541.xml" ContentType="application/inkml+xml"/>
  <Override PartName="/ppt/ink/ink9542.xml" ContentType="application/inkml+xml"/>
  <Override PartName="/ppt/ink/ink9543.xml" ContentType="application/inkml+xml"/>
  <Override PartName="/ppt/ink/ink9544.xml" ContentType="application/inkml+xml"/>
  <Override PartName="/ppt/ink/ink9545.xml" ContentType="application/inkml+xml"/>
  <Override PartName="/ppt/ink/ink9546.xml" ContentType="application/inkml+xml"/>
  <Override PartName="/ppt/ink/ink9547.xml" ContentType="application/inkml+xml"/>
  <Override PartName="/ppt/ink/ink9548.xml" ContentType="application/inkml+xml"/>
  <Override PartName="/ppt/ink/ink9549.xml" ContentType="application/inkml+xml"/>
  <Override PartName="/ppt/ink/ink9550.xml" ContentType="application/inkml+xml"/>
  <Override PartName="/ppt/ink/ink9551.xml" ContentType="application/inkml+xml"/>
  <Override PartName="/ppt/ink/ink9552.xml" ContentType="application/inkml+xml"/>
  <Override PartName="/ppt/ink/ink9553.xml" ContentType="application/inkml+xml"/>
  <Override PartName="/ppt/ink/ink9554.xml" ContentType="application/inkml+xml"/>
  <Override PartName="/ppt/ink/ink9555.xml" ContentType="application/inkml+xml"/>
  <Override PartName="/ppt/ink/ink9556.xml" ContentType="application/inkml+xml"/>
  <Override PartName="/ppt/ink/ink9557.xml" ContentType="application/inkml+xml"/>
  <Override PartName="/ppt/ink/ink9558.xml" ContentType="application/inkml+xml"/>
  <Override PartName="/ppt/ink/ink9559.xml" ContentType="application/inkml+xml"/>
  <Override PartName="/ppt/ink/ink9560.xml" ContentType="application/inkml+xml"/>
  <Override PartName="/ppt/ink/ink9561.xml" ContentType="application/inkml+xml"/>
  <Override PartName="/ppt/ink/ink9562.xml" ContentType="application/inkml+xml"/>
  <Override PartName="/ppt/ink/ink9563.xml" ContentType="application/inkml+xml"/>
  <Override PartName="/ppt/ink/ink9564.xml" ContentType="application/inkml+xml"/>
  <Override PartName="/ppt/ink/ink9565.xml" ContentType="application/inkml+xml"/>
  <Override PartName="/ppt/ink/ink9566.xml" ContentType="application/inkml+xml"/>
  <Override PartName="/ppt/ink/ink9567.xml" ContentType="application/inkml+xml"/>
  <Override PartName="/ppt/ink/ink9568.xml" ContentType="application/inkml+xml"/>
  <Override PartName="/ppt/ink/ink9569.xml" ContentType="application/inkml+xml"/>
  <Override PartName="/ppt/ink/ink9570.xml" ContentType="application/inkml+xml"/>
  <Override PartName="/ppt/ink/ink9571.xml" ContentType="application/inkml+xml"/>
  <Override PartName="/ppt/ink/ink9572.xml" ContentType="application/inkml+xml"/>
  <Override PartName="/ppt/ink/ink9573.xml" ContentType="application/inkml+xml"/>
  <Override PartName="/ppt/ink/ink9574.xml" ContentType="application/inkml+xml"/>
  <Override PartName="/ppt/ink/ink9575.xml" ContentType="application/inkml+xml"/>
  <Override PartName="/ppt/ink/ink9576.xml" ContentType="application/inkml+xml"/>
  <Override PartName="/ppt/ink/ink9577.xml" ContentType="application/inkml+xml"/>
  <Override PartName="/ppt/ink/ink9578.xml" ContentType="application/inkml+xml"/>
  <Override PartName="/ppt/ink/ink9579.xml" ContentType="application/inkml+xml"/>
  <Override PartName="/ppt/ink/ink9580.xml" ContentType="application/inkml+xml"/>
  <Override PartName="/ppt/ink/ink9581.xml" ContentType="application/inkml+xml"/>
  <Override PartName="/ppt/ink/ink9582.xml" ContentType="application/inkml+xml"/>
  <Override PartName="/ppt/ink/ink9583.xml" ContentType="application/inkml+xml"/>
  <Override PartName="/ppt/ink/ink9584.xml" ContentType="application/inkml+xml"/>
  <Override PartName="/ppt/ink/ink9585.xml" ContentType="application/inkml+xml"/>
  <Override PartName="/ppt/ink/ink9586.xml" ContentType="application/inkml+xml"/>
  <Override PartName="/ppt/ink/ink9587.xml" ContentType="application/inkml+xml"/>
  <Override PartName="/ppt/ink/ink9588.xml" ContentType="application/inkml+xml"/>
  <Override PartName="/ppt/ink/ink9589.xml" ContentType="application/inkml+xml"/>
  <Override PartName="/ppt/ink/ink9590.xml" ContentType="application/inkml+xml"/>
  <Override PartName="/ppt/ink/ink9591.xml" ContentType="application/inkml+xml"/>
  <Override PartName="/ppt/ink/ink9592.xml" ContentType="application/inkml+xml"/>
  <Override PartName="/ppt/ink/ink9593.xml" ContentType="application/inkml+xml"/>
  <Override PartName="/ppt/ink/ink9594.xml" ContentType="application/inkml+xml"/>
  <Override PartName="/ppt/ink/ink9595.xml" ContentType="application/inkml+xml"/>
  <Override PartName="/ppt/ink/ink9596.xml" ContentType="application/inkml+xml"/>
  <Override PartName="/ppt/ink/ink9597.xml" ContentType="application/inkml+xml"/>
  <Override PartName="/ppt/ink/ink9598.xml" ContentType="application/inkml+xml"/>
  <Override PartName="/ppt/ink/ink9599.xml" ContentType="application/inkml+xml"/>
  <Override PartName="/ppt/ink/ink9600.xml" ContentType="application/inkml+xml"/>
  <Override PartName="/ppt/ink/ink9601.xml" ContentType="application/inkml+xml"/>
  <Override PartName="/ppt/ink/ink9602.xml" ContentType="application/inkml+xml"/>
  <Override PartName="/ppt/ink/ink9603.xml" ContentType="application/inkml+xml"/>
  <Override PartName="/ppt/ink/ink9604.xml" ContentType="application/inkml+xml"/>
  <Override PartName="/ppt/ink/ink9605.xml" ContentType="application/inkml+xml"/>
  <Override PartName="/ppt/ink/ink9606.xml" ContentType="application/inkml+xml"/>
  <Override PartName="/ppt/ink/ink9607.xml" ContentType="application/inkml+xml"/>
  <Override PartName="/ppt/ink/ink9608.xml" ContentType="application/inkml+xml"/>
  <Override PartName="/ppt/ink/ink9609.xml" ContentType="application/inkml+xml"/>
  <Override PartName="/ppt/ink/ink9610.xml" ContentType="application/inkml+xml"/>
  <Override PartName="/ppt/ink/ink9611.xml" ContentType="application/inkml+xml"/>
  <Override PartName="/ppt/ink/ink9612.xml" ContentType="application/inkml+xml"/>
  <Override PartName="/ppt/ink/ink9613.xml" ContentType="application/inkml+xml"/>
  <Override PartName="/ppt/ink/ink9614.xml" ContentType="application/inkml+xml"/>
  <Override PartName="/ppt/ink/ink9615.xml" ContentType="application/inkml+xml"/>
  <Override PartName="/ppt/ink/ink9616.xml" ContentType="application/inkml+xml"/>
  <Override PartName="/ppt/ink/ink9617.xml" ContentType="application/inkml+xml"/>
  <Override PartName="/ppt/ink/ink9618.xml" ContentType="application/inkml+xml"/>
  <Override PartName="/ppt/ink/ink9619.xml" ContentType="application/inkml+xml"/>
  <Override PartName="/ppt/ink/ink9620.xml" ContentType="application/inkml+xml"/>
  <Override PartName="/ppt/ink/ink9621.xml" ContentType="application/inkml+xml"/>
  <Override PartName="/ppt/ink/ink9622.xml" ContentType="application/inkml+xml"/>
  <Override PartName="/ppt/ink/ink9623.xml" ContentType="application/inkml+xml"/>
  <Override PartName="/ppt/ink/ink9624.xml" ContentType="application/inkml+xml"/>
  <Override PartName="/ppt/ink/ink9625.xml" ContentType="application/inkml+xml"/>
  <Override PartName="/ppt/ink/ink9626.xml" ContentType="application/inkml+xml"/>
  <Override PartName="/ppt/ink/ink9627.xml" ContentType="application/inkml+xml"/>
  <Override PartName="/ppt/ink/ink9628.xml" ContentType="application/inkml+xml"/>
  <Override PartName="/ppt/ink/ink9629.xml" ContentType="application/inkml+xml"/>
  <Override PartName="/ppt/ink/ink9630.xml" ContentType="application/inkml+xml"/>
  <Override PartName="/ppt/ink/ink9631.xml" ContentType="application/inkml+xml"/>
  <Override PartName="/ppt/ink/ink9632.xml" ContentType="application/inkml+xml"/>
  <Override PartName="/ppt/ink/ink9633.xml" ContentType="application/inkml+xml"/>
  <Override PartName="/ppt/ink/ink9634.xml" ContentType="application/inkml+xml"/>
  <Override PartName="/ppt/ink/ink9635.xml" ContentType="application/inkml+xml"/>
  <Override PartName="/ppt/ink/ink9636.xml" ContentType="application/inkml+xml"/>
  <Override PartName="/ppt/ink/ink9637.xml" ContentType="application/inkml+xml"/>
  <Override PartName="/ppt/ink/ink9638.xml" ContentType="application/inkml+xml"/>
  <Override PartName="/ppt/ink/ink9639.xml" ContentType="application/inkml+xml"/>
  <Override PartName="/ppt/ink/ink9640.xml" ContentType="application/inkml+xml"/>
  <Override PartName="/ppt/ink/ink9641.xml" ContentType="application/inkml+xml"/>
  <Override PartName="/ppt/ink/ink9642.xml" ContentType="application/inkml+xml"/>
  <Override PartName="/ppt/ink/ink9643.xml" ContentType="application/inkml+xml"/>
  <Override PartName="/ppt/ink/ink9644.xml" ContentType="application/inkml+xml"/>
  <Override PartName="/ppt/ink/ink9645.xml" ContentType="application/inkml+xml"/>
  <Override PartName="/ppt/ink/ink9646.xml" ContentType="application/inkml+xml"/>
  <Override PartName="/ppt/ink/ink9647.xml" ContentType="application/inkml+xml"/>
  <Override PartName="/ppt/ink/ink9648.xml" ContentType="application/inkml+xml"/>
  <Override PartName="/ppt/ink/ink9649.xml" ContentType="application/inkml+xml"/>
  <Override PartName="/ppt/ink/ink9650.xml" ContentType="application/inkml+xml"/>
  <Override PartName="/ppt/ink/ink9651.xml" ContentType="application/inkml+xml"/>
  <Override PartName="/ppt/ink/ink9652.xml" ContentType="application/inkml+xml"/>
  <Override PartName="/ppt/ink/ink9653.xml" ContentType="application/inkml+xml"/>
  <Override PartName="/ppt/ink/ink9654.xml" ContentType="application/inkml+xml"/>
  <Override PartName="/ppt/ink/ink9655.xml" ContentType="application/inkml+xml"/>
  <Override PartName="/ppt/ink/ink9656.xml" ContentType="application/inkml+xml"/>
  <Override PartName="/ppt/ink/ink9657.xml" ContentType="application/inkml+xml"/>
  <Override PartName="/ppt/ink/ink9658.xml" ContentType="application/inkml+xml"/>
  <Override PartName="/ppt/ink/ink9659.xml" ContentType="application/inkml+xml"/>
  <Override PartName="/ppt/ink/ink9660.xml" ContentType="application/inkml+xml"/>
  <Override PartName="/ppt/ink/ink9661.xml" ContentType="application/inkml+xml"/>
  <Override PartName="/ppt/ink/ink9662.xml" ContentType="application/inkml+xml"/>
  <Override PartName="/ppt/ink/ink9663.xml" ContentType="application/inkml+xml"/>
  <Override PartName="/ppt/ink/ink9664.xml" ContentType="application/inkml+xml"/>
  <Override PartName="/ppt/ink/ink9665.xml" ContentType="application/inkml+xml"/>
  <Override PartName="/ppt/ink/ink9666.xml" ContentType="application/inkml+xml"/>
  <Override PartName="/ppt/ink/ink9667.xml" ContentType="application/inkml+xml"/>
  <Override PartName="/ppt/ink/ink9668.xml" ContentType="application/inkml+xml"/>
  <Override PartName="/ppt/ink/ink9669.xml" ContentType="application/inkml+xml"/>
  <Override PartName="/ppt/ink/ink9670.xml" ContentType="application/inkml+xml"/>
  <Override PartName="/ppt/ink/ink9671.xml" ContentType="application/inkml+xml"/>
  <Override PartName="/ppt/ink/ink9672.xml" ContentType="application/inkml+xml"/>
  <Override PartName="/ppt/ink/ink9673.xml" ContentType="application/inkml+xml"/>
  <Override PartName="/ppt/ink/ink9674.xml" ContentType="application/inkml+xml"/>
  <Override PartName="/ppt/ink/ink9675.xml" ContentType="application/inkml+xml"/>
  <Override PartName="/ppt/ink/ink9676.xml" ContentType="application/inkml+xml"/>
  <Override PartName="/ppt/ink/ink9677.xml" ContentType="application/inkml+xml"/>
  <Override PartName="/ppt/ink/ink9678.xml" ContentType="application/inkml+xml"/>
  <Override PartName="/ppt/ink/ink9679.xml" ContentType="application/inkml+xml"/>
  <Override PartName="/ppt/ink/ink9680.xml" ContentType="application/inkml+xml"/>
  <Override PartName="/ppt/ink/ink9681.xml" ContentType="application/inkml+xml"/>
  <Override PartName="/ppt/ink/ink9682.xml" ContentType="application/inkml+xml"/>
  <Override PartName="/ppt/ink/ink9683.xml" ContentType="application/inkml+xml"/>
  <Override PartName="/ppt/ink/ink9684.xml" ContentType="application/inkml+xml"/>
  <Override PartName="/ppt/ink/ink9685.xml" ContentType="application/inkml+xml"/>
  <Override PartName="/ppt/ink/ink9686.xml" ContentType="application/inkml+xml"/>
  <Override PartName="/ppt/ink/ink9687.xml" ContentType="application/inkml+xml"/>
  <Override PartName="/ppt/ink/ink9688.xml" ContentType="application/inkml+xml"/>
  <Override PartName="/ppt/ink/ink9689.xml" ContentType="application/inkml+xml"/>
  <Override PartName="/ppt/ink/ink9690.xml" ContentType="application/inkml+xml"/>
  <Override PartName="/ppt/ink/ink9691.xml" ContentType="application/inkml+xml"/>
  <Override PartName="/ppt/ink/ink9692.xml" ContentType="application/inkml+xml"/>
  <Override PartName="/ppt/ink/ink9693.xml" ContentType="application/inkml+xml"/>
  <Override PartName="/ppt/ink/ink9694.xml" ContentType="application/inkml+xml"/>
  <Override PartName="/ppt/ink/ink9695.xml" ContentType="application/inkml+xml"/>
  <Override PartName="/ppt/ink/ink9696.xml" ContentType="application/inkml+xml"/>
  <Override PartName="/ppt/ink/ink9697.xml" ContentType="application/inkml+xml"/>
  <Override PartName="/ppt/ink/ink9698.xml" ContentType="application/inkml+xml"/>
  <Override PartName="/ppt/ink/ink9699.xml" ContentType="application/inkml+xml"/>
  <Override PartName="/ppt/ink/ink9700.xml" ContentType="application/inkml+xml"/>
  <Override PartName="/ppt/ink/ink9701.xml" ContentType="application/inkml+xml"/>
  <Override PartName="/ppt/ink/ink9702.xml" ContentType="application/inkml+xml"/>
  <Override PartName="/ppt/ink/ink9703.xml" ContentType="application/inkml+xml"/>
  <Override PartName="/ppt/ink/ink9704.xml" ContentType="application/inkml+xml"/>
  <Override PartName="/ppt/ink/ink9705.xml" ContentType="application/inkml+xml"/>
  <Override PartName="/ppt/ink/ink9706.xml" ContentType="application/inkml+xml"/>
  <Override PartName="/ppt/ink/ink9707.xml" ContentType="application/inkml+xml"/>
  <Override PartName="/ppt/ink/ink9708.xml" ContentType="application/inkml+xml"/>
  <Override PartName="/ppt/ink/ink9709.xml" ContentType="application/inkml+xml"/>
  <Override PartName="/ppt/ink/ink9710.xml" ContentType="application/inkml+xml"/>
  <Override PartName="/ppt/ink/ink9711.xml" ContentType="application/inkml+xml"/>
  <Override PartName="/ppt/ink/ink9712.xml" ContentType="application/inkml+xml"/>
  <Override PartName="/ppt/ink/ink9713.xml" ContentType="application/inkml+xml"/>
  <Override PartName="/ppt/ink/ink9714.xml" ContentType="application/inkml+xml"/>
  <Override PartName="/ppt/ink/ink9715.xml" ContentType="application/inkml+xml"/>
  <Override PartName="/ppt/ink/ink9716.xml" ContentType="application/inkml+xml"/>
  <Override PartName="/ppt/ink/ink9717.xml" ContentType="application/inkml+xml"/>
  <Override PartName="/ppt/ink/ink9718.xml" ContentType="application/inkml+xml"/>
  <Override PartName="/ppt/ink/ink9719.xml" ContentType="application/inkml+xml"/>
  <Override PartName="/ppt/ink/ink9720.xml" ContentType="application/inkml+xml"/>
  <Override PartName="/ppt/ink/ink9721.xml" ContentType="application/inkml+xml"/>
  <Override PartName="/ppt/ink/ink9722.xml" ContentType="application/inkml+xml"/>
  <Override PartName="/ppt/ink/ink9723.xml" ContentType="application/inkml+xml"/>
  <Override PartName="/ppt/ink/ink9724.xml" ContentType="application/inkml+xml"/>
  <Override PartName="/ppt/ink/ink9725.xml" ContentType="application/inkml+xml"/>
  <Override PartName="/ppt/ink/ink9726.xml" ContentType="application/inkml+xml"/>
  <Override PartName="/ppt/ink/ink9727.xml" ContentType="application/inkml+xml"/>
  <Override PartName="/ppt/ink/ink9728.xml" ContentType="application/inkml+xml"/>
  <Override PartName="/ppt/ink/ink9729.xml" ContentType="application/inkml+xml"/>
  <Override PartName="/ppt/ink/ink9730.xml" ContentType="application/inkml+xml"/>
  <Override PartName="/ppt/ink/ink9731.xml" ContentType="application/inkml+xml"/>
  <Override PartName="/ppt/ink/ink9732.xml" ContentType="application/inkml+xml"/>
  <Override PartName="/ppt/ink/ink9733.xml" ContentType="application/inkml+xml"/>
  <Override PartName="/ppt/ink/ink9734.xml" ContentType="application/inkml+xml"/>
  <Override PartName="/ppt/ink/ink9735.xml" ContentType="application/inkml+xml"/>
  <Override PartName="/ppt/ink/ink9736.xml" ContentType="application/inkml+xml"/>
  <Override PartName="/ppt/ink/ink9737.xml" ContentType="application/inkml+xml"/>
  <Override PartName="/ppt/ink/ink9738.xml" ContentType="application/inkml+xml"/>
  <Override PartName="/ppt/ink/ink9739.xml" ContentType="application/inkml+xml"/>
  <Override PartName="/ppt/ink/ink9740.xml" ContentType="application/inkml+xml"/>
  <Override PartName="/ppt/ink/ink9741.xml" ContentType="application/inkml+xml"/>
  <Override PartName="/ppt/ink/ink9742.xml" ContentType="application/inkml+xml"/>
  <Override PartName="/ppt/ink/ink9743.xml" ContentType="application/inkml+xml"/>
  <Override PartName="/ppt/ink/ink9744.xml" ContentType="application/inkml+xml"/>
  <Override PartName="/ppt/ink/ink9745.xml" ContentType="application/inkml+xml"/>
  <Override PartName="/ppt/ink/ink9746.xml" ContentType="application/inkml+xml"/>
  <Override PartName="/ppt/ink/ink9747.xml" ContentType="application/inkml+xml"/>
  <Override PartName="/ppt/ink/ink9748.xml" ContentType="application/inkml+xml"/>
  <Override PartName="/ppt/ink/ink9749.xml" ContentType="application/inkml+xml"/>
  <Override PartName="/ppt/ink/ink9750.xml" ContentType="application/inkml+xml"/>
  <Override PartName="/ppt/ink/ink9751.xml" ContentType="application/inkml+xml"/>
  <Override PartName="/ppt/ink/ink9752.xml" ContentType="application/inkml+xml"/>
  <Override PartName="/ppt/ink/ink9753.xml" ContentType="application/inkml+xml"/>
  <Override PartName="/ppt/ink/ink9754.xml" ContentType="application/inkml+xml"/>
  <Override PartName="/ppt/ink/ink9755.xml" ContentType="application/inkml+xml"/>
  <Override PartName="/ppt/ink/ink9756.xml" ContentType="application/inkml+xml"/>
  <Override PartName="/ppt/ink/ink9757.xml" ContentType="application/inkml+xml"/>
  <Override PartName="/ppt/ink/ink9758.xml" ContentType="application/inkml+xml"/>
  <Override PartName="/ppt/ink/ink9759.xml" ContentType="application/inkml+xml"/>
  <Override PartName="/ppt/ink/ink9760.xml" ContentType="application/inkml+xml"/>
  <Override PartName="/ppt/ink/ink9761.xml" ContentType="application/inkml+xml"/>
  <Override PartName="/ppt/ink/ink9762.xml" ContentType="application/inkml+xml"/>
  <Override PartName="/ppt/ink/ink9763.xml" ContentType="application/inkml+xml"/>
  <Override PartName="/ppt/ink/ink9764.xml" ContentType="application/inkml+xml"/>
  <Override PartName="/ppt/ink/ink9765.xml" ContentType="application/inkml+xml"/>
  <Override PartName="/ppt/ink/ink9766.xml" ContentType="application/inkml+xml"/>
  <Override PartName="/ppt/ink/ink9767.xml" ContentType="application/inkml+xml"/>
  <Override PartName="/ppt/ink/ink9768.xml" ContentType="application/inkml+xml"/>
  <Override PartName="/ppt/ink/ink9769.xml" ContentType="application/inkml+xml"/>
  <Override PartName="/ppt/ink/ink9770.xml" ContentType="application/inkml+xml"/>
  <Override PartName="/ppt/ink/ink9771.xml" ContentType="application/inkml+xml"/>
  <Override PartName="/ppt/ink/ink9772.xml" ContentType="application/inkml+xml"/>
  <Override PartName="/ppt/ink/ink9773.xml" ContentType="application/inkml+xml"/>
  <Override PartName="/ppt/ink/ink9774.xml" ContentType="application/inkml+xml"/>
  <Override PartName="/ppt/ink/ink9775.xml" ContentType="application/inkml+xml"/>
  <Override PartName="/ppt/ink/ink9776.xml" ContentType="application/inkml+xml"/>
  <Override PartName="/ppt/ink/ink9777.xml" ContentType="application/inkml+xml"/>
  <Override PartName="/ppt/ink/ink9778.xml" ContentType="application/inkml+xml"/>
  <Override PartName="/ppt/ink/ink9779.xml" ContentType="application/inkml+xml"/>
  <Override PartName="/ppt/ink/ink9780.xml" ContentType="application/inkml+xml"/>
  <Override PartName="/ppt/ink/ink9781.xml" ContentType="application/inkml+xml"/>
  <Override PartName="/ppt/ink/ink9782.xml" ContentType="application/inkml+xml"/>
  <Override PartName="/ppt/ink/ink9783.xml" ContentType="application/inkml+xml"/>
  <Override PartName="/ppt/ink/ink9784.xml" ContentType="application/inkml+xml"/>
  <Override PartName="/ppt/ink/ink9785.xml" ContentType="application/inkml+xml"/>
  <Override PartName="/ppt/ink/ink9786.xml" ContentType="application/inkml+xml"/>
  <Override PartName="/ppt/ink/ink9787.xml" ContentType="application/inkml+xml"/>
  <Override PartName="/ppt/ink/ink9788.xml" ContentType="application/inkml+xml"/>
  <Override PartName="/ppt/ink/ink9789.xml" ContentType="application/inkml+xml"/>
  <Override PartName="/ppt/ink/ink9790.xml" ContentType="application/inkml+xml"/>
  <Override PartName="/ppt/ink/ink9791.xml" ContentType="application/inkml+xml"/>
  <Override PartName="/ppt/ink/ink9792.xml" ContentType="application/inkml+xml"/>
  <Override PartName="/ppt/ink/ink9793.xml" ContentType="application/inkml+xml"/>
  <Override PartName="/ppt/ink/ink9794.xml" ContentType="application/inkml+xml"/>
  <Override PartName="/ppt/ink/ink9795.xml" ContentType="application/inkml+xml"/>
  <Override PartName="/ppt/ink/ink9796.xml" ContentType="application/inkml+xml"/>
  <Override PartName="/ppt/ink/ink9797.xml" ContentType="application/inkml+xml"/>
  <Override PartName="/ppt/ink/ink9798.xml" ContentType="application/inkml+xml"/>
  <Override PartName="/ppt/ink/ink9799.xml" ContentType="application/inkml+xml"/>
  <Override PartName="/ppt/ink/ink9800.xml" ContentType="application/inkml+xml"/>
  <Override PartName="/ppt/ink/ink9801.xml" ContentType="application/inkml+xml"/>
  <Override PartName="/ppt/ink/ink9802.xml" ContentType="application/inkml+xml"/>
  <Override PartName="/ppt/ink/ink9803.xml" ContentType="application/inkml+xml"/>
  <Override PartName="/ppt/ink/ink9804.xml" ContentType="application/inkml+xml"/>
  <Override PartName="/ppt/ink/ink9805.xml" ContentType="application/inkml+xml"/>
  <Override PartName="/ppt/ink/ink9806.xml" ContentType="application/inkml+xml"/>
  <Override PartName="/ppt/ink/ink9807.xml" ContentType="application/inkml+xml"/>
  <Override PartName="/ppt/ink/ink9808.xml" ContentType="application/inkml+xml"/>
  <Override PartName="/ppt/ink/ink9809.xml" ContentType="application/inkml+xml"/>
  <Override PartName="/ppt/ink/ink9810.xml" ContentType="application/inkml+xml"/>
  <Override PartName="/ppt/ink/ink9811.xml" ContentType="application/inkml+xml"/>
  <Override PartName="/ppt/ink/ink9812.xml" ContentType="application/inkml+xml"/>
  <Override PartName="/ppt/ink/ink9813.xml" ContentType="application/inkml+xml"/>
  <Override PartName="/ppt/ink/ink9814.xml" ContentType="application/inkml+xml"/>
  <Override PartName="/ppt/ink/ink9815.xml" ContentType="application/inkml+xml"/>
  <Override PartName="/ppt/ink/ink9816.xml" ContentType="application/inkml+xml"/>
  <Override PartName="/ppt/ink/ink9817.xml" ContentType="application/inkml+xml"/>
  <Override PartName="/ppt/ink/ink9818.xml" ContentType="application/inkml+xml"/>
  <Override PartName="/ppt/ink/ink9819.xml" ContentType="application/inkml+xml"/>
  <Override PartName="/ppt/ink/ink9820.xml" ContentType="application/inkml+xml"/>
  <Override PartName="/ppt/ink/ink9821.xml" ContentType="application/inkml+xml"/>
  <Override PartName="/ppt/ink/ink9822.xml" ContentType="application/inkml+xml"/>
  <Override PartName="/ppt/ink/ink9823.xml" ContentType="application/inkml+xml"/>
  <Override PartName="/ppt/ink/ink9824.xml" ContentType="application/inkml+xml"/>
  <Override PartName="/ppt/ink/ink9825.xml" ContentType="application/inkml+xml"/>
  <Override PartName="/ppt/ink/ink9826.xml" ContentType="application/inkml+xml"/>
  <Override PartName="/ppt/ink/ink9827.xml" ContentType="application/inkml+xml"/>
  <Override PartName="/ppt/ink/ink9828.xml" ContentType="application/inkml+xml"/>
  <Override PartName="/ppt/ink/ink9829.xml" ContentType="application/inkml+xml"/>
  <Override PartName="/ppt/ink/ink9830.xml" ContentType="application/inkml+xml"/>
  <Override PartName="/ppt/ink/ink9831.xml" ContentType="application/inkml+xml"/>
  <Override PartName="/ppt/ink/ink9832.xml" ContentType="application/inkml+xml"/>
  <Override PartName="/ppt/ink/ink9833.xml" ContentType="application/inkml+xml"/>
  <Override PartName="/ppt/ink/ink9834.xml" ContentType="application/inkml+xml"/>
  <Override PartName="/ppt/ink/ink9835.xml" ContentType="application/inkml+xml"/>
  <Override PartName="/ppt/ink/ink9836.xml" ContentType="application/inkml+xml"/>
  <Override PartName="/ppt/ink/ink9837.xml" ContentType="application/inkml+xml"/>
  <Override PartName="/ppt/ink/ink9838.xml" ContentType="application/inkml+xml"/>
  <Override PartName="/ppt/ink/ink9839.xml" ContentType="application/inkml+xml"/>
  <Override PartName="/ppt/ink/ink9840.xml" ContentType="application/inkml+xml"/>
  <Override PartName="/ppt/ink/ink9841.xml" ContentType="application/inkml+xml"/>
  <Override PartName="/ppt/ink/ink9842.xml" ContentType="application/inkml+xml"/>
  <Override PartName="/ppt/ink/ink9843.xml" ContentType="application/inkml+xml"/>
  <Override PartName="/ppt/ink/ink9844.xml" ContentType="application/inkml+xml"/>
  <Override PartName="/ppt/ink/ink9845.xml" ContentType="application/inkml+xml"/>
  <Override PartName="/ppt/ink/ink9846.xml" ContentType="application/inkml+xml"/>
  <Override PartName="/ppt/ink/ink9847.xml" ContentType="application/inkml+xml"/>
  <Override PartName="/ppt/ink/ink9848.xml" ContentType="application/inkml+xml"/>
  <Override PartName="/ppt/ink/ink9849.xml" ContentType="application/inkml+xml"/>
  <Override PartName="/ppt/ink/ink9850.xml" ContentType="application/inkml+xml"/>
  <Override PartName="/ppt/ink/ink9851.xml" ContentType="application/inkml+xml"/>
  <Override PartName="/ppt/ink/ink9852.xml" ContentType="application/inkml+xml"/>
  <Override PartName="/ppt/ink/ink9853.xml" ContentType="application/inkml+xml"/>
  <Override PartName="/ppt/ink/ink9854.xml" ContentType="application/inkml+xml"/>
  <Override PartName="/ppt/ink/ink9855.xml" ContentType="application/inkml+xml"/>
  <Override PartName="/ppt/ink/ink9856.xml" ContentType="application/inkml+xml"/>
  <Override PartName="/ppt/ink/ink9857.xml" ContentType="application/inkml+xml"/>
  <Override PartName="/ppt/ink/ink9858.xml" ContentType="application/inkml+xml"/>
  <Override PartName="/ppt/ink/ink9859.xml" ContentType="application/inkml+xml"/>
  <Override PartName="/ppt/ink/ink9860.xml" ContentType="application/inkml+xml"/>
  <Override PartName="/ppt/ink/ink9861.xml" ContentType="application/inkml+xml"/>
  <Override PartName="/ppt/ink/ink9862.xml" ContentType="application/inkml+xml"/>
  <Override PartName="/ppt/ink/ink9863.xml" ContentType="application/inkml+xml"/>
  <Override PartName="/ppt/ink/ink9864.xml" ContentType="application/inkml+xml"/>
  <Override PartName="/ppt/ink/ink9865.xml" ContentType="application/inkml+xml"/>
  <Override PartName="/ppt/ink/ink9866.xml" ContentType="application/inkml+xml"/>
  <Override PartName="/ppt/ink/ink9867.xml" ContentType="application/inkml+xml"/>
  <Override PartName="/ppt/ink/ink9868.xml" ContentType="application/inkml+xml"/>
  <Override PartName="/ppt/ink/ink9869.xml" ContentType="application/inkml+xml"/>
  <Override PartName="/ppt/ink/ink9870.xml" ContentType="application/inkml+xml"/>
  <Override PartName="/ppt/ink/ink9871.xml" ContentType="application/inkml+xml"/>
  <Override PartName="/ppt/ink/ink9872.xml" ContentType="application/inkml+xml"/>
  <Override PartName="/ppt/ink/ink9873.xml" ContentType="application/inkml+xml"/>
  <Override PartName="/ppt/ink/ink9874.xml" ContentType="application/inkml+xml"/>
  <Override PartName="/ppt/ink/ink9875.xml" ContentType="application/inkml+xml"/>
  <Override PartName="/ppt/ink/ink9876.xml" ContentType="application/inkml+xml"/>
  <Override PartName="/ppt/ink/ink9877.xml" ContentType="application/inkml+xml"/>
  <Override PartName="/ppt/ink/ink9878.xml" ContentType="application/inkml+xml"/>
  <Override PartName="/ppt/ink/ink9879.xml" ContentType="application/inkml+xml"/>
  <Override PartName="/ppt/ink/ink9880.xml" ContentType="application/inkml+xml"/>
  <Override PartName="/ppt/ink/ink9881.xml" ContentType="application/inkml+xml"/>
  <Override PartName="/ppt/ink/ink9882.xml" ContentType="application/inkml+xml"/>
  <Override PartName="/ppt/ink/ink9883.xml" ContentType="application/inkml+xml"/>
  <Override PartName="/ppt/ink/ink9884.xml" ContentType="application/inkml+xml"/>
  <Override PartName="/ppt/ink/ink9885.xml" ContentType="application/inkml+xml"/>
  <Override PartName="/ppt/ink/ink9886.xml" ContentType="application/inkml+xml"/>
  <Override PartName="/ppt/ink/ink9887.xml" ContentType="application/inkml+xml"/>
  <Override PartName="/ppt/ink/ink9888.xml" ContentType="application/inkml+xml"/>
  <Override PartName="/ppt/ink/ink9889.xml" ContentType="application/inkml+xml"/>
  <Override PartName="/ppt/ink/ink9890.xml" ContentType="application/inkml+xml"/>
  <Override PartName="/ppt/ink/ink9891.xml" ContentType="application/inkml+xml"/>
  <Override PartName="/ppt/ink/ink9892.xml" ContentType="application/inkml+xml"/>
  <Override PartName="/ppt/ink/ink9893.xml" ContentType="application/inkml+xml"/>
  <Override PartName="/ppt/ink/ink9894.xml" ContentType="application/inkml+xml"/>
  <Override PartName="/ppt/ink/ink9895.xml" ContentType="application/inkml+xml"/>
  <Override PartName="/ppt/ink/ink9896.xml" ContentType="application/inkml+xml"/>
  <Override PartName="/ppt/ink/ink9897.xml" ContentType="application/inkml+xml"/>
  <Override PartName="/ppt/ink/ink9898.xml" ContentType="application/inkml+xml"/>
  <Override PartName="/ppt/ink/ink9899.xml" ContentType="application/inkml+xml"/>
  <Override PartName="/ppt/ink/ink9900.xml" ContentType="application/inkml+xml"/>
  <Override PartName="/ppt/ink/ink9901.xml" ContentType="application/inkml+xml"/>
  <Override PartName="/ppt/ink/ink9902.xml" ContentType="application/inkml+xml"/>
  <Override PartName="/ppt/ink/ink9903.xml" ContentType="application/inkml+xml"/>
  <Override PartName="/ppt/ink/ink9904.xml" ContentType="application/inkml+xml"/>
  <Override PartName="/ppt/ink/ink9905.xml" ContentType="application/inkml+xml"/>
  <Override PartName="/ppt/ink/ink9906.xml" ContentType="application/inkml+xml"/>
  <Override PartName="/ppt/ink/ink9907.xml" ContentType="application/inkml+xml"/>
  <Override PartName="/ppt/ink/ink9908.xml" ContentType="application/inkml+xml"/>
  <Override PartName="/ppt/ink/ink9909.xml" ContentType="application/inkml+xml"/>
  <Override PartName="/ppt/ink/ink9910.xml" ContentType="application/inkml+xml"/>
  <Override PartName="/ppt/ink/ink9911.xml" ContentType="application/inkml+xml"/>
  <Override PartName="/ppt/ink/ink9912.xml" ContentType="application/inkml+xml"/>
  <Override PartName="/ppt/ink/ink9913.xml" ContentType="application/inkml+xml"/>
  <Override PartName="/ppt/ink/ink9914.xml" ContentType="application/inkml+xml"/>
  <Override PartName="/ppt/ink/ink9915.xml" ContentType="application/inkml+xml"/>
  <Override PartName="/ppt/ink/ink9916.xml" ContentType="application/inkml+xml"/>
  <Override PartName="/ppt/ink/ink9917.xml" ContentType="application/inkml+xml"/>
  <Override PartName="/ppt/ink/ink9918.xml" ContentType="application/inkml+xml"/>
  <Override PartName="/ppt/ink/ink9919.xml" ContentType="application/inkml+xml"/>
  <Override PartName="/ppt/ink/ink9920.xml" ContentType="application/inkml+xml"/>
  <Override PartName="/ppt/ink/ink9921.xml" ContentType="application/inkml+xml"/>
  <Override PartName="/ppt/ink/ink9922.xml" ContentType="application/inkml+xml"/>
  <Override PartName="/ppt/ink/ink9923.xml" ContentType="application/inkml+xml"/>
  <Override PartName="/ppt/ink/ink9924.xml" ContentType="application/inkml+xml"/>
  <Override PartName="/ppt/ink/ink9925.xml" ContentType="application/inkml+xml"/>
  <Override PartName="/ppt/ink/ink9926.xml" ContentType="application/inkml+xml"/>
  <Override PartName="/ppt/ink/ink9927.xml" ContentType="application/inkml+xml"/>
  <Override PartName="/ppt/ink/ink9928.xml" ContentType="application/inkml+xml"/>
  <Override PartName="/ppt/ink/ink9929.xml" ContentType="application/inkml+xml"/>
  <Override PartName="/ppt/ink/ink9930.xml" ContentType="application/inkml+xml"/>
  <Override PartName="/ppt/ink/ink9931.xml" ContentType="application/inkml+xml"/>
  <Override PartName="/ppt/ink/ink9932.xml" ContentType="application/inkml+xml"/>
  <Override PartName="/ppt/ink/ink9933.xml" ContentType="application/inkml+xml"/>
  <Override PartName="/ppt/ink/ink9934.xml" ContentType="application/inkml+xml"/>
  <Override PartName="/ppt/ink/ink9935.xml" ContentType="application/inkml+xml"/>
  <Override PartName="/ppt/ink/ink9936.xml" ContentType="application/inkml+xml"/>
  <Override PartName="/ppt/ink/ink9937.xml" ContentType="application/inkml+xml"/>
  <Override PartName="/ppt/ink/ink9938.xml" ContentType="application/inkml+xml"/>
  <Override PartName="/ppt/ink/ink9939.xml" ContentType="application/inkml+xml"/>
  <Override PartName="/ppt/ink/ink9940.xml" ContentType="application/inkml+xml"/>
  <Override PartName="/ppt/ink/ink9941.xml" ContentType="application/inkml+xml"/>
  <Override PartName="/ppt/ink/ink9942.xml" ContentType="application/inkml+xml"/>
  <Override PartName="/ppt/ink/ink9943.xml" ContentType="application/inkml+xml"/>
  <Override PartName="/ppt/ink/ink9944.xml" ContentType="application/inkml+xml"/>
  <Override PartName="/ppt/ink/ink9945.xml" ContentType="application/inkml+xml"/>
  <Override PartName="/ppt/ink/ink9946.xml" ContentType="application/inkml+xml"/>
  <Override PartName="/ppt/ink/ink9947.xml" ContentType="application/inkml+xml"/>
  <Override PartName="/ppt/ink/ink9948.xml" ContentType="application/inkml+xml"/>
  <Override PartName="/ppt/ink/ink9949.xml" ContentType="application/inkml+xml"/>
  <Override PartName="/ppt/ink/ink9950.xml" ContentType="application/inkml+xml"/>
  <Override PartName="/ppt/ink/ink9951.xml" ContentType="application/inkml+xml"/>
  <Override PartName="/ppt/ink/ink9952.xml" ContentType="application/inkml+xml"/>
  <Override PartName="/ppt/ink/ink9953.xml" ContentType="application/inkml+xml"/>
  <Override PartName="/ppt/ink/ink9954.xml" ContentType="application/inkml+xml"/>
  <Override PartName="/ppt/ink/ink9955.xml" ContentType="application/inkml+xml"/>
  <Override PartName="/ppt/ink/ink9956.xml" ContentType="application/inkml+xml"/>
  <Override PartName="/ppt/ink/ink9957.xml" ContentType="application/inkml+xml"/>
  <Override PartName="/ppt/ink/ink9958.xml" ContentType="application/inkml+xml"/>
  <Override PartName="/ppt/ink/ink9959.xml" ContentType="application/inkml+xml"/>
  <Override PartName="/ppt/ink/ink9960.xml" ContentType="application/inkml+xml"/>
  <Override PartName="/ppt/ink/ink9961.xml" ContentType="application/inkml+xml"/>
  <Override PartName="/ppt/ink/ink9962.xml" ContentType="application/inkml+xml"/>
  <Override PartName="/ppt/ink/ink9963.xml" ContentType="application/inkml+xml"/>
  <Override PartName="/ppt/ink/ink9964.xml" ContentType="application/inkml+xml"/>
  <Override PartName="/ppt/ink/ink9965.xml" ContentType="application/inkml+xml"/>
  <Override PartName="/ppt/ink/ink9966.xml" ContentType="application/inkml+xml"/>
  <Override PartName="/ppt/ink/ink9967.xml" ContentType="application/inkml+xml"/>
  <Override PartName="/ppt/ink/ink9968.xml" ContentType="application/inkml+xml"/>
  <Override PartName="/ppt/ink/ink9969.xml" ContentType="application/inkml+xml"/>
  <Override PartName="/ppt/ink/ink9970.xml" ContentType="application/inkml+xml"/>
  <Override PartName="/ppt/ink/ink9971.xml" ContentType="application/inkml+xml"/>
  <Override PartName="/ppt/ink/ink9972.xml" ContentType="application/inkml+xml"/>
  <Override PartName="/ppt/ink/ink9973.xml" ContentType="application/inkml+xml"/>
  <Override PartName="/ppt/ink/ink9974.xml" ContentType="application/inkml+xml"/>
  <Override PartName="/ppt/ink/ink9975.xml" ContentType="application/inkml+xml"/>
  <Override PartName="/ppt/ink/ink9976.xml" ContentType="application/inkml+xml"/>
  <Override PartName="/ppt/ink/ink9977.xml" ContentType="application/inkml+xml"/>
  <Override PartName="/ppt/ink/ink9978.xml" ContentType="application/inkml+xml"/>
  <Override PartName="/ppt/ink/ink9979.xml" ContentType="application/inkml+xml"/>
  <Override PartName="/ppt/ink/ink9980.xml" ContentType="application/inkml+xml"/>
  <Override PartName="/ppt/ink/ink9981.xml" ContentType="application/inkml+xml"/>
  <Override PartName="/ppt/ink/ink9982.xml" ContentType="application/inkml+xml"/>
  <Override PartName="/ppt/ink/ink9983.xml" ContentType="application/inkml+xml"/>
  <Override PartName="/ppt/ink/ink9984.xml" ContentType="application/inkml+xml"/>
  <Override PartName="/ppt/ink/ink9985.xml" ContentType="application/inkml+xml"/>
  <Override PartName="/ppt/ink/ink9986.xml" ContentType="application/inkml+xml"/>
  <Override PartName="/ppt/ink/ink9987.xml" ContentType="application/inkml+xml"/>
  <Override PartName="/ppt/ink/ink9988.xml" ContentType="application/inkml+xml"/>
  <Override PartName="/ppt/ink/ink9989.xml" ContentType="application/inkml+xml"/>
  <Override PartName="/ppt/ink/ink9990.xml" ContentType="application/inkml+xml"/>
  <Override PartName="/ppt/ink/ink9991.xml" ContentType="application/inkml+xml"/>
  <Override PartName="/ppt/ink/ink9992.xml" ContentType="application/inkml+xml"/>
  <Override PartName="/ppt/ink/ink9993.xml" ContentType="application/inkml+xml"/>
  <Override PartName="/ppt/ink/ink9994.xml" ContentType="application/inkml+xml"/>
  <Override PartName="/ppt/ink/ink9995.xml" ContentType="application/inkml+xml"/>
  <Override PartName="/ppt/ink/ink9996.xml" ContentType="application/inkml+xml"/>
  <Override PartName="/ppt/ink/ink9997.xml" ContentType="application/inkml+xml"/>
  <Override PartName="/ppt/ink/ink9998.xml" ContentType="application/inkml+xml"/>
  <Override PartName="/ppt/ink/ink9999.xml" ContentType="application/inkml+xml"/>
  <Override PartName="/ppt/ink/ink10000.xml" ContentType="application/inkml+xml"/>
  <Override PartName="/ppt/ink/ink10001.xml" ContentType="application/inkml+xml"/>
  <Override PartName="/ppt/ink/ink10002.xml" ContentType="application/inkml+xml"/>
  <Override PartName="/ppt/ink/ink10003.xml" ContentType="application/inkml+xml"/>
  <Override PartName="/ppt/ink/ink10004.xml" ContentType="application/inkml+xml"/>
  <Override PartName="/ppt/ink/ink10005.xml" ContentType="application/inkml+xml"/>
  <Override PartName="/ppt/ink/ink10006.xml" ContentType="application/inkml+xml"/>
  <Override PartName="/ppt/ink/ink10007.xml" ContentType="application/inkml+xml"/>
  <Override PartName="/ppt/ink/ink10008.xml" ContentType="application/inkml+xml"/>
  <Override PartName="/ppt/ink/ink10009.xml" ContentType="application/inkml+xml"/>
  <Override PartName="/ppt/ink/ink10010.xml" ContentType="application/inkml+xml"/>
  <Override PartName="/ppt/ink/ink10011.xml" ContentType="application/inkml+xml"/>
  <Override PartName="/ppt/ink/ink10012.xml" ContentType="application/inkml+xml"/>
  <Override PartName="/ppt/ink/ink10013.xml" ContentType="application/inkml+xml"/>
  <Override PartName="/ppt/ink/ink10014.xml" ContentType="application/inkml+xml"/>
  <Override PartName="/ppt/ink/ink10015.xml" ContentType="application/inkml+xml"/>
  <Override PartName="/ppt/ink/ink10016.xml" ContentType="application/inkml+xml"/>
  <Override PartName="/ppt/ink/ink10017.xml" ContentType="application/inkml+xml"/>
  <Override PartName="/ppt/ink/ink10018.xml" ContentType="application/inkml+xml"/>
  <Override PartName="/ppt/ink/ink10019.xml" ContentType="application/inkml+xml"/>
  <Override PartName="/ppt/ink/ink10020.xml" ContentType="application/inkml+xml"/>
  <Override PartName="/ppt/ink/ink10021.xml" ContentType="application/inkml+xml"/>
  <Override PartName="/ppt/ink/ink10022.xml" ContentType="application/inkml+xml"/>
  <Override PartName="/ppt/ink/ink10023.xml" ContentType="application/inkml+xml"/>
  <Override PartName="/ppt/ink/ink10024.xml" ContentType="application/inkml+xml"/>
  <Override PartName="/ppt/ink/ink10025.xml" ContentType="application/inkml+xml"/>
  <Override PartName="/ppt/ink/ink10026.xml" ContentType="application/inkml+xml"/>
  <Override PartName="/ppt/ink/ink10027.xml" ContentType="application/inkml+xml"/>
  <Override PartName="/ppt/ink/ink10028.xml" ContentType="application/inkml+xml"/>
  <Override PartName="/ppt/ink/ink10029.xml" ContentType="application/inkml+xml"/>
  <Override PartName="/ppt/ink/ink10030.xml" ContentType="application/inkml+xml"/>
  <Override PartName="/ppt/ink/ink10031.xml" ContentType="application/inkml+xml"/>
  <Override PartName="/ppt/ink/ink10032.xml" ContentType="application/inkml+xml"/>
  <Override PartName="/ppt/ink/ink10033.xml" ContentType="application/inkml+xml"/>
  <Override PartName="/ppt/ink/ink10034.xml" ContentType="application/inkml+xml"/>
  <Override PartName="/ppt/ink/ink10035.xml" ContentType="application/inkml+xml"/>
  <Override PartName="/ppt/ink/ink10036.xml" ContentType="application/inkml+xml"/>
  <Override PartName="/ppt/ink/ink10037.xml" ContentType="application/inkml+xml"/>
  <Override PartName="/ppt/ink/ink10038.xml" ContentType="application/inkml+xml"/>
  <Override PartName="/ppt/ink/ink10039.xml" ContentType="application/inkml+xml"/>
  <Override PartName="/ppt/ink/ink10040.xml" ContentType="application/inkml+xml"/>
  <Override PartName="/ppt/ink/ink10041.xml" ContentType="application/inkml+xml"/>
  <Override PartName="/ppt/ink/ink10042.xml" ContentType="application/inkml+xml"/>
  <Override PartName="/ppt/ink/ink10043.xml" ContentType="application/inkml+xml"/>
  <Override PartName="/ppt/ink/ink10044.xml" ContentType="application/inkml+xml"/>
  <Override PartName="/ppt/ink/ink10045.xml" ContentType="application/inkml+xml"/>
  <Override PartName="/ppt/ink/ink10046.xml" ContentType="application/inkml+xml"/>
  <Override PartName="/ppt/ink/ink10047.xml" ContentType="application/inkml+xml"/>
  <Override PartName="/ppt/ink/ink10048.xml" ContentType="application/inkml+xml"/>
  <Override PartName="/ppt/ink/ink10049.xml" ContentType="application/inkml+xml"/>
  <Override PartName="/ppt/ink/ink10050.xml" ContentType="application/inkml+xml"/>
  <Override PartName="/ppt/ink/ink10051.xml" ContentType="application/inkml+xml"/>
  <Override PartName="/ppt/ink/ink10052.xml" ContentType="application/inkml+xml"/>
  <Override PartName="/ppt/ink/ink10053.xml" ContentType="application/inkml+xml"/>
  <Override PartName="/ppt/ink/ink10054.xml" ContentType="application/inkml+xml"/>
  <Override PartName="/ppt/ink/ink10055.xml" ContentType="application/inkml+xml"/>
  <Override PartName="/ppt/ink/ink10056.xml" ContentType="application/inkml+xml"/>
  <Override PartName="/ppt/ink/ink10057.xml" ContentType="application/inkml+xml"/>
  <Override PartName="/ppt/ink/ink10058.xml" ContentType="application/inkml+xml"/>
  <Override PartName="/ppt/ink/ink10059.xml" ContentType="application/inkml+xml"/>
  <Override PartName="/ppt/ink/ink10060.xml" ContentType="application/inkml+xml"/>
  <Override PartName="/ppt/ink/ink10061.xml" ContentType="application/inkml+xml"/>
  <Override PartName="/ppt/ink/ink10062.xml" ContentType="application/inkml+xml"/>
  <Override PartName="/ppt/ink/ink10063.xml" ContentType="application/inkml+xml"/>
  <Override PartName="/ppt/ink/ink10064.xml" ContentType="application/inkml+xml"/>
  <Override PartName="/ppt/ink/ink10065.xml" ContentType="application/inkml+xml"/>
  <Override PartName="/ppt/ink/ink10066.xml" ContentType="application/inkml+xml"/>
  <Override PartName="/ppt/ink/ink10067.xml" ContentType="application/inkml+xml"/>
  <Override PartName="/ppt/ink/ink10068.xml" ContentType="application/inkml+xml"/>
  <Override PartName="/ppt/ink/ink10069.xml" ContentType="application/inkml+xml"/>
  <Override PartName="/ppt/ink/ink10070.xml" ContentType="application/inkml+xml"/>
  <Override PartName="/ppt/ink/ink10071.xml" ContentType="application/inkml+xml"/>
  <Override PartName="/ppt/ink/ink10072.xml" ContentType="application/inkml+xml"/>
  <Override PartName="/ppt/ink/ink10073.xml" ContentType="application/inkml+xml"/>
  <Override PartName="/ppt/ink/ink10074.xml" ContentType="application/inkml+xml"/>
  <Override PartName="/ppt/ink/ink10075.xml" ContentType="application/inkml+xml"/>
  <Override PartName="/ppt/ink/ink10076.xml" ContentType="application/inkml+xml"/>
  <Override PartName="/ppt/ink/ink10077.xml" ContentType="application/inkml+xml"/>
  <Override PartName="/ppt/ink/ink10078.xml" ContentType="application/inkml+xml"/>
  <Override PartName="/ppt/ink/ink10079.xml" ContentType="application/inkml+xml"/>
  <Override PartName="/ppt/ink/ink10080.xml" ContentType="application/inkml+xml"/>
  <Override PartName="/ppt/ink/ink10081.xml" ContentType="application/inkml+xml"/>
  <Override PartName="/ppt/ink/ink10082.xml" ContentType="application/inkml+xml"/>
  <Override PartName="/ppt/ink/ink10083.xml" ContentType="application/inkml+xml"/>
  <Override PartName="/ppt/ink/ink10084.xml" ContentType="application/inkml+xml"/>
  <Override PartName="/ppt/ink/ink10085.xml" ContentType="application/inkml+xml"/>
  <Override PartName="/ppt/ink/ink10086.xml" ContentType="application/inkml+xml"/>
  <Override PartName="/ppt/ink/ink10087.xml" ContentType="application/inkml+xml"/>
  <Override PartName="/ppt/ink/ink10088.xml" ContentType="application/inkml+xml"/>
  <Override PartName="/ppt/ink/ink10089.xml" ContentType="application/inkml+xml"/>
  <Override PartName="/ppt/ink/ink10090.xml" ContentType="application/inkml+xml"/>
  <Override PartName="/ppt/ink/ink10091.xml" ContentType="application/inkml+xml"/>
  <Override PartName="/ppt/ink/ink10092.xml" ContentType="application/inkml+xml"/>
  <Override PartName="/ppt/ink/ink10093.xml" ContentType="application/inkml+xml"/>
  <Override PartName="/ppt/ink/ink10094.xml" ContentType="application/inkml+xml"/>
  <Override PartName="/ppt/ink/ink10095.xml" ContentType="application/inkml+xml"/>
  <Override PartName="/ppt/ink/ink10096.xml" ContentType="application/inkml+xml"/>
  <Override PartName="/ppt/ink/ink10097.xml" ContentType="application/inkml+xml"/>
  <Override PartName="/ppt/ink/ink10098.xml" ContentType="application/inkml+xml"/>
  <Override PartName="/ppt/ink/ink10099.xml" ContentType="application/inkml+xml"/>
  <Override PartName="/ppt/ink/ink10100.xml" ContentType="application/inkml+xml"/>
  <Override PartName="/ppt/ink/ink10101.xml" ContentType="application/inkml+xml"/>
  <Override PartName="/ppt/ink/ink10102.xml" ContentType="application/inkml+xml"/>
  <Override PartName="/ppt/ink/ink10103.xml" ContentType="application/inkml+xml"/>
  <Override PartName="/ppt/ink/ink10104.xml" ContentType="application/inkml+xml"/>
  <Override PartName="/ppt/ink/ink10105.xml" ContentType="application/inkml+xml"/>
  <Override PartName="/ppt/ink/ink10106.xml" ContentType="application/inkml+xml"/>
  <Override PartName="/ppt/ink/ink10107.xml" ContentType="application/inkml+xml"/>
  <Override PartName="/ppt/ink/ink10108.xml" ContentType="application/inkml+xml"/>
  <Override PartName="/ppt/ink/ink10109.xml" ContentType="application/inkml+xml"/>
  <Override PartName="/ppt/ink/ink10110.xml" ContentType="application/inkml+xml"/>
  <Override PartName="/ppt/ink/ink10111.xml" ContentType="application/inkml+xml"/>
  <Override PartName="/ppt/ink/ink10112.xml" ContentType="application/inkml+xml"/>
  <Override PartName="/ppt/ink/ink10113.xml" ContentType="application/inkml+xml"/>
  <Override PartName="/ppt/ink/ink10114.xml" ContentType="application/inkml+xml"/>
  <Override PartName="/ppt/ink/ink10115.xml" ContentType="application/inkml+xml"/>
  <Override PartName="/ppt/ink/ink10116.xml" ContentType="application/inkml+xml"/>
  <Override PartName="/ppt/ink/ink10117.xml" ContentType="application/inkml+xml"/>
  <Override PartName="/ppt/ink/ink10118.xml" ContentType="application/inkml+xml"/>
  <Override PartName="/ppt/ink/ink10119.xml" ContentType="application/inkml+xml"/>
  <Override PartName="/ppt/ink/ink10120.xml" ContentType="application/inkml+xml"/>
  <Override PartName="/ppt/ink/ink10121.xml" ContentType="application/inkml+xml"/>
  <Override PartName="/ppt/ink/ink10122.xml" ContentType="application/inkml+xml"/>
  <Override PartName="/ppt/ink/ink10123.xml" ContentType="application/inkml+xml"/>
  <Override PartName="/ppt/ink/ink10124.xml" ContentType="application/inkml+xml"/>
  <Override PartName="/ppt/ink/ink10125.xml" ContentType="application/inkml+xml"/>
  <Override PartName="/ppt/ink/ink10126.xml" ContentType="application/inkml+xml"/>
  <Override PartName="/ppt/ink/ink10127.xml" ContentType="application/inkml+xml"/>
  <Override PartName="/ppt/ink/ink10128.xml" ContentType="application/inkml+xml"/>
  <Override PartName="/ppt/ink/ink10129.xml" ContentType="application/inkml+xml"/>
  <Override PartName="/ppt/ink/ink10130.xml" ContentType="application/inkml+xml"/>
  <Override PartName="/ppt/ink/ink10131.xml" ContentType="application/inkml+xml"/>
  <Override PartName="/ppt/ink/ink10132.xml" ContentType="application/inkml+xml"/>
  <Override PartName="/ppt/ink/ink10133.xml" ContentType="application/inkml+xml"/>
  <Override PartName="/ppt/ink/ink10134.xml" ContentType="application/inkml+xml"/>
  <Override PartName="/ppt/ink/ink10135.xml" ContentType="application/inkml+xml"/>
  <Override PartName="/ppt/ink/ink10136.xml" ContentType="application/inkml+xml"/>
  <Override PartName="/ppt/ink/ink10137.xml" ContentType="application/inkml+xml"/>
  <Override PartName="/ppt/ink/ink10138.xml" ContentType="application/inkml+xml"/>
  <Override PartName="/ppt/ink/ink10139.xml" ContentType="application/inkml+xml"/>
  <Override PartName="/ppt/ink/ink10140.xml" ContentType="application/inkml+xml"/>
  <Override PartName="/ppt/ink/ink10141.xml" ContentType="application/inkml+xml"/>
  <Override PartName="/ppt/ink/ink10142.xml" ContentType="application/inkml+xml"/>
  <Override PartName="/ppt/ink/ink10143.xml" ContentType="application/inkml+xml"/>
  <Override PartName="/ppt/ink/ink10144.xml" ContentType="application/inkml+xml"/>
  <Override PartName="/ppt/ink/ink10145.xml" ContentType="application/inkml+xml"/>
  <Override PartName="/ppt/ink/ink10146.xml" ContentType="application/inkml+xml"/>
  <Override PartName="/ppt/ink/ink10147.xml" ContentType="application/inkml+xml"/>
  <Override PartName="/ppt/ink/ink10148.xml" ContentType="application/inkml+xml"/>
  <Override PartName="/ppt/ink/ink10149.xml" ContentType="application/inkml+xml"/>
  <Override PartName="/ppt/ink/ink10150.xml" ContentType="application/inkml+xml"/>
  <Override PartName="/ppt/ink/ink10151.xml" ContentType="application/inkml+xml"/>
  <Override PartName="/ppt/ink/ink10152.xml" ContentType="application/inkml+xml"/>
  <Override PartName="/ppt/ink/ink10153.xml" ContentType="application/inkml+xml"/>
  <Override PartName="/ppt/ink/ink10154.xml" ContentType="application/inkml+xml"/>
  <Override PartName="/ppt/ink/ink10155.xml" ContentType="application/inkml+xml"/>
  <Override PartName="/ppt/ink/ink10156.xml" ContentType="application/inkml+xml"/>
  <Override PartName="/ppt/ink/ink10157.xml" ContentType="application/inkml+xml"/>
  <Override PartName="/ppt/ink/ink10158.xml" ContentType="application/inkml+xml"/>
  <Override PartName="/ppt/ink/ink10159.xml" ContentType="application/inkml+xml"/>
  <Override PartName="/ppt/ink/ink10160.xml" ContentType="application/inkml+xml"/>
  <Override PartName="/ppt/ink/ink10161.xml" ContentType="application/inkml+xml"/>
  <Override PartName="/ppt/ink/ink10162.xml" ContentType="application/inkml+xml"/>
  <Override PartName="/ppt/ink/ink10163.xml" ContentType="application/inkml+xml"/>
  <Override PartName="/ppt/ink/ink10164.xml" ContentType="application/inkml+xml"/>
  <Override PartName="/ppt/ink/ink10165.xml" ContentType="application/inkml+xml"/>
  <Override PartName="/ppt/ink/ink10166.xml" ContentType="application/inkml+xml"/>
  <Override PartName="/ppt/ink/ink10167.xml" ContentType="application/inkml+xml"/>
  <Override PartName="/ppt/ink/ink10168.xml" ContentType="application/inkml+xml"/>
  <Override PartName="/ppt/ink/ink10169.xml" ContentType="application/inkml+xml"/>
  <Override PartName="/ppt/ink/ink10170.xml" ContentType="application/inkml+xml"/>
  <Override PartName="/ppt/ink/ink10171.xml" ContentType="application/inkml+xml"/>
  <Override PartName="/ppt/ink/ink10172.xml" ContentType="application/inkml+xml"/>
  <Override PartName="/ppt/ink/ink10173.xml" ContentType="application/inkml+xml"/>
  <Override PartName="/ppt/ink/ink10174.xml" ContentType="application/inkml+xml"/>
  <Override PartName="/ppt/ink/ink10175.xml" ContentType="application/inkml+xml"/>
  <Override PartName="/ppt/ink/ink10176.xml" ContentType="application/inkml+xml"/>
  <Override PartName="/ppt/ink/ink10177.xml" ContentType="application/inkml+xml"/>
  <Override PartName="/ppt/ink/ink10178.xml" ContentType="application/inkml+xml"/>
  <Override PartName="/ppt/ink/ink10179.xml" ContentType="application/inkml+xml"/>
  <Override PartName="/ppt/ink/ink10180.xml" ContentType="application/inkml+xml"/>
  <Override PartName="/ppt/ink/ink10181.xml" ContentType="application/inkml+xml"/>
  <Override PartName="/ppt/ink/ink10182.xml" ContentType="application/inkml+xml"/>
  <Override PartName="/ppt/ink/ink10183.xml" ContentType="application/inkml+xml"/>
  <Override PartName="/ppt/ink/ink10184.xml" ContentType="application/inkml+xml"/>
  <Override PartName="/ppt/ink/ink10185.xml" ContentType="application/inkml+xml"/>
  <Override PartName="/ppt/ink/ink10186.xml" ContentType="application/inkml+xml"/>
  <Override PartName="/ppt/ink/ink10187.xml" ContentType="application/inkml+xml"/>
  <Override PartName="/ppt/ink/ink10188.xml" ContentType="application/inkml+xml"/>
  <Override PartName="/ppt/ink/ink10189.xml" ContentType="application/inkml+xml"/>
  <Override PartName="/ppt/ink/ink10190.xml" ContentType="application/inkml+xml"/>
  <Override PartName="/ppt/ink/ink10191.xml" ContentType="application/inkml+xml"/>
  <Override PartName="/ppt/ink/ink10192.xml" ContentType="application/inkml+xml"/>
  <Override PartName="/ppt/ink/ink10193.xml" ContentType="application/inkml+xml"/>
  <Override PartName="/ppt/ink/ink10194.xml" ContentType="application/inkml+xml"/>
  <Override PartName="/ppt/ink/ink10195.xml" ContentType="application/inkml+xml"/>
  <Override PartName="/ppt/ink/ink10196.xml" ContentType="application/inkml+xml"/>
  <Override PartName="/ppt/ink/ink10197.xml" ContentType="application/inkml+xml"/>
  <Override PartName="/ppt/ink/ink10198.xml" ContentType="application/inkml+xml"/>
  <Override PartName="/ppt/ink/ink10199.xml" ContentType="application/inkml+xml"/>
  <Override PartName="/ppt/ink/ink10200.xml" ContentType="application/inkml+xml"/>
  <Override PartName="/ppt/ink/ink10201.xml" ContentType="application/inkml+xml"/>
  <Override PartName="/ppt/ink/ink10202.xml" ContentType="application/inkml+xml"/>
  <Override PartName="/ppt/ink/ink10203.xml" ContentType="application/inkml+xml"/>
  <Override PartName="/ppt/ink/ink10204.xml" ContentType="application/inkml+xml"/>
  <Override PartName="/ppt/ink/ink10205.xml" ContentType="application/inkml+xml"/>
  <Override PartName="/ppt/ink/ink10206.xml" ContentType="application/inkml+xml"/>
  <Override PartName="/ppt/ink/ink10207.xml" ContentType="application/inkml+xml"/>
  <Override PartName="/ppt/ink/ink10208.xml" ContentType="application/inkml+xml"/>
  <Override PartName="/ppt/ink/ink10209.xml" ContentType="application/inkml+xml"/>
  <Override PartName="/ppt/ink/ink10210.xml" ContentType="application/inkml+xml"/>
  <Override PartName="/ppt/ink/ink10211.xml" ContentType="application/inkml+xml"/>
  <Override PartName="/ppt/ink/ink10212.xml" ContentType="application/inkml+xml"/>
  <Override PartName="/ppt/ink/ink10213.xml" ContentType="application/inkml+xml"/>
  <Override PartName="/ppt/ink/ink10214.xml" ContentType="application/inkml+xml"/>
  <Override PartName="/ppt/ink/ink10215.xml" ContentType="application/inkml+xml"/>
  <Override PartName="/ppt/ink/ink10216.xml" ContentType="application/inkml+xml"/>
  <Override PartName="/ppt/ink/ink10217.xml" ContentType="application/inkml+xml"/>
  <Override PartName="/ppt/ink/ink10218.xml" ContentType="application/inkml+xml"/>
  <Override PartName="/ppt/ink/ink10219.xml" ContentType="application/inkml+xml"/>
  <Override PartName="/ppt/ink/ink10220.xml" ContentType="application/inkml+xml"/>
  <Override PartName="/ppt/ink/ink10221.xml" ContentType="application/inkml+xml"/>
  <Override PartName="/ppt/ink/ink10222.xml" ContentType="application/inkml+xml"/>
  <Override PartName="/ppt/ink/ink10223.xml" ContentType="application/inkml+xml"/>
  <Override PartName="/ppt/ink/ink10224.xml" ContentType="application/inkml+xml"/>
  <Override PartName="/ppt/ink/ink10225.xml" ContentType="application/inkml+xml"/>
  <Override PartName="/ppt/ink/ink10226.xml" ContentType="application/inkml+xml"/>
  <Override PartName="/ppt/ink/ink10227.xml" ContentType="application/inkml+xml"/>
  <Override PartName="/ppt/ink/ink10228.xml" ContentType="application/inkml+xml"/>
  <Override PartName="/ppt/ink/ink10229.xml" ContentType="application/inkml+xml"/>
  <Override PartName="/ppt/ink/ink10230.xml" ContentType="application/inkml+xml"/>
  <Override PartName="/ppt/ink/ink10231.xml" ContentType="application/inkml+xml"/>
  <Override PartName="/ppt/ink/ink10232.xml" ContentType="application/inkml+xml"/>
  <Override PartName="/ppt/ink/ink10233.xml" ContentType="application/inkml+xml"/>
  <Override PartName="/ppt/ink/ink10234.xml" ContentType="application/inkml+xml"/>
  <Override PartName="/ppt/ink/ink10235.xml" ContentType="application/inkml+xml"/>
  <Override PartName="/ppt/ink/ink10236.xml" ContentType="application/inkml+xml"/>
  <Override PartName="/ppt/ink/ink10237.xml" ContentType="application/inkml+xml"/>
  <Override PartName="/ppt/ink/ink10238.xml" ContentType="application/inkml+xml"/>
  <Override PartName="/ppt/ink/ink10239.xml" ContentType="application/inkml+xml"/>
  <Override PartName="/ppt/ink/ink10240.xml" ContentType="application/inkml+xml"/>
  <Override PartName="/ppt/ink/ink10241.xml" ContentType="application/inkml+xml"/>
  <Override PartName="/ppt/ink/ink10242.xml" ContentType="application/inkml+xml"/>
  <Override PartName="/ppt/ink/ink10243.xml" ContentType="application/inkml+xml"/>
  <Override PartName="/ppt/ink/ink10244.xml" ContentType="application/inkml+xml"/>
  <Override PartName="/ppt/ink/ink10245.xml" ContentType="application/inkml+xml"/>
  <Override PartName="/ppt/ink/ink10246.xml" ContentType="application/inkml+xml"/>
  <Override PartName="/ppt/ink/ink10247.xml" ContentType="application/inkml+xml"/>
  <Override PartName="/ppt/ink/ink10248.xml" ContentType="application/inkml+xml"/>
  <Override PartName="/ppt/ink/ink10249.xml" ContentType="application/inkml+xml"/>
  <Override PartName="/ppt/ink/ink10250.xml" ContentType="application/inkml+xml"/>
  <Override PartName="/ppt/ink/ink10251.xml" ContentType="application/inkml+xml"/>
  <Override PartName="/ppt/ink/ink10252.xml" ContentType="application/inkml+xml"/>
  <Override PartName="/ppt/ink/ink10253.xml" ContentType="application/inkml+xml"/>
  <Override PartName="/ppt/ink/ink10254.xml" ContentType="application/inkml+xml"/>
  <Override PartName="/ppt/ink/ink10255.xml" ContentType="application/inkml+xml"/>
  <Override PartName="/ppt/ink/ink10256.xml" ContentType="application/inkml+xml"/>
  <Override PartName="/ppt/ink/ink10257.xml" ContentType="application/inkml+xml"/>
  <Override PartName="/ppt/ink/ink10258.xml" ContentType="application/inkml+xml"/>
  <Override PartName="/ppt/ink/ink10259.xml" ContentType="application/inkml+xml"/>
  <Override PartName="/ppt/ink/ink10260.xml" ContentType="application/inkml+xml"/>
  <Override PartName="/ppt/ink/ink10261.xml" ContentType="application/inkml+xml"/>
  <Override PartName="/ppt/ink/ink10262.xml" ContentType="application/inkml+xml"/>
  <Override PartName="/ppt/ink/ink10263.xml" ContentType="application/inkml+xml"/>
  <Override PartName="/ppt/ink/ink10264.xml" ContentType="application/inkml+xml"/>
  <Override PartName="/ppt/ink/ink10265.xml" ContentType="application/inkml+xml"/>
  <Override PartName="/ppt/ink/ink10266.xml" ContentType="application/inkml+xml"/>
  <Override PartName="/ppt/ink/ink10267.xml" ContentType="application/inkml+xml"/>
  <Override PartName="/ppt/ink/ink10268.xml" ContentType="application/inkml+xml"/>
  <Override PartName="/ppt/ink/ink10269.xml" ContentType="application/inkml+xml"/>
  <Override PartName="/ppt/ink/ink10270.xml" ContentType="application/inkml+xml"/>
  <Override PartName="/ppt/ink/ink10271.xml" ContentType="application/inkml+xml"/>
  <Override PartName="/ppt/ink/ink10272.xml" ContentType="application/inkml+xml"/>
  <Override PartName="/ppt/ink/ink10273.xml" ContentType="application/inkml+xml"/>
  <Override PartName="/ppt/ink/ink10274.xml" ContentType="application/inkml+xml"/>
  <Override PartName="/ppt/ink/ink10275.xml" ContentType="application/inkml+xml"/>
  <Override PartName="/ppt/ink/ink10276.xml" ContentType="application/inkml+xml"/>
  <Override PartName="/ppt/ink/ink10277.xml" ContentType="application/inkml+xml"/>
  <Override PartName="/ppt/ink/ink10278.xml" ContentType="application/inkml+xml"/>
  <Override PartName="/ppt/ink/ink10279.xml" ContentType="application/inkml+xml"/>
  <Override PartName="/ppt/ink/ink10280.xml" ContentType="application/inkml+xml"/>
  <Override PartName="/ppt/ink/ink10281.xml" ContentType="application/inkml+xml"/>
  <Override PartName="/ppt/ink/ink10282.xml" ContentType="application/inkml+xml"/>
  <Override PartName="/ppt/ink/ink10283.xml" ContentType="application/inkml+xml"/>
  <Override PartName="/ppt/ink/ink10284.xml" ContentType="application/inkml+xml"/>
  <Override PartName="/ppt/ink/ink10285.xml" ContentType="application/inkml+xml"/>
  <Override PartName="/ppt/ink/ink10286.xml" ContentType="application/inkml+xml"/>
  <Override PartName="/ppt/ink/ink10287.xml" ContentType="application/inkml+xml"/>
  <Override PartName="/ppt/ink/ink10288.xml" ContentType="application/inkml+xml"/>
  <Override PartName="/ppt/ink/ink10289.xml" ContentType="application/inkml+xml"/>
  <Override PartName="/ppt/ink/ink10290.xml" ContentType="application/inkml+xml"/>
  <Override PartName="/ppt/ink/ink10291.xml" ContentType="application/inkml+xml"/>
  <Override PartName="/ppt/ink/ink10292.xml" ContentType="application/inkml+xml"/>
  <Override PartName="/ppt/ink/ink10293.xml" ContentType="application/inkml+xml"/>
  <Override PartName="/ppt/ink/ink10294.xml" ContentType="application/inkml+xml"/>
  <Override PartName="/ppt/ink/ink10295.xml" ContentType="application/inkml+xml"/>
  <Override PartName="/ppt/ink/ink10296.xml" ContentType="application/inkml+xml"/>
  <Override PartName="/ppt/ink/ink10297.xml" ContentType="application/inkml+xml"/>
  <Override PartName="/ppt/ink/ink10298.xml" ContentType="application/inkml+xml"/>
  <Override PartName="/ppt/ink/ink10299.xml" ContentType="application/inkml+xml"/>
  <Override PartName="/ppt/ink/ink10300.xml" ContentType="application/inkml+xml"/>
  <Override PartName="/ppt/ink/ink10301.xml" ContentType="application/inkml+xml"/>
  <Override PartName="/ppt/ink/ink10302.xml" ContentType="application/inkml+xml"/>
  <Override PartName="/ppt/ink/ink10303.xml" ContentType="application/inkml+xml"/>
  <Override PartName="/ppt/ink/ink10304.xml" ContentType="application/inkml+xml"/>
  <Override PartName="/ppt/ink/ink10305.xml" ContentType="application/inkml+xml"/>
  <Override PartName="/ppt/ink/ink10306.xml" ContentType="application/inkml+xml"/>
  <Override PartName="/ppt/ink/ink10307.xml" ContentType="application/inkml+xml"/>
  <Override PartName="/ppt/ink/ink10308.xml" ContentType="application/inkml+xml"/>
  <Override PartName="/ppt/ink/ink10309.xml" ContentType="application/inkml+xml"/>
  <Override PartName="/ppt/ink/ink10310.xml" ContentType="application/inkml+xml"/>
  <Override PartName="/ppt/ink/ink10311.xml" ContentType="application/inkml+xml"/>
  <Override PartName="/ppt/ink/ink10312.xml" ContentType="application/inkml+xml"/>
  <Override PartName="/ppt/ink/ink10313.xml" ContentType="application/inkml+xml"/>
  <Override PartName="/ppt/ink/ink10314.xml" ContentType="application/inkml+xml"/>
  <Override PartName="/ppt/ink/ink10315.xml" ContentType="application/inkml+xml"/>
  <Override PartName="/ppt/ink/ink10316.xml" ContentType="application/inkml+xml"/>
  <Override PartName="/ppt/ink/ink10317.xml" ContentType="application/inkml+xml"/>
  <Override PartName="/ppt/ink/ink10318.xml" ContentType="application/inkml+xml"/>
  <Override PartName="/ppt/ink/ink10319.xml" ContentType="application/inkml+xml"/>
  <Override PartName="/ppt/ink/ink10320.xml" ContentType="application/inkml+xml"/>
  <Override PartName="/ppt/ink/ink10321.xml" ContentType="application/inkml+xml"/>
  <Override PartName="/ppt/ink/ink10322.xml" ContentType="application/inkml+xml"/>
  <Override PartName="/ppt/ink/ink10323.xml" ContentType="application/inkml+xml"/>
  <Override PartName="/ppt/ink/ink10324.xml" ContentType="application/inkml+xml"/>
  <Override PartName="/ppt/ink/ink10325.xml" ContentType="application/inkml+xml"/>
  <Override PartName="/ppt/ink/ink10326.xml" ContentType="application/inkml+xml"/>
  <Override PartName="/ppt/ink/ink10327.xml" ContentType="application/inkml+xml"/>
  <Override PartName="/ppt/ink/ink10328.xml" ContentType="application/inkml+xml"/>
  <Override PartName="/ppt/ink/ink10329.xml" ContentType="application/inkml+xml"/>
  <Override PartName="/ppt/ink/ink10330.xml" ContentType="application/inkml+xml"/>
  <Override PartName="/ppt/ink/ink10331.xml" ContentType="application/inkml+xml"/>
  <Override PartName="/ppt/ink/ink10332.xml" ContentType="application/inkml+xml"/>
  <Override PartName="/ppt/ink/ink10333.xml" ContentType="application/inkml+xml"/>
  <Override PartName="/ppt/ink/ink10334.xml" ContentType="application/inkml+xml"/>
  <Override PartName="/ppt/ink/ink10335.xml" ContentType="application/inkml+xml"/>
  <Override PartName="/ppt/ink/ink10336.xml" ContentType="application/inkml+xml"/>
  <Override PartName="/ppt/ink/ink10337.xml" ContentType="application/inkml+xml"/>
  <Override PartName="/ppt/ink/ink10338.xml" ContentType="application/inkml+xml"/>
  <Override PartName="/ppt/ink/ink10339.xml" ContentType="application/inkml+xml"/>
  <Override PartName="/ppt/ink/ink10340.xml" ContentType="application/inkml+xml"/>
  <Override PartName="/ppt/ink/ink10341.xml" ContentType="application/inkml+xml"/>
  <Override PartName="/ppt/ink/ink10342.xml" ContentType="application/inkml+xml"/>
  <Override PartName="/ppt/ink/ink10343.xml" ContentType="application/inkml+xml"/>
  <Override PartName="/ppt/ink/ink10344.xml" ContentType="application/inkml+xml"/>
  <Override PartName="/ppt/ink/ink10345.xml" ContentType="application/inkml+xml"/>
  <Override PartName="/ppt/ink/ink10346.xml" ContentType="application/inkml+xml"/>
  <Override PartName="/ppt/ink/ink10347.xml" ContentType="application/inkml+xml"/>
  <Override PartName="/ppt/ink/ink10348.xml" ContentType="application/inkml+xml"/>
  <Override PartName="/ppt/ink/ink10349.xml" ContentType="application/inkml+xml"/>
  <Override PartName="/ppt/ink/ink10350.xml" ContentType="application/inkml+xml"/>
  <Override PartName="/ppt/ink/ink10351.xml" ContentType="application/inkml+xml"/>
  <Override PartName="/ppt/ink/ink10352.xml" ContentType="application/inkml+xml"/>
  <Override PartName="/ppt/ink/ink10353.xml" ContentType="application/inkml+xml"/>
  <Override PartName="/ppt/ink/ink10354.xml" ContentType="application/inkml+xml"/>
  <Override PartName="/ppt/ink/ink10355.xml" ContentType="application/inkml+xml"/>
  <Override PartName="/ppt/ink/ink10356.xml" ContentType="application/inkml+xml"/>
  <Override PartName="/ppt/ink/ink10357.xml" ContentType="application/inkml+xml"/>
  <Override PartName="/ppt/ink/ink10358.xml" ContentType="application/inkml+xml"/>
  <Override PartName="/ppt/ink/ink10359.xml" ContentType="application/inkml+xml"/>
  <Override PartName="/ppt/ink/ink10360.xml" ContentType="application/inkml+xml"/>
  <Override PartName="/ppt/ink/ink10361.xml" ContentType="application/inkml+xml"/>
  <Override PartName="/ppt/ink/ink10362.xml" ContentType="application/inkml+xml"/>
  <Override PartName="/ppt/ink/ink10363.xml" ContentType="application/inkml+xml"/>
  <Override PartName="/ppt/ink/ink10364.xml" ContentType="application/inkml+xml"/>
  <Override PartName="/ppt/ink/ink10365.xml" ContentType="application/inkml+xml"/>
  <Override PartName="/ppt/ink/ink10366.xml" ContentType="application/inkml+xml"/>
  <Override PartName="/ppt/ink/ink10367.xml" ContentType="application/inkml+xml"/>
  <Override PartName="/ppt/ink/ink10368.xml" ContentType="application/inkml+xml"/>
  <Override PartName="/ppt/ink/ink10369.xml" ContentType="application/inkml+xml"/>
  <Override PartName="/ppt/ink/ink10370.xml" ContentType="application/inkml+xml"/>
  <Override PartName="/ppt/ink/ink10371.xml" ContentType="application/inkml+xml"/>
  <Override PartName="/ppt/ink/ink10372.xml" ContentType="application/inkml+xml"/>
  <Override PartName="/ppt/ink/ink10373.xml" ContentType="application/inkml+xml"/>
  <Override PartName="/ppt/ink/ink10374.xml" ContentType="application/inkml+xml"/>
  <Override PartName="/ppt/ink/ink10375.xml" ContentType="application/inkml+xml"/>
  <Override PartName="/ppt/ink/ink10376.xml" ContentType="application/inkml+xml"/>
  <Override PartName="/ppt/ink/ink10377.xml" ContentType="application/inkml+xml"/>
  <Override PartName="/ppt/ink/ink10378.xml" ContentType="application/inkml+xml"/>
  <Override PartName="/ppt/ink/ink10379.xml" ContentType="application/inkml+xml"/>
  <Override PartName="/ppt/ink/ink10380.xml" ContentType="application/inkml+xml"/>
  <Override PartName="/ppt/ink/ink10381.xml" ContentType="application/inkml+xml"/>
  <Override PartName="/ppt/ink/ink10382.xml" ContentType="application/inkml+xml"/>
  <Override PartName="/ppt/ink/ink10383.xml" ContentType="application/inkml+xml"/>
  <Override PartName="/ppt/ink/ink10384.xml" ContentType="application/inkml+xml"/>
  <Override PartName="/ppt/ink/ink10385.xml" ContentType="application/inkml+xml"/>
  <Override PartName="/ppt/ink/ink10386.xml" ContentType="application/inkml+xml"/>
  <Override PartName="/ppt/ink/ink10387.xml" ContentType="application/inkml+xml"/>
  <Override PartName="/ppt/ink/ink10388.xml" ContentType="application/inkml+xml"/>
  <Override PartName="/ppt/ink/ink10389.xml" ContentType="application/inkml+xml"/>
  <Override PartName="/ppt/ink/ink10390.xml" ContentType="application/inkml+xml"/>
  <Override PartName="/ppt/ink/ink10391.xml" ContentType="application/inkml+xml"/>
  <Override PartName="/ppt/ink/ink10392.xml" ContentType="application/inkml+xml"/>
  <Override PartName="/ppt/ink/ink10393.xml" ContentType="application/inkml+xml"/>
  <Override PartName="/ppt/ink/ink10394.xml" ContentType="application/inkml+xml"/>
  <Override PartName="/ppt/ink/ink10395.xml" ContentType="application/inkml+xml"/>
  <Override PartName="/ppt/ink/ink10396.xml" ContentType="application/inkml+xml"/>
  <Override PartName="/ppt/ink/ink10397.xml" ContentType="application/inkml+xml"/>
  <Override PartName="/ppt/ink/ink10398.xml" ContentType="application/inkml+xml"/>
  <Override PartName="/ppt/ink/ink10399.xml" ContentType="application/inkml+xml"/>
  <Override PartName="/ppt/ink/ink10400.xml" ContentType="application/inkml+xml"/>
  <Override PartName="/ppt/ink/ink10401.xml" ContentType="application/inkml+xml"/>
  <Override PartName="/ppt/ink/ink10402.xml" ContentType="application/inkml+xml"/>
  <Override PartName="/ppt/ink/ink10403.xml" ContentType="application/inkml+xml"/>
  <Override PartName="/ppt/ink/ink10404.xml" ContentType="application/inkml+xml"/>
  <Override PartName="/ppt/ink/ink10405.xml" ContentType="application/inkml+xml"/>
  <Override PartName="/ppt/ink/ink10406.xml" ContentType="application/inkml+xml"/>
  <Override PartName="/ppt/ink/ink10407.xml" ContentType="application/inkml+xml"/>
  <Override PartName="/ppt/ink/ink10408.xml" ContentType="application/inkml+xml"/>
  <Override PartName="/ppt/ink/ink10409.xml" ContentType="application/inkml+xml"/>
  <Override PartName="/ppt/ink/ink10410.xml" ContentType="application/inkml+xml"/>
  <Override PartName="/ppt/ink/ink10411.xml" ContentType="application/inkml+xml"/>
  <Override PartName="/ppt/ink/ink10412.xml" ContentType="application/inkml+xml"/>
  <Override PartName="/ppt/ink/ink10413.xml" ContentType="application/inkml+xml"/>
  <Override PartName="/ppt/ink/ink10414.xml" ContentType="application/inkml+xml"/>
  <Override PartName="/ppt/ink/ink10415.xml" ContentType="application/inkml+xml"/>
  <Override PartName="/ppt/ink/ink10416.xml" ContentType="application/inkml+xml"/>
  <Override PartName="/ppt/ink/ink10417.xml" ContentType="application/inkml+xml"/>
  <Override PartName="/ppt/ink/ink10418.xml" ContentType="application/inkml+xml"/>
  <Override PartName="/ppt/ink/ink10419.xml" ContentType="application/inkml+xml"/>
  <Override PartName="/ppt/ink/ink10420.xml" ContentType="application/inkml+xml"/>
  <Override PartName="/ppt/ink/ink10421.xml" ContentType="application/inkml+xml"/>
  <Override PartName="/ppt/ink/ink10422.xml" ContentType="application/inkml+xml"/>
  <Override PartName="/ppt/ink/ink10423.xml" ContentType="application/inkml+xml"/>
  <Override PartName="/ppt/ink/ink10424.xml" ContentType="application/inkml+xml"/>
  <Override PartName="/ppt/ink/ink10425.xml" ContentType="application/inkml+xml"/>
  <Override PartName="/ppt/ink/ink10426.xml" ContentType="application/inkml+xml"/>
  <Override PartName="/ppt/ink/ink10427.xml" ContentType="application/inkml+xml"/>
  <Override PartName="/ppt/ink/ink10428.xml" ContentType="application/inkml+xml"/>
  <Override PartName="/ppt/ink/ink10429.xml" ContentType="application/inkml+xml"/>
  <Override PartName="/ppt/ink/ink10430.xml" ContentType="application/inkml+xml"/>
  <Override PartName="/ppt/ink/ink10431.xml" ContentType="application/inkml+xml"/>
  <Override PartName="/ppt/ink/ink10432.xml" ContentType="application/inkml+xml"/>
  <Override PartName="/ppt/ink/ink10433.xml" ContentType="application/inkml+xml"/>
  <Override PartName="/ppt/ink/ink10434.xml" ContentType="application/inkml+xml"/>
  <Override PartName="/ppt/ink/ink10435.xml" ContentType="application/inkml+xml"/>
  <Override PartName="/ppt/ink/ink10436.xml" ContentType="application/inkml+xml"/>
  <Override PartName="/ppt/ink/ink10437.xml" ContentType="application/inkml+xml"/>
  <Override PartName="/ppt/ink/ink10438.xml" ContentType="application/inkml+xml"/>
  <Override PartName="/ppt/ink/ink10439.xml" ContentType="application/inkml+xml"/>
  <Override PartName="/ppt/ink/ink10440.xml" ContentType="application/inkml+xml"/>
  <Override PartName="/ppt/ink/ink10441.xml" ContentType="application/inkml+xml"/>
  <Override PartName="/ppt/ink/ink10442.xml" ContentType="application/inkml+xml"/>
  <Override PartName="/ppt/ink/ink10443.xml" ContentType="application/inkml+xml"/>
  <Override PartName="/ppt/ink/ink10444.xml" ContentType="application/inkml+xml"/>
  <Override PartName="/ppt/ink/ink10445.xml" ContentType="application/inkml+xml"/>
  <Override PartName="/ppt/ink/ink10446.xml" ContentType="application/inkml+xml"/>
  <Override PartName="/ppt/ink/ink10447.xml" ContentType="application/inkml+xml"/>
  <Override PartName="/ppt/ink/ink10448.xml" ContentType="application/inkml+xml"/>
  <Override PartName="/ppt/ink/ink10449.xml" ContentType="application/inkml+xml"/>
  <Override PartName="/ppt/ink/ink10450.xml" ContentType="application/inkml+xml"/>
  <Override PartName="/ppt/ink/ink10451.xml" ContentType="application/inkml+xml"/>
  <Override PartName="/ppt/ink/ink10452.xml" ContentType="application/inkml+xml"/>
  <Override PartName="/ppt/ink/ink10453.xml" ContentType="application/inkml+xml"/>
  <Override PartName="/ppt/ink/ink10454.xml" ContentType="application/inkml+xml"/>
  <Override PartName="/ppt/ink/ink10455.xml" ContentType="application/inkml+xml"/>
  <Override PartName="/ppt/ink/ink10456.xml" ContentType="application/inkml+xml"/>
  <Override PartName="/ppt/ink/ink10457.xml" ContentType="application/inkml+xml"/>
  <Override PartName="/ppt/ink/ink10458.xml" ContentType="application/inkml+xml"/>
  <Override PartName="/ppt/ink/ink10459.xml" ContentType="application/inkml+xml"/>
  <Override PartName="/ppt/ink/ink10460.xml" ContentType="application/inkml+xml"/>
  <Override PartName="/ppt/ink/ink10461.xml" ContentType="application/inkml+xml"/>
  <Override PartName="/ppt/ink/ink10462.xml" ContentType="application/inkml+xml"/>
  <Override PartName="/ppt/ink/ink10463.xml" ContentType="application/inkml+xml"/>
  <Override PartName="/ppt/ink/ink10464.xml" ContentType="application/inkml+xml"/>
  <Override PartName="/ppt/ink/ink10465.xml" ContentType="application/inkml+xml"/>
  <Override PartName="/ppt/ink/ink10466.xml" ContentType="application/inkml+xml"/>
  <Override PartName="/ppt/ink/ink10467.xml" ContentType="application/inkml+xml"/>
  <Override PartName="/ppt/ink/ink10468.xml" ContentType="application/inkml+xml"/>
  <Override PartName="/ppt/ink/ink10469.xml" ContentType="application/inkml+xml"/>
  <Override PartName="/ppt/ink/ink10470.xml" ContentType="application/inkml+xml"/>
  <Override PartName="/ppt/ink/ink10471.xml" ContentType="application/inkml+xml"/>
  <Override PartName="/ppt/ink/ink10472.xml" ContentType="application/inkml+xml"/>
  <Override PartName="/ppt/ink/ink10473.xml" ContentType="application/inkml+xml"/>
  <Override PartName="/ppt/ink/ink10474.xml" ContentType="application/inkml+xml"/>
  <Override PartName="/ppt/ink/ink10475.xml" ContentType="application/inkml+xml"/>
  <Override PartName="/ppt/ink/ink10476.xml" ContentType="application/inkml+xml"/>
  <Override PartName="/ppt/ink/ink10477.xml" ContentType="application/inkml+xml"/>
  <Override PartName="/ppt/ink/ink10478.xml" ContentType="application/inkml+xml"/>
  <Override PartName="/ppt/ink/ink10479.xml" ContentType="application/inkml+xml"/>
  <Override PartName="/ppt/ink/ink10480.xml" ContentType="application/inkml+xml"/>
  <Override PartName="/ppt/ink/ink10481.xml" ContentType="application/inkml+xml"/>
  <Override PartName="/ppt/ink/ink10482.xml" ContentType="application/inkml+xml"/>
  <Override PartName="/ppt/ink/ink10483.xml" ContentType="application/inkml+xml"/>
  <Override PartName="/ppt/ink/ink10484.xml" ContentType="application/inkml+xml"/>
  <Override PartName="/ppt/ink/ink10485.xml" ContentType="application/inkml+xml"/>
  <Override PartName="/ppt/ink/ink10486.xml" ContentType="application/inkml+xml"/>
  <Override PartName="/ppt/ink/ink10487.xml" ContentType="application/inkml+xml"/>
  <Override PartName="/ppt/ink/ink10488.xml" ContentType="application/inkml+xml"/>
  <Override PartName="/ppt/ink/ink10489.xml" ContentType="application/inkml+xml"/>
  <Override PartName="/ppt/ink/ink10490.xml" ContentType="application/inkml+xml"/>
  <Override PartName="/ppt/ink/ink10491.xml" ContentType="application/inkml+xml"/>
  <Override PartName="/ppt/ink/ink10492.xml" ContentType="application/inkml+xml"/>
  <Override PartName="/ppt/ink/ink10493.xml" ContentType="application/inkml+xml"/>
  <Override PartName="/ppt/ink/ink10494.xml" ContentType="application/inkml+xml"/>
  <Override PartName="/ppt/ink/ink10495.xml" ContentType="application/inkml+xml"/>
  <Override PartName="/ppt/ink/ink10496.xml" ContentType="application/inkml+xml"/>
  <Override PartName="/ppt/ink/ink10497.xml" ContentType="application/inkml+xml"/>
  <Override PartName="/ppt/ink/ink10498.xml" ContentType="application/inkml+xml"/>
  <Override PartName="/ppt/ink/ink10499.xml" ContentType="application/inkml+xml"/>
  <Override PartName="/ppt/ink/ink10500.xml" ContentType="application/inkml+xml"/>
  <Override PartName="/ppt/ink/ink10501.xml" ContentType="application/inkml+xml"/>
  <Override PartName="/ppt/ink/ink10502.xml" ContentType="application/inkml+xml"/>
  <Override PartName="/ppt/ink/ink10503.xml" ContentType="application/inkml+xml"/>
  <Override PartName="/ppt/ink/ink10504.xml" ContentType="application/inkml+xml"/>
  <Override PartName="/ppt/ink/ink10505.xml" ContentType="application/inkml+xml"/>
  <Override PartName="/ppt/ink/ink10506.xml" ContentType="application/inkml+xml"/>
  <Override PartName="/ppt/ink/ink10507.xml" ContentType="application/inkml+xml"/>
  <Override PartName="/ppt/ink/ink10508.xml" ContentType="application/inkml+xml"/>
  <Override PartName="/ppt/ink/ink10509.xml" ContentType="application/inkml+xml"/>
  <Override PartName="/ppt/ink/ink10510.xml" ContentType="application/inkml+xml"/>
  <Override PartName="/ppt/ink/ink10511.xml" ContentType="application/inkml+xml"/>
  <Override PartName="/ppt/ink/ink10512.xml" ContentType="application/inkml+xml"/>
  <Override PartName="/ppt/ink/ink10513.xml" ContentType="application/inkml+xml"/>
  <Override PartName="/ppt/ink/ink10514.xml" ContentType="application/inkml+xml"/>
  <Override PartName="/ppt/ink/ink10515.xml" ContentType="application/inkml+xml"/>
  <Override PartName="/ppt/ink/ink10516.xml" ContentType="application/inkml+xml"/>
  <Override PartName="/ppt/ink/ink10517.xml" ContentType="application/inkml+xml"/>
  <Override PartName="/ppt/ink/ink10518.xml" ContentType="application/inkml+xml"/>
  <Override PartName="/ppt/ink/ink10519.xml" ContentType="application/inkml+xml"/>
  <Override PartName="/ppt/ink/ink10520.xml" ContentType="application/inkml+xml"/>
  <Override PartName="/ppt/ink/ink10521.xml" ContentType="application/inkml+xml"/>
  <Override PartName="/ppt/ink/ink10522.xml" ContentType="application/inkml+xml"/>
  <Override PartName="/ppt/ink/ink10523.xml" ContentType="application/inkml+xml"/>
  <Override PartName="/ppt/ink/ink10524.xml" ContentType="application/inkml+xml"/>
  <Override PartName="/ppt/ink/ink10525.xml" ContentType="application/inkml+xml"/>
  <Override PartName="/ppt/ink/ink10526.xml" ContentType="application/inkml+xml"/>
  <Override PartName="/ppt/ink/ink10527.xml" ContentType="application/inkml+xml"/>
  <Override PartName="/ppt/ink/ink10528.xml" ContentType="application/inkml+xml"/>
  <Override PartName="/ppt/ink/ink10529.xml" ContentType="application/inkml+xml"/>
  <Override PartName="/ppt/ink/ink10530.xml" ContentType="application/inkml+xml"/>
  <Override PartName="/ppt/ink/ink10531.xml" ContentType="application/inkml+xml"/>
  <Override PartName="/ppt/ink/ink10532.xml" ContentType="application/inkml+xml"/>
  <Override PartName="/ppt/ink/ink10533.xml" ContentType="application/inkml+xml"/>
  <Override PartName="/ppt/ink/ink10534.xml" ContentType="application/inkml+xml"/>
  <Override PartName="/ppt/ink/ink10535.xml" ContentType="application/inkml+xml"/>
  <Override PartName="/ppt/ink/ink10536.xml" ContentType="application/inkml+xml"/>
  <Override PartName="/ppt/ink/ink10537.xml" ContentType="application/inkml+xml"/>
  <Override PartName="/ppt/ink/ink10538.xml" ContentType="application/inkml+xml"/>
  <Override PartName="/ppt/ink/ink10539.xml" ContentType="application/inkml+xml"/>
  <Override PartName="/ppt/ink/ink10540.xml" ContentType="application/inkml+xml"/>
  <Override PartName="/ppt/ink/ink10541.xml" ContentType="application/inkml+xml"/>
  <Override PartName="/ppt/ink/ink10542.xml" ContentType="application/inkml+xml"/>
  <Override PartName="/ppt/ink/ink10543.xml" ContentType="application/inkml+xml"/>
  <Override PartName="/ppt/ink/ink10544.xml" ContentType="application/inkml+xml"/>
  <Override PartName="/ppt/ink/ink10545.xml" ContentType="application/inkml+xml"/>
  <Override PartName="/ppt/ink/ink10546.xml" ContentType="application/inkml+xml"/>
  <Override PartName="/ppt/ink/ink10547.xml" ContentType="application/inkml+xml"/>
  <Override PartName="/ppt/ink/ink10548.xml" ContentType="application/inkml+xml"/>
  <Override PartName="/ppt/ink/ink10549.xml" ContentType="application/inkml+xml"/>
  <Override PartName="/ppt/ink/ink10550.xml" ContentType="application/inkml+xml"/>
  <Override PartName="/ppt/ink/ink10551.xml" ContentType="application/inkml+xml"/>
  <Override PartName="/ppt/ink/ink10552.xml" ContentType="application/inkml+xml"/>
  <Override PartName="/ppt/ink/ink10553.xml" ContentType="application/inkml+xml"/>
  <Override PartName="/ppt/ink/ink10554.xml" ContentType="application/inkml+xml"/>
  <Override PartName="/ppt/ink/ink10555.xml" ContentType="application/inkml+xml"/>
  <Override PartName="/ppt/ink/ink10556.xml" ContentType="application/inkml+xml"/>
  <Override PartName="/ppt/ink/ink10557.xml" ContentType="application/inkml+xml"/>
  <Override PartName="/ppt/ink/ink10558.xml" ContentType="application/inkml+xml"/>
  <Override PartName="/ppt/ink/ink10559.xml" ContentType="application/inkml+xml"/>
  <Override PartName="/ppt/ink/ink10560.xml" ContentType="application/inkml+xml"/>
  <Override PartName="/ppt/ink/ink10561.xml" ContentType="application/inkml+xml"/>
  <Override PartName="/ppt/ink/ink10562.xml" ContentType="application/inkml+xml"/>
  <Override PartName="/ppt/ink/ink10563.xml" ContentType="application/inkml+xml"/>
  <Override PartName="/ppt/ink/ink10564.xml" ContentType="application/inkml+xml"/>
  <Override PartName="/ppt/ink/ink10565.xml" ContentType="application/inkml+xml"/>
  <Override PartName="/ppt/ink/ink10566.xml" ContentType="application/inkml+xml"/>
  <Override PartName="/ppt/ink/ink10567.xml" ContentType="application/inkml+xml"/>
  <Override PartName="/ppt/ink/ink10568.xml" ContentType="application/inkml+xml"/>
  <Override PartName="/ppt/ink/ink10569.xml" ContentType="application/inkml+xml"/>
  <Override PartName="/ppt/ink/ink10570.xml" ContentType="application/inkml+xml"/>
  <Override PartName="/ppt/ink/ink10571.xml" ContentType="application/inkml+xml"/>
  <Override PartName="/ppt/ink/ink10572.xml" ContentType="application/inkml+xml"/>
  <Override PartName="/ppt/ink/ink10573.xml" ContentType="application/inkml+xml"/>
  <Override PartName="/ppt/ink/ink10574.xml" ContentType="application/inkml+xml"/>
  <Override PartName="/ppt/ink/ink10575.xml" ContentType="application/inkml+xml"/>
  <Override PartName="/ppt/ink/ink10576.xml" ContentType="application/inkml+xml"/>
  <Override PartName="/ppt/ink/ink10577.xml" ContentType="application/inkml+xml"/>
  <Override PartName="/ppt/ink/ink10578.xml" ContentType="application/inkml+xml"/>
  <Override PartName="/ppt/ink/ink10579.xml" ContentType="application/inkml+xml"/>
  <Override PartName="/ppt/ink/ink10580.xml" ContentType="application/inkml+xml"/>
  <Override PartName="/ppt/ink/ink10581.xml" ContentType="application/inkml+xml"/>
  <Override PartName="/ppt/ink/ink10582.xml" ContentType="application/inkml+xml"/>
  <Override PartName="/ppt/ink/ink10583.xml" ContentType="application/inkml+xml"/>
  <Override PartName="/ppt/ink/ink10584.xml" ContentType="application/inkml+xml"/>
  <Override PartName="/ppt/ink/ink10585.xml" ContentType="application/inkml+xml"/>
  <Override PartName="/ppt/ink/ink10586.xml" ContentType="application/inkml+xml"/>
  <Override PartName="/ppt/ink/ink10587.xml" ContentType="application/inkml+xml"/>
  <Override PartName="/ppt/ink/ink10588.xml" ContentType="application/inkml+xml"/>
  <Override PartName="/ppt/ink/ink10589.xml" ContentType="application/inkml+xml"/>
  <Override PartName="/ppt/ink/ink10590.xml" ContentType="application/inkml+xml"/>
  <Override PartName="/ppt/ink/ink10591.xml" ContentType="application/inkml+xml"/>
  <Override PartName="/ppt/ink/ink10592.xml" ContentType="application/inkml+xml"/>
  <Override PartName="/ppt/ink/ink10593.xml" ContentType="application/inkml+xml"/>
  <Override PartName="/ppt/ink/ink10594.xml" ContentType="application/inkml+xml"/>
  <Override PartName="/ppt/ink/ink10595.xml" ContentType="application/inkml+xml"/>
  <Override PartName="/ppt/ink/ink10596.xml" ContentType="application/inkml+xml"/>
  <Override PartName="/ppt/ink/ink10597.xml" ContentType="application/inkml+xml"/>
  <Override PartName="/ppt/ink/ink10598.xml" ContentType="application/inkml+xml"/>
  <Override PartName="/ppt/ink/ink10599.xml" ContentType="application/inkml+xml"/>
  <Override PartName="/ppt/ink/ink10600.xml" ContentType="application/inkml+xml"/>
  <Override PartName="/ppt/ink/ink10601.xml" ContentType="application/inkml+xml"/>
  <Override PartName="/ppt/ink/ink10602.xml" ContentType="application/inkml+xml"/>
  <Override PartName="/ppt/ink/ink10603.xml" ContentType="application/inkml+xml"/>
  <Override PartName="/ppt/ink/ink10604.xml" ContentType="application/inkml+xml"/>
  <Override PartName="/ppt/ink/ink10605.xml" ContentType="application/inkml+xml"/>
  <Override PartName="/ppt/ink/ink10606.xml" ContentType="application/inkml+xml"/>
  <Override PartName="/ppt/ink/ink10607.xml" ContentType="application/inkml+xml"/>
  <Override PartName="/ppt/ink/ink10608.xml" ContentType="application/inkml+xml"/>
  <Override PartName="/ppt/ink/ink10609.xml" ContentType="application/inkml+xml"/>
  <Override PartName="/ppt/ink/ink10610.xml" ContentType="application/inkml+xml"/>
  <Override PartName="/ppt/ink/ink10611.xml" ContentType="application/inkml+xml"/>
  <Override PartName="/ppt/ink/ink10612.xml" ContentType="application/inkml+xml"/>
  <Override PartName="/ppt/ink/ink10613.xml" ContentType="application/inkml+xml"/>
  <Override PartName="/ppt/ink/ink10614.xml" ContentType="application/inkml+xml"/>
  <Override PartName="/ppt/ink/ink10615.xml" ContentType="application/inkml+xml"/>
  <Override PartName="/ppt/ink/ink10616.xml" ContentType="application/inkml+xml"/>
  <Override PartName="/ppt/ink/ink10617.xml" ContentType="application/inkml+xml"/>
  <Override PartName="/ppt/ink/ink10618.xml" ContentType="application/inkml+xml"/>
  <Override PartName="/ppt/ink/ink10619.xml" ContentType="application/inkml+xml"/>
  <Override PartName="/ppt/ink/ink10620.xml" ContentType="application/inkml+xml"/>
  <Override PartName="/ppt/ink/ink10621.xml" ContentType="application/inkml+xml"/>
  <Override PartName="/ppt/ink/ink10622.xml" ContentType="application/inkml+xml"/>
  <Override PartName="/ppt/ink/ink10623.xml" ContentType="application/inkml+xml"/>
  <Override PartName="/ppt/ink/ink10624.xml" ContentType="application/inkml+xml"/>
  <Override PartName="/ppt/ink/ink10625.xml" ContentType="application/inkml+xml"/>
  <Override PartName="/ppt/ink/ink10626.xml" ContentType="application/inkml+xml"/>
  <Override PartName="/ppt/ink/ink10627.xml" ContentType="application/inkml+xml"/>
  <Override PartName="/ppt/ink/ink10628.xml" ContentType="application/inkml+xml"/>
  <Override PartName="/ppt/ink/ink10629.xml" ContentType="application/inkml+xml"/>
  <Override PartName="/ppt/ink/ink10630.xml" ContentType="application/inkml+xml"/>
  <Override PartName="/ppt/ink/ink10631.xml" ContentType="application/inkml+xml"/>
  <Override PartName="/ppt/ink/ink10632.xml" ContentType="application/inkml+xml"/>
  <Override PartName="/ppt/ink/ink10633.xml" ContentType="application/inkml+xml"/>
  <Override PartName="/ppt/ink/ink10634.xml" ContentType="application/inkml+xml"/>
  <Override PartName="/ppt/ink/ink10635.xml" ContentType="application/inkml+xml"/>
  <Override PartName="/ppt/ink/ink10636.xml" ContentType="application/inkml+xml"/>
  <Override PartName="/ppt/ink/ink10637.xml" ContentType="application/inkml+xml"/>
  <Override PartName="/ppt/ink/ink10638.xml" ContentType="application/inkml+xml"/>
  <Override PartName="/ppt/ink/ink10639.xml" ContentType="application/inkml+xml"/>
  <Override PartName="/ppt/ink/ink10640.xml" ContentType="application/inkml+xml"/>
  <Override PartName="/ppt/ink/ink10641.xml" ContentType="application/inkml+xml"/>
  <Override PartName="/ppt/ink/ink10642.xml" ContentType="application/inkml+xml"/>
  <Override PartName="/ppt/ink/ink10643.xml" ContentType="application/inkml+xml"/>
  <Override PartName="/ppt/ink/ink10644.xml" ContentType="application/inkml+xml"/>
  <Override PartName="/ppt/ink/ink10645.xml" ContentType="application/inkml+xml"/>
  <Override PartName="/ppt/ink/ink10646.xml" ContentType="application/inkml+xml"/>
  <Override PartName="/ppt/ink/ink10647.xml" ContentType="application/inkml+xml"/>
  <Override PartName="/ppt/ink/ink10648.xml" ContentType="application/inkml+xml"/>
  <Override PartName="/ppt/ink/ink10649.xml" ContentType="application/inkml+xml"/>
  <Override PartName="/ppt/ink/ink10650.xml" ContentType="application/inkml+xml"/>
  <Override PartName="/ppt/ink/ink10651.xml" ContentType="application/inkml+xml"/>
  <Override PartName="/ppt/ink/ink10652.xml" ContentType="application/inkml+xml"/>
  <Override PartName="/ppt/ink/ink10653.xml" ContentType="application/inkml+xml"/>
  <Override PartName="/ppt/ink/ink10654.xml" ContentType="application/inkml+xml"/>
  <Override PartName="/ppt/ink/ink10655.xml" ContentType="application/inkml+xml"/>
  <Override PartName="/ppt/ink/ink10656.xml" ContentType="application/inkml+xml"/>
  <Override PartName="/ppt/ink/ink10657.xml" ContentType="application/inkml+xml"/>
  <Override PartName="/ppt/ink/ink10658.xml" ContentType="application/inkml+xml"/>
  <Override PartName="/ppt/ink/ink10659.xml" ContentType="application/inkml+xml"/>
  <Override PartName="/ppt/ink/ink10660.xml" ContentType="application/inkml+xml"/>
  <Override PartName="/ppt/ink/ink10661.xml" ContentType="application/inkml+xml"/>
  <Override PartName="/ppt/ink/ink10662.xml" ContentType="application/inkml+xml"/>
  <Override PartName="/ppt/ink/ink10663.xml" ContentType="application/inkml+xml"/>
  <Override PartName="/ppt/ink/ink10664.xml" ContentType="application/inkml+xml"/>
  <Override PartName="/ppt/ink/ink10665.xml" ContentType="application/inkml+xml"/>
  <Override PartName="/ppt/ink/ink10666.xml" ContentType="application/inkml+xml"/>
  <Override PartName="/ppt/ink/ink10667.xml" ContentType="application/inkml+xml"/>
  <Override PartName="/ppt/ink/ink10668.xml" ContentType="application/inkml+xml"/>
  <Override PartName="/ppt/ink/ink10669.xml" ContentType="application/inkml+xml"/>
  <Override PartName="/ppt/ink/ink10670.xml" ContentType="application/inkml+xml"/>
  <Override PartName="/ppt/ink/ink10671.xml" ContentType="application/inkml+xml"/>
  <Override PartName="/ppt/ink/ink10672.xml" ContentType="application/inkml+xml"/>
  <Override PartName="/ppt/ink/ink10673.xml" ContentType="application/inkml+xml"/>
  <Override PartName="/ppt/ink/ink10674.xml" ContentType="application/inkml+xml"/>
  <Override PartName="/ppt/ink/ink10675.xml" ContentType="application/inkml+xml"/>
  <Override PartName="/ppt/ink/ink10676.xml" ContentType="application/inkml+xml"/>
  <Override PartName="/ppt/ink/ink10677.xml" ContentType="application/inkml+xml"/>
  <Override PartName="/ppt/ink/ink10678.xml" ContentType="application/inkml+xml"/>
  <Override PartName="/ppt/ink/ink10679.xml" ContentType="application/inkml+xml"/>
  <Override PartName="/ppt/ink/ink10680.xml" ContentType="application/inkml+xml"/>
  <Override PartName="/ppt/ink/ink10681.xml" ContentType="application/inkml+xml"/>
  <Override PartName="/ppt/ink/ink10682.xml" ContentType="application/inkml+xml"/>
  <Override PartName="/ppt/ink/ink10683.xml" ContentType="application/inkml+xml"/>
  <Override PartName="/ppt/ink/ink10684.xml" ContentType="application/inkml+xml"/>
  <Override PartName="/ppt/ink/ink10685.xml" ContentType="application/inkml+xml"/>
  <Override PartName="/ppt/ink/ink10686.xml" ContentType="application/inkml+xml"/>
  <Override PartName="/ppt/ink/ink10687.xml" ContentType="application/inkml+xml"/>
  <Override PartName="/ppt/ink/ink10688.xml" ContentType="application/inkml+xml"/>
  <Override PartName="/ppt/ink/ink10689.xml" ContentType="application/inkml+xml"/>
  <Override PartName="/ppt/ink/ink10690.xml" ContentType="application/inkml+xml"/>
  <Override PartName="/ppt/ink/ink10691.xml" ContentType="application/inkml+xml"/>
  <Override PartName="/ppt/ink/ink10692.xml" ContentType="application/inkml+xml"/>
  <Override PartName="/ppt/ink/ink10693.xml" ContentType="application/inkml+xml"/>
  <Override PartName="/ppt/ink/ink10694.xml" ContentType="application/inkml+xml"/>
  <Override PartName="/ppt/ink/ink10695.xml" ContentType="application/inkml+xml"/>
  <Override PartName="/ppt/ink/ink10696.xml" ContentType="application/inkml+xml"/>
  <Override PartName="/ppt/ink/ink10697.xml" ContentType="application/inkml+xml"/>
  <Override PartName="/ppt/ink/ink10698.xml" ContentType="application/inkml+xml"/>
  <Override PartName="/ppt/ink/ink10699.xml" ContentType="application/inkml+xml"/>
  <Override PartName="/ppt/ink/ink10700.xml" ContentType="application/inkml+xml"/>
  <Override PartName="/ppt/ink/ink10701.xml" ContentType="application/inkml+xml"/>
  <Override PartName="/ppt/ink/ink10702.xml" ContentType="application/inkml+xml"/>
  <Override PartName="/ppt/ink/ink10703.xml" ContentType="application/inkml+xml"/>
  <Override PartName="/ppt/ink/ink10704.xml" ContentType="application/inkml+xml"/>
  <Override PartName="/ppt/ink/ink10705.xml" ContentType="application/inkml+xml"/>
  <Override PartName="/ppt/ink/ink10706.xml" ContentType="application/inkml+xml"/>
  <Override PartName="/ppt/ink/ink10707.xml" ContentType="application/inkml+xml"/>
  <Override PartName="/ppt/ink/ink10708.xml" ContentType="application/inkml+xml"/>
  <Override PartName="/ppt/ink/ink10709.xml" ContentType="application/inkml+xml"/>
  <Override PartName="/ppt/ink/ink10710.xml" ContentType="application/inkml+xml"/>
  <Override PartName="/ppt/ink/ink10711.xml" ContentType="application/inkml+xml"/>
  <Override PartName="/ppt/ink/ink10712.xml" ContentType="application/inkml+xml"/>
  <Override PartName="/ppt/ink/ink10713.xml" ContentType="application/inkml+xml"/>
  <Override PartName="/ppt/ink/ink10714.xml" ContentType="application/inkml+xml"/>
  <Override PartName="/ppt/ink/ink10715.xml" ContentType="application/inkml+xml"/>
  <Override PartName="/ppt/ink/ink10716.xml" ContentType="application/inkml+xml"/>
  <Override PartName="/ppt/ink/ink10717.xml" ContentType="application/inkml+xml"/>
  <Override PartName="/ppt/ink/ink10718.xml" ContentType="application/inkml+xml"/>
  <Override PartName="/ppt/ink/ink10719.xml" ContentType="application/inkml+xml"/>
  <Override PartName="/ppt/ink/ink10720.xml" ContentType="application/inkml+xml"/>
  <Override PartName="/ppt/ink/ink10721.xml" ContentType="application/inkml+xml"/>
  <Override PartName="/ppt/ink/ink10722.xml" ContentType="application/inkml+xml"/>
  <Override PartName="/ppt/ink/ink10723.xml" ContentType="application/inkml+xml"/>
  <Override PartName="/ppt/ink/ink10724.xml" ContentType="application/inkml+xml"/>
  <Override PartName="/ppt/ink/ink10725.xml" ContentType="application/inkml+xml"/>
  <Override PartName="/ppt/ink/ink10726.xml" ContentType="application/inkml+xml"/>
  <Override PartName="/ppt/ink/ink10727.xml" ContentType="application/inkml+xml"/>
  <Override PartName="/ppt/ink/ink10728.xml" ContentType="application/inkml+xml"/>
  <Override PartName="/ppt/ink/ink10729.xml" ContentType="application/inkml+xml"/>
  <Override PartName="/ppt/ink/ink10730.xml" ContentType="application/inkml+xml"/>
  <Override PartName="/ppt/ink/ink10731.xml" ContentType="application/inkml+xml"/>
  <Override PartName="/ppt/ink/ink10732.xml" ContentType="application/inkml+xml"/>
  <Override PartName="/ppt/ink/ink10733.xml" ContentType="application/inkml+xml"/>
  <Override PartName="/ppt/ink/ink10734.xml" ContentType="application/inkml+xml"/>
  <Override PartName="/ppt/ink/ink10735.xml" ContentType="application/inkml+xml"/>
  <Override PartName="/ppt/ink/ink10736.xml" ContentType="application/inkml+xml"/>
  <Override PartName="/ppt/ink/ink10737.xml" ContentType="application/inkml+xml"/>
  <Override PartName="/ppt/ink/ink10738.xml" ContentType="application/inkml+xml"/>
  <Override PartName="/ppt/ink/ink10739.xml" ContentType="application/inkml+xml"/>
  <Override PartName="/ppt/ink/ink10740.xml" ContentType="application/inkml+xml"/>
  <Override PartName="/ppt/ink/ink10741.xml" ContentType="application/inkml+xml"/>
  <Override PartName="/ppt/ink/ink10742.xml" ContentType="application/inkml+xml"/>
  <Override PartName="/ppt/ink/ink10743.xml" ContentType="application/inkml+xml"/>
  <Override PartName="/ppt/ink/ink10744.xml" ContentType="application/inkml+xml"/>
  <Override PartName="/ppt/ink/ink10745.xml" ContentType="application/inkml+xml"/>
  <Override PartName="/ppt/ink/ink10746.xml" ContentType="application/inkml+xml"/>
  <Override PartName="/ppt/ink/ink10747.xml" ContentType="application/inkml+xml"/>
  <Override PartName="/ppt/ink/ink10748.xml" ContentType="application/inkml+xml"/>
  <Override PartName="/ppt/ink/ink10749.xml" ContentType="application/inkml+xml"/>
  <Override PartName="/ppt/ink/ink10750.xml" ContentType="application/inkml+xml"/>
  <Override PartName="/ppt/ink/ink10751.xml" ContentType="application/inkml+xml"/>
  <Override PartName="/ppt/ink/ink10752.xml" ContentType="application/inkml+xml"/>
  <Override PartName="/ppt/ink/ink10753.xml" ContentType="application/inkml+xml"/>
  <Override PartName="/ppt/ink/ink10754.xml" ContentType="application/inkml+xml"/>
  <Override PartName="/ppt/ink/ink10755.xml" ContentType="application/inkml+xml"/>
  <Override PartName="/ppt/ink/ink10756.xml" ContentType="application/inkml+xml"/>
  <Override PartName="/ppt/ink/ink10757.xml" ContentType="application/inkml+xml"/>
  <Override PartName="/ppt/ink/ink10758.xml" ContentType="application/inkml+xml"/>
  <Override PartName="/ppt/ink/ink10759.xml" ContentType="application/inkml+xml"/>
  <Override PartName="/ppt/ink/ink10760.xml" ContentType="application/inkml+xml"/>
  <Override PartName="/ppt/ink/ink10761.xml" ContentType="application/inkml+xml"/>
  <Override PartName="/ppt/ink/ink10762.xml" ContentType="application/inkml+xml"/>
  <Override PartName="/ppt/ink/ink10763.xml" ContentType="application/inkml+xml"/>
  <Override PartName="/ppt/ink/ink10764.xml" ContentType="application/inkml+xml"/>
  <Override PartName="/ppt/ink/ink10765.xml" ContentType="application/inkml+xml"/>
  <Override PartName="/ppt/ink/ink10766.xml" ContentType="application/inkml+xml"/>
  <Override PartName="/ppt/ink/ink10767.xml" ContentType="application/inkml+xml"/>
  <Override PartName="/ppt/ink/ink10768.xml" ContentType="application/inkml+xml"/>
  <Override PartName="/ppt/ink/ink10769.xml" ContentType="application/inkml+xml"/>
  <Override PartName="/ppt/ink/ink10770.xml" ContentType="application/inkml+xml"/>
  <Override PartName="/ppt/ink/ink10771.xml" ContentType="application/inkml+xml"/>
  <Override PartName="/ppt/ink/ink10772.xml" ContentType="application/inkml+xml"/>
  <Override PartName="/ppt/ink/ink10773.xml" ContentType="application/inkml+xml"/>
  <Override PartName="/ppt/ink/ink10774.xml" ContentType="application/inkml+xml"/>
  <Override PartName="/ppt/ink/ink10775.xml" ContentType="application/inkml+xml"/>
  <Override PartName="/ppt/ink/ink10776.xml" ContentType="application/inkml+xml"/>
  <Override PartName="/ppt/ink/ink10777.xml" ContentType="application/inkml+xml"/>
  <Override PartName="/ppt/ink/ink10778.xml" ContentType="application/inkml+xml"/>
  <Override PartName="/ppt/ink/ink10779.xml" ContentType="application/inkml+xml"/>
  <Override PartName="/ppt/ink/ink10780.xml" ContentType="application/inkml+xml"/>
  <Override PartName="/ppt/ink/ink10781.xml" ContentType="application/inkml+xml"/>
  <Override PartName="/ppt/ink/ink10782.xml" ContentType="application/inkml+xml"/>
  <Override PartName="/ppt/ink/ink10783.xml" ContentType="application/inkml+xml"/>
  <Override PartName="/ppt/ink/ink10784.xml" ContentType="application/inkml+xml"/>
  <Override PartName="/ppt/ink/ink10785.xml" ContentType="application/inkml+xml"/>
  <Override PartName="/ppt/ink/ink10786.xml" ContentType="application/inkml+xml"/>
  <Override PartName="/ppt/ink/ink10787.xml" ContentType="application/inkml+xml"/>
  <Override PartName="/ppt/ink/ink10788.xml" ContentType="application/inkml+xml"/>
  <Override PartName="/ppt/ink/ink10789.xml" ContentType="application/inkml+xml"/>
  <Override PartName="/ppt/ink/ink10790.xml" ContentType="application/inkml+xml"/>
  <Override PartName="/ppt/ink/ink10791.xml" ContentType="application/inkml+xml"/>
  <Override PartName="/ppt/ink/ink10792.xml" ContentType="application/inkml+xml"/>
  <Override PartName="/ppt/ink/ink10793.xml" ContentType="application/inkml+xml"/>
  <Override PartName="/ppt/ink/ink10794.xml" ContentType="application/inkml+xml"/>
  <Override PartName="/ppt/ink/ink10795.xml" ContentType="application/inkml+xml"/>
  <Override PartName="/ppt/ink/ink10796.xml" ContentType="application/inkml+xml"/>
  <Override PartName="/ppt/ink/ink10797.xml" ContentType="application/inkml+xml"/>
  <Override PartName="/ppt/ink/ink10798.xml" ContentType="application/inkml+xml"/>
  <Override PartName="/ppt/ink/ink10799.xml" ContentType="application/inkml+xml"/>
  <Override PartName="/ppt/ink/ink10800.xml" ContentType="application/inkml+xml"/>
  <Override PartName="/ppt/ink/ink10801.xml" ContentType="application/inkml+xml"/>
  <Override PartName="/ppt/ink/ink10802.xml" ContentType="application/inkml+xml"/>
  <Override PartName="/ppt/ink/ink10803.xml" ContentType="application/inkml+xml"/>
  <Override PartName="/ppt/ink/ink10804.xml" ContentType="application/inkml+xml"/>
  <Override PartName="/ppt/ink/ink10805.xml" ContentType="application/inkml+xml"/>
  <Override PartName="/ppt/ink/ink10806.xml" ContentType="application/inkml+xml"/>
  <Override PartName="/ppt/ink/ink10807.xml" ContentType="application/inkml+xml"/>
  <Override PartName="/ppt/ink/ink10808.xml" ContentType="application/inkml+xml"/>
  <Override PartName="/ppt/ink/ink10809.xml" ContentType="application/inkml+xml"/>
  <Override PartName="/ppt/ink/ink10810.xml" ContentType="application/inkml+xml"/>
  <Override PartName="/ppt/ink/ink10811.xml" ContentType="application/inkml+xml"/>
  <Override PartName="/ppt/ink/ink10812.xml" ContentType="application/inkml+xml"/>
  <Override PartName="/ppt/ink/ink10813.xml" ContentType="application/inkml+xml"/>
  <Override PartName="/ppt/ink/ink10814.xml" ContentType="application/inkml+xml"/>
  <Override PartName="/ppt/ink/ink10815.xml" ContentType="application/inkml+xml"/>
  <Override PartName="/ppt/ink/ink10816.xml" ContentType="application/inkml+xml"/>
  <Override PartName="/ppt/ink/ink10817.xml" ContentType="application/inkml+xml"/>
  <Override PartName="/ppt/ink/ink10818.xml" ContentType="application/inkml+xml"/>
  <Override PartName="/ppt/ink/ink10819.xml" ContentType="application/inkml+xml"/>
  <Override PartName="/ppt/ink/ink10820.xml" ContentType="application/inkml+xml"/>
  <Override PartName="/ppt/ink/ink10821.xml" ContentType="application/inkml+xml"/>
  <Override PartName="/ppt/ink/ink10822.xml" ContentType="application/inkml+xml"/>
  <Override PartName="/ppt/ink/ink10823.xml" ContentType="application/inkml+xml"/>
  <Override PartName="/ppt/ink/ink10824.xml" ContentType="application/inkml+xml"/>
  <Override PartName="/ppt/ink/ink10825.xml" ContentType="application/inkml+xml"/>
  <Override PartName="/ppt/ink/ink10826.xml" ContentType="application/inkml+xml"/>
  <Override PartName="/ppt/ink/ink10827.xml" ContentType="application/inkml+xml"/>
  <Override PartName="/ppt/ink/ink10828.xml" ContentType="application/inkml+xml"/>
  <Override PartName="/ppt/ink/ink10829.xml" ContentType="application/inkml+xml"/>
  <Override PartName="/ppt/ink/ink10830.xml" ContentType="application/inkml+xml"/>
  <Override PartName="/ppt/ink/ink10831.xml" ContentType="application/inkml+xml"/>
  <Override PartName="/ppt/ink/ink10832.xml" ContentType="application/inkml+xml"/>
  <Override PartName="/ppt/ink/ink10833.xml" ContentType="application/inkml+xml"/>
  <Override PartName="/ppt/ink/ink10834.xml" ContentType="application/inkml+xml"/>
  <Override PartName="/ppt/ink/ink10835.xml" ContentType="application/inkml+xml"/>
  <Override PartName="/ppt/ink/ink10836.xml" ContentType="application/inkml+xml"/>
  <Override PartName="/ppt/ink/ink10837.xml" ContentType="application/inkml+xml"/>
  <Override PartName="/ppt/ink/ink10838.xml" ContentType="application/inkml+xml"/>
  <Override PartName="/ppt/ink/ink10839.xml" ContentType="application/inkml+xml"/>
  <Override PartName="/ppt/ink/ink10840.xml" ContentType="application/inkml+xml"/>
  <Override PartName="/ppt/ink/ink10841.xml" ContentType="application/inkml+xml"/>
  <Override PartName="/ppt/ink/ink10842.xml" ContentType="application/inkml+xml"/>
  <Override PartName="/ppt/ink/ink10843.xml" ContentType="application/inkml+xml"/>
  <Override PartName="/ppt/ink/ink10844.xml" ContentType="application/inkml+xml"/>
  <Override PartName="/ppt/ink/ink10845.xml" ContentType="application/inkml+xml"/>
  <Override PartName="/ppt/ink/ink10846.xml" ContentType="application/inkml+xml"/>
  <Override PartName="/ppt/ink/ink10847.xml" ContentType="application/inkml+xml"/>
  <Override PartName="/ppt/ink/ink10848.xml" ContentType="application/inkml+xml"/>
  <Override PartName="/ppt/ink/ink10849.xml" ContentType="application/inkml+xml"/>
  <Override PartName="/ppt/ink/ink10850.xml" ContentType="application/inkml+xml"/>
  <Override PartName="/ppt/ink/ink10851.xml" ContentType="application/inkml+xml"/>
  <Override PartName="/ppt/ink/ink10852.xml" ContentType="application/inkml+xml"/>
  <Override PartName="/ppt/ink/ink10853.xml" ContentType="application/inkml+xml"/>
  <Override PartName="/ppt/ink/ink10854.xml" ContentType="application/inkml+xml"/>
  <Override PartName="/ppt/ink/ink10855.xml" ContentType="application/inkml+xml"/>
  <Override PartName="/ppt/ink/ink10856.xml" ContentType="application/inkml+xml"/>
  <Override PartName="/ppt/ink/ink10857.xml" ContentType="application/inkml+xml"/>
  <Override PartName="/ppt/ink/ink10858.xml" ContentType="application/inkml+xml"/>
  <Override PartName="/ppt/ink/ink10859.xml" ContentType="application/inkml+xml"/>
  <Override PartName="/ppt/ink/ink10860.xml" ContentType="application/inkml+xml"/>
  <Override PartName="/ppt/ink/ink10861.xml" ContentType="application/inkml+xml"/>
  <Override PartName="/ppt/ink/ink10862.xml" ContentType="application/inkml+xml"/>
  <Override PartName="/ppt/ink/ink10863.xml" ContentType="application/inkml+xml"/>
  <Override PartName="/ppt/ink/ink10864.xml" ContentType="application/inkml+xml"/>
  <Override PartName="/ppt/ink/ink10865.xml" ContentType="application/inkml+xml"/>
  <Override PartName="/ppt/ink/ink10866.xml" ContentType="application/inkml+xml"/>
  <Override PartName="/ppt/ink/ink10867.xml" ContentType="application/inkml+xml"/>
  <Override PartName="/ppt/ink/ink10868.xml" ContentType="application/inkml+xml"/>
  <Override PartName="/ppt/ink/ink10869.xml" ContentType="application/inkml+xml"/>
  <Override PartName="/ppt/ink/ink10870.xml" ContentType="application/inkml+xml"/>
  <Override PartName="/ppt/ink/ink10871.xml" ContentType="application/inkml+xml"/>
  <Override PartName="/ppt/ink/ink10872.xml" ContentType="application/inkml+xml"/>
  <Override PartName="/ppt/ink/ink10873.xml" ContentType="application/inkml+xml"/>
  <Override PartName="/ppt/ink/ink10874.xml" ContentType="application/inkml+xml"/>
  <Override PartName="/ppt/ink/ink10875.xml" ContentType="application/inkml+xml"/>
  <Override PartName="/ppt/ink/ink10876.xml" ContentType="application/inkml+xml"/>
  <Override PartName="/ppt/ink/ink10877.xml" ContentType="application/inkml+xml"/>
  <Override PartName="/ppt/ink/ink10878.xml" ContentType="application/inkml+xml"/>
  <Override PartName="/ppt/ink/ink10879.xml" ContentType="application/inkml+xml"/>
  <Override PartName="/ppt/ink/ink10880.xml" ContentType="application/inkml+xml"/>
  <Override PartName="/ppt/ink/ink10881.xml" ContentType="application/inkml+xml"/>
  <Override PartName="/ppt/ink/ink10882.xml" ContentType="application/inkml+xml"/>
  <Override PartName="/ppt/ink/ink10883.xml" ContentType="application/inkml+xml"/>
  <Override PartName="/ppt/ink/ink10884.xml" ContentType="application/inkml+xml"/>
  <Override PartName="/ppt/ink/ink10885.xml" ContentType="application/inkml+xml"/>
  <Override PartName="/ppt/ink/ink10886.xml" ContentType="application/inkml+xml"/>
  <Override PartName="/ppt/ink/ink10887.xml" ContentType="application/inkml+xml"/>
  <Override PartName="/ppt/ink/ink10888.xml" ContentType="application/inkml+xml"/>
  <Override PartName="/ppt/ink/ink10889.xml" ContentType="application/inkml+xml"/>
  <Override PartName="/ppt/ink/ink10890.xml" ContentType="application/inkml+xml"/>
  <Override PartName="/ppt/ink/ink10891.xml" ContentType="application/inkml+xml"/>
  <Override PartName="/ppt/ink/ink10892.xml" ContentType="application/inkml+xml"/>
  <Override PartName="/ppt/ink/ink10893.xml" ContentType="application/inkml+xml"/>
  <Override PartName="/ppt/ink/ink10894.xml" ContentType="application/inkml+xml"/>
  <Override PartName="/ppt/ink/ink10895.xml" ContentType="application/inkml+xml"/>
  <Override PartName="/ppt/ink/ink10896.xml" ContentType="application/inkml+xml"/>
  <Override PartName="/ppt/ink/ink10897.xml" ContentType="application/inkml+xml"/>
  <Override PartName="/ppt/ink/ink10898.xml" ContentType="application/inkml+xml"/>
  <Override PartName="/ppt/ink/ink10899.xml" ContentType="application/inkml+xml"/>
  <Override PartName="/ppt/ink/ink10900.xml" ContentType="application/inkml+xml"/>
  <Override PartName="/ppt/ink/ink10901.xml" ContentType="application/inkml+xml"/>
  <Override PartName="/ppt/ink/ink10902.xml" ContentType="application/inkml+xml"/>
  <Override PartName="/ppt/ink/ink10903.xml" ContentType="application/inkml+xml"/>
  <Override PartName="/ppt/ink/ink10904.xml" ContentType="application/inkml+xml"/>
  <Override PartName="/ppt/ink/ink10905.xml" ContentType="application/inkml+xml"/>
  <Override PartName="/ppt/ink/ink10906.xml" ContentType="application/inkml+xml"/>
  <Override PartName="/ppt/ink/ink10907.xml" ContentType="application/inkml+xml"/>
  <Override PartName="/ppt/ink/ink10908.xml" ContentType="application/inkml+xml"/>
  <Override PartName="/ppt/ink/ink10909.xml" ContentType="application/inkml+xml"/>
  <Override PartName="/ppt/ink/ink10910.xml" ContentType="application/inkml+xml"/>
  <Override PartName="/ppt/ink/ink10911.xml" ContentType="application/inkml+xml"/>
  <Override PartName="/ppt/ink/ink10912.xml" ContentType="application/inkml+xml"/>
  <Override PartName="/ppt/ink/ink10913.xml" ContentType="application/inkml+xml"/>
  <Override PartName="/ppt/ink/ink10914.xml" ContentType="application/inkml+xml"/>
  <Override PartName="/ppt/ink/ink10915.xml" ContentType="application/inkml+xml"/>
  <Override PartName="/ppt/ink/ink10916.xml" ContentType="application/inkml+xml"/>
  <Override PartName="/ppt/ink/ink10917.xml" ContentType="application/inkml+xml"/>
  <Override PartName="/ppt/ink/ink10918.xml" ContentType="application/inkml+xml"/>
  <Override PartName="/ppt/ink/ink10919.xml" ContentType="application/inkml+xml"/>
  <Override PartName="/ppt/ink/ink10920.xml" ContentType="application/inkml+xml"/>
  <Override PartName="/ppt/ink/ink10921.xml" ContentType="application/inkml+xml"/>
  <Override PartName="/ppt/ink/ink10922.xml" ContentType="application/inkml+xml"/>
  <Override PartName="/ppt/ink/ink10923.xml" ContentType="application/inkml+xml"/>
  <Override PartName="/ppt/ink/ink10924.xml" ContentType="application/inkml+xml"/>
  <Override PartName="/ppt/ink/ink10925.xml" ContentType="application/inkml+xml"/>
  <Override PartName="/ppt/ink/ink10926.xml" ContentType="application/inkml+xml"/>
  <Override PartName="/ppt/ink/ink10927.xml" ContentType="application/inkml+xml"/>
  <Override PartName="/ppt/ink/ink10928.xml" ContentType="application/inkml+xml"/>
  <Override PartName="/ppt/ink/ink10929.xml" ContentType="application/inkml+xml"/>
  <Override PartName="/ppt/ink/ink10930.xml" ContentType="application/inkml+xml"/>
  <Override PartName="/ppt/ink/ink10931.xml" ContentType="application/inkml+xml"/>
  <Override PartName="/ppt/ink/ink10932.xml" ContentType="application/inkml+xml"/>
  <Override PartName="/ppt/ink/ink10933.xml" ContentType="application/inkml+xml"/>
  <Override PartName="/ppt/ink/ink10934.xml" ContentType="application/inkml+xml"/>
  <Override PartName="/ppt/ink/ink10935.xml" ContentType="application/inkml+xml"/>
  <Override PartName="/ppt/ink/ink10936.xml" ContentType="application/inkml+xml"/>
  <Override PartName="/ppt/ink/ink10937.xml" ContentType="application/inkml+xml"/>
  <Override PartName="/ppt/ink/ink10938.xml" ContentType="application/inkml+xml"/>
  <Override PartName="/ppt/ink/ink10939.xml" ContentType="application/inkml+xml"/>
  <Override PartName="/ppt/ink/ink10940.xml" ContentType="application/inkml+xml"/>
  <Override PartName="/ppt/ink/ink10941.xml" ContentType="application/inkml+xml"/>
  <Override PartName="/ppt/ink/ink10942.xml" ContentType="application/inkml+xml"/>
  <Override PartName="/ppt/ink/ink10943.xml" ContentType="application/inkml+xml"/>
  <Override PartName="/ppt/ink/ink10944.xml" ContentType="application/inkml+xml"/>
  <Override PartName="/ppt/ink/ink10945.xml" ContentType="application/inkml+xml"/>
  <Override PartName="/ppt/ink/ink10946.xml" ContentType="application/inkml+xml"/>
  <Override PartName="/ppt/ink/ink10947.xml" ContentType="application/inkml+xml"/>
  <Override PartName="/ppt/ink/ink10948.xml" ContentType="application/inkml+xml"/>
  <Override PartName="/ppt/ink/ink10949.xml" ContentType="application/inkml+xml"/>
  <Override PartName="/ppt/ink/ink10950.xml" ContentType="application/inkml+xml"/>
  <Override PartName="/ppt/ink/ink10951.xml" ContentType="application/inkml+xml"/>
  <Override PartName="/ppt/ink/ink10952.xml" ContentType="application/inkml+xml"/>
  <Override PartName="/ppt/ink/ink10953.xml" ContentType="application/inkml+xml"/>
  <Override PartName="/ppt/ink/ink10954.xml" ContentType="application/inkml+xml"/>
  <Override PartName="/ppt/ink/ink10955.xml" ContentType="application/inkml+xml"/>
  <Override PartName="/ppt/ink/ink10956.xml" ContentType="application/inkml+xml"/>
  <Override PartName="/ppt/ink/ink10957.xml" ContentType="application/inkml+xml"/>
  <Override PartName="/ppt/ink/ink10958.xml" ContentType="application/inkml+xml"/>
  <Override PartName="/ppt/ink/ink10959.xml" ContentType="application/inkml+xml"/>
  <Override PartName="/ppt/ink/ink10960.xml" ContentType="application/inkml+xml"/>
  <Override PartName="/ppt/ink/ink10961.xml" ContentType="application/inkml+xml"/>
  <Override PartName="/ppt/ink/ink10962.xml" ContentType="application/inkml+xml"/>
  <Override PartName="/ppt/ink/ink10963.xml" ContentType="application/inkml+xml"/>
  <Override PartName="/ppt/ink/ink10964.xml" ContentType="application/inkml+xml"/>
  <Override PartName="/ppt/ink/ink10965.xml" ContentType="application/inkml+xml"/>
  <Override PartName="/ppt/ink/ink10966.xml" ContentType="application/inkml+xml"/>
  <Override PartName="/ppt/ink/ink10967.xml" ContentType="application/inkml+xml"/>
  <Override PartName="/ppt/ink/ink10968.xml" ContentType="application/inkml+xml"/>
  <Override PartName="/ppt/ink/ink10969.xml" ContentType="application/inkml+xml"/>
  <Override PartName="/ppt/ink/ink10970.xml" ContentType="application/inkml+xml"/>
  <Override PartName="/ppt/ink/ink10971.xml" ContentType="application/inkml+xml"/>
  <Override PartName="/ppt/ink/ink10972.xml" ContentType="application/inkml+xml"/>
  <Override PartName="/ppt/ink/ink10973.xml" ContentType="application/inkml+xml"/>
  <Override PartName="/ppt/ink/ink10974.xml" ContentType="application/inkml+xml"/>
  <Override PartName="/ppt/ink/ink10975.xml" ContentType="application/inkml+xml"/>
  <Override PartName="/ppt/ink/ink10976.xml" ContentType="application/inkml+xml"/>
  <Override PartName="/ppt/ink/ink10977.xml" ContentType="application/inkml+xml"/>
  <Override PartName="/ppt/ink/ink10978.xml" ContentType="application/inkml+xml"/>
  <Override PartName="/ppt/ink/ink10979.xml" ContentType="application/inkml+xml"/>
  <Override PartName="/ppt/ink/ink10980.xml" ContentType="application/inkml+xml"/>
  <Override PartName="/ppt/ink/ink10981.xml" ContentType="application/inkml+xml"/>
  <Override PartName="/ppt/ink/ink10982.xml" ContentType="application/inkml+xml"/>
  <Override PartName="/ppt/ink/ink10983.xml" ContentType="application/inkml+xml"/>
  <Override PartName="/ppt/ink/ink10984.xml" ContentType="application/inkml+xml"/>
  <Override PartName="/ppt/ink/ink10985.xml" ContentType="application/inkml+xml"/>
  <Override PartName="/ppt/ink/ink10986.xml" ContentType="application/inkml+xml"/>
  <Override PartName="/ppt/ink/ink10987.xml" ContentType="application/inkml+xml"/>
  <Override PartName="/ppt/ink/ink10988.xml" ContentType="application/inkml+xml"/>
  <Override PartName="/ppt/ink/ink10989.xml" ContentType="application/inkml+xml"/>
  <Override PartName="/ppt/ink/ink10990.xml" ContentType="application/inkml+xml"/>
  <Override PartName="/ppt/ink/ink10991.xml" ContentType="application/inkml+xml"/>
  <Override PartName="/ppt/ink/ink10992.xml" ContentType="application/inkml+xml"/>
  <Override PartName="/ppt/ink/ink10993.xml" ContentType="application/inkml+xml"/>
  <Override PartName="/ppt/ink/ink10994.xml" ContentType="application/inkml+xml"/>
  <Override PartName="/ppt/ink/ink10995.xml" ContentType="application/inkml+xml"/>
  <Override PartName="/ppt/ink/ink10996.xml" ContentType="application/inkml+xml"/>
  <Override PartName="/ppt/ink/ink10997.xml" ContentType="application/inkml+xml"/>
  <Override PartName="/ppt/ink/ink10998.xml" ContentType="application/inkml+xml"/>
  <Override PartName="/ppt/ink/ink10999.xml" ContentType="application/inkml+xml"/>
  <Override PartName="/ppt/ink/ink11000.xml" ContentType="application/inkml+xml"/>
  <Override PartName="/ppt/ink/ink11001.xml" ContentType="application/inkml+xml"/>
  <Override PartName="/ppt/ink/ink11002.xml" ContentType="application/inkml+xml"/>
  <Override PartName="/ppt/ink/ink11003.xml" ContentType="application/inkml+xml"/>
  <Override PartName="/ppt/ink/ink11004.xml" ContentType="application/inkml+xml"/>
  <Override PartName="/ppt/ink/ink11005.xml" ContentType="application/inkml+xml"/>
  <Override PartName="/ppt/ink/ink11006.xml" ContentType="application/inkml+xml"/>
  <Override PartName="/ppt/ink/ink11007.xml" ContentType="application/inkml+xml"/>
  <Override PartName="/ppt/ink/ink11008.xml" ContentType="application/inkml+xml"/>
  <Override PartName="/ppt/ink/ink11009.xml" ContentType="application/inkml+xml"/>
  <Override PartName="/ppt/ink/ink11010.xml" ContentType="application/inkml+xml"/>
  <Override PartName="/ppt/ink/ink11011.xml" ContentType="application/inkml+xml"/>
  <Override PartName="/ppt/ink/ink11012.xml" ContentType="application/inkml+xml"/>
  <Override PartName="/ppt/ink/ink11013.xml" ContentType="application/inkml+xml"/>
  <Override PartName="/ppt/ink/ink11014.xml" ContentType="application/inkml+xml"/>
  <Override PartName="/ppt/ink/ink11015.xml" ContentType="application/inkml+xml"/>
  <Override PartName="/ppt/ink/ink11016.xml" ContentType="application/inkml+xml"/>
  <Override PartName="/ppt/ink/ink11017.xml" ContentType="application/inkml+xml"/>
  <Override PartName="/ppt/ink/ink11018.xml" ContentType="application/inkml+xml"/>
  <Override PartName="/ppt/ink/ink11019.xml" ContentType="application/inkml+xml"/>
  <Override PartName="/ppt/ink/ink11020.xml" ContentType="application/inkml+xml"/>
  <Override PartName="/ppt/ink/ink11021.xml" ContentType="application/inkml+xml"/>
  <Override PartName="/ppt/ink/ink11022.xml" ContentType="application/inkml+xml"/>
  <Override PartName="/ppt/ink/ink11023.xml" ContentType="application/inkml+xml"/>
  <Override PartName="/ppt/ink/ink11024.xml" ContentType="application/inkml+xml"/>
  <Override PartName="/ppt/ink/ink11025.xml" ContentType="application/inkml+xml"/>
  <Override PartName="/ppt/ink/ink11026.xml" ContentType="application/inkml+xml"/>
  <Override PartName="/ppt/ink/ink11027.xml" ContentType="application/inkml+xml"/>
  <Override PartName="/ppt/ink/ink11028.xml" ContentType="application/inkml+xml"/>
  <Override PartName="/ppt/ink/ink11029.xml" ContentType="application/inkml+xml"/>
  <Override PartName="/ppt/ink/ink11030.xml" ContentType="application/inkml+xml"/>
  <Override PartName="/ppt/ink/ink11031.xml" ContentType="application/inkml+xml"/>
  <Override PartName="/ppt/ink/ink11032.xml" ContentType="application/inkml+xml"/>
  <Override PartName="/ppt/ink/ink11033.xml" ContentType="application/inkml+xml"/>
  <Override PartName="/ppt/ink/ink11034.xml" ContentType="application/inkml+xml"/>
  <Override PartName="/ppt/ink/ink11035.xml" ContentType="application/inkml+xml"/>
  <Override PartName="/ppt/ink/ink11036.xml" ContentType="application/inkml+xml"/>
  <Override PartName="/ppt/ink/ink11037.xml" ContentType="application/inkml+xml"/>
  <Override PartName="/ppt/ink/ink11038.xml" ContentType="application/inkml+xml"/>
  <Override PartName="/ppt/ink/ink11039.xml" ContentType="application/inkml+xml"/>
  <Override PartName="/ppt/ink/ink11040.xml" ContentType="application/inkml+xml"/>
  <Override PartName="/ppt/ink/ink11041.xml" ContentType="application/inkml+xml"/>
  <Override PartName="/ppt/ink/ink11042.xml" ContentType="application/inkml+xml"/>
  <Override PartName="/ppt/ink/ink11043.xml" ContentType="application/inkml+xml"/>
  <Override PartName="/ppt/ink/ink11044.xml" ContentType="application/inkml+xml"/>
  <Override PartName="/ppt/ink/ink11045.xml" ContentType="application/inkml+xml"/>
  <Override PartName="/ppt/ink/ink11046.xml" ContentType="application/inkml+xml"/>
  <Override PartName="/ppt/ink/ink11047.xml" ContentType="application/inkml+xml"/>
  <Override PartName="/ppt/ink/ink11048.xml" ContentType="application/inkml+xml"/>
  <Override PartName="/ppt/ink/ink11049.xml" ContentType="application/inkml+xml"/>
  <Override PartName="/ppt/ink/ink11050.xml" ContentType="application/inkml+xml"/>
  <Override PartName="/ppt/ink/ink11051.xml" ContentType="application/inkml+xml"/>
  <Override PartName="/ppt/ink/ink11052.xml" ContentType="application/inkml+xml"/>
  <Override PartName="/ppt/ink/ink11053.xml" ContentType="application/inkml+xml"/>
  <Override PartName="/ppt/ink/ink11054.xml" ContentType="application/inkml+xml"/>
  <Override PartName="/ppt/ink/ink11055.xml" ContentType="application/inkml+xml"/>
  <Override PartName="/ppt/ink/ink11056.xml" ContentType="application/inkml+xml"/>
  <Override PartName="/ppt/ink/ink11057.xml" ContentType="application/inkml+xml"/>
  <Override PartName="/ppt/ink/ink11058.xml" ContentType="application/inkml+xml"/>
  <Override PartName="/ppt/ink/ink11059.xml" ContentType="application/inkml+xml"/>
  <Override PartName="/ppt/ink/ink11060.xml" ContentType="application/inkml+xml"/>
  <Override PartName="/ppt/ink/ink11061.xml" ContentType="application/inkml+xml"/>
  <Override PartName="/ppt/ink/ink11062.xml" ContentType="application/inkml+xml"/>
  <Override PartName="/ppt/ink/ink11063.xml" ContentType="application/inkml+xml"/>
  <Override PartName="/ppt/ink/ink11064.xml" ContentType="application/inkml+xml"/>
  <Override PartName="/ppt/ink/ink11065.xml" ContentType="application/inkml+xml"/>
  <Override PartName="/ppt/ink/ink11066.xml" ContentType="application/inkml+xml"/>
  <Override PartName="/ppt/ink/ink11067.xml" ContentType="application/inkml+xml"/>
  <Override PartName="/ppt/ink/ink11068.xml" ContentType="application/inkml+xml"/>
  <Override PartName="/ppt/ink/ink11069.xml" ContentType="application/inkml+xml"/>
  <Override PartName="/ppt/ink/ink11070.xml" ContentType="application/inkml+xml"/>
  <Override PartName="/ppt/ink/ink11071.xml" ContentType="application/inkml+xml"/>
  <Override PartName="/ppt/ink/ink11072.xml" ContentType="application/inkml+xml"/>
  <Override PartName="/ppt/ink/ink11073.xml" ContentType="application/inkml+xml"/>
  <Override PartName="/ppt/ink/ink11074.xml" ContentType="application/inkml+xml"/>
  <Override PartName="/ppt/ink/ink11075.xml" ContentType="application/inkml+xml"/>
  <Override PartName="/ppt/ink/ink11076.xml" ContentType="application/inkml+xml"/>
  <Override PartName="/ppt/ink/ink11077.xml" ContentType="application/inkml+xml"/>
  <Override PartName="/ppt/ink/ink11078.xml" ContentType="application/inkml+xml"/>
  <Override PartName="/ppt/ink/ink11079.xml" ContentType="application/inkml+xml"/>
  <Override PartName="/ppt/ink/ink11080.xml" ContentType="application/inkml+xml"/>
  <Override PartName="/ppt/ink/ink11081.xml" ContentType="application/inkml+xml"/>
  <Override PartName="/ppt/ink/ink11082.xml" ContentType="application/inkml+xml"/>
  <Override PartName="/ppt/ink/ink11083.xml" ContentType="application/inkml+xml"/>
  <Override PartName="/ppt/ink/ink11084.xml" ContentType="application/inkml+xml"/>
  <Override PartName="/ppt/ink/ink11085.xml" ContentType="application/inkml+xml"/>
  <Override PartName="/ppt/ink/ink11086.xml" ContentType="application/inkml+xml"/>
  <Override PartName="/ppt/ink/ink11087.xml" ContentType="application/inkml+xml"/>
  <Override PartName="/ppt/ink/ink11088.xml" ContentType="application/inkml+xml"/>
  <Override PartName="/ppt/ink/ink11089.xml" ContentType="application/inkml+xml"/>
  <Override PartName="/ppt/ink/ink11090.xml" ContentType="application/inkml+xml"/>
  <Override PartName="/ppt/ink/ink11091.xml" ContentType="application/inkml+xml"/>
  <Override PartName="/ppt/ink/ink11092.xml" ContentType="application/inkml+xml"/>
  <Override PartName="/ppt/ink/ink11093.xml" ContentType="application/inkml+xml"/>
  <Override PartName="/ppt/ink/ink11094.xml" ContentType="application/inkml+xml"/>
  <Override PartName="/ppt/ink/ink11095.xml" ContentType="application/inkml+xml"/>
  <Override PartName="/ppt/ink/ink11096.xml" ContentType="application/inkml+xml"/>
  <Override PartName="/ppt/ink/ink11097.xml" ContentType="application/inkml+xml"/>
  <Override PartName="/ppt/ink/ink11098.xml" ContentType="application/inkml+xml"/>
  <Override PartName="/ppt/ink/ink11099.xml" ContentType="application/inkml+xml"/>
  <Override PartName="/ppt/ink/ink11100.xml" ContentType="application/inkml+xml"/>
  <Override PartName="/ppt/ink/ink11101.xml" ContentType="application/inkml+xml"/>
  <Override PartName="/ppt/ink/ink11102.xml" ContentType="application/inkml+xml"/>
  <Override PartName="/ppt/ink/ink11103.xml" ContentType="application/inkml+xml"/>
  <Override PartName="/ppt/ink/ink11104.xml" ContentType="application/inkml+xml"/>
  <Override PartName="/ppt/ink/ink11105.xml" ContentType="application/inkml+xml"/>
  <Override PartName="/ppt/ink/ink11106.xml" ContentType="application/inkml+xml"/>
  <Override PartName="/ppt/ink/ink11107.xml" ContentType="application/inkml+xml"/>
  <Override PartName="/ppt/ink/ink11108.xml" ContentType="application/inkml+xml"/>
  <Override PartName="/ppt/ink/ink11109.xml" ContentType="application/inkml+xml"/>
  <Override PartName="/ppt/ink/ink11110.xml" ContentType="application/inkml+xml"/>
  <Override PartName="/ppt/ink/ink11111.xml" ContentType="application/inkml+xml"/>
  <Override PartName="/ppt/ink/ink11112.xml" ContentType="application/inkml+xml"/>
  <Override PartName="/ppt/ink/ink11113.xml" ContentType="application/inkml+xml"/>
  <Override PartName="/ppt/ink/ink11114.xml" ContentType="application/inkml+xml"/>
  <Override PartName="/ppt/ink/ink11115.xml" ContentType="application/inkml+xml"/>
  <Override PartName="/ppt/ink/ink11116.xml" ContentType="application/inkml+xml"/>
  <Override PartName="/ppt/ink/ink11117.xml" ContentType="application/inkml+xml"/>
  <Override PartName="/ppt/ink/ink11118.xml" ContentType="application/inkml+xml"/>
  <Override PartName="/ppt/ink/ink11119.xml" ContentType="application/inkml+xml"/>
  <Override PartName="/ppt/ink/ink11120.xml" ContentType="application/inkml+xml"/>
  <Override PartName="/ppt/ink/ink11121.xml" ContentType="application/inkml+xml"/>
  <Override PartName="/ppt/ink/ink11122.xml" ContentType="application/inkml+xml"/>
  <Override PartName="/ppt/ink/ink11123.xml" ContentType="application/inkml+xml"/>
  <Override PartName="/ppt/ink/ink11124.xml" ContentType="application/inkml+xml"/>
  <Override PartName="/ppt/ink/ink11125.xml" ContentType="application/inkml+xml"/>
  <Override PartName="/ppt/ink/ink11126.xml" ContentType="application/inkml+xml"/>
  <Override PartName="/ppt/ink/ink11127.xml" ContentType="application/inkml+xml"/>
  <Override PartName="/ppt/ink/ink11128.xml" ContentType="application/inkml+xml"/>
  <Override PartName="/ppt/ink/ink11129.xml" ContentType="application/inkml+xml"/>
  <Override PartName="/ppt/ink/ink11130.xml" ContentType="application/inkml+xml"/>
  <Override PartName="/ppt/ink/ink11131.xml" ContentType="application/inkml+xml"/>
  <Override PartName="/ppt/ink/ink11132.xml" ContentType="application/inkml+xml"/>
  <Override PartName="/ppt/ink/ink11133.xml" ContentType="application/inkml+xml"/>
  <Override PartName="/ppt/ink/ink11134.xml" ContentType="application/inkml+xml"/>
  <Override PartName="/ppt/ink/ink11135.xml" ContentType="application/inkml+xml"/>
  <Override PartName="/ppt/ink/ink11136.xml" ContentType="application/inkml+xml"/>
  <Override PartName="/ppt/ink/ink11137.xml" ContentType="application/inkml+xml"/>
  <Override PartName="/ppt/ink/ink11138.xml" ContentType="application/inkml+xml"/>
  <Override PartName="/ppt/ink/ink11139.xml" ContentType="application/inkml+xml"/>
  <Override PartName="/ppt/ink/ink11140.xml" ContentType="application/inkml+xml"/>
  <Override PartName="/ppt/ink/ink11141.xml" ContentType="application/inkml+xml"/>
  <Override PartName="/ppt/ink/ink11142.xml" ContentType="application/inkml+xml"/>
  <Override PartName="/ppt/ink/ink11143.xml" ContentType="application/inkml+xml"/>
  <Override PartName="/ppt/ink/ink11144.xml" ContentType="application/inkml+xml"/>
  <Override PartName="/ppt/ink/ink11145.xml" ContentType="application/inkml+xml"/>
  <Override PartName="/ppt/ink/ink11146.xml" ContentType="application/inkml+xml"/>
  <Override PartName="/ppt/ink/ink111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9" r:id="rId4"/>
    <p:sldId id="262" r:id="rId5"/>
    <p:sldId id="270" r:id="rId6"/>
    <p:sldId id="273" r:id="rId7"/>
    <p:sldId id="274" r:id="rId8"/>
    <p:sldId id="275" r:id="rId9"/>
    <p:sldId id="276" r:id="rId10"/>
    <p:sldId id="261" r:id="rId11"/>
    <p:sldId id="277" r:id="rId12"/>
    <p:sldId id="282" r:id="rId13"/>
    <p:sldId id="279" r:id="rId14"/>
    <p:sldId id="280" r:id="rId15"/>
    <p:sldId id="283" r:id="rId16"/>
    <p:sldId id="284" r:id="rId17"/>
    <p:sldId id="281" r:id="rId18"/>
    <p:sldId id="285" r:id="rId19"/>
    <p:sldId id="263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000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29.0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154 0 4737,'-23'6'-592,"-38"12"104,-8 4-3169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2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3084 0 7274,'-35'24'936,"-48"37"1280,-48 43-2384,-41 43-520,-30 37-296,-22 30 296,-15 22 216,-8 14 384,-6 7 336,-2 0-88,-1-3-336,-1-6-1113,0-6-631,-1-6 904,43-45-2329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6.8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2501 7881 2353,'54'-26'736,"88"-51"680,94-62 40,95-71-480,84-66-167,74-62-305,58-53-168,46-41-224,35-28-40,24-15-96,15-3 0,7 10 40,0 16-16,-7 21 24,-12 24 16,-24 25-80,-29 25-104,-41 26-296,-46 27-144,-59 29-89,-63 30 97,-75 31 272,-78 32 168,-83 28-40,-81 26 16,-84 27 240,-81 24 96,-79 27 408,-75 29 137,-73 33-49,-65 32 24,-60 34 80,-55 31-104,-46 30-96,-39 26-88,-35 29-280,-28 27-48,-28 31-88,-24 31-152,-22 37-344,-20 40-80,-14 44-400,-8 39-256,6 35-865,17 25-215,34 16 648,45 2 663,62-11 1649,72-27 417,85-42-985,86-51 176,105-93-4257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8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43 5313,'24'-14'520,"-8"1"536,-4 2-775,-4 8-137,-4 2 0,-7 4 0,-3 3-16,-1 1-384,-1-1-369</inkml:trace>
</inkml:ink>
</file>

<file path=ppt/ink/ink10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2151 1 2064,'-7'0'192,"-8"-1"241,-13 2-409,-12 2-48,-14 6 8,-12 3 24,-12 5 160,-8 3 96,-10 5 96,-6 3 0,-8 4-128,-7 5-96,-5 6-120,-5 6 0,-6 4 32,-3 5 56,0 2 136,3 2 16,8 2-40,10-1-64,13-3-208,18-6-72,19-10-312,19-7-264,22-9-88,20-10-41,21-7 449,8-7-1528</inkml:trace>
</inkml:ink>
</file>

<file path=ppt/ink/ink10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1705 0 6201,'-11'3'88,"-18"4"-192,-17 5-16,-17 5 40,-12 4 40,-11 3 128,-8 1 40,-9 3 40,-2 3-24,-6 3-80,0 2-72,-1 5-136,-1 1-8,4 3-120,3 2-104,8 4-32,6-1-24,12 2-224,12-2-248,14-5 536,15-8-2449</inkml:trace>
</inkml:ink>
</file>

<file path=ppt/ink/ink10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1978 10 776,'0'-2'248,"-4"0"168,-3-3-200,-8 4-24,-8 1-72,-8 6 104,-11 1 89,-9 5 103,-10 4-16,-10 2-104,-10 6-104,-9 2-168,-8 5-24,-9 6-16,-8 5 16,-6 5 0,-4 5 0,-1 5 8,0 5 8,2 3 0,8 0 8,8 1 0,11-3 16,15-5 184,15-8 48,20-8-112,16-7-144,19-10-216,18-9-80,14-11-208,16-9 24,14-8-136,14-11 15,10-6 321,10-8 96,8-5 168,8-5 0,5-2-128,5-2-232,3 1 216,-17 9-792</inkml:trace>
</inkml:ink>
</file>

<file path=ppt/ink/ink10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1400 0 1848,'-20'7'553,"-24"11"351,-27 10-336,-23 9-192,-19 9-104,-11 6 0,-7 7-16,-2 2-48,1 4-296,6 1-296,7-2-576,6 0-152,12-1 479,22-12-1447</inkml:trace>
</inkml:ink>
</file>

<file path=ppt/ink/ink10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1314 0 2809,'-7'1'376,"-14"2"296,-12 6-352,-15 5-288,-11 7-32,-12 7 8,-7 7 72,-6 7 80,-5 7 32,-3 7-16,-1 4-56,3 4-200,0 1-120,4 1-88,6 0-96,3-2-40,9-2 48,9-5-312,7-6 407,15-11-1943</inkml:trace>
</inkml:ink>
</file>

<file path=ppt/ink/ink10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1587 0 1496,'-10'1'208,"-13"4"264,-18 3-55,-16 9 55,-13 9-16,-13 8-80,-10 8-40,-9 7-104,-4 7-40,-5 3 24,-3 5-32,1 4-48,2 0-8,6 2-88,7 0-40,9-1-128,10 0-40,14-6-376,13-4-72,16-6-56,14-8-249,15-7 169,15-8 72,15-9 264,3-7-48</inkml:trace>
</inkml:ink>
</file>

<file path=ppt/ink/ink10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983 0 2473,'-9'1'560,"-13"1"664,-14 5-848,-13 5-104,-12 8-184,-8 9-32,-6 9 40,-4 10 16,-3 7 40,0 5 40,0 6 96,6 1 16,5 3-40,9-1-64,12-2-256,11-4-232,12-3-392,15-4-96,13-5-96,13-5 184,13-8 552,9-10 112,11-9 192,7-10-32,10-11-352,4-12-16,5-8-80,5-10-113,1-9-207,1-5 360,-13 2-1080</inkml:trace>
</inkml:ink>
</file>

<file path=ppt/ink/ink10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621 0 3041,'-15'10'56,"-21"11"-72,-17 15-8,-15 13 56,-8 10 64,-2 7 328,4 4 168,4-1 128,12-3-72,12-6-472,14-6-232,17-5-384,16-7-32,16-8 144,16-7-64,13-9 160,11-11-48,12-8-16,8-12 64,4-8-360,7-7-73,2-9 321,-14 4-1072</inkml:trace>
</inkml:ink>
</file>

<file path=ppt/ink/ink10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533 0 2521,'-14'8'0,"-18"11"136,-17 13-617,-10 10 313,-9 8 360,0 6 505,1 2 183,9-2 56,11-2-232,9-3-400,15-5-176,13-5-192,14-9-64,13-7-40,15-7 56,11-6 40,11-10 0,10-6 64,6-7-8,7-9-40,4-6-24,4-9-424,0-7-408,1-7 520,-14 4-2873</inkml:trace>
</inkml:ink>
</file>

<file path=ppt/ink/ink10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731 0 4681,'-14'6'208,"-21"8"104,-16 8-416,-15 10-80,-12 9-16,-4 5 56,0 5 160,6 0 312,5 0 120,10-5-8,13-3-128,10-3-440,16-5-248,15-4-176,15-3 24,15-6 200,11-4 104,13-5 160,12-6 16,9-7 32,6-6 32,6-8 8,1-5 8,1-8-32,-1-5-88,-2-7-584,-4-6 456,-14 5-2729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8.8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8706,'0'-2'-1344,"6"2"503</inkml:trace>
</inkml:ink>
</file>

<file path=ppt/ink/ink10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1115 0 3201,'-12'3'256,"-17"5"368,-20 8-416,-16 7 0,-13 11 8,-11 8-96,-5 7-8,-4 9 72,-1 3 96,1 5 176,6 1 16,7 1-192,11-3-112,13-3-224,15-5-88,15-6-128,16-8-96,18-6-72,15-8 16,16-6-16,14-8 80,13-9 144,8-8 48,10-10 168,6-8-176,5-9-200,1-9-176,2-4-369,-1-6 529,-17 6-1088</inkml:trace>
</inkml:ink>
</file>

<file path=ppt/ink/ink10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1031 179 1064,'-6'-1'192,"-11"0"280,-10 1-312,-14 4-328,-13 7-24,-9 9-112,-12 8-48,-7 8 144,-6 7 48,-2 9 80,0 7 120,3 4 304,6 2 104,8-1 168,10-4 17,16-4-361,14-7-120,19-9 0,20-10 88,17-11 272,19-14 136,19-12-152,14-14-104,13-11-216,12-11-152,10-9-24,8-9-16,4-4 0,3-5 16,1-2-40,0 1-72,0-1-248,-2 2-144,-6 3-264,-6 2-288,-8 2 631,-22 13-1847</inkml:trace>
</inkml:ink>
</file>

<file path=ppt/ink/ink10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1963 3 480,'-7'-2'120,"-17"1"-8,-17 2 56,-20 6 8,-18 10 72,-19 8 120,-11 9 40,-13 9 41,-7 11-97,-7 6-64,-1 9-32,-2 8-40,1 5 48,4 7 200,5 2 200,10-2 216,12 0-80,15-10-295,19-7-321,20-13-697,24-12-311,22-12-456,22-12 0,21-11 55,18-12 609,1-4-1048</inkml:trace>
</inkml:ink>
</file>

<file path=ppt/ink/ink10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 0 1760,'-17'6'48,"-5"2"-1856</inkml:trace>
</inkml:ink>
</file>

<file path=ppt/ink/ink10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0 516 1776,'18'-7'272,"22"-10"305,21-11-401,18-7-128,9-7-56,5-3 0,-2-1 8,-3 1 8,-8 3 8,-11 3-8,-9 2-64,-13 5-24,-11 2 48,-14 7-40,-13 3-152,-13 6-185,-13 4 185,-5 6-1544</inkml:trace>
</inkml:ink>
</file>

<file path=ppt/ink/ink10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24 1480,'10'-4'-16,"9"-5"0,3-2-1432</inkml:trace>
</inkml:ink>
</file>

<file path=ppt/ink/ink10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0 653 2641,'19'-9'232,"29"-10"176,25-13-240,24-13-112,18-8-40,12-8-8,6-5 0,3-1 8,-2 0-168,-3 3-200,-11 0-521,-7 6 457,-25 10-1344</inkml:trace>
</inkml:ink>
</file>

<file path=ppt/ink/ink10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2214 0 1128,'-14'6'176,"-22"9"192,-21 7 144,-21 11 153,-17 4 127,-12 7-72,-12 5-168,-6 1-112,-6 5-232,-3 2-40,1 4-104,-2 2-40,5 1-16,2 1 0,7-1-24,6-1-16,10-4-64,8-3-48,11-6-184,9-5-88,12-8-368,11-8-248,11-8 584,14-7-2089</inkml:trace>
</inkml:ink>
</file>

<file path=ppt/ink/ink10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1030 1680,'10'-3'392,"11"-4"449,15-3-121,11-2-248,10-4-136,9-1-232,6-2-56,6-4-24,4-1 24,2-5 104,4-2 0,1-5-8,1-2-16,1-5-96,2-2-16,0-3-16,3-2 0,-2-4-8,3 0-16,-1-4-256,0 1-112,-2-1-128,-2 1-8,-5 1 176,-7 3 32,-6 2-217,-6 6 321,-17 9-1896</inkml:trace>
</inkml:ink>
</file>

<file path=ppt/ink/ink10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1716 0 1272,'-11'7'152,"-18"7"232,-20 10-40,-15 8 49,-15 9 39,-11 8 120,-10 4 48,-5 6 72,-8 5-16,0 1-224,-2 2-104,-1 2-168,4-1-72,4-2-88,2-1-72,8-5-200,6-4-360,9-9-656,8-5 712,17-11-3049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9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 1 2264,'-22'24'345,"0"-2"303,2-2-264,4-5-328,1-2-160,1-1-536,2 1 384</inkml:trace>
</inkml:ink>
</file>

<file path=ppt/ink/ink10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1124 1008,'12'-6'224,"20"-8"376,18-8-168,20-11-15,14-7 47,13-5 16,7-7-96,7-3-160,5-3-56,0-4-144,2-1-24,1-2 0,-1 0-16,-1 0 8,-5 1 8,-1 2-40,-6 2-152,-3 2-296,-7 4-136,-7 2-56,-8 3-25,-8 5 465,-16 8-1192</inkml:trace>
</inkml:ink>
</file>

<file path=ppt/ink/ink10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2175 0 1136,'-4'0'192,"-7"1"112,-9 5-80,-9 4-152,-7 5-32,-10 6 168,-6 4 129,-8 8 127,-7 2 40,-7 5 128,-7 4 40,-4 5 48,-6 3-16,-3 1-232,-5 3-119,-4 1-105,-1 2-24,-1 3-80,-3 1-40,0 1-120,-2-1-64,0 2-264,2-4-161,3 0-359,1-4-328,7-4-248,5-5 696,20-10-1825</inkml:trace>
</inkml:ink>
</file>

<file path=ppt/ink/ink10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1103 4625,'15'-7'136,"21"-9"-40,21-10-72,19-8-24,16-8 0,12-6-8,7-2 0,3-3 8,1-1 8,-1 0 16,-5 2 0,-5 1 0,-4 4 0,-4 1-16,-5 1 0,-2 1-8,-6 2-104,-5 0-152,-4 3-24,-8 0 8,-8 1 96,-9 2 152,-9 1 32,-8 2 24,-11 4 16,-6 2 0,-8 5-48,-4 2-536,-7 5-456,-3 5 519,-2 3-1535</inkml:trace>
</inkml:ink>
</file>

<file path=ppt/ink/ink10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1594 0 2168,'-10'4'409,"-12"7"287,-14 9-240,-14 7-320,-11 8-56,-11 4 8,-7 6 80,-7 5 192,-6 3 96,-4 5 80,-2 2-80,-2 2-208,-1 1-112,2-2-128,4 0 0,2-4 0,7-4 8,7-4 0,9-7-56,13-5-280,10-9-120,14-6-520,12-5-24,10-6 200,11-4 151,11-4 633,7-4 209,10-5 263,8-2 160,7-5 32,8-2-32,8-5-112,7-1-184,6-6-136,6-3-88,4-5-88,4-5-8,1-2 16,1-1 8,-1-2 56,-1-1 32,-1 0 32,-4-2-16,1 0-72,0-2-40,-1-1-272,-2 0-184,0-3-504,-4 0-512,-5 0 808,-14 8-2513</inkml:trace>
</inkml:ink>
</file>

<file path=ppt/ink/ink10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1757 0 1616,'-13'10'528,"-22"12"513,-22 15-33,-19 9-272,-14 10-144,-13 7-184,-7 6-88,-5 2 16,0 2-16,0 0-55,4-3-49,4-2-160,7-3-72,5-5-304,6-5-305,6-6-487,4-3-64,5-4 32,3-4-73,5-3 873,13-7-1144</inkml:trace>
</inkml:ink>
</file>

<file path=ppt/ink/ink10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1205 1880,'11'-6'456,"17"-5"441,15-7-33,15-9-136,14-5-248,10-6-296,7-5-64,7-3-72,2-4-8,3 0 184,-1 1 104,-1 0 120,-2 1 1,-3 4-177,-4-1-104,-1 1-136,-2 1-16,-2-1-40,-2-2-32,-2-1-184,-2-3-81,-4 0-143,-3 0-104,-7-1-24,-5 1-80,-6-1-392,-8 5-160,-8 3 647,-11 9-1255</inkml:trace>
</inkml:ink>
</file>

<file path=ppt/ink/ink10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1628 0 1312,'-6'3'312,"-11"2"320,-9 5-103,-12 4-177,-6 6-24,-9 4-48,-5 5 48,-7 6 160,-5 4 48,-3 3 24,-4 3-64,0 3-256,-4-1-104,1 3-120,-2 0-16,0 3-40,-1 0-8,-2 2 24,2-2 16,1-2 16,5-4 24,6-3-32,10-6-280,8-5-392,11-5-160,12-5-216,9-5 248,11-5 432,9-5 183,9-5 586,9-3 167,7-4 104,7-6 24,6-3-224,7-5-96,6-3-96,7-4-64,5-2-120,6-4-32,3-1-48,1-3 0,3 0 0,0-1 0,0-2 0,0-2 0,-3 1 0,-3-1-8,-1-1-8,-4 0-112,-3 1-344,-3-2-280,-1-2-472,-3-1 576,-11 9-2465</inkml:trace>
</inkml:ink>
</file>

<file path=ppt/ink/ink10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749 0 976,'-11'3'400,"-13"1"304,-13 4-151,-14 6-105,-9 3-216,-8 6 0,-4 3 264,-2 6 152,4 4 128,2 3-80,7 3-504,8 1-256,11-1-304,10-1-112,13-5-8,12-5 32,11-6 128,11-4 96,9-7 160,8-5 72,7-6 24,4-3-16,5-7-48,6-5-40,3-3-152,3-5-264,2-2 320,-10 1-2697</inkml:trace>
</inkml:ink>
</file>

<file path=ppt/ink/ink10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29 400,'6'-5'56,"5"-6"24,0-2-616</inkml:trace>
</inkml:ink>
</file>

<file path=ppt/ink/ink10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965 41 736,'-4'-3'368,"-4"-3"224,-6-2-128,-7-1 9,-8 1-121,-6 2-8,-8 5-104,-8 5-40,-6 5-8,-7 7 32,-5 7 160,-3 6 136,-3 6 192,0 5 64,2 3-71,3 3-137,9 2-320,9 1-184,11-2-280,12 0-136,11-7-72,14-3-41,11-8 137,10-8 96,8-7-24,6-7 72,7-7-168,5-7-176,5-4-384,4-6-128,2-2 119,0-2 185,0-2 496,-3-1 160,-1-1 32,-3 1-168,-2-1 136,-10 5-472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9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8050,'-22'19'-1016,"8"-1"863</inkml:trace>
</inkml:ink>
</file>

<file path=ppt/ink/ink10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807 118 1240,'0'-3'512,"0"-6"321,0 0-217,-2-4-456,-3-1-168,-3 1 8,-3-1 64,-6 3 128,-4 1 72,-6 2 160,-4 1-16,-5 3-56,-1 1-64,-5 4-184,-1 2-64,-3 6-16,-2 2-8,-1 4 0,-1 5-8,2 4-8,1 4-8,1 4-64,3 6 8,3 1 64,6 4 40,8-1 16,9-1-56,12-5-328,9-3-104,11-9-24,10-6 48,8-7 264,8-7 72,4-7 72,5-4 16,2-4 16,-1-6-24,0-2 0,-2-2 0,-5-3 16,-5 0 24,-6 2 280,-3-1 72,-10 4 208,-4-1 56,-7 2-176,-6 0-8,-6 1-87,-5 0-49,-6 2-64,-4 1-72,-7 1-144,-4 5-40,-7 2-24,-6 4-16,-5 4 16,-6 5-8,-3 3-40,-3 5-144,1 3-456,1 5-305,4-1-927,8 1 984,10-4-2553</inkml:trace>
</inkml:ink>
</file>

<file path=ppt/ink/ink10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 3 1848,'-1'-2'96,"-2"1"-2040</inkml:trace>
</inkml:ink>
</file>

<file path=ppt/ink/ink10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 0 168,'-5'4'8,"-1"2"-184</inkml:trace>
</inkml:ink>
</file>

<file path=ppt/ink/ink10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1763 14 1608,'0'-3'664,"-3"0"673,-4-1-169,-8 1-400,-10 2-112,-10 5-168,-10 5-87,-12 6-153,-11 7-40,-8 5-64,-12 7-16,-6 4-32,-7 1-24,-6 1-64,-6 4 0,-3 1-56,-3 1-64,-1 4-128,2 2-88,3 1-129,10 1-63,9-5-624,16-5 704,20-8-4273</inkml:trace>
</inkml:ink>
</file>

<file path=ppt/ink/ink10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1579 1 6769,'-5'-1'-40,"-6"1"-400,-8 0 24,-10 1 304,-7 4 168,-10 2 360,-8 2 136,-10 5 17,-8 5-81,-9 3-208,-7 6-120,-7 4-216,-5 6-48,-6 6 0,-5 3 0,-3 6 64,2 6-40,2 0-208,7 1-160,13-2-705,14-5 657,19-12-4913</inkml:trace>
</inkml:ink>
</file>

<file path=ppt/ink/ink10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1810 0 6297,'-8'3'400,"-10"1"537,-13 4-937,-10 6 8,-9 2 40,-8 2 64,-6 3 192,-7 0 72,-3 1-8,-5 2-64,-4 2-200,-3 0-88,-4 2-104,-4 4-24,-6 3 16,-4 5 16,-3 4 40,-3 8 0,-1 3-248,5 4-224,6 1-609,10-1-567,12-6 912,21-11-3657</inkml:trace>
</inkml:ink>
</file>

<file path=ppt/ink/ink10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1570 0 3769,'-8'3'112,"-14"5"-40,-14 8-72,-16 5 0,-11 4 16,-15 7 80,-11 3 48,-8 4 64,-10 6-24,-4 4-72,-4 7-72,-3 4-136,0 8-16,2 2 0,5 5-48,7 1-368,12 0-568,14-6 607,23-13-1671</inkml:trace>
</inkml:ink>
</file>

<file path=ppt/ink/ink10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1025 0 7970,'-7'1'32,"-11"6"-512,-10 5-297,-12 3 257,-11 7 184,-7 6 720,-9 5 240,-7 5 161,-5 1-49,-5 4-272,-2 1-120,1 0-152,2 1-32,7 0 8,9-4-88,14-5-464,15-4-312,15-5-456,15-6-353,15-7 329,14-6 264,13-8 88,12-8 280,11-9 320,-4-1-2185</inkml:trace>
</inkml:ink>
</file>

<file path=ppt/ink/ink10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1291 1 2897,'-2'0'304,"-8"-1"288,-5 1-192,-12 3 16,-6 2 48,-11 7 88,-9 2-32,-8 5-168,-8 6-128,-8 6-224,-5 3-48,-8 5-96,-4 3-48,-3 6-64,-3 1 8,3 4 40,5-1 0,9 0-592,11-5-392,18-5 616,15-9-2273</inkml:trace>
</inkml:ink>
</file>

<file path=ppt/ink/ink10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985 22 2785,'-2'-2'880,"1"-3"736,-4 0-648,-7-1-360,-7 2-263,-7 4-25,-10 6 40,-9 5 32,-8 6-32,-5 5-64,-8 6-136,-4 6-56,-5 4-88,-1 1-8,-2 4-8,2 2 0,4 1 16,4 0 0,11-2-144,13-6-176,13-6-400,16-5-144,18-11-161,15-6 65,15-11 288,13-10 120,11-12 136,8-6 0,7-8-208,3-5-265,4-4 497,-12 7-1088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9.6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18 156 10098,'-9'1'176,"3"2"-528,3 3-200,3-3-160,0 0 88,2-3 496,4-3 152,4-7 168,7-2-16,7-8-208,6-4-216,7-7-961,5-4-775,4-2 1016</inkml:trace>
</inkml:ink>
</file>

<file path=ppt/ink/ink10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953 28 1720,'4'-3'600,"6"-1"481,0-2 367,-1-1 104,-5 3-215,-6 0-241,-16 5 168,-14 6-888,-11 5-80,-10 4-184,-8 7-88,-7 3-16,-6 5-8,-3 4-56,-4 3-72,-2 4-40,0 2 8,4 0 32,5 3-40,12-5-584,13-3-392,17-5-897,17-6 945,11-9-3977</inkml:trace>
</inkml:ink>
</file>

<file path=ppt/ink/ink10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1622 143 2208,'2'-1'889,"-2"-5"711,-2 0-40,-10 2-503,-8 1-281,-14 5-272,-11 6-88,-14 8-16,-11 6 40,-14 6 16,-7 7 0,-10 6-176,-6 3-104,-7 5-120,-1 2-40,-3 1-8,3 2 8,4-2-8,8 0-48,10-4-384,14-6-160,15-7-664,19-9-272,17-6-129,20-9 153,17-7 696,20-9 328,17-8 560,17-6 32,13-7 24,10-4-8,10-5 304,5-5 16,4 1 56,-1-3 8,-1 1-288,-3-1-24,-6 2-48,-5-1-8,-7 2-32,-7 1-16,-9 2-16,-7 2 0,-10 3 32,-10 3 153,-11 7 239,-10 3 56,-11 4-64,-13 4-136,-7 3-272,-12 3-64,-9 4 0,-9 4 0,-7 4 8,-8 4 8,-8 3-16,-8 5 0,-6 4-32,-8 4-16,-3 2-32,-5 7-8,-1 3 0,-2 5 0,2 3-40,6 1-112,7 3-168,11-2-104,13-2-232,15-6-193,18-8-295,17-8 0,20-9-40,18-10 199,16-11 425,16-12 96,12-9 296,10-9 160,8-6-24,6-8-8,1-2 200,1-3 160,-2 1 416,-2 3 136,-5 2-31,-6 4-185,-6 4-360,-8 2-112,-9 5 200,-12 6 272,-12 2 544,-12 5 136,-16 4-111,-11 4-225,-13 4-504,-13 4-112,-12 4-80,-8 8-8,-11 3 120,-8 7 40,-7 6 32,-5 6-23,-6 5-153,-5 6-88,0 3-112,-1 1-24,1 3-16,3-1 0,6-2 8,8-5 0,11-5-184,15-5-248,13-9-201,18-6-151,16-6 144,15-6 232,15-6 192,13-6 136,10-6-40,13-6-40,8-3-96,7-7 8,5-3 80,3-4 40,3-3 120,0-4 8,-1 1-8,-1-4 8,-6 1-8,-4 3 8,-8-1 8,-8 7 16,-12 1 32,-10 7 40,-10 5 200,-12 5 48,-12 5 0,-12 4-24,-12 6-112,-11 4 24,-10 5 64,-11 6 16,-9 6-56,-7 3-63,-9 5-89,-5 3-24,-6 3-48,-2 4-32,-5 3-8,-1 4 0,2 3 8,1 2 0,7 1 0,6-2-8,15-1-104,13-4-96,16-6-160,16-6-33,16-5 17,15-9 80,14-6 152,10-9 48,14-9 80,9-9 0,8-7 0,7-6-16,6-5 8,3-4 0,1-2 8,-2 2 0,0-1 0,-5 0 8,-4 2-8,-6 3-24,-8-1-80,-7 4-8,-9 2 48,-9 3 80,-13 3 216,-9 2 40,-11 4-8,-11 3-32,-12 4-112,-9 5-48,-10 5 8,-9 8 0,-11 5 32,-7 6 17,-9 7 39,-6 5-8,-5 5-24,-2 6-16,-3 5-8,1 3 80,6-1 48,6 1-56,10-3-160,11-4-120,14-6-200,13-5-8,14-6 40,14-6 8,13-4 47,11-7 33,13-5 40,9-5 24,9-7 96,9-4 8,7-7 8,8-4-8,6-6-16,3-4-56,4-4-40,-1-3 0,-2-2 16,-2-2 72,-6 1 40,-7 2 16,-9 4-24,-9 2-16,-13 5 8,-12 5-8,-12 8-32,-13 5 8,-12 5 0,-13 8 16,-12 7 48,-13 5 16,-11 7 0,-11 7 8,-8 6 0,-10 5 0,-7 7-24,-6 3-16,-3 6-8,-2 1 0,-2 3 16,4 0 8,5 0 8,5-1 0,12-4-24,10-4-160,16-5-312,15-7-88,17-9 8,18-6 128,18-7 256,16-9 64,19-8-16,15-9 0,13-9 24,13-9 16,10-9 32,9-7 8,2-5 24,1-4 8,-1 0 0,-6 1 8,-8 3 16,-9 3 0,-13 5 32,-10 3 8,-14 6 48,-12 6 48,-14 5 136,-14 5 32,-11 7-24,-14 3-16,-11 7-56,-12 4-8,-9 7 24,-9 5-24,-8 4-72,-6 6-32,-8 4-24,-4 4-8,-5 3-24,-3 3-8,-3 1-24,1 0-8,2-1-16,3 0 8,7-3-8,7-1 0,11-3-88,12-5-48,12-3-160,13-5-24,13-4 88,12-4 32,12-3 208,11-5 24,10-3 16,12-5-8,9-2-40,9-7-8,10-4 0,3-4 0,7-5 8,0-5 0,0-3 24,-3-2-8,-2-3 8,-4-1 0,-5 2-8,-8-1 0,-8 3 24,-9 3 24,-9 3 128,-11 6 24,-10 3-16,-11 6 0,-9 3-128,-11 6-32,-9 4 8,-11 5 9,-8 6 55,-9 6 8,-8 5 0,-7 6-32,-7 4-48,-5 5-24,-5 7-8,-4 3 8,1 3 40,0 2 16,5 0 8,8-1-8,11-3-80,13-4-96,15-5-96,14-7-24,15-5 72,12-8 64,16-7 80,14-9 16,13-7-24,15-9-16,12-10-8,11-6-8,8-8-121,4-5 9,4-5 16,-1-1 24,-4-1 120,-7 1 8,-7 3 16,-9 3 8,-12 4-8,-12 4 8,-12 7 24,-13 6 0,-16 6-8,-13 3 8,-15 9 9,-14 4 15,-12 9 32,-13 5 8,-10 9-16,-10 5-32,-8 6-40,-9 5-24,-7 8-8,-6 3-8,-4 7 16,-2 0 40,2 4 104,3-2 32,11-2 24,12-3-24,17-5-152,16-8-104,18-7-64,20-9-16,16-6 104,17-8 80,17-8 40,12-8 0,13-8-48,11-8-16,8-5-16,7-6 8,5-6 8,2-2 8,2-3 8,-1-1 8,-4 0-8,-3-1 0,-6 2 8,-6 2 0,-11 4 24,-10 5 24,-14 4 72,-12 7 40,-13 4 0,-12 6-32,-12 5-72,-11 2-40,-11 5-16,-11 5 48,-9 7 8,-9 4-8,-8 7-16,-6 4-48,-5 6-16,-3 7 0,-2 2 0,4 5 16,2 0 0,9-2 8,11-2-24,11-4-48,15-7-56,14-4-8,13-7 8,15-5 40,11-5 104,12-7 16,10-6 8,10-6 8,7-6-72,8-7 0,4-2 0,3-4 0,1-4 8,-1 1 8,-4 0 8,-3-2 0,-7 1 0,-6 0 0,-8 1 8,-9 3-16,-11 2 0,-10 5-8,-9 2-32,-9 3-16,-12 6-8,-9 4 0,-11 6 48,-10 5 16,-8 7 24,-10 7 0,-6 6-8,-8 7 0,-3 7 0,-3 2-8,-3 5-8,3 0 8,1 0-8,8-2 0,10-1-16,11-5-24,10-6-104,15-5-8,14-5 0,13-5 16,11-7 96,15-3 40,12-6 8,9-6 8,12-3 0,9-8-40,6-7 0,7-4 0,1-6 0,2-2 8,-2-3 8,-4-3 8,-5 1 8,-8-1 0,-9 3 24,-13 4-40,-9 3 0,-11 4-16,-12 5-64,-9 5 8,-13 5 0,-11 5 16,-10 4 56,-12 6 8,-12 8 8,-10 6-8,-7 5 0,-8 5 8,-6 8-8,-5 2 0,0 5 0,-1 1 0,6 0-8,6-1 0,12-2-16,11-4-16,14-4-88,15-5-16,14-5 24,13-7 24,12-2 144,11-8 32,13-4-16,11-6-8,11-5-80,8-7 0,10-3-8,5-6 0,5-4 8,2-2 8,1-4 0,-4 1 8,-3-3 8,-4-1 0,-7 1 8,-8 1 0,-11 3 24,-9 5 32,-13 6 24,-12 3-24,-12 7-32,-12 5-40,-12 5-24,-11 7 16,-13 5 24,-10 6 8,-10 6-8,-6 4-8,-9 5-16,-5 5-16,-4 2 0,-2 3 0,-1 3 16,1-1 8,6 1 0,7-1 0,10-3-32,14-5-96,14-3-80,15-5 0,13-7 24,13-5 120,11-6 88,12-7 16,11-6 0,12-8-32,11-7-16,7-6-8,8-5 0,6-4 0,2-2 16,0-1 0,-2-1 8,-4 3 8,-3-1 0,-7 3 0,-11 3 16,-7 4 24,-13 4 104,-11 6 64,-13 3 8,-10 6-39,-13 3-97,-11 6-72,-12 3-16,-10 7-8,-10 4-24,-9 5 0,-5 5-8,-6 7 0,-6 3 8,1 2 0,-1 0 8,4 2 0,5-1 0,8-2 0,14-4-128,10-5-65,14-3-15,15-7 24,13-4 128,15-7 96,12-5 32,12-7-8,12-7-24,10-7-40,7-4-8,6-7 0,5-3 8,0-3 8,0-4 8,-3 0 8,-4 0 0,-7 0 0,-7 3-8,-11 3-16,-10 7 0,-11 5 0,-11 6-64,-14 5-24,-11 8-8,-13 3 0,-14 8 72,-10 7 16,-12 5 8,-9 7-8,-7 4-8,-8 7-8,-5 3-8,-4 3 8,2 3 24,1-1 0,5 0 0,11-3-16,11-5-200,14-4-120,15-7-48,15-6 0,14-7 208,15-6 112,12-9 64,13-7 8,11-8 0,9-6-8,9-4-8,7-5 0,4-1 16,0-3 8,1 1 16,-4 0-8,-5 1 8,-6 1 0,-10 5 0,-9 2 16,-11 5 64,-12 3-8,-13 7-24,-10 2-16,-15 7-64,-12 4-8,-13 8 16,-10 3 8,-12 10 0,-10 3 0,-7 7-24,-7 6-8,-2 2 0,-2 2 8,3 2 8,5-2 0,8-3-8,10-2-64,15-7-112,11-4-40,17-7-40,14-6-8,16-8 96,14-5 40,13-7 48,13-5 64,12-6 24,10-6 16,9-4-8,5-4 0,5-2 0,-1-4 8,-2 0 16,-7 0 16,-6 1 0,-10 2 16,-13 2 8,-12 5 32,-13 5 40,-12 4-8,-12 5-24,-14 6-40,-11 5-72,-15 6 0,-10 7-16,-12 7-16,-10 5 0,-10 7-8,-8 8 0,-7 2 8,-2 4 24,-1 2 16,2 1 32,9 1 0,12-5-88,14-3-168,16-7-232,19-5-24,18-9 56,16-5 144,16-9 232,13-7 24,14-8 24,10-6-8,11-8-16,8-7-136,4-6-121,5-4-7,-2-4 8,-1-1 136,-5 0 144,-8 0 32,-9 5 0,-10 5 0,-11 4-8,-14 7-40,-13 6-120,-14 6-8,-14 6-16,-13 5 32,-14 7 96,-12 7 0,-10 7 16,-10 6 16,-7 6 32,-4 6 8,1 3-16,2 2-16,6 1-40,11-3-256,12-4-800,14-5-352,15-5-217,14-8 137,17-6 808,11-8 352,13-7 240,11-8 88,9-6-88,7-6-16,6-2-88,3-5-16,2-1 88,-1-2 16,-3 2 112,-5 0 32,-8 2 32,-8 4-8,-9 2 40,-11 4 96,-9 3 376,-12 3 96,-10 4 176,-13 3 40,-11 5-224,-9 4-48,-10 5-127,-10 7-113,-7 8 80,-5 3 56,-6 7 16,-1 4-32,-1 4-224,2 2-104,6-2-80,7-2-16,10-1-56,12-7-72,12-4-40,16-8 0,13-6 120,16-5 56,13-5 16,12-6 0,12-8-72,9-4 0,7-4 0,5-5 0,3-3 24,0-2 16,-2-2 8,-5 0 8,-8-2 8,-4 1 8,-12 0 128,-8 3 56,-14 3 104,-10 3 24,-12 6-87,-13 4-65,-11 4-136,-11 7-32,-12 7-72,-12 9-8,-9 7 8,-7 6 0,-7 7 8,-6 4 0,1 4 8,-1 1 0,6 0 8,6-1-16,11-6-128,13-4-112,15-6-73,18-7-23,14-7-8,16-5 96,15-8 72,14-5 16,11-5 128,12-6 0,7-3-8,6-5-24,6-2-32,-1-1-8,0-2 0,-4-1 32,-8-2 48,-8 2 24,-11 3 64,-13 1 40,-12 5 72,-13 5 8,-14 4-40,-10 3-16,-15 5-16,-11 6 16,-12 4 16,-11 6 0,-10 7-56,-8 4-16,-6 7-32,-7 4-8,-1 5-16,0 2 0,1 0 8,8 2 8,9-1 48,14-3-48,14-4-144,17-3-40,16-6-72,17-5 32,16-5 160,14-5 24,14-8 16,12-7 8,12-8-16,8-5 0,5-8 0,3-5 8,-1-6-8,-3-2 72,-5-4 32,-9-1 8,-10 0 80,-11 3-64,-12 2 40,-12 2 17,-16 4 79,-10 5-24,-15 2-40,-9 8-32,-15 5-104,-9 7-16,-11 8-40,-10 9 0,-8 8-24,-9 7-8,-4 9 16,-2 5 8,2 6 8,3 1 8,8 2-32,13-3-32,14-5-208,15-5-40,19-4 0,14-7 23,17-6 249,14-8 56,15-7 64,11-9 1,12-6-65,9-8 0,9-4-16,4-4-8,4-4 16,1 0 0,-4-2 8,-3 0 16,-6-1-8,-8 0 0,-11 3 8,-9 1 16,-12 5 64,-14 3 40,-11 4 16,-13 5-32,-13 4-64,-14 4-48,-13 9-40,-12 8 8,-14 6-8,-8 10 0,-9 6 0,-8 8-16,-6 5 8,-3 6 8,-1 4 16,5 0 24,5-1 16,10-3-24,14-5-64,17-6-72,14-6-64,18-9-8,16-5 80,13-8 64,15-6 48,14-5 24,13-9-16,10-9 0,10-5-8,9-7 8,3-7 80,3-4 0,-1-3 16,0-4 0,-6-1-72,-7 2 8,-8 1 8,-12 2 32,-13 4 48,-14 6 16,-13 4-72,-11 4-32,-15 6-80,-12 5-40,-13 7 32,-12 6-8,-13 9 0,-8 6-8,-8 9 8,-6 7 0,-5 5 16,-5 3 8,2 5 8,0-2 8,5 1 16,8-2 0,10-5-120,12-2-64,14-6-160,14-6-16,15-6 72,15-8 48,15-5 168,13-9 32,15-6 48,10-8 8,14-5 0,9-7-16,5-5-8,7-3 0,0-2 8,-1-2 8,-4 1 8,-4 2 0,-7 2-8,-7 4-8,-11 3 0,-11 4-8,-12 2 40,-11 5 16,-12 3-8,-14 4 8,-12 3-48,-13 7 8,-15 4 8,-13 8-8,-12 9 0,-9 7-24,-12 7-8,-5 9-8,-6 7 0,-4 4 8,0 7 8,1 1 8,6 0 32,10-5 24,12-3-56,15-8-72,20-8-72,18-7-32,20-8 40,17-9 72,19-10 56,14-8 8,15-8 8,10-9-8,12-8 0,5-6 0,6-3 8,1-2 24,-1 1 96,-3-2 8,-5 2 0,-4 2-16,-10 2-80,-8 0-16,-12 5-72,-11 2-16,-13 4-24,-13 6-56,-13 3-16,-12 2 8,-16 8 32,-13 2 48,-16 9 64,-11 7 0,-12 7-40,-9 9-8,-8 8 8,-5 10 8,-3 3 64,1 6 80,4 2 40,7 0 8,12-3-88,11-8-72,18-4-176,14-10-40,19-7-16,17-9 7,13-7 137,15-9 16,13-6 48,13-9 16,10-7 8,9-5 0,9-6 0,4-3 0,5-1 0,0-3 0,0 0 0,-5-2-72,-5 2-32,-8 2-8,-10 1-80,-12 5 56,-13 3 32,-14 7 0,-12 5-56,-14 5 8,-14 5-16,-12 8 16,-14 6 96,-13 8 0,-11 7-64,-9 6-128,-11 8-232,-6 7-72,-6 5 8,-3 4 136,0 2 304,3 0 144,9-2 152,9-3-80,16-7-865,16-5-647,20-8 664,13-9-4025</inkml:trace>
</inkml:ink>
</file>

<file path=ppt/ink/ink10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1108 0 1352,'-2'0'368,"-7"1"585,-7 2-49,-9 3-24,-9 2-8,-9 3-176,-8 3-88,-9 6-111,-5 2-89,-6 5-168,-2 4-32,-5 4-32,-2 1-32,-1 4-24,2-1 32,2 1 64,6 1 32,7-4-32,13-2-136,10-7-416,15-5-104,15-6-264,14-7 72,13-7 239,14-9 41,11-8 240,10-8 8,11-6 40,4-6-24,6-2-120,5-4-88,-1 1-104,-1 0 32,-5 1 144,-6 3 104,-5 2 144,-10 3 24,-8 5 40,-12 4 32,-11 5-16,-10 5 0,-13 4-32,-12 4-24,-9 6 8,-12 6 8,-6 3-24,-10 8 24,-6 4 80,-7 7 32,-5 2 80,-3 5 32,1 1 56,0 2 40,5 1-55,8-3-81,11-4-544,12-5-265,15-7-311,13-7-16,14-11 392,13-7 184,13-11 192,13-8-120,10-8-416,8-7-209,6-3 425,-8 4-1312</inkml:trace>
</inkml:ink>
</file>

<file path=ppt/ink/ink10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 2561,'1'-3'-120,"6"-1"176,9-3-457,0 0-1695</inkml:trace>
</inkml:ink>
</file>

<file path=ppt/ink/ink10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0 294 2641,'7'-5'568,"11"-8"512,14-8-616,11-4-248,14-5-336,8-2-208,7 0-264,4 1-8,2 3 168,-2 3 176,-4 5 256,-4 3 16,-7 8-593,-4 4 417,-14 4-1760</inkml:trace>
</inkml:ink>
</file>

<file path=ppt/ink/ink10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34 4089,'11'-5'208,"17"-2"-208,18-4-192,-2 0-3913</inkml:trace>
</inkml:ink>
</file>

<file path=ppt/ink/ink10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1200,'3'4'128,"4"5"96,1 7-504,0 8 128,-2-1-968</inkml:trace>
</inkml:ink>
</file>

<file path=ppt/ink/ink10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172 0 432,'-8'7'200,"-16"7"88,-15 6-96,-12 5-64,1-3-1368</inkml:trace>
</inkml:ink>
</file>

<file path=ppt/ink/ink10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4913,'15'-6'-8,"20"-8"-720,22-7-392,18-3-89,11-2 129,4 2 672,1 3 584,-5 6 448,-8 5 152,-10 7 121,-11 7-105,-11 6-280,-12 5-136,-9 6-152,-11 5-40,-10 6 56,-11 4 56,-9 5 16,-9 2 24,-11 5 32,-7 0-64,-10 1-23,-5-2-97,-9 0-336,-4-4-113,-3-2-279,-5-4-264,-2-3 472,12-9-4801</inkml:trace>
</inkml:ink>
</file>

<file path=ppt/ink/ink10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135 0 1208,'8'0'24,"11"3"-40,10 2-16,6 4 104,1 5 152,0 1 424,-4 5 113,-8 4 47,-6 2-88,-10 4-368,-8 2-112,-7 4-264,-8 1-88,-9 2 24,-5 0 16,-8 0 120,-6 2 24,-9 0-272,-4-1-272,-6 0 256,7-7-3729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9.8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3 6017,'-8'-1'-16,"1"-1"-856,2 2-760,-2 5 864</inkml:trace>
</inkml:ink>
</file>

<file path=ppt/ink/ink10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1071 0 2336,'-6'8'217,"-10"11"503,-12 11-1128,-11 14-185,-9 8 121,-12 4 272,-8 3 560,-8-1 257,-8-2-1,-6-2-216,-3-7-312,-4-3-208,0-5-328,0-3-160,3-3 255,16-10-1799</inkml:trace>
</inkml:ink>
</file>

<file path=ppt/ink/ink10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623 0 2200,'0'4'153,"0"9"23,-2 8-96,-3 8-16,-6 9-8,-6 6 144,-6 5 104,-8 1 120,-8 3 24,-8 0-32,-6 1-80,-5 0-280,-6 0-152,-2-3-464,-6-2-352,-1-7 472,11-9-2465</inkml:trace>
</inkml:ink>
</file>

<file path=ppt/ink/ink10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1350 0 8250,'-9'0'48,"-10"1"-464,-14 1-416,-10-1-9,-11 2 17,-9 1 440,-8-1 288,-8 3 344,-5 2 0,-8 3-256,-4 7-240,-3 6-112,-5 7 16,1 7 288,3 4 248,7 3 32,8 4-352,15 0 80,17-7-4577</inkml:trace>
</inkml:ink>
</file>

<file path=ppt/ink/ink10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1167 163 6001,'7'-3'-312,"5"-4"-448,7-4-696,2-4 111,-1-1 1137,-6-3 713,-8 0 1071,-7 1 176,-10 1-664,-8 1-423,-8 4-593,-7 5-184,-8 4-64,-4 6 24,-8 5 96,-6 5 40,-6 6 0,-8 4 16,-6 6 0,-6 3-8,-4 6-8,-5 3 7,0 2-47,2 4-232,5-1-720,8-1-432,9-2 656,17-8-2657</inkml:trace>
</inkml:ink>
</file>

<file path=ppt/ink/ink10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1169 153 432,'7'-3'104,"11"-5"208,7-5 24,6-3 16,-2 0 56,-4-3 81,-6 3 103,-6 0 144,-10 2 72,-9 2-168,-9 2-112,-9 3-128,-9 4-152,-9 4-24,-6 5-48,-8 4-32,-8 5-15,-4 3-9,-6 8-64,-7 2-40,-4 7-16,-3 3-16,-2 4-40,-2 4-24,0 3-121,2 4-143,6 2-608,3-1-568,10 1 808,16-12-2657</inkml:trace>
</inkml:ink>
</file>

<file path=ppt/ink/ink10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1179 0 232,'-17'4'56,"-20"7"128,-24 8 120,-20 6 40,-14 7-16,-11 4-104,-6 9-136,-2 6-32,3 5-48,3 5-8,7 2-48,8 2-64,12-3 64,19-13-1568</inkml:trace>
</inkml:ink>
</file>

<file path=ppt/ink/ink10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1569 0 2000,'-3'0'168,"-5"1"257,-6 2 31,-10 3 8,-8 2-72,-8 2-128,-10 3 80,-9 2 152,-9 0 24,-7 5-112,-7 1-152,-4 4-400,-6 3-152,-5 7-144,-3 6 24,-2 5 184,-2 7 120,0 5 112,2 5-8,5 1-384,7 4-720,11-4 664,18-11-2145</inkml:trace>
</inkml:ink>
</file>

<file path=ppt/ink/ink10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1860 4 1960,'-4'0'232,"-4"-3"89,-9 2-121,-9 1-136,-8 3-32,-10 2 88,-7 4 144,-9 2 264,-9 4 64,-6 5 96,-8 4-104,-6 4-216,-6 6-88,-6 6-160,-4 8-40,-5 5-48,-2 9 0,-3 4 88,0 4 16,4 2-8,7 0-32,8-5-352,14-5-232,14-10-1104,17-9 912,16-14-3281</inkml:trace>
</inkml:ink>
</file>

<file path=ppt/ink/ink10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1283 0 1832,'-3'1'344,"-5"4"433,-11 2-1,-11 2-112,-10 7-96,-12 3-256,-11 4-248,-12 2-184,-8 4-8,-10 4-16,-10 3 32,-6 5-16,-8 2-88,-6 6-152,-3 4-168,-5 8 288,23-8-3089</inkml:trace>
</inkml:ink>
</file>

<file path=ppt/ink/ink10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1902 0 944,'-9'3'56,"-14"2"88,-15 7-152,-13 2 8,-14 7 64,-11 4 176,-13 4 344,-8 6 57,-7 5-57,-9 3-176,-3 6-328,-3 4-56,-5 6 104,1 6 128,-1 5 112,5 2 8,4 4-144,9 0-216,11-3-712,13-6-536,15-8 632,20-14-2009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3 392,'-4'0'-88,"2"-3"120</inkml:trace>
</inkml:ink>
</file>

<file path=ppt/ink/ink10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1634 0 3753,'-8'3'312,"-12"2"112,-16 8-64,-12 5-56,-15 6 24,-10 5 72,-13 4 80,-7 5 0,-10 2-159,-5 4-217,-6 5-104,-2 1-216,-5 2-177,2 4-303,1 1-128,3 4-384,5 0-72,9 2 719,19-11-1527</inkml:trace>
</inkml:ink>
</file>

<file path=ppt/ink/ink10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1932 0 6769,'-5'0'112,"-8"1"-40,-8 2-472,-9 3 0,-10 2 0,-10 6 240,-10 3 240,-9 3 440,-9 3 24,-11 3-191,-5 5-161,-7 4-216,-7 5-56,-5 8 0,-1 6 24,-4 8 48,1 7 8,1 5 24,3 6 0,6 4-32,8 1-57,13-1-687,14-5-368,17-9-584,16-11 656,14-16-1337</inkml:trace>
</inkml:ink>
</file>

<file path=ppt/ink/ink10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43 472,'14'-7'-40,"14"-9"8,2-4-368</inkml:trace>
</inkml:ink>
</file>

<file path=ppt/ink/ink10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1914 4 1592,'-3'0'576,"-5"-3"529,-7 2-233,-9 2-456,-9 4-64,-10 4-64,-10 5 0,-9 5-32,-9 3 16,-9 3 0,-8 3-16,-7 5-48,-7 0-80,-4 8-104,-5 4-24,-5 5-16,-2 7-8,1 5-16,1 4 8,5 1-144,6 0-72,11-2-168,11-2-224,15-7-704,13-7 808,18-13-2897</inkml:trace>
</inkml:ink>
</file>

<file path=ppt/ink/ink10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1819 0 3497,'-9'1'416,"-7"4"544,-15 2-872,-11 4-152,-12 3-48,-9 5 56,-10 2 248,-8 3 128,-8 3 80,-6 2-32,-2 4-176,-4 4-88,-2 5-136,-1 9-72,-1 8-24,0 8 8,-2 7 48,3 7 40,1 4-272,5 1-248,6-2-568,10-2 528,17-18-2657</inkml:trace>
</inkml:ink>
</file>

<file path=ppt/ink/ink10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1712 0 4377,'-10'3'496,"-12"2"232,-16 7-224,-13 3-352,-14 6-120,-13 4-32,-9 5 24,-9 5 72,-8 4 24,-4 7-8,-6 6-8,0 5-48,-1 5-32,1 5-64,5 5-40,3 1-120,8 1-104,9-1-384,10-3-304,13-4 536,17-16-3609</inkml:trace>
</inkml:ink>
</file>

<file path=ppt/ink/ink10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1279 0 2985,'-10'3'208,"-12"7"576,-15 4-1024,-13 9 120,-10 7 80,-9 3 32,-8 8 72,-4 4 8,-6 3-40,-3 6-24,-1 6-24,-1 6-24,1 4 16,3 3 0,6 1 16,9-1 0,11-4-344,10-6-544,13-7 527,13-14-1639</inkml:trace>
</inkml:ink>
</file>

<file path=ppt/ink/ink10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1157 1 3673,'-6'-1'552,"-9"2"440,-10 4-376,-11 3-496,-10 7-64,-8 8-56,-7 6 24,-7 6 0,-7 7 0,-2 3 0,-5 3-24,-3 2 16,2 2 16,1 1 8,3-1-8,7 0-32,8-2-24,11-2-472,12-3-112,12-3-424,11-3-400,12-5 927,7-8-1623</inkml:trace>
</inkml:ink>
</file>

<file path=ppt/ink/ink10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920 0 2825,'-9'1'120,"-9"4"32,-12 4-208,-13 7 24,-9 8 40,-9 5 200,-5 9 96,-6 5 144,-3 5 40,0 5-48,0 3-64,3 2-160,7 1-96,5-2-112,10-1 0,10-4-24,9-3-40,13-4-168,10-6-72,12-4-40,11-7-16,13-6-168,10-6 32,9-9-40,10-10 7,8-8 153,8-9-152,5-9 312,-11-1-992</inkml:trace>
</inkml:ink>
</file>

<file path=ppt/ink/ink10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792 0 1544,'-10'4'208,"-15"3"120,-15 7-31,-11 6 143,-12 6 192,-5 7 64,-2 3 16,-2 6-104,1 4-240,4 3-56,5 2-16,5 1-32,10 0-64,8-2-47,10-2-161,12-2-73,13-4-39,12-4 16,12-6 24,12-5-64,9-9-32,11-8-72,7-10 0,5-9 80,5-9 56,2-9 32,1-6-56,0-5-104,-4-3-608,-4-4-176,-3 1 488,-12 3-2169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2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1 298 3681,'7'-9'182,"0"0"0,0 1 0,1-1 0,0 1 0,0 1 1,1-1-1,0 2 0,1-1 0,-1 1 0,1 0 0,0 1 0,1 1 0,-1-1 0,1 2 1,13-4-1,4-3-81,-1-1-1,0-1 1,-1-2 0,34-23 0,-8 6-809,34-20-1583,-46 27 1552</inkml:trace>
</inkml:ink>
</file>

<file path=ppt/ink/ink10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694 0 3657,'-10'3'304,"-14"4"128,-13 7-120,-12 7-112,-9 7-56,-6 5 88,-4 8 64,2 4 152,0 3 8,4 1-64,7 0-55,6 0-225,10-3-168,11-1-353,12-3-127,13-4-24,11-6 104,13-4 224,11-7 104,8-6 96,9-8 24,8-8 0,4-10 8,5-8-152,4-7-152,0-8-440,3-6-248,-6-7 503,-10 7-1727</inkml:trace>
</inkml:ink>
</file>

<file path=ppt/ink/ink10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863 3 1016,'-6'-2'104,"-9"1"304,-11 1 160,-13 4 153,-8 5-65,-9 5-312,-6 5-144,-5 8-128,-2 5-40,-1 6-24,1 4 0,2 4 128,5 2 88,7 1 88,5 1-16,8 1-96,10-2-120,11-3-144,13-4-16,14-4-72,10-7 32,12-9 32,11-8 24,8-10-8,8-11-144,8-11-384,5-10-176,3-8-201,1-8 401,-13 4-1024</inkml:trace>
</inkml:ink>
</file>

<file path=ppt/ink/ink10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866 0 4593,'-12'1'288,"-11"2"152,-16 4-376,-12 6-88,-10 6-136,-9 8-16,-5 9 56,-2 7 80,-1 7 64,0 5 64,6 5 24,6 3-16,7 0-152,14-1-136,11-2-320,15-6-96,12-6 120,14-9 120,12-11 504,12-9 144,10-11 192,8-9-16,8-11-208,7-7-64,4-11-256,5-5-56,2-7-56,-1-5-16,-2-4 64,-3-2 32,-6 1 16,-8 0-24,-6 3-224,-12 2-144,-8 5-161,-11 4 65,-11 4 288,-10 6 304,-11 7 680,-9 6 97,-12 6-25,-8 9-184,-7 10-440,-7 7-88,-4 9 80,-2 8 96,-4 7 144,0 5 32,2 6-32,3 1-72,4 2-120,5 1-16,7-2-96,10-3-176,11-4-352,10-6-144,13-9-32,12-6 96,12-11 296,9-8 120,9-8 104,7-9 48,7-8-168,6-6-216,5-9-512,2-3-105,-1-6 129,-1-1 296,-10 3 216</inkml:trace>
</inkml:ink>
</file>

<file path=ppt/ink/ink10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664 0 912,'-7'3'320,"-12"2"232,-13 7-120,-9 4-55,-9 8-161,-7 6-80,-6 5-72,1 3 32,-1 1 112,2 3 88,6-2 240,5 0 56,7-4-232,11-4-256,11-5-448,13-6-192,14-6-304,10-5 144,12-6 191,9-4 97,8-5 408,7-5 40,4-5-24,5-6-120,-1-3 72,-9 1-1760</inkml:trace>
</inkml:ink>
</file>

<file path=ppt/ink/ink10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620 0 1016,'-10'1'-208,"-10"2"-48,-15 4-24,-12 3 232,-9 5 232,-5 6 104,-3 5 96,-1 2 40,4 3-64,3 1-144,8 0-192,8 0-224,12-2 88,9-7-1680</inkml:trace>
</inkml:ink>
</file>

<file path=ppt/ink/ink10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0 737 880,'10'-1'280,"13"-2"656,15-6-23,14-2-169,9-4-80,10-8-496,3-5-168,3-4-192,0-6-32,-4-2 0,-3-1 64,-8-2 144,-8 2-24,-7 3-224,-11 3-152,-11 6-176,-9 5-121,-14 7 193,-11 4 232,-14 8 392,-10 5 360,-10 8 264,-8 8-39,-9 5-225,-5 7-176,-4 4-256,-4 4-64,1 5-48,3 2 0,2 2 56,6 0 56,10-3-32,12-4-152,13-7-288,15-7-337,16-9 57,16-8 144,17-7 496,12-8 312,13-8 120,14-6 16,9-9-96,11-6 121,7-6 71,8-7-8,7-5-144,8-5-128,2-5-176,4-2-112,-1-3-264,-1 0-208,-3 0 256,-25 11-2129</inkml:trace>
</inkml:ink>
</file>

<file path=ppt/ink/ink10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1574 0 1968,'-16'6'128,"-23"6"88,-26 12-151,-23 7-57,-17 9 0,-17 8-8,-10 4 0,-9 7-57,-6 2 1,-3 5 0,-1 4 8,1 2-360,3 1 304,26-13-1560</inkml:trace>
</inkml:ink>
</file>

<file path=ppt/ink/ink10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0 399 504,'18'-7'400,"24"-11"352,24-10 17,22-10-257,17-5-224,10-6-440,10-3-208,3-4-297,2-2 297,-22 8-1336</inkml:trace>
</inkml:ink>
</file>

<file path=ppt/ink/ink10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1497 0 3193,'-20'8'160,"-25"11"64,-29 11-144,-22 11-56,-15 10-24,-12 7 0,-8 8 8,-2 4 88,0 5 32,4 0 8,6-1-24,9-1-280,10-4-360,12-9 304,23-12-3017</inkml:trace>
</inkml:ink>
</file>

<file path=ppt/ink/ink10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0 380 1520,'11'-3'400,"14"-1"241,17-5-113,13-2-352,10-3-120,7-1-40,5-4 0,2-2 0,1-1 8,-1-3 8,0 0-8,-2-3 0,-2 0-24,0-3 0,-3 1-16,0-2-424,-3-2 320,-11 5-2777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1968,'-16'9'-424,"-3"2"360</inkml:trace>
</inkml:ink>
</file>

<file path=ppt/ink/ink10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1563 0 1744,'-4'0'472,"-8"0"433,-11 3-305,-8 4-216,-11 4-40,-9 9 0,-9 5 16,-9 7-88,-9 7-48,-7 6-56,-6 6-64,-8 0-72,-3 3-16,-4-3-8,-2 1 0,0-3-96,0-2-112,2-4-272,4-4-432,3-1 512,20-8-3537</inkml:trace>
</inkml:ink>
</file>

<file path=ppt/ink/ink10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0 806 2849,'8'0'184,"10"0"232,14-2-328,14 2-8,10-1 32,9-1 40,7 0 104,6-3 80,2-2 168,5-1 8,1-6 40,2-3-8,4-5-112,4-3-71,1-6-145,5-4-80,4-5-104,1-3-24,2-5-144,4-3-160,-4-6-425,1-1-207,-5-1-128,-6-1-32,-5-1 96,-8 4 87,-6 2 489,-19 9-816</inkml:trace>
</inkml:ink>
</file>

<file path=ppt/ink/ink10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882 0 7186,'-4'3'0,"-7"2"80,-4 4-1569,-3 5 17,-5 3 344,1 2 544,-4 2 1104,-2 0 360,-2 2-16,-4-1-216,-2 1-448,-3-1-168,-1 0-160,-3 1-48,-3-2-56,-2 1 8,-2-1 144,-3-1 80,-1-1 128,1 0 16,4-3-56,4 0-32,6-2-72,9-3-64,6 0-168,10-2-8,6-2 64,8-3 112,7 0 304,7-1 24,5-3-40,8-3-40,4-2-112,8-4-16,4-2-16,3-2 0,4-4-16,1-1 0,3-1-160,2-4-160,2-1-688,2-2-232,-2-5 591,-8 4-1471</inkml:trace>
</inkml:ink>
</file>

<file path=ppt/ink/ink10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896 1 2617,'0'-1'256,"-3"1"160,1 1-288,-3 2-136,0 3 8,-2 1 176,-1 4 120,-4 2 176,-1 2 64,-1 5-40,-3 1-96,-1 4-144,-1 4-72,-4 1-56,-2 3 40,-2 1 16,-4 1 16,-3 0 41,-4 1-17,-4 1-24,-1-1-56,-4-1-264,-3-1-208,-2-3-281,-2-5 25,-5 0 224,1-5 168,1-3-72,4-4-448,8-3 408,10-4-3937</inkml:trace>
</inkml:ink>
</file>

<file path=ppt/ink/ink10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257 127 3217,'8'-4'120,"11"-6"-168,13-5-408,8-3-321,8-2 9,3 1 320,0 2 592,-2 4 744,-5 5 209,-5 5 87,-8 6-312,-5 4-440,-8 5-216,-4 8-176,-7 2-32,-9 6 72,-5 3 112,-6 2 200,-8 0 96,-8 1 57,-6-1-65,-7 2-192,-3 0-88,-7-1-208,-3 0-192,-2-2-328,-1-4-169,-2-4-287,2-6-8,1-5 40,3-5-312,4-2 823,11-5-1879</inkml:trace>
</inkml:ink>
</file>

<file path=ppt/ink/ink10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2929,'4'0'-216,"4"1"-233,5 1 73,-1 1-1512</inkml:trace>
</inkml:ink>
</file>

<file path=ppt/ink/ink10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932 0 2168,'-4'7'649,"-7"8"551,-9 9-344,-7 8-552,-9 8-152,-7 2 24,-6 3 48,-6-1 120,-5 3 48,-4-1-72,-5-1-39,-2-2-97,-1-2-48,0-5-184,2-2-224,5-6-569,7-6-415,9-6 616,12-8-3689</inkml:trace>
</inkml:ink>
</file>

<file path=ppt/ink/ink10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483 0 656,'-11'10'112,"-14"12"552,-16 10 104,-13 8 97,-11 3-41,-7 2-552,-4-3-320,-1-6-8,15-8-4001</inkml:trace>
</inkml:ink>
</file>

<file path=ppt/ink/ink10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10 184 8850,'-2'0'-32,"-2"1"192,1-2-1184,2 1 160,5-3 279,6-3 217,7-2 248,6-5 120,8-4 144,6-2 8,6-4-32,4-1-56,5 2-72,0 2-32,4 5-56,-2 4-80,-1 8-200,-4 7-72,-3 9-160,-8 5 72,-9 7 248,-11 7 104,-11 3 384,-11 3 16,-12 0-32,-11 3-24,-11-2-192,-9 3-240,-8 1 184,6-6-4017</inkml:trace>
</inkml:ink>
</file>

<file path=ppt/ink/ink10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5785,'10'-4'-96,"12"-7"-528,13-5-392,10-4-288,11-1 71,2 0 657,0 2 744,-1 1 904,-7 4 41,-5 4-345,-7 3-352,-6 4-408,-5 6-88,-7 5-24,-6 8 0,-8 5 64,-9 9 64,-8 10 104,-8 6-32,-12 7-264,-9 3-40,-11 3 24,-9 0 136,-7-2 264,-2-5-288,-5-6 80,12-9-3953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0 7594,'-30'24'432,"12"-1"-360,8 1-2193,10-5 1153</inkml:trace>
</inkml:ink>
</file>

<file path=ppt/ink/ink10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25 8226,'7'-3'-232,"11"-2"-1329,11-4 897,0 1-5105</inkml:trace>
</inkml:ink>
</file>

<file path=ppt/ink/ink10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730 0 1624,'-9'7'392,"-12"10"553,-12 9-297,-13 8-184,-9 5-80,-9 5-208,-7-1-56,-2-1-48,-5-1-16,2-3-56,1-2-192,3-5 136,15-7-4577</inkml:trace>
</inkml:ink>
</file>

<file path=ppt/ink/ink10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275 55 3505,'-3'-3'-432,"-5"-4"-176,-6-2 7,-4 0 257,-6-1 648,-1 1 176,-1 4 233,1 2 15,3 4-288,2 4-184,2 2-256,3 5 0,0 4 96,2 3 136,3 6 352,2 5 32,1 5-32,4 3-120,2 4-343,5 3-121,4-1-377,6 1-279,7-1-312,8-5-272,5-5 680,-1-9-2777</inkml:trace>
</inkml:ink>
</file>

<file path=ppt/ink/ink10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 0 4809,'-4'3'-1048,"-3"4"832,-3 0-3329</inkml:trace>
</inkml:ink>
</file>

<file path=ppt/ink/ink10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0 304,'1'3'16,"1"0"-336</inkml:trace>
</inkml:ink>
</file>

<file path=ppt/ink/ink10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605 0 3441,'-6'3'-32,"-8"2"8,-8 5-944,-7 3-1,-6 4 673,-6 2 640,-5 4 913,-4-1 127,0 1-408,0 0-360,0 0-792,4-1-344,5-1-512,3-3-160,8-1 215,4-6 137,7-2 592,7-4-496</inkml:trace>
</inkml:ink>
</file>

<file path=ppt/ink/ink10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0 189 2441,'7'-1'240,"10"-3"240,10-3-200,11-5-88,6-2-48,3-1-80,2-3-32,-3-1-16,-2 1-8,-2 1-8,-6 1-96,-3 0-296,-7 4-160,-2 0 248,-7 4-2249</inkml:trace>
</inkml:ink>
</file>

<file path=ppt/ink/ink10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1368,'6'3'352,"7"1"256,10 2-135,10 1-289,9 0-128,7-2-176,8-2-112,6-3-209,5-4-175,2-3 328,-7 0-1056</inkml:trace>
</inkml:ink>
</file>

<file path=ppt/ink/ink10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1115 0 960,'-14'3'280,"-19"1"216,-21 4-312,-15 5-552,-15 1-120,-7 4-16,-5 0 136,-2 2 536,1 0 128,1-2 48,4 0-16,8-1-240,5-2-104,6-2 8,18-3-1384</inkml:trace>
</inkml:ink>
</file>

<file path=ppt/ink/ink10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56 1856,'0'1'184,"4"-1"233,3 3-161,6-1-32,7 2-80,5-1-104,7 1 88,6 0 144,3 0 64,6 2 8,8-1-72,6 1-168,5-2-48,6-1-56,7-3 0,6 0 0,4-4 0,5-2-40,3-2-136,4-3-136,4-2-120,-1-1-312,0-1-113,0-4 449,-18 4-1256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2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802 6355 5537,'93'-56'632,"124"-75"449,124-74-489,104-63-160,79-47 24,53-34 0,31-22-120,14-15-96,-3-8-152,-14-5 8,-22-3-8,-28 3-16,-37 8-32,-39 16-32,-48 23-72,-48 26-256,-57 32-344,-58 32 8,-67 38 296,-70 41 224,-78 46 512,-78 46 112,-86 47 32,-82 44 96,-85 45-80,-78 43 0,-75 42 8,-67 37-47,-63 37-73,-51 34-80,-45 37-224,-35 36-48,-26 42-48,-19 44-176,-8 49-592,0 47-537,13 44-1759,21 39 1679,133-79-5112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0 1776,'-17'14'280,"2"-7"0,3-2-223</inkml:trace>
</inkml:ink>
</file>

<file path=ppt/ink/ink10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21 156 4665,'-4'1'184,"-2"0"-24,-1 1-672,3-1-40,4-1 120,6 0 648,5-1 264,7-1 240,5 1 24,8-2-320,8-1-136,6 0-216,9-3-48,8-2-24,8-1 0,7-1 0,7-3-40,9 0-288,4-1-248,6-2-536,1 0-424,3 0 831,-19 2-1479</inkml:trace>
</inkml:ink>
</file>

<file path=ppt/ink/ink10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0 740 1320,'1'0'8,"4"0"-8,3-2-168,9 0 136,7-4 8,10-2 48,7-2 320,8-4 176,6-3 241,8-3-17,6-2-208,6-3-184,7-3-256,5-2-32,6-2-24,6-3-24,3-3-160,5-1-128,0-3-152,0 0 24,-3 0 176,-3 1 112,-4 2 152,-7 1 8,-5 2-48,-7 3-16,-10 3-120,-9 2-120,-9 5 144,-14 5-2481</inkml:trace>
</inkml:ink>
</file>

<file path=ppt/ink/ink10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90 0 592,'-15'6'16,"-20"6"8,-5 1-656</inkml:trace>
</inkml:ink>
</file>

<file path=ppt/ink/ink10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14 806 1816,'-4'2'-128,"-2"1"-192,2 1-8,4-1 280,7-1 48,8-7 280,9-2 136,9-4 224,10-6 65,10-4-105,9-2-128,9-4-192,8-4-96,8-4-96,8-3-48,6-2-24,6-4-16,5-1-48,3-1-8,2-2 8,-1 1 8,-2 1 40,-4-1 0,-4 3 8,-3 0-8,-4 2-456,-6 1-552,-6 2 568,-16 7-2185</inkml:trace>
</inkml:ink>
</file>

<file path=ppt/ink/ink10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1082 1904,'3'0'16,"5"-5"-24,9-2-128,9-4 64,10-6 16,10-2 104,11-6 176,9-3 377,7-3 159,6-3 32,7-2-136,4-4-344,7 0-152,4-4-136,3-2-8,4 1-16,2-1-8,1-2 8,1 1 16,2 1-8,0-3-8,-2 1-144,-1-1-104,-4 0-312,-4 1-64,-6 2 40,-6 2 40,-9 4 199,-7 3-15,-11 5 200,-17 7-1528</inkml:trace>
</inkml:ink>
</file>

<file path=ppt/ink/ink10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88,'0'0'-88</inkml:trace>
</inkml:ink>
</file>

<file path=ppt/ink/ink10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0 759 1736,'10'-4'769,"16"-4"607,16-6-240,15-6-664,12-2-176,10-5-128,10-4-24,5-2-24,7-5-48,3-4-48,5-2-24,2-3-152,-2-2-40,2-2-16,-1 1 0,-2-1 72,-1 2-80,-5 0-152,1 2-128,-5 2 232,-17 7-3809</inkml:trace>
</inkml:ink>
</file>

<file path=ppt/ink/ink10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 0 3249,'-11'6'-144,"-16"5"0,-4 3-2817</inkml:trace>
</inkml:ink>
</file>

<file path=ppt/ink/ink10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 0 1160,'-15'7'56,"-21"10"48,-17 8-136,-1 0-1256</inkml:trace>
</inkml:ink>
</file>

<file path=ppt/ink/ink10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0 96,'-4'3'0,"-2"0"-96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0 111 1080,'54'-19'88,"-3"-1"112,-3 1-176,-11 4 128,-5 2 144,-16 4 401,-7 1 271,-10 4 40,-8 1-152,-8 4-552,-5 4-408,-2 4-544,-2 1-136,5 2-56,3 0 16,8-2-9,7-2 465</inkml:trace>
</inkml:ink>
</file>

<file path=ppt/ink/ink10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0 475 824,'18'-7'120,"22"-10"120,23-8-152,19-10-40,12-6-24,11-4-8,5-4-16,2-1-24,-1-3-96,0-1-24,-5 0 64,-19 9-912</inkml:trace>
</inkml:ink>
</file>

<file path=ppt/ink/ink10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 0 1280,'-12'6'-104,"-14"8"64,-3 0-1096</inkml:trace>
</inkml:ink>
</file>

<file path=ppt/ink/ink10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158 305 1096,'-5'3'24,"-11"6"48,-6 2-160,-3 1-8,-1 2 136,2-1 184,5-3 136,5-3 88,7-4-31,8-3-121,10-6-152,10-5-104,7-5-128,8-5-40,7-4 0,8-3 8,8-4 96,3-2 32,6-2 32,3 0 0,4-1-32,2 1-96,4-2 48,-13 7-2417</inkml:trace>
</inkml:ink>
</file>

<file path=ppt/ink/ink10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 0 1888,'-9'4'-336,"-15"7"176,-1 2-1232</inkml:trace>
</inkml:ink>
</file>

<file path=ppt/ink/ink10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1057 0 1576,'-12'8'256,"-18"9"240,-14 8-255,-13 9-225,-9 4-48,-7 4-120,-4 1-1,-4 1 57,-1-1 96,-1-1 201,0-1-9,1-5-80,2-1-256,3-1-481,5-3 369,14-7-1376</inkml:trace>
</inkml:ink>
</file>

<file path=ppt/ink/ink10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0 804 184,'6'-3'192,"7"-5"312,11-5 112,8-3 88,10-5-31,6-3-217,5-3-104,5-2-192,4-4-96,4 0-64,3-4 0,2 0 8,1-3 8,1 0-8,4-2 8,-1-2-16,0 2 0,1-1-32,-3-1-32,1 2-48,-2 2-88,-3-1-272,-2 3-120,-3 2 279,-10 5-1855</inkml:trace>
</inkml:ink>
</file>

<file path=ppt/ink/ink10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 0 944,'-11'6'16,"-3"1"-976</inkml:trace>
</inkml:ink>
</file>

<file path=ppt/ink/ink10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3 665 1080,'-2'2'88,"1"-2"96,2 1-64,5-4-8,5-1 80,6-3 96,5-5 1,7-2-57,7-5-32,4 0-56,7-4-16,6-2-8,5-1-32,3-2-64,5-2 0,0 1 16,4-1 0,-1-1 16,3 2 0,0-2-32,0-1-8,2 1-40,-1-1-32,-2 0-64,-2 0-32,-2-2-128,-5 3-32,-2 0-257,-6 2 313,-9 5-1520</inkml:trace>
</inkml:ink>
</file>

<file path=ppt/ink/ink10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21 1936,'-1'-4'-416,"-3"-3"80,1-3-848</inkml:trace>
</inkml:ink>
</file>

<file path=ppt/ink/ink10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74 1264,'1'-3'456,"5"-4"417,1-2-137,4-3-344,6 1-160,6 0-208,8 3-24,5 1-88,4 2-80,6 4-184,1 4-88,1 2-48,2 5 55,-1 4 65,-2 3-72,-4 3 32,-4 3 160,-10-2-296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2.9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53 114 4649,'-11'16'304,"-17"-4"104,23 0-736,1 0-224,-1-3 16,5-6 312,11-13 56,4-5-48,10-5-288,5-2-137,6-1-103,0-1 152,3 2 232,1 1 112,7 0 216</inkml:trace>
</inkml:ink>
</file>

<file path=ppt/ink/ink10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810 0 928,'-4'7'160,"-6"7"352,-11 10-104,-8 8 81,-10 6 55,-9 3-24,-6 2-32,-6-2-136,-5-1-40,-3-3-104,-1-5-56,1-3-64,2-5-192,5-4-616,5-5-512,4-5 608,12-6-1857</inkml:trace>
</inkml:ink>
</file>

<file path=ppt/ink/ink10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1083 0 896,'-9'10'208,"-14"14"328,-13 13-8,-12 12 113,-12 9 79,-9 5-40,-6 3-104,-4 0-272,-3-3-128,-1-4-256,0-6-280,1-7-600,1-5-120,5-6-1,2-9 225,5-6 672,15-6-480</inkml:trace>
</inkml:ink>
</file>

<file path=ppt/ink/ink10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1372 0 2248,'-7'8'369,"-7"9"335,-8 11-416,-9 7-136,-9 9-112,-6 3-16,-8 7 0,-4 4 16,-6 4 16,-5 3-8,-5 0 16,-5 3 48,-4-1 24,-3 0-8,-4-1-16,-4-3-56,-2-3-72,0-4-256,0-4-760,1-7 656,17-9-2529</inkml:trace>
</inkml:ink>
</file>

<file path=ppt/ink/ink10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2402 0 6305,'-8'6'104,"-11"9"-512,-13 9-320,-10 9-152,-12 8 88,-8 4 752,-9 5 400,-7 5 520,-5 1 32,-6 3-256,-4 1-216,-2 2-360,-2-1-72,-1 1-104,0-2-8,1-1-16,0-3-24,0-1 48,0-5-8,-1-1-96,1-2-32,2-3-216,-1 1-128,3-1 0,4-4 24,5-3-88,5-2-105,6-4 65,10-6 64,9-4 320,11-6 256,12-4-592</inkml:trace>
</inkml:ink>
</file>

<file path=ppt/ink/ink10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0 385 1456,'12'-5'160,"18"-9"136,17-10-200,17-6-120,10-7-80,10-4-80,4-5-112,4 0-80,2-5 48,1 2 160,-18 7-360</inkml:trace>
</inkml:ink>
</file>

<file path=ppt/ink/ink10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1025 0 888,'-22'11'328,"-28"14"224,-26 12-248,-20 8-128,-9 4-232,-5 0-72,5-2-8,5-5 24,9-7 72,14-8 64,10-9 40,13-5-280,13-8 168,10-3-1552</inkml:trace>
</inkml:ink>
</file>

<file path=ppt/ink/ink10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0 115 616,'11'-4'0,"15"-8"-8,15-6-16,13-6-24,10-5 40,-6 1-520</inkml:trace>
</inkml:ink>
</file>

<file path=ppt/ink/ink10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3 468 648,'-2'-1'-16,"1"-5"24,4-2-80,5-6 72,7-5 8,10-5 64,7-5 136,8-5 120,8-3 8,7-7-88,5-2-200,6-4-288,5-4-144,3-2 184,-12 10-792</inkml:trace>
</inkml:ink>
</file>

<file path=ppt/ink/ink10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1175 0 4561,'-14'7'104,"-15"11"-88,-20 13-464,-12 10-240,-12 9 40,-8 8 192,-5 3 231,-1 4 642,-2-1 143,3 1 64,2-2-40,3-2-360,8-3-216,6-4-296,7-5-80,9-2-96,9-5-152,12-6 112,8-2-129,12-6-71,11-7 448,5-6-544</inkml:trace>
</inkml:ink>
</file>

<file path=ppt/ink/ink10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64 392,'11'-5'32,"15"-8"-40,16-9-16,1-2-368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3.1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2881,'7'-1'119,"29"-1"1452,-35 2-1550,0 0-1,-1 0 1,1 0 0,0 0 0,-1 0 0,1 0 0,0 0 0,-1 1 0,1-1 0,0 0 0,-1 1 0,1-1 0,0 0 0,-1 1 0,1-1 0,-1 1 0,1-1 0,-1 1 0,1-1 0,-1 1 0,1-1 0,-1 1 0,0-1 0,1 1 0,-1 0 0,0-1-1,1 1 1,-1 0 0,0-1 0,0 1 0,0 0 0,1-1 0,-1 1 0,0 0 0,0-1 0,0 1 0,0 0 0,0 0 0,-1-1 0,1 1 0,0 0 0,0 0 0,0 0-25,0 1-1,1-1 1,-1 0 0,1 0 0,-1 1 0,1-1-1,0 0 1,-1 0 0,1 0 0,0 0 0,0 0-1,0 0 1,0 0 0,0 0 0,0 0 0,0 0-1,0 0 1,0-1 0,0 1 0,0 0 0,0-1-1,1 1 1,-1-1 0,0 1 0,1-1 0,-1 0-1,0 1 1,1-1 0,-1 0 0,2 0 0,44 7-422,20-3-911,76-5 0,-131 0 999</inkml:trace>
</inkml:ink>
</file>

<file path=ppt/ink/ink10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1025 0 1592,'-5'1'360,"-11"4"289,-7 2-305,-9 4-64,-7 7-64,-5 4-16,-5 6-40,-6 6-40,-4 4-40,-2 4 0,-1 3-8,-3 2-16,-1 1-32,1 2-16,1 2-8,2 0 0,5 1-8,6-2-24,6-4-392,7-3-104,7-5-184,9-5 207,8-8-1527</inkml:trace>
</inkml:ink>
</file>

<file path=ppt/ink/ink10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0 734 128,'8'-3'80,"12"-5"144,13-6 24,13-8-24,11-8-40,6-6-136,7-8-24,3-3-88,2-7-48,2-2-24,-3-3 8,0-1 168,-1-3 24,-2 2-24,-3-3-112,-3 3-16,-12 9-616</inkml:trace>
</inkml:ink>
</file>

<file path=ppt/ink/ink10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1303 0 2016,'-5'1'184,"-4"5"113,-9 2-145,-9 5-104,-7 4-16,-7 5 248,-7 3 128,-8 5 120,-5 4 8,-5 5-248,-6 4-128,-3 5-144,-3 5-8,-1 6-8,-2 4 16,1 3 72,0 4 64,3 1 128,5 1 32,7-2-48,8-6-56,10-5-216,11-7-288,12-10-760,10-8-312,13-9 592,5-8-1993</inkml:trace>
</inkml:ink>
</file>

<file path=ppt/ink/ink10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1045 0 728,'-13'7'104,"-17"8"168,-18 9 40,-15 11 192,-12 6 89,-6 7-9,-5 5-112,2 4-248,2 5-128,3 2-176,7 5-160,4 1-136,8 3 16,6-3 328,7-3 280,6-5 192,11-6-16,9-9-424,10-9-328,11-8-640,11-11-17,10-9 465,1-6-592</inkml:trace>
</inkml:ink>
</file>

<file path=ppt/ink/ink10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168 0 2280,'-8'11'505,"-12"14"383,-5 12-280,-4 8-656,0 4-408,5 0-208,5-2-72,8-5 55,8-4 281,9-7 176,6-7 88,9-6 176,7-8 16,6-6-24,6-7-72,9-6 24,-7-1-992</inkml:trace>
</inkml:ink>
</file>

<file path=ppt/ink/ink10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0 608,'3'3'64,"4"4"112,5 1-320,8 2 96,-1-2-608</inkml:trace>
</inkml:ink>
</file>

<file path=ppt/ink/ink10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 0 1800,'-2'6'440,"-2"8"465,-1 7-201,4 4-336,5 3-120,4 0-208,9 0-64,7-4-144,5-3-64,7-6 8,6-5 24,6-6 64,6-5-80,4-8-632,1-6 535,-9 1-1831</inkml:trace>
</inkml:ink>
</file>

<file path=ppt/ink/ink10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 0 968,'-3'4'0,"-5"5"-248,-2 3 8,2 4 168,1 2 160,4 1 336,7 1 72,6 1 216,7-3 33,6 1-41,9-4-80,8-2-432,9-4-208,6-4-272,5-7-208,6-5 312,-9-3-3225</inkml:trace>
</inkml:ink>
</file>

<file path=ppt/ink/ink10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259 0 4345,'-9'1'0,"-14"5"-184,-8 1-64,-8 3-56,-1 1-120,2 3 16,6 1 80,9 1 143,6-1 129,10 2 32,8 0 24,10 0 217,9 0 183,9-3 16,10-3-24,7-3-240,8-2-208,5-3-120,5-5-64,6-3-280,0-5-73,2-3-111,1-4 24,-4-2 408,-11 0-248</inkml:trace>
</inkml:ink>
</file>

<file path=ppt/ink/ink10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0 287 1080,'7'2'504,"7"-1"489,11-1-113,9 0-312,12-3-200,8-1-240,7-6-72,6-2-48,2-4 0,2-5 0,0-3 0,-2-2 0,-4-4-16,-4-1-360,-7 1-240,-5-1-352,-6 3 391,-12 4-1535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3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 6689,'-2'-1'-1008,"1"-1"928</inkml:trace>
</inkml:ink>
</file>

<file path=ppt/ink/ink10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 0 2056,'-5'3'192,"-6"2"305,-1 5-521,-2 4 0,1 3-16,5 3 32,4 2 24,5 0 144,5 2 144,5 2 32,6-1 16,3-1-88,10-1-32,3-2-16,6-1-40,5-5-40,2-2-200,5-5-56,3-3-32,3-5-16,3-5 40,1-3-24,-1-5-8,-2-3 16,-1-5-40,-3-2-24,-4-3-176,-6-1-297,-5 0 401,-10 5-1736</inkml:trace>
</inkml:ink>
</file>

<file path=ppt/ink/ink10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3 318 3161,'-2'4'104,"1"5"264,2 2-472,6 1 32,10 1 144,8-2 32,10-5 48,8-6 0,8-6-56,9-4-32,5-5-32,6-5-16,2-1 0,3-4-8,1-1 8,-1-1 0,-1-1-8,-2 0 0,-2 1-8,-3-1-16,-4 2-152,-6 0-160,-4 0-432,-8 2 408,-11 3-2241</inkml:trace>
</inkml:ink>
</file>

<file path=ppt/ink/ink10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755 608 1224,'0'1'168,"2"4"160,4-1-136,5 1 8,7 0 73,10-4 111,6-4 8,11-2-8,8-7 8,6-2-16,6-5-16,5-4-104,3-2-64,4-3-112,0-3-40,4-1-16,-1-3-16,-1-1-16,0-1-32,-4 1-104,-5 1-32,-7 3 8,-6 2 40,-11 6 120,-11 6 8,-13 6 0,-12 3-40,-13 8-56,-11 5-24,-11 4-24,-11 5 24,-8 4 40,-9 2 96,-10 4 144,-6 1 32,-6 2-8,-7 2-64,-4 0-256,-4 3-176,-4 0-248,-2 1-72,-1 0 72,0 1 135,1-3 297,3-2 240,3-1 305,5-5 23,6-2-64,6-6-184,8-3-272,4-5-88,5-2-160,8-4-112,3-1-41,5-1 57,4-1 368,3-1 208,2 1 144,3 1 0,5-3-392,2 3-232,4-1-120,5 0 32,4 2 280,2-2 144,6 1 144,4 1-24,4 0-96,4 1-16,3 1-8,3 0 32,1 2 160,3 0 32,2 1 48,4 0 0,4-1-95,4 0 23,8-3 136,6-1 24,7-5-40,5-4-64,6-4-160,7-4-48,4-4-32,5-2 0,3-4-16,3 0 0,2-2 8,3 1 0,2-3 16,2-1 8,1 1-16,1 0 0,0-2-16,2 1-8,-2-4-24,-1 1-72,-3-3-520,-2-1-344,-7 1 471,-16 7-1583</inkml:trace>
</inkml:ink>
</file>

<file path=ppt/ink/ink10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782 0 592,'-9'4'88,"-19"6"72,-17 7-40,-14 4 88,-15 7 32,-9 3 32,-10 2-40,-4 4-192,-6 1-208,-1 1 88,17-6-1624</inkml:trace>
</inkml:ink>
</file>

<file path=ppt/ink/ink10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0 511 1544,'21'-7'224,"26"-9"192,29-11-207,24-9-169,18-8-24,14-6-96,8-4-137,6-2-223,1-1-72,1-2 8,-1 2 216,-25 9-120</inkml:trace>
</inkml:ink>
</file>

<file path=ppt/ink/ink10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 2096,'6'0'329,"5"-2"263,8-1-256,9 0-248,8-3-48,5 1-40,8-1-8,4-1-16,4-1-48,2 1-64,4 0-32,-1 3-216,2-1-153,-4 4 305,-12 1-1688</inkml:trace>
</inkml:ink>
</file>

<file path=ppt/ink/ink10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3 366 5577,'-2'-2'-160,"1"-3"24,1-7-728,7-4 104,5-7 144,8-3 176,8-5 127,6-1 642,6-1 143,6 3 24,7 0-32,4 3-232,5 2-80,5 6-48,4 0-24,5 5-24,3 5-24,4 0-16,0 6 0,2 2-16,-3 4 0,-2 2 0,-2 5 0,-6 3-136,-7 2-256,-8 5 232,-12-2-3889</inkml:trace>
</inkml:ink>
</file>

<file path=ppt/ink/ink10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0 106 2088,'4'-2'200,"6"-5"145,8-3-25,8-4-64,9 0-48,9 0-80,9 1 80,8 2 232,4 1 40,3 3 48,3 3-112,0 4-256,-2 4-64,-2 5-136,-2 2-104,-6 6-128,-3 2-112,-6 6-376,-6 3 8,-6 3-192,-8 4-129,-9 2 753,-8-5-864</inkml:trace>
</inkml:ink>
</file>

<file path=ppt/ink/ink10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 5657,'8'-1'-408,"12"0"-592,16-2-104,12 1 271,13 1 241,6 2 288,4 4 264,-1 2 440,-2 4 64,-2 1-7,-7 7-105,-6 0-288,-4 5-144,-6 4-448,-6 4 343,-8-4-2135</inkml:trace>
</inkml:ink>
</file>

<file path=ppt/ink/ink10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83 0 1032,'-7'7'104,"-11"6"-88,-9 6-56,-4-1-1072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 2609,'9'-5'80,"11"-1"296</inkml:trace>
</inkml:ink>
</file>

<file path=ppt/ink/ink10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 2825,'11'-2'-48,"13"-1"32,13-1-320,13 1 15,7 2 169,4 4 64,1 5 328,-1 5 121,-4 4 135,-4 4 0,-6 4-176,-5 3-96,-5 4-136,-6 3-32,-5 3 8,-8 4 16,-7 0 24,-7 3 48,-11 1 144,-8 2 16,-7-1 112,-10 1 64,-5 0-64,-9-4-72,-4-2-320,-6-5-248,-3-5-464,-5-4-176,-4-5-24,-1-7 24,-3-2 504,13-5-2681</inkml:trace>
</inkml:ink>
</file>

<file path=ppt/ink/ink10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605 0 2240,'1'6'457,"1"9"375,-2 7-360,-3 11-136,-4 4-176,-4 6-64,-5 3-32,-6 0-8,-4 2-8,-7-2-24,-5 1-40,-6 1-64,-5-2-80,-3-2-80,-7-2-200,-3-3-64,-2-4-432,-3-6 503,12-6-1543</inkml:trace>
</inkml:ink>
</file>

<file path=ppt/ink/ink10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705 0 952,'-3'6'264,"-7"8"328,-5 8-104,-7 6-199,-7 7-1,-9 3 56,-8 1 64,-5 2 176,-4-2-64,-4-3-272,0-2-160,-1-6-368,-1-6-136,3-5-432,4-8-256,6-9 607,11-4-1423</inkml:trace>
</inkml:ink>
</file>

<file path=ppt/ink/ink10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15 512,'7'-1'32,"11"-3"96,8 0-152,1-2-624</inkml:trace>
</inkml:ink>
</file>

<file path=ppt/ink/ink10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233 0 544,'4'4'184,"3"7"144,4 8-48,0 6-160,-2 6 8,-7 2 24,-4 5 72,-8 1 185,-8 1 95,-8-1-8,-6-3-56,-4-2-192,-3-5-200,-1-5-760,-1-4 504,8-8-2977</inkml:trace>
</inkml:ink>
</file>

<file path=ppt/ink/ink10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0 217 1888,'6'-3'264,"6"-2"393,9-5-329,9-3 24,11-2 64,7-2 0,9-1-32,5 0-16,4-2-96,2 2-64,2 1-112,1 0-40,1 3-40,-1 2-8,1 2-80,-3 3-80,1 4-168,-5 4-112,-3 5-312,-5 5-280,-4 3 576,-13 0-2089</inkml:trace>
</inkml:ink>
</file>

<file path=ppt/ink/ink10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55 14 2497,'-6'0'-473,"-8"-4"337,-3 0-440,-1-2-736</inkml:trace>
</inkml:ink>
</file>

<file path=ppt/ink/ink10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0 230 1456,'6'-4'288,"9"-5"248,11-5-215,12-4-249,12-3-80,11-3-80,8 0-32,7 0-49,7 2-63,6 1-144,4 1-112,1 4 264,-14 3-744</inkml:trace>
</inkml:ink>
</file>

<file path=ppt/ink/ink10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 4 1256,'-1'-1'64,"-2"-2"-1384</inkml:trace>
</inkml:ink>
</file>

<file path=ppt/ink/ink10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391 0 1088,'-8'4'16,"-13"6"-16,-9 5-8,-11 5 8,-4 2 48,-4 4 320,0-4 168,5-1 41,7-3-81,6-5-592,10-3-240,10-5-129,7-2 97,10-4 368,9-2 88,7-4 112,9-3-16,6-2-103,7-2-33,4-2-48,1-1-8,4-1-8,1-2 0,0 4 0,-2-1 16,-2 3 0,-5 3 8,-3 4 0,-5 2 0,-2 4 0,-6 4-24,-2 7 16,-8 4-8,-5 5 24,-6 6 56,-8 5 56,-7 2 136,-7 2 96,-4 1 24,-4-2-64,-4 1-120,-2-2-136,-4-1-48,-1-2-320,-2-3-328,-1-4 344,4-4-2721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3.8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4465,'10'23'192,"-8"-4"-248,-2-2-736,-4-4 456</inkml:trace>
</inkml:ink>
</file>

<file path=ppt/ink/ink10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3377,'6'0'136,"9"-1"-80,11 1-360,10 1-256,10 4-9,4-1 177,4 4 208,-1 2 480,-2 3 128,-4 2 89,-4 3-17,-3 2-272,-3 2-152,-6 2-376,-3 1-208,-7 3-377,-6 3 401,-8 4-184,-5 0 120,-8 2 672,-6-1-168,-7-2 120,1-6-384</inkml:trace>
</inkml:ink>
</file>

<file path=ppt/ink/ink10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803 0 704,'0'6'32,"0"8"112,-4 8-104,-3 9 8,-4 4 48,-7 4-16,-6 2-16,-5-1 0,-5 0 200,-7-1 24,-4-1 96,-5-3 41,-6-2-201,-2-2 0,-6-3-128,0-4-88,-1-3-208,1-6-160,2-2-385,4-7 377,9-2-1144</inkml:trace>
</inkml:ink>
</file>

<file path=ppt/ink/ink10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1864,'7'-1'112,"12"1"40,10 0-144,10 1-88,7 2 0,1 1 72,0 3 88,-2 3 273,-5 3 79,-4 1-24,-4 4-48,-6 3-304,-5 4-144,-7 5-120,-7 3 8,-7 4 72,-8 1 64,-6 2 72,-7 1-8,-4-1-104,-4-2-32,-3 0-160,-4-4-49,-3-5-215,-4-4-40,-3-4 336,6-5-408</inkml:trace>
</inkml:ink>
</file>

<file path=ppt/ink/ink10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1968,'7'3'296,"11"2"321,10 7-153,5 6-192,4 7-40,0 4-104,-4 6-16,-4 3 8,-5 4 8,-9 3-24,-6 3-24,-6 1 88,-7 0 32,-4-1 0,-6-5-88,-4-5-504,-3-5-192,-5-3-368,-6-5-297,-4-4 785,4-6-1096</inkml:trace>
</inkml:ink>
</file>

<file path=ppt/ink/ink10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7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0 105 4057,'4'-4'80,"9"-6"-16,9-3-152,10-3-120,9-1-16,8 3-32,5 1 24,4 3 136,2 5 64,-2 2 104,-2 6 72,-8 5 72,-5 5-8,-5 6-96,-9 7-96,-8 3-152,-6 6-56,-10 4-24,-6 3 72,-10 3 184,-6 0 56,-8 1-48,-7 0-144,-5-2-448,-6-2-81,-6-3-87,-5-5 296,9-6-520</inkml:trace>
</inkml:ink>
</file>

<file path=ppt/ink/ink10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2232,'1'-1'8,"4"-2"-208,4-3-88,8-2 32,6-5 40,9-1 184,9-3 56,6 0-8,4 1 0,5-1-8,3 1-8,2 4-24,2 1-64,-2 4 56,-10 1-1136</inkml:trace>
</inkml:ink>
</file>

<file path=ppt/ink/ink10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36 0 280,'-5'4'-48,"-9"5"64,-3 0-264</inkml:trace>
</inkml:ink>
</file>

<file path=ppt/ink/ink10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17 276 2168,'-3'-1'88,"-3"-4"329,1-3-473,2-3 136,4-3 400,6-4 168,6-2 272,8-1 40,6-1-248,8 0-176,9 1-327,6 2-121,7 2-72,6 2-8,3-1 0,4 4 0,2-1 0,1 3-8,2 3-24,-1 3-24,-2 4-56,-3 4-33,-4 5-103,-4 2-80,-8 3-392,-6 4-232,-8 2-592,-8 2 744,-11-2-1649</inkml:trace>
</inkml:ink>
</file>

<file path=ppt/ink/ink10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35 35 3353,'-4'-3'-328,"-6"-4"-72,-1-5-97,1-1-1631</inkml:trace>
</inkml:ink>
</file>

<file path=ppt/ink/ink10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83 1992,'6'-3'264,"9"-4"185,10-2-177,11-2-208,8-1-48,8 0-24,6 1 0,4 3 8,5 1 0,1 4-8,-2 3 0,1 4-248,-5 3 0,-2 3-41,-6 3-119,-5 2 352,-13-1-1672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4.9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7938,'4'12'-1105,"25"-7"425</inkml:trace>
</inkml:ink>
</file>

<file path=ppt/ink/ink10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 14 480,'10'-1'224,"11"-2"184,11-1-80,6 1-56,5 0-16,-1 3-48,-3 4 1,-4 3-1,-6 3 32,-7 4 160,-8 3 48,-7 4-64,-9 3-80,-5 2-144,-7 2-48,-5 2-64,-5-1-40,-5-2-56,-4-2-24,-6-1 0,-5-5-40,-5 0 0,-3-3-48,-1-2-248,2-1-168,1-3 296,8-5-2577</inkml:trace>
</inkml:ink>
</file>

<file path=ppt/ink/ink10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208 0 808,'-4'6'232,"-4"8"200,-8 5-176,-4 6-208,-5 3-152,-6-1-112,-4-2-120,-2-2 176,5-6-800</inkml:trace>
</inkml:ink>
</file>

<file path=ppt/ink/ink10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0 331 1776,'7'-3'104,"8"-3"192,14-5-304,12-4-8,13-4 24,9-3 16,11-3 32,8-2 49,4-2 95,4-1 8,3 1-40,1-1-80,-1 0-656,0 0 391,-15 5-2087</inkml:trace>
</inkml:ink>
</file>

<file path=ppt/ink/ink10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1501 0 1760,'-11'4'120,"-14"3"144,-15 4-224,-15 5-16,-10-1-8,-7 3-8,-6-2 129,-3 1 55,-4-2 24,0-1-16,1-1-128,-1 1-56,1-2-16,2 2 0,0 0 8,1 0-8,4 2-136,2-1-184,3 1-281,4-1-15,5-1 256,12-3-680</inkml:trace>
</inkml:ink>
</file>

<file path=ppt/ink/ink10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0 161 512,'17'-4'128,"20"-6"80,20-4-96,16-4-176,11-2-16,4-1 24,3 0 8,-3 0-80,-3 3 104,-17 4-536</inkml:trace>
</inkml:ink>
</file>

<file path=ppt/ink/ink10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2020 0 1992,'-3'1'184,"-7"-1"297,-5 2 39,-7 1-56,-9 1-32,-6 0-152,-8 0-136,-5 3 56,-5 0 16,-7 0-24,-5 2-32,-5 0-40,-3 0-8,-6 1-8,-2 1 0,-4 0-48,-2 0-8,-2 0-8,-4 2-8,-1 3-24,1-1 8,-2 2-24,-2 2-56,1 2-280,-1 2-216,1 1-104,2 1-288,2 0 576,16-3-2561</inkml:trace>
</inkml:ink>
</file>

<file path=ppt/ink/ink10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1244 13 224,'4'-2'184,"3"-1"552,0-1 104,-1 1 17,-6 2-49,-6 2-304,-9 2-16,-9 3 0,-9 2-48,-8 3-208,-9 3-96,-9 2-112,-7 3-16,-8 2-8,-6 2-80,-8 1-160,-6 1-48,-4 2-360,-8 1-48,-2 1 24,-4 2-272,-4 1 663,18-4-1839</inkml:trace>
</inkml:ink>
</file>

<file path=ppt/ink/ink10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1076 0 712,'-9'6'128,"-16"6"160,-14 9 48,-15 9 104,-11 3-56,-12 5-87,-7 3-33,-5 1-112,-4 0-40,-3 3-64,1 1-24,0 0-48,4 2-384,1-1 272,16-6-2481</inkml:trace>
</inkml:ink>
</file>

<file path=ppt/ink/ink10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211 0 960,'-13'7'64,"-17"8"16,-17 9-240,-14 8 88,1-1-800</inkml:trace>
</inkml:ink>
</file>

<file path=ppt/ink/ink10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656 0 1768,'-4'3'264,"-6"1"193,-6 6-137,-5 2-224,-7 5-80,-2 3-32,-7 4-16,-3 2 32,-4 5 88,-6 1 112,-3 3 8,-2 2-24,-2 2-64,0 0-272,1 2-312,2-1 272,10-6-2673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5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0 3633,'-54'18'240,"-4"3"64,-2-1-536,-3 0 80</inkml:trace>
</inkml:ink>
</file>

<file path=ppt/ink/ink10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827 0 2553,'-2'1'352,"-3"4"336,-5 3-208,-7 3-208,-3 5-56,-8 2-120,-4 3 8,-4 3 136,-6 1-24,-2 3 24,-3 1 24,-5 2-120,-2 3-8,-1 2-56,-3 2-56,1 1-136,0 2-88,1 1-336,1 0-272,-1 0 448,12-8-3729</inkml:trace>
</inkml:ink>
</file>

<file path=ppt/ink/ink10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588 0 3265,'-4'3'88,"-4"4"64,-8 3-840,-3 4-81,-5 4 81,-3 3 144,-5 3 520,-4 2 200,-5 5 112,-2 3 8,-1 2-64,0 3-128,-2 2-88,3 1-16,1-1-8,3-1 0,6-3-448,7-2 336,5-9-1192</inkml:trace>
</inkml:ink>
</file>

<file path=ppt/ink/ink10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0 928,'-3'3'264,"-3"5"232,1 3-296,-2 5-120,3-1-104,1 2-16,4 0 64,6 0 88,4-2 32,5-1 0,6-3-31,6-1-81,6-4-361,8-2 241,-3-3-1968</inkml:trace>
</inkml:ink>
</file>

<file path=ppt/ink/ink10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 0 1840,'-5'3'40,"-1"1"-1920</inkml:trace>
</inkml:ink>
</file>

<file path=ppt/ink/ink10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0 888,'-3'7'128,"-3"8"184,-1 9-40,1 4 0,0 3-104,6 3-152,6-3-504,6-2 280,1-7-1152</inkml:trace>
</inkml:ink>
</file>

<file path=ppt/ink/ink10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140 0 1048,'-3'3'336,"-4"1"272,-2 3-183,-4 4-25,-2 5-16,0 2-8,-2 3 56,2 4 40,1 3 16,1 3-16,4 3-88,2 1-120,4 1-232,4-2-248,6-2-352,7-4-160,8-6-336,10-5-16,6-8 623,-2-4-1551</inkml:trace>
</inkml:ink>
</file>

<file path=ppt/ink/ink10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8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 0 1632,'-2'3'456,"-2"0"417,-1 4-305,-2 1-376,-2 2-96,2 2-104,2 1-32,2 1-16,4 3 0,4 1 32,4 3 0,5 3 0,4 1-8,6 3-360,6-1-56,10-2 192,-2-5-2201</inkml:trace>
</inkml:ink>
</file>

<file path=ppt/ink/ink10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117 0 3305,'-5'1'80,"-3"1"-88,-4 2 8,-2 2 32,-2 2 112,1 0 408,1 4 96,2-1 40,2 1-120,3 2-184,3 3 0,5-1 121,5 2 143,9-3-104,10 1-104,11-4-200,10 0-168,12-7-136,10-2-120,6-4-344,6-5-192,1-4-505,-1-4-431,-2-3 968,-16 0-3473</inkml:trace>
</inkml:ink>
</file>

<file path=ppt/ink/ink10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114 0 4993,'-6'1'-16,"-6"5"-352,-5 1 168,-2 3 176,1 2 384,1 2 232,4 0 440,4 0 41,6 0-233,6 0-40,6-2-312,11-1-64,8-3-144,8-1-160,9-2-232,10-1-56,4-3-64,5-2-48,4-3 24,3-2-56,-2-4-160,-1-1-120,-1-3-457,-5-3-511,-5 2 880,-13 1-4001</inkml:trace>
</inkml:ink>
</file>

<file path=ppt/ink/ink10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141 122 8754,'-6'1'-80,"-11"3"-776,-4 2 208,-2 3 191,-1-2 49,5 1 512,3-1 152,7 0 265,3-1 15,6 1-48,7 0-40,7 0-168,7 0 0,9 0-56,10 0 8,8-3-8,10 0-8,6-4-80,9-4-88,5-3-16,4-4 0,4-6-16,1-1-8,-2-3-64,-2-2-64,-5-1-248,-8 0-192,-6 2-536,-8 1-369,-11 1 785,-13 5-5361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5.4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375 0 10842,'-26'17'104,"2"-4"-880,2 2-248,-5-1-256,-3-2 95,-4-5 1001,-4-4 224,1-1 424,-1-4-79,1 1-754,4-2-583,5 0 488</inkml:trace>
</inkml:ink>
</file>

<file path=ppt/ink/ink10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337 185 6505,'-11'3'-432,"-13"2"-880,-12 5 48,-5 3 768,-4-2 360,1 2 920,5-4 264,6 0 216,6-5-159,9-1-505,6-2-208,5 1-160,8-1-24,6 0 24,7 1 16,8 1 8,8-1 104,8 1 184,7 0 32,7-2-104,9-1-128,7-2-216,9-4-47,6-1-41,4-1-8,6-4-24,0-3 0,2-2-16,-1-4-56,-1 0-97,-2-3-63,1 0-256,-2-1-216,0 0-584,0-2-520,-1 1 967,-15 2-5448</inkml:trace>
</inkml:ink>
</file>

<file path=ppt/ink/ink10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1605 0 5065,'-10'3'256,"-11"4"304,-13 4-880,-9 6 64,-10 1 88,-5 3 256,-5 1 440,-3-1 80,-2 2-24,-3-2-151,0-1-233,1 1-48,-4 1-48,2 2-24,-2 0-88,-1 2-48,1 1-128,-3 1-8,1-2-88,1 1-49,0-2 41,3 1 8,4-4 8,4-1-264,7-1 376,13-6-5169</inkml:trace>
</inkml:ink>
</file>

<file path=ppt/ink/ink10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0 797 3129,'6'-1'728,"10"-2"800,9-4-240,13-1-271,10-4-249,10-3-368,9-3-112,7-3 8,6-4 48,5-4 88,5-1 24,3-5-88,4-3-48,3-1-120,2-5-64,5-1-87,1-2-25,3 0-121,2 0-215,-2-1-392,-2 2-136,-5 1-168,-5 3 48,-9 3-425,-8 2 817,-18 8-5329</inkml:trace>
</inkml:ink>
</file>

<file path=ppt/ink/ink10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0 727 2561,'6'-1'120,"3"-1"88,8-3-208,6-1 0,5-4 56,4 1 368,1-3 192,5 0 216,2-1 24,4-1-240,4 0-168,3-1-184,3-1-63,7-3-97,4-1-24,7-4-16,5-2-8,5-2-32,4-3-16,5-1-16,3-4-8,5-1 0,1-4-32,1-1-192,0-1-153,-2-2-383,-1 0-192,-5-1-464,-3 1 736,-16 7-2249</inkml:trace>
</inkml:ink>
</file>

<file path=ppt/ink/ink10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2470 0 8674,'-4'4'208,"-8"5"-152,-8 6-40,-5 6 56,-6 4 152,-6 5 432,-3-1 184,-4 3 193,-3-1-81,-3 0-352,-3-2-160,-2 1-136,-4-1 0,-3 1-16,-5 2-32,-5 2-96,-4 1-64,-6 4-64,-7 3-24,-6 3-8,-7 1 0,-5 3-8,-6 1 0,-5 4 8,-3 0-24,-2 4-288,-1 0-192,4 3-416,0-4-352,7-1-705,6-1-631,5-5 1407,22-9-5184</inkml:trace>
</inkml:ink>
</file>

<file path=ppt/ink/ink10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1189 7402,'8'-2'176,"12"-5"-120,12-6-72,12-7-32,13-2-8,8-6 16,7-3 8,7-1 80,2-3 72,2-1 208,2-1 80,1-1 88,2-1-8,3 0-152,0-2-72,3-1-136,4-1-48,0-4-56,3 0-8,1-2 0,-1-3 8,0 0-16,0-3-8,-1 2-248,-1 0-304,-4 0-496,1 2-184,-4 1-273,-2 4-175,-6 4 1040,-16 8-2681</inkml:trace>
</inkml:ink>
</file>

<file path=ppt/ink/ink10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2186 0 7218,'-11'4'104,"-13"6"-200,-14 5-8,-14 6 8,-7 3 63,-9 3 298,-6 1 199,-5-1 344,-3 1 144,-4 0-72,-1 1-136,-2 2-304,2 2-143,-1 2-169,1 5-48,0 2-40,-1 1-8,-2 3-16,-2 1 8,-1-1-24,-5 1-8,-3 3-64,-3 0-168,-5 0-441,0 1-415,-2-1 536,18-9-8946</inkml:trace>
</inkml:ink>
</file>

<file path=ppt/ink/ink10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0 731 6785,'12'-2'681,"16"-7"991,19-6-1528,19-8-24,15-3-104,14-5-16,10-6-8,9 0 8,1-5 8,3-2 8,0-2 8,-3 0 0,-3-3-8,1 0-16,-4 0-72,1 0-192,-3-1-656,-1 4-505,0 1 697,-20 9-5361</inkml:trace>
</inkml:ink>
</file>

<file path=ppt/ink/ink10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 0 6177,'-7'4'-664,"-14"6"920,-1 0-6025</inkml:trace>
</inkml:ink>
</file>

<file path=ppt/ink/ink10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1784 0 3889,'-10'4'432,"-13"5"336,-14 5-456,-10 5-320,-10 6-24,-8 3 32,-5 3 40,-7 3 240,-2 0 24,-3 2-24,-2-1-40,-4 1-232,0 1-24,-5-1 0,-3 1 8,-4 1 16,-1 1 16,-3-1-8,1-1-88,0 1-608,4 0-480,0-3 592,20-5-3473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3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240 0 5817,'-35'54'1136,"-35"60"1265,-6 36-2121,22 6-968,50-23-664,64-46-985,76-68 1265,14-36-3113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5.6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662 0 6497,'-18'5'320,"-5"-2"81,-4 3-337,-12 9-256,-4 3-9,-12 6 201,-7 5 112,-8 4 225,-2 3-17,2-4-304,3 1-360,7-8-1409,5-1 1089</inkml:trace>
</inkml:ink>
</file>

<file path=ppt/ink/ink10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0 525 4865,'8'0'112,"10"-2"-376,13-3-264,10-2-224,8-2-16,5-3 351,6 1 417,-1-1 665,4-2 119,-2-2 40,0-1-192,1-1-416,4-2-96,0-1-72,5-1-24,2 0-8,4-2-16,3-1-8,5-2-32,-1-1-240,2-1-80,-2-2-56,-1 0 32,-3-1 104,-3-1-160,-4 3 288,-13 3-3065</inkml:trace>
</inkml:ink>
</file>

<file path=ppt/ink/ink10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 56 7538,'-4'1'48,"-3"4"-248,-3-1-104,1 3 231,3 0 73,2 1 225,5 2 111,5-2 136,5 2 80,6 0 192,5-3 48,8 0-16,8-1-128,9-2-319,11-1-129,12-3-120,9-2-24,9 0-24,10-4-32,6-1-280,4-2-73,3-2-199,0-1-224,-2-2-64,0-2-88,-5-2-496,-3 0-481,-5-3 1145,-20 4-3673</inkml:trace>
</inkml:ink>
</file>

<file path=ppt/ink/ink10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 0 5457,'-2'0'-112,"1"0"-328,1 1-120,4-1 560,3 2 112,4 1 384,6-1 160,2 1 56,5 1 25,2 1 39,5 0-32,2 2-40,3 0-80,4 3-232,5 0-128,5 1-176,5 0-32,9 0-48,5-1-16,8 0-32,3-3 8,6-4-248,4-5-8,0-5-168,2-4-208,-1-6-512,-2-4-745,-3-4 1033,-15 3-4073</inkml:trace>
</inkml:ink>
</file>

<file path=ppt/ink/ink10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0 4465,'1'1'120,"1"2"-24,1 3-96,2 2 24,2 5 208,1 1 232,1 4 440,0 2 129,1 1-9,1 2-160,2 3-344,2 0-136,4 1-192,5 0-80,6-2-104,9-3-8,7-2-264,8-5-112,6-6-304,5-5-184,2-7-328,1-7-505,-2-5 985,-9-2-3945</inkml:trace>
</inkml:ink>
</file>

<file path=ppt/ink/ink10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494 0 7378,'-10'1'-489,"-13"5"-255,-14 2-856,-6 4 984,-2 3 184,-2 3 272,2 0 552,4 1 664,3 0 176,3 2 57,3 0-321,3 3-544,4 3-168,6-1-168,4 5-24,6 1-40,8 5-24,9 1-112,12 2-32,9 1-224,10-2-80,9-2-232,11-5-129,7-8-391,9-9-520,5-11 1024,-10-7-2257</inkml:trace>
</inkml:ink>
</file>

<file path=ppt/ink/ink10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169 0 11330,'-11'1'-296,"-14"1"-1400,-14 3-761,-9 7 1729,2-3-5425</inkml:trace>
</inkml:ink>
</file>

<file path=ppt/ink/ink10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411 0 4945,'-12'6'776,"-12"8"577,-14 8-577,-9 9-632,-4 8-112,-2 9-24,3 5-8,4 4 24,9 4-8,8-3-16,11 1 0,12-4-40,14-3-24,15-6-176,11-4-8,16-8-289,11-8-271,10-7 520,-7-10-5561</inkml:trace>
</inkml:ink>
</file>

<file path=ppt/ink/ink10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613 1 11218,'-10'-1'-88,"-13"1"-1008,-10 3 128,-10 1 328,-6 4 104,-2 5 800,-3 4 296,-1 2 328,1 5 72,2 4-184,4 5-167,7 2-305,5 1-88,8 5-152,7-1-32,10 4-32,7-1 0,8 1 24,6-1 16,8-2 32,8-5 48,8-5-16,7-7-8,10-8 8,9-6-48,9-7-48,8-7-96,7-6-280,7-8-128,4-6-385,4-7-103,2-4-272,0-3-208,-2-1-529,-4 0 1033,-17 7-3737</inkml:trace>
</inkml:ink>
</file>

<file path=ppt/ink/ink10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38 5265,'1'0'-112,"6"1"-264,4 1 0,7 0 528,7 1 160,10 3 304,7-2 152,8 2 49,7-1-121,8 1-296,4-1-160,9 0-224,6-3-32,5-2-8,7-1-80,2-6-384,5-3-136,2-2-497,1-5-247,1-3 832,-20 2-3601</inkml:trace>
</inkml:ink>
</file>

<file path=ppt/ink/ink10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78 0 5985,'-6'1'-8,"-4"2"-72,-5 3-72,-1 1 504,0 1 72,7 3 305,3 2-57,9 1-64,8 0 40,10 1-168,8 2-8,11-1-56,11-2-120,13-3-192,10-3-56,12-2-32,7-5-72,6-2-32,4-6-16,3-4-64,-2-3-16,0-3-296,-3 0-248,-5-1-504,-6-2-193,-7 2-495,-8-2 976,-17 5-2737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5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0 1712,'3'1'54,"0"0"-1,-1-1 1,1 1-1,-1 0 0,1 1 1,-1-1-1,1 0 1,-1 1-1,0-1 0,1 1 1,-1 0-1,0 0 1,0 0-1,0 0 0,-1 0 1,1 0-1,0 0 1,-1 0-1,1 1 0,-1-1 1,0 1-1,1 2 1,-2-4 45,1 0 0,-1 0 0,0 0 0,0 0 0,0 0 0,0 0 0,0 0 0,0 1 0,0-1 0,0 0 0,0 0 1,0 0-1,-1 0 0,1 0 0,0 0 0,-1 0 0,1 0 0,-1 0 0,1 0 0,-1 0 0,-1 1 0,1-1-14,-1 0 0,0 1 0,1-1 0,-1-1 0,0 1-1,0 0 1,1 0 0,-1 0 0,0-1 0,0 1 0,0-1 0,0 0-1,0 1 1,0-1 0,0 0 0,-3 0 0,4 0-131,0 0 0,0 0 0,-1 0 0,1 0 0,0 0 0,-1 1 0,1-1 0,0 0 0,0 1 0,0-1 0,-1 1 0,1 0 0,0-1 0,0 1 0,0 0 0,0 0 0,0-1 0,0 1 0,0 0 0,0 0 0,1 0 0,-1 0 0,0 0 0,0 0 0,1 1 0,-1-1 0,1 0 0,-1 2 0,-11 14-1321,4-9 866</inkml:trace>
</inkml:ink>
</file>

<file path=ppt/ink/ink10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462 245 5409,'-11'3'-136,"-18"7"320,-14 4-896,-11 5 544,-5 5 224,1 3 208,3-1 144,6 1 256,7 0 0,12-3-215,8-1-121,12-2-264,11-2 48,13-3 104,11-3 8,10-2 112,11-2-8,11-2-64,9-5-24,10-2-112,9-2-48,8-5-32,5-2 24,5-3 40,1-5 8,3-1 0,1-3-16,-1-3-32,1-4-16,-1-3-8,-2-1-8,-2-5-184,-2-1-112,-4-1-192,-5-1-88,-7-1-144,-6 0-112,-11 3-321,-9 3-223,-9 3 720,-14 7-3657</inkml:trace>
</inkml:ink>
</file>

<file path=ppt/ink/ink10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0 527 7026,'11'-4'264,"14"-5"120,17-3-344,16-5 8,15-4 0,12-3-16,8-3-24,8-2 8,6-3-8,3-2 0,2-2-8,2-2-16,1-3-240,1 1-280,1-3-865,-1 0-407,0 1 888,-23 7-2025</inkml:trace>
</inkml:ink>
</file>

<file path=ppt/ink/ink10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1107 165 1680,'12'-4'336,"19"-4"377,16-6-129,10-3-88,7-3-176,0 2-224,-6 0 128,-10 1 680,-10 3 288,-15 3 225,-10 1-105,-14 3-656,-12 3-256,-11 1-152,-9 4 0,-8 5 0,-11 4-16,-7 5-96,-8 6 8,-8 6 145,-7 4 119,-5 2 168,-7 5-16,-2 4-168,-1 3-96,-2 7-104,4 5-8,-1 6-24,4 3-24,6 4-80,7 0-40,10-1-32,13-5-64,16-5-240,17-7-168,17-9-520,18-5-216,18-10-417,15-8-583,18-12 1351,-2-6-6104</inkml:trace>
</inkml:ink>
</file>

<file path=ppt/ink/ink10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512 10 1952,'-3'0'937,"-5"-2"1055,-5 0-152,-3-1-583,-2 0-337,-3 3-512,-1 3-88,-2 1 72,-1 6 104,-1 4 288,-3 4 161,-2 7 159,-4 5-16,-1 5-240,0 3-224,0 2-344,4 2-104,2 0-95,5 2-25,4-4 48,7 0 24,6-3 0,5-2 24,7-2-88,7-5-72,9-2-280,7-5-353,12-5-615,10-7-608,10-4 984,-6-7-11259</inkml:trace>
</inkml:ink>
</file>

<file path=ppt/ink/ink10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492 0 11787,'-2'1'-305,"-5"4"-1439,-2 3-296,-2 3 935,0 2 217,0 1 1800,-1-2 481,-2 1 359,-2-3-56,0-2-759,-2 1-297,-2 0-304,0 1-64,-3 3 16,-2 2 80,-1 5 288,-3 2 128,-2 6 145,-2 5 7,0 3-208,0 5-144,3 3-272,5 4-128,6 1-176,7 0-24,6-3-64,10-4-8,10-5-24,12-8-256,12-6-456,12-12-616,15-10 703,-4-6-15018</inkml:trace>
</inkml:ink>
</file>

<file path=ppt/ink/ink10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501 0 8450,'-3'1'-112,"-7"1"528,-5 3-2209,-4 4 721,-5 2 1216,-4 3 1033,-2 1 855,-2 1 32,-3 1-463,2-2-385,-2 3-408,3 1-80,0 0-8,3 4-31,2 2-113,-1 1-88,3 5-184,3 3-80,2 1-120,6 0-40,7 3-64,6-2-8,8-1-8,8-1-112,7-6-288,9-6-336,6-6-633,9-12-431,7-10-2353,5-13 2521,-5-2-6842</inkml:trace>
</inkml:ink>
</file>

<file path=ppt/ink/ink10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612 0 14371,'-6'0'200,"-5"3"-952,-4 1-472,-7 4 400,-2 4 167,-4 4 1330,-2 4 311,-2 2 232,-1 2-112,-2 3-440,-1 1-88,-2 1-23,0 2 79,-3 1 144,0 3 24,0 0-104,4 3-152,4 1-304,4 2-120,8-2-152,6 1-56,9-1-80,9-3-112,8-2-192,8-5-56,10-5-448,10-7-232,8-9-881,8-9-711,4-12 1567,-6-2-9585</inkml:trace>
</inkml:ink>
</file>

<file path=ppt/ink/ink10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 8002,'0'-2'-1321,"1"1"3306,-1-2-10651</inkml:trace>
</inkml:ink>
</file>

<file path=ppt/ink/ink10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943 25 9634,'-4'-1'832,"-4"-3"569,-9-1-977,-4 0-88,-4 1-272,-4-1 32,-3 4 240,-4 2 112,-4 4 192,-2 3 72,-5 5-72,-1 3-40,-5 7-87,0 5-41,-2 3-8,-2 5 8,1 2 56,0 0 16,1 0-80,6-1-80,4 1-184,8-1-128,5-2-144,10 0-120,6-3-224,8-1-80,8-2-272,8-4-120,9-1-112,9-3-113,12-5-471,10-2-328,11-6 1079,-4-4-10169</inkml:trace>
</inkml:ink>
</file>

<file path=ppt/ink/ink10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1026 7 5137,'-5'-1'24,"-9"-1"64,-7 1 24,-8-1 536,-4 2 393,-3-1 151,-4 1-88,-2 1-16,0 4-128,-1 0-103,0 4-209,-1 2-96,-2 4-120,-1 6 0,-3 4 24,-3 5 40,-2 5 232,-1 1 49,-1 5-1,2 0-24,4 1-184,2 1-80,9 2-152,5 3-80,12-1-248,9-1-56,11 1-152,14-4-96,14-5-272,14-3-96,15-6-408,11-5-137,11-10-639,9-7-1009,5-10 1737,-12-2-8954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6.2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328 35 5561,'3'-12'168,"-3"1"-40,-1 4-64,-8 2-112,-5 5 0,-13 9 120,-4 6 120,-9 8 144,-5 4-24,-5 3-616,-2 2-760,-9 3 584</inkml:trace>
</inkml:ink>
</file>

<file path=ppt/ink/ink10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137 0 11755,'-4'0'416,"-3"1"136,-2 2-1593,-3 1 345,0 6 192,-1 3 1128,1 5 297,-2 2 183,0 5-40,0 1-536,2 3-176,4 0-176,2 2-40,7 0-48,6-1 24,7 1 48,8 0 0,10-2 0,10-2-16,9-4-136,13-5-32,11-4-200,11-7-104,7-6-264,7-8-256,4-7-744,0-7-609,-2-8 1177,-17 2-8362</inkml:trace>
</inkml:ink>
</file>

<file path=ppt/ink/ink10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0 210 11939,'1'2'432,"6"-2"480,6 0-1608,9 1 152,10-1 31,11-1 169,14-2 344,11-4 112,14-3 8,11-4-48,9-6-104,12-5-272,7-4-1160,6-4-928,6-4 1159,-19 3-4832</inkml:trace>
</inkml:ink>
</file>

<file path=ppt/ink/ink10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1126 57 3497,'5'-1'176,"3"-2"104,4-2 128,1-1 136,-1 0 280,-2 1 56,-7-1-79,-5 1-1,-7-1-136,-8 0-96,-5 2-104,-7 1-96,-7 2-112,-6 1 40,-7 3 256,-3 1 129,-8 4 111,-2 5-48,-2 4-296,-3 7-160,-1 4-144,0 4 0,0 3-32,0 3-8,2 0-56,3-2-16,4 0-32,5-1-96,7-4-440,6-1-344,11-4-905,6-3-735,10-4 1384,6-6-6826</inkml:trace>
</inkml:ink>
</file>

<file path=ppt/ink/ink10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968 126 1376,'6'-1'520,"6"-5"585,8-2 47,6-5 8,2-1-208,2-1-240,1-1-463,-1 1-113,-1 1 64,1 4 24,-4 2 32,-4 3 80,-2 4 200,-8 4 144,-6 1 272,-8 3 88,-9 3-15,-7 2-65,-8 2-160,-6 5-128,-8 2-232,-5 2-88,-6 6-120,-5 0-48,-3 5 33,-5-1 23,-3 2 40,-2-1 16,-3-1-112,1-2-48,2-1-80,1-4-24,4-3-8,4-4-24,8-2-128,6-4-104,7-3-288,7-3-137,9-5-87,3-3 24,8-3 200,5-3 112,7-3 88,5-3 40,6-1 32,5 0 48,4 0 120,3 2 40,2 1 56,2 1 40,2 3 128,3 1 40,4 2 32,0 2-16,2 1-32,-2 1 8,1 1-24,-1-1-16,1 0-96,-3-1-32,2-3-32,-1-2 0,0-2 0,-2-2-16,0-4 16,-1-1-8,0-2 0,-3 0 8,-1 0-16,-3 0 0,-3 2-8,-2 1-8,-8 0 40,-5 3 16,-7 1 32,-8 4 48,-9 1 88,-5 3 40,-6 4 0,-2 3-40,-5 4-72,-4 2-16,-1 3 56,-5 6 16,-2 2-31,-1 5-25,-4 2-96,0 5-24,-1 2-24,-1 1 0,1-1-88,2 0-136,1-1-297,4-1-183,4-5-504,2-3-272,4-7-481,1-3-367,5-7 1304,5-3-6074</inkml:trace>
</inkml:ink>
</file>

<file path=ppt/ink/ink10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0 422 10410,'3'0'632,"4"1"809,5-1-2450,9 2-95,5-4-8,8 1 616,2-2 1112,1-4 376,1-2 200,-1-3-223,2-4-625,0-3-176,2-2-144,5-3-16,1-1-16,2-3-72,1-3-144,0-3-112,1 1-457,2-2-295,-1 0-720,0 2-433,-4 1 1217,-10 7-4449</inkml:trace>
</inkml:ink>
</file>

<file path=ppt/ink/ink10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1574 0 6089,'-7'6'336,"-11"8"200,-8 7 33,-11 8 159,-9 7 344,-7 4 48,-5 2-248,-3 1-167,-4-1-441,-2-1-128,-4-2-80,-2 2 8,-3-2 56,-5 3 8,-1 3-24,-2 0-48,-2 2-328,-2 1-240,1 1-569,-1 0-239,2-1-120,2-5-49,2-2 921,14-11-5705</inkml:trace>
</inkml:ink>
</file>

<file path=ppt/ink/ink10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0 451 10650,'7'-1'192,"12"-3"-680,13-3-392,11-5-264,11 0 56,7-5 855,3-3 514,0-1 679,1-1 112,-1-3-200,1-2-232,0-2-360,3-1-128,2-3-264,0-2-360,3-3-888,0-2-536,2-2 879,-13 6-5392</inkml:trace>
</inkml:ink>
</file>

<file path=ppt/ink/ink10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9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1554 0 5537,'-5'3'864,"-6"2"977,-5 5-825,-8 4-48,-4 4-136,-6 5 73,-5 1 31,-4 2-64,-4 2-112,-3 2-352,-2 1-160,-2 1-184,-3 1-24,-1 4 0,-3-1-16,-3 2 0,-2 0 0,-2 0-16,-3 0-8,-1 1-72,0 0-120,-2-1-304,-1 0-128,2-2-176,2-2 0,3-5-73,6-5-303,6-3-1248,9-7 1375,11-4-5856</inkml:trace>
</inkml:ink>
</file>

<file path=ppt/ink/ink10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3 102 10730,'-2'0'88,"1"0"-264,1 2-40,4 0 240,6 1 232,7-1 376,3-1 193,8-2 127,5-4-16,8-2-264,6-1-160,7-5-248,5 1-64,8-2-72,5 0-16,3 3-56,3 1-24,-1 1-24,3 5-8,-4 1-8,-3 2-32,-3 2-216,-9 1-112,-9 1-376,-10-1-248,-10 0-688,-11 1-713,-9-1 1345,-8 1-7458</inkml:trace>
</inkml:ink>
</file>

<file path=ppt/ink/ink10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0 185 8034,'3'-1'-8,"5"-4"-384,7-2 80,9-1 208,8-2 144,7-1 368,6-2 80,8 1 48,5-1-64,3-1-232,3 0-64,0 0-56,1 0-24,0 1-96,-2 1-192,-5 2-840,-5 2-633,-9 3 817,-9 4-5209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6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5457,'0'1'256,"-1"2"216,1 3-1632,0 0 712</inkml:trace>
</inkml:ink>
</file>

<file path=ppt/ink/ink10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0 179 2913,'3'-1'784,"2"-3"536,5-3-344,4-3-664,4-1-192,4-2-112,7-1-8,5-1-192,6-1-232,6 1-312,3 1-56,7-2-248,2 1-97,5 0 721,-11 2-1280</inkml:trace>
</inkml:ink>
</file>

<file path=ppt/ink/ink10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0 242 5793,'1'-1'176,"4"-3"-32,3-3-88,6-2 104,2 0 176,7-4 353,3-2 39,6-1-88,7-2-192,5 1-352,7-1-72,6 0-24,7-1-16,4 3-24,3 0-80,2 4-384,-1 0-264,-1 3-953,-3 2 921,-14 1-4521</inkml:trace>
</inkml:ink>
</file>

<file path=ppt/ink/ink10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26 0 3753,'-11'1'112,"-4"2"-3977</inkml:trace>
</inkml:ink>
</file>

<file path=ppt/ink/ink10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7 167 7170,'-1'-2'376,"-2"2"88,0-1-512,4 0-224,6-1-64,6-1 328,6 1 192,9-3 448,5 1 48,7-1-176,6-1-152,7-1-224,5 1 0,5 1 40,3-1 8,1 2-8,2 0-48,-1-2-72,1 2-16,-1-2-24,-1 1-8,-2-2 0,-1-2 0,-2 1-8,0-2-208,-6 0-696,0-2-480,-5-2 640,-9 1-6642</inkml:trace>
</inkml:ink>
</file>

<file path=ppt/ink/ink10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 0 7602,'-2'1'304,"1"-1"-8210</inkml:trace>
</inkml:ink>
</file>

<file path=ppt/ink/ink10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523 10 2745,'4'0'96,"9"-2"8,9 1-80,6-2-32,6 2 8,4-1 16,-2 1 8,-2 1 16,-3 1 16,-8 4 72,-4-1 8,-10 4 104,-6 3 32,-11 5 88,-10 5-8,-13 7-112,-10 8-56,-15 8-168,-12 6-8,-14 8-96,-11 2-200,-9 3-288,-7-1-312,-4-2 440,17-10-2297</inkml:trace>
</inkml:ink>
</file>

<file path=ppt/ink/ink10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1484 0 4065,'-1'1'560,"-5"4"408,-3 3-64,-7 5-135,-6 3-49,-7 4 32,-4 4-56,-9 4-152,-2 1-40,-6 2-128,-4 3-88,-5 1-152,-4 1-48,-4 2-80,-6 4-40,-7 3-248,-6 3-144,-8 1-416,-7 2-224,-9 1-224,-3 0-25,-4-3-119,-1-1 728,21-9-3297</inkml:trace>
</inkml:ink>
</file>

<file path=ppt/ink/ink10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 4081,'17'-6'208,"3"-1"-4497</inkml:trace>
</inkml:ink>
</file>

<file path=ppt/ink/ink10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2289 1 2320,'1'0'201,"-1"-1"207,-1 2 32,-2 2 128,-5 6 464,-6 5 232,-7 4 217,-10 3-49,-6 4-272,-7 4-232,-10 4-407,-8 3-97,-8 3-32,-8 6 24,-9 1-16,-9 5-48,-8 2-184,-10 2-104,-8 1-104,-5 3-56,-8-2-104,-1 2-8,-1-3-160,4-1-296,5-4-921,9-3-751,8-3-705,11-4 321,12-6 1055,13-6 777,20-8 728</inkml:trace>
</inkml:ink>
</file>

<file path=ppt/ink/ink10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43 0 5441,'-6'3'-872,"-12"4"304,-1 1-3433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6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0 7258,'-39'29'808,"0"-1"896,5 1-1448,1-1-256,2-3-464,-1-1-24,4-3 64,-2-3 184,2-1 264,1-4 16,6-1-8,4 0-24,13-1-368,1-5-664,10-2 607</inkml:trace>
</inkml:ink>
</file>

<file path=ppt/ink/ink10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0 576 1112,'4'-2'-80,"7"-2"16,9-3 16,7-5 240,8-4 128,9-6 160,9-3-23,8-3-17,7-5-24,7-2-152,4-1-88,6-2-112,2-1-24,3 0-16,1-2 8,-3 3-16,0 2 0,-4 1-96,-3 1-352,-4 3 280,-16 6-3041</inkml:trace>
</inkml:ink>
</file>

<file path=ppt/ink/ink10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1678 0 2721,'-1'1'528,"-5"4"400,-2 2-376,-6 2-32,-4 5 144,-5 2 128,-4 2 177,-5 2-25,-2 1-248,-5 2-136,-4 3-224,-1 0-80,-4 2-120,-2 2-64,-2 1-48,-7 1 104,0 0 56,-6 3 16,-3-1 16,-3 2-104,-3-1-128,-3 0-144,-2 0-184,-3-1-96,-3-2-80,-1-3-32,-3-1-144,-1-1-24,-1-3-457,2 0 649,14-6-5857</inkml:trace>
</inkml:ink>
</file>

<file path=ppt/ink/ink10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1176 17 6409,'7'-2'408,"7"0"81,10-1-145,6-1-576,5 1-104,-2 0 143,-4 3 289,-7 3 745,-8 0 191,-8 2-72,-7 1-272,-9-1-536,-7 4-168,-8-1-152,-8 2 8,-7 3 56,-10 2 48,-9 3 48,-8 6 0,-11 3 8,-8 4 0,-7 2 48,-6 5 32,-2 3 0,-2 2-16,5-1-88,4-1-56,9-3-8,10-5-16,14-6-496,11-8-256,16-6-600,13-9-321,12-9 1041,8-2-3953</inkml:trace>
</inkml:ink>
</file>

<file path=ppt/ink/ink10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732 0 9218,'-5'1'-56,"-10"4"-816,-10 3-352,-10 2 223,-5 4 177,-7 3 936,-6 1 336,-4 4 112,-4 2-48,0 3-271,-2-1-89,4 4-96,3-1-80,8 2-192,6 0-17,10-2-287,10-1 56,11-3 16,11-2 0,11-5 328,11-2 16,10-8 64,8-4-248,10-5-744,6-8 648,-6 0-2617</inkml:trace>
</inkml:ink>
</file>

<file path=ppt/ink/ink10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527 0 11274,'-10'3'144,"-9"5"-576,-12 5-128,-7 5-16,-7 3 16,-3 6 512,-2 1 344,-2 1 424,2 2 16,5 0-184,2 1-223,7 0-281,7-1-80,9 0-185,9-3-39,12-3 0,9-4 56,10-4 104,9-6 24,9-7-224,8-5-72,8-6-312,7-7-256,3-7-520,1-3-177,1-5 137,-5-4 208,-5 0 431,-4-1 537,-15 8-1144</inkml:trace>
</inkml:ink>
</file>

<file path=ppt/ink/ink10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752 0 2633,'-7'1'464,"-11"1"192,-10 3 368,-9 2 72,-11 5-40,-6 0-111,-4 5-265,-4 3-80,-1 2-80,1 2-32,2 3-96,5 1-88,5 1-144,4-1-40,9 0-32,6-1-56,9-2-232,9-1-120,12-5-112,11-1 40,11-5 152,9-5 80,10-3 72,9-7-152,5-3-608,8-7-352,4-3-1105,3-5 1169,-11 2-2561</inkml:trace>
</inkml:ink>
</file>

<file path=ppt/ink/ink10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290 0 8562,'-4'1'256,"-10"4"32,-7-1-600,-5 3-128,-5 1-24,-2 2 272,0 1 336,-1-1 464,5 1 56,4 0-192,4 1-240,9-3-240,5 3-72,8-3-80,8 4 64,6-2 96,10 1 56,8-1 56,7-3-40,8-2-472,7-3-248,6-6-720,3-4-185,1-6 17,-2-5 96,-4-3 399,-5-4 505,-12 1-656</inkml:trace>
</inkml:ink>
</file>

<file path=ppt/ink/ink10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811 0 3185,'-5'0'648,"-10"1"800,-10 1-128,-9 3-119,-6 2-137,-7 3-240,-6 3-80,-4 1-88,-1 4-64,-1 0-119,0 3-9,2 2 32,2 1-24,2 2-56,3 2-56,6 2-152,6 0-40,9 3-128,8-1-40,10 0-64,10-1-24,9-2 8,10-1 0,10-2 16,8-4-40,9-4-296,6-5-200,6-8-544,4-6-249,4-9-623,0-7-585,2-4 1521,-13 0-3985</inkml:trace>
</inkml:ink>
</file>

<file path=ppt/ink/ink10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449 0 3913,'-7'0'72,"-11"0"168,-9 1 288,-7 2 456,-3 1 160,-2 5 1,-1 1-73,0 2-232,1 4-120,1 0-40,2 7-7,6 1 7,3 2-48,8 4-240,7 1-152,6 1-152,7 3-32,10 0 56,10 0 8,10-3-16,8-1-16,9-4-72,8-6-56,3-6-224,5-7-128,3-5-440,-1-7-224,1-7-537,-2-6-679,-3-4 1320,-12 1-6186</inkml:trace>
</inkml:ink>
</file>

<file path=ppt/ink/ink10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358 0 7754,'-10'1'496,"-11"1"520,-11 2-968,-8 3-128,-3 4-8,0 2 120,2 4 192,2 1 328,7 3 112,6 0-8,7 1-151,8 1-273,10-2-104,9-2-88,12 0 0,9-3 8,10-4-24,9-4-200,9-5-249,7-6-391,8-5-136,3-6-320,3-5-208,-1-3-457,-2-3 945,-12 2-3249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6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437 0 4041,'-41'32'712,"-4"5"536,-2 2-256,0-2-543,4 1-169,2-5-80,3-3 56,2-5 192,3-3 32,9-2-96,6-1-112,6-7-512,5-1-376,2-7-1024</inkml:trace>
</inkml:ink>
</file>

<file path=ppt/ink/ink10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755 0 7009,'-7'0'209,"-10"1"-65,-9 1-489,-10 1-127,-9 5 0,-5 3 120,-5 7 216,-5 3 352,-1 6 48,-1 2 16,-1 7 32,4 0 89,2 5 55,8 1 24,8 1-64,9 0-344,9-1-224,12-4-96,10-5-40,11-8 72,9-7 64,7-11-905,12-8 753,-5-6-5761</inkml:trace>
</inkml:ink>
</file>

<file path=ppt/ink/ink10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806 0 10658,'-7'1'264,"-10"4"-160,-8 3-856,-7 5 48,-6 5-48,-7 6 240,-6 4 672,-6 4 256,-4 4 184,-4 6 32,0 3-88,-2 4-24,3 3-56,5 3-47,7-1-241,11 1-224,9-3-360,12-6-65,12-4-287,11-8 112,12-10-120,11-9-400,12-12-337,9-12-463,10-10 984,-4-2-2521</inkml:trace>
</inkml:ink>
</file>

<file path=ppt/ink/ink10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696 21 5689,'-1'-3'520,"-3"-1"945,-3-2-1865,-1 1 31,-6 2 25,-3 4 192,-7 6 488,-3 7 185,-8 7 191,-4 7-24,-5 9 0,-3 6-16,-6 6-16,-3 7 48,-2 3 33,0 4-49,2 0-216,8 2-176,8-4-560,9-2-224,12-6-408,9-3-169,10-11-191,10-8 72,6-10-208,11-9-377,7-12 1137,0-5-4001</inkml:trace>
</inkml:ink>
</file>

<file path=ppt/ink/ink10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239 0 6097,'-9'7'-72,"-10"7"184,-9 11-648,-7 7 784,1 6 408,-1 4 201,5 0 239,6 0-192,7-2-248,9-4-192,11-4-328,9-2-48,10-2-88,10-3-24,10-1-96,7 0-48,9-3-88,7-3-72,7-4-296,7-6-160,4-5-112,3-7 71,3-7 393,3-6 216,1-6 200,1-5 0,0-4-184,2-3-120,-3-3-264,0-2-24,-4-1 200,-6 0 128,-7 2-136,-9 4 328,-16 7-3009</inkml:trace>
</inkml:ink>
</file>

<file path=ppt/ink/ink10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635 566 1344,'-9'1'376,"-15"5"353,-13 4-345,-15 5-104,-10 5-144,-9 5 160,-2 3 576,-1 3 240,5 1 136,9 0-247,13-4-809,14-2-256,13-7-136,16-5 96,15-7 352,13-7 72,16-8-16,14-8-64,11-7-160,14-8-24,9-4 32,7-4 56,7-5 96,4 1 16,4-4-16,1 1-56,1-1-128,1-1-56,0-1-352,-2-2-144,-4 2-136,-6 0-16,-9 3 288,-12 3 96,-12 5 112,-13 4-25,-14 8-599,-13 3-936,-11 8 984,-11 5-3033</inkml:trace>
</inkml:ink>
</file>

<file path=ppt/ink/ink10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4 624,'8'-1'24,"3"-2"-672</inkml:trace>
</inkml:ink>
</file>

<file path=ppt/ink/ink10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465 0 1296,'-4'1'312,"-9"2"360,-8 3 41,-9 2 223,-6 5 72,-6 2-32,-2 2-152,-4 3-423,3 1-185,2-2-256,2 0-224,7-4-705,5-2-543,8-4 736,7-3-3017</inkml:trace>
</inkml:ink>
</file>

<file path=ppt/ink/ink10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562 0 3169,'-10'7'488,"-11"11"488,-15 9-608,-12 9-160,-12 5-152,-8 4-80,-7 2-424,-5 4-216,-8-1 328,12-8-3457</inkml:trace>
</inkml:ink>
</file>

<file path=ppt/ink/ink10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0 143 6833,'4'3'72,"10"1"-264,14 2 112,11 1 72,9-2 8,12 1 104,5-5 104,7-1 161,3-5 47,5-4 0,5-2-72,4-2-168,5-2-56,6-2-96,4-1-24,4 1-176,3 0-352,3-1-1305,0 0 1113,-19 1-4825</inkml:trace>
</inkml:ink>
</file>

<file path=ppt/ink/ink10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0 298 2889,'4'0'480,"6"2"232,8-2-144,10 1 0,12-2-32,13-1 64,10-2 105,14-1-89,10-5-232,9-6-168,8-2-192,8-6-32,7-4-184,8-4-184,3-6-449,6-2-351,3-5 624,-21 7-4617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1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 0 5969,'-18'20'488,"3"-1"161,1-1-265,2-5-608,1-1-49,-2-6 9,1-1 32,1-5-192,1-2-200,5-7-2601</inkml:trace>
</inkml:ink>
</file>

<file path=ppt/ink/ink10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0 291 2481,'15'-4'8,"23"-8"-425,24-8-159,21-9-48,20-8 48,12-6 368,9-5 168,5-4 40,-18 6-48</inkml:trace>
</inkml:ink>
</file>

<file path=ppt/ink/ink10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1552 0 9922,'-14'7'224,"-20"7"64,-22 10-872,-20 11-112,-17 7 48,-12 8 200,-9 5 264,-6 1 408,-4 1 48,-3-1-40,1 2-112,0-3-224,5-1-416,3-1-1305,9-4 1121,20-8-4865</inkml:trace>
</inkml:ink>
</file>

<file path=ppt/ink/ink10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0 439 6417,'12'-3'600,"18"-6"657,17-3-945,19-8-264,15-4-24,12-5-32,11-5-72,5-4-192,4-2-104,2-2-360,-1-4-249,-2-2-567,-1-3 792,-20 8-3129</inkml:trace>
</inkml:ink>
</file>

<file path=ppt/ink/ink10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1656 0 9746,'-15'6'144,"-21"5"-184,-22 8-888,-21 11-112,-17 6 7,-15 6 377,-11 7 440,-11 3 616,-6 4 184,-7 3-7,-4 0-201,1 1-448,-3 0-712,4-1 463,26-10-6416</inkml:trace>
</inkml:ink>
</file>

<file path=ppt/ink/ink10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0 621 7338,'15'-6'312,"23"-7"8,21-8-136,20-5-160,17-6-16,12-5-24,9-1-8,6-4-40,2-1-56,1-2-56,1-1-8,-4-2-96,-1 1-153,-4-1-567,-4 2-408,-5-1 696,-18 11-3057</inkml:trace>
</inkml:ink>
</file>

<file path=ppt/ink/ink10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2215 0 10402,'-21'11'104,"-30"13"432,-29 12-1960,-24 13-72,-20 12 488,-13 3 767,-9 3 562,-5 1 607,-3-4 64,1-2-352,2-2-232,4-3-432,7-2-304,7-4-480,8-5-40,9-4-561,9-4-623,8-5 1328,23-6-3305</inkml:trace>
</inkml:ink>
</file>

<file path=ppt/ink/ink10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0 951 2641,'12'-5'768,"20"-8"696,18-5-592,20-6-200,13-3-256,11-3-87,10-1-129,4-3-56,6 1-96,3-4-16,1 1-8,1-2 16,0-1 64,1 1 16,0-3 16,2 1-8,0-2-48,5-2-40,-1-1-112,4-2-144,1 0-264,-1 0-121,-4 2-335,-4 1-136,-9 4-464,-11 3 776,-21 8-1825</inkml:trace>
</inkml:ink>
</file>

<file path=ppt/ink/ink10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2691 0 1624,'-10'4'456,"-16"9"689,-17 5 79,-18 10-8,-13 6-112,-13 3-335,-11 7-41,-11 4 0,-6 2-40,-7 3-80,-5 3-112,-5 0-224,-3 3-48,-2-1-104,0-1-56,-1 2-40,-2 0-48,1 0-136,1-1-96,0 0-200,4-3-184,3-4-616,11-3-416,7-6 871,26-8-5424</inkml:trace>
</inkml:ink>
</file>

<file path=ppt/ink/ink10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0 929 4889,'11'-2'704,"14"-3"1057,17-4-1417,13-5-56,16-2-160,11-7-48,9-5-56,11-3-16,6-6 0,7-4 0,3-4 0,4-3 0,4-2 8,2-2-16,2-1-8,3 0-24,3-1-368,3 0-192,0-1-601,2 1-143,-1-1 248,0 2 96,-1-1 736,-27 11-2121</inkml:trace>
</inkml:ink>
</file>

<file path=ppt/ink/ink10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1147 0 8690,'-10'6'216,"-16"8"664,-14 8-2176,-14 9 200,-9 5 247,-9 5 393,-5 1 864,-7 0 249,-3 0 119,0-3-120,-2 0-440,3-2-272,4-3-368,7-2-64,10-4-32,9-4 39,15-6-231,12-6-56,12-3 64,10-8 144,13-6 632,10-5 160,11-6 48,9-3-40,7-5-104,7-1-32,6-3-40,10-3-8,4-3-88,5-1-104,6-1-152,1-1-48,-1-2-64,1 1 56,-3 0-32,-2-1-184,-5 1 352,-14 6-2385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3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0 5257,'-43'23'376,"1"1"296,3 0-488,3-3-160,8-3-496,4-2-352,9-4 432</inkml:trace>
</inkml:ink>
</file>

<file path=ppt/ink/ink10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1971 0 4433,'-8'4'-344,"-13"10"-424,-14 7 160,-12 9 560,-11 6 440,-10 6 384,-8 3 80,-8 3-152,-4 2-208,-7 3-256,-3 2-72,-5 2-120,-2 2-24,-5 3-16,-2 2-8,-2 2-32,0 0-40,3-2-88,2-3-80,6-5 0,9-7 8,8-9-520,11-5 536,18-11-4217</inkml:trace>
</inkml:ink>
</file>

<file path=ppt/ink/ink10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0 609 5025,'15'-4'712,"20"-8"929,19-9-1313,18-7-696,14-7-257,8-6-279,5-2 16,1-4 432,-3 1 296,-1-2 312,-6 1 0,-4-2-64,-2 1-120,0-1-1144,-2 0 832,-15 7-2801</inkml:trace>
</inkml:ink>
</file>

<file path=ppt/ink/ink10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2142 0 3481,'-14'7'8,"-18"11"504,-19 10-744,-20 9 320,-15 6 840,-13 6 248,-7 3 241,-8 1 15,-7 2-376,-1-1-176,-4 3-304,-2-1-175,2 0-225,1-2-48,3 1-80,6-2-16,6-4-32,9-4-40,9-4-168,12-8-193,12-8-399,14-4-312,15-8-232,12-6 135,15-5 425,13-10 344,12-3 464,10-7 120,14-3 208,10-3 48,8-4-31,10-1-73,7-3-184,8-2-56,6-1-24,4-3-8,4-1-16,3 0 0,2-3 8,1 0-8,-1 0 8,1 0 0,-1-2-8,-1 1 0,1 1-8,-1 0-24,1 0-312,-2 0-329,-2 1-719,-2 0-408,-2-1 912,-19 7-1705</inkml:trace>
</inkml:ink>
</file>

<file path=ppt/ink/ink10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2493 0 8210,'-3'3'-456,"-7"1"-1305,-6 7-103,-7 5 1072,-4 3 584,-7 6 1568,-6 5 200,-4 2-71,-8 3-377,-5 2-664,-2 3-192,-4 5-200,0 1-32,-5 6-24,-2 0-16,-2 3 0,-1-1 8,-5-1 8,-1 1-80,-4-2-168,-3 1-80,-4 0-160,-5 3 16,-6 0 72,-3 2 56,-8 0 167,-5 5 57,-6 2 104,-6 1 24,-5 1 0,-2 0-248,-1-1 176,22-11-6369</inkml:trace>
</inkml:ink>
</file>

<file path=ppt/ink/ink10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0 630 5665,'12'-2'368,"18"-5"208,17-5-384,21-4-96,14-7-96,15-5-144,9-4-128,8-4-136,6-5 0,2-4 136,0-4 112,3-3-48,-1-4-96,3-1-320,0-4-336,2 0 568,-22 9-2353</inkml:trace>
</inkml:ink>
</file>

<file path=ppt/ink/ink10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68 0 7386,'-11'6'-841,"-15"9"305,-5 3-5473</inkml:trace>
</inkml:ink>
</file>

<file path=ppt/ink/ink10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2540 0 4857,'-20'13'824,"-25"16"921,-28 17-1217,-22 16-328,-18 12-176,-14 12-8,-12 5-8,-7 4-8,-6 2 32,-5-1 8,-5-3 48,0-6 0,-2-6-48,2-7-24,3-8-216,7-9-128,8-8-616,6-9-433,11-8 745,24-11-4393</inkml:trace>
</inkml:ink>
</file>

<file path=ppt/ink/ink10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4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0 873 2729,'15'-4'168,"20"-6"216,23-8-368,21-8-16,17-6 8,15-4 120,8-5 296,9-1 120,4-3 216,2-1-24,2-2-120,1-1-55,4-1-201,0-3-104,3-5-248,2-2-200,2-4-537,-1-2-463,0-2 624,-26 11-4449</inkml:trace>
</inkml:ink>
</file>

<file path=ppt/ink/ink10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1841 0 4465,'-13'7'-408,"-19"10"-208,-18 11-232,-18 8 856,-15 9 512,-10 6 600,-8 3 168,-6 5-120,-5 4-319,-5 2-529,-5 3-176,-5 1-96,-4-1-24,-5 0-216,-2-2-376,-5-2-953,-2-2 865,22-11-4489</inkml:trace>
</inkml:ink>
</file>

<file path=ppt/ink/ink10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0 915 3009,'18'-7'280,"24"-9"200,23-7-40,19-8 32,16-3 80,9-4 96,6 1 8,3-1-200,4-2-159,2 1-241,4-3-40,4-3-16,4-4 8,1-2-16,5-4-144,0-5-353,1-2-135,0-1-296,-1-3-200,-5 2 712,-23 9-3145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5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1 9778,'-24'23'-24,"9"1"-784,2-1-392,2-1-377,1 1 313,-2-4 816,0-2 432,6-4 272,1-4-472,7-4 64</inkml:trace>
</inkml:ink>
</file>

<file path=ppt/ink/ink10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1316 0 9506,'-15'8'-176,"-21"12"-40,-19 12-768,-20 10 288,-14 10 400,-12 7 240,-8 1 248,-7 2 96,-3-3 16,-5-2-48,-1-1-544,0-3-945,1-1 737,21-10-5609</inkml:trace>
</inkml:ink>
</file>

<file path=ppt/ink/ink10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1229 4705,'6'0'-288,"6"-5"-336,10-2-440,13-2 31,8-5 697,11-5 656,7 0 929,10-5 215,5-4 72,9-4-327,8-5-577,5-5-216,9-4-344,7-6-48,4-1-16,2-4-8,2-4-8,3-2 0,0-1-24,0-2 0,1 0-72,-1-1-144,-2-2-400,1 2-289,-4-3-447,-2 1-360,-4 2 992,-22 11-1641</inkml:trace>
</inkml:ink>
</file>

<file path=ppt/ink/ink10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3109 0 6649,'-14'7'481,"-18"8"631,-21 11-2008,-19 9-529,-15 7 137,-15 5 688,-11 5 616,-12 3 864,-7-1 88,-10 2 112,-3 2-967,-6 2-33,-6 5-88,-3 3-16,-3 7 8,-4 2 64,-1 2 64,2 3 88,1-1-8,7-4-40,5-3-88,12-6-392,9-8-353,14-8 377,25-15-6273</inkml:trace>
</inkml:ink>
</file>

<file path=ppt/ink/ink10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0 481 7402,'8'-2'384,"12"-2"208,16-4-536,15-8-96,18-5-192,16-8-72,12-9-232,10-7-97,10-8-23,3-6 64,8-7-112,5-8 448,-19 8-4225</inkml:trace>
</inkml:ink>
</file>

<file path=ppt/ink/ink10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 0 5625,'-3'1'-424,"-6"2"432,-1 0-5217</inkml:trace>
</inkml:ink>
</file>

<file path=ppt/ink/ink10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2464 0 3633,'-17'6'432,"-23"6"304,-27 9-224,-24 11-176,-22 9 32,-19 8 16,-13 10-16,-15 5-136,-9 8-111,-7 4-81,-4 5-8,-2 3 120,4 1 40,6 1-24,13-5-24,12-3-656,15-5-657,17-7 649,26-15-5129</inkml:trace>
</inkml:ink>
</file>

<file path=ppt/ink/ink10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153 0 4889,'-14'6'-8,"-18"5"-432,-21 8 160,-1 1-3881</inkml:trace>
</inkml:ink>
</file>

<file path=ppt/ink/ink10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667 0 3073,'-22'14'472,"-28"17"416,-25 16-456,-14 11-624,-4 8-312,2-2-224,9-2 16,15-10 360,16-12 336,19-10 272,17-13 0,19-15-120,20-9-72,16-11-72,17-8-8,16-10-8,13-4 0,14-6 24,10-5 0,8-1-560,5-1 415,-17 7-2151</inkml:trace>
</inkml:ink>
</file>

<file path=ppt/ink/ink10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1683 0 8818,'-17'7'144,"-23"13"-208,-25 10-40,-20 14 104,-15 9 8,-11 7 16,-7 5 0,-1 2 0,-3 0-8,2 3-8,5-1-16,4-2-336,7-1-256,7-3-385,10-4-191,9-4 192,10-8 248,14-5-224,11-7 656,14-9-2497</inkml:trace>
</inkml:ink>
</file>

<file path=ppt/ink/ink10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0 256 2088,'15'-9'72,"20"-12"0,18-12-56,13-10-304,9-6-224,4-6 272,-11 9-968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319 0 6193,'-30'18'312,"-1"0"329,2 3-1290,2 3-319,-3-3-280,-1 3 248,-2 0 648,0-3 376,6 0 280,0-3-280,6 0-72</inkml:trace>
</inkml:ink>
</file>

<file path=ppt/ink/ink10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1563 42 1872,'4'-3'577,"2"-5"647,1-2-216,-4 0-408,-7 2-160,-10 5-104,-11 6-24,-13 5 80,-9 8 41,-11 3-121,-9 6-32,-9 5-104,-7 5-80,-6 4-88,-8 6-24,-6 5 0,-4 6 0,-2 5 32,-2 5 24,3 2 8,5 5 0,9 1-264,10 1-376,14-4-1273,14-2 1081,16-16-3929</inkml:trace>
</inkml:ink>
</file>

<file path=ppt/ink/ink10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2319 0 6169,'-14'4'248,"-19"6"168,-24 11-464,-22 10-88,-21 11-8,-16 11 56,-16 9 64,-12 6 184,-9 9 48,-5 6-32,-6 7-31,-1 5-89,2 2-32,3-1-120,7-3-153,13-6-367,14-10-328,18-11-520,19-12 736,24-13-2337</inkml:trace>
</inkml:ink>
</file>

<file path=ppt/ink/ink10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1303 1064,'12'-8'272,"16"-12"384,22-14-167,17-11-33,16-9-8,14-11 72,11-2 288,7-4 152,5-1 112,5 2-167,-1 2-441,4 2-192,1 3-192,1 1-32,4 3-24,-1 2 0,3 1-8,0 1-24,-2 3-104,1 3-32,-2 4-184,-1 5-120,-2 2-305,-2 4-231,-1 5 536,-23 5-4905</inkml:trace>
</inkml:ink>
</file>

<file path=ppt/ink/ink10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0 315 4585,'0'-1'-272,"1"-1"176,6 0-512,6-5 248,10-3 504,9-6 56,10-5 152,8-4 128,7-3 32,5-3-16,7 1-176,4 0-152,2 2-144,2 4-24,1 3-24,-2 4-8,-4 5-24,-5 5 0,-7 4-224,-9 4-56,-8 5 0,-11 1 40,-14 4 256,-11 2 40,-16 4-128,-11 1-48,-15 4 16,-11 3 40,-8 2 240,-7 1 40,-1-1-32,-1-3-168,5-3 16,12-6-4225</inkml:trace>
</inkml:ink>
</file>

<file path=ppt/ink/ink10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904 38 2873,'7'-2'136,"9"1"176,6 0-48,4-2 112,3 3 16,-1 1-72,-4 1-72,-8 3-88,-9 2-24,-10 3 40,-9 4-16,-13 0-8,-8 3 0,-9 0-120,-8-2-144,-5 2-552,-6 0-184,-7-3-80,-5-2 80,-3-2 479,-3-3 265,0-4 473,3-4 167,4-4 176,8-3-48,10-2-112,8 0 32,10-2 280,7 1 137,9-1 175,6 2-40,6 2-336,4 0-128,7 2-248,5-1-87,7 1-33,8 1-48,7-2-112,6 0-32,7-2-32,7 1-8,6-2-32,2 0-16,1 1-8,1-3-8,0 4-8,-2 0-16,-4 3-192,-3 4-136,-6 4-256,-6 2-113,-9 4-159,-6 2 32,-8 2-744,-6 2 912,-6-2-6378</inkml:trace>
</inkml:ink>
</file>

<file path=ppt/ink/ink10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 0 11578,'-4'0'-912,"-5"0"-56,1 1-8730</inkml:trace>
</inkml:ink>
</file>

<file path=ppt/ink/ink10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0 191 5497,'0'-3'936,"1"-1"713,4-5-721,4-3-800,8-4-128,8-2-24,10-3-8,8 0 16,6 0 16,6 1 8,0 3 0,2 3-8,0 6-16,-3 2-168,-4 5-280,-4 5-224,-9 6-97,-11 5 137,-8 5 120,-11 7 176,-9 2 96,-11 6-8,-8 0 104,-8 0-192,-7-1-144,-3-3-568,-4-5 567,7-6-1831</inkml:trace>
</inkml:ink>
</file>

<file path=ppt/ink/ink10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563 0 904,'-3'4'200,"-2"6"168,-8 5 152,-7 6 313,-8 3 119,-8 4 200,-10 0-128,-7 2-432,-5-2-168,-3 1-440,-4-1-400,1-1-1000,3-5 800,11-4-3889</inkml:trace>
</inkml:ink>
</file>

<file path=ppt/ink/ink10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1086 0 10298,'-4'3'240,"-9"2"-240,-7 5-384,-11 4 176,-9 4 16,-10 3 544,-8 5 144,-7 0 112,-6 4 9,-6 1-305,-2 2-128,-4 4-96,1 2 8,2 1 88,4 2-8,6-1-112,9-2-112,13-1-312,10-3-232,13-4-313,11-3-239,13-6-688,11-5 1016,4-7-6418</inkml:trace>
</inkml:ink>
</file>

<file path=ppt/ink/ink10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517 0 6857,'0'0'945,"0"1"1591,0-2-2440,-1 2-160,-2 1 32,-2 3 144,-4 2 144,-3 3 304,-5 3 129,-4 5 47,-4 3-80,-5 4-272,-5 3-96,-2 3 48,-5 1 72,-1 2 96,-1 1-8,1 0-176,4 0-112,4-3-176,6-1-128,7-4-312,8-6-144,6-3-80,5-7 80,7-5 72,7-8-248,6-6-937,5-7-887,9-6 1296,-4 0-6146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4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4601 4105,'97'-79'832,"133"-106"736,137-104-927,116-86-241,92-62-344,66-39-56,40-18-56,23-3-280,2 10-937,-7 16-607,-23 22 864,-126 87-2025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0 7794,'-10'21'312,"5"-6"-296,4-3-448,4-4-1401,-2-2 1033</inkml:trace>
</inkml:ink>
</file>

<file path=ppt/ink/ink10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814 24 3441,'3'-3'1240,"1"-1"1305,0-2-369,0 1-888,-5 0-344,-4 4-399,-9 4-25,-7 5 200,-7 5 80,-8 4-48,-7 4-104,-5 5-280,-7 5-144,-3 4-184,-3 4-40,-1 2-88,-1 0-40,2-2-128,2-4-40,5-4 8,4-5 0,9-6-192,11-6-216,8-4-312,9-3-17,9-3 41,8-1 136,9-2-192,7 1-520,8-4 919,-1-1-5984</inkml:trace>
</inkml:ink>
</file>

<file path=ppt/ink/ink10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828 0 3537,'0'4'248,"-3"6"288,-4 7-248,-4 5 24,-7 5 272,-5 4 232,-8 1 321,-6 3 151,-6 0-192,-6 1-272,-4 1-536,-3 1-280,-5-1-240,-2 1-72,-2-1-128,-2-4-32,2 0-176,0-5-336,4-3 584,11-7-7130</inkml:trace>
</inkml:ink>
</file>

<file path=ppt/ink/ink10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0 321 8506,'4'1'288,"6"-2"8,7-2-280,7-1-24,10-2 0,6-4 24,3 1 96,3-4 192,0-1 40,-2-1-8,0-2-72,1 0-176,-1-1-40,-1-2-32,1 1 0,1-3-136,-1-1-264,5-3-768,-1 0-648,4-5 903,-11 3-5384</inkml:trace>
</inkml:ink>
</file>

<file path=ppt/ink/ink10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216 13 4657,'-4'1'416,"-7"0"664,-7 4-1024,-5-1 104,-5 1 545,-3 2 263,2-1 280,1-2-32,8-1-616,3-2-328,10-2-336,10-2-128,8-2 24,11-2-96,11-2-520,8 1-472,4-2 632,-2 3-7402</inkml:trace>
</inkml:ink>
</file>

<file path=ppt/ink/ink10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0 418 3161,'7'1'32,"5"-1"64,8 0-104,3-1 256,7-2 232,1-3 232,4-2 248,4-2 72,1-4-31,5-2-169,3 0-352,3-5-104,4 0-184,6-3-64,2 0-80,7-1-16,2 0-16,3-1-16,0 1-104,1 0-192,-2 0-304,-7-1-168,-4 3-577,-8 2-407,-9 1 1008,-13 6-3465</inkml:trace>
</inkml:ink>
</file>

<file path=ppt/ink/ink10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666 0 9138,'-10'3'-40,"-11"2"-656,-11 5-48,-9 3 160,-5 1-1,-3 1 345,-3 2 160,-1 1 240,-1-1 0,-2 0-120,2-2-176,2-1-496,-1-1-408,2 0 528,9-4-3697</inkml:trace>
</inkml:ink>
</file>

<file path=ppt/ink/ink10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11 381 4097,'-1'1'328,"-3"2"104,1 0-248,0 0-104,4 1 144,5-1 384,2-2 216,5 1 329,3-4 55,5-1 40,6-2-104,3-2-327,6-3-177,9 0-304,4-2-104,8-2-96,3-2-16,5-1 32,5 2 24,3-2 64,3-1 0,3-2-48,2-1-48,-1 0-72,1-2-32,-2-1-24,-3 1-16,-2 1-304,-6 1-272,-6 1-760,-5 2-489,-6 1-1511,-5 3 1815,-10 3-4664</inkml:trace>
</inkml:ink>
</file>

<file path=ppt/ink/ink10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906 0 8442,'-10'3'-256,"-12"1"-184,-13 4-769,-9 5 617,-8 1 280,-3 1 344,-3 1 496,-2-1 48,0 1-31,1 0-161,-2 0-344,1 1-104,0 0-248,2-1-193,0 0-423,2 2-296,2-1 664,10-3-3585</inkml:trace>
</inkml:ink>
</file>

<file path=ppt/ink/ink10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0 626 2200,'6'-1'889,"6"-3"887,10-5-120,9-2-559,8-3-305,9-4-232,8-2-8,7-2 40,7-3 24,5-1 0,4 0-15,4-4 47,3 2-48,1-1-216,4-1-96,-1 1-176,1 0-40,-1-2-40,-2 0 0,-2 2-16,-4 1-48,-5 1-424,-3 2-248,-8 2-416,-3 2-209,-10 2-583,-8 3-793,-9 2 1569,-11 3-3601</inkml:trace>
</inkml:ink>
</file>

<file path=ppt/ink/ink10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0 687 8642,'3'-2'384,"5"-1"216,10-2-544,11-5-56,13-3-8,9-1 16,10-4 152,9-2 352,4-1 176,6-1 265,3-3-17,1 0-216,2-2-136,6 0-280,2-1-96,3 0-136,3 0-24,2 0-24,-1-1 0,-1 1 0,-2 0-16,-4 1 0,-1-1-16,-4 2-104,-3-1-168,-1-1-480,-2 1-288,-3 2-713,-2 0-495,-6 0 1272,-13 5-6762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8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0 5721,'-29'29'488,"4"-2"753,13-5-1617,3-2-409,9-4-663,2-1-24,7-5 431,1 1 433,5-7 584,3-1-184,6-3 144</inkml:trace>
</inkml:ink>
</file>

<file path=ppt/ink/ink10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1192 0 696,'-14'4'328,"-18"7"216,-17 5-8,-16 5-239,-11 1-65,-8 1 104,-6 0 112,-1 0 200,-1-2 136,3 0 184,5-1-80,5-2-263,8-1-153,10-2-456,8-1-272,9-1-521,6-1-271,9-1-56,7-2 232,5-2 504,8-3 128,6-3 240,4-1-3153</inkml:trace>
</inkml:ink>
</file>

<file path=ppt/ink/ink10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793 0 9794,'-4'0'32,"-5"0"-448,-8 1-24,-5 2 376,-6 3 176,-5 2 400,-5 2 24,-2 3-112,-3 2-152,-1 2-224,-4 4-32,1 0-16,0 3 0,1 0-16,-1 2-16,3 4-24,-1-1-72,2 2-272,3 1-232,4-3-920,4 1-809,9-4 1297,6-4-3521</inkml:trace>
</inkml:ink>
</file>

<file path=ppt/ink/ink10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132 0 5953,'-6'4'336,"-8"5"977,-4 5-2498,-2 2 105,0 4 40,1 2 144,5-1 816,3-2 200,4-2 224,4-5 8,6-2-328,5-4-488,6-5 240,3-1-3249</inkml:trace>
</inkml:ink>
</file>

<file path=ppt/ink/ink10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 0 1352,'-3'1'32,"0"-1"-1416</inkml:trace>
</inkml:ink>
</file>

<file path=ppt/ink/ink10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166 0 4009,'-4'1'512,"-4"4"384,-6 0-440,-3 5-408,-2 4-24,-2 3 120,0 2 136,3 4 232,2 1 9,2 0-129,4-2-176,6 0-408,5-2-48,6-3-441,7-3-255,6-6-632,5-5 752,0-3-2761</inkml:trace>
</inkml:ink>
</file>

<file path=ppt/ink/ink10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766 3 7690,'-3'0'56,"-3"-2"-344,-3 1-56,-4 2 320,-2 2 224,-5 3 632,-2 2 200,-4 3 208,-6 2-80,-4 2-319,-4 5-129,-3 1-208,-3 4-40,0 5-8,-2 2 24,-2 6 32,0 2-24,-2 7-111,4 2-97,4 4-264,5 0-64,7 2-128,8-5-81,9-4-103,8-6-112,10-7-128,11-7-16,9-8-576,9-8-433,13-10 905,-5-5-9898</inkml:trace>
</inkml:ink>
</file>

<file path=ppt/ink/ink10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778 80 4785,'0'-3'256,"-3"-4"232,-1-3-1056,-1-2-152,-4-1 128,0 0 520,-2 4 392,-5 0 720,-2 5 192,-3 4 137,-4 4-113,-4 5-272,-3 3-160,-2 5-216,-5 3-63,-3 3-17,-2 4 40,-2 3 144,-4 3 56,0 2-16,0 3-32,0 3-95,5 2-89,3 2-184,7 1-96,8 0-240,6 1-88,7-1-144,7-3-80,8-1-208,5-5-113,8-6-207,4-8-256,7-7-448,5-11-417,6-7 1033,-2-7-8682</inkml:trace>
</inkml:ink>
</file>

<file path=ppt/ink/ink10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501 0 7730,'-4'0'456,"-5"0"696,-5 1-1256,-5 4 352,-5 3 256,-5 3 560,-1 3 257,-6 4 103,0 3-120,-3 5-408,0 2-175,-1 3-193,1 1-56,3 3-120,4 1-80,4 1-192,7-1-72,6-1-168,5-1-56,9-2-128,7-3-88,6-2-128,7-3-89,9-6-399,7-4-160,6-7-656,5-7-865,4-8 1633,-8-2-7026</inkml:trace>
</inkml:ink>
</file>

<file path=ppt/ink/ink10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737 1 10498,'-6'0'112,"-8"-1"-392,-7 2-80,-8 4 232,-7 2 16,-4 5 336,-4 4 136,-4 5 136,-3 4 48,-3 4-95,-2 6-81,1 3-136,-1 4-64,5 2-120,4 2-8,5-1 0,8 1-16,7-1-160,11-2-160,6-1-248,11-4-313,8-3-375,7-3-448,8-7 880,-2-6-6378</inkml:trace>
</inkml:ink>
</file>

<file path=ppt/ink/ink10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7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426 261 12051,'-7'1'240,"-8"0"-536,-9 5-185,-6 1-207,-8 4 16,-2 3 320,-5 3 168,0 1 264,-1 3 0,4 0-56,6-1-272,9-2-432,7-1-296,9-2-401,11-2-7,10-2 72,11-2 320,9-1 552,10-4 432,10-1 320,7-4-224,7-5-657,4-4-175,1-4 368,1-3 480,-5-1 984,-3-1 201,-6-1-57,-8 2-144,-5 1-240,-7 4-39,-7 5-89,-6 4-32,-7 4-136,-6 4-136,-5 4-168,-5 3-40,-2 5 80,-2 1 48,1-1 48,1 0-31,7-2-97,4-3-72,9-4-56,9-3-16,10-5-56,10-6-24,13-4-32,11-6-8,11-4 0,9-3 8,12-3 0,8-1 0,9 0-8,7-1 0,2-2-112,2 2-136,-2-3-225,-1-1-167,-7 0-752,-8-2-648,-6-3 1127,-24 7-5688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8.3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 8002,'-12'18'-16,"12"-3"-760,5-3-481,10-3-359,4-3 240,10-6 784,2-2 495,9-7 250,4-6-346,4-9 33</inkml:trace>
</inkml:ink>
</file>

<file path=ppt/ink/ink10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 0 4001,'-15'7'48,"-20"7"1264,-5 3-6673</inkml:trace>
</inkml:ink>
</file>

<file path=ppt/ink/ink10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0 153 3537,'10'-4'400,"13"-6"592,16-9-1384,14-4-624,12-7-185,11-5 577,-9 3-1072</inkml:trace>
</inkml:ink>
</file>

<file path=ppt/ink/ink10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73 336,'14'-7'24,"19"-9"24,16-9-56,1 0-392</inkml:trace>
</inkml:ink>
</file>

<file path=ppt/ink/ink10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 0 4081,'-7'3'-8,"-10"2"896,-1 1-5849</inkml:trace>
</inkml:ink>
</file>

<file path=ppt/ink/ink10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0 282 5393,'4'-3'680,"4"-6"1121,8-3-1657,5-5-16,8-3-88,4-1-8,4 0 128,4 2 104,0-1 72,1 2 8,-1 0-136,0 1-96,-1 1-96,-1 1-16,0 1-264,-2 1-144,-4 4-136,-2 0 0,-6 2 160,-7 4 152,-7 2 168,-5 4 24,-9 5 88,-6 3 16,-7 6 32,-6 3 48,-8 1 32,-3 3 0,-3 1-32,-3 2-64,-2-1-40,-1 1-8,0-3-56,1-1-96,3-3-160,5-3-104,5-5-593,8-3-199,8-4-440,10-3 680,4-2-1729</inkml:trace>
</inkml:ink>
</file>

<file path=ppt/ink/ink10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2025 0 9106,'-1'0'448,"-3"1"288,-3 4-656,-6 3-40,-3 6 160,-9 8 488,-6 6 169,-9 10 143,-7 6-144,-9 6-432,-8 3-120,-5 3-24,-6 2 24,-5-1 64,-6-1-16,-4-2-120,-3-4-55,-4-1-121,-3-1-168,-3-1-313,-1 0-111,-1-1-184,-2-1 64,3-3 176,2-3 32,8-5-48,8-4-160,10-4-721,12-4-735,14-7 1168,14-2-6602</inkml:trace>
</inkml:ink>
</file>

<file path=ppt/ink/ink10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534 553 2769,'14'-5'1104,"18"-6"744,19-8-367,16-4-313,12-4-624,10-1-208,4-1-96,4-2 16,1 0 8,-1 0 0,-2 0-80,-4 2 40,-4-2 40,-3 2-8,-5-1-32,-4 2-88,-7 1-112,-6 4-120,-5 2-304,-7 1-96,-10 5 8,-8 2 88,-11 3 368,-12 3 88,-11 3 24,-14 5 8,-11 6-56,-11 6 0,-12 8 72,-9 6 40,-12 9 96,-11 8 72,-11 6 104,-8 9 40,-11 5 1,-8 8-73,-6 3-136,-6 7-72,-4-1-72,-1 3-16,2-3-32,4-4-32,6-5-304,7-8-448,10-8-1617,6-8 1377,22-12-7882</inkml:trace>
</inkml:ink>
</file>

<file path=ppt/ink/ink10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0 672 11354,'8'-2'304,"15"-7"-119,13-3-209,15-5-105,10-4-79,10-3 8,4-1 56,2-2 144,0-2 280,0-1 73,0 0 15,-3-3-56,4 0-192,1-2-88,3-3-344,1-3-272,5-2-545,-1-2-319,-1-3-656,-1 2-145,-5 0 1233,-15 8-2745</inkml:trace>
</inkml:ink>
</file>

<file path=ppt/ink/ink10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2774 102 9130,'-11'6'552,"-18"6"672,-15 10-1224,-15 7-8,-11 5-32,-9 5 32,-9 1 16,-6 4 16,-7-1 0,-8 1-16,-7 2-8,-8 0 0,-6 5 0,-6 0 0,-7 5 16,-2 2 8,-2 4-8,1 1 8,3 1-24,7 2 0,7-2-232,10-2-112,9-5-72,13-5 16,14-8 256,15-9 48,15-9-208,16-7-240,16-12-160,14-9 72,15-8 319,15-8 313,11-6 209,13-5 39,12-6 0,10-3 8,10-3 8,8-3 40,9-3 72,5 0-24,8-4 64,3-1 24,6-2-32,4-4-16,3 1-152,4-5-80,3 1-96,3-2-24,3 0-32,2 0 0,-1 1-8,-2 2-8,-1 2-176,-4 2-280,-5 3-728,-5 4-752,-7 1 1015,-23 9-5648</inkml:trace>
</inkml:ink>
</file>

<file path=ppt/ink/ink10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8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1524 0 8002,'-11'6'32,"-16"8"-264,-14 7 16,-11 8 208,-8 3 248,-5 3 192,-5 2 256,-2-2 72,-1 1-152,-3-1-168,-4 2-288,-1-1-104,-7 2-280,-2 3-160,-6-1-312,-6 4-184,-6 2-416,-6 1-641,-4 2 1145,18-5-3881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3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41 5313,'-12'14'792,"0"-10"1137,5-2-1769,8-5-344,2-2-56,5-4 32,-1-1 96,1-2-473,-1 1-695,2 1 744</inkml:trace>
</inkml:ink>
</file>

<file path=ppt/ink/ink10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1076 9698,'14'-4'152,"19"-9"-192,23-8-416,19-8 144,17-9 8,14-6 32,6-5 336,6-2 152,1-4 160,1-2 40,2-2-80,1 0-112,4-1-192,2-1-56,2 0-240,5 0-160,0 1-368,1 0-256,-1 0-593,-2-2-231,-7 2 1008,-23 8-2337</inkml:trace>
</inkml:ink>
</file>

<file path=ppt/ink/ink10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5281,'0'0'296,"-1"0"-5873</inkml:trace>
</inkml:ink>
</file>

<file path=ppt/ink/ink10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 0 5401,'-9'1'-1152,"-11"1"144,-4 1-2233</inkml:trace>
</inkml:ink>
</file>

<file path=ppt/ink/ink10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1506 0 10562,'-2'1'72,"-7"4"-168,-5 3-1320,-5 2 296,-5 2 536,-6 2 912,-8 0 776,-6 0 32,-6 0-304,-8 2-376,-6 1-432,-7 4-136,-6 3-288,-11 4-144,-7 1-264,-8 3 16,-5 2 264,-6-1 144,0 2 296,2-1-120,8-3-1521,10-3 1209,20-6-4665</inkml:trace>
</inkml:ink>
</file>

<file path=ppt/ink/ink10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0 234 7146,'11'-3'408,"15"-2"384,13-5-728,14-3-40,7-1 0,3-3 8,5 2 8,0-2 128,0 2 64,-2-1 64,-4 1 0,0-1-112,-1 2-64,-1 2-80,-2 1-16,-2 1-24,-5 0 0,-4 3-280,-5 1-184,-5 2-392,-7 1-56,-10 2 287,-6 1 185,-8 1 248,-10 2-80,-6 3-520,-8-1-256,-4 4 0,-6 1 167,-5-1 729,-3 3 376,-6 0 489,-2 1 183,-6 1 200,-2 1 0,-3 2-232,-1-1-191,-1 0-321,1-2-72,-1 2 8,0-4 64,1 1-48,4-2-48,0-1-72,5-2-80,4-2-88,6-2-104,3-2-264,9-2-176,6-3-160,5-1-24,6-2-129,5-2-31,4 1-352,8-3-56,3 0 303,8-1 193,3 0 592,5-1 280,1 3 160,3-3 0,0 3-48,1 0-120,0-1-72,2 3-8,3 0 8,-1 0-8,2 2-8,0 0-8,-2 1 0,-2 1 24,-3 1 104,-3 0 64,-3 2 57,-4 0 31,-4 2 64,-4 0 56,-5 1 200,-5 1 72,-7 2-56,-4 1-56,-7 0-120,-4 0-24,-4 1 81,-7 1-25,-3-1-112,-5 1-88,-5-1-416,-4 1-256,-4-1-785,-1 0-583,-3 2 944,7-3-2937</inkml:trace>
</inkml:ink>
</file>

<file path=ppt/ink/ink10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0 146 8418,'4'0'456,"3"0"424,8-2-1280,6 0-96,8-1-56,5-2 216,4 0 288,1-1 512,1-2 152,1-1 16,-2 0-160,2-3-320,2 1-112,3-1-184,1 0-144,2 0-232,1 2-64,-3 0-64,-1 3-40,-1 2-225,-3 0-223,-2 4 600,-8 2-4305</inkml:trace>
</inkml:ink>
</file>

<file path=ppt/ink/ink10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293 0 2264,'-6'3'433,"-8"4"415,-8 3-176,-6 4-264,-4 2-128,-2 3-176,-1-4-48,2 0-24,4-3 0,4-5-16,7-3-104,7-6-320,5-2-184,9-6-656,5-2 679,3-1-1671</inkml:trace>
</inkml:ink>
</file>

<file path=ppt/ink/ink10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724 0 1464,'-11'4'320,"-13"3"136,-14 4-79,-15 6-89,-12 1-184,-7 5-40,-8-1 192,-3 1 0,1-2-96,2-2-312,4 0 32,16-5-3353</inkml:trace>
</inkml:ink>
</file>

<file path=ppt/ink/ink10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96 98 7658,'-3'1'-352,"-7"5"-825,-2 1 65,-4 1 568,1 2 192,0-1 776,4-2 120,1-3 16,6 0-72,5-4-448,8-1-120,7-3-48,8-5 56,8-2 48,8-5 0,7-3-96,10-2-128,7-3-608,7-3 512,-9 5-3937</inkml:trace>
</inkml:ink>
</file>

<file path=ppt/ink/ink10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9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1769 0 8618,'-14'3'136,"-18"1"-48,-21 4-1224,-16 6 464,-16 3 95,-11 3 841,-9 4 385,-7 1 247,-5 3 40,-4 1-400,1 2-184,0 1-248,4 2-80,6 1-24,8-1-32,9-1-464,11-3-448,13-5-1105,12-5-127,12-6 280,16-7 391,13-7 1225,10-3-560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3.2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1 6441,'-31'22'344,"-2"-1"329,3-5-961</inkml:trace>
</inkml:ink>
</file>

<file path=ppt/ink/ink10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0 161 2336,'17'-5'361,"21"-11"295,24-5-504,15-6-872,12-3-201,5-4 393,-12 6-808</inkml:trace>
</inkml:ink>
</file>

<file path=ppt/ink/ink10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1653 0 2441,'-5'1'376,"-9"5"296,-10 1-232,-12 4-32,-11 2 32,-11 2-32,-10 1 48,-10 0-56,-9 3-232,-7 2-152,-9 1-552,-9 6-240,-8 2-8,-5 5 64,-4 1 472,0 5 224,6-1-160,6 1-457,13-3 393,24-7-1816</inkml:trace>
</inkml:ink>
</file>

<file path=ppt/ink/ink10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2251 80 4433,'10'-3'-56,"12"-5"-264,11-2-8,8-3 24,-2 1 432,-6 0 400,-8 4 400,-13 1 80,-13 1-104,-13 5-247,-15 4-73,-13 2-32,-10 5-48,-12 4-40,-11 4-120,-11 5-80,-11 5-144,-11 4-56,-13 5-40,-11 3 16,-11 5 88,-8 1 24,-6 2-8,-4 2-24,2 2-128,2 1-176,7 1-232,6-4 8,12-2-120,14-5-328,20-8 616,23-8-8202</inkml:trace>
</inkml:ink>
</file>

<file path=ppt/ink/ink10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2823 0 8490,'-4'3'624,"-10"1"808,-10 4-1288,-12 6 40,-14 5 32,-11 6 80,-14 3 169,-12 3 31,-13 2 16,-11 4-72,-12 1-168,-11 4-72,-11 1-96,-9 5-40,-7 1-56,-7 4-8,-1 3-16,0 1-8,5 2-112,9-1-136,9-4-312,11-2-136,16-6-81,15-6-71,21-8-496,18-8-488,23-10 983,17-7-5552</inkml:trace>
</inkml:ink>
</file>

<file path=ppt/ink/ink10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17 496,'21'-7'8,"8"-3"-512</inkml:trace>
</inkml:ink>
</file>

<file path=ppt/ink/ink10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2946 0 5833,'-16'6'232,"-26"5"384,-25 10-1048,-26 8 208,-19 9 32,-20 7 128,-12 4 104,-11 7 48,-6 6 104,-6 5-16,0 7-32,-3 7-40,1 5-192,1 2-72,3 3 16,4-1 16,7-5 136,7-5 120,13-7-8,13-10-24,18-8-624,17-9-768,20-11 728,20-11-3385</inkml:trace>
</inkml:ink>
</file>

<file path=ppt/ink/ink10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133 573 984,'13'-4'224,"17"-9"256,17-8-272,20-7-80,12-4 104,11-4 33,6-2 7,4 0-104,-2 1-112,-2 1-32,-6 1 0,-5 0 16,-6 0 0,-8 1-8,-6 1 0,-8 3 0,-9 2 8,-6 6 128,-10 4 168,-10 5 280,-11 6 192,-11 8 128,-13 6-31,-12 7 39,-12 7-64,-13 7-80,-11 6-32,-12 5-152,-9 6-72,-11 4-143,-8 4-81,-8 5-136,-4 2-64,-4 5-48,2-1-16,4 0-64,10-3-176,13-8-745,18-5-407,18-11-1000,22-9-353,20-8 1529,13-10-2953</inkml:trace>
</inkml:ink>
</file>

<file path=ppt/ink/ink10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2251 0 6145,'-7'3'280,"-11"5"216,-15 6-480,-13 7 8,-15 7 257,-12 4 159,-13 5 288,-13 1 56,-8 2-224,-8 2-136,-5 3-296,-5 3-48,-4 2-40,-3 5-16,-1 5 0,-2 3-16,2 7 0,0 5-8,7 0 8,8 2 0,14-5-272,18-8-240,21-9-784,22-10-625,23-13 1049,16-10-4809</inkml:trace>
</inkml:ink>
</file>

<file path=ppt/ink/ink10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2346 0 5169,'-9'3'80,"-13"2"24,-15 7-552,-16 4 240,-15 8 0,-12 7 344,-15 4 248,-9 6 272,-10 4 160,-6 4-223,-6 4-105,-5 3-232,-3 3-176,-2 7-72,-2 5 0,2 7 0,3 4 8,4 3 0,9 3 0,9 1 0,11-4-88,14-4-552,15-8-561,15-10 617,19-15-4969</inkml:trace>
</inkml:ink>
</file>

<file path=ppt/ink/ink10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0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1147 0 416,'-5'3'736,"-12"4"392,-11 5 545,-9 8 23,-13 8-247,-8 6-153,-9 6-352,-7 7-192,-7 3-344,-7 5-176,-3 2-168,-4 2 8,2 0-8,6-5-8,8-5-136,12-5-320,13-9-760,14-7-288,15-8-49,14-6 281,15-9 536,16-6-40,13-10-56,13-8 23,13-7 201,12-8 312,11-7 240,-9 4-1464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2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15 2665,'-5'5'680,"2"-1"616,3 1-280,0-2-504,5 1-192,-1 1-208,2-1-48,-1 1-48,2-2-32,2-2-360,3-4-120,7-7-528,7-7-592,7-7 1000</inkml:trace>
</inkml:ink>
</file>

<file path=ppt/ink/ink10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1849 0 3929,'-10'4'256,"-13"6"216,-16 8-408,-15 7-56,-16 8-8,-13 6 16,-12 4 120,-12 6 328,-10 6 104,-6 7 56,-6 3-71,-2 8-305,1 4-96,5 5-80,4 2-64,10-2-80,10 0-120,14-8-113,15-8-399,16-10-568,17-11-288,20-12 672,12-10-1689</inkml:trace>
</inkml:ink>
</file>

<file path=ppt/ink/ink10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1375 21 1168,'2'-3'368,"1"-1"416,-3-2-127,-3 1 255,-8 2-16,-9 6 136,-10 5 128,-8 5-135,-12 6-249,-7 7-424,-10 3-160,-9 5-152,-6 5 0,-7 6 152,-5 2 56,-5 5 136,1 3 72,-1 1-96,7 3-56,6 1-160,8 0-96,13 0-312,11-3-16,13-6-248,12-6-120,13-8-96,10-8-136,12-8-40,9-8-257,10-9-55,9-11 88,11-9 296,5-7 336,7-8 447,-6 1-2231</inkml:trace>
</inkml:ink>
</file>

<file path=ppt/ink/ink10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806 0 9330,'-4'0'224,"-7"1"-128,-9 4-168,-6 2 40,-7 4 0,-6 4 32,-7 5 24,-4 5 24,-4 4 16,-4 7 24,-5 3-8,1 4 0,-2 5-16,2 1 0,5 3 16,5-2 96,9 1-16,12-4-64,10-1-96,11-4-144,13-4-24,12-4-184,10-5 48,11-5-272,8-4-112,9-3 56,10-3-81,6-5 177,9-2 128,9-4 8,7-4-312,9-5 504,-13-1-4489</inkml:trace>
</inkml:ink>
</file>

<file path=ppt/ink/ink10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829 1093 3633,'-19'7'-128,"-27"12"-232,-24 11 144,-16 8 360,-12 5 16,1 2 328,4 1 184,9-2 288,9-4 8,15-3-432,14-8-239,15-5-393,13-4-57,12-6 57,13-3 144,12-3 393,12-4 63,10-4 56,12-2-32,10-7-216,7-3-8,12-7-56,10-3-16,8-8-8,6-3-24,7-6-24,3-3-16,5-3-64,2-3-40,2-1-8,2 0 0,0 0 0,-2 1 8,-3 2-16,-3 3-16,-6 3-16,-8 3-80,-9 3-448,4-1-2608,-14 1 2143,-20 8 225,-26 6 352,-24 8 232,-26 7 144,-20 8-8,-22 8-56,-16 8-104,-15 4-72,-13 10 16,-11 3 152,-8 5 192,-8 5 304,-5 3 40,-2 3-40,-2 2-88,0 2-224,5 0-48,3 1-32,6-4-32,10-1-40,8-6 40,13-4 472,11-7 232,15-8 121,13-6-161,18-7-536,17-9-208,18-5-88,15-5 144,16-8 216,14-4 88,13-5 216,10-5 104,13-4-48,11-4-64,13-4-224,12-3-112,10-6-96,9-2 0,11-5-8,6-2-8,5-5 16,7-2-16,2-5 16,2-2 0,4-2-24,1-3 8,3-1-56,-1 0-152,0-1-344,-2 0-184,-5 3-384,-6 2-16,-7 4 47,-10 5 17,-11 4 680,-29 12-4225</inkml:trace>
</inkml:ink>
</file>

<file path=ppt/ink/ink10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1566 11779,'12'-4'288,"19"-7"-160,22-9-136,20-5-16,19-7 16,13-6 24,13-3 16,7-5 32,5-1 24,3-5 0,2-3 8,2-2-8,2-5-32,3-1-8,0-3 0,5-1-24,1 0 8,1-1 0,0 1-16,-2 0 32,-2 1-32,-4 2 8,-6 1 0,-4 1-48,-9 2-192,-7 1-424,-7 3-225,-9 4-703,-10 3-400,-13 4 1143,-18 10-6064</inkml:trace>
</inkml:ink>
</file>

<file path=ppt/ink/ink10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2069 9698,'15'-5'328,"23"-8"-16,24-7-280,24-8-24,21-5-8,15-6 24,11-5 8,7-3 216,3-5 168,3-2 241,1-2 23,-2-1-176,3-3-168,-3-1-240,1-3-32,-1 1-8,-3-1 0,-3 1 0,-5 1 48,-3-1 152,-7 0 80,-3 0 112,-3-2-24,-3-1-152,0-1-80,-2-1-128,-4-3-48,-1-1-40,-5-1-64,-6 0-280,-7 0-88,-6 2-224,-10 3-240,-6 3-729,-7 3-1335,-6 6 1680,-14 11-5938</inkml:trace>
</inkml:ink>
</file>

<file path=ppt/ink/ink10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1615 0 5337,'0'4'248,"0"6"200,1 7-424,-1 8-8,0 6 0,-3 8 0,-2 6 200,-6 5 120,-6 6 153,-7 5 39,-6 6-152,-8 4-48,-7 5-56,-11 4 40,-10 3 248,-11 1 72,-10 1 48,-10 3-8,-10 1-199,-5-1-137,-5-3-192,1-3-224,-1-7-609,6-6-271,4-12-512,6-9-312,5-10 1047,20-13-6000</inkml:trace>
</inkml:ink>
</file>

<file path=ppt/ink/ink10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0 113 8586,'12'-7'56,"15"-9"-712,17-11-1817,14-5 1393,-1 1-3353</inkml:trace>
</inkml:ink>
</file>

<file path=ppt/ink/ink10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74 1952,'7'-3'224,"10"-4"217,8-2-361,5-3-168,3 1-8,3 0 8,-1 3-97,0 1 137,-6 1-2144</inkml:trace>
</inkml:ink>
</file>

<file path=ppt/ink/ink10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1730 0 1712,'-3'4'657,"-5"7"535,-6 6-224,-8 8-80,-9 10-112,-8 7-24,-11 9 81,-8 6 47,-11 8-64,-10 5-120,-10 6-248,-8 3-128,-9 3 16,-6 2-24,-3-2-39,-3 0-33,0-4-224,3-1-160,3-5-729,6-2-503,6-7-1393,6-7 1409,19-13-4233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2.6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2 1664,'0'-1'608,"-3"1"385,-3 3-225,0 0-152,-3 3-312,0-2-96,-5 1-344,2-1-240,0-1-584,2-2 512</inkml:trace>
</inkml:ink>
</file>

<file path=ppt/ink/ink10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0 198 7922,'12'-9'-544,"16"-12"-425,19-11-1095,14-10 256,14-7 927,-7 4-775</inkml:trace>
</inkml:ink>
</file>

<file path=ppt/ink/ink10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1963 0 7914,'-2'4'240,"0"5"-56,-3 7-192,0 10-8,-2 9 16,0 11 232,-3 7 120,-4 10 336,-2 4 144,-5 5 96,-7 4 1,-4 1-137,-6 2-56,-7 1-72,-5 2-40,-8-1-96,-6 3-56,-9 3-184,-11 4-71,-10 1-121,-10 5-40,-11 0-40,-10 1-72,-7-4-136,-6-5-113,-5-3-543,-2-8-336,1-4-1633,0-5 1585,26-14-8898</inkml:trace>
</inkml:ink>
</file>

<file path=ppt/ink/ink10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0 717 7738,'11'-4'776,"18"-10"1096,17-7-1760,21-7-304,17-8-144,15-6-88,12-3 8,5-4 208,2 0 144,1-2 136,-4-1 40,-1 2-24,-3-3-16,2 0-248,-1-5-576,3-2 464,-18 8-7698</inkml:trace>
</inkml:ink>
</file>

<file path=ppt/ink/ink10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2666 0 9490,'-11'8'-248,"-20"13"-864,-17 13-257,-15 12 737,-14 10 360,-11 7 1232,-9 5 249,-10 2 175,-6 1-208,-11 5-656,-6-1-224,-9 4-256,-8 1-48,-10 1-120,-10 0-16,-11 1 16,-11 0-152,-9 2-800,-9 0-856,-6 3 975,31-14-5816</inkml:trace>
</inkml:ink>
</file>

<file path=ppt/ink/ink10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1886 0 9330,'-12'6'448,"-17"6"464,-20 9-1208,-13 11 24,-14 10-16,-13 8 88,-7 3 168,-9 7 248,-8 3 56,-6 7-8,-4 7-16,-4 9-176,0 9-48,-1 9-24,3 8 0,7 4 160,9 0 120,14-2 64,18-9-31,20-10-369,21-9-361,22-12-351,21-10-72,21-13 192,16-14 232,14-14-24,14-15 56,12-16-457,7-12-807,8-13 1088,-15-1-4217</inkml:trace>
</inkml:ink>
</file>

<file path=ppt/ink/ink10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584 0 8690,'-11'7'80,"-14"10"248,-15 14-1128,-12 11 464,-7 11 56,-6 9 16,-2 8 640,3 4 200,3 2 208,10-1 0,8-2-392,14-6-296,13-4-608,15-7-424,15-7-904,12-9-577,12-12 1265,-1-10-2417</inkml:trace>
</inkml:ink>
</file>

<file path=ppt/ink/ink10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565 0 11739,'-9'3'-161,"-9"2"-1431,-10 7 120,-9 4 360,-6 8 207,-4 7 1738,-6 5 447,-2 4 288,1 3 49,-1 2-729,8 1-312,6 3-360,7 0-208,11-1-288,8 0-184,9-5-104,10-5-1,9-7-135,9-9-128,8-8-824,11-11-417,7-10 1049,-5-6-4289</inkml:trace>
</inkml:ink>
</file>

<file path=ppt/ink/ink10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792 17 5889,'-3'-2'376,"-5"-2"200,-6-1-576,-4 0-72,-7 4-96,-7 4 32,-4 4 256,-7 5 112,-4 8 233,-4 7 79,-2 5-64,-3 7-24,-2 5 112,1 6 128,-1 3 240,4 3 65,3 2-281,8 1-216,7-3-328,9-3-144,12-7-168,8-4-120,11-5-160,10-7-104,5-6-121,9-6-47,5-5-392,8-7-168,3-5-849,3-7 1089,-5-1-4297</inkml:trace>
</inkml:ink>
</file>

<file path=ppt/ink/ink10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208 0 4513,'-8'4'624,"-10"7"1056,-9 6-1480,-3 6-208,-2 2 113,1 3 71,6 0 128,6 0 184,7-3-56,6-1-88,10-2-112,7-2-216,11-2-16,10 0-16,10-4 8,7 2-80,7-5-8,7 0 16,5-2-8,5-1 96,5-1 0,4-1-48,1-2-168,2-3-400,-1-2-289,-2-5-423,-3-4-192,-7-2 840,-13-1-2817</inkml:trace>
</inkml:ink>
</file>

<file path=ppt/ink/ink10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2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1061 230 1680,'-7'0'-56,"-11"-2"160,-11 1-112,-11 0 256,-13 1 577,-9 2 239,-9 4 160,-5 2-24,-6 5-311,-1 2-233,-1 4-352,4 3-104,4 2-144,6 1-48,11 2 0,6-1-8,10 2-176,10 2 32,9-2 72,10 1 32,10-1 224,10-1 24,10-2-56,9-4-16,11-4 48,9-6 96,10-5 80,10-8 24,10-6-104,8-5-120,8-5-96,6-6-40,4-2 0,3-5-8,4-4 8,0-2 8,1-2-16,-1 0 0,-1 1-16,-2 0 0,-2 2-96,-2 1-160,-5 1-440,-3 1-8,-7 2 88,-7 1 176,-10 4 456,-11 0 24,-9 7 24,-13 2 0,-11 4-16,-11 5-56,-13 2-112,-12 5-32,-13 5 8,-12 5 64,-11 5 256,-12 5 64,-11 4 72,-10 5-16,-9 4-144,-8 4-40,-7 2-56,-6 3 48,-4 1 32,-3 0 8,0 0-24,1 1-48,0-1-80,4 0-72,7-2-64,5-3-72,7-4-176,8-5-104,9-7-56,8-6 39,8-4 145,9-5 176,9-3 168,8-3 16,7-2-440,7 0-288,7-1-848,5 1 720,4-1-1865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2.9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3929,'-15'9'-544,"9"-4"296</inkml:trace>
</inkml:ink>
</file>

<file path=ppt/ink/ink10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0 333 1984,'1'-1'585,"2"-2"383,1-1-480,2-3-232,2-1-472,1-2-120,0 0-144,0 0-40,-3 0 168,0 2 127,-3 2 482,-3 2 319,-2 0 424,0 1 24,-3 3-312,4-1-256,1 1-408,3 0-48,4 0-8,3 0 8,3-2 40,4 2 104,4-1 344,2-2 185,5 2 295,7-1 8,5 0-224,7 0-168,7-2-304,10-2-104,7-2-128,8 0-32,4-5-16,5 0 8,2-1 0,1-1-8,4-2 0,2 0-24,0-2-672,1-2-424,1-3-1417,-4-4 1249,-15 4-4425</inkml:trace>
</inkml:ink>
</file>

<file path=ppt/ink/ink10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1639 1616,'10'-3'360,"16"-6"273,18-5 87,19-6 56,16-5-120,15-5-96,12 0-8,10-6 88,8 0 1,7-2-89,8-1-72,5-4-264,8-1-96,2-2-40,5-3-16,2-2 0,3 0-16,1-3 0,0 0-8,-2-4-24,0 1-8,-2-5-8,-5-1 0,-2-3 0,-4-2-8,-6-4-96,-5-2-48,-7-2-136,-9-1-168,-7 0-769,-11 0-663,-8 0 992,-22 14-2977</inkml:trace>
</inkml:ink>
</file>

<file path=ppt/ink/ink10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262 84 5897,'-1'-3'0,"-5"-4"-208,-2-4 16,1-2 272,1 1 336,2 1 224,4 1 265,4 1 31,6 4-280,5 2-208,6 6-304,6 4-88,3 7-64,1 7 0,-4 8 0,-3 8 32,-10 8 96,-9 8 32,-10 8 32,-9 8-24,-8 7-16,-9 2 40,-5 3 16,-3 1 0,-5-2-88,-2-2-320,-4-4-1016,-1-4-712,-3-7 903,8-11-5800</inkml:trace>
</inkml:ink>
</file>

<file path=ppt/ink/ink10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52 9546,'6'-4'-272,"6"-9"-32,7-4-688,2-1-6986</inkml:trace>
</inkml:ink>
</file>

<file path=ppt/ink/ink10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700 0 4617,'-1'4'648,"-7"7"504,-6 9-576,-8 11-527,-9 12-57,-9 12 40,-10 11 128,-7 5 120,-5 5-8,-6 0-24,-2-2-136,-2-3-920,0-2-593,-1-6 729,13-14-4585</inkml:trace>
</inkml:ink>
</file>

<file path=ppt/ink/ink10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49 2681,'8'-7'-216,"10"-13"560,2-2-3153</inkml:trace>
</inkml:ink>
</file>

<file path=ppt/ink/ink10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67 3721,'8'-3'432,"8"-4"288,9 0-304,5-2-360,2 0-152,0 1-392,-3 1-192,-3 0-568,-5 1 631,-6 2-1599</inkml:trace>
</inkml:ink>
</file>

<file path=ppt/ink/ink10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451 0 11707,'-9'1'536,"-10"5"472,-11 2-2184,-7 8-265,-3 5-15,-3 5 400,2 1 712,-1 0 864,3-3 136,2-3-16,3-6-256,7-2-968,3-5-680,6-1 664,7-4-6930</inkml:trace>
</inkml:ink>
</file>

<file path=ppt/ink/ink10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0 184 10410,'3'0'592,"4"1"553,9-1-1497,13 0-137,12 0-55,11-1 144,9-1 208,6-3 272,5-4 152,-1-1 64,1-2 0,-3-4-120,-1 1-112,-4-2-408,-3-1-272,-7 1-336,-7 2-16,-8 1 400,-11 2 400,-10 3 488,-8 2 64,-10 2-16,-7 4-64,-8 4 8,-8 4 88,-4 3 184,-7 2 16,-3 5-40,-5 3-39,1 2-129,-2 2-48,-2 3-104,1 2-48,-2 0-88,0 2-24,1 3-40,0-1-8,4 0-16,3-4-16,9-4-152,8-2-56,9-6-104,6-5-64,10-2 120,9-4 32,6-6-57,8-6 9,6-4-48,7-5 24,3-5 160,4-4 72,2-4 56,-2-3-24,0 1-32,-1-1 0,-3 1 24,-3 4 48,-5 2 128,-6 6 112,-7 2 232,-7 5 25,-6 3-97,-8 3-144,-6 5-256,-8 3-48,-6 3 0,-8 4 32,-5 2 8,-5 4 0,-3-1 8,-3 1 0,-2-2-48,0 0-72,2-2-96,2-2-88,5-3-9,9-3 73,6-1 120,8-3 96,8-3 120,6-2 40,7-4 96,8 1 41,6-3 7,6 1-24,3-1-32,4 1 0,1 0 0,0 2-8,0 1 0,0 0-8,0 1-24,1-1-24,0 0-64,-1 0-40,0-2-40,-4 0-8,-1-1 8,-8 1-8,-2 1-8,-7 1-64,-4 1-72,-5 2-72,-5 1-144,-4 3-16,-6 3-96,-4 3-72,-5 2-57,-5 3 49,-3 2 152,-4 0 40,-4 1-416,1 0-296,-4 1-713,-1 2-135,1 0 568,-3 1 368,4 2 792,1 1 224,4 1-313,6 2 233,6-3-2176</inkml:trace>
</inkml:ink>
</file>

<file path=ppt/ink/ink10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3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719 0 2369,'-6'1'184,"-9"2"80,-10 4-112,-13 6-88,-7 5 160,-11 9 504,-8 3 272,-2 8 280,-5 4-63,0 3-417,5 3-224,6-2-760,10-3-424,11-5-1313,10-4 1001,11-10-4305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3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54 5465,'17'-12'216,"5"-7"-1048,5-4 640</inkml:trace>
</inkml:ink>
</file>

<file path=ppt/ink/ink10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6777,'0'3'-344,"3"4"-520,2 1-408,8 1 608,8 2 272,8-3 448,8-2 32,9-2-40,7-4-48,4-4 0,-8 0-3433</inkml:trace>
</inkml:ink>
</file>

<file path=ppt/ink/ink10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158 0 5401,'-15'7'-200,"-23"7"-280,-14 7-152,-1 0-3457</inkml:trace>
</inkml:ink>
</file>

<file path=ppt/ink/ink10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0 283 1112,'7'-4'32,"11"-5"-24,14-5 0,15-5 0,14-4 0,11 0 32,7-1 88,7 1 256,3 2 152,-2 3 177,-1 3-81,-2-2-256,-5 0-200,-4-1-672,-6-2 344,-14 2-3361</inkml:trace>
</inkml:ink>
</file>

<file path=ppt/ink/ink10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508 0 3673,'-10'4'88,"-11"5"-160,-11 3-32,-11 6 184,-8 3 232,-5 2 368,0 1 40,1-2-152,4-1-184,5 0-232,10-1-64,9-2-160,9-1-32,12 0 24,13-1 40,12-3 120,13-3 8,14-5-72,11-6-24,9-9-176,8-5-192,5-6-344,2-6-296,-1-4-312,-4 1 103,-5-4 625,-16 6-400</inkml:trace>
</inkml:ink>
</file>

<file path=ppt/ink/ink10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461 0 2112,'-3'1'361,"-6"1"311,-7 2-264,-8 3-136,-5 0 8,-6 3 56,-2 0 48,-2 2-112,0 1-80,-1 1-224,1 1-224,-1 2-616,1 1-440,0 2 679,6-2-1551</inkml:trace>
</inkml:ink>
</file>

<file path=ppt/ink/ink10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1032,'1'3'0,"-1"0"-1032</inkml:trace>
</inkml:ink>
</file>

<file path=ppt/ink/ink10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9210,'1'0'-728,"4"0"112,0 0-7250</inkml:trace>
</inkml:ink>
</file>

<file path=ppt/ink/ink10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0 188 4777,'6'-2'736,"9"1"496,11-3-423,12-2-569,13-1-176,10-1-136,12-2-72,9-3-184,8-4-73,5-1-167,3-4-136,2-5-632,-1-1 776,-16 3-3185</inkml:trace>
</inkml:ink>
</file>

<file path=ppt/ink/ink10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368 0 976,'-7'3'232,"-6"1"496,-9 3 225,-4 1 271,-4 2-80,-1-3-408,0 2-152,2-4-296,3-1-111,2 1-202,3-3-143,2 1-328,1 0-208,0 1-456,0 0-248,0 3 776,1 0-1817</inkml:trace>
</inkml:ink>
</file>

<file path=ppt/ink/ink10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 0 5769,'-3'1'-1120,"0"1"1040,-1-1-4489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3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9634,'-25'15'1408,"8"-2"1985,5 1-3689,15-7-1192,3-1-553,3-6-263,2-3 263,-1-9-111,1-4 1280</inkml:trace>
</inkml:ink>
</file>

<file path=ppt/ink/ink10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43 5553,'6'-1'520,"6"-2"320,12-1-399,9-3-369,11 0-64,9 0-32,8 0-24,6 3-32,1 1 0,0 4 8,-3 4-16,-6 4-353,-5 5-231,-9 3-384,-10 4 16,-12 3 176,-12 3 143,-14 1 545,-5-3-1896</inkml:trace>
</inkml:ink>
</file>

<file path=ppt/ink/ink10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194 0 952,'-12'8'184,"-16"11"208,-16 9-304,-13 7-104,4-3-1584</inkml:trace>
</inkml:ink>
</file>

<file path=ppt/ink/ink10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0 244 7674,'3'-3'-208,"5"-5"-625,7-6-119,9-3 728,9-6 288,9 0 672,6-3 121,8 0 47,6 0-224,3 4-280,3 4-88,3 2-120,1 4-24,2 5-48,-1 4-40,2 4-56,-1 5-8,1 4-8,-3 4 0,-1 7-48,-6 4-16,-6 7-72,-6 6-16,-8 4-48,-12 4 0,-12 3 136,-13 2 32,-11 2 96,-12-1-16,-11 0-352,-9-3-184,-5-4-696,-8-6-601,-1-6 1033,4-9-4105</inkml:trace>
</inkml:ink>
</file>

<file path=ppt/ink/ink10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27 3105,'10'-5'-232,"15"-6"1168,1 0-4745</inkml:trace>
</inkml:ink>
</file>

<file path=ppt/ink/ink10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5329,'11'0'488,"13"1"304,13 2-384,10 4-319,7 4-41,-1 6-24,-3 8-40,-7 9-104,-12 8-73,-13 11-103,-17 10-128,-15 5-656,-14 3 672,-1-9-4233</inkml:trace>
</inkml:ink>
</file>

<file path=ppt/ink/ink10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 10282,'7'-3'312,"7"-1"312,12-2-984,12 3 264,7 2 40,8 5 120,4 6 200,5 4 56,1 7 57,-1 6-65,1 6-160,-4 9-64,1 9-72,-3 5-16,-3 5-8,-4 5 0,-6 4-8,-8 3-40,-9 1-16,-13 2-56,-12 1-176,-10-1-113,-14-2-719,-10-1-728,-10-4 1040,1-15-6642</inkml:trace>
</inkml:ink>
</file>

<file path=ppt/ink/ink10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903 0 9322,'1'4'248,"4"6"-112,1 8-152,1 7-16,-2 10 8,-4 9 120,-7 8 40,-7 5 128,-11 6 32,-9 6-56,-12 5-32,-6 2-56,-10 2 48,-8-1 40,-8-1 1,-6-3-177,-7-3-249,-4-3-807,-5-5-736,-1-6 920,17-13-7250</inkml:trace>
</inkml:ink>
</file>

<file path=ppt/ink/ink10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835 0 10178,'-4'4'56,"-9"7"-584,-6 10-1480,-10 10 519,-6 14 297,-9 11 1512,-8 9 752,-6 7 137,-8 7-153,-8 4-728,-6 3-512,-8 4-1152,-3-2-753,-8 1 1025,16-19-3265</inkml:trace>
</inkml:ink>
</file>

<file path=ppt/ink/ink10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4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788 0 9682,'-4'8'384,"-9"12"504,-10 12-2448,-11 16-200,-11 15 271,-12 13 593,-11 6 856,-10 7 608,-9 0-8,-6-2-616,-6-4-1464,-2-5 848,15-16-3417</inkml:trace>
</inkml:ink>
</file>

<file path=ppt/ink/ink10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10 3201,'6'-3'5745,"-6"4"-5169,0 2-344,-3 0-1408,1 0 808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7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11740 154 4049,'-3'-16'704,"-10"-18"736,-33-7-712,-44 2-207,-63 16 247,-69 25 168,-74 35 176,-75 38 8,-71 43-71,-64 44-105,-57 44-392,-45 40-192,-37 42-264,-26 38-64,-17 40-40,-10 38-96,0 38-440,7 33-224,17 28-256,25 21-121,37 10 241,45 1 64,62-13 424,68-26 280,81-41 184,85-54 88,93-67-576,92-68-296,94-73-1233,87-71 1073,27-56-3769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4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10738,'1'3'-312,"5"-13"200</inkml:trace>
</inkml:ink>
</file>

<file path=ppt/ink/ink10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3793,'3'3'528,"8"1"1032,-12 0-480,-2 5-71,0-1-233,-3-1-712,2 1-192,-1-3-936,2-1 720</inkml:trace>
</inkml:ink>
</file>

<file path=ppt/ink/ink10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31 3569,'0'1'-64,"1"-1"160</inkml:trace>
</inkml:ink>
</file>

<file path=ppt/ink/ink10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2 4985,'0'6'224,"-14"-1"96,14-1-536,-1 2 136</inkml:trace>
</inkml:ink>
</file>

<file path=ppt/ink/ink10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2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0 10426,'-12'14'160,"6"-4"-64,7-5-2440,6 0 1528</inkml:trace>
</inkml:ink>
</file>

<file path=ppt/ink/ink10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8098,'1'11'536,"1"-8"512,-2 0-1072,5 0-664,1-1-672,1 1 808</inkml:trace>
</inkml:ink>
</file>

<file path=ppt/ink/ink10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12 11162,'-3'0'448,"-4"4"153,6-3-553,2 1-184,4-2-80,3-3-649,2-3-791,1-2 952</inkml:trace>
</inkml:ink>
</file>

<file path=ppt/ink/ink10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94 2 6241,'0'13'232</inkml:trace>
</inkml:ink>
</file>

<file path=ppt/ink/ink10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2 9514,'-7'1'-1472,"6"2"1192</inkml:trace>
</inkml:ink>
</file>

<file path=ppt/ink/ink10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5 8954,'1'1'528,"-1"2"448,3 1-2208,8 1 424</inkml:trace>
</inkml:ink>
</file>

<file path=ppt/ink/ink10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9210,'3'11'472,"-5"-2"528,2-5-1824,3 0-696,5-5 808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4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13067,'-3'16'296,"3"-11"-848,7-2-1217,8-5 921</inkml:trace>
</inkml:ink>
</file>

<file path=ppt/ink/ink10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6 13571,'-5'-6'-24,"-5"13"-1328,11 4-953,5-2 1177</inkml:trace>
</inkml:ink>
</file>

<file path=ppt/ink/ink10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2 10298,'1'6'688,"-12"-1"-800,14 4-368</inkml:trace>
</inkml:ink>
</file>

<file path=ppt/ink/ink10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27 1 10714,'-10'10'880,"-4"-6"865,13 0-3097,8 5 415</inkml:trace>
</inkml:ink>
</file>

<file path=ppt/ink/ink10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9 11450,'1'-6'-208,"-1"9"56,11 1-2688,3 0 1688</inkml:trace>
</inkml:ink>
</file>

<file path=ppt/ink/ink10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9154,'-1'0'184,"1"7"-208,1 0 24,1 4 24,-2-2 8,0-4-16,0 1-144</inkml:trace>
</inkml:ink>
</file>

<file path=ppt/ink/ink10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3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2 6713,'1'11'-208,"5"-8"416,1 1-808</inkml:trace>
</inkml:ink>
</file>

<file path=ppt/ink/ink10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6 7906,'0'-1'-584,"-1"8"-2713</inkml:trace>
</inkml:ink>
</file>

<file path=ppt/ink/ink10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0 10938,'-7'22'160,"-1"-29"184,11 12-1816,6 3-1489,4 6 1761</inkml:trace>
</inkml:ink>
</file>

<file path=ppt/ink/ink10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15 8530,'-4'3'-24</inkml:trace>
</inkml:ink>
</file>

<file path=ppt/ink/ink10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4 9330,'-5'17'208,"0"-13"-320,4 0-304,2-4-248,4 0-72,0-4-361,2-2-567,-3-12 1000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5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0 13363,'-17'5'-160,"5"4"-1585,5 1-759,1 1 1184</inkml:trace>
</inkml:ink>
</file>

<file path=ppt/ink/ink10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1320,'0'83'8296,"0"62"-10270,0-139 1317</inkml:trace>
</inkml:ink>
</file>

<file path=ppt/ink/ink10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0 544,'0'1'192,"-1"-1"0,1 2 0,0-1-1,0-1 1,0 2 0,0-1 0,0-1 0,1 1 0,-1 1-1,0-2 1,0 1 0,0 1 0,0-2 0,2 1 0,-2 0-1,0-1 1,1 2 0,-1-2 0,0 1 0,2-1 0,-2 2-1,1-2 1,-1 1 0,1-1 0,-1 1 0,2-1 0,0 2-159,0-2 0,-1 0 0,2 0 1,-2 0-1,2 0 0,-1 0 0,-1 0 1,2 0-1,-2 0 0,2-2 0,1 1 1,36-12-1307,-34 12 760</inkml:trace>
</inkml:ink>
</file>

<file path=ppt/ink/ink10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13 1360,'1'-2'104,"2"-1"152,-1 1-144,-2-1 64,1 3 64,-1-2 9,0 1-345</inkml:trace>
</inkml:ink>
</file>

<file path=ppt/ink/ink10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4161,'0'1'200,"1"1"152,-1-2-168,2 0 200,-4 1-360</inkml:trace>
</inkml:ink>
</file>

<file path=ppt/ink/ink10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6 6369,'-3'3'1449,"3"-2"-1417,0 1-320,1-2-681,4 0-1263</inkml:trace>
</inkml:ink>
</file>

<file path=ppt/ink/ink10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34 1104,'4'1'1803,"2"-5"-1598,-1 0-1,2-1 1,-1 3-1,1-3 1,-2 3-1,10-4 1,-12 5-195,1-1 1,-1 1-1,1 1 1,-1-2-1,1 2 1,0-1-1,-1 1 1,1 0 0,-1 0-1,1 0 1,0 1-1,-1-1 1,7 3-1,-9-3-7,-1 2-1,0-2 1,2 0 0,-2 0-1,0 1 1,1-1-1,-1 1 1,0-1 0,0 0-1,2 2 1,-2-2-1,0 1 1,0-1 0,0 0-1,0 2 1,0-2-1,0 1 1,1-1 0,-1 1-1,0-1 1,0 0-1,0 2 1,0-2 0,0 1-1,-1-1 1,1 2-1,0-2 1,0 1 0,0-1-1,0 0 1,0 1-1,-2-1 1,2 2 0,-11 20 202,10-20-188,-12 17-288,-17 23-1,13-19-376,9-13 467</inkml:trace>
</inkml:ink>
</file>

<file path=ppt/ink/ink10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139 4 2441,'0'0'64,"0"0"0,0-1 0,0 1 0,0 0 0,0 0 0,0 0 0,0 0 0,0 0 0,0 0 0,0 0 0,-2-2 0,2 2 0,0 0 0,0 0 0,0 0 0,0 0 0,0 0 0,0 0 0,0 0 0,0 0 0,0 0 0,0 0 0,0 0 0,0-1 0,-1 1 0,1 0 0,0 0 0,0 0 1,0 0-1,0 0 0,0 0 0,0 0 0,0 0 0,0 0 0,-1 0 0,1 0 0,0 0 0,0 0 0,0 0 0,0 0 0,0 0 0,0 0 0,0 0 0,0 0 0,-2 0 0,-9 6 1139,-15 10-1489,20-13 104,-2 4 162,1 0 0,-1 0-1,1 0 1,0 2 0,0-1 0,0 0-1,1 1 1,1-1 0,-1 2-1,2-2 1,0 2 0,0 0 0,-3 11-1,5-19 32,2-1 0,0 0-1,-1 2 1,1-1-1,0-1 1,0 0 0,0 2-1,0-1 1,0-1 0,0 0-1,1 2 1,-1-1 0,0-1-1,0 0 1,2 1 0,-1 3-1,1-5-17,-2 2-1,1-2 1,-1 1-1,1-1 1,-1 2-1,2-2 1,-1 0-1,-1 1 1,1-1-1,-1 0 1,2 1-1,-1-1 1,-1 0-1,2 0 1,-1 0-1,-1 0 1,1 0-1,1 0 1,-1 0-1,-1 0 1,3 0-1,5-1-235,-1 0-1,2-2 0,-1 0 1,0 0-1,9-5 0,-6 4-374,0-1-124,0 1 336</inkml:trace>
</inkml:ink>
</file>

<file path=ppt/ink/ink10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57 792,'3'-1'4164,"-2"-3"-4171,1 1 0,-1 0 0,0-1 0,1 1 1,-1 0-1,2 1 0,-2-1 0,2 0 0,0 0 1,0 0-1,-2 2 0,2-2 0,0 0 0,-1 2 0,1 0 1,1-2-1,-1 1 0,0 1 0,0 0 0,1-1 0,-2 2 1,3-1-1,-3-1 0,1 2 0,6-1 0,-8 1-40,0 0 0,-1 0 0,2 0 0,-2 0 0,1 0-1,0 0 1,-1 0 0,2 0 0,-2 0 0,1 1 0,1-1 0,-2 0-1,1 0 1,-1 0 0,1 2 0,-1-2 0,2 0 0,-2 1 0,1-1-1,-1 0 1,2 2 0,-2-2 0,1 1 0,-1-1 0,1 3 0,1-2 40,-2 1 1,1 0-1,-1 0 1,1-1-1,-1 2 1,2-2-1,-2 2 1,0-1-1,0 0 1,0 4 0,0 2 191,-2 2 1,1-1 0,-4 17 0,-5 2-287,0-1 1,-1 0-1,-28 44 0,34-61-160</inkml:trace>
</inkml:ink>
</file>

<file path=ppt/ink/ink10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75 126 920,'0'0'67,"-1"-1"-1,1 1 0,0 0 1,0 0-1,0-2 0,0 2 1,0 0-1,0 0 0,-2 0 1,2-1-1,0 1 1,0 0-1,0 0 0,-1 0 1,1 0-1,0 0 0,0 0 1,-2-2-1,2 2 1,0 0-1,0 0 0,0 0 1,-1 0-1,1 0 0,0 0 1,0 0-1,-1 0 0,1 0 1,0 0-1,0 0 1,-2 0-1,2 0 0,0 0 1,0 0-1,-1 0 0,1 2 1,0-2-1,-20 4-385,16-3 510,3 1-169,-1-2-1,1 0 1,0 0-1,-1 0 1,1 0-1,0 0 1,-1 0-1,1 0 1,-1 0-1,1 0 1,1 0-1,-1-2 1,-1 2-1,1 0 1,-1-1-1,1 1 1,0-1-1,1 1 1,-2-2-1,1 2 1,-1-1-1,2 1 1,-1-2 0,0 1-1,1 1 1,-2-1-1,1-1 1,1 1-1,-1-1 1,1 2-1,-2-1 1,2 0-1,0-1 1,-1 1-1,1-1 1,0 1-1,0 0 1,-2-4-1,2 1-15,0 1-1,-1-1 0,1 0 1,0 0-1,0 0 0,1-1 0,-1 1 1,2 0-1,-2 0 0,1 1 1,1-1-1,0-5 0,21-23-976,-15 21 553</inkml:trace>
</inkml:ink>
</file>

<file path=ppt/ink/ink10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58 31 592,'14'-7'1738,"-10"3"-1554,2 1-1,-2 0 1,2 0 0,-1 0 0,9-1 0,-11 3-176,-2 1-1,2-2 1,-2 2 0,2-1 0,-2 1 0,2 0 0,0 0 0,-2 0-1,2 0 1,-1 0 0,0 0 0,1 1 0,-2-1 0,2 2 0,-1-2-1,0 1 1,3 1 0,-4-1-11,-1-1-1,0 1 1,1-1 0,-1 2-1,0-2 1,2 1 0,-2-1-1,0 2 1,0-1 0,0-1-1,0 1 1,0-1-1,0 2 1,0-1 0,0-1-1,0 2 1,0-2 0,0 1-1,0 0 1,0-1 0,0 2-1,0-2 1,0 1 0,-2-1-1,2 2 1,0-2-1,0 1 1,-1-1 0,1 1-1,0-1 1,-1 2 0,-1-1-1,-17 24 125,17-23-96,-24 29 314,7-8-223,-4 1 1,-35 31-1,54-51-638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5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10418,'3'8'232,"1"-1"-1000,5-1-776,5-4 792</inkml:trace>
</inkml:ink>
</file>

<file path=ppt/ink/ink10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105 0 1528,'-12'11'1790,"4"-4"-1890,1-1 0,-2 1 0,2 0 0,0 0 0,1 0 0,0 1 0,-9 15 0,11-16 198,1-2 1,-1 1-1,1 1 1,0 0-1,2-2 1,-2 2-1,2 0 1,-1 1-1,1-1 1,-1 0-1,2 0 1,-1 7-1,1-13-61,0 0 1,0 1-1,0-2 0,0 1 0,0 1 0,0-1 1,0 0-1,1 1 0,-1-1 0,0 1 1,0-1-1,2-1 0,-2 1 0,1 1 0,-1-1 1,2 1-1,-2-2 0,1 1 0,-1 0 0,1-1 1,-1 2-1,2-1 0,-1-1 0,-1 2 1,1-2-1,1 1 0,-1-1 0,-1 1 0,2-1 1,-1 0-1,0 2 0,1-2 0,-1 0 0,-1 0 1,2 1-1,-1-1 0,3 0 0,-1-1-62,1 1-1,-1 0 1,0-2-1,-1 1 1,3 0-1,-3-1 1,1 1-1,0-1 1,0 1-1,-1 0 1,1-2 0,4-3-1,3-4-150</inkml:trace>
</inkml:ink>
</file>

<file path=ppt/ink/ink10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1 864,'0'-1'-8</inkml:trace>
</inkml:ink>
</file>

<file path=ppt/ink/ink10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0 832,'1'4'304,"-1"5"312,0-1-72,0 7-95,-3 1-25,2 3-32,0 2-48,-1 0-144,1 1-80,-1-1-384,2 0-456,-1 0 416</inkml:trace>
</inkml:ink>
</file>

<file path=ppt/ink/ink10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21 336,'0'0'192,"0"0"96,1 1-8,1-1 8,2 0 8,0-1 0,4-3-40,1 1-71,-1-1-145,2 1-40,-2 0-104,2 0-233,-2 2 209</inkml:trace>
</inkml:ink>
</file>

<file path=ppt/ink/ink10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4249,'8'-1'384,"-4"1"-136,-1 0-312</inkml:trace>
</inkml:ink>
</file>

<file path=ppt/ink/ink10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2 4281,'3'3'-464,"2"0"456</inkml:trace>
</inkml:ink>
</file>

<file path=ppt/ink/ink10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3 5729,'0'3'128,"1"0"-112,1 1-232,1 1 152</inkml:trace>
</inkml:ink>
</file>

<file path=ppt/ink/ink10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4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35 16 5577,'-2'-3'32,"0"2"120,-1-2-88,-1 2 456,1-1 120,-3 1-63,2 1-121,0 0-752,1 1-1041,-1 5 753</inkml:trace>
</inkml:ink>
</file>

<file path=ppt/ink/ink10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6 2921,'8'-1'-208,"-8"1"-225,2 0 17,-4 0 8,1-3 296</inkml:trace>
</inkml:ink>
</file>

<file path=ppt/ink/ink10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35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15 4713,'-1'1'4137,"1"1"-4081,0-1-992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93 6217,'11'-7'-104,"4"1"-856,3 0-352,5-3-233,4 0 305,6-2 1168,5-1 224,4-3-136,1-3 256</inkml:trace>
</inkml:ink>
</file>

<file path=ppt/ink/ink10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3.38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699 340 7786,'2'-1'256,"0"-2"8,6-3-352,11-1-64,10-2 0,11 0 48,9-1 80,9 0 72,5-1 8,5 0-8,1-3-8,-2-1-24,-4-2 0,-5-1 0,-6 0 24,-9 1 184,-12 4 184,-10 3 224,-10 3 24,-11 1-168,-13 4-184,-14 4-240,-15 6-40,-18 7-8,-17 8-8,-20 9 24,-19 10 16,-17 9 88,-12 9 56,-6 6 72,4 3-7,13-1-129,19-4-80,27-8-361,26-8-111,27-7-56,26-9 24,27-7 200,28-11 8,27-10-200,26-13-32,23-13-80,20-10 24,15-11 224,11-6 56,6-5 152,-1-3 88,-5-1 32,-9-2 8,-12 0 8,-14 2 0,-18 1 24,-21 4 16,-22 5 168,-21 5 80,-22 6 40,-19 4 0,-17 6-152,-17 5-96,-15 6-72,-17 8-32,-17 10 8,-17 11 32,-17 12 40,-15 11 0,-15 11 48,-12 7 8,-7 5 64,-3 2 40,3 1 16,9 0-32,11-1-80,13-2-56,18-4-112,18-6-192,21-7-296,21-9-72,23-7 24,22-9 160,25-7 264,23-9 56,22-9-24,20-10-8,17-9 8,12-9 16,12-6 48,5-5 24,2-3 16,-2-1 16,-6 0 0,-9 3 8,-12 6-16,-13 5 8,-18 6-24,-19 6 0,-22 4 8,-24 4 8,-25 6 64,-27 6 64,-26 7 120,-24 8 48,-23 8 16,-18 6-40,-11 6-56,-8 4-40,2 4-64,6 2-24,12 2-72,14-2-16,19-3-32,19-3-144,19-5-272,21-4-32,22-5-16,21-5 64,25-6 88,21-6 8,22-8-64,18-9 7,14-8-55,12-8-88,8-6-392,3-4-400,-2-4 752,-22 5-2441</inkml:trace>
</inkml:ink>
</file>

<file path=ppt/ink/ink10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3.55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1392 1 2745,'-19'4'408,"-29"8"408,-28 7-232,-27 7-200,-18 7-120,-14 5-168,-6 6-48,-3 4-8,4 2 16,11 0 0,15-3-24,23-4-544,23-5-496,27-7 544,20-9-3081</inkml:trace>
</inkml:ink>
</file>

<file path=ppt/ink/ink10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3.61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32 120,'20'-5'16,"30"-7"16,5-2-200</inkml:trace>
</inkml:ink>
</file>

<file path=ppt/ink/ink10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3.86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979 1 1512,'-13'3'240,"-19"4"248,-22 6 73,-19 5 63,-15 5 208,-10 3 80,-3 4-160,1 4-112,6 1-312,8 1-183,11 0-145,13-2-49,13-2-503,14-3-104,17-4-24,18-5 16,20-7 248,19-8 0,21-10-144,16-12-40,16-11-169,13-9 449,-11 2-1032</inkml:trace>
</inkml:ink>
</file>

<file path=ppt/ink/ink10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4.12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1493 9 3777,'-4'-2'720,"-9"-1"600,-14 1-344,-16 1-527,-18 3-153,-19 5-136,-18 6-40,-14 5 32,-13 5 24,-7 6 24,-3 3 8,3 2-40,6 1-40,12-1-96,16-1-168,19-2-768,20-2-281,22-4-127,20-4 144,20-5 728,22-5 288,20-8 168,19-8 8,16-7-184,11-7-312,8-5 280,-13 1-2609</inkml:trace>
</inkml:ink>
</file>

<file path=ppt/ink/ink10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4.92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1358 346 7378,'-14'3'568,"-20"3"384,-15 6-680,-14 3-64,-7 4-200,-6 4-16,-3 4 0,-3 4 8,1 1 32,2 0 0,6-1-32,9-2-40,13-4-320,14-3-48,16-5 24,17-4 40,19-4 320,18-6 40,16-5 0,16-6 0,12-5-8,12-6-8,9-5-16,7-6-8,4-4 16,3-4 8,-3-2 16,-8 1 24,-13 3 24,-15 3 24,-18 6 136,-17 5 48,-17 3-16,-13 3-32,-16 2-192,-12 4-72,-15 3-40,-17 6 8,-19 6 16,-18 8 8,-19 8 8,-17 8 8,-16 8 0,-13 6 8,-7 7 24,-1 4 8,8 4 16,16 0 0,22-3-192,27-5-240,29-6-344,26-5-17,26-8 193,26-6 232,25-7 344,25-10 24,24-8 0,24-11 0,18-8-24,16-9-16,9-9-312,6-7-56,0-5 0,-3-5 8,-5-5 320,-8-3 64,-9-1 32,-11-2 40,-13 2 64,-14 2 56,-17 3 200,-17 4 160,-21 7 272,-19 7 73,-22 8-89,-21 7-184,-20 7-344,-20 8-112,-19 8-104,-18 10-8,-17 10 0,-15 11 0,-14 9-24,-8 10 0,-4 8 16,1 3-8,9 2-16,11-2-32,18-2-320,19-4-352,22-3-944,22-4-745,25-6 1225,15-10-2561</inkml:trace>
</inkml:ink>
</file>

<file path=ppt/ink/ink10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5.44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12 823 8394,'-3'1'560,"-1"1"568,0 0-1008,7-1-288,10-3-24,16-5 24,14-6 24,15-6 144,13-7 16,10-6 0,9-5-16,11-5-16,12-6-16,13-5 8,11-5-16,7-2 16,6 2 0,2 1 16,-1 5 8,-4 5 8,-8 5 8,-10 6 8,-12 4 0,-13 5-128,-14 5-192,-15 3-504,-16 4-216,-18 4-369,-15 3-31,-16 3 168,-15 5 119,-17 3 321,-17 6 192,-15 5 408,1 0-232</inkml:trace>
</inkml:ink>
</file>

<file path=ppt/ink/ink10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5.75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1147 164 3073,'-21'6'800,"-28"7"640,-26 9-704,-17 5-312,-11 6-336,-5 3-24,1 3 16,5 2 24,7 0 241,10-1 111,11-4 104,10-4 16,12-5-208,10-5-112,11-6-112,8-6-56,9-3-72,6-4-8,6-4-16,6-6 8,8-4 40,6-7 24,7-3 48,6-5 56,8-4 64,6-1 8,11-3-56,10-2-72,13-2-104,12 0-40,14-2-296,10-2-240,11-2-592,9-3-280,8-3-529,8-4 977,-23 8-3297</inkml:trace>
</inkml:ink>
</file>

<file path=ppt/ink/ink10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5.93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145 1 3017,'-23'8'-632,"-34"12"407,-7 3-1935</inkml:trace>
</inkml:ink>
</file>

<file path=ppt/ink/ink10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6.22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49 1072 5217,'-6'1'408,"-4"1"384,-3 1-968,1-1-120,6-2 64,4-3 224,9-7 440,7-6 160,10-7 113,11-6-89,11-6-224,12-6-120,15-4-216,13-4-48,16-4-16,13-4-16,12-2 0,11-2-8,10 0 8,10 1-16,10 1-136,9 4-120,6 3-328,4 2-113,1 4 89,-4 2 72,-8 2 144,-11 4 72,-14 5-128,-16 7-216,-17 6 456,-28 8-3089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1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1832,'12'-4'96</inkml:trace>
</inkml:ink>
</file>

<file path=ppt/ink/ink10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6.38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54 1 2192,'-22'4'120,"-9"2"-2432</inkml:trace>
</inkml:ink>
</file>

<file path=ppt/ink/ink10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6.59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0 730 2024,'0'-2'272,"2"-3"337,4-3-57,7-6 112,11-4 128,15-5 64,17-5-32,20-3-207,19-5-97,21-1-128,16-3-88,15-1-128,12-1-40,8 0-72,7 1-24,2 2-40,0 1 0,-4 1-16,-6 1-16,-8 2-112,-9 0-120,-13 3-352,-13 2-313,-17 4 505,-26 7-5993</inkml:trace>
</inkml:ink>
</file>

<file path=ppt/ink/ink10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7.01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150 512 6465,'-10'2'320,"-12"2"281,-8 1-657,-1 1-160,4 0 15,7-1 65,11-3 144,13-4 401,16-4 127,16-5 152,17-5-24,18-4-144,15-4-88,16-4-104,10-2-48,9-3-72,7-2-40,6 1-80,4 0-32,4 1-40,2-1-24,-1 2-104,-1-1-160,-3 2-264,-6 3-136,-9 3-144,-13 4 0,-17 6-577,-19 5-599,-19 5 1120,-20 3-2817</inkml:trace>
</inkml:ink>
</file>

<file path=ppt/ink/ink10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7.16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131 0 3369,'-14'0'224,"-16"1"160,-14 1-440,2 0-3865</inkml:trace>
</inkml:ink>
</file>

<file path=ppt/ink/ink10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7.22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 0 664,'-2'0'32,"-3"0"104,0 1-968</inkml:trace>
</inkml:ink>
</file>

<file path=ppt/ink/ink10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7.7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21 706 2633,'-6'3'8,"-3"3"-136,4 0-177,10-3 137,17-4 168,23-9 280,23-9 65,22-9-57,19-8-48,14-5-40,13-3-24,8-1 128,6 0 72,1 1 32,1-1-40,0-1-232,-1-1-72,-4-1-48,-4 2-8,-8 3-8,-10 6-16,-11 6-80,-13 6 8,-16 6 40,-18 7 112,-19 4 544,-18 4 128,-17 5 121,-17 5-105,-17 3-472,-16 6-136,-16 3-56,-13 5 128,-12 5 256,-9 4 64,-6 5-16,-4 6-128,-1 6-240,1 5-88,4 4-112,8 1-120,11-1-312,14-3-112,17-8-216,15-7 16,16-10 288,16-9 31,16-9-343,16-11-240,17-10 504,0-4-4041</inkml:trace>
</inkml:ink>
</file>

<file path=ppt/ink/ink10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7.97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1151 1 7186,'-4'3'592,"-11"3"480,-11 4-736,-15 6-344,-14 5-64,-14 6-32,-13 3 56,-14 4 80,-12 2 64,-7 2 48,-2 2 8,6 0-56,12-2-232,17-1-952,20-3-641,19-2 825,17-7-4713</inkml:trace>
</inkml:ink>
</file>

<file path=ppt/ink/ink10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8.20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900 1 5977,'-12'4'8,"-18"7"-496,-19 8-176,-18 9 40,-17 8 56,-12 7 528,-9 5 304,-1 2 312,5 0-8,12-2-472,16-5-768,20-5 344,19-9-3777</inkml:trace>
</inkml:ink>
</file>

<file path=ppt/ink/ink10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8.39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170 1 7162,'-15'4'-8,"-23"8"-112,-20 10-305,0 1-6184</inkml:trace>
</inkml:ink>
</file>

<file path=ppt/ink/ink10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8.48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1 3401,'-1'4'88,"1"2"8,7 4-272,10-1-448,16-1-41,16-6 297,2-3-1384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3.2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70 591 6585,'0'0'3,"1"-1"-1,-1 0 0,0 0 1,0 1-1,0-1 0,0 0 1,0 0-1,0 1 0,-1-1 1,1 0-1,0 0 0,0 1 1,0-1-1,-1 0 0,1 0 0,0 1 1,-1-1-1,1 0 0,-1 1 1,1-1-1,-1 1 0,1-1 1,-1 0-1,1 1 0,-1-1 1,0 1-1,1 0 0,-1-1 1,1 1-1,-1-1 0,0 1 0,-1-1 1,-25 5 136,0 0 487,26-4-626,1-1 0,0 1 0,0 0-1,0 0 1,-1 0 0,1 0 0,0-1 0,0 1 0,0 0 0,0 0-1,0-1 1,-1 1 0,1 0 0,0 0 0,0-1 0,0 1 0,0 0-1,0 0 1,0-1 0,0 1 0,0 0 0,0 0 0,0-1 0,0 1-1,0 0 1,0 0 0,0-1 0,0 1 0,0 0 0,0 0 0,0-1 0,0 1-1,1 0 1,-1 0 0,0-1 0,0 1 0,0 0 0,0 0 0,1 0-1,-1-1 1,0 1 0,0 0 0,0 0 0,0 0 0,1 0 0,-1-1-1,11-12-177,116-103 35,157-109 1,-80 67-426,-137 104 308</inkml:trace>
</inkml:ink>
</file>

<file path=ppt/ink/ink10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8.76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2599 0 5705,'-5'1'64,"-11"4"-48,-16 4-1416,-19 7-176,-22 9 191,-24 9 385,-23 8 1264,-21 9 368,-21 9 216,-17 5 49,-12 6-25,-8 4-48,-2 3-96,5 2-96,10 0-368,14-1-136,18-2-88,20-7-16,25-7-208,25-11-360,27-11-824,28-11 744,18-12-3233</inkml:trace>
</inkml:ink>
</file>

<file path=ppt/ink/ink10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9.07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1 379 1288,'20'-4'656,"26"-8"377,24-8 47,16-6-160,10-3-392,5-4-152,-1 1-232,-3 0-64,-6 2-64,-8 1-16,-11 3 0,-12 3 0,-13 1 48,-11 4 0,-11 2 0,-9 4-24,-6 4-216,-6 3-240,-5 3-528,-8 5-192,-12 6 32,-13 9 223,-16 9 537,-15 10 248,-12 8 400,-10 6 120,-5 3 112,-3-1-31,1-3-217,3-4-120,6-4-176,7-2-136,11-2-488,13-4 391,15-8-1847</inkml:trace>
</inkml:ink>
</file>

<file path=ppt/ink/ink10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9.23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1033 928,'18'-8'456,"26"-11"464,27-11-71,22-12-257,18-10-144,14-10-168,8-8-56,7-9-136,4-6-40,6-5-232,4-7-168,2-4-440,1-3-328,-1-1 607,-27 16-1359</inkml:trace>
</inkml:ink>
</file>

<file path=ppt/ink/ink10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9.52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2641 1 320,'-18'10'24,"-24"16"136,-25 18 8,-19 16 16,-15 12 192,-9 8 376,-4 1 185,-2 0 311,1-2-56,3-4-304,2-3-184,2-3-319,2-3-121,-1-2-184,0-3-24,-1-1-16,-1-1-8,0-4-16,1-4 0,-2-6-24,-2-6-64,-3-4-825,-3-2-543,-1-2-376,2-2 576,20-5-1129</inkml:trace>
</inkml:ink>
</file>

<file path=ppt/ink/ink10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09.78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1 824 4833,'10'2'768,"17"2"977,16 2-953,17-2-368,16-3-128,15-6-216,12-7-24,10-7 104,7-7 80,6-7 152,0-5 48,0-6-88,-3-6-64,0-7-128,-1-6-64,2-8-72,0-6-176,3-5-576,1-7-392,5-4 528,-21 12-7962</inkml:trace>
</inkml:ink>
</file>

<file path=ppt/ink/ink10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0.05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2572 0 9618,'-13'6'216,"-15"9"-248,-16 10-48,-13 10 32,-12 7 16,-10 5 200,-8 5 136,-9 4 104,-9 2 0,-9 3-136,-7 3-120,-8 3-120,-5 2-24,-5 3-48,-5 1-88,-5 2-216,-4 0-168,-2-2-416,-3-2-168,0-1-425,0 0-639,3-2 1296,29-12-2937</inkml:trace>
</inkml:ink>
</file>

<file path=ppt/ink/ink10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0.31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0 695 5601,'6'5'496,"9"5"873,16 4-1818,16 0-199,19-3 0,18-9 32,17-11 552,12-12 304,8-11 208,5-9 48,3-8-80,2-8-112,6-7-215,7-10-106,10-12-727,10-14-704,10-15 784,-24 13-3497</inkml:trace>
</inkml:ink>
</file>

<file path=ppt/ink/ink10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0.53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500 1 1536,'-13'4'-72,"-19"5"-32,-17 7-104,-13 5 208,-8 2 40,-2-1 8,6-3-32,8-5-216,13-6 128,13-4-912</inkml:trace>
</inkml:ink>
</file>

<file path=ppt/ink/ink10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0.75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1 120 8242,'2'-2'568,"4"-2"568,8-1-1072,10-1-408,13-1-88,14 0-56,12-2 96,10 0 232,7 0 96,5 0-96,5-1-264,2 0-913,0-1-639,-3 0 992,-16 1-2265</inkml:trace>
</inkml:ink>
</file>

<file path=ppt/ink/ink10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0.91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1014 0 3641,'-15'10'568,"-22"15"464,-23 16-120,-17 17-368,-14 16-191,-9 13-281,-4 9-48,0 4-72,2-1-185,6-7-607,7-8-536,11-12 688,18-19-3273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4.7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 7506,'-24'12'-8,"5"6"-1601,3 0 929</inkml:trace>
</inkml:ink>
</file>

<file path=ppt/ink/ink10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1.18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1144 26 7498,'8'-2'288,"12"-2"112,12-2-632,5 0-112,2 1-168,-5 3 79,-12 6 353,-12 6 144,-20 12 216,-22 11-39,-24 15-233,-23 12-80,-24 10-49,-21 5-7,-17 4-104,-13 0-56,-10-1-344,-6-4-464,0-7 648,28-14-3713</inkml:trace>
</inkml:ink>
</file>

<file path=ppt/ink/ink10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1.34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26 1 1800,'-11'0'16,"-3"1"-1832</inkml:trace>
</inkml:ink>
</file>

<file path=ppt/ink/ink10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1.47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1413 1 2176,'-25'11'593,"-37"17"519,-36 19-320,-30 16-448,-22 16-112,-10 9-72,-2 7-16,10 3-40,14 0-56,20-3-664,21-4-536,24-7 616,24-17-2865</inkml:trace>
</inkml:ink>
</file>

<file path=ppt/ink/ink10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1.76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2067 5 3081,'-9'-2'728,"-15"0"672,-19 1-536,-22 5-208,-23 7-327,-20 9-145,-19 10-168,-17 13-24,-17 12 0,-13 10 0,-9 10 8,-5 9 16,5 6-24,10 6-64,17 5-977,19 3 745,34-15-5513</inkml:trace>
</inkml:ink>
</file>

<file path=ppt/ink/ink10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2.09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1875 19 4465,'-4'-3'-8,"-8"-3"-304,-9 0 0,-11 2 408,-14 6 192,-14 8 488,-16 11 104,-16 9-48,-15 12-55,-15 11-113,-12 12-8,-8 13-120,-5 12-80,0 10-192,5 8-112,8 4-120,12 0-32,15-5-272,19-9-192,20-13-992,23-15-761,24-16 1209,16-18-3817</inkml:trace>
</inkml:ink>
</file>

<file path=ppt/ink/ink10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2.39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1721 94 4729,'3'-2'712,"2"-4"1169,0-3-1433,-2-3-40,-5-4-16,-8 0-8,-9 1 16,-13 3 0,-14 7-56,-16 10-80,-16 12-152,-16 13-48,-17 14-80,-15 12-40,-14 11-16,-9 10 8,-5 8 24,2 6 24,8 3-72,15 1-232,21-2-736,23-3-616,26-6 839,23-16-5472</inkml:trace>
</inkml:ink>
</file>

<file path=ppt/ink/ink10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2.72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2030 1 7370,'-13'1'424,"-23"4"192,-23 5-912,-23 10-736,-20 10-129,-19 15 153,-19 13 240,-16 11 888,-14 10 408,-9 6 600,-2 3 233,7 3-57,12-1-240,22 2-600,24 0-392,28 0-576,26 0-312,26-2-704,24-4-337,22-5 1009,10-18-3793</inkml:trace>
</inkml:ink>
</file>

<file path=ppt/ink/ink10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3.0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1901 0 6385,'-11'1'376,"-21"3"369,-23 3-625,-21 8 0,-21 8 32,-19 10 80,-16 11 24,-12 12 152,-11 10 64,-3 10 72,0 8 0,8 6-176,10 5-128,14 6-208,17 5-152,19 2-376,19-1-200,23-5-720,20-7-393,24-11 1017,12-19-4873</inkml:trace>
</inkml:ink>
</file>

<file path=ppt/ink/ink10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3.3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1397 0 6025,'-24'8'304,"-34"11"465,-34 14-906,-26 15 57,-18 12 216,-9 11 129,-1 9 247,3 7 80,12 2-112,14 1-152,19-3-640,21-4-408,22-5-833,20-7-567,18-8 1192,12-14-2633</inkml:trace>
</inkml:ink>
</file>

<file path=ppt/ink/ink10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3.40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12 168,'11'-5'0,"4"-1"-168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4.9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1 6785,'-22'15'-624,"-6"0"280</inkml:trace>
</inkml:ink>
</file>

<file path=ppt/ink/ink10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3.57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1 373 4281,'5'-4'800,"7"-3"568,7-2-423,7-2-665,5-2-240,3-2-400,4-3-209,3-3-103,4-4 56,5-2 304,8-3 200,8-2 96,9-3-200,9-5-896,9-5 744,-13 5-2993</inkml:trace>
</inkml:ink>
</file>

<file path=ppt/ink/ink10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3.81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2153 0 2056,'-21'6'256,"-31"9"513,-32 14-705,-31 14 8,-26 16 48,-21 14 72,-18 13 0,-9 13-8,-5 10-32,1 8-24,10 5 56,15 2 16,23-1-40,26-5-208,29-6-616,27-9-344,27-9 448,19-22-1889</inkml:trace>
</inkml:ink>
</file>

<file path=ppt/ink/ink10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3.90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73 992,'18'-3'104,"23"-3"64,22-5-80,15-4-304,9-5 160,-9 2-1024</inkml:trace>
</inkml:ink>
</file>

<file path=ppt/ink/ink10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4.14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492 6 1784,'-8'2'320,"-13"4"305,-14 4-465,-14 5-88,-9 5 40,-8 4 144,1 3 280,4 0 24,10 0-144,11-1-136,14-3-184,14-3 88,17-3 160,17-5 8,20-5-56,20-8-120,18-6-376,16-9-192,15-8-336,10-8-80,11-7-56,9-8-48,5-7 600,-22 5-2041</inkml:trace>
</inkml:ink>
</file>

<file path=ppt/ink/ink10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4.42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0 316 1936,'10'-2'729,"14"-1"567,20-6-552,19-5-256,20-6-368,16-7-80,12-5-40,6-6-64,2-3-472,-2-3-424,-2-2 488,-21 7-2849</inkml:trace>
</inkml:ink>
</file>

<file path=ppt/ink/ink10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4.61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298 1 5761,'-13'5'216,"-16"7"-168,-13 6-504,-7 5-352,-1 3-128,6 2 72,8 1 223,12-2 337,14-2 144,16-4 296,17-6 32,22-7-184,20-9 104,-1-5-2320</inkml:trace>
</inkml:ink>
</file>

<file path=ppt/ink/ink10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4.81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36 0 2264,'-15'7'56,"-5"2"-2376</inkml:trace>
</inkml:ink>
</file>

<file path=ppt/ink/ink10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5.5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351 41 2256,'-21'13'313,"-24"15"247,-17 12-328,-6 5-104,6-1-376,12-5-88,19-9-216,20-8 23,22-11 289,21-8 144,20-10 392,19-10 72,16-9 17,18-10-113,13-12-200,12-9-224,8-9 88,-20 7-2601</inkml:trace>
</inkml:ink>
</file>

<file path=ppt/ink/ink10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6.2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697 181 736,'-26'9'40,"-33"15"32,-27 10-72,-15 8 32,-3 0 24,8-2 152,14-8 200,18-8 224,19-8-23,19-9-1,19-6-32,18-5 64,17-5 120,14-4 72,13-2-40,11-1-87,9 0-33,8-1-120,6 1-104,4-2-208,2-2-72,-2-1-96,-6-3-8,-8-1 8,-10 0 16,-13 0 104,-11 3 64,-12 2 104,-11 3 8,-8 2-56,-8 3-55,-4 2-65,-4 3-48,-4 2-104,-4 2-40,-5 3-72,-4 2-48,-7 1-48,-7 1-33,-9 2-15,-9 1 32,-10 4 96,-11 2 40,-8 4 48,-7 3 8,-2 2 0,1 2 16,6 1-16,8 2-8,11-1-136,13 1-200,15-1-136,14-2 16,15-3 104,15-3 184,15-6 24,14-6-88,17-8-120,14-8 0,13-10 120,10-6 96,9-7 144,3-5 16,1-3 0,-1-2-16,-4-1-384,-2 0-353,-4 2-967,-5 1 872,-17 8-3401</inkml:trace>
</inkml:ink>
</file>

<file path=ppt/ink/ink10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6.42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987 5 2729,'-1'-1'696,"-3"-1"624,-7 1-304,-8 3-504,-9 2-168,-11 6-176,-9 3-16,-7 4 97,-6 4 79,-5 3 24,-3 1-24,-4 3-176,0 1-152,-2 0-360,1 0-256,0 0-825,-1 1-583,-2 2 1088,13-4-2033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5.3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9290,'0'3'-440,"7"-1"-1216,7-2-265,7-6 841</inkml:trace>
</inkml:ink>
</file>

<file path=ppt/ink/ink10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6.73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1 370 264,'0'0'-48,"1"0"72,1 0 272,2-2 288,4-2 136,2-1 297,4-3-25,5-2-104,6-3-144,8-3-464,11-4-176,14-5-120,13-6-48,14-5-664,14-7-384,13-8-328,12-5 463,-14 7-551</inkml:trace>
</inkml:ink>
</file>

<file path=ppt/ink/ink10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6.93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33 4 6041,'-7'0'-536,"-5"-2"160,-1 0-4753</inkml:trace>
</inkml:ink>
</file>

<file path=ppt/ink/ink10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7.13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1143 2729,'17'-9'648,"24"-12"576,25-13-600,24-13-160,22-8-24,19-6 24,15-4 49,10-1-41,9-1-256,7 1-96,4 0-80,2 1-24,0 2-16,-3 1-64,-3 3-152,-5 2-104,-8 5-449,-9 2-127,-11 6 88,-11 4 112,-11 7 288,-12 6-304,-15 7 472,-22 7-2601</inkml:trace>
</inkml:ink>
</file>

<file path=ppt/ink/ink10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7.50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127 67 3657,'-10'5'632,"-10"3"864,-4 4-1144,0 1-456,3 2-48,5-1-8,6-1 64,9-3 208,10-2 32,11-3 16,12-4-48,13-5-72,13-5-24,11-6-48,10-4-16,6-4 0,3-2 0,1 2-8,-3 1-40,-7 6-40,-10 5 8,-12 8 48,-13 7 72,-14 11 192,-14 12 48,-15 16-16,-17 18-72,-16 20-336,-18 18-136,-15 15-304,-12 8-208,-11-2-136,-7-9-185,-3-15 641,15-24-1136</inkml:trace>
</inkml:ink>
</file>

<file path=ppt/ink/ink10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7.74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502 1 7674,'6'4'264,"4"6"-328,0 8-592,-4 11-265,-11 12 17,-16 13 472,-20 11 224,-21 10 240,-19 6 16,-20 6-704,-16 5 472,11-14-3809</inkml:trace>
</inkml:ink>
</file>

<file path=ppt/ink/ink10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8.07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1215 1 2905,'2'1'120,"4"3"40,-1 6-88,-6 10 224,-10 14 144,-16 17 72,-20 16-48,-19 15-272,-18 11-264,-16 9-504,-13 8-128,-12 3 0,-11 2 128,-3-6 432,0-9-41,6-15 145,27-21-2120</inkml:trace>
</inkml:ink>
</file>

<file path=ppt/ink/ink10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6:18.2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1053 0 4641,'-9'9'280,"-16"14"352,-23 19-616,-25 20-16,-30 20-32,-26 17 0,-24 14 16,-19 10-56,-10 3 56,24-19-5385</inkml:trace>
</inkml:ink>
</file>

<file path=ppt/ink/ink10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49.699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1 235 1720,'13'-47'676,"10"-32"1848,-22 76-2379,0 0 0,0 1 0,1-1 0,-1 0 0,1 1 0,-1-1 0,1 1-1,0 0 1,0 0 0,0 0 0,0-1 0,0 2 0,1-1 0,-1 0 0,0 0 0,1 1 0,0-1 0,-1 1 0,1 0 0,0 0-1,4-1 1,-6 2-58,0 0-1,0 0 1,0 0-1,0 1 0,0-1 1,0 0-1,0 1 0,0-1 1,0 1-1,0-1 1,0 1-1,0-1 0,-1 1 1,1-1-1,0 1 1,0 0-1,0 0 0,-1-1 1,1 1-1,0 0 0,-1 0 1,1 0-1,-1 0 1,1 0-1,-1 0 0,0 0 1,1 0-1,-1 0 1,0 0-1,1 0 0,-1 0 1,0 0-1,0 0 0,0 0 1,0 0-1,0 0 1,0 1-1,0 55 510,-1-40-380,-30 669 1012,1 118-4528,36-735-726,-5-108 894,3-5 3295,2-51 1883,-6-464 1551,1-89-2361,-1 596-774,3 1 0,1-1 0,3 1-1,22-83 1,-35 162-234,2 1 1,0-1-1,1 32 0,0-7-163,-26 567-41,7-85-833,16-450 433,-6 148-81,18-82-2873,-2-130 1300,-2-14 747</inkml:trace>
</inkml:ink>
</file>

<file path=ppt/ink/ink10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0.164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3 1 3673,'3'26'6066,"15"129"-3472,-22 904-2527,-8-589-2772,8-369-473,1-75 2198</inkml:trace>
</inkml:ink>
</file>

<file path=ppt/ink/ink10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0.520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38 0 4377,'0'18'528,"0"6"424,-2 0 48,0 12-79,-4 4-81,2 21-168,-2 15-88,0 25-240,2 17-112,0 17-272,2 3-144,0 3-320,2-4-240,2-11-1289,0-5 1225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8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2655 2216,'99'-78'385,"135"-105"543,133-102-776,113-82-56,85-56-216,57-34-496,28-10 392,-97 73-2593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6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4241,'2'17'408,"-14"4"296,3 8-448,3 3-128,0-1-96,0 2-16,0-6-152,2-3-496,4-5 392</inkml:trace>
</inkml:ink>
</file>

<file path=ppt/ink/ink10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2.813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1 162 1392,'3'3'354,"1"-1"-1,0 1 0,0-1 1,-1 0-1,1 0 0,0-1 1,1 1-1,-1-1 0,0 0 1,0 0-1,1 0 0,-1-1 1,0 0-1,1 1 0,7-2 1,72-10-669,-70 9 540,154-30-316,-15 2 226,165-9 0,-226 30-1784,-1-3-1,124-34 1,-211 45 1313,-2 1 125</inkml:trace>
</inkml:ink>
</file>

<file path=ppt/ink/ink10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3.734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411 223 2953,'-406'85'1611,"406"-84"-1587,0-1-1,0 0 1,0 0 0,0 0 0,0 0 0,0 0 0,0 1 0,0-1 0,0 0 0,0 0-1,0 0 1,0 0 0,0 0 0,0 1 0,0-1 0,0 0 0,0 0 0,0 0 0,0 0 0,0 0-1,0 1 1,0-1 0,0 0 0,0 0 0,0 0 0,0 0 0,0 0 0,-1 0 0,1 1-1,0-1 1,0 0 0,0 0 0,0 0 0,0 0 0,0 0 0,0 0 0,-1 0 0,1 0 0,0 0-1,0 0 1,0 0 0,0 0 0,0 1 0,-1-1 0,1 0 0,0 0 0,0 0 0,0 0-1,0 0 1,0 0 0,-1 0 0,1 0 0,0-1 0,0 1 0,0 0 0,0 0 0,0 0-1,-1 0 1,20 5 866,30-1-130,87-17-337,141-31 0,-45 4-215,85 3-197,305-57-488,-421 52-1925,-420 84-1512,58-3 4958,-2-6 1,-277 17-1,-235 3 2854,653-49-4176,31 2 55,40 3 97,39-13 170,-1-3-1,152-35 1,-68 11-28,579-109-1412,-454 77 1011,-467 86 898,-333 86-4052,408-89 2693</inkml:trace>
</inkml:ink>
</file>

<file path=ppt/ink/ink10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5.679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131 168 2064,'65'-38'4583,"-50"30"-4091,1 0 0,-1-1-1,-1-1 1,0 0 0,0-1 0,-1-1-1,14-15 1,-27 27-454,1-1 1,-1 1-1,1-1 1,-1 1-1,1-1 1,-1 1-1,0-1 1,1 1-1,-1-1 1,1 1-1,-1-1 1,0 0-1,0 1 1,1-1-1,-1 0 1,0 1-1,0-1 0,0 0 1,0 1-1,0-1 1,0 0-1,0 1 1,0-1-1,0 0 1,0 1-1,0-1 1,0 0-1,0 1 1,-1-1-1,1 0 1,0 1-1,0-1 1,-1 1-1,1-1 0,0 0 1,-1 1-1,1-1 1,-1 1-1,1-1 1,-1 0-1,-34-8 793,-40 13-33,60 1-709,-1 1 0,1 1 0,0 1 0,1 0 0,0 1 0,0 0 0,-14 13 0,21-16-44,0 0 0,0 1-1,0-1 1,1 1 0,0 1 0,0-1-1,1 1 1,0 0 0,0 0-1,0 0 1,2 1 0,-1 0 0,1 0-1,-3 10 1,6-16-56,-1-1 0,1 1-1,0-1 1,-1 1 0,1 0 0,1-1 0,-1 1-1,0-1 1,1 1 0,-1-1 0,1 1 0,0-1-1,-1 1 1,1-1 0,1 0 0,-1 1 0,0-1-1,0 0 1,1 0 0,-1 0 0,1 0 0,0 0-1,0 0 1,-1 0 0,1-1 0,0 1 0,0-1-1,1 1 1,-1-1 0,0 0 0,0 0 0,1 0-1,-1 0 1,1 0 0,-1 0 0,1-1 0,-1 1-1,1-1 1,-1 0 0,1 0 0,-1 0 0,1 0-1,-1 0 1,1-1 0,-1 1 0,4-1 0,7-1-22,-1 0 0,1-1 0,0 0 1,-1 0-1,0-2 0,0 1 0,21-13 1,-27 13 46,58-41 2,-61 43 5,-1 0 1,1 0 0,-1 0-1,1-1 1,-1 1-1,0-1 1,0 1-1,0-1 1,0 0-1,-1 1 1,1-1 0,-1 0-1,1 0 1,-1 0-1,0-1 1,0 1-1,-1 0 1,1 0 0,0-6-1,-2 6-8,-1 0 1,1 1-1,-1 0 0,0-1 0,0 1 0,1 0 0,-2 0 1,1 0-1,0 0 0,0 0 0,-1 0 0,1 1 0,-1-1 1,1 1-1,-1-1 0,1 1 0,-1 0 0,0 0 0,0 1 1,0-1-1,1 0 0,-1 1 0,0 0 0,-3 0 0,-5-2-9,1 1 0,0 0-1,-1 1 1,1 0-1,-18 3 1,16 1 8,1 0 0,0 1 0,0 0 0,0 1 0,0 0 0,1 1 0,0 0 0,1 1 0,-1 0 0,-8 10 0,16-17-14,0 1 0,0 0 0,1 0 1,-1 0-1,0 0 0,1 0 0,-1 0 0,1 0 1,-1 0-1,1 1 0,0-1 0,0 1 0,0-1 0,0 1 1,1-1-1,-1 1 0,0-1 0,1 1 0,0 0 0,0-1 1,0 1-1,0 0 0,0-1 0,0 1 0,1-1 1,-1 1-1,1 0 0,0-1 0,0 1 0,0-1 0,0 0 1,0 1-1,0-1 0,1 0 0,-1 1 0,1-1 1,0 0-1,-1 0 0,1 0 0,0-1 0,0 1 0,0 0 1,0-1-1,0 1 0,1-1 0,-1 0 0,0 0 1,1 0-1,-1 0 0,1 0 0,3 1 0,6 1-26,-1 0 0,1 0 0,0-1-1,-1-1 1,1 0 0,0-1 0,0 0-1,0 0 1,0-1 0,0-1 0,-1 0-1,1-1 1,21-8 0,-22 8 28,-1-1-1,1 0 1,-1-1-1,0 0 1,0 0 0,-1-1-1,0-1 1,0 0-1,0 0 1,-1 0-1,0-1 1,0-1 0,-1 1-1,12-18 1,-18 24 12,0 1 1,-1-1 0,1 0-1,-1 1 1,1-1-1,-1 0 1,1 1-1,-1-1 1,0 0-1,0 0 1,0 1 0,0-1-1,0 0 1,0 0-1,0 1 1,-1-1-1,1 0 1,-1 1 0,1-1-1,-1 0 1,0 1-1,1-1 1,-1 1-1,0-1 1,-1-1-1,-1 0 2,-1-1 0,1 1 0,-1 0 0,0-1-1,1 2 1,-1-1 0,-1 0 0,1 1-1,-6-2 1,-2-2-12,0 2 0,0 0 0,-1 1 0,0 0 0,1 0 1,-18 0-1,21 4-4,-1 1 0,1-1 0,0 2 1,0-1-1,0 1 0,0 1 0,0-1 1,1 2-1,0-1 0,-1 1 0,2 0 1,-1 1-1,1 0 0,-1 0 0,-8 10 1,13-13-13,-1 1 1,1-1-1,0 1 1,0-1-1,1 1 1,-1 0-1,1 0 1,0 0-1,0 0 1,0 1-1,0-1 1,1 0-1,-1 1 1,1-1-1,0 1 1,1 0-1,-1-1 1,1 1-1,0 0 1,0-1-1,0 1 1,1-1-1,0 1 1,0 0-1,0-1 1,0 1-1,1-1 1,-1 0-1,1 1 1,0-1-1,1 0 1,4 7-1,-4-8-9,0 1 0,0-1 0,0 0 0,1 0 0,-1 0-1,1-1 1,0 1 0,0-1 0,0 0 0,0 0 0,0 0 0,0 0-1,0-1 1,1 0 0,-1 0 0,0 0 0,1 0 0,5-1 0,-1 0-19,0 0 0,0-1 0,0-1 1,-1 1-1,1-2 0,-1 1 1,1-1-1,-1 0 0,10-5 0,-8 3 13,0-1-1,0 0 0,-1 0 0,0 0 0,0-2 0,0 1 0,-1-1 0,0 0 0,0-1 1,-1 1-1,0-2 0,-1 1 0,0-1 0,0 0 0,4-11 0,-9 17 50,-1 1 0,0 0 1,0 0-1,0 0 0,-1 0 0,1 0 0,-1 0 0,1 0 0,-1 0 1,0 0-1,0 0 0,0 1 0,-1-1 0,1 0 0,-1 1 0,1-1 1,-1 1-1,0-1 0,0 1 0,0 0 0,0 0 0,-1-1 0,1 2 1,-1-1-1,1 0 0,-1 0 0,-4-1 0,-3-4-5,-1 2 0,1-1 0,-1 2 0,0-1 0,-21-4 0,23 8-7,-1 1-1,1 0 1,0 0 0,-1 1 0,1 0 0,0 1 0,-1 0 0,1 0 0,0 1-1,0 0 1,1 1 0,-1 0 0,1 0 0,0 1 0,0 0 0,-13 11 0,16-12-45,0-1 0,0 1-1,1 0 1,0 0 0,-1 1 0,1-1 0,1 1 0,-1 0 0,1 0 0,0 0 0,0 1 0,0-1 0,1 0 0,0 1 0,0 0 0,0 0 0,1 0 0,0-1 0,0 1 0,0 0 0,1 0 0,0 1 0,0-1 0,1 0 0,-1 0 0,1 0 0,2 7 0,-2-10-130,0-1 0,1 1-1,-1 0 1,1 0 0,0-1 0,-1 1 0,1-1 0,0 1 0,0-1 0,1 0-1,-1 0 1,0 0 0,1 0 0,-1 0 0,1-1 0,-1 1 0,1-1-1,0 1 1,0-1 0,0 0 0,0 0 0,0-1 0,0 1 0,0 0 0,0-1-1,0 0 1,4 0 0,33-5-1066</inkml:trace>
</inkml:ink>
</file>

<file path=ppt/ink/ink10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6.100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86 0 4313,'-4'6'280,"0"2"304,0 2-264,-4 0-120,0 0-64,-4 4-136,-1 2-48,1 2-336,-2 0-328,8-3 384</inkml:trace>
</inkml:ink>
</file>

<file path=ppt/ink/ink10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6.378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265 51 1200,'11'-35'1713,"-11"34"-1607,0 0-1,0 1 1,0-1 0,0 0-1,0 1 1,0-1 0,0 1-1,-1-1 1,1 0 0,0 1 0,0-1-1,0 1 1,-1-1 0,1 1-1,0-1 1,-1 1 0,1-1-1,-1 1 1,1-1 0,0 1 0,-1-1-1,1 1 1,-1 0 0,1-1-1,-1 1 1,1 0 0,-1-1 0,0 1-1,0 0 1,-2 0 41,0 0 1,0 0-1,0 0 1,0 1-1,0 0 1,0 0-1,0 0 0,0 0 1,0 0-1,0 0 1,0 1-1,1-1 1,-1 1-1,0 0 1,1 0-1,-1 0 0,-2 4 1,-21 18-155,2 1 0,1 1 0,1 1 0,1 0 0,-25 47 0,-4 26-2777,50-100 2742,0 1 0,0-1 1,0 0-1,0 0 0,0 0 0,0 0 0,0 1 1,0-1-1,0 0 0,0 0 0,1 0 0,-1 1 1,0-1-1,0 0 0,0 0 0,0 0 0,0 0 1,0 0-1,0 1 0,0-1 0,1 0-83,-1 0 83,0 0 0,0 0 1,0 1-1,1-1 0,-1 0 0,0 0 0,0 0 1,0 0-1,0 0 0,1 0 0,-1 0 0,0 0 1,0 0-1,0 0 0,1 0 0,-1 0 1,0 0-1,0 0 0,0 0 0,0 0 0,1 0 1,-1 0-1,0 0 0,0 0 0,0 0 0,0 0 1,1-1-1,-1 1 0,0 0 0,0 0 0,0 0 1,0 0-1,1-1-125,-1 1 125,0 0 0,0 0 0,0 0 1,0 0-1,0-1 0,14-6-883,3-8 90</inkml:trace>
</inkml:ink>
</file>

<file path=ppt/ink/ink10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7.110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169 325 3209,'89'-106'2660,"-56"70"-2145,-2-1 0,-2-2-1,26-43 1,-54 81-522,-1 1 0,1-1 1,0 0-1,-1 0 0,1 0 0,-1 0 0,1 0 0,-1 0 0,1 0 0,-1 0 0,0 0 0,0 0 0,1 0 0,-1 0 0,0 0 0,0-1 0,0 1 0,0 0 0,0 0 1,0 0-1,-1 0 0,1-1 0,-18 3-557,-29 27-205,-195 188 654,146-114-2564,88-94 1974</inkml:trace>
</inkml:ink>
</file>

<file path=ppt/ink/ink10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7.325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222 58 1688,'21'-21'272,"-5"7"217,-6 2-225,-6 6-184,-4 2 40,-10 4 160,-2 4 8,-6 8-96,-5 4-112,-5 9-200,-5 5-8,-3 4 88,1 0 32,1 0-80,9-4-240,7-8 184</inkml:trace>
</inkml:ink>
</file>

<file path=ppt/ink/ink10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8.088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9 47 3417,'-1'-2'150,"0"1"0,0-1 1,1 0-1,-1 1 0,0-1 1,0 0-1,1 1 0,-1-1 1,1 0-1,0 0 0,-1 1 1,1-1-1,0 0 0,0 0 1,0 0-1,0 1 0,1-1 1,-1 0-1,0 0 0,1 1 1,0-4-1,0 4-100,0 1 0,0-1 0,-1 1 0,1-1 0,0 1 1,0-1-1,0 1 0,0 0 0,0-1 0,0 1 0,0 0 0,0 0 0,0-1 0,0 1 0,0 0 1,0 0-1,0 0 0,-1 1 0,1-1 0,0 0 0,0 0 0,0 0 0,0 1 0,0-1 0,0 0 0,0 1 1,0-1-1,0 1 0,-1-1 0,1 1 0,0-1 0,0 1 0,-1 0 0,1-1 0,0 1 0,-1 0 0,1 0 1,0 0-1,-1-1 0,1 2 0,270 261-3483,-256-250 2825</inkml:trace>
</inkml:ink>
</file>

<file path=ppt/ink/ink10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8.337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1 13 1344,'6'-6'632,"0"0"529,-2 6-97,2 2-160,6 6-352,-1 4-224,7 2-280,-2 4-40,2 2-64,3 1-112,3 3-432,6-2-328,-1-2 464</inkml:trace>
</inkml:ink>
</file>

<file path=ppt/ink/ink10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8.913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0 1 2953,'6'0'344,"0"0"0,0 1 0,0 0 1,0 0-1,0 0 0,-1 1 1,1 0-1,0 0 0,-1 0 0,1 1 1,-1 0-1,0 0 0,8 6 0,-1 2-353,0 0-1,-2 0 0,17 22 1,28 30-1734,-30-50 357,-25-13 1340,0 0 0,1 1 0,-1-1 1,0 0-1,1 0 0,-1 1 0,1-1 0,-1 0 0,1 0 0,-1 0 1,1 1-1,-1-1 0,1 0 0,-1 0 0,1 0 0,-1 0 1,1 0-1,-1 0 0,1 0 0,-1 0 0,1 0 0,-1 0 0,1 0 1,-1 0-1,0-1 0,1 1 0,-1 0 0,1 0 0,-1 0 1,1-1-1,-1 1 0,1 0 0,-1-1 0,0 1 0,1 0 0,-1-1 1,0 1-1,1 0 0,-1-1 0,0 1 0,1-1 0,-1 1 1,0-1-1,0 0 0,0-5-336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7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2128,'-18'19'-432,"1"-7"360</inkml:trace>
</inkml:ink>
</file>

<file path=ppt/ink/ink10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9.131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0 1 2953,'38'45'7380,"84"79"-7668,-106-109-606,0-1 0,1 0 0,1-1 0,37 20 0,-28-21-376</inkml:trace>
</inkml:ink>
</file>

<file path=ppt/ink/ink10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59.749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33 1 1464,'0'4'2841,"-2"0"-1969,-2 2-112,0 1-232,0 5-56,0 4-151,2 4-17,0 12 16,0 6-8,0 18-64,0 9-64,0 17-264,0 10-232,2 15-856,0 6-945,2 5 1161</inkml:trace>
</inkml:ink>
</file>

<file path=ppt/ink/ink10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00.187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1 0 4345,'8'14'328,"2"2"160,-2 4-216,-2 12-160,0 6-80,-3 15-56,1 7-16,-2 16-8,2 5 0,-2 11-216,2 5-144,-2 7-664,0-1 576</inkml:trace>
</inkml:ink>
</file>

<file path=ppt/ink/ink10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00.623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10 0 1000,'-2'38'456,"0"2"296,0 8 249,0 3-1,0 5-80,2 2-96,0 0-424,2-1-184,0 1-184,0 0-32,0-7-56,0-1-80,0-6-200,2-2-272,2-6 352</inkml:trace>
</inkml:ink>
</file>

<file path=ppt/ink/ink10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00.872"/>
    </inkml:context>
    <inkml:brush xml:id="br0">
      <inkml:brushProperty name="width" value="0.1" units="cm"/>
      <inkml:brushProperty name="height" value="0.1" units="cm"/>
      <inkml:brushProperty name="color" value="#F36976"/>
    </inkml:brush>
  </inkml:definitions>
  <inkml:trace contextRef="#ctx0" brushRef="#br0">1 1 2457,'10'4'264,"0"0"296,2 4 64,-6 4 56,-1 10-56,-3 6-184,-2 4-80,-2-1-288,-2-3-416,1-4 184</inkml:trace>
</inkml:ink>
</file>

<file path=ppt/ink/ink10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9.53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124 142 7017,'-17'-10'-144,"-14"-17"-1544,-6-23 1032,4-3-3873</inkml:trace>
</inkml:ink>
</file>

<file path=ppt/ink/ink10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554 281 1560,'1'-22'1318,"-1"17"-685,1 0 0,-1 1-1,0-1 1,-1 0 0,1 0 0,-1 1 0,0-1-1,0 0 1,0 1 0,0-1 0,-1 1 0,0-1-1,-4-6 1,5 8-530,-1 1-1,1 0 1,0-1-1,-1 1 1,0 0-1,1 0 1,-1 0-1,0 0 1,0 0-1,0 1 1,0-1-1,-1 1 1,1-1-1,0 1 1,-1 0-1,1 0 1,-1 0-1,1 0 1,-1 0-1,0 0 1,1 1-1,-6-1 1,5 1-49,0 1 0,0 0 0,0 0-1,0 0 1,1 0 0,-1 0 0,0 0 0,1 1 0,-1-1 0,1 1 0,-1 0 0,1 0 0,0 0-1,-1 0 1,1 0 0,0 1 0,1-1 0,-1 1 0,0-1 0,1 1 0,-2 3 0,-4 8 47,1 0 0,1 0 0,1 0 1,0 1-1,1-1 0,0 1 0,-1 20 1,3-10 13,0 1 1,2-1 0,5 38 0,-5-56-110,1 0-1,0 0 1,0 0 0,1-1-1,0 1 1,0-1 0,1 1-1,-1-1 1,1 0-1,0-1 1,1 1 0,0-1-1,-1 0 1,7 5 0,-8-8-6,-1 0 1,0-1-1,1 1 1,-1-1-1,1 1 1,0-1-1,0 0 1,-1 0-1,1 0 1,0 0-1,0-1 1,0 1-1,0-1 1,0 1-1,0-1 1,0 0-1,0 0 1,0-1-1,0 1 1,-1-1-1,1 1 1,0-1-1,0 0 1,0 0-1,0 0 1,-1 0-1,1-1 1,-1 1-1,1-1 1,-1 0-1,1 1 1,-1-1-1,0 0 1,0 0-1,3-4 1,-1 0 32,1 0 0,-1 0 1,0-1-1,0 1 0,-1-1 1,0 0-1,0 0 0,0-1 1,-1 1-1,0-1 0,-1 1 1,0-1-1,0 1 0,0-1 0,-1 0 1,0 1-1,-1-1 0,0 1 1,0-1-1,0 0 0,-1 1 1,0 0-1,-1-1 0,0 1 0,-5-11 1,4 10 4,1 1 1,-1 0-1,0 0 0,-1 0 1,1 1-1,-1-1 1,-1 1-1,1 0 0,-1 0 1,0 1-1,0 0 0,-1 0 1,0 0-1,0 1 1,0 0-1,0 1 0,0-1 1,-1 1-1,0 1 1,1-1-1,-1 1 0,0 1 1,0-1-1,-9 1 1,11 1-22,1 1 0,0 0 0,-1 1 0,1-1 0,0 1 0,0 0 0,0 0 0,0 1 1,0-1-1,1 1 0,-1 0 0,1 1 0,-1-1 0,1 1 0,0 0 0,1 0 0,-1 0 0,1 0 1,0 0-1,0 1 0,0 0 0,0 0 0,1-1 0,0 1 0,0 1 0,0-1 0,-1 5 0,0 2-12,0 1-1,0-1 1,1 0-1,0 1 1,1-1-1,1 1 1,0-1-1,0 1 1,1-1-1,6 24 1,-4-28-7,0 0 1,0 0 0,1-1-1,0 1 1,1-1-1,-1 0 1,2 0 0,-1-1-1,1 1 1,0-1-1,0 0 1,0-1 0,1 1-1,0-1 1,0-1-1,0 1 1,1-1 0,-1-1-1,1 1 1,0-1 0,0 0-1,1-1 1,-1 0-1,0-1 1,16 2 0,-17-2 0,0-1-1,0 0 1,-1 0 0,1-1 0,0 0 0,0 0 0,-1 0 0,1-1 0,0 0 0,-1-1 0,0 1 0,1-1 0,-1 0 0,0-1 0,-1 1 0,1-1 0,-1 0 0,1-1 0,-1 1 0,-1-1 0,1 0 0,-1 0 0,1-1-1,-1 1 1,-1-1 0,1 0 0,-1 0 0,0 0 0,-1-1 0,1 1 0,-1-1 0,1-8 0,-1 3 31,0-1 1,-1 1-1,-1-1 1,0 1-1,-1-1 1,0 1-1,-1-1 0,0 1 1,-1 0-1,-1 0 1,1 0-1,-2 0 1,-10-20-1,12 26-1,0 0 0,-1 1-1,1 0 1,-1-1 0,0 1 0,-1 1 0,1-1 0,-1 0-1,0 1 1,0 0 0,0 0 0,0 1 0,-1 0-1,1-1 1,-1 2 0,0-1 0,0 1 0,0 0 0,0 0-1,-1 0 1,1 1 0,0 0 0,-1 1 0,1-1-1,-1 1 1,1 0 0,0 1 0,-10 1 0,11-1-18,0 0 1,0 1 0,1 0-1,-1-1 1,1 2-1,-1-1 1,1 0 0,0 1-1,0 0 1,0 0 0,0 0-1,0 1 1,1-1 0,-1 1-1,-3 5 1,2-1-8,1-1 0,0 0 0,0 1 1,1 0-1,0 0 0,0 0 0,1 0 0,-2 14 1,2-9-7,1-1 1,0 1 0,1 0-1,0-1 1,1 1 0,1-1-1,0 1 1,0-1 0,2 0-1,-1 0 1,1 0 0,8 14-1,-7-17-5,1-1 0,0 0-1,1 0 1,-1 0-1,2-1 1,-1 0 0,1-1-1,0 1 1,0-2-1,1 1 1,0-1 0,0 0-1,0-1 1,0 0-1,1 0 1,10 2 0,-15-5 0,0 0 1,0 0-1,0 0 1,0-1-1,0 0 1,0 0 0,0 0-1,0-1 1,0 1-1,0-1 1,0 0-1,0-1 1,0 1 0,0-1-1,-1 0 1,1 0-1,-1 0 1,1-1 0,-1 0-1,0 0 1,0 0-1,0 0 1,0 0-1,-1-1 1,1 0 0,-1 0-1,0 0 1,0 0-1,-1 0 1,1 0 0,-1-1-1,0 0 1,3-7-1,-2 3 34,1-1-1,-2 0 0,1 0 1,-2-1-1,1 1 0,-1 0 1,-1-1-1,0 1 1,0 0-1,-1-1 0,-1 1 1,1 0-1,-2 0 0,1 0 1,-1 0-1,-1 0 1,0 0-1,0 1 0,-1 0 1,0 0-1,-1 0 0,0 1 1,0-1-1,-1 1 0,0 1 1,0-1-1,-1 1 1,0 1-1,0-1 0,0 1 1,-1 1-1,0 0 0,0 0 1,-1 0-1,1 1 0,-1 1 1,0 0-1,0 0 1,0 1-1,0 0 0,-1 1 1,1 0-1,0 0 0,-1 1 1,1 1-1,0 0 1,-17 3-1,18-1-28,0 0 0,0 0 0,1 1 1,-1 0-1,1 1 0,0 0 0,1 0 0,-1 1 0,1 0 1,0 0-1,0 1 0,1-1 0,0 1 0,0 1 0,1-1 1,0 1-1,0 0 0,1 0 0,-5 12 0,6-13-2,0 1 0,1-1 0,0 1 0,0 0 0,1-1 0,0 1 0,0 0 0,1 0-1,0 0 1,0-1 0,1 1 0,0 0 0,0 0 0,1-1 0,0 1 0,0-1 0,1 1 0,0-1 0,0 0 0,1 0-1,0 0 1,0-1 0,7 8 0,-2-3-10,1-1 0,0 0 0,1-1 0,0 0 0,0-1 0,1 0 0,0 0 0,1-1 0,0-1 0,0-1 0,0 1 0,0-2 0,1 0 0,0-1 0,16 3-1,-21-5 0,0-1 0,-1 0 0,1 0 0,0-1 0,0 1 0,-1-2 0,1 0 0,-1 0 0,1 0-1,-1-1 1,0 0 0,0-1 0,0 0 0,0 0 0,-1 0 0,0-1 0,0 0 0,0-1-1,0 0 1,-1 0 0,0 0 0,0-1 0,-1 0 0,0 0 0,7-12 0,-7 9 42,0 0 0,-1 0 0,0 0 1,-1 0-1,0-1 0,-1 1 0,0-1 0,0 1 1,-1-1-1,-1 0 0,0 0 0,0 0 0,-1 1 1,0-1-1,-1 0 0,-1 1 0,1-1 0,-2 1 1,1 0-1,-1 0 0,-1 0 0,0 0 0,0 1 0,-1 0 1,-11-15-1,7 13 11,0-1-1,0 1 1,-1 0 0,0 1 0,0 1-1,-2 0 1,1 0 0,-1 1 0,0 0-1,0 2 1,-1-1 0,0 2 0,0 0-1,-1 0 1,1 1 0,-1 1 0,0 1-1,-16-1 1,24 2-38,0 1-1,0 1 1,0-1-1,0 1 1,0 0 0,-1 1-1,2 0 1,-1 0-1,0 0 1,0 1 0,1 0-1,-1 0 1,1 1 0,0 0-1,0 0 1,0 0-1,1 1 1,0-1 0,0 1-1,0 1 1,0-1-1,1 1 1,-1 0 0,2 0-1,-1 0 1,1 0-1,0 1 1,0-1 0,0 1-1,1 0 1,0 0-1,-1 10 1,0-2-8,1 1 1,1-1-1,1 0 0,0 0 1,0 1-1,2-1 0,0 0 1,1 0-1,0 0 0,1 0 1,1-1-1,0 0 0,1 1 1,11 18-1,-7-17-13,1-1 0,1-1 0,0 1 1,0-2-1,2 0 0,0 0 0,0-1 0,1-1 0,0-1 0,1 0 1,0 0-1,1-2 0,19 7 0,-28-12-4,1 0 0,-1 0 0,1-1 0,0-1-1,-1 0 1,1 0 0,0 0 0,0-1 0,0-1 0,0 1 0,0-1 0,0-1-1,-1 0 1,1 0 0,0-1 0,-1 0 0,0 0 0,0-1 0,0 0 0,0 0 0,0-1-1,-1 0 1,0 0 0,0-1 0,0 0 0,-1 0 0,0-1 0,0 0 0,5-7-1,-6 6 43,1 0-1,-1 0 1,0-1-1,-1 1 1,0-1-1,-1 0 1,1 0-1,-2-1 1,1 1-1,-1 0 0,-1-1 1,0 0-1,0 1 1,-1-1-1,0 0 1,0 1-1,-1-1 1,-1 0-1,0 1 1,-5-17-1,2 13 33,0 1 1,-1 1-1,0-1 1,-1 1-1,0 0 1,-1 1-1,0-1 0,-1 2 1,0-1-1,0 1 1,-1 0-1,0 1 0,-1 0 1,0 1-1,-13-7 1,7 6-39,0 1 1,-1 0-1,0 1 1,0 1-1,-1 0 0,1 2 1,-1 0-1,0 1 1,0 1-1,0 0 1,1 2-1,-1 0 1,-35 8-1,44-7-20,1 0 0,0 1 0,-1 0 0,1 0 0,0 1-1,1 1 1,-1-1 0,1 1 0,0 1 0,0 0 0,0 0 0,1 0 0,0 1-1,0 0 1,1 0 0,0 1 0,0 0 0,1 0 0,0 0 0,0 1 0,1 0 0,0 0-1,0 0 1,1 0 0,0 0 0,1 1 0,0-1 0,0 13 0,1-12-2,2 0 0,-1 0 0,1 0 0,1 0 1,0 0-1,0 0 0,1 0 0,0-1 1,1 0-1,0 1 0,0-1 0,1 0 0,0-1 1,1 1-1,0-1 0,0 0 0,1-1 0,0 1 1,0-1-1,0-1 0,1 1 0,16 9 0,-10-7-9,0 0-1,0-2 1,1 0-1,0 0 1,0-1-1,1-1 0,-1-1 1,1 0-1,0-1 1,0 0-1,0-2 1,1 0-1,25-1 1,-32-2 7,0 0 1,0 0-1,0-1 1,0 0-1,-1-1 1,1 0-1,-1 0 1,0-1-1,0-1 1,-1 1-1,0-1 1,0-1 0,0 1-1,0-1 1,-1-1-1,-1 1 1,1-1-1,-1-1 1,0 1-1,-1-1 1,0 0-1,0 0 1,-1 0 0,0-1-1,-1 0 1,0 1-1,2-16 1,-2 14 45,-1-1 0,-1 1 1,0-1-1,0 0 1,-1 0-1,-1 0 0,0 1 1,-1-1-1,0 0 0,0 1 1,-1-1-1,-1 1 1,0 0-1,-1 0 0,0 0 1,0 1-1,-1 0 0,-1 0 1,1 0-1,-2 1 1,1 0-1,-1 0 0,-13-11 1,3 7-7,-1 1 1,0 1-1,-1 0 1,0 2-1,-1 0 1,1 1-1,-2 1 1,1 1-1,-1 1 1,-32-3-1,44 7-35,0 1 0,-1 0-1,1 1 1,-1 0 0,1 0 0,0 1-1,0 0 1,0 1 0,0 0-1,-17 8 1,20-7 0,1 0-1,-1 1 0,1-1 1,0 1-1,0 1 1,1-1-1,-1 1 1,1 0-1,1 0 1,-1 1-1,1-1 1,0 1-1,0 0 0,1 0 1,-5 14-1,4-9-1,1 0-1,1 0 0,0 1 1,0-1-1,1 1 0,0-1 1,2 0-1,-1 1 1,1-1-1,1 1 0,0-1 1,1 0-1,0 0 0,1 0 1,0 0-1,1-1 0,1 1 1,-1-1-1,2 0 0,0-1 1,14 18-1,-5-10-12,0-1 1,0-1-1,2-1 0,0-1 0,1 0 0,0-1 0,1-1 0,0-1 1,1 0-1,43 14 0,-54-22-6,0 0 1,0-1-1,0 0 1,0 0-1,0-1 0,0-1 1,1 0-1,-1 0 1,0-1-1,0 0 1,0 0-1,0-1 0,0-1 1,0 0-1,17-7 1,-19 5 15,0 1 1,0-2 0,-1 1 0,0-1 0,0 0-1,-1 0 1,1-1 0,-1 0 0,-1 0-1,1 0 1,-1-1 0,0 0 0,-1 0 0,0 0-1,0 0 1,-1-1 0,0 1 0,2-10-1,-3 8 46,1-1 0,-2 0 0,1 1 0,-2-1 0,1 0-1,-1 1 1,-1-1 0,0 0 0,0 0 0,-1 1-1,-1-1 1,0 1 0,0 0 0,-9-19 0,5 17 28,-1-1 0,0 1 0,-1 1 0,0-1 0,-1 2 0,0-1 0,0 1-1,-1 1 1,-1 0 0,-13-9 0,4 6-32,0 1-1,0 0 0,-1 2 1,-1 0-1,1 1 0,-1 2 0,-1 0 1,1 2-1,-1 0 0,1 2 1,-1 0-1,0 2 0,-29 2 0,41 0-41,0 0 0,1 0 0,-1 1 0,1 1 0,0 0 0,0 0 0,0 1 0,1 0 0,-1 1-1,1 1 1,1-1 0,-1 1 0,1 1 0,-15 16 0,18-17 4,1 1 0,0-1 0,0 2 0,1-1 0,0 0 0,0 1 0,1-1 0,0 1 0,0 0 0,1 0 0,1 1 0,-1-1 0,1 0 0,1 0 0,0 1 0,0-1 0,1 0 0,0 1 0,3 11 0,-1-10-4,1 1-1,0-1 0,1-1 0,0 1 1,1 0-1,0-1 0,1 0 0,0-1 0,0 0 1,1 0-1,0 0 0,0-1 0,1 0 1,16 10-1,-1-1-13,1-2-1,0 0 1,1-2 0,49 17 0,-59-24 15,1-1 0,-1-1 1,0 0-1,1-1 1,0-1-1,0-1 1,-1 0-1,1-1 0,0-1 1,23-4-1,-27 2-3,0-1 1,-1 0-1,1-1 0,-1 0 0,0-1 0,-1 0 1,0-1-1,0 0 0,0 0 0,-1-2 0,0 1 0,0-1 1,15-20-1,-12 14 16,-1-2 0,0 0 0,-1 0 0,-2-1 1,1 0-1,-2-1 0,-1 0 0,0 0 0,-1-1 0,6-39 0,-11 48 28,0 1 0,-1-1-1,0 1 1,0-1 0,-1 1-1,-1-1 1,0 1 0,0 0 0,-1 0-1,0 0 1,-1 0 0,0 0-1,0 1 1,-1-1 0,-1 1-1,1 0 1,-1 1 0,-1 0-1,0 0 1,0 0 0,0 0-1,-16-11 1,8 9-13,0 1 0,0 0 0,-1 1 0,0 1 0,0 0 1,-1 2-1,0-1 0,0 2 0,0 0 0,0 1 0,-1 1 0,0 1 0,1 0 0,-1 1 0,1 1 0,-1 1 1,1 0-1,-1 2 0,1 0 0,-20 7 0,24-6-26,-1 0-1,0 1 1,1 0-1,0 1 1,1 1 0,-1 0-1,2 1 1,-1 0 0,1 1-1,0 0 1,1 1-1,0 0 1,1 0 0,1 1-1,-1 0 1,2 1 0,0 0-1,0 0 1,1 1 0,1-1-1,0 1 1,1 0-1,1 1 1,-3 20 0,4-19-4,2-1 1,0 1-1,1-1 1,0 1 0,1-1-1,1 0 1,1 0-1,0 0 1,1 0-1,0-1 1,1 1 0,1-1-1,0-1 1,1 1-1,0-1 1,17 19-1,-13-19-7,0-1 0,0 0 0,1-1 0,0 0 0,1-1 0,1 0-1,-1-1 1,1-1 0,1 0 0,-1-2 0,2 1 0,-1-2 0,0 0-1,33 5 1,-36-10-13,-1 0 1,1 0-1,0-1 0,-1 0 0,1-1 0,-1-1 1,0 0-1,1-1 0,-1 0 0,-1 0 0,1-2 1,-1 1-1,0-2 0,0 1 0,0-1 1,-1-1-1,0 0 0,-1 0 0,0-1 0,0 0 1,11-16-1,-13 16 48,0 0-1,0-1 1,-1 0 0,0 0 0,-1 0 0,0-1 0,-1 0 0,0 1 0,-1-2-1,0 1 1,-1 0 0,0 0 0,0-1 0,-2 1 0,1-1 0,-1 0-1,-1 1 1,0-1 0,-1 1 0,0 0 0,-1-1 0,0 1 0,-8-19-1,2 15 39,-1 1 0,0-1 0,-1 2 0,0-1 0,-1 1 0,-1 1 0,0 1 0,-1-1 0,0 2 0,-1 0 0,0 1 0,0 0 0,-1 1 0,0 1 0,0 1 0,-1 0 0,-26-5 0,27 6-58,0 2 0,-1 0 0,0 1 0,0 0 0,0 1 0,0 1 0,0 1 0,0 1 0,1 0 0,-1 1-1,0 1 1,1 0 0,0 1 0,0 1 0,0 1 0,1 0 0,0 1 0,-19 12 0,26-12-2,-1 0 1,1 0-1,1 1 1,-1 0 0,1 0-1,1 1 1,0-1-1,0 2 1,1-1 0,0 0-1,1 1 1,0 0-1,1 0 1,0 0 0,1 1-1,-1 14 1,2-16-2,0-1 0,1 1 0,0-1 0,1 1 0,0-1 0,0 0 0,1 1 0,0-1 0,1 0 1,0 0-1,1 0 0,0-1 0,0 1 0,0-1 0,1 0 0,1 0 0,-1 0 0,1-1 0,1 0 0,9 9 0,4-1-17,0-1 1,1-1-1,0-1 0,1-1 0,1-1 1,0 0-1,0-2 0,1-1 0,-1-1 1,2-1-1,-1 0 0,0-2 0,1-2 1,35 0-1,-44-2 2,0 0-1,0-1 1,0 0 0,-1-1 0,1-1-1,-1-1 1,0 0 0,0-1 0,0 0-1,-1-2 1,0 1 0,0-2 0,-1 0-1,0 0 1,-1-1 0,0-1 0,0 0-1,-1-1 1,-1 0 0,0 0 0,0-1 0,-1 0-1,8-18 1,-13 22 50,1-1-1,-1 0 1,-1 0 0,0 0-1,-1 0 1,1-1 0,-2 1-1,0-1 1,0 1 0,-1-1-1,0 0 1,-1 1 0,0-1-1,-5-19 1,2 17 25,-1 1 1,0-1-1,-1 1 1,0 0-1,-1 0 0,-1 0 1,0 1-1,0 1 1,-1-1-1,-15-12 1,4 5-3,-2 1 0,0 1 1,-1 1-1,0 1 0,-1 1 1,-1 1-1,0 1 1,-1 2-1,0 0 0,0 2 1,-28-5-1,34 9-67,1 1 1,0 1-1,-1 1 1,1 0-1,-1 2 0,1 0 1,0 1-1,0 1 1,0 0-1,-33 14 0,41-13 4,0 0-1,1 1 1,-1 0 0,1 1-1,1 0 1,-1 1-1,1 0 1,1 0-1,0 1 1,0 0-1,0 0 1,1 1 0,1 0-1,-1 0 1,2 1-1,-1 0 1,2 0-1,-7 18 1,7-16 3,1 0 0,0 0 0,0 0 0,2 1 0,-1-1 0,2 1 0,0-1 0,0 1 0,1-1 0,1 1 0,0-1 0,1 0 0,1 0 0,0 0 0,0 0 1,1-1-1,1 0 0,0 0 0,1 0 0,0 0 0,1-1 0,0-1 0,0 1 0,1-1 0,1-1 0,11 10 0,-1-4-10,0-1 0,1-1 0,1-1 0,0-1 0,0-1 0,1-1 0,0-1 0,1-1 0,0-1 0,32 4 0,-40-9-10,0 1 0,0-2-1,-1 0 1,1-1-1,0-1 1,-1-1-1,1 0 1,-1 0 0,0-2-1,0 0 1,0-1-1,-1 0 1,1-1-1,-2 0 1,1-2 0,-1 1-1,14-13 1,-16 11 21,1-1 1,-2 1-1,0-2 1,0 0-1,-1 0 1,-1 0-1,0-1 1,0-1-1,9-24 1,-14 30 29,-1-1 1,1 0 0,-2 1-1,1-1 1,-1 0-1,0 0 1,-1-1 0,0 1-1,-1 0 1,0 0-1,0 0 1,-1 0 0,0 1-1,0-1 1,-1 0 0,0 1-1,-7-12 1,0 2 39,-2 1 0,0 1 1,0 0-1,-2 1 0,0 0 1,-1 1-1,0 0 0,-1 1 1,0 1-1,-1 1 0,-1 0 1,-20-9-1,14 9-51,0 0 0,-1 2 1,0 1-1,-1 1 0,0 1 0,0 1 0,0 1 0,-51 0 1,68 4-24,0 1 0,-1 0 0,1 0 0,0 1 0,1 0 0,-1 0 0,0 1 0,1 0 0,-1 1 1,1 0-1,0 0 0,0 1 0,0 0 0,1 0 0,0 1 0,0 0 0,-11 12 0,11-9 2,0 1-1,1 0 1,0 1-1,1-1 1,0 1-1,0 0 1,1 0-1,1 1 1,0-1-1,0 1 1,1-1-1,1 1 1,-1 14-1,2-9 2,0-1 0,1 0 0,1 0 0,0 0 0,1 0 0,1 0 0,1-1 0,0 1 0,1-1 0,0-1 1,1 1-1,1-1 0,0 0 0,1 0 0,0-1 0,2-1 0,-1 1 0,1-2 0,1 1 0,0-2 0,1 1 0,0-2 0,0 0 0,1 0 0,0-1 0,0-1 0,1-1 0,0 0 0,1 0 0,26 5 0,-30-9 0,1 0-1,-1-1 0,1-1 1,-1 0-1,1 0 1,-1-1-1,1-1 0,-1 0 1,0 0-1,0-1 0,0-1 1,0 0-1,0-1 1,-1 0-1,0-1 0,0 0 1,0-1-1,-1 0 1,0-1-1,0 0 0,-1 0 1,0-1-1,0 0 1,-1 0-1,-1-1 0,12-20 1,-11 18 28,-1 0 1,0-1 0,-1 0-1,0-1 1,-1 1 0,-1-1-1,0 0 1,-1-1 0,0 1-1,-2 0 1,1-1 0,-2 1-1,0-1 1,0 1 0,-2-1-1,0 1 1,0 0 0,-1 0-1,-1-1 1,0 2 0,-1-1-1,-1 1 1,-7-14 0,6 17 8,-1 0 1,0 1-1,0-1 0,-1 1 1,0 1-1,-1 0 0,0 0 1,0 1-1,0 0 0,-1 1 1,0 0-1,-1 1 0,1 0 1,-1 0-1,0 1 1,0 1-1,0 0 0,-1 1 1,1 1-1,-1-1 0,1 2 1,-15 0-1,9 1-43,0 0 1,0 1-1,0 0 1,0 2-1,1 0 0,0 1 1,0 0-1,0 2 1,0 0-1,1 1 1,0 1-1,1 0 0,0 1 1,-26 22-1,32-22 9,0 0-1,1 0 1,0 1-1,0 0 1,2 0-1,-1 1 1,1 0-1,1 0 1,0 0-1,1 1 1,0 0-1,1 0 1,0 0-1,-1 24 0,4-27 1,0 1 0,0-1 0,1 1 0,0-1 0,1 0 0,0 1-1,1-1 1,0 0 0,0-1 0,1 1 0,0 0 0,1-1 0,0 0-1,1 0 1,0-1 0,0 1 0,1-1 0,0 0 0,11 9-1,-3-5-3,1-1 0,0 0 0,1-1-1,0-1 1,0-1 0,1 0-1,0-1 1,1-1 0,0-1-1,-1 0 1,2-2 0,-1 0-1,0-1 1,0-1 0,28-2 0,-34 0 8,0 0 0,0-1 1,-1-1-1,1 0 0,-1-1 1,1 0-1,-1-1 1,0 0-1,-1-1 0,1 0 1,-1-1-1,0 0 0,-1-1 1,0 0-1,0-1 0,-1 0 1,0 0-1,0-1 1,-1 0-1,-1-1 0,1 1 1,-2-2-1,11-22 0,-13 25 24,-1 0-1,0 0 0,0 0 1,-1-1-1,0 1 0,0-1 1,-2 1-1,1-1 0,-1 1 1,0-1-1,-1 0 0,0 1 1,0-1-1,-1 1 0,-1 0 1,0-1-1,0 1 0,0 0 1,-1 1-1,0-1 0,-1 1 1,-9-13-1,6 11 11,0 1 1,0 0-1,-1 1 1,-1 0-1,1 1 1,-1 0-1,0 0 1,-1 1-1,1 0 1,-1 1-1,0 0 1,-1 1-1,1 0 1,-1 1-1,0 0 1,0 0-1,-17 0 1,14 3-43,1 0 0,-1 1-1,1 1 1,-1 0 0,1 1 0,-1 1 0,1 0-1,0 1 1,1 0 0,-1 2 0,1-1 0,0 1 0,1 1-1,-1 0 1,2 1 0,-1 0 0,-18 20 0,20-19 3,1 1 1,0 0 0,0 0 0,1 1 0,1 0 0,0 1-1,0-1 1,1 1 0,1 1 0,0-1 0,1 1-1,0-1 1,1 1 0,1 1 0,0-1 0,1 0 0,1 0-1,1 21 1,0-28 2,1 0 1,-1-1-1,1 1 0,0 0 0,1-1 0,0 1 0,0-1 0,0 0 0,1 0 1,-1 0-1,2 0 0,-1-1 0,0 0 0,7 6 0,-3-4-4,0-1 0,1 1 0,0-2 0,0 1-1,1-1 1,0 0 0,-1-1 0,19 5 0,-14-5 2,1-1 0,-1 0 1,1-1-1,0-1 0,0 0 1,0-1-1,0-1 0,0 0 1,0-1-1,-1 0 0,1-1 1,-1-1-1,19-7 1,-22 6 13,-1-1 0,0 0 0,0 0 0,-1-1 0,0 0 0,0 0 0,0-1 0,-1 0 0,0-1 0,-1 0 0,0 0 0,0-1 0,-1 1 1,0-1-1,-1-1 0,0 1 0,-1-1 0,0 0 0,0 0 0,-1 0 0,-1-1 0,0 1 0,0-1 0,-1 1 0,-1-1 0,0 1 1,-1-1-1,0 0 0,0 1 0,-1 0 0,-1-1 0,0 1 0,0 0 0,-1 0 0,-11-20 0,8 20 10,0 0-1,-1 1 1,0 0-1,-1 0 1,0 1 0,0 0-1,-1 1 1,0 0-1,-1 0 1,1 1-1,-2 1 1,1-1-1,-1 2 1,1 0 0,-2 0-1,1 1 1,0 1-1,-1 0 1,0 0-1,1 1 1,-1 1-1,0 0 1,-14 2-1,15-1-23,0 0 0,0 1 0,0 1-1,0 0 1,0 1 0,1 0 0,-1 1-1,1 0 1,0 1 0,0 0 0,0 1-1,1 0 1,0 0 0,0 1 0,0 1-1,1 0 1,0 0 0,1 0-1,0 1 1,0 1 0,1-1 0,0 1-1,1 1 1,-10 19 0,10-17 1,1 2 0,0-1-1,1 1 1,0-1 0,1 1 0,1 0 0,1 0 0,0 0-1,0 1 1,2-1 0,0 0 0,1 0 0,0 0-1,1 0 1,1-1 0,0 1 0,1-1 0,0 0 0,2 0-1,-1 0 1,2-1 0,0 0 0,0 0 0,1-1 0,1 0-1,0-1 1,0 0 0,18 14 0,-14-15-2,0 0-1,0 0 1,1-2 0,0 0 0,0 0-1,1-2 1,0 0 0,32 8-1,-39-13 3,1 1 1,0-1-1,0-1 0,0 0 0,0 0 0,0-1 0,0 0 0,-1-1 0,1 0 0,0 0 0,-1-1 0,1 0 0,-1-1 0,0 0 0,0-1 0,13-8 1,-9 3 8,0 0 0,-1-1 0,0 0 1,-1-1-1,0 0 0,-1-1 0,0 0 1,-1-1-1,-1 0 0,0 0 1,-1-1-1,-1 0 0,0 0 0,0-1 1,-2 1-1,0-1 0,3-28 1,-6 32 27,-1 0 0,1 0 0,-2 0 0,0 0 0,0 0 0,-1 0 1,-1 1-1,0-1 0,-1 1 0,0 0 0,0-1 0,-1 2 1,-1-1-1,1 1 0,-2-1 0,0 2 0,0-1 0,-1 1 0,0 0 1,0 0-1,-1 1 0,0 1 0,0-1 0,-19-10 0,14 10-16,-1 1 0,0 0-1,-1 1 1,0 1-1,1 0 1,-2 1 0,1 1-1,0 0 1,-1 1-1,1 1 1,-1 1-1,0 0 1,-19 3 0,27-2-25,-1 1 0,1 0 0,0 1 0,0-1 0,0 2 0,0-1 0,1 1 0,-1 0 0,1 1 0,0 0 1,0 1-1,1-1 0,0 1 0,0 1 0,0 0 0,0-1 0,1 2 0,1-1 0,-1 1 0,1 0 0,0 0 0,1 0 1,0 1-1,-4 12 0,4-10 0,1 0 0,1 0 1,-1 1-1,2-1 1,0 0-1,0 1 0,1 0 1,0-1-1,1 1 0,1-1 1,-1 1-1,2-1 1,0 0-1,0 0 0,1 0 1,0 0-1,1-1 1,0 1-1,1-1 0,7 10 1,-3-7-7,0-2 1,1 1-1,0-1 1,1-1 0,0 0-1,0 0 1,1-2-1,1 1 1,-1-2-1,1 0 1,1 0 0,-1-1-1,1-1 1,22 5-1,-25-8 14,1 0 0,-1 0 0,0-1 0,0-1 1,1 0-1,-1-1 0,0 0 0,0-1 0,0 0 0,0-1 0,0 0 0,0-1 0,-1 0 0,1-1 0,-1 0 0,0-1 0,-1 0 0,1-1 0,-1 0 1,-1-1-1,1 0 0,-1 0 0,-1-1 0,0 0 0,0-1 0,0 1 0,-1-1 0,-1-1 0,0 0 0,0 0 0,-1 0 0,-1 0 0,0-1 0,0 0 1,-1 1-1,0-2 0,-1 1 0,-1 0 0,0-19 0,-2 19 43,-1-1 0,0 2 0,-1-1 0,-1 0 0,0 0 0,0 1 0,-1 0 0,0 0 0,-1 0 0,-1 1 0,0 0 0,0 0 0,-1 0 0,0 1 0,0 0 0,-1 1 0,0 0 0,-18-12 0,5 5 1,-1 1 0,0 0 0,0 2 0,-1 1 0,-1 1 0,0 1 0,-44-9 0,53 15-56,1 0 0,-1 1 1,0 1-1,0 1 0,0 0 0,0 1 0,0 1 0,0 0 1,0 1-1,-20 7 0,27-7 3,0 1 0,0 0-1,1 0 1,-1 1 0,1 1 0,1-1 0,-1 1-1,1 0 1,0 1 0,0 0 0,1 0 0,-1 0-1,2 1 1,-1 0 0,1 0 0,0 0 0,1 0 0,-6 16-1,5-8 4,0 0 0,1-1 0,0 2 0,1-1 0,1 0 0,1 0 0,0 1 0,1-1 0,1 1-1,1-1 1,0 0 0,1 1 0,0-1 0,10 24 0,-5-22-2,0 0 1,1-1-1,1 0 0,0-1 1,2 0-1,0-1 0,0 0 1,1-1-1,1 0 1,1-1-1,0 0 0,17 10 1,-12-10 0,0-1 1,0 0 0,1-2 0,1-1 0,-1 0 0,2-2 0,-1 0-1,1-2 1,0 0 0,24 1 0,-33-5-1,-1-1 0,0 0 0,0-1 0,1 0 0,-1-1 0,0-1 0,0 0 0,-1 0 0,1-2 0,-1 1 0,1-2 0,-2 0 0,1 0 0,-1-1 0,1 0 0,-2-1 0,1 0 1,-1-1-1,9-11 0,-10 11 29,0-1 0,-1-1 0,-1 0 1,1 0-1,-2 0 0,0-1 0,0 1 1,-1-2-1,-1 1 0,0 0 0,0-1 1,-1 0-1,-1 0 0,0 0 0,-1 0 1,0 0-1,-1 0 0,-1 0 0,0 0 1,-1 0-1,0 0 0,-1 0 0,0 0 1,-1 1-1,0-1 0,-1 1 0,-1 0 1,0 1-1,-1-1 0,0 1 0,-11-13 1,3 5 38,-2 1 0,0 1 0,-2 0 0,1 2 0,-2 0 0,0 1 0,-1 1 0,0 1 0,-1 1 0,-25-10 0,22 11-71,-1 2 0,0 0 0,-1 2 0,0 1 0,0 0 0,0 3 0,0 0 0,-52 4 0,72-1-5,-1 0 0,1 0 0,0 1-1,-1 0 1,1 0 0,0 1 0,0 0 0,1 0 0,-1 0 0,1 1-1,0 0 1,-1 1 0,2-1 0,-1 1 0,1 0 0,-6 6-1,5-2 5,0-1-1,0 1 0,1 0 1,0 1-1,1-1 0,0 1 1,1 0-1,-1 0 0,2 0 1,-3 16-1,3-7 4,1-1 0,0 0-1,2 1 1,0-1 0,1 0 0,0 1-1,2-1 1,0 0 0,1-1 0,1 1-1,0-1 1,17 30 0,-9-27-4,1-1 1,1 0-1,1-2 1,1 0-1,0 0 1,1-2-1,0 0 1,1-2-1,1 0 1,0-1-1,1-1 1,0-1-1,1-1 1,0-1-1,0-1 1,1-1-1,36 5 1,-47-11 0,0-1 0,-1 0 0,1-1 0,0 0 0,-1-1 1,0 0-1,0-1 0,0 0 0,0-1 0,0 0 1,-1-1-1,0-1 0,0 1 0,-1-2 0,0 1 0,0-2 1,0 1-1,-1-1 0,-1-1 0,11-13 0,-11 12 24,1-1 0,-2 0 0,1-1 0,-2 1 0,0-1 0,0 0 0,-1-1 0,-1 0 0,0 0 0,-1 0 0,-1 0 0,0 0 0,0 0 0,-2 0 0,0-1 0,0 1 0,-5-27 0,-1 20 31,-1 0 0,0 0 1,-2 1-1,0 0 0,-1 1 1,-2 0-1,1 1 0,-2 0 1,0 1-1,-2 0 0,1 1 0,-2 0 1,0 2-1,-1 0 0,-32-21 1,36 27-57,0 0 1,-1 1 0,0 1 0,0 0-1,-1 1 1,1 0 0,-1 1 0,0 1-1,0 0 1,0 1 0,-1 1 0,1 0 0,0 1-1,-1 1 1,1 0 0,0 1 0,0 1-1,0 0 1,0 1 0,0 1 0,1 0 0,-28 15-1,30-12 4,0 0-1,0 1 0,1 1 0,0 0 1,1 1-1,0-1 0,1 2 0,0 0 1,0 0-1,2 0 0,-1 1 1,2 0-1,0 1 0,0-1 0,1 1 1,1 0-1,0 0 0,-3 28 0,5-27 1,1-1 0,0 1 0,1 0-1,0-1 1,1 1 0,1 0 0,0-1-1,1 1 1,1-1 0,0 0 0,1 0-1,0-1 1,1 1 0,1-1 0,0 0-1,1-1 1,0 0 0,1 0-1,11 12 1,-7-12-7,1 0-1,0-1 1,1 0-1,0-1 1,0-1-1,1 0 1,0-1-1,1-1 0,-1 0 1,2-2-1,-1 0 1,0 0-1,1-2 1,0 0-1,33 0 1,-36-3-15,1-1 0,-1-1 1,0 0-1,0-1 0,0-1 0,0 0 0,0-1 1,-1 0-1,1-1 0,-2-1 0,1-1 1,-1 0-1,0 0 0,0-1 0,-1-1 1,-1 0-1,1-1 0,17-22 0,-20 22 57,0 0 0,-1 0 0,-1-1-1,0 0 1,0 0 0,-1-1 0,-1 0 0,0 0-1,-1 0 1,0-1 0,-1 1 0,-1-1-1,0 0 1,0 0 0,-2 0 0,0 0 0,0 0-1,-2 0 1,1 0 0,-2 1 0,0-1-1,0 1 1,-1-1 0,-1 1 0,0 0 0,-1 0-1,-1 1 1,0 0 0,0 0 0,-1 1-1,0-1 1,-1 2 0,-1-1 0,-14-12 0,8 9 0,0 1 0,-1 0 0,0 2 1,-1-1-1,0 2 0,-1 1 0,0 0 1,0 1-1,-1 1 0,0 1 1,-41-7-1,50 12-35,0 0-1,0 1 1,0 0 0,0 1-1,0 0 1,1 0 0,-1 1-1,0 1 1,0 0 0,1 0-1,0 1 1,-1 0 0,1 1-1,1 0 1,-1 1 0,1 0-1,0 0 1,0 1 0,1 0-1,0 1 1,0 0 0,1 0-1,0 1 1,-7 11 0,6-9 0,1 1 1,1 0 0,0 0 0,1 0-1,0 1 1,1 0 0,0 0 0,1 0-1,1 1 1,0-1 0,0 1 0,2-1-1,0 1 1,0-1 0,1 1 0,1-1-1,0 0 1,6 18 0,-3-14-7,1 0 0,1-1 0,0 0 0,1-1 0,1 0 0,1 0 0,0-1 0,1 0 0,0 0 0,1-1 0,0-1 0,1 0 0,26 18 0,-16-15-21,1 0-1,1-1 0,0-2 0,1 0 0,0-2 0,1-1 0,0-1 0,0-1 0,45 5 1,-57-11-11,-1 0 1,0-1 0,1 0-1,-1-1 1,0-1 0,1 0 0,-1-1-1,0-1 1,-1 0 0,1-1-1,-1 0 1,0-1 0,0-1-1,-1 0 1,1-1 0,-1 0 0,-1 0-1,0-2 1,0 1 0,15-18-1,-18 17 71,-1 0-1,0 0 1,0-1-1,-1 1 1,0-1-1,-1-1 1,0 1-1,-1-1 0,-1 0 1,1 0-1,-2 0 1,0 0-1,0-1 1,-1 1-1,-1 0 1,0-1-1,0 1 0,-1-1 1,-5-20-1,1 15 47,0 1 1,-2 0-1,0 0 0,0 1 0,-2 0 0,0 0 0,0 1 1,-2 0-1,0 1 0,0 0 0,-1 1 0,-1 0 0,-14-11 0,-3 1 2,-1 1 0,-1 1 0,0 1 0,-1 2 0,-2 2 0,-60-21-1,76 31-73,0 2-1,0 0 1,0 1-1,0 1 1,0 1-1,-31 1 1,38 1-16,0 1-1,0 0 1,0 1 0,0 0 0,1 1 0,-1 0-1,1 1 1,0 0 0,0 1 0,1 0-1,-13 10 1,16-10 6,1 0-1,-1 1 1,1 1-1,0-1 1,1 1-1,0-1 1,0 2 0,1-1-1,0 0 1,0 1-1,1 0 1,0 0-1,1 0 1,0 0-1,0 0 1,1 0 0,0 1-1,0-1 1,2 12-1,0 1-2,0 1-1,2-1 0,1 0 1,1 1-1,0-2 1,17 41-1,-11-40-3,1 0 0,1 0 0,0-1 0,2-1 0,1 0 0,0-1 0,1-1 0,23 19 0,-24-24 4,0 0 0,0-1 0,1-1 0,1 0 0,0-2 0,0 0 0,1-1 0,0 0 0,0-2 0,28 6 0,-38-10-5,0-2 0,0 1 0,0-1-1,0 0 1,0-1 0,-1 0 0,1 0 0,0-1 0,0 0-1,-1 0 1,1-1 0,-1 0 0,0-1 0,0 0 0,0 0-1,-1-1 1,1 0 0,-1 0 0,0-1 0,-1 0 0,1 0-1,-1 0 1,0-1 0,-1 0 0,9-13 0,-8 10 49,0-1 1,-1 0-1,0 0 1,-1 0-1,0-1 1,-1 1-1,0-1 0,-1 0 1,-1 0-1,1 0 1,-2 0-1,0 0 1,0 0-1,-1 0 1,0 0-1,-1 0 0,-1 0 1,-5-17-1,-2 6 47,0 1 0,-1 0 0,-1 1 0,-1 0 0,-1 1 0,-1 0 0,-1 2 0,0-1 1,-1 2-1,-1 0 0,-1 1 0,-1 1 0,-23-14 0,30 21-71,-1 1 0,0 1 0,0 0 1,-1 0-1,1 2 0,-1 0 0,0 0 0,0 1 1,-26-1-1,29 4-25,-1 1-1,1 0 1,0 1 0,-1 0 0,1 1 0,0 0-1,0 1 1,1 0 0,-1 1 0,1 0-1,0 1 1,1 0 0,-13 9 0,13-6 11,0-1 0,1 1 0,0 1-1,0 0 1,1 0 0,0 1 0,1 0 0,0 0 0,1 1 0,0 0 0,1 0 0,0 0 0,1 1 0,1-1 0,0 1-1,0 0 1,1 0 0,1 0 0,0 0 0,2 26 0,0-19-2,1 0 0,1-1 0,1 1 0,1-1 1,0 0-1,2 0 0,0 0 0,1-1 0,0 0 0,2 0 0,0-1 0,1-1 0,17 21 0,-13-21-1,1 0 0,1-1-1,0-1 1,0 0-1,2-1 1,0-1 0,0-1-1,1-1 1,0-1-1,0 0 1,36 9-1,-43-15 3,0 0 0,1-1 0,-1-1 0,1 0-1,-1-1 1,1 0 0,-1-1 0,0-1 0,1 0-1,-1-1 1,0 0 0,0-1 0,0 0-1,-1-1 1,0-1 0,0 0 0,0 0 0,0-1-1,-1-1 1,15-13 0,-13 11 13,-2-2-1,1 0 1,-1 0 0,-1-1 0,0 0-1,-1-1 1,0 0 0,-1 0 0,11-29-1,-15 32 30,-1 0 0,-1 1-1,0-1 1,0 0-1,-1-1 1,-1 1 0,1 0-1,-2 0 1,0 0 0,0 0-1,-1 0 1,0 0 0,-1 0-1,0 1 1,-9-19-1,-1 3 34,-1 0 0,-2 1 0,0 1-1,-2 1 1,0 0 0,-2 2 0,0 0-1,-2 1 1,0 1 0,-1 1 0,0 1-1,-28-15 1,32 21-72,0 1-1,-1 1 0,0 0 1,0 2-1,-1 0 1,0 1-1,0 2 1,0 0-1,-1 1 1,1 1-1,-1 0 1,0 2-1,1 1 1,-1 1-1,0 0 0,-38 11 1,52-10-4,0-1 1,0 1-1,0 1 0,1-1 0,0 1 1,0 1-1,0-1 0,0 1 1,1 0-1,0 1 0,0 0 1,0 0-1,0 0 0,1 0 1,0 1-1,-7 13 0,7-8 2,1-1-1,0 1 0,1 0 0,0 1 0,0-1 1,2 0-1,-1 1 0,2-1 0,0 1 0,2 18 0,0-8-5,2 0 0,1-1-1,0 1 1,2-1-1,0 0 1,2-1 0,0 1-1,1-2 1,1 1-1,1-2 1,1 1 0,1-2-1,27 29 1,-16-22-2,0-2-1,1-2 1,1 0 0,1-1 0,1-2 0,1-1 0,0-1 0,56 19-1,-72-30-7,1 0-1,-1-2 1,1 0-1,-1 0 1,1-2-1,0 0 1,0 0 0,0-2-1,0 1 1,0-2-1,-1 0 1,1-1-1,0 0 1,-1-2-1,18-6 1,-21 6 21,0-1 1,-1 0-1,1-1 0,-2 1 1,1-2-1,-1 0 1,0 0-1,0 0 1,-1-1-1,0 0 1,-1-1-1,0 0 0,-1 0 1,0 0-1,0-1 1,-1 0-1,0 0 1,-1-1-1,4-15 1,-6 13 61,0 0 1,-1 0 0,0-1-1,-1 1 1,-1 0 0,0 0-1,-1 0 1,-1 0 0,0 0-1,-1 0 1,0 1 0,-1-1-1,0 1 1,-2 0 0,1 1-1,-1-1 1,-1 1 0,-17-20-1,6 9 3,-1 1-1,-1 1 1,-1 1 0,-1 0-1,0 2 1,-1 1 0,-1 1-1,-30-14 1,41 23-71,-1 1-1,0 1 1,0 0-1,0 1 1,-1 0 0,1 2-1,-1 0 1,0 0-1,0 1 1,-30 3 0,40-1-23,-1 0 0,1 0 1,-1 1-1,1-1 1,0 1-1,0 1 0,0-1 1,0 1-1,0 0 0,1 0 1,-1 1-1,1 0 1,0 0-1,0 0 0,0 0 1,0 1-1,1 0 0,0 0 1,0 0-1,0 0 1,1 1-1,0-1 0,0 1 1,0 0-1,1 0 1,-1 0-1,2 1 0,-3 11 1,2-6-238,2-1-1,0 1 1,0 0 0,1 0 0,0 0 0,1-1 0,1 1 0,0-1 0,0 1-1,1-1 1,0 0 0,1-1 0,1 1 0,-1-1 0,2 0 0,-1 0 0,1 0-1,1-1 1,0 0 0,12 10 0,31 25-1344</inkml:trace>
</inkml:ink>
</file>

<file path=ppt/ink/ink10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8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72 109 4303,'-2'0'0,"2"2"0,-2-2 0,0 3 0,2-1 0,-2-2 0,0 2 0,0 0 0,0 0 0,2 0 0,-2 2 0,0-2 0,0 0 0,2 2 0,-2 0 0,2-2 0,-3 3 0,3-1 0,-2 0 0,2 0 0,0 0 0,0 0 0,0-2 0,0 2 0,2 1 0,-2-1 0,3 0 0,-3 0 0,2 0 0,0-2 0,0 2 0,0 0 0,2-2 0,-2 0 0,2 1 0,-2-1 0,2 0 0,0 0 0,1-2 0,-1 0 0,0 2 0,0-4 0,0 2 0,0 0 0,0-2 0,3 0 0,-3 0 0,0-1 0,0 1 0,2 0 0,-2-2 0,0 0 0,0 0 0,1 0 0,-1 0 0,0 0 0,0-1 0,0-1 0,0 2 0,0-2 0,-2 2 0,3-2 0,-3-1 0,2 3 0,-2-2 0,0 2 0,2-2 0,-2 0 0,0 1 0,0 1 0,0-2 0,-2 2 0,2 0 0,0 0 0,0 0 0,-2 0 0,3 1 0,-3-1 0,2 2 0,-2-2 0,2 2 0,-2 0 0,0 0 0,2 0 0,-2 0 0,0 0 0,2 2 0,-2-2 0,0 0 0,-2 2 0,0 0 0,0-2 0,0 2 0,-1-3 0,1 3 0,0-2 0,0 0 0,-2 0 0,2 2 0,-2-2 0,2 0 0,-2 0 0,0 0 0,0 0 0,-1 0 0,1 0 0,-2-2 0,2 2 0,-2 0 0,2 0 0,-3-1 0,1 1 0,2 0 0,-2 0 0,0 0 0,0 0 0,-1 2 0,1-2 0,0 2 0,0-2 0,0 2 0,-1 0 0,1 0 0,0 0 0,0 0 0,2 0 0,-3 2 0,1-2 0,2 2 0,0 0 0,-2-2 0,2 4 0,2-2 0,-2 0 0,-1 1 0,3 1 0,0-2 0,-2 2 0,4 0 0,-2-2 0,0 2 0,2 0 0,0 0 0,0 1 0,0-1 0,0 0 0,0-2 0,2 2 0,0 0 0,-2 0 0,2 0 0,0-2 0,2 3 0,-2-3 0,1 2 0,1-2 0,-2 2 0,2-2 0,-2 0 0,2 0 0,-2 0 0,2-2 0,-2 2 0,2 0 0,-2-2 0,3 2 0,-3-2 0,0 0 0,2 0 0,-2 0 0,0 0 0,0 0 0,0 0 0,0 0 0,0 0 0,-2 0 0</inkml:trace>
</inkml:ink>
</file>

<file path=ppt/ink/ink10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 38 688,'-1'-4'255,"0"1"-1,0-1 0,0 1 1,0 0-1,-1-1 1,0 1-1,1 0 1,-1 0-1,-13-5 2452,15 9-2652,-3 23 391,3-20-405,0 1 1,0-1 0,0 0 0,1 1 0,0-1 0,0 0 0,0 0-1,1 0 1,-1 0 0,1 0 0,0 0 0,0 0 0,5 6-1,-5-7-135,0-1-1,0-1 1,0 1-1,1 0 1,-1 0-1,0-1 1,1 1 0,-1-1-1,1 0 1,-1 0-1,1 0 1,0 0-1,-1 0 1,1-1-1,0 1 1,0-1-1,0 1 1,-1-1-1,1 0 1,0 0-1,0-1 1,3 0-1,10-3-717</inkml:trace>
</inkml:ink>
</file>

<file path=ppt/ink/ink10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128 14 1552,'-3'-1'214,"1"-1"-1,-1 1 1,0-1-1,1 1 0,-1 0 1,0 0-1,0 0 1,0 0-1,0 0 1,0 1-1,0-1 0,0 1 1,0 0-1,0 0 1,0 0-1,0 0 1,0 1-1,0-1 0,0 1 1,0 0-1,0 0 1,0 0-1,0 0 1,0 0-1,-3 3 0,2-1-178,0 1 0,0 0 0,0-1 0,1 1-1,-1 1 1,1-1 0,0 0 0,1 1-1,-1-1 1,1 1 0,0 0 0,0 0-1,0 0 1,-1 8 0,2-10-17,0 0 0,0 1 0,1-1 1,-1 1-1,1-1 0,0 1 0,0-1 0,0 1 0,1-1 0,-1 1 1,2 4-1,-1-6-89,0-1-1,0 1 1,0-1 0,-1 1 0,1-1 0,0 0 0,1 0 0,-1 1-1,0-1 1,0 0 0,0 0 0,1 0 0,-1 0 0,1 0 0,-1-1-1,1 1 1,-1 0 0,1-1 0,-1 1 0,1-1 0,-1 1 0,1-1-1,0 0 1,-1 0 0,1 0 0,2 0 0,14 1-584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7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8842,'5'2'0,"15"7"-552,5 0-200,10-2-905,2-2 89,2-7 392,0-2 215,0-5 705,1 0 248</inkml:trace>
</inkml:ink>
</file>

<file path=ppt/ink/ink10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27 1 1216,'-2'0'73,"0"1"0,1 0 0,-1 0 0,1 0 0,-1 0 0,1 0 0,-1 0 0,1 0-1,0 1 1,0-1 0,0 0 0,-1 1 0,1-1 0,0 1 0,1-1 0,-1 1 0,0 0 0,0-1 0,1 1-1,-1 0 1,1-1 0,-1 1 0,1 0 0,0 0 0,0-1 0,0 1 0,0 0 0,0 0 0,0 0 0,0-1-1,1 1 1,-1 0 0,0 0 0,1-1 0,0 1 0,-1 0 0,1-1 0,2 3 0,3 5 2,0-1 1,1 0-1,0 0 0,0-1 1,13 10-1,-14-12-122,-2-2 49,0 0 0,0 0 0,0 0-1,0 0 1,1-1 0,0 0 0,-1 0 0,1 0 0,0 0 0,0-1-1,0 0 1,0 0 0,0 0 0,10 0 0,-5-2-10,-1 0 0,1-1 0,0 1 0,0-2 0,-1 0 0,15-6 0,-23 54 679,-5-18 83,3-19-557,0-1-1,0 1 0,1 0 0,0-1 0,1 13 0</inkml:trace>
</inkml:ink>
</file>

<file path=ppt/ink/ink10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 18 984,'-9'-18'4124,"10"26"-4138,3 25 500,-4-21-414,1 1 0,1-1 1,1 1-1,4 14 1,-7-25-71,1 0 1,0 0-1,0 0 1,0 0-1,0 0 1,0 0-1,1 0 0,-1 0 1,0 0-1,1 0 1,0-1-1,-1 1 1,1 0-1,0-1 1,0 0-1,0 1 1,0-1-1,0 0 1,0 0-1,0 0 1,0 0-1,0 0 0,0-1 1,1 1-1,-1-1 1,0 1-1,1-1 1,2 0-1,2 2-564,-14 6 655,5-7-162,1 0 0,-1 1 0,0 0 0,1-1 0,-1 1 0,1 0 0,-1 0 0,1 0 0,0 0 0,-2 3 0,1 3-235</inkml:trace>
</inkml:ink>
</file>

<file path=ppt/ink/ink10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30 170 776,'-7'98'-695,"11"-127"1508,-3 24-755,0 0 0,0 0 1,-1 0-1,1 0 0,-1 0 0,-1-1 0,1 1 0,-1 0 0,-1-9 0,1 14 22,1-1 1,0 1-1,0-1 0,-1 1 1,1-1-1,0 1 0,0-1 1,-1 1-1,1-1 0,-1 1 1,1 0-1,0-1 0,-1 1 1,1 0-1,-1-1 0,1 1 1,-1 0-1,1 0 0,-1-1 1,1 1-1,-1 0 0,1 0 1,-1 0-1,1 0 0,-1 0 1,1 0-1,-1 0 0,1 0 1,-1 0-1,0 0 0,1 0 1,-1 0-1,1 0 0,-1 0 1,1 0-1,-1 0 0,1 1 1,-1-1-1,1 0 0,-1 0 1,1 1-1,-1-1 0,1 0 1,0 1-1,-1-1 0,1 0 1,-1 1-1,1-1 0,0 1 1,-1 0-1,-2 8 182,19-8 140,-4-6-391,-1-1 0,0 0 1,0 0-1,-1-1 0,1-1 0,-2 0 0,1 0 0,-1-1 1,0 0-1,-1-1 0,0 1 0,7-14 0,-12 19-295,0-1-1,0 0 0,0-1 0,-1 1 0,0 0 0,0-1 0,-1 1 1,1-1-1,-1 0 0,0 1 0,0-7 0,-2 11 270,1 1-1,0 0 0,0 0 0,0 0 1,0 0-1,0-1 0,0 1 1,-1 0-1,1 0 0,0 0 0,0 0 1,0 0-1,0 0 0,-1 0 1,1 0-1,0-1 0,0 1 0,0 0 1,0 0-1,-1 0 0,1 0 1,0 0-1,0 0 0,0 0 0,-1 0 1,1 0-1,0 0 0,0 0 1,0 0-1,-1 0 0,1 0 0,0 1 1,0-1-1,0 0 0,0 0 1,-1 0-1,1 0 0,0 0 1,0 0-1,0 0 0,0 0 0,-1 1 1,1-1-1,0 0 0,0 0 1,0 0-1,0 0 0,0 1 0,0-1 1,0 0-1,0 0 0,-1 0 1,1 0-1,0 1 0,0-1 0,0 0 1,0 0-1,0 0 0,0 1 1,-9 14 49,8-11-31,1 0-1,-1 0 0,1 0 1,0 0-1,0 0 1,1 1-1,-1-1 1,1 0-1,0 0 0,0 0 1,2 5-1,-3-9 1,1 1 0,-1-1 0,0 1-1,1 0 1,-1-1 0,1 1 0,-1-1-1,0 1 1,1-1 0,-1 1 0,1-1-1,-1 0 1,1 1 0,0-1 0,-1 0-1,1 1 1,-1-1 0,1 0 0,0 0 0,-1 1-1,1-1 1,0 0 0,-1 0 0,1 0-1,0 0 1,0 0 0,1 0-20,0-1 0,0 0 0,0 1 0,0-1 0,-1 0 0,1 0 0,0 0 0,-1-1 0,1 1 0,-1 0 0,1 0 0,-1-1 0,1 1 0,0-3 0,5-2-127</inkml:trace>
</inkml:ink>
</file>

<file path=ppt/ink/ink10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109 6 2168,'-1'-1'112,"0"0"0,0 1 0,0-1 0,0 1 0,0-1 0,-1 1 0,1 0 0,0-1 0,0 1 0,0 0 0,-1 0-1,1 0 1,0 0 0,0 0 0,0 0 0,-1 0 0,1 0 0,0 0 0,0 1 0,0-1 0,-1 0 0,1 1-1,0-1 1,-1 2 0,-2 0 20,1 0 0,0 0 0,0 1-1,0-1 1,1 1 0,-1 0 0,-4 6-1,0 2 65,0 1-1,1 0 0,-8 18 0,11-22-138,0 0-1,0 1 1,1-1-1,0 0 1,1 1-1,0 0 1,0-1-1,1 1 1,0-1-1,0 1 1,2 9-1,-1-14-56,0 0 0,1-1 0,-1 1 0,1 0 0,0-1 0,0 1 0,0-1 0,0 0 0,0 0 0,1 0-1,-1 0 1,1 0 0,0 0 0,0-1 0,0 1 0,0-1 0,0 0 0,1 0 0,-1 0 0,1 0 0,-1-1 0,1 1 0,0-1 0,0 0 0,0 0 0,3 0 0,77 8-3298,-66-8 2263</inkml:trace>
</inkml:ink>
</file>

<file path=ppt/ink/ink10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39 0 1296,'0'5'64,"-1"3"24,-3-2-56,0 2-24,-3-3 0,1 0 16,0-2 8,-1 0 48,6-1-64,-1-2-88</inkml:trace>
</inkml:ink>
</file>

<file path=ppt/ink/ink10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63 384,'-7'-4'3770,"24"-15"-3037,11-16-284,-24 31-121,-2 11-74,1 34 92,-3-25-224,1 0 0,0 1-1,7 27 1,-7-40-122,1-1 1,0 0-1,-1 0 0,1 0 1,0 0-1,1 0 0,-1 0 1,0 0-1,1-1 1,0 1-1,-1-1 0,1 0 1,0 0-1,0 0 0,0 0 1,1 0-1,-1-1 1,0 1-1,1-1 0,-1 0 1,1 0-1,-1 0 0,7 0 1,-3 0-291,0-1 1,0 0 0,1-1-1,-1 1 1,0-1 0,-1-1-1,1 0 1,0 1-1,0-2 1,-1 1 0,11-6-1,2-3-540</inkml:trace>
</inkml:ink>
</file>

<file path=ppt/ink/ink10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16 560,'4'3'168,"1"-1"144,0-2-88,1 0-144,1 0-32,1-5-56,0-1-208,0-4 144</inkml:trace>
</inkml:ink>
</file>

<file path=ppt/ink/ink10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3.99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 99 2833,'-11'-4'2377,"11"4"-2307,0-1 0,0 1 0,0 0-1,0-1 1,0 1 0,0 0 0,0-1 0,0 1 0,0 0 0,0-1 0,0 1 0,0-1 0,0 0 0,6-28 605,-3 21-318,0 0 1,1 0 0,0 0-1,0 1 1,8-11 0,-11 17-333,-1 1 0,1 0-1,-1 0 1,1-1 0,-1 1 0,1 0 0,0 0 0,-1 0 0,1 0-1,-1 0 1,1 0 0,0 0 0,-1 0 0,1 0 0,0 0-1,-1 0 1,1 0 0,-1 1 0,1-1 0,-1 0 0,1 0-1,0 1 1,-1-1 0,1 0 0,-1 1 0,1-1 0,-1 0 0,0 1-1,1-1 1,-1 1 0,1-1 0,-1 1 0,0-1 0,1 1-1,19 23 309,-14-16-252,5 4-48,0 0 1,-1 0-1,-1 1 0,0 0 1,9 20-1,-15-29-271,-2 1 0,1-1 0,0 1 0,-1-1 0,0 1 0,0 0 0,0-1 0,-1 1 0,1 0 0,-1 0 0,0-1 0,-1 1 0,1 0 0,-1 0 0,0-1 0,0 1 1,-1-1-1,1 1 0,-1-1 0,0 1 0,0-1 0,-3 4 0,-17 21-1779,6-15 1383</inkml:trace>
</inkml:ink>
</file>

<file path=ppt/ink/ink10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56 1808,'6'-7'71,"0"1"-1,0-1 1,0 2-1,1-1 1,-1 1-1,2 0 1,8-5-1,-14 9-58,-1 0 0,0 1 0,1-1 0,0 1-1,-1-1 1,1 1 0,-1 0 0,1-1 0,-1 1 0,1 0 0,0 0 0,-1 0-1,1 0 1,0 1 0,-1-1 0,1 0 0,-1 1 0,3 0 0,-2 0 35,-1 0 1,1 0-1,-1 1 1,1-1-1,-1 1 0,0-1 1,0 1-1,1 0 1,-1-1-1,0 1 1,0 0-1,0 0 1,-1-1-1,1 1 1,0 0-1,-1 0 1,1 0-1,-1 4 0,2 6 1,-2 1 0,0-1 0,0 0 0,-1 1 0,-1-1 0,0 0 0,0 0 0,-9 23 0,-3 16-1569,11-33 967</inkml:trace>
</inkml:ink>
</file>

<file path=ppt/ink/ink10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 4 744,'-4'-1'212,"0"0"-1,0 0 1,0 1-1,0-1 1,0 1-1,-1 0 1,1 1 0,0-1-1,0 1 1,0-1-1,-8 4 1,10-4-125,0 1 0,0-1 1,0 1-1,0-1 0,1 1 1,-1 0-1,0 0 0,0 0 1,1 0-1,-1 0 0,0 1 1,1-1-1,-1 0 0,1 1 1,0-1-1,-1 1 0,1-1 1,0 1-1,0 0 0,0 0 1,0-1-1,0 1 0,0 0 1,1 0-1,-1 0 0,1 0 1,-1 2-1,3-3-28,0 0 1,0 0-1,1 0 1,-1 0-1,0 0 0,0 0 1,1-1-1,-1 0 1,0 1-1,1-1 0,-1 0 1,5 0-1,0 0 113,28 3-2,0-2 0,1-1 0,54-9 0,41-11-3200,-96 13 1957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7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74 8010,'-6'-18'352,"2"0"40,8 7-1008,7 2-192,2 3-33,3 0 329,4 2 536,-2 2 184,9 2 32,6 6-208,16 6-1160,11 5 752</inkml:trace>
</inkml:ink>
</file>

<file path=ppt/ink/ink10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300 40 1280,'-67'-18'2636,"44"11"-1357,0 2-1,-27-5 0,39 12-1398,15 3-123,15 5 103,-5-8 110,0 0 0,0-1 0,0-1 1,15-1-1,-14 0-62,0 1 0,0 0 1,16 3-1,-29-2 75,-1-1 0,0 1 0,0 0 0,0 0 0,0 0 0,0 0 0,0-1 0,0 2 0,0-1 0,-1 0 0,1 0 0,0 0 0,-1 0 0,1 0 0,-1 1 0,1-1 0,-1 0 0,1 0 0,-1 1-1,0-1 1,0 0 0,1 1 0,-1-1 0,0 0 0,0 1 0,0-1 0,-1 0 0,1 1 0,0-1 0,0 0 0,-1 2 0,-10 43-2,11-44-21,-1 0 0,1 0 0,-1 0 0,0 1 0,0-1-1,0 0 1,0 0 0,0 0 0,-1 0 0,1-1 0,-1 1 0,1 0 0,-1 0 0,0-1 0,1 1-1,-1-1 1,0 0 0,0 1 0,0-1 0,0 0 0,0 0 0,0 0 0,0-1 0,-1 1 0,-2 0 0,-2-1 59,0 0 1,1-1-1,-1 0 1,0 0-1,0-1 1,1 1-1,-9-5 1,12 6-8,-8-3 28,-1 0-1,0 1 0,1 1 0,-1 0 1,0 1-1,0 0 0,0 1 0,0 0 1,-14 3-1,22-2-16,-1-1 0,0 0 0,0 1 0,0 0 0,1 0-1,-1 0 1,1 1 0,0 0 0,0 0 0,-7 6 0,9-7-31,0 0 0,0 1-1,0-1 1,1 1 0,-1-1-1,1 1 1,0 0 0,-1 0 0,1-1-1,1 1 1,-1 0 0,0 0-1,1 0 1,-1 0 0,1 0-1,0 0 1,0 0 0,0 0 0,1 5-1,0-4-1,0 0-1,0 0 1,1 0-1,-1-1 1,1 1-1,0 0 1,-1-1-1,2 1 1,-1-1-1,0 0 1,1 1-1,0-1 1,-1-1-1,1 1 1,0 0-1,5 3 1,1 0-142,1 0 1,-1-1 0,1 0-1,-1-1 1,13 4-1,14 2-197</inkml:trace>
</inkml:ink>
</file>

<file path=ppt/ink/ink10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 1 2088,'-9'0'188,"-1"1"-1,1 1 1,-1-1-1,1 2 0,0-1 1,0 1-1,0 0 1,1 1-1,-1 0 0,-12 8 1,17-10-187,0 1 0,0 0 0,1-1 0,-1 1 0,1 1 0,-1-1 0,1 0 0,0 1 0,0 0 0,0-1 0,1 1 0,-1 0 1,1 1-1,0-1 0,0 0 0,1 1 0,-1-1 0,1 1 0,0-1 0,0 1 0,1 0 0,-1 8 0,1-11-109,1-1-1,-1 0 0,1 0 1,0 0-1,-1 0 0,1 0 1,0 0-1,0 0 0,-1 0 1,1 0-1,0 0 0,0 0 1,0 0-1,0 0 0,0-1 1,1 1-1,-1 0 1,0-1-1,0 1 0,0-1 1,0 1-1,1-1 0,-1 0 1,0 0-1,1 1 0,-1-1 1,0 0-1,0 0 0,1 0 1,-1 0-1,2-1 0,-3 0 92</inkml:trace>
</inkml:ink>
</file>

<file path=ppt/ink/ink10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0 1368,'-22'3'232,"1"2"240,-3 3-304,2 2-55,1 3-65,-1-1-16,3 3 40,1-3 16,4 0 80,3-3-8,4-1-40,3 0-80,4-2-656,3 1 423</inkml:trace>
</inkml:ink>
</file>

<file path=ppt/ink/ink10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1 784,'-2'16'112,"-3"-2"136,1 5-160,-1 1-16,-2 0 24,1 4 0,3-5-32,1-1-16,2-4-48,3-1-8,2-2-8,2-1 8,2-2 8,-2-2 0,4-1 0,0-2-8,5 2-352,4-2 256</inkml:trace>
</inkml:ink>
</file>

<file path=ppt/ink/ink10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2 1296,'-5'-1'384,"0"2"329,-1 2-265,0 5-352,-1 2-112,1 6-192,1 3-193,0 6 225</inkml:trace>
</inkml:ink>
</file>

<file path=ppt/ink/ink10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1 424,'12'5'208,"3"-1"144,1 4-24,3 0-168,2 0-88,2-1-56,0-1-8,1-3-8,-2 2 0,2 0 8,5 1-8,-4 1 0,1 1-8,-3 0-216,0-2 160</inkml:trace>
</inkml:ink>
</file>

<file path=ppt/ink/ink10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 2409,'-1'0'52,"1"0"0,0 0 0,-1 0 0,1 0 0,0 0 1,-1 0-1,1 1 0,0-1 0,-1 0 0,1 0 1,0 1-1,-1-1 0,1 0 0,0 0 0,-1 1 1,1-1-1,0 0 0,0 1 0,0-1 0,-1 0 1,1 1-1,0-1 0,0 0 0,0 1 0,0-1 0,0 1 1,0-1-1,-1 0 0,1 1 0,0-1 0,0 0 1,0 1-1,0-1 0,0 1 0,1-1 0,-1 0 1,0 1-1,0-1 0,0 1 0,0-1 0,0 0 1,0 1-1,1-1 0,17 20 702,29 9-450,-33-23-321,0-2 0,1 1 1,-1-1-1,1-1 1,-1-1-1,1 0 1,0-1-1,0 0 1,23-3-1,-24 1-409,-1-1-1,0-1 1,0 0 0,0-1-1,0 0 1,18-9 0,-9 2-347</inkml:trace>
</inkml:ink>
</file>

<file path=ppt/ink/ink10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1424,'-1'0'122,"-1"0"0,0 0 0,0 1 0,1-1 0,-1 1-1,0 0 1,1-1 0,-1 1 0,1 0 0,-1 0 0,0 0 0,1 0-1,0 0 1,-1 0 0,1 1 0,0-1 0,0 0 0,-1 1-1,1-1 1,0 0 0,0 1 0,1 0 0,-1-1 0,0 1 0,0 2-1,1-2-59,0-1 0,0 1-1,1 0 1,-1 0 0,1 0-1,-1 0 1,1 0 0,0 0-1,0-1 1,-1 1 0,1 0-1,0-1 1,1 1-1,-1-1 1,0 1 0,0-1-1,1 1 1,-1-1 0,1 0-1,-1 0 1,1 1 0,0-1-1,3 1 1,7 5-37,1-1-1,-1 0 1,2 0-1,-1-2 1,0 0-1,1 0 1,0-1-1,0-1 1,0 0-1,0-1 1,18-1 0,1-2-644,1-1 0,-1-2 0,51-14 0,-55 11-159</inkml:trace>
</inkml:ink>
</file>

<file path=ppt/ink/ink10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39 576,'11'0'56,"2"-3"104,3-2-144,0 2-8,3-2 0,1-2-8,3-1-48,-1 1 40</inkml:trace>
</inkml:ink>
</file>

<file path=ppt/ink/ink10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58 322 576,'-2'-2'75,"-1"0"0,0 0 0,1 0-1,0 0 1,0-1 0,-1 1 0,2-1 0,-1 0-1,0 1 1,0-1 0,1 0 0,-1 0 0,1 0 0,0 0-1,-1-5 1,-12-55 955,11 46-858,0-1-391,0 0-1,1 0 0,1-30 0,1 43 200,0 0 0,1 0 0,-1 1 0,1-1 0,0 0 0,0 0 0,1 0 0,0 1 0,0-1 0,0 0 0,0 1 0,1 0 0,-1 0 0,1-1 0,0 2 0,0-1 0,1 0 0,6-5 0,-10 8 62,1 1 0,-1 0-1,1-1 1,0 1 0,-1 0 0,1-1-1,0 1 1,-1 0 0,1 0-1,0 0 1,0 0 0,-1-1 0,1 1-1,0 0 1,-1 0 0,1 0-1,0 1 1,0-1 0,-1 0 0,1 0-1,0 0 1,-1 0 0,1 1-1,0-1 1,-1 0 0,1 1-1,0-1 1,0 1 0,18 21 251,6 37-472,-23-54 260,3 7-192,-1-1 0,0 1 0,0 0 0,-1 0 0,-1 1 0,0-1 0,0 1 0,-2-1 0,1 1 0,-2-1 0,0 1 0,0-1 0,-1 1 0,0-1 0,-1 0 0,-1 0 0,-6 15 0,1-11-84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8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6 2977,'-1'-4'-256,"-4"2"-32,7 10-1009,4-2 1305,3 1 360,8-1 248,6 0-7,11 0-649,8-1 96</inkml:trace>
</inkml:ink>
</file>

<file path=ppt/ink/ink10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1784,'3'-2'67,"1"1"0,-1 0 0,1 0 0,-1 0 0,1 0-1,-1 1 1,1-1 0,-1 1 0,1 0 0,0 0 0,-1 0-1,1 0 1,-1 1 0,6 1 0,-8-2-65,0 1 1,0 0-1,-1-1 0,1 1 1,0 0-1,0-1 1,0 1-1,-1 0 1,1 0-1,0 0 0,-1-1 1,1 1-1,-1 0 1,1 0-1,-1 0 0,0 0 1,1 0-1,-1 0 1,0 1-1,-2 33 34,-11 13-48,7-30 5,1 1-1,1-1 0,0 1 0,1-1 0,1 1 0,1 0 0,2 24 1,-1-42 9,0 1 0,0-1 0,0 0 0,1 1 0,-1-1 0,1 0 0,-1 0 0,1 1 0,-1-1 0,1 0 0,0 0 0,-1 0 0,1 0 0,0 0 1,0 0-1,0 0 0,0 0 0,0 0 0,0 0 0,0 0 0,0-1 0,0 1 0,0 0 0,0-1 0,1 1 0,1 0 0,35 0-83,-19-2-132,-3 1 96</inkml:trace>
</inkml:ink>
</file>

<file path=ppt/ink/ink10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5 263 1256,'-5'-8'152,"5"-1"248,0-4-360,3-1-32,0 1 64,-1 2 288,1-4 105,0 1 55,1-2-56,0-3-288,1-2-128,0-1-296,1 0-264,1-2-336,-3 3-73,1 0 433</inkml:trace>
</inkml:ink>
</file>

<file path=ppt/ink/ink10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1 448,'8'21'16,"1"-4"-8,2 1-8,2-6-24,-2-5-32,2-4-16,0-2-16,0 1 48</inkml:trace>
</inkml:ink>
</file>

<file path=ppt/ink/ink10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332 13 1208,'-26'0'536,"-1"-1"433,-3 1-17,-2 0-88,2 1-312,-4 3-160,2-1-360,2-3-152,2-2-400,4-1-264,3-3-552,3-2 647</inkml:trace>
</inkml:ink>
</file>

<file path=ppt/ink/ink10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1800,'8'0'280,"2"3"233,-1 4-225,2 2-248,0 1-16,4-1-8,-6 2-8,6-4 0,-3 1 0,3-3-8,2-1 0,-1 1 0,-3-2-88,-3 0-312,-2-1-97,-5 0-159,-2-2 248</inkml:trace>
</inkml:ink>
</file>

<file path=ppt/ink/ink10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366 2 1008,'-27'0'131,"-13"-1"714,0 1 0,1 2-1,-1 2 1,-73 18-1,98-18-790,-30 6-1534,39-28 96,7 22 2001,2 4-604,0 3 54,0-1-1,2 0 1,-1 0 0,1-1-1,1 1 1,-1-1 0,2 0-1,-1-1 1,1 1 0,0-1 0,1-1-1,0 1 1,16 11 0,0-5-134</inkml:trace>
</inkml:ink>
</file>

<file path=ppt/ink/ink10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40 2320,'-6'-16'1564,"-4"-7"-713,4 22-306,-2 14 379,5-4-646,1-1 0,-1 0 0,2 1 0,-1 0 0,1-1 0,0 1 0,1 0 0,0-1 0,0 1 0,3 14 0,-2-21-293,-1 1 0,1-1-1,-1 1 1,1-1 0,0 0 0,0 1 0,0-1 0,1 0-1,-1 1 1,0-1 0,1 0 0,-1 0 0,1 0 0,0 0 0,0 0-1,0-1 1,0 1 0,0-1 0,0 1 0,0-1 0,1 0 0,-1 1-1,0-1 1,1 0 0,-1-1 0,1 1 0,-1 0 0,1-1 0,-1 1-1,1-1 1,-1 0 0,1 0 0,0 0 0,-1 0 0,1 0 0,-1-1-1,1 1 1,2-2 0,20-5-789,-1-6 283</inkml:trace>
</inkml:ink>
</file>

<file path=ppt/ink/ink10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1 2897,'-16'8'1489,"13"-7"-1139,0 0-1,-1 1 1,1-1 0,0 1 0,0 0 0,1 0-1,-1 0 1,0 1 0,-2 2 0,4-4-317,1 1 1,-1-1-1,1 0 0,0 0 1,0 0-1,-1 1 1,1-1-1,0 0 0,0 0 1,0 1-1,1-1 1,-1 0-1,0 0 0,0 1 1,1-1-1,-1 0 1,0 0-1,1 0 0,0 0 1,-1 1-1,1-1 1,-1 0-1,1 0 0,0 0 1,0 0-1,0-1 1,0 1-1,-1 0 0,1 0 1,0 0-1,0-1 1,3 2-1,-1 1-39,1 0 0,0 0 1,0 0-1,1-1 0,-1 1 1,0-1-1,1 0 0,0-1 0,-1 1 1,1-1-1,0 0 0,0 0 1,-1 0-1,1-1 0,8 0 0,-9 0-281,0 0 0,1-1 0,-1 0 0,0 0-1,1 0 1,-1 0 0,0 0 0,0-1-1,0 0 1,0 0 0,3-3 0,2-2-664</inkml:trace>
</inkml:ink>
</file>

<file path=ppt/ink/ink10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0 2889,'-3'10'736,"0"1"648,1 0-536,0-2-200,1 3-232,1-3-79,1-2-177,1-3-64,3-2-96,1-4-16,2-1-24,2-3-24,1-2-681,2 0-639,-1-2 760</inkml:trace>
</inkml:ink>
</file>

<file path=ppt/ink/ink10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0 2897,'-8'8'424,"0"-1"352,0-1-208,2-1-72,-2 1 32,3 1 104,0 2 48,4 1-111,1-2-161,0 0-264,5-4-80,1 0-96,0-3-104,2-1-360,2 0-305,-1-5-775,3-1-336,-1 0 999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9.0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1480,'2'0'72,"14"2"136,5 4-224,11 9 24,2 4 16,7 3 16,2 4 48,6-1 96,1 2 0,0 3-103,-2 1-202,-13 4-511,-5-1 352</inkml:trace>
</inkml:ink>
</file>

<file path=ppt/ink/ink10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 1944,'-3'1'425,"0"5"423,-2 2-120,2 2-32,2 1 56,1 0-80,1 2-256,4-2-144,3-1-224,0-2-48,3-5-56,0-1-128,2-4-432,0-1-272,-2-4-656,0 1 768</inkml:trace>
</inkml:ink>
</file>

<file path=ppt/ink/ink10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 3969,'-8'9'280,"3"1"96,2-2-152,1 3-216,2 0-40,3-1-160,2-1-192,5-5-544,-1-4 504</inkml:trace>
</inkml:ink>
</file>

<file path=ppt/ink/ink10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1256,'-2'12'104,"2"-1"176,0 0-280,0-2-56,2-1-256,1-1 200</inkml:trace>
</inkml:ink>
</file>

<file path=ppt/ink/ink10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146 65 2024,'-18'-12'369,"-3"-1"343,-1-5-112,1 7 0,1 2-16,4 7-72,3 2-88,5 2-296,3 2-88,4 6-64,1 1-64,4 2-472,4 0-360,5-4 472</inkml:trace>
</inkml:ink>
</file>

<file path=ppt/ink/ink10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0 2729,'-9'6'584,"2"2"616,4 4-160,3 0-272,0 3-152,3-4-303,4-2-81,2-2-144,2-1-80,5-3-280,-1-3-329,2-1-839,1-3 776</inkml:trace>
</inkml:ink>
</file>

<file path=ppt/ink/ink10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0 4337,'-8'8'208,"5"0"80,-1-2-160,4 2-8,2-1 96,1-1 112,2 0 24,3-2-72,0 0-104,1-2-160,3 0-56,2-2-520,2 0-376,0-2 496</inkml:trace>
</inkml:ink>
</file>

<file path=ppt/ink/ink10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1384,'-4'8'304,"2"0"320,-1 3-391,1 0-121,2 0-96,3-1-24,2-2-361,2-4-263,2-2 336</inkml:trace>
</inkml:ink>
</file>

<file path=ppt/ink/ink10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10 704,'6'-4'-96,"2"-2"96</inkml:trace>
</inkml:ink>
</file>

<file path=ppt/ink/ink10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0 3825,'-21'23'104,"8"-1"-64,3-1-32,7 1-8,2 0 0,4-3 0,3 2 16,7-8-16,3-2-16,6-6-464,4-2 336</inkml:trace>
</inkml:ink>
</file>

<file path=ppt/ink/ink10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0 888,'0'10'248,"1"-1"192,1 1-88,1-2-216,2 1-64,3 1-96,1 0-272,1-3 200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9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7786,'0'0'240,"5"6"-928,1 5 215</inkml:trace>
</inkml:ink>
</file>

<file path=ppt/ink/ink10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0 4945,'-17'2'248,"2"3"32,4-2 0,0 2 144,3 3 48,2 4 105,2 3-33,4 7-256,0-1-112,7-2-176,2-2-144,4-1-392,3 0-209,6-1-663,4-3 720</inkml:trace>
</inkml:ink>
</file>

<file path=ppt/ink/ink10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149 64 1056,'-6'-12'6598,"4"9"-6312,-1-1-1,0 1 0,-1 0 1,1 0-1,-1 0 0,1 0 1,-1 0-1,0 1 0,0 0 1,-5-3-1,7 5-243,1-1 0,0 1 0,-1 0 0,1 0 0,-1 0 0,1 0 0,0 0 0,-1 1 0,1-1 0,0 0 0,-1 1 0,1-1 0,0 0 0,0 1 0,-1 0 0,1-1 0,0 1 0,0 0 0,0-1 0,0 1 0,0 0 0,0 0 0,0 0 0,0 0 0,0 0 0,0 0 0,1 0 0,-1 0 0,0 1 0,1-1 0,-1 0 0,1 0 0,-1 1 0,1-1 0,-1 0 0,1 1 0,0-1 0,0 0 0,0 1 0,0-1 0,0 0 0,0 1 0,0-1 0,0 0 0,0 1 0,1-1 0,-1 0 0,1 2 0,-1 1-3,1 0 0,0 0-1,1 0 1,-1 0 0,0 0 0,1 0 0,0 0 0,0-1-1,0 1 1,1-1 0,-1 1 0,1-1 0,0 0 0,0 0-1,3 3 1,-2-4-20,1 0 0,-1 0-1,1-1 1,-1 0 0,1 1 0,0-1-1,-1-1 1,1 1 0,0-1 0,-1 0-1,10-1 1,-13 1 0,0 0 1,0 0-1,0 0 0,0 0 1,0-1-1,-1 1 0,1 0 1,0-1-1,0 1 0,0-1 0,0 1 1,0-1-1,0 1 0,-1-1 1,1 0-1,0 1 0,0-1 1,-1 0-1,1 1 0,-1-1 0,1 0 1,0-1-1,0 0 20,-1 1-1,0-1 0,0 1 1,-1-1-1,1 1 1,0-1-1,0 1 1,-1-1-1,1 1 1,-1-1-1,1 1 0,-1 0 1,0-1-1,1 1 1,-1 0-1,0-1 1,0 1-1,0 0 1,0 0-1,-2-2 1,-1-1 66,0 0 0,0-1 0,-1 1 0,1 1 0,-1-1 0,0 1 0,0-1 0,-1 2 0,1-1 0,-1 0 0,1 1 0,-1 0 0,-6-1 0,10 3-91,1 0-1,-1-1 1,0 1-1,0 0 1,1 0-1,-1 0 1,0 1-1,0-1 1,1 0-1,-1 1 1,0-1-1,1 1 1,-1-1-1,0 1 1,1 0-1,-1 0 1,1 0-1,-1-1 1,0 3-1,0-1-12,0 0-1,1 0 0,-1 0 0,1 0 1,0 1-1,0-1 0,0 0 1,0 1-1,0-1 0,0 1 0,1-1 1,-1 1-1,1 0 0,0-1 1,0 1-1,0 4 0,0-4 3,0 1 0,0-1 0,0 0 0,1 1-1,-1-1 1,1 0 0,0 1 0,0-1 0,0 0 0,0 0-1,1 0 1,-1 0 0,1 0 0,0 0 0,0-1 0,0 1-1,0 0 1,0-1 0,0 0 0,1 1 0,-1-1-1,1 0 1,0 0 0,-1 0 0,1-1 0,0 1 0,0-1-1,0 0 1,1 1 0,-1-1 0,0 0 0,0-1 0,0 1-1,1-1 1,-1 1 0,4-1 0,-2 0 0,-1 0-1,1-1 1,-1 1 0,0-1 0,1 0-1,-1 0 1,0 0 0,0 0 0,0-1-1,0 0 1,0 0 0,0 0 0,0 0-1,-1 0 1,1-1 0,-1 0-1,0 0 1,1 0 0,-1 0 0,-1 0-1,1 0 1,0-1 0,-1 0 0,0 1-1,1-1 1,-1 0 0,2-7 0,-3 9 8,0-1 1,-1 1-1,1-1 1,0 1-1,-1-1 1,1 0-1,-1 1 1,0-1-1,0 0 1,0 0-1,0 1 1,-1-1-1,1 0 1,-1 1 0,1-1-1,-1 1 1,0-1-1,0 1 1,0-1-1,-1 1 1,1-1-1,0 1 1,-1 0-1,0 0 1,1 0-1,-1 0 1,0 0-1,-2-2 1,0 2 5,0-1-1,0 1 1,0 0 0,-1 1-1,1-1 1,0 1 0,-1 0-1,1 0 1,0 0 0,-1 1-1,1 0 1,-1-1 0,1 1-1,-1 1 1,-6 0 0,6 0-11,1 0 0,-1 0 1,1 0-1,-1 0 0,1 1 0,0 0 1,0 0-1,0 0 0,0 0 0,0 1 1,0-1-1,0 1 0,1 0 0,-1 0 1,-4 6-1,7-6-13,-1-1 1,1 1 0,-1 0-1,1 0 1,0 0-1,0 0 1,0 0 0,0 0-1,1 0 1,-1 1-1,1-1 1,0 0 0,0 0-1,0 0 1,0 1-1,1-1 1,-1 0 0,1 0-1,0 0 1,0 0-1,0 0 1,0 0 0,0 0-1,1 0 1,2 4-1,-2-3 3,1 0 0,-1-1 0,1 1 0,0-1 0,0 0 0,0 0 0,1 0 0,-1 0 0,1 0 0,-1-1 0,1 0 0,0 0 0,0 0 0,0 0-1,0 0 1,0-1 0,0 1 0,1-1 0,-1-1 0,0 1 0,1 0 0,-1-1 0,1 0 0,-1 0 0,0 0 0,1-1 0,-1 1 0,9-3 0,-10 2 10,1 0 0,-1 0 0,1-1 0,-1 1 0,0-1 0,1 0 0,-1 0 0,0 0 0,0 0 0,0 0 0,0-1 0,-1 1 0,1-1 0,-1 0 0,1 0 0,-1 0 0,0 0 0,0 0 0,-1 0 0,1-1-1,0 1 1,-1 0 0,0-1 0,0 1 0,0-1 0,0 0 0,-1 1 0,1-1 0,-1 0 0,0 0 0,0 1 0,0-1 0,-1 0 0,0-4 0,-1 3 10,0 1-1,0 0 1,0-1-1,0 1 1,0 0-1,-1 0 0,0 0 1,0 1-1,0-1 1,0 1-1,0-1 1,-1 1-1,0 0 0,1 0 1,-1 1-1,0-1 1,-1 1-1,1 0 1,0 0-1,-1 0 0,1 1 1,-7-2-1,4 1-2,0 0 0,0 0 1,0 1-1,0 0 0,0 0 0,0 1 0,0 0 0,0 0 0,0 1 0,-1 0 0,1 0 0,0 0 0,1 1 0,-9 3 0,12-4-19,1 0-1,-1 1 0,0-1 0,0 1 1,1 0-1,-1-1 0,1 1 1,0 0-1,0 1 0,-1-1 1,1 0-1,1 0 0,-1 1 1,0 0-1,0-1 0,1 1 1,0 0-1,-1-1 0,1 1 1,0 0-1,1 0 0,-1 0 1,0 0-1,1 0 0,-1 0 1,1 0-1,1 6 0,-1-4-2,2-1-1,-1 0 1,0 0-1,1 0 1,0 0-1,0 0 1,0-1-1,0 1 0,1 0 1,-1-1-1,1 0 1,0 0-1,0 1 1,0-2-1,1 1 1,-1 0-1,1-1 1,-1 1-1,7 2 1,1 0 0,0-1 1,0 1-1,1-2 1,-1 0 0,1 0-1,0-1 1,22 1-1,-29-2 13,-1-2 0,0 1 0,0 0-1,0-1 1,0 0 0,0 1 0,0-2 0,0 1-1,0 0 1,0-1 0,6-3 0,-8 3 2,-1 1 0,1-1 0,0 0 0,0 0 0,-1 0 0,1 0 0,-1 0 0,0 0 1,1 0-1,-1 0 0,0 0 0,0-1 0,0 1 0,-1 0 0,1-1 0,0 1 0,-1 0 0,0-1 1,0 1-1,1-1 0,-2-2 0,1 0 5,-1 1 0,0-1 1,-1 0-1,1 1 1,-1 0-1,0-1 0,0 1 1,0 0-1,-1 0 0,1 0 1,-1 0-1,0 0 0,0 1 1,0-1-1,-1 1 0,1 0 1,-1 0-1,0 0 0,-7-4 1,2 1 2,-1 1 0,1 0 1,-1 0-1,1 1 0,-1 1 1,-1-1-1,-18-2 0,26 5-18,1 0 0,-1 1-1,1 0 1,0 0 0,-1 0 0,1 0-1,-1 0 1,1 0 0,-1 0 0,1 1-1,-1-1 1,1 1 0,0 0 0,-1 0-1,1 0 1,0 0 0,0 0 0,0 0-1,0 0 1,0 1 0,0-1 0,0 1-1,0 0 1,0 0 0,1-1 0,-1 1-1,1 0 1,-1 0 0,1 0 0,0 1-1,0-1 1,0 0 0,0 0 0,0 1-1,0-1 1,0 0 0,0 5 0,1-2-9,0 1 1,0-1 0,0 1 0,0-1 0,1 1 0,0-1 0,0 1-1,0-1 1,1 0 0,0 0 0,0 1 0,0-1 0,1 0-1,-1-1 1,8 10 0,-5-8 3,1 0-1,1 0 0,-1-1 1,1 0-1,0 0 1,0 0-1,1-1 1,-1 0-1,1-1 0,0 1 1,0-2-1,12 4 1,-14-4 10,-1-1 0,0 0-1,1 0 1,-1-1 0,0 0 0,1 0 0,-1 0 0,1 0 0,-1-1 0,1 0 0,-1 0 0,0 0 0,0-1-1,1 0 1,-1 0 0,0 0 0,-1 0 0,1-1 0,0 0 0,6-5 0,-9 6 5,0 1 0,0-1 0,-1 1 0,1-1 0,-1 0 0,1 0 0,-1 0-1,1 1 1,-1-1 0,0-1 0,0 1 0,0 0 0,0 0 0,-1 0 0,1 0 0,0-1 0,-1 1 0,0 0 0,1 0 0,-1-1 0,0 1 0,0 0 0,0-1 0,-1 1 0,1 0 0,0-1 0,-1 1 0,0 0 0,1 0 0,-1-1 0,0 1 0,0 0-1,0 0 1,0 0 0,-1 0 0,1 0 0,-1 1 0,1-1 0,-1 0 0,1 1 0,-1-1 0,0 1 0,-3-3 0,-3-2 14,0 0-1,-1 1 1,0 0-1,0 0 1,-1 1 0,1 0-1,-1 0 1,-14-2 0,-33 0 21,55 6-64,0 0 1,-1 0-1,1 0 1,0 0-1,0 0 1,0 0-1,0 1 1,0-1 0,0 1-1,0 0 1,0 0-1,0-1 1,0 1-1,0 0 1,0 1-1,0-1 1,1 0 0,-1 0-1,0 1 1,1-1-1,0 1 1,-1-1-1,1 1 1,-2 2-1,3-3-73,0 0-1,0-1 0,0 1 1,-1 0-1,1 0 0,0 0 1,0-1-1,0 1 0,0 0 1,1 0-1,-1 0 0,0 0 0,0-1 1,0 1-1,1 0 0,-1 0 1,0-1-1,1 1 0,-1 0 1,1 0-1,-1-1 0,1 1 1,-1-1-1,1 1 0,-1 0 1,1-1-1,0 1 0,-1-1 0,1 1 1,0-1-1,-1 1 0,1-1 1,1 1-1,11 5-863</inkml:trace>
</inkml:ink>
</file>

<file path=ppt/ink/ink10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3457,'0'8'648,"0"11"528,2 7-216,1 17-376,0 8-143,2 14-201,1 10-72,1 13-152,-1 2-104,-1 6-777,0 0-711,-2-6 824</inkml:trace>
</inkml:ink>
</file>

<file path=ppt/ink/ink10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56 25 1384,'-2'-2'397,"-1"-1"-1,1 1 1,-1 0 0,0 0-1,0 0 1,0 0-1,0 0 1,-5-2-1,7 4-308,1-1 0,-1 1-1,0 0 1,1-1 0,-1 1-1,1 0 1,-1-1 0,0 1-1,1 0 1,-1 0 0,1 0-1,-1 0 1,0 0 0,1 0-1,-1 0 1,0 0 0,1 0-1,-1 0 1,0 0 0,1 0-1,-1 0 1,0 0 0,1 0-1,-1 1 1,1-1 0,-1 0-1,0 1 1,1-1 0,-1 0-1,1 1 1,-1-1 0,1 1-1,-1-1 1,1 0 0,-1 1-1,1-1 1,0 1 0,-1 0-1,1-1 1,0 1 0,-1-1-1,1 1 1,0-1 0,0 1-1,-1 0 1,1-1 0,0 1-1,0 0 1,0-1 0,0 1-1,0 0 1,0-1 0,0 2-1,1-1-45,0 1 0,-1 0 1,1-1-1,0 1 0,0 0 0,0-1 0,1 1 0,-1-1 0,0 0 0,1 1 0,-1-1 0,0 0 0,1 0 0,0 0 0,-1 0 0,1 0 0,0 0 0,-1 0 0,1 0 0,0-1 0,0 1 0,2 0 0,46 13 176,10-3-617,1-3 1,-1-2 0,1-3 0,104-9 0,-92-5-489</inkml:trace>
</inkml:ink>
</file>

<file path=ppt/ink/ink10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271 54 1160,'-1'-20'767,"1"2"2054,11 33-1192,59 100-699,-22-39-955,-58-92-256,-27-48 559,-59-77-1,92 140-98,4 10-162,2 11-55,2-7 22,0 1 1,1-1 0,1 0 0,0-1-1,0 1 1,1-1 0,1 0-1,0-1 1,0 0 0,17 17 0,-24-28 14,0 1 1,-1-1 0,1 1 0,-1-1-1,1 0 1,0 1 0,-1-1 0,1 0-1,0 0 1,-1 0 0,1 1-1,0-1 1,0 0 0,-1 0 0,1 0-1,0 0 1,0 0 0,-1 0 0,1 0-1,0-1 1,-1 1 0,1 0 0,0 0-1,0 0 1,-1-1 0,1 1 0,-1 0-1,1-1 1,0 1 0,-1 0-1,1-1 1,-1 1 0,1-1 0,-1 1-1,1-1 1,-1 0 0,1 1 0,-1-1-1,1 1 1,-1-1 0,0 0 0,1 1-1,-1-1 1,0 0 0,0 1 0,1-1-1,-1 0 1,0 1 0,0-1 0,0 0-1,0-1 1,0 0-11,1 1 1,-1-1-1,1 1 1,0-1-1,0 1 1,-1-1-1,1 1 1,0 0-1,0-1 1,0 1-1,1 0 1,-1 0-1,0-1 1,0 1-1,1 0 1,-1 0-1,0 1 1,4-3-1,6 1 25,0-1 1,0-1-1,21-10 0,-29 13 21,0-1 1,0 0-1,0 0 0,-1 0 1,1 0-1,0-1 0,-1 1 1,0-1-1,1 1 1,-1-1-1,0 0 0,0 0 1,-1 0-1,1 0 1,-1 0-1,1-1 0,0-4 1,-1 7 37,-6 3-46,0 1 0,0-1 0,0 1 0,1 0 1,-1 0-1,1 0 0,0 0 0,0 1 0,0 0 0,0 0 0,1 0 0,-6 7 0,-5 6 54,-49 44 381,64-58-552,8-5 52,8-5 17,0-6 45,-1-1 0,0-1 0,0 0-1,15-22 1,15-13 30,-39 44-40,-5 4-6,0 0 0,1 0 0,-1 0 1,0 0-1,0 0 0,-1 0 0,1 0 1,0 0-1,-1-1 0,1 1 0,-1-1 1,0 1-1,1-4 0,-5 7 18,0 1 0,1-1-1,-1 1 1,0 0-1,1 0 1,-1 0 0,1 0-1,-4 5 1,-37 36 48,30-33-91,0 2 0,1 0 0,1 0 0,0 1 0,1 1-1,0 0 1,1 0 0,-9 21 0,17-34 0,1 0 0,-1 0 1,0 0-1,1 0 0,-1 0 0,1 0 0,0 0 0,-1 0 1,1 0-1,0 1 0,-1-1 0,1 0 0,0 0 0,0 0 1,0 1-1,0-1 0,0 0 0,1 0 0,-1 0 1,0 1-1,1-1 0,-1 0 0,0 0 0,1 0 0,-1 0 1,2 2-1,0-3 9,-1 1 0,0-1 1,1 0-1,-1 0 0,1 1 1,-1-1-1,1 0 0,-1-1 1,0 1-1,1 0 0,-1 0 1,1 0-1,-1-1 0,0 1 1,1-1-1,-1 1 0,3-2 1,57-36 46,-55 33-16,0 0 0,1 1 1,-1 0-1,1 0 0,0 0 1,0 1-1,0 0 0,1 1 1,12-4-1,-21 9 91,1 0 0,-2 0-1,1 0 1,0 0 0,-1 0 0,1 0 0,-1-1 0,0 1-1,0-1 1,-4 5 0,4-6-80,0 0 0,0 0 0,0 0 0,1 0 0,-1 1 0,0-1 0,1 1 0,-1-1 0,1 1 0,0-1 0,-1 1 0,1 0 0,-2 3 0,3-3-38,0 0 0,1 0 0,-1 0 1,1-1-1,-1 1 0,1 0 0,-1 0 0,1-1 0,0 1 0,0 0 0,0-1 0,0 1 0,0-1 0,0 1 0,1-1 0,-1 0 1,2 2-1,1 2-1,47 49-44,-47-51 50,-1 0 0,1-1-1,-1 1 1,1 0-1,0-1 1,0 0-1,0 0 1,0 0-1,0-1 1,0 1 0,1-1-1,-1 0 1,8 1-1,-12-3 9,0 0-1,0 0 1,0 1-1,0-1 1,0 0-1,0 0 1,-1 0-1,1 1 0,0-1 1,-1 0-1,1 0 1,0 1-1,-1-1 1,1 0-1,-1 0 1,1 1-1,-1-1 1,1 1-1,-1-1 1,1 0-1,-1 1 1,-1-1-1,-11-5 25,-1 1-1,0 1 1,0 1 0,0 0-1,-21-2 1,56 24-228,7-5 148,-14-8 50,0 1 1,-1 1 0,0 0 0,0 1 0,21 18 0,-33-26-2,0-1 0,-1 1-1,1-1 1,-1 1 0,1-1-1,-1 1 1,1-1-1,-1 1 1,1 0 0,-1-1-1,0 1 1,1-1 0,-1 1-1,0 0 1,1 0 0,-1-1-1,0 1 1,0 0 0,0-1-1,1 1 1,-1 0-1,0 0 1,0-1 0,0 1-1,0 0 1,-1 0 0,1-1-1,0 1 1,0 0 0,0 0-1,-1-1 1,1 1 0,0 0-1,0-1 1,-1 1-1,1 0 1,-1-1 0,1 1-1,-1-1 1,1 1 0,-1 0-1,1-1 1,-1 1 0,1-1-1,-2 1 1,0 0-3,1-1-1,-1 1 1,1-1 0,-1 1 0,1-1 0,-1 0 0,0 1-1,1-1 1,-1 0 0,0 0 0,1 0 0,-1 0-1,0-1 1,1 1 0,-1 0 0,0-1 0,1 1 0,-1-1-1,1 0 1,-3 0 0,-21-17 24,1 0-1,1-2 1,-32-34 0,37 37-53,73 63-95,-36-14 184,-19-32-57,0 1 1,0-1 0,0 0 0,0 0 0,0 0-1,0 1 1,0-1 0,0 0 0,0 0-1,0 1 1,0-1 0,0 0 0,0 0 0,0 0-1,0 1 1,0-1 0,0 0 0,0 0-1,0 1 1,0-1 0,0 0 0,0 0-1,-1 0 1,1 1 0,0-1 0,0 0 0,0 0-1,0 0 1,-1 0 0,1 0 0,0 1-1,0-1 1,0 0 0,0 0 0,-1 0-1,1 0 1,0 0 0,0 0 0,-1 0 0,1 0-1,0 0 1,-21-6 53,-1-7-20,1 0 1,1-1 0,-24-22-1,24 19 36,-1 0 0,-37-21 0,57 37-74,1 0-1,-1 1 1,0-1-1,0 0 1,0 1-1,1-1 0,-1 1 1,0-1-1,0 1 1,0 0-1,0-1 1,0 1-1,0 0 0,0 0 1,0-1-1,0 1 1,0 0-1,0 0 1,0 0-1,0 0 0,0 1 1,0-1-1,0 0 1,0 0-1,0 0 1,0 1-1,0-1 0,0 1 1,0-1-1,0 1 1,0-1-1,0 1 1,0-1-1,1 1 0,-1 0 1,0-1-1,0 1 1,1 0-1,-1 0 1,1 0-1,-1-1 0,0 1 1,1 0-1,0 0 1,-1 0-1,1 0 1,-1 0-1,1 0 0,0 0 1,0 0-1,0 0 1,-1 0-1,1 1 1,0 9-17,-1 1 1,1-1 0,1 0 0,2 14 0,-1 0 107,-2-26-90,-1 1 0,0 0 0,1 0 0,-1 0 0,0 0 0,1-1-1,-1 1 1,0 0 0,1-1 0,-1 1 0,1-1 0,-1 1 0,0 0-1,1-1 1,-1 1 0,1-1 0,-1 1 0,1-1 0,0 0 0,-1 1-1,1-1 1,0 1 0,-1-1 0,1 0 0,0 1 0,0-1 0,-1 0-1,1 0 1,0 1 0,0-1 0,0 0 0,0 1 0,0-1 0,0-1-1,0 1 4,1 0 1,-1 0-1,0-1 0,0 1 0,1 0 0,-1-1 0,0 1 0,0 0 0,-1-1 0,1 1 0,0 0 0,0 0 0,-1-1 0,1 1 0,0 0 0,-1 0 1,1-1-1,-1 1 0,0 0 0,1 0 0,-1 0 0,0 0 0,0 0 0,0 0 0,0 0 0,0 0 0,-1-1 0,-2 2 3,0 1 0,1-1-1,-1 1 1,0 0-1,1 0 1,-1 1 0,1-1-1,-1 1 1,-5 4-1,-94 63-4,157-137-270,0 12 454,-100 72 29,45-15-214,-33 18-58,1 2 1,0 2-1,-52 47 0,73-52-1092,13-14-374,8-10-7,10-10 600</inkml:trace>
</inkml:ink>
</file>

<file path=ppt/ink/ink10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21 334 1120,'-4'-5'5279,"-13"-12"-5366,17 21 87,0 0-1,0 0 1,1 0-1,-1 0 1,1-1-1,0 1 1,0 0-1,0 0 1,1-1 0,-1 1-1,1 0 1,3 4-1,-4-6 12,45 78 223,-35-64-216,-1 0 1,-1 1 0,0 0-1,-1 0 1,-1 1 0,6 22-1,-21-44 52,-3-8-64,2-2 17,1 1 0,1-1 0,-7-18-1,12 27-16,1 1-1,0-1 1,0 0-1,0 0 0,0 1 1,1-1-1,0 0 1,0 0-1,0 0 0,0 0 1,1 1-1,0-1 1,0 0-1,3-8 0,10-21 111,-2-1-1,-2-1 1,-1 0-1,-1 0 1,-2 0-1,-2-1 1,-2 0-1,-2-52 0,0 86-54,-1 1 0,1 0 0,-1-1 0,1 1-1,-1 0 1,0 0 0,0 0 0,0 0 0,0 0 0,0 0-1,0 0 1,-1 0 0,1 0 0,-1 0 0,1 1-1,-1-1 1,0 1 0,0-1 0,-2-1 0,3 3-35,1-1 0,-1 1 1,1 0-1,-1 0 0,0 0 1,1-1-1,-1 1 1,1 0-1,-1 0 0,0 0 1,1 0-1,-1 0 0,0 0 1,1 0-1,-1 0 0,1 0 1,-1 0-1,0 0 1,1 1-1,-1-1 0,1 0 1,-1 0-1,1 1 0,-1-1 1,-1 1-1,2 0-11,-1 0 0,0 1 0,0-1 0,0 0 1,0 0-1,1 1 0,-1-1 0,1 1 0,-1-1 0,1 1 0,0-1 0,-1 1 0,1-1 0,0 1 0,0 2 0,0 47-412,8 70 0,0-23-181,-6-14 309,10 130 224,-7-177-15,0 0 0,3 0 0,18 57 1,-24-93-396,-1-7 184,1-19 110,-2-35 193,0 57-64,3-199 41,-4-179 990,0 362-905,1 6 163,-1 1 0,0 0 0,-1 0 0,-4-18 0,-1 48 535,4 407-864,4-390 76,38 589-1447,-31-589 319,-1-24-710,-6-12 1734,-1 1 0,1 0 0,-1 0 0,1-1-1,-1 1 1,1 0 0,-1-1 0,1 1-1,-1-1 1,0 1 0,1-1 0,-1 1-1,1-1 1,-1 1 0,0-1 0,0 1 0,1-1-1,-1 1 1,0-1 0,0 0 0,1 1-1,-1-1 1,0 1 0,0-1 0,0 0-1,5-18-493</inkml:trace>
</inkml:ink>
</file>

<file path=ppt/ink/ink10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 21 2585,'-40'-20'6188,"117"41"-6208,19 7 12,1-4 0,178 20 0,-267-43-76,-1 0 1,1-1-1,0 0 1,0 0-1,-1-1 1,1 0 0,0 0-1,0 0 1,-1-1-1,13-5 1,-20 6 3,1 1 0,-1 0-1,1 0 1,-1-1 0,0 1 0,1 0-1,-1-1 1,1 1 0,-1 0 0,0-1 0,1 1-1,-1 0 1,0-1 0,0 1 0,1-1 0,-1 1-1,0-1 1,0 1 0,0-1 0,1 1-1,-1-1 1,0 1 0,0-1 0,0 1 0,0-1-1,0 1 1,0-1 0,0 1 0,0-1 0,0 1-1,0-1 1,0 1 0,-1-1 0,1 1-1,0-1 1,0 1 0,0-1 0,-1 1 0,1-1-1,0 1 1,-1 0 0,1-1 0,0 1 0,-1-1-1,1 1 1,0 0 0,-1-1 0,1 1-1,-1 0 1,1 0 0,0-1 0,-1 1 0,0 0-1,-13-10-1005</inkml:trace>
</inkml:ink>
</file>

<file path=ppt/ink/ink10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72 0 2144,'-72'1'731,"112"-1"-366,0 1-1,-1 3 1,0 1-1,1 2 1,73 23-1,-67-15-376,-10-3-431,55 10 1,-64-18 38</inkml:trace>
</inkml:ink>
</file>

<file path=ppt/ink/ink10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84 6 2481,'-9'-2'43,"-42"0"395,50 1-450,0 1 0,1 0 0,-1 0 0,0 0 0,0 0 0,1 0 0,-1 0 0,0 0 0,0 0 0,1 0 0,-1 0 0,0 0 0,0 0 0,1 0 0,-1 1 0,0-1 0,0 0 0,1 1 0,-1-1 0,0 0 0,1 1 0,-1-1 0,1 1 0,-1-1 0,1 1 0,-1-1 0,1 1 0,-1 0 0,1-1 0,-1 1 0,1 0 0,-1-1 0,1 1 0,0 0 0,0-1 0,-1 1 0,1 0 0,0 0 0,0-1 0,0 1 0,0 0 0,0 0 0,0-1 0,0 1 0,0 0 0,0 0 0,0-1 0,0 1 0,0 0 0,1 0 0,2 2 21,0 0 1,0-1 0,1 0-1,-1 0 1,1 0 0,-1 0-1,1 0 1,0-1 0,-1 1-1,1-1 1,7 1 0,1 2 66,125 49-580,-125-49 250</inkml:trace>
</inkml:ink>
</file>

<file path=ppt/ink/ink10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94 208,'-17'9'366,"10"-6"64,12-13-382,12-30 36,-16 34-37,1 0-1,0 0 1,1 1 0,-1-1 0,1 1-1,0-1 1,1 1 0,3-5-1,-14 18 97,0 1-1,0 0 1,1 1-1,0-1 0,1 1 1,0 0-1,0 1 1,-5 18-1,10-28-159,0-1 1,0 0-1,1 0 0,-1 1 1,0-1-1,0 0 1,0 0-1,1 0 0,-1 1 1,0-1-1,0 0 0,1 0 1,-1 0-1,0 0 0,1 0 1,-1 1-1,0-1 1,0 0-1,1 0 0,-1 0 1,0 0-1,1 0 0,-1 0 1,0 0-1,0 0 1,1 0-1,-1 0 0,0 0 1,1 0-1,-1 0 0,0 0 1,1 0-1,-1-1 1,0 1-1,0 0 0,1 0 1,-1 0-1,0 0 0,0 0 1,1-1-1,-1 1 0,0 0 1,0 0-1,0 0 1,1-1-1,-1 1 0,0 0 1,0-1-1,17-10-571,-1-3 329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0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0 96,'-27'24'0</inkml:trace>
</inkml:ink>
</file>

<file path=ppt/ink/ink10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04.0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0 3017,'-5'7'456,"1"4"296,-3 0-232,-1 2-320,0 0-112,4-1-80,-3 1-8,7-2-48,0 0-8,5-1-24,3-1 0,3 3-248,2-3-208,0 1-328,-4-1 368</inkml:trace>
</inkml:ink>
</file>

<file path=ppt/ink/ink10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7.53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39 26 2769,'-21'0'88,"10"-6"48,6-1-857,3-5 465</inkml:trace>
</inkml:ink>
</file>

<file path=ppt/ink/ink10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00.30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1 159 1376,'36'-34'3361,"-19"18"-2110,5-5-307,47-35 0,-64 52-998,0 0-1,1 1 1,-1 0 0,1 0-1,0 0 1,0 1 0,0 0-1,0 0 1,0 0 0,0 1-1,1 0 1,-1 0 0,0 1-1,1-1 1,8 2 0,-11 0 24,-1 0 0,1 0 0,-1 1 0,1 0 1,-1-1-1,0 1 0,0 0 0,0 0 0,0 1 0,0-1 0,0 0 1,0 1-1,-1 0 0,0 0 0,1 0 0,-1 0 0,0 0 1,0 0-1,-1 0 0,1 1 0,-1-1 0,1 1 0,-1-1 0,0 1 1,-1-1-1,1 1 0,0 5 0,1 6 33,-1 1 0,-1 0-1,0-1 1,-1 1 0,-3 17 0,-10 38 13,-4-1 1,-27 69-1,16-54-258,10-23 104</inkml:trace>
</inkml:ink>
</file>

<file path=ppt/ink/ink10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00.89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219 1 592,'-50'17'3874,"44"-16"-3623,0 0 0,0 1-1,0 0 1,0 0-1,0 1 1,0-1 0,1 1-1,-1 0 1,1 1-1,0 0 1,-8 6 0,3 2-186,1 0 1,1 0 0,0 1 0,0 0-1,1 0 1,1 1 0,0-1-1,1 2 1,-6 26 0,6-17 69,1 0 0,1 0 0,1 0 0,1 0 0,4 34 0,-2-46-103,2 0 0,0 0 1,0 0-1,1 0 0,0-1 1,1 0-1,0 0 0,1 0 1,1-1-1,-1 1 0,1-1 1,1-1-1,0 0 0,1 0 1,-1 0-1,1-1 0,1 0 1,15 9-1,-14-10-193,1 0-1,0-1 0,0 0 0,1-1 1,-1-1-1,1 0 0,0 0 1,1-1-1,-1-1 0,0 0 1,1-1-1,-1-1 0,1 0 1,-1 0-1,1-2 0,23-4 1,-21 0-166,0 0-1,27-14 1</inkml:trace>
</inkml:ink>
</file>

<file path=ppt/ink/ink10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3.67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13 0 3817,'-9'32'48,"6"-1"-120,5-5-1088,12-6 71,0-4 353</inkml:trace>
</inkml:ink>
</file>

<file path=ppt/ink/ink10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4.35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 1 4881,'-3'9'-448,"-6"-2"-640,5-7 456</inkml:trace>
</inkml:ink>
</file>

<file path=ppt/ink/ink10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4.55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74 1 4329,'-22'53'96,"8"-12"-128,-2-7-456,5-10-616,1-2 615</inkml:trace>
</inkml:ink>
</file>

<file path=ppt/ink/ink10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4.82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68 0 1704,'-19'12'328,"3"-8"153,0-2-433,0-2-120</inkml:trace>
</inkml:ink>
</file>

<file path=ppt/ink/ink10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5.81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69 22 4577,'1'-1'18,"-1"0"1,1 0-1,-1 0 1,0-1-1,1 1 0,0 0 1,-1 0-1,1 0 1,0 0-1,0 0 1,-1 0-1,1 1 0,0-1 1,0 0-1,0 0 1,0 1-1,0-1 0,0 0 1,0 1-1,0-1 1,0 1-1,1-1 0,-1 1 1,0 0-1,0-1 1,0 1-1,1 0 1,-1 0-1,0 0 0,0 0 1,0 0-1,1 0 1,-1 0-1,2 1 0,45 6 530,-36-3-558,0 1-1,0 0 0,0 1 0,18 13 1,-26-16-78,0 0 1,0 0-1,0 0 1,-1 0-1,0 0 0,1 1 1,-1 0-1,0-1 1,-1 1-1,1 0 1,-1 1-1,0-1 1,0 0-1,0 1 1,0-1-1,1 7 1,-4-9 96,1 1 1,0-1 0,0 1-1,-1-1 1,0 0 0,1 1-1,-1-1 1,0 0 0,0 1-1,0-1 1,0 0 0,-1 0-1,1 0 1,0 0 0,-1 0-1,0 0 1,1 0 0,-1-1 0,0 1-1,-2 1 1,-48 32 426,37-25-250,-29 18-299,-71 35 1,86-51-363</inkml:trace>
</inkml:ink>
</file>

<file path=ppt/ink/ink10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6.34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350 35 1680,'-2'-3'210,"0"0"0,0 1 0,0-1 0,0 1 0,0 0-1,-1 0 1,1 0 0,-1 0 0,1 0 0,-1 0 0,0 1-1,1-1 1,-1 1 0,0 0 0,0 0 0,0 0 0,0 0-1,0 1 1,-5-1 0,2 0-40,0 2 0,-1-1 1,1 1-1,0 0 0,0 0 0,0 0 0,0 1 1,0 0-1,-8 4 0,-4 3-49,1 1 1,0 0-1,0 2 0,1 0 1,-19 18-1,24-18-58,0 0-1,1 1 1,0 0 0,1 0-1,1 1 1,0 0-1,0 1 1,2-1 0,0 2-1,-5 19 1,9-28-70,0 0 0,1 1-1,0-1 1,1 1 0,0-1 0,0 1-1,0-1 1,1 0 0,0 1 0,4 12 0,-3-15-52,0 0 1,1 0 0,-1 0 0,1-1-1,0 1 1,0-1 0,0 1 0,1-1 0,0 0-1,0-1 1,0 1 0,0-1 0,0 1 0,1-1-1,-1 0 1,8 2 0,38 15-355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5.1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5969,'7'7'672,"2"1"713,11 1-1113,4-3-288,4-3-664,1-3-241,2-5-359,0-5-232,5-4 936</inkml:trace>
</inkml:ink>
</file>

<file path=ppt/ink/ink10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1.43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57 65 1440,'-1'-1'80,"0"1"-1,0 0 0,0 0 0,-1 0 0,1-1 1,0 1-1,0 0 0,0 0 0,-1 1 1,1-1-1,0 0 0,0 0 0,0 1 1,0-1-1,0 0 0,-1 1 0,1-1 1,0 1-1,0-1 0,0 1 0,0 0 1,0 0-1,1-1 0,-19 14 3872,18-14-3786,-1 0 0,2 0-137,-1-1 0,0 1 0,1-1 1,-1 0-1,0 1 0,1-1 0,-1 0 0,1 1 0,-1-1 1,1 0-1,0 1 0,-1-1 0,1 0 0,0 0 0,-1 1 1,1-1-1,0 0 0,0 0 0,0 0 0,0 0 0,0 1 1,0-1-1,0 0 0,0 0 0,0 0 0,0 0 0,0 1 1,0-1-1,0 0 0,1 0 0,-1 0 0,0 1 0,1-1 1,-1 0-1,1 0 0,-1 1 0,1-1 0,-1 0 1,1 1-1,-1-1 0,1 1 0,0-1 0,-1 1 0,1-1 1,0 1-1,0-1 0,34-28 40,-31 26-148,1 0 0,-1 1 0,1 0 0,0-1 0,0 1 0,0 1 0,0-1 0,0 1 0,0 0 0,1 0 0,-1 0 0,0 1 0,0 0 0,1 0 0,-1 0 0,0 1 0,1 0-1,-1 0 1,0 0 0,0 1 0,0-1 0,0 1 0,0 0 0,0 1 0,-1-1 0,1 1 0,-1 0 0,1 0 0,-1 0 0,0 1 0,0 0 0,-1-1 0,1 1 0,-1 1 0,0-1 0,0 0 0,0 1 0,0-1 0,-1 1 0,0 0 0,0 0-1,0 0 1,-1 0 0,1 0 0,-1 1 0,-1-1 0,1 0 0,-1 0 0,1 1 0,-2-1 0,1 0 0,-2 8 0,-1 4 148,-2 0-1,0 0 1,-1-1 0,0 1-1,-2-1 1,-16 27 0,8-18-261,-1-1 1,-1-1-1,-26 26 1,16-24-68</inkml:trace>
</inkml:ink>
</file>

<file path=ppt/ink/ink10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5.60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104 104 1048,'-6'-17'4229,"6"15"-4006,15-35 547,-3 2 1667,-12 35-2395,0-1 0,0 1 0,0-1 0,0 0 0,0 1 0,-1-1 0,1 1 0,0-1 0,0 1 0,-1-1 0,1 1 0,0-1 0,-1 1 0,1-1 0,-1 1 0,1-1 0,0 1 0,-1 0 0,1-1 0,-1 1 0,1 0 0,-1-1-1,1 1 1,-1 0 0,0 0 0,1-1 0,-1 1 0,1 0 0,-1 0 0,1 0 0,-1 0 0,0 0 0,1 0 0,-1 0 0,1 0 0,-1 0 0,0 0 0,1 0 0,-1 0 0,1 1 0,-1-1 0,1 0 0,-1 0 0,0 0 0,1 1 0,-1 0 0,-28 12 818,23-8-859,0 1 1,-1 0 0,2 0-1,-1 1 1,1-1 0,0 1 0,0 0-1,1 1 1,0-1 0,0 1-1,1 0 1,0 0 0,0 0-1,1 0 1,0 0 0,0 1-1,1-1 1,0 1 0,1-1-1,0 1 1,0-1 0,1 1-1,0-1 1,0 1 0,1-1-1,0 0 1,0 0 0,1 0-1,0 0 1,1 0 0,0 0-1,0-1 1,0 0 0,1 0-1,0 0 1,1 0 0,-1-1-1,1 0 1,1 0 0,-1 0-1,1-1 1,0 0 0,0 0-1,0-1 1,1 0 0,8 3-1,-4-3-309,-1 0-1,1-1 1,0-1-1,0 0 1,0 0-1,1-1 1,-1-1-1,17-1 1,41-12-676</inkml:trace>
</inkml:ink>
</file>

<file path=ppt/ink/ink10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6.74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0 1544,'5'9'288,"0"2"393,1 3 39,-6 5 8,0 3-120,-4 1-344,1 0-240,-1-4 8</inkml:trace>
</inkml:ink>
</file>

<file path=ppt/ink/ink10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0.89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0 5505,'0'15'384,"2"-5"176,1 1-264,3-4-464,-1-2-136,0-5-584,15-26-1344</inkml:trace>
</inkml:ink>
</file>

<file path=ppt/ink/ink10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1.06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27 3697,'9'0'-144,"3"-7"-208,4-12 112</inkml:trace>
</inkml:ink>
</file>

<file path=ppt/ink/ink10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48.94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12 328 3105,'14'10'1493,"-23"-9"-70,8-1-1346,0 0 0,0 0 0,0-1 0,1 1 0,-1 0 0,0-1 0,0 1 0,1-1 0,-1 1 0,0 0 0,1-1 0,-1 1 1,1-1-1,-1 0 0,0 1 0,1-1 0,-1 0 0,1 1 0,0-1 0,-1 0 0,1 1 0,-1-1 0,1 0 0,0 0 0,0 1 0,-1-1 0,1 0 0,0 0 0,0 0 0,0 1 0,0-1 0,0 0 0,0 0 0,0 0 0,0 1 0,0-1 0,1 0 0,-1 0 0,0 0 0,0 1 0,1-1 0,-1 0 0,1-1 0,13-36 687,-2 20-673,0 1 1,1 0-1,1 1 0,0 0 0,1 1 0,0 1 1,2 0-1,24-15 0,-14 11-36,1 2 0,0 0 0,1 2 0,59-19 0,-71 28-34,-1 1 0,2 1 0,-1 0-1,0 1 1,24 0 0,-33 3-21,0-1 0,0 1 0,0 0 0,0 1 0,0 0 0,0 0 0,0 1 0,-1 0 0,1 1 0,-1-1-1,0 1 1,0 1 0,12 8 0,-7-1-6,0 1 0,-1 0 0,0 1 0,-1 1 0,-1-1 0,0 1-1,-1 1 1,0 0 0,-2 0 0,0 0 0,6 24 0,-5-9-25,0 1 0,-3-1-1,0 1 1,-2 1 0,-3 42 0,-3-36 30,-2 0 0,-1-1 1,-2 0-1,-28 71 0,-76 137 364,54-129-487,-6-3-1,-118 158 1,167-251-997,-35 35 0,40-48 778,1 0 0,-1 0 0,-20 9 1,30-16 325</inkml:trace>
</inkml:ink>
</file>

<file path=ppt/ink/ink10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0.25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739 24 1240,'-1'-2'148,"0"1"-1,1-1 1,-1 1-1,0 0 1,0 0-1,0-1 1,0 1-1,0 0 1,0 0-1,0 0 1,0 0-1,0 0 1,-1 0-1,1 0 1,0 1-1,-1-1 1,1 0-1,0 1 1,-1-1-1,1 1 0,-1-1 1,-1 1-1,-2-1 60,1 1 0,-1 0 0,1 0 0,0 0 0,-1 0 0,1 1-1,-8 2 1,-4 2 133,1 0 0,0 1 0,-19 11 0,-13 11 16,2 1 0,1 2 0,2 2 0,1 2 0,2 1 0,1 3 0,2 1 0,-50 71 0,63-77-335,2 1 0,2 1 1,0 0-1,3 2 1,1 0-1,2 0 1,1 2-1,3-1 0,1 1 1,1 0-1,-1 81 1,9-96-5,1-1 0,2 1 0,0-1 0,1 0 0,1 0 0,2 0 0,0-1 0,2 0 0,0-1 0,1 0 0,2 0 0,0-1 0,1-1 0,18 20 0,-22-28-105,1-1-1,1 0 1,0 0-1,0-1 1,1-1 0,1 0-1,-1-1 1,1 0-1,1-1 1,-1-1-1,1 0 1,0-1-1,1-1 1,-1 0-1,1-1 1,0-1-1,-1 0 1,1-1 0,0-1-1,0 0 1,0-1-1,27-5 1,-23 1-280,0 0 0,35-15-1,39-31-341</inkml:trace>
</inkml:ink>
</file>

<file path=ppt/ink/ink10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1.21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450 1 2377,'-22'0'544,"-1"5"520,-5 9-592,-6 4-160,-7 5-152,-5 2-24,-2 14-64,-2 9-40,2 18-56,6 8-8,10 13-24,7 4-136,14-3-616,11-8 520</inkml:trace>
</inkml:ink>
</file>

<file path=ppt/ink/ink10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2.14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35 1 1072,'-13'3'288,"4"10"376,1 1-31,4 4 207,4-2 72,4-2 16,4 0-40,12-3-176,5-1-63,12-1-97,9-2-40,15-5-128,1-2-64,12-9-120,5-3-112,0-4-800,7-4-872,-6 1 887</inkml:trace>
</inkml:ink>
</file>

<file path=ppt/ink/ink10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4.15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114 225 1536,'-44'-58'643,"25"33"-949,-32-35 0,53 60 413,-1 0 1,1 0-1,0 0 0,-1 0 0,1 0 1,-1 0-1,1-1 0,0 1 0,-1 0 1,1-1-1,-1 0 0,1 1 1,-1-1-1,0 0 0,1 0 0,1-1 1,29-21 1706,-25 5 270,6-12-947,-4 27-1100,2 18-268,-5-6 373,1 0 0,-1 0 0,1-1 0,1 0 0,0 0 0,0 0 0,0-1 0,11 6 0,-7-4-28,-1 0 0,0 1 0,0 1 0,9 11-1,-8-4-129,-1 1-1,0 0 0,-2 1 1,0 0-1,-2 1 0,0 0 1,-1 0-1,-1 0 0,2 23 0,2 34-968,-1 87-1,-8-161 932,-1 81-1478,-3-1 498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5.2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7850,'0'3'296,"0"0"-328,4-3-680,8-8 327</inkml:trace>
</inkml:ink>
</file>

<file path=ppt/ink/ink10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5.98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16 6105,'3'2'416,"5"0"305,-1-2-425,-2-2-208,2 0-256,4-14-3281</inkml:trace>
</inkml:ink>
</file>

<file path=ppt/ink/ink10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6.39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 9 3537,'-2'0'-312,"7"-9"-1089</inkml:trace>
</inkml:ink>
</file>

<file path=ppt/ink/ink10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8.01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0 3849,'0'8'296,"0"6"448,6 2-816,1 0-192,0-4-160,2-3 192</inkml:trace>
</inkml:ink>
</file>

<file path=ppt/ink/ink10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6.86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70 5377,'20'-32'24,"1"15"-136,-1 2 64,-10 10 1504,-17 14-519,-5 3-81,-3 8-816,5-2-760,8 5 368</inkml:trace>
</inkml:ink>
</file>

<file path=ppt/ink/ink10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8.55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59 0 4377,'0'0'152,"-2"12"136,-2 4-120,-3 8 24,-3 0-16,-3-1-352,1 2-368,1-5 312</inkml:trace>
</inkml:ink>
</file>

<file path=ppt/ink/ink10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58.87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65 2 1656,'-11'-2'392,"-1"2"281,-3 0-353,-1 4-352,6-3-16</inkml:trace>
</inkml:ink>
</file>

<file path=ppt/ink/ink10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7.78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0 2713,'2'0'7273</inkml:trace>
</inkml:ink>
</file>

<file path=ppt/ink/ink10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8.28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27 1 5521,'-11'26'-448,"1"-3"-424,4-5 288</inkml:trace>
</inkml:ink>
</file>

<file path=ppt/ink/ink10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8.68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0 6945,'0'9'209,"2"-2"103,3-1-921,2-1-383</inkml:trace>
</inkml:ink>
</file>

<file path=ppt/ink/ink10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8.90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15 57 6145,'3'-2'632,"-3"-3"-856,0-2-8,-3-4-464,-3-3-480,-2-4 608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0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9985 679 360,'42'-35'120,"41"-40"184,25-31 112,-2-12 136,-22 1 0,-47 16 609,-57 25 71,-68 33 280,-71 35 193,-74 39-265,-69 36-48,-63 39-95,-58 34-169,-50 35-424,-45 32-176,-38 33-360,-34 30-88,-29 32-80,-21 33-48,-15 39-480,-8 42-568,3 44-865,14 42-551,32 32-57,46 18 673,65-3 1040,79-23 784,96-47 304,100-60-584,106-75 272,74-96-2833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5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0 101 7154,'11'3'208,"11"-9"-96,9-2-248,7-2-313,2-1-231,2 1-168,-2-2 24,5-2 16,3-1-56,5-3 552</inkml:trace>
</inkml:ink>
</file>

<file path=ppt/ink/ink10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9.07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20 1 4585,'-5'9'-304,"-1"-4"-440,1 2-416,1-3 847</inkml:trace>
</inkml:ink>
</file>

<file path=ppt/ink/ink10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9.30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18 1 2505,'-3'37'376,"3"-5"632,0-9-896,-2-9-32,-2-3 16,1-8-272,-3-3 168</inkml:trace>
</inkml:ink>
</file>

<file path=ppt/ink/ink10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9.47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 0 4961,'-2'20'-832,"-5"-13"1080</inkml:trace>
</inkml:ink>
</file>

<file path=ppt/ink/ink10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9.66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 1 7450,'-5'12'-1617</inkml:trace>
</inkml:ink>
</file>

<file path=ppt/ink/ink10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29.85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55 0 5985,'-28'20'-896,"1"-4"24</inkml:trace>
</inkml:ink>
</file>

<file path=ppt/ink/ink10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0.08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26 1 5553,'-11'23'128,"2"-2"48,6-6-880,1-10-80,2-2 56,4-11-705,3-7 1161</inkml:trace>
</inkml:ink>
</file>

<file path=ppt/ink/ink10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0.25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0 3081,'9'7'-600,"2"-7"215</inkml:trace>
</inkml:ink>
</file>

<file path=ppt/ink/ink10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0.44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17 1 5097,'-9'39'-1080,"2"-2"776</inkml:trace>
</inkml:ink>
</file>

<file path=ppt/ink/ink10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1.71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43 9 3457,'-7'0'168,"-2"2"56,-2-2-344,4-4-784,-2-3 592</inkml:trace>
</inkml:ink>
</file>

<file path=ppt/ink/ink10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1.90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15 1 2561,'-11'8'-64,"8"-4"336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5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3537,'-16'6'152,"2"0"-32,8-2-168</inkml:trace>
</inkml:ink>
</file>

<file path=ppt/ink/ink10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2.10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112 0 5505,'-12'5'328,"1"1"208,0 1-24,-3 0-47,0 2-225,-4 2-784,2-3-745,0-2 705</inkml:trace>
</inkml:ink>
</file>

<file path=ppt/ink/ink10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2.49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52 1 6825,'-21'37'425,"7"-9"615,3-1-1504,8-7-232,1-8 71,2-28-783,7-3 248,9-17 672</inkml:trace>
</inkml:ink>
</file>

<file path=ppt/ink/ink10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2.68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49 15 5233,'0'-14'2841,"-8"17"-2569,0 1-336,-5 3-704,3-2-617,1-3 833</inkml:trace>
</inkml:ink>
</file>

<file path=ppt/ink/ink10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2.86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 4593,'12'2'1232,"-6"1"-1032,-1 1 80,-1-1-8,-4-1-360</inkml:trace>
</inkml:ink>
</file>

<file path=ppt/ink/ink10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3.03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 1 4249,'-3'23'240,"1"0"656,2-5-1320,2-4-200,0-9 392</inkml:trace>
</inkml:ink>
</file>

<file path=ppt/ink/ink10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3.40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8 2 7458,'-6'0'248,"4"-2"24,6 6-456,1 5-160,1 3-785,-3 1 673</inkml:trace>
</inkml:ink>
</file>

<file path=ppt/ink/ink10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3.56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20 1 5209,'-19'28'152</inkml:trace>
</inkml:ink>
</file>

<file path=ppt/ink/ink10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4.54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 0 5777,'-3'16'-200,"13"-25"-1536</inkml:trace>
</inkml:ink>
</file>

<file path=ppt/ink/ink10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4.99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13 1 5497,'-7'19'136,"1"-8"336</inkml:trace>
</inkml:ink>
</file>

<file path=ppt/ink/ink10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5.36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0 1720,'9'16'48,"2"4"-24,-3 1-24,1-5 0,0-2 0,-2-6 0,0-5-224,4-10 160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4377,'2'16'216,"8"-10"-344,5-4-864,9-10 536</inkml:trace>
</inkml:ink>
</file>

<file path=ppt/ink/ink10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5.57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 2841,'18'16'120,"1"-4"104,1-8-224,0-4 0,-6-2-96,-4-3-192,-1-2 176</inkml:trace>
</inkml:ink>
</file>

<file path=ppt/ink/ink10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6.01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 0 2625,'-5'31'296,"2"-12"176,1-6-216,2-10-616,0-8-681</inkml:trace>
</inkml:ink>
</file>

<file path=ppt/ink/ink10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6.42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 0 6193,'-7'25'-8,"5"-7"-384,0-8-392,2-4 424</inkml:trace>
</inkml:ink>
</file>

<file path=ppt/ink/ink10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6.85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 4833,'7'21'488,"-7"-14"376,4-5-800,1-6-1064,2 1 624</inkml:trace>
</inkml:ink>
</file>

<file path=ppt/ink/ink10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7.94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 3 2104,'-3'-2'72</inkml:trace>
</inkml:ink>
</file>

<file path=ppt/ink/ink10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8.14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 3865,'3'21'-928,"3"-12"1400</inkml:trace>
</inkml:ink>
</file>

<file path=ppt/ink/ink10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8.35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 1 1856,'-2'18'-40,"0"-8"64</inkml:trace>
</inkml:ink>
</file>

<file path=ppt/ink/ink10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38.88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 6017,'0'12'456,"0"-1"753,6-2-1441,4-4-329,5 0-1031,-1-1 928</inkml:trace>
</inkml:ink>
</file>

<file path=ppt/ink/ink10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0.12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0 6705,'2'13'-408,"7"1"128</inkml:trace>
</inkml:ink>
</file>

<file path=ppt/ink/ink10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0.31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12 0 8042,'-11'32'208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2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0 4809,'-22'20'408,"4"-1"120,9-1-1176,10-6 328</inkml:trace>
</inkml:ink>
</file>

<file path=ppt/ink/ink10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0.65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24 1 1976,'-16'19'-248,"8"-3"32</inkml:trace>
</inkml:ink>
</file>

<file path=ppt/ink/ink10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1.01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9 46 9034,'-9'4'1864,"16"-15"-2448,6 1-464,6-3-688,-1 2-217,-4 6 993</inkml:trace>
</inkml:ink>
</file>

<file path=ppt/ink/ink10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1.29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 59 6025,'-2'13'-8,"11"-19"-328,5-8-352,11-9-664,3-6 792</inkml:trace>
</inkml:ink>
</file>

<file path=ppt/ink/ink10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4.51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0 4905,'4'4'-640,"-6"1"1024</inkml:trace>
</inkml:ink>
</file>

<file path=ppt/ink/ink10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8.77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43 154 1648,'-12'-9'4841,"11"10"-4770,4-26 154,3 15-162,0 1-1,0 0 1,0 1-1,1-1 0,0 2 1,1-1-1,0 1 0,0 0 1,14-9-1,-17 12-160,0 0-1,0 1 1,1 0 0,-1 0-1,0 1 1,1 0-1,0-1 1,-1 2 0,1-1-1,0 1 1,0 0 0,0 0-1,0 1 1,0-1-1,0 1 1,0 1 0,0-1-1,9 2 1,-14-1 22,1-1-1,-1 1 1,0 0 0,1-1-1,-1 1 1,0 0 0,1 0-1,-1 0 1,0 0 0,0 0-1,0 0 1,0 0 0,0 0 0,0 0-1,0 1 1,-1-1 0,1 0-1,0 0 1,-1 1 0,1-1-1,0 1 1,0 2 0,-1-1 23,0 1 0,1 0 0,-1 0-1,0 0 1,-1-1 0,1 1 0,-1 0 0,-2 7 0,-2 4 166,-1 1-1,-1-1 1,-10 16 0,16-28-108,-26 42 274,-1-1 0,-3-1 0,-1-1 0,-45 45 0,54-65-532</inkml:trace>
</inkml:ink>
</file>

<file path=ppt/ink/ink10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9.30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202 3 4961,'-2'-1'158,"0"0"0,1 1 1,-1 0-1,0-1 0,0 1 0,1 0 0,-1 0 0,0 0 0,0 0 1,1 0-1,-1 1 0,0-1 0,0 0 0,1 1 0,-1-1 1,0 1-1,1 0 0,-1-1 0,1 1 0,-1 0 0,-2 2 1,-35 21 1233,28-15-1286,1 0 1,0 1-1,0 0 1,0 0-1,2 1 1,-1 0-1,1 1 1,1-1-1,0 2 1,1-1-1,0 1 1,-5 16-1,9-23-117,0 0 0,1 0 0,-1 0 0,1 0 0,0 1 0,1-1 0,0 0 0,0 0 0,0 1 0,0-1 0,1 0 0,0 0 0,1 0 0,-1 1 0,1-2 0,1 1 0,-1 0 0,1 0 0,0-1 0,0 1 0,0-1 0,1 0 0,-1 0 0,2 0-1,-1 0 1,0-1 0,1 0 0,0 0 0,7 5 0,-5-5-180,1 0 0,0 0 0,1 0 0,-1-1 0,1 0 0,0-1 0,-1 0 0,1 0 0,0-1 0,0 0 0,0-1 0,0 0 0,0 0-1,15-3 1,36-13-723</inkml:trace>
</inkml:ink>
</file>

<file path=ppt/ink/ink10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2.69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32 6 9506,'-9'-6'160,"-7"6"-440,9 2-904</inkml:trace>
</inkml:ink>
</file>

<file path=ppt/ink/ink10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2.85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 4953,'7'37'216,"-7"-8"456,3-5-2416,6-6 776</inkml:trace>
</inkml:ink>
</file>

<file path=ppt/ink/ink10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3.19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33 1 2409,'-9'14'120,"-2"0"-321,-1-3 25</inkml:trace>
</inkml:ink>
</file>

<file path=ppt/ink/ink10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3.56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51 1 4225,'-20'16'88,"4"0"160,9-4-984,2-1-232,3-6 496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71 2184,'46'-12'369,"0"-5"527,5-3-1248,0-1 248</inkml:trace>
</inkml:ink>
</file>

<file path=ppt/ink/ink10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4.01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6 7114,'11'-5'208,"-4"6"136,2 5-1233,-2 3-367,-4 0-8,-1-4 680</inkml:trace>
</inkml:ink>
</file>

<file path=ppt/ink/ink10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4.20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0 7986,'10'23'-896,"-8"-17"1136</inkml:trace>
</inkml:ink>
</file>

<file path=ppt/ink/ink10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5.07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 5089,'12'3'176</inkml:trace>
</inkml:ink>
</file>

<file path=ppt/ink/ink10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5.27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5 4793,'10'0'-896,"1"-4"1176</inkml:trace>
</inkml:ink>
</file>

<file path=ppt/ink/ink10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5.48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90 6009,'5'-4'-96,"-3"-10"-400,4 0-88,-5-6-88,1 2-528,-2-1 736</inkml:trace>
</inkml:ink>
</file>

<file path=ppt/ink/ink10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5.64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 5249,'6'14'-328,"-5"4"-128,7-4-232</inkml:trace>
</inkml:ink>
</file>

<file path=ppt/ink/ink10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5.86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 0 3953,'-6'18'-128,"5"-7"-816,-1-6 536</inkml:trace>
</inkml:ink>
</file>

<file path=ppt/ink/ink10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6.38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 0 4841,'-7'11'-920,"-2"1"432</inkml:trace>
</inkml:ink>
</file>

<file path=ppt/ink/ink10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6.56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19 0 7258,'-13'20'-417,"8"-19"185</inkml:trace>
</inkml:ink>
</file>

<file path=ppt/ink/ink10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6.99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20 0 7434,'-13'25'-352,"6"-7"119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122 0 2336,'-20'8'729,"-2"4"679,1 0-544,6-2-448,0 1-272,6-4-304,2-1-96,2-3-368,-2-9-1961</inkml:trace>
</inkml:ink>
</file>

<file path=ppt/ink/ink10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7.41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13 4 10834,'-6'-4'272,"5"4"-232,-1 5-1072,-2 1 0</inkml:trace>
</inkml:ink>
</file>

<file path=ppt/ink/ink10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7.80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46 1 7178,'-19'9'320,"5"2"112,5-4-520,5 0-953</inkml:trace>
</inkml:ink>
</file>

<file path=ppt/ink/ink10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8.06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8 1 7498,'-8'44'-481,"12"-3"-127</inkml:trace>
</inkml:ink>
</file>

<file path=ppt/ink/ink10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02.87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460 82 3937,'-41'2'3115,"32"-1"-2597,0 0-1,-1-1 1,1 0 0,0 0 0,-1-1-1,1 0 1,0-1 0,-13-3 0,22 5-493,0 0-1,0 0 1,0-1 0,0 1-1,-1 0 1,1 0 0,0 0-1,0-1 1,0 1 0,0 0-1,0 0 1,0 0 0,0-1-1,0 1 1,-1 0 0,1 0-1,0 0 1,0-1 0,0 1-1,0 0 1,0 0 0,0-1-1,0 1 1,0 0 0,0 0-1,1-1 1,-1 1 0,0 0-1,0 0 1,0 0 0,0-1 0,0 1-1,0 0 1,0 0 0,0 0-1,1-1 1,-1 1 0,0 0-1,0 0 1,0 0 0,0 0-1,1 0 1,-1-1 0,0 1-1,0 0 1,0 0 0,1 0-1,-1 0 1,0 0 0,0 0-1,1 0 1,-1 0 0,0 0-1,0 0 1,0 0 0,1 0-1,-1 0 1,15-8 47,23-6 23,0 2 0,1 1 0,40-5 0,-60 13-116,-1 1-1,1 1 1,0 0-1,0 2 1,0 0-1,-1 1 1,1 1-1,30 8 1,-43-9-48,-1 0 0,0-1 1,-1 2-1,1-1 1,0 0-1,-1 1 0,1 0 1,-1 0-1,0 0 1,0 1-1,0-1 0,0 1 1,-1 0-1,1 0 1,-1 1-1,0-1 0,0 0 1,-1 1-1,1 0 1,-1 0-1,0 0 0,2 8 1,-3-3-2,0-1 1,0 1-1,-1-1 1,0 1-1,-1-1 0,0 1 1,-1-1-1,0 0 1,0 0-1,-1 0 1,-7 16-1,-5 8 134,-2-1-1,-1-1 1,-1-1 0,-2 0 0,-1-2-1,-37 37 1,-13 5 270,-85 63 1,-3-17-62,139-104-636,0 0 0,0-1-1,-2-1 1,1-1 0,-1-1-1,-27 6 1,-14-7-733</inkml:trace>
</inkml:ink>
</file>

<file path=ppt/ink/ink10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03.54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638 22 4473,'-8'-4'595,"-1"0"1,1 1-1,-1 1 0,1-1 1,-1 1-1,0 1 0,0 0 1,0 0-1,1 1 0,-19 1 1,13 1-347,-1 0 1,1 1-1,0 1 1,0 1-1,0 0 1,-14 7-1,0 3-266,1 2 0,0 0 0,2 2 0,0 0-1,-35 37 1,33-28 50,2 1 0,0 1-1,2 1 1,1 2-1,2 0 1,-25 56 0,38-73 1,1 1 1,1 0 0,1 0 0,0 0 0,1 0 0,1 1 0,0 24 0,2-31-26,1 0 0,1 0 0,0 0 0,0 0 1,1-1-1,0 1 0,1-1 0,0 1 0,1-1 1,0 0-1,0-1 0,12 16 0,-6-12-171,0 0-1,1-1 1,0-1 0,1 0-1,0-1 1,0 0 0,1-1-1,1 0 1,0-1 0,0-1-1,0 0 1,1-1 0,0-1-1,28 5 1,57-3-597</inkml:trace>
</inkml:ink>
</file>

<file path=ppt/ink/ink10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04.49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34 0 2833,'-33'5'512,"36"1"464,11-3-400,1 1 32,2-2 24,5-2 16,-1 3 33,0 3-17,1 4-312,-3 4-144,-1 11-424,0 7-176,-6 11-280,-5 7-145,-7 5-143,-2 3-280,-8 3 728</inkml:trace>
</inkml:ink>
</file>

<file path=ppt/ink/ink10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05.36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167 4 2673,'-14'-1'576,"1"-1"552,1 2-360,0 7-112,-3 9-40,-4 7 49,-1 14 55,-1 6-40,1 10-144,6 6-128,7 7-304,7 6-104,9 10-496,11 0-384,12-4 464</inkml:trace>
</inkml:ink>
</file>

<file path=ppt/ink/ink10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8.63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 0 5153,'0'20'-856,"-1"-4"360</inkml:trace>
</inkml:ink>
</file>

<file path=ppt/ink/ink10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8.99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0 5689,'2'34'-416,"-2"-9"336</inkml:trace>
</inkml:ink>
</file>

<file path=ppt/ink/ink10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9.08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57 1704,'5'-2'416,"4"-7"249,3-5-441,4-18-152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32 536,'18'-9'88,"0"1"112,-2 1-320,0-1 72</inkml:trace>
</inkml:ink>
</file>

<file path=ppt/ink/ink10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9.24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4 3153,'0'11'-56,"2"-10"-240,0-4-128,-2-10 191</inkml:trace>
</inkml:ink>
</file>

<file path=ppt/ink/ink10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9.45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50 36 8962,'-16'14'336,"2"-3"152,9-6-496,-1-1-112,3-2-320,-1-15-1488,3-6-329,1-21 1353</inkml:trace>
</inkml:ink>
</file>

<file path=ppt/ink/ink10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49.65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 6057,'11'11'8,"-1"-3"-248,-1-4-256,-2-4 0,-2 0-400,3-16-865</inkml:trace>
</inkml:ink>
</file>

<file path=ppt/ink/ink10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0.01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 0 2425,'-4'8'80</inkml:trace>
</inkml:ink>
</file>

<file path=ppt/ink/ink10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0.40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 1624,'15'8'64</inkml:trace>
</inkml:ink>
</file>

<file path=ppt/ink/ink10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0.59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 4529,'6'0'-680,"-1"2"536</inkml:trace>
</inkml:ink>
</file>

<file path=ppt/ink/ink10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0.80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21 1 3249,'-1'12'296,"-3"-5"312,4 2 120,-2 0 64,1-5-152,-1 1-368,-9-7-1864</inkml:trace>
</inkml:ink>
</file>

<file path=ppt/ink/ink10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1.19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 0 5625,'-1'23'320,"-1"-7"352,2-3-664,2-5-96,-1-2-816</inkml:trace>
</inkml:ink>
</file>

<file path=ppt/ink/ink10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1.40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0 1040,'0'25'64,"1"-7"112,1-2 32,2-7 16,-2 0-16,-2-6-112</inkml:trace>
</inkml:ink>
</file>

<file path=ppt/ink/ink10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1.80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 2184,'2'7'-136,"3"-7"240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32 5785,'-3'1'312,"5"-1"200,17-7-1080,5-4-648,9-4 624</inkml:trace>
</inkml:ink>
</file>

<file path=ppt/ink/ink10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2.00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 1 4633,'-1'19'288,"1"-8"184,0-6-320,1-3-152,1 3-96,2-5-392,-1-5-456,3-9 496</inkml:trace>
</inkml:ink>
</file>

<file path=ppt/ink/ink10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2.17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54 2216,'23'0'24,"0"-12"-216,2-6-248,-4-5 232</inkml:trace>
</inkml:ink>
</file>

<file path=ppt/ink/ink10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2.37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45 2881,'1'10'560,"1"-8"-208,2-4-32,-1-5-64,3-12-824,-3-10 400</inkml:trace>
</inkml:ink>
</file>

<file path=ppt/ink/ink10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2.54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 41 4369,'-4'3'208,"3"-3"80,-1 2-16,2-4-40,-2 1-40,0-10-264,2-1-432,0-8 288</inkml:trace>
</inkml:ink>
</file>

<file path=ppt/ink/ink10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3.19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9 0 4801,'-2'13'-424,"-5"-4"1088</inkml:trace>
</inkml:ink>
</file>

<file path=ppt/ink/ink10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3.41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59 102 6785,'-21'-9'273,"3"-2"215,11 1-520,2 1 24,1 3-112,2-6-176,1 1-633,1-1-687,7-10 864</inkml:trace>
</inkml:ink>
</file>

<file path=ppt/ink/ink10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3.57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 1 7242,'2'23'-385,"-9"-9"505</inkml:trace>
</inkml:ink>
</file>

<file path=ppt/ink/ink10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4.56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6 2345,'7'-6'8</inkml:trace>
</inkml:ink>
</file>

<file path=ppt/ink/ink10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4.97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28 0 4113,'-5'4'2200,"0"3"-2008,-1 2-352,3 5-632,-2 0-248,1-1 432</inkml:trace>
</inkml:ink>
</file>

<file path=ppt/ink/ink10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5.40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 4177,'14'1'368,"-10"1"336,-1 2-448,1 3-200,1 4 0,-1 1-16,-1 0 0,1-4-64,-1-3-168,8-10-1520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7.0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7386,'0'12'48,"3"-7"-969,6-2-1023,7-5 968</inkml:trace>
</inkml:ink>
</file>

<file path=ppt/ink/ink10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6.31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22 1 2921,'2'28'176,"-8"-13"-272,3-7-713,-1-4 281,-3-8-736,3-8 1264</inkml:trace>
</inkml:ink>
</file>

<file path=ppt/ink/ink10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08.73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388 0 736,'-17'1'785,"0"0"0,1 1 0,-1 1 0,1 0 0,-1 1 0,1 1 0,1 0 0,-1 2 0,-24 12 0,26-10-624,0-1 0,0 2 0,1 0-1,0 1 1,0 0 0,2 1 0,-1 0-1,1 1 1,1 0 0,1 1 0,0 0-1,0 0 1,1 1 0,1 0 0,-7 24-1,9-23-110,0 1 0,2 0 0,0 0 0,1 1 0,1-1 0,1 0 0,0 1 0,1-1 0,1 0 0,0 1 0,6 19 0,-3-23-46,0 0 1,1-1 0,0 0 0,1 0 0,0 0 0,1-1-1,1 0 1,0 0 0,0-1 0,1 0 0,1-1 0,-1 0-1,21 14 1,-10-11-257,0-1-1,1-1 1,0-1 0,0-1-1,1 0 1,0-2-1,1-1 1,-1-1 0,1-1-1,0-1 1,1-1-1,-1-1 1,0-1-1,45-6 1,8-12-874</inkml:trace>
</inkml:ink>
</file>

<file path=ppt/ink/ink10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0.17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0 373 1432,'5'7'4587,"-4"-8"-4509,11-11 1203,11-23-568,28-63 1287,6-13-1350,3 2-3632,-52 95 2224</inkml:trace>
</inkml:ink>
</file>

<file path=ppt/ink/ink10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0.82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 11 4305,'-7'-6'3053,"30"1"-1089,24 6-1112,1 1 0,90 18 0,-116-15-802,-1 1-1,0 0 0,0 2 0,-1 0 0,0 1 1,0 1-1,-1 1 0,28 21 0,-38-25-43,-1 1-1,1 0 1,-2 0-1,1 1 1,-1-1 0,-1 2-1,0-1 1,0 1-1,-1 0 1,0 0-1,0 1 1,-1-1-1,-1 1 1,4 20-1,-5-14 22,-1-1 0,0 1 0,-1-1-1,-1 1 1,-1-1 0,0 1 0,-1-1-1,-1 0 1,-8 22 0,1-9-153,-1-1 0,-2-1 0,-1 0 0,-1-1 1,-1 0-1,-1-1 0,-1-2 0,-1 1 0,-2-2 1,-36 30-1,2-15-312</inkml:trace>
</inkml:ink>
</file>

<file path=ppt/ink/ink10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1.74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43 0 3289,'-7'0'136,"-14"0"-232,15 6-656,-3 1 431</inkml:trace>
</inkml:ink>
</file>

<file path=ppt/ink/ink10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2.11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9 5025,'21'3'264,"2"-4"144,0-5-592,-5 3-1200,-6 1 904</inkml:trace>
</inkml:ink>
</file>

<file path=ppt/ink/ink10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12.54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68 12 3505,'-10'0'664,"1"-3"400,2 3-320,-2-2-192,2 0-80,-2 2-47,4-1-113,-1 1-312,1-4-40</inkml:trace>
</inkml:ink>
</file>

<file path=ppt/ink/ink10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4.03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 0 6185,'-1'14'-32,"2"-5"-824</inkml:trace>
</inkml:ink>
</file>

<file path=ppt/ink/ink10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6.77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41 4393,'4'2'360,"-1"-2"296,3-3-512,1-6-624,-2-4-304,-1-4 384</inkml:trace>
</inkml:ink>
</file>

<file path=ppt/ink/ink10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7.14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38 384,'5'-11'40,"0"0"40,1-5-80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7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1 320 608,'52'-15'88,"7"-3"128,-3-7-184,0-2-16,-4-4 24,-4-1-16,-3 1-24,-3-2-56,-6 4-24,-5 4 0,-10 4 64,-3 6 24,-3 5-40,-2 2 32</inkml:trace>
</inkml:ink>
</file>

<file path=ppt/ink/ink10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7.30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 1648,'2'9'40</inkml:trace>
</inkml:ink>
</file>

<file path=ppt/ink/ink10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7.55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45 0 2761,'-9'46'192,"2"-16"96,2-8-368,1-10-88,-1-3 8,0-5 0,1-3-152,-1-1 191</inkml:trace>
</inkml:ink>
</file>

<file path=ppt/ink/ink10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7.92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 0 6129,'-2'7'-64</inkml:trace>
</inkml:ink>
</file>

<file path=ppt/ink/ink10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8.31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114 20 5121,'-25'14'112,"0"-5"-24,9-9-208,5 0-16,1-7-56,1 0-120,2-7-832,-4 0 736</inkml:trace>
</inkml:ink>
</file>

<file path=ppt/ink/ink10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8.53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38 0 2945,'-18'4'448,"8"-1"528,1-1-688,9 0-272,5-2-464,2-2-280,2-5 416</inkml:trace>
</inkml:ink>
</file>

<file path=ppt/ink/ink10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8.70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25 1 4833,'-16'12'-320,"7"-6"576</inkml:trace>
</inkml:ink>
</file>

<file path=ppt/ink/ink10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9.10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 0 4673,'-6'14'176</inkml:trace>
</inkml:ink>
</file>

<file path=ppt/ink/ink10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4:59.27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8 1 3753,'-7'19'64</inkml:trace>
</inkml:ink>
</file>

<file path=ppt/ink/ink10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4.47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4665,'12'2'-160,"19"1"32,4 1-4249</inkml:trace>
</inkml:ink>
</file>

<file path=ppt/ink/ink10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4.7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1885 39 1960,'-16'-1'288,"-22"-2"297,-25-2-417,-26 0-96,-23-1-72,-19 0 16,-17 0 128,-13 1 40,-7 4-16,-4 4-40,-1 7-392,3 6-152,7 5-297,7 6 305,31-3-1504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4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8409 34 14163,'-23'-7'264,"-41"-4"-504,-50-1-96,-56 9 72,-55 16 8,-56 24 208,-53 26 40,-51 29 8,-47 29 40,-45 31 0,-41 31-16,-36 35-24,-31 35 0,-25 39-40,-17 40-72,-10 42-648,0 44-617,9 40 721,18 34-576,113-67-7970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7.5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 4993,'-20'13'-1048,"4"-4"1304</inkml:trace>
</inkml:ink>
</file>

<file path=ppt/ink/ink10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5.07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2260 9 5745,'-9'-2'0,"-14"-2"664,-19 2-2424,-22 2 8,-22 6 391,-23 4 489,-21 5 1528,-16 3 425,-13 2 63,-7 3-248,-3 4-664,1 4-184,4 7-256,7 7-64,8 5 8,13 6 16,15 1-200,19 1-200,24-2-201,24-3-15,27-7 424,27-6 240,30-9 200,9-10-280</inkml:trace>
</inkml:ink>
</file>

<file path=ppt/ink/ink10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5.4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2329 0 784,'-28'3'264,"-41"4"192,-43 6-72,-37 6-184,-31 8-48,-20 6 49,-13 7 71,-3 5 96,4 5 40,10 4-80,17 5-112,22 4-168,25 2-312,29 0-304,28 0-24,31-1-97,29-4 273,32-5 304,33-10 72,35-14-144,35-16 184,-2-11-1216</inkml:trace>
</inkml:ink>
</file>

<file path=ppt/ink/ink10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5.76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3179 3 5817,'-24'-1'584,"-32"-1"1129,-35 2-1689,-29 5 152,-26 6 136,-20 6 104,-15 6 104,-14 6 248,-10 6 64,-9 7 73,-7 9-57,-4 10-336,2 11-120,6 11-200,13 11-96,20 12-192,21 11-136,29 10-120,30 8-56,34 3-480,35 3-257,38-4-687,38-6-577,39-14 1401,7-28-4729</inkml:trace>
</inkml:ink>
</file>

<file path=ppt/ink/ink10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6.10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3020 1 7338,'-18'0'-337,"-27"1"-551,-30 3-328,-28 5 640,-25 4 576,-21 2 464,-19 5 496,-16 4 32,-14 10-327,-12 10-161,-9 17-248,-5 16-56,0 20-112,5 18-224,13 19-200,17 15-216,28 10-409,29 7-143,40-1-568,40-6 872,29-31-2089</inkml:trace>
</inkml:ink>
</file>

<file path=ppt/ink/ink10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6.28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207 31 9530,'-18'-5'-256,"-26"-3"-1904,-27-2 1271,-3 2-5336</inkml:trace>
</inkml:ink>
</file>

<file path=ppt/ink/ink10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6.48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859 0 5193,'-29'9'496,"-33"12"296,-30 15-576,-19 15-736,-8 15-96,3 13 32,9 10 224,18 6 496,20 3 40,25 0 16,24-3-16,27-5-80,27-7-104,28-9-112,24-10-80,21-9-112,14-11 56,4-10 32,0-9-144,-7-9-488,-11-7-177,-15-7 441,-22-4-832</inkml:trace>
</inkml:ink>
</file>

<file path=ppt/ink/ink10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6.66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379 22 2489,'-4'-3'600,"-9"-3"536,-12 0-264,-10 1-424,-11 4 8,-7 7 176,-2 7 9,3 7-57,7 7-120,12 6-200,15 6-40,19 6-24,18 5-72,23 1-208,22-1-128,23-4-280,21-5-152,17-7-449,17-6-423,13-8 872,-19-7-3841</inkml:trace>
</inkml:ink>
</file>

<file path=ppt/ink/ink10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7.22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3 6465,'2'0'368,"5"-1"1001,8 0-2113,12 3-121,17 5 81,19 6 120,19 8 240,19 5 624,13 7 176,9 6 48,4 6-32,-2 9-304,-3 10-72,-9 13-32,-11 15-56,-16 14-104,-20 13-48,-25 6-208,-25 4-48,-27-4-64,-25-7 0,-23-13-128,-20-14 368,3-24-2449</inkml:trace>
</inkml:ink>
</file>

<file path=ppt/ink/ink10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7.44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2769,'14'13'-136,"17"20"-8,3 4-2345</inkml:trace>
</inkml:ink>
</file>

<file path=ppt/ink/ink10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7.62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1725 6 1400,'-42'4'616,"-56"5"321,-52 4-265,-40 0-248,-25-2-584,-13-6-224,1-8-64,9-10-120,18-9 343,44 0-2039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5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 2577,'32'-9'104</inkml:trace>
</inkml:ink>
</file>

<file path=ppt/ink/ink10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7.78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9306,'16'9'-104,"18"15"-1320,16 15-865,5 14 1145,-6-2-3201</inkml:trace>
</inkml:ink>
</file>

<file path=ppt/ink/ink10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7.96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4506 1 3993,'-17'10'376,"-27"15"416,-30 13-272,-30 10-184,-29 7-56,-27 0-112,-25-1 0,-26-6 80,-25-6 217,-23-8 175,-19-9 88,-14-7-8,-7-8-240,-1-9-560,1-9-256,4-10-136,5-8 0,6-8 312,9-4-88,14-4 200,51 6-8050</inkml:trace>
</inkml:ink>
</file>

<file path=ppt/ink/ink10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8.32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1 613 7330,'19'5'224,"29"6"-16,34 6-464,32 6-160,30 3-129,24 0 9,18-2 264,12-3 184,10-4 256,7-4 24,5-3 16,7-3-8,6-2-16,8-2 16,6-2 25,7-3 7,6-4-96,2-4-56,3-6-40,-3-9-16,-5-9-72,-7-12-40,-11-14-8,-14-13-8,-17-16-56,-20-14-161,-19-14-775,-19-12 664,-35 17-4761</inkml:trace>
</inkml:ink>
</file>

<file path=ppt/ink/ink10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8.7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1320 0 2777,'7'6'112,"9"10"-16,12 13-72,9 15-24,7 16-24,3 16-8,1 14 24,-4 13 8,-7 13 8,-9 11 8,-13 13-8,-15 9 0,-19 7 40,-21 3 152,-21 1 344,-20-2 88,-20-7 40,-16-8-16,-16-13-312,-13-16-64,-10-15-32,-10-16-112,-5-17-144,-1-15-464,3-15 304,30-14-5929</inkml:trace>
</inkml:ink>
</file>

<file path=ppt/ink/ink10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9.00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8 9034,'18'-3'72,"27"-1"-776,29 3-296,23 10-161,14 12 57,2 16 672,-7 16 384,-14 17 424,-21 17 16,-23 16-176,-22 16-304,-22 13-784,-22 11-536,-21 5 696,-4-22-1849</inkml:trace>
</inkml:ink>
</file>

<file path=ppt/ink/ink10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9.04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137 0 1232,'-21'7'-160,"-34"6"64,-6 1-880</inkml:trace>
</inkml:ink>
</file>

<file path=ppt/ink/ink10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9.38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25 8642,'21'-4'248,"29"-4"56,29-1-904,23 5-152,14 10-121,5 10 105,-4 14 432,-9 14 256,-17 17 136,-19 19-8,-25 20-48,-28 20-200,-29 19-784,-28 16-160,-27 7 0,-22-2 183,-18-13 841,-15-21 264,-10-23 24,-8-23-40,20-26-1904</inkml:trace>
</inkml:ink>
</file>

<file path=ppt/ink/ink10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29.82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1 174 6833,'13'-6'160,"23"-7"-144,29-7 33,28-3 71,24-1 96,20 0 208,16 2 80,15 4 40,11 4-64,13 6-208,9 7-104,10 10-144,7 13-16,6 14-16,3 17-24,0 20-56,-4 18-296,-9 21-624,-15 18-713,-17 16 857,-41-18-4849</inkml:trace>
</inkml:ink>
</file>

<file path=ppt/ink/ink10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0.25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4137,'22'0'104,"32"0"128,39 5-752,36 6 168,31 10 24,23 9 112,16 11 240,10 11 112,5 11 48,4 12 8,-1 15-56,-2 11-64,-6 10-48,-11 5 0,-16 2-8,-18-1 8,-20-1-8,-21-1-16,-22 0-136,-24-1-112,-24-1-488,-26-4 408,-16-19-2129</inkml:trace>
</inkml:ink>
</file>

<file path=ppt/ink/ink10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0.91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1406 1 4929,'16'9'-288,"27"20"-784,26 22-225,20 26 345,13 24 136,3 20 576,-5 13 408,-13 4 824,-16-3 201,-21-9 119,-20-12-200,-22-9-712,-21-7-200,-19-6-168,-18-5-32,-16-4 16,-15-6 96,-11-5 184,-10-5 24,-5-9-64,-5-9-144,1-11-232,2-12-40,6-16-288,10-15-64,13-17-32,15-19 24,16-17 400,17-14 80,18-11-32,19-7 0,17-1 24,15 3 152,10 11 408,7 12 88,3 17 72,4 17-112,2 20-288,4 17-95,3 19-177,4 18-17,-1 18-223,-5 17-48,-10 13-48,-15 10 0,-20 5 216,-22 3 56,-24 0 40,-23 0 8,-18-4-120,-15-5-224,-13-10-120,-10-12 120,-10-12 240,-10-15 288,-10-14 136,-6-14-224,-5-14-264,-2-12-136,3-11-152,8-10-248,14-9 456,27 1-2457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 2345,'0'-3'-521,"-2"3"353</inkml:trace>
</inkml:ink>
</file>

<file path=ppt/ink/ink10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1.2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1890 414 528,'1'-11'240,"6"-15"552,7-15 121,10-11 263,9-5-8,8 0-128,7 3-160,9 8-279,7 11-129,7 12-304,5 12-56,-1 12-48,-7 11-56,-12 10-8,-17 9 40,-19 9 16,-22 7 56,-24 6-16,-25 3-48,-23 3-32,-22 0 8,-20-1-64,-16-2-24,-16-5-88,-12-3-120,-12-7-328,-11-4-185,-9-7-143,-6-5 104,-3-6 512,3-7 216,10-6 56,14-6-656,20-6 432,36-1-3217</inkml:trace>
</inkml:ink>
</file>

<file path=ppt/ink/ink10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1.42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1726 430 5185,'-6'-4'440,"-9"-5"416,-9-5-744,-7-5-208,-8-4 8,-6-1 96,-8-1 104,-6 1 232,-8 1 65,-7 2 23,-6 0 8,-8 1-168,-5 1-64,-7 0-104,-4 0-72,-6 2-88,-4 1-136,-1 0-472,0 1-321,4-1-183,5-2-144,8-7 776,20 2-3321</inkml:trace>
</inkml:ink>
</file>

<file path=ppt/ink/ink10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1.93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1607 20 3121,'-5'-4'288,"-7"-2"320,-12-1-528,-13 5-72,-14 7 64,-16 13 136,-18 12 320,-16 14 136,-16 15-16,-13 14-120,-10 15-231,-5 14-105,2 13-72,5 11-16,15 9-80,17 7-40,23 8-280,23 6-113,27 3-111,27-1 8,31-7-384,32-8-536,32-13 848,1-27-2241</inkml:trace>
</inkml:ink>
</file>

<file path=ppt/ink/ink10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2.23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949 2 3593,'-19'-1'-200,"-25"0"-200,-23 4-64,-17 9 744,-13 10 288,-7 12 456,-3 13 128,3 13-136,7 11-279,13 13-465,17 10-136,20 11-80,20 7-8,26 9-40,25 6-48,31 3-248,28-2-233,27-6-663,24-9-536,19-13 920,-16-23-2473</inkml:trace>
</inkml:ink>
</file>

<file path=ppt/ink/ink10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2.64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91 2 5137,'-15'-1'-1072,"-21"1"1048,-4 0-4017</inkml:trace>
</inkml:ink>
</file>

<file path=ppt/ink/ink10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2.80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1666 1 5945,'-37'9'448,"-51"18"449,-49 25-497,-39 28-72,-24 28-56,-9 29-168,5 23-96,18 22-168,26 16-176,35 10-152,36 6-113,41-3-223,42-7-328,43-15 616,16-39-3769</inkml:trace>
</inkml:ink>
</file>

<file path=ppt/ink/ink10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3.66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82 5721,'7'2'400,"13"1"1257,17 1-2586,21 0 17,22 0 168,23-4 344,20-5 496,18-7 664,16-4 24,14-3-240,13-1-231,15 4-281,15 6-40,15 10-32,12 12-24,10 17-40,7 18-9,4 17-7,0 15 0,-5 11-160,-8 4-272,-13 1-336,-17-3-80,-22-5-416,-23-6 799,-40-18-1511</inkml:trace>
</inkml:ink>
</file>

<file path=ppt/ink/ink10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4.05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4 5649,'17'-1'256,"25"-1"248,31 5-544,32 7 0,27 12 16,23 14 8,16 13 24,11 14 8,3 11 8,0 8-8,-4 7 0,-7 7-8,-8 6-192,-11 5-352,-12 2-504,-10-3-16,-17-9 192,-17-11 55,-23-15 297,-25-12 280,-21-17-912</inkml:trace>
</inkml:ink>
</file>

<file path=ppt/ink/ink10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4.40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3 8450,'13'-2'-184,"23"1"-728,28 3 47,25 6 497,21 6 88,16 7 576,11 8 120,8 6 73,6 9-17,3 10-272,2 10-96,0 12-216,-3 12-152,-9 10-72,-14 7-121,-21 4-199,-27 0-40,-28-4-456,-30-7 592,-19-20-3025</inkml:trace>
</inkml:ink>
</file>

<file path=ppt/ink/ink10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4.69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6 7218,'7'-1'160,"13"-1"-184,17 0-345,16 2 41,14 2 24,12 4 104,7 3 304,3 5 48,0 4-16,-4 4-16,-4 4-112,-5 4-48,-6 4-312,-7 5-80,-10 5-88,-11 6-8,-13 6-40,-11 6-280,-12 9 504,-8-10-2697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4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7 11827,'-6'0'-673,"8"-6"337</inkml:trace>
</inkml:ink>
</file>

<file path=ppt/ink/ink10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5.19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2041 12 3657,'1'0'392,"-1"0"816,-2 0-1280,-6-1-184,-10 1 96,-13 0 184,-16-1 168,-18-1 336,-18-2 104,-15 1-136,-15 2-128,-17 7-247,-14 10-89,-15 11-32,-12 13 8,-9 12 0,-3 11-8,4 10-393,12 10-359,18 6 408,35-12-5345</inkml:trace>
</inkml:ink>
</file>

<file path=ppt/ink/ink10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5.37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37 5969,'6'-6'-712,"5"-9"-72,1 0-3689</inkml:trace>
</inkml:ink>
</file>

<file path=ppt/ink/ink10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5.55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3097 6 3073,'-19'-1'96,"-29"-1"-24,-32 0-48,-31 2 176,-26 3 80,-22 6 32,-19 9 16,-15 11 40,-14 13 136,-10 15 144,-6 15-8,-3 16-248,0 17-207,6 17-177,9 14-273,15 13-199,20 12-592,23 11 512,37-25-4257</inkml:trace>
</inkml:ink>
</file>

<file path=ppt/ink/ink10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5.90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828 0 4353,'-15'4'576,"-21"9"560,-21 11-424,-18 17-399,-14 17-57,-9 22-136,-3 20-40,6 22-48,9 20-72,16 20-472,16 18-305,19 11-479,18 2-80,21-6 744,10-36-2273</inkml:trace>
</inkml:ink>
</file>

<file path=ppt/ink/ink10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6.09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187 65 6593,'-13'-7'-416,"-15"-6"-552,-14-4-1160,-11 1 1576,2 4-1977</inkml:trace>
</inkml:ink>
</file>

<file path=ppt/ink/ink10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3:36.2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148 0 3897,'-12'10'752,"-12"16"640,-9 18-536,-1 22-655,5 20-153,13 20-177,17 14-191,23 10-640,24 9-488,28 6 728,1-23-2849</inkml:trace>
</inkml:ink>
</file>

<file path=ppt/ink/ink10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2.59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31 0 7130,'-4'3'-217,"-5"0"-1279,-1 3 704,2-1-3833</inkml:trace>
</inkml:ink>
</file>

<file path=ppt/ink/ink10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3.09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806 67 2128,'0'-2'88,"-1"-3"-8,-1-1 17,0-1 31,-3-1 32,-1 0 184,-1 1 88,-1 1-8,0 0-56,-1 2-152,1 1-64,-1 2 32,1-1 152,0 1 248,0 1 64,-3 1 209,-2 1 7,-7 4-104,-7 6-16,-8 8-176,-10 12-112,-8 12-176,-7 13-8,-5 13-48,-5 12-32,-1 10-55,3 9-113,6 5-401,10 4-319,16-1-1376,16-4 1208,11-20-6874</inkml:trace>
</inkml:ink>
</file>

<file path=ppt/ink/ink10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3.51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756 1 3889,'-6'1'176,"-8"1"368,-8 3-384,-7 3 384,-8 6 168,-8 7 88,-8 10-39,-7 11-193,-4 12-176,-2 13-240,1 13-64,2 12-80,5 12-8,5 12-56,8 11-64,8 10-232,11 9-296,14 3-953,14-4-359,16-13 952,6-30-2041</inkml:trace>
</inkml:ink>
</file>

<file path=ppt/ink/ink10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3.88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571 1 3937,'-7'0'752,"-10"0"608,-11 3-576,-9 3 9,-6 5-337,-5 6-96,-2 7-40,1 6-32,2 6-72,2 9-56,3 10-16,2 12-8,4 13-40,5 13-32,6 10-72,7 5-48,10 2-536,12-3-200,11-10-88,12-14-105,13-20-463,12-22 992,-3-17-4193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7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4345,'-36'39'104</inkml:trace>
</inkml:ink>
</file>

<file path=ppt/ink/ink10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4.18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827 26 5433,'-12'-5'384,"-18"-2"600,-15-1-759,-13 3 247,-10 4 136,-4 9 120,-3 9 16,1 9-128,2 10-112,5 9-192,5 8-64,7 11-104,7 9-56,10 9-56,9 9-24,11 6-40,14 3-16,16 1-176,14-2-96,16-8-184,14-9-184,11-15-456,10-16-481,9-18 889,-11-15-5473</inkml:trace>
</inkml:ink>
</file>

<file path=ppt/ink/ink10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4.69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560 54 4433,'0'-1'288,"3"-3"360,3-3-464,4-3-16,5-1 40,4 2 120,5 1-16,4 4 8,5 7-55,4 9-185,3 12-24,1 15-24,-1 15-8,-4 13 8,-7 12 0,-12 8 8,-13 7 8,-18 3-8,-16 3 16,-20 4 184,-17 3 128,-16 4 192,-14 3 0,-9-1-224,-5-4-256,1-12-768,5-14-784,11-20 783,20-20-6200</inkml:trace>
</inkml:ink>
</file>

<file path=ppt/ink/ink10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5.14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1377 6601,'6'2'408,"11"1"161,14 1 39,16-2-40,17-5-112,14-9-160,12-13-40,6-13-56,5-15 24,1-17 8,2-13-16,1-13-72,-3-9-64,-3-7-56,-5-2-8,-9-4-296,-8-3-264,-11 0-752,-11 3-777,-11 8 1145,-14 21-4849</inkml:trace>
</inkml:ink>
</file>

<file path=ppt/ink/ink10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5.70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1559 3073,'13'0'840,"17"0"576,22-2-552,21-5-248,17-8-456,14-9-95,7-13-49,5-14 0,0-15 8,-3-16 16,-4-13 0,-7-10-8,-10-6 0,-9-2-8,-10-4 8,-10-2-8,-11-2-88,-12 2-241,-11 6-567,-11 9-376,-13 15 576,-5 21-3481</inkml:trace>
</inkml:ink>
</file>

<file path=ppt/ink/ink10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6.0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16 1224,'2'0'104,"3"-2"176,3-1-288,3-1 16,3 0 24,0 2 264,1 2 40,-1 5 9,-1 5-17,0 8-264,-1 10-48,-1 11-32,-1 11-8,-4 14-320,-3 12-345,-8 12 393,-2-9-1360</inkml:trace>
</inkml:ink>
</file>

<file path=ppt/ink/ink10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6.10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157 1 1768,'-16'13'96,"-20"16"-160,-16 9-112,-1-2-1448</inkml:trace>
</inkml:ink>
</file>

<file path=ppt/ink/ink10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6.4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0 195 136,'7'-4'-8,"8"-8"-40,10-7 72,5-6 16,4-5 0,2 1-8,0 1-8,0 5-24,-1 7 8,-2 7 232,-2 11 88,-3 10 224,-3 13 24,-4 14-208,-6 12-87,-6 12 7,-10 10 176,-10 6 248,-10 3 32,-11 4-208,-9 1-192,-9 2-264,-7 0-48,-5-2-608,-3-7 424,11-16-4913</inkml:trace>
</inkml:ink>
</file>

<file path=ppt/ink/ink10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6.9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529 3 3321,'-1'-1'200,"0"0"440,-1 3-520,0 4 440,-1 7 280,0 8 352,-1 8-7,1 8-297,0 8-208,2 7-400,1 5-128,0 7-104,1 2-24,-1 4 8,-2 2 0,-3 4 0,-4 4 0,-6 4-16,-5 3 0,-7 3-32,-10 2-24,-10 5-32,-11 3-16,-11 3-176,-6 2-264,-2-3 304,12-20-8834</inkml:trace>
</inkml:ink>
</file>

<file path=ppt/ink/ink10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7.4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403 1 5617,'-2'11'144,"-3"19"-16,-5 20 24,-6 20 8,-7 18-24,-7 14-88,-7 11-24,-8 9-16,-7 6-8,-7 2-896,-7-2 656,8-23-5041</inkml:trace>
</inkml:ink>
</file>

<file path=ppt/ink/ink10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7.93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755 1 1744,'-14'5'424,"-20"10"225,-21 14-113,-20 15 32,-17 16-48,-11 16 24,-4 15-96,1 14-376,12 9-48,20-14-5553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9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0 1032,'-6'9'88,"0"-1"112,1-2-104,-1-2 24,-3 2-8,-3 0-16,-3 2-88,-1-1-64,-7 1 24</inkml:trace>
</inkml:ink>
</file>

<file path=ppt/ink/ink10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8.37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955 1 3657,'-1'0'168,"-1"1"576,-2 0-1152,-2 0 424,-1 0 152,-5 1 80,-3 2 64,-4 3-88,-4 2-104,-5 4-72,-5 6-16,-7 8 32,-9 9 8,-10 14 16,-8 13-8,-10 18-56,-5 17-8,-4 14 0,0 10-8,4 0-416,9-5-984,13-12 848,16-24-2809</inkml:trace>
</inkml:ink>
</file>

<file path=ppt/ink/ink10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8.73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939 0 4769,'-8'1'408,"-9"2"104,-11 2 80,-10 3 32,-8 3-71,-8 6-65,-8 7-96,-8 10-232,-6 12-96,-6 12-64,-2 12-48,1 9-152,4 8-88,7 5-408,12 3-377,13-1 617,15-16-5345</inkml:trace>
</inkml:ink>
</file>

<file path=ppt/ink/ink10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9.07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1048 1 7122,'-16'8'296,"-21"13"128,-20 18-384,-16 15 8,-12 18-8,-8 17 40,-5 17 40,-2 14 0,1 12-40,5 9-56,9 7-176,11 5-176,15 3-464,16 1-393,19-3 617,13-26-4801</inkml:trace>
</inkml:ink>
</file>

<file path=ppt/ink/ink10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09.42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288 1 4441,'-10'10'128,"-14"15"160,-11 18 256,-8 14 352,-4 12 57,4 7-209,6 6-232,9 4-368,11 4-104,14 0-80,15-2-176,18-4-656,19-7-529,18-10 697,-2-15-4753</inkml:trace>
</inkml:ink>
</file>

<file path=ppt/ink/ink10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0.40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23 3865,'0'0'352,"-1"-1"248,1-1 88,2-1 80,1-1-7,2 0-1,2 0-40,4 1-184,3 1-128,3 3-216,3 4-80,3 6-72,3 8-16,2 10-136,2 11-136,0 14-56,0 12-40,-4 12 24,-5 8 128,-7 2 8,-9-1-72,-10-3-200,-11-5-81,-10-5-111,-10-5-216,-8-7 600,4-15-4833</inkml:trace>
</inkml:ink>
</file>

<file path=ppt/ink/ink10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1.04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275 1 3033,'-2'1'288,"-6"3"488,-5 3-472,-5 3 272,-5 3 136,-5 6 208,-3 8-7,-2 9-257,0 11-128,2 12-280,4 9-88,8 9-88,10 6-56,13 6-72,13 0-232,15-3-816,13-9-577,14-12 801,-3-18-4313</inkml:trace>
</inkml:ink>
</file>

<file path=ppt/ink/ink10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1.46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395 0 1944,'-4'1'176,"-6"1"401,-5 1-185,-4 3 384,-6 2 80,-3 2-24,-3 3-176,-1 5-344,-1 5-80,-1 9-136,1 8-24,0 12 49,2 12 71,4 11 144,5 11 32,8 7-48,11 6-88,12 3-176,14-1-56,15-5-416,15-8-360,12-15-1049,11-19 961,-8-18-3801</inkml:trace>
</inkml:ink>
</file>

<file path=ppt/ink/ink10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1.85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41 0 1752,'-2'5'-224,"-3"6"-88,0 7 216,-2 7 1032,0 5 265,1 5 143,0 3-176,3 2-472,4 0-248,4 1-247,7 0-81,5 1-120,7-1-40,6-2-441,5-3-119,8-7-920,7-9 768,-4-8-3089</inkml:trace>
</inkml:ink>
</file>

<file path=ppt/ink/ink10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2.62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47 254 2889,'-2'-4'688,"-3"-5"728,-3-4-104,-1-4-375,0-1-161,1-1-312,3 0-128,5 0-144,5 0-32,5 1-48,7 0-16,6 1 24,7 0-16,6 1-8,7 2-32,6 4-48,5 4-8,4 7-8,0 7 0,-4 9-8,-7 7-88,-12 8 0,-10 7-48,-14 7-72,-13 7 64,-16 9 0,-13 7 32,-13 5-64,-8 2-128,-5-2-792,0-5-753,3-11 1017,10-14-3665</inkml:trace>
</inkml:ink>
</file>

<file path=ppt/ink/ink10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2.95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91 4 1896,'1'-1'376,"2"0"369,2-1-33,2 2 8,2 3-56,2 4-104,1 6-104,-2 7-248,-2 7-72,-4 7-104,-6 5-16,-5 5-8,-8 3-24,-6 2-208,-6 2-272,-3-2-1112,-1-3 944,4-10-2857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4 338 880,'-3'6'208,"10"-6"264,4-2-200,5-7 48,5-2-31,3-9 183,4-2 184,8-8 216,3-3 32,6-3-248,3-1-232,4 1-616,2-2-416,-3 2-1000,0 2 880</inkml:trace>
</inkml:ink>
</file>

<file path=ppt/ink/ink10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3.4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456 17 1064,'-2'-2'408,"-5"-2"264,-4 0 329,-5-1-17,-4 3-104,-5 3-144,-5 4-240,-3 6-88,-4 8-192,-3 9-104,-2 12-96,-2 9 0,3 10 1,4 5-9,6 2-8,8 1-25,9-2-79,11-2-312,11 0 264,5-11-6185</inkml:trace>
</inkml:ink>
</file>

<file path=ppt/ink/ink10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3.76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319 21 3561,'-5'-2'416,"-7"-3"640,-7-1-616,-4 0 280,-6 4 32,-2 6-119,-2 9-73,-1 10-120,2 10-144,1 9-48,5 7-136,5 6-56,6 4-56,8 6-16,8 3-176,9 3-184,8 1-456,10-4-217,7-7-391,9-12-168,7-12 952,-4-13-2465</inkml:trace>
</inkml:ink>
</file>

<file path=ppt/ink/ink10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4.74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 0 5905,'-1'3'64,"-1"3"-64,-1 4-120,1 4 128,1 4 16,2 1-56,2 0-88,4-1-512,2-2-536,3-4 648,-1-4-2889</inkml:trace>
</inkml:ink>
</file>

<file path=ppt/ink/ink10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5.15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640 36 1008,'1'-3'496,"3"-2"681,0-1 159,0-1 8,0 2-64,-1 1-143,0 1-25,-2 1-128,-1 2-144,-5 0-352,-5 1-152,-8 2-87,-9 3 23,-9 4 8,-8 6-24,-10 8-128,-7 10-72,-5 12-32,-3 10-8,1 12-24,5 11-24,8 8-112,12 6-120,13 2-825,16-1-767,18-5 1008,9-17-7730</inkml:trace>
</inkml:ink>
</file>

<file path=ppt/ink/ink10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5.58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351 1 5689,'-1'1'192,"0"0"312,-2 1-32,-2 0 481,-1 2 7,-3 0-160,-1 3-160,-3 1-176,-1 3-32,-4 3-32,-3 3-15,-4 1-17,-2 1 8,-2 2-32,0 2-24,-1 6-40,1 6-40,3 9-24,2 7-16,6 5-80,7 2-64,9-2-96,11-3-168,11-7-424,13-7-328,11-10-705,9-10-487,8-13 1192,-6-7-6834</inkml:trace>
</inkml:ink>
</file>

<file path=ppt/ink/ink10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5.91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568 0 5729,'-8'0'184,"-9"1"-16,-9-1 512,-8 0 313,-5 0 255,-2 1-24,-2 1-304,0 2-127,1 4-233,1 7-88,1 7-104,3 9-32,3 10-96,3 9-56,3 9-88,4 6-40,5 4-56,5 1-16,7-3-48,8-3-32,10-8-408,11-8-176,12-11-472,12-14-297,12-14-1007,8-15 1383,-5-7-5688</inkml:trace>
</inkml:ink>
</file>

<file path=ppt/ink/ink10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6.43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0 184 6625,'3'-1'449,"4"-4"175,7-4-88,8-5-184,8-7-72,9-5-80,7-3-72,7 1-24,4 4 8,2 7 8,-2 8-16,-3 11-112,-5 12-40,-8 13-48,-7 13-40,-8 11 72,-10 9 48,-9 7 128,-11 5 56,-12 1 88,-11 2 24,-13-1 8,-10 0 0,-10-1-96,-9-2-152,-5-5-472,-1-4-328,1-9-1152,6-11 1071,13-11-6104</inkml:trace>
</inkml:ink>
</file>

<file path=ppt/ink/ink10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6.78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420 164 4033,'6'-4'256,"11"-7"392,10-7 128,7-5 208,5-2 57,0 1-161,-3 2-136,-4 5-128,-4 4-64,-4 7-168,-3 6-64,-3 7-56,-3 7-39,-3 8-25,-4 8-8,-6 8-104,-8 9-48,-9 8-40,-11 9-8,-13 7-16,-13 7 0,-12 6-8,-12 3 0,-8-1-176,-4-4-201,-2-9-679,3-8-424,3-14 760,17-14-7402</inkml:trace>
</inkml:ink>
</file>

<file path=ppt/ink/ink10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7.17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1141 241 2152,'9'-8'273,"11"-10"319,10-10 128,7-6 216,2-3 112,-1 2-24,-6 4-47,-5 7-105,-8 7-72,-7 8-168,-7 10-16,-6 10-200,-9 11-112,-8 11-48,-10 9-31,-10 10-57,-12 7 0,-11 8 24,-11 5-32,-9 5-56,-6 5-48,-6 3-192,-4 0-72,-2-2-128,-2-6-113,-2-8-231,-1-8-192,2-8-88,3-7-368,7-8 808,19-10-6682</inkml:trace>
</inkml:ink>
</file>

<file path=ppt/ink/ink10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7.48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1 375 2152,'4'1'849,"6"1"415,6 1 144,6 1-80,5 0-207,4 0-97,3 0-272,5-2-160,3-5-344,4-4-104,4-7-80,6-8-32,5-7-32,7-8-8,5-8-336,6-7-320,5-9-1760,3-7 1447,-13 8-5584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2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41 496,'23'-18'120,"-11"8"336,-5 2 64,-5 4 1265,-7 5-961,-2 7-152,-5 2-312,0 3-112,1-2-152,4-4-208,19-19-3681,9-7 3401</inkml:trace>
</inkml:ink>
</file>

<file path=ppt/ink/ink10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8.01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310 1 1632,'-7'4'632,"-10"7"537,-9 8-129,-8 7-136,-4 9-368,-3 7-112,1 9 136,2 6 57,7 5-25,8 1-144,10-1-408,12-5-200,12-7-448,13-8-409,14-13 521,0-11-5817</inkml:trace>
</inkml:ink>
</file>

<file path=ppt/ink/ink10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8.36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663 21 2913,'-2'-2'648,"-4"-2"712,-4-1 64,-5 0-119,-5 1-113,-5 3-184,-5 4-72,-5 6-184,-3 7-63,-5 9-177,-3 9-64,-4 11-72,-4 10-16,-1 12-64,0 11-56,4 7-120,6 3-64,8 0-96,10-4-160,12-4-584,12-6-520,14-8-1425,14-11 1441,4-14-7002</inkml:trace>
</inkml:ink>
</file>

<file path=ppt/ink/ink10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8.71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807 0 6937,'-6'0'633,"-7"1"327,-9 2-24,-7 5 24,-8 7-128,-6 7-79,-6 9-57,-6 9-248,-4 10-112,-5 9-160,-1 11-48,-2 11-56,1 10-32,4 10-40,6 8-40,9 5-216,11 1-192,14-2-440,13-5-313,15-8-687,14-11-513,14-14 1321,2-20-4625</inkml:trace>
</inkml:ink>
</file>

<file path=ppt/ink/ink10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9.06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39 0 3353,'-5'16'272,"-3"20"136,-3 19-152,1 13 80,5 8-56,9 3-24,10-4-40,12-7-576,12-9-400,14-13 400,-3-15-3537</inkml:trace>
</inkml:ink>
</file>

<file path=ppt/ink/ink10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9.52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3233,'3'1'608,"5"2"416,7 3-264,7 4-192,7 6-216,8 6-64,5 9-144,6 9-55,3 9-57,1 9-32,-4 10-48,-6 8-1,-11 6 9,-12 6 0,-14 3 40,-16 3 8,-13 0 8,-11 1 8,-10-1-88,-7-2-224,-4-5-488,-3-6-288,2-11 496,10-17-3641</inkml:trace>
</inkml:ink>
</file>

<file path=ppt/ink/ink10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19.82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318 1 5865,'3'1'184,"4"0"48,6 1 112,3 3 161,2 1 55,0 4 16,-2 4-40,-4 7-72,-4 6-88,-6 7-192,-6 7-72,-8 8-128,-7 9-112,-8 10-152,-7 10-16,-9 9-104,-8 6-48,-7 0-256,-4-5-409,-3-10 625,10-18-5577</inkml:trace>
</inkml:ink>
</file>

<file path=ppt/ink/ink10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1.57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661 19 1944,'0'-1'873,"0"-2"567,-2-1-432,-1 0-232,-2 0-360,-3 2 16,-4 1 225,-6 5 135,-6 4 192,-7 5 16,-6 6-112,-6 7-119,-7 8-257,-4 8-104,-2 9-216,-1 9-88,2 9-72,2 8-8,4 8 48,7 8 8,9 4-24,11 0-32,15-6-112,17-9-208,18-13-600,19-15-361,16-18-959,17-18-609,12-18 1601,-9-9-3457</inkml:trace>
</inkml:ink>
</file>

<file path=ppt/ink/ink10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1.94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387 0 2921,'-6'0'568,"-9"1"520,-8 1-136,-8 3-200,-4 2-112,-4 3-103,-2 4-41,1 4-88,2 7-56,3 6-96,4 7 8,7 8-72,6 9-40,8 7-72,9 8-48,10 5-48,11 4-16,13-2-32,10-2-32,13-9-320,8-11-240,7-14-464,4-17-337,1-17 801,-12-12-4521</inkml:trace>
</inkml:ink>
</file>

<file path=ppt/ink/ink10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2.28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49 1 3521,'-3'3'296,"-4"4"472,-1 5-736,-1 2 112,2 6 160,0 3 72,2 4 136,3 2-32,1 2 24,4 0 9,3 0-121,5-3-72,5-2-224,5-3-80,6-7-48,7-4-24,4-8-96,4-6-80,3-9-208,0-7-129,-2-8-631,-3-4 688,-8 1-4569</inkml:trace>
</inkml:ink>
</file>

<file path=ppt/ink/ink10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2.7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17 183 4241,'-3'3'-40,"-1"2"-352,-1-2-8,1-3 248,3-4 224,5-6 520,4-5 112,6-4 120,4-3 16,6 0 1,5-1-105,6 2-264,6 1-152,7 2-224,6 5-24,3 6-16,1 8 16,-3 11 0,-5 10-8,-5 12-16,-6 10-8,-6 10 0,-7 8 0,-7 4-8,-8 3-40,-10 2-48,-10 2-56,-10 3-112,-12 1 16,-12 3 40,-12-1 32,-10-1 0,-8-6-232,-3-10-513,0-12-495,4-15 688,14-13-4241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9.3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0 5385,'-30'27'104,"3"-2"-400,3-2-200,0-7-176,0-1 72,1-6 496,0-3 136,5-6-80,5 0-608,7-3 352</inkml:trace>
</inkml:ink>
</file>

<file path=ppt/ink/ink10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3.01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206 1 3089,'2'1'176,"2"3"112,4 2 152,3 4 64,2 4 144,1 4 40,1 4 128,-2 3 25,-2 5-129,-2 4-136,-3 6-336,-3 6-104,-4 7-88,-5 3-16,-5 5-64,-7 1-96,-6-1-184,-6-3-200,-6-7-368,-6-9-169,-5-11-895,-6-12 1088,6-9-2665</inkml:trace>
</inkml:ink>
</file>

<file path=ppt/ink/ink10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3.34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675 1 1000,'4'0'808,"3"0"481,0 5 39,0 5-80,-3 9-408,-5 9-135,-7 9-65,-6 9-16,-7 7-120,-6 8-80,-6 5-240,-6 5-104,-6 4-80,-5 3-40,-7 0-120,-8-2-120,-4-3-312,-5-5-288,1-8-1137,2-9 1169,14-13-4009</inkml:trace>
</inkml:ink>
</file>

<file path=ppt/ink/ink10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3.83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70 2625,'6'-2'680,"6"-3"624,8-4-688,7-3-48,6-2 32,4 0 137,1 4 327,2 6 64,3 7-256,4 9-184,5 9-400,7 9-128,6 8-128,4 10-40,1 10-208,-3 11-56,-6 10-40,-9 10 16,-11 8 208,-12 6 32,-12 3-216,-13 4-48,-15 1-64,-13 1-56,-14 0 96,-14-3-120,-13-8-665,-10-10-735,-6-16 1040,11-20-3249</inkml:trace>
</inkml:ink>
</file>

<file path=ppt/ink/ink10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4.26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1250 1 1280,'-1'7'120,"-2"11"144,-2 9-88,-4 8 56,-2 6 49,-4 2 47,-5 0-64,-5 0-136,-7-2-8,-8-1-56,-10-1 0,-14 1 16,-13 1-40,-14 1 16,-11 1 56,-9 2 0,-6-1-8,-6 0-256,-3-4-384,2-6 296,20-9-2657</inkml:trace>
</inkml:ink>
</file>

<file path=ppt/ink/ink10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5.6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356 267 2761,'3'-3'416,"5"-4"448,5-4-616,4-2-136,2-3-88,2 0 0,0-2 8,-1 0 16,-2-1 88,-2-1 56,-3 0 176,-3 1 136,-3 1 200,-4 1 49,-4 2-25,-5 2-120,-6 2-224,-5 4-16,-5 2-56,-7 4-8,-4 7-48,-6 7-112,-5 9-80,-4 11 16,-3 13 128,-2 14 104,1 14 48,3 12-40,8 7-159,10 2-145,15-1-88,16-6-65,18-10-327,18-12-272,19-17-640,16-18-368,12-20 919,-8-12-5632</inkml:trace>
</inkml:ink>
</file>

<file path=ppt/ink/ink10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5.96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290 33 3017,'-3'-3'816,"-2"-2"496,-4-2-320,-3-1-144,-3 2-351,-2 3-57,-3 4-48,-3 7-16,-4 7-16,-2 10 0,-1 11-56,0 9-40,3 9-80,4 6-40,8 5-88,11 3-48,12 0-80,12-2-96,12-6-184,10-8-184,10-11-800,9-15-553,6-14 1001,-7-11-4241</inkml:trace>
</inkml:ink>
</file>

<file path=ppt/ink/ink10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6.43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357 48 4201,'-3'-5'448,"-4"-3"216,-7-4 88,-5 1 8,-7 2-95,-5 7 39,-6 7-32,-4 11-120,-1 12-40,1 10-208,4 11-80,7 11-144,9 7-72,13 7-208,16 4-192,14 2-408,16 1-336,15-3 592,-1-14-6930</inkml:trace>
</inkml:ink>
</file>

<file path=ppt/ink/ink10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7.02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270 122 1896,'-2'-4'64,"-1"-4"-16,-2-6 64,-3-3 369,-3-2 159,-2 2 280,-2 1 48,-3 3-296,0 4-120,-1 4-232,-2 5-80,-1 8-15,-1 9-25,-1 9-48,1 10-8,3 8-88,5 5-32,6 0-64,8-1-176,12-5-945,11-6-759,12-8 968,0-9-2473</inkml:trace>
</inkml:ink>
</file>

<file path=ppt/ink/ink10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7.32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618 70 6481,'-5'-1'200,"-9"-4"128,-6-4-416,-7-2 160,-5-2 321,-4 1 215,-3 2 304,-2 4 64,-2 3-104,0 6-192,0 7-287,-1 9-97,0 11-216,1 11-32,2 13-16,4 13-16,5 11-40,9 10-24,13 6-424,13 2-329,18-1-1079,14-5-1097,16-11 1657,-1-18-3457</inkml:trace>
</inkml:ink>
</file>

<file path=ppt/ink/ink10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7.67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395 42 1792,'-5'-3'761,"-7"-4"631,-7-2-296,-5-1-112,-5 2-216,-3 4-31,-2 4-33,0 7-16,0 6-72,0 9-104,1 11-144,1 11-32,4 10-128,5 7-80,7 3-192,11 0-272,11-4-624,12-6-424,12-8 672,1-12-6922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4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6089,'16'-1'456,"2"1"625,12 3-1025,9 3-24,12 1-24,7-1-24,11 0-232,3 0-160,0-1-625,-8-1-599,-7-4 920</inkml:trace>
</inkml:ink>
</file>

<file path=ppt/ink/ink10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8.01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630 51 4625,'-3'0'248,"-4"-1"368,-5-3-544,-2-2 424,1-2 152,1-1 249,2 0 15,3 2-136,3 2-104,0 3-232,0 5-72,-1 8-136,0 7-40,-3 9-32,0 8-40,-4 7-56,-3 7 0,-5 6-24,-5 4 8,-7 3 1,-5-1-17,-6-2-80,-5-5-81,-2-7-255,-2-8-232,2-10-784,1-10-480,4-14 983,10-7-5520</inkml:trace>
</inkml:ink>
</file>

<file path=ppt/ink/ink10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8.39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358 0 3785,'0'2'96,"-2"3"-72,0 2 8,-3 0 8,-3 2 64,-3 0 136,-2 0 8,-3-1 88,-2-1-48,-2-1-136,-1-2-24,-1 0-168,-1-2-32,-2 1 8,-1 0 8,0 3 72,0 1 16,2 2 8,1 1 0,4-1-24,5-1-24,5-1 8,4-3 40,7-2 56,7-3 32,8-4 48,8-3 16,10-4 32,10-2 0,10-1-32,8-2-40,8-1-104,5 0-320,2 1 184,-12 2-6401</inkml:trace>
</inkml:ink>
</file>

<file path=ppt/ink/ink10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9.47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3193,'3'3'912,"4"5"664,5 4-368,4 3-255,5 2-481,5 1-200,7-3-232,9-1-40,8-6-32,9-5-56,8-10-472,7-7-409,7-11 505,-11 0-6049</inkml:trace>
</inkml:ink>
</file>

<file path=ppt/ink/ink10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29.97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1205 1 4449,'-3'0'464,"-6"0"928,-8 0-1440,-9 3 328,-9 5 168,-11 7 313,-11 7 103,-12 11-136,-10 9-120,-8 13-312,-8 13-136,-2 15-112,-1 15-24,4 15-16,3 16-8,8 16-8,8 13-8,13 12-88,15 6-280,19 2-976,21-5-745,22-15 1025,9-35-4345</inkml:trace>
</inkml:ink>
</file>

<file path=ppt/ink/ink10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30.31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143 0 5417,'-4'2'240,"-5"4"288,-3 4-904,-2 5 80,-1 6 56,1 6 240,-1 6 160,-1 4 120,1 6 0,2 2-112,2 4-144,7 4-736,7 4-800,9 3 848,4-9-2633</inkml:trace>
</inkml:ink>
</file>

<file path=ppt/ink/ink10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30.76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 0 3225,'-2'2'208,"2"3"240,6 5-24,7 5 24,9 8-8,11 11-104,10 14-232,10 11-40,8 16-440,5 14-552,2 12 528,-12-12-3593</inkml:trace>
</inkml:ink>
</file>

<file path=ppt/ink/ink10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31.07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314 0 5769,'-4'9'336,"-7"13"328,-6 13-616,-6 10-104,-6 9-48,-6 7-160,-7 6-184,-6 7-856,-7 7 800,6-9-3633</inkml:trace>
</inkml:ink>
</file>

<file path=ppt/ink/ink10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31.51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698 0 2417,'-10'4'312,"-16"5"408,-16 4-272,-14 6-56,-11 6 96,-8 5 144,-3 5-16,2 5-112,6 4-144,8 3-296,10 2-96,12 1-408,13-2-440,14-2 488,9-9-4817</inkml:trace>
</inkml:ink>
</file>

<file path=ppt/ink/ink10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31.84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784 0 3281,'-10'3'584,"-12"2"856,-14 0-1120,-12 1-96,-10 1-24,-9 3 144,-6 5 120,-1 5 177,2 9-1,3 9-104,8 11-112,7 12-200,9 13-80,8 12-104,10 13-8,8 9-8,8 7 0,10 3-24,9 0-32,9-6-312,11-8-312,11-12-1201,11-17 1049,-3-20-5081</inkml:trace>
</inkml:ink>
</file>

<file path=ppt/ink/ink10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32.18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32 0 3817,'-5'15'624,"-4"19"944,-1 16-1096,3 12 0,7 10 17,12 5 7,13 3-32,16 1-136,14-2-88,14-2-152,14-5-40,15-10-200,13-11-344,8-17-1305,4-16 1105,-19-12-5265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7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940 35 7098,'5'-5'472,"3"-4"576,-4-2-672,-9 3-360,-15 7-200,-18 11-576,-23 13-192,-25 15-361,-25 16-247,-25 17-48,-23 15 223,-21 17 729,20-9 64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4.3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1520,'-26'23'-336,"-2"5"376</inkml:trace>
</inkml:ink>
</file>

<file path=ppt/ink/ink10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32.53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1 270 880,'12'-6'120,"16"-8"104,17-9-144,13-9-72,7-5-8,4-4-40,-1-2-200,-4 3 160,-13 7-872</inkml:trace>
</inkml:ink>
</file>

<file path=ppt/ink/ink10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32.78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805 0 3361,'-3'8'640,"-6"11"600,-5 12-144,-7 9-383,-6 9-113,-7 5-240,-8 5-160,-7 1-264,-9 1-64,-9 1-112,-7 0-88,-6 3-305,-3 2-279,-2 1-880,-1 0 960,13-11-2449</inkml:trace>
</inkml:ink>
</file>

<file path=ppt/ink/ink10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50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1081 6 752,'-19'2'691,"0"-1"1,0-1-1,1-1 0,-1 0 0,-19-5 1,34 6-633,1 1 0,-1 0 0,0-1 0,1 1 0,-1 1 0,1-1 0,-1 0 0,1 1 0,-6 3 0,-18 7 274,-28-2-26,0-2 1,-1-3-1,-62-2 1,26 0-185,-359 23-2353,398-22 1333</inkml:trace>
</inkml:ink>
</file>

<file path=ppt/ink/ink10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51.0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6 1072,'1'-5'32</inkml:trace>
</inkml:ink>
</file>

<file path=ppt/ink/ink10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51.28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538 1 2144,'-8'-1'185,"0"1"0,0 0 0,0 1 0,0-1 0,0 1 0,0 1 0,0 0 0,1 0 0,-1 0 0,-8 5 0,-77 42 1091,32-15-892,-42 12 459,-53 27-3,154-72-842,0-1 0,1 1 0,-1 0 0,0 0 0,0 0-1,1 0 1,-1 1 0,1-1 0,-1 0 0,1 1 0,-1-1 0,1 1 0,0 0 0,0-1 0,0 1 0,0 0 0,0 0 0,0-1 0,0 1 0,0 0 0,0 3 0,1-4-2,1 1 1,-1 0-1,0 0 0,1-1 0,0 1 1,-1 0-1,1-1 0,0 1 0,0 0 1,0-1-1,0 1 0,0-1 0,0 0 1,0 1-1,0-1 0,1 0 0,-1 1 1,3 1-1,10 6-83,0-1 0,1 0 0,-1 0 1,19 5-1,-20-8-66,119 45-2237,-86-34 1690</inkml:trace>
</inkml:ink>
</file>

<file path=ppt/ink/ink10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52.3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1567 31 3265,'-7'-1'15,"0"0"-1,0 0 1,0 0 0,1-1 0,-1 0 0,-11-5 0,10 4 352,0 0 1,0 0-1,0 1 1,-14-2-1,-25 3 164,-1 2 0,0 3-1,-83 16 1,20-3-36,-333 75 1631,310-57-2787,-251 31 1,324-63-545,17-4 430</inkml:trace>
</inkml:ink>
</file>

<file path=ppt/ink/ink10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53.1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443 0 1432,'-57'8'1896,"45"-7"-1739,0 0-1,0 1 0,1 0 1,-18 6-1,-53 18 521,-40 15 745,111-36-1330,1 0 1,-1 0-1,1 1 0,0 0 1,1 1-1,-1 0 1,2 1-1,-12 11 0,19-18-88,0 0 0,1 1 1,-1-1-1,0 0 0,1 1 0,-1-1 0,1 1 0,0-1 1,-1 1-1,1-1 0,0 1 0,0-1 0,0 1 0,0-1 1,0 1-1,0-1 0,0 1 0,0-1 0,1 1 0,-1-1 1,1 0-1,-1 1 0,1-1 0,-1 1 0,1-1 0,0 0 0,0 1 1,0-1-1,0 0 0,0 0 0,0 0 0,0 0 0,0 0 1,0 0-1,0 0 0,1 0 0,-1 0 0,3 1 0,9 7 39,0 0-1,28 12 1,-24-12-6,78 55 56,-69-44-169,1-1 0,35 17 0,-29-23-26</inkml:trace>
</inkml:ink>
</file>

<file path=ppt/ink/ink10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54.67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7 1808,'14'4'216,"4"-1"297,12 3-393,7-3-56,10-1-24,6-2-8,11-3-8,5-3-8,11 1-8,5 0 0,-1 1-64,-3 2-208,-3 2 168</inkml:trace>
</inkml:ink>
</file>

<file path=ppt/ink/ink10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57.3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2 1184,'-2'-2'0,"1"4"240</inkml:trace>
</inkml:ink>
</file>

<file path=ppt/ink/ink10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57.7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2697,'55'41'3227,"-41"-33"-3180,0 0 0,0-1 0,0-1 0,1 0-1,0-1 1,1-1 0,-1 0 0,1-1 0,28 2 0,-23-3-55,1 1 0,-1 2 0,0 0 0,23 9 0,-41-13 7,1 0 0,-1 1 0,0-1 0,0 1 0,0 0 0,0-1 0,0 1 0,0 1 0,0-1 0,-1 0 0,1 1 1,-1-1-1,0 1 0,1 0 0,-1 0 0,-1 0 0,1 0 0,2 5 0,-3-5 10,-1 0 0,0 1 0,0-1 0,0 0 1,0 0-1,-1 0 0,1 0 0,-1 0 1,0 1-1,0-1 0,0 0 0,0-1 0,-1 1 1,1 0-1,-1 0 0,0 0 0,1-1 0,-1 1 1,0-1-1,-5 4 0,-32 34 745,-73 58 1,11-12-528,50-36-1073,32-26 502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1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6177,'3'9'-344,"7"4"-944,5 2 728</inkml:trace>
</inkml:ink>
</file>

<file path=ppt/ink/ink10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5:58.8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6 3041,'7'7'120,"-2"0"248,13-4-672,5 1-40,7-6 104,6-1 120,1-3 208,4 1 64,1 1 8,-1-1-16,0 3-120,2 2-8,-1 0-16,3 6 0,4 1 0,1 2-16,2-2-544,1 0 416</inkml:trace>
</inkml:ink>
</file>

<file path=ppt/ink/ink10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01.6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19 11 1056,'-13'-3'16,"8"-4"296</inkml:trace>
</inkml:ink>
</file>

<file path=ppt/ink/ink10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02.0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16 5 1720,'-4'-3'909,"3"3"-808,1-1 0,-1 1 0,1 0 0,-1 0 0,1 0 0,-1 0 0,1 0 0,-1 0 0,1 0 0,-1 0 0,1 0 0,-1 0 0,1 0 0,-1 0 0,1 0 0,-1 0 0,1 0 0,-1 1 202,0 0-202,3 13 834,21 24-919,-21-35 349,6 10-288,1-1 1,0 0 0,1-1 0,0 0-1,1 0 1,0-1 0,0 0 0,1-1-1,19 10 1,-13-9-92,0-2-1,1 0 1,0-1-1,1-2 1,0 1-1,28 2 1,-20 2 37,-28-10-20,1 1 1,-1-1-1,1 0 0,-1 1 1,1-1-1,-1 1 1,1-1-1,-1 1 0,0-1 1,1 1-1,-1 0 0,0-1 1,1 1-1,-1-1 1,0 1-1,0 0 0,0-1 1,0 1-1,0 0 0,1-1 1,-1 1-1,0 0 1,0-1-1,-1 2 0,0 1 9,0 0-1,-1 0 0,1 0 1,-1-1-1,0 1 1,0 0-1,0-1 0,0 1 1,-1-1-1,1 0 0,-1 1 1,1-1-1,-4 2 1,-50 34 106,-32 27 342,80-58-650,1-1 0,0 2 0,0-1 0,1 1 0,-1 0 0,2 0 0,-1 1 1,-4 11-1,5-2-436</inkml:trace>
</inkml:ink>
</file>

<file path=ppt/ink/ink10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04.6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68 95 3761,'-21'-2'70,"-26"9"4089,47-6-4086,17 8 817,26 4-774,96 11 214,2-7 1,211-2 0,287-41-376,-448 14 135,1479-70 1049,-1213 55-920,137-4-497,-564 31-1601,49 5 0,-51 1 772</inkml:trace>
</inkml:ink>
</file>

<file path=ppt/ink/ink10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05.22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 0 8490,'0'0'6,"0"0"-1,0 0 1,0 0 0,0 0 0,0 0 0,0 0-1,0 1 1,-1-1 0,1 0 0,0 0 0,0 0 0,0 0-1,0 0 1,0 0 0,0 0 0,0 0 0,0 0-1,-1 0 1,1 0 0,0 0 0,0 1 0,0-1-1,0 0 1,0 0 0,0 0 0,0 0 0,0 0-1,0 0 1,0 0 0,0 0 0,0 1 0,0-1-1,0 0 1,0 0 0,0 0 0,0 0 0,0 0-1,0 0 1,0 1 0,0-1 0,0 0 0,0 0 0,0 0-1,0 0 1,0 0 0,0 0 0,0 0 0,0 1-1,0-1 1,0 0 0,0 0 0,0 0 0,0 0-1,1 0 1,-1 0 0,0 0 0,0 0 0,0 0-1,0 0 1,0 1 0,0-1 0,0 0 0,0 0-1,1 0 1,10 12-150,16 9-208,-11-12 482,0-1-1,1-1 1,0 0 0,0-1 0,0-1-1,33 5 1,8 3-68,-7 0-45,4 0-10,-1 3 0,-1 1 0,87 43 0,-135-57-8,0 0 0,-1 0 0,1 0-1,-1 0 1,0 1 0,0-1 0,0 1 0,-1 0-1,1 1 1,-1-1 0,0 1 0,0-1 0,2 6 0,-3-6 8,-1 0 0,0 0 0,0 0 0,0 0 0,-1 1 0,1-1 0,-1 0 0,0 0 0,0 0 0,-1 0 0,1 0 0,-1 0 0,0 0 0,0 0 0,0 0 0,-1 0 0,1 0 0,-3 4 0,-6 9 72,0 0 0,-1 0 0,-1-1-1,-27 27 1,-67 56 119,41-40-322,-40 47-1704,62-53 1055</inkml:trace>
</inkml:ink>
</file>

<file path=ppt/ink/ink10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06.25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73 228 5017,'-6'1'175,"1"0"-1,-1 0 1,0-1-1,1 0 1,-1 0 0,0 0-1,0-1 1,1 1-1,-1-2 1,-10-2-1,90-5 1646,1654-111-542,-1220 81-1224,639-16-2223,-1085 55 386,-15 5 679</inkml:trace>
</inkml:ink>
</file>

<file path=ppt/ink/ink10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06.9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4833,'6'9'4627,"7"14"-3285,20 35-619,-2-7 52,-2-4-422,51 63-1,-68-96-383,0 0 0,2-1 0,0 0 0,0-1 0,1-1 0,0-1 0,1 0-1,21 10 1,115 37-2110,-152-57 2103,1 0 0,0 0 0,-1 1 0,1-1 0,-1 0 0,1 0 0,-1 1 1,1-1-1,0 0 0,-1 1 0,1-1 0,-1 0 0,1 1 0,-1-1 0,1 1 1,-1-1-1,0 1 0,1-1 0,-1 1 0,1-1 0,-1 1 0,0-1 0,0 1 1,1-1-1,-1 1 0,0 0 0,0-1 0,0 1 0,0-1 0,1 1 1,-1 0-1,0-1 0,0 1 0,0 0 0,0-1 0,-1 1 0,1 0 0,0-1 1,0 1-1,0-1 0,0 1 0,-1 0 0,1-1 0,0 1 0,0-1 0,-1 1 1,1-1-1,-1 1 0,1-1 0,0 1 0,-1-1 0,1 1 0,-1-1 0,0 1 1,-37 24-313,27-19 325,-88 56 413,-109 60-1659,179-108 613</inkml:trace>
</inkml:ink>
</file>

<file path=ppt/ink/ink10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09.8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4367 242 2296,'-14'-6'551,"-1"0"0,0 0 0,-1 1 0,1 1 0,-31-4 0,38 6-304,-44-3 53,0 1-1,-1 3 0,-91 10 0,6-1-181,-886-27 1931,-1-56-921,484 32-1059,247 20-98,-472-26-3484,617 47 2246</inkml:trace>
</inkml:ink>
</file>

<file path=ppt/ink/ink10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0.6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610 22 1680,'62'0'674,"-54"1"-422,0 0 0,1-1 0,-1 0 0,0 0 0,0-1 0,0 0 0,0 0 0,1-1 0,-2 0 0,1 0 0,0-1-1,0 0 1,9-5 0,-271 114 3017,58-49-2960,123-39-27,-120 47 0,187-63-280,0 1 0,1 0 0,-1 0 0,0 0 0,1 0 0,0 1 0,0 0 0,0 0 0,0 0 0,1 1 0,-1 0 0,-3 5 0,7-7-4,0 0 0,0 0 0,0-1 0,0 1 0,1 0 0,-1 0 0,1 0-1,0 0 1,0 0 0,0-1 0,0 1 0,1 0 0,-1 0 0,1 0-1,-1 0 1,1-1 0,0 1 0,0 0 0,1-1 0,-1 1 0,0-1-1,1 1 1,-1-1 0,1 1 0,0-1 0,0 0 0,0 0 0,3 2-1,18 20-71,1-1-1,1-1 0,1-2 1,49 31-1,123 55-797,-134-76 674,92 49-1507,-92-38 1043</inkml:trace>
</inkml:ink>
</file>

<file path=ppt/ink/ink10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1.5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4305,'21'2'56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9.9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361 0 3001,'-18'14'800,"-3"5"624,-3 6-576,0 2-264,-3 3-400,5-1-128,0-1-152,-4-1-96,-2-5-200,-5 1-72,0-4-40,1 1 48,7-5-368,0 0 528</inkml:trace>
</inkml:ink>
</file>

<file path=ppt/ink/ink10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1.85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4234 0 2561,'-24'5'614,"0"0"0,0 2 0,0 1 0,-34 15 1,-31 11-170,-379 70 1790,289-71-1717,-410 75 572,-660 152 2792,753-109-3255,-285 70-4148,660-199 1507,14-6 698</inkml:trace>
</inkml:ink>
</file>

<file path=ppt/ink/ink10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2.72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908 1 3241,'-8'5'224,"0"0"0,-1 0 1,1-1-1,-1 0 1,0-1-1,0 0 0,-1 0 1,1-1-1,0-1 1,-11 2-1,-22 5 447,-15 13 26,1 2-1,1 2 1,1 2-1,-74 51 1,46-28-378,32-21-108,10-7-69,1 1-1,1 2 1,1 1 0,1 2 0,-34 35 0,69-62-147,-1 1 0,1-1 0,0 1 0,0-1 0,-1 1 0,1-1 0,0 1 0,0 0 0,1-1 0,-1 1 0,0 0 0,0 0 0,1 0 0,-1 0 0,1 0 0,0 0 0,0 0 0,-1-1 0,1 1 0,0 0 0,1 0 0,-1 0 0,0 0 0,0 0 0,1 0 0,1 3 0,0-1-4,0-1 0,1 0-1,-1 0 1,1 0 0,0 0 0,0 0 0,0 0 0,0-1-1,1 0 1,-1 1 0,1-1 0,4 2 0,13 4-64,-1 0-1,1-1 1,37 7 0,264 26-1534,-70-12-173,-136-8 558,-3 3 527</inkml:trace>
</inkml:ink>
</file>

<file path=ppt/ink/ink10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4.09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454 46 2353,'2'-17'57,"0"-8"634,-8 21 173,-9 10 499,0 7-1216,0 1 1,1 0 0,1 1-1,0 1 1,1 0-1,0 0 1,-14 30 0,14-26-73,-251 468-960,222-408 595</inkml:trace>
</inkml:ink>
</file>

<file path=ppt/ink/ink10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4.7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10 1928,'3'3'224,"4"3"145,0-1-153,0-5-200,2 0-72,-3-7-393,-1 0-175,-5-2 288</inkml:trace>
</inkml:ink>
</file>

<file path=ppt/ink/ink10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5.1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52 134 680,'-16'-8'3857,"15"6"-3715,-9-28 833,9 26-929,0 0 0,1 0 1,-1 0-1,1 0 0,0 0 1,0 0-1,0 0 1,1 0-1,-1 0 0,1 0 1,0 1-1,0-1 1,0 0-1,3-4 0,-2 4-22,0 2-12,-1 0 0,0 0 0,1 0 0,-1 0 0,1 0 0,0 0 0,0 0 0,0 1-1,0-1 1,0 1 0,0-1 0,0 1 0,0 0 0,3-1 452,-14 25 411,-31 107-495,36-112-317,0 1 0,1 0 1,1 0-1,1 37 0,1-53-64,0 0 1,0-1-1,1 1 0,-1-1 1,1 1-1,-1-1 0,1 1 0,0-1 1,0 1-1,0-1 0,1 0 0,-1 1 1,0-1-1,1 0 0,-1 0 0,1 0 1,0 0-1,0 0 0,0-1 1,0 1-1,0 0 0,0-1 0,0 1 1,0-1-1,1 0 0,-1 0 0,0 0 1,1 0-1,2 0 0,1 1-50,1-2 0,-1 1-1,1-1 1,-1 0 0,1-1-1,-1 1 1,1-1 0,-1 0 0,0-1-1,0 0 1,7-2 0,45-24-197</inkml:trace>
</inkml:ink>
</file>

<file path=ppt/ink/ink10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6.2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 16 1200,'-1'-7'-256,"1"-2"8</inkml:trace>
</inkml:ink>
</file>

<file path=ppt/ink/ink10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6.4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42 608 1144,'-6'-7'1779,"6"7"-1690,0-1 0,-1 1 0,1 0 0,-1 0 0,1 0 0,-1 0 0,1 0 0,-1-1 0,1 1 0,-1 0 0,1 0 0,0 0 0,-1 0 0,1 1 0,-1-1 0,1 0 0,-1 0-1,1 0 1,-1 0 0,-1 1 445,1 0-445,0 0-51,1-1-1,-1 0 1,1 1-1,-1-1 0,1 0 1,-1 0-1,1 1 1,-1-1-1,0 0 1,1 0-1,-1 0 1,1 0-1,-1 0 1,0 0-1,1 0 1,-1 0-1,0 0 1,1 0-1,-1 0 1,1 0-1,-1 0 1,0 0-1,1-1 1,-1 1-1,1 0 1,-1 0-1,1-1 1,-1 1-1,0 0 0,1-1 1,-1 1-1,1-1 1,0 1-1,-1 0 1,1-1-1,-1 1 1,1-1-1,0 1 1,-1-1-1,1 0 1,0 1-1,0-1 1,-1 1-1,1-1 1,0 1-1,0-1 1,0 0-1,0 1 1,0-1-1,0 0 1,0 1-1,0-1 1,0 1-1,0-1 0,0 0 1,0 1-1,0-2 1,4-14 17,1 1 0,0 0 0,1 0 1,1 1-1,0-1 0,1 1 0,18-25 0,2-5-55,193-308-3626,-190 306 2569</inkml:trace>
</inkml:ink>
</file>

<file path=ppt/ink/ink10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7.06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209 25 328,'-8'-25'2547,"-3"39"-926,4-2-1559,-1-1 0,-1 0-1,0 0 1,0-1 0,-1 0 0,-1-1 0,-13 10 0,-26 25 115,-2 10-44,70-70-179,1 1 0,1 1 1,0 1-1,29-14 0,-46 25 44,0 0-1,-1 1 1,1-1 0,0 1 0,0 0 0,0 0-1,0 0 1,0 0 0,0 1 0,0-1 0,0 1-1,0 0 1,0 0 0,0 0 0,0 0 0,0 0 0,0 1-1,0-1 1,4 2 0,-4 1 45,0-1 0,0 1 1,0 0-1,-1 0 0,0 0 0,1 0 1,-1 0-1,0 0 0,0 1 0,-1-1 1,1 0-1,-1 1 0,1 0 0,-1-1 1,1 7-1,11 40 224,-10-32-387,2 0 0,0-1 0,1 1 0,0-1 0,2 0 1,0-1-1,13 20 0,-4-19-355</inkml:trace>
</inkml:ink>
</file>

<file path=ppt/ink/ink10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8.15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1032,'9'0'120,"3"2"88,8 0 256,0-1 137,1 3 191,0 0 40,-3 4 8,1 3-24,3 10-120,-1 6-88,7 10-287,3 10-121,-3 6-152,2 2-48,0 5-641,-1-1-679,-4-2 736</inkml:trace>
</inkml:ink>
</file>

<file path=ppt/ink/ink10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18.97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1384,'7'3'4246,"21"9"-4167,-26-1 161,-1 0 0,0-1 0,0 1 0,-1-1 0,-2 16-1,1 33-76,3-43-157,15 86 33,-15-92-45,0-1 0,1-1-1,0 1 1,1 0-1,-1-1 1,2 1 0,-1-1-1,9 11 1,-13-19 0,0 0 0,0 0 0,0 0 0,0 0 0,0 0 0,0-1 0,0 1 0,0 0 0,0 0 0,0 0 0,1 0-1,-1 0 1,0 0 0,0 0 0,0 0 0,0 0 0,0 0 0,0 0 0,0 0 0,0 0 0,0-1 0,0 1 0,0 0 0,0 0 0,0 0 0,0 0 0,0 0 0,0 0 0,0 0 0,1 0 0,-1 0 0,0 0 0,0 0 0,0 0 0,0 0 0,0 0 0,0 0 0,0 0 0,0 0-1,0 0 1,0 0 0,0 0 0,1 0 0,-1 0 0,0 0 0,0 0 0,0 0 0,0 0 0,0 0 0,0 0 0,0 0 0,0 0 0,0 0 0,0 0 0,0 1 0,0-1 0,0 0 0,1 0 0,-1 0 0,0 0 0,-2-13-227,-5-16-34,5 22 238,-11-31 255,2 0-1,1-1 1,3-1 0,-6-70 0,13 109-226,0 0 0,0 1-1,0-1 1,0 0 0,0 0 0,0 0 0,0 1-1,1-1 1,-1 0 0,0 0 0,1 1 0,-1-1-1,0 0 1,1 0 0,-1 1 0,1-1-1,-1 1 1,1-1 0,-1 0 0,1 1 0,0-1-1,-1 1 1,1-1 0,0 1 0,-1-1 0,1 1-1,0 0 1,0-1 0,-1 1 0,1 0 0,0 0-1,0 0 1,-1-1 0,1 1 0,0 0 0,0 0-1,0 0 1,0 0 0,-1 0 0,1 0 0,0 1-1,0-1 1,0 0 0,-1 0 0,1 0 0,0 1-1,1 0 1,46 18 0,-35-12-2,233 96-805,-210-87 520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0.2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 9322,'-36'16'-8,"5"2"728</inkml:trace>
</inkml:ink>
</file>

<file path=ppt/ink/ink10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20.1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3609,'9'3'45,"0"-1"0,-1 2 0,1-1 0,-1 1 0,1 1 0,-1-1 0,-1 1 0,1 1 0,-1 0 0,0 0 0,0 0 0,0 1 0,-1 0 0,0 0 0,0 0 0,-1 1 0,0 0 0,-1 0 1,1 0-1,-1 1 0,5 16 0,21 53 148,4-2 1,3-1 0,4-1 0,2-3 0,76 94 0,-61-92-468</inkml:trace>
</inkml:ink>
</file>

<file path=ppt/ink/ink10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21.1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415 0 1528,'15'9'4581,"-13"-8"-4537,-1 1 0,1 0 1,-1-1-1,1 1 0,-1 0 1,1 0-1,-1 0 0,0 0 1,0 0-1,0 0 0,0 1 1,0-1-1,0 4 0,20 58 751,-13-37-686,1 1 1,2-1-1,22 43 1,-33-70-110,1 0 0,-1 1 0,0-1 0,0 0 0,1 0 1,-1 1-1,0-1 0,0 0 0,0 0 0,0 1 0,0-1 0,1 0 0,-1 1 1,0-1-1,0 0 0,0 1 0,0-1 0,0 0 0,0 1 0,0-1 1,0 0-1,0 1 0,0-1 0,0 0 0,0 1 0,0-1 0,0 0 0,0 0 1,0 1-1,-1-1 0,1 0 0,0 1 0,0-1 0,0 0 0,0 0 1,-1 1-1,1-1 0,0 0 0,0 0 0,-1 1 0,1-1 0,0 0 1,0 0-1,-1 0 0,1 1 0,0-1 0,0 0 0,-1 0 0,1 0 0,0 0 1,-1 0-1,1 0 0,0 0 0,-1 0 0,1 0 0,-1 0 0,-31-3 126,-34-18 313,66 21-435,-74-22 752,-118-20-1,61 15-3193,102 19 1604</inkml:trace>
</inkml:ink>
</file>

<file path=ppt/ink/ink10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2.05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469 0 6641,'-6'3'513,"-10"3"751,-8 3-1704,-4 4-176,-4 1-73,-2 1 113,-4 1 512,-3-1 248,-3-1 128,-3-2-32,0-2-304,3-3-512,5-1 328,10-3-5833</inkml:trace>
</inkml:ink>
</file>

<file path=ppt/ink/ink10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5.4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1808,'4'4'128,"4"7"248,5 11-39,4 11 159,0 10 72,-1 10-8,-2 7 0,-5 4-40,-4 4-64,-4 1-136,-5 1-96,-2 3-144,0 2-32,1 2-24,3 3-8,6 3-8,5 1 0,9 1 0,7 1-8,10 1 0,8 1 0,8-2-24,7-2 0,5-5-96,5-5-96,5-5-192,3-3-152,4-5-904,5-5 904,-13-12-2609</inkml:trace>
</inkml:ink>
</file>

<file path=ppt/ink/ink10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6.00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 1 4265,'-2'1'176,"-2"4"168,2 5 16,2 4 104,5 5 232,6 6 49,3 7 87,2 7 104,-1 9 64,-2 9 16,-3 11-160,-4 12-87,-3 15-129,-3 14-104,3 15-160,5 11-96,10 8-152,13 3-24,18-3-40,19-4-16,21-7-48,19-11 0,21-12-248,16-14-168,12-16-456,6-14-360,1-14-1161,-3-10 1345,-30-13-7378</inkml:trace>
</inkml:ink>
</file>

<file path=ppt/ink/ink10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6.47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45 238 9698,'-7'-7'496,"-6"-9"576,0-7-1160,3-6 8,8-3-8,11 1 16,12 2 40,11 4 40,13 4 128,13 6 56,16 6 104,15 9 9,17 12-73,13 16-48,8 17-96,6 19-48,-1 21-96,-4 22-144,-8 21-489,-13 20-183,-17 17-8,-19 11 128,-18 6 360,-16 1 128,-14-7-208,-9-10-304,-5-11 455,-4-32-6392</inkml:trace>
</inkml:ink>
</file>

<file path=ppt/ink/ink10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6.95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8226,'0'5'176,"2"8"-80,7 10-144,9 10 32,15 12 32,14 8 64,15 8 192,10 4 80,9 2 72,4-1-40,1 0-152,-1-1-80,-4-2-72,-5-2-16,-9 0-24,-9 1 0,-11 2 0,-13 2-8,-11 5-8,-11 3 0,-10 2-56,-10 4-48,-8 4-80,-7 4-48,-6 2-144,-2-1-136,0-5-424,2-8-416,6-12 727,6-16-5928</inkml:trace>
</inkml:ink>
</file>

<file path=ppt/ink/ink10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7.38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18 0 10826,'-4'0'256,"-3"2"-232,1 2-88,6 4-32,9 7 16,12 9 48,12 9 0,11 13 16,9 13 16,9 13 8,6 11 24,7 9 0,4 2 8,3-2-24,2-4-16,0-7-32,-3-6-104,-4-6-176,-5-3-64,-9-1-24,-11 1 104,-10 5 176,-13 3 72,-11 6-16,-11 5-24,-12 5-32,-9 3-24,-10 2 16,-9 1 48,-9-3 16,-6-4 24,-3-6 48,-3-8-56,1-9-544,3-10-593,3-9 641,11-13-5561</inkml:trace>
</inkml:ink>
</file>

<file path=ppt/ink/ink10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7.6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102 74 3505,'-2'-6'688,"-3"-5"416,-2-5-312,-3 0-96,-2 3-263,-1 3-49,1 9 8,0 9-24,2 12-72,2 13 8,1 16 8,4 13 24,4 15-48,4 10-80,6 8-184,6 4-72,8-4-776,6-7-608,6-12 760,-3-20-6482</inkml:trace>
</inkml:ink>
</file>

<file path=ppt/ink/ink10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7.8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33 1 6601,'-3'5'416,"-3"7"105,-2 7-185,1 7-264,2 6-56,2 3-16,2 4 0,2 3-56,1 1-96,-1 0-408,0 2-361,-3-1 481,0-7-5393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0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12579,'-22'35'-256,"8"-25"592</inkml:trace>
</inkml:ink>
</file>

<file path=ppt/ink/ink10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8.64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45 1 2641,'-3'3'88,"-5"5"192,-2 4-392,1 6 128,1 3 8,3 5 24,3 5-8,4 5-8,4 4-16,5 4-64,7 0-64,9-1-320,11-4-273,10-6 377,-2-8-1120</inkml:trace>
</inkml:ink>
</file>

<file path=ppt/ink/ink10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8.94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60 0 6921,'-5'8'169,"-5"9"-145,-4 6-40,1 2-145,3-1-31,4-4 0,5-4 16,5-5 112,5-5 0,6-4-224,6-6-136,6-4-456,5-4-384,4-4 736,-4 1-2337</inkml:trace>
</inkml:ink>
</file>

<file path=ppt/ink/ink10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39.82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228 0 8426,'-4'2'672,"-5"2"648,-3 5-1096,-1 5 0,-1 8-136,0 6 32,-2 9 112,-2 6 80,-4 4 209,-2 3 63,-1 3 8,1 2-72,5 5-192,7 7-112,11 9-128,13 11-48,17 9-48,18 6-24,19 1-184,17-3-216,13-9-616,10-11-441,4-17 761,-17-19-9826</inkml:trace>
</inkml:ink>
</file>

<file path=ppt/ink/ink10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0.17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131 11 12227,'-11'-3'296,"-11"0"-368,-5-1-216,0 3-56,4 5 15,9 10 209,8 10 216,10 13 257,10 12 55,10 12 64,10 11-56,10 13-128,10 10-48,10 7-88,8 3-32,6-2-64,6-5-24,1-10-72,-3-11-136,-6-12-296,-11-13-152,-12-13-256,-14-12-73,-13-11-495,-13-10-592,-12-10 1159,-7-4-5608</inkml:trace>
</inkml:ink>
</file>

<file path=ppt/ink/ink10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0.45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463 346 3705,'-12'-11'928,"-14"-17"512,-14-12-23,-9-7-81,-4-2-424,-1 2-192,4 7-344,4 6-184,6 9-56,6 8 72,7 9 56,8 11 9,8 11-49,10 14-72,12 16-64,12 17-16,13 15-48,11 15-8,10 12-8,9 7 0,7 3-8,3-3 0,2-6-24,-1-10-64,-4-14-288,-6-14-249,-7-15-839,-9-17-208,-11-19-681,-11-19 1081,-11-10-3353</inkml:trace>
</inkml:ink>
</file>

<file path=ppt/ink/ink10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0.69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99 34 5825,'-6'-4'1120,"-9"-4"1089,-4-2-1193,-1 2-272,2 5-448,5 9-88,6 13 105,7 15 47,9 16 24,10 16-56,12 14-216,10 12-48,9 7-64,8 0-24,2-6-144,1-12-48,-4-12-136,-6-12-40,-7-11-113,-7-9-127,-9-9-272,-8-6-288,-8-8-681,-8-6-407,-8-6 1216,-3-3-2313</inkml:trace>
</inkml:ink>
</file>

<file path=ppt/ink/ink10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0.9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1776 971 896,'-11'0'848,"-13"0"617,-15-1 351,-11 0 120,-6-3-591,-3-3-409,2-4-576,4-5-200,6-5-112,5-4-16,3-5-16,4-5-8,1-6 8,-1-5 0,-2-6 0,-3-6-8,-3-4-8,-3-5-88,-2 0-168,-3 1-80,-4 3-72,-3 6 64,-5 5 168,-2 6 72,-3 6 40,-3 6 48,-2 6 8,-2 7-8,-4 8-32,-3 7-128,-2 7-945,-1 7 737,14 2-5993</inkml:trace>
</inkml:ink>
</file>

<file path=ppt/ink/ink10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1.49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770 129 2144,'0'-2'353,"-2"-4"359,-1-4 128,-2-1 24,-1-2-104,0 1-296,-1 0-120,2 1-256,1 0-56,3 1-16,3 1 48,3 0 32,5 3 16,3 1-24,3 3-39,4 3-33,2 4-8,1 2 8,-1 3-16,-4 4-16,-6 3 16,-8 5 56,-11 6 88,-10 5 32,-10 7 0,-10 6-72,-8 5-48,-8 3-216,-6 1-184,-8-3-225,-6-4-79,-6-6 184,-2-5 160,1-6 216,5-7 56,9-5-208,10-6-296,11-3 296,15-4-3897</inkml:trace>
</inkml:ink>
</file>

<file path=ppt/ink/ink10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1.80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774 0 2441,'2'1'560,"1"3"368,0 2-136,-4 5-232,-4 5-136,-8 3 128,-8 4 72,-9 2 81,-10 1-25,-9 2-192,-7 1-64,-7 3-208,-4 3-88,-2 3-256,-1 6-112,1 5-184,2 6-256,5 6-1105,6 6 1121,13-9-4937</inkml:trace>
</inkml:ink>
</file>

<file path=ppt/ink/ink10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2.36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4257,'2'1'272,"3"0"320,3 1-744,1-1-4817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1 258 6257,'7'-42'584,"1"-1"161,1 1-329,-2 6-624,-1-1-416,-3 7-905,-1 3 865</inkml:trace>
</inkml:ink>
</file>

<file path=ppt/ink/ink10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2.54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812 19 1760,'0'-2'192,"0"-2"192,0-1-63,-1 0 47,0 2 8,-2 6-24,-2 6-24,-5 10-72,-5 13-24,-9 16-32,-8 16-32,-11 18 24,-9 15 120,-12 12 104,-9 10 8,-11 4-184,-11 3-224,-8 2-1112,-8-1 744,15-22-4737</inkml:trace>
</inkml:ink>
</file>

<file path=ppt/ink/ink10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3.30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37 1793 4721,'-5'6'560,"-6"6"680,-1 4-1024,4-2-80,7-3-64,11-5 97,13-6 183,11-6 80,12-5 208,8-5 56,10-5-8,8-5-64,12-5-264,11-4-144,13-4-176,11-5-40,8-7-168,4-7-216,0-9-288,-3-9-48,-5-10 16,-7-10 192,-12-10 192,-11-11-8,-15-8 128,-13-4 23,-13-1 121,-12 5 64,-11 8 32,-9 14 8,-7 17 41,-5 18 47,-5 21 240,-6 18 8,-3 16-40,-5 17-32,-3 12-136,-2 12 56,-1 9 72,-1 9 16,0 9-88,1 6-64,0 10-96,0 10-24,0 10-40,-3 13-8,-3 11-56,-5 12-24,-8 12-48,-7 10-8,-11 11-8,-11 8-56,-10 6 24,-9 4 32,-11-1 80,-10-2 64,-10-8-24,-10-10-64,-5-14 48,-3-17-56,1-20-432,2-24-496,5-26 519,23-22-6280</inkml:trace>
</inkml:ink>
</file>

<file path=ppt/ink/ink10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3.79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1713 5321,'5'1'664,"6"1"529,10 0-601,8 0-48,12-2-224,11-4 16,11-7 56,10-8 24,6-9-48,6-10-112,4-8-168,5-9-40,5-9-40,4-8-8,3-12 0,0-11 0,-1-13 0,-4-12-8,-2-8-152,-5-6-152,-6 1-400,-7 6-272,-10 10-320,-13 13 71,-14 18 505,-13 19 624,-15 21 976,-12 19 321,-10 20 7,-7 17-328,-6 15-496,-2 12-224,-1 10-24,-1 8 24,-1 7 32,-1 6 56,-2 5 40,-1 6-32,-3 6-32,-2 7-48,-3 8-120,-2 7-24,-3 7-136,-3 7-56,-4 4-48,-6 3-104,-6 0-144,-8-1-120,-8-5-592,-5-5-313,-6-10 817,12-23-5481</inkml:trace>
</inkml:ink>
</file>

<file path=ppt/ink/ink10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4.2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2005 7562,'5'-2'432,"9"-2"160,11-7-312,13-6 8,14-8-144,12-7 24,8-9 8,6-7-8,5-8 16,3-7-56,3-6-72,3-6-8,2-5-8,2-5-8,-1-4-24,-1-5 0,-2-5-8,-4-4 0,-3-4-216,-4-4-120,-5-3-104,-4-2-88,-7 1-168,-7 5-32,-10 10 87,-11 14 113,-11 20 640,-11 19 448,-9 19 329,-9 16 39,-9 17-248,-5 15-264,-7 17-248,-5 17-24,-6 17 32,-5 17 8,-4 15-56,-4 13-40,-4 10-40,-3 8-8,-3 4-8,-3 2 0,-5 1-80,-3-1-112,-4 1-432,-4-1-320,-1 0-976,-3-2 999,12-25-5448</inkml:trace>
</inkml:ink>
</file>

<file path=ppt/ink/ink10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5.46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48 4152 1448,'-5'-12'72,"-6"-17"104,-3-20-16,2-19 377,6-13 783,9-9 280,12-4 153,13 3-313,13 8-728,10 10-280,7 10-248,6 9 40,5 7 80,4 6 48,7 3-8,8 3-72,11 1-136,9 0-40,8-1-80,5-4-8,1-6-40,0-10-120,-3-11-160,-6-13-64,-9-9-40,-8-6 112,-11-4 160,-8-1 48,-8-1 0,-7 0 8,-8 1 8,-7 1 32,-7 3 72,-6 3-32,-6 2-96,-3 2-16,-2 1 8,-1 1 24,0-1 88,0 0 0,-1 1 8,0 1 8,-3 6 0,0 7-24,-3 10-408,-1 10-232,-1 12-433,-2 10-287,-2 11 376,-3 8 256,-1 7 600,-3 6 368,-2 5 120,-2 5-40,-3 6-160,-4 5-56,-1 7 208,-3 5 168,-2 5 216,1 4 41,0 4-241,2 2-168,3 1-224,2 1-48,3-2-32,1-1 24,-1-4 256,-1-3 184,-4-3 216,-4-3 24,-3 0-240,-3 0-184,-5 3-240,-3 4-40,-5 4-16,-5 5 8,-6 4 24,-6 6 16,-6 5 32,-6 10-56,-5 10-208,-6 12-152,-5 13-632,-5 12-488,-3 10-697,-2 5 289,3-2 1064,6-11 608,8-18 632,11-23-216,11-26-696,12-27-72,13-28 264,10-25 56,12-22 368,9-18 224,9-13 440,6-9 216,5-5 368,3 0 33,3 1-113,2 6-120,2 5-392,1 7-208,2 6-295,2 7-89,3 5-128,1 4-24,4 2-32,0 0-8,2 2 8,-1 0-8,-1 0-16,-1-1-8,0-2-64,0-5-176,0-5-353,0-6-183,-1-6-216,-1-2 24,-3-1-160,-2 3-65,-6 2 185,-6 5 168,-8 2 752,-6 4 360,-8 3 640,-7 5 296,-5 4 209,-3 6-33,-3 8-480,-1 4-336,2 4-440,2 1-80,5-2-40,4-1 0,5-3 0,5-2-16,4-3-32,2-3-80,0-5-264,1-7-160,-1-8-480,-3-10-192,-5-9-1,-3-8 161,-6-5 504,-3-5 8,-1-2-528,-2-2 704,1 17-2393</inkml:trace>
</inkml:ink>
</file>

<file path=ppt/ink/ink10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5.71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324 0 4137,'-1'5'856,"-2"5"768,-1 10-767,2 9-121,4 9-264,4 8-96,6 9-120,6 7-48,4 5-104,4 4-24,-1 2 120,0-1 80,-3-1 152,-3 1 72,-5 1-80,-5 5-87,-5 7-177,-5 8-104,-7 10-416,-7 7-345,-10 4-671,-10 2-288,-14 0 303,-13-1 513,-12-4 736,-9-6 128,-6-10 128,13-21-5977</inkml:trace>
</inkml:ink>
</file>

<file path=ppt/ink/ink10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6.44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1510 10834,'5'-3'504,"7"-4"25,11-4-145,10-4-40,12-2-152,9-1-56,6-3 48,3-2 104,-1-3 160,-3-4 80,-4-5 8,-6-4-80,-7-6-152,-7-4-80,-5-4-136,-5-3-24,-3-3-48,-3 0 0,-2-1-16,-1-1-24,-2 0-80,-2-2-48,-3-4-120,-3-4-96,-4-5-88,-5-3-48,-3 1 0,-6 3 104,-3 6 200,-3 8 104,-1 11 256,0 13 80,2 12 16,3 14 0,2 16-8,4 16-8,2 16 64,5 17 24,2 13-16,4 12-24,0 10-16,1 7 24,-2 6 49,-2 3-1,-3 2-64,-2-1-72,-2-2-128,-3-2-40,0-3-72,-2-4-96,-1-6-336,-3-6-233,-2-8-423,-6-10-88,-5-8 0,-6-9 47,-6-9 89,-3-9-80,-2-7 120,-1-7-96,2-7-569,2-5 73,3-7 752,5-3 728,6-2 1600,7-1 392,6 3-359,7 1-409,4 2-576,6 2-160,4 0-120,5 0 24,5-2 16,4-3-16,4-7-64,3-5-56,2-9-120,3-7-64,2-9-816,1-7-736,1-8 864,-7 6-6754</inkml:trace>
</inkml:ink>
</file>

<file path=ppt/ink/ink10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6.59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38 1 8466,'-7'3'-768,"-7"6"232,-2 2-6626</inkml:trace>
</inkml:ink>
</file>

<file path=ppt/ink/ink10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7.1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1 512 7434,'4'1'440,"7"2"528,11 1-968,15 0 8,16 2-8,16 1 8,13 1 48,8 1 48,5 2 40,2 0 0,0-1-48,0-1-40,0-2-32,-2-3-16,-4-4-128,-6-5-8,-8-7-88,-9-8-56,-12-8 104,-10-7 8,-13-7 112,-10-4 48,-9-2 32,-9 0 24,-5 0 80,-4 3 80,-1 2 72,0 4 0,1 4-104,3 5-104,2 4-80,4 6-8,3 5 8,4 4 0,2 4 56,4 5 8,3 4 0,4 5-8,6 5-56,6 3-24,10 4-392,7 2-424,8 2 472,-7-2-7874</inkml:trace>
</inkml:ink>
</file>

<file path=ppt/ink/ink10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7.56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39 1 8938,'-5'9'8,"-6"13"-264,-1 10-168,3 8 384,8 4 16,9 2 184,10 0 128,10 0 328,10 1 112,9 0 24,9-1-72,8-2-207,7-3-97,8-4-112,8-6-56,6-7-184,7-8-80,2-9-168,-2-11-88,-7-11-120,-11-10-33,-14-9-175,-15-7-200,-15-4-560,-14-2-337,-13-1 889,-10 8-4969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8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8402,'0'7'-544,"1"4"152</inkml:trace>
</inkml:ink>
</file>

<file path=ppt/ink/ink10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8.2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24 257 11530,'-5'6'457,"-4"9"191,2 9-656,5 9-40,10 7-8,15 1 32,14 2 0,17-4 16,16-3 8,13-6-8,10-7 32,5-8 16,0-11 8,-1-11-8,-5-13-112,-6-11-192,-6-12-184,-9-9-465,-10-6-239,-9-4-544,-11 0-161,-13 3 497,-13 5 576,-11 7 1192,-11 8 440,-10 9 208,-8 7-151,-4 9-313,-4 9-104,0 10-152,0 8-72,3 8-112,4 9-8,5 5 80,5 6 72,4 3 144,5 3 32,4 1-80,5 1-120,5 0-176,7-3-48,4 0-48,6-4 0,4-2-16,2-4-8,1-4-32,1-6-96,-1-5-232,-1-6-16,-4-4-24,-4-4 32,-5-3 256,-6-2 0,-6-5-88,-5-2-56,-8-2 0,-7-3 136,-9 1 400,-7 0 264,-7 2 216,-8 2-56,-5 3-200,-4 4-120,-3 1-208,0 3-63,0 0-73,0 2-40,2 2-41,1 2-31,1 3-72,1 4-32,-1 4-176,0 5-64,-3 3-280,-1 3-200,0 1 56,1-2-57,3-5-591,3-6 1016,11-6-4441</inkml:trace>
</inkml:ink>
</file>

<file path=ppt/ink/ink10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8.44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508 0 5593,'-8'2'904,"-10"3"1257,-11 3-1785,-6 1-56,-6 2-368,-1-1-72,-3 0-40,-1-1-8,-2-2 40,-3-2-80,0-1-1072,0-1 863,8-2-6408</inkml:trace>
</inkml:ink>
</file>

<file path=ppt/ink/ink10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8.69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6577,'7'2'553,"10"2"927,16 4-1488,18 4-8,22 4-16,23 6 16,20 5 16,19 8 0,14 7 8,13 7 8,8 3-16,7 0 0,4-6-224,2-10-344,-1-17-601,-5-20-455,-10-25 792,-34-8-3313</inkml:trace>
</inkml:ink>
</file>

<file path=ppt/ink/ink10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8.9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586 5 3089,'-8'-1'392,"-11"-1"696,-10 0 216,-7 2 89,-5 3-225,-1 6-752,1 5-216,1 6-200,1 8-56,1 8 40,0 7 104,0 11 232,1 8 88,0 11 128,4 8 16,4 9-40,7 5-63,8 4-145,9 2-80,11 1-176,9-1-48,9-4-40,6-3-160,6-7-385,4-9-327,4-11-712,2-11-521,2-15 1177,-7-13-4977</inkml:trace>
</inkml:ink>
</file>

<file path=ppt/ink/ink10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9.26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156 171 2785,'0'-6'936,"-2"-7"1064,-4-9-175,-5-5-289,-3-2-184,-3 2-336,-1 5-159,-2 6-345,1 7-144,3 10-232,2 8-72,4 12-40,3 10 0,5 12 64,4 11 8,6 12 8,5 13-8,6 12-56,6 11-16,7 9-16,6 3-8,4-2-32,4-8-16,5-11-176,2-13-152,2-15-408,2-14-425,-1-14-1175,-2-14-313,-4-16 1321,-11-8-3385</inkml:trace>
</inkml:ink>
</file>

<file path=ppt/ink/ink10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9.48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346 291 6561,'-4'0'264,"-5"-1"41,-4 0-185,-2-3-112,-2-1-8,1-3-257,0-2-223,0-3-456,-1-1-24,-4-5 272,-4-4 248,-9-9 432,-8-12 16,-10-16-8,4 3-3497</inkml:trace>
</inkml:ink>
</file>

<file path=ppt/ink/ink10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49.76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111 0 1472,'-4'1'240,"-5"1"745,-4 3 79,-3 5 192,-1 6 72,0 7-447,3 8-209,3 8-248,3 9-32,6 8 56,7 10 0,7 9-56,9 9-96,10 9-208,9 9-64,10 5-64,7 5-80,7 2-96,4-1-24,1-3 24,0-6 64,-2-8 136,-4-9-200,-3-13-104,-2-12-224,0-14-1113,-1-15 1129,-9-13-5617</inkml:trace>
</inkml:ink>
</file>

<file path=ppt/ink/ink10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0.00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 1 2320,'-1'3'113,"-2"8"87,0 7-56,3 7 80,4 6 72,5 6 8,7 4-72,8 6-136,8 4-152,9 3-872,7 3 640,-4-8-2369</inkml:trace>
</inkml:ink>
</file>

<file path=ppt/ink/ink10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0.33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 1 2881,'-2'1'48,"-1"4"-72,0 4-8,1 5 96,2 6 152,3 6 440,4 4 160,4 4 120,5 4-32,6 2-223,4 4-129,8 3-208,5 1-104,7-1-176,6 0-40,5-5-24,4-4 0,3-7 0,1-6-16,-3-7-136,-4-6-304,-4-5-1353,-4-6 1129,-11-2-4577</inkml:trace>
</inkml:ink>
</file>

<file path=ppt/ink/ink10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0.68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 0 8474,'-1'8'248,"0"12"32,3 12-328,8 9 8,9 9 24,10 6 8,13 5-8,13 5 8,15 2-16,12 0-16,12-1-384,7-4-256,4-8-937,2-9 825,-18-13-4497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8.3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1 10594,'-12'21'-648,"0"4"-1008,4 9-585,1 1 33,-7-2 1136,1-3 968,0-5 528,-1-1-208,1-5-96</inkml:trace>
</inkml:ink>
</file>

<file path=ppt/ink/ink10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0.91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46 4385,'1'1'-88,"3"0"-80,5-2-232,6-3-88,6-5-425,5-7 577,-1-1-1656</inkml:trace>
</inkml:ink>
</file>

<file path=ppt/ink/ink10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1.25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5969,'7'3'184,"12"4"-24,15 4-160,16 3-8,18 2 0,15 2 0,11 3 8,8 5-8,2 4-416,0 3-304,-2 0 384,-17-5-4441</inkml:trace>
</inkml:ink>
</file>

<file path=ppt/ink/ink10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1.70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0 527 1552,'3'-6'0,"5"-12"168,8-13 152,8-11 241,11-10 39,10-5-184,8-2-56,7 1-104,6 3-48,5 7-48,4 8-112,7 9-496,6 11-400,5 12 456,-13 7-2569</inkml:trace>
</inkml:ink>
</file>

<file path=ppt/ink/ink10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2.09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366 1392 6129,'-10'5'272,"-12"6"176,-10 6-336,-7 2 129,-5 0 159,0-4 72,2-6 40,3-10-80,7-12-64,6-15-32,7-17-80,6-18-16,9-18-120,8-15-48,11-12-64,13-9-8,13-5-24,13 0 0,12 5-8,9 9 8,7 9-16,6 12-8,4 11-248,4 10-112,4 13-240,1 12-216,0 13-401,-4 13-327,-5 14 832,-18 7-3633</inkml:trace>
</inkml:ink>
</file>

<file path=ppt/ink/ink10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2.43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193 1234 1088,'-10'-5'944,"-12"-8"-391,-10-8 583,-4-9 8,1-8-328,6-8-200,8-9-312,13-7-136,14-9-104,14-7 96,14-6 49,15-5-17,12-3-16,12-1-112,12 2-152,9 4-152,8 7-377,6 11-183,2 12-640,-2 14 760,-19 14-3089</inkml:trace>
</inkml:ink>
</file>

<file path=ppt/ink/ink10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2.8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26 539 1368,'-2'4'568,"-2"4"609,-2 2-17,0 1-312,1-2-184,2-4-320,5-4-160,6-7-160,7-8-8,9-7-16,10-6 0,11-3-8,9-1-8,8 1-8,7 1 8,4 0 0,1-2 8,-1-5 0,-1-6-8,-3-5-24,-6-3-16,-6 2 8,-7 5 0,-10 8 32,-9 10 0,-10 13-104,-9 12-24,-9 14-40,-8 14 0,-8 14 88,-7 15-64,-6 12-72,-7 9 0,-7 8-24,-6 5-72,-8 1-240,-5 2-120,-5-2 296,8-17-2041</inkml:trace>
</inkml:ink>
</file>

<file path=ppt/ink/ink10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3.10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13 338 5489,'-3'-3'280,"-3"-4"544,2-6-1016,5-6 104,8-4 40,8-4 40,10-3 8,9-1 16,8 0 0,7 0 0,7 1 0,9 2 0,8 3-16,7 4-80,4 7-736,2 10-400,0 11-360,-2 14 535,-15 2-567</inkml:trace>
</inkml:ink>
</file>

<file path=ppt/ink/ink10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3.21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2449,'5'9'336,"6"9"304,5 8-216,2 4-224,1 1-24,-2 1-64,-2-1-80,0-2-88,1-3-272,1-4 208,-3-6-3745</inkml:trace>
</inkml:ink>
</file>

<file path=ppt/ink/ink10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3.5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9 2553,'1'-1'-361,"3"-2"25,2-1-1520</inkml:trace>
</inkml:ink>
</file>

<file path=ppt/ink/ink10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3.70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1 897 1920,'13'-11'360,"21"-17"233,20-19-169,15-16-336,10-15-64,4-9-8,0-4 0,-2 1 8,-3 6-8,-5 9-8,-2 10 0,-2 9-8,-2 11-8,-2 10-656,-2 10 488,-13 9-2473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8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5217,'10'-5'184</inkml:trace>
</inkml:ink>
</file>

<file path=ppt/ink/ink10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4.19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1 941 5753,'1'-1'40,"5"-3"-248,6-7 160,7-9 264,8-10 136,7-10 256,5-9 105,8-7-33,5-6-104,6-5-232,4-4-120,4-3-160,1-1-24,0 1-24,0 3-8,-1 7 0,0 7-8,-1 12 8,1 10 0,2 13-8,2 10-8,2 12-176,3 8-320,-1 10-1449,0 8 1209,-14 0-5265</inkml:trace>
</inkml:ink>
</file>

<file path=ppt/ink/ink10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4.53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1025 1 9578,'-9'2'216,"-12"4"-232,-10 1-104,-7 2 48,-4 2 0,-1 4 264,-1 4 128,0 4 256,-1 4 112,1 4 17,1 5-65,0 8-256,1 7-120,-2 11-208,-2 9-56,-2 9-24,-1 10-8,-2 5-40,0 3-72,1 1-256,2-2-136,3-4-385,4-5-335,5-8 744,9-18-8930</inkml:trace>
</inkml:ink>
</file>

<file path=ppt/ink/ink10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4.90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643 352 4281,'4'-6'464,"2"-8"576,2-7-832,0-7-160,-2-7-24,-3-4 8,-5-2 72,-6-1 256,-6 4 64,-4 6 113,-3 7-25,-2 7-120,-1 8-40,0 7-88,0 8-16,-3 8 192,-4 7 96,-4 8 224,-5 8 65,-4 9-177,-2 12-88,-3 13-240,0 13-104,1 16-144,5 14-32,5 9-40,6 6-24,10 0-120,8-4-208,13-7-688,10-8-529,11-11 793,2-21-9026</inkml:trace>
</inkml:ink>
</file>

<file path=ppt/ink/ink10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6.10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449 705 9490,'-6'-1'584,"-7"-1"512,-7-1-936,-3 0-24,-3 4-104,0 5 80,-2 8 137,-1 10 151,0 10 328,0 11 16,2 11-64,3 10-144,3 8-320,5 3-104,3 0-112,5-4-16,3-9-112,2-10-32,2-12-88,1-14-48,4-12-80,1-11-48,3-10-88,2-7-16,1-6 48,-1-4 31,-2-4 25,-2-5 64,-5-3 160,-4-2 80,-5 0 296,-5 3 104,-3 4 168,-3 3 33,0 4-89,-1 3-80,3 2-200,1-1-64,5-3-8,4-4 24,4-6 40,7-7 8,4-7-8,6-9-16,4-8-40,2-9-24,1-9-8,0-7-16,0-6 24,-1-1 0,-4 3 32,-3 8 16,-4 13 296,-5 14 64,-6 18 8,-3 16-24,-3 16-320,-3 16-80,-1 19-8,-2 19 24,-1 16 24,-1 14 0,-1 11 8,0 6 0,0 2 8,0 1-16,2-2-24,3-5-16,4-6-24,4-8-16,6-9-8,5-11 0,4-12-24,2-13 0,2-11 32,-2-11 16,-1-12 72,-3-10 24,-3-13 8,-3-14 0,-3-14-16,-4-12 0,-3-10 24,-3-8 0,-2 0 0,-2 2 1,1 10 23,2 13 8,0 16-24,3 15-32,2 18-48,1 15-24,4 18-8,3 16 0,6 17-8,5 16-8,3 16 16,2 10 0,0 6 32,-3 0 8,-3-9 0,-3-11-8,-1-17-32,-2-17-8,1-18-24,0-17 0,0-17 8,1-18 0,0-16-8,-2-17 8,-2-13 16,-1-14 8,-3-11 0,-2-10 16,-1-6 0,0-1 8,-1 5 8,-1 10 24,-2 17 24,-1 18 0,-3 20-64,-1 19-32,0 19-72,-2 18 0,1 18 40,-1 17 16,1 16 0,3 12 0,4 9 0,5 3-8,5 0-160,7-5-153,4-10-407,3-13-192,2-17-272,0-17-96,2-21 183,-2-20 121,-1-23 352,-1-19 192,-3-16-312,-1-12-545,-2-5 753,-3 11-5465</inkml:trace>
</inkml:ink>
</file>

<file path=ppt/ink/ink10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6.2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35 0 4969,'-3'5'568,"-4"5"832,-1 4-1552,1 2-184,1-1-48,3 0 88,2-4-88,3-2 72,0-7-56,-1-11 104,0-3-4177</inkml:trace>
</inkml:ink>
</file>

<file path=ppt/ink/ink10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7.31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153 1 11474,'-2'1'200,"2"4"-280,1 4 16,3 6 56,3 8 24,2 5 72,2 6 81,2 3 119,3 3 40,3 3-24,4 2-64,6 5-112,6 6-48,8 8-40,6 10-16,6 5-16,2 4 8,0-4 0,-3-7 16,-6-11 0,-10-13 0,-10-14 80,-9-14 32,-12-14 0,-9-14 0,-11-13-72,-10-14-40,-10-12-8,-7-11 0,-6-8-8,-3-7 8,-2-5 16,-1 0 40,1 2 136,1 5 32,3 7 32,4 6-32,3 8-112,7 7 0,6 10 48,9 9-16,5 10-32,7 9-40,7 12-96,5 13 0,8 16 0,8 16 0,10 15 0,8 14 0,9 11 0,6 6 0,4 1 8,0-6 8,-2-13 24,-8-15 24,-9-19 137,-11-17 47,-11-17 8,-10-14-8,-10-15-152,-8-14-48,-10-12-16,-8-13 0,-8-12-8,-8-10 8,-7-8 16,-6-4 16,-4-2 64,-2 3 24,1 8 16,2 12-8,6 13-88,8 15-40,10 15-88,11 13-32,10 15 16,12 15-8,10 15 40,12 14 8,12 16 0,10 12 8,11 11 24,9 8 0,7 4 8,4-3 0,0-8 16,-4-14 8,-7-16 16,-10-18 8,-12-18 0,-10-16 0,-10-14-40,-10-13-40,-10-11-72,-9-8-40,-10-7 0,-10-6 48,-9-4 56,-6-2 32,-3 2-24,-2 6-64,3 9-224,4 11-80,7 10-209,7 11-47,10 9 48,10 8 8,11 5-208,11 4-288,13 6-777,11 3-527,11 4 1264,-1-2-5946</inkml:trace>
</inkml:ink>
</file>

<file path=ppt/ink/ink10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7.51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 1 3321,'-2'3'-568,"-1"-1"328,0 1-2273</inkml:trace>
</inkml:ink>
</file>

<file path=ppt/ink/ink10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7.61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1 598 2633,'2'-17'744,"5"-21"616,8-24-320,8-18-600,9-15-240,7-9-1216,4-5 728,-5 17-4825</inkml:trace>
</inkml:ink>
</file>

<file path=ppt/ink/ink10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7.79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379 0 3121,'-3'0'328,"-4"4"256,-6 6-312,-6 13-248,-5 13-8,-7 15 320,-5 15 168,-4 16 200,-2 15 88,0 16-255,3 14-169,6 10-200,7 7-136,9 1-448,11-1-337,10-5-647,11-7-296,8-14 880,2-28-1889</inkml:trace>
</inkml:ink>
</file>

<file path=ppt/ink/ink10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8.10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510 83 6873,'-4'-7'225,"-5"-7"-265,-4-4-417,-4-1-111,-4 3 40,-5 8 664,-6 7 440,-7 12 577,-7 11 143,-5 12-200,-2 11-208,1 13-432,4 13-200,8 12-200,9 10-48,11 11-40,13 8-24,12 10-248,14 10-280,14 9-672,11 3-320,11-5-873,9-15 1265,-6-28-2801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8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331 1 2673,'-42'39'648,"-4"3"488,-2 1-608,-3 0-424,3-2-800,0-4-384,0-4 488</inkml:trace>
</inkml:ink>
</file>

<file path=ppt/ink/ink10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8.4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94 1 8810,'-4'-1'144,"-3"1"-376,-2 4 56,-2 7-16,0 12 32,-1 14 352,0 14 144,1 15 168,1 15 56,4 15-152,6 13-104,10 10-176,9 9-56,10 5-88,9 1-40,7-2-440,4-5-96,2-10-160,-1-15-192,-3-17-105,-5-20-375,-6-18 736,-10-18-3993</inkml:trace>
</inkml:ink>
</file>

<file path=ppt/ink/ink10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8.68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510 1574 3809,'-6'-2'888,"-7"-2"904,-8-3-983,-4-2-121,-3-2-344,0 0-104,1-1-160,2 1-48,2-2-48,0-3-8,-1-5 24,-2-9 0,-4-11 0,-3-13-8,-3-13-16,-2-14 0,3-13 0,4-11 24,7-7 80,11-4 8,12 1-16,15 5-16,14 8-72,15 9-64,14 9-192,11 8-136,8 8-1009,7 7 881,-12 14-5593</inkml:trace>
</inkml:ink>
</file>

<file path=ppt/ink/ink10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9.18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1244 10834,'-1'4'160,"2"3"-256,3-1-32,8-7 16,7-11 56,5-14 40,4-14 8,3-14 32,1-12 8,2-8 0,2-8 0,3-3-24,2-3-16,1 0-192,3 2-96,-2 2-24,0 2 16,-2 3 184,-3 6 112,-2 8 24,-3 8 0,-3 12-8,-1 10-8,0 12-32,0 10-48,2 11-360,2 9-176,0 8-384,1 6-177,0 5-175,2 2-152,0-1 864,-5-5-2009</inkml:trace>
</inkml:ink>
</file>

<file path=ppt/ink/ink10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9.57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146 1449 2585,'-6'5'32,"-7"3"-56,-6 3 312,-1-1 208,-1-3 488,1-7 152,4-8-80,3-12-55,4-14-345,3-14-112,4-14-160,4-14-104,7-11-152,6-11-56,7-8-64,7-4 0,8-1-8,8 3 0,6 6-16,6 10-8,4 9-8,4 10-16,3 9-152,3 7-112,3 9-344,2 8-96,2 10 119,-1 9 113,-2 10-160,-4 10-440,-6 12 640,-15 3-3681</inkml:trace>
</inkml:ink>
</file>

<file path=ppt/ink/ink10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6:59.9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73 1647 5825,'-6'-4'168,"-7"-7"-48,-3-11-104,0-13-32,4-15 64,4-13 128,6-13 288,8-10 81,8-9 39,9-5-96,11-3-280,11-1-80,10 2-112,11 3-16,8 4-8,7 2-8,7 6 8,7 5 8,4 8 0,4 9-8,2 9-16,1 9-232,1 9-616,0 9-457,-2 9 601,-18 9-4793</inkml:trace>
</inkml:ink>
</file>

<file path=ppt/ink/ink10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0.21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58 3745,'0'-5'112,"2"-8"-320,1-6 120,0-1-3473</inkml:trace>
</inkml:ink>
</file>

<file path=ppt/ink/ink10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0.48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33 0 3449,'-4'4'304,"-3"6"152,-2 8-272,1 8-8,3 7-40,5 7 16,6 8 0,5 5-24,4 7-8,5 6-8,0 3-8,2 2-16,-2 0-80,-2-1-56,-4-3-1192,-4-2 888,-4-12-3577</inkml:trace>
</inkml:ink>
</file>

<file path=ppt/ink/ink10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0.96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1 594 3073,'7'-11'16,"9"-18"-136,9-16 48,7-14 40,4-9 8,1-3 64,-3 1 104,-3 5 104,-4 8 120,-6 11 112,-5 11-8,-5 11 272,-3 12-32,-3 10 40,-2 11 73,0 10-201,0 12-32,0 11-160,1 13-112,1 11-168,-2 10-48,0 8-64,-2 4 0,-4 1 8,-5 2-8,-6-1-8,-6-1-8,-5-4-160,-5-4-232,-6-8-1224,-3-6 992,4-15-6778</inkml:trace>
</inkml:ink>
</file>

<file path=ppt/ink/ink10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1.2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462 1 1480,'3'0'216,"4"2"344,4 2 201,2 7 55,-1 8 0,-3 9-136,-5 12-128,-6 11-64,-6 12 0,-8 11-95,-7 10-73,-7 9-144,-6 6-72,-6 6-64,-4 7-8,-4 4-32,-3 3-72,-1 3-833,-3-2-575,1-6 752,8-23-4009</inkml:trace>
</inkml:ink>
</file>

<file path=ppt/ink/ink10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1.5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37 186 144,'-5'2'24,"-3"3"8,-2 0-32,2-2 0,2-3 8,6-3 192,6-4 104,6-5 272,6-4 144,4-3 193,2-4 71,2-2-120,-1-1-120,-2 1-272,-5 5-48,-5 6-32,-4 5 9,-4 8-25,-4 7-48,-3 9 16,-3 9 48,-2 10 96,-2 9-8,-1 11-104,1 11-72,2 7-200,4 6-64,5 1-72,6-2-112,6-5-232,6-4-104,4-8-240,3-6-56,2-8-177,-1-7-239,0-10 688,-5-9-4753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0 182 3033,'12'-11'-56,"23"-22"-408,33-33 191,6-5-1967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5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5 5577,'-8'-4'256,"4"4"40,-1 0-144,2 3-96,-1 0-16,2-2-352,1-7-720</inkml:trace>
</inkml:ink>
</file>

<file path=ppt/ink/ink10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1.84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271 146 2801,'-3'-11'904,"-4"-12"776,-4-6-160,-3-2-655,-2 4-345,1 9-504,-1 12-88,2 14-56,-1 15 24,0 15 184,-1 13 48,-3 11 40,-1 9 16,-1 8-40,-1 8-8,2 3-64,3 2-40,8-3-304,8-6-424,11-7-1097,10-8 993,2-16-4585</inkml:trace>
</inkml:ink>
</file>

<file path=ppt/ink/ink10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2.49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3049,'2'7'608,"3"11"568,5 10-72,6 10-344,7 9-79,7 5-193,7 3-96,5 2-160,3 2-24,4 3-8,2 3-8,3 4-32,2 6-32,1 5-72,-1 6-24,-6 5-8,-9 2 0,-12 1 8,-13-3-8,-14-2-24,-16-6-32,-12-8-464,-13-10-480,-9-12 528,3-14-7170</inkml:trace>
</inkml:ink>
</file>

<file path=ppt/ink/ink10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2.78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1 175 2641,'4'-8'344,"8"-9"320,6-9-120,7-4-224,3-2-72,1 3 16,1 8-16,-1 9 64,-1 14 72,-3 13-112,-2 14-32,-3 15-64,-2 13-88,-3 10-56,-5 9-8,-4 6-224,-6 3-224,-7-1-424,-6-3-392,-5-10 664,0-17-2937</inkml:trace>
</inkml:ink>
</file>

<file path=ppt/ink/ink10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3.03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80 2120,'8'-8'128,"8"-9"153,9-4-81,6 1 40,3 7 16,0 13 96,-5 15-64,-5 18 88,-7 16-8,-7 15-120,-6 14 64,-7 9-88,-8 9 0,-9 3 8,-7 0-152,-8-3-48,-6-6-216,-3-9 128,5-18-5665</inkml:trace>
</inkml:ink>
</file>

<file path=ppt/ink/ink10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3.20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2377,'4'3'112,"5"4"56,4 7-152,0 0-2689</inkml:trace>
</inkml:ink>
</file>

<file path=ppt/ink/ink10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3.54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0 879 3761,'6'-6'144,"7"-8"64,9-10-192,9-9 0,7-10-8,7-9 8,3-8 168,2-7 72,-1-3 80,-2-3 16,-2 0-168,-3 1-88,-1 2-296,1 5-312,1 4-896,1 7 784,-7 13-2209</inkml:trace>
</inkml:ink>
</file>

<file path=ppt/ink/ink10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3.70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17 1632,'2'-3'-296,"2"-3"256,0-2-1256</inkml:trace>
</inkml:ink>
</file>

<file path=ppt/ink/ink10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4.15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306 0 4953,'-5'5'104,"-7"4"16,-7 7-712,-5 5 240,-1 4 72,-1 3 368,2 2 32,3 0 56,5 0-16,6-1-96,6 2-48,7 4-104,6 8-48,6 7 8,5 7 24,5 5 80,2 4 40,4 1 8,1-1 8,1-2-8,-2-4 16,-3-8 128,-5-8 184,-5-9 304,-7-8 88,-6-6-72,-5-3-183,-5-1-305,-6 2-112,-5 4-128,-6 5-40,-5 2-120,-5 4-89,-6 1-111,-3 2-16,-5 1 104,-3 1 96,-1 0-528,-1-2 568,9-7-4345</inkml:trace>
</inkml:ink>
</file>

<file path=ppt/ink/ink10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4.4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0 601 4937,'3'-2'312,"4"-3"120,5-5-32,5-3-176,6-3 16,4-1 56,4-1 113,4-2 351,2-3 32,3-4-88,4-3-120,3-5-384,4-3-112,4-4-144,5-2-288,2-4-448,0-4-224,-4-4-737,-5 0 961,-11 8-4833</inkml:trace>
</inkml:ink>
</file>

<file path=ppt/ink/ink10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6.29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33 1739 4321,'-3'2'672,"-4"4"696,-1 3-255,0 3-265,2 3-88,6 0-104,5 1 64,10-1 264,10-5-23,12-6-113,12-10-104,13-14-352,12-16-48,9-17-112,8-17-64,6-18-96,5-18-24,5-16-16,3-13-16,-3-11-8,-3-8-80,-8-5-512,-9-2-376,-10 0-1217,-10 3-983,-10 9 1751,-16 30-5536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6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10458,'3'11'368,"-2"-11"-544,2-5-1288,5-1 704</inkml:trace>
</inkml:ink>
</file>

<file path=ppt/ink/ink10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6.57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1366 1 8050,'-4'7'880,"-5"8"1592,-4 8-2408,-2 7-24,-2 5-16,-1 4 16,-3 3 24,-3 4 81,-6 3 119,-6 5 64,-7 6 144,-7 8-40,-8 7-120,-9 10-80,-9 11-168,-8 12-40,-8 15-24,-6 15 0,-5 10-32,-5 9-152,-2-2-472,3-5-360,6-16 495,20-30-10977</inkml:trace>
</inkml:ink>
</file>

<file path=ppt/ink/ink10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6.89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18 139 6969,'-2'4'-8,"-1"5"-376,-1 2 32,0 2 160,2 1 192,0 1 320,1 0 72,1 1 241,2 0 119,2-2 40,4-2-32,5-3-24,8-5-168,11-8-208,11-8-80,15-8-632,15-11-448,13-10-840,11-13-929,4-13 1417,-14 6-3961</inkml:trace>
</inkml:ink>
</file>

<file path=ppt/ink/ink10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7.42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1035 1 9378,'-5'5'216,"-7"8"-168,-5 7-40,-3 5 56,-4 6 192,-2 5 400,-3 3 160,-5 6 153,-4 3-169,-5 6-360,-5 4-152,-4 4-176,-3 2-8,-2 0 16,-3 0 0,0 0-16,0-2-40,2-1-40,2-4-16,4-5-16,5-8-96,5-8-152,4-9-32,5-8-104,6-8 48,7-6 128,6-4 40,7-5 112,8-2 56,8-3 16,9-2 24,7-1 16,7-1 16,5 1 56,4 1 24,4 2 40,3 4-16,4 4-40,4 4-48,5 4-48,4 2-8,4 0-24,4-3 0,0-7 0,-2-10 0,-4-12 16,-7-12-16,-7-11-400,-6-8-328,-6-6-1001,-6-4-1359,-5-1 1783,-8 10-5232</inkml:trace>
</inkml:ink>
</file>

<file path=ppt/ink/ink10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7.72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211 1 7802,'-1'0'640,"-3"2"848,0 0-1416,2 2-8,1 3-72,2 4 8,1 6 40,-3 7 8,-5 10 192,-5 9 32,-7 12 32,-6 11-16,-4 11-176,-2 10-48,0 7-48,4 8-16,8 4-48,9 2-152,11-2-864,13-6-840,12-8 992,1-19-6402</inkml:trace>
</inkml:ink>
</file>

<file path=ppt/ink/ink10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8.0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526 159 6953,'-6'-5'265,"-10"-9"-25,-7-8-560,-8-6-161,-6-2-87,-5 3 464,-3 6 320,-1 10 544,0 12 161,3 12-73,2 14-144,5 15-320,4 14-80,6 14-200,4 12-72,5 11-24,6 8 0,6 8-8,7 6-16,10 4-24,11 2-16,13-1-384,13-4-384,11-8-1433,10-11 1249,-8-22-4625</inkml:trace>
</inkml:ink>
</file>

<file path=ppt/ink/ink10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8.43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96 1 3721,'-4'1'584,"-4"2"592,-5 2-768,0 6 8,-1 6-96,2 8 72,1 9 185,2 12 111,3 11 48,2 13-56,3 13-264,5 14-144,6 13-216,7 10-40,10 9-72,7 4-160,8 2-424,6-3-288,3-10-408,2-14-145,0-19 825,-9-25-4489</inkml:trace>
</inkml:ink>
</file>

<file path=ppt/ink/ink10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8.76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262 1 4881,'-10'8'304,"-12"14"176,-9 15-48,-6 14 16,-1 14-24,2 13 41,4 12-9,7 11 8,6 9 0,8 10-120,10 7-80,11 5-144,14 4-40,15-1-80,15-1-440,15-5-984,11-8-809,5-12 1001,-11-24-3065</inkml:trace>
</inkml:ink>
</file>

<file path=ppt/ink/ink10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9.06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119 1 5137,'-7'4'240,"-9"7"248,-4 8-536,-3 8 24,3 11 56,4 9 72,5 12 192,6 10 88,6 11 0,7 9-47,10 9-193,9 6-112,12 5-360,8 1-393,9-4 417,-6-20-5849</inkml:trace>
</inkml:ink>
</file>

<file path=ppt/ink/ink10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9.2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6081,'-1'11'120,"2"16"-160,3 15-48,8 14-648,8 9-368,8 3 552,0-10-3129</inkml:trace>
</inkml:ink>
</file>

<file path=ppt/ink/ink10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9.61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56 1 2593,'-5'12'248,"-4"18"240,-4 17 0,0 16 72,3 14-56,4 13-80,8 15-280,7 14-80,8 12-96,6 6-376,5 0 272,-2-25-4801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9.0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2641,'-10'15'64</inkml:trace>
</inkml:ink>
</file>

<file path=ppt/ink/ink10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09.92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237 0 6793,'-6'5'152,"-6"7"-160,-5 9-56,-3 10-168,-1 9 8,-1 13 64,-1 10 112,-1 12 376,0 10 80,1 10 17,3 11-89,4 9-224,8 9-80,9 6-304,12 5-393,13-1 385,2-22-6353</inkml:trace>
</inkml:ink>
</file>

<file path=ppt/ink/ink10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0.58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 96 8362,'-5'3'176,"-3"5"-192,2 4-32,8 1-8,12 0 24,13-4 32,12-3 32,12-4 160,10-3 64,10-3 40,10-1-16,16-2-128,14-1-48,15-4-56,11-4-80,7-6-592,4-5-536,-2-4 584,-25 2-6778</inkml:trace>
</inkml:ink>
</file>

<file path=ppt/ink/ink10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0.94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187 0 5817,'-9'3'72,"-12"6"-328,-6 5-56,-3 4 80,2 3 16,3 2 376,4 3 176,6 3 232,6 1 56,7 2-71,9 2-97,11 3-176,12 1-64,15 3-104,15 2-64,14 1-56,14-1-40,9-6-392,5-8-289,1-11-399,-3-14-96,-4-13-24,-8-15 232,-9-13 391,-11-14 137,-11-10 432,-15 5-1160</inkml:trace>
</inkml:ink>
</file>

<file path=ppt/ink/ink10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1.1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351 149 1888,'-2'-6'713,"-3"-6"519,-2-7-208,-1-3-496,-3-1 0,1 1 256,0 4 89,2 4-81,3 6-200,0 4-384,2 4-120,0 5 8,-1 7 56,0 8 80,-3 9 8,-3 9-32,-3 9-48,-5 6-48,-4 7 0,-4 4-16,-2 4-16,-3 3-272,0-1-312,1-3-1072,2-6 896,7-14-7106</inkml:trace>
</inkml:ink>
</file>

<file path=ppt/ink/ink10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1.42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 35 9858,'-2'0'224,"-3"0"-224,1 0-40,-1 1-40,3 0 16,2 0 32,3 1 24,3-1 8,3 0-8,4-1-24,3-2-80,2-2-360,4-1-256,1-1-568,2-2-265,-3 0 849,-4 0-4225</inkml:trace>
</inkml:ink>
</file>

<file path=ppt/ink/ink10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1.58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401 1 2937,'-8'1'304,"-12"3"288,-11 4-24,-10 6 96,-7 4 40,-2 5 8,1 5-159,4 4-265,6 2-112,8-1-168,9-1-192,9-4-969,9-7 769,6-8-5401</inkml:trace>
</inkml:ink>
</file>

<file path=ppt/ink/ink10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2.06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81 16 1016,'3'0'568,"4"-1"425,4-1-97,2-1-48,-1 1-240,0-1-104,-3 0-168,-3 2-48,-2 1 0,-1 3-48,-3 6-32,-2 5-24,-3 8-135,-4 8-33,-6 8-345,-7 7-287,-9 7-856,-8 5 744,1-7-3169</inkml:trace>
</inkml:ink>
</file>

<file path=ppt/ink/ink10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2.39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0 723 8050,'4'-1'176,"8"0"-136,11-2-48,13-2 0,13-2 8,9-2 8,6-1 8,2-3 72,0-3 72,-2-4 136,-1-2 40,1-5-40,0-4-64,2-3-144,1-5-40,0-5-56,-2-3-184,-5-3-592,-5-3-352,-9-3-489,-7-3 57,-8-2 24,-9-2 823,-8 11-1519</inkml:trace>
</inkml:ink>
</file>

<file path=ppt/ink/ink10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2.6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111 7 5233,'-1'-1'296,"0"-1"168,0 0-384,1 1-80,2 3-8,2 2 96,2 5 120,4 5 152,3 5 57,5 9-9,3 9-80,3 13-112,1 11-24,1 11-64,-1 8-16,-4 3-32,-4 2-16,-7-1-16,-8 0 8,-9-1-16,-10-1 0,-12 1-8,-10-1-24,-12-2-440,-9 0-680,-8-4 647,8-13-6416</inkml:trace>
</inkml:ink>
</file>

<file path=ppt/ink/ink10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2.9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1007 3945,'5'-7'400,"6"-9"576,9-11-880,9-8-16,7-7-56,7-3 0,5-3 216,3-1 104,2-1 152,1-2 17,-1-3-185,-2 0-112,-2-1-136,-3 1-24,-3 0-56,-4 2-32,-3 1-336,-4 0-257,-5 0-639,-6-1-552,-7-1 1000,-6 10-2081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6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3393,'6'0'-808,"1"6"1552</inkml:trace>
</inkml:ink>
</file>

<file path=ppt/ink/ink10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3.2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485 1 2312,'-1'1'249,"-1"2"303,-1 5-80,-1 6 40,-1 6 8,0 9-48,-2 7-40,-2 9-64,-1 8 0,-2 6-16,-3 4-24,-3 2-71,-3 2-73,-3 1-96,-4 4-32,-3 3-32,-3 5-8,-4 6-16,-1 4-24,-3 4-529,-3 1-583,-4 2 632,7-17-4841</inkml:trace>
</inkml:ink>
</file>

<file path=ppt/ink/ink10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3.47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0 731 5281,'7'-5'408,"10"-8"624,12-7-1008,12-8-8,11-7-16,8-6 0,6-4 0,2-5 0,1-5-8,0-5-80,-1-7-592,0-6-272,1-6-600,1-7 656,-11 12-1689</inkml:trace>
</inkml:ink>
</file>

<file path=ppt/ink/ink10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3.65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321 0 3265,'-5'4'648,"-6"8"696,-7 10-600,-8 13 0,-5 13-71,-3 13-49,-3 11-176,0 7-104,2 4-200,3 2-72,6 0-128,7 0-168,9-2-1128,11 0 895,4-15-6504</inkml:trace>
</inkml:ink>
</file>

<file path=ppt/ink/ink10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3.7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2897,'8'11'80,"12"18"-48,10 21-32,0 2-3009</inkml:trace>
</inkml:ink>
</file>

<file path=ppt/ink/ink10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4.2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62 335 7306,'-4'-4'80,"-4"-6"-216,-3-8 56,1-7 88,0-8 24,2-4 40,2-2 40,3 0 104,2 4 24,2 5-24,3 6 0,4 6 120,3 5 56,7 6 56,5 4 16,8 6-128,9 3-32,10 6-56,9 3-40,10 3-104,7 2-48,7 2-56,4-3-80,3-5-280,2-7-232,-3-12-184,-5-13-248,-10-16 584,-16-1-7466</inkml:trace>
</inkml:ink>
</file>

<file path=ppt/ink/ink10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4.4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768 0 8162,'-10'5'488,"-14"5"368,-12 8-1480,-12 5-232,-7 6-128,-7 2 343,-7 1 273,-5 1 344,-5 1 144,-3-1-128,-1 1-384,3-1 224,14-6-5393</inkml:trace>
</inkml:ink>
</file>

<file path=ppt/ink/ink10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4.5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0 242 1760,'13'1'280,"19"1"297,22 1-1,21-3 472,18-5 32,15-9-152,9-11-456,7-13-1464,3-11-608,2-11 736,-21 4-2401</inkml:trace>
</inkml:ink>
</file>

<file path=ppt/ink/ink10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5.22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495 47 5761,'-10'1'344,"-14"1"544,-13 0-1008,-7 1 136,-5-2-8,0 0 16,0 0 24,1-2 153,4 1 111,3 0 320,5-1 112,6 1-128,8-1-120,11 0-344,12 0-128,14 0-32,14 1 8,14 1 16,11 3 32,12 2 56,11 3 16,10 2-8,8 3-16,4 1-40,3 0-8,-5-2 0,-6-3 0,-7-5 0,-9-6 0,-5-7 8,-7-6-16,-5-5-8,-5-2-16,-7-1-88,-7 3-56,-8 2-16,-8 5 16,-9 4 24,-7 2-24,-6 3-96,-8 2-160,-6 0-456,-6 1-184,-5-1 7,-4 0 169,-4 1 624,0 0 248,-1 3-152,2 3-1048,1 5 720,6 1-3617</inkml:trace>
</inkml:ink>
</file>

<file path=ppt/ink/ink10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6.29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526 612 3913,'-3'2'208,"-6"5"192,-4 3-464,-5 2-16,-3 1 80,-3-3 112,-3-4 248,-4-4 64,-3-4 112,-6-4-32,-2-2-144,0-2-120,1-2-680,4 1-400,3-2-576,5-2 24,5 0 727,4-2 601,4-1 961,4 1 183,5 0 160,5 3-48,8 2-87,6 3-25,10 3-144,9 5-128,11 4-176,10 3-64,10 2-127,7 1-25,5-2 16,2-4-8,2-6-56,1-9-64,-1-9-144,-2-10-48,-3-8-56,-7-6 0,-7-5-24,-8-1 8,-11 2 8,-7 3 16,-11 5 32,-8 6 16,-9 7 0,-7 5-8,-8 7 40,-5 5 0,-4 6-8,-3 5 8,0 6-64,-1 6 0,1 5 0,-1 4 24,0 4 64,1 2 32,0 1 1,0 1-25,1-1-56,0 1-32,1-1-24,2 1 0,1-1-40,1 0 0,2-1-8,-1 0-8,1-2 0,0-3-16,0-3-112,2-5-128,1-5-72,0-6-1,2-8 81,1-8 104,0-7 72,2-7 8,2-3 40,2-1 16,2 1 0,4 3 8,3 6 8,3 5 8,6 4 8,3 5 8,5 2 8,4 3-8,4 2-8,3 0-16,2-1 0,0 0 8,-1-4 16,-3-3 0,-4-4 0,-6-4 0,-4-4-16,-5-1-8,-4-2-8,-3 0 0,-2 1 8,-2 0 24,-3 3 24,-3 1 8,-2 5 57,-3 4-25,-2 6-48,-3 9-16,-3 9-48,-1 12-8,-1 11 24,0 11 0,1 9 0,2 8 0,1 7 0,0 4 0,-1-1 0,-1-3 8,-3-9-96,-2-9-145,1-12-551,-1-12-368,3-14-480,4-12-129,4-15-159,6-15-8,7-15 1127,3 0-5616</inkml:trace>
</inkml:ink>
</file>

<file path=ppt/ink/ink10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6.56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935 1 7090,'-1'3'824,"-5"8"1224,-5 7-1832,-7 10-264,-5 10-32,-6 9 0,-7 8 32,-6 6 152,-6 5 72,-5 2 152,-5 2 24,-3 3-56,-4 4-80,-3 6-448,-2 7-192,1 5-296,2 4-16,3 1 8,6-4-408,8-7 784,12-19-6714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6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0 8690,'-19'20'-928,"-2"2"328</inkml:trace>
</inkml:ink>
</file>

<file path=ppt/ink/ink10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6.83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1 259 6561,'6'-5'224,"8"-9"0,10-10-103,8-7-9,5-6-16,1-2-24,-2 2-24,-5 7 48,-6 7 360,-4 9 88,-5 9 8,-1 11-64,1 9-376,3 8-88,4 9-104,7 5-184,6 6-656,7 3-368,4 3-825,3-1-47,-1-2 1183,-8-10-951</inkml:trace>
</inkml:ink>
</file>

<file path=ppt/ink/ink10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7.0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37 1 6529,'-4'5'384,"-4"8"545,-2 14-937,1 15 16,4 16 128,4 14 80,8 12 112,7 9 16,11 5-112,11 4-72,12 3-152,12 2-56,12-2-608,10-3-504,5-10 615,-11-21-6312</inkml:trace>
</inkml:ink>
</file>

<file path=ppt/ink/ink10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7.39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26 1 5969,'-4'5'256,"-3"8"120,0 10-320,1 12-8,5 11 40,4 12 313,5 11 167,6 11 120,6 9-32,7 8-320,7 3-176,10-1-160,8-4-232,8-11-760,6-12-256,3-17-953,0-18 1049,-11-15-2625</inkml:trace>
</inkml:ink>
</file>

<file path=ppt/ink/ink10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7.75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5537,'2'3'16,"2"3"-400,2 3-248,3 2-168,2 0-48,0 2 287,0-1 177,-1-2 704,0-1 129,0-5 7,1-6-32,3-8-736,2-9 232,-2-1-3121</inkml:trace>
</inkml:ink>
</file>

<file path=ppt/ink/ink10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7.95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132 8 2304,'-1'-3'433,"-2"0"423,-2 1-608,0 7-144,0 9-104,-1 15 0,1 15 16,-2 17 24,-2 17 16,-2 14 56,-1 14 0,-2 12 0,1 8-32,0 8-72,2 2-192,4-2 120,2-24-4169</inkml:trace>
</inkml:ink>
</file>

<file path=ppt/ink/ink10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8.2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 0 4489,'-2'7'184,"-2"8"80,0 12-232,1 11 16,4 13 312,4 10 160,6 11 240,7 9 49,7 7-273,8 8-144,8 5-208,8 4-48,8 2-40,7-2-16,7-4-48,6-8-232,6-11-296,5-14-424,2-15 423,-15-17-6312</inkml:trace>
</inkml:ink>
</file>

<file path=ppt/ink/ink10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8.55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 1 6737,'-3'11'425,"-4"15"375,-1 18-704,5 17 16,9 15-80,9 14-8,11 12-8,11 10-8,10 7 8,10 4 16,10-2 0,9-5-16,8-13-544,9-17-369,4-19 465,-13-22-6057</inkml:trace>
</inkml:ink>
</file>

<file path=ppt/ink/ink10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8.9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4233,'0'1'168,"0"-1"104,0 0-296,3 0-160,1 0-104,5 1-72,5 1 0,5 3 136,4 2 120,5 3 104,6 3 0,6 2 0,6 2 0,5-1-472,3-4 344,-7-3-2401</inkml:trace>
</inkml:ink>
</file>

<file path=ppt/ink/ink10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9.36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2168,'5'14'409,"7"20"383,9 17-80,5 10-136,7 6-40,4 1-96,4-4-48,6-4-136,4-6-104,5-8-184,4-9-328,1-10-392,0-9-176,-2-10 344,-11-6-3193</inkml:trace>
</inkml:ink>
</file>

<file path=ppt/ink/ink10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19.56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 1 3921,'-1'5'600,"-1"10"952,2 9-1240,3 10-208,6 8-24,8 7 56,10 4 40,11 2 73,10-2 7,12-3-128,10-6-184,9-8-673,7-9-1023,9-11 968,-13-9-3409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6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1 7066,'-57'45'-497,"12"-3"217</inkml:trace>
</inkml:ink>
</file>

<file path=ppt/ink/ink10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5.16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92 640,'2'2'48,"4"4"104,3 3-280,2 1 0,1 0 184,1-2 304,2-3 504,0-3 161,1-4-1,3-3-200,1-3-248,2-2-24,0-2 96,0 0 105,-3-1 175,-4 0 8,-3 0-64,-5 2-120,-2 2-344,-3 3-128,-2 2-192,-2 2-32,-3 3-16,-3 4-8,-3 6 41,-3 7 47,-4 7 24,-3 9 8,-3 8-64,-1 8-40,-1 5-32,1 4 0,4-1-8,5-6-8,4-8 0,6-11-16,4-10-8,4-9 16,3-8 40,3-7 88,2-4 72,4-5 8,3-5 24,3-6-40,4-8-16,4-6 8,2-7-40,0-5-24,-1-3-48,-3-2 0,-4 0 88,-4 3 40,-5 5 88,-4 6 16,-5 9-88,-2 9-64,-4 9-120,-4 7-24,-4 11-16,-5 9 16,-4 12 0,-5 11 0,-5 11 0,-4 8 0,-3 6 8,1 1 0,4-3 0,7-7-8,6-9 0,10-11-24,9-10 8,9-8-16,11-8-96,9-6 16,8-7 0,6-6 24,3-7 112,1-9 16,-2-8 64,-3-9 40,-7-7 24,-7-6 8,-8-2-56,-9-1 16,-10 5 24,-8 6 24,-8 10-16,-7 11-56,-5 12-96,-5 13-24,-2 15-32,-3 15 0,-1 15 8,0 14 0,0 13 8,3 9 8,5 4 0,5-2 16,8-6-8,6-11-24,8-13-128,7-14 16,4-15 40,5-14 40,5-14 144,2-13-16,3-12 8,1-10 0,1-9 8,-1-7 0,-1-5-32,-1-3-8,-2 0-24,-2 2 0,-3 8 16,-5 10-24,-6 12-32,-5 13-24,-5 15-40,-6 15 0,-5 17 8,-3 18 16,-2 17-16,-2 17-192,0 15-544,0 11-432,2 6-1657,4 1 1633,4-19-7922</inkml:trace>
</inkml:ink>
</file>

<file path=ppt/ink/ink10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5.63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788 187 6785,'0'-1'-16,"0"-4"-800,-1-7-304,0-5 456,0-5 176,1-2 1232,1-1 200,1 1 192,1 3-111,2 4-529,1 5-168,1 6-120,0 6 16,1 10 96,-3 10 48,-3 13-72,-6 15-32,-6 15 32,-7 12 16,-7 10 0,-7 5-16,-6 2-128,-6 0-40,-4-3-72,-3-4-32,-2-5-40,0-7-104,-4-6-224,-2-8-16,-3-9-24,-3-8-144,1-9-600,2-9-633,5-10 857,12-8-5177</inkml:trace>
</inkml:ink>
</file>

<file path=ppt/ink/ink10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6.24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1285 281 920,'6'-11'256,"6"-14"472,4-12 33,0-8 383,-1-3 104,-3 5-24,-4 8-143,-6 11-521,-5 11-176,-7 14-24,-6 14 96,-6 15 240,-7 14 80,-7 14-152,-5 15-127,-8 18-241,-7 17-80,-7 17-104,-7 14-8,-7 8-16,-6 3-8,-2-4-8,-1-6-24,1-13-160,2-14-144,4-17-217,5-17-39,6-17 136,7-19 32,7-15-72,8-16-136,8-14-240,9-15 48,10-16 271,10-15 209,10-17 336,11-13 152,9-9 217,9-7 15,9-1-80,8 3-104,6 5-200,4 9-32,4 7-8,1 9-184,0 10-48,0 10-64,-3 9-96,0 7 143,-3 6 57,-3 4 72,-1 1 160,-4-2 40,-2-5-8,-3-6-16,-3-5-56,-4-3-248,-5-2-760,-6 3-328,-6 2-128,-5 5 215,-5 2 849,-3 6-568</inkml:trace>
</inkml:ink>
</file>

<file path=ppt/ink/ink10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6.63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1738 2 1920,'0'-1'296,"-1"3"321,-4 5 103,-3 11 192,-5 12-40,-4 11-128,-2 11-152,-2 12-296,-1 10-111,-3 13-113,-2 11 32,-4 10 136,-4 8 56,-5 3 40,-3 2-56,-6-1-152,-3 0-56,-5 1-56,-3 1 0,-3-2-8,-4-1 0,-2-3-24,-5-4-16,-3-3-8,-2-3 8,-2-5 32,0-3 16,0-7 0,1-8 0,2-11-144,5-13-144,4-13-344,6-14-17,7-12 81,10-14 112,9-13 48,13-12-280,11-13-536,11-8 592,7 1-2513</inkml:trace>
</inkml:ink>
</file>

<file path=ppt/ink/ink10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6.98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1034 8 1088,'0'-2'744,"1"-1"393,-2 0-321,-2 3-216,-4 7-600,-6 8-136,-8 9 0,-9 10 64,-9 9 72,-9 9 0,-7 7 0,-6 5 0,-7 4-152,-5 3-40,-6 1 8,-4 0 0,-3-1-48,1-3-152,3-3-25,4-6 1,9-8 200,16-13-1480</inkml:trace>
</inkml:ink>
</file>

<file path=ppt/ink/ink10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7.1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0 268 1824,'11'-10'673,"14"-12"543,14-10-440,10-6-232,4-1-336,1 2-96,-5 5-96,-6 6-16,-8 9 0,-8 6-56,-7 8 0,-6 4-16,-4 4-72,-2 2-72,1 1-448,1-2-344,4-4 512,-1-2-2161</inkml:trace>
</inkml:ink>
</file>

<file path=ppt/ink/ink10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7.47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574 1 2673,'-9'11'104,"-15"18"104,-13 23 112,-13 20 280,-8 19 72,-4 14-8,-1 8-184,2 4-296,5-2-80,8-5-152,8-7-24,10-11-16,9-11-72,9-13-368,10-12-320,8-13 408,3-13-3385</inkml:trace>
</inkml:ink>
</file>

<file path=ppt/ink/ink10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7.74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315 17 3929,'-3'-2'560,"-7"-3"568,-8 0-336,-8 1-280,-5 4-111,-5 7 7,-1 9 104,-1 10 296,3 11 88,4 12-88,7 11-160,7 11-327,8 12-121,10 13-144,10 9-24,11 7-24,13 6-16,15-2-337,12-3-191,14-7-648,8-9-424,7-11 896,-13-20-6914</inkml:trace>
</inkml:ink>
</file>

<file path=ppt/ink/ink10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8.0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87 1 4177,'-7'2'320,"-8"3"416,-2 5-1432,-1 6-8,3 7 456,5 9 536,6 10 584,4 12 184,7 10 0,5 12-111,6 9-225,7 9-200,7 6-360,7 6-104,8 6-48,6 5-8,9 2-112,7-1-16,9-8-208,8-11-224,8-17-1409,5-19 1225,-14-22-4673</inkml:trace>
</inkml:ink>
</file>

<file path=ppt/ink/ink10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8.4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 1 6241,'0'9'648,"-2"12"817,3 14-1265,8 10-56,9 10-120,11 8 48,10 7 136,9 3 136,5 1 104,5-2-40,5-6-160,4-8-144,3-12-248,3-13-176,2-15-392,-2-12-264,-2-14-336,-6-11-161,-9-8 825,-14 0-4321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9.1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0 3137,'-10'18'-200,"1"3"-176,0-3-9,-5 0 473,-1-1 497,-2-1 463,-3 3 24,5-2-704,0-4-720,3-1 56</inkml:trace>
</inkml:ink>
</file>

<file path=ppt/ink/ink10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8.59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4009,'0'5'160,"2"7"32,5 7-112,7 5-40,8 5 0,10 3-16,10 0-16,8 0-232,6-4-216,4-6 240,-8-8-3489</inkml:trace>
</inkml:ink>
</file>

<file path=ppt/ink/ink10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9.28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36 0 7842,'1'11'312,"2"16"136,4 19-424,7 18-16,6 15 16,6 13 88,5 10 216,4 7 56,3 5 16,2 4-88,0-1-192,-1 0-64,-3-3-88,-5-3-40,-8-3-8,-9-2-8,-11-1 56,-10 1-32,-10 2-144,-11 0-40,-9 1-72,-9-3-32,-4-6 16,-5-8 8,1-12-176,0-14-553,5-17 697,10-16-5929</inkml:trace>
</inkml:ink>
</file>

<file path=ppt/ink/ink10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29.79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310 236 2080,'1'-5'497,"1"-9"367,3-7-448,1-8-264,4-4-352,2-2-24,3 3 8,2 5 56,0 7 424,-2 6 224,-2 9 240,-3 7 80,-4 9-80,-2 11-136,-3 11-87,-3 12 7,-4 13-8,-3 11-32,-4 11-112,-2 10-96,-4 8-160,-4 7-48,-3 5-40,-6 2-8,-4-4 8,-3-7-8,-3-12-160,1-16-184,2-16-688,5-15-425,5-16-607,6-14 936,8-9-2385</inkml:trace>
</inkml:ink>
</file>

<file path=ppt/ink/ink10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0.0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583 0 4689,'2'1'504,"1"1"392,3 2-424,1 4-352,0 5-56,-1 7-8,-4 10 56,-6 11 217,-7 11 79,-8 10 176,-8 9-16,-6 6-168,-7 4-88,-3-1-208,-3-3-72,-2-3-128,0-5-128,-1-6-288,1-6-160,0-8-384,4-7-153,6-10-367,6-11-120,9-10 943,8-8-1103</inkml:trace>
</inkml:ink>
</file>

<file path=ppt/ink/ink10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0.34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1 890 2353,'5'-6'552,"8"-5"632,7-5-80,7-1-232,2 1-160,1 3-175,-3 4-9,-3 4 8,-5 5 80,-3 4-16,-3 5-96,-2 2-144,0 3-128,2 1-200,3-1-40,5-5-64,4-5-64,6-10-88,4-11-40,5-12-48,4-13-32,3-14-152,1-12-168,0-12-408,-2-8-113,-4-9-23,-5-3 136,-6-3-24,-7-1 639,-7 17-1655</inkml:trace>
</inkml:ink>
</file>

<file path=ppt/ink/ink10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0.66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476 0 8242,'0'14'144,"-2"16"-408,-2 14-360,1 12 79,0 8 49,-1 3 736,0 1 305,-1-1 415,-1-3 96,-1-2-296,-1 0-232,-3 1-352,-3 2-128,-3 4-160,-5 5-88,-4 6-200,-6 7-56,-3 5 88,-5 3 88,-1-2 192,-2-5 32,2-10-504,1-9-584,2-10 615,9-16-6048</inkml:trace>
</inkml:ink>
</file>

<file path=ppt/ink/ink10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1.7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0 777 3209,'2'-2'704,"3"-5"824,5-4-264,5-5-303,4-4-97,4-1-248,3-1-120,1 1-80,2 1-16,1 1-8,0 2-40,0 1-120,-3-1-64,-2-1-104,-5-1-15,-2-3-9,-4-2 24,-3-5 48,-2-5 0,-3-1 24,-1 1-16,-3 4 48,-3 7 80,-2 8 32,-4 9-8,-4 11-8,-4 10-32,-3 11 64,-3 8 40,-2 5-24,-1 4-40,1 1-96,1-1-40,2-1-48,3-1-8,3-3 8,2-1-8,5-3-40,4-6-40,5-5-56,3-6-16,4-7 24,2-8 24,4-9 16,1-10 8,1-9 16,0-7 8,-2-8 16,-3-3 8,-4-2 40,-4 0 32,-3 5 64,-3 5 16,-2 8 25,-2 8-1,0 8-56,-1 6-8,-1 8-16,-2 8 16,-3 7 120,-1 8 32,-1 5 32,0 5-24,0 3-128,2 1-56,4 1-104,2 0-32,4-1-24,5-2-16,5-3-24,3-4 0,5-7-8,3-6 16,3-9 16,2-10 24,1-12 16,0-11 0,-1-11 24,-2-10 0,-3-6 8,-2-5 8,-4-1 0,-3-2 0,-4 2 8,-3 5 0,-4 8 40,-1 9 24,-3 11 8,-1 10 16,-2 10-48,1 11-24,-1 11-40,1 12-24,1 11 0,0 12-8,2 8 0,2 7 8,1 3-16,4-1-8,4-4-72,5-7-144,5-10-176,4-14-8,3-14-16,2-14 96,1-14 192,-1-13 16,-2-12 8,-2-11-24,-5-8-40,-5-9-24,-5-6-49,-4-5 33,-4-6-128,-1-4-32,0-2 104,0 3 48,2 8 200,-1 11 88,2 17 128,0 16 24,-1 12-16,-1 11-16,-1 14-32,-1 11-8,-1 15 0,-2 15-24,-1 16-56,-2 13-24,0 12-16,0 5-8,2 0-8,2-5-16,1-9-176,3-11-176,1-13-640,1-13-488,1-12-1705,2-12 1769,0-10-6754</inkml:trace>
</inkml:ink>
</file>

<file path=ppt/ink/ink10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2.35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430 561 7098,'-2'-8'440,"-2"-9"216,-4-9-144,-2-5 72,-4-1 192,-3 2 304,-1 4 33,-3 8-265,-1 8-232,-1 10-440,-1 10-144,-1 13-104,-2 12 0,-1 11 0,-2 12 0,-1 11-96,1 9-112,1 6-384,4 3-233,6-2-335,5-4-56,6-9-280,7-12-113,7-17 529,5-18 200,7-22 672,3-23 360,4-21-80,2-19 24,1-17 512,-1-12 360,-2-9 464,0-5 97,-2-4-265,-2 0-256,-2 3-328,-3 6-96,-4 13-88,-4 12 41,-5 17 151,-4 13 56,-3 13 56,0 12-48,-1 9-208,-1 6-104,0 8-152,-1 9-88,0 12-64,-3 16-8,-1 16-32,-2 15-16,-1 15-24,2 12-112,2 6-192,2 3-80,3-4-96,1-9 40,2-15-144,2-18-168,-1-20-328,2-19-225,1-19-1655,1-18 1839,0-6-5152</inkml:trace>
</inkml:ink>
</file>

<file path=ppt/ink/ink10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2.91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779 0 8210,'-1'4'640,"-2"8"304,-2 8-304,-2 10-224,-2 9 32,-3 8 233,-3 6 103,-4 7-16,-4 4-112,-3 4-304,-1 1-152,-1 0-304,0-2-160,0-3-320,-1-5-136,-2-5-112,-1-7 63,0-6-55,-1-8-40,-1-7-288,-1-9-232,-1-10 23,1-8 169,1-9 608,1-7 408,2-6 544,2-5 120,2-3 176,2-2 32,3 1-56,3 1-71,4 1-249,6 2-144,3 3-144,6 3-24,3 3 0,5 3 32,5 5 176,4 3 48,7 4 0,7 4-16,8 2-208,9 3-72,6-1-184,4-2-48,0-2-32,-2-3 40,-5-2 176,-5-2 72,-9-1 80,-7 0 112,-9 1 248,-8 2 32,-7 4-72,-7 4-112,-7 7-328,-7 8-96,-6 8-72,-7 8-56,-7 7-72,-6 6-24,-5 4-152,-4 2-144,-3-2-425,1-4-247,0-9 696,11-10-3361</inkml:trace>
</inkml:ink>
</file>

<file path=ppt/ink/ink10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3.21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538 165 2585,'6'-13'736,"5"-13"592,3-9-232,0 1-184,-3 5-183,-4 10-265,-5 11-104,-7 12-328,-9 15-40,-7 15 192,-9 15 144,-6 14 184,-6 12 32,-4 8-104,-3 5-104,-2 3-312,0-1-272,1-5-352,3-6-112,4-11-328,4-8-113,6-11-879,7-11 1104,7-12-2961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9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6897,'9'3'305,"6"1"95,4 2-440,5 3-553,-1 0-343,-7 0-232,-3-1 32,-7-4 504,0 1 160,-1-2 416</inkml:trace>
</inkml:ink>
</file>

<file path=ppt/ink/ink10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4.07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2051 114 7306,'2'0'312,"1"1"48,2 2-136,0 4-96,-3 6 48,-3 8 88,-6 8 88,-7 10 136,-8 7 48,-9 7-40,-8 8-104,-8 7-200,-6 9-104,-6 7-96,-4 6-16,-3 4 0,-3 2 8,-3 0-24,-4-2-56,-4-5-288,-4-6-168,-3-7-304,-3-7-80,-4-7-96,-1-9 143,-1-9 369,-1-8 256,0-10 568,3-8 96,7-8-8,9-6-79,13-7-145,15-4-48,13-3-40,14-3-24,12 0-64,10 0-8,9 0 24,7 2 16,7 2 24,6 1 0,7 1-16,6-1-8,7-1-8,5-2 0,5-4 8,4-2 16,3-4 16,2-1 8,4-4-8,1-3-8,3-3-32,1-3-8,0-3 0,0-1 0,-3-3 0,-5-2 0,-4-3-8,-5-1 0,-4-3-120,-3-3-256,-4-3-393,-3-4-95,-2-4-16,-4-4 152,-1-1 328,-1 0 96,-1 2 152,0 3 96,0 2 56,2 0-80,-1 2-216,-1 0-8,-4 6 272,-7 6 456,-7 10 792,-9 12 160,-7 13-144,-6 11-367,-8 14-529,-7 13-128,-9 15-72,-9 16 0,-7 14 200,-9 14 32,-8 13 176,-8 11 40,-9 10-192,-9 11-56,-12 8-200,-10 7-64,-10 1-216,-7-1-168,-6-5-184,-4-7-8,-1-10 112,0-12-40,5-16-400,5-16-264,10-19-833,8-16 977,24-17-3337</inkml:trace>
</inkml:ink>
</file>

<file path=ppt/ink/ink10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4.33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1 745 5801,'9'-1'688,"14"-2"497,14-3-505,14-4-472,11-4-112,10-3-72,7-1 0,5 0 16,2 1 40,1 2 120,-2 0 24,-1 1 40,-1-3-40,-1-3-104,2-7-32,2-7-64,3-8-16,2-9-56,2-8-216,0-7-656,-3-4-464,-5-4-1033,-5 0 1209,-17 11-2529</inkml:trace>
</inkml:ink>
</file>

<file path=ppt/ink/ink10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4.52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1077 1 1832,'-4'3'256,"-6"8"425,-8 9-193,-7 7-40,-7 9-24,-6 6 24,-7 5 64,-5 4 176,-7 2 24,-6 3-143,-6 0-89,-6 1-192,-3 0-104,-4 1-376,-3 0-288,-2 4-833,-3 2-383,-1 1 888,14-9-2713</inkml:trace>
</inkml:ink>
</file>

<file path=ppt/ink/ink10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5.05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1 357 2961,'3'1'704,"5"1"744,5 0-928,6 2-208,5 2 112,4 1 96,3 0 145,5 1 7,5-1-264,5-1-88,5-3-120,5-2-40,4-1 24,2-2 48,-1-1 96,0-2 8,-3-2-80,0-2-80,-4-3-168,-3-3-176,-6-2-208,-7-3-24,-7-2 56,-8 0 176,-7-2 176,-6-2-8,-7-3-224,-5-3-120,-4-3-208,-2-1-64,-2 3 152,0 4 119,-2 9 233,0 9 152,-1 10 385,0 10 215,-1 11 296,2 8 16,2 6-280,2 6-200,4 3-304,5 1-40,4 0-48,3-2 0,5-2-48,4-3-24,3-3-24,4-5-8,4-5-16,4-6-128,3-3-272,2-4-176,0-2-568,0-3-520,-3-4 991,-8-2-5744</inkml:trace>
</inkml:ink>
</file>

<file path=ppt/ink/ink10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5.34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 1 7898,'-3'6'976,"-3"9"1929,3 8-2897,6 7-24,9 6 24,10 6 120,10 5 248,9 6 128,8 8 192,7 7-8,9 5-160,6 5-96,8-2-240,6-2-144,5-9-264,4-10-200,2-13-544,0-15-376,-4-17-1009,-7-14-784,-13-16 1729,-18-5-4169</inkml:trace>
</inkml:ink>
</file>

<file path=ppt/ink/ink10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5.63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 1 11266,'-3'4'288,"-2"8"-152,1 7-136,6 7 65,9 5 103,12 7 264,10 4 136,10 6 168,9 6 32,8 3-120,6 4-112,5 2-272,5-1-112,3-3-248,2-4-24,-1-8-88,-2-9-112,-6-8-368,-7-9-256,-9-9-648,-7-10-289,-10-10 1065,-10-4-8546</inkml:trace>
</inkml:ink>
</file>

<file path=ppt/ink/ink10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5.98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58 1 11378,'-6'2'529,"-7"2"31,-2 2-272,2-1-288,4 2 16,8 2 280,8 4 168,10 6 248,9 4 32,9 6-128,9 5-104,10 5-175,8 3-89,10 1-136,9-1-40,5-2-64,4-4-8,-2-6-24,-3-6-8,-7-5-176,-6-6-97,-9-5-215,-8-4-120,-8-4-224,-9-4-144,-7-3-432,-9-4-161,-8-3-255,-6-4-185,-9-2 1233,-3 2-4737</inkml:trace>
</inkml:ink>
</file>

<file path=ppt/ink/ink10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6.2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185 1 2232,'-7'1'873,"-9"4"743,-7 1-48,-4 3-47,-2 2-321,2 1-232,4 1-304,5 0-80,7 1-95,8 1-41,8 0-96,9 1-56,8 1-88,8 0-48,7 2-80,8-1-32,6 1-32,5-1-8,3-2-24,2-3-40,0-4-352,-2-5-200,-3-5-401,-4-5-223,-7-6-328,-7-3-137,-8-3-79,-10-1 32,-8 1 1048,-7 3-1833</inkml:trace>
</inkml:ink>
</file>

<file path=ppt/ink/ink10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6.80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714 16 2785,'-7'-2'368,"-7"0"368,-8-2-88,-6 1 128,-4 0 96,-3 2 105,0 2-33,-1 4-200,2 2-96,2 2-184,3 0-104,4 1-176,3-2-56,3 0-40,3-2 0,1 0 8,3-2 0,1 0-24,1 0 0,3-1 16,2 0 0,1 0 24,5 0 8,4 0 0,6 0-7,7 1-25,7 1-16,7-1-48,6 1-8,4 0 0,3 0-8,2 0-8,-2-1 0,0-1-8,-4-1-16,-2-1-64,-5-2-56,-5-2-65,-6-2-39,-6-2-160,-5-1-80,-8 0-144,-6-1-64,-7-1 48,-9 1 152,-7 0 352,-7 1 208,-7 1 320,-4 2 32,-4 1-80,-3 0-80,-2 1-80,-1 0-16,0-1 24,0-1 8,3 0-32,3 0-56,3 0-232,3 2-152,3 4-216,3 2-104,4 3-128,5 1-64,7 1-265,9 0-231,12-1 736,5-1-3737</inkml:trace>
</inkml:ink>
</file>

<file path=ppt/ink/ink10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8.8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101 0 7162,'-5'1'168,"-1"0"-128,-2 0-40,0 0 72,0 1 128,0 1 328,-2 2 200,-1 1 184,0 3-56,1 1-280,1 2-168,4 1-159,3 1 7,7 2 88,7 1 56,8 0-32,9 1-64,10-2-128,9-2-96,9-3-104,7-3-176,2-1-296,1-3-184,-4-1-513,-7-2-359,-8 0 880,-13-2-8338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0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147 1 5257,'-32'38'680,"7"-3"889,5-5-1425,4-6-320,4-8-513,-1-4-135,2-7 32,2-4 168,5-5 136,-1-5-176,5-2 424</inkml:trace>
</inkml:ink>
</file>

<file path=ppt/ink/ink10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9.22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1097 866 9842,'-4'1'-264,"-4"0"-368,-3-4-984,0-3 23,-1-6 625,2-3 656,-1-1 1160,-1 0 344,-1 1 185,-2 2-177,-4 0-632,-2-1-280,-5-2-256,-4-3-32,-5-5-168,-5-4-80,-6-4 16,-7-4 32,-7-1 160,-6-1 88,-4-1 40,-3-1-16,1-4-56,2-5-48,1-7-456,3-8-336,2-8-1081,3-8 1009,12 9-4257</inkml:trace>
</inkml:ink>
</file>

<file path=ppt/ink/ink10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39.57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195 1 416,'-3'0'144,"-3"0"272,-4 4 128,-5 6 513,-4 7 287,-3 9 360,-2 9-31,0 8-369,0 9-272,3 10-432,5 12-152,7 14-192,7 12-56,11 11-112,11 8-32,11 4-480,12 0-504,11-6 528,-3-23-9130</inkml:trace>
</inkml:ink>
</file>

<file path=ppt/ink/ink10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0.6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1415 1 5313,'-4'6'416,"-2"12"248,-3 12-144,1 15 73,2 11 7,4 10 40,6 6-80,8 5-240,10 4-104,11 3-128,11 4-32,13 2-40,11 0-16,9 0-312,6-3-176,3-4-280,0-9-64,-2-9 143,-4-11 57,-3-11 56,-3-10 40,-5-10 24,-5-8 56,-6-7 144,-8-7 40,-7-4 128,-7-4 104,-7-2 160,-6 0 32,-5 2 120,-5 1 48,-2 2 72,-3 3 16,0 2-96,0 3-56,0 2-48,2 2 0,0 2 8,2 1-32,1 0-112,0 1-40,1-1-32,0-2 8,1 0-8,-1-1 8,-1-1 0,-1-1 8,-2 1 0,0-1-8,-3 2-8,-1-1-8,-1 2-104,-2-1-40,-2 1-80,-2-1-48,-2 0-8,-5 0 8,-3 0-32,-5-1 64,-4-2 120,-4-2 88,-6-2 280,-6-4 136,-6-4 184,-4-2-24,-4-4-168,-2-3-120,-4-3-240,-3-2-48,-2-3-8,-3-3 48,-2 0 72,-2 0 73,0-1 87,-1 0 80,0 1 136,2 1 40,2 0-40,2 2-112,4 0-176,2 2-88,2 0-56,0 3-16,2 3 0,-1 4-16,1 6 56,1 4 0,2 3-48,3 2-48,0 0-128,2-3-24,0-5-56,-1-4-88,-2-6-360,-2-6-48,-4-2 79,-2-3 105,-1 0 432,-1 3 72,0 5-104,1 5-8,0 7-24,1 7-32,1 8 48,1 7-32,0 7-72,2 6 8,0 5 160,3 6 144,3 3 368,3 3 128,7 0 72,6-1-88,8 0-280,8 0-240,9 0-936,10-1 648,4-8-4257</inkml:trace>
</inkml:ink>
</file>

<file path=ppt/ink/ink10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0.99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871 1 3161,'-12'2'184,"-15"4"40,-16 0-136,-14 1-168,-12 0-24,-9-1 40,-6 0 136,-4 1 120,0 2-16,0 2-192,2 2-344,3 3 184,16 0-3121</inkml:trace>
</inkml:ink>
</file>

<file path=ppt/ink/ink10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1.3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7 708 1824,'-2'-2'192,"0"-3"80,1-4-207,-1-6-154,3-4 1,0-3 192,2-2 289,0 0 407,0 1 80,0 3-88,0 2-264,1 2-400,1 3-128,2 1-64,3 2 8,2 1 32,3-1 80,5-1 288,5-4 104,7-2 56,8-4-47,9-5-265,9-4-104,8-4-88,8-5-32,7-3-336,6-2-217,6 0-519,3 3-200,1 6 72,-3 7 215,-4 10 257,-8 9 448,-18 6-720</inkml:trace>
</inkml:ink>
</file>

<file path=ppt/ink/ink10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1.75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224 585 4857,'-11'4'472,"-11"1"480,-11 0-856,-4-2-208,0-4-56,5-7 64,6-5 128,9-8 288,9-6 104,10-6 105,9-6 15,12-5-112,11-4-72,11-4-152,10 0-80,10 1-80,9 4-16,11 4-16,7 4-8,9 7-16,5 6-200,4 9-608,4 8-425,3 10-895,0 6 1048,-19 4-2329</inkml:trace>
</inkml:ink>
</file>

<file path=ppt/ink/ink10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1.92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27 0 2633,'-6'1'-80,"-4"1"32,0 0-2457</inkml:trace>
</inkml:ink>
</file>

<file path=ppt/ink/ink10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2.03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1 125 1808,'9'-3'448,"13"-2"465,15-5-545,12-5-152,12-4-344,10-5-344,8-2 264,-9 3-2737</inkml:trace>
</inkml:ink>
</file>

<file path=ppt/ink/ink10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3.07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1776 0 944,'6'1'160,"7"3"184,4 1-192,2 3 48,-2 2 208,-3 2 73,-3 1 231,-5 0 120,-4 2 48,-4 1-16,-4 3-176,-1 1-167,-2 2-185,0 2-48,0 2-96,1 0-80,1 2-160,3 0-128,1 3-280,2 1-121,1 3-55,1 1 104,-1 0 320,-1-3 144,-1-5 152,0-6 16,-1-6-24,-1-5-40,-2-5-40,-3-3 0,-3-1 0,-5 0 72,-5 2 248,-7 3 144,-7 5 201,-7 4 7,-9 6-152,-9 4-120,-9 3-176,-7 3-16,-6 3-8,-5 2-24,-3 0-48,-2 0-80,-2-3-136,-3-2-8,1-3 24,-1-3 48,4-1 48,4-1 0,7 0-16,6 0-24,9-1-200,9 0-120,10-5-264,10-3-152,9-7-73,9-5 113,8-8 264,9-7 168,7-5 256,6-5 16,7-3-8,5-1 8,3 0 0,3 2 8,-1 2 56,-1 3 96,-1 3 88,-2 3 24,-1 2 96,-1 1-40,0 2-23,-1-1-9,0-1-48,1 0 32,0-1 72,1 1 0,0 1-72,1 2-72,0 1-88,3 0 0,2 2 16,4-2-16,7 1-48,5-2-24,8-2-24,7-1 0,7-4-8,5-3 0,4-3 0,3-3 0,1-4-8,1-5 0,0-4 0,-2-5 0,-1-4-16,-3-4-80,-7-2-296,-8 1-72,-8 2-120,-10 3 56,-10 4 296,-7 5 88,-8 7 176,-7 7 8,-5 8-96,-7 7 16,-4 7-8,-4 7 64,-4 7 248,-3 5 64,-3 6 120,-2 4 16,-1 4-72,-3 3-64,-2 2-152,-3 2-80,-4 2-112,-3 1-24,-4 1-64,-2 0-48,-2 0-112,-5 0-136,-3 1-424,-4 2-233,-7 4-495,-6 2-56,-9 3 279,-7 1 297,-5-3 480,-3-4 320,16-10-232</inkml:trace>
</inkml:ink>
</file>

<file path=ppt/ink/ink10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3.61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83 852 2377,'-6'-2'848,"-8"-4"624,-4-4-504,0-3-256,3-2-400,6-3-120,7 0 65,8-1 159,7 1 240,7 2 16,6 2-16,6 2-112,5 2-168,4 0-16,6 0-48,3-2-24,7-4-24,6-5 25,7-4 23,6-4-8,7-5-48,4-1-48,2-3-104,1 1-40,-1 1-32,0 0-8,-1 2-8,0-1-8,-1 1-8,-3 0 0,-4 2-8,-7 2 0,-9 4-96,-9 3-96,-10 3-184,-9 3-16,-8 4 96,-8 3 111,-7 2 202,-5 4 55,-5 0 24,-2 2 8,-2 1-24,-2 0-16,0 0-32,-1-1-16,1 1-8,-1 0 0,2 0-16,-1 1 8,1-1 8,1 1 0,0-1 8,1 0 0,1-1 24,0 1 8,-1-1-112,-1 2-64,-5 5-249,-5 6-127,-8 9-128,-10 9-16,-10 10 48,-12 9-112,-10 7-745,-11 3-679,-7 2 1104,9-9-2761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0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56 2937,'2'-6'168,"-1"-2"-48,2-1-288,-1 0-168,1 3 8,0 0 159,1 0 89,7 0 80</inkml:trace>
</inkml:ink>
</file>

<file path=ppt/ink/ink10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4.3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2 930 5497,'-1'-1'608,"0"-1"1217,4-5-1809,5-6-8,8-5 40,9-6 8,10-4 32,7-3 8,5 0 80,6 0 80,3 2 176,4 3 40,4 2-64,6 1-96,4 1-208,3 1-48,2-2-40,1 1 0,3-2-8,0 0-8,2-2 0,0-2-24,-2-3-400,-5-3-360,-6-5-880,-8-3-321,-10-2 209,-9-1 384,-10 2 1199,-9 2 674,-10 7 759,-8 7 160,-8 9 0,-7 6-215,-3 7-393,-2 4-152,-1 5-280,0 3-72,2 1 40,3 0 64,2 0 88,3-2-15,2 0-161,4-1-80,3 0-88,4-2-24,3 1-48,4-2-32,4 0-40,2-2-136,3 0-184,1-2-105,1-3-207,0-2 40,-1-3 136,-4-1 112,-2-2 272,-5-1 136,-4 2 200,-4 2 56,-3 2 112,-3 3 0,-2 1-48,-2 2-23,0 2 23,-1 3 0,1 4-8,1 3-40,2 4-144,4 2-64,4 1-120,4 1-24,6-2-184,4-1-48,4-2-96,3-2-128,1-4-449,2-1-615,1-3 840,-6-3-8282</inkml:trace>
</inkml:ink>
</file>

<file path=ppt/ink/ink10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4.92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39 142 6721,'-4'3'184,"-3"1"-400,-2 1-536,1-1-280,2 0 112,2-2 792,3-1 496,1 0 608,2-1 96,-1 1-95,3-1-169,1 2-304,1-1-120,3 1-200,2-2-72,2-2-64,4-4-24,3-4-16,2-4-8,1-3 0,1-3 16,-1-1 0,-3 1 16,-2 2 8,-5 4 8,-3 3 112,-5 4 56,-2 3 56,-4 1 40,-3 0-16,-4 2-32,-4 1 32,-3 2 48,-3 4-23,-2 4-25,0 6-64,0 3-104,1 6-56,3 3-32,4 3-56,6 2-40,8 0-88,9 0-96,11-6-401,13-6-327,13-12-1920,14-13 1727,-3-5-5448</inkml:trace>
</inkml:ink>
</file>

<file path=ppt/ink/ink10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6.03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402 438 10522,'-5'3'256,"-6"2"-224,-2 0-112,1 1-40,2-2 88,4 0 352,3-1 200,6 1 249,7 1 7,7-1-240,10 1-176,10-3-240,10-3-64,9-4-48,6-6-8,2-3 0,0-5-16,-2-2-72,-5-2-16,-6-2-16,-7 1 24,-10 1 96,-10 4 56,-10 4 64,-11 4 24,-9 4 8,-10 5 8,-9 5 64,-9 4 40,-5 5 0,-4 6-56,-4 4-72,-2 4-8,-2 3 136,-2 2 64,1 0 17,1 0-57,6-1-160,6-2-80,8-2-88,8-2-64,8-4-152,8-4-81,9-3-151,6-3-64,7-4-224,4-3-128,5-2-352,4-2-153,3-3-231,1-2 16,-1-3 255,-2-2 241,-5-3 616,-5-2 240,-7 0 472,-6-1 160,-8 1 368,-6 0 240,-6 0 345,-7 0 63,-7-3-160,-4-3-184,-6-2-383,-2-3-153,-3-1-152,0-1-24,1 1 8,2 1 8,2 2-40,2 2-48,3 1-152,4 1-72,3 1-96,3 1-72,2 1-128,2 0-32,2 0-8,0 0 48,2 0 64,1 1 8,2 1 40,3 4-16,3 3-136,3 3-88,1 2-137,1 2 17,2-1 224,1 1 152,3 1 312,1 3 56,3 5 40,3 7 16,4 7-40,5 7 9,3 8-1,5 5 0,5 4-48,5 3-8,4 0-80,6-2-56,4-3-64,5-6-24,2-6-168,1-6-104,-2-4-336,-5-4-249,-7-4-495,-8-3-352,-10-3-817,-7-3 1321,-7-3-2753</inkml:trace>
</inkml:ink>
</file>

<file path=ppt/ink/ink10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6.3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427 100 2457,'-11'-5'1184,"-16"-7"1232,-12-3-63,-10-1-537,-5 1-295,-1 3-465,4 2-184,7 3-264,7 3-112,10 1-168,9 2-112,7 2-88,7 3 48,8 2 104,6 4 56,8 6-23,8 5-73,9 7-144,10 4-48,9 4-40,9 2-8,7-1-24,7-1-16,1-2-192,-1-4-105,-6-4-295,-7-6-152,-7-7-128,-8-8-40,-6-8-264,-7-9-417,-7-10 969,-7-1-8858</inkml:trace>
</inkml:ink>
</file>

<file path=ppt/ink/ink10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6.66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301 0 4913,'-9'1'536,"-11"2"408,-9 1-552,-6 0-480,-2 1-80,0 2-16,4 2 64,3 4 456,4 4 209,6 4 191,5 3-32,7 5-304,6 3-192,9 5-184,8 3-24,8 2 0,8 0 0,9-2 8,9-5-32,9-7-192,8-7-240,7-10-392,2-10-193,-1-12-983,-4-10 1184,-15-1-2897</inkml:trace>
</inkml:ink>
</file>

<file path=ppt/ink/ink10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6.91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741 434 8642,'-11'1'288,"-14"0"-32,-11-2-224,-8-3-376,-4-6-168,-1-7-224,0-9-73,-2-8 281,-3-8 160,-4-5 264,-3-3 88,-4-2-256,-2-2-456,0 1 408,12 7-4161</inkml:trace>
</inkml:ink>
</file>

<file path=ppt/ink/ink10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7.14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5865,'6'0'168,"8"1"-88,10 2-48,6 3-616,5 4-152,1 2-64,-2 0 24,-6 0 592,-7-2 72,-7-3 96,-6-3-2921</inkml:trace>
</inkml:ink>
</file>

<file path=ppt/ink/ink10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7.43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69 0 5481,'-1'6'-88,"-3"10"-432,-2 14 56,0 14 176,-2 14 128,0 12 496,0 12 176,-1 10 280,1 10 48,1 6-280,3 6-167,7 1-489,8-1-185,9-4-999,9-6 760,-1-21-4697</inkml:trace>
</inkml:ink>
</file>

<file path=ppt/ink/ink10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7.8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 20 5897,'-1'-1'-336,"-1"0"-832,2-2-288,2 0 175,3-2 601,4 1 1368,3 2 617,3 3 383,4 4-192,2 8-736,5 7-319,3 7-345,5 9-112,4 6-505,4 7-215,1 3-104,2 3 48,0-1 472,-1-5 208,-4-6 120,-3-7-8,-4-9-176,-3-9-416,-4-10 360,-5-5-2889</inkml:trace>
</inkml:ink>
</file>

<file path=ppt/ink/ink10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8.15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775 2163 2833,'-9'-12'528,"-12"-17"520,-14-17-528,-11-16-88,-9-8 56,-5-6 40,-3 0 8,0 1-31,2 1-225,4-1-88,2-1-128,4-4-32,5-3 16,3-5 72,7-2 256,6-4 96,7-4 0,8-1-72,9 0-256,8 1-144,9 3-96,9 4-104,10 7-264,8 6-24,9 8-344,10 8-217,7 7-327,8 6-184,7 5 832,-11 10-2497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5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3020 2897,'27'-15'736,"37"-20"696,42-22-168,38-19-63,35-18-161,30-15-184,25-16-392,22-16-112,19-19-224,16-18-64,70-56-40,89-68-144,25-23-448,-12 1-432,-27 13-1313,-35 15 1209,-84 59-4249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9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1 271 2280,'57'-17'233,"72"-19"375,57-16-744,35-6-561,6-1 433,-35 11-1760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0.3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3129,'0'-8'-48</inkml:trace>
</inkml:ink>
</file>

<file path=ppt/ink/ink1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8.34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558 1 384,'-1'4'48,"-3"5"168,-3 6 40,-5 5 360,-5 2 56,-5 1-71,-6 0-73,-5-1-320,-6-2-48,-5-1 8,-4 0-24,-2 1-56,-1 0-32,2 3-64,3 3-104,4 5-768,6 6 600,8-2-2585</inkml:trace>
</inkml:ink>
</file>

<file path=ppt/ink/ink1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8.67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1332 1944,'0'3'609,"0"4"487,0 0-480,1 0 0,1-2-144,1-3 56,2-5 48,1-5-160,1-6-95,1-7-89,1-6-136,0-6-40,1-6-40,1-4-8,2-4-8,4-6 0,6-4 0,8-6 0,8-6 0,9-4-16,11-4 16,9-1 0,9 1 0,7 2 0,7 3 8,5 2 0,6 4-16,5 1-24,5 2-609,1 2-551,-3 1 648,-20 11-4641</inkml:trace>
</inkml:ink>
</file>

<file path=ppt/ink/ink1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8.9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52 31 5721,'-2'0'-160,"-2"-1"-736,0 0-272,2 0 56,3-2 351,4-2 753,2 0 456,1-1 217,1 2-89,-1 0-192,-1 4-160,-4 3-216,-3 3-72,-5 3-32,-6 4-16,-7 5-496,-9 6 448,1-1-2721</inkml:trace>
</inkml:ink>
</file>

<file path=ppt/ink/ink1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9.03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504 0 2008,'-15'19'136,"-21"28"193,-21 28 31,-17 26 72,-10 20 0,-4 14-64,5 7-296,17-21-4209</inkml:trace>
</inkml:ink>
</file>

<file path=ppt/ink/ink1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49.66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23 3849,'-1'-1'96,"1"-1"-24,3-1 64,5-1 368,8 0 112,9 0 120,10 1-8,9 1-263,10 2-89,7 2-136,7 2-48,8 3-112,7 2-32,6 5-40,4 3-16,2 1-184,2 0-344,1-4-1329,1-7 1129,-17-4-4073</inkml:trace>
</inkml:ink>
</file>

<file path=ppt/ink/ink1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0.0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0 4537,'-1'6'256,"1"8"96,3 8-208,6 6-16,8 5 232,8 5 64,8 4 144,8 3 89,7 4-225,7 1-72,9 0-144,8-3-104,8-4-56,7-4-16,5-7 24,0-7 0,1-6 16,-3-6 0,-2-5-32,-1-4-24,-3-5-392,-2-4-336,-3-4-873,-7-4-623,-9-5 1176,-15 1-2105</inkml:trace>
</inkml:ink>
</file>

<file path=ppt/ink/ink1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0.59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0 187 5097,'4'5'120,"8"7"-80,13 7-24,15 6 0,14 3 0,12 2 168,7 0 104,5-4 232,1-5 56,4-7-135,2-6-97,3-9-240,3-9-104,2-7-432,-2-6-201,-4-6-327,-7-3-72,-8 0 256,-10 0 184,-11 3 328,-10 4 120,-12 3 8,-9 3-176,-9 2-289,-9 2-39,-6 1 96,-5 0 208,-3 0 440,-1 1 112,1 2 16,3 1-24,2 3-96,3 3 48,4 2 96,4 3 48,5 3 0,6 0-111,7 0-113,8-2-32,8-3-176,9-4-241,10-5 225,-6-1-1792</inkml:trace>
</inkml:ink>
</file>

<file path=ppt/ink/ink1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0.9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1344 0 5513,'-8'8'312,"-10"11"120,-9 10-248,-8 9-64,-3 6-72,-2 3-8,-1 0 72,-1-2 225,0-1 47,-3-2 8,-1 1-72,-4 0-248,-4-1-72,-5 0-328,-5-1-168,-8-1-289,-7-2-87,-7-1-16,-8-1 128,-6-1 296,-5-1-104,-3 1 456,17-6-2881</inkml:trace>
</inkml:ink>
</file>

<file path=ppt/ink/ink1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1.26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54 542 1992,'-5'1'184,"-6"-1"401,-2 1-89,1 0-24,3-1 8,6-2-72,8-3 40,10-2 112,9-4 8,9-3-96,9-2-71,10-2-25,8-1 16,10-1 16,8 1-32,6 2-104,5 3-72,4 4-120,3 3-16,5 2-8,2 1 40,2-2 48,0-5 0,-3-5 0,-3-7-40,-3-7-72,-4-5-24,-3-6-96,-4-5-216,-4-3-968,-6-4 808,-16 6-7370</inkml:trace>
</inkml:ink>
</file>

<file path=ppt/ink/ink1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1.9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1200 1 5041,'-5'4'472,"-10"5"480,-7 6-568,-8 4 113,-3 4 23,-2 3 232,-1 1 40,-1 2 40,1 1-40,0 1-232,-1 2-127,0-1-225,-2 1-96,-4 1-64,-3 0-8,-5 0 8,-6 0-8,-4-3-8,-3-2 0,0-4-40,2-5 0,3-5-8,4-4 0,7-5 16,7-4 8,9-2 24,9-2 0,8 0 32,7 0 32,5 1 64,5 2 48,5 3 80,4 1 72,7 0 104,6 0 24,6-2-64,7-3-80,6-2-184,5-4-56,5-4-48,3-5-8,2-4-8,1-5-8,-2-5-8,1-4 0,-1-3-8,0-4 0,-1 0-16,0-1-24,-4 1-200,-4 3-88,-5 1-136,-5 4-32,-9 5 152,-6 3 72,-8 6 0,-8 4-40,-7 4-32,-6 6 0,-7 5 136,-6 6 80,-5 7 96,-6 4 16,-4 6 32,-4 3 32,-3 2 0,-3 2 0,-1 1-16,-2 0-24,-2 1-24,-1-1-16,-5 1-344,-4 1-224,-6 1-209,-6 1-23,-3-1 264,-3-1 64,1-2-448,4-2-465,4-3 697,13-7-5369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0.5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0 111 2120,'26'-24'409,"1"-1"463,3-5-1216,1-2 264</inkml:trace>
</inkml:ink>
</file>

<file path=ppt/ink/ink1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2.22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8 516 3833,'-1'-1'880,"-2"0"952,0-1-999,2 1-41,4-1 200,5-1 144,7 1-40,6-2-191,7 0-321,6-1-72,6 0-40,4 0-24,7 0-120,7 0-88,8 1-152,7 0-40,9 0-48,6-2-8,5-3-112,2-5-192,2-7-528,1-10-272,-1-11-457,0-11-135,-2-11-424,-3-8-329,-6-7 1385,-18 12-2625</inkml:trace>
</inkml:ink>
</file>

<file path=ppt/ink/ink1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2.44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75 64 544,'-2'-3'192,"-1"-2"560,-4-2 225,-1-2 375,-2 0 16,-1 1-200,0 0-239,2 2-433,2 2-144,3 1-304,2 1-136,2 3-264,1 3-80,0 4-25,0 4 33,-1 4 224,-2 3 96,2-1 8,1-2-280,4-4-680,5-7 632,1-5-3745</inkml:trace>
</inkml:ink>
</file>

<file path=ppt/ink/ink1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2.85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1010 105 7298,'-1'-3'-168,"-2"-6"-617,-3-4-103,-3-4 208,-1-1 536,-3 1 736,-2 2 264,-1 5-24,-3 8-255,-2 9-337,-4 11-128,-2 12-40,-2 14 8,-2 12 8,0 12 0,-2 12-48,1 10-32,1 6-8,1 1 0,3-5 8,2-9 8,2-14 24,2-16 0,3-15 8,3-12-24,2-10-32,3-5-168,0-2-368,-1-1-96,-2 2-17,-4 2 169,-4 3 400,-5 4 136,-5 4 56,-6 4-8,-6 3-64,-5 4-56,-5 1-712,-3 2-664,-3 0 768,8-6-2649</inkml:trace>
</inkml:ink>
</file>

<file path=ppt/ink/ink1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3.06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1 550 1600,'1'1'216,"3"1"313,7-1 71,8-2 240,10-4 128,12-7 40,10-7-32,11-8-367,10-9-153,9-6-264,9-6-120,8-5-296,6-4-224,5-5-561,3-2-423,-2-5 760,-19 10-3609</inkml:trace>
</inkml:ink>
</file>

<file path=ppt/ink/ink1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3.41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153 1 2969,'-6'2'216,"-6"5"224,-6 6-256,-3 5 40,-1 5 128,3 5 360,1 4 56,5 4 120,2 2-111,4 3-329,3 2-144,2 2-184,4 2-64,3 0-40,3 0-8,2-4-8,2-4 0,0-5-8,0-4 0,0-3-32,-1-1-32,-2 1-280,-1 2-272,-2 2-1273,-4 3 1105,-2-5-3897</inkml:trace>
</inkml:ink>
</file>

<file path=ppt/ink/ink1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3.79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711 792 1224,'-8'5'344,"-13"11"280,-12 13-271,-12 12-329,-9 13-24,-6 10 16,-4 7 8,1 3 0,2 1 0,5-3-8,6-4-8,6-8-16,7-7-40,6-10-200,6-11-89,4-12 505,6-11 193,3-10 503,5-9 192,4-5-336,5-4-112,6 0-208,7-1-32,6 1 145,7 0 119,7 0 176,6-1 48,3-4-168,4-5-136,1-8-256,2-9-112,2-12-144,1-10-24,-1-12-16,-2-10 0,-3-8 0,-4-6 16,-4-1-8,-4 1 0,-2 3-320,-4 6-304,-3 5-824,-3 7-489,-4 6-551,-6 6 1152,-4 14-1769</inkml:trace>
</inkml:ink>
</file>

<file path=ppt/ink/ink1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3.89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128 0 2545,'-6'4'248,"-6"8"192,-6 12-112,-2 16-176,0 17-32,3 19-64,3 19-40,4 14-976,4 10 704,2-17-2433</inkml:trace>
</inkml:ink>
</file>

<file path=ppt/ink/ink1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3.96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18 51 704,'-3'-7'-112,"-4"-13"176,-1-3-720</inkml:trace>
</inkml:ink>
</file>

<file path=ppt/ink/ink1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4.06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100 281 2929,'-5'-12'344,"-6"-14"424,-6-18-1016,-3-15-656,-4-13 512,2 4-2105</inkml:trace>
</inkml:ink>
</file>

<file path=ppt/ink/ink1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4.39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20 2016,'2'-4'256,"1"-3"249,1 1-129,1 4-32,0 7 120,2 9 168,1 11-24,2 13-120,1 12-144,2 17-224,3 16-64,6 17-48,5 16-8,5 11-904,4 5-648,-1-3 824,-5-24-2305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1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1 7026,'-40'26'208,"7"-3"-312,5-2-417,11-9-1151,2-3 952</inkml:trace>
</inkml:ink>
</file>

<file path=ppt/ink/ink1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5.35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13 4033,'-1'-2'-408,"1"-1"-624,1-1 319,0 0-1167</inkml:trace>
</inkml:ink>
</file>

<file path=ppt/ink/ink1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5.64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6 291 2096,'-1'2'409,"-1"0"391,0 3-200,1 0 128,2-1 216,4-4 144,6-5 65,8-7-161,9-7-208,9-6-184,12-6-272,12-2-88,13-3-152,14 1-24,12 1-24,9 5-8,6 6-16,4 7-16,-2 7-64,-3 7-176,-7 5-240,-11 4-32,-10 6 0,-10 4 168,-9 5 224,-4 3-40,-3 4-648,0 1-849,2 0 905,-10-5-4601</inkml:trace>
</inkml:ink>
</file>

<file path=ppt/ink/ink1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6.07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 17 4353,'-2'-1'520,"-1"-3"624,0 0-992,3 0 40,5 2 264,7 1 153,9 3 175,7 3 0,10 6-296,11 4-104,12 7-152,14 4-40,15 4-88,14 2-16,12-3-32,9-4-16,5-7-8,2-10-8,-2-11-232,-4-9-272,-9-10-720,-11-6-601,-15-4 937,-22 3-5217</inkml:trace>
</inkml:ink>
</file>

<file path=ppt/ink/ink1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6.53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44 484 7874,'-3'2'280,"-5"2"-168,-3 2-496,0 1-344,3 1 23,5 0 465,8-2 264,7-1 584,10-1 57,12-3-25,12 0-48,13 0-168,15-1-72,16 0-104,16 1 16,16-2-8,15-3-8,12-4-72,5-6-80,0-7-80,-3-9-56,-8-8-216,-11-8-72,-13-7-208,-11-6-120,-12-5-392,-9-4-521,-11-3 881,-18 11-5009</inkml:trace>
</inkml:ink>
</file>

<file path=ppt/ink/ink1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6.89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74 5785,'0'2'296,"5"4"152,5 4 57,10 3-33,13 4-16,15 2-112,14 2-56,17 3 8,14 0 0,12 0 40,11-4-40,8-8-80,5-9-56,4-11-168,0-10-104,-5-9-312,-5-8-208,-8-7-704,-8-4-569,-10-4 1057,-21 7-4081</inkml:trace>
</inkml:ink>
</file>

<file path=ppt/ink/ink1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8.3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615 688 4265,'-4'5'232,"-2"5"208,1 5-608,7 1 40,8 1 16,11-2 312,10-2 136,8-4 464,9-3 128,7-5-71,8-2-129,8-4-424,5-3-144,4-2-112,2-3-48,0-1-136,-1-1-56,-4 0-88,-2-1 0,-5-2 104,-5-1 8,-5-3 40,-5-3 16,-7-1 32,-6-1 24,-7 0 16,-8-1 0,-6-1-16,-7-1-16,-4 2 15,-3 0 1,-3 2 16,-1 5 32,-2 4 32,0 6 0,-2 3 0,0 4-16,0 2-8,-2 1 8,-1 0 8,-3 1 1,1 0 7,1 0-8,0 1 8,0 1-8,-1 1 32,0 2 40,0 0 96,1 3 40,0 1 48,0 4-16,-1 3-88,-2 5-48,-1 5-56,-2 3 24,-4 3 40,-4 1 24,-6 0 32,-5-2-8,-7 0 32,-6-1 56,-5 1 88,-6 0 24,-4 3-40,-6 3-64,-4 3-128,-6 4-56,-6 1-40,-5 2-16,-6-2-8,-7-2 0,-6-4 8,-4-7-8,-1-8 8,0-9 0,5-9-8,8-9-8,11-9-16,11-5-8,15-3 0,12 1 0,13 1-64,13 5 0,10 5 24,10 5 40,12 4 256,12 4 57,12 1 95,14 2 8,14 0-120,12-3-24,13-2-64,8-4-40,8-6-48,7-5-24,4-7-40,2-5 0,1-6-16,-2-4 0,-4-3-8,-3-2-8,-5-2-40,-5 0-64,-6 0-96,-9 1-48,-10 1-32,-13 0 16,-14 2 16,-14 1-24,-12 0 0,-12-1 40,-8 1 88,-6 1 96,-3 4 72,-2 4 24,2 7-24,1 6-8,3 5-16,1 5 0,2 1 24,1 2 24,0 1 64,0-1 24,0-2 24,0-3-16,1-2-64,0-3-32,2-4-40,2-3-16,-1-3 0,2-2 0,0-1-8,0-2-8,-1 1-8,0 1-16,-2 1 8,0 2 0,-1 4-16,-1 3-40,-1 6-56,0 3 8,-3 5 32,-2 7 56,-3 8 104,-1 9 16,0 11 8,-1 13 0,-1 14-32,-1 12-16,-5 10-8,-3 5-16,-7 0 0,-5-3 0,-8-6 0,-6-7-8,-8-9-192,-6-7-64,-9-6-224,-6-5-185,-7-2-423,-4-2-312,-3-3-753,0-3-239,5-6 1320,15-7-2225</inkml:trace>
</inkml:ink>
</file>

<file path=ppt/ink/ink1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8.54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1 670 2489,'0'-3'640,"1"-7"576,3-4-536,7-4-136,9-4 40,10-3 112,14-1 65,12 0-113,15 1-240,13 1-136,10 2-192,8 3-40,7 2-24,2 1 0,0-1 0,-1-3 16,-6-4 0,-6-6-8,-7-4-8,-8-4-8,-7-3-384,-9-1-464,-8 0-1073,-11 1-383,-10 0 1096,-12 9-1393</inkml:trace>
</inkml:ink>
</file>

<file path=ppt/ink/ink1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8.96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75 1 7402,'-3'4'208,"-3"10"-56,-3 10-128,-1 13-8,0 14-8,0 11 96,2 11 144,1 9 256,1 8 64,2 8-8,2 7-152,4 7-232,4 2-72,5-2-64,6-5-32,7-8-304,7-11-184,6-11-488,8-10-376,4-9 767,-6-15-6288</inkml:trace>
</inkml:ink>
</file>

<file path=ppt/ink/ink1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9.26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191 1 9578,'-7'0'200,"-10"2"-304,-6 3-80,-3 8 0,-1 9 32,3 10 288,3 9 168,3 10 280,5 8 72,3 8-64,6 5-143,6 6-281,9 5-88,10 3-136,8 3-48,10 0-185,9-3-47,9-6-376,9-10-424,7-11 680,-8-16-8578</inkml:trace>
</inkml:ink>
</file>

<file path=ppt/ink/ink1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9.59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89 1 7674,'-7'3'432,"-8"7"520,-5 7-968,0 10 0,3 9 272,8 9 224,9 7 320,11 8 152,10 8-103,10 8-145,10 7-368,11 5-192,12 2-424,8-1-184,8-4 0,5-9-8,2-11-9,-2-13-87,-5-16-720,-6-13-672,-9-14 1087,-14-8-5824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1.5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1 3057,'-2'13'512,"-7"8"416,-1 3-400,-4 3-440,4-2-64,-2-5-32,0-4-24,4-7-96,1-4-120,5-8-584,2-6 488</inkml:trace>
</inkml:ink>
</file>

<file path=ppt/ink/ink1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7:59.87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66 1 9178,'-7'2'168,"-5"4"-344,-5 7-72,2 7 48,4 6 88,7 5 512,8 5 88,9 6 288,10 4-16,10 6-312,11 5-127,12 3-385,12 3-169,11-1-567,8-2-360,3-3-936,0-5-609,-8-6 1481,-17-11-2297</inkml:trace>
</inkml:ink>
</file>

<file path=ppt/ink/ink1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0.14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5073,'1'13'56,"3"18"-112,3 21-72,0 2-4817</inkml:trace>
</inkml:ink>
</file>

<file path=ppt/ink/ink1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0.44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124 1 3057,'-7'13'160,"-6"20"480,-5 22 16,-2 22 200,0 18 48,3 16-248,4 12-215,4 6-289,4 2-112,4-2-681,3-7-655,5-11 744,0-25-4521</inkml:trace>
</inkml:ink>
</file>

<file path=ppt/ink/ink1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0.81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0 493 4105,'10'-6'536,"14"-9"560,17-8-112,15-9-199,13-5-137,10-2-328,8-3-120,5 1-176,0 0-64,-1-1-256,-4 1-168,-9-4-953,-7-2 833,-16 5-5313</inkml:trace>
</inkml:ink>
</file>

<file path=ppt/ink/ink1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1.1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718 1 7930,'-3'8'112,"-4"12"-104,-2 16-328,0 16-48,0 14 128,0 12 111,1 9 113,-1 5 89,-3 2 127,-3 0 16,-5 1-8,-7-1-40,-7 0-128,-9 1-24,-7-1 0,-6-3 0,-6-5-72,-4-7-120,-2-8-681,-2-10-503,-1-11 704,11-14-4169</inkml:trace>
</inkml:ink>
</file>

<file path=ppt/ink/ink1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1.29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26 72,'10'-11'0,"2"-3"-72</inkml:trace>
</inkml:ink>
</file>

<file path=ppt/ink/ink1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1.50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603 69 2184,'0'-4'473,"0"-4"463,-1-3-448,-2-4-64,-2 1 0,-4 3-16,-4 5-48,-7 9-32,-8 11 120,-7 12 72,-8 12 25,-5 11-105,-5 12-184,-1 10-72,-2 11-88,1 9-32,4 7-64,6 8-48,9 5-344,9 4-256,11 3-857,11-1-599,12-4 1144,4-21-1961</inkml:trace>
</inkml:ink>
</file>

<file path=ppt/ink/ink1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1.91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611 1 6609,'-7'0'192,"-8"3"-56,-8 1-80,-6 5 25,-4 3 103,-2 6 224,-1 6 88,-1 8 128,0 6-16,-1 9-24,0 8-56,0 10-168,1 12-88,1 13-208,3 15-40,1 13 0,3 9 56,4 2 24,4-4-8,5-9-104,5-14-296,6-17-960,6-15-896,6-18 1119,1-17-5712</inkml:trace>
</inkml:ink>
</file>

<file path=ppt/ink/ink1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2.2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535 1 6113,'-4'0'528,"-4"0"353,-6 2-625,-3 4-48,-6 5 40,-3 7 120,-7 8 336,-4 6 136,-6 5-16,-3 5-79,-2 5-297,-1 7-152,2 6-232,3 10-64,7 9-304,8 9-184,9 9-321,11 5-175,10 0-336,11-2-297,10-6 913,1-20-5593</inkml:trace>
</inkml:ink>
</file>

<file path=ppt/ink/ink1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2.63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401 0 6809,'-5'0'361,"-6"1"63,-6 1-80,-4 2-176,-3 3 40,-2 6 104,-1 7 112,-3 9 256,-3 9 40,-2 9 8,-1 12-103,-1 10-313,3 11-120,4 13-200,8 12-288,11 9-473,10 9-303,11 4-1112,9 0-497,8-7 1465,0-25-2865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1.7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0 2777,'-16'5'480,"-2"2"528,-2 2-648,1 5-176,1 2-120,3 1-24,5 1-152,2-1-160,2-2-272,3 0-112,0-4-240,3-1 479</inkml:trace>
</inkml:ink>
</file>

<file path=ppt/ink/ink1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2.9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 0 8706,'-4'15'200,"-3"21"-216,0 25-280,4 22-560,8 20-265,9 16-799,11 10 88,9 5 447,10-1 441,-3-23 408</inkml:trace>
</inkml:ink>
</file>

<file path=ppt/ink/ink1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3.3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161 1 5585,'-8'6'512,"-9"10"849,-7 12-1321,-4 10-16,0 11 152,4 9 248,5 8 344,8 6 80,9 8-48,11 7-160,9 7-256,10 5-55,9 4-105,8 1-72,7 0-152,8-5-88,6-5-176,6-9-129,5-13-623,4-13-312,2-15-672,-1-17-681,-3-15 1593,-14-10-2321</inkml:trace>
</inkml:ink>
</file>

<file path=ppt/ink/ink1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3.72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 1 5369,'-2'5'688,"-1"8"625,1 5-689,1 6-24,4 5 8,4 4 80,5 6 88,4 6 56,6 8 49,6 8-17,7 6-88,6 6-96,8 4-224,7 1-88,7 1-168,6-4-64,4-5-72,0-8-184,-4-9-168,-5-10-104,-8-8-248,-6-9-40,-7-10-424,-7-9-249,-6-11-551,-7-11-512,-9-8 1407,-6-1-5008</inkml:trace>
</inkml:ink>
</file>

<file path=ppt/ink/ink1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4.35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755 185 4529,'-7'-3'1408,"-9"-5"1081,-10-6-793,-10-5-472,-8-3-479,-7-2-97,-5 1-16,-3 2-24,-1 4-16,-1 2 56,2 5 0,2 4 17,4 4-81,6 3-112,6 5-200,7 2-80,10 3-88,7 3-48,10 2 16,10 4 48,9 3 96,9 4 40,10 3 32,7 2-16,8 3-64,5 2-48,6 1-40,4 2 32,5-1 144,3-2 48,2-4 49,-2-4-41,-2-5-160,-4-6-56,-6-5-64,-6-4-16,-9-2 0,-10-3 8,-10-2-8,-9 0-16,-10-3-48,-8-2-48,-11-3-24,-7-4-8,-9-7 0,-7-5-24,-5-7-40,-4-7 8,-4-5 24,-5-4 48,-3-2 72,-2 2 16,3 3 56,5 4 8,7 6 0,7 7-8,8 7-32,7 6-8,8 6-32,5 4 0,7 6 0,6 3 24,10 6 48,9 6 0,12 5-24,13 5-24,11 4-32,10 3-24,6 1-8,4 0 0,0-1-120,-3-4-152,-3-5-465,-5-7-295,-6-8-600,-6-11-257,-5-11-479,-5-12-297,-4-12 1545,-8 0-8370</inkml:trace>
</inkml:ink>
</file>

<file path=ppt/ink/ink1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4.7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34 166 7098,'-4'1'960,"-3"1"872,-3 1-984,2 0-376,4 0-72,6-1 201,9 0 135,8 1 112,11 1-40,12 1-152,12 1-104,11 0-216,9-1-87,7-1-169,3-3-48,1-4-32,-2-5-72,-3-5-313,-8-7-191,-7-5-544,-9-7-296,-11-5-1161,-10-4 1433,-11 4-8074</inkml:trace>
</inkml:ink>
</file>

<file path=ppt/ink/ink1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5.0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66 364 7922,'-5'4'592,"-5"3"304,-3 2-176,-1 2-304,2 0-64,4 0 168,4 1 57,8-2 151,7-1-16,11-3-296,11-4-120,12-5-224,13-5-48,11-6-56,8-4-136,5-6-328,3-6-152,-3-7-392,-4-6-89,-6-7-159,-8-6-184,-8-3-841,-9-2 1297,-12 9-3625</inkml:trace>
</inkml:ink>
</file>

<file path=ppt/ink/ink1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5.18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532 1 3441,'-7'6'744,"-10"9"624,-11 12-416,-11 10-440,-7 9-111,-6 4 23,-3 3 16,-1 1 16,3-2-16,4-3-80,4-6-32,7-6-368,11-9-336,11-8-296,13-9-240,14-9-889,16-10 1193,2-4-4849</inkml:trace>
</inkml:ink>
</file>

<file path=ppt/ink/ink1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5.3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31 1024,'0'-13'40,"0"-4"-1104</inkml:trace>
</inkml:ink>
</file>

<file path=ppt/ink/ink1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5.53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164 73 4569,'-2'-5'1216,"-3"-5"1033,-3-4-873,-1-1-432,-1 1-448,1 4-152,1 5-224,0 8-64,-1 11-32,-1 13 8,-1 12 8,-1 15 0,-2 12-16,0 10-8,1 4-24,1 2-40,5-5-264,5-8-248,6-12-416,6-14-184,5-16-40,4-17-17,3-16-239,3-13-168,2-10 847,-3 0-1431</inkml:trace>
</inkml:ink>
</file>

<file path=ppt/ink/ink1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5.65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210 26 1592,'-1'0'488,"-4"0"521,-3 0-329,-6 0-488,-4-1-184,-5 0-208,-5-2-208,-6-2-552,-7-3 623,4 1-1727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2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1 6713,'-32'39'393,"4"-8"695,12-1-3169,1-5-119,4-7 527,-1-3 1273,2-9 3809,8-12-3889,11-1 32</inkml:trace>
</inkml:ink>
</file>

<file path=ppt/ink/ink1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5.74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55 69 2865,'-7'-4'128,"-6"-9"-448,-4-12 152,0-1-2337</inkml:trace>
</inkml:ink>
</file>

<file path=ppt/ink/ink1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5.95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0 320 1152,'0'-12'136,"2"-18"264,2-13-256,5-11 88,6-1 401,3 4 295,4 11 192,3 14-56,1 18-88,-1 17-103,0 22-209,-2 21-72,-1 25-280,-2 22-152,-1 20-144,0 14-32,3 4-400,5-4-432,5-14 472,-2-27-7370</inkml:trace>
</inkml:ink>
</file>

<file path=ppt/ink/ink1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6.36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483 1 2112,'-2'1'601,"-5"4"551,-5 7-88,-6 8-96,-5 13-328,-6 13-240,-5 14-352,-3 13-176,-3 9-352,0 6-80,-1 1 32,2-3 144,2-8 352,2-10 72,5-13-120,5-11-800,5-10 584,7-10-3361</inkml:trace>
</inkml:ink>
</file>

<file path=ppt/ink/ink1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6.67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471 0 3409,'-2'0'136,"-4"2"8,-3 4-224,-5 6-176,-6 9 16,-6 9 288,-6 9 368,-6 9 632,-7 6 128,-2 6-128,-2 5-279,2 2-505,6 2-168,5 3-224,9 2-48,8 1-112,8 2-72,9 1 39,8 1 33,6-2 120,5-3 120,6-5-192,4-8-264,4-10 296,-2-14-5041</inkml:trace>
</inkml:ink>
</file>

<file path=ppt/ink/ink1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7.0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282 1 4961,'-7'9'272,"-10"15"384,-9 20-696,-7 20 8,-3 20 104,-2 17 112,2 13 320,3 9 177,6 3-49,8 0-72,9-4-416,12-3-304,12-6-720,11-6-529,9-8-455,8-9-16,8-12 999,-6-20-639</inkml:trace>
</inkml:ink>
</file>

<file path=ppt/ink/ink1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7.33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319 113 640,'-8'-7'160,"-11"-9"432,-8-7 240,-8-1 337,-3 2-65,-2 7-392,1 9-112,3 11-152,5 11 40,8 12 97,7 10-49,9 11-208,9 11-88,10 10-152,10 7-32,10 4-32,7 0 0,8-4-176,7-4-120,4-8-856,3-8-1001,2-10 1217,-10-14-3121</inkml:trace>
</inkml:ink>
</file>

<file path=ppt/ink/ink1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7.61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439 1 760,'-6'3'96,"-6"5"144,-6 6-184,-3 4 272,-2 6 440,0 2 129,1 3 103,2 1-272,4 2-448,1 1-152,3 3-432,0 4-184,-2 4-88,-4 6 32,-5 4 328,-7 4 192,-5 3 104,-5-1-32,-2-3-16,5-11-3321</inkml:trace>
</inkml:ink>
</file>

<file path=ppt/ink/ink1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7.97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1 594 2657,'5'3'128,"8"2"80,9 1 80,8 1 304,7-3 96,5-5 160,4-5 16,4-8-95,2-6-73,2-6-216,2-6-80,0-5-208,2-5-72,-1-3-104,-2-2 0,-3-1-8,-4 1-8,-6 4 0,-7 4-56,-7 5-200,-5 3-160,-6 2-488,-5 2-345,-3-1 673,-4 5-4937</inkml:trace>
</inkml:ink>
</file>

<file path=ppt/ink/ink1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8.24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307 1 3633,'-2'3'416,"-3"7"384,-1 8-288,-3 8-256,0 9-64,-1 9-104,0 9-8,-2 7 48,-2 9 24,-1 7-24,-1 4-24,-2 1-80,-1-3-24,-2-8-80,-3-10-240,-1-10-464,-5-11-392,-3-8 552,4-9-2905</inkml:trace>
</inkml:ink>
</file>

<file path=ppt/ink/ink1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8.51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38 1248,'8'-1'176,"13"0"248,12 0 81,12 1 87,10 3 272,9 2 56,6 4-120,6 1-112,4 1-328,3-1-184,-1-5-184,-2-6-88,-2-6-312,-4-5-144,-5-4-416,-4-2-280,-5 0 736,-13 3-2449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2.4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0 6673,'-21'24'433,"-6"-7"375,0 2-816,5 2-312,-4-2-80,-2-1 79,-1-3 41,0-3 168,2-3-288,7-1 264</inkml:trace>
</inkml:ink>
</file>

<file path=ppt/ink/ink1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8.75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162 0 5729,'-7'4'608,"-9"4"497,-7 4-377,-3 5-432,-1 4-136,4 5-176,4 5-8,7 4 104,5 5 24,6 6-8,6 7-16,5 6-80,7 5-16,5 1-96,7-1-128,6-6-496,7-5-481,6-11 641,-6-11-5473</inkml:trace>
</inkml:ink>
</file>

<file path=ppt/ink/ink1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09.61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1 146 5153,'1'4'216,"1"5"152,1 2-560,3 2-8,1-3 96,3-4 344,3-7 312,1-8 208,3-7-55,2-7-289,2-4-216,2-1-168,4 2-16,3 3 8,4 6 24,6 4 168,6 4 48,9 3 24,10 5-16,9 6-176,8 8-48,4 9-40,1 11 0,0 12 8,-1 9 0,-1 9 0,0 3-16,1-1-376,-2-5-224,-2-8-472,-3-11-345,-5-13 809,-14-10-4801</inkml:trace>
</inkml:ink>
</file>

<file path=ppt/ink/ink1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0.06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 0 9994,'-2'2'296,"-2"2"304,3 0-952,7 1-8,10-1 208,9 0 192,9-1 128,9 0 64,8-1 88,8 1-16,9 1-80,10 2-64,9 2-120,8 2-24,5 1-16,4 2 8,-1 3-8,-4 3 0,-6 3-112,-9 4-80,-10 0-136,-10 2-72,-11 0-16,-10 0 64,-9-1 8,-8 1-56,-6-1-272,-5 3-240,-3 0-961,-3 1 1049,-2-4-3889</inkml:trace>
</inkml:ink>
</file>

<file path=ppt/ink/ink1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0.5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7922,'2'3'184,"7"4"-104,11 4-80,13 1 0,14 1 8,12-1 0,8-2-8,7-3 48,5-2 40,5-1 40,4 0-8,2 2-48,1 4-48,-1 5-280,-5 5-184,-6 4-681,-8 5-535,-10 2 912,-15-4-3721</inkml:trace>
</inkml:ink>
</file>

<file path=ppt/ink/ink1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0.94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11 785 5601,'-3'-5'264,"-1"-11"136,0-13-264,7-13 152,8-12 129,11-9 63,14-7-16,13-2-248,11 0-120,9 5-72,8 3-16,8 5-8,10 6-112,10 9-576,11 9-417,8 10 545,-16 10-5369</inkml:trace>
</inkml:ink>
</file>

<file path=ppt/ink/ink1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1.55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0 312,'10'4'8,"14"3"-16,14 2 0,0-1-296</inkml:trace>
</inkml:ink>
</file>

<file path=ppt/ink/ink1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2.07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9 3657,'2'3'256,"4"3"352,7 1-552,9 0-8,11-1 0,9-1-16,10-3 8,6 0 72,4-3 96,1-2 40,0-1-24,1-2-72,-1-1-376,1-1-464,1-1 400,-11 0-4201</inkml:trace>
</inkml:ink>
</file>

<file path=ppt/ink/ink1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2.22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1 360,'8'3'56,"8"5"72,10 5-112,6 2-16,4 0 0,1-1 80,1-3 192,-1-2 120,0-5 0,-2-4-120,0-4-480,-2-3 96,-6 0-1536</inkml:trace>
</inkml:ink>
</file>

<file path=ppt/ink/ink1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2.76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21 3081,'-1'0'-8,"1"-1"-88,3-1-24,5-1 184,8-1 48,8-1 96,6 2 144,6 0 224,5 3 72,2 2-40,3 2-144,4 2-272,4 2-88,5 1-80,5 1-24,5 1-24,3 2-8,4 0 8,1 2 8,-1-2 16,-3 0 8,-4-4-56,-4-4-88,-4-6-24,-4-6-24,-4-6-240,-2-4-96,-1-2-520,-3-2 496,-9 4-2521</inkml:trace>
</inkml:ink>
</file>

<file path=ppt/ink/ink1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3.44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1 4441,'-1'3'216,"1"5"-32,1 5-72,4 2-216,5 4-32,7 1-88,5 2 32,6-1 120,6 1 120,5-2 144,7-1 32,7-5-56,8-3-112,9-5-56,8-5-48,5-3-168,3-1-264,-2 0 272,-16 0-3753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3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5 4161,'-34'-3'-752,"11"2"536</inkml:trace>
</inkml:ink>
</file>

<file path=ppt/ink/ink1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4.0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 84 7810,'-1'-2'128,"0"-4"80,3-2-432,5-3 16,8 0 120,6-1 48,9 1 16,7 1 16,9 2 8,7 4 16,9 4-16,8 5 0,13 2 8,10 4-8,10 0 0,8 0 0,2 1 0,0 0-8,-4 2-408,-5 3-225,-10 4-271,-9 2-104,-13 2-256,-10 0 760,-17-3-2289</inkml:trace>
</inkml:ink>
</file>

<file path=ppt/ink/ink1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4.40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54 5409,'0'-4'312,"-2"-4"240,4-3-496,4 0-16,7 1-40,7 4 8,7 3 8,6 4 16,5 3-8,6 6 8,6 4-24,8 5-8,9 3-24,8-1-64,9-4-512,5-5-560,4-8 624,-14-4-3545</inkml:trace>
</inkml:ink>
</file>

<file path=ppt/ink/ink1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4.97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0 872 3801,'5'0'216,"7"-1"256,13-1-464,13 0-16,15 0-48,14 1-120,11 0-200,10 0 8,9-2 48,7-3 128,4-6 216,3-6 8,0-5 0,-2-4-16,1-3 0,-1-1-16,1-1 0,-2-1 0,-2-1 0,-5 1 8,-6 2 0,-7 2 16,-6 2 160,-7 1 88,-4 3 120,-4-1 24,-5 1-120,-4-1-88,-4 1-128,-3-1-40,-1 1-40,-1 0-16,-2-1-24,-1 0-16,-2-2 24,-3-1 0,-2-1 32,-4 1 8,-2-1-8,-2 2-144,-2 0-1040,-1 2 808,-6 5-2801</inkml:trace>
</inkml:ink>
</file>

<file path=ppt/ink/ink1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5.49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744 0 1296,'-14'6'336,"-16"8"336,-16 6-327,-11 5-281,-5 0 88,-2-1 272,3-4 56,3-5 0,5-4-104,3-4-56,3-2 72,5-1 48,3 0-16,5 2-240,5 3-136,6 3-64,6 3 0,5 3 8,7 1 8,5 1 208,7-1 48,7-3 25,6-2 7,9-4-104,6-2 24,8-2 80,8-2 8,9 0 72,11 0-48,14-1-96,15-2-24,14 0-192,12-2-208,9-3-480,4-5-296,3-8-801,-2-9-335,-4-10 1176,-27 1-1905</inkml:trace>
</inkml:ink>
</file>

<file path=ppt/ink/ink1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5.95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0 138 1000,'8'1'240,"9"1"376,10 1-87,8 0-113,6-2-40,6-2-144,4-4-40,7-3-56,6-6 0,7-2-64,6-4-40,6-2-32,2 0-88,1 0 64,-15 4-3841</inkml:trace>
</inkml:ink>
</file>

<file path=ppt/ink/ink1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6.7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2 476 3777,'-1'0'248,"0"0"280,2 1-160,6-1 120,8-2 64,9-2 16,10-2-31,9-2-137,8-2-104,8 0-160,6 0-48,7 4-48,4 4-24,5 4-8,1 4 0,1 4-8,-1 0 8,-2-1-8,-2-3-40,-3-6-112,-4-7-8,-6-7 8,-5-6 32,-8-5 48,-6-2-40,-6-3-112,-7-2-65,-8-1-87,-7-1-32,-6 0 88,-5 2 72,-3 1 144,-1 2-8,1 0-568,1 1-432,4-3 552,1 5-2265</inkml:trace>
</inkml:ink>
</file>

<file path=ppt/ink/ink1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7.14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0 181 1520,'2'1'176,"4"0"344,5 0-496,7-1 16,7-3 217,7-3 79,7-2 96,7-5 8,7-1-224,7-2-80,5-2-112,5 0-24,5-1-168,4-3-224,4-3 224,-14 3-3225</inkml:trace>
</inkml:ink>
</file>

<file path=ppt/ink/ink1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7.67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75 0 6897,'-11'9'-872,"-8"12"-880,-4 10 872,2 0-2513</inkml:trace>
</inkml:ink>
</file>

<file path=ppt/ink/ink1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7.87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0 487 3401,'10'-1'464,"16"-1"472,16-1-232,18 1-240,15 0-96,14 1-216,10-1-48,6-1 48,2-4 88,0-7 121,-4-8 63,-5-10-40,-5-10-64,-6-8-128,-5-8-88,-3-4-560,-5-2-584,-6-1 583,-13 10-6360</inkml:trace>
</inkml:ink>
</file>

<file path=ppt/ink/ink1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8.14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41 5097,'0'0'-480,"-1"0"-848,2 1 15,1 1 249,2-1 584,1 1 880,0 0 176,-1-1 152,0 0-103,-2 0-209,-1-1-168,0 0-200,1-3-32,-1-1-280,0-4-192,-1-2-321,-1-4 337,-1 2-1112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3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9906,'-28'23'-1000,"8"0"704</inkml:trace>
</inkml:ink>
</file>

<file path=ppt/ink/ink1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8.3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414 392 840,'-5'-6'64,"-5"-9"120,-4-8 48,-3-6 136,-3-5 128,-1-2 1,-3-1-209,-4 2-152,-3 1-96,-5 4-8,-2 3-8,-1 4-8,1 3-72,2 4-176,4 1 136,7 4-2737</inkml:trace>
</inkml:ink>
</file>

<file path=ppt/ink/ink1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8.54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 1064,'0'-1'400,"0"0"448,1 1-63,1 3-129,3 4 16,2 6 136,2 7 24,4 9 24,2 10-31,6 11-89,4 13-16,7 12-88,8 11-56,9 10-192,7 9-112,3 10-160,-1 7-32,-6 5-40,-10 3 0,-14 2-40,-14 1-24,-16 0-440,-14-3-256,-12-7-552,-12-12-272,-9-17-521,-10-17 1081,6-21-3281</inkml:trace>
</inkml:ink>
</file>

<file path=ppt/ink/ink1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8.9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0 174 6233,'4'-8'720,"5"-8"753,7-8-937,7-3 0,7 1-144,5 2 32,5 6-16,1 4-8,0 4 24,0 5 1,-2 4-17,-1 3-64,-2 6-40,0 7-88,-2 9-40,-2 12-80,-3 13-32,-3 19-56,-2 16 0,-4 20-8,-4 15-16,-6 11-296,-6 7-120,-9 1-328,-9-4-217,-7-10-639,-9-12-1249,-6-17 1681,3-24-4249</inkml:trace>
</inkml:ink>
</file>

<file path=ppt/ink/ink1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9.31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1 380 7578,'0'-9'752,"-1"-14"992,3-12-2640,4-7 144,6-4 24,4 0 672,4 2 472,2 4 392,0 6 88,-1 7-160,-1 7-192,1 9-360,1 9-88,2 10 24,2 10 24,4 11 137,2 10-1,3 14-56,0 16-40,0 17-136,-2 15-8,-1 10-40,-2 2-40,-3-6-80,-4-11-64,-7-13-224,-7-14-137,-9-12-383,-10-10-136,-8-10 16,-7-9 104,-4-12 87,-2-9-151,0-12 624,5-5-4729</inkml:trace>
</inkml:ink>
</file>

<file path=ppt/ink/ink1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19.67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15 229 6753,'-2'-9'521,"-3"-11"751,1-9-1232,0-6-24,5 0-24,3 3 8,5 5 40,4 6 104,4 7 240,3 8 80,2 7 40,3 8-64,4 9-192,3 10-88,5 10-88,6 9-16,5 8-24,4 7 0,3 5-8,1 3 0,-1 1 8,-4 3-8,-7 0 0,-7 2 0,-7-1-8,-6-1 0,-6-3-16,-3-1-48,-5-2-328,-3 0-264,-4 2-880,-5 2-857,-6 1 1329,-1-12-4297</inkml:trace>
</inkml:ink>
</file>

<file path=ppt/ink/ink1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20.39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1135 6177,'2'-5'-8,"4"-7"-696,4-9-128,3-8 32,4-9 200,0-7 752,0-5 160,0-4 288,-1-4 32,1-4-104,0-1-168,2-2-360,1 1-56,1 1 0,0 1 8,2 2-80,-2 3-184,-2 3-360,-5 4-64,-3 6 240,-5 5 336,-2 6 488,-3 3 96,2 5-96,1 4-144,2 6-136,4 5 0,2 5 16,4 4-16,2 4-16,1 1-24,-1 1 16,-1 0 160,-2-2 440,-2 0 112,-2-1 48,-1-1-151,0-1-433,-2 0-128,-2 0-176,-1 0-64,-2-1 32,-2 2 24,-2 0 144,-3 3 80,-4 2 0,-1 5-8,-4 6 40,-1 5 24,-2 8 56,-2 10 8,-2 12-56,-3 14-56,-4 18-96,-3 18-8,-2 15 0,0 10-8,3 4 0,4-2-8,6-9-16,8-12-40,7-15-376,8-16-456,6-18-953,6-17 945,-1-16-3873</inkml:trace>
</inkml:ink>
</file>

<file path=ppt/ink/ink1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20.98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529 581 6337,'0'-5'488,"-2"-6"441,-2-5-985,-1-1-112,-1-2-8,-1 0 176,0 2 64,-1 3 64,-3 3 16,-4 5-24,-2 7-24,-4 8-32,-3 11-32,-3 9-24,-2 11-8,-3 10 0,0 9 8,-1 4 8,0 3 8,0-2 16,1-3 24,1-6 104,2-7 24,4-8 0,3-7-8,5-8-96,4-6 48,4-7 160,5-4 32,3-5 120,6-5 0,4-5-88,4-5 8,3-5-72,3-4-31,2-6-41,3-3-16,2-6-24,2-5 16,3-5 8,1-5 24,3-5-8,1-6-24,3-4-64,3-7-48,3-4-48,1-3-8,1-2-8,-1 3-8,-2 6-16,-5 9-8,-5 11-40,-8 12-96,-7 13-248,-6 9-8,-9 12 16,-6 9 88,-10 10 176,-8 11-136,-8 8-321,-7 8-143,-5 7-256,-3 6-72,-3 5-448,-3 5-537,-1 5 1153,8-9-3289</inkml:trace>
</inkml:ink>
</file>

<file path=ppt/ink/ink1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28.2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1 147 4033,'0'-1'656,"0"-2"736,0-2-231,3-2-313,2-3-216,4-1-432,4-3-120,6-2-72,6-1-8,7 0 8,5 1 8,6 2 8,4 4 8,6 4 8,4 7 8,6 7-16,6 9-8,2 10-24,3 11-8,-2 9-200,-1 6-200,0 5-424,-1 2-425,1 1 673,-13-11-5353</inkml:trace>
</inkml:ink>
</file>

<file path=ppt/ink/ink1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28.64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93 936,'3'0'184,"6"1"128,6-3-144,8-4 48,6-5 8,5-5-8,3-4-304,-1-1 96,-5 3-2184</inkml:trace>
</inkml:ink>
</file>

<file path=ppt/ink/ink1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29.04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28 55 7626,'-3'-3'352,"-3"-5"0,-1-2-72,1-2-200,2 1-48,3 4 0,3 4 72,6 7 112,4 8 24,7 8-32,6 9-64,7 9-88,8 8-24,8 6-24,10 7 0,10 3 0,9 2-8,7-1 0,3-3 0,3-3-56,0-4-248,1-5-632,-2-3-537,-1-3 705,-16-8-5473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3.6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28 8306,'-39'7'-32,"6"5"-1369,6 3-215,8-4 280,2-3 528,7-3 1872,4-5 352,12-5-32,7-2-423,17-8-1041,12-1-504,12-5-1457,6 0 1185</inkml:trace>
</inkml:ink>
</file>

<file path=ppt/ink/ink1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29.45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 0 9810,'-5'8'392,"-2"10"192,3 13-1008,10 9-176,14 8-56,13 2 96,12 1 368,9-3 248,6-3 176,6-4 16,4-5-32,6-4-72,6-5-104,6-3-24,5-3-168,4-4-288,1-3-816,-1-5-577,-1-4 897,-17-3-3753</inkml:trace>
</inkml:ink>
</file>

<file path=ppt/ink/ink1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29.73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179 1 4577,'-9'2'560,"-10"3"392,-7 4-272,-3 4-383,0 4-97,3 3-72,6 5 24,6 2 72,8 2 0,10 1-32,9 0-16,12 0-72,9-2-32,10-2-48,7-2-16,7-2-232,4-1-104,1-3-328,1-2-369,0-3 641,-12-3-5569</inkml:trace>
</inkml:ink>
</file>

<file path=ppt/ink/ink1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0.15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761 78 5217,'-14'-3'264,"-17"-4"240,-17-2-936,-12-2-376,-7-1-80,-4 2 96,1 0 848,1 3 512,3 1 288,5 4 56,6 4-344,8 4-152,8 5-168,8 4-120,10 5 48,11 3 49,10 3 87,11 3-8,11 3-88,9 0-48,6 1-88,5 0-8,4 0-8,4-1 0,4 0-16,4-4-8,5-3 8,6-5-8,6-6-80,4-5-32,2-6-24,0-3-24,-3-3-56,-5-1-80,-5 0-240,-7-1-113,-7-1-111,-7 1-136,-6-1-376,-7 1-96,-7 0 655,-9 1-1327</inkml:trace>
</inkml:ink>
</file>

<file path=ppt/ink/ink1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0.60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1342 0 1904,'-11'1'561,"-15"2"615,-16 1-432,-12 3-456,-11 3-72,-7 1-104,-4 1 168,-1 0 280,-1-2 32,1-2-40,2-3-207,2-2-297,2-2-32,3-1-120,3 0-144,3 1-169,4-1-95,4 0-64,5-2 112,5-2 168,5-1 24,6-4 64,6 0 16,7-1 112,6 1 120,6 2 160,4 2 48,4 2 144,4 1 56,4 2 136,5 3 40,5 1-39,6 2-33,6 1-112,7 0-96,10 0-192,10-1-88,9 0-32,7 0 0,5 0-16,2 2 0,2 1-16,3 2-32,1 3-264,5 0-192,2 2-368,1-1-273,1-2 633,-16-3-5001</inkml:trace>
</inkml:ink>
</file>

<file path=ppt/ink/ink1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1.0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505 504 4281,'-13'-4'-48,"-16"-7"200,-13-7-496,-9-6 56,-4-7 296,0-4 120,1-2 312,4-2 104,6 0 0,6 1-64,8 1-408,7 1-224,9 2-344,7 3-24,9 3 72,7 5 168,9 5 288,8 5 32,9 6 8,10 7-16,8 8-32,9 9 0,7 11-24,7 11-72,7 9-216,7 6 0,9 2 8,8-2 8,6-6 264,-15-11-2793</inkml:trace>
</inkml:ink>
</file>

<file path=ppt/ink/ink1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1.3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4337,'1'3'336,"1"5"312,2 8-936,5 8-360,4 9-232,5 8-224,4 9 487,-3-5-1167</inkml:trace>
</inkml:ink>
</file>

<file path=ppt/ink/ink1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2.50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1 470 1000,'8'-10'48,"14"-16"312,12-13 200,10-11 401,10-8 103,5-3-272,5 1-256,3 0-1112,3 2 400,-11 10-4393</inkml:trace>
</inkml:ink>
</file>

<file path=ppt/ink/ink1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2.75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899 0 10106,'-10'16'224,"-13"24"-392,-14 25-168,-10 23-104,-8 20 24,-8 14 296,-6 8 248,-2 3 232,-3-2 16,0-6-96,3-9-104,3-14-400,4-14-424,3-15-1825,0-12 1497,10-17-4873</inkml:trace>
</inkml:ink>
</file>

<file path=ppt/ink/ink1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3.0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0 817 4233,'1'1'328,"3"-1"616,4 0-992,8-1 48,10 0 280,8-1 224,8-2 409,7-1 119,5-2-128,5-4-176,6-4-384,4-4-128,5-5-152,4-6-32,3-7-24,1-5 0,1-5 8,-2-6-8,-3-5 0,-4-7-80,-3-5-208,-3-7-176,-2-6-960,-2-6 856,-12 12-7178</inkml:trace>
</inkml:ink>
</file>

<file path=ppt/ink/ink1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3.33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179 0 7666,'-5'7'312,"-7"10"16,-5 8-88,-2 7-72,0 4 104,1 2 224,1-1 64,2-1 64,1-3-128,3-1-240,1-3-104,2-2-128,2-2-112,2-5-248,2-4-192,1-5-368,0-3-96,2-6-280,0-5-345,1-5 961,1-1-4553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9.4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134 5266 6185,'-20'10'200,"-16"4"-56,-3-2-480,9-16-440,22-22-304,29-32 48,31-35 168,31-34 936,26-29 744,25-24 736,19-18 224,21-11-247,19-7-329,21-5-568,20-3-216,22-1-288,21-3-56,22-3-48,19 0 0,19-5 16,15-1-16,11-2 8,9 0 24,8 4 32,6 4 24,6 6-48,6 9-176,5 12-512,6 16-312,2 20-1200,-1 22 1175,-70 36-5368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3.8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0 7274,'-21'8'88,"6"1"-1273,0 1 849</inkml:trace>
</inkml:ink>
</file>

<file path=ppt/ink/ink1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4.66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761 1437 2905,'6'-7'840,"7"-9"816,7-8-248,4-5-335,3-2-25,-3 3 24,-3 5-24,-6 6-223,-7 7-177,-9 10-280,-8 10-88,-11 13-48,-8 13 24,-10 12-24,-6 12-40,-6 11-88,-2 8-48,-1 6-56,2 3-16,1-3-72,3-7-80,2-8-232,5-11-104,2-10-104,4-10 40,2-10 239,2-9 121,1-8 168,2-6 40,2-4 104,2-4 72,2-3 121,3-1 71,5-3 56,2-3-24,5-5-40,3-4-8,4-7-8,5-5 8,4-4-24,4-3-32,5-1-104,3 0-40,4 1-56,1 1-8,3 3-8,-1 4 0,1 5-8,-2 5-8,1 4 0,-1 3 8,1 4 8,-2 3 8,-4 3 40,-5 3 9,-7 6-1,-8 6 0,-8 9-48,-9 8 0,-8 10 8,-8 8 8,-6 8 8,-6 7 16,-5 4 8,-3 3-8,-1 0-32,2-2-48,4-6-48,8-8-16,8-10-136,10-11-40,8-12-8,7-9 0,8-13 112,9-11 24,8-12-72,8-11-72,7-12-49,7-7 9,3-7 96,2-3 64,-1-1-40,-2 1-128,-5 1-328,-3 5-152,-8 6 24,-5 7 144,-7 8 376,-6 9 160,-5 8 128,-4 9 8,-4 7 0,-4 6 0,-2 9 32,-4 9 0,0 9-16,-1 9-40,0 7-64,3 5-32,2 3-184,3-3-80,3-4-160,1-8-40,4-10 200,1-13 79,3-14 113,3-15-56,3-17-288,4-15-152,1-14-16,3-10 120,0-9 264,-1-7 168,-2-2 200,-3-2 88,-3 3 112,-3 3 72,-4 4 24,-3 5-24,-3 4-32,-3 5-15,0 3-57,0 4-32,1 1-96,2 1-64,1 1-112,1 1-16,0 2-64,-1 2-64,-2 3-280,-2 2-233,-3 3-295,-2 3-136,-4 4-48,-3 4 128,-2 3 191,0 4 185,-1 5 320,1 3 88,1 5 240,3 3 120,2 3 104,4 3 16,3 2-96,3 2-72,1 2 152,3 3 177,2 2 415,3 3 136,3 2 0,3 2-112,2 5-296,4 5-159,4 9-209,3 9-80,4 12-104,3 10-16,0 13-24,-2 13-16,-6 17-208,-7 19-209,-11 21-399,-11 16-80,-11 11-136,-12 2-96,-10-5-313,-7-14-295,-5-20 920,6-33-2529</inkml:trace>
</inkml:ink>
</file>

<file path=ppt/ink/ink1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4.91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1 344 4409,'-1'-9'512,"2"-16"296,0-16-696,3-15-1040,2-12-504,1-8 704,-1 7-2025</inkml:trace>
</inkml:ink>
</file>

<file path=ppt/ink/ink1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5.22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298 1 264,'-2'0'192,"-1"4"416,-1 5 144,0 8 393,1 9 55,2 8-120,1 9-128,3 12-304,3 12-143,3 14-185,3 13-72,2 11-128,1 11-40,0 9-32,0 6-8,-1 5-8,0 2 0,-2-3-8,-2-5 0,-4-9-8,-4-10-8,-7-12-48,-6-14-168,-7-10-536,-10-9-145,-10-7-23,-7-5 136,-9-8 488,-4-6-16,-2-9-592,-1-8 576,11-8-2641</inkml:trace>
</inkml:ink>
</file>

<file path=ppt/ink/ink1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5.64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515 1647 2489,'7'-6'256,"11"-9"400,11-8-688,8-5-168,4-3-40,1-1 40,-5-1 424,-5 0 296,-6-3 408,-6-2 120,-5-6-176,-3-8-192,-2-9-351,0-10-161,-1-9-120,-1-6-16,-3-2 0,-4 1 0,-6 4-8,-8 5 32,-9 6 144,-7 5 72,-7 3 40,-5 3-24,-3 1-216,-2 4-104,0 2-288,0 5-168,-1 4-184,-3 5-1,-4 7 217,-8 9 152,-4 10 64,-4 12-136,-1 11-904,2 11 760,13 3-2985</inkml:trace>
</inkml:ink>
</file>

<file path=ppt/ink/ink1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6.0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146 332 992,'-2'1'248,"-2"1"272,-1-1-104,-2-1-127,-1-2-49,-1-5 152,-2-5 200,-1-3 296,-2-4 80,0-2-136,1-1-224,0-1-327,3 1-97,1 0-56,2 1 48,2 0 104,2 2 24,4 1 56,3 1 8,4 1 56,4 2 56,6 1 72,6 2 0,8 2-64,8 3-79,10 2-169,8 3-80,6 4-80,5 4-24,2 6-16,3 5-8,4 4-8,2 4 8,4 1-16,2-1-8,1-1-8,-4-2-40,-8 0-112,-10 0-64,-10 4-296,-11 2-289,-10 5-1023,-8 1-1009,-8 2 1545,-8-5-3705</inkml:trace>
</inkml:ink>
</file>

<file path=ppt/ink/ink1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6.50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1 255 9122,'0'-4'256,"2"-7"-32,7-6-264,8-6-32,9-2 32,10-2 40,10 0 216,10 0 120,7 2 88,9 0-8,6 5-184,6 4-96,4 8-96,3 9-16,3 11-24,0 10-16,-2 14-24,-5 10 8,-6 12-192,-8 11-184,-6 11-392,-9 10-328,-7 13-1393,-9 11 1505,-12-13-4073</inkml:trace>
</inkml:ink>
</file>

<file path=ppt/ink/ink1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6.9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0 127 5209,'0'-5'768,"1"-7"1049,5-5-1297,5-4 24,8 0-32,8 1 48,8 4-16,9 5 0,5 8-88,5 9-63,0 14-169,0 13-48,-3 15-88,-3 15-16,-5 13-40,-5 12-8,-4 9-24,-6 6-8,-4 2 0,-4-1-24,-5-6-160,-4-8-184,-3-9-681,-4-7-679,-3-6 952,-3-13-7506</inkml:trace>
</inkml:ink>
</file>

<file path=ppt/ink/ink1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7.29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7818,'1'3'208,"3"6"-48,4 8-192,6 13 24,5 12 8,7 13 0,4 10 16,4 9 8,1 7 8,0 6-16,-1 5 0,-2 6-16,-2 6-8,-4 3-192,-5 1-160,-6-1-745,-8-1 633,-5-19-5633</inkml:trace>
</inkml:ink>
</file>

<file path=ppt/ink/ink1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7.62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1 524 4721,'8'-11'240,"9"-14"-88,10-14-552,7-9-216,3-6 16,0-1 288,-3 3 152,-3 5 176,-3 3-8,-4 2-24,0 3-208,-2 1 144,-5 8-2649</inkml:trace>
</inkml:ink>
</file>

<file path=ppt/ink/ink1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7.88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561 1 2176,'-3'1'457,"-5"1"479,-4 2-200,-4 1 8,-3 1 72,-4 1-8,-2 2-31,-4 3-33,-3 5-128,-1 7-104,-3 9-200,0 10-72,-1 14-112,-1 14-32,1 11-32,1 9-32,4 6-24,4 3-16,4 1-104,4 0-240,5-3-752,4-4-697,4-6 913,4-18-5049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5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239 1 1832,'-47'22'488,"0"4"585,5-4-249,5 1-144,10-4-416,6-4-416,11-4-1120,2-4 672</inkml:trace>
</inkml:ink>
</file>

<file path=ppt/ink/ink1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8.22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557 192 6137,'2'-8'-232,"5"-10"-824,4-9-256,2-4 232,-1-1 799,-3 3 1642,-5 6 383,-7 7 25,-7 8-449,-8 12-976,-7 12-120,-7 15-88,-6 16 88,-6 16 136,-4 18 32,-4 19-56,-3 16-112,0 16-160,1 15-72,4 11-568,7 6-360,8-3-752,9-11-377,9-19 1137,7-31-3545</inkml:trace>
</inkml:ink>
</file>

<file path=ppt/ink/ink1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8.55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584 0 7842,'-9'9'264,"-14"18"-72,-12 20 24,-11 25-72,-9 22-32,-6 21-40,-2 17-32,0 13-8,3 8 24,7 6-8,8 0-48,11-4-696,11-7-625,12-12 705,9-28-5769</inkml:trace>
</inkml:ink>
</file>

<file path=ppt/ink/ink1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8.89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132 1 6697,'-6'10'377,"-7"16"335,-4 15-600,-3 16-16,1 13-8,1 13 168,3 8 48,3 6 24,4 1-24,5-1-272,3-6-144,5-8-80,4-13-64,5-14-224,3-12-240,6-13-1025,2-9 977,-2-9-4265</inkml:trace>
</inkml:ink>
</file>

<file path=ppt/ink/ink1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9.12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229 1 5161,'-4'3'496,"-6"6"352,-5 9-223,-5 8-217,-4 10 24,-1 7 16,-1 8 16,0 5-32,3 5-72,2 5-152,4 2-56,6 0-152,5-2-176,6-3-352,7-6-176,6-5-320,6-7 55,7-6 313,7-6 144,6-7-64,6-6-240,4-6 432,-6-6-3305</inkml:trace>
</inkml:ink>
</file>

<file path=ppt/ink/ink1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9.34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2449,'1'0'800,"1"3"752,1 1-344,1 4-464,0 5-71,1 4 31,0 6 24,0 5-8,3 4-80,2 5-168,3 4-72,5 2-144,4 2-64,4 1-128,6-1-40,4-2-40,6-4-80,3-7-456,5-9-280,0-11-856,1-14-1033,-4-15 1593,-9-6-3465</inkml:trace>
</inkml:ink>
</file>

<file path=ppt/ink/ink1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39.67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250 1 10050,'-9'0'352,"-8"1"-272,-5 6-288,-2 10-120,1 12 8,-2 15 440,1 15 184,-2 16 248,1 15 56,3 13-152,4 11-111,6 9-217,9 7-64,10 2-48,9-1-64,9-5-104,7-9-64,7-12-73,5-14-31,5-15-288,5-15-120,3-14-472,1-14-416,0-13 959,-10-9-5728</inkml:trace>
</inkml:ink>
</file>

<file path=ppt/ink/ink1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40.0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296 0 6225,'-8'1'184,"-10"4"-24,-9 6-40,-6 9 136,-2 10 225,-1 11 455,1 12 104,2 10 16,4 11-160,6 8-455,9 9-137,10 9-152,11 8-56,12 6-64,12 3-32,11-3-176,9-5-120,5-10-137,4-12-15,2-14-24,0-15-152,-2-16-488,-2-13-656,-4-13 927,-11-8-5368</inkml:trace>
</inkml:ink>
</file>

<file path=ppt/ink/ink1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40.36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45 1 6177,'-5'3'985,"-4"5"1311,-2 7-1888,1 8-360,3 7-56,5 8 184,6 7 128,6 5 120,8 6 0,5 5-144,6 3-128,5 2-216,3 0-64,4-2-200,1-5-192,1-7-376,0-6-176,-4-9-208,-3-9-25,-5-8-359,-6-7 928,-7-7-2937</inkml:trace>
</inkml:ink>
</file>

<file path=ppt/ink/ink1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41.14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514 2714 3921,'-6'-1'360,"-6"-3"368,-7-7-232,-4-11-216,-1-12 24,-2-15-96,2-14-16,0-13 88,1-11 97,2-6 191,1-2 64,1 2-32,0 3-128,0 5-256,0 3-80,0 3-120,0 2-40,1-1-72,4-1-40,4 0 32,7 1 8,8 1 24,9 3 0,8 4 0,5 5 8,7 5 32,5 6 32,4 6 24,5 6 8,5 5 8,4 4 8,3 3-24,2 3-24,-1 3-184,-3 4-88,-9 2-32,-11 6-40,-12 3 200,-10 3 96,-11 2 32,-8 2 16,-9 1-64,-5 0 0,-6 0 32,-3-2 72,-4-3 208,1-3 64,1-2 40,3-3-24,5-2-160,5 0-96,5 0-80,6 0-24,4 2-8,7 0 24,6 0 8,8-2 0,7-4 8,10-5 8,9-7 8,9-7-8,5-6 0,3-3-8,-2-2-32,-4 1-8,-6 5-24,-8 5-40,-10 7 24,-9 8 16,-10 7 40,-9 7 16,-8 5-24,-8 7-16,-8 6 48,-9 7 80,-9 10 72,-9 10 0,-12 12-48,-10 14-56,-10 11-32,-9 9 0,-6 7-8,-3 5 0,-2 2-8,2 2-8,4-1-152,5-4-176,7-4-640,8-5-489,10-8 769,14-17-4913</inkml:trace>
</inkml:ink>
</file>

<file path=ppt/ink/ink1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43.29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1046 58 2921,'-10'-3'976,"-12"-5"760,-11-3-376,-8-2-191,-7 1-345,-3 4-144,-3 5-264,-2 9-88,-2 13-8,-4 14 16,-4 18 88,-6 20 25,-3 22-153,-3 22-72,1 19-256,5 18-176,9 11-345,12 7-255,15-2-400,16-9-440,19-16 912,9-33-6530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5.2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403 0 3273,'-19'13'-144,"2"-2"-480,5-4 311</inkml:trace>
  <inkml:trace contextRef="#ctx0" brushRef="#br0" timeOffset="1">86 90 8626,'-13'7'-216,"2"-2"-632,8-1-1065,0 1-15,-1-4 487,-4 2 1033,-1-3 1577,-1 0 343,1 2 40,0-1-439,4 4-1041,4-1-457,1 1-991,0 1 760</inkml:trace>
</inkml:ink>
</file>

<file path=ppt/ink/ink1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38:43.54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682 5 9338,'-11'-2'760,"-14"0"1345,-11 5-2273,-10 10 8,-8 17 16,-6 19 47,-6 23 137,-3 19 73,-2 17 31,2 12-16,6 10-216,12 6-393,16 4-1855,16 2 1480,12-24-7442</inkml:trace>
</inkml:ink>
</file>

<file path=ppt/ink/ink1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1:50.22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26 29 640,'-2'-1'132,"0"1"0,1-1-1,-1 0 1,1 0 0,-1 0-1,1 0 1,0 0 0,-1 0 0,1-1-1,0 1 1,0 0 0,0-1-1,0 1 1,0 0 0,0-1 0,0 0-1,0 1 1,1-1 0,-1 1-1,0-3 344,5 4-247,0 1 1,0 0 0,0 0 0,0 0-1,0 1 1,0-1 0,5 4-1,20 6 513,61 14-53,-58-15-349,61 11 1,206 8 101,-3 0-497,-218-18 65,137 40 1,194 48 157,7-31 143,-67-11-275,111 62-11,-283-67-16,325 114 139,-238-75-87,138 84 327,-311-131-221,470 256 11,25 4 47,-221-117-183,-226-113-10,163 95 95,-124-66 154,223 94 0,4-4-273,-205-91 2,159 101 19,-71-35 207,-30-23-127,28 15 217,-43-50-35,-31-15-40,-162-71-128,449 207 330,-411-195-359,173 65 80,98 39 171,-91-33-19,-206-83-276,0 1 18,2-4 0,110 25 0,123 16 20,-20-4 112,-181-36-75,133 48 1,43 10 83,2-9-82,-87-21 135,-99-28-60,307 64 18,-344-75-196,-1 2 1,0 2-1,51 22 0,-55-18-321,1-3 0,1-1 0,71 12 0,-111-26-394,0-1-1,0 0 1,0 0 0,0-1 0,0 1-1,0-2 1,-1 1 0,1-1-1,13-6 1,6-2-1015</inkml:trace>
</inkml:ink>
</file>

<file path=ppt/ink/ink1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58:46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4849,'-1'1'5,"1"-1"1,-1 0-1,0 1 1,1-1-1,-1 1 0,1-1 1,-1 1-1,1-1 1,-1 1-1,1 0 0,-1-1 1,1 1-1,0-1 1,-1 1-1,1 0 0,0-1 1,0 1-1,-1 0 1,1 0-1,0-1 0,0 1 1,0 0-1,0-1 1,0 1-1,0 0 0,0 0 1,0-1-1,0 1 0,0 1 1,2 31 194,-1-25-107,-6 194 1242,0-48-1071,6 404 453,-14 1196 35,-2-452-424,8-307-290,2 984 15,8-1419-49,-7 563 11,7 666-6,5-795-2121,-8-922 1398</inkml:trace>
</inkml:ink>
</file>

<file path=ppt/ink/ink1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58:46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1 332 888,'843'-73'1714,"-648"61"-549,1093 6 143,-605 18-2398,1686-2 1277,1932-57 6211,-2282-33-5963,601-17-268,2304 59-45,-3354 59-55,-23 0-50,1207 17 1030,-1462-42-677,-1111 2-620,154-7-5428,-282 6 4236</inkml:trace>
</inkml:ink>
</file>

<file path=ppt/ink/ink1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58:46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103 319 392,'-5'2'301,"0"0"0,0 1 0,0 0 0,0 0-1,0 0 1,1 0 0,-1 1 0,1 0 0,0 0 0,0 0 0,0 0 0,-4 8-1,-7 4 282,13-13-376,-1 0 0,1-1 0,-1 1-1,1 0 1,0 0 0,0 1 0,0-1 0,0 0 0,1 1 0,-3 6 0,29-30 1609,72-111-312,-41 51-1221,-22 32-195,-21 28-48,1 0-1,1 1 1,0 0 0,2 1-1,29-25 1,-46 42-21,1 0-1,0 1 1,0-1 0,0 0 0,0 1-1,-1-1 1,1 1 0,0-1 0,0 1-1,0-1 1,0 1 0,0 0-1,0 0 1,0-1 0,0 1 0,1 0-1,-1 0 1,0 0 0,0 0 0,0 0-1,0 0 1,0 0 0,0 1-1,0-1 1,0 0 0,0 0 0,0 1-1,0-1 1,0 1 0,0-1 0,0 1-1,0-1 1,-1 1 0,1 0-1,0-1 1,0 1 0,0 0 0,-1 0-1,1-1 1,0 1 0,-1 0 0,1 0-1,-1 0 1,1 0 0,-1 0-1,1 1 1,3 8 107,-1 0-1,0 0 1,0 1 0,1 12-1,3 9 47,19 64 45,-19-63-314,2 0 0,1 0 1,2-1-1,1 0 0,1-1 0,24 38 0,-15-43-1215,-2-11 465</inkml:trace>
</inkml:ink>
</file>

<file path=ppt/ink/ink1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58:46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4353,'0'-1'97,"0"0"1,0-1-1,0 1 0,0 0 1,0 0-1,0 0 0,0 0 1,1 0-1,-1-1 0,1 1 1,-1 0-1,1 0 0,-1 0 1,1 0-1,-1 0 0,1 0 1,0 0-1,-1 0 0,1 0 1,0 1-1,0-1 0,0 0 1,0 0-1,0 1 0,0-1 1,0 1-1,0-1 0,0 1 1,0-1-1,0 1 1,0-1-1,0 1 0,1 0 1,-1 0-1,0-1 0,0 1 1,0 0-1,0 0 0,1 0 1,-1 1-1,0-1 0,0 0 1,0 0-1,0 0 0,0 1 1,1-1-1,-1 1 0,0-1 1,2 2-1,4 2 314,1 0 0,-1 0 0,0 1-1,0 0 1,8 8 0,257 255-143,-221-218-473,2-3 0,2-3 0,2-1 0,81 44-1,-74-47-867,-60-37 1041,0-1 0,0 1 1,0 0-1,-1 1 0,1-1 0,-1 1 0,0-1 0,1 1 0,-2 0 0,1 0 1,0 0-1,1 6 0,-3-9 75,-1 0 1,1 1 0,-1-1-1,0 0 1,0 1 0,1-1-1,-1 0 1,0 1 0,0-1-1,-1 0 1,1 1 0,0-1-1,0 0 1,-1 0-1,1 1 1,0-1 0,-1 0-1,-1 3 1,1-2 25,-1-1 1,1 1-1,-1 0 1,0 0-1,0-1 1,0 1-1,0-1 0,0 0 1,0 1-1,0-1 1,0 0-1,-1 0 1,-3 1-1,-22 7 197,2 1 0,-1 1-1,1 1 1,1 1 0,0 2-1,1 0 1,-26 23 0,-195 182 521,101-55-4181,107-114 2380</inkml:trace>
</inkml:ink>
</file>

<file path=ppt/ink/ink1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58:46.6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9373 1784,'-1'-1'165,"1"-1"-1,0 1 0,0-1 0,0 1 0,0-1 0,0 1 1,0-1-1,0 1 0,1-1 0,-1 1 0,0 0 0,0-1 1,1 1-1,-1-1 0,1 1 0,-1 0 0,1-1 0,-1 1 1,1 0-1,-1 0 0,1 0 0,0 0 0,-1 0 0,1 0 1,0 0-1,0 0 0,-1 0 0,2-1 0,1 2 86,0-1 1,0 0-1,0 1 0,0 0 0,0 0 0,0 0 0,0 1 0,3 1 1,-3-2-481,21 3 298,0-3-1,-1-1 0,42-9 1,30-2 57,310-27 203,-299 24-124,102-31-197,-86 16-3,152-44-6,54-10-3,194-41-59,-447 101 64,108-58 0,-91 27 12,-2-7 0,-1-6-1,-3-5 1,-1-7 0,133-165 0,-151 156-39,86-142 0,-92 127 68,135-240-30,-20-27 480,-86 154-215,120-301-93,-5-101 39,-166 490-207,308-1025-8,-173 591 17,37-133 1,97-246-13,-147 480-8,102-233-6,-181 513-138,158-268 1,-212 404 90,2 2 1,1 3-1,1 2 0,1 1 1,1 3-1,59-45 0,-60 58 53,0 1 0,0 3 0,1 2 1,0 2-1,1 2 0,0 3 0,68-3 0,-39 15 13,1 4 0,-1 5 0,-1 4 0,0 4 0,105 57 1,105 100 135,-204-128-140,140 128 98,-86-65-100,207 215 253,-106-94-202,-105-116-37,70 66 94,432 382 345,-428-402-371,26 22 30,-148-118-82,66 82 1,-66-63 130,142 132-1,-111-121 253,149 182-1,-214-234-257,61 86 96,-64-83-197,66 74 1,156 182 240,-214-250-235,-5-7-41,176 203 37,-114-154-50,78 80 21,29 15-6,16 16 7,-177-162-8,2-4 1,1-3-1,63 35 0,-39-26 98,42 37-34,16 10-68,228 159 174,-12 13-185,-193-124 35,-32-26-21,-27-35-17,274 243-42,-210-190 64,-35-32-24,-19-15 4,3-8-1,1-7 1,3-7 0,222 82-1,-223-106-72,-53-18-29,2-3-1,75 10 1,45 10-596,-135-26-549,1-3-1,-1-3 1,86-2 0,-100-9-169,-1 1 556</inkml:trace>
</inkml:ink>
</file>

<file path=ppt/ink/ink1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59:24.7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217 1 504,'-5'3'-32,"0"3"0,-4-3-128,2 1 16,-2-2 152,0 1 120,-3 1 176,-1-1 32,1-1-96,-1 0-96,-1-2-152,2 0-48,-1-2-8,-1-2 16,0-1 0,0 0-24,-6 1-192,-1 1 176</inkml:trace>
</inkml:ink>
</file>

<file path=ppt/ink/ink1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59:27.3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4025 0 1624,'-52'16'3004,"28"-12"-3004,-1 1 1,1 1 0,0 1 0,-29 13-1,21-8 258,-44 11 0,65-20-224,-1-1-1,0-1 1,0 0 0,0 0 0,1-1 0,-1-1-1,-20-3 1,1 0-39,0 1-1,-1 1 1,1 2 0,0 1-1,0 1 1,-1 2 0,-54 14-1,38-10-81,-54 2-1,24-3 82,-3 2 134,-45 7-596,-172-2 0,44 0 441,-11-1 550,229-13-529,0 3 1,-42 7-1,39-4-6,-57 1 0,-64 5-43,-1-1 95,-219 19 121,117-4-162,21-23-952,-54 2 990,271-4-332,-1 2 1,1 0-1,0 1 1,1 2-1,-1 0 0,1 2 1,-36 16-1,38-13 55</inkml:trace>
</inkml:ink>
</file>

<file path=ppt/ink/ink1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59:32.3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22 472,'0'0'63,"1"0"0,-1 0 0,1 0 0,-1 0 0,1 0 0,-1 0 0,1 0 0,-1 0 0,1 0 0,-1 0 0,1 0 0,-1 0 0,1 0 0,-1-1 0,1 1 0,-1 0 0,1 0 0,-1 0 0,0-1 0,1 1 0,-1 0 0,1-1 0,-1 1 0,0 0 0,1-1 0,-1 1 0,0 0 0,1-1 0,-1 1 1,0-1-1,0 1 0,1-1 0,-1 1 0,0 0 0,0-1 0,0 1 0,0-1 0,0 1 0,1-1 0,-1 1 0,0-1 0,0 1 0,0-1 0,0 1 0,-1-1 0,1 1 0,0-1 0,0 1 0,0-1 0,0 1 0,0-1 0,-1 1 0,1-1 0,0 1 0,0-1 0,-1 1 0,1 0 0,0-1 0,0 1 0,-1 0 0,1-1 0,-1 1 0,0-1 0,311 54 1103,-212-41-1161,129 22 358,-95 0-69,47 10-42,84 1 341,327 13 0,67-4 133,-58-3-5,-95-33-578,-56-9-78,-221 4-68,29 0 35,63 1-578,-280-11-2188,-27-2 1896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5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388 0 80,'-53'49'16,"-2"10"216,1 0 64,0 4 384,8-3 320,8-11 121,9-7 31,8-13-240,4-7-336,8-8-336,2-4-152,4-5-416,1-1-168,2-2-64,0-1 24,3 8 200,3-4-104,0 1 312</inkml:trace>
</inkml:ink>
</file>

<file path=ppt/ink/ink1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0:59.94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10229 1 1120,'0'0'63,"1"0"0,-1-1 0,1 1 1,-1 0-1,1 0 0,-1 0 0,0 0 0,1 0 0,-1 0 0,1 0 0,-1 0 0,1 0 0,-1 0 0,1 1 0,-1-1 0,0 0 0,1 0 1,-1 0-1,1 0 0,-1 1 0,0-1 0,1 0 0,-1 0 0,1 1 0,-1-1 0,0 0 0,1 1 0,-1-1 0,0 0 0,1 1 0,-10 9 1729,-18 5-898,-81 20 653,35-10-124,33-13-1273,0 2 0,1 2 0,1 1 0,0 2 0,2 2 0,0 1 0,2 2 0,0 1-1,2 2 1,1 1 0,-47 54 0,-86 122 114,43-47-228,-12 16-25,67-68 22,-81 169-1,-53 85-8,-8-66 16,-194 306-15,305-445-18,-1 10 51,-26 40 166,-372 676 1276,389-615-1436,35-75-21,-405 749 1476,24-275-1110,344-519-110,-104 133-139,165-223-142,-2-2 0,-102 84-1,13-27-4,-200 144 38,207-164 13,-43 27 18,-43 22 22,105-65 143,-238 118 0,-125 16-271,27-23 7,-120 35 26,164-42-15,397-174 6,-104 50-9,-192 65 0,182-77 10,-118 60 0,108-44 4,27-19-20,-2-5 0,-115 20 0,8-1 12,141-37-63,-105 11 0,-51 10-49,203-29-425,0 1 0,1 1-1,0 1 1,0 1 0,1 2 0,-24 17-1</inkml:trace>
</inkml:ink>
</file>

<file path=ppt/ink/ink1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1:04.43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1 880,'9'57'4188,"-9"-57"-4174,1 0 0,0 0 0,-1 0-1,1 0 1,0 0 0,-1 0 0,1 0 0,0 0 0,-1 0 0,1 0 0,0 0 0,-1 0 0,1 0 0,-1 0 0,1 0 0,0-1 0,-1 1 0,1 0-1,-1-1 1,1 1 0,-1 0 0,1-1 0,-1 1 0,1 0 0,0-2 0,20-6 839,38 19-193,-1 1 1,-1 4 0,81 32 0,-18-9-389,-72-25-51,70 31 1,-19 5 42,-50-23-99,82 31-1,-33-22-64,-2 5 0,-1 4-1,-3 4 1,147 103 0,104 80 203,151 120 70,-227-178-342,-165-111 3,143 112 0,509 381 600,-733-542-627,877 681 728,-753-561-494,166 196 1,-219-221 65,6-4-1,4-5 1,151 116 0,-104-100-198,-78-58-86,2-4 0,105 61 0,489 226 24,-468-250-31,17 8 18,-63-19-11,207 76 0,190 66 3,-376-153-18,269 70 0,-107-40 29,-20-5-4,605 153-34,-784-208 10,299 102 22,-247-73-19,236 55 1,-413-120-11,174 48 19,274 59 54,175-34 123,-20-23-34,-547-51-2069,-53-2-607</inkml:trace>
</inkml:ink>
</file>

<file path=ppt/ink/ink1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1:37.8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9841 1 376,'-9'1'256,"0"1"-1,0 0 1,0 0 0,0 1 0,1 0-1,-1 0 1,-15 9 0,-32 12 457,28-15-467,-42 20 0,2 0 653,13-8-541,0 3 0,2 2 0,2 2 0,0 2 0,2 3 0,1 1 0,-54 52 0,-6 12 496,-152 104 1,162-131-654,-96 91 0,-76 96 184,105-97-405,39-54 267,-10 11 534,-312 324-73,232-254-663,-3 2-19,112-90-5,-182 131 0,-78 65-5,-38 26 16,318-255-19,-128 128 1,-54 42 7,131-128-68,5 5 1,5 5-1,-135 164 1,217-234 52,-98 80 0,-21 22-1,19 16-10,71-80-52,-163 151-1,141-163 18,-43 37 31,-149 117-401,167-139 307,-47 30 55,-30 22-22,100-68-271,-114 65-1,-117 45-465,190-108 286,-460 214 1547,469-230-906,60-29-97,24-11-7,-86 50 1,47-20 27,-100 43 1,1-2 223,-111 62 86,256-139-774,12-10-2592,16-3 1981</inkml:trace>
</inkml:ink>
</file>

<file path=ppt/ink/ink1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1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0 4489,'-7'20'128,"7"1"-72,0 2 0,0 2-32,-3 2 0,1 1-24,0-1 0,2-6-320,0-2 232</inkml:trace>
</inkml:ink>
</file>

<file path=ppt/ink/ink1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2.2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2641,'2'6'616,"1"-1"504,-1 6-368,-2 1-232,0 2-264,0 2-120,-4 2-224,3-2-288,-1-2-976,2-3 824</inkml:trace>
</inkml:ink>
</file>

<file path=ppt/ink/ink1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2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1 448,'-2'14'256,"2"0"176,0-3 96,0-1-64,0 1-215,0 0-161,0 1-112</inkml:trace>
</inkml:ink>
</file>

<file path=ppt/ink/ink1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2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3009,'4'11'104,"-1"3"80,1 2 24,-4 3 136,0 3 64,-2-1 72,0-1-56,-1-1-168,1-1-104,0 0-504,0-4-280,2 4 320</inkml:trace>
</inkml:ink>
</file>

<file path=ppt/ink/ink1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3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 2585,'0'21'168,"0"1"112,0-5-176,2-1 0,-2 0-24,-2-2-16,0 1-32,0 2-48,1-1 8</inkml:trace>
</inkml:ink>
</file>

<file path=ppt/ink/ink1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3.4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0 3489,'-4'32'40,"1"-3"-48,-1 1 88,-1-2 280,-2-1 176,2-8 136,-1-3-56,3-7-408,1 0-400,2 2-1688</inkml:trace>
</inkml:ink>
</file>

<file path=ppt/ink/ink1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3.6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2713,'3'37'368,"-1"-8"584,2 1-496,-4-2 16,0-5-72,-2 0-192,-3 2-64,1-2-96,-1 4-40,1-6-224,2-3-296,2 0 296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5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 7642,'-32'28'120,"18"-4"-704,8-2-417,9-7 561</inkml:trace>
</inkml:ink>
</file>

<file path=ppt/ink/ink1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3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2361,'0'22'48,"0"-5"-64,1-2-16,1-1-1,0-2-47,0-1-128,-1 0-232,3-3 232</inkml:trace>
</inkml:ink>
</file>

<file path=ppt/ink/ink1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4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3769,'0'17'200,"0"-1"88,2-3-192,0-1 32,0-1 64,-1-1 0,1-1-24,0 2-152,2-2-920,-1-2 632</inkml:trace>
</inkml:ink>
</file>

<file path=ppt/ink/ink1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4.4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6353,'1'33'224,"-1"-6"192,0-9-640,0-4-112,-1-3-24,-3-2 32,2-1-216,0-2-400,1-1 584</inkml:trace>
</inkml:ink>
</file>

<file path=ppt/ink/ink1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4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1 5121,'4'32'328,"-2"-6"320,-2 3-544,0-3-48,-2 1-24,0 0 0,-1-4-16,-1-2-16,2-5-328,1-3-560,-3-8 520</inkml:trace>
</inkml:ink>
</file>

<file path=ppt/ink/ink1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4.9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4033,'6'32'536,"-3"-2"488,1-1-400,-1-1-56,1 2 33,1 0 95,-1 1-24,1-3-208,-1-3-120,-3-7-168,3-2-80,-2-7-168,-1-2-280</inkml:trace>
</inkml:ink>
</file>

<file path=ppt/ink/ink1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5.2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1 672,'0'21'80,"0"-5"104</inkml:trace>
</inkml:ink>
</file>

<file path=ppt/ink/ink1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5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0 3825,'3'4'376,"1"-3"272,-2 3-144,-2 5-56,0 2 16,0 3 8,0 2-39,0 3-185,-2 1-88,0 1-120,0 2-80,-1 0-304,1-1-225,-1 1-551,-3-2-400,1 2 840</inkml:trace>
</inkml:ink>
</file>

<file path=ppt/ink/ink1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04:45.7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1 856,'0'16'0,"-1"-6"48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6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3105,'13'11'-296,"23"-11"208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8.2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26 110 3761,'-8'-8'488,"1"4"280,1 1-224,3 0-376,1-1-80,2-1 56,0-1 128,2-1 208,1 1 57,-2 0-97,1 0-128,2 0-312,2-3-192,5-3-737,3 0-695,4 0 848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8.6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6161,'6'13'800,"-3"-7"921,1-1-1961,8-1-1961,3-2 1353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8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9858,'-25'15'160,"7"-7"-1216,8-1-1489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9.0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25 2505,'-15'9'-241,"9"-4"-191,4-4 32,4-2 296,2-2 368,4-3 200,-1-2-7,2 1-393,0 0-425,-1-1 129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9.8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1708 9722,'18'-12'480,"30"-18"376,37-22-808,46-23-56,45-21-32,48-21 16,44-17 0,42-17-80,38-14-192,35-10-696,28-7-416,23-3-1217,18 2 1345,-68 32-3025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9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46 206 2168,'-9'11'432,"4"-6"-201,1 0-1,0 0 1,0 0 0,0 1 0,1-1 0,0 1-1,0 0 1,-3 10 0,47-37 529,11-4-889,1 3-1,61-18 1,17-6 996,-131 46-882,1 0 1,-1 0-1,1 0 1,-1 0-1,1 0 1,-1 0-1,0 0 1,1 0-1,-1 0 1,1 0-1,-1-1 1,1 1-1,-1 0 1,0 0-1,1 0 1,-1-1-1,1 1 1,-1 0-1,0 0 1,1-1-1,-1 1 1,0 0-1,0-1 0,1 1 1,-1-1-1,0 1 1,0 0-1,1-1 1,-1 1-1,0-1 1,0 1-1,0 0 1,0-1-1,0 1 1,0-1-1,1 1 1,-1-1-1,0 1 1,0-1-1,0 1 1,-1 0-1,1-1 1,0 1-1,0-1 1,0 1-1,0-1 1,0 1-1,0 0 0,-1-1 1,1 1-1,0-1 1,0 1-1,-1 0 1,1-1-1,-1 0 1,-1-6-1138,17 2 1190,-7 3-48,0-1 1,0 0-1,-1 0 0,1-1 1,-1 0-1,1 0 0,-1-1 1,0 1-1,-1-2 0,12-11 1,7-4-404,-4 5 192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9.6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3113,'9'0'800,"-2"0"704,4 0-736,-1 1-288,2 4-296,0-2-32,-4-2 129,1 1 2919,-9-4-3344,-6-7-232,4 2-536,1-1-472,-1 1 760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9.8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147 1 4361,'-27'30'728,"3"-3"488,0-3-207,4-5-489,1-3-184,6-4-184,1-1-32,6-5-176,4-5-200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141 1 6665,'-24'7'889,"3"5"1399,9-4-2384,3-1-352,2-2-824,-7-4-193,-1 1 177,2-2 280,1-2 608,3 1-32,5-2 320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95 0 3105,'-5'3'2264,"1"0"-1560,0 0-216,-5 3-216,-3 0-71,-3 2-121,0-1-56,3-1-569,1 0-871,4-3 832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7394,'9'5'-24,"6"-5"-128,9-8-257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5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52 4569,'-2'-5'392,"2"1"264,3-4-592,2 1-192,-1 1-176,-1 0-152,0 0-352,-1 1-392,-1 1 607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9298,'-3'6'368,"-3"0"144,6 0-1624,1 0-1105,4-3 1177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1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3113,'19'-3'56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1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7378,'-13'12'384,"7"-5"864,15-7-1840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0.2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2116 4537,'49'-29'1016,"66"-36"1105,73-39-1345,64-32-120,57-24-320,47-19-72,41-10-96,34-5-56,27-1-536,20 1-392,13 6-896,7 7-697,0 13 1305,-83 35-2417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1.7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11 8082,'-13'-2'440,"2"-2"512,11-1-1288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2.5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 0 7306,'-14'17'488,"-6"7"104,4 3-296,1-2-688,0-2-152,1-7-56,1-4-185,1-9 601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2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0 12419,'-9'17'-376,"1"5"-977,4 13-1519,1-1 1407,-9-3-1103,-6-2 671,-9-5 2530,-8-5-377,-1-2 312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3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0 9882,'-26'12'128,"4"-4"552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3.3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8362,'-3'15'328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4.9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1 1424,'-1'1'-112,"-4"1"-48,2-2-40,-1 0-224,-2 0 1176,-2 0 425,-2 3-377,-1 0 576,1 2-552,1 0-568,4-1-256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9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88 4769,'-15'1'104,"21"-1"-176,6-3-272,10-3-400,5-4 40,6-5 472,3-3 232,4 0 56,2 0 216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9.9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0 10738,'-9'18'-120,"12"-7"-1960,8-2 1184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47 10162,'-6'-4'-16,"16"1"-832,11 0-336,15-2-313,3-1-311,7-6 168,2-1 695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 10466,'-28'6'-200,"2"0"40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0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 1960 4009,'-16'-1'728,"-15"-4"496,3-8-672,18-11-192,38-15-103,47-17 151,57-17 152,58-16 32,58-15-96,52-15-120,49-12-104,42-8-88,35-7-120,28-2-40,20 0-48,13 3-56,6 6-416,2 9-304,-4 11-1337,-7 11 1177,-87 24-4649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4 544,'1'-3'8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6921,'17'0'-576,"7"0"216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8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 2681,'0'-3'-224,"-1"3"160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1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0 4569,'-17'12'664,"0"3"640,4 2-1168,2-2-544,4-2-720,1-2-32,12-22 72,6-2 912,4-7 88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1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1 1256,'-27'19'32,"-4"-1"-96,-1-1-40,-2-7 40,-4-4 104,1-4 424,-2-2 112,2-2 17,5-2-113,10-1-1048,1 1 424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1.8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6649,'3'6'593,"9"-3"919,9 2-2024,3-1-352,5 2-385,-2-3 177,1-1 560,3-2 368,7-6-48,5 0-704,7-5 448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1.9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0 5537,'-10'18'96,"-2"-12"464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2.4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0 128 4145,'15'-9'184,"11"-4"32,-1-2-128,0-5-88,1 2-8,-4-1-64,4 1-256,-7 3 216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2.7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19 5225,'-1'-3'-432,"13"-12"160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2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 1 2873,'-19'10'504,"1"1"680,1 1-1064,2-1-336,0 0-576,0-1-232,-1-2 31,-1-2 209,1-5 536,-1-1 248,7-3 96,3-1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0.8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6584 0 3233,'-38'25'152,"-59"34"320,-64 31 48,-60 24 128,-52 12-24,-42 1-560,-35-5-496,-33-8-312,-28-7 48,-25-8 680,-21-8 376,-14-9 232,-7-8-32,2-9-448,10-9-168,20-11-736,26-13-376,36-17 616,83-11-2329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3.0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2921,'11'-3'360,"1"3"216,-1 0-192,0 5-384,-2-1-384,-5 1-632,-1-2 584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3.2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0 4161,'-19'5'776,"-7"2"728,4 1-807,-1-1-481,3 2-392,0-1-537,-1-1-143,-1 1-168,-4-1-80,-4 1 744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3.4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0 5241,'-10'11'384,"5"-2"120,4 0-176,1-5-712,4 1-200,7-5-520,1-5 456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4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0 168 8746,'9'1'-195,"0"1"1,-1-2 0,1 1-1,0-1 1,0 0-1,-1-1 1,1 0-1,0-1 1,-1 0-1,1 0 1,-1 0 0,0-1-1,0-1 1,10-5-1,30-20-178,-33 18-8,2 0 0,-1 1 0,2 1 1,-1 0-1,1 1 0,0 1 0,1 1 0,38-8 0,-56 14 312,0 0 0,1 0 0,-1 0 0,0 0 0,1 0-1,-1 0 1,0 0 0,1 0 0,-1 0 0,0 0-1,1 1 1,-1-1 0,0 1 0,0-1 0,1 1 0,-1-1-1,0 1 1,0 0 0,2 1 0,-3-1 99,1-1-1,-1 1 1,0 0 0,1 0-1,-1 0 1,0 0 0,0-1-1,0 1 1,1 0 0,-1 0 0,0 0-1,0 0 1,0 0 0,0 0-1,0-1 1,-1 1 0,1 0-1,0 0 1,0 0 0,-1 0 0,0 1-1,-1 2 274,0 0-1,0 0 1,0-1-1,-1 1 1,0-1 0,1 1-1,-1-1 1,-1 0-1,1 0 1,-5 4-1,-7 4 485,12-7-654,0-1 0,0-1 1,-1 1-1,1 0 1,-1-1-1,0 1 1,0-1-1,-5 2 0,33-34-547,-8 18 80,1 2 1,0 0-1,0 0 1,24-8 0,11-6-782,-9 0 627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4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3185,'-1'10'192,"5"-11"-320,8-4-216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4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 1 3777,'-28'26'312,"0"-6"-280,-1-1-176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4.8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1 5353,'-33'12'448,"9"1"272,6 0-1280,8-1 272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5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0 6601,'-6'9'280,"-2"8"-39,-3 2-137,-2 1-417,-2-1-111,0-2-128,-2-5-264,1-5 552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5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 4641,'-31'15'-656,"2"0"416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6.3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204 1 3553,'-65'38'192,"-5"3"-584,1 4 152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1.0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1794 1632,'4'-26'464,"13"-36"689,23-35-97,32-28-56,34-19 72,41-9-7,38-2 23,38 4-224,34 9-200,30 12-376,28 13-160,22 14-88,20 13-16,14 15-24,9 12-8,3 13-208,-3 11-208,-6 9-560,-9 8-416,-12 9 735,-66 6-6176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6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23 1336,'28'-14'352,"-8"8"361,-4 3 63,-11 8 88,-7 2-48,-10 8-168,-4 1-144,-10 2-472,-1 2-168,-2-5-776,-3 0 584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6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0 7322,'-50'48'96,"6"-1"-280,11-9-1713,5 0 1201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7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42 1224,'10'-6'336,"4"-8"304,5-8-391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6.7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1 2080,'-39'27'64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7.3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1 330 2032,'28'-20'80,"-5"1"32,-2-2 0,-2-2 1,1-7-9,1-1-40,1-5-32,3-3-24,4 0-8,2 2-224,2 3 160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73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1649 1191 5257,'-16'4'-88,"-1"0"0,0-2-1,0 0 1,-22-1 0,37-1 261,1 0 0,-1-1 0,0 1 0,0-1 0,0 1 0,1-1-1,-1 1 1,0-1 0,1 0 0,-12-9 1384,12 8-1384,0 1 0,0-1 0,0 1 0,0-1 0,0 0 0,1 1 0,-1-1 0,0 0 0,0-2 0,-1-3 41,1 0 1,-1-1-1,1 0 1,0 1-1,1-10 0,0 16-211,-1 1-1,1-1 0,0 1 0,0 0 1,0-1-1,-1 1 0,1 0 0,0-1 1,0 1-1,-1 0 0,1-1 0,0 1 1,-1 0-1,1 0 0,0-1 0,-1 1 1,1 0-1,0 0 0,-1 0 0,1-1 1,-1 1-1,1 0 0,0 0 1,-1 0-1,1 0 0,-1 0 0,1 0 1,-1 0-1,1 0 0,0 0 0,-1 0 1,1 0-1,-1 0 0,1 0 0,-1 0 1,1 0-1,0 1 0,-1-1 0,1 0 1,0 0-1,-1 0 0,1 1 0,-1-1 1,1 0-1,0 0 0,-1 1 0,1-1 1,0 0-1,0 1 0,-1-1 0,1 1 1,-21 13 78,15-6-61,1-1 0,0 1 1,0 0-1,1 0 0,0 0 0,0 1 0,1-1 0,0 1 0,0 0 1,1 0-1,0 0 0,1 0 0,0 0 0,1 0 0,-1 1 0,2-1 1,-1 0-1,4 13 0,-3-17-17,0 1-1,0 0 1,1 0 0,0-1 0,0 1-1,1-1 1,-1 1 0,1-1 0,1 0 0,-1 0-1,1 0 1,7 7 0,-8-9 2,1 0-1,-1-1 1,1 1 0,0-1 0,0 0-1,0 0 1,0-1 0,0 1-1,0-1 1,0 0 0,0 0 0,1 0-1,-1-1 1,0 1 0,1-1 0,-1 0-1,0 0 1,1-1 0,4 0 0,-2 0 29,-1-1 0,0 0 1,0 0-1,0 0 1,0-1-1,0 0 0,-1 0 1,1-1-1,-1 1 0,0-1 1,0 0-1,0 0 1,0-1-1,-1 0 0,0 0 1,0 0-1,0 0 1,0 0-1,-1-1 0,0 1 1,4-11-1,-4 9-9,-1 0 0,0 0 0,0 0 0,0 0 0,-1-1 0,0 1-1,0-1 1,-1 1 0,0 0 0,0-1 0,-1 1 0,0-1 0,0 1 0,-1 0 0,0-1-1,0 1 1,0 0 0,-5-8 0,2 7-7,1 0 0,-2 0 0,1 1 1,-1 0-1,0 0 0,0 0 0,-1 1 0,0 0 0,0 0 0,-1 1 0,1 0 0,-1 0 0,0 0 1,0 1-1,-1 1 0,1-1 0,-1 2 0,0-1 0,0 1 0,0 0 0,0 1 0,0 0 1,0 0-1,-1 1 0,1 0 0,0 1 0,0 0 0,0 0 0,0 1 0,0 0 0,0 1 0,0 0 1,1 0-1,-1 1 0,1 0 0,0 1 0,0-1 0,1 2 0,-12 8 0,10-7-24,1 1 0,-1 0-1,1 0 1,1 1 0,-1 0-1,1 0 1,1 1 0,0 0-1,0 0 1,1 0 0,1 1-1,-1 0 1,2 0 0,-4 15-1,6-19-1,0 1 0,0-1-1,1 1 1,0 0 0,1-1 0,0 1-1,0-1 1,0 0 0,1 1 0,0-1-1,0 0 1,1 0 0,0 0-1,0 0 1,1 0 0,0-1 0,0 0-1,0 0 1,1 0 0,0 0-1,0-1 1,11 10 0,-2-4 3,1 0 1,-1-1-1,2 0 1,-1-2-1,1 0 1,1 0-1,-1-1 1,1-2-1,1 1 1,27 4-1,-33-9 50,0 1 1,1-2-1,-1 0 0,0 0 0,1-1 0,-1 0 0,0-1 0,0-1 0,0 0 1,0 0-1,0-1 0,-1-1 0,1 0 0,-1-1 0,-1 0 0,13-8 0,-13 7-11,0-1-1,0 0 0,-1-1 1,0 0-1,-1 0 0,0 0 0,0-1 1,-1-1-1,0 1 0,5-13 1,-10 17-5,1 0 0,-2 0 0,1-1 0,-1 1 0,0 0 1,0-1-1,0 1 0,-1-1 0,0 1 0,-1 0 1,1-1-1,-1 1 0,0-1 0,-1 1 0,0 0 0,0 0 1,0 0-1,0 0 0,-1 0 0,0 0 0,-5-7 1,0 1-19,0 0 0,-1 1 0,0 0 1,-1 1-1,0-1 0,-1 2 1,0 0-1,0 0 0,-1 1 0,0 0 1,0 1-1,-1 0 0,0 1 1,0 1-1,-1 0 0,0 0 0,1 2 1,-1 0-1,0 0 0,-1 1 1,1 1-1,0 0 0,-1 1 0,1 1 1,0 0-1,0 1 0,-1 1 0,1 0 1,1 1-1,-1 0 0,0 1 1,1 0-1,0 1 0,1 1 0,-1 0 1,-12 10-1,0 2-29,0 1 0,1 2 0,2 0 0,0 1 0,1 1 0,-31 49 0,43-61 7,2 1 0,0 0 0,0 1 0,1-1 0,1 1 0,0 0 0,1 1 0,1-1 0,0 1 0,1-1 0,0 1 0,1 0 0,1 0 0,0 0 0,2-1 0,4 27 0,-4-33 1,1 1-1,0-1 1,0 0 0,1 0 0,0 0 0,1-1 0,-1 1 0,1-1 0,1 0 0,0-1 0,-1 1 0,2-1 0,10 8 0,-8-7-13,1-1-1,1 0 1,-1-1 0,1 0 0,0-1 0,0 0-1,1 0 1,-1-1 0,14 1 0,-1-1-8,0-2-1,1 0 1,-1-2 0,0 0 0,0-2-1,0-1 1,0-1 0,-1 0-1,30-12 1,-11-1 43,0-2-1,-1-2 1,-1-2-1,41-31 1,137-128 43,-202 169-50,-1-1-1,0-1 0,-1 0 0,-1-1 1,0 0-1,12-23 0,-22 33 8,1 0 0,-2-1 0,1 1 0,-1 0 0,0-1 0,0 0 0,-1 1 0,0-1 0,0 0 0,-1 0 0,0 0 0,-1 1 0,0-1 0,0 0 0,0 0 0,-1 1 0,0-1 0,-1 1 0,1 0 0,-7-11 0,-1 1 15,0 0 0,-2 1 0,0 0 0,-1 1 0,0 0-1,-1 1 1,-1 1 0,0 0 0,-1 1 0,-29-16 0,24 16-20,0 1 1,-1 0-1,0 2 1,0 1-1,-1 1 0,0 1 1,0 1-1,-40-4 1,41 9-6,1 0 1,0 2 0,-1 1 0,1 0-1,0 2 1,0 0 0,1 2-1,0 0 1,0 1 0,0 1 0,1 1-1,1 0 1,-1 2 0,2 0 0,-26 23-1,18-13-18,2 1 0,0 1-1,2 1 1,0 1-1,2 1 1,1 0 0,2 2-1,0 0 1,-17 46 0,27-58 2,0 1 0,2-1 1,-1 1-1,2 1 1,1-1-1,0 0 0,1 1 1,1-1-1,1 1 1,4 26-1,-3-34 5,1 1-1,1 0 0,0-1 1,0 0-1,1 0 1,1 0-1,0 0 1,0-1-1,1 0 1,0 0-1,1-1 0,0 0 1,1 0-1,0-1 1,0 0-1,0-1 1,11 7-1,-3-4 12,0-1 1,0 0-1,1-1 0,0-1 0,1-1 1,-1 0-1,1-2 0,0 0 0,0-1 0,27 1 1,-19-4 22,1-1 0,0-2 1,-1 0-1,1-2 1,-1-1-1,43-15 1,-22 1 25,-1-1 0,-1-3 1,-1-1-1,-2-2 0,0-3 1,-2-1-1,52-50 1,-83 71-16,1 0 1,-1-1 0,-1 0-1,0-1 1,0 0 0,-2 0-1,1-1 1,-1 0-1,8-22 1,-13 25 2,0 1 0,0 0-1,-1-1 1,0 0 0,-1 1-1,0-1 1,0 1 0,-1-1-1,0 1 1,-1-1 0,0 1-1,-1-1 1,1 1 0,-2 0 0,-7-16-1,-3 0 0,0 1 0,-2 0 0,0 1-1,-1 1 1,-2 1 0,0 0 0,-1 1-1,-1 2 1,-1 0 0,-1 1 0,0 1-1,-1 1 1,-1 1 0,0 1 0,-1 2 0,-30-10-1,24 11-36,0 1-1,-1 2 0,0 1 1,0 1-1,0 2 0,-1 1 1,1 2-1,-1 2 0,1 1 1,0 1-1,0 2 0,0 1 1,-42 15-1,47-11-7,1 2-1,0 1 1,1 1 0,0 1-1,1 1 1,1 1 0,1 1-1,0 2 1,2 0 0,0 1-1,2 1 1,0 1 0,2 1-1,-19 35 1,26-41 9,0 1 1,2 1-1,0 0 0,2 0 1,0 0-1,1 1 1,1-1-1,-1 43 0,5-46 1,1 0 0,1 0-1,0 0 1,2-1-1,0 1 1,1-1 0,0 1-1,2-2 1,0 1-1,1-1 1,17 27 0,-9-21 4,1-1 0,0 0 1,2-2-1,1 0 0,0-1 1,1-1-1,1-1 0,1-1 1,0-1-1,49 22 0,-33-20 41,1-1-1,1-2 0,0-2 1,0-2-1,1-2 0,55 3 1,-66-9 12,0-2-1,0-2 1,0 0 0,0-3 0,-1 0-1,0-2 1,0-1 0,-1-1 0,0-2-1,-1 0 1,0-3 0,-1 0 0,0-1-1,-2-2 1,0 0 0,-1-2 0,-1-1-1,-1-1 1,-1 0 0,21-30 0,-34 43-18,-2-1 0,1 0 0,-1-1 1,-1 1-1,0-1 0,0-1 0,-1 1 1,0 0-1,-1-1 0,-1 0 0,0 0 1,0 0-1,-1 0 0,-1 0 0,0 0 1,-1 0-1,0 0 0,0 0 0,-1 0 1,-1 0-1,0 1 0,-1-1 0,0 1 1,-7-14-1,-8-7 6,-1 0 1,-2 1-1,-1 1 1,-43-44-1,11 22-29,-79-61 0,100 88 20,0 2 0,-1 1 0,-1 2-1,-1 1 1,-1 2 0,-1 2 0,0 1 0,-1 2 0,-70-11 0,80 19-61,-1 1 1,0 2 0,0 1 0,0 2 0,0 0 0,0 3-1,0 0 1,1 2 0,0 1 0,1 2 0,0 0-1,0 2 1,-41 24 0,46-21 4,-1 2 0,2 0 0,1 1 0,0 2-1,1 0 1,1 1 0,1 1 0,1 1 0,1 0 0,1 1 0,1 1 0,-20 46 0,28-53 8,0 0 1,2 0 0,0 1 0,1 0 0,0 0-1,2 0 1,0 0 0,1 0 0,1 0-1,1 1 1,1-1 0,1 0 0,0 0 0,1-1-1,1 1 1,1-1 0,1 0 0,0 0 0,1 0-1,12 17 1,-1-7 10,1 0 0,1-1 0,2-2 0,0 0 0,2-1 0,0-2 0,2 0 0,0-2 0,2-1 0,0-1 0,1-2 0,0 0 0,2-2 0,-1-2 0,2-1 0,46 10-1,-36-13 76,2-1 0,-1-2-1,1-2 1,-1-3-1,1-1 1,0-2-1,-1-2 1,0-2-1,0-1 1,-1-3-1,0-2 1,47-20-1,-31 7 6,-2-2 0,0-3 0,66-49 0,-97 61-34,-1-1 0,-1-1-1,-1-1 1,0-1 0,-2-1 0,-1-1-1,-1-1 1,25-44 0,-36 51 0,-1 1-1,0-2 1,-2 1 0,0 0 0,-1-1-1,-1 0 1,-1 0 0,0 0-1,-2-1 1,0 1 0,-2 0 0,0 0-1,-1 0 1,-1 0 0,-11-33 0,2 17-30,-1 1 0,-1 1 0,-2 0 0,-2 1 1,0 1-1,-3 1 0,-38-44 0,40 52-26,-2 1 0,0 1 0,-2 1 0,0 1 0,-1 1 0,-1 1 0,-1 1 0,0 2 0,-1 1 0,0 1 0,-1 1 0,0 1 0,-1 2 0,0 1 0,0 1 0,-1 2 0,1 1 0,-1 1 0,0 2 0,0 1 0,-34 6 0,21 0-37,0 3 0,0 1 0,1 2 0,0 2 0,1 2 0,1 2 0,1 1 0,1 2 0,0 2 0,2 2 0,-36 31 0,49-36 40,1 1-1,1 0 0,1 2 0,1 1 0,1 0 0,1 1 0,1 1 0,2 1 0,0 0 1,2 1-1,2 0 0,0 1 0,2 0 0,1 1 0,2 0 0,-4 49 0,9-60-5,1 0-1,1 0 0,1 0 1,1 0-1,1 0 1,0 0-1,2-1 0,0 0 1,1 0-1,1-1 0,1 1 1,0-2-1,1 1 1,1-2-1,1 1 0,25 26 1,-17-23-1,1-1 0,1-1 0,1-1 0,0-1 0,1-1 0,1-1 1,0-1-1,1-1 0,0-1 0,1-2 0,36 8 0,-15-7 38,-1-3 1,1-1-1,0-3 0,1-2 0,-1-2 1,0-2-1,0-2 0,87-22 0,-81 13 6,-1-3 0,-1-3 0,-1-1 0,-1-3-1,0-2 1,-2-2 0,62-48 0,-88 59 5,-1 0-1,-1-2 1,0 0 0,-2-1-1,31-44 1,-43 55-5,0-1 0,-1 1 0,0-1 0,-1 0 0,0 0 0,-1 0 0,0-1 0,0 1 0,-1-1 0,-1 1 0,0-1 0,0 0 0,-1 0 0,-1 0 0,1 1 0,-2-1 0,1 0 0,-6-14 0,-2-2 0,-2 2 0,-1-1-1,-1 1 1,-1 1 0,-1 1 0,-1 0-1,-2 1 1,0 0 0,-22-19 0,3 6-39,-2 2 0,-1 2 1,-2 1-1,-51-27 0,50 35-15,-1 2 0,-1 1-1,-1 3 1,0 2-1,-1 2 1,-1 1 0,0 3-1,0 2 1,0 2 0,-1 3-1,1 1 1,-1 3 0,1 1-1,0 3 1,0 2-1,1 1 1,0 3 0,1 2-1,0 2 1,1 2 0,2 2-1,0 2 1,1 1-1,1 3 1,-46 38 0,68-49 19,0 1 0,0 1 0,2 1 0,0 0 1,1 1-1,1 1 0,1 0 0,1 1 0,1 1 0,-13 34 1,20-42-3,0 0 1,1 1 0,1 0 0,1-1 0,0 1 0,1 0 0,1 0 0,0 0 0,2 0 0,-1 0 0,2-1 0,0 1 0,1-1 0,0 1 0,1-1 0,1-1 0,1 1 0,8 14 0,4 1-18,1 0 1,1-2 0,2 0 0,0-2-1,2 0 1,1-2 0,1-1-1,1 0 1,1-3 0,1 0-1,1-2 1,54 24 0,-40-23 17,1-3 0,1-1 0,0-2 0,1-3 0,0-1 0,1-3-1,-1-1 1,87-4 0,-65-8 22,0-2-1,0-4 0,-1-2 1,-1-3-1,-1-4 1,72-33-1,-66 21 16,-1-3 0,-2-3 0,-2-3 0,-2-4 0,65-57 0,-103 79 26,-1-1-1,-1-1 0,37-51 1,-55 66-27,0 0 1,-1 0 0,-1-1-1,0 0 1,0 0-1,-2-1 1,1 0 0,-2 0-1,0 0 1,-1 0 0,0 0-1,0-23 1,-4 14-7,-2-1-1,0 1 1,-1 0 0,-1 0-1,-1 0 1,-1 1 0,-1 0-1,-1 0 1,-1 1 0,-1 1-1,-16-21 1,0 3-17,-1 1 0,-3 2 0,0 1 0,-61-48 0,57 54-4,-2 2 0,0 1 0,-1 3 0,-1 0 0,-2 3 0,0 2 0,0 1 0,-2 2 0,-88-16-1,95 25-36,0 2-1,-1 1 0,1 2 0,0 2 0,0 1 0,0 1 0,0 3 0,1 1 0,0 1 0,0 2 0,1 2 0,-54 27 1,50-17 12,0 1 1,2 1 0,2 2-1,0 2 1,2 1 0,1 2-1,1 1 1,2 1 0,1 2-1,2 0 1,2 2 0,1 1 0,2 1-1,-28 74 1,37-81 19,2 1-1,1 1 1,1-1-1,2 2 1,2-1 0,1 0-1,1 1 1,3-1-1,0 1 1,3 0 0,0-1-1,3 0 1,1 0-1,1-1 1,2 0 0,1-1-1,2 0 1,1-1 0,21 33-1,-16-36-6,1 0-1,2-1 1,0-2 0,2 0-1,0-2 1,2-1-1,1 0 1,1-3 0,0 0-1,2-2 1,47 22-1,-35-22 37,1-3 0,1-1 0,1-1 0,-1-3 0,2-2 0,-1-2 0,1-2 0,61-3 0,-57-4 21,0-1-1,0-3 0,0-3 0,-1-1 0,-1-2 0,0-3 0,71-33 0,-84 31-18,0-1-1,-2-2 1,0-2 0,-2 0-1,0-3 1,-2 0-1,0-2 1,-2-1-1,43-59 1,-59 71 7,-1-1 0,-1 0 1,-1 0-1,-1-1 0,0 0 0,-2 0 1,0-1-1,-1 1 0,0-1 0,-2-1 0,1-26 1,-4 23 0,-1-1 1,-1 1-1,-2-1 1,0 1-1,-1 0 1,-2 0-1,0 1 1,-2 0-1,-13-27 1,-3 4-36,-1 1 0,-2 1 0,-2 1 0,-2 2 0,-2 1 0,-2 2 0,-1 1 0,-2 2 0,-1 2-1,-1 1 1,-76-43 0,66 47-31,0 3 0,-2 2-1,0 2 1,-2 3 0,0 2-1,-1 2 1,0 3-1,-1 2 1,0 3 0,-86 1-1,74 9-42,1 2 1,0 3-1,0 3 0,-117 38 0,140-35 43,1 3-1,1 1 0,0 2 0,2 3 1,0 1-1,2 1 0,-63 56 0,81-62 25,1 0-1,1 2 1,1 0 0,1 1-1,1 1 1,2 0-1,0 1 1,1 1-1,1 0 1,2 0 0,1 1-1,1 1 1,1-1-1,1 1 1,1 1-1,2-1 1,1 1-1,2-1 1,0 1 0,2-1-1,1 1 1,1-1-1,2 0 1,0 0-1,15 36 1,-3-21-10,2 0 0,3-1 0,1-1 0,1-2 1,3 0-1,1-2 0,2-1 0,1-1 0,2-2 0,51 39 0,-45-42 32,2-1-1,2-2 1,0-2 0,1-2-1,2-3 1,0-1-1,1-2 1,1-2-1,77 12 1,-58-18 38,1-3 1,0-4-1,-1-2 1,1-3-1,119-22 0,-133 14-24,-1-3 0,0-1 0,-1-3 0,-1-3-1,-1-1 1,-1-3 0,68-45 0,-94 53-2,-1-1 0,0-1-1,-2-1 1,0 0 0,-1-2 0,-1-1 0,-2 0 0,0-1 0,-1-1-1,19-40 1,-27 45-6,0 0 1,-2 0-1,0-1 0,-1 0 0,-1 0 0,-1-1 0,-1 1 0,-1-1 0,-1 1 0,-1-1 1,-1 1-1,0-1 0,-2 1 0,-12-41 0,-4 7-14,-2 1-1,-3 1 1,-2 1 0,-2 2-1,-60-78 1,41 67-42,-3 3 0,-2 2 0,-112-90 0,118 110 3,-1 3 1,-2 1-1,-2 3 0,0 1 1,-2 4-1,-1 1 0,0 3 1,-2 3-1,-63-12 0,79 22-12,0 2 0,0 2-1,0 1 1,-1 3-1,1 1 1,0 2-1,0 2 1,0 1-1,1 3 1,0 1-1,1 1 1,0 3 0,-66 34-1,75-31 16,0 1 0,1 1 0,1 2 0,1 0-1,1 2 1,1 1 0,1 1 0,1 1 0,2 1 0,1 1 0,-31 58 0,35-52 21,1 1 0,1 1 0,3 0 1,1 0-1,1 2 0,2-1 0,2 1 1,2-1-1,1 1 0,6 61 0,0-56 1,3 1-1,2-1 0,2 0 0,1-1 0,2 0 1,3-1-1,1-1 0,2-1 0,1 0 1,2-2-1,2 0 0,2-2 0,48 51 0,-42-53 6,2-1 0,2-2 0,1-2-1,1-1 1,1-2 0,2-2-1,0-1 1,1-3 0,2-1 0,-1-3-1,2-1 1,77 14 0,-59-20 31,1-2-1,1-3 1,-1-4 0,0-2 0,1-3 0,-1-2 0,-1-4-1,0-2 1,-1-3 0,0-3 0,-1-3 0,-1-2 0,-2-3-1,-1-3 1,59-38 0,-82 43-4,0-2 1,-2 0-1,-1-3 0,-1 0 1,-2-2-1,-1-2 0,-1 0 1,-2-1-1,-2-2 0,23-47 1,-33 55-14,-1-1 0,-1 0 0,-1-1 0,-2-1 1,-2 1-1,0-1 0,-2 0 0,-2 0 0,-1-1 1,-1 1-1,-2 0 0,-1 0 0,-1 0 0,-12-41 1,1 24-13,-3 1 0,-1 0 0,-3 2 1,-2 1-1,-1 0 0,-3 2 1,-1 1-1,-2 1 0,-2 2 0,-2 1 1,-1 2-1,-2 2 0,-79-57 0,76 63-33,-2 1-1,0 3 1,-1 2-1,-2 1 1,0 3-1,-1 1 1,-1 3-1,0 1 1,0 3-1,-2 2 1,1 2-1,-1 2 1,1 3-1,-71 6 1,57 5-26,0 2 1,1 3-1,1 3 0,0 2 1,2 3-1,-63 34 1,55-21 22,1 3 1,2 3 0,2 3-1,-98 91 1,128-104 31,1 2 1,2 0-1,1 2 0,2 2 0,2 0 1,1 1-1,2 1 0,2 2 1,1 0-1,-13 49 0,23-58-2,0 0 0,2 1 0,2 0 0,1 0 0,2 1 0,1-1 0,2 0 0,1 0 0,1 0 0,2 0 0,2 0 0,1-1 0,26 62 0,-21-64-8,2-1 1,2-1 0,0 0 0,2-2-1,1 0 1,1-1 0,2-1-1,0-2 1,1 0 0,2-1 0,0-2-1,1-1 1,1-1 0,53 24-1,-26-18 48,2-3 0,1-3 0,0-2 0,1-3 0,1-2 0,-1-3 0,84 0 0,-56-7 11,0-4 1,-1-4-1,1-3 1,-2-5-1,0-3 1,-1-4-1,95-38 1,-127 38-16,-1-3 0,-1-1 0,-2-3 0,0-2 0,43-38 0,-59 42 10,-2-2-1,-1-1 0,-2-2 1,-1-1-1,-1-1 0,-2 0 0,28-55 1,-39 60-15,-1 0 0,-1-1 1,-2-1-1,-1 1 0,-1-2 0,-2 1 1,-1 0-1,-1-1 0,-2 0 1,-1 0-1,-2 1 0,-7-39 0,-1 10-12,-4 2-1,-2 0 0,-2 0 0,-3 2 0,-42-80 0,38 88-17,-1 2-1,-3 1 0,-2 2 1,-1 0-1,-2 2 1,-2 2-1,-69-59 1,76 76-20,-1 1 0,0 1 0,-2 2 0,0 1 1,-1 1-1,0 2 0,-1 1 0,-1 2 1,0 1-1,0 2 0,-1 1 0,-40-1 0,26 6-28,-1 2 0,1 2 0,0 3 0,0 2-1,1 2 1,-1 2 0,2 2 0,0 3-1,-49 22 1,45-14 26,1 3 0,2 2 0,0 2-1,2 2 1,1 3 0,2 1 0,-64 70-1,73-67 20,3 1-1,1 1 1,2 2-1,1 1 1,3 1-1,2 2 1,2 0-1,-21 73 1,30-78-2,3 0 1,1 0 0,3 1 0,1 0 0,2 0 0,3 1 0,1-1 0,2 0 0,2-1 0,18 72 0,-11-71-15,2-1 1,2 0-1,2-1 1,2-1 0,1-1-1,2-1 1,2-1 0,32 37-1,-32-47 12,0 0 0,2-2 0,1-1 0,1-1-1,1-2 1,1-1 0,1-1 0,0-2 0,2-2 0,40 14-1,-23-14 23,1-2-1,1-3 1,0-2-1,1-3 1,0-2-1,0-2 1,0-3-1,79-10 0,-57-2 8,1-2-1,-2-4 0,-1-3 1,0-3-1,91-46 0,-120 48 2,0-1-1,-2-3 0,-2-1 1,0-3-1,-2-1 1,-1-2-1,-2-1 1,44-54-1,-62 64-1,0-1 0,-2-1 0,0 0 0,-2-1 0,-2-1 0,0 0 0,-2-1 0,-1 0 0,-1-1-1,-2 0 1,-1-1 0,-2 1 0,-1-1 0,-1-47 0,-6 27-12,-2 0-1,-3 1 1,-1 0 0,-3 1-1,-2 0 1,-3 1-1,-1 1 1,-33-59 0,19 50-10,-2 0-1,-3 3 1,-2 1 0,-2 1 0,-3 3 0,-54-47 0,67 67-32,-2 2 0,-1 2 1,-1 1-1,-1 2 0,-1 1 0,-1 2 1,-1 1-1,0 3 0,-1 1 1,0 2-1,-2 2 0,1 2 1,-1 1-1,0 2 0,0 3 1,0 1-1,0 2 0,-60 9 0,49 0 3,0 3 0,1 1 0,0 3 0,1 3-1,2 1 1,0 3 0,1 2 0,1 2-1,2 2 1,1 3 0,2 1 0,1 1-1,-60 67 1,71-67 38,1 1 0,3 2 0,0 0 0,3 2 0,1 1 0,2 1 0,2 0 0,2 2 0,1 0 0,3 1 0,1 0 0,3 1 0,1 0 0,3 0 0,2 1 0,3 65 0,4-65-14,3 1 0,2-1 1,1-1-1,3 0 1,2 0-1,2-2 0,1 0 1,3-1-1,49 77 0,-46-85 18,2-1-1,1-1 0,2-1 1,1-2-1,1-1 0,2-1 1,0-2-1,2-1 0,1-2 0,1-1 1,51 21-1,-36-23 34,1-3 0,1-2-1,0-3 1,1-2 0,0-2 0,1-3-1,0-2 1,-1-2 0,1-3 0,56-9-1,-52 1-34,0-1-1,-1-3 1,0-3-1,-1-3 1,-2-1-1,0-4 1,-1-1-1,100-67 1,-127 72 5,0 0 1,-2-2 0,0-1 0,-2-1 0,0-1 0,-2-1-1,-1-2 1,-1 0 0,-2 0 0,23-51 0,-29 52 6,-2-1 0,-1 0-1,-2-1 1,0 0 0,-2-1 0,-1 1 0,-2-1 0,-1 1 0,-1-1 0,-2 0 0,-1 1-1,-9-39 1,-4 4-29,-4 1 0,-2 1-1,-3 2 1,-3 0 0,-3 1-1,-2 2 1,-2 2-1,-3 1 1,-2 1 0,-3 3-1,-1 1 1,-3 3 0,-2 1-1,-103-73 1,112 93-11,0 2-1,-2 2 1,0 2 0,-1 1-1,-1 3 1,-1 1 0,-1 2 0,1 3-1,-2 1 1,1 2 0,-1 3-1,0 1 1,0 3 0,0 1-1,0 3 1,0 1 0,1 3 0,-50 14-1,17 3-35,1 2 1,0 4-1,3 4 0,1 3 0,-114 77 0,130-74 47,1 3-1,3 2 1,2 2 0,2 3-1,2 2 1,-77 112-1,98-121 15,2 1 0,2 1 0,3 1 0,1 1 0,2 0 0,3 2 0,2 0 0,1 0-1,4 1 1,-3 82 0,9-96-15,2 1 0,2-1 0,1 0 0,2 0 0,2-1 0,1 0 0,1 0 0,3-1 0,0 0 0,3-1-1,0-1 1,3 0 0,0-2 0,2 0 0,33 38 0,-29-44 15,1-2 0,1 0-1,1-2 1,1-1 0,1-1 0,0-1-1,1-2 1,1-1 0,1-2 0,57 16-1,-30-14 41,0-3 0,1-2-1,0-3 1,1-3 0,77-4 0,-61-6-28,-1-3 1,1-3-1,-2-3 1,0-4-1,96-38 1,-109 32-10,-1-3-1,-1-3 1,-2-2 0,-1-3-1,-2-2 1,72-64 0,-103 79 6,-1-1 0,0-2 0,-2 0 0,-1-1 0,-2-1 1,0-1-1,-2-1 0,-1 0 0,-2-1 0,-1-1 0,-1 0 0,-2-1 1,-1 0-1,-1 0 0,-3-1 0,0 0 0,-2 0 0,-2-56 1,-6 27-15,-3 1 1,-2 0 0,-3 1-1,-41-118 1,25 106-26,-3 1 0,-3 1 1,-71-105-1,74 130 2,-1 2 0,-3 1-1,-1 2 1,-2 2 0,-77-60 0,88 78 3,-1 2 1,-1 1-1,-1 2 0,0 1 0,-1 1 1,0 2-1,-1 1 0,-1 1 1,0 2-1,-47-5 0,37 10-18,0 3-1,0 1 0,0 2 1,0 2-1,1 2 0,0 2 1,0 1-1,1 3 0,1 1 1,0 2-1,1 2 0,0 2 1,2 1-1,0 2 0,-63 51 1,64-43 28,1 2 0,2 2 1,1 0-1,2 3 1,1 0-1,2 2 1,2 1-1,2 1 1,1 1-1,3 1 1,1 1-1,2 1 0,3 0 1,-11 57-1,16-42 13,2 0 0,4 0 0,2 1 0,3 0 0,2-1 0,3 0 0,3 0 0,2 0 0,3-2 0,3 0 0,2 0-1,2-2 1,4-1 0,42 71 0,-39-79 9,2-2 0,2-1 0,2-2 0,2-1-1,1-2 1,3-2 0,1-1 0,1-2 0,2-2-1,2-2 1,1-3 0,0-1 0,3-2 0,0-3 0,107 31-1,-107-42 23,0-2 0,1-3 0,0-2 0,0-2 0,0-3-1,0-1 1,-1-3 0,1-3 0,-1-1 0,0-3-1,65-24 1,-54 13-21,0-4 0,-2-2 0,-1-2-1,-2-3 1,-1-3 0,-1-2-1,-3-2 1,65-65 0,-89 78 5,-1-2-1,-2 0 1,0-2 0,-3 0 0,0-2 0,-2 0 0,-2-2-1,-1 0 1,-2 0 0,-1-2 0,-2 0 0,-2 0-1,-1-1 1,-3 0 0,0-1 0,-3 1 0,-1-1-1,-7-78 1,-5 48-18,-3 1 0,-3 0-1,-2 1 1,-4 1 0,-3 1 0,-2 1-1,-3 1 1,-4 2 0,-1 1 0,-4 2-1,-1 2 1,-66-71 0,66 86-15,-2 2 1,-1 1 0,-3 2-1,0 3 1,-3 1 0,-85-43-1,92 57-21,-1 1 1,-1 2-1,-1 2 0,0 3 1,0 1-1,-1 2 1,0 2-1,-87 0 0,76 10-15,0 2 1,0 2-1,1 3 0,1 3 0,0 2 1,1 2-1,0 3 0,2 2 0,-80 47 1,73-33 32,1 2 1,2 3 0,2 2-1,2 2 1,2 3 0,2 2-1,-63 87 1,81-93 35,2 1-1,3 1 1,1 1 0,3 2-1,1 0 1,3 1-1,2 0 1,3 2 0,2-1-1,2 2 1,2-1 0,3 1-1,3 55 1,3-70-20,2 0 1,1-1 0,1 1-1,3-2 1,1 1 0,2-1-1,1-1 1,21 38 0,-19-46-12,2-1 0,0 0 0,2-2 1,0 0-1,2-1 0,0-2 0,2 0 0,1-1 1,0-2-1,46 28 0,-30-26 39,2-2-1,-1-1 1,2-2-1,0-3 1,1-1-1,1-2 1,-1-2-1,1-2 1,54 0-1,-11-6 32,0-4 0,0-4 0,160-34-1,-149 18-42,-1-4-1,-2-4 1,-1-4 0,128-68-1,-179 80 2,-2-2-1,-1-2 1,-1-2-1,-2-1 1,-1-3 0,-1 0-1,-2-3 1,-2-1-1,-1-1 1,52-85-1,-73 100 1,0 0 0,-2-1-1,0 0 1,-2 0-1,-1-1 1,-1 0 0,-1 0-1,-1 0 1,-1-1 0,-2 1-1,0-1 1,-2 1-1,-1 0 1,-12-49 0,-4 7-30,-3 1 0,-3 0 0,-2 3 0,-50-85 1,39 81 0,-2 3-1,-3 2 1,-3 1 0,-2 3 0,-3 1 0,-3 3 0,-62-50 0,84 79-3,-1 2 1,-1 2 0,-1 0-1,-1 3 1,-1 1-1,0 1 1,-1 3-1,-1 1 1,0 1 0,-1 3-1,0 1 1,-1 2-1,1 1 1,-78 2 0,64 8-38,0 2 0,1 2 0,0 2 0,1 3 0,1 2 0,0 2 0,1 3 0,-80 45 0,73-32 16,2 3 0,2 3 0,2 1 0,1 3 0,3 2 0,-73 91 0,76-79 16,3 2-1,2 3 1,3 0-1,3 3 1,-48 135-1,62-140 9,2 1 1,4 1-1,2 0 0,3 1 0,2-1 1,7 126-1,4-140 4,1 0 0,3-1-1,2 0 1,2-1 0,2 0 0,21 45 0,-19-57-6,1 0 0,2-1 0,1-1 1,2 0-1,1-2 0,2-1 0,56 52 0,-44-51 14,1-2 0,2-1 0,1-2-1,0-2 1,2-1 0,1-3 0,1-2-1,0-1 1,1-3 0,1-2 0,92 12 0,-78-19 38,0-3-1,0-3 1,0-2 0,-1-3 0,1-2 0,-1-4 0,-1-2 0,117-43 0,-94 23-18,-1-3 1,-2-3 0,-2-4 0,-2-4 0,-2-2 0,97-88-1,-132 103-5,-2-2-1,-2-2 0,-1-1 1,-2-1-1,-2-2 0,-2-1 1,-2-1-1,-2-1 0,-2-2 1,-2 0-1,-2-1 0,17-75 1,-28 82-9,-2-1 0,-2 0 1,-1 0-1,-3 0 0,-1 0 1,-2 1-1,-3-1 0,-1 1 1,-23-73-1,12 61-11,-3 1 0,-2 1 0,-2 1 0,-2 1 1,-3 1-1,-67-81 0,69 98 2,-1 1 1,-2 1 0,-1 2-1,-1 1 1,-2 2 0,0 1-1,-2 2 1,0 2 0,-1 1-1,-1 2 1,-1 2 0,0 2-1,-1 1 1,-1 2 0,1 2-1,-1 2 1,-1 2 0,1 2-1,-67 5 1,44 3-36,0 3-1,1 3 1,1 3-1,0 2 1,1 4-1,1 2 1,1 3 0,1 2-1,-95 61 1,84-40 12,1 3 1,2 3 0,3 2 0,3 4 0,2 2 0,-98 136 0,118-139 37,3 1 1,3 2 0,3 1 0,3 2 0,2 1-1,3 0 1,4 2 0,2 1 0,-11 100-1,23-113-11,3-1 0,2 1 0,3 0 1,2-1-1,14 66 0,-8-78-19,1 1 1,3-2 0,1 0 0,2 0 0,2-2-1,46 72 1,-44-83 14,1 0-1,0-2 1,3-1-1,0-1 1,1-1-1,2-1 1,0-2-1,2-1 1,55 29-1,-42-29 29,1-3 0,0-1 0,2-3 0,-1-2 0,2-1 0,82 7 0,-52-14 26,1-3-1,-1-3 1,122-19-1,-93 1-27,197-62-1,-217 51 5,-2-3-1,-2-4 0,-1-4 0,91-63 0,-124 72 10,-2-3 1,-2-2-1,-1-1 0,-2-3 0,-2-1 0,-1-2 0,49-77 0,-73 96 2,0-1-1,-2-1 1,-1 0 0,-1 0-1,-2-1 1,-1 0-1,8-53 1,-12 43-5,-2 1 0,-1-1 0,-2 0 0,-2 0 0,-11-52 0,-8 4-22,-3 0 0,-5 2-1,-3 1 1,-64-118 0,56 124-25,-3 2 0,-3 2 0,-3 2 0,-3 2 0,-97-97 0,116 136 2,-1 1-1,-2 2 1,0 1-1,-2 2 1,-47-23-1,54 34-13,0 1 0,0 1 1,-2 2-1,1 1 0,-1 2 0,0 1 0,-56-2 0,46 9-19,0 1-1,0 3 1,1 1-1,-1 3 0,2 1 1,-1 2-1,2 2 1,0 1-1,0 3 1,-53 31-1,41-17 14,1 3 0,1 1-1,2 3 1,2 2-1,1 2 1,-71 88 0,86-88 28,1 1 0,2 2 0,2 0 0,2 2 0,3 0 0,1 2 0,-23 92 0,31-83-2,1 0 0,4 1 0,2 0 1,2 0-1,3 0 0,14 103 0,-5-110-3,2 0 0,2-1 0,2 0 0,3-1 0,2-1 0,2-1 0,46 75 0,-44-87-3,2-1-1,2-1 1,1-1-1,2-2 1,1-1-1,1-1 1,2-2-1,0-1 0,69 37 1,-69-46 37,1-2-1,0-1 1,1-2-1,1-1 1,0-2-1,0-2 1,1-2 0,52 3-1,-42-8 19,1-3 0,-1-1 0,0-3 0,0-1 0,0-3 0,52-18 0,-37 5 0,-1-2 1,-2-3-1,-1-2 0,-1-3 1,-2-3-1,-1-2 1,-2-3-1,-2-2 0,-2-2 1,47-54-1,-64 61-17,-1-2-1,-3-1 1,-1-1 0,-2-1-1,-2-2 1,-2 0-1,-2-2 1,-2 0 0,-2-1-1,-2-1 1,-3 0-1,-1 0 1,-3-1 0,-2-1-1,-2 1 1,-2 0 0,-2-1-1,-3 1 1,-2-1-1,-2 2 1,-19-66 0,13 69-18,-2 2 0,-1-1 0,-3 2 1,-2 1-1,-1 0 0,-2 2 1,-2 1-1,-40-45 0,42 57-31,-1 1-1,-1 2 0,-1 0 1,-1 2-1,-1 1 1,-1 2-1,-1 1 1,-1 1-1,0 1 0,-1 3 1,-47-14-1,33 17-27,0 1-1,-1 3 1,0 2-1,-1 2 0,1 2 1,0 3-1,0 1 1,0 3-1,0 1 1,-63 21-1,34-4 1,1 4-1,1 2 0,2 4 1,2 3-1,-101 71 1,115-67 35,2 2 0,2 3 0,3 3 0,1 1 1,3 3-1,2 1 0,2 3 0,4 1 0,1 2 0,-56 130 1,73-141 2,3 2 0,2 0 1,3 1-1,1 0 0,3 1 1,3 0-1,2 1 1,2-1-1,2 1 0,3-1 1,2 0-1,3 0 1,2 0-1,33 100 0,-24-105-7,2-2 0,2 0 0,2-1 0,2-1 0,2-2 0,1-1 0,3-1 0,1-2 0,2-1 0,45 35 0,-46-44 24,1-2 0,1-2 1,2-1-1,0-2 0,2-1 1,0-3-1,1-1 0,0-2 0,2-2 1,-1-2-1,89 11 0,-70-19 29,1-3 0,0-3 1,0-2-1,-1-4 0,0-2 0,0-2 0,-1-3 0,-1-3 0,101-47 0,-82 27-8,-1-3-1,-3-4 1,-1-3-1,-3-3 1,-2-3-1,86-89 1,-113 100 15,-1-3 1,-3-1 0,-1-1 0,-3-3 0,27-55-1,-43 69 10,-1 0 0,-2-1-1,-2-1 1,-2-1-1,-1 0 1,-2 0 0,-2 0-1,1-54 1,-9 33-19,-1 1 1,-4 0-1,-2 0 1,-3 1 0,-2 0-1,-3 1 1,-3 1-1,-44-92 1,29 81-20,-3 1 0,-4 2 0,-2 2 0,-2 2 0,-4 2 0,-81-77 0,94 103-31,-2 2-1,-1 1 1,-1 2 0,-2 2-1,-1 1 1,-1 3 0,-86-32-1,97 44-18,-1 1 0,0 3 0,-1 0 0,0 2 0,1 2 0,-1 2 0,0 0 0,0 3 0,0 1 0,0 2 0,-61 15 0,50-5-2,0 3 0,1 1 0,1 2 0,1 3 0,1 1 0,1 2 0,1 1 0,2 3 0,-60 59 0,50-38 20,2 2 0,2 2 0,3 2 0,2 2 0,3 1 0,-33 77 0,47-87 5,2 2 1,3 1 0,2 0-1,2 1 1,3 0-1,2 1 1,3 0 0,2 1-1,2-1 1,4 1 0,1-1-1,3 0 1,2 0-1,3 0 1,2-1 0,3-1-1,2 0 1,36 74 0,-31-83-9,2-1 0,1-1 0,2-2 1,3-1-1,0-1 0,3-2 0,1-1 1,1-1-1,82 57 0,-83-69 38,2-2 0,-1-2 1,2-1-1,1-2 0,0-1 0,1-2 0,0-2 0,1-2 1,0-2-1,0-1 0,1-2 0,57-2 0,-34-7 30,-1-2-1,0-4 1,0-2 0,-1-2-1,-1-4 1,0-2 0,91-46-1,-71 24-7,-2-3 0,-2-3 0,-2-4 1,120-109-1,-160 129-2,-2-3 0,-1 0 0,-2-3 0,-1 0 0,-2-2 0,-2-1 0,-2-1 0,-1-1 0,-3-1 0,-2 0 0,-1-2 0,-3 0 0,-2-1 0,-2 0 0,-1-1 0,1-60 0,-8 60-16,-2 0 0,-2 0 0,-2 0 0,-2 0 0,-2 1 0,-3-1 0,-1 2 0,-3 0 0,-1 1 0,-3 0-1,-2 1 1,-1 2 0,-3 0 0,-1 1 0,-2 2 0,-2 1 0,-1 1 0,-2 1 0,-2 2 0,-42-33 0,34 35-52,-1 2 1,-1 2-1,-1 2 1,-2 2 0,-1 2-1,0 2 1,-2 3 0,0 1-1,-1 3 1,-99-14 0,93 23-24,0 2 1,-1 3-1,1 2 1,0 3-1,0 3 0,0 1 1,1 4-1,1 2 1,-103 41-1,91-26 26,0 3-1,2 4 0,2 1 1,2 4-1,1 2 0,3 3 0,1 3 1,-69 79-1,88-85 20,1 3-1,3 1 1,2 2 0,2 1-1,2 1 1,3 1 0,2 2-1,3 0 1,1 1 0,4 1-1,-11 70 1,19-70-10,2 1 1,2-1-1,4 1 0,1-1 0,3 0 1,3 0-1,2 0 0,3-1 1,31 87-1,-27-99 3,3-1-1,1-1 1,2-2 0,1 0-1,3-1 1,1-1 0,1-2-1,2-1 1,2-1 0,1-2-1,2-2 1,48 33 0,-42-36 31,2-2 1,0-2 0,2-3-1,0-1 1,1-2 0,80 18-1,-63-23 18,0-3 0,0-3 0,1-2 0,113-9-1,-97-4 3,0-3 0,-1-4-1,-1-4 1,-1-2 0,-1-4-1,-1-4 1,-1-3 0,120-72 0,-135 66 0,-1-2 0,-2-3 1,-2-3-1,63-68 0,-86 78 5,-1 0 1,-3-2-1,-1-1 0,-1-1 1,-3-2-1,-1 0 0,21-63 1,-24 42 9,-2-2-1,-3 0 1,-4 0 0,-2-1 0,-3-1 0,-3 1 0,-3-1-1,-2 1 1,-4 0 0,-3 0 0,-3 1 0,-2 0 0,-42-111 0,33 119-37,-2 0 1,-3 2-1,-3 1 1,-1 1 0,-3 2-1,-58-65 1,57 78-39,0 2 1,-3 1 0,-1 2-1,-2 2 1,0 2 0,-2 2-1,-2 2 1,-49-20 0,47 27-21,0 3 1,-1 1-1,-1 3 1,0 2-1,-1 3 1,0 1 0,0 3-1,0 2 1,0 3-1,0 1 1,0 3-1,1 2 1,0 3-1,-55 18 1,49-10 13,1 2 1,1 3-1,1 2 1,1 3-1,2 2 1,1 2-1,1 2 0,2 2 1,1 3-1,3 1 1,1 2-1,-36 50 1,34-34 13,3 2 1,3 2 0,3 2 0,2 1-1,3 2 1,4 0 0,2 2 0,4 1-1,2 1 1,4 0 0,-8 102 0,19-108 0,3 1 1,2-1 0,3 1-1,4-1 1,2 0 0,3-1-1,2-1 1,4 0 0,2-1-1,3-1 1,3-2-1,62 100 1,-58-112 19,2-1 1,2-2-1,1-2 0,3-2 0,63 52 0,-69-66 31,2-2 0,0-2-1,1-1 1,1-2-1,1-2 1,1-1 0,79 21-1,-56-25 8,0-3-1,0-3 1,1-3-1,-1-2 1,1-3-1,0-3 1,-1-3-1,0-2 1,0-3-1,118-40 1,-116 29-13,0-4 0,-3-1 0,0-4 0,-2-2 0,-1-3 0,-2-2 0,-2-3 0,-2-2 0,92-100 0,-120 114 18,-1-1 0,-2-2 1,-1 0-1,-2-1 0,-1-2 0,-2 1 0,14-47 0,-16 33 7,-1-1-1,-3-1 1,-3 1 0,-1-2-1,-2-55 1,-6 38-24,-3-1 0,-3 1 0,-3 0 0,-3 0 0,-3 2 0,-3 0 0,-3 1 0,-45-91 1,36 95-23,-3 1 1,-3 2-1,-3 2 1,-1 1-1,-4 3 1,-1 1-1,-93-77 1,101 98-44,-2 1 0,0 3 0,-2 1 0,-1 2 0,-1 2 0,0 2 0,-2 2 0,0 2 0,-1 2 1,-1 2-1,-82-9 0,74 19-17,-1 2 1,1 2 0,0 3 0,0 2-1,0 3 1,1 2 0,1 3 0,0 2-1,1 2 1,1 3 0,1 2 0,-62 39-1,62-31 39,3 3 1,0 1-1,2 3 0,2 1 0,2 3 1,2 1-1,2 2 0,1 2 0,3 1 0,2 2 1,-42 86-1,50-76 5,3 0 1,2 1 0,3 1-1,2 0 1,4 1-1,2 1 1,3 0-1,3 0 1,2 0 0,16 117-1,-7-125-13,3 0 0,2-1 0,2 0-1,3-2 1,3 0 0,1-1 0,3-1-1,3-1 1,1-2 0,3 0 0,1-3 0,59 64-1,-68-86 27,2 0 0,0-2 0,1-1 0,1-1-1,2-1 1,-1-2 0,2-1 0,0-1-1,1-2 1,0-1 0,1-1 0,0-2 0,1-2-1,0 0 1,0-3 0,1-1 0,-1-1-1,1-2 1,-1-1 0,58-10 0,-34-1 25,-1-3 0,0-1 1,-1-4-1,-1-2 0,89-49 0,-43 11 4,175-138-1,-200 137-41,-3-4 0,-2-3-1,-4-2 1,88-120 0,-126 146-203,-1-1 0,-3-1 0,-1-1 0,17-50 0,-29 61-243,-1 0-1,-2-1 1,-2 0 0,-1-1 0,-2 0 0,0-49 0,-4 65-48,-1-1 0,-2 0 0,0 0 0,-1 1 1,-9-31-1,2 29 128,0 1-1,-1 1 1,-1 0-1,-20-25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1952,'67'-5'5102,"34"-12"-4177,-21 3-656,398-30 226,4 31-311,-254 9 16,349 2 598,592 77-1,-777-22-740,520 140 0,38 34 21,-854-203-83,-1 4 1,112 48-1,-45 0-2824,-135-63 1888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7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205 0 2144,'-11'3'1394,"-48"13"4535,59-16-5907,0 0 0,0 0-1,0 1 1,0-1-1,-1 0 1,1 0 0,0 1-1,0-1 1,0 0-1,0 0 1,0 1 0,0-1-1,0 0 1,0 1-1,0-1 1,0 0 0,0 1-1,0-1 1,0 0-1,0 0 1,0 1 0,0-1-1,0 0 1,0 1-1,0-1 1,1 0 0,-1 0-1,0 1 1,0-1-1,0 0 1,0 0 0,1 1-1,-1-1 1,0 0-1,0 0 1,1 0 0,-1 1-1,0-1 1,0 0-1,1 0 1,-1 0 0,0 0-1,0 0 1,1 1-1,-1-1 1,0 0 0,1 0-1,-1 0 1,0 0-1,0 0 1,1 0 0,22 11 445,-19-8-272,22 11 151,-2 2 1,0 0-1,-1 2 1,30 28-1,73 93 21,-68-87-332,2 1 9,-56-49-43,0 0 0,-1 1 0,0-1 0,0 0-1,0 1 1,0 0 0,-1 0 0,0 0 0,0 0 0,0 0 0,2 8 0,-4-10-6,0 0 1,0 0-1,-1 1 1,1-1-1,-1 0 1,1 0-1,-1 0 1,0 0-1,0 0 1,0 0-1,-1 0 1,1 0-1,-1 0 0,1-1 1,-1 1-1,0 0 1,0-1-1,0 0 1,0 1-1,-1-1 1,1 0-1,-1 0 1,1 0-1,-6 2 1,-8 6 1,0-1 0,-1-1 1,-20 7-1,13-5 37,-60 31-547,3 3 0,1 5 0,-110 87 0,178-128-1250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7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1502 541 1720,'-37'-36'8378,"36"31"-7979,-21-28 1551,16 29-1855,0 1 0,-1-1 0,0 2-1,1-1 1,-1 1 0,0 0 0,0 0 0,0 0 0,0 1 0,0 0 0,-1 1 0,1 0 0,0 0 0,0 0 0,0 1 0,0 0 0,0 1 0,0-1 0,-12 6 0,-3 0-27,2 1 1,-1 1 0,1 1-1,1 1 1,-21 15 0,20-11 38,2 0 0,0 2 1,1 0-1,0 1 0,2 1 1,0 0-1,1 1 0,1 1 0,1 0 1,1 1-1,1 0 0,-12 38 1,18-46-56,0 0 1,1 0 0,1 1-1,1-1 1,0 1 0,1-1-1,0 1 1,1-1 0,5 26-1,-3-29-48,0-1-1,1 1 0,0-1 1,1 0-1,0 0 1,0-1-1,1 1 0,0-1 1,1-1-1,0 1 1,1-1-1,-1 0 0,2-1 1,8 7-1,-6-6-22,0 0-1,1-1 1,0-1-1,0 0 1,0 0-1,1-2 1,0 1-1,0-2 1,0 1-1,0-2 1,1 0-1,15 0 1,-10-2 12,1 0 1,0-2 0,-1-1-1,1 0 1,-1-1 0,0-1 0,34-14-1,-28 8 58,-1-1 1,0-1-1,0-1 0,-2-1 0,0-1 0,-1-1 1,0-1-1,-1-1 0,-1-1 0,-1 0 0,-1-1 0,18-31 1,-29 43 25,0-1 1,-1-1-1,-1 1 0,0 0 1,0-1-1,-1 0 1,0 0-1,-1 0 1,0 0-1,-1-1 1,0 1-1,-1 0 0,0-1 1,-1 1-1,0 0 1,-1-1-1,0 1 1,-1 0-1,0 0 1,-1 1-1,0-1 0,0 1 1,-1 0-1,-1 0 1,0 0-1,0 1 1,-15-17-1,6 10 22,0 0-1,-1 1 1,-1 1-1,-1 1 1,0 0-1,-1 2 1,0 0-1,-38-16 1,28 16-46,0 2 0,0 1 0,-1 2 0,0 1 0,0 1 0,-31 0 0,21 4-37,0 1 0,1 3 0,-1 1 0,1 1 0,0 3 0,1 1 0,0 2 0,0 1 0,2 2 0,-43 25 0,61-30 1,0 1 0,2 0 1,-1 2-1,1 0 1,1 0-1,1 2 0,0 0 1,-19 27-1,26-32-1,1 0 1,0 1-1,1 0 0,0 0 1,1 1-1,1-1 0,-1 1 1,2 0-1,0 0 0,0 0 1,1 0-1,0 0 0,1 0 1,1 0-1,3 23 0,2-12-25,1 0 0,0-1 1,2 0-1,0 0 0,1-1 0,2 0 0,0-1 0,1-1 0,1 0 1,0 0-1,2-1 0,0-1 0,25 20 0,-14-14-63,2-2 0,0 0 0,1-2 0,1-2 0,1 0 0,0-2 0,1-2 0,41 12 0,-51-19 79,0-1 0,0-1 0,0-1 0,1-1 0,0-1 0,-1-1 1,1-1-1,-1-1 0,1-1 0,-1-1 0,0-2 0,0 0 0,0-1 0,-1-1 0,0-1 0,-1-1 0,0-1 0,0-1 0,-2-1 1,1 0-1,-1-2 0,-1 0 0,-1-1 0,0-1 0,28-37 0,-30 34 56,-1 0 0,-1-2 0,-1 1 0,-1-2 0,-1 0 0,-1 0 0,-1 0 0,8-41 0,-13 47-19,-1 0 1,-1-1-1,0 1 0,-1-1 1,-1 1-1,-1 0 0,0-1 0,-1 1 1,-1 0-1,-1 0 0,0 1 0,-1-1 1,-9-16-1,-2 3-18,-2 1-1,0 0 1,-2 2-1,-1 0 1,-1 1 0,-1 1-1,-2 2 1,0 0-1,-1 2 1,-1 1 0,-1 1-1,-1 2 1,-44-20-1,51 28-31,0 0-1,-1 2 0,0 0 1,0 2-1,-1 0 0,0 2 0,0 1 1,-34 1-1,39 3-13,1 0 0,0 1-1,-1 1 1,1 1 0,1 0 0,-1 2 0,1 0 0,0 1-1,1 1 1,0 0 0,-24 19 0,26-17 2,0 1-1,1 0 1,1 1 0,0 1-1,1 1 1,0-1 0,1 2-1,1-1 1,1 2 0,0-1-1,1 1 1,0 0 0,2 1-1,0 0 1,-6 31 0,9-23 4,0 1 0,2 0-1,1 1 1,1-1 0,1 0 0,1-1 0,2 1 0,1 0 0,0-1 0,16 36 0,-8-25-30,3-1 0,0 0-1,3-2 1,0 0 0,3-1 0,0-1 0,2-1-1,38 35 1,-45-48 9,2-2 0,0 0 0,1-1 0,0-1 0,1-1 0,0-1 0,1-1-1,1-1 1,0-1 0,0-1 0,0-1 0,1-2 0,0 0 0,29 2 0,-20-6 40,0-2 1,1-1-1,-1-1 1,0-2-1,0-1 1,0-2-1,-1-1 1,-1-2-1,1-1 1,-2-2-1,0-1 1,0-1-1,-2-1 1,39-30-1,-46 30 33,-1-2 0,-1 0 0,-1 0-1,0-2 1,-2-1 0,0 0-1,-2-1 1,0 0 0,-1-2-1,-2 1 1,0-2 0,-2 0-1,-1 0 1,-1 0 0,-1-1-1,-2 0 1,0-1 0,0-33 0,-5 29-8,-2-1 0,-1 1 0,-2 0 0,-1 0 0,-2 0 0,-1 1 0,-1 0 0,-2 0 1,0 1-1,-3 1 0,0 0 0,-2 2 0,-27-36 0,25 38-51,-1 0-1,-1 2 1,-1 1-1,-1 0 0,-1 2 1,-1 1-1,0 0 1,-1 2-1,-2 2 1,1 0-1,-2 1 1,1 2-1,-59-16 1,57 22 9,0 1 1,-1 2-1,1 1 1,0 2-1,-1 1 1,1 1 0,-1 1-1,1 2 1,1 1-1,-1 1 1,1 2-1,0 1 1,1 1 0,0 1-1,1 2 1,0 1-1,1 1 1,1 1-1,0 1 1,2 1 0,0 1-1,1 1 1,1 1-1,1 1 1,1 1-1,1 1 1,-28 52-1,26-36 7,2 1-1,2 1 0,2 0 0,1 1 0,3 0 0,1 1 0,3 1 0,1-1 0,3 1 0,1-1 0,3 1 0,1 0 0,3-1 0,1 0 0,3 0 0,1-1 0,2 0 0,29 64 0,-30-84-33,0-1 0,2 0 1,0-1-1,2 0 0,0-2 0,1 0 0,2 0 0,0-2 0,32 25 0,-38-33 31,0-2-1,0 1 0,1-2 0,0 0 0,0-1 0,1 0 0,0-1 0,0 0 0,0-1 0,0-1 0,1-1 0,0 0 0,-1-1 0,1-1 0,0 0 1,-1-1-1,23-4 0,-14-2 29,-1 0 1,-1-2-1,0 0 1,0-2-1,0 0 1,-2-1-1,1-2 1,-2 0-1,0-1 1,24-23-1,-11 5 74,-1-1 0,-1-1-1,-2-1 1,36-63-1,-49 69-54,0-1-1,-2-1 1,-2 0-1,-1 0 1,-1-1-1,-2-1 1,-1 1-1,-2-1 1,-1 0-1,-2 0 1,-1 0-1,-1 0 1,-2 0-1,-2 0 1,-1 1-1,-1 0 1,-2 0-1,-2 0 0,-1 1 1,-1 1-1,-1 0 1,-2 1-1,-1 1 1,-2 0-1,0 1 1,-2 1-1,-1 1 1,-46-42-1,49 53-47,0 0 0,-2 2 0,1 0 0,-2 1 0,1 1 0,-2 1 0,1 1 0,-1 1 0,-1 1 0,1 1 0,-31-3 0,23 5-23,-1 2 0,1 2 0,-1 0 0,1 2 0,0 2 0,0 1 0,0 1 0,-42 14 0,44-10 4,0 1-1,1 2 1,1 1 0,0 1 0,0 1 0,2 1 0,0 2-1,-35 33 1,44-36 28,0 2 0,0 1-1,2 0 1,0 0 0,2 1 0,0 1-1,1 0 1,1 1 0,1 0-1,1 0 1,-8 37 0,11-27-14,1-1 0,2 1 0,1 0-1,1-1 1,1 1 0,3 0 0,0-1 0,2 0 0,1 0 0,1 0-1,2-1 1,1 0 0,2-1 0,0-1 0,2 0 0,1 0 0,2-2 0,24 31-1,-22-34 2,0 0-1,2-1 1,0-1 0,1-1-1,1-2 1,1 0-1,0-1 1,2-2-1,0 0 1,0-2-1,1-1 1,1-2 0,0 0-1,0-2 1,1-1-1,0-2 1,0 0-1,61-1 1,-57-6 43,1-2 1,-1-1 0,0-2-1,0-2 1,-1 0-1,0-3 1,60-29 0,-50 19 17,-2-3 0,0-1 0,-2-2 0,-1-2 0,39-39 0,-60 52-10,-1-1 0,0 0 0,-2-2 0,0 0 0,-1 0 0,-1-1 0,-1-1 0,-1 0 0,10-30 0,-15 35 6,-1-1-1,0 0 1,-1 0-1,-1 0 0,-1 0 1,-1-1-1,0 1 1,-2 0-1,0 0 0,0-1 1,-2 2-1,-12-36 0,5 26-29,-1 1 0,-2 1-1,0 0 1,-2 0 0,-1 2-1,0 0 1,-2 1 0,-1 1-1,0 0 1,-2 2 0,0 0-1,-1 2 1,-44-26-1,32 24-46,0 1-1,-1 1 0,-1 3 0,-1 0 1,0 3-1,0 1 0,-1 2 0,-1 2 1,-57-3-1,53 10-5,0 1 0,0 2 1,1 3-1,0 1 0,0 2 1,0 1-1,1 3 0,1 2 1,1 1-1,-67 39 0,79-39 20,0 1-1,1 1 0,1 2 0,1 0 1,1 2-1,1 1 0,1 0 0,1 2 1,1 0-1,2 2 0,0 0 0,2 1 1,1 0-1,-21 61 0,30-65-10,0 0-1,2 1 0,0 0 1,2-1-1,1 1 0,1 0 1,1 0-1,2 0 0,0 0 0,2-1 1,8 30-1,-3-24-113,2 0 0,1-1 0,1 0 0,1-1 0,2-1 0,1 0 0,1-1 0,32 34 0,-28-37 2,0-1 0,2-1 1,1-1-1,1-1 0,0-1 1,1-2-1,1-1 0,42 17 1,-46-24 115,-1-1 1,1 0-1,1-2 1,0-1-1,-1-2 1,1 0 0,0-1-1,1-2 1,-1-1-1,0-1 1,26-5 0,-15-2 132,0-2 1,0-1-1,-2-2 1,0-1-1,0-2 1,-1-2-1,45-32 1,-26 11 104,-2-1 1,-1-3-1,65-75 0,-95 97-144,-2-1-1,0 0 1,-1-2-1,-2 0 0,-1 0 1,0-1-1,-2-1 1,-2 0-1,0-1 1,-1 0-1,-2-1 1,-1 1-1,-1-1 0,-2 0 1,-1-1-1,-1 1 1,-1 0-1,-2-1 1,-1 1-1,-12-52 1,4 40-17,-3 0 1,-1 1 0,-2 1 0,-2 0 0,-2 1-1,-1 1 1,-2 1 0,-1 1 0,-1 2 0,-58-56 0,63 69-52,-1 0 0,-1 2-1,-1 1 1,-1 0 0,0 2 0,-1 1 0,0 1 0,-1 1 0,-1 2 0,0 1 0,0 0 0,-1 2 0,1 2 0,-2 0 0,1 2 0,-49 1 0,49 5-22,0 0 0,0 2 0,1 1 0,-1 1-1,2 1 1,-1 2 0,1 1 0,1 1 0,0 1 0,1 1 0,0 2 0,1 0 0,1 2-1,-28 25 1,27-18-2,1 1 1,1 1-1,1 0 0,1 2 0,1 0 0,2 2 1,1 0-1,2 0 0,1 1 0,1 1 0,-12 56 1,16-44-27,2 0 0,2 0 1,2 0-1,2 1 1,2-1-1,1 0 0,3 0 1,2-1-1,1 1 0,3-2 1,1 1-1,3-2 1,1 0-1,30 52 0,-29-62 11,1-1-1,1-1 1,2 0-1,1-2 0,1-1 1,2 0-1,0-2 1,2-1-1,0-2 1,2 0-1,0-2 0,2-2 1,0 0-1,1-2 1,0-2-1,1-1 0,1-1 1,41 7-1,-48-15 70,-1-1-1,1-1 1,0-2 0,0 0-1,0-2 1,0-2 0,-1 0-1,1-2 1,-1 0-1,0-2 1,46-21 0,-33 10 49,-1-2 0,-1-2 1,-1-1-1,-1-1 0,-1-3 1,52-51-1,-71 62-8,0-1-1,-2 0 1,0-1 0,-1 0-1,0-2 1,-2 1-1,-1-1 1,0 0 0,-1-1-1,-2-1 1,0 1-1,6-39 1,-10 33 10,-2 1-1,0-1 0,-2 1 1,-1-1-1,-1 1 1,-1 0-1,-2-1 1,0 2-1,-2-1 1,-16-37-1,3 20-74,-2 0 0,-2 1 0,-1 2 0,-3 1 0,-1 1 0,-2 1 0,-1 2 0,-2 1 0,-2 2 0,0 2 0,-3 1 0,-66-39 0,81 56-20,0 1 0,0 1 0,-1 2 0,-1 0 0,1 2 0,-1 1 1,-1 1-1,1 1 0,-1 1 0,1 2 0,-45 3 0,39 1-23,0 2-1,1 2 1,-1 0 0,1 3-1,1 0 1,0 2-1,0 1 1,1 2-1,-31 21 1,33-18-1,0 2-1,2 1 1,0 1 0,2 1-1,0 1 1,2 2-1,1 0 1,0 1 0,-15 30-1,22-32 23,1 0 0,2 1 0,0 0-1,2 1 1,1 0 0,1 0 0,1 1-1,2 0 1,1 0 0,1 0 0,2 38 0,2-32-30,3 1 0,1-1 1,1 0-1,2-1 0,1 1 1,1-2-1,2 0 0,2 0 1,1-1-1,1-1 1,1-1-1,2 0 0,25 28 1,-28-38 27,1-1 1,0 0 0,2-1 0,-1-2-1,2 0 1,0 0 0,1-2 0,0-1-1,1-1 1,1-1 0,-1-1 0,2 0-1,-1-2 1,1-1 0,0-1-1,0-2 1,0 0 0,36-1 0,-26-5 47,0-1 0,0-1-1,0-2 1,-1-2 0,-1-1 0,1-2 0,-2-1 0,35-18 0,-13 1 84,-2-2 0,-1-2 0,83-73 0,-113 88-49,-1 0-1,0-2 1,-2 0-1,0-2 1,-2 0-1,0 0 1,-2-2-1,17-37 1,-22 39-14,-2 1 1,0-1 0,-2 0 0,0-1-1,-2 1 1,0-1 0,-2 0 0,-1 1-1,0-1 1,-6-32 0,-2 13-26,-2 0 1,-2 0 0,-2 1-1,-2 0 1,-1 2 0,-2 0 0,-2 1-1,-2 1 1,-1 1 0,-2 1-1,-1 1 1,-2 1 0,-2 2-1,0 1 1,-2 2 0,-2 1-1,-44-29 1,56 45-46,-1 0 0,0 2 1,-1 1-1,0 0 0,0 2 0,0 1 0,-1 1 1,0 1-1,0 2 0,0 0 0,0 2 0,-1 0 1,1 2-1,0 1 0,0 2 0,1 0 1,-39 13-1,35-8-12,0 1 0,1 2 0,1 1-1,-1 0 1,2 3 0,0 0 0,2 1 0,-1 1 0,2 2 0,1 0 0,1 2 0,0 0 0,2 1 0,-25 42 0,22-26 34,3 1 1,1 1-1,3 1 1,1 1 0,2 0-1,2 0 1,2 1-1,2 1 1,-1 56-1,7-36-25,3-1 0,2 0 0,3 0 0,3 0 0,36 115-1,-34-140-73,2 0-1,2-1 1,2 0-1,1-2 1,2 0-1,51 65 0,-59-86 65,0-1 0,0-1-1,1 0 1,1-1 0,1 0-1,0-1 1,0-1 0,1-1-1,0-1 1,1 0 0,0-1-1,0-1 1,1-1 0,0-1-1,0-1 1,28 3 0,-21-6 38,-1-2 0,1-1 0,0-1 0,-1-2 0,0 0 1,0-2-1,0 0 0,-1-2 0,0-1 0,-1-1 0,0-1 0,-1-1 1,0-1-1,23-20 0,2-3 53,-2-3 0,-2-1 0,-2-3-1,-1-1 1,40-60 0,-56 70 17,-2-1 0,-2-1 0,-1-1-1,-2 0 1,-2-2 0,-1 0 0,-2-1 0,-2 0-1,-2-1 1,7-68 0,-14 77-26,-2 0 0,-1 0 0,-1-1 0,-2 1 0,-1 1 0,-2-1 0,-1 1 0,-2 0 0,0 1-1,-3 0 1,0 0 0,-2 2 0,-1 0 0,-23-31 0,17 31-61,-1 1 1,-1 1-1,-2 1 0,0 1 0,-2 1 1,-1 2-1,0 0 0,-2 3 0,0 0 1,-1 2-1,-1 1 0,0 2 0,-1 1 1,-1 2-1,0 1 0,0 1 0,-1 3 1,0 1-1,-1 1 0,1 2 0,0 2 0,-1 1 1,1 2-1,0 1 0,0 2 0,0 1 1,1 2-1,-60 24 0,59-17-1,1 1-1,1 2 1,1 1-1,1 2 1,1 1 0,1 2-1,1 0 1,1 2-1,1 1 1,2 2 0,0 0-1,3 1 1,-31 55-1,34-51 24,2 2-1,1 0 1,2 1-1,2 0 0,1 1 1,3 0-1,0 1 0,3 0 1,1 0-1,2 0 1,2 1-1,9 77 0,-1-74-46,2 0 0,2 0 0,1-2 0,3 1-1,1-2 1,2 0 0,2-1 0,1-1-1,3-1 1,0-1 0,40 42 0,-40-52-11,1-1 1,2-1 0,0-1-1,2-1 1,0-2-1,2-2 1,0 0-1,1-2 1,1-2 0,0-1-1,1-1 1,0-2-1,1-2 1,39 6 0,-32-11 36,-1-2 0,1-2 0,0-2 1,-1-1-1,1-3 0,-1-1 1,0-2-1,-1-2 0,0-2 1,-1-2-1,-1-1 0,0-2 1,-1-1-1,-1-3 0,-1-1 1,56-46-1,-59 42 83,-2-2 0,-2-2 0,0 0 0,-2-2 0,-2-1 0,-1-1 0,28-53 0,-37 57 21,-1-2 0,-1 0-1,-2 0 1,-1-1 0,-2-1 0,-1 0 0,-2 0 0,-2 0-1,0-48 1,-6 42-38,-2-1 0,-2 1 0,-1-1 0,-3 2 0,-1 0 0,-1 0-1,-3 1 1,-1 1 0,-2 0 0,-2 2 0,-1 0 0,-1 1 0,-2 2 0,-39-41 0,34 42-52,-2 0 0,-1 3 0,-2 0 0,0 3 1,-2 1-1,-1 1 0,0 2 0,-2 2 1,-1 1-1,0 3 0,-1 1 0,0 2 0,-65-11 1,61 19-48,-1 3-1,0 1 1,1 2 0,-1 3 0,1 1 0,0 3-1,0 1 1,1 2 0,0 3 0,1 1 0,1 2 0,0 2-1,1 2 1,2 2 0,0 2 0,1 1 0,2 2 0,1 1-1,1 2 1,1 2 0,2 1 0,2 1 0,-31 45-1,44-53 29,1 1 0,1 1 0,1 0 0,2 1 0,1 0 0,1 0 0,2 2 0,1-1 0,1 1 0,2 0 0,1 0 0,2 0 0,2 36 0,4-28-42,0-1 0,3-1 0,1 1 0,2-1 0,1-1 0,3 0 0,0-1 0,2 0 0,44 64 0,-34-61-2,2-2-1,2 0 1,1-2-1,2-2 1,1-1-1,2-2 0,1-1 1,49 28-1,-52-37 49,1-1 0,0-3 0,1 0 0,1-3 0,0-1 0,1-2 0,0-1 0,1-2 0,79 2 0,-64-11 34,0-2 1,0-3 0,-1-3 0,0-1 0,-1-3-1,-1-3 1,0-1 0,-1-3 0,-1-2-1,-1-2 1,-1-3 0,-2-1 0,-1-2 0,-1-3-1,-2-1 1,-1-2 0,-2-2 0,58-73 0,-75 79 16,0-1 1,-3-1 0,-1-1 0,-1-1 0,-2 0 0,-2-1-1,-1 0 1,-2-1 0,-2-1 0,-1 1 0,-3-1-1,-1 0 1,-1 0 0,-3 0 0,-1 0 0,-2 0 0,-2 0-1,-12-44 1,9 48-34,-2 0-1,-1 1 1,-2 0-1,-2 1 1,-1 0 0,-1 2-1,-2 0 1,-1 1-1,-2 1 1,-1 1-1,-1 2 1,-1 0 0,-1 1-1,-2 2 1,0 1-1,-2 1 1,0 2-1,-2 1 1,-52-23-1,49 29-38,-1 1 0,0 2 0,-1 1 0,0 2 0,0 2 0,0 1 0,-1 2 0,0 2 0,1 2 0,-1 1 0,1 2 0,-62 16 0,67-13 6,1 3 0,0 0 0,1 2 0,0 1 0,1 2 0,1 1 0,0 1 0,2 2 0,0 0 0,1 2 0,1 1 0,1 1 0,1 1 0,-34 49 0,36-39 47,1 1 0,1 0 0,3 2 0,1-1 1,1 2-1,3 0 0,-11 59 0,15-47-14,2-1-1,3 1 1,1 0-1,3 0 1,14 85-1,-7-84-43,3-1-1,2 0 0,2-1 0,3 0 0,1-2 1,3 0-1,1-1 0,3-2 0,2 0 0,1-2 1,3-2-1,64 65 0,-66-78 10,0-2 1,2-2-1,1-1 1,0-1-1,2-2 1,48 20-1,-59-30 23,1-1-1,0-1 0,1-1 1,0-2-1,0 0 0,0-2 1,0-1-1,1-1 0,-1-2 1,38-5-1,-33 1 20,-1-2-1,0-2 0,-1-1 1,0-1-1,0-1 1,-1-2-1,-1 0 0,0-3 1,34-25-1,-30 16 50,-1-2 0,-1 0 0,-1-3-1,-1 0 1,-3-1 0,38-61 0,-35 42 21,-1 0 1,-3-2-1,-3-1 1,-1-1-1,-3 0 1,-3-2-1,-2 0 1,-2 0-1,-3-1 1,-1-91-1,-7 102-40,-3 1-1,-1-1 0,-3 1 1,-1 0-1,-3 1 0,-1 0 1,-2 1-1,-26-50 1,28 67-32,-2 1 1,-1 1-1,0 1 1,-2 0 0,-1 1-1,-1 1 1,-1 1-1,-1 0 1,0 2 0,-2 1-1,0 0 1,-1 2-1,-54-25 1,40 25-50,0 2-1,-2 2 1,1 2-1,-1 1 1,-1 3-1,0 1 1,0 2-1,0 1 1,0 3-1,1 1 1,-1 3 0,-63 14-1,66-10 1,1 2 1,0 1-1,1 2 0,0 2 0,2 1 0,0 2 1,1 2-1,1 1 0,0 1 0,2 2 1,1 1-1,1 1 0,-33 41 0,34-30 6,2 1 0,1 1 0,3 1 0,1 1 0,2 1 0,2 1 0,2 0 0,2 1 0,1 1 1,3 0-1,2 0 0,2 1 0,1 56 0,4-61-1,2 1 1,2 0 0,1-1 0,3 0 0,1 0 0,2 0 0,2-2 0,2 1 0,2-2 0,1 0 0,2-1-1,1-1 1,2-1 0,45 53 0,-46-66 21,0-2 1,2 0-1,0-2 0,1 0 0,1-2 0,1-1 0,0-1 1,1-1-1,1-2 0,0-1 0,1-1 0,0-1 0,0-2 1,0 0-1,1-3 0,0 0 0,0-2 0,1-2 0,-1-1 1,0-1-1,0-1 0,0-2 0,58-17 0,-44 7 55,0-2-1,0-2 0,-2-2 1,-1-1-1,0-3 0,-2-1 1,-1-2-1,-1-2 1,-2-2-1,-1 0 0,-1-3 1,49-65-1,-62 69 29,-1 0-1,-1-1 0,-2-2 1,-1 1-1,-2-2 1,-1 0-1,11-48 1,-18 52-17,-1 1 0,-2-1 0,-1 0 1,-1 0-1,-2 1 0,-1-1 0,-1 0 1,-2 0-1,-12-44 0,2 31-29,-2 0 0,-2 0 0,-1 2 0,-3 1-1,-1 0 1,-2 2 0,-49-58 0,32 49-53,-2 2 0,-1 2 0,-3 2 0,-1 2 0,-57-33 0,72 52-1,-1 1-1,-1 2 1,-1 2-1,0 1 1,-1 2 0,0 2-1,-1 2 1,0 1-1,-1 2 1,1 2 0,-1 1-1,0 2 1,0 3-1,0 0 1,0 3 0,1 2-1,0 1 1,0 2 0,1 1-1,0 3 1,1 1-1,1 2 1,0 1 0,1 2-1,1 1 1,1 2-1,-35 31 1,40-27 37,0 1-1,2 2 0,2 0 1,0 2-1,2 1 1,2 1-1,1 0 1,1 2-1,-14 39 0,16-27-1,2 0-1,2 1 1,2 0-1,2 1 1,3 0-1,0 88 1,7-79-29,3 0 0,3 0 0,2-1 1,3 0-1,2-1 0,2 0 1,4-1-1,1-1 0,3-1 1,2-1-1,3-2 0,67 92 0,-77-118 1,2-2-1,1-1 0,0 0 1,2-2-1,0 0 0,1-2 1,43 24-1,-50-33 17,2 0 0,-1-1 0,1-1 0,0-1-1,1-1 1,-1-1 0,1 0 0,0-2 0,0 0 0,0-2 0,41-3 0,-33-2 26,1-2-1,-1 0 1,-1-2 0,1-2 0,-2 0 0,1-2 0,-2-1 0,0-1-1,0-1 1,-2-1 0,0-1 0,-1-2 0,40-43 0,-29 26 20,-3-3 1,-1 0-1,-1-2 1,-3-1 0,-2-1-1,-1-1 1,26-78-1,-35 78 2,-3-1 0,-1 0 0,-3-1 0,-2 0 0,-1 0 0,-3 0 0,-2 0-1,-9-66 1,2 60-24,-2 0 0,-3 1 0,-2 0 0,-2 1 0,-2 1 0,-3 1 0,-30-51 0,40 79-22,-2 0-1,0 2 1,-1 0-1,-1 0 1,-1 2-1,0 0 0,-2 1 1,-33-23-1,36 29-12,0 0-1,-1 2 1,0 0-1,-1 1 1,0 1-1,0 1 1,0 0-1,0 1 1,-1 1-1,0 1 0,-32 0 1,26 3-24,0 1 1,0 2-1,0 0 1,1 2-1,-1 0 1,1 2-1,1 0 1,0 2-1,-38 21 1,34-14-3,0 1 0,1 2-1,1 1 1,1 0 0,1 2 0,1 1 0,-20 27-1,18-18 18,2 0 0,2 2 0,1 0 0,1 1 0,3 1 0,0 0 0,3 1 0,1 0 0,2 1 0,1 1 0,2-1 0,-1 72 0,10-61 30,2 0 0,2-1 0,2 1 0,2-2 0,2 0 0,3 0 0,1-1 0,29 54 0,-28-66-12,2 0 0,2 0 0,0-2 1,3-1-1,0-1 0,2-1 1,1-2-1,2 0 0,0-2 0,58 38 1,-66-52 1,0 0 1,1-2-1,0 0 1,1-2-1,0 0 1,0-2-1,1-1 1,-1 0-1,1-2 1,0-1-1,0-1 0,31-3 1,-27-1 4,0-1 0,1-2 1,-2-1-1,1-2 0,-1 0 0,-1-2 1,1-1-1,-2-1 0,0-1 0,27-20 1,-15 7 36,-2-1 0,-1-2-1,-1-2 1,-1-1 0,-2-1 0,-2-2 0,-1-1 0,40-70 0,-54 80-4,-1-1-1,-1 0 1,-1 0-1,-1-1 1,-2-1-1,-1 0 1,-2 0-1,0 0 1,-2-1-1,-2 1 1,0-1-1,-2 1 1,-2-1-1,-6-35 1,3 40-30,-1 0 1,-1 1-1,-1-1 1,-1 2-1,-2-1 1,0 1-1,-1 1 1,-2 1-1,0 0 1,-1 0-1,-2 2 1,0 0-1,-1 1 1,0 1-1,-2 1 1,0 0-1,-1 2 1,-1 0-1,0 2 1,0 0-1,-2 2 1,1 1-1,-2 1 1,1 0-1,-1 2 1,0 2-1,-1 0 1,1 1-1,-30 1 1,22 3-38,-1 1 0,0 2 1,1 1-1,-1 2 0,1 2 1,1 1-1,0 1 1,0 2-1,1 1 0,0 2 1,-46 29-1,54-28 10,1 0 1,1 2-1,1 1 1,1 0-1,0 2 0,2 0 1,0 1-1,1 1 0,1 0 1,2 2-1,0-1 1,2 2-1,0 0 0,-13 46 1,18-39 16,0 0 1,3 1 0,0-1 0,2 1-1,2 0 1,1 0 0,2 0-1,1 0 1,1-1 0,2 0 0,2 0-1,0 0 1,3-1 0,0-1 0,2 0-1,2-1 1,24 37 0,-23-42-8,1 0 1,1-2 0,2 0 0,0-1-1,1-1 1,1-1 0,1-1 0,40 24-1,-41-31 3,0 0-1,0-2 0,1 0 0,0-2 0,1-1 0,0 0 0,0-2 0,0-1 0,1-1 0,46-1 0,-39-4 15,1-2 0,-1-1 1,0-2-1,0-1 0,-1-2 0,0-1 0,-1-1 0,0-2 0,-1-1 0,30-20 0,-25 12 25,0-2 1,-2-1-1,-1-1 0,-1-2 0,-2-1 1,-1-2-1,39-55 0,-52 62 6,0 0-1,-2-1 1,-2-1-1,0 0 1,-1-1-1,-2 0 1,-1 0-1,-1-1 1,-1 0-1,-2 0 1,-1 0-1,-1 0 1,-2 0-1,-1-1 1,-1 1-1,-1 1 1,-1-1 0,-11-31-1,8 36-19,0 0 1,-2 0-1,0 1 0,-2 0 0,0 1 1,-2 0-1,0 1 0,-1 1 0,-2 0 1,0 1-1,-1 1 0,0 1 0,-1 0 1,-2 1-1,1 2 0,-2 0 0,0 1 1,0 1-1,-1 1 0,-46-15 0,36 17-22,0 3-1,-1 1 0,0 1 1,0 2-1,0 1 0,0 2 1,0 1-1,1 2 1,-1 1-1,1 1 0,0 3 1,-38 13-1,39-10-17,1 1-1,1 1 0,0 1 1,1 2-1,0 1 0,2 2 1,0 0-1,2 2 1,0 0-1,1 2 0,2 1 1,-27 36-1,31-32 14,1 1 1,1 0-1,2 1 0,1 1 1,2 0-1,0 0 0,3 1 0,1 1 1,1-1-1,1 1 0,3 0 1,0 0-1,6 61 0,-1-67 3,1-1 0,2 0 0,0-1 0,2 1 0,0-1 0,2-1-1,1 0 1,1 0 0,1-1 0,1 0 0,2-1 0,0-1 0,1-1 0,1 0-1,1-1 1,0-1 0,37 26 0,-41-34 9,2 0-1,0-1 1,0-1 0,0-1 0,1-1-1,0 0 1,1-1 0,0-1-1,0-1 1,0 0 0,0-2 0,0 0-1,1-1 1,-1-1 0,1-1-1,-1 0 1,0-2 0,0 0 0,0-1-1,0-1 1,0-1 0,-1-1-1,0 0 1,0-1 0,-1-1 0,0-1-1,22-17 1,-11 5 23,-1-1 1,-1-1-1,-1-1 0,-1-2 1,-2 0-1,0-2 0,-2 0 1,-2-1-1,0-1 0,-2-1 1,-1 0-1,-2-1 0,15-58 1,-25 72-10,-1-1 0,0 1 0,-1 0 0,-2-1 0,0 1 0,-1 0 0,-1-1 0,0 1 1,-2 0-1,0 1 0,-1-1 0,-1 1 0,-1 0 0,0 1 0,-1 0 0,-18-25 0,20 32-15,0 0 0,-1 0 0,-1 1 0,1 0 0,-1 0 0,-1 1 0,0 0 0,0 1 0,0 0 0,-1 1 0,0 0-1,-1 0 1,1 1 0,-1 1 0,0 0 0,0 0 0,0 1 0,0 1 0,-1 0 0,1 1 0,-1 0 0,1 1 0,-1 0 0,1 1 0,-1 1 0,-15 3-1,8 2-28,-1 0 0,1 2 0,1 0 0,-1 1 0,2 1 0,-1 1 0,2 0 0,-1 2 0,2 0 0,0 0 0,1 2 0,-18 22 0,11-11-2,1 1 1,2 1 0,1 1 0,1 1-1,2 0 1,-22 65 0,29-68 16,2 1 1,0 0-1,2 0 1,1 0-1,2 0 0,3 44 1,-1-56 8,1-1 1,0 0-1,1 0 0,1-1 1,1 1-1,0-1 1,1 0-1,1 0 1,0 0-1,1-1 1,0 0-1,1-1 1,12 14-1,-16-22 9,-1 0 0,1 0 0,0 0 0,0-1 0,1 0 0,-1 0 1,1-1-1,0 0 0,0 1 0,0-2 0,1 1 0,-1-1 0,1 0 0,-1 0 0,1-1 0,-1 0 0,1 0 0,0-1 0,0 1 1,-1-2-1,1 1 0,0-1 0,0 0 0,-1 0 0,1 0 0,-1-1 0,1 0 0,8-5 0,0 0 14,0-2 0,-1 0-1,0-1 1,0 0 0,-1-1 0,-1 0-1,0-1 1,0 0 0,-1-1 0,12-18-1,5-12 32,-1-1-1,-2-2 1,30-75-1,-45 94-20,-1 0 0,-1-1-1,-1 0 1,-1-1-1,-2 1 1,-1-1 0,-2-56-1,-1 76-16,-1 1-1,0 0 0,-1 0 1,0 0-1,0 0 1,-1 0-1,0 0 1,0 1-1,-1-1 0,0 1 1,0 0-1,-1 0 1,0 0-1,0 1 0,-1 0 1,1 0-1,-10-8 1,9 10-13,0 1 1,1 0 0,-1 0-1,0 0 1,0 0-1,-1 1 1,1 0 0,0 1-1,-1-1 1,1 1-1,-1 0 1,0 1 0,1 0-1,-1 0 1,1 0 0,-1 1-1,0 0 1,1 0-1,-1 1 1,1-1 0,0 1-1,-9 4 1,0 2-20,0 0 0,1 0 0,0 1 0,0 1-1,1 0 1,0 1 0,1 1 0,0 0 0,1 0 0,1 1 0,0 1 0,0-1 0,1 2 0,-11 24 0,14-26 10,0 0 0,1 0 0,0 1 0,2 0 0,-1-1 0,2 1 0,-1 1 0,2-1 0,0 0 1,1 0-1,0 1 0,1-1 0,1 0 0,0 0 0,1 0 0,1 0 0,7 20 0,-5-22 9,0 1 0,1-1-1,0 0 1,1-1-1,0 1 1,1-2-1,0 1 1,1-1 0,0-1-1,1 1 1,0-2-1,0 0 1,0 0 0,15 6-1,-18-10 12,1 0-1,1-1 1,-1 0 0,0-1-1,1 0 1,-1 0 0,1-1-1,0 0 1,-1-1 0,1 0-1,0-1 1,0 0 0,-1 0-1,1-1 1,-1 0 0,1-1-1,-1 0 1,0 0 0,0-1-1,0 0 1,9-7 0,3-4 13,0-1 0,0-1-1,-2-1 1,0-1 0,-1 0 0,-1-1 0,-1-1 0,-1-1 0,-1 0 0,-1-1 0,19-46-1,-28 62-9,-1 0-1,-1-1 0,1 1 1,-1 0-1,-1-1 0,1 0 0,-1 1 1,0-1-1,-1 0 0,0 1 0,0-1 1,-1 0-1,0 0 0,0 1 0,-1-1 1,0 1-1,0-1 0,-1 1 1,0 0-1,0 0 0,0 0 0,-1 0 1,0 1-1,-1-1 0,1 1 0,-1 0 1,-1 0-1,1 1 0,-1-1 0,0 1 1,0 1-1,-8-6 0,5 5-20,0-1 1,-1 1-1,0 1 0,0-1 0,0 2 1,0-1-1,-1 2 0,1-1 1,-1 1-1,0 1 0,-16 0 0,11 1-22,0 1-1,0 1 1,0 1-1,1 0 0,-1 1 1,1 1-1,-18 7 1,7 0-14,0 2 1,1 0-1,0 2 1,1 0-1,1 2 1,1 0-1,0 2 1,-24 29-1,32-31 32,1 0-1,1 1 0,1 1 0,0-1 0,1 2 0,2-1 0,0 1 0,1 1 1,1-1-1,1 1 0,1 0 0,1 0 0,1 1 0,1-1 0,1 0 0,1 1 1,5 30-1,-4-36 4,1 0 0,1 0 0,1 0 1,0-1-1,1 1 0,1-1 0,1-1 1,0 1-1,1-1 0,0-1 1,1 1-1,1-2 0,0 1 0,1-2 1,1 0-1,0 0 0,0-1 0,1 0 1,0-2-1,1 1 0,0-2 0,27 11 1,-28-14 5,1-1 0,1 0 0,-1-2 0,0 0 0,1 0 0,-1-1 0,1-1 0,-1-1 1,1 0-1,-1-1 0,0-1 0,1 0 0,-1-1 0,-1-1 0,1 0 0,26-14 0,-4-1 15,-2-1-1,0-2 0,-2-2 0,0-1 0,32-34 1,-32 29 23,-2-3 1,-2 0 0,-1-2 0,36-61 0,-52 77-5,-2-1 0,0 0 1,-1 0-1,-1-1 0,-1 0 1,-1 0-1,-1 0 1,-1-1-1,-1 0 0,1-43 1,-5 53-17,-1 0 0,0 0 0,0 0 0,-2 1 0,1-1 0,-1 1 0,-1 0 0,0 0 0,-1 0 0,-1 1 0,1 0 0,-2 0 0,1 1 0,-2-1 0,1 2 0,-1-1 1,-1 1-1,1 1 0,-2 0 0,1 0 0,-1 1 0,0 0 0,-1 1 0,-17-7 0,7 4-34,-1 1-1,0 1 1,-1 1-1,0 1 1,1 1 0,-1 1-1,-1 2 1,1 0-1,0 1 1,0 2 0,0 0-1,-31 8 1,27-3-10,0 1 0,1 2 0,0 1 0,1 1 0,0 1 0,1 1 1,1 2-1,0 0 0,1 1 0,1 2 0,-27 27 0,39-35 16,0 1-1,0-1 0,1 2 1,0 0-1,1 0 1,1 0-1,0 1 1,1 0-1,0 0 1,1 1-1,1-1 1,0 1-1,1 0 0,1 0 1,0 1-1,1-1 1,1 0-1,0 1 1,1-1-1,0 0 1,2 0-1,7 27 1,-1-15 9,1-1 1,1-1 0,1 0 0,2-1 0,0 0 0,1-1 0,2 0 0,0-2 0,2 0-1,0-1 1,1 0 0,1-2 0,45 31 0,-49-39-7,1 1-1,0-2 1,1 0-1,0-2 1,0 0-1,1-1 1,0-1 0,0 0-1,0-2 1,0 0-1,0-2 1,1 0-1,-1-1 1,1-1 0,-1-1-1,0 0 1,0-2-1,0-1 1,31-10-1,-26 4 15,-1-1 0,0-1 0,0-1 0,-2-1 0,1-1 0,-2-1 0,0-1 0,-2-1 0,0-1 0,-1 0 0,18-26 0,-15 16 54,-2-1 0,-1 0 0,-1-2 0,-1 0 0,-3 0 0,0-2 1,14-66-1,-24 86-25,-1 0 0,-1 0 1,0 0-1,-1 0 1,0 0-1,-2 0 1,1-1-1,-2 2 1,0-1-1,-1 0 1,0 0-1,-2 1 0,1 0 1,-2 0-1,1 1 1,-2 0-1,0 0 1,-19-23-1,14 21-22,-1 1-1,-1 0 0,0 1 1,-1 1-1,-1 1 0,0 0 1,0 1-1,-1 0 1,0 2-1,-1 0 0,1 1 1,-2 1-1,-36-7 0,17 8-17,0 2-1,0 1 0,-1 2 0,1 2 0,0 1 1,0 3-1,0 1 0,1 1 0,0 2 1,0 2-1,-39 19 0,19-5-27,2 3 0,1 2 1,2 3-1,1 2 0,2 2 0,-57 55 1,87-73 29,0 1 0,1 1 0,1 0 0,1 1 0,1 1 0,1 1 0,1 0 0,-14 37 0,24-51 5,0 0 1,1 0-1,0 0 1,1 0-1,0 1 1,1-1-1,0 1 1,1-1-1,0 1 1,1 0-1,0-1 1,1 1-1,0-1 1,1 0-1,0 0 1,1 0-1,0 0 1,1 0-1,0-1 1,1 0-1,0 0 1,0 0-1,10 10 1,-2-5 1,2-1 1,-1 0-1,2-1 0,0-1 1,0 0-1,1-1 0,0-1 0,1-1 1,0-1-1,1-1 0,0 0 1,0-1-1,30 4 0,-14-4-20,0-2-1,1-1 1,-1-2 0,1-2-1,-1-1 1,69-13-1,-52 1 12,0-3 0,-1-1 0,-1-3 0,-1-3 0,-1-1 0,-1-2 0,-2-3 0,-1-1 0,-1-3 0,-1-1 0,-3-2 0,43-50 0,-55 55 46,-1-2 1,-2 0-1,23-42 1,-42 66-17,-1 0 0,0 0 0,-1 0 0,0 0 0,0-1 0,-1 1 0,-1-1 1,1 0-1,-2 0 0,0 0 0,0 0 0,-1 0 0,0-1 0,-1 1 0,0 0 0,-1 0 0,-4-16 0,-2 11 3,1 1 1,-2 0-1,0 0 0,-1 1 0,0 0 0,-1 1 0,0 0 0,-1 1 0,-1 0 0,0 0 1,-1 2-1,0 0 0,-21-12 0,8 7-32,-1 1 0,0 2 0,-1 0 1,-1 2-1,0 1 0,-47-7 0,38 11-19,0 2-1,1 2 1,-1 1-1,0 2 1,1 2-1,-1 1 1,1 2 0,0 2-1,1 1 1,-38 16-1,36-9-6,1 1 1,0 1-1,1 3 0,1 1 1,1 1-1,2 2 0,0 1 0,-55 61 1,76-73 33,0 0 1,1 0-1,1 1 1,0 1-1,1 0 1,1 0-1,0 0 1,2 1-1,0 0 1,1 1-1,0-1 1,2 1-1,-2 37 1,5-31 1,1 0 1,1 0 0,2 0-1,0-1 1,2 1-1,0-1 1,2 0 0,1-1-1,1 0 1,14 25 0,-11-25-10,0-1 1,2 0 0,1-1-1,0 0 1,2-2-1,0 0 1,1-1 0,1-1-1,1 0 1,0-2 0,30 17-1,-30-21 0,0-2 0,1 0 1,0-1-1,1-1 0,-1-1 0,1-2 0,0 0 0,0-1 0,1-1 0,-1-1 0,1-1 0,-1-2 0,26-3 0,-12-3 0,1-1 0,-1-1 0,-1-2 0,0-2 0,-1-1 0,0-2 0,-2-2 0,0 0 0,-1-2 0,-1-2 0,39-35 1,-40 29 35,-1-1 0,-2-1 0,-1-2 0,-1 0 0,-2-2 0,-1-1 0,-2 0 0,-1-1 0,-2-1 0,15-54 0,-26 75-7,-2 0 1,0 0-1,-1 0 0,-1-1 0,-1 1 0,0-1 0,-1 1 0,-1-1 0,-1 1 0,0-1 0,-2 1 0,1 0 1,-2 0-1,-1 1 0,0-1 0,0 1 0,-2 0 0,0 1 0,-1 0 0,-1 0 0,0 0 0,-1 2 0,0-1 1,-1 1-1,0 1 0,-1 0 0,-1 1 0,0 1 0,-27-16 0,13 12-40,-1 1 0,0 2 0,-1 0 0,0 2 0,-1 2 0,0 1 0,0 1 0,0 1 0,-1 2 0,-52 3 0,40 2-30,1 1 0,0 3 0,1 2 0,0 1 0,0 2 1,1 2-1,-52 25 0,60-22 30,0 1 1,2 2 0,0 1-1,1 2 1,1 1 0,1 1 0,2 1-1,0 1 1,-41 58 0,52-60 35,0-1 1,2 2-1,0 0 0,2 0 1,1 1-1,1 1 1,1-1-1,2 1 1,1 1-1,1-1 1,1 1-1,1 0 1,4 39-1,-1-48-13,2-1 0,0 1 0,1 0 0,1-1 0,1 0 0,0 0 0,2 0 0,0-1 0,1 0 0,22 32 0,-20-37-5,-1 0 0,2-1 0,-1 0 0,2-1 1,-1-1-1,2 0 0,-1 0 0,1-2 0,1 1 0,0-2 0,0 0 0,0-1 0,24 7 0,-8-7-1,1 0-1,0-2 1,-1-2-1,1-1 1,0-1-1,0-1 1,0-2-1,-1-2 1,1-1-1,-1-1 1,-1-1-1,55-24 1,-36 11-2,-1-2 0,-1-3-1,-2-1 1,0-3 0,-2-1 0,74-71 0,-97 81 11,0 0 0,-1-1 0,-2-1 0,0 0 0,-2-2 0,25-51 0,-35 67 2,-1-1 0,-1 0 0,0-1-1,0 1 1,-1-1 0,0 1 0,-1-1 0,0 0-1,-1 1 1,0-1 0,0 0 0,-1 0 0,-1 1-1,0-1 1,0 1 0,-1-1 0,0 1 0,-1 0-1,0 0 1,-1 1 0,-10-17 0,0 7-1,-2 0 0,0 1 0,-1 1 1,0 1-1,-2 0 0,1 2 0,-2 0 1,0 1-1,-24-10 0,0 1-55,-1 3-1,0 2 1,-76-17-1,81 26 28,0 2 0,-1 1-1,0 3 1,1 1-1,-1 2 1,0 2 0,0 1-1,-79 21 1,85-15 1,2 1-1,-1 2 1,1 1 0,1 2 0,1 2 0,0 0-1,1 2 1,2 2 0,0 1 0,-38 38 0,53-46 24,0 0 1,2 1-1,0 1 1,1 0 0,0 1-1,2 0 1,0 0 0,1 1-1,0 0 1,2 0-1,0 1 1,2 0 0,-4 28-1,7-30 0,0 1 0,2-1 0,0 1 0,1-1 0,0 0 0,2 1 0,0-1 0,1-1-1,1 1 1,1-1 0,0 0 0,1 0 0,1-1 0,21 30 0,-10-23-28,0 0 1,2-2-1,0 0 1,1-1-1,1-2 1,1 0-1,1-2 1,0 0-1,1-2 1,1-1-1,0-1 1,0-2-1,1-1 1,1-1-1,-1-1 1,33 3-1,-21-5 13,0-2 0,0-1 0,1-2 0,-1-2 0,0-2 0,0-2 0,0-1 0,-1-2-1,0-2 1,-1-1 0,52-25 0,-47 13 47,0-2 0,-2-2 0,-1-2 0,-1-1 0,-2-3 0,-1-1 0,-2-1 0,-1-2 0,-3-1 0,0-2 0,-3-1 0,-2-1 0,39-85 0,-56 106-19,0 0 0,-2-1 0,-1 0 0,0-1-1,-2 1 1,0-1 0,-2 0 0,-1 0-1,0 0 1,-2 0 0,-1 0 0,-1 0 0,-1 0-1,-1 1 1,-1 0 0,-1 0 0,-1 0 0,-1 1-1,-1 0 1,-1 0 0,0 2 0,-2-1 0,-1 1-1,0 1 1,-1 1 0,-1 0 0,-1 0-1,-1 2 1,0 0 0,-1 2 0,0 0 0,-2 1-1,-30-15 1,22 14-41,-2 2 0,0 1-1,0 2 1,-1 1 0,0 1-1,0 2 1,-1 1 0,-49 0-1,42 6-18,0 1 0,0 1 0,1 3 0,0 1 0,0 2 0,-67 26 0,72-21 5,0 1 0,0 2 1,2 2-1,0 0 0,2 3 0,0 0 1,-33 34-1,42-35 16,2 1 1,0 0-1,1 2 1,1 0-1,2 1 1,0 0-1,2 1 1,1 1-1,-13 43 1,17-38 31,1 1 0,2 0 0,1 0 0,2 0 0,1 1 0,1-1 0,2 0 0,2 0 0,1 0-1,2 0 1,1-1 0,1 0 0,21 48 0,-21-60-16,1 0 0,1-1 0,1-1 0,0 0-1,2 0 1,0-1 0,1-1 0,0 0-1,2-1 1,0-1 0,0 0 0,2-2-1,0 0 1,0-1 0,1-1 0,1 0-1,-1-2 1,2 0 0,-1-2 0,1 0 0,25 4-1,-26-9 2,-1 0 0,1 0 0,0-2 0,0-1 0,-1-1 0,1 0 0,-1-1 0,39-13-1,-31 7 2,-1-2-1,0-1 0,-1-2 0,-1 0 0,44-33 0,-35 20 5,-2-2 1,-1-1-1,-1-1 0,-2-2 1,-1-1-1,-2-1 1,-1-1-1,30-62 0,-40 69 3,-2 0-1,-2 0 1,0-1-1,-2 0 1,-1-1-1,-2 0 1,0 0-1,-3 0 1,0 0-1,-2 0 1,-1-1-1,-2 1 0,-1 0 1,-2 0-1,0 1 1,-2-1-1,-2 2 1,0-1-1,-2 1 1,-1 1-1,-2 0 1,-1 1-1,0 0 1,-2 2-1,-1 0 1,-1 1-1,-1 1 1,-2 0-1,0 2 1,-40-28-1,41 34-39,-1 0 0,0 2 0,-1 1 0,-1 1 0,0 1 0,0 1 1,-1 1-1,0 2 0,0 0 0,-1 2 0,1 1 0,-1 1 0,0 1 0,0 1 0,0 2 0,1 0 0,-1 2 0,1 1 0,-1 1 0,-43 17 1,36-9-6,2 2 1,0 2-1,0 0 1,2 2-1,0 2 1,2 0 0,0 2-1,-29 33 1,27-23 28,2 1 1,2 2-1,1 1 1,1 0-1,3 2 1,-21 51-1,23-42 26,3 0 0,2 1 1,2 1-1,2 0 0,2 0 0,3 1 0,2-1 0,2 1 0,2 0 0,3 0 0,2 0 0,16 66 0,-17-97-9,2 0-1,0-1 0,1 0 0,1 0 0,1-1 0,0 0 0,2-1 0,17 23 0,-20-31-1,0 0 1,1-1-1,0 0 0,0-1 0,1 0 1,0-1-1,0 0 0,1 0 0,-1-1 1,2-1-1,-1 0 0,1-1 0,-1 0 1,22 3-1,-6-4 1,1-1-1,-1-2 1,1-1 0,-1-1 0,0-1-1,0-1 1,0-2 0,0-1-1,-1-1 1,0-2 0,0 0 0,-1-2-1,-1 0 1,37-26 0,-17 8 37,-1-3-1,-2-1 1,-2-2 0,-1-2-1,-2-1 1,58-79 0,-79 95-9,-1 0 1,-1-1 0,-1-1 0,-1 0 0,-1-1 0,-1 0 0,-1-1-1,5-29 1,-11 39-14,-1 1 1,-1-1-1,0 1 0,-1-1 0,-1 1 1,-1-1-1,0 1 0,-1-1 0,-1 1 1,0 0-1,-1 0 0,-1 1 0,0-1 0,-16-25 1,9 21-24,-1 0 1,0 1-1,-1 1 1,-1 0 0,-1 2-1,-1-1 1,0 2-1,-1 1 1,0 0 0,-1 1-1,-1 1 1,0 1-1,-34-12 1,42 18-43,0 1 1,0 0-1,0 1 0,-1 1 1,0 0-1,1 1 0,-1 0 1,0 1-1,0 1 1,1 0-1,-1 1 0,0 0 1,1 1-1,0 1 0,-1 0 1,1 1-1,1 0 1,-1 1-1,1 0 0,0 1 1,0 0-1,1 1 0,0 1 1,-15 14-1,20-17-104,0 0 0,0 1 0,1 0 0,0 0 0,0 0 1,1 0-1,0 1 0,0 0 0,1-1 0,0 2 0,0-1 0,0 0 0,-1 15 0,3-17-208,1 0 0,0 1 0,1-1 0,-1 0 0,1 1 0,0-1 0,0 0 0,1 0 0,0 1 0,0-1-1,1-1 1,3 8 0,28 39-1816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1240,'3'-2'344,"1"2"256,0 3-191,-1 3-345,2-1-16,-1 4 240,1 2 88,6 1 208,1 2 40,11-1-240,8-4-96,10-6-272,6-5-96,12-5-488,0-5-168,-1-4-392,-4-4 447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1.5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 2454 8066,'-11'-17'-144,"-13"-23"512,0-27-1176,9-28 456,20-25 360,27-21 8,31-16 120,32-11 96,31-4 200,30 1 120,30 4 48,31 4-40,31 8-104,33 7-112,32 10-224,28 10-88,23 15-88,14 15-32,5 18 48,0 20 40,-9 21 0,-10 22 8,-16 23-336,-18 22-440,-23 22-1248,-23 21 1095,-61-2-5488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183 1 2497,'-18'26'40,"4"1"32,2 0 80,3-2 32,0-2 24,2-2 8,-2 2-24,-3 2-48,-1 0-48,-1 0-240,-2-4-168,0 4-320,-2 3-145,2 1 393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17 672,'60'-16'24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0 664,'25'18'32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29 856,'51'-7'168,"1"1"72,-2-1-432,1-2 56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2296,'-6'21'137,"6"0"79,2-3-176,11-9-48,4-2-8,14-9-24,4-5-16,13-9-273,5-3 217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0 912,'11'5'72,"-2"1"88,-4-3-128,-2 1-16,-3-1-136,-3 1-144,-8 3 144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709 1 408,'-42'18'168,"-10"6"272,-5 3-8,-10 5-24,-4 7 24,-12 2-79,-5-2-41,1 0-96,0-5-256,13-8 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1 315 2320,'44'-16'265,"18"0"175,9-1-152,13-1-64,-3-2-64,3 1-32,-4-3-48,-4 1-56,1 0 0,-1-1-16,2 1 0,-2 3-24,1 1-24,-12-1-64,-4 4-88,-8-2-480,-3-2 424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1 1336,'-21'23'120,"1"0"80,1 2-160,-1 3-432,2 1 272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 1 880,'-22'25'120,"1"5"112,3 5 256,2 1 48,6-2-87,3 1-169,7-3-576,7-5-353,5-4 321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1.8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1177 5689,'27'-24'712,"48"-33"449,55-31-457,55-26-552,54-16-104,45-7-40,40 1 0,32 9 24,25 13 56,18 17 24,10 20 0,2 26-128,-4 26-208,-13 30-688,-16 29-617,-26 28 809,-72 4-4705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0 712,'-16'28'-144,"0"4"-144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0 744,'12'22'56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1 1200,'-56'8'80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1 1216,'-53'26'312,"7"1"-16,7-2-32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57 245 24,'-17'16'32,"12"-12"27,1 0 1,0 0 0,0 0-1,0 1 1,0 0-1,1-1 1,-1 1 0,-4 10-1,9-15-7,-1 1 0,1 0 0,0 0 0,-1 0-1,1 0 1,0-1 0,0 1 0,-1 0 0,1-1 0,0 1-1,0-1 1,0 1 0,0-1 0,0 1 0,-1-1 0,1 1 0,0-1-1,0 0 1,0 0 0,0 1 0,0-1 0,0 0 0,0 0-1,1 0 1,-1 0 0,0 0 0,0 0 0,1-1 0,34 2 195,4-5-287,0-1 0,0-3-1,0 0 1,-1-3 0,53-22 0,-25 4-32,-1-3 1,66-43-1,-47 18-143,-6-4 71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79 680 360,'29'-18'320,"0"-1"0,-2-1 0,-1-2 0,0-1 0,27-32 0,-37 37-332,-2 0 1,0-2 0,-1 1-1,-1-1 1,-1-1 0,-1 0-1,0-1 1,9-35 0,-17 52-5,-1 0 0,0 0 0,0 0 0,-1 0 1,1 0-1,-1 0 0,0 0 0,-1 0 0,1 0 0,-1 0 1,0 0-1,0 0 0,0 0 0,-1 0 0,0 0 0,0 1 1,0-1-1,-3-4 0,2 6 15,0 0 0,0 0 0,0 0-1,0 0 1,-1 0 0,1 1 0,-1-1 0,1 1 0,-1 0 0,0 1 0,0-1 0,0 0-1,0 1 1,0 0 0,0 0 0,0 0 0,-1 1 0,1-1 0,0 1 0,0 0 0,-9 1-1,-28 2 349,10 0 840,-52-1 0,75-2-1109,-1-1 0,1 0 0,0-1 0,0 0 0,0 0 0,0 0 0,0-1 0,0 0 0,1-1 0,0 0 0,-9-5 0,14 7-166,-1 0-1,1 0 0,0 0 1,0 0-1,1 0 1,-1 0-1,0 0 0,1-1 1,-1 1-1,1-1 1,0 1-1,0-1 0,0 1 1,0-1-1,0 0 0,0 0 1,1 1-1,-1-1 1,1 0-1,0 0 0,0-5 1,1 1-155,0 1-1,1-1 1,-1 0 0,1 1 0,1-1-1,-1 1 1,8-12 0,5-7-171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70 187 1648,'-11'-23'320,"2"2"321,-3 3-129,-1 2-176,3 2-112,3 2-184,1 1-72,4 0-392,2 1-184,2-1-81,2-3 1,5-11 432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1376,'10'30'88,"4"4"80,2 7 0,0 1 144,-3 6 313,-1 4 119,-3 6-48,2-1-104,1 3-288,4 3-128,6-3-232,4-3-224,11-7-552,6-10-200,14-11 488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0 928,'-4'47'88,"6"2"128,14-1-192,7-3 8,14-10-128,9-8-24,11-9-24,7-8-184,7-3 256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1384,'-9'36'8,"14"3"-56,11-2 8,18-7 64,5-10 40,13-13 160,3-7 24,5-9-80,2-4-64,2-1-144,2 2-48,-2-1 24,-2 4-240,-9 1-160,-6 0-8,-19 1 16,-5 0 264,-12 5 192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2.2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0 645 7338,'43'-26'344,"62"-30"152,64-28-432,57-16-120,47-6-16,29 7 24,15 15 0,2 25 48,-10 29 8,-19 33-8,-20 35-112,-25 34-440,-22 32-209,-22 30-919,-18 26 912,-42-15-3385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0 552,'-2'7'24,"2"-1"40,6 1-40,6-4-24,6 1-8,8-2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258 0 2625,'-18'11'216,"0"9"120,-1 1-168,-4 9-184,-2 4-176,-7 10-248,0 4-17,-2 7-95,2 2-24,7 5 424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0 520,'23'73'72,"13"-7"-128,3-9 64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0 296,'-2'25'40,"4"-7"-8,5-4-104,5-9-40,4-5 16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92 670 552,'-3'0'22,"-4"0"28,0-1 1,0 1 0,1-1-1,-1-1 1,0 1 0,1-1-1,-11-4 1,16 5 26,-1-1 0,0 1 0,0-1 0,0 0 0,1 1 0,-1-1 0,1 0-1,-1 0 1,1 0 0,0 0 0,0 0 0,0-1 0,0 1 0,0 0 0,0 0 0,0-1 0,1 1 0,-1-1-1,1 1 1,0 0 0,0-1 0,0 1 0,0-1 0,1-4 0,2-16 323,1-1 0,1 1-1,1-1 1,1 2 0,10-24 0,15-49-232,-23 54-419,8-62 0,-16 88-1,0-1-1,0 0 0,-2 1 1,0-1-1,-1 1 0,0-1 1,-6-18-1,7 30 147,-1 1-1,1 0 1,0-1 0,-1 1 0,0 0-1,0 0 1,0 0 0,0 0 0,0 0 0,-1 0-1,1 1 1,-1-1 0,0 1 0,-5-4-1,-17-1-317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71 1008,'3'2'37,"-1"0"0,1 0 0,0-1 0,0 1 0,0-1 0,0 0 0,0 1 0,0-1 0,1-1 0,-1 1 0,0 0 0,0-1 0,1 0 0,-1 1 0,0-1 0,1-1 0,2 1 0,63-13 203,-55 10-70,88-24 978,-69 16-816,0 2 1,1 1-1,0 2 0,1 1 0,39 0 0,-72 5-323,0 0 0,-1 0 0,1 0 0,0 0 0,0 1 0,-1-1 0,1 0-1,0 1 1,-1 0 0,1-1 0,0 1 0,-1 0 0,1-1 0,-1 1 0,1 0 0,-1 0 0,0 0 0,1 1 0,-1-1-1,0 0 1,0 0 0,0 1 0,0-1 0,0 1 0,1 1 0,-1 0 4,0 0 1,0 0-1,-1 1 0,1-1 1,-1 0-1,0 0 0,0 1 1,0-1-1,0 0 0,-1 1 0,1-1 1,-2 4-1,-3 10 23,-1-1 0,0 1-1,-16 25 1,9-16-645,1 1 1,0 0-1,-11 45 0,12-32-256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1 303 1248,'46'-9'432,"7"0"321,13-5-201,-4 0-128,-2-4-184,-3-2-32,-5-3-96,-1-2-48,-1-5-32,-2 0-72,-4-2-328,-3 4-152,-12 5-321,-6 5-55,-14 9 520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0 307 680,'8'3'242,"0"0"0,-1-1-1,1 0 1,0 0 0,0-1 0,0 0 0,0-1-1,0 0 1,0 0 0,0 0 0,0-1-1,0 0 1,8-3 0,3 2 37,24-5 62,-1-2 0,1-1 1,-2-3-1,73-31 0,149-93-757,-230 119 138,-27 15 79,-1 1 0,1-1 0,-1-1 0,0 1 0,0-1 0,0 0 0,0 0 0,-1 0 0,1-1 0,-1 1 0,-1-1 0,1 0 0,3-7 0,-2-1-363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860 637 1224,'44'-20'1104,"70"-20"0,-82 31-763,0-2 0,-1-1 0,0-2-1,0-1 1,31-21 0,-27 11-189,-2 0 0,-1-3-1,0 0 1,28-37 0,-51 56-158,-1-2 1,0 1-1,-1-1 1,0 0-1,-1 0 1,0-1-1,0 0 1,-2 0-1,1 0 1,-2-1 0,1 1-1,-2-1 1,0 0-1,0 0 1,-1 0-1,-1 0 1,-2-20-1,2 28-45,-1 1 0,0 0 0,0 0 1,0 0-1,0 0 0,-1 0 0,0 0 0,0 1 0,0-1 0,0 0 0,0 1 0,-1-1 0,1 1 0,-1 0 0,0 0 0,0 0 0,-5-3 0,6 5 19,0 0 0,0 0 1,0 1-1,-1-1 0,1 1 0,0-1 0,0 1 0,-1 0 0,1 0 1,0 0-1,0 0 0,-1 0 0,1 1 0,0-1 0,0 0 0,-1 1 1,1 0-1,0 0 0,0-1 0,0 1 0,0 1 0,0-1 0,0 0 1,0 0-1,0 1 0,1-1 0,-1 1 0,0-1 0,1 1 0,-1 0 0,1 0 1,0-1-1,-2 4 0,-19 26 17,-22 38-1,26-38 0,-37 48 0,-2-15 35,-2-3-1,-83 65 0,-148 89 6,211-165-17,-2-3-1,-2-4 1,-1-3 0,-3-4-1,-132 36 1,212-70-16,-32 8-95,37-10 60,1 0 1,0 1-1,0-1 0,-1 0 1,1 0-1,0 0 1,0 0-1,-1 0 0,1 0 1,0 0-1,0 0 1,-1-1-1,1 1 1,0 0-1,0-1 0,0 1 1,-1-1-1,1 1 1,0-1-1,0 1 0,0-1 1,0 0-1,0 0 1,-1-1-1,1-15-393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1 475 1736,'39'-29'100,"1"1"-1,2 3 1,0 1-1,2 2 1,0 2-1,2 2 1,0 2-1,1 2 1,0 2-1,1 2 0,67-5 1,-71 11-56,-1-1 1,1-2-1,-1-3 1,-1-1-1,0-2 0,0-1 1,-2-3-1,0-1 1,48-30-1,15-18-505,-54 38 261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7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3742 0 13331,'-34'27'128,"-45"42"-864,-43 47-208,-36 50-337,-27 42-383,-21 37 80,-16 30 127,-14 20 425,-10 12 320,-12 4 256,-9-2-64,-11-8-361,-10-9 209,-9-14 656,-6-15-48,-4-15 384,52-50-2080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2.4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688 0 6361,'-63'19'-64,"-87"20"-1280,-86 19 776,-3-2-3817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1200,'-12'28'48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 0 648,'-5'23'136,"-2"4"192,-1-1-32,3 3-72,2-4-64,4-4-160,3-1-64,1-10 40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0 1304,'-2'39'512,"1"9"345,1 14-281,0 4-176,7 0-256,3-1-56,5-6-80,1-4-16,5-9-104,2-3-160,4-11-576,1-4 511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 90 816,'-34'-38'160,"2"13"152,6 4-8,3 16 24,3 10-32,8 20 217,1 9 151,7 14 0,4 7-24,13 12-296,6 8-216,10 6-168,5 1-104,3-6-584,4-6-72,7-13 344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3113,'6'57'264,"8"11"368,12 8-424,6 2 72,13-2 48,5-1 8,12-2-120,5-2-160,17-5-1032,3-6 712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97 477 504,'-5'-1'51,"0"-1"0,-1 0 0,1 0 0,0 0 0,1-1 0,-1 0 0,0 0 0,1 0 0,-1 0 0,1-1 0,0 0 0,0 0 0,1 0 0,-1 0 0,1 0 0,0-1 0,0 1 0,0-1 0,1 0 0,0 0 0,0 0 0,0 0 0,0-1 0,-1-8 0,2 7-23,0 0 0,0 0 0,1 0 0,0-1-1,0 1 1,1 0 0,0 0 0,0-1 0,1 1 0,-1 0 0,2 0 0,-1 1 0,1-1 0,0 0 0,0 1 0,1-1 0,0 1 0,7-8 0,10-10 37,2 1-1,1 1 1,0 2 0,1 0 0,2 2 0,0 0-1,0 2 1,2 1 0,0 2 0,0 1 0,61-17-1,-81 27-9,0 1-1,0 0 0,0 0 1,0 1-1,1 0 0,-1 1 0,0 0 1,0 0-1,0 1 0,13 4 1,-17-4-42,-1-1 0,0 2 0,0-1 0,1 0 0,-2 1 0,1 0 0,0 0 1,0 0-1,-1 0 0,0 0 0,0 1 0,0 0 0,0 0 0,0-1 0,-1 1 0,1 1 1,-1-1-1,0 0 0,-1 1 0,1-1 0,-1 1 0,2 5 0,-2 1-91,0-1-1,0 0 0,-1 1 0,-1-1 1,0 0-1,0 1 0,-1-1 1,0 0-1,0 0 0,-8 18 1,-11 18-210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 1000,'32'-5'328,"6"-2"328,1 2-87,0 1-265,2 2-80,3 2-128,2 0-64,2 2-32,0 2 0,-7 1-8,-5 2-16,-13 6 0,-4 1-16,-8 0-504,-2 2 384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2160,'9'4'302,"-1"0"0,1-1 0,0 0 0,0 0 0,0-1 0,1 0 0,-1 0 0,17 0 0,40 9 224,-59-9-508,0 1 0,0 0 1,-1 0-1,1 0 0,0 1 0,-1 0 1,0 0-1,0 0 0,0 1 1,-1 0-1,1 0 0,-1 1 0,-1 0 1,1-1-1,4 9 0,-6-8-19,0 0-1,-1 0 1,0 0-1,0 0 1,0 0-1,-1 1 1,0-1-1,0 0 1,-1 1-1,0-1 1,0 0-1,0 1 1,-1-1-1,0 0 1,0 1-1,0-1 1,-1 0-1,-3 8 1,-6 10-352,-1 0 0,-2 0 0,0-1 0,-1-1 0,-21 24 0,1-5-364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1080,'14'3'232,"1"0"-1,-1-2 1,1 0-1,0 0 1,0-1 0,22-4-1,-17 2-384,0 1-1,34 3 0,-11 0-888,-42-2 1027,-1 0 0,0 0 0,0 1 0,1-1 0,-1 0 0,0 1 1,0-1-1,0 0 0,0 1 0,1-1 0,-1 0 0,0 1 0,0-1 1,0 0-1,0 1 0,0-1 0,0 0 0,0 1 0,0-1 0,0 0 0,0 1 1,0-1-1,0 0 0,0 1 0,0-1 0,0 1 0,0-1 0,-1 0 1,1 1-1,0-1 0,0 0 0,0 0 0,0 1 0,-1-1 0,1 0 1,0 1-1,0-1 0,-1 0 0,1 0 0,0 1 0,-1-1 0,1 0 0,0 0 1,0 0-1,-1 1 0,-11 14-39,-3-1 162,-56 63 1159,66-71-1138,0 0-1,1 0 0,0 1 0,0-1 0,0 1 0,1 0 0,0 0 0,1 0 0,-1 1 1,-1 13-1,4-19-116,0-1 0,0 1 0,1-1 0,-1 0 0,1 1 1,-1-1-1,1 0 0,0 1 0,-1-1 0,1 0 0,0 0 0,0 0 1,0 0-1,0 1 0,0-1 0,0-1 0,0 1 0,0 0 0,0 0 1,1 0-1,-1 0 0,0-1 0,1 1 0,-1-1 0,0 1 0,1-1 1,-1 1-1,1-1 0,2 0 0,57 10 33,-35-6-149,52 11-559,-39-10 401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15 265 1696,'-2'2'82,"1"0"-1,-1 0 1,1 0-1,0 0 1,0 0-1,0 0 1,0 1-1,0-1 1,0 0-1,0 0 1,1 1-1,-1-1 1,1 0-1,0 1 1,0-1-1,0 1 1,0-1-1,0 0 1,0 1-1,2 3 1,-1-5 2,0 1 0,1-1 0,0 0 1,-1 1-1,1-1 0,0 0 0,0 0 0,-1 0 0,1 0 0,0 0 1,0 0-1,0-1 0,0 1 0,0-1 0,0 1 0,0-1 1,1 0-1,-1 0 0,0 0 0,0 0 0,0 0 0,0 0 1,0-1-1,3 0 0,6 0-37,1-2 1,0 0-1,-1 0 1,0-1-1,0 0 1,0-1-1,0 0 1,-1 0-1,1-2 1,-1 1-1,-1-1 1,0-1 0,15-13-1,8-13-274,-1-1 0,29-45-1,-39 51 42,6-8-510,-5 5 236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2.7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1 503 5001,'56'-29'496,"73"-29"456,70-23-456,58-10-87,37 1-257,21 14 200,9 22-128,-7 30 120,-15 33-56,-25 34-192,-30 30-24,-33 30-32,-31 25-16,-27 24-24,-25 24-32,-24 21-232,-24 21-208,-31 25-913,-35 25-671,-41 26 1088,-17-38-2801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2393,'0'20'696,"2"-1"624,5 6-440,4 4-176,5 3-280,2 1-144,3 3-160,0 1-48,-1 2-48,-2 0 0,-6 4 0,1 1-16,-8 6-216,-2 3-408,-6 4-1120,-6 0 984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785 82 64,'-21'-13'701,"-1"0"1,0 2-1,-1 0 0,-38-12 1,49 20-517,0 0 0,0 1 0,0 1 0,0 0 0,0 0 0,0 1 0,0 1 0,0 0 0,0 1 0,0 0 0,-20 6 0,5 2-129,0 1 0,1 2 1,1 0-1,0 1 1,0 2-1,2 1 0,0 0 1,1 2-1,-29 31 1,29-26-296,1 2 1,0 1 0,2 0-1,2 2 1,0 0-1,2 0 1,-22 61 0,8 27-505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269 1 1760,'-13'7'56,"1"11"-344,-2 5-120,-6 3 16,-3 5 16,-5 0 472,1 3 88,-1 9 88,-1 1-16,3 6-128,-3 3-168,10 6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0 1096,'-22'13'40,"5"8"80,1 4 56,7 3 72,5 2 96,6 4-7,9 0-65,10 1-128,6-5-336,4-3 104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221 0 608,'-16'4'218,"1"1"0,0 0 0,0 1-1,0 1 1,1 0 0,-1 0 0,2 2 0,-1 0-1,-15 14 1,24-19-106,0 1-1,0 0 1,0 0 0,1 0-1,0 0 1,0 1 0,0 0-1,0 0 1,1 0-1,0 0 1,1 0 0,-1 1-1,1-1 1,1 1 0,-1 0-1,1-1 1,0 1-1,0 0 1,1 0 0,0 0-1,0-1 1,1 1 0,2 12-1,-1-10-205,0-1 0,0 0 0,1 0 0,0 0 1,0 0-1,1 0 0,0 0 0,1-1 0,-1 0 0,1 0 0,1 0 0,-1-1 0,1 0 0,0 0 0,1 0 0,0 0 0,0-1 0,0-1 0,0 1 1,0-1-1,1 0 0,15 5 0,14-1-290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1 720,'-10'14'296,"-3"5"368,3 3-104,1 3 33,2 3 7,7 4-24,5-2 8,9-5-200,4-2-120,10-3-144,3-6-40,9-2 16,5-3-8,3-2-16,0-3-40,-2 1-560,0 0-768,2 3 752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0 193 1352,'22'-27'152,"8"4"288,2 0-272,-2 0 105,-3 0 31,-4 0-16,-4 1-48,-3 8-128,-3 4-72,-8 6-528,-2 4 344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48 1464,'51'-28'-216,"1"9"64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1 336 1568,'55'-46'232,"4"-2"152,1 2-127,-1 0-201,-3 3-24,-4 6-40,-6 3-16,-10 15-56,-8 4-97,-14 14-79,-7 6-128,-14 18 192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 0 1096,'7'0'368,"-1"6"184,-6 17 89,0 10 31,-6 19-24,1 7-24,0 6-184,3 1-128,0-4-232,2-7-80,2-5-352,-2-6-352,-2-8 384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2.8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821 1 3929,'-47'26'248,"-68"34"-8,-67 29-488,-62 20-8,12-8-3657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1 560,'2'25'40,"3"12"8,1 7-40,1 10-8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1 168,'9'55'0,"3"5"0,0 2-8,6 7 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1 160,'12'44'48,"3"11"56,-1 14 16,4 8 16,-1 10-32,3 7-56,-1 12-40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0 2561,'-4'41'560,"3"7"168,2 20-112,5 10-160,1 18-360,2 7-80,5-4-288,0-5-456,7-19 432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90 0 1040,'-15'22'868,"2"0"0,0 1-1,2 1 1,-14 41 0,22-58-788,1 0 0,0 0 0,0 0 0,1 0 0,0 1 0,0-1-1,1 0 1,0 1 0,0-1 0,0 0 0,1 1 0,0-1 0,1 0 0,0 0 0,0 0 0,0 0 0,1 0 0,0 0 0,1-1 0,-1 1 0,6 6 0,1-2-127,-1-2 0,1 1 0,1-1 0,0-1 0,0 0 0,0-1 0,1 0 0,1 0 0,-1-1 0,1-1 0,0 0 0,0-1 0,0 0 0,24 3 0,-20-5-146,0-1 0,0-1 0,0 0 0,0-1 0,0-1 0,-1-1 1,1 0-1,0-1 0,-1-1 0,0 0 0,25-13 0,16-14-252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1 1128,'-4'4'313,"0"0"0,0 0 1,1 1-1,-1 0 0,1-1 0,0 1 0,0 1 0,1-1 0,-5 11 0,7-13-198,0 0 0,0 0 0,0 0 0,1 0 0,-1 1 0,1-1 0,-1 0 0,1 0 0,0 0 0,0 0 0,0 0 0,1 0 0,-1 0 0,1-1 0,0 1 0,0 0 0,-1-1 0,2 1 0,-1-1-1,2 2 1,3 2-64,-1 0 0,1-1 0,-1 0 0,1 0 0,1 0 0,-1-1 0,1 0 0,-1-1 0,1 0 0,0 0 0,1-1 0,-1 1 0,0-2 0,1 1 0,-1-1 0,1-1 0,-1 0 0,1 0 0,-1 0 0,16-4 0,-5 1-377,-1-1 0,0 0-1,0-2 1,0 0 0,-1-1 0,1-1-1,-2-1 1,24-15 0,-47 30 351,0 0 1,1 1 0,0 0 0,0 0-1,1 1 1,0 0 0,-6 10-1,10-16 6,0 0 0,0 0 0,0 0 0,0 0 0,0-1 0,0 1 1,0 0-1,1 1 0,-1-1 0,1 0 0,0 0 0,0 0 0,-1 0 0,1 0 0,1 0 0,-1 0 0,0 1 0,0-1 0,1 0 0,-1 0 0,1 0 0,0 0 0,-1 0 0,1 0 0,0 0 0,0-1 0,1 1 0,-1 0 0,0 0 0,0-1 0,1 1 0,-1-1 0,1 1 0,-1-1 0,1 1 0,0-1 0,0 0 0,0 0 0,-1 0 0,1 0 0,0 0 0,0 0 0,0-1 0,0 1 0,4 0 0,34 7-104,-1-1 0,1-2 0,50-1 1,-7 0-2839,-65-3 1713,-12-1 886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84 816,'-4'4'312,"6"-1"320,9 1-39,3-1-81,9 1-112,5-2-120,8-2-144,-1-4-8,12-5-32,2-3-8,10-4-16,3-2-40,0 0-400,0 2-352,-7 6 384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0 133 672,'6'-6'276,"1"-1"-1,0 1 0,0 0 1,1 0-1,-1 1 1,1 0-1,0 0 0,0 1 1,1 0-1,0 0 1,13-3-1,17-4-310,50-7 1,-75 15 40,81-13-531,0 4 1,1 5-1,159 7 0,-247 0 502,0 1-1,-1 0 1,1 0 0,-1 0-1,1 1 1,-1 1 0,1-1-1,-1 1 1,0 0 0,0 1-1,-1-1 1,1 1 0,11 10-1,-2 2-128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1 430 1096,'58'-39'176,"17"-9"184,5-3-32,5-6 8,2 4-15,0 5-49,2 2-72,5 12-128,0 4-56,-1 14-144,-6 9-152,-20 7-193,-8 9-71,-20 7 264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1 206 1992,'46'-32'609,"2"2"0,1 2-1,2 2 1,0 3-1,92-29 1,-130 48-710,0 1-1,0 0 1,0 1 0,1 1 0,15 0-1,-24 1 53,0 0-1,0 0 1,0 1-1,0-1 1,0 1-1,-1 1 1,1-1-1,0 1 1,-1-1-1,1 2 1,-1-1-1,1 0 1,-1 1-1,0-1 0,0 1 1,0 1-1,4 3 1,-7-5-14,0-1 0,-1 1 0,1-1 0,0 1 0,-1 0 0,1-1 0,-1 1 0,0 0 0,1-1 0,-1 1 0,0 0 0,0-1 0,0 1 0,0 0 0,0 0 0,-1-1 0,1 1 0,0 0 0,-1-1 0,1 1 1,-1-1-1,0 1 0,0 0 0,-1 2 0,-27 40-813,22-36 683,-14 19-117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3.3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3378 371 2601,'49'-26'40,"60"-26"-48,57-20 8,36-4 264,20 8 368,-1 18 528,-12 24 96,-24 28 17,-28 31-225,-32 31-400,-30 30-80,-29 29-216,-23 28-120,-24 29-136,-23 28-24,-26 30-160,-27 29-248,-33 25-104,-31 15 8,-32 3 368,-27-9 416,-25-20 320,-21-24 8,-20-24-448,-21-19-232,-22-14-248,-20-8-112,-21-8-408,-18-7-480,-15-7-929,-11-7 73,-2-11 808,8-13 599,21-21 681,31-25 200,69-30-2264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70 1000,'9'-4'213,"20"-9"261,0 2 0,1 0 0,0 2 0,0 1 0,45-5 0,-74 13-485,0 0-1,1 0 1,-1 0 0,0 0 0,1 0 0,-1 0-1,0 0 1,1 0 0,-1 0 0,0 1 0,1-1-1,-1 1 1,0-1 0,1 1 0,-1-1 0,0 1-1,0 0 1,0-1 0,0 1 0,0 0 0,0 0-1,0 0 1,0 0 0,0 0 0,0 0 0,0 0-1,-1 0 1,1 0 0,0 1 0,-1-1 0,1 0-1,-1 0 1,1 1 0,-1-1 0,0 0 0,1 1-1,-1-1 1,0 0 0,0 1 0,0-1 0,0 2-1,-1 9-226,0-1-1,-1 1 1,0-1-1,-6 15 1,-1 18 139,9-42 99,-1-1 1,2 1-1,-1-1 0,0 1 0,0 0 1,0-1-1,1 1 0,-1-1 0,1 1 1,-1-1-1,1 0 0,0 1 0,-1-1 1,1 1-1,0-1 0,0 0 0,0 0 1,0 0-1,0 1 0,0-1 0,0 0 1,3 1-1,-2 0 13,1-1-1,0 0 1,0 0 0,0 0 0,0-1-1,0 1 1,0 0 0,0-1 0,0 0 0,0 0-1,3 0 1,11-2 57,0-1-1,0 0 0,24-9 1,-26 8-91,12-4-175,0-1 0,0-1 0,-1-1 0,0-1 0,-1-1 0,-1-2 0,0 0 0,40-34 0,-53 39 167,-1 2 15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0 840,'7'13'304,"5"-3"256,2 1-80,6-2-279,3 0-81,2-2-104,1-2-192,1-3-465,0 0 393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0 136,'-3'27'208,"5"-9"312,3-3 208,11-7 33,5-3-153,11-2-416,6-3-256,6-5-376,0 0-81,4-1-7,-1 1 64,-3-2 240,-3 2 88,-4 1 56,-1 1-48,-4 1 56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1 352 1000,'53'-44'879,"-6"5"74,1 1-1,104-61 0,-138 91-1225,-1-1-1,0-1 1,0 0 0,-1 0 0,0-2 0,-1 1 0,0-1 0,13-20 0,-12 15-413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1 552,'27'12'264,"8"-3"368,4 0 64,6-6 81,2 1-73,12-4-288,1-2-192,1-1-488,-8-3-272,-7 1 288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1 880,'34'30'208,"10"-2"16,18-10 104,7-4-16,11-12-336,0-9-368,4-16 216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6049,'-34'69'-432,"23"-5"-672,10-2 320,18-10 680,12-4-56,21-11-56,12-5 8,19-20-80,8-10-289,9-25 361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0 1376,'-50'16'-152,"18"2"24,7 2-152,15-3 576,6 3 136,13-1 248,7-1 57,12 0 127,4 0-88,15-2-264,4 0-176,13 0-360,7-4-240,18-12-608,5-12-480,-2-26 687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249 0 2264,'-21'5'112,"-1"0"0,1 1 0,1 1 0,0 1-1,0 0 1,0 2 0,1 0 0,0 2-1,-28 22 1,46-33-43,-1-1-1,1 2 1,0-1 0,-1 0-1,1 0 1,0 0 0,0 0-1,0 1 1,0-1-1,0 1 1,0-1 0,0 1-1,0-1 1,1 1 0,-1-1-1,0 1 1,1 0 0,0-1-1,-1 1 1,1 0-1,0-1 1,0 1 0,0 0-1,0-1 1,0 1 0,0 0-1,0 0 1,1-1 0,-1 1-1,1 0 1,-1-1 0,1 1-1,-1-1 1,1 1-1,0-1 1,0 1 0,0-1-1,0 1 1,0-1 0,0 0-1,0 0 1,1 1 0,-1-1-1,0 0 1,1 0-1,2 1 1,9 7 195,0-1 0,1-1 0,-1 0 1,21 7-1,-13-6-198,4 3 52,0-1 0,1-1-1,1-1 1,0-2 0,0-1 0,0-1 0,0-1-1,37 0 1,-52-3-100,80 4 116,-86-3-128,0 0-1,-1 0 0,1 0 1,-1 1-1,0 0 0,1 0 1,-1 0-1,0 1 0,0-1 1,-1 1-1,1 0 0,0 1 1,6 5-1,-10-7-3,0 0 1,0 0-1,0 0 1,0 1-1,-1-1 0,1 0 1,-1 0-1,1 0 1,-1 1-1,0-1 1,0 0-1,0 0 0,0 1 1,0-1-1,0 0 1,-1 0-1,1 0 0,-1 1 1,0-1-1,1 0 1,-1 0-1,0 0 0,-2 3 1,-31 51 76,28-47-73,-13 18 15,5-8-19,0 1 0,2 0 0,0 0 1,2 2-1,-12 30 0,20-47 6,1 1 1,-1-1-1,2 1 0,-1 0 0,0-1 0,1 1 1,0 0-1,0 0 0,1 0 0,0-1 0,0 1 1,0 0-1,1-1 0,-1 1 0,1-1 0,1 0 1,-1 1-1,1-1 0,0 0 0,0 0 0,0-1 1,1 1-1,-1-1 0,1 0 0,0 1 0,1-2 1,7 7-1,0-1-34,1-1 0,1 0 0,0 0 0,0-1 0,0-1 0,1 0 0,0-1 1,0-1-1,0 0 0,0-2 0,27 3 0,-22-4-348,0-1 1,0-1-1,-1 0 0,1-2 0,-1 0 1,1-1-1,-1-1 0,36-15 1,-19 2-433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2657,'9'16'368,"9"0"144,3-2 312,9 0-120,2-2-224,7-1-264,0-4-72,4-1-144,3-1-104,4-5-520,3 0-480,1-4 584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3.5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1327 34 3969,'32'-9'136,"41"-4"80,37 2-96,25 11 56,10 18 72,-5 27 352,-17 30 120,-25 36 96,-30 37-47,-33 36-369,-32 34-144,-33 34-152,-32 33-120,-35 34-632,-34 29-369,-34 21-127,-31 8 144,-29-10 1056,-24-21 472,-21-31 96,-19-33-544,-19-30-144,42-58-5865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409 0 1976,'-51'6'168,"5"4"257,1 3-337,8 4 168,0 1 0,5 5-112,3-3-208,3-4-232,3-2 8,1-9 112,3-5 144,5-3 8,-1-8-201,3-3 137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72 624,'0'-16'8,"1"-2"128,1 6-208,-2 1-8,-5 4 48,0 3-32,-6 1 40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1 552,'-9'0'96,"3"0"64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0 1824,'-30'32'184,"-5"8"136,-4 4-167,-4 7-137,2 4-8,0 0 48,2 2 144,7-2 152,4 2 8,10-2-64,6-5-232,15-7-752,10-6 464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 1 480,'-22'35'408,"3"3"184,8 1-48,8 0-135,6 0-289,8 0-128,7-5-136,1-1-57,2-8 81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2449,'5'19'616,"6"2"472,5 4-112,7 0-400,7 0-208,9-5-200,4-3-72,4-4-96,3-4-32,2-9-120,1-2-16,2-11-72,2-1-88,0-5-664,3-3 624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84 1416,'25'-7'64,"7"-8"32,4-1-168,6-5-240,3-4 192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74 416,'55'-19'513,"0"3"0,59-10 0,-86 21-293,1 1 0,0 2 0,0 1 0,0 1 0,56 8 0,-71-6-174,-1 1 0,1 0 0,-1 1 0,0 0 0,0 1 0,-1 0 0,0 1-1,1 1 1,-2 0 0,1 1 0,-1 0 0,-1 0 0,1 1 0,-1 1 0,-1-1-1,0 2 1,0-1 0,-1 1 0,11 20 0,8 28-145,-16-34-120,25 44-1,-14-41 94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1 313 3057,'37'-2'589,"0"-1"0,-1-1-1,47-13 1,104-37 214,-112 26-709,135-72 0,-32 13-1323,-172 84 1174,0 1 0,0-1 0,0 1-1,1 0 1,-1 1 0,0-1-1,1 1 1,-1 0 0,1 1-1,-1 0 1,1 0 0,-1 0-1,11 3 1,-12-1 70,0 0 0,1 0 0,-1 1 0,0 0 0,0 0 0,-1 0 1,1 1-1,-1 0 0,1-1 0,-1 2 0,0-1 0,-1 0 0,1 1 0,-1 0 0,4 6 0,24 42 568,-23-37-378,1-1 0,0 1 1,1-2-1,13 15 0,-18-24-188,0-1 0,0 1 0,0-1 0,0-1 0,1 1-1,-1-1 1,1 0 0,0 0 0,0 0 0,0-1 0,0 0 0,1 0-1,-1-1 1,1 0 0,6 1 0,1-2-31,0 0 0,-1-1 1,1-1-1,0 0 0,-1-1 0,0 0 0,0-1 0,0-1 0,0 0 1,-1 0-1,1-1 0,13-10 0,18-14-685,72-60 0,-98 75 369,25-21-105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1 429 2577,'10'9'408,"3"-2"320,5-4 80,8-3-200,5-5-104,4-8-200,2-3-80,6-10-120,1-4-24,4-11-80,0-2-24,-2-7-104,1 3-64,-1 0-80,0 5-80,-7 8-296,-3 2-304,-12 11 520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0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2090 0 9306,'-3'18'520,"-6"30"448,-9 35-936,-13 43-208,-18 41-344,-24 43-736,-27 42-296,-32 34-89,-32 27 321,-32 12 392,-29 4 248,-26-8 247,-25-11-55,-25-14 400,39-57-1656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1568,'0'16'184,"2"-2"120,2-5-160,3-4-184,2-3-88,3-7-200,-1 3 192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1920,'9'13'529,"9"-5"255,8-2-120,6-3-40,11-3-536,6-5-320,12-9 104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 2721,'30'-8'168,"9"1"160,6 0 16,5 2-40,5 0-72,-2-3-264,2-2-128,-4-10-632,-1-5 488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2072,'143'-113'274,"-37"32"1073,-64 45-1027,3 2 1,0 2-1,2 1 1,1 3-1,2 2 1,0 2-1,2 3 1,87-25-1,-126 43-318,0 2 0,0-1 0,0 1 0,0 1-1,0 0 1,0 1 0,0 1 0,0 0 0,0 0-1,16 6 1,8 6 17,0 1 0,36 21 0,-38-17-59,1-2 0,41 13 1,115 15-2178,-124-32 1460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1488,'48'12'568,"10"6"497,3 2-217,1 3-416,0 5-184,0 2-176,-1-1-64,-6-3-104,-2-6-80,-5-9-48,-4-4 0,-8-5 120,-4 3 40,-9 6 16,-5 3-144,-9 2 120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85 2849,'-4'-3'244,"0"0"0,1-1 1,-1 1-1,1-1 0,0 0 0,0 0 1,0 0-1,1 0 0,0-1 1,-3-5-1,5 9-184,0 0 0,-1 0 0,1 1 0,0-1-1,0 0 1,0 0 0,0 0 0,0 0 0,0 0 0,1 0 0,-1 0 0,0 1-1,0-1 1,1 0 0,-1 0 0,0 0 0,1 0 0,-1 1 0,1-1 0,-1 0 0,1 0-1,0 0 1,1-1-45,0 1 0,0-1 0,0 1 0,0 0 0,1 0 0,-1 0 0,0 0 0,0 0 0,1 1 0,-1-1 0,0 1 0,4-1 0,14-1 66,0 1-1,0 1 1,0 0-1,0 2 1,0 0-1,35 10 1,-20-3-104,-1 2 0,63 29 0,-80-31-32,0 1-1,-1 0 1,0 1 0,-1 0-1,0 1 1,0 1 0,13 16-1,-22-22 30,-1-1 0,0 1 0,0 0-1,0 0 1,-1 0 0,0 1 0,-1 0-1,0 0 1,0-1 0,0 2 0,-1-1-1,-1 0 1,1 0 0,-1 1-1,0-1 1,-1 1 0,0-1 0,-2 16-1,-27 85-1268,21-73 914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2256,'23'11'217,"5"0"175,8-1-256,1 1-288,0-2-272,-1 0 239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0 608,'4'14'72,"8"-3"40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1936,'-5'34'112,"3"3"24,2 1 105,0-5-73,5 1-152,4-4-593,2-1 361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0 242 3233,'25'-16'80,"9"1"16,5-2-144,4-6 72,3-4 0,4-5-24,5-2-64,1-5-376,3 0 296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4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1005 1 11835,'-6'26'480,"-9"40"256,-11 43-792,-13 51-48,-12 48-192,-15 44-320,-16 38-137,-20 33-455,-22 29 16,-27 24-552,-28 20 895,15-56-5384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0 526 2345,'30'-18'720,"8"-5"312,17-12-64,7-10-280,3-13-416,6-3-112,-1-1-128,1 2-24,-4 3-192,1 2-272,-6 3 264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1 292 1272,'41'-32'96,"17"-2"168,6-1 16,5-4-40,-1 1 9,-8-1-145,-3 2-120,-9 0 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6 261 1936,'-4'0'392,"2"-3"337,2-1-489,6-3-184,10-4-136,1 1 16,12-8 104,-1-2 64,10-4 24,2-3-16,5-1-64,6-1-40,-1 3-176,2-1-464,-1 0 400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72 1728,'17'0'160,"10"-2"72,1-1-32,6-6-111,2-2-57,4-1-48,0-1-32,-5 4-201,-3 0-175,-11 6 224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75 152,'23'-24'8,"-2"-1"-8,1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1792,'23'7'416,"2"11"305,1 2-209,3 8-72,3 6-232,3 0-104,6-4-80,0-3-24,0-12-512,-1-2 368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2665,'32'14'336,"5"7"472,2 4 8,1 2-144,-1 3-168,1-2-520,3 2-272,-2-3 168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68 536,'-14'-25'112,"25"7"24,-3 4 488,-2 3 128,1 11 233,0 6 39,5 15-56,4 6-64,8 17-344,6 9-176,18 20-311,10 7-81,26 7-185,6-2-199,12-7-816,-3-8 720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2449,'3'44'120,"10"-1"240,4 0-176,10-1 152,5-1-80,9 2-232,1-4-296,1-6 88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3465,'9'19'80,"7"-1"-144,11-2 88,3-2 0,12-5-168,6-2-216,11-3 200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5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1763 0 3505,'-57'50'320,"-78"66"184,-81 59-912,-69 49-48,-58 31-648,-42 16 671,44-37-1495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1 488,'49'55'80,"8"-4"40,4-4-80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2537,'8'39'400,"4"4"472,11-2-760,7 1-320,9-3 80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0 200,'0'13'8,"4"-4"8,3-2-16,4-2-48,-1 0 32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1392,'-5'33'144,"0"5"128,3-3-184,4 4-88,3 0-200,7-1 136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6 398 440,'0'0'4,"-1"0"-1,1 0 1,0 0 0,-1-1-1,1 1 1,0 0 0,-1 0-1,1 0 1,0-1 0,0 1-1,-1 0 1,1-1 0,0 1-1,0 0 1,-1-1 0,1 1-1,0 0 1,0-1 0,0 1-1,0 0 1,0-1 0,-1 1-1,1-1 1,0 1 0,0 0-1,0-1 1,0 1 0,0 0-1,0-1 1,0 1 0,0-1-1,0 1 1,1 0 0,-1-1-1,0 1 1,0-1 0,0 1-1,0-1 1,18-9 181,34-1 170,-43 9-287,80-18 86,131-49 0,78-51-112,-272 108-19,311-108-356,-274 100 182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70 1464,'16'-4'184,"2"-3"144,0 2-176,0-4-128,-1 2-24,-1-4 0,0 0-8,-3 4-104,-1 2-144,-5 1 144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0 118 896,'16'-11'168,"6"-3"152,2 3-160,7 1-168,1-3-48,5-3-208,4-3-112,3-4 192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 1 976,'-2'17'232,"1"1"256,-3 3 0,-1-1 9,-1 3-153,1 2-136,5 3-56,0 1 0,2 3-16,1 1-24,-1 5-120,-2 3-120,7 5-440,2 3-257,5 8 401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 0 648,'-11'34'40,"6"0"-112,5-4 48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 1 640,'-16'39'224,"4"0"88,5 4 88,3 1-8,4-1-184,5 1-120,6-12-448,5-4 256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8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575 1 16948,'-26'30'0,"-33"49"-1865,-34 57-479,-28 56-1537,-23 50 1784,12-17-4664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88,'5'34'8,"2"0"8,4 3 0,5-10-16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0 440,'-3'36'120,"1"3"96,2 3-136,5 1-104,4-4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2 168 1896,'-2'-2'-136,"8"2"400,4 0-400,8-9 601,3-2 87,10-10-208,2-2-192,10-9-248,7-2-408,8-1 312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0 110 456,'18'-14'72,"2"-5"72,3-6-64,3 0-160,-1-2 72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0 816,'-12'32'136,"1"-4"64,7-6-120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0 268 480,'20'-21'40,"1"-2"48,4-4-96,5-1-8,4-9 0,5-2 8,7-8-40,-1 1 40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81 3521,'3'0'648,"6"0"520,2 0-112,5 0-480,5-5-199,9-11-497,7-8-513,13-11 361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698 363 1576,'-10'-2'6867,"9"2"-6638,-7-15 1328,0-20-1341,6-1 522,1 14-93,-1 1-1,-7-30 1,6 57-37,2 8-313,3 31 639,11 61 0,-3-41-651,-7-32 122,-13-49-185,-19-49 44,-10-18-67,35 74-175,-2 0 0,1 1 0,-1-1 0,-1 2 0,0-1 1,-12-11-1,-1 6 20,19 12-42,1 1 1,0 0-1,-1 0 1,1 0-1,0 0 1,-1 0-1,1 0 0,-1 0 1,1 0-1,0-1 1,-1 1-1,1 0 1,0 1-1,-1-1 0,1 0 1,-1 0-1,1 0 1,0 0-1,-1 0 0,1 0 1,0 0-1,-1 0 1,1 1-1,0-1 1,-1 0-1,1 0 0,0 1 1,-1-1-1,1 0 1,0 0-1,0 1 0,-1-1 1,1 0-1,0 0 1,0 1-1,-1-1 1,1 0-1,0 1 0,0-1 1,0 1-1,0-1 1,0 0-1,0 1 1,0-1-1,-1 0 0,1 1 1,0-1-1,0 1 1,0-1-1,1 0 0,-1 1 1,0-1-1,0 0 1,0 1-1,0-1 1,0 0-1,1 1 0,2 36 96,2 0 0,2 0-1,1-1 1,2 0-1,17 41 1,-24-60 23,-3-16-112,0-1 1,0 1-1,0-1 0,0 0 1,0 1-1,0-1 1,0 0-1,-1 1 0,1-1 1,0 0-1,0 1 1,0-1-1,-1 0 0,1 0 1,0 1-1,-1-1 1,1 0-1,0 0 0,0 1 1,-1-1-1,1 0 1,0 0-1,-1 0 0,1 0 1,-1 1-1,-2-1 13,0 0 0,0 0 0,0 0-1,0-1 1,1 1 0,-1-1 0,0 1 0,0-1-1,-2-1 1,-32-9 21,-94-23 13,115 31-65,0 1 1,0 0-1,1 1 1,-1 1 0,0 0-1,-23 4 1,53 3-71,11 0 163,102 17 162,-30-7-288,-94-16 29,-1-1 1,0 1-1,1-1 1,-1 1-1,0 0 1,0 0-1,1 0 1,2 2-1,-3 5-145,-11 1-14,-21 8-539,-1-1 0,-47 17 0,-18 9 130,-44 36 486,113-61 126,0 2 0,-45 42 0,70-60-46,0 1 0,0 0 0,0 0-1,0 0 1,1 1 0,-1-1-1,1 0 1,-1 1 0,1-1 0,-2 5-1,3-7 14,0 1 0,0-1 0,0 0 0,0 1-1,0-1 1,0 0 0,0 0 0,0 1 0,0-1-1,1 0 1,-1 0 0,0 1 0,0-1 0,0 0-1,0 0 1,0 1 0,0-1 0,1 0 0,-1 0-1,0 1 1,0-1 0,0 0 0,1 0 0,-1 0-1,0 0 1,0 1 0,0-1 0,1 0 0,-1 0-1,0 0 1,0 0 0,1 0 0,-1 0 0,1 1 0,20-4 2,18-9 136,43-21 0,-14 5-66,-36 16-53,24-10 2,72-17 0,-127 39-18,0-1 0,0 1 0,-1 0 0,1 0 0,0 0 0,0-1 0,0 1-1,-1 0 1,1 0 0,0 0 0,0 0 0,0 1 0,0-1 0,-1 0 0,1 0 0,0 0 0,1 1 0,-2-1 1,0 1-1,0-1 1,0 0 0,0 1-1,0-1 1,0 0 0,0 1-1,1-1 1,-2 0 0,1 1-1,0-1 1,0 0 0,0 1-1,0-1 1,0 0 0,0 1 0,0-1-1,0 0 1,0 1 0,-1-1-1,1 0 1,0 1 0,0-1-1,0 0 1,-1 0 0,1 1-1,-26 25 8,22-22-3,-39 33 1,10-9-158,1 2 0,-31 37 0,62-66 148,1 0 0,-1-1-1,0 1 1,0 0 0,1 0-1,-1 0 1,1-1 0,-1 1-1,1 0 1,-1 0 0,1 0-1,-1 0 1,1 0 0,0 0-1,0 0 1,-1 0 0,1 0-1,0 2 1,1-3 6,-1 0 1,1 0-1,0 0 1,-1 0-1,1 0 0,0 0 1,-1 0-1,1 0 1,-1 0-1,1 0 0,0 0 1,-1 0-1,1 0 0,0 0 1,-1 0-1,1-1 1,-1 1-1,1 0 0,0-1 1,0 1-1,38-22 199,180-133 382,-206 148-580,-6 7-9,-7 2 7,1 0 0,-1-1-1,0 1 1,0 0 0,1 0-1,-1 0 1,0-1-1,0 1 1,-1 0 0,1 2-1,-1 4 7,0 12 15,-3 23 20,2 0-1,2 0 1,8 56 0,-8-98-36,-1 0 1,1-1-1,0 1 1,1-1-1,-1 1 0,0-1 1,0 1-1,0-1 0,0 1 1,0-1-1,0 1 0,1-1 1,-1 1-1,0-1 0,0 1 1,1-1-1,-1 1 1,0-1-1,1 1 0,-1-1 1,1 0-1,-1 1 0,1-1 1,-1 0-1,0 1 0,1-1 1,-1 0-1,1 0 0,0 1 1,0-1 5,0 0 0,0-1 1,0 1-1,0 0 0,-1-1 0,1 1 0,0-1 1,0 1-1,0-1 0,-1 1 0,1-1 1,0 1-1,-1-1 0,1 0 0,0-1 1,21-30 206,-12 11-87,-1 0 0,-1 0 0,9-38 0,5-70 190,9-27-319,-31 155-5,0 0 1,0-1 0,0 1 0,0 0-1,1 0 1,-1 0 0,1 0 0,-1 0-1,1 0 1,-1 0 0,1 0 0,-1 0-1,1 0 1,0 0 0,0 0 0,-1 0-1,1 0 1,0 0 0,0 1 0,0-1-1,0 0 1,0 1 0,0-1 0,0 0-1,0 1 1,3-1 0,-3 1 3,1 1 0,-1-1 0,1 1 0,-1 0 0,0-1 1,1 1-1,-1 0 0,0 0 0,1 0 0,-1 0 0,0 0 0,0 0 0,0 0 1,0 1-1,0-1 0,0 0 0,0 0 0,0 1 0,0-1 0,0 3 0,11 20 26,-2 0 0,12 41 0,-18-47-44,2 0 0,0 0 0,1 0 0,1-1 0,1 0 0,0-1-1,15 20 1,-22-34 19,0-1-1,-1 1 1,1 0-1,0-1 1,0 0-1,0 1 1,0-1 0,1 0-1,-1 0 1,0 0-1,0 0 1,1 0-1,2 0 1,-4-1-3,0 0 0,0 0 0,0 0-1,-1 0 1,1 0 0,0 0 0,0 0 0,-1 0 0,1 0 0,0 0 0,0-1 0,-1 1 0,1 0 0,0 0 0,-1-1 0,1 1 0,0-1 0,-1 1 0,1 0 0,-1-1 0,1 1 0,-1-1 0,1 0 0,-1 1 0,1-1 0,-1 1-1,1-1 1,-1 0 0,1 1 0,-1-1 0,0 0 0,0 1 0,1-1 0,-1 0 0,0 1 0,0-1 0,0 0 0,0 0 0,0 1 0,0-1 0,0 0 0,0 0 0,0 1 0,0-1 0,-1-1 0,-2-24 70,-2 1 1,0 0-1,-17-44 1,18 57-38,1 5-14,2 0 5,-2 0 1,1 0 0,-1 0-1,0 1 1,0-1 0,-1 1-1,-8-11 1,68 79-45,-25-30 11,-15-15 13,0-1 0,2 0 0,0-1 0,38 25 0,-55-39 1,1 0 0,0 0 0,0 0 0,0 0 0,0-1 0,0 1 0,1-1 0,-1 1 0,0-1 0,0 1 0,0-1 0,0 0 0,1 0 0,-1 0 0,0 0 0,0-1 0,0 1 0,0 0 0,4-2 0,-5 1 2,0 0 0,1 0-1,-1 0 1,0 0 0,0 0 0,0 0 0,0 0-1,0-1 1,0 1 0,0 0 0,-1-1 0,1 1 0,0 0-1,-1-1 1,1 1 0,-1-1 0,1 1 0,-1-1-1,0 1 1,0-1 0,0 1 0,0-1 0,0 1 0,0-1-1,0 0 1,0 1 0,-1-3 0,-1-6 4,-1 1 0,0-1-1,0 1 1,-1 0 0,0 0 0,0 0 0,-12-16 0,-46-54-182,62 79 170,-23-24-26,-1 1 0,-1 1 0,-30-20 0,1 0 386,88 49-146,-14-2-163,0-1 0,0-1 1,0 0-1,1-2 0,-1-1 0,21-1 1,-33 0-48,0 0 1,0 0 0,-1 0-1,1-1 1,-1 0-1,1-1 1,-1 1 0,0-2-1,0 1 1,0-1-1,-1 0 1,1 0 0,-1 0-1,0-1 1,0 0 0,0 0-1,-1-1 1,9-11-1,-13 15-5,0 1-1,0 0 0,0-1 0,0 1 0,0-1 1,0 1-1,-1-1 0,1 1 0,-1-1 1,1 1-1,-1-1 0,0 1 0,1-1 0,-1 0 1,0 1-1,0-1 0,0 0 0,0 1 1,-1-1-1,1 1 0,0-1 0,-1 0 0,1 1 1,-1-1-1,1 1 0,-1-1 0,0 1 1,0-1-1,0 1 0,0 0 0,0-1 0,0 1 1,0 0-1,0 0 0,0 0 0,0 0 1,-1-1-1,1 2 0,-1-1 0,1 0 0,-1 0 1,1 0-1,-2 0 0,-6-3-13,0 1 0,-1 0 0,1 1 0,0 0 0,-1 0 0,-10 0 0,-10 0-12,1 3 0,-43 4-1,46-2 41,0-1-1,-1-1 0,-37-3 0,63 2-6,0 0-1,-1 0 1,1 0 0,0-1-1,0 1 1,-1 0-1,1 0 1,0-1 0,0 1-1,-1 0 1,1-1-1,0 1 1,0-1-1,0 0 1,0 1 0,0-1-1,0 0 1,0 0-1,0 0 1,0 1 0,0-1-1,1 0 1,-2-2-1,2 2 1,0 0 1,0 0-1,0 0 0,0 0 0,1 0 0,-1 0 0,0 0 0,1 0 1,-1 0-1,0 0 0,1 0 0,-1 0 0,1 0 0,0 0 0,-1 0 0,1 0 1,0 1-1,0-1 0,-1 0 0,2 0 0,7-6 27,0 0-1,0 1 1,16-9-1,23-9 50,77-45 26,-110 59-86,0 0-1,-1-2 1,0 1-1,-1-2 0,21-25 1,-32 36-18,0 0 1,0-1-1,-1 1 1,1-1-1,-1 1 1,0-1-1,0 0 1,0 1-1,0-1 0,0 0 1,-1 0-1,1 0 1,-1-2-1,0 3-3,0 1-1,0-1 0,-1 1 0,1 0 0,0-1 0,-1 1 0,0 0 0,1-1 0,-1 1 1,0 0-1,1 0 0,-1 0 0,0-1 0,0 1 0,0 0 0,0 0 0,0 0 0,0 1 1,-1-1-1,1 0 0,0 0 0,0 1 0,-1-1 0,1 0 0,0 1 0,-1-1 1,1 1-1,-2-1 0,-3 0-5,-1 0 0,1 0 0,-1 0 0,1 1 0,-1 0 0,1 0 0,-1 0 0,1 1 0,0 0 0,-1 0 0,1 1 0,0-1 0,-10 5 0,-9 5-24,-45 26 0,36-17 20,-23 17 15,18-10-185,33-24-1739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800 284 4193,'24'2'2622,"-22"-3"-2535,0 1 0,-1 0 0,1 0 0,0 0 1,0 0-1,0 0 0,0 0 0,0 1 1,0-1-1,-1 1 0,1-1 0,0 1 1,0-1-1,-1 1 0,1 0 0,0 0 1,-1 0-1,1 0 0,-1 0 0,1 0 1,-1 1-1,0-1 0,1 0 0,-1 1 0,0-1 1,2 3-1,9 32 538,-7-22 499,-7-34-176,1 8-843,-2 1 0,1 0 1,-2 1-1,1-1 1,-1 0-1,-1 1 0,-9-16 1,-1 5-3,0 0 1,-23-23-1,9 10 269,-41-63-1,69 95-350,0 1 0,0-1 0,-1 1 0,1-1 0,0 1 0,-1-1 0,1 1 0,-1 0-1,-2-2 1,4 3-18,-1 0 0,1 0 0,0 0 0,0 0 0,0 0 0,0-1 0,0 1 0,-1 0 0,1 0 0,0 0 0,0 0 0,0 0 0,0 0 0,0 0 0,-1 0 0,1 0 0,0 0 0,0 0 0,0 0 0,0 0 0,-1 0 0,1 1 0,0-1 0,0 0 0,0 0 0,0 0 0,0 0 0,0 0 0,-1 0 0,1 0 0,0 0 0,0 0 0,0 0 0,0 1 0,0-1 0,0 0 0,0 0 0,0 0 0,0 0 0,-1 1 0,3 12 68,6 9 30,0 0 0,25 42 0,-19-37-90,14 33-1,-24-50-30,-1 0 1,0 0-1,0 0 0,-1 0 1,1 15-1,-2-23 0,-1 0 0,0 0 0,0 0 0,-1 0 0,1 0 0,0 0 0,-1 0 0,1 0 0,-1 0 0,0 0 0,0 0 0,0-1 0,0 1 0,0 0 0,0 0 0,0-1 0,0 1 0,-1-1 0,1 1 0,-1-1 0,1 1 0,-1-1 0,1 0 0,-1 0 0,0 0 0,0 0 0,0 0 0,0 0 0,1 0 0,-1 0 0,0-1 0,0 1 0,-4 0 0,-1 0 2,1-1 1,-1 1-1,1-1 0,-1 0 0,1 0 1,-1-1-1,1 0 0,-1 0 0,-12-4 0,1-2 23,-35-18-1,42 19 33,-1-1 0,0 2 0,0 0 0,0 0 1,-1 2-1,1-1 0,-16-1 0,27 4-23,0 1 0,0 0 0,0 0 0,-1 0 0,1-1 0,0 1 0,0 1 0,0-1-1,0 0 1,-1 0 0,1 0 0,0 0 0,0 1 0,0-1 0,0 1 0,0-1 0,0 1 0,0-1-1,0 1 1,0-1 0,0 1 0,-1 1 0,1-1 6,1 0 1,0 0-1,0 0 0,-1 0 0,1 0 1,0 0-1,0 0 0,0 0 0,0 0 1,1 0-1,-1 0 0,0 0 0,0 0 1,1 0-1,-1 0 0,0 0 0,1 0 1,-1-1-1,1 1 0,0 1 0,5 8 182,1-1-1,1 0 1,10 12-1,-13-16-106,20 22 196,-9-8-190,1-1 0,0-1 0,1 0 0,1-1 1,0-1-1,30 17 0,-48-32-93,0 1 0,-1-1 0,1 0 1,0 0-1,-1 1 0,1-1 0,-1 0 0,1 1 0,-1-1 0,1 0 1,-1 1-1,1-1 0,-1 1 0,1-1 0,-1 1 0,0-1 1,1 1-1,-1 0 0,0-1 0,1 1 0,-1-1 0,0 1 1,1 0-1,-2 0-12,1-1 1,0 1 0,0-1-1,-1 1 1,1-1-1,0 1 1,-1-1 0,1 0-1,-1 1 1,1-1-1,0 0 1,-1 1 0,1-1-1,-1 0 1,1 1 0,-1-1-1,1 0 1,-1 0-1,1 0 1,-2 1 0,-33 4-265,11-5 238,1-2-1,-1-1 1,-26-7-1,-41-5 57,61 13-53,-53 3-1,72-1 28,1 1 0,-1 1-1,0 0 1,1 1-1,0-1 1,-1 2-1,1 0 1,-13 7-1,22-11 8,1 0-1,-1 0 0,1 0 0,-1 1 0,1-1 0,0 0 0,-1 0 0,1 1 0,-1-1 0,1 0 0,0 1 0,-1-1 1,1 0-1,0 1 0,-1-1 0,1 1 0,0-1 0,-1 0 0,1 1 0,0-1 0,0 1 0,0-1 0,0 1 0,-1-1 1,1 1-1,0-1 0,0 1 0,0-1 0,0 1 0,1 0 4,-1 0-1,1-1 1,-1 1 0,1 0-1,-1-1 1,1 1 0,0-1 0,-1 1-1,1-1 1,0 1 0,0-1-1,-1 0 1,1 1 0,0-1 0,1 1-1,40 7 209,-38-7-197,57 8 138,13 1-69,138 36 1,-210-45-99,1-1 0,-1 1 0,0 0 0,0 0 0,0 0 0,0 0 0,0 0 0,3 3 0,-5-4 4,0 0-1,0 0 1,1 0-1,-1 1 0,0-1 1,0 0-1,0 0 0,0 1 1,0-1-1,0 0 0,0 0 1,0 0-1,0 1 1,0-1-1,1 0 0,-1 0 1,0 1-1,0-1 0,-1 0 1,1 0-1,0 1 0,0-1 1,0 0-1,0 0 1,0 0-1,0 1 0,0-1 1,0 0-1,-1 1 0,-10 7-160,-141 51-582,74-31 663,52-18 84,-324 115-408,345-124 400,7-1 13,14-3 35,27-9 108,131-34 509,-139 39-584,1 1-1,70-2 1,-103 8-90,25 3-36,-28-3 42,1 0 0,-1 0 0,1 0 0,-1 0 0,0 0 0,1 0 0,-1 0 0,0 0 0,1 1 0,-1-1-1,1 0 1,-1 0 0,0 0 0,0 1 0,1-1 0,-1 0 0,0 0 0,1 1 0,-1-1 0,0 0 0,0 1-1,1-1 1,-1 0 0,0 1 0,0-1 0,0 1 0,0-1 0,0 0 0,1 1 0,-1-1 0,0 0 0,0 1-1,0-1 1,0 1 0,0-1 0,0 0 0,0 1 0,0-1 0,0 1 0,-1-1 0,1 0 0,0 1 0,0-1-1,0 0 1,0 1 0,0-1 0,-1 0 0,1 1 0,0-1 0,0 0 0,-1 1 0,1-1 0,0 0 0,-1 1-1,1-1 1,0 0 0,-1 0 0,1 0 0,-1 1 0,-11 10-180,0 0 0,-1-1 1,-25 14-1,4-2 41,-27 18-302,-48 35-3825,92-59 1853,7-2 945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347 13 6705,'32'-5'1527,"-25"3"-1308,0 0 0,0 1 0,0 0 0,0 0 0,0 1 0,0-1 0,0 2 0,12 1 1,-19-2-179,1 0 0,-1 0 0,0 0 1,1 0-1,-1 0 0,1 0 1,-1 1-1,1-1 0,-1 0 1,0 0-1,1 0 0,-1 1 0,1-1 1,-1 0-1,0 1 0,1-1 1,-1 0-1,0 1 0,0-1 1,1 0-1,-1 1 0,0-1 0,0 1 1,1-1-1,-1 1 0,0-1 1,0 0-1,0 1 0,0-1 1,0 1-1,0 0 0,-7 15 878,-19 12-320,26-28-599,-98 82 115,45-39-123,-55 57-1,104-95 14,2-4-1,0 1 0,0 0-1,0-1 1,0 1 0,1 0-1,-1 0 1,1 0 0,0 1-1,-1-1 1,1 0 0,0 0-1,0 1 1,0 3-1,1-6 1,0 0 0,0 0 0,1 1-1,-1-1 1,0 0 0,0 0 0,1 1-1,-1-1 1,0 0 0,1 0-1,-1 0 1,1 0 0,-1 1 0,0-1-1,1 0 1,-1 0 0,0 0-1,1 0 1,-1 0 0,1 0 0,-1 0-1,0 0 1,1 0 0,-1 0-1,1 0 1,-1 0 0,0-1 0,1 1-1,-1 0 1,0 0 0,1 0-1,-1 0 1,1-1 0,16-5 102,-16 6-96,28-14 124,0 0 0,-1-2-1,27-19 1,72-64 223,-72 51-247,-52 46-154,-3 5 12,-7 8-15,-70 71 21,-98 80 0,-53 53 638,223-210-558,-5 6 110,10-9-90,8-6-30,106-55 278,205-76 0,-305 130-352,32-12-31,-44 17 42,1-1 1,-1 0-1,0 1 0,1 0 1,-1-1-1,1 1 1,-1 0-1,1 0 0,-1 0 1,1 1-1,-1-1 0,0 0 1,1 1-1,3 1 1,-5-1-5,0 0 0,0 0 0,0 0 1,0 0-1,0 0 0,-1 0 0,1 0 1,-1 0-1,1 0 0,0 0 0,-1 0 1,0 0-1,1 1 0,-1-1 0,0 0 1,0 0-1,1 1 0,-1-1 0,0 0 1,0 0-1,0 1 0,-1-1 0,1 0 1,0 0-1,0 0 0,-1 1 0,1-1 1,-1 1-1,-15 35-544,16-36 557,-49 85-923,27-50 822,-25 55 0,14 0 37,33-91 76,-1 1 1,1 0-1,0 0 1,0 0-1,-1-1 1,1 1-1,0 0 1,0 0-1,0-1 1,0 1-1,0 0 1,0 0-1,0 0 1,0-1-1,0 1 1,1 0 0,-1 0-1,0 0 1,0-1-1,1 2 1,-1-2 4,1 0 0,-1 0 0,1 1 0,-1-1 0,1 0 1,-1 0-1,1 0 0,-1 0 0,1 0 0,-1 0 0,0 0 0,1 0 1,-1 0-1,1 0 0,-1 0 0,1 0 0,-1 0 0,1 0 1,-1-1-1,1 1 0,-1 0 0,0 0 0,1 0 0,0-1 1,3-1 50,0-1 1,1 0-1,-1 0 1,0 0-1,4-5 1,53-67 488,-40 48-396,45-47 0,-59 68-146,8-7 2,-2-1 0,15-18 0,-24 28 5,-1 0-1,0-1 1,-1 1-1,1-1 1,-1 0-1,0 0 1,0 0-1,0 0 1,-1 0-1,0 0 1,0-1 0,0-8-1,-1 14-13,0 0 0,0 0 0,0 1 1,0-1-1,0 0 0,0 0 0,0 0 0,0 0 0,0 0 0,0 0 0,0 0 0,0 0 0,0 0 0,0 0 1,0 0-1,0 0 0,0 0 0,0 0 0,0 1 0,0-1 0,0 0 0,-1 0 0,1 0 0,0 0 0,0 0 1,0 0-1,0 0 0,0 0 0,0 0 0,0 0 0,0 0 0,0 0 0,0 0 0,0 0 0,-1 0 1,1 0-1,0 0 0,0 0 0,0 0 0,0 0 0,0 0 0,0 0 0,0 0 0,0 0 0,0 0 0,0 0 1,0 0-1,-1-1 0,1 1 0,0 0 0,0 0 0,0 0 0,0 0 0,0 0 0,0 0 0,0 0 0,0 0 1,0 0-1,0 0 0,0 0 0,0 0 0,0 0 0,0 0 0,0-1 0,0 1 0,0 0 0,-4 6-45,2 30 101,2-35-64,0 1 0,0-1-1,0 1 1,0-1 0,0 0-1,0 1 1,1-1 0,-1 1 0,0-1-1,1 0 1,0 0 0,-1 1-1,1-1 1,0 0 0,-1 0 0,1 1-1,0-1 1,0 0 0,0 0 0,0 0-1,0 0 1,2 1 0,-2-2-38,-1 0 0,1 0 0,0 0 0,-1 0 0,1 0 0,-1 0 1,1 0-1,0 0 0,-1-1 0,1 1 0,-1 0 0,1 0 0,0-1 0,-1 1 1,1 0-1,-1-1 0,1 1 0,-1 0 0,1-1 0,-1 1 0,1-1 0,-1 1 0,0-1 1,1 1-1,-1-1 0,0 1 0,1-1 0,9-18-1556,-8 16 1316,5-13-407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9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1399 0 9050,'-88'67'432,"-117"84"-456,-113 76-456,-88 50 80,25-21-8178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167 320 4801,'-39'-60'1859,"-8"-12"1244,42 65-2654,-1 0 0,0 0 1,0 1-1,-1 0 0,1 0 1,-1 1-1,-11-7 1,17 12-418,1 0 0,0-1 0,-1 1 0,1 0 0,-1 0 0,1-1 0,0 1 0,-1 0 0,1 0 0,-1 0 0,1 0 0,-1 0 0,1-1 0,-1 1 0,1 0 0,-1 0 0,1 0 0,0 0 0,-1 0 0,1 0 0,-1 0 0,1 1 0,-1-1 0,1 0 0,-1 0 0,1 0 0,0 0 0,-1 1 0,1-1 0,-1 0 0,1 0 0,0 1 0,-1-1 0,1 0 0,-1 1 0,0 0-6,1 1 0,-1-1 0,1 1 0,-1-1 0,1 1 0,0-1 1,-1 1-1,1-1 0,0 1 0,0 0 0,0 1 0,9 48-94,-8-47 138,6 26-77,2 0 0,1-2 0,19 40 1,-21-51-176,2 0 1,0 0 0,1-1 0,1 0 0,0-1 0,23 21 0,-33-34 121,0 0 0,0 0 0,1 0-1,-1-1 1,1 1 0,0-1 0,-1 0 0,1 1 0,0-1 0,3 1 0,-5-2 55,-1 0-1,1 0 1,-1 0-1,0 0 0,1 0 1,-1 0-1,0 0 1,1 0-1,-1 0 1,0 0-1,1-1 0,-1 1 1,1 0-1,-1 0 1,0 0-1,1 0 0,-1 0 1,0-1-1,0 1 1,1 0-1,-1 0 1,0 0-1,1-1 0,-1 1 1,0 0-1,0-1 1,1 1-1,-1 0 0,0 0 1,0-1-1,1 0 17,-1-1-1,0 1 0,0 0 0,0-1 1,0 1-1,0-1 0,0 1 0,0 0 1,-1-1-1,1 1 0,0 0 1,-1 0-1,0-2 0,-25-67 327,13 37-15,1 1 0,-11-51 0,22 74-226,-1 1 23,0-1 0,1 1 0,0 0 1,0-1-1,1 1 0,0 0 0,3-15 1,-3 23-115,0 0 1,0 0-1,0-1 1,0 1-1,0 0 1,0-1-1,0 1 1,1 0 0,-1 0-1,0-1 1,0 1-1,0 0 1,0 0-1,1-1 1,-1 1-1,0 0 1,0 0-1,0 0 1,1-1 0,-1 1-1,0 0 1,1 0-1,-1 0 1,0 0-1,0 0 1,1-1-1,-1 1 1,0 0-1,1 0 1,-1 0 0,0 0-1,0 0 1,1 0-1,-1 0 1,0 0-1,1 0 1,-1 0-1,0 0 1,1 0 0,-1 0-1,0 0 1,1 1-1,-1-1 1,0 0-1,1 0 1,11 10 133,10 14 12,27 37 0,-28-33-156,29 30 1,-42-50-16,0-1 1,0 0-1,1 0 1,0-1-1,0 0 1,0 0 0,1-1-1,11 4 1,-19-8 22,-1 0 0,1 0 0,-1-1 0,1 1 0,-1-1 0,1 1 0,0-1 0,-1 0 0,1 0 0,-1 1 1,1-1-1,0 0 0,-1 0 0,1-1 0,0 1 0,-1 0 0,1 0 0,-1-1 0,1 1 0,0-1 0,-1 1 0,2-2 0,-2 1 14,0 0 0,0 0 0,0-1 0,-1 1-1,1 0 1,-1 0 0,1-1 0,-1 1 0,1 0-1,-1-1 1,0 1 0,1 0 0,-1-1 0,0 1-1,0-1 1,0 1 0,0 0 0,0-1-1,-1-1 1,-1-9 76,-1 1-1,0 0 1,-1 0 0,-8-15-1,-53-93 106,40 77-128,-30-69 0,53 106-43,1 0 1,-1 0-1,1 0 1,-2-9-1,3 14-24,0-1-1,0 1 0,0-1 0,0 0 0,0 1 0,0-1 1,0 1-1,0-1 0,0 1 0,0-1 0,0 1 0,0-1 1,0 1-1,1-1 0,-1 1 0,0-1 0,0 1 0,1-1 0,-1 1 1,0-1-1,1 1 0,-1-1 0,0 1 0,1 0 0,-1-1 1,0 1-1,1 0 0,-1-1 0,1 1 0,-1 0 0,1 0 1,-1-1-1,1 1 0,-1 0 0,1 0 0,-1 0 0,1-1 0,-1 1 1,1 0-1,0 0 0,-1 0 0,1 0 0,-1 0 0,1 0 1,-1 0-1,1 0 0,-1 1 0,1-1 0,-1 0 0,1 0 1,-1 0-1,1 0 0,-1 1 0,1-1 0,0 1 0,12 4 5,-1 2-1,-1-1 0,1 1 0,-1 1 1,17 14-1,-5-4-29,33 25-56,55 40-130,-91-71 83,0 1 0,1-2 0,41 15 0,-59-25 86,0 0 0,0 0-1,0 1 1,0-1 0,0 1 0,3 2 0,-5-4 33,-1 1 0,0-1 0,0 0 0,1 0 0,-1 1 0,0-1 0,0 0 0,1 1 0,-1-1 0,0 0 0,0 0 0,0 1 0,0-1 0,0 0 0,0 1 0,1-1 0,-1 1 0,0-1 0,0 0 0,0 1 0,0-1 0,0 0 0,0 1 1,-1-1-1,1 1-4,0 0 0,-1 0 0,1-1 1,-1 1-1,1 0 0,-1-1 0,0 1 1,1 0-1,-1-1 0,0 1 1,1-1-1,-1 1 0,0-1 0,-1 1 1,0 0-47,1-1 0,0 1 0,-1-1 0,1 0 0,-1 1-1,1-1 1,0 0 0,-1 0 0,1 0 0,-1 0 0,1 0 0,-1 0 0,1 0 0,-1-1 0,1 1 0,-1 0 0,1-1 0,0 1 0,-1-1 0,1 0 0,0 1 0,-3-2 0,2 0-6,0 1 0,0 0 0,0 1 0,0-1 0,0 0 1,0 0-1,-1 1 0,-3-1 0,43 42-125,33 43-2806,13 14-2918,-69-84 4924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5 469 2048,'0'0'35,"0"0"0,0 0 0,0 0-1,0 0 1,0 0 0,0 0 0,-1 0 0,1-1-1,0 1 1,0 0 0,0 0 0,0 0-1,0 0 1,-1 0 0,1 0 0,0 0-1,0 0 1,0 0 0,0 1 0,0-1-1,0 0 1,-1 0 0,1 0 0,0 0-1,0 0 1,-1 0 243,1 1-243,0-1 0,0 0 0,0 0-1,0 0 1,0 0 0,0 0 0,0 0-1,0 0 1,0 1 0,0-1 0,0 0-1,0 0 1,0 0 0,0 0 0,0 0-1,0 1 1,0-1 0,0 0 0,0 0-1,0 0 1,0 0 0,8 8 972,15 5 186,-12-10-913,1 0 0,0-1 0,0-1 0,0 0 0,1 0 0,-1-1 0,13-2 0,87-15 10,-89 13-258,-11 2-44,7-1-82,0-1 0,21-8 0,-40 12 90,0 0-1,0 0 1,1 0 0,-1 0-1,0 0 1,0 0-1,1 0 1,-1 0 0,0 0-1,0 0 1,1 0-1,-1 0 1,0 0 0,0 0-1,0-1 1,1 1-1,-1 0 1,0 0 0,0 0-1,0 0 1,1-1-1,-1 1 1,0 0 0,0 0-1,0 0 1,0-1-1,0 1 1,1 0 0,-1 0-1,0 0 1,0-1-1,0 1 1,0 0 0,0 0-1,0-1 1,-9-2-73,-15 1 44,-60 6 123,-98-2 2206,181-2-2250,0 1 0,0-1 0,1 0 1,-1 0-1,0 0 0,0-1 0,0 1 0,1 0 0,-1 0 0,0 0 1,0 0-1,1-1 0,-1 1 0,0 0 0,1-1 0,-1 1 0,0-1 1,1 1-1,-1-1 0,-1 0 0,2 0-27,0 1 1,1-1-1,-1 1 1,0-1-1,0 1 0,0-1 1,0 1-1,0-1 1,1 1-1,-1 0 0,0-1 1,0 1-1,1-1 1,-1 1-1,0-1 0,1 1 1,-1 0-1,0-1 1,1 1-1,-1 0 0,1-1 1,0 1-1,34-20 142,-32 19-143,163-71 145,-105 48-641,-1-2-1,95-57 0,-153 81 428,4-1 24,-1-1-1,0 0 1,9-8-1,-14 11 23,1 1 0,-1-1 0,1 1 0,-1-1 0,1 0 1,-1 1-1,0-1 0,1 1 0,-1-1 0,0 0 0,0 1 0,0-1 0,1 0 0,-1 1 0,0-1 0,0 0 0,0 1 0,0-2 0,0 1-8,-1 0 0,1 1 0,-1-1 0,1 1 1,-1-1-1,1 1 0,-1-1 0,1 0 0,-1 1 0,1 0 0,-1-1 0,0 1 0,1-1 0,-1 1 0,1 0 1,-1-1-1,0 1 0,0 0 0,1 0 0,-1 0 0,0-1 0,-1 1 0,-15-2-71,0 0 0,-1 2 0,0 0 0,1 0 0,-1 2 0,-33 6 0,-1 0 24,24-4 151,-1-2-1,-48-2 1,76 0-69,0 0-1,0 0 1,0 0 0,0 0-1,0 0 1,-1 0-1,1 0 1,0-1 0,0 1-1,0 0 1,0-1 0,0 1-1,0-1 1,0 1-1,0-1 1,0 1 0,0-1-1,-1-1 1,2 2-4,0-1 0,0 1 0,0-1 0,0 1 0,1-1 0,-1 1 0,0-1 0,0 1 0,0-1 0,0 1 0,1-1 0,-1 1 0,0 0 0,0-1 0,1 1 0,-1-1 0,0 1 0,1 0 1,-1-1-1,0 1 0,1 0 0,-1-1 0,1 1 0,-1 0 0,1 0 0,0-1 0,5-2 63,0-1 0,0 1 0,0 0 0,8-2 0,-10 4-69,157-50 751,-135 40-953,1 0 1,-1-2-1,43-28 0,-69 41 187,14-12-1036,-13 12 989,-1 0-1,0 0 0,0 0 0,0-1 1,1 1-1,-1 0 0,0 0 0,0 0 1,0 0-1,0 0 0,1-1 1,-1 1-1,0 0 0,0 0 0,0 0 1,0-1-1,0 1 0,0 0 0,0 0 1,0 0-1,0-1 0,0 1 0,0 0 1,0 0-1,0-1 0,0 1 0,0 0 1,0 0-1,0 0 0,0-1 0,0 1 1,0 0-1,0 0 0,0 0 1,0-1-1,0 1 0,0 0 0,0 0 1,-1 0-1,1-1 0,0 1 0,0 0 1,0 0-1,0 0 0,0 0 0,-1-1 1,1 1-1,0 0 0,0 0 0,0 0 1,-1 0-1,1 0 0,0 0 0,0 0 1,0 0-1,-1 0 0,1 0 1,0 0-1,0-1 0,-1 1 0,1 0 1,0 0-1,-15-1-1187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453 975 4025,'-9'1'275,"-23"0"762,30-1-869,1 0-1,0 0 1,0 0-1,0 0 1,-1 0 0,1 0-1,0-1 1,0 1-1,0 0 1,0-1 0,0 1-1,0-1 1,0 1-1,-1-1 1,1 0 0,1 1-1,-1-1 1,0 0-1,0 0 1,-1-1 0,2 1-89,-1 1 0,1-1 0,0 0 0,0 1 0,0-1 0,0 0 0,0 1 0,1-1 0,-1 0 0,0 1 0,0-1 0,0 0 0,1 1 0,-1-1 0,0 0 0,0 1 0,1-1 0,-1 1 0,1-1 0,-1 1 0,0-1 0,1 1 0,-1-1 0,1 1 0,0-1 0,-1 1 0,1-1 0,-1 1 0,2-1 0,22-13 345,-16 9-148,22-13-149,-2-2-1,-1-1 1,0-1 0,-2-1 0,-1-1 0,0-2 0,-2 0 0,-1-1 0,22-39 0,-40 60-154,0 0 1,0 0-1,-1 0 0,0-1 0,0 1 1,1-9-1,-3 14 13,0 0 0,1 0 0,-1-1-1,0 1 1,0 0 0,0 0 0,0 0 0,0 0 0,0 0 0,0 0 0,-1-1-1,1 1 1,0 0 0,-1 0 0,1 0 0,-1 0 0,1 0 0,-1 0 0,1 0-1,-1 0 1,0 0 0,1 0 0,-1 0 0,0 1 0,0-1 0,0 0 0,1 0-1,-1 1 1,0-1 0,0 0 0,0 1 0,0-1 0,0 1 0,-1 0 0,1-1-1,0 1 1,0 0 0,0-1 0,0 1 0,0 0 0,-1 0 0,1 0 0,0 0-1,-2 0 1,-5 1-3,0 0 0,0 1-1,1-1 1,-1 1 0,0 1-1,1 0 1,-11 5 0,-53 33 78,18-10 122,-30 9 581,81-40-393,5-6-238,10-5-44,36-22 44,-12 10-138,-2-1 0,0-2 0,39-39-1,-73 64-6,1-1 0,0 0 0,-1 0 0,1 0 0,-1 0 0,1-1 0,-1 1 0,0 0 0,0-1 0,0 1 0,1-5 0,-2 7 7,0-1 0,0 0 0,0 1-1,0-1 1,0 0 0,0 1 0,0-1 0,-1 1 0,1-1-1,0 0 1,0 1 0,0-1 0,-1 1 0,1-1 0,0 1 0,-1-1-1,1 1 1,-1-1 0,0 0 0,0 0-5,0 0 1,-1 0-1,1 1 0,0-1 0,0 0 1,-1 1-1,1-1 0,-1 1 1,1 0-1,-1-1 0,1 1 1,-2 0-1,-7-1-26,0 1 1,1 0 0,-1 1-1,1 0 1,-1 0-1,1 1 1,-11 3-1,-63 27-103,60-21 117,0-2-1,-30 8 1,52-17 34,1 0-1,-1 1 0,0-1 0,0 0 0,0 0 0,0 0 0,0 0 0,0 1 0,0-1 1,1-1-1,-1 1 0,0 0 0,0 0 0,0 0 0,0 0 0,0-1 0,0 1 0,0 0 0,1-1 1,-1 1-1,0 0 0,0-1 0,0 1 0,1-1 0,-1 1 0,0-2 0,0 1 7,0 0-1,1-1 1,-1 1-1,1 0 1,0 0-1,-1-1 1,1 1-1,0-1 1,0 1-1,0 0 1,0-1-1,0 1 1,0 0-1,0-1 1,1-1-1,1-5 67,0 0 0,0 0 0,1 1 0,6-12-1,7-8 431,29-37 0,-29 43-400,-2 0 0,0 0 1,11-25-1,-22 39-114,-1-1 1,1 0 0,-2 0-1,1 0 1,-1 0 0,-1 0 0,1 0-1,-1-1 1,-1 1 0,0 0-1,0 0 1,-3-11 0,0 4 15,-1 0 0,0 0 1,-1 1-1,-1 0 0,-13-21 0,18 31-6,-1 0 0,1 0 0,-1 1 0,0-1 0,0 1 0,-1 0 0,1 0 0,-1 0 0,0 0 0,-4-2 0,6 4-11,0 0-1,0 1 0,0-1 0,0 1 0,1-1 0,-1 1 0,0 0 0,0-1 0,0 1 0,0 0 0,0 0 0,0 1 0,0-1 0,0 0 0,0 1 0,0-1 0,0 1 0,0-1 0,0 1 0,0 0 0,1 0 0,-1 0 0,0 0 0,1 0 0,-4 2 0,-8 10 1,0 1 0,0 0-1,1 0 1,1 1 0,-14 26 0,2-6 15,19-28-9,-21 30 57,-1-1 0,-47 49-1,72-84-45,1 0 0,-1 0 0,0 0-1,0 0 1,1-1 0,-1 1 0,0 0-1,0 0 1,0-1 0,0 1 0,0-1-1,0 1 1,0-1 0,0 1 0,0-1-1,0 0 1,-1 1 0,1-1 0,0 0-1,0 0 1,0 0 0,0 0 0,-1 0-1,1 0 1,-2 0 0,2-1 17,0 0 0,0 0 0,0 0 0,1 0 0,-1 0 0,0 0 0,0 0 0,1 0 0,-1 0 0,1-1 0,-1 1 0,1 0 0,0 0 1,-1 0-1,1-1 0,0 1 0,0 0 0,0-1 0,0 1 0,0 0 0,0 0 0,0-2 0,3-28 244,7-37-1,3-27-208,-13 84-71,0 1 0,0-1 0,-1 1 0,-1-1 0,0 1 0,0 0 0,-4-11 0,6 20 1,0 0-1,-1 1 1,1-1 0,0 0-1,-1 0 1,1 0-1,0 0 1,-1 0-1,1 0 1,-1 1-1,1-1 1,-1 0-1,0 0 1,1 1-1,-1-1 1,0 1-1,1-1 1,-1 0-1,0 1 1,0-1-1,-1 0 1,2 2-1,-1-1 1,0 0-1,1 0 1,-1 0-1,1 1 1,-1-1-1,0 0 1,1 0 0,-1 1-1,1-1 1,-1 1-1,1-1 1,-1 0-1,1 1 1,-1-1-1,1 1 1,0-1-1,-1 1 1,1-1-1,0 1 1,-1 0 0,1 0-1,-4 7-6,1-1-1,0 1 1,-2 12-1,-2 23 0,-5 76 1,11-83 45,-2-1 0,-2 1 0,-14 52 0,19-85-25,-1 0 0,0 0-1,0 0 1,0-1 0,-1 1-1,1-1 1,-1 1 0,1-1-1,-4 4 1,3-30 8,3 12-473,2 0 0,6-21 1,-1 5-2536,-6 17 2022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0 201 2985,'3'2'1107,"-2"-2"-830,0 1 0,0-1 0,0 0 0,0 0 0,-1 0 0,1 0 0,0 0 0,0 0-1,0 0 1,0 0 0,0 0 0,0 0 0,-1 0 0,1 0 0,1-1 0,21-6-313,-15 4 423,463-148-467,-304 109-1003,-234 73 2289,-24 10-156,3 5 1,-103 70 0,179-108-933,6-5-47,1 1 0,-1 0 0,1 0 0,-1 1 0,1-1 0,1 1 0,-6 6 0,10-10-68,-1-1 1,1 1 0,0-1 0,-1 1-1,1-1 1,0 1 0,0-1 0,-1 1-1,1-1 1,0 1 0,0-1-1,0 1 1,0-1 0,0 1 0,0-1-1,0 1 1,0-1 0,0 1 0,0 0-1,0-1 1,0 1 0,0-1-1,1 1 1,-1-1 0,0 1 0,0-1-1,1 1 1,-1-1 0,0 1 0,0-1-1,1 1 1,-1-1 0,1 0-1,-1 1 1,0-1 0,1 1 0,-1-1-1,1 0 1,-1 0 0,1 1 0,-1-1-1,1 0 1,-1 0 0,1 1-1,-1-1 1,1 0 0,0 0 0,-1 0-1,1 0 1,-1 0 0,1 0 0,0 0-1,35 4 60,-33-4-50,44 0 144,-15 0 14,61 6-1,-84-4-203,1 0 0,-1 0 0,1 1 1,-1 0-1,0 0 0,0 1 0,0 0 0,-1 1 0,1 0 0,12 10 0,-20-14 27,0 0 1,0 0-1,-1-1 0,1 1 0,0 0 1,-1 0-1,1 0 0,-1 0 1,1 0-1,-1 0 0,1 0 0,-1 0 1,1 0-1,-1 0 0,0 0 0,0 0 1,0 0-1,1 0 0,-1 0 0,0 0 1,-1 0-1,1 0 0,0 1 0,0-1 1,0 0-1,0 0 0,-1 0 0,1 0 1,-1 0-1,1 0 0,-1 0 1,1 0-1,-1 0 0,1 0 0,-1-1 1,0 1-1,0 0 0,1 0 0,-3 1 1,-4 4 3,0 0 0,0 0 0,-15 8 0,17-10 3,-32 16 180,-2 0 1,0-3-1,-63 20 0,52-20 8,-81 39 0,116-48-187,5-3-15,0 1 0,-1 0 0,-13 12 1,24-18 8,-1 0 0,1 0 0,0 0 0,-1 1 0,1-1 0,0 0 0,-1 1 0,1-1 0,0 0 0,0 1 0,-1-1 0,1 0-1,0 1 1,0-1 0,-1 0 0,1 1 0,0-1 0,0 1 0,0-1 0,0 0 0,0 1 0,0-1 0,0 1 0,0-1 0,0 0 0,0 1 0,0-1 0,0 1 0,0-1 0,0 1 0,12 6-48,24 0 49,-32-7 3,54 7-42,152 22-2406,-174-23 2094,-15-3 295,0 1 1,31 10-1,-52-14 63,1 0-1,-1 0 1,1 0 0,-1 0-1,1 0 1,-1 0-1,0 0 1,1 1-1,-1-1 1,1 0 0,-1 0-1,1 0 1,-1 1-1,0-1 1,1 0-1,-1 0 1,0 1-1,1-1 1,-1 0 0,0 1-1,0-1 1,1 1-1,-1-1 1,0 0-1,0 1 1,1-1 0,-1 1-1,0-1 1,0 0-1,0 1 1,0-1-1,0 1 1,0-1 0,0 1-1,0-1 1,0 0-1,0 1 1,0 0-1,-1 0 20,0 0 0,0 1 0,0-1 0,0 0 0,0 0 0,0 0 0,0 0 0,0 0 0,-1-1 0,1 1 0,-3 1 0,-38 14 350,-67 9-3948,91-21 2453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1672 2 4465,'-1'0'89,"1"-1"-1,-1 1 1,1 0 0,0 0-1,-1 0 1,1 0 0,-1-1-1,1 1 1,-1 0 0,1 0-1,-1 0 1,1 0 0,0 0-1,-1 0 1,1 0 0,-1 0 0,1 0-1,-1 0 1,1 1 0,-1-1-1,1 0 1,0 0 0,-1 0-1,1 0 1,-1 1 0,1-1-1,8 8 1774,21 9 269,-9-9-1423,10 4-258,0 1 0,0 1 0,-1 2 0,44 31 0,51 57-530,-124-102-60,-8-2 69,-9-4 30,-46-18 356,24 7-130,-54-11 0,79 23-108,1 1 1,0 0-1,-1 1 0,1 0 1,0 1-1,-1 1 1,1 0-1,-18 4 0,28-4-39,-1 0-1,1-1 0,-1 1 1,1 1-1,0-1 1,0 0-1,-1 1 1,1 0-1,0-1 0,0 1 1,1 0-1,-1 1 1,0-1-1,1 0 0,-1 1 1,1 0-1,0-1 1,-2 4-1,2-2-13,1-1-1,0 0 1,0 1-1,1-1 1,-1 0-1,1 1 1,-1-1-1,1 1 0,0-1 1,1 1-1,-1-1 1,0 1-1,1-1 1,0 0-1,0 1 1,0-1-1,3 6 1,2 4 80,0-1-1,1 1 1,0-1 0,1 0 0,1-1 0,12 14-1,65 54 263,0 0-243,-84-77-103,-1-1 1,1 1 0,-1 0-1,1-1 1,-1 1 0,0 0 0,0 0-1,0 0 1,0 0 0,0 0-1,0 0 1,0 4 0,-1-6-12,0 1 1,0-1-1,0 0 1,0 1-1,0-1 1,0 0 0,0 1-1,-1-1 1,1 0-1,0 1 1,0-1-1,0 0 1,0 0 0,-1 1-1,1-1 1,0 0-1,0 0 1,-1 1-1,1-1 1,0 0-1,0 0 1,-1 1 0,1-1-1,0 0 1,-1 0-1,1 0 1,-1 0-1,-19 1 207,-37-12 404,-94-32 0,52 14-221,-58-16 669,157 44-1063,0 1 1,0 0-1,0 0 1,0 0-1,0 0 0,0 0 1,0 0-1,0 0 1,0 0-1,0 0 0,0 0 1,0 0-1,-1 0 0,1 0 1,0 0-1,0 0 1,0 0-1,0 0 0,0 0 1,0 0-1,0 0 0,0 1 1,0-1-1,0 0 1,0 0-1,0 0 0,0 0 1,0 0-1,0 0 1,-1 0-1,1 0 0,0 0 1,0 0-1,0 0 0,0 0 1,0 0-1,0 0 1,0 0-1,0 0 0,0 0 1,0 0-1,0 1 0,0-1 1,0 0-1,0 0 1,0 0-1,0 0 0,0 0 1,0 0-1,0 0 1,0 0-1,0 0 0,0 0 1,0 0-1,0 0 0,0 0 1,0 0-1,0 1 1,0-1-1,0 0 0,0 0 1,0 0-1,0 0 0,1 0 1,-1 0-1,4 7 94,8 8-77,20 18-14,2-1 0,56 40 0,84 44 6,-133-89 8,-32-22-21,-5-3-1,-1 0 0,0 0 1,1 0-1,-1 0 0,0 1 0,0-1 0,0 1 0,-1 0 0,1 0 1,-1 0-1,4 5 0,-6-7-2,0-1 1,0 1 0,1-1-1,-1 1 1,0-1 0,0 1-1,0-1 1,-1 1 0,1-1-1,0 1 1,0-1-1,0 1 1,0-1 0,0 1-1,-1-1 1,1 1 0,0-1-1,0 0 1,-1 1-1,1-1 1,0 1 0,-1-1-1,1 0 1,0 1 0,-1-1-1,1 0 1,-1 1-1,1-1 1,0 0 0,-1 0-1,1 1 1,-1-1 0,1 0-1,-1 0 1,1 0-1,-1 0 1,1 1 0,-1-1-1,1 0 1,-1 0 0,1 0-1,-1 0 1,1 0-1,-1-1 1,-26 1-136,-1-6 100,0-2 0,0 0-1,1-2 1,-47-24 0,46 22 36,-177-91 372,203 103-365,1-1 1,0 0-1,0 1 0,0-1 0,0 1 0,0-1 1,0 1-1,-1-1 0,1 1 0,0 0 0,0 0 1,-1-1-1,1 1 0,0 0 0,-1 0 0,1 0 1,0 1-1,0-1 0,-1 0 0,1 0 0,0 1 1,0-1-1,0 1 0,-1-1 0,1 1 1,-1 0-1,1 0-15,0 0 1,0 1 0,1-1 0,-1 1 0,0-1-1,1 1 1,-1-1 0,1 1 0,-1-1-1,1 1 1,0-1 0,0 1 0,0-1-1,0 1 1,0 0 0,0-1 0,0 1 0,0-1-1,1 1 1,0 2 0,3 10-39,1 1 0,12 27 0,5 9 25,-7-4-38,-3 1 0,-1 1 0,4 57 0,-14-99 48,0-1 1,-1 0-1,0 1 0,-1-1 0,0 1 0,0-1 1,-2 9-1,2-13 13,1-1 0,-1 0 0,1 1-1,-1-1 1,0 0 0,0 0 0,0 1 0,0-1 0,1 0 0,-2 0 0,1 0-1,0 0 1,0 0 0,0 0 0,0 0 0,-1-1 0,1 1 0,0 0 0,-1-1-1,1 1 1,0 0 0,-1-1 0,1 0 0,-1 1 0,1-1 0,-1 0 0,1 0-1,-1 0 1,1 0 0,-1 0 0,1 0 0,-1 0 0,1-1 0,-1 1 0,1 0-1,-1-1 1,1 1 0,-2-1 0,-14-6 17,1 0 0,-1-1-1,2-1 1,-22-15 0,0 0 64,21 15-40,1-1 1,0 0-1,1-1 0,-13-14 1,24 23-24,0-1 0,0 0 1,0 0-1,1 0 0,0 0 0,-1 0 1,1-1-1,0 1 0,1-1 0,-1 1 1,1-1-1,-1 0 0,1 1 0,0-1 1,1 0-1,-1 0 0,1 0 0,-1 0 1,1 0-1,0 0 0,1 0 1,-1 1-1,1-1 0,2-7 0,-3 9-5,1 0 0,-1 1 1,1-1-1,0 0 0,0 1 0,0-1 0,0 1 0,0-1 0,0 1 0,1-1 0,-1 1 0,0 0 1,1-1-1,-1 1 0,1 0 0,0 0 0,-1 0 0,1 0 0,0 0 0,-1 1 0,1-1 0,0 0 1,0 1-1,0-1 0,0 1 0,-1 0 0,1 0 0,0-1 0,0 1 0,0 0 0,0 1 1,0-1-1,0 0 0,0 0 0,0 1 0,-1-1 0,4 2 0,-1 0 15,-1-1-1,1 1 1,-1 0-1,0-1 1,0 2-1,0-1 1,0 0-1,0 1 1,0-1-1,-1 1 1,1 0-1,-1-1 1,0 1-1,0 1 1,0-1-1,0 0 1,0 0-1,1 5 1,-1 1-12,0 1 1,-1-1-1,0 1 1,-1-1-1,0 0 0,-1 1 1,0-1-1,0 0 1,-1 1-1,0-1 1,-1 0-1,0 0 1,0 0-1,-1-1 0,-9 17 1,7-15-21,-1 0 1,0-1-1,0 0 1,0 0-1,-1-1 1,-1 1-1,0-2 1,0 1-1,0-1 1,-1-1 0,0 0-1,-19 9 1,26-14 0,0 1 0,1-1 0,-1-1 1,0 1-1,0 0 0,0-1 1,0 1-1,0-1 0,0 0 0,1 0 1,-1 0-1,0 0 0,0-1 1,-5 0-1,6 0-1,0 0 0,0 0 0,0 0 0,1 0 0,-1-1 0,0 1 0,1 0 0,-1-1 0,1 1 0,0-1 0,-1 0 0,1 1 0,0-1 1,0 0-1,0 0 0,0 1 0,1-1 0,-1 0 0,0 0 0,1 0 0,-1-4 0,-2-15-2,0-1 1,2 0 0,1 1-1,0-1 1,5-26 0,-2 18 60,-2-50 1,-1 76-45,0 0-1,-1 0 1,0-1 0,0 1 0,0 0 0,-3-5 0,4 8-11,0 0 0,-1 1 0,1-1-1,0 0 1,-1 0 0,1 1 0,-1-1-1,1 1 1,-1-1 0,1 0 0,-1 1-1,0-1 1,1 1 0,-1 0 0,0-1 0,1 1-1,-1-1 1,0 1 0,1 0 0,-1-1-1,0 1 1,0 0 0,1 0 0,-1 0-1,0 0 1,0 0 0,0 0 0,1 0-1,-1 0 1,0 0 0,0 0 0,0 0 0,1 0-1,-1 0 1,0 0 0,0 1 0,1-1-1,-1 0 1,0 1 0,0-1 0,1 1-1,-1-1 1,0 1 0,-3 2-9,0 0 1,0 0-1,0 1 1,0-1-1,1 1 1,0 0-1,0 0 1,-3 5-1,-21 41-32,12-21 24,-87 136-34,-23 43-41,104-160 26,15-33 20,0 0-1,-1 0 0,0-1 1,-1 0-1,-1 0 0,0-1 1,-15 16-1,23-28 44,-1 0 0,1 0 0,0 1 0,-1-1 0,1 0 0,-1 0 0,1 0 0,-1-1 0,1 1 0,-1 0 0,0 0 0,1-1 0,-1 1 0,0-1 0,1 0 0,-1 1 0,0-1 0,0 0 0,-2 0 0,2-1 4,1 1-1,0-1 0,0 1 0,0-1 1,0 0-1,0 0 0,0 0 0,0 1 0,1-1 1,-1 0-1,0 0 0,0 0 0,1 0 1,-1 0-1,0 0 0,1-1 0,0 1 1,-1 0-1,1 0 0,-1 0 0,1 0 0,0-1 1,0 1-1,0 0 0,0 0 0,0 0 1,0-1-1,0 0 0,1-33 57,1-1 1,2 1-1,13-52 0,-8 45 156,6-82-1,-15 115-191,0 1 0,0-1 1,-1 0-1,-1 0 0,0 0 0,0 0 0,-4-8 0,6 15-17,-1 0 1,0 0-1,1 0 1,-1 0-1,0 0 0,0 1 1,-1-1-1,1 0 0,0 1 1,-1-1-1,1 1 1,-1-1-1,1 1 0,-1 0 1,1-1-1,-1 1 1,0 0-1,0 0 0,0 0 1,0 1-1,0-1 1,0 0-1,0 1 0,0-1 1,0 1-1,0-1 0,0 1 1,0 0-1,0 0 1,0 0-1,0 0 0,0 0 1,0 1-1,-1-1 1,1 1-1,-3 0 0,-5 4-5,0 0-1,1 0 1,0 1-1,0 0 1,0 0-1,-14 14 1,2-2-11,-30 23-11,3 2 0,1 3 1,-55 67-1,62-57 25,21-28-1,-29 33 0,47-59-4,0-1 1,0 0-1,0 0 0,-1 0 1,1 1-1,0-1 1,-1 0-1,1 0 1,-1-1-1,1 1 0,-3 1 1,4-2-1,0 0 1,-1 0-1,1 0 0,0 0 1,0 0-1,-1-1 1,1 1-1,0 0 1,0 0-1,-1 0 0,1 0 1,0 0-1,0 0 1,0-1-1,-1 1 0,1 0 1,0 0-1,0 0 1,0 0-1,-1-1 0,1 1 1,0 0-1,0 0 1,0-1-1,0 1 1,0 0-1,0 0 0,0 0 1,-1-1-1,1 1 1,0 0-1,0-1 0,0 1 1,0 0-1,0 0 1,0-1-1,0 1 0,0 0 1,1-1-1,-1-5-19,1 0-1,0 1 0,0-1 1,3-9-1,5-15 12,2 0 0,1 1 0,1 0 1,1 1-1,2 1 0,1 0 0,20-24 0,-30 43 31,15-20 55,-20 26-64,-1 0 0,0 1-1,0-1 1,0 0-1,0 0 1,0-1 0,-1 1-1,1 0 1,-1 0-1,1 0 1,-1 0 0,0-4-1,0 5-82,-1 0 0,0 0-1,1 0 1,-1 1 0,0-1-1,0 0 1,0 0 0,1 1-1,-1-1 1,0 1 0,0-1-1,0 1 1,0-1 0,0 1-1,0-1 1,-1 1 0,1 0-1,0 0 1,0 0 0,0-1-1,0 1 1,0 0 0,0 0-1,0 0 1,0 1 0,-1-1-1,1 0 1,0 0 0,0 1-1,0-1 1,0 0 0,0 1-1,0-1 1,0 1 0,0-1-1,-1 2 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537 1383 3177,'-4'-6'430,"2"3"17,0-1 1,0 1-1,-1 0 1,1 0-1,-1 0 1,1 0-1,-6-4 0,8 7-369,-1-1-1,1 1 0,-1 0 0,0-1 0,1 1 0,-1 0 0,0 0 0,1 0 0,-1 0 1,0-1-1,1 1 0,-1 0 0,0 0 0,1 0 0,-1 0 0,0 1 0,1-1 1,-1 0-1,-1 0 0,1 1-30,-1 0 1,1-1-1,-1 1 1,1 0-1,0 0 1,0 0 0,-1 0-1,1 1 1,0-1-1,0 0 1,-1 2-1,1-2 81,1-1 0,-1 0 0,1 1-1,0-1 1,-1 1 0,1-1 0,0 1-1,-1 0 1,1-1 0,0 1 0,0-1 0,-1 1-1,1 0 1,0-1 0,0 1 0,0-1-1,0 1 1,0 0 0,0 1 0,0-2-79,0 0 1,1 0 0,-1 1-1,0-1 1,1 0 0,-1 0-1,0 1 1,1-1 0,-1 0-1,0 0 1,1 0 0,-1 0-1,0 1 1,1-1 0,-1 0-1,1 0 1,-1 0 0,0 0 0,1 0-1,-1 0 1,1 0 0,-1 0-1,1 0 1,33-7 419,-23 4-238,31-5 25,112-28 86,-131 29-305,0-1-1,0-1 1,0-1 0,26-15-1,-25 6 30,-16 7-68,-8 11-1,0 1-1,0-1 0,0 1 0,-1-1 0,1 1 0,0 0 1,0-1-1,0 1 0,0-1 0,0 1 0,0 0 1,-1-1-1,1 1 0,0 0 0,0-1 0,-1 1 0,1 0 1,0-1-1,-1 1 0,1 0 0,0-1 0,-1 1 1,1 0-1,0 0 0,-1 0 0,1-1 0,0 1 0,-1 0 1,0 0-1,-4-2-44,-1 0 1,1 1-1,-1 0 1,1 0 0,-1 1-1,0-1 1,1 1-1,-8 1 1,-50 7-144,44-5 158,-62 11 35,-75 10 115,130-22 103,0-1-1,0 0 1,-51-7-1,71 5-74,0-1 0,0 1 0,0-1 0,0 0-1,0 0 1,-9-5 0,14 6-114,-1 0 0,1 1 0,0-1 0,0 0 0,0 0 0,0 0 0,0 0 0,0 0 0,0 0 0,0 0 0,0-1 0,0 1 0,0 0 0,1 0 0,-1-1 0,0 1 0,1 0 0,-1-1 0,1 1 0,0-1 0,0 1 0,-1 0 0,1-1 0,0 1 0,0-1 0,0 1 0,0-1 0,1 1 0,-1-1 0,0 1 0,0 0 0,1-1 0,0-1 0,2-3-16,0 1 0,0 0 1,1 0-1,0 0 0,0 1 1,0-1-1,0 1 0,0 0 1,11-7-1,51-30 21,-45 29-16,89-47 30,-57 33-74,63-43-1,-117 69 25,1 0-1,0 0 0,0 0 1,0 0-1,0 0 0,0 0 0,0 0 1,0 0-1,0 0 0,0 0 1,0 0-1,-1 0 0,1 0 1,0 0-1,0 0 0,0 0 0,0 0 1,0 0-1,0 0 0,0 0 1,0 0-1,0 0 0,0 0 0,0 0 1,0 0-1,0 0 0,0-1 1,0 1-1,0 0 0,-1 0 1,1 0-1,0 0 0,0 0 0,0 0 1,0 0-1,0 0 0,0 0 1,0 0-1,0-1 0,0 1 1,0 0-1,0 0 0,0 0 0,0 0 1,0 0-1,0 0 0,1 0 1,-1 0-1,0 0 0,-18 2-45,-21 7-25,-12 5 213,1-3 1,-2-2-1,1-2 0,-80 1 0,128-8-86,-1 0 0,0-1 1,0 1-1,1-1 0,-1 1 0,-5-3 0,9 3-47,0 0-1,-1 0 0,1 0 0,0 0 1,0 0-1,-1-1 0,1 1 0,0 0 0,0 0 1,0 0-1,-1-1 0,1 1 0,0 0 1,0 0-1,0 0 0,0-1 0,-1 1 0,1 0 1,0 0-1,0-1 0,0 1 0,0 0 1,0 0-1,0-1 0,0 1 0,0 0 0,0 0 1,0-1-1,0 1 0,0 0 0,0-1 1,0 1-1,0 0 0,12-14 153,36-17 7,82-39 0,-11 6-108,13-23-8,-108 68-37,0 0 1,-2-2-1,24-26 0,-42 42-10,0 0 1,0-1-1,0 1 0,-1-1 1,1 0-1,-1 0 0,-1 0 1,3-7-1,-5 11-5,1 0-1,-1 0 1,0 0 0,1 0 0,-1 0-1,0 0 1,0 0 0,-1 1 0,1-1-1,0 0 1,-1 0 0,1 0-1,-1 0 1,0 0 0,1 1 0,-1-1-1,0 0 1,0 1 0,0-1 0,0 0-1,0 1 1,-1-1 0,1 1-1,0 0 1,-1-1 0,1 1 0,-1 0-1,0 0 1,1 0 0,-1 0 0,0 0-1,0 0 1,-2 0 0,-6-3-8,-1 0 1,0 1-1,-1 0 0,1 1 1,-18-2-1,-63 1 26,72 3-8,-114 2 108,-50-1 89,138-3-58,-87-15-1,122 15-90,0-1 1,-1 0-1,1 0 1,1-1-1,-1-1 1,-20-11-1,28 14-29,-1 0-1,1-1 1,0 0 0,-1 0-1,1 0 1,0 0-1,1-1 1,-1 1 0,1-1-1,-1 0 1,1 1 0,0-1-1,1 0 1,-1 0-1,1 0 1,-1-1 0,1 1-1,1 0 1,-1 0 0,0-1-1,1-3 1,1-1-6,-1 1 0,2-1 0,-1 1 1,1 0-1,0 0 0,1-1 0,0 2 1,0-1-1,1 0 0,0 1 0,1-1 1,-1 1-1,1 0 0,1 0 0,-1 1 1,12-10-1,9-7-18,2 1 1,53-33 0,-53 37-22,3 0-42,56-25 0,-33 18 23,-59 27 32,0 1-1,0-2 1,-1 1-1,1 0 1,0-1-1,0 0 1,-1 0-1,1-1 1,-1 0-1,1 1 1,0-2-1,-1 1 1,1-1-1,-1 1 1,-9-4-1,-4-3-26,17 8-84,11 6 23,75 62-35,-59-46-263,0-2 0,2-1-1,45 27 1,-59-39-2759,-8-5 2078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 1378 5561,'1'0'-13,"0"0"0,-1 0-1,1 0 1,0-1 0,-1 1 0,1 0-1,0 0 1,-1 0 0,1 0 0,-1-1-1,1 1 1,0 0 0,-1-1-1,1 1 1,-1 0 0,1-1 0,-1 1-1,1-1 1,-1 1 0,1 0 0,-1-1-1,0 1 1,1-1 0,-1 0 0,0 1-1,1-1 1,-1 1 0,0-1 0,0 1-1,1-1 1,-1 0 0,0 0-1,4-12 123,-4 13 44,1-1 0,-1 1 0,1 0 0,-1 0 1,1-1-1,0 1 0,-1 0 0,1 0 0,-1-1 0,1 1 0,0 0 1,-1 0-1,1 0 0,-1 0 0,1 0 0,0 0 0,-1 0 0,1 0 1,-1 0-1,1 0 0,0 0 0,-1 0 0,1 1 0,-1-1 0,1 0 1,0 0-1,-1 1 0,1-1 0,-1 0 0,1 0 0,-1 1 0,1-1 1,-1 1-1,25 14 2016,-20-12-1812,40 31 1470,-45-34-1805,0 0 0,0 0 0,1 0 0,-1 0-1,0 0 1,0 0 0,0 0 0,0 0 0,1 0-1,-1 0 1,0 0 0,0 0 0,0 0-1,1 0 1,-1 0 0,0 0 0,0 0 0,0 0-1,1 0 1,-1 0 0,0 0 0,0 0 0,0 0-1,1 0 1,-1 0 0,0 0 0,0-1-1,0 1 1,0 0 0,0 0 0,1 0 0,-1 0-1,0 0 1,0-1 0,0 1 0,0 0 0,0 0-1,0 0 1,0 0 0,1-1 0,-1 1-1,2-12 458,-3-12-97,-4-2-295,-1 0 1,0 1-1,-2 0 1,-2 1-1,-21-44 1,4 21-58,-60-77 0,70 100 3,-13-15 110,63 48-311,21 15 147,70 42 1,30 15 52,-133-72-4,0-1 0,1-1 0,0 0 1,0-2-1,35 4 0,-23-8 87,-33-1-107,-1 0 0,1 0-1,0 0 1,-1 0 0,1 0 0,0-1-1,-1 1 1,1 0 0,0 0-1,-1 0 1,1 0 0,-1-1 0,1 1-1,-1 0 1,1 0 0,0-1 0,-1 1-1,1-1 1,-1 1 0,1 0 0,-1-1-1,0 1 1,1-1 0,-1 1-1,1-1 1,-1 1 0,0-1 0,1 1-1,-1-1 1,0 0 0,0 1 0,0-1-1,1 1 1,-1-1 0,0 0-1,0 1 1,0-1 0,0 1 0,0-1-1,0 0 1,0 1 0,0-1 0,0 0-1,0 1 1,-1-2 0,-3-6 56,-1 0 1,0 0-1,-1 0 1,0 1-1,0 0 1,0 0 0,-1 0-1,-10-7 1,-4-5 33,-21-23-14,1-2 0,3-1 0,-47-73 0,71 96-87,0-2 0,2 0 0,1 0 0,1-1 1,1 0-1,1 0 0,1-1 0,2 0 0,0 0 0,0-28 0,5 52-6,0-1 0,0 1 0,0-1 0,0 1 1,1-1-1,-1 1 0,1 0 0,-1-1 0,1 1 1,0-1-1,2-3 0,-2 6 5,-1-1-1,1 0 1,0 0 0,0 1-1,0-1 1,0 0 0,0 1-1,0-1 1,0 1 0,0-1-1,0 1 1,0-1 0,0 1-1,0 0 1,1 0 0,-1 0-1,0-1 1,0 1 0,0 0 0,0 0-1,1 0 1,-1 1 0,0-1-1,0 0 1,0 0 0,0 1-1,2 0 1,11 3 0,0 0 1,0 2-1,0-1 1,21 14-1,50 37 7,-39-24-1,-8-7 28,1-1-1,1-2 1,1-2 0,64 23 0,-57-33 52,-46-9-69,1-1 0,-1 0 0,1 1 0,-1-1 0,1 0 0,-1 0 1,1-1-1,-1 1 0,1 0 0,-1-1 0,0 0 0,1 1 1,-1-1-1,0 0 0,5-3 0,-7 4-2,1-1 1,0 0-1,-1 0 0,1 0 0,-1 0 1,1-1-1,-1 1 0,1 0 1,-1 0-1,0 0 0,0 0 0,1 0 1,-1-1-1,0 1 0,0 0 1,0 0-1,0 0 0,-1 0 0,1-1 1,0 1-1,0 0 0,-1 0 1,1 0-1,-1 0 0,1 0 0,-1-1 1,-17-31 138,17 32-142,-38-56 114,16 24-101,1-1 0,1-1 0,-25-60 1,18 20-144,3-2 1,-25-132-1,48 201 104,0-25-165,2 33 179,0 0-1,0 0 1,0-1 0,0 1-1,0 0 1,0 0 0,0 0-1,0 0 1,0-1-1,0 1 1,0 0 0,0 0-1,0 0 1,1-1 0,-1 1-1,0 0 1,0 0-1,0 0 1,0 0 0,0 0-1,0-1 1,0 1 0,1 0-1,-1 0 1,0 0 0,0 0-1,0 0 1,0 0-1,1 0 1,-1-1 0,0 1-1,0 0 1,0 0 0,0 0-1,1 0 1,-1 0 0,0 0-1,0 0 1,0 0-1,1 0 1,-1 0 0,0 0-1,0 0 1,0 0 0,1 0-1,-1 0 1,0 0-1,0 0 1,0 0 0,0 1-1,1-1 1,-1 0 0,0 0-1,0 0 1,0 0 0,0 0-1,1 0 1,-1 0-1,0 1 1,0-1 0,0 0-1,0 0 1,13 13-127,-10-10 106,101 115-9,50 52 215,-125-143-112,0 0 1,2-2 0,61 38 0,3-3-104,-89-57-45,-1-1-1,1 0 1,0 0-1,-1 0 1,1 0-1,8 0 1,-12-2 25,1 1 0,-1-1 0,1 0 0,-1 0 0,1 0 0,-1-1 1,0 1-1,1 0 0,-1-1 0,0 1 0,1-1 0,-1 0 0,0 0 0,0 0 1,1 0-1,-1 0 0,0-1 0,2-1 0,-3 2 24,-1 1 1,1 0-1,-1-1 1,0 1-1,1-1 0,-1 1 1,0-1-1,1 1 0,-1-1 1,0 1-1,0-1 1,0 0-1,0 1 0,1-1 1,-1 1-1,0-1 0,0 1 1,0-1-1,0 0 1,0 1-1,0-1 0,-1 1 1,1-1-1,0 1 1,0-1-1,0 0 0,0 1 1,-1-1-1,1 1 0,0-1 1,-1 1-1,1-1 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121 519 6769,'-1'2'31,"-1"3"-78,0 0 0,-1 0 0,1 0 0,-7 8 0,8-12 50,0 0 0,0 0 1,-1 0-1,1 0 0,0 0 0,0 0 0,-1-1 0,1 1 0,0 0 1,-1 0-1,1-1 0,-1 1 0,1-1 0,-1 1 0,1-1 0,-1 0 1,1 0-1,-1 0 0,1 1 0,-1-1 0,1-1 0,-4 1 0,0-1 303,0 1-1,0-1 1,-1-1-1,1 1 1,0-1-1,0 0 1,-5-3-1,8 4-237,1 0 0,-1 0-1,1 0 1,-1-1-1,1 1 1,0 0 0,0-1-1,-1 1 1,1-1 0,0 0-1,0 1 1,1-1 0,-1 0-1,0 0 1,1 1-1,-1-1 1,1 0 0,-1 0-1,1 0 1,0 0 0,0 0-1,0-3 1,5-70 1376,-5 75-1433,0 0-1,0 0 0,0 0 1,0 0-1,0 0 0,0 0 1,0 0-1,0-1 0,0 1 1,0 0-1,0 0 0,0 0 1,0 0-1,0 0 0,0 0 0,0 0 1,0 0-1,0 0 0,0 0 1,0 0-1,0 0 0,0 0 1,1 0-1,-1-1 0,0 1 1,0 0-1,0 0 0,0 0 1,0 0-1,0 0 0,0 0 1,0 0-1,0 0 0,0 0 1,0 0-1,0 0 0,0 0 1,0 0-1,0 0 0,0 0 1,1 0-1,-1 0 0,0 0 1,0 0-1,0 0 0,0 0 1,0 0-1,0 0 0,0 0 1,0 0-1,0 0 0,0 0 1,0 0-1,0 0 0,0 0 1,1 0-1,-1 0 0,0 0 1,0 0-1,0 0 0,0 0 1,0 0-1,0 0 0,0 0 1,0 0-1,0 0 0,0 0 1,0 1-1,0-1 0,7 7 265,4 9-58,-8-9-140,1-1 0,-1 1 0,2-1 0,-1-1 1,7 9-1,-10-13-64,0 0 0,0-1 0,0 1 0,0 0 0,0 0 0,0-1 0,0 1 0,0-1 0,0 1 0,0-1 0,1 1 0,-1-1 0,0 0 0,0 1 0,0-1 0,1 0 0,-1 0 0,0 0 0,0 0 0,0 0 0,1 0 0,-1 0 0,0 0 0,0-1 0,0 1 0,1 0 0,-1-1 0,0 1 0,0-1 0,0 1 0,0-1 0,0 0 0,0 1 1,0-1-1,0 0 0,0 0 0,0 1 0,0-1 0,-1 0 0,1 0 0,1-2 0,7-10 51,0 0 0,0-1 1,-2 0-1,0-1 0,5-15 1,10-19-19,3 5-13,-17 31-10,0-1 1,0 0-1,-2 0 1,1-1-1,-2 0 1,7-28-1,-12 42-12,0 0 1,1 1-1,-1-1 0,0 0 1,0 0-1,0 1 0,0-1 1,0 0-1,0 0 0,0 0 0,0 1 1,0-1-1,-1 0 0,1 0 1,0 1-1,0-1 0,-1 0 1,1 1-1,0-1 0,-1 0 0,1 1 1,-1-1-1,1 0 0,-1 1 1,1-1-1,-1 1 0,0-1 1,1 1-1,-1-1 0,1 1 0,-1-1 1,0 1-1,1 0 0,-1-1 1,0 1-1,0 0 0,1 0 1,-1 0-1,0-1 0,0 1 0,0 0 1,1 0-1,-1 0 0,-1 0 1,-1 0 14,1 1 1,0-1 0,0 1 0,0-1 0,0 1 0,0 0-1,0 0 1,0-1 0,0 1 0,0 1 0,1-1-1,-1 0 1,0 0 0,1 1 0,-3 2 0,1 0-13,0 0 1,1 0 0,0 1 0,0-1 0,0 1-1,1-1 1,0 1 0,0 0 0,0-1-1,0 1 1,1 0 0,-1 0 0,1 0-1,1 5 1,0 6 50,2-1 0,7 31 0,-8-40-48,14 43 88,-15-46-91,1 0 0,-1 0 0,1 0 0,-1-1 0,1 1 0,0 0 0,0-1 0,0 1 0,1-1 0,-1 0-1,1 0 1,-1 0 0,5 3 0,-5-5-1,0 1 0,0-1 0,0 1-1,-1-1 1,1 0 0,0 0 0,0 0 0,0 0-1,0 0 1,0 0 0,0 0 0,0-1 0,0 1-1,0-1 1,-1 1 0,1-1 0,0 0 0,0 0-1,-1 0 1,1 0 0,0 0 0,1-1 0,5-4 38,1-1 1,12-13 0,-15 14-36,55-60 39,-4-3 0,50-76 0,-52 68-47,-45 65-51,-10 12 42,0 1 1,0-1 0,0 0 0,0 0-1,0 0 1,0 0 0,0 0 0,0 0-1,0 0 1,0 0 0,0 0 0,0 0-1,-1 0 1,1 0 0,0 0 0,0 0-1,0 0 1,0 1 0,0-1 0,0 0-1,0 0 1,0 0 0,0 0 0,0 0-1,0 0 1,0 0 0,1 0 0,-1 0 0,0 0-1,0 0 1,0 0 0,0 0 0,0 0-1,0 1 1,0-1 0,0 0 0,0 0-1,0 0 1,0 0 0,0 0 0,0 0-1,0 0 1,0 0 0,0 0 0,0 0-1,0 0 1,0 0 0,0 0 0,1 0-1,-1 0 1,0 0 0,0 0 0,0 0-1,0 0 1,0 0 0,0 0 0,0 0-1,0 0 1,0 0 0,0 0 0,0 0-1,0 0 1,0 0 0,1 0 0,-10 25 33,4-14 12,-26 103 282,28-101-288,1 0 0,1 1-1,0-1 1,1 1 0,0-1 0,4 23-1,-4-34-24,1 1 0,-1 0 0,1 0 0,0-1 0,0 1 0,0 0 0,1-1 0,-1 1 0,0-1 0,1 0 0,0 1-1,-1-1 1,1 0 0,0 0 0,0 0 0,0 0 0,1 0 0,-1 0 0,0-1 0,4 2 0,-2-1-1,1-1 0,-1 0 0,0 0 0,1 0 0,-1 0 0,1-1 0,-1 0 0,1 0 0,-1 0 0,1 0 0,-1-1 0,7-1 0,9-2-41,-1-2 0,0 0 0,0-1 0,27-14 0,69-46-218,-90 51 214,-22 14 34,3-2-30,0 1 1,0 0-1,1-1 1,10-2-1,-16 5 23,0 1-1,0 0 1,0 0 0,0 0 0,0-1-1,-1 1 1,1 0 0,0 0-1,0 1 1,0-1 0,0 0 0,0 0-1,0 0 1,-1 0 0,1 1-1,0-1 1,0 0 0,1 2 0,-1-2 1,-1 1 1,1 0 0,0 0 0,-1 0 0,1 0 0,-1 0 0,1 0 0,-1 0 0,1 0 0,-1 0 0,0 0-1,0 0 1,1 0 0,-1 0 0,0 0 0,0 0 0,0 0 0,0 0 0,-1 2 0,-1 12 72,0 0 0,-2 0 0,-8 24-1,6-19 104,-7 30-1,12-44-141,1 0 0,-1 0 0,1 0 0,0 1 0,0-1 0,1 0 0,0 0-1,0 0 1,3 8 0,-3-12-27,-1 0 0,1-1-1,0 1 1,0 0 0,0 0-1,0-1 1,0 1 0,0 0 0,0-1-1,1 1 1,-1-1 0,1 0-1,-1 1 1,1-1 0,0 0-1,-1 0 1,1 0 0,3 1 0,-2-1-9,0 0 1,1 0 0,-1-1 0,0 1 0,1-1 0,-1 0-1,0 0 1,1 0 0,-1 0 0,5-2 0,6-1-59,0-1-1,-1-1 1,1 0 0,13-8 0,-23 12 37,39-21-302,-15 7 227,34-13 1,-55 25-237,1 1 1,0-1-1,0 1 1,0 1-1,0 0 1,1 0-1,-1 0 1,0 1-1,12 1 0,-6 2-523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506 89 1576,'-5'-3'455,"0"-1"1,1 0-1,-1 0 0,1-1 0,-1 1 0,1-1 0,0 0 0,1 0 0,0-1 0,0 1 0,0-1 1,0 1-1,1-1 0,0 0 0,-3-10 0,13 44 113,1 0 0,1-1 1,20 40-1,-9-23-310,11 26-435,3-2-1,50 73 1,-75-126 38,-10-15 139,0 0 0,0 0 0,0 0 0,0 0 0,0 0 0,0 0 0,0 0 0,0 0 0,0 0 0,-1 0-1,1 0 1,0 0 0,0 0 0,0 0 0,0 0 0,0 0 0,0 0 0,0 0 0,0 0 0,0 0 0,0 0 0,0 0-1,0 0 1,0 0 0,0 0 0,0 0 0,0 0 0,0 0 0,0 1 0,0-1 0,0 0 0,0 0 0,0 0 0,0 0 0,0 0-1,-20-21 227,4 4-19,13 14-185,-147-133 1117,122 113-819,-2 0 0,-1 2-1,-46-24 1,72 43-265,0 0 38,1-1-1,-1 1 1,0 0-1,-8-1 1,12 2-77,0 1 0,0 0 1,0 0-1,0 0 0,1 0 0,-1 0 0,0 0 1,0 0-1,0 0 0,0 0 0,0 0 1,1 0-1,-1 0 0,0 1 0,0-1 0,0 0 1,1 1-1,-1-1 0,0 0 0,0 1 1,1-1-1,-1 1 0,0-1 0,1 1 0,-1 0 1,1-1-1,-1 1 0,1 0 0,-1-1 0,1 1 1,-1 0-1,1-1 0,-1 1 0,1 0 1,0 1-1,-2 5 10,1 0 0,0 0 0,0 0 0,1 0 0,0 1-1,0-1 1,1 0 0,0 0 0,1 8 0,21 64 43,-5-35-23,2-1 1,51 81-1,-2-5 171,-94-147-246,-4-4 93,-2 2 0,-56-44 0,0 0-16,66 54 41,14 12 73,0 1 1,-1 0 0,1 1 0,-1-1-1,-1 1 1,1 1 0,-12-6 0,19 11-143,1-1 0,0 1 1,-1 0-1,1 0 0,-1-1 1,1 1-1,-1 0 1,1 0-1,0 0 0,-1 0 1,1 0-1,-1-1 0,1 1 1,-1 0-1,1 0 0,-1 0 1,1 0-1,-1 0 1,1 1-1,-1-1 0,1 0 1,-1 0-1,1 0 0,-1 0 1,1 0-1,0 1 0,-1-1 1,1 0-1,-1 0 1,1 1-1,0-1 0,-1 0 1,1 1-1,0-1 0,-1 0 1,1 1-1,0-1 0,-1 0 1,1 1-1,0-1 1,0 1-1,0-1 0,-1 1 1,1-1-1,0 0 0,0 1 1,0-1-1,0 1 0,0-1 1,0 1-1,0-1 1,0 1-1,0-1 0,0 1 1,6 28 218,40 82-38,-4-13-149,-26-56-69,-3 1 1,-1 1-1,11 87 0,-22-127-2,-1-1-1,0 1 0,0-1 0,-1 1 1,1-1-1,-1 1 0,1-1 0,-1 0 1,0 1-1,0-1 0,-1 0 0,-2 5 1,4-7 3,-1 0 1,1-1 0,-1 1-1,0 0 1,1-1 0,-1 1 0,0-1-1,1 1 1,-1 0 0,0-1-1,0 0 1,0 1 0,0-1 0,1 1-1,-1-1 1,0 0 0,0 0-1,0 0 1,-1 1 0,0-1 0,0-1-1,0 1 1,0 0 0,1-1 0,-1 1 0,0-1 0,1 1-1,-1-1 1,0 0 0,1 0 0,-1 1 0,1-1 0,-3-2-1,-8-7 33,0-1-1,1 0 1,1 0-1,-1-1 1,2 0-1,0-1 1,1 0-1,-10-19 1,-5-18 123,-17-52 1,21 48 62,2 7 570,16 47-211,0 6-365,0 6-77,23 255-766,-20-262-400,5-16-2622,1-11 2280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255 332 6281,'-166'40'-150,"77"-17"2110,146-57 2577,-16 8-4201,118-81 255,-95 62-472,100-55-1,-2 17-71,-217 129-323,13-9 519,2 2 1,2 1-1,1 2 1,2 2-1,3 0 1,-34 62-1,63-101-178,0 0-7,0-1 1,1 1-1,0 0 1,-3 8-1,4-12-51,1 0-1,0-1 1,0 1 0,0-1-1,0 1 1,0 0 0,0-1 0,0 1-1,0 0 1,0-1 0,0 1-1,0-1 1,0 1 0,0 0-1,1-1 1,-1 1 0,0-1-1,0 1 1,1 0 0,-1-1-1,0 1 1,1-1 0,-1 1-1,1-1 1,-1 1 0,1-1-1,-1 0 1,1 1 0,-1-1-1,1 1 1,-1-1 0,1 0 0,-1 0-1,1 1 1,0-1 0,-1 0-1,1 0 1,-1 0 0,1 1-1,0-1 1,-1 0 0,1 0-1,0 0 1,-1 0 0,1 0-1,0 0 1,15-2 78,0 1 0,-1-2 0,1 0 0,-1-1 0,0 0 0,28-13 0,-20 8-44,48-19-23,-2-4-1,126-76 0,-180 98-21,-9 6-2,-1 0 0,1 0 0,0 1 0,0 0 0,1 0 0,11-4 0,-17 7 5,-1 0 0,0 0 0,1 0 0,-1 0 1,0 0-1,0 0 0,1 0 0,-1 0 0,0 0 1,0 0-1,1 0 0,-1 0 0,0 1 0,1-1 1,-1 0-1,0 0 0,0 0 0,1 0 0,-1 0 1,0 0-1,0 1 0,0-1 0,1 0 0,-1 0 1,0 0-1,0 1 0,0-1 0,1 0 0,-1 0 1,0 1-1,0-1 0,0 0 0,0 0 0,0 1 1,0-1-1,0 0 0,0 0 0,0 1 0,0-1 1,0 0-1,1 0 0,-2 1 0,1-1 0,0 0 1,0 1-1,0-1 0,0 0 0,0 0 0,0 1 1,0-1-1,0 0 0,0 0 0,0 1 0,-1-1 0,1 0 1,0 0-1,0 0 0,0 1 0,-9 19-6,-13 16 96,-39 50 1,41-62 27,2 1 0,1 0 1,1 2-1,-24 54 0,40-80-112,-1 0-1,1 0 1,-1 0-1,1 0 1,0 0-1,0 0 0,-1 1 1,1-1-1,0 0 1,0 0-1,0 0 0,0 0 1,0 0-1,1 0 1,-1 0-1,0 0 1,0 0-1,1 0 0,0 2 1,0-3-4,-1 1 1,1 0 0,-1-1-1,1 1 1,0-1-1,0 0 1,-1 1-1,1-1 1,0 1-1,0-1 1,-1 0-1,1 0 1,0 1 0,0-1-1,0 0 1,0 0-1,-1 0 1,1 0-1,2 0 1,3-1-1,0 0-1,0 0 1,0 0 0,0-1 0,11-4-1,38-21 19,-1-1 1,74-53-1,-70 43-13,-20 13 7,40-24 68,-78 48-74,0 1 0,1 0 0,-1-1 0,0 1 0,1 0 0,-1 0 0,0-1 0,1 1-1,-1 0 1,1 0 0,-1 0 0,1 0 0,-1-1 0,1 1 0,-1 0 0,0 0 0,1 0 0,-1 0 0,1 0 0,-1 0 0,1 0 0,-1 0 0,1 1 0,-1-1 0,0 0 0,1 0 0,-1 0 0,1 0 0,-1 0 0,1 1 0,-1-1 0,0 0 0,1 0 0,-1 1 0,0-1 0,1 0 0,-1 1 0,0-1 0,1 0 0,-1 1 0,0-1 0,0 0-1,1 1 1,-1-1 0,0 1 0,0-1 0,0 0 0,0 1 0,0-1 0,1 1 0,-1-1 0,0 1 0,0-1 0,0 1 0,0-1 0,0 1 0,-3 34 422,2-24-327,-3 30 223,2 59 0,3-86-290,0-1 0,1 1 1,1 0-1,0-1 1,1 1-1,0-1 0,1 0 1,9 16-1,-14-28-30,0 0-1,1 0 1,0 0 0,-1 0-1,1 0 1,-1 0-1,1-1 1,0 1 0,0 0-1,0 0 1,-1 0-1,1-1 1,0 1 0,0 0-1,0-1 1,0 1-1,0-1 1,0 1 0,0-1-1,1 0 1,-1 1-1,0-1 1,0 0 0,2 0-1,-1 0 9,-1 0 0,1-1 0,0 1-1,-1-1 1,1 1 0,-1-1 0,1 0 0,0 0-1,-1 0 1,0 0 0,1 0 0,-1 0 0,1 0-1,0-2 1,4-3 54,-1 0 0,-1 0 0,1-1-1,-1 1 1,0-1 0,3-7 0,5-20 129,14-64 0,-2 1-109,-12 60-68,1 1 0,24-46 0,-36 81-20,-1 0 0,1 0 0,0-1 0,-1 1 0,1 0 0,0 0 0,0 0 0,0 0 0,0 0 1,0 0-1,0 0 0,0 0 0,0 0 0,0 1 0,0-1 0,1 0 0,-1 1 0,2-2 0,-2 2-1,0 1 0,-1-1 1,1 0-1,0 0 0,0 0 1,0 0-1,-1 0 0,1 1 1,0-1-1,0 0 0,-1 1 1,1-1-1,0 1 0,0-1 1,-1 1-1,1-1 0,-1 1 1,1-1-1,0 1 0,-1-1 0,1 1 1,0 1-1,3 5-14,1 1-1,-1 0 1,0 0 0,3 13-1,-2-8 5,3 7-7,124 285-2,-109-257 43,12 24 47,-34-71-65,-1 0-1,0-1 1,0 1-1,1-1 1,-1 1-1,1 0 1,-1-1-1,1 1 1,-1-1-1,1 1 1,-1 0-1,1-1 1,-1 0-1,1 1 1,-1-1-1,1 1 1,0-1-1,-1 0 1,1 1-1,0-1 1,0 0-1,-1 0 1,1 1 0,1-1-1,-2 0 5,1-1 0,0 1 0,-1 0 0,1-1 0,0 1 0,-1-1 0,1 1 0,-1 0 0,1-1-1,0 0 1,-1 1 0,1-1 0,-1 1 0,0-1 0,1 1 0,-1-1 0,1 0 0,-1 1 0,0-2 0,3-4 54,-1 0 0,0-1 0,0 1-1,1-8 1,6-81 353,3-18-284,2 34-491,35-104-1,-48 182-123,-1 1 450,1 0-1,-1 0 1,0 0-1,0 0 1,0 0-1,0 0 0,0 0 1,0 0-1,1 0 1,-1 0-1,0 0 1,0 0-1,0 0 0,0 0 1,0 0-1,0 0 1,1 0-1,-1 0 1,0 0-1,0 0 0,0 0 1,1 2-450,-1-2 449,0 0 1,0 0-1,0 0 1,0 0-1,0 0 0,0 0 1,0 1-1,4 6-1516,2 9-1112,1 9 977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8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605 157 4345,'-31'5'400,"-39"-3"200,-29-7-512,-16-13-848,1-18-560,14-17 664,25 1-2041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5.5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2109 10842,'38'-2'496,"58"-8"9,64-11-9,65-20-128,55-22-144,51-25-160,39-26-8,31-28-256,24-27-160,16-26-408,12-27-313,10-23-719,7-22-345,7-18 1137,-78 40-4681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463 3 1208,'0'0'15,"0"-1"0,0 1 0,0 0-1,0 0 1,0 0 0,-1 0 0,1-1 0,0 1-1,0 0 1,0 0 0,-1 0 0,1 0-1,0 0 1,0 0 0,0 0 0,-1-1 0,1 1-1,0 0 1,0 0 0,0 0 0,-1 0-1,1 0 1,0 0 0,0 0 0,-1 0 0,1 0-1,0 0 1,0 0 0,-1 0 0,1 0-1,0 1 1,0-1 0,0 0 0,-1 0 0,1 0-1,0 0 1,0 0 0,0 0 0,-1 0-1,1 1 1,0-1 0,-15 7-26,12-5 161,-107 55 3187,25-12-1498,47-27-873,4-3-174,1 2 0,1 1 0,-56 41 0,86-57-792,0-1 0,1 1 0,-1-1 0,1 1 0,-1 0 0,1 0 0,0-1 0,-1 1 0,0 3 0,2-4-2,0-1 1,-1 0 0,1 1 0,0-1-1,0 0 1,0 0 0,0 1-1,0-1 1,0 0 0,0 1 0,0-1-1,0 0 1,0 1 0,1-1 0,-1 0-1,0 0 1,0 1 0,0-1 0,0 0-1,0 0 1,0 1 0,1-1 0,-1 0-1,0 0 1,0 1 0,0-1 0,1 0-1,13 3-39,87-10-203,-13 1-28,-32 5-364,79 8 1,-120-3-177,-14-3 765,-1-1-1,0 0 0,1 0 1,-1 1-1,0-1 0,0 0 0,1 0 1,-1 1-1,0-1 0,0 0 1,1 1-1,-1-1 0,0 0 1,0 1-1,0-1 0,0 1 1,0-1-1,0 0 0,0 1 1,0-1-1,0 0 0,0 1 1,0-1-1,0 1 0,0-1 1,0 0-1,0 1 0,0-1 1,0 0-1,0 1 0,0-1 1,0 1-1,-1-1 0,1 0 0,0 1 1,0-1-1,0 0 0,-1 0 1,1 1-1,0-1 0,-1 0 1,1 1-1,-17 14-783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363 0 4321,'0'1'56,"-1"0"1,1 0-1,0 0 0,0 0 1,-1-1-1,1 1 1,-1 0-1,1 0 0,-1 0 1,1-1-1,-1 1 0,1 0 1,-1 0-1,0-1 0,1 1 1,-1-1-1,0 1 1,0-1-1,1 1 0,-1-1 1,0 1-1,-1 0 0,-26 9 936,16-6-462,-41 20 439,-90 58 0,122-70-851,12-6-81,-1-1 56,0 1-1,1 0 1,0 1 0,0-1-1,1 2 1,0-1-1,-9 11 1,16-17-88,1-1 0,0 0 1,0 0-1,0 0 0,-1 1 1,1-1-1,0 0 0,0 0 0,0 1 1,0-1-1,0 0 0,-1 0 1,1 1-1,0-1 0,0 0 1,0 1-1,0-1 0,0 0 0,0 0 1,0 1-1,0-1 0,0 0 1,0 1-1,0-1 0,0 0 1,0 0-1,0 1 0,0-1 0,1 0 1,-1 0-1,0 1 0,0-1 1,0 0-1,0 0 0,0 1 1,1-1-1,-1 0 0,0 0 0,0 0 1,0 1-1,1-1 0,-1 0 1,0 0-1,0 0 0,1 0 0,-1 1 1,0-1-1,1 0 0,-1 0 1,16 1 53,13-6-16,1-2-1,28-9 1,17-4 52,152-10-1436,-106 17 32,-117 13 1283,21-2-330,-24 2 318,-1 0 0,1 0 0,-1 0-1,1 0 1,-1 0 0,0 0 0,1 0-1,-1 0 1,1 0 0,-1 0 0,1 0-1,-1 0 1,1 0 0,-1 0 0,1 1-1,-1-1 1,0 0 0,1 0 0,-1 1-1,1-1 1,-1 0 0,0 1 0,1-1 0,-1 0-1,0 1 1,1-1 0,-1 0 0,0 1-1,0-1 1,1 1 0,-1-1 0,0 1-1,0-1 1,0 0 0,0 1 0,0-1-1,1 1 1,-1-1 0,0 1 0,0-1-1,0 1 1,0 0 0,-9 17-645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501 87 2849,'-193'173'2092,"63"-52"459,103-99-1577,-41 24-1,-6 5 969,65-42-1395,23-12-244,8-6-246,-1 0 1,0-2-1,-1-1 1,26-18 0,71-65-17,-95 76-40,285-210-51,-182 145-548,-124 83 549,0 0 0,0 1 0,1-1-1,-1 0 1,0 0 0,1 1 0,-1-1 0,1 1-1,-1-1 1,0 1 0,1 0 0,-1 0 0,1-1-1,2 1 1,-4 0 20,0 1 0,1-1 0,-1 0 1,0 0-1,1 1 0,-1-1 0,0 0 0,1 0 0,-1 1 0,0-1 0,1 0 0,-1 1 0,0-1 0,0 0 0,0 1 0,1-1 0,-1 1 0,0-1 0,0 0 0,0 1 1,0-1-1,0 1 0,0-1 0,0 0 0,0 1 0,0-1 0,0 1 0,0-1 0,0 0 0,0 1 0,0 0 0,-1 5-236,-1 0-1,1 0 1,-1 0-1,-1 0 1,-3 8 0,-33 55-2215,-87 115 0,113-167 2334,-147 188 73,-85 125 1523,191-243-2733,40-65 559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0 716 2208,'317'-277'2970,"-244"216"-1905,-3-3-1,86-102 0,-142 149-1049,12-14-104,1 2-1,48-41 1,-98 92-1282,1 2 0,1 0 1,-26 40-1,42-57 1258,-6 8 35,-189 239-168,130-179 336,-88 125 1,68-67-660,78-114 375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0 447 2977,'46'-65'1471,"67"-75"0,-108 134-1264,13-13 555,-18 16-456,-12 11-177,-6 5 59,1 1 1,0 0-1,1 2 1,1 0-1,0 0 0,-16 26 1,22-21-213,11-13-56,-1-8 75,-1 0-1,1 0 0,-1 0 1,1 0-1,-1 0 0,1 0 1,0 0-1,-1 0 0,1 0 1,-1 0-1,1 0 0,-1 0 1,1 0-1,-1 0 0,1-1 0,-1 1 1,1 0-1,-1 0 0,1-1 1,0 1-1,20-13-39,-1-1-1,0-1 0,35-33 1,-25 20 40,58-55 139,11-11 210,-78 76-279,1 1 0,43-25 0,-45 34-101,-19 8 26,-1 0 0,0 0 0,1 0 1,-1 0-1,1 0 0,-1 0 0,1 0 0,-1 0 0,1 0 0,-1 0 0,1 1 0,-1-1 0,1 0 0,-1 0 0,1 0 1,-1 1-1,1-1 0,-1 0 0,0 0 0,1 1 0,-1-1 0,1 1 0,0 0-23,-1 1-1,1 0 1,-1 0-1,1-1 1,-1 1-1,0 0 1,0 0-1,1 0 1,-1 0 0,-1-1-1,1 1 1,0 0-1,0 0 1,-1 0-1,1-1 1,-2 4-1,-6 21-326,-2-1 0,-1 0 0,-1 0 0,-27 41 0,-1 1-1754,25-36 1197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0 383 1448,'7'19'7573,"-3"-28"-6360,-2-1-740,0 1 0,-1 0 0,-1 0 0,1 0 0,-2-1 0,-1-13 0,0-19-216,-1-67 212,2 108-462,1 1-1,0 0 1,0-1 0,0 1-1,0-1 1,0 1-1,0 0 1,0-1 0,0 1-1,0-1 1,0 1-1,0-1 1,0 1 0,0 0-1,0-1 1,0 1 0,0-1-1,0 1 1,0-1-1,1 1 1,-1 0 0,0-1-1,0 1 1,0 0-1,1-1 1,-1 1 0,0 0-1,1-1 1,7 9 82,8 20 5,-15-26-85,10 22 58,1 0 1,26 36-1,-33-54-55,-1-1 1,0 1-1,1-1 0,0 0 1,0-1-1,1 1 0,-1-1 1,1 0-1,0 0 0,0-1 0,0 0 1,1 0-1,-1 0 0,1 0 1,12 2-1,-16-5-3,-1 0 1,1 0-1,-1 0 1,1 0-1,-1 0 1,0-1-1,1 1 0,-1-1 1,1 1-1,-1-1 1,0 0-1,0 0 1,1 0-1,-1 0 1,0 0-1,0-1 1,0 1-1,0-1 0,0 1 1,-1-1-1,1 0 1,0 1-1,-1-1 1,1 0-1,-1 0 1,0 0-1,2-3 0,3-7-9,0-1 0,0 0 0,6-23-1,-2 6-17,54-106-44,-33 74-12,-29 59 66,-1-1 0,1 1 1,1-1-1,-1 1 0,0 0 0,4-3 0,-6 5 8,1 1-1,-1 0 1,1-1 0,-1 1-1,1 0 1,-1-1-1,1 1 1,-1 0 0,1-1-1,-1 1 1,1 0 0,-1 0-1,1 0 1,-1-1 0,1 1-1,0 0 1,-1 0-1,1 0 1,-1 0 0,1 0-1,-1 0 1,1 0 0,0 0-1,-1 0 1,1 1-1,-1-1 1,1 0 0,-1 0-1,1 0 1,-1 1 0,1-1-1,-1 0 1,1 0 0,-1 1-1,1-1 1,-1 0-1,1 1 1,-1-1 0,1 1-1,-1-1 1,0 1 0,1-1-1,-1 0 1,0 1-1,0 0 1,1-1 0,-1 1-1,0-1 1,0 1 0,0-1-1,1 1 1,-1 0 0,4 11 13,0 0 0,-1 0 1,0 0-1,-1 0 1,2 17-1,-4-18 1,1 0-1,1 0 1,0 0 0,1 0-1,0-1 1,1 1-1,8 17 1,-11-27-7,0 1-1,0-1 1,0 1 0,0-1-1,0 0 1,1 1 0,-1-1-1,0 0 1,1 0 0,-1 0 0,1 0-1,-1 0 1,1 0 0,0 0-1,-1-1 1,1 1 0,0 0-1,2 0 1,-1-1-4,1 0-1,-1 0 0,0 0 1,1 0-1,-1 0 1,1-1-1,-1 1 1,0-1-1,5-1 1,6-3-40,-1-1 1,1-1 0,19-12-1,-23 13-4,47-29-125,-12 7 81,66-31-1,-106 56 78,-1 1-1,1 1 1,0-1 0,0 1 0,0 0-1,0 0 1,0 0 0,0 1 0,0-1 0,0 1-1,8 1 1,-10 0 4,0-1 0,-1 1 0,1 0 0,0 0 0,-1 1 0,1-1 0,-1 0 0,0 1 0,1-1-1,-1 1 1,0 0 0,0 0 0,0 0 0,0 0 0,0 0 0,0 0 0,-1 0 0,1 1 0,-1-1 0,1 1 0,0 3 0,3 7 47,-1 0 0,0 0-1,2 18 1,-5-19 12,2-1 0,-1 0 0,1 0 0,9 20 0,-10-28-60,0 1-1,0-1 0,1 0 0,-1 0 1,1 0-1,0 0 0,0 0 0,0-1 1,0 1-1,0-1 0,0 1 0,1-1 1,-1 0-1,1-1 0,0 1 0,0-1 1,-1 1-1,7 0 0,-1 0-202,0 0-1,0-1 0,0-1 1,0 1-1,0-1 1,0-1-1,0 0 0,0 0 1,0 0-1,9-4 1,8-3-1277,0-2 1,24-12 0,-19 8 105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0 117 1512,'1'0'157,"15"6"3687,-15-7-3822,1 0 1,-1 0-1,0 0 0,0 1 1,1-1-1,-1 0 0,0 1 1,1-1-1,-1 0 0,1 1 1,-1 0-1,1-1 0,-1 1 1,3 0-1,5-2 83,338-104 3428,-342 104-3532,0 1 0,0 0 0,0 0 1,0 1-1,-1-1 0,9 1 0,-13 0-1,1 0 0,-1 0 0,1 0 0,0 0 0,-1 1 1,1-1-1,-1 0 0,1 0 0,-1 0 0,1 1 0,0-1 0,-1 0 0,1 1 0,-1-1 1,0 0-1,1 1 0,-1-1 0,1 1 0,-1-1 0,0 1 0,1-1 0,0 2 0,-1-1 4,0 0 1,0 0-1,0 0 0,0 0 0,0 0 0,0 0 0,0 0 0,0 0 0,-1 0 0,1 1 0,0-1 0,-1 0 1,1 0-1,-1 0 0,1 0 0,-1 0 0,0 1 0,-9 11 314,-1 1 0,-1-1 0,0-1-1,0 0 1,-1-1 0,-27 19 0,-5 4 283,31-23-451,1 0 24,0 0 0,0 1 1,-14 17-1,27-29-165,0 0 0,-1 1 1,1-1-1,0 0 0,-1 0 0,1 1 1,0-1-1,0 0 0,0 1 0,-1-1 1,1 1-1,0-1 0,0 0 0,0 1 1,0-1-1,0 1 0,0-1 1,0 0-1,0 1 0,0-1 0,0 1 1,0-1-1,0 0 0,0 1 0,0-1 1,0 0-1,0 1 0,0-1 0,1 1 1,-1-1-1,0 0 0,0 1 0,0-1 1,1 0-1,-1 1 0,18 5 184,28-6-15,-43-1-157,31-1 48,53-3-415,115 7-1,-171 0 198,2 0-20,1 1 1,-1 2-1,36 10 0,-67-15 163,-1 0-1,1 1 1,-1-1-1,1 1 1,-1-1-1,1 1 1,-1 0-1,0-1 1,1 1-1,-1 0 1,0 0-1,1 0 1,-1 0-1,0 0 1,0 0-1,0 1 1,0-1 0,0 0-1,0 2 1,0-2 6,-1 0 1,0 0 0,0 0 0,0 0 0,0 0-1,0 0 1,0 0 0,-1 0 0,1 0 0,0 0-1,0 0 1,-1 0 0,1 0 0,-1 0 0,1 0-1,-1 0 1,1 0 0,-1 0 0,0 0-1,-1 1 1,-5 5 47,0 0-1,-1-1 1,0 0-1,-14 8 1,15-10-13,-91 52 700,-3-4 1,-160 59-1,257-109-703,-6 1 125,-1 2 0,1-1 0,0 1 0,0 0 1,-15 12-1,24-17-156,1 0 1,0 1-1,0-1 1,-1 0-1,1 0 1,0 0-1,0 0 1,-1 0-1,1 1 1,0-1-1,0 0 1,-1 0-1,1 0 1,0 1-1,0-1 1,0 0-1,-1 0 1,1 1-1,0-1 1,0 0-1,0 1 1,0-1-1,0 0 1,0 0-1,0 1 1,0-1-1,0 0 1,0 1-1,0-1 1,0 0-1,0 1 1,0-1-1,0 0 0,0 0 1,0 1-1,0-1 1,0 0-1,0 1 1,0-1-1,0 0 1,1 0-1,-1 1 1,0-1-1,0 0 1,0 0-1,0 1 1,1-1-1,-1 0 1,0 0-1,0 0 1,1 0-1,-1 1 1,0-1-1,0 0 1,1 0-1,0 0 1,17 4-36,-18-4 35,149 4 160,4 1-365,-109-1-159,-1 2 0,1 2-1,-1 2 1,54 19 0,-94-27 343,1-1 0,-1 1 0,1-1-1,-1 1 1,0 0 0,0 0 0,0 0 0,0 1 0,0-1 0,0 1 0,-1 0 0,1-1 0,-1 1 0,0 0 0,0 1 0,3 4 0,-5-6 30,1 0 0,-1 1 0,0-1 0,1 1 0,-1-1 0,0 1 0,-1-1 1,1 0-1,0 1 0,-1-1 0,1 1 0,-1-1 0,0 0 0,0 0 0,0 1 0,0-1 0,0 0 0,0 0 0,-1 0 0,1 0 1,-1 0-1,1 0 0,-1 0 0,0-1 0,-3 3 0,-5 4 40,1-1 0,-1 0 0,-1-1 0,1 0 0,-1-1 0,0 0 0,-1 0-1,1-1 1,-22 4 0,3-2 171,1-2 0,-57 2 0,-57-14 577,151 15-853,9 1 170,50 20 19,-1 3-1,-1 2 1,80 57-1,-137-85-154,-1 0 0,0 1 0,0 0 0,9 10 1,-15-15 20,1 1 0,-1-1 0,0 1 0,0 0 0,0-1 0,0 1 0,0 0 0,0 0 0,0 0 0,0-1 0,-1 1 0,1 0 0,-1 0 0,0 0 0,1 0 0,-1 0 0,0 0 0,0 0 0,0 0 0,-1 0 0,1 0 0,0 0 0,-1 0 0,1 0 0,-1 0 0,-1 2 0,1-3-8,0 1 0,0-1 0,-1 1 1,1-1-1,0 0 0,-1 0 0,1 0 0,-1 0 1,1 0-1,-1 0 0,0 0 0,1 0 0,-1-1 1,0 1-1,0 0 0,0-1 0,1 0 0,-1 1 0,-3-1 1,-39 1-140,33-1 127,-6-1 54,0 0 0,-1 0 0,1-2 1,1 0-1,-1-1 0,0-1 0,1 0 0,0-1 0,0-1 0,1 0 0,-21-14 1,37 21-32,-1 0 0,0 0 0,0 0 1,0 0-1,0 0 0,0 0 1,0 0-1,0 0 0,1 0 0,-1 0 1,0 0-1,0 0 0,0 0 1,0 0-1,0 0 0,0 0 1,0 0-1,0 0 0,1 0 0,-1 0 1,0 0-1,0 0 0,0 0 1,0-1-1,0 1 0,0 0 0,0 0 1,0 0-1,0 0 0,0 0 1,0 0-1,0 0 0,0 0 1,1-1-1,-1 1 0,0 0 0,0 0 1,0 0-1,0 0 0,0 0 1,0 0-1,0 0 0,0-1 1,0 1-1,0 0 0,0 0 0,0 0 1,-1 0-1,1 0 0,0 0 1,0 0-1,0 0 0,0-1 0,0 1 1,0 0-1,0 0 0,0 0 1,0 0-1,0 0 0,0 0 1,0 0-1,0 0 0,-1 0 0,1 0 1,0 0-1,0-1 0,0 1 1,10 0 56,20 6 3,0 1 1,-1 2 0,0 1 0,50 25-1,-70-31-74,-3-2-12,1 1 1,-1 0-1,0 0 1,0 0 0,0 1-1,0 0 1,-1 0-1,1 0 1,8 10-1,-14-13-4,0-1 1,0 0-1,0 1 0,0-1 0,0 0 0,0 0 1,0 1-1,0-1 0,0 0 0,0 1 0,0-1 1,0 0-1,0 1 0,0-1 0,0 0 0,0 1 1,0-1-1,0 0 0,0 1 0,0-1 0,-1 0 1,1 0-1,0 1 0,0-1 0,0 0 0,-1 0 1,1 1-1,0-1 0,0 0 0,-1 0 0,1 1 1,0-1-1,0 0 0,-1 0 0,1 0 0,0 0 1,-1 0-1,1 1 0,0-1 0,-1 0 0,1 0 1,0 0-1,-1 0 0,1 0 0,-1 0 0,-17 3-2004,18-3 1953,-16 0-2654,-4-1 986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39 631 3473,'-2'-2'321,"0"1"0,0 0 0,0-1-1,0 1 1,0-1 0,0 0 0,0 0 0,0 0 0,1 0 0,-1 0 0,1 0 0,-1 0 0,1 0 0,0-1 0,-1-2 0,1-1 154,-1 0 0,2 0 1,-1 0-1,1-11 1,-1-6-376,-1 3 71,0 15-154,2 0 0,-1-1 0,1 1 0,0 0-1,0 0 1,0-1 0,1 1 0,2-10 0,-3 15-17,0-1 0,0 1 0,0 0 0,0-1 0,1 1 0,-1 0 0,0-1 1,1 1-1,-1 0 0,0-1 0,0 1 0,1 0 0,-1 0 0,1-1 0,-1 1 0,0 0 1,1 0-1,-1 0 0,0-1 0,1 1 0,-1 0 0,1 0 0,-1 0 0,1 0 0,-1 0 0,0 0 1,1 0-1,-1 0 0,1 0 0,-1 0 0,1 0 0,-1 0 0,0 0 0,1 0 0,-1 1 0,1-1 1,0 0-1,14 9 109,-7-3-24,-1 1 0,0 0 1,-1 0-1,1 0 0,-1 1 0,7 14 0,28 56 310,-30-56-340,17 37 59,7 16-121,3-1 0,62 87 0,-84-143 30,-10-16 4,-8-13 7,-13-26 123,-37-62 1,5 11-122,16 18-608,3-1 0,3-1-1,3-1 1,-22-141 0,43 198 487,1 16 84,0 0 0,0 0 0,0 0 0,0 0 1,0 0-1,0-1 0,0 1 0,0 0 1,0 0-1,0 0 0,0 0 0,0 0 0,0 0 1,0 0-1,0 0 0,0 0 0,0-1 0,0 1 1,0 0-1,0 0 0,1 0 0,-1 0 0,0 0 1,0 0-1,0 0 0,0 0 0,0 0 0,0 0 1,0 0-1,0 0 0,0 0 0,0 0 0,0 0 1,1 0-1,-1-1 0,0 1 0,0 0 0,0 0 1,0 0-1,0 0 0,0 0 0,0 0 0,0 0 1,1 0-1,-1 0 0,0 0 0,0 0 0,0 1 1,0-1-1,0 0 0,0 0 0,0 0 0,0 0 1,0 0-1,0 0 0,1 0 0,13 23 33,12 33 73,54 102-617,-71-143 399,1-1 0,0 0-1,1-1 1,1 0 0,0-1-1,0 0 1,1-1 0,17 12 0,-28-21 79,0-1 1,1 1 0,-1-1 0,1 1 0,-1-1 0,1 0 0,0 0 0,0 0 0,-1 0 0,1 0 0,0-1 0,0 1 0,0-1 0,0 0 0,0 0 0,0 0 0,0 0 0,0 0-1,-1-1 1,1 1 0,0-1 0,0 0 0,3-1 0,-4 1-3,1-1-1,-1 0 1,1-1-1,-1 1 1,0 0-1,0-1 1,0 1 0,0-1-1,0 0 1,-1 1-1,1-1 1,-1 0-1,0 0 1,0 0-1,0 0 1,0 0-1,0 0 1,-1 0-1,1 0 1,-1-5 0,1-13-9,-1 0 0,-1 0 0,-1 0 0,-1 0 1,-9-34-1,-39-98 727,-39-45-1450,59 135 246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1704,'2'1'71,"1"1"-1,-1 0 1,0 0 0,0 0-1,0 1 1,0-1-1,0 0 1,0 1-1,0 0 1,-1-1-1,1 1 1,-1 0 0,0 0-1,0-1 1,0 1-1,0 0 1,0 6-1,2-2 142,36 167 3092,8 21-1960,21-19-807,-53-145-466,1-1 0,2 0 0,31 40 0,-38-57-222,0-1-1,1 1 0,27 19 1,-33-28-129,0 0 0,0 0 0,0 0 1,0-1-1,0 0 0,1-1 0,0 1 0,-1-1 1,1 0-1,0-1 0,0 0 0,9 1 1,4-6-1186,-3-7 470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73 103 3873,'-8'-18'217,"5"8"-1,-1 1-1,-1-1 1,1 1-1,-2 0 1,1 0-1,-11-13 1,15 22-193,1-1 0,0 1 0,0-1 0,-1 1 1,1 0-1,0-1 0,0 1 0,-1 0 1,1-1-1,0 1 0,-1 0 0,1 0 1,0-1-1,-1 1 0,1 0 0,-1 0 1,1-1-1,-1 1 0,1 0 0,0 0 1,-1 0-1,1 0 0,-1 0 0,1 0 1,-1 0-1,1 0 0,-1 0 0,1 0 1,-1 0-1,1 0 0,0 0 0,-1 0 0,1 0 1,-1 0-1,1 0 0,-1 1 0,1-1 1,0 0-1,-1 0 0,1 0 0,-1 1 1,1-1-1,0 0 0,-1 1 0,1-1 1,0 0-1,-1 1 0,1-1 0,0 0 1,0 1-1,-1-1 0,1 0 0,0 1 1,0-1-1,0 1 0,0-1 0,-1 1 1,1-1-1,0 0 0,0 1 0,0-1 0,0 1 1,0-1-1,0 1 0,0-1 0,0 1 1,-1 33 1118,3-16-1007,1 1 0,1-1 1,0 0-1,11 26 1,-10-32-205,0-1 0,0 0 0,1 0 1,1-1-1,0 1 0,0-1 0,15 14 0,-20-21-29,1-1-1,-1 0 1,1 0-1,-1 0 1,1-1-1,0 1 1,0-1-1,-1 1 0,1-1 1,0 0-1,0 0 1,1 0-1,-1 0 1,0-1-1,0 1 0,0-1 1,0 0-1,1 0 1,-1 0-1,0 0 1,0-1-1,0 1 1,1-1-1,-1 1 0,0-1 1,0 0-1,0-1 1,0 1-1,0 0 1,-1-1-1,5-2 0,15-9-618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6.1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1372 6769,'39'12'449,"52"14"479,60 8-736,65 2 160,59-5 40,57-14-48,48-21-64,44-29-688,35-33-24,30-33-272,23-32-136,16-29-57,12-23-95,9-20 120,4-15-344,2-14 904,-94 33-2721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81 1640,'-2'114'3939,"-1"38"-3438,4-141-482,0 0 0,0 0 1,5 18-1,-5-25-59,1 0 0,-1 0 0,1 0 0,0 0 0,-1 0 0,2-1 0,-1 1 0,0-1 0,1 0 0,0 1 0,-1-1 0,1 0 0,4 3 0,-6-6 5,0 0-1,0 1 0,0-1 1,0 0-1,-1 1 1,1-1-1,0 0 0,0 0 1,0 0-1,0 0 1,0 0-1,0 0 0,0 0 1,0 0-1,0 0 1,0 0-1,0 0 0,0-1 1,0 1-1,0 0 0,0-1 1,0 1-1,-1-1 1,1 1-1,0-1 0,0 1 1,0-1-1,-1 0 1,1 1-1,0-1 0,-1 0 1,1 1-1,0-1 1,-1 0-1,1-1 0,20-33-330,-19 33 342,9-24-43,-8 17 138,1 1 0,0-1 0,1 1 0,-1 1 1,8-10-1,-12 17-54,0 0 0,0 0 0,0 0 0,0 0 0,1 0 0,-1 0 0,0 0 0,0-1-1,0 1 1,0 0 0,0 0 0,0 0 0,1 0 0,-1 0 0,0 0 0,0 0 0,0 0 0,0 0 0,0 0 0,1 0 0,-1 0 0,0 0 0,0 0 0,0 0 0,0 0 0,0 0 0,1 0 0,-1 1-1,0-1 1,0 0 0,0 0 0,0 0 0,0 0 0,0 0 0,0 0 0,1 0 0,-1 0 0,0 0 0,0 0 0,0 1 0,0-1 0,0 0 0,0 0 0,0 0 0,0 0 0,0 0 0,0 0 0,0 1 0,0-1-1,0 0 1,0 0 0,0 0 0,0 0 0,0 0 0,0 1 0,0-1 0,0 0 0,0 0 0,0 0 0,0 0 0,2 10 481,-3 24 442,0-21-885,0 1-1,1-1 0,1 1 1,1-1-1,0 0 0,4 15 1,-6-27-95,0 0 1,1 0 0,-1 0 0,1 0 0,0 0 0,-1 0-1,1 0 1,0 0 0,0 0 0,-1 0 0,1 0 0,0 0 0,0 0-1,0-1 1,0 1 0,0 0 0,1-1 0,-1 1 0,0-1-1,0 1 1,0-1 0,0 1 0,1-1 0,-1 0 0,0 0 0,0 1-1,1-1 1,1 0 0,4-1-44,1 1 0,-1-2 0,0 1 0,9-3 0,13-2-1398,-28 6 1431,1-1 0,-1 1 0,0 0-1,1-1 1,-1 1 0,0 0 0,0-1 0,1 0 0,-1 1-1,0-1 1,0 0 0,0 1 0,1-1 0,-1 0-1,0 0 1,0 0 0,-1 0 0,1 0 0,0 0-1,1-2 1,12-29 762,-2 3-260,3 10-432,-11 14 116,0 0 1,-1 0-1,1 0 0,-1 0 0,0-1 1,-1 1-1,1-1 0,-1 1 0,2-8 1,18-118 2480,-14 72-1787,25-86-1,-32 223 1400,1-66-2153,-1 0-1,7 21 1,-7-29-50,0 0 0,1 0-1,-1-1 1,1 1 0,0 0 0,0-1 0,0 0 0,0 1-1,1-1 1,-1 0 0,1 0 0,5 4 0,-7-7 3,0 1 0,0 0 1,1-1-1,-1 1 0,1-1 1,-1 1-1,1-1 0,-1 0 1,1 1-1,-1-1 0,1 0 0,-1 0 1,1 0-1,-1 0 0,1 0 1,-1-1-1,1 1 0,-1 0 1,1-1-1,-1 1 0,0-1 1,1 1-1,-1-1 0,0 0 1,1 1-1,-1-1 0,0 0 0,2-1 1,4-4 26,1-1 0,-1 1 0,9-12 0,-3 4-133,-12 13 71,4-4-19,-1 1 0,1 0-1,0 0 1,6-4 0,-10 8 21,-1-1-1,1 1 1,0-1-1,-1 1 1,1 0 0,0-1-1,-1 1 1,1 0-1,0 0 1,0-1 0,-1 1-1,1 0 1,0 0-1,0 0 1,-1 0-1,1 0 1,0 0 0,0 0-1,-1 0 1,1 0-1,0 0 1,0 0 0,-1 1-1,1-1 1,0 0-1,0 0 1,-1 1 0,1-1-1,0 0 1,-1 1-1,1-1 1,-1 1-1,1-1 1,0 1 0,-1-1-1,1 1 1,-1 0-1,1-1 1,-1 1 0,0-1-1,1 1 1,-1 0-1,0-1 1,1 2 0,3 12 1,-1 1 0,0-1 1,-1 0-1,-1 1 1,0-1-1,-2 22 1,1 18 72,1-43-193,-1-1 0,2 1 1,-1-1-1,1 0 1,1 1-1,0-1 1,0 0-1,1-1 0,8 15 1,1-5-372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36 176 7674,'-1'-1'52,"0"0"0,0 0 1,-1 0-1,1 0 1,0 0-1,0 0 1,-1 0-1,1 0 0,-1 0 1,1 0-1,-1 1 1,1-1-1,-1 1 0,0-1 1,1 1-1,-1-1 1,0 1-1,1 0 1,-1 0-1,0 0 0,1 0 1,-3 0-1,14 4 1941,9-2-1561,13-5-333,0-3 0,0 0 0,50-18 0,-35 10-161,301-95-1011,-323 103 606,-18 8 136,-11 6-45,-16 11 229,-1-1 1,-1 0-1,-32 19 0,20-14 122,-10 8 7,-92 69-9,122-88-68,1 0-1,0 1 1,1 1 0,1-1 0,0 2-1,-18 30 1,29-44 72,-1 0 1,1-1-1,-1 1 0,1 0 0,0 0 1,-1 0-1,1-1 0,0 1 0,-1 0 1,1 0-1,0 0 0,0 0 0,0 0 1,0 0-1,0 0 0,0 0 0,0-1 1,0 1-1,1 0 0,-1 0 0,0 0 1,0 0-1,1 0 0,-1-1 0,1 2 1,0-1-1,0 0 1,0 0-1,0-1 1,0 1-1,0-1 1,1 1-1,-1-1 1,0 1-1,0-1 0,0 0 1,1 1-1,-1-1 1,0 0-1,0 0 1,1 0-1,0 0 1,10-1-62,0 0 0,-1 0 0,16-5 0,-16 4 51,29-6-149,0 3-1,77-1 1,-95 6-9,0 2 1,0 0-1,0 1 0,0 2 1,0 0-1,40 16 0,-59-20 226,0 0 0,-1 0 0,1 0-1,-1 1 1,0-1 0,1 1-1,-1 0 1,0-1 0,0 1 0,0 0-1,0 0 1,0 0 0,0 1 0,-1-1-1,1 0 1,-1 1 0,0-1 0,2 4-1,-2-3 13,-1 0 0,1 1 0,-1-1 0,0 0 0,0 1-1,0-1 1,0 0 0,-1 1 0,1-1 0,-1 1 0,0-1 0,-2 6 0,-4 6-36,-1 0 1,0-1 0,-1 0 0,-19 23 0,27-36-34,-69 77-1393,-10 14 414,79-91 1055,0 0 0,0 0 1,1 1-1,-1-1 0,0 0 1,0 0-1,1 0 0,-1 1 0,1-1 1,-1 0-1,1 1 0,-1-1 1,1 1-1,0-1 0,0 0 0,0 3 1,0-4-12,0 1-1,0-1 1,1 1 0,-1-1 0,0 1-1,1-1 1,-1 1 0,1-1 0,-1 0-1,1 1 1,-1-1 0,0 0 0,1 1 0,-1-1-1,1 0 1,-1 0 0,1 0 0,0 1-1,-1-1 1,1 0 0,-1 0 0,1 0 0,-1 0-1,1 0 1,-1 0 0,1 0 0,0 0-1,7 0 246,0-1 0,0 0 0,0-1 0,9-3 0,-13 4-330,23-7 95,0 2 1,1 0-1,0 2 0,-1 0 1,47 2-1,-73 1-91,1 1 0,-1 0 0,0 0 0,1 0 0,-1 1 0,0-1 1,1 0-1,-1 0 0,0 1 0,1-1 0,-1 1 0,0-1 0,0 1 0,1 0 0,-1-1 0,0 1 0,0 0 1,0 0-1,0 0 0,0-1 0,0 1 0,0 0 0,0 0 0,-1 1 0,1-1 0,0 0 0,-1 0 0,1 0 0,0 0 1,-1 1-1,0-1 0,1 0 0,-1 0 0,0 1 0,1-1 0,-1 0 0,0 1 0,0-1 0,0 0 0,-1 3 1,0 4-272,-1 0 0,-1 0 1,0 0-1,0 0 1,-6 10-1,4-7 14,-25 54-1185,16-34 1098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123 0 1912,'4'23'609,"-5"4"711,-5 5-256,-7 1-352,0 1-88,-5 3-176,2-4-63,-1 1-113,-1-1-80,6-6-136,1-1-32,9-10-176,5-5-176,13-9-697,6-6-311,18-13 664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257 64 888,'1'-8'490,"0"1"-1,-1-1 1,0 0-1,-2-11 1,2 18-422,0 1 1,-1-1-1,1 0 1,0 1 0,0-1-1,0 1 1,-1-1-1,1 0 1,0 1-1,0-1 1,-1 1 0,1-1-1,-1 0 1,1 1-1,-1-1 1,1 1 0,-1-1-1,1 1 1,-1 0-1,1-1 1,-1 1 0,1-1-1,-1 1 1,0 0-1,-1 0-34,1 0-1,0 0 0,-1 0 0,1 1 0,0-1 1,0 1-1,-1-1 0,1 1 0,0-1 0,0 1 1,0 0-1,0-1 0,0 1 0,0 0 0,0 0 1,0 0-1,0 0 0,-1 1 0,-6 7-59,1-1 0,1 1 0,0 0 0,0 1 0,1 0-1,-6 12 1,-20 67-509,23-65 429,-12 41-118,-24 67 32,34-109 235,0 0 0,-2 0 0,-22 32 0,28-47-11,26-34-236,86-121 99,-79 102 257,4-6-351,70-89 0,-118 161-1,2 2-1,0 0 1,2 0-1,-19 45 1,-36 114 2164,66-176-1977,-2 8-310,-1-1 1,-2 18 0,7-13-109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119 223 424,'-26'43'55,"4"-7"47,1 2-1,-24 60 0,44-95-107,0 0 0,0 1 1,0-1-1,1 1 0,-1-1 0,1 1 1,0-1-1,1 7 0,-1-9 16,0 0-1,0-1 0,0 1 1,0-1-1,1 1 0,-1 0 0,0-1 1,0 1-1,1-1 0,-1 1 1,1-1-1,-1 1 0,0-1 1,1 1-1,-1-1 0,1 1 1,-1-1-1,1 1 0,-1-1 0,2 1 1,-1-1 24,1 0 1,-1 1-1,0-1 1,0 0-1,0 0 1,1 0-1,-1 0 1,0 0-1,0-1 1,0 1 0,0 0-1,1 0 1,-1-1-1,0 1 1,0-1-1,1 0 1,9-4 251,-1-1 1,0-1-1,0 0 1,0 0-1,11-11 1,42-48 389,-46 48-579,8-11-17,0 0-1,-3-1 1,24-40 0,-34 47-73,0-1 1,-1 0-1,-2 0 1,0-1 0,7-35-1,-16 59 4,0 1 0,0 0-1,0-1 1,1 1-1,-1-1 1,0 1 0,0 0-1,0-1 1,0 1 0,0-1-1,0 1 1,0 0 0,0-1-1,0 1 1,0-1-1,0 1 1,0-1 0,0 1-1,0 0 1,0-1 0,-1 1-1,1-1 1,0 1 0,0 0-1,0-1 1,-1 0 0,-7 8 222,-11 21 126,-11 32-89,-3 6-820,-49 71 1,54-98 381,11-17 93,1 2 0,1 0 0,-16 35 0,21-33-181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0 40,'-12'46'40,"6"-8"-24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366 695 3209,'88'-286'3087,"-61"204"-2732,-10 29-282,-2-1 1,-3 0 0,8-79-1,-19 108 16,-1 25-90,0-1 1,0 1-1,0 0 1,0 0 0,0-1-1,0 1 1,0 0 0,0-1-1,0 1 1,-1 0 0,1 0-1,0-1 1,0 1 0,0 0-1,0 0 1,0-1 0,0 1-1,-1 0 1,1 0 0,0-1-1,0 1 1,0 0 0,0 0-1,-1 0 1,1-1 0,0 1-1,0 0 1,-1 0 0,1 0-1,0 0 1,0 0 0,-1 0-1,1-1 1,-1 1 0,-8 6-73,-6 12-103,-36 74-477,-4 4-135,16-44 167,-73 74 0,-19 24 555,25-3-65,84-122 87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452 632 4905,'6'-10'104,"44"-79"1211,-43 74-1130,-1 1 1,0-1 0,-1 0 0,4-21-1,-9 35-177,1 0-1,-1-1 0,0 1 0,0-1 1,1 1-1,-1-1 0,0 1 1,0-1-1,0 1 0,0 0 1,-1-1-1,1 1 0,0-1 1,-1 1-1,1 0 0,-1-1 0,1 1 1,-1 0-1,0-1 0,1 1 1,-1 0-1,0 0 0,0-1 1,0 1-1,0 0 0,-2-1 0,1 1 7,0 0-1,0 1 1,0-1-1,-1 1 0,1 0 1,0 0-1,0-1 0,0 2 1,-1-1-1,1 0 0,0 0 1,0 1-1,0-1 0,0 1 1,0-1-1,0 1 0,-4 2 1,-7 2 13,1 2 1,0 0-1,0 0 1,1 1 0,-12 9-1,-51 53-70,34-31-77,0-2-78,5-2 202,-3-1 1,-1-2 0,-64 40-1,102-71 15,0 0 0,0 0 0,0 0 0,0-1 0,0 1 0,0 0 0,0-1 0,-1 1 0,1-1 0,0 0 0,0 1 0,-1-1-1,1 0 1,0 0 0,-1 0 0,1 0 0,0 0 0,-1 0 0,1 0 0,0 0 0,0 0 0,-3-1 0,3 0-15,1 0 0,-1 0 0,0 0 0,1 0 0,-1 0 0,1 0 0,0 0 0,-1 0 0,1 0 0,0 0 0,0 0 0,0 0 0,-1 0 0,1 0 0,0 0 0,0 0 0,1 0 0,-1 0 0,0 0 0,1-2 0,2-9-45,0 0 0,1 0 0,7-14 0,73-122-137,-19 38 170,119-257-685,-179 357 300,-1 0-1,0-1 0,6-18 0,-10 28 371,0 1 0,0 0 0,0-1 0,0 1 0,0-1 0,0 1 0,0 0 0,0-1 0,1 1 0,-1 0 0,0-1-1,-1 1 1,1-1 0,0 1 0,0 0 0,0-1 0,0 1 0,0 0 0,0-1 0,0 1 0,-1-1 0,1 1 0,0 0-1,0-1 1,0 1 0,-1 0 0,1-1 0,-9 5-201,-8 13 208,5 0 16,1 0 0,1 0 1,0 1-1,1 0 0,1 1 0,1 0 1,1 0-1,-7 32 0,13-20-177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91 1872,'12'-33'392,"2"8"473,-3 5-257,-2 10 280,0 8 112,-1 9 64,2 7-263,1 9-649,2 5-248,3 6-609,1 1-591,3-2 712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22 203 3809,'-22'10'5810,"39"-23"-3293,-15 12-2498,0 0 1,0 1-1,0-1 0,0 0 1,0 1-1,1-1 1,-1 1-1,0 0 0,0 0 1,0 0-1,0 0 0,0 0 1,1 0-1,-1 1 1,0-1-1,0 1 0,0-1 1,0 1-1,0 0 0,0 0 1,0-1-1,0 1 0,0 1 1,-1-1-1,1 0 1,0 0-1,-1 1 0,3 2 1,4 4 21,0 1 0,-1 0 0,13 20 1,-14-21-50,92 133-354,-79-118 64,1 0 0,0-2 0,42 34 0,-59-53 262,0 1-1,0-1 1,0 0-1,1 0 1,-1 0-1,1 0 1,-1-1-1,1 1 1,0-1-1,-1 0 1,1 0-1,0-1 1,0 1-1,0-1 1,0 1-1,6-1 1,-7-1 42,1 0 0,-1 0 0,0 0 1,-1-1-1,1 1 0,0 0 0,0-1 1,-1 0-1,1 0 0,-1 0 0,1 0 1,-1 0-1,0 0 0,0 0 0,0-1 0,0 1 1,0-1-1,0 0 0,-1 1 0,3-6 1,0-3-3,0 1 0,0-1 0,-1-1 1,-1 1-1,1 0 0,-2-1 0,0 1 1,0-1-1,-1 1 0,-3-23 1,-4-8 51,-20-66 1,21 86-21,-59-176 896,82 239 596,157 241-4407,-128-223 1019,0-10 653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6.5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0 330 6329,'37'4'144,"53"5"-128,55 5-8,52 1 8,45-1 16,40-4 256,31-9-15,31-16-1,25-17-8,22-25-1073,20-25-663,15-26 808,-65 5-4033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0 514 3305,'1'2'232,"-1"-1"0,1 1 1,0 0-1,0-1 1,0 1-1,0-1 0,0 1 1,0-1-1,0 1 0,1-1 1,-1 0-1,1 0 0,-1 1 1,1-1-1,-1 0 1,1 0-1,-1 0 0,1-1 1,1 2-1,8 4 519,125 98 2786,60 63-3213,-81-68-1263,-92-80 444,1-1 1,30 18-1,-41-29 381,1 0 0,-1-1 0,1 0 0,1-1 0,-1 0 0,17 2 0,-100-46 2984,52 27-2631,-1-1 0,2-1 0,0-1 0,1 0 0,0-1 0,2-1-1,-23-33 1,4-4-103,-35-81-1,54 105 79,-14-44 0,24 63-74,1 0 1,-1 0-1,2 0 0,0 0 1,0 0-1,1 0 1,2-21-1,-1 28-81,-1 1 1,1 0-1,0 0 0,0-1 1,1 1-1,-1 0 0,1 0 1,-1 0-1,1 0 0,4-5 1,-5 7-40,0 0 0,0 0 0,0 0 1,1 1-1,-1-1 0,0 0 0,0 0 0,1 1 1,-1-1-1,0 1 0,1-1 0,-1 1 1,0-1-1,1 1 0,-1 0 0,1 0 0,-1 0 1,1 0-1,-1 0 0,0 0 0,1 0 0,-1 0 1,1 0-1,-1 1 0,1-1 0,-1 1 1,0-1-1,3 2 0,4 2 14,0 0 0,-1 1 0,0 0 0,0 1 0,0-1 0,11 14-1,37 47-56,-23-26-43,-15-19 17,75 80-263,-82-90 278,2-1 0,-1-1 0,1 0 1,1-1-1,0 0 0,0 0 0,15 5 0,-25-12 25,1 0-1,-1 0 1,0 0-1,1 0 1,-1 0 0,0-1-1,1 1 1,-1-1-1,1 0 1,-1 0 0,1-1-1,-1 1 1,1-1 0,-1 1-1,5-2 1,-6 1 1,0-1 0,0 1 1,0 0-1,0 0 1,-1-1-1,1 1 0,0-1 1,-1 1-1,1-1 0,-1 0 1,1 0-1,-1 1 0,0-1 1,0 0-1,0 0 0,0 0 1,0 0-1,0-1 0,-1 1 1,1 0-1,-1 0 0,1 0 1,-1 0-1,0-4 1,0-3 7,0 0 0,-1 0 1,0 1-1,0-1 1,-1 0-1,0 0 1,-7-15-1,-31-61-13,29 63-3,-42-89-228,5-1-1,-43-157 1,88 255 617,3 14-367,0 0 0,0 0-1,0-1 1,0 1-1,0 0 1,0 0-1,0 0 1,0 0-1,0 0 1,0 0-1,1 0 1,-1 0-1,0 0 1,0 0-1,0 0 1,0 0 0,0 0-1,0-1 1,0 1-1,0 0 1,0 0-1,0 0 1,0 0-1,0 0 1,0 0-1,0 0 1,1 0-1,-1 0 1,0 0-1,0 0 1,0 0 0,0 0-1,0 0 1,0 0-1,0 0 1,0 0-1,0 0 1,0 0-1,1 0 1,-1 0-1,0 0 1,0 0-1,0 0 1,0 0-1,0 0 1,0 0 0,0 0-1,0 0 1,0 0-1,0 1 1,0-1-1,0 0 1,1 0-1,-1 0 1,0 0-1,0 0 1,0 0-1,0 0 1,0 0-1,0 0 1,0 0 0,0 0-1,0 1 1,17 20 489,-11-12-431,33 44 141,88 109-165,-112-145-341,1-2-1,1 0 1,0-1-1,0-1 1,2 0 0,0-1-1,27 12 1,-37-20-135,1 0-1,0-1 1,0 0 0,15 2 0,-20-4 147,-1-1 0,1 1 1,-1-1-1,1 0 0,-1-1 0,1 1 1,-1-1-1,0 0 0,1 0 0,-1 0 1,0 0-1,7-4 0,-8 4 117,-1-1-1,1 0 0,-1 0 1,0 0-1,1 0 0,-1-1 1,2-2-1,-4 4 169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19 863 6657,'-13'-2'1264,"13"2"-1216,0 0-1,-1-1 1,1 1-1,0 0 0,-1 0 1,1 0-1,0 0 1,0 0-1,-1-1 1,1 1-1,0 0 1,0 0-1,-1 0 1,1-1-1,0 1 1,0 0-1,0 0 0,-1-1 1,1 1-1,0 0 1,0 0-1,0-1 1,0 1-1,0 0 1,-1-1-1,1 1 1,0 0-1,0 0 1,0-1-1,0 1 0,0 0 1,0-1-1,0 1 1,0 0-1,0-1 1,0 1-1,1 0 1,-1-1-1,0 1 1,0 0-1,0 0 0,0-1 1,0 1-1,0 0 1,1 0-1,-1-1 1,0 1-1,0 0 1,0 0-1,1-1 1,-1 1-1,0 0 1,0 0-1,1 0 0,-1 0 1,0-1-1,1 1 1,-1 0-1,0 0 1,0 0-1,1 0 1,2-2 61,0 1 0,-1 0 1,1 0-1,0 0 1,0 0-1,0 0 0,0 1 1,0-1-1,0 1 1,0 0-1,6 0 1,36 4 193,-38-3-230,23 5-67,-1 2-1,1 0 1,-1 2-1,-1 2 0,46 23 1,-28-12-220,-37-18 155,1-1 0,0 0-1,0 0 1,0-1 0,0 0 0,1-1 0,13 1 0,-46-4-1012,-33-8 0,31 5 817,-4-1 526,0-2 0,1 0-1,0-2 1,1-1-1,-1-1 1,2-1-1,0-1 1,1-2 0,0 0-1,-32-28 1,52 41-191,1-1 0,0 0 0,0-1 1,0 1-1,1 0 0,-1-1 1,1 0-1,0 1 0,-3-9 0,4 10-78,1 1 1,0 0-1,0 0 0,-1-1 0,1 1 0,0 0 0,1-1 0,-1 1 0,0 0 1,0-1-1,0 1 0,1 0 0,-1-1 0,1 1 0,-1 0 0,1 0 0,0-1 1,-1 1-1,1 0 0,0 0 0,0 0 0,0 0 0,0 0 0,-1 0 0,2 0 1,-1 0-1,0 1 0,0-1 0,0 0 0,0 0 0,0 1 0,1-1 0,-1 1 1,0-1-1,1 1 0,1-1 0,8-1 115,0 0 0,0 1 0,0 0 0,0 0 0,0 1 0,1 1 0,-1 0 0,17 3 0,-8-1-113,41 4-50,117 12-1304,-144-18 824,0-1-1,-1-1 1,42-7-1,-71 7 485,2 1 3,-1-1 0,1 0-1,-1 0 1,1 0 0,-1-1-1,0 0 1,0 0-1,1 0 1,-1-1 0,-1 0-1,7-3 1,-11 5 50,0 1-1,1-1 1,-1 1 0,0-1 0,1 1 0,-1-1-1,0 0 1,1 1 0,-1-1 0,0 1 0,0-1-1,0 0 1,0 1 0,0-1 0,0 1 0,1-1-1,-2 0 1,1 1 0,0-1 0,0 0 0,0 1-1,0-1 1,0 1 0,0-1 0,-1 0 0,1 1-1,0-1 1,0 1 0,-1-1 0,1 1 0,-1-1-1,1 1 1,0-1 0,-1 1 0,1-1-1,-1 1 1,1-1 0,-1 1 0,1 0 0,-1-1-1,1 1 1,-1 0 0,0-1 0,0 1 0,-30-15 497,30 15-496,-81-27 1153,-130-24-1,57 16-316,146 33-795,-51-16 267,56 16-253,-1 0 1,0 0-1,1 0 1,0 0-1,-1-1 1,1 0-1,0 0 1,1 0 0,-7-6-1,9 9-61,1-1 0,0 1 0,0 0 1,-1 0-1,1-1 0,0 1 0,0 0 0,0-1 0,0 1 0,-1 0 0,1-1 1,0 1-1,0 0 0,0-1 0,0 1 0,0 0 0,0-1 0,0 1 0,0 0 1,0-1-1,0 1 0,0 0 0,0-1 0,0 1 0,0 0 0,0-1 0,0 1 1,0 0-1,1-1 0,-1 1 0,0 0 0,0 0 0,0-1 0,1 1 0,-1 0 0,0-1 1,0 1-1,1 0 0,-1 0 0,0 0 0,0-1 0,1 1 0,-1 0 0,0 0 1,1 0-1,-1 0 0,0-1 0,1 1 0,-1 0 0,0 0 0,1 0 0,-1 0 1,0 0-1,1 0 0,-1 0 0,26-3 86,-26 3-93,188 1 150,17-1-130,-106-5-222,128-23 0,-187 21 23,-1-2-1,0-2 1,0-1 0,-2-3-1,0 0 1,37-22-1,-72 36 172,26-18-56,-27 18 67,0 1 0,0-1-1,0 1 1,0-1 0,-1 0-1,1 1 1,0-1 0,0 0-1,-1 0 1,1 0 0,-1 1-1,1-1 1,-1 0 0,1 0-1,-1 0 1,0 0 0,1 0-1,-1 0 1,0 0 0,0 0-1,1 0 1,-1 0 0,0 0-1,0 0 1,0-1 0,-1 1 0,0 0 0,0 0-1,0 0 1,0 0 0,0 1 0,0-1 0,0 0 0,0 0 0,0 1 0,0-1 0,0 1-1,0-1 1,-1 1 0,1 0 0,0-1 0,0 1 0,-1 0 0,1 0 0,0 0-1,0 0 1,-1 0 0,-1 0 0,-4-1 6,-63-2 120,1 2 1,-81 10 0,-64 1 331,208-11-434,-37-2 111,41 3-131,0 0 0,0 0-1,0-1 1,0 1-1,1-1 1,-1 1-1,0-1 1,0 0-1,1 0 1,-1 0-1,0 0 1,1 0-1,-1 0 1,1 0-1,-1 0 1,1 0 0,-3-4-1,4 4-4,0 0 0,0 0 0,0 0 0,0 0-1,0 0 1,0 0 0,0 0 0,0 0 0,0 1 0,0-1 0,1 0 0,-1 0 0,0 0-1,1 0 1,-1 0 0,0 0 0,1 0 0,0 0 0,-1 0 0,1 1 0,-1-1-1,1 0 1,0 0 0,-1 1 0,1-1 0,0 1 0,0-1 0,0 0 0,0 1 0,-1-1-1,1 1 1,1-1 0,32-15 54,-33 15-54,63-20 49,1 2 0,77-11 0,-3 0-223,-48 7-899,-1-5-1,-1-2 1,92-48-1,-175 75 865,-8 2 103,-18 3 99,-29 10 46,-109 39-149,-66 17-2485,182-59 1678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371 713 7682,'-125'9'1354,"-53"2"-89,216-23-197,159-42-1894,197-82 0,-387 133 679,26-11-1537,36-9-1,-56 21 1001,-17 7 510,-20 9 571,-6-2 290,0-1 1,-1-2-1,-62 11 1,-101 1 2201,167-19-2489,-11 2 51,11 0-403,0-2 1,1-1 0,-1-1 0,-29-4-1,55 4-53,0 0 0,0 0 0,0 0-1,0-1 1,0 1 0,0 0 0,-1 0 0,1-1-1,1 1 1,-1-1 0,0 1 0,0-1 0,0 1-1,0-1 1,0 1 0,0-1 0,1 0-1,-1 0 1,-1 0 0,2 0 6,0 1-1,0-1 1,0 1 0,0-1-1,0 1 1,0-1 0,0 0-1,1 1 1,-1-1 0,0 1-1,0-1 1,0 1 0,1-1-1,-1 1 1,0-1 0,0 1-1,1-1 1,-1 1 0,0 0-1,1-1 1,-1 1 0,1-1-1,-1 1 1,1-1 0,6-4 5,-1 1 0,1 0 0,11-5 0,-17 8-17,51-22-823,77-22 1,-88 32-465,-1-1 0,0-1 0,74-42 0,-98 43 256,-15 8 483,-13 4 349,-13 4 689,0 1 0,-24 7 0,-34 4 1331,-87-6 893,141-9-2260,0-1 0,0-2 1,-52-12-1,79 16-422,-36-14 431,36 14-404,0-1 1,1 0-1,-1 0 0,1 1 0,-1-1 1,1 0-1,-1 0 0,1-1 1,0 1-1,-1 0 0,1 0 0,0 0 1,0-1-1,0 1 0,0-1 1,0 1-1,0-1 0,1 1 0,-2-3 1,2 3-31,0 0 0,0-1 0,0 1 0,1 0 0,-1 0 0,0-1 0,1 1 0,-1 0 1,0 0-1,1 0 0,0 0 0,-1 0 0,1 0 0,0 0 0,-1 0 0,1 0 0,0 0 0,0 0 0,1-1 0,24-17-71,-21 15 37,17-9-355,1 0 0,1 1 0,34-13 0,80-18-2133,25-11-2733,-150 47 4621,-13 7 616,0 0 0,0 0 0,0 0 0,1 0 0,-1 0 0,0 0 0,0 0 0,0 0 0,0 0 0,0 0 0,0 0 0,0 0 0,0-1 0,0 1 0,0 0 0,0 0 0,0 0 0,0 0 0,0 0 0,0 0 0,0 0 1,0 0-1,0 0 0,0 0 0,0 0 0,0 0 0,0-1 0,0 1 0,0 0 0,0 0 0,0 0 0,0 0 0,0 0 0,0 0 0,0 0 0,0 0 0,0 0 0,0 0 0,0 0 0,0 0 0,0 0 0,0 0 0,0-1 0,0 1 0,0 0 0,-1 0 0,1 0 1,0 0-1,0 0 0,0 0 0,0 0 0,0 0 0,0 0 0,0 0 0,0 0 0,0 0 0,0 0 0,0 0 0,0 0 0,-1 0 0,1 0 0,0 0 0,0 0 0,0 0 0,0 0 0,0 0 0,0 0 0,-25 2 378,-64 13 969,0-4-1,-138-1 1,226-10-1325,-49-2 720,48 1-693,-1 1 0,0 0 0,0-1-1,0 0 1,1 0 0,-1 1 0,0-2 0,1 1 0,-1 0 0,1 0-1,-1-1 1,1 0 0,-5-3 0,6 4-38,1 0 1,-1 0-1,1 0 0,-1 0 0,1 0 1,0 0-1,-1 0 0,1 0 1,0 0-1,0 0 0,0 0 0,-1 0 1,1-1-1,1 1 0,-1 0 1,0 0-1,0 0 0,0 0 1,0 0-1,1 0 0,-1 0 0,1 0 1,-1 0-1,1 0 0,-1 0 1,1 0-1,-1 0 0,2-1 0,22-25-298,-23 27 280,9-9-374,1 1-1,1 0 1,0 0-1,0 1 0,0 1 1,1 0-1,20-6 1,2 1-209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0 141 6729,'16'-13'152,"3"-4"-304,4-1-128,2 3-8,-1-1-72,-1 3-168,-3 1-280,-2-1-400,-2 1-129,0 0 721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222 66 1072,'7'-11'344,"-4"3"272,-2 0-247,-2 5-490,-5 1-175,-4 2-64,-5 2 72,-6 0 176,-1 0 104,-2-2 0,0 0 0,0-2 8,-1-2 8,2-5 24,1-2-304,7-3 192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1019 668 712,'-43'26'439,"30"-18"-140,0 0 1,0 0-1,-1-1 1,0-1-1,-22 7 0,36-12-249,-1-1-1,0 0 0,1 0 0,-1 1 1,0-1-1,0 0 0,0 0 0,1 0 1,-1 0-1,0 0 0,0 0 0,1 0 1,-1 0-1,0 0 0,0-1 1,1 1-1,-1 0 0,0 0 0,0-1 1,1 1-1,-1 0 0,-1-1 0,2 0-14,0 1 0,0-1-1,-1 0 1,1 1 0,0-1-1,0 1 1,0-1-1,0 0 1,0 1 0,0-1-1,0 0 1,0 1 0,0-1-1,1 1 1,-1-1 0,0 0-1,0 1 1,0-1 0,1 1-1,-1-1 1,1 0-1,21-29 328,46-40 609,-40 43-118,-2 0 0,32-44 0,-56 69-732,-1-1 0,0 1 0,1 0 0,-1 0 0,0 0 0,-1-1 1,1 1-1,0 0 0,-1-1 0,1 1 0,-1 0 0,0-1 0,0-4 0,0 6-84,0 1 0,0-1-1,0 0 1,0 1 0,-1-1 0,1 0-1,0 1 1,-1-1 0,1 1 0,0-1-1,-1 0 1,1 1 0,-1-1 0,1 1-1,-1-1 1,1 1 0,-1-1 0,1 1-1,-2-1 1,1 0-18,-1 1-1,1 0 1,-1-1-1,1 1 1,-1 0-1,1-1 1,-1 1-1,1 0 1,-1 0 0,1 0-1,-1 0 1,1 1-1,-2-1 1,-5 2 60,1 0 1,-1 1-1,1 0 0,0 0 1,0 0-1,0 1 1,0 0-1,1 0 1,-7 6-1,-5 5 275,-28 30-1,-29 48 73,51-60-366,-2-1-1,-32 30 1,56-61-60,1 1 0,-1 0 0,0-1 0,1 1 0,-1-1 1,0 0-1,0 0 0,0 1 0,0-1 0,0 0 0,0-1 1,-1 1-1,1 0 0,0 0 0,0-1 0,-1 0 0,1 1 1,0-1-1,-1 0 0,1 0 0,-3 0 0,2-1-4,1 0-1,0-1 0,0 1 1,0 0-1,0-1 0,0 1 1,0-1-1,0 1 0,1-1 1,-1 0-1,0 0 0,1 0 1,-1 0-1,1 0 0,0 0 1,0 0-1,0 0 1,0 0-1,-1-5 0,-2-4 22,1 0 0,1 0-1,0-1 1,0 1 0,1 0-1,1-1 1,0 1 0,0-1 0,1 1-1,3-13 1,5-16 173,22-59 1,-6 18 28,-24 78-212,12-41 182,9-77 0,-20 109-222,-1 0-1,-1 0 1,0-1-1,0 1 1,-2 0 0,1 0-1,-1 1 1,-1-1 0,0 0-1,-1 1 1,-9-21-1,11 30 32,1-1-1,0 1 0,-1 0 0,1 0 1,-1 0-1,0 0 0,0 0 0,0 0 1,0 0-1,0 0 0,0 1 0,0-1 1,-1 1-1,1-1 0,0 1 0,-1 0 1,1 0-1,-1 0 0,0 0 0,1 1 1,-1-1-1,0 1 0,1-1 0,-1 1 1,0 0-1,0 0 0,1 0 0,-1 0 0,0 1 1,-5 0-1,2 2 23,0-1 0,0 0 0,0 1 0,0 0-1,0 1 1,1-1 0,-1 1 0,1 0 0,0 1 0,0-1 0,-8 10 0,-3 9-4,1 1-1,0 0 1,2 1 0,1 1 0,-12 35 0,10-24-104,-32 60 1,45-96 74,1 0 1,-1 0 0,1 0-1,0-1 1,-1 1 0,1 0-1,-1 0 1,0 0 0,1 0-1,-1-1 1,0 1 0,1 0-1,-1-1 1,0 1-1,0 0 1,0-1 0,0 1-1,1-1 1,-1 0 0,0 1-1,0-1 1,-2 1 0,2-1-6,1-1 1,-1 1-1,0-1 1,1 1 0,-1-1-1,1 1 1,-1-1-1,1 0 1,-1 1-1,1-1 1,-1 0-1,1 1 1,-1-1 0,1 0-1,0 0 1,0 1-1,-1-1 1,1 0-1,0 0 1,0 1 0,0-2-1,-2-9-92,1 1-1,0-20 1,3-11 103,10-45 1,-7 58-107,-1 0 0,-2 0 0,0-1 0,-4-34 0,2 61 84,0 0 0,0 0 0,-1-1 0,1 1 0,-1 0-1,1 0 1,-1 0 0,0 0 0,0 0 0,0 0 0,0 0-1,0 0 1,-1 0 0,1 1 0,-1-1 0,1 0 0,-1 1-1,1-1 1,-4-1 0,4 2 28,-1 1-1,0-1 0,0 1 1,0-1-1,1 1 1,-1 0-1,0 0 0,0 0 1,0 0-1,0 0 1,0 0-1,0 0 0,0 0 1,1 1-1,-1-1 1,0 1-1,0 0 0,0-1 1,1 1-1,-1 0 1,0 0-1,1 0 1,-3 2-1,-6 4 37,1 1-1,0 0 1,1 0-1,0 1 1,0 0-1,1 0 1,0 1 0,-10 18-1,-37 90 160,15-15-122,20-48-449,-49 96 0,65-146 256,-1 2-211,1 0 1,-1-1 0,0 0 0,0 0 0,-1 0 0,0 0-1,0-1 1,0 1 0,-7 4 0,7-22-3238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43 3225,'10'-17'-512,"-2"-9"352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5 6233,'-14'-5'456,"8"5"545,1 0-921,6 2-72,4 2 64,7-1 232,4 1 144,13 2 104,5-2-48,11 2-200,9-2-136,7 2-216,4 0-152,0-1-368,-3 1-256,-8-2-592,-7-1-209,-16-1 873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1 7322,'-16'4'63,"3"-1"-27,0 1-1,0 0 1,1 1-1,-14 6 1,26-11-22,-1 0 1,1 0-1,0 1 0,-1-1 1,1 0-1,0 0 0,0 0 1,-1 0-1,1 0 0,0 1 1,-1-1-1,1 0 0,0 0 1,0 1-1,-1-1 0,1 0 1,0 0-1,0 1 0,0-1 1,-1 0-1,1 0 1,0 1-1,0-1 0,0 0 1,0 1-1,0-1 0,0 0 1,0 1-1,0-1 0,0 0 1,0 1-1,0-1 0,10 4 368,22-2 172,-32-2-536,178-9-120,108 1-2921,-278 9 2925,16 0-461,0 1 0,39 9 0,-43-6 126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277 2 3257,'0'0'20,"0"0"0,0-1 0,0 1 0,0 0 1,0 0-1,0 0 0,-1 0 0,1 0 0,0 0 0,0 0 1,0 0-1,0 0 0,0 0 0,0 0 0,0-1 1,-1 1-1,1 0 0,0 0 0,0 0 0,0 0 0,0 0 1,0 0-1,0 0 0,-1 0 0,1 0 0,0 0 1,0 0-1,0 0 0,0 0 0,0 0 0,0 0 0,0 0 1,-1 0-1,1 1 0,0-1 0,0 0 0,0 0 0,0 0 1,0 0-1,0 0 0,0 0 0,-1 0 0,1 0 1,0 0-1,0 0 0,0 0 0,0 1 0,0-1 0,0 0 1,0 0-1,0 0 0,0 0 0,0 0 0,0 0 1,0 1-1,0 10 622,7 14 244,16 28-367,3-2 0,2 0 1,2-2-1,65 80 0,-89-122-523,-3-4-27,0-1 1,-1 1-1,1 0 1,-1 0-1,1 0 1,-1 0 0,0 1-1,0-1 1,-1 0-1,1 1 1,-1 0-1,0-1 1,2 8-1,-3-11 21,0 1-1,0-1 1,0 0-1,0 0 1,0 0-1,0 1 1,-1-1-1,1 0 1,0 0-1,0 0 1,0 1-1,0-1 1,0 0-1,0 0 1,0 0-1,-1 0 1,1 0-1,0 1 1,0-1-1,0 0 1,0 0-1,-1 0 1,1 0-1,0 0 1,0 0-1,0 0 1,-1 0-1,1 1 1,0-1-1,0 0 1,0 0-1,-1 0 1,1 0-1,0 0 1,0 0-1,0 0 1,-1 0-1,1 0 1,0-1-1,-1 1 1,-12-4-222,-11-10 29,-18-18-156,-46-45 1,-31-24-2208,104 90 2728,-1 0 0,0 2 0,-1 0 0,0 0 0,0 2 0,-22-7 0,35 13-35,-1-1 0,0 1-1,0 1 1,1-1 0,-1 1-1,0-1 1,0 1 0,-6 1-1,9 0-125,0-1 0,1 0 0,-1 1 0,0-1-1,1 1 1,-1 0 0,0-1 0,1 1 0,-1 0 0,1 0-1,0 0 1,-1 0 0,1 0 0,0 0 0,0 1 0,-1-1-1,1 0 1,0 1 0,0-1 0,0 1 0,1-1 0,-1 1-1,0-1 1,1 1 0,-2 2 0,1 5-39,-1-1 0,2 0 0,-1 1 0,1-1 0,0 0 0,1 1 1,0-1-1,1 0 0,3 13 0,29 74 620,-29-84-509,111 233 738,-39-86-4416,-68-140 2744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0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2343 6985,'58'-10'481,"86"-15"327,86-22-64,81-25-152,67-28 40,55-29-200,43-29-104,35-30-336,27-29-280,18-29-360,12-26-400,6-24-1113,-2-18 1257,-97 45-5041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790 79 7818,'-13'-4'552,"-4"-1"35,-1 0 0,1-1-1,0-1 1,0-1-1,1 0 1,0-1-1,-17-12 1,24 15-318,12 14-269,12 15-73,250 306 42,-263-327 43,0 0-1,0 1 1,0 0-1,0-1 1,0 1 0,-1 0-1,1 0 1,-1 0-1,0 0 1,1 5-1,-2-8-6,0 1 0,0-1 0,0 1 0,0-1 0,0 1-1,0-1 1,0 1 0,0-1 0,0 1 0,0-1 0,0 1-1,-1-1 1,1 1 0,0-1 0,0 0 0,0 1 0,-1-1-1,1 1 1,0-1 0,-1 0 0,1 1 0,0-1 0,-1 0 0,1 1-1,-1-1 1,0 1 0,0-1 5,-1 1 0,1-1 1,-1 0-1,1 1 0,-1-1 0,0 0 1,1 0-1,-1 0 0,1 0 0,-1 0 0,0 0 1,-2-1-1,-23-7 70,0 0 1,1-2-1,-38-19 1,22 10-44,-365-151 92,393 165-122,-45-16 20,53 19-27,-1 0 0,1 1 0,0 0 0,-1 0 0,1 1 1,-1-1-1,-6 2 0,13-1-2,-1 0 1,0 0 0,1 0 0,-1 0-1,1 0 1,-1 0 0,1 0-1,-1 0 1,1 1 0,-1-1 0,1 0-1,-1 0 1,1 1 0,0-1 0,-1 0-1,1 0 1,-1 1 0,1-1-1,-1 1 1,1-1 0,0 0 0,-1 1-1,1-1 1,0 1 0,0-1-1,-1 0 1,1 1 0,0-1 0,0 1-1,0-1 1,-1 1 0,1-1 0,0 1-1,0-1 1,0 1 0,0-1-1,0 1 1,0 0 0,0-1 0,0 1-1,0-1 1,0 1 0,1-1 0,-1 1-1,0-1 1,0 1 0,0-1-1,1 0 1,-1 1 0,1 0 0,1 3 0,0-1 0,0 1 0,0-1 0,1 1 0,4 3 0,17 16 16,2-2-1,38 25 1,-18-13-7,143 95 121,-72-51-25,-108-71-77,8 6 36,24 20 0,-38-30-51,0 1 0,0 0 0,-1 0 0,1 0 0,-1 0 0,1 0 1,-1 0-1,0 0 0,0 1 0,-1-1 0,1 1 0,-1 0 0,1-1 0,0 8 0,-2-8-5,-1 0-1,1 0 1,-1 0 0,0 0 0,0 0 0,0 0-1,0 0 1,0-1 0,-1 1 0,1 0-1,-1-1 1,0 1 0,0-1 0,0 1 0,0-1-1,0 0 1,-1 0 0,1 0 0,-1 0 0,-3 2-1,-7 4 10,0 0-1,-25 10 0,13-8 15,-1-1 0,0-1 0,-53 9-1,-84 0 63,100-13-63,-84 18 0,112-14 6,-41 15 0,85-25 15,0 1 1,0 1-1,0 0 0,9 0 1,3 1 10,1-1-37,0 1-1,0 2 1,0 0-1,0 1 1,0 2 0,37 13-1,118 65-104,-162-76 70,-9-5 4,0 0-2,1 1 0,-1-1 1,0 1-1,0 0 0,5 6 0,-9-9 7,-1 0 0,0 0 0,0 0 0,0 0 0,-1 1 0,1-1 0,0 0 0,0 1 0,-1-1 0,1 1 1,-1-1-1,1 0 0,-1 1 0,0-1 0,1 1 0,-1-1 0,0 1 0,0-1 0,0 1 0,0 0 0,0-1 0,-1 1 0,1-1 0,0 1 0,-1-1 0,1 0 0,-1 1 1,1-1-1,-2 2 0,-1 3-5,-1 0 0,0 0 1,-1 0-1,0-1 1,1 0-1,-2 0 1,-5 5-1,-44 30-14,32-25 23,-19 14 12,10-9-58,2 2 1,0 0 0,2 2-1,-32 35 1,59-58 41,0-1 0,1 1 0,-1 0 0,0 0 0,1 0 0,-1 0 0,1 0 0,-1 0 0,1 0 0,-1 0 0,1 0 0,0 0 0,-1 0 0,1 0 0,0 0 0,0 0 0,0 2 0,0-2 0,0-1 1,1 1 0,-1 0-1,0-1 1,1 1 0,-1-1 0,0 1-1,1-1 1,-1 1 0,1-1-1,-1 1 1,1-1 0,-1 1 0,1-1-1,-1 1 1,1-1 0,0 0-1,-1 1 1,1-1 0,0 1-1,5 0-10,-1 1-1,1-1 0,-1 0 1,1-1-1,6 1 0,-10-1 6,44 0-1192,0-2 0,0-3-1,82-17 1,-80 13-1015,-13 3 915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 1512,'0'10'552,"11"-3"713,8-3 15,16-5-288,10-3-224,13-4-528,1-2-120,0-1-288,-2 1-184,-8 2-576,-5 2-392,-9 4 712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113 185 3073,'-38'25'1149,"25"-17"-39,0 1 0,0 1 0,-21 19 0,34-29-1092,0 0 0,0 0 0,0 0 0,0 0 0,0 0 1,-1 1-1,1-1 0,0 0 0,0 0 0,0 0 0,0 0 0,0 0 0,0 0 0,0 1 1,0-1-1,0 0 0,-1 0 0,1 0 0,0 0 0,0 0 0,0 1 0,0-1 0,0 0 1,0 0-1,0 0 0,0 0 0,0 0 0,0 1 0,0-1 0,0 0 0,0 0 0,0 0 1,0 0-1,1 1 0,-1-1 0,0 0 0,0 0 0,0 0 0,0 0 0,0 0 0,0 0 1,0 1-1,0-1 0,9 1 280,11-4-149,13-7-220,0-2-1,-1-1 1,57-33-1,-31 16-153,26-14-111,45-21 163,-102 53-638,1 1 0,52-13 0,-78 23 659,0 1 0,0-1 0,0 1-1,0-1 1,0 1 0,0 0 0,1 0-1,-1 0 1,0 0 0,0 0 0,4 2-1,-6-2 121,0 0-1,0 0 0,0 0 1,1 0-1,-1 1 0,0-1 1,0 0-1,0 0 0,1 0 0,-1 1 1,0-1-1,0 0 0,0 0 1,0 1-1,0-1 0,0 0 1,0 0-1,0 1 0,1-1 0,-1 0 1,0 0-1,0 1 0,0-1 1,0 0-1,0 0 0,0 1 1,-1-1-1,1 0 0,0 1 1,0-1-1,-9 16-346,-11 8 144,-1-1 0,-2-1 0,0-1-1,-46 33 1,-114 58 1681,99-63-56,78-46-1315,-62 41 1294,60-38-1247,1-1 0,0 1 1,1 0-1,0 1 0,0 0 0,-8 11 1,13-17-125,1-1 0,-1 1 0,1-1 0,0 1 0,-1-1 0,1 1 0,0-1 0,0 1 0,-1-1 1,1 1-1,0-1 0,0 1 0,0-1 0,0 1 0,0 0 0,0-1 0,0 1 0,0-1 0,0 1 1,0-1-1,0 1 0,0 0 0,0-1 0,0 1 0,1-1 0,-1 1 0,0 0 0,1-1-4,0 1 0,0-1-1,-1 1 1,1-1-1,0 1 1,0-1 0,0 0-1,-1 0 1,1 1 0,0-1-1,0 0 1,0 0-1,0 0 1,0 0 0,-1 0-1,2 0 1,39-7-69,-40 6 85,256-75 1027,90-22-1793,-331 94 600,25-5-335,-38 9 368,-1-1 0,1 1-1,0 0 1,0 0 0,0 0 0,-1 0 0,1 1 0,0-1 0,0 1 0,4 1-1,-2 6-393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326 149 5369,'133'-73'2322,"4"-3"-1697,-537 376-2860,256-183 2297,92-78 879,114-71-154,74-26-1,-116 51-760,0 0 0,0 2 0,0 0 0,1 2 0,0 0-1,0 1 1,-1 1 0,33 2 0,-42 1-100,0 0 0,0 1 0,-1 0 0,1 1 0,-1 0 0,0 0 0,0 1 0,0 1 0,12 8 0,-18-11 10,0 0 0,0 1-1,0-1 1,-1 1 0,1 0 0,-1 0 0,0 0 0,0 0 0,4 9 0,-6-10 46,0 0 0,0 0 0,0 0-1,-1 0 1,1 0 0,-1 0 0,0 1 0,0-1 0,0 0 0,0 0 0,0 0 0,-1 0-1,1 0 1,-1 0 0,0 0 0,0 0 0,-2 3 0,-6 11 85,-2-1 0,0 0-1,-1-1 1,0 0 0,-1-1 0,-21 18 0,-12 12 134,-9 19 68,2 3-1,-71 116 1,123-180-271,-6 8 14,2 0 1,-1 0 0,2 0 0,-7 18 0,11-26-27,-1-1 0,1 1 1,-1 0-1,1-1 1,0 1-1,0 0 0,-1-1 1,1 1-1,0 0 0,1 0 1,-1-1-1,0 1 1,0 0-1,1-1 0,-1 1 1,1 0-1,0-1 0,-1 1 1,1-1-1,0 1 1,0-1-1,0 1 0,0-1 1,0 0-1,0 1 1,0-1-1,1 0 0,-1 0 1,0 0-1,1 0 0,-1 0 1,1 0-1,-1 0 1,1 0-1,-1-1 0,1 1 1,0 0-1,3 0 0,41 3-204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641 304 4233,'-10'1'10602,"11"-1"-10526,-1-1 0,1 0 0,-1 1 0,1-1 0,-1 0 0,1 0 0,-1 1 0,1-1 0,-1 0 0,0 0 0,0 0 0,1 0 0,-1 1 0,0-1 0,0 0 0,0 0-1,0 0 1,0 0 0,0 0 0,0 1 0,0-1 0,0 0 0,-1 0 0,1 0 0,0 0 0,0 1 0,-1-1 0,1 0 0,-1 0 0,1 0 0,-1 1 0,1-1 0,-1 0 0,1 1 0,-1-1 0,1 0-1,-1 1 1,0-1 0,1 1 0,-1-1 0,0 1 0,-1-1 0,-3-2 52,1 0 0,-1 0 0,0 1 1,0 0-1,0 0 0,-1 0 0,1 0 0,0 1 0,-1 0 0,1 0 0,-1 1 0,1-1 0,-1 1 0,1 0 0,-1 1 0,1 0 1,-1-1-1,1 1 0,-7 3 0,5-2-85,1 0 1,0 0-1,0 0 1,1 1 0,-1 0-1,0 0 1,1 1-1,0 0 1,0 0-1,0 0 1,0 0-1,0 1 1,1-1 0,0 1-1,0 1 1,-3 5-1,4-5-14,0 0 0,0 0 0,1 0-1,-1 0 1,2 0 0,-1 1 0,1-1-1,0 1 1,0-1 0,0 1 0,1-1-1,0 1 1,1 0 0,0-1 0,0 1-1,0-1 1,0 1 0,4 6 0,-3-8-7,1 0-1,0 0 1,0-1 0,0 1 0,0-1 0,1 0-1,0 0 1,0-1 0,0 1 0,0-1 0,0 1 0,1-1-1,0-1 1,-1 1 0,1-1 0,0 1 0,0-1-1,0-1 1,1 1 0,-1-1 0,0 0 0,9 1-1,0-1 25,0-1 0,0 0 0,0 0-1,0-2 1,0 1 0,0-2 0,0 0-1,0-1 1,18-7 0,-26 9-1,0-1 0,0 1 0,0-1 0,-1 0 0,1-1 0,-1 1 1,0-1-1,0 0 0,0 0 0,-1-1 0,1 1 0,-1-1 0,0 0 0,0 0 1,-1-1-1,0 1 0,1-1 0,-2 0 0,1 1 0,-1-1 0,0 0 1,0-1-1,1-6 0,-3 8-12,-1 0 1,1 0 0,-1-1-1,0 1 1,0 0 0,-1 0-1,1 0 1,-1 0 0,0 0-1,0 1 1,-1-1 0,0 1-1,1-1 1,-1 1 0,-1 0-1,1 0 1,-1 0 0,1 1-1,-1-1 1,0 1 0,-1 0-1,1 0 1,0 0 0,-1 0-1,-5-1 1,-4-4-4,-1 1-1,0 1 1,0 0 0,-1 1-1,0 1 1,-30-4 0,40 7-44,-1 0 0,1 0 0,-1 1 0,0 0-1,1 0 1,-1 1 0,0 0 0,1 0 0,-1 0 0,1 1 0,0 0 0,-1 0 0,1 1 0,0 0 0,0 0 0,1 0 0,-1 1 0,1 0 0,-1 0 0,1 0 0,0 1 0,1-1 0,-1 1 0,1 0 0,0 1 0,0-1-1,0 1 1,1 0 0,0-1 0,0 2 0,-3 9 0,1-2-7,0 0-1,1 0 1,1 1 0,0 0-1,1-1 1,1 1-1,0 0 1,1 0-1,0 0 1,1 0 0,5 22-1,-5-30 14,1-1 0,0 1-1,0-1 1,0 0 0,1 0-1,0 0 1,0 0 0,0 0 0,1 0-1,0-1 1,0 0 0,1 0-1,-1 0 1,1 0 0,0-1-1,0 0 1,1 0 0,-1 0 0,1 0-1,0-1 1,0 0 0,0 0-1,0-1 1,1 0 0,-1 0-1,1 0 1,9 1 0,-2-3 6,-1 1 1,1-2-1,0 0 0,-1 0 1,1-1-1,-1-1 0,0 0 1,0-1-1,0-1 1,0 0-1,-1 0 0,0-1 1,17-12-1,-19 13 17,-1-1 0,0-1-1,0 0 1,-1 0 0,0-1 0,0 0-1,-1 0 1,0-1 0,-1 0 0,0 0-1,0-1 1,0 0 0,-2 0 0,1 0-1,-1 0 1,5-22 0,-8 26 7,0 0-1,-1 0 1,0-1 0,0 1 0,0 0 0,-1 0-1,0 0 1,0 0 0,0 0 0,-1 0 0,0 0-1,0 0 1,-1 1 0,1-1 0,-1 1 0,-5-7-1,2 4 12,0 1-1,-1 0 0,0 0 0,-1 0 0,1 1 1,-1 0-1,0 0 0,-1 1 0,-13-6 0,6 3-8,-1 2 0,-1 0 0,1 0 0,-1 2 0,0 0-1,0 1 1,0 1 0,0 1 0,0 1 0,-30 2 0,39-1-35,0 1 0,0 0 1,0 0-1,0 1 0,0 0 1,1 0-1,0 1 0,0 0 1,0 1-1,-14 9 0,18-10 2,0 0 0,0 1-1,0-1 1,1 1 0,-1 0-1,1 0 1,0 0 0,1 0-1,-1 0 1,1 0 0,0 1-1,0-1 1,1 1 0,0 0-1,0-1 1,0 1 0,1 0-1,-1 6 1,1 0 5,1 0 0,0 0 0,1-1 0,0 1 0,1 0 0,0-1 0,0 1 1,2-1-1,-1 0 0,1 0 0,1-1 0,0 1 0,0-1 0,1-1 0,1 1 0,-1-1 0,1 0 0,1-1 0,0 0 0,0 0 0,1-1 0,-1 0 0,1-1 1,1 0-1,-1-1 0,1 0 0,0 0 0,1-1 0,-1-1 0,1 0 0,-1 0 0,1-1 0,0-1 0,0 0 0,0 0 0,0-1 0,0-1 0,-1 0 0,1-1 1,0 0-1,16-5 0,-12 2 25,-1-1 0,0-1 0,-1 0 0,1-1 1,-1-1-1,-1 0 0,0-1 0,0 0 1,18-19-1,-26 24 2,0-1 1,-1 1 0,0-1-1,0 0 1,-1 0 0,1 0-1,-1-1 1,-1 1 0,1-1-1,2-13 1,-4 16 1,-1-1 1,1 0-1,-1 1 0,-1-1 1,1 1-1,-1-1 0,0 0 1,0 1-1,0-1 0,0 1 1,-1 0-1,0-1 0,1 1 1,-2 0-1,1 0 0,0 0 1,-1 0-1,-3-3 0,-5-4 16,1 1-1,-2 0 1,1 0-1,-1 2 1,-1-1-1,0 1 1,0 1-1,0 0 0,-1 1 1,0 1-1,0 0 1,-1 1-1,1 0 1,-24-2-1,24 4-40,-1 0-1,0 1 1,1 1-1,-1 0 1,0 1-1,1 0 0,-1 1 1,1 1-1,-1 1 1,1 0-1,0 0 1,0 2-1,1-1 1,-24 15-1,26-11-13,0 0 0,1 0 0,0 1 0,0 1 0,1 0-1,1 0 1,-1 0 0,2 1 0,0 0 0,0 1 0,1 0 0,1 0 0,0 0 0,1 0 0,0 1 0,1 0 0,1-1-1,0 1 1,0 24 0,2-27 9,1 0 0,-1 0-1,2 0 1,0 0 0,0 0 0,1-1-1,0 1 1,1 0 0,0-1 0,0 0-1,1 0 1,1-1 0,0 1-1,0-1 1,1 0 0,0-1 0,0 1-1,1-2 1,0 1 0,0-1 0,1 0-1,0-1 1,1 0 0,-1 0-1,13 5 1,-8-6 8,1 0-1,0-1 1,0 0 0,0-2-1,0 0 1,0 0 0,0-1-1,1-1 1,-1-1-1,0 0 1,0-1 0,0-1-1,26-7 1,-28 6 17,0 0 0,-1-1 0,1 0 0,-1-1 0,-1-1 0,1 1 0,-1-2 0,0 0 0,-1 0 0,1-1 0,-2 0 0,1-1 0,-2 0 1,1 0-1,13-23 0,-19 26-2,0-1 0,-1 1 1,1-1-1,-1 0 0,-1 0 0,0 1 1,0-1-1,0 0 0,-1 0 1,0 0-1,-1 0 0,0 0 0,0 0 1,0 0-1,-1 0 0,-1 0 1,1 1-1,-1-1 0,0 1 1,-9-14-1,1 1 26,-2 1 0,0 0 0,-1 1 1,-1 1-1,-1 0 0,-19-16 0,16 18-21,0 1 0,0 0-1,-1 2 1,-1 0 0,0 1 0,-1 1 0,0 1-1,0 1 1,-1 1 0,-36-6 0,45 11-28,0 0 0,-1 1-1,0 0 1,1 1 0,-1 1 0,1 0 0,-1 1 0,1 1 0,0 0 0,0 1-1,0 0 1,0 1 0,1 1 0,-1 0 0,1 1 0,1 0 0,-1 1 0,-14 13-1,20-16-5,0 1 0,1 1 0,0-1-1,1 1 1,-1 0 0,1 1 0,1-1 0,-1 1-1,1 0 1,1 0 0,-1 0 0,1 1-1,1-1 1,-1 1 0,2-1 0,-1 1-1,1 0 1,0 0 0,1 0 0,0 0-1,1-1 1,0 1 0,2 10 0,0-6 1,1 0 0,0-1 0,1 0 0,1 0 0,0 0 0,0 0 0,1-1 0,1 0 1,0-1-1,0 0 0,1 0 0,0 0 0,1-1 0,0-1 0,12 9 0,-2-4 7,0-1 0,1 0 0,1-2 0,0 0 0,0-2 0,1 0 0,0-1 0,0-2 0,1 0 0,0-2 0,0 0 0,0-2 0,27-1 0,-33-1 13,-1-1 0,0-1 0,0 0 0,0-1 0,-1-1 0,1 0 0,-1-1-1,0-1 1,-1-1 0,0 0 0,0-1 0,0-1 0,-2 0 0,1-1 0,-1 0 0,0-1 0,-1 0 0,-1-1 0,10-15-1,-15 20 2,0-1 0,-1 0 0,0 0 0,-1 0-1,0 0 1,0-1 0,-1 0 0,0 0 0,-1 0 0,0 0-1,-1 0 1,0 0 0,0 0 0,-1-1 0,-1 1-1,0 0 1,0 0 0,-1 0 0,0 0 0,0 0-1,-1 0 1,-1 0 0,0 1 0,0-1 0,-1 1-1,-10-16 1,4 10 3,-1 0-1,0 1 0,-1 1 1,0 0-1,-1 0 0,-1 1 1,0 1-1,-1 1 0,1 0 1,-2 1-1,0 0 0,0 2 1,-35-11-1,36 13-26,-1 1-1,1 1 1,-1 1 0,0 0-1,0 1 1,0 1 0,0 0-1,0 2 1,0 0 0,-32 8-1,39-7-10,0 1-1,0 0 1,1 1-1,-1 0 1,1 1-1,0 0 1,0 0-1,1 0 1,0 1-1,0 1 1,1-1-1,0 1 1,0 1-1,0-1 1,1 1 0,1 0-1,0 1 1,-6 13-1,4-6 2,1 0 1,1 1-1,1-1 1,0 1-1,1 0 0,1 0 1,1 0-1,1 0 1,0 1-1,1-1 0,1 0 1,1 0-1,1-1 0,0 1 1,1-1-1,14 33 1,-12-35 16,0-1 1,2 1-1,0-1 1,0 0 0,1-1-1,1 0 1,0-1 0,1 0-1,0-1 1,0 0-1,2-1 1,-1 0 0,1-1-1,1-1 1,-1 0-1,1-1 1,1-1 0,25 8-1,-19-9 18,0-1-1,0-1 0,1-1 1,-1-2-1,0 0 1,0-1-1,40-7 0,-46 5 14,0 0 0,-1-1 1,1-1-1,-1-1 0,0 0 0,-1-1 0,0-1 0,0 0 0,0 0 0,-1-2 0,18-15 0,-27 21-6,0-1-1,0 1 1,-1-1-1,1 0 1,-1 0-1,0 0 1,0 0-1,0 0 1,-1-1-1,0 1 1,0-1-1,0 0 1,-1 1-1,0-1 1,1-12-1,-2 10 4,-1 0-1,0-1 1,0 1-1,-1 0 1,0-1-1,0 1 1,-1 0-1,0 0 1,-1 1-1,-4-9 1,-8-8 17,-1 0 1,-1 1-1,-1 0 1,-1 2-1,-28-25 1,23 25-31,0 0 0,-1 2 0,-2 0 0,1 2 0,-2 1 0,0 1 0,-1 2 0,-62-19 0,70 27-40,1 0-1,-1 2 1,0 0-1,-1 1 1,1 2-1,0 0 1,0 1 0,0 2-1,0 0 1,0 1-1,0 1 1,1 1-1,0 1 1,-23 11-1,32-12 4,1 1-1,0 0 0,0 1 1,1 0-1,0 0 1,0 1-1,1 1 1,1 0-1,-1 0 1,1 0-1,1 1 1,0 0-1,0 1 1,2-1-1,-1 1 0,1 1 1,-5 19-1,7-22 20,1 0-1,0 0 0,1 0 0,0 0 1,0 0-1,1 0 0,0 0 0,1 0 0,0 0 1,1 0-1,0 0 0,1-1 0,-1 1 1,2-1-1,0 1 0,0-1 0,0 0 1,1 0-1,0-1 0,1 0 0,0 0 1,1 0-1,11 11 0,-3-7 4,1 0 0,0-2 0,0 0-1,1-1 1,1 0 0,-1-2 0,1 0 0,1-1 0,-1-1-1,1 0 1,0-1 0,0-2 0,0 0 0,35-1 0,-26-1 13,-1-2 0,0-1 0,0-1 0,-1-2-1,1 0 1,-1-2 0,0-1 0,-1-1 0,47-26 0,-55 27 14,-1-2 0,-1 0-1,0-1 1,0 0 0,-1-1-1,17-21 1,-27 29-8,0-1 0,0 0-1,0 0 1,-1 0 0,1-1 0,-2 1 0,1-1-1,-1 0 1,0 1 0,0-1 0,0 0 0,-1 0-1,-1 0 1,1-1 0,-1 1 0,0 0 0,0 0-1,-1 0 1,0 0 0,-3-9 0,-2-1 6,-1 1 0,-1-1 1,0 1-1,-1 0 1,-1 1-1,0 0 0,-1 1 1,-1 0-1,0 1 1,-1 0-1,0 1 0,-1 0 1,-1 1-1,1 0 1,-2 2-1,1 0 0,-27-11 1,27 13-33,0 0 1,0 1 0,-1 1-1,0 1 1,0 0 0,0 1-1,0 1 1,-1 1-1,1 0 1,0 1 0,-1 0-1,1 2 1,-1 0-1,1 0 1,0 2 0,0 0-1,1 1 1,-1 0-1,-24 13 1,29-10-13,0 0 0,1 1 1,0 0-1,0 0 0,1 1 0,0 0 1,1 1-1,0 0 0,1 1 0,0-1 0,1 1 1,0 0-1,1 1 0,0 0 0,1-1 0,1 1 1,0 1-1,0-1 0,1 0 0,1 1 1,0 15-1,1-10 6,0 0 1,1 0-1,1-1 0,1 1 1,1 0-1,0-1 1,1 1-1,1-1 0,1-1 1,0 1-1,2-1 1,0-1-1,0 1 0,19 22 1,-15-26 15,0-1-1,1 0 1,0-1 0,0-1 0,1 0 0,1-1-1,0-1 1,0 0 0,0-1 0,1-1-1,0 0 1,0-1 0,1-1 0,-1-1-1,37 2 1,-41-4 16,1-1-1,0 0 0,-1-1 1,1 0-1,-1-1 1,1-1-1,-1 0 0,0-1 1,0 0-1,-1-1 1,1-1-1,-1 0 1,0 0-1,0-1 0,-1-1 1,0 0-1,0 0 1,-1-1-1,0 0 0,-1-1 1,14-18-1,-18 21 2,-1 0-1,-1 0 1,1 0 0,-1-1-1,-1 1 1,1-1-1,-1 0 1,0 1 0,-1-1-1,0 0 1,0-15-1,-2 9 4,0 0 0,-1 0 1,0 0-1,-1 0 0,-1 1 0,-6-17 0,-4-1 7,-1 0 1,-2 1 0,0 1-1,-40-49 1,47 66-20,-1-1 0,0 1 0,-1 1 1,0 0-1,-1 1 0,0 0 0,-1 1 0,0 0 1,0 1-1,-1 1 0,-28-11 0,33 15-23,0 1 1,-1 0-1,0 1 1,1 0-1,-1 0 0,0 1 1,1 1-1,-1 0 0,0 0 1,1 1-1,-1 0 0,1 1 1,0 0-1,0 1 0,0 0 1,0 1-1,0 0 0,1 0 1,-11 9-1,10-7-11,1 0 1,0 1-1,1 1 1,-1-1-1,1 1 1,1 1-1,0 0 1,0 0-1,1 0 1,1 1-1,-1-1 1,2 1-1,-1 1 1,-2 13-1,3-10 8,1 1 0,1 0-1,0 0 1,1 0 0,1 0-1,1 0 1,0 0 0,1 0-1,0 0 1,6 18 0,-4-21 13,1 1 1,0-1-1,0 0 1,2-1-1,-1 0 1,2 0 0,-1 0-1,2 0 1,-1-2-1,2 1 1,16 14-1,-18-18 9,1 0-1,0-1 1,0-1-1,0 1 0,1-2 1,0 1-1,0-1 1,0-1-1,1 0 1,-1 0-1,1-1 1,-1 0-1,1-1 0,0-1 1,0 1-1,12-2 1,-7-2 14,-1 0 0,1 0 0,-1-2 0,0 0-1,0 0 1,-1-2 0,0 0 0,0 0 0,0-1 0,-1-1 0,0 0 0,-1-1 0,0 0 0,-1-1 0,11-12 0,-8 7 11,-1 0 0,0-1 0,-1-1 0,-1 0 0,-1 0 0,0-1 0,-2 0 0,0 0 0,-1-1 0,8-38 0,-13 48-8,-1 0 0,0 0 0,-1 0 1,0 0-1,-1 1 0,0-1 0,0 0 0,-1 0 0,0 0 0,-1 1 0,0-1 0,0 1 0,-1 0 0,0 0 0,-1 0 0,0 1 0,0-1 1,-10-10-1,5 9-1,0 0 0,0 1 0,-1 0 1,0 1-1,-1 0 0,0 0 1,0 2-1,-1-1 0,1 2 0,-1-1 1,0 2-1,-25-6 0,16 6-46,-1 1-1,0 1 0,0 0 0,0 2 0,0 1 0,0 1 1,0 1-1,0 0 0,0 2 0,1 1 0,0 1 0,0 0 1,-25 14-1,36-16 11,0 1 1,1 0-1,0 0 0,0 1 1,0 1-1,1 0 0,0 0 1,1 1-1,0-1 1,0 2-1,1-1 0,0 1 1,0 1-1,1-1 1,1 1-1,0 0 0,0 0 1,1 1-1,0-1 0,1 1 1,1 0-1,0 0 1,0 0-1,1 0 0,1 0 1,1 20-1,0-23 18,1 0 0,-1-1 1,1 1-1,1-1 0,0 1 0,0-1 0,1 0 0,0 0 0,0 0 1,0-1-1,1 1 0,10 10 0,-5-8 0,0 0-1,0-1 1,1 0 0,0-1 0,1 0-1,-1-1 1,21 9 0,-9-6 6,1-2 1,0 0-1,1-2 1,-1 0-1,1-2 1,0 0-1,0-2 1,41-1-1,-43-3 10,0-1 0,-1-1 0,0-1-1,0-1 1,0-1 0,-1-1 0,22-10-1,-30 11 2,0 1 0,-1-2 0,0 1 0,-1-2 0,1 0 0,-2 0 0,1-1 0,-1 0 0,-1 0 0,0-1 0,0-1 0,9-16 0,-15 21-2,-1 1 0,0-1 1,0 1-1,0-1 0,-1 0 0,0 0 1,-1 0-1,1 1 0,-1-1 1,-1 0-1,1 0 0,-1 0 1,0 0-1,-1 1 0,0-1 1,0 0-1,0 1 0,-1 0 1,1-1-1,-8-9 0,-1-3 12,-2 0 0,0 1 0,-1 1 0,-1 0 0,-17-16 0,17 20-26,-1 1-1,0 0 1,0 1 0,-1 0 0,-1 1 0,0 2 0,0 0 0,0 0 0,-1 2 0,0 0 0,-1 1 0,1 1-1,-1 1 1,0 1 0,-28 0 0,35 2-22,-1 1 1,0 0-1,0 1 1,1 1-1,0 0 0,-1 1 1,1 0-1,0 1 0,1 0 1,-1 1-1,1 0 0,0 1 1,1 1-1,0 0 0,0 0 1,0 1-1,1 1 0,1-1 1,-1 2-1,2-1 0,-1 1 1,2 1-1,-9 13 0,7-5 3,1-1-1,0 1 0,2 1 1,0-1-1,1 1 1,1 0-1,1 0 1,1 0-1,1 1 0,1-1 1,0 0-1,2 1 1,1-1-1,7 31 1,-8-41 17,1-1 0,1 0 0,-1 0 0,2 0 0,-1 0 0,2-1 0,-1 1 0,1-1 0,0 0 0,1-1 0,0 0 0,0 0 0,1 0 0,0-1 0,0 0 0,1-1 0,0 0 0,0 0 0,1-1 0,-1 0 0,1-1 0,0 0 0,0 0 0,1-1 0,-1 0 0,1-1 0,-1 0 0,1-1 0,0 0 0,11-1 0,-11 0 13,0-1 0,0 0 0,-1-1 0,1 0-1,0-1 1,0 0 0,-1 0 0,0-1-1,0-1 1,0 1 0,0-2 0,10-7-1,-6 3 10,-2-1 0,1 0 0,-1-1 0,-1 0-1,0-1 1,-1 0 0,13-21 0,-9 8 15,-1 0 1,-1-1-1,-1 0 0,-1-1 0,-2 0 1,0 0-1,-3-1 0,6-54 1,-11 70-21,1-1 1,-2 1-1,0 0 1,0 0-1,-1 0 1,-1 0-1,0 0 1,-1 1-1,0-1 1,-1 1-1,-6-12 1,5 14-5,-1 1 0,0 0 0,0 0 1,-1 0-1,0 1 0,0 0 0,-1 0 1,0 1-1,-1 0 0,0 1 0,0 0 0,-18-8 1,14 9-30,1 0-1,-1 1 1,0 0 0,0 1 0,0 1 0,-1 0 0,1 1 0,-1 1-1,1 0 1,0 1 0,-1 0 0,1 1 0,0 1 0,0 0-1,0 1 1,0 1 0,1 0 0,-1 1 0,1 0 0,1 1 0,-1 0-1,1 1 1,1 1 0,-1-1 0,1 2 0,1 0 0,-16 18 0,17-18 5,-1 1 1,2 0 0,-1 1 0,2 0-1,-1 1 1,2-1 0,0 1 0,0 1-1,1-1 1,1 1 0,0 0 0,1 0-1,0 0 1,1 0 0,1 0 0,0 1-1,1-1 1,1 0 0,0 1 0,1-1 0,0 0-1,2 0 1,-1 0 0,1 0 0,1-1-1,1 1 1,12 21 0,-8-21 12,0-1 1,1 0-1,1 0 1,0-1-1,0-1 1,1 0-1,1-1 1,0-1-1,0 0 1,1 0-1,0-1 1,0-1-1,1-1 1,-1 0-1,2-1 1,29 5-1,-22-6 12,0-1-1,1-1 0,-1-1 1,1-1-1,-1-1 0,1-1 0,-1-1 1,0-1-1,0-1 0,0-2 1,23-9-1,-27 8 12,0-2 0,0 0 0,-2-2 0,1 0-1,-1-1 1,-1 0 0,24-25 0,-36 33-8,1 0 1,-2-1-1,1 1 0,-1-1 1,1 0-1,-2 0 0,1-1 0,-1 1 1,0-1-1,0 0 0,0 0 1,-1 0-1,-1 0 0,1 0 1,-1 0-1,0-1 0,0 1 0,-1 0 1,0-1-1,-1 1 0,1 0 1,-2 0-1,1-1 0,-1 1 0,0 0 1,-2-7-1,-5-2 5,0 0 0,0 1-1,-1 0 1,-1 0 0,-1 1 0,0 1 0,-1 0 0,0 0-1,-1 1 1,0 1 0,-1 1 0,0 0 0,-1 0 0,0 2-1,-29-12 1,20 11-26,0 0-1,0 2 0,-1 1 1,0 1-1,-1 1 0,1 2 1,-1 0-1,1 2 0,-1 1 1,-30 4-1,44-3-12,0 0-1,0 1 1,0 1 0,1 0-1,-1 0 1,1 1-1,0 1 1,0 0 0,1 1-1,0 0 1,0 1-1,1 0 1,-1 0 0,2 1-1,-1 1 1,1-1-1,1 1 1,0 1 0,0 0-1,1 0 1,1 1 0,0-1-1,0 1 1,1 1-1,0-1 1,1 1 0,-3 17-1,4-15 8,0 0 0,2 0 0,-1 0-1,2 0 1,0 0 0,0 0 0,2-1 0,0 1-1,0 0 1,1 0 0,1-1 0,1 0 0,0 1-1,1-2 1,14 26 0,-9-23 7,0-1-1,0 0 1,2-1-1,0 0 1,1-1-1,0 0 1,1-2-1,0 1 1,1-2-1,0 0 1,0-1-1,22 8 1,-20-10 10,1 0 0,-1-2 0,1 0 0,0-2 0,0 0 0,1-1 0,-1 0 0,0-2 0,1 0 0,-1-2 0,1 0 0,-1-1 0,0-1 0,0 0 0,20-9 0,-25 8 11,-1 0 1,0-2 0,0 1-1,-1-1 1,0-1 0,0 0 0,-1-1-1,0 0 1,-1-1 0,0 0 0,0 0-1,-1-1 1,0-1 0,-1 1 0,-1-1-1,1-1 1,-2 1 0,0-1-1,0 0 1,-2-1 0,6-19 0,-8 14 6,0 0 1,-1 1 0,-1-1-1,-1 0 1,0 0 0,-1 0-1,-2 0 1,0 1 0,0 0-1,-2 0 1,0 0 0,-1 0-1,-1 1 1,-18-29 0,11 21-14,-2 1 0,0 0 0,-2 1 0,0 1 0,-1 1 0,-2 1 0,0 1 0,-46-31 0,53 41-24,1 0 1,-2 2-1,1 0 0,-1 0 0,0 2 1,0 0-1,0 0 0,-1 2 0,0 0 1,-23-1-1,29 4-16,1 1-1,0 0 1,-1 1 0,1 0 0,0 0 0,0 1-1,0 0 1,0 1 0,1 0 0,-1 1-1,1 0 1,0 0 0,1 1 0,-1 0-1,1 0 1,0 1 0,1 0 0,-9 10 0,4-1 10,1 0 0,0 0 1,1 1-1,1 0 1,0 1-1,1 0 0,1 0 1,1 1-1,1 0 1,0 0-1,2 0 0,0 1 1,1-1-1,1 1 0,1 0 1,0-1-1,2 1 1,4 21-1,-4-23 26,2 0 0,1 0 0,0 0 0,1-1 0,0 0-1,2 0 1,0 0 0,1-1 0,0 0 0,2-1 0,0 0 0,0-1 0,1 0 0,1-1-1,0 0 1,1-1 0,1-1 0,-1 0 0,23 12 0,-20-15 8,1-1 0,0-1 1,0 0-1,1-2 0,0 0 0,-1-1 0,1-1 1,0 0-1,0-2 0,0 0 0,1-1 1,-2-1-1,1-1 0,0-1 0,0 0 1,-1-1-1,20-9 0,-26 9 7,0 0 0,-1 0 0,0-2 0,0 1-1,0-1 1,0-1 0,-1 0 0,-1 0 0,1-1 0,-1 0 0,-1-1 0,0 0 0,0 0-1,-1-1 1,0 0 0,-1 0 0,0 0 0,-1-1 0,0 0 0,-1 0 0,0-1 0,-1 1-1,-1-1 1,0 1 0,0-1 0,-1-14 0,-2 10-6,0 1 1,-2-1-1,1 1 1,-2 0-1,-1 0 0,0 0 1,0 1-1,-2-1 0,0 1 1,-1 1-1,0-1 1,-1 1-1,-1 1 0,0 0 1,0 0-1,-2 1 1,1 0-1,-2 1 0,0 0 1,0 1-1,-22-12 0,20 12-43,-1 2 0,0 0-1,0 1 1,-1 0 0,0 1-1,0 1 1,0 1-1,0 0 1,-1 1 0,0 1-1,0 1 1,1 1-1,-1 0 1,0 1 0,0 1-1,1 1 1,-1 0-1,1 1 1,-31 12 0,35-10 3,0 1 1,0 1 0,1 0-1,0 0 1,1 1-1,-1 0 1,2 1 0,0 1-1,0 0 1,1 0 0,0 0-1,1 1 1,0 1-1,1-1 1,0 1 0,1 1-1,0-1 1,2 1 0,-1 0-1,2 0 1,0 0-1,0 0 1,1 1 0,1-1-1,1 1 1,0 0-1,1-1 1,0 1 0,1-1-1,1 0 1,0 1 0,1-1-1,0-1 1,1 1-1,9 15 1,-5-11 20,2-1 1,0 0-1,1-1 0,0 0 0,1-1 1,1-1-1,1 0 0,0-1 0,0 0 1,2-2-1,-1 0 0,1 0 0,1-2 1,0 0-1,0-1 0,1 0 0,35 8 1,-33-11 20,0-1-1,1-1 1,-1 0 0,1-2 0,-1 0 0,1-1 0,-1-2 0,1 0 0,-1-1 0,0-1 0,0-1 0,0-1 0,-1-1-1,1-1 1,-2-1 0,27-15 0,-31 15 8,0-2 0,-1 1 1,0-2-1,-1 0 0,-1 0 0,0-1 0,0-1 0,-1 0 0,16-28 0,-21 31-5,-1 0-1,-1-1 0,0 1 1,0-1-1,-1 0 0,-1 0 0,0 0 1,0 0-1,-1 0 0,-1-1 1,0 1-1,-1 0 0,0 0 1,0-1-1,-5-12 0,-1 3 1,0 1-1,-2-1 1,-1 1-1,0 1 1,-2 0-1,0 0 1,-1 1-1,-1 1 0,-1 0 1,0 1-1,-2 1 1,0 0-1,-29-20 1,30 24-34,0 0 0,-1 2 0,0 0 0,-1 1 1,0 1-1,-1 1 0,0 0 0,0 1 0,0 1 0,0 1 1,-1 1-1,0 0 0,0 2 0,0 0 0,0 2 0,-20 2 1,27-1-38,0 1 1,1 1-1,0 0 0,-1 0 1,1 1-1,1 1 1,-1 0-1,1 1 1,0 0-1,1 0 1,0 2-1,-11 9 1,8-5 11,1 1 1,1 0 0,1 1-1,0 0 1,0 1-1,2-1 1,0 2 0,-7 20-1,7-16 23,2 1-1,0 0 1,2 0-1,0 0 1,2 0-1,0 1 0,1-1 1,2 0-1,0 1 1,1-1-1,2 0 0,0 1 1,1-2-1,12 33 1,-10-38 19,1 0 1,0-1 0,1 0-1,1 0 1,0-1 0,1 0-1,0-1 1,1-1 0,1 0-1,0 0 1,1-1 0,0-1-1,0 0 1,1-1 0,0 0-1,1-1 1,0-1 0,0-1-1,1 0 1,0-1 0,-1-1-1,2-1 1,-1 0 0,0-1-1,1-1 1,-1 0-1,1-1 1,-1-2 0,0 1-1,1-2 1,-1 0 0,0-1-1,0-1 1,-1-1 0,1 0-1,-1-1 1,-1-1 0,21-13-1,-23 13 31,-1 0 0,-1-1 0,0-1 0,0 0 0,-1 0 0,0-1 0,-1 0 0,0-1 0,-1 0 0,0-1-1,-1 1 1,0-1 0,-1-1 0,-1 1 0,0-1 0,0 0 0,-2 0 0,0-1 0,0 1 0,-2 0 0,0-1-1,0 0 1,-1 1 0,-1-1 0,0 1 0,-1-1 0,-5-14 0,0-1 1,-3 1-1,0 0 1,-2 1-1,0 0 1,-3 1-1,0 1 1,-1 0 0,-2 1-1,0 1 1,-37-37-1,37 43-37,0 0-1,-2 1 1,0 1-1,-1 1 0,-1 1 1,0 1-1,-1 1 0,0 0 1,-1 2-1,0 1 1,0 1-1,-50-10 0,64 17-32,1 0 0,-1 1 0,1 0-1,0 1 1,-1-1 0,1 2-1,0-1 1,0 1 0,-1 1 0,1 0-1,1 0 1,-1 0 0,0 1 0,1 1-1,0 0 1,0 0 0,0 0 0,1 1-1,0 0 1,0 0 0,0 1-1,1 0 1,0 0 0,0 0 0,1 1-1,0 0 1,0 0 0,-4 11 0,-1 2 1,2 0 0,0 1 0,2 1 1,0-1-1,2 1 0,0 0 1,1 0-1,2 0 0,0 0 0,4 34 1,-1-35 27,1 0 1,1 0-1,2-1 1,0 1-1,1-1 1,1 0-1,1-1 1,0 1-1,22 31 1,-23-41 13,0-1 0,1 1 0,0-2 0,1 1 0,-1-1 0,2-1 0,0 0 0,0 0 1,0-1-1,1 0 0,-1-1 0,2-1 0,-1 0 0,1 0 0,-1-1 0,1-1 0,22 3 0,-13-4 14,-1-2-1,0 0 1,0-1-1,0-1 1,0-1-1,0-1 0,0-1 1,-1-1-1,25-10 1,-31 11 8,-1-1 0,0-1 0,0 0 0,0 0 0,-1-1-1,0-1 1,0 0 0,-1-1 0,-1 0 0,1-1 0,-2 0 0,1 0 0,-2-1 0,9-13 0,-14 18-7,0-1 0,0 1 0,-1-1 0,1 1 0,-2-1 0,1 0 0,-1 0 0,0 1 0,-1-1 0,0 0 0,0 0 0,-1 0 0,-1-10 0,-1 5 4,-1 1-1,0-1 1,0 1-1,-1 0 1,-1 0-1,0 0 1,-12-16-1,4 9-6,0 1 1,-2 1-1,0 0 0,-1 1 0,0 0 0,-1 2 0,-1 0 0,-35-20 0,39 27-49,1 0 1,-1 1-1,-1 1 0,1 0 0,-1 1 0,0 0 0,0 1 0,0 1 1,0 1-1,0 0 0,0 1 0,-1 1 0,1 1 0,0 0 0,0 1 1,0 0-1,1 1 0,-1 1 0,1 1 0,0 0 0,0 1 0,1 1 0,0 0 1,0 1-1,1 0 0,0 1 0,1 0 0,0 1 0,0 1 0,1 0 1,1 0-1,-12 19 0,13-18 7,1 0 0,0 1 1,1 0-1,0 0 0,1 1 1,1 0-1,1 0 0,0 1 1,0-1-1,2 1 0,-2 25 1,4-30 12,1-1 0,0 1 0,1 0 0,0-1 0,0 1 0,1-1 0,0 1 0,1-1 0,1 0 0,-1-1 0,1 1 0,1-1 0,0 0 0,0 0 0,1-1 0,0 1 0,0-2 0,9 8 0,10 6 16,2-2 0,0 0 0,0-3 0,2 0 0,0-1-1,1-2 1,0-2 0,1 0 0,0-2 0,1-2 0,0-1 0,0-1-1,0-2 1,1-1 0,-1-2 0,0-1 0,60-10 0,-75 8 33,-1-2 0,0 0 0,0-1 0,0-1-1,-1 0 1,0-1 0,-1-1 0,0 0 0,17-14 0,-25 18-8,-1-1 0,0 0 1,0-1-1,0 1 0,-1-1 0,0 0 0,0-1 0,0 1 0,-1-1 0,-1 0 0,1 0 1,-1 0-1,0 0 0,-1-1 0,0 1 0,-1-1 0,1 1 0,-2-1 0,1 0 0,-2-15 1,-2 7 4,0 0 0,-1 0 0,-1 0 0,-1 1 0,0 0-1,-1 0 1,-1 0 0,0 1 0,-1 0 0,-19-24 0,1 6-7,-1 2-1,-1 1 1,-44-35-1,41 40-21,-1 1-1,-69-37 0,81 50-26,-1 1 0,0 2 0,-1 0-1,0 1 1,0 1 0,-33-3-1,46 8-20,-1 0 1,1 1-1,-1 1 0,1-1 0,0 2 0,-1 0 0,1 0 0,0 1 0,0 0 0,0 0 0,0 1 0,1 1 0,-1 0 0,1 0 0,0 0 0,1 1 1,-1 1-1,1 0 0,1 0 0,-1 0 0,1 1 0,0 0 0,1 0 0,0 1 0,0-1 0,-7 17 0,1 0 1,1 1 0,1 1 0,1 0 0,2 1 0,0-1 0,2 1 0,1 1 0,-1 46 0,5-52 27,1 0 0,0 0 1,2 0-1,1 0 0,1-1 0,0 1 1,2-1-1,1-1 0,0 1 1,2-1-1,14 24 0,-15-31 9,1 0-1,1-1 1,0 0-1,0 0 1,2-1-1,-1-1 1,2 0-1,-1-1 1,1 0 0,1-1-1,0-1 1,0 0-1,1-1 1,-1-1-1,33 9 1,-32-12 15,1-1 0,-1-1 1,1 0-1,0-1 1,0-1-1,-1-1 0,1 0 1,-1-1-1,1-1 1,-1 0-1,0-2 0,0 1 1,-1-2-1,0 0 1,0-1-1,18-13 0,-13 9 31,-1-2 0,-1-1 0,0 0 0,0-1 0,-2-1 0,0 0 0,-1-1 0,-1-1 0,-1-1 0,0 0 0,10-24 0,-14 23 6,-1 0-1,-1-1 1,-2-1-1,0 1 1,-1-1-1,-1 1 1,-1-1 0,-1 0-1,-1 0 1,-2 0-1,0 0 1,-6-27-1,4 32-24,-1 0-1,0 0 1,-2 0-1,0 1 1,-1 0-1,-1 0 1,0 1-1,-1 0 0,-1 0 1,0 2-1,-2-1 1,1 1-1,-2 1 1,1 0-1,-21-13 1,18 15-45,-1 0 0,0 1 0,-1 1 0,-1 1 0,1 0 0,-1 1 0,0 2 0,-1 0 0,1 0 0,-1 2 0,0 1 0,0 0 0,0 1 0,0 1 0,0 2 0,0-1 0,0 2 0,1 1 0,-1 0 0,1 2 0,0 0 0,0 1 0,1 1 0,-1 0 0,2 2 0,0 0 0,0 1 0,-25 21 0,28-21 10,2 1 0,0 0-1,0 0 1,1 1 0,0 1 0,1 0-1,1 0 1,1 1 0,0 0 0,0 0-1,2 1 1,0 0 0,0 0-1,2 1 1,0-1 0,1 1 0,1 0-1,0 0 1,1 0 0,1 0 0,1 0-1,0 0 1,1 0 0,1 0-1,1 0 1,0-1 0,1 1 0,1-1-1,0 0 1,1-1 0,1 1 0,1-2-1,0 1 1,19 23 0,-10-20 18,0-1 0,1-1 0,1-1-1,0 0 1,1-2 0,0 0 0,1-1 0,1-2 0,0 0 0,0-1 0,1-2 0,0 0 0,0-1-1,0-2 1,47 3 0,-40-5 16,0-2 0,0-1-1,-1-2 1,1-1 0,0-1-1,-1-2 1,0-1 0,-1-1-1,0-1 1,0-2 0,-1-1-1,35-22 1,-56 31-8,0-1 1,0 0-1,-1 0 0,0 0 1,0-1-1,0 0 0,0 0 1,-1-1-1,0 0 1,-1 0-1,0 0 0,0 0 1,0 0-1,-1-1 0,0 0 1,0 0-1,-1 0 1,2-12-1,-3 8 15,-1 1 1,0-1-1,-1 1 1,0 0-1,-1-1 1,0 1-1,-1 0 1,0 0-1,-1 0 1,0 0-1,0 1 1,-12-19-1,0 4-8,-1 0-1,-1 1 1,-2 2 0,0 0 0,-1 0-1,-1 2 1,-1 1 0,-1 1 0,0 1-1,-1 1 1,-1 1 0,-1 1 0,-40-15-1,43 20-59,-1 1 0,1 1 0,-1 1-1,-1 1 1,1 1 0,-1 1 0,1 1-1,-1 2 1,0 1 0,0 0 0,1 2 0,0 1-1,-1 1 1,1 2 0,-46 17 0,60-19 6,1 0 1,0 1-1,0 1 1,0-1-1,1 2 0,-1-1 1,2 1-1,-1 1 1,1-1-1,1 1 1,-1 1-1,2 0 1,-1 0-1,1 0 1,1 0-1,0 1 1,0 0-1,1 0 1,-4 17-1,5-12 16,1 1 1,0 0-1,1 0 0,0 0 1,2 0-1,0 0 0,1 0 1,0-1-1,2 1 0,0-1 0,1 1 1,0-1-1,9 17 0,-4-13 13,1 0-1,1-1 1,1-1-1,0 0 1,1-1-1,1 0 1,0-1-1,2-1 1,30 23-1,-23-22 8,0-1 0,2-1 1,0-1-1,0-1 0,1-1 0,0-1 0,37 7 0,-37-11 14,0-2-1,0-1 0,0-1 1,1-1-1,-1-1 1,0-2-1,49-9 0,-56 7 9,0-2-1,-1 0 1,1-1 0,-1-1-1,-1-1 1,0 0-1,0-2 1,-1 0 0,0-1-1,27-24 1,-37 28-5,0 1 0,0-1 0,-1-1 0,0 1 0,-1-1 0,1 0 1,-2 0-1,1-1 0,-1 1 0,-1-1 0,4-14 0,-4 8 15,-1-1 0,0 1 1,-1 0-1,-1-1 0,-1 1 1,-3-28-1,-2 14-2,-2-1 1,-1 1 0,0 1 0,-3 0-1,0 0 1,-2 1 0,-18-27-1,13 26-20,-2 1 1,0 2-1,-2 0 0,-1 1 0,-1 2 0,-38-28 0,43 36-17,0 1 0,-2 1 1,1 1-1,-1 2 0,-1 0 0,0 1 0,0 1 0,-1 1 1,-40-7-1,52 13-35,-1 0 0,1 1-1,-1 1 1,1 0 0,-1 0 0,1 1 0,0 1 0,0 0 0,0 0 0,0 2 0,0-1 0,1 1 0,0 1 0,0 0 0,0 1 0,1 0-1,0 0 1,0 1 0,1 1 0,0-1 0,0 2 0,1-1 0,-12 19 0,8-10 9,2 0 0,0 1 0,1 0 0,1 1 0,0 0-1,2 0 1,0 0 0,2 1 0,0 0 0,1 0 0,1 0 0,1 0 0,3 29 0,1-23 27,1-1 1,1 0 0,2-1-1,0 0 1,2 0 0,0 0-1,2-1 1,1 0 0,1-1-1,1-1 1,0 0 0,2-1-1,1 0 1,0-2 0,25 23-1,-26-29 11,0 0-1,0 0 0,1-2 0,1 0 1,0-1-1,1 0 0,0-2 1,0 0-1,0-2 0,1 0 0,0-1 1,0 0-1,1-2 0,-1-1 0,1 0 1,0-2-1,-1 0 0,1-1 0,38-8 1,-42 6 13,0-2 0,-1 0 0,0-1 0,0-1 0,0 0 0,-1-1 0,0-1 0,0 0 0,17-15 0,-24 18-5,-2-1 1,1 0 0,-1 0 0,0 0-1,0-1 1,-1 0 0,0 0 0,0 0-1,-1-1 1,0 0 0,0 0 0,-1 0-1,-1 0 1,1 0 0,-1 0 0,-1-1-1,0 1 1,0-15 0,-3 1 17,0 0 1,-2 0 0,-1 0-1,0 0 1,-2 1-1,-1 0 1,0 0-1,-13-23 1,1 8-2,-2 1 1,-1 1 0,-45-53-1,50 68-33,-1 0 0,0 2-1,-2 0 1,0 2-1,-1 0 1,0 1 0,-1 1-1,-1 2 1,-48-20 0,57 27-44,1 1-1,0 0 1,-1 1 0,0 1 0,0 0 0,0 1 0,0 1 0,0 0 0,0 1 0,0 0 0,1 2-1,-1-1 1,0 2 0,1 0 0,0 1 0,0 0 0,0 1 0,0 0 0,-15 11 0,11-4-3,1 0 1,0 1 0,1 1-1,1 1 1,0 0 0,1 1 0,1 0-1,1 1 1,0 1 0,1 0-1,1 0 1,1 1 0,-12 41-1,14-36 52,1 0 0,1 1 0,1 0 0,1 0-1,2 0 1,0 0 0,2 0 0,1 0 0,1 0-1,1 0 1,11 35 0,-10-47 6,1 0 1,0 0-1,1-1 1,0 0-1,1-1 0,1 1 1,0-1-1,0-1 1,1 0-1,1 0 0,0-1 1,0-1-1,1 0 1,0 0-1,1-1 0,0 0 1,0-1-1,1-1 1,-1 0-1,1-1 1,1-1-1,-1 0 0,1-1 1,20 3-1,-18-4 26,-1 0 1,1-1-1,0-1 0,0-1 1,0 0-1,0-1 0,-1-1 0,1 0 1,-1-2-1,0 1 0,0-2 1,0 0-1,-1-1 0,0-1 0,0 0 1,0-1-1,-2-1 0,1 0 1,-1 0-1,0-2 0,16-18 1,-24 23-6,0 0 0,0 0 0,-1 0 1,0 0-1,0-1 0,-1 0 0,0 0 0,0 0 1,-1 0-1,0 0 0,0-1 0,-1 1 1,0-1-1,-1-8 0,0 5-2,-2-1 1,0 1-1,0 0 0,-1-1 0,0 1 0,-1 0 0,-1 1 1,-9-20-1,-3 4-44,0 0 0,-2 0 0,-1 2 0,-1 1 0,-1 0 0,-39-31 0,41 38-71,-39-24-1,52 36-355,0 1 1,-1 1-1,1-1 0,-1 1 0,0 1 1,0-1-1,0 1 0,0 1 0,-16-2 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1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381 296 1128,'6'-6'658,"0"0"1,0 0-1,-1 0 0,1-1 0,-1 0 1,-1 0-1,1 0 0,-2-1 0,1 0 1,-1 1-1,0-1 0,0 0 0,2-11 1,-6 18-609,1 0 0,0 0 0,-1 0 0,1 0 0,-1 0 1,1 0-1,-1 1 0,1-1 0,-1 0 0,0 0 0,1 1 1,-1-1-1,0 0 0,1 1 0,-1-1 0,0 1 1,0-1-1,0 1 0,0-1 0,0 1 0,1 0 0,-1-1 1,0 1-1,0 0 0,0 0 0,0-1 0,0 1 1,0 0-1,0 0 0,0 0 0,0 0 0,0 1 0,0-1 1,-2 0-1,-35 8 1086,31-4-1063,-1 1 0,1 0-1,0 0 1,1 1 0,-1-1-1,1 2 1,0-1 0,0 1-1,1 0 1,0 0 0,0 0 0,1 1-1,-7 14 1,10-19-33,0 0 1,0 0 0,-1 0-1,2 1 1,-1-1-1,0 0 1,1 1 0,-1-1-1,1 1 1,0-1-1,0 1 1,1-1-1,-1 0 1,1 1 0,-1-1-1,1 0 1,0 1-1,1-1 1,-1 0 0,0 0-1,1 0 1,0 0-1,-1 0 1,1 0-1,0 0 1,1-1 0,-1 1-1,0-1 1,1 0-1,-1 1 1,1-1-1,0 0 1,0 0 0,0-1-1,0 1 1,6 2-1,-4-2-21,-1 0-1,1 0 0,0 0 0,0-1 0,0 0 1,0 0-1,0 0 0,0 0 0,0-1 0,0 0 1,0 0-1,1 0 0,-1-1 0,0 0 0,0 0 1,0 0-1,0 0 0,-1-1 0,1 0 0,0 0 1,-1 0-1,1 0 0,-1-1 0,8-6 1,-7 5 5,0-1 1,-1-1 0,0 1-1,0 0 1,0-1 0,0 0-1,-1 0 1,0 0 0,-1 0-1,1-1 1,-1 1 0,0-1-1,-1 0 1,1 1 0,-1-1-1,-1 0 1,1 0 0,-2-8 0,1 10-4,0 0 1,0 0-1,-1 0 1,1 0-1,-1 0 1,0 0 0,-1 0-1,1 1 1,-1-1-1,0 0 1,0 1-1,-1 0 1,1-1 0,-1 1-1,0 0 1,0 0-1,0 1 1,-1-1-1,1 1 1,-1-1 0,0 1-1,0 0 1,0 0-1,-1 1 1,1-1-1,-9-3 1,6 5-29,1-1-1,0 1 1,-1 0-1,1 1 1,-1-1-1,1 1 1,-1 0-1,1 1 1,-1 0-1,1 0 1,-1 0-1,1 1 1,0 0-1,0 0 1,0 0-1,0 1 1,0 0-1,0 0 1,1 1-1,-7 4 1,7-5 4,1 1 1,-1 0-1,1 0 0,0 0 0,0 1 1,0-1-1,0 1 0,1 0 1,0 0-1,0 0 0,0 0 1,1 1-1,-1-1 0,-1 10 0,3-12 10,1 0 0,0 1-1,0-1 1,0 0 0,0 0 0,1 1-1,-1-1 1,1 0 0,0 0-1,0 0 1,0 0 0,0 0-1,0 0 1,1 0 0,-1 0-1,1-1 1,0 1 0,0 0-1,0-1 1,0 1 0,0-1 0,1 0-1,-1 0 1,1 0 0,-1 0-1,1 0 1,5 2 0,2 1 7,0 0 1,1-1 0,-1-1-1,1 0 1,0 0-1,0-1 1,-1 0 0,2-1-1,-1 0 1,0-1-1,0 0 1,0 0 0,0-2-1,0 1 1,0-1-1,13-5 1,-16 5-5,0 0 0,0-1 0,0 0 0,-1-1 0,1 0 0,-1 0 0,1-1 0,-2 1-1,1-1 1,0-1 0,-1 1 0,0-1 0,0-1 0,-1 1 0,0-1 0,0 0 0,0 0 0,-1 0 0,0 0 0,0-1 0,4-15-1,-7 20-2,0-1 0,0 0 0,0 1 0,-1-1 0,1 1-1,-1-1 1,0 0 0,0 1 0,-1-1 0,1 0 0,-1 1 0,1-1-1,-1 1 1,0-1 0,-1 1 0,1 0 0,-1-1 0,1 1-1,-1 0 1,0 0 0,0 0 0,0 0 0,-1 0 0,1 0-1,-1 1 1,1-1 0,-1 1 0,0 0 0,0 0 0,0 0-1,0 0 1,0 0 0,-1 1 0,1-1 0,-5 0 0,-2-2-28,0 2 1,0-1-1,0 2 1,0-1-1,0 1 1,-1 1-1,1 0 1,-1 0-1,1 1 0,0 1 1,-13 2-1,6 1 12,1 0 0,0 1 0,0 1-1,1 0 1,0 1 0,0 1-1,1 0 1,-17 14 0,28-20 14,-1 0 1,1-1-1,0 1 1,0 0-1,1 1 1,-1-1-1,1 0 1,-1 1-1,1-1 1,0 1-1,0 0 1,1 0-1,-1 0 1,1 0-1,0 0 1,0 0-1,0 0 1,0 0-1,1 0 1,0 1-1,0-1 1,0 0-1,0 0 1,1 1-1,-1-1 1,1 0-1,0 0 1,0 0-1,1 0 1,-1 0-1,1 0 1,0-1-1,0 1 1,0 0-1,1-1 1,-1 1-1,6 4 1,-2-2 8,0 0 1,1 0-1,-1-1 1,1 0-1,0-1 1,1 1-1,-1-1 1,1-1-1,0 1 1,0-1-1,0-1 1,0 1 0,0-2-1,1 1 1,-1-1-1,0 0 1,1-1-1,-1 0 1,1 0-1,-1 0 1,1-2-1,-1 1 1,10-3-1,-13 3 12,0-1-1,0 1 1,0-1-1,0 0 1,0 0-1,-1-1 1,1 1-1,-1-1 1,1 0 0,-1 0-1,0 0 1,0-1-1,-1 1 1,1-1-1,-1 0 1,0 0-1,0-1 1,0 1-1,0 0 1,-1-1-1,0 0 1,0 0 0,0 1-1,0-1 1,-1 0-1,0 0 1,0-1-1,0 1 1,-1 0-1,1 0 1,-1 0-1,0-1 1,-1 1-1,0 0 1,1 0 0,-2 0-1,1 0 1,-3-7-1,2 5 29,0 0 0,-1 0 0,0 0 0,0 0-1,-1 1 1,1-1 0,-2 1 0,1 0 0,-1 0 0,1 0-1,-2 1 1,1 0 0,0 0 0,-1 0 0,0 0 0,0 1 0,-11-5-1,9 6-58,0 0 0,0 0 0,0 1 0,0 0 0,-1 1 1,1 0-1,0 0 0,-1 1 0,1 0 0,-1 0 0,1 1 0,-1 0 0,1 1 0,0 0 0,-12 4 0,9-2-15,0 0-1,1 1 1,0 0 0,0 0 0,0 1 0,1 1 0,-1-1 0,2 2 0,-1-1 0,1 1 0,0 0-1,1 1 1,0 0 0,0 0 0,-7 14 0,11-17 24,-1 1-1,2 0 1,-1 0-1,1 0 1,0 0-1,0 0 1,1 0-1,0 1 1,1-1-1,-1 0 1,1 1-1,1-1 1,-1 0-1,1 1 1,0-1-1,1 0 1,0 0 0,0 0-1,1 0 1,0 0-1,0 0 1,0-1-1,1 1 1,7 10-1,-7-12 9,1 0 1,-1 0-1,1 0 0,0 0 0,0-1 1,1 0-1,-1 0 0,1 0 0,0-1 0,0 0 1,0 0-1,0 0 0,0-1 0,1 0 1,7 2-1,-3-3 4,-1 1 0,1-1 0,0-1 1,0 0-1,0-1 0,0 0 0,0-1 0,19-5 0,-13 2 8,-1 0 0,0-2-1,0 0 1,-1 0 0,0-2 0,0 0-1,-1 0 1,0-2 0,0 1-1,-1-2 1,20-23 0,-27 27 5,-1 1 0,1-1 0,-2-1 1,1 1-1,-1-1 0,-1 0 0,1 1 0,-2-2 1,1 1-1,1-14 0,-3 20-12,-1 0-1,0-1 1,0 1 0,0 0-1,-1-1 1,1 1 0,-1 0-1,0-1 1,0 1 0,0 0-1,0 0 1,0 0 0,-1 0-1,0 0 1,1 0 0,-1 0-1,0 0 1,0 1 0,-1-1-1,1 1 1,0-1 0,-1 1-1,1 0 1,-1 0 0,0 0 0,0 1-1,0-1 1,0 0 0,0 1-1,0 0 1,-6-2 0,-7-1-20,1 1 0,-1 0 0,0 2 0,0-1 0,0 2 0,0 0 1,-1 1-1,-20 4 0,10 0-31,0 1 1,0 1-1,-50 21 1,69-24 23,-1 0 0,1 1 0,0 0 0,0 0 0,0 0 0,1 1 0,-1 1 0,2-1 0,-1 1 0,1 0 0,0 1 0,0-1 0,-8 16 0,13-19 8,-1 0 0,0 1 1,1-1-1,0 0 1,0 1-1,0 0 1,0-1-1,1 1 1,0-1-1,0 1 0,0 0 1,1-1-1,-1 1 1,1-1-1,0 1 1,0-1-1,1 1 1,-1-1-1,1 0 0,0 1 1,0-1-1,1 0 1,-1 0-1,1-1 1,0 1-1,0-1 0,0 1 1,0-1-1,6 5 1,-3-3 18,1 0 0,-1 0 1,1-1-1,0 0 0,1 0 0,-1-1 0,1 1 1,-1-2-1,1 1 0,0-1 0,0 0 1,12 1-1,-7-2 6,1-1 1,-1 0-1,1-1 1,-1 0-1,1-1 1,-1-1-1,17-5 1,-16 4-1,-1 0 0,0-2 0,0 1 0,0-2 0,-1 1 0,0-2 0,0 0 0,-1 0 0,0-1 0,0 0 0,-1-1 0,-1 0 0,1-1 0,-2 0 0,13-19 0,-18 23-9,0 0-1,0 0 1,-1 0 0,0 0-1,-1-1 1,1 1-1,-1-1 1,-1 1 0,1-1-1,-1 1 1,-1-1 0,1 1-1,-1-1 1,0 1 0,-1 0-1,0-1 1,0 1-1,-1 0 1,0 0 0,0 0-1,0 0 1,-1 1 0,0 0-1,0-1 1,-1 1 0,-6-7-1,3 5-38,0 0 0,-1 0-1,0 0 1,0 1 0,-1 1 0,0-1-1,0 2 1,0-1 0,0 1 0,-1 1-1,0 0 1,0 0 0,0 1-1,-1 1 1,1 0 0,-17-1 0,14 3-10,-1 1 1,1 0 0,0 1-1,0 1 1,1 0 0,-1 1-1,0 1 1,1 0 0,0 0-1,0 1 1,1 1 0,0 0-1,0 1 1,-13 11 0,19-14 24,0 1-1,0-1 1,0 1 0,1 1 0,0-1 0,0 1 0,1 0-1,0 0 1,0 1 0,0-1 0,1 1 0,0-1 0,1 1 0,0 0-1,0 0 1,1 1 0,-1-1 0,2 0 0,-1 0 0,1 0 0,1 1-1,-1-1 1,1 0 0,1 0 0,3 13 0,-2-12 23,1 0-1,0-1 1,0 1 0,1-1 0,0 0 0,0-1 0,1 1-1,-1-1 1,2 0 0,-1-1 0,1 1 0,0-1 0,0 0-1,1-1 1,0 0 0,0 0 0,0-1 0,1 0 0,-1 0-1,1-1 1,0 0 0,0-1 0,0 0 0,0 0 0,0-1-1,0 0 1,1 0 0,16-2 0,-15 1 3,1-1 1,-1 0-1,1-1 1,-1 0-1,0 0 1,0-1-1,0-1 1,0 0-1,0-1 0,-1 0 1,0 0-1,0-1 1,0 0-1,-1-1 1,0 0-1,0-1 1,-1 1-1,0-2 0,0 1 1,-1-1-1,0 0 1,-1-1-1,8-13 1,-10 15-8,-1-1 1,0-1-1,0 1 1,-1 0 0,0-1-1,-1 1 1,0-1 0,0 0-1,-1 1 1,0-1-1,-1 0 1,0 1 0,0-1-1,-1 1 1,-1-1-1,-6-17 1,6 20-45,-1 0 0,0-1 0,0 2 0,-1-1 0,0 0 0,0 1-1,0 0 1,-1 0 0,0 1 0,0-1 0,-1 1 0,1 1 0,-1-1 0,0 1 0,0 0 0,-1 1 0,1 0-1,-1 0 1,0 0 0,-12-2 0,8 3-5,0 1-1,0 0 0,0 1 1,0 0-1,0 0 0,0 1 1,0 1-1,0 0 0,1 1 1,-1 0-1,1 1 0,0 0 1,-1 0-1,2 2 0,-1-1 1,1 1-1,0 1 0,0 0 1,0 0-1,1 1 0,0 0 1,1 0-1,0 1 0,0 1 1,-12 18-1,13-16 31,0 0-1,0 0 0,1 1 1,1 0-1,0 0 1,1 0-1,0 1 0,1-1 1,0 1-1,2 0 1,-1 0-1,2 0 1,-1 0-1,2-1 0,0 1 1,1 0-1,0 0 1,1-1-1,1 1 1,0-1-1,1 0 0,7 16 1,-9-23 29,1 1 0,0-1 0,0 0-1,1 0 1,0 0 0,0 0 0,0-1 0,1 0 0,-1 0 0,1 0 0,0-1 0,1 0 0,-1 0-1,1-1 1,-1 0 0,1 0 0,8 2 0,-5-2 8,0-2 0,1 1-1,-1-1 1,1-1 0,-1 0 0,1 0 0,-1-1 0,1 0-1,-1-1 1,0 0 0,13-5 0,-8 2 7,1-1 0,-1 0 0,-1-1 1,1-1-1,-1 0 0,-1-1 0,1-1 1,-1 0-1,-1-1 0,0 0 0,-1-1 1,0 0-1,-1-1 0,0 0 0,13-25 0,-19 32-22,-2-1 0,1 1 0,-1-1 0,0 0 0,0 0 0,-1 0 0,0 0-1,0 0 1,0 0 0,-1 0 0,0 0 0,-1 0 0,0-1 0,0 1 0,0 0-1,-1 0 1,0 1 0,0-1 0,-1 0 0,0 1 0,0-1 0,-1 1-1,1 0 1,-1 0 0,-1 0 0,1 1 0,-1-1 0,0 1 0,0 0 0,0 1-1,-1-1 1,0 1 0,0 0 0,0 0 0,0 1 0,0 0 0,-1 0 0,0 0-1,-13-3 1,2 2-45,-1 0 0,0 1-1,0 0 1,0 2 0,0 0-1,0 1 1,-1 1-1,1 1 1,0 1 0,-25 6-1,27-4 5,1 0 1,0 1-1,-1 0 0,2 1 0,-1 1 0,1 1 0,0 0 0,1 1 0,0 0 1,1 1-1,-20 21 0,28-26 22,1 0-1,-1 0 1,1 0 0,0 1 0,1 0 0,-1-1 0,1 1-1,1 0 1,-1 1 0,1-1 0,1 0 0,-1 1 0,1-1 0,1 1-1,-1-1 1,1 1 0,0 0 0,1-1 0,0 1 0,0-1-1,1 0 1,0 1 0,0-1 0,0 0 0,1 0 0,0 0-1,1 0 1,-1-1 0,8 10 0,-4-5 29,1-1 1,0-1-1,0 0 0,1 0 0,0 0 1,1-1-1,0 0 0,0-1 1,0 0-1,1-1 0,0 0 1,1-1-1,-1 0 0,1-1 1,0 0-1,0 0 0,15 1 0,-9-4 8,-1-1 0,1 0-1,-1-2 1,0 0 0,0-1-1,1 0 1,-2-2 0,1 0-1,0-1 1,-1 0 0,0-1-1,26-17 1,-33 19-15,-1 0-1,1-1 1,-1 0 0,0-1 0,-1 0 0,1 0-1,-1-1 1,-1 1 0,0-1 0,0-1-1,0 1 1,-1-1 0,0 0 0,-1-1 0,0 1-1,-1-1 1,1 1 0,-2-1 0,1 0 0,-2 0-1,1 0 1,-1 0 0,-1-12 0,-1 15-26,0 0 0,0 0 1,-1 0-1,0 0 0,0 0 0,0 1 1,-1-1-1,0 1 0,-1-1 1,1 1-1,-1 0 0,-1 1 1,1-1-1,-1 1 0,1 0 1,-2 0-1,1 0 0,0 0 0,-1 1 1,0 0-1,0 1 0,0-1 1,-1 1-1,1 0 0,-1 0 1,-7-1-1,6 1-76,0 1 1,0 0-1,0 1 1,0 0-1,0 0 1,0 1 0,0 0-1,-1 0 1,1 1-1,0 0 1,0 0-1,0 1 1,0 0-1,0 0 1,1 1-1,-1 0 1,1 1-1,-1-1 1,1 1-1,0 1 1,0-1-1,-7 8 1,12-11-76,1 1 0,-1-1 0,0 0-1,1 1 1,-1 0 0,1-1 0,0 1 0,0 0 0,-1 0 0,1-1 0,0 1 0,1 0 0,-1 0-1,0 0 1,0 0 0,1 0 0,-1 1 0,1-1 0,0 0 0,0 0 0,0 0 0,0 0 0,0 0-1,0 1 1,0-1 0,1 0 0,-1 0 0,1 0 0,-1 0 0,2 3 0,11 11-1497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21 1120,'0'-2'167,"1"1"-1,-1 0 0,1 0 1,-1 0-1,1 0 0,-1 0 1,1 0-1,0 0 0,-1 0 1,1 0-1,0 1 0,0-1 1,0 0-1,0 0 0,0 1 1,0-1-1,0 0 0,0 1 1,0-1-1,0 1 1,0-1-1,0 1 0,0 0 1,0-1-1,0 1 0,0 0 1,1 0-1,-1 0 0,0 0 1,0 0-1,0 0 0,0 0 1,1 0-1,-1 1 0,0-1 1,0 0-1,0 1 0,0-1 1,2 1-1,-1 2 7,1-1 0,-1 1-1,0 0 1,0 0 0,0 0-1,0 0 1,0 0 0,-1 0 0,1 1-1,-1-1 1,0 0 0,2 7-1,4 32 371,-1 0-1,-2 0 1,-3 62-1,0-43-426,-40 541-1732,17-371-2058,12-118 2388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1067 1576,'26'-35'456,"8"-10"609,5-6-9,13-11-112,6-6-144,15-8-256,7-4-112,14-7-159,-2-4-57,3-3-152,-3-2-64,-2-1-553,-1-1-1047,-11 11 968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825 119 584,'11'-13'1024,"-1"0"-1,0 0 1,-1-1 0,0 0-1,12-27 1,-20 39-1065,3-7 1627,-7 15-755,-12 17-263,-399 405 80,35-40-5641,290-285 3637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201 1 2032,'11'0'2537,"-9"9"-1657,-2 3-72,-4 11-56,-3 6-79,-6 13-177,-1 10-96,-5 21-144,-3 8-24,-2 24-16,-1 7-32,0 12-80,2 1-160,5-10-688,4-7-608,8-22 695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2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5679 0 2577,'-20'8'320,"-35"13"312,-46 22-184,-53 25-8,-55 28 80,-51 31 0,-50 33-136,-42 33-72,-40 35-168,-33 34-72,-28 30-16,-23 26-8,-18 20 0,-14 13-8,-7 6-400,-5 2 264,86-61-6009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377 114 336,'0'-4'82,"0"-1"0,0 1 0,0-1 1,-1 1-1,1-1 0,-1 0 0,-1 1 0,1 0 0,0-1 0,-1 1 0,0 0 0,0 0 1,0 0-1,-1 0 0,1 0 0,-1 0 0,0 1 0,0-1 0,0 1 0,-6-5 1,3 5-36,1 0 0,-1 0 0,0 0 0,-1 1 0,1 0 0,0 0 0,-1 0 0,1 1 1,-1 0-1,1 1 0,-1-1 0,1 1 0,-1 0 0,-6 2 0,2-1-30,0 1 0,0 1-1,0 0 1,0 1 0,0 0 0,1 0-1,-1 1 1,1 1 0,1-1-1,-1 2 1,1-1 0,0 1 0,0 1-1,1-1 1,-8 11 0,9-10-46,0 0 0,0 1 1,1 0-1,0 0 0,1 1 0,0-1 1,0 1-1,1 0 0,0 1 1,1-1-1,0 1 0,1-1 0,0 1 1,0 0-1,1 19 0,7 14-210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0 1272,'-4'6'504,"-3"3"641,-6-1 55,-4 7-216,-5 1-104,-4 3-160,3-1-39,-6 3-57,1 4-80,1 7-272,1 7-144,8 6-160,7 1-72,15 3-240,8 1-184,18 0-569,8 0-463,10-10 856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0 856,'-14'16'-32,"8"2"-56,4 1-8,2 3-96,6-1 136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1632,'-29'44'320,"-5"8"217,-5 1-241,-5-1-937,-4-8 457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0 2361,'14'4'464,"2"3"440,2 2-192,0 1-248,1 3-168,1 4-144,-4 5 0,-6 6 72,-3 2 56,-10 11 8,-10 2-32,-15 8-208,-7 1-160,-15 3-264,-5 0-160,-11-5-256,-1-1-368,-12-6 672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1 1472,'-7'1'289,"0"0"0,1 1-1,-1 0 1,0 0-1,1 0 1,-1 1 0,1 0-1,0 1 1,0-1 0,0 1-1,-10 9 1,-29 15-115,-21 0 281,36-16-248,-56 30-1,79-37-209,-1-1-1,1 1 0,0 1 0,1 0 1,-1 0-1,1 0 0,0 0 0,0 1 1,1 0-1,0 1 0,-8 13 0,12-18-25,0 0 0,0 0 0,0-1 0,0 1 0,0 0 0,1 0 0,-1 0 0,1 0 0,0 0-1,0 0 1,0 0 0,0 0 0,0 0 0,1 0 0,-1 0 0,1-1 0,0 1 0,0 0 0,2 5 0,0-4-48,-1 0 1,1 0 0,0 0 0,1-1-1,-1 1 1,1-1 0,0 0-1,-1 0 1,1 0 0,1 0-1,3 2 1,8 2-212,-1-1 1,1 0-1,0-1 0,0 0 1,31 4-1,8-3-86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229 0 1472,'-9'5'778,"-1"0"-1,1 1 0,0 0 0,0 0 0,-9 10 1,-21 13 1262,31-23-1942,-8 4-49,1 0 0,0 1 0,1 0 0,-16 17-1,27-25-26,0 0 0,1-1-1,0 1 1,0 0-1,0 0 1,0 0 0,0 1-1,0-1 1,1 0-1,0 1 1,-1-1 0,1 1-1,1-1 1,-1 1-1,0 0 1,1-1 0,0 1-1,0 0 1,0-1-1,0 1 1,0 0 0,1-1-1,0 1 1,0-1-1,0 1 1,0-1 0,3 6-1,1 1 5,2 0 0,-1 0 0,1-1-1,0 0 1,1-1 0,0 0-1,1 0 1,-1 0 0,1-1 0,1 0-1,0-1 1,-1 0 0,2-1 0,-1 0-1,20 6 1,-10-5-320,-1-1-1,1-1 1,1-1 0,-1 0-1,0-2 1,0 0-1,1-2 1,21-2-1,9-6-365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201 0 1784,'-30'20'601,"0"3"479,-1 2-40,1 3-16,5 1-168,2-3-95,7 1-377,4-8-184,8-4-208,4-1-40,11-5 8,7 3 8,12 1 40,7-1-8,13-1-352,1-2-337,4-1-1183,-1-1 1048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1496,'13'6'220,"0"0"1,0-1-1,1 0 0,0-2 0,0 1 0,0-1 0,0-1 1,1-1-1,-1 0 0,0-1 0,1 0 0,22-4 0,-15 1-96,0-2 0,-1 0 0,1-1 0,-1-1 0,0-1-1,-1-1 1,28-16 0,-40 19-65,0 1 1,0-2-1,0 1 0,-1-1 0,0 0 0,-1-1 1,1 0-1,-1 0 0,8-15 0,-12 19-142,0 1 0,0-1 1,0 0-1,-1 1 0,0-1 0,0 0 0,0 0 0,0 0 0,0 0 0,-1 0 0,0 0 0,0 0 0,0 0 0,0 0 0,0 0 1,-1 0-1,0 0 0,0 1 0,0-1 0,0 0 0,-1 0 0,1 1 0,-1-1 0,0 0 0,0 1 0,0 0 0,-4-4 0,-12-8-679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1 450 2553,'16'4'697,"0"-1"1,0 0-1,0-1 0,1-1 1,-1 0-1,22-3 1,-15 1-521,0-2 1,0-1-1,0-1 0,-1-1 1,25-10-1,-35 12-216,-1-1 0,0 0 0,0-1 0,0-1 0,-1 0 0,0 0 1,0-1-1,-1 0 0,0-1 0,13-14 0,-17 16 62,-1 0-1,0 0 1,0 0-1,-1-1 1,0 1 0,0-1-1,0 0 1,-1 1-1,-1-1 1,1 0 0,-1 0-1,0-1 1,-1 1-1,0 0 1,0 0 0,-1 0-1,-3-14 1,1 11-256,-1 0 1,-1 0-1,0 0 0,0 1 1,-1-1-1,0 1 0,-1 1 1,0-1-1,-1 1 1,0 0-1,0 1 0,-1 0 1,0 0-1,0 1 0,-1 0 1,0 1-1,0 0 1,0 0-1,-1 1 0,-15-5 1,17 9-702,5 2 339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4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1928 9618,'60'-20'608,"83"-26"184,82-27-256,73-24-207,60-22-177,45-19-128,33-18-32,19-18-729,13-19-231,1-19-848,-3-20-625,-9-19 1513,-82 35-4233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218 371 1768,'-27'-13'746,"-1"1"0,0 2 0,-1 1 0,0 1 0,-40-6 0,62 13-417,12 1-276,1 0 0,-1-1 0,0 1-1,1-1 1,-1 0 0,9-3 0,9-1-7,37-3 25,-23 4 133,61-14 0,-90 16-161,1-1 0,-1 1 0,1-2 0,-1 1 0,0-1 0,0-1-1,0 1 1,-1-1 0,0-1 0,0 1 0,0-1 0,7-9 0,-11 12-63,0 0 1,-1 0-1,1-1 1,-1 0 0,0 1-1,0-1 1,0 0-1,-1 0 1,1 0 0,-1 0-1,0 0 1,0 0-1,-1-1 1,1 1 0,-1 0-1,0 0 1,0-1-1,0 1 1,-1 0 0,1 0-1,-1 0 1,0-1-1,0 1 1,-1 0-1,1 0 1,-1 1 0,0-1-1,0 0 1,0 0-1,0 1 1,-5-6 0,1 3-121,0 0 1,0 0-1,0 1 1,0 0 0,-1 0-1,0 0 1,0 1 0,0 0-1,-1 0 1,1 1-1,-1 0 1,0 0 0,0 1-1,0 0 1,-11-1-1,-15 1-392,6 5 227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7 968,'-10'-5'408,"4"3"424,-1 2-63,-4 5-249,-1 3-136,-6 2-104,1 4 0,1 2 80,1 2-24,6 2-272,6 1-424,6-1-1000,8-1 768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2585,'-5'20'280,"5"-3"256,1 1-120,8 0-168,0-2-56,5 0-160,2 2-80,7 1-240,2 1-176,9-4 256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0 752,'5'6'1160,"-5"1"-247,0 2-73,4 3-88,8 4-352,8 0-120,1 7-168,0 2-80,-7 3-104,-3 3-72,-9 2-376,-6 3-328,-13 5 456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38 464,'18'-1'186,"35"-7"377,-51 8-460,1-1 1,0 1-1,-1-1 0,1 0 1,0 0-1,-1 0 0,1 0 1,-1-1-1,1 1 0,-1-1 1,0 1-1,0-1 1,1 0-1,1-2 0,-4 4-114,0 0 1,0-1-1,0 1 0,0 0 0,0-1 1,0 1-1,0 0 0,0 0 0,0-1 0,0 1 1,0 0-1,0 0 0,0-1 0,-1 1 0,1 0 1,0 0-1,0-1 0,0 1 0,0 0 0,0 0 1,-1-1-1,1 1 0,0 0 0,0 0 1,0 0-1,0 0 0,-1-1 0,1 1 0,0 0 1,0 0-1,-1 0 0,1 0 0,0 0 0,0 0 1,-1-1-1,1 1 0,0 0 0,0 0 1,-1 0-1,1 0 0,0 0 0,-1 0 0,1 0 1,0 0-1,-1 0 0,-13-1-480,-1 6 546,1 1-1,0 0 0,0 1 0,1 1 1,0 0-1,-19 15 0,25-18 66,0 1-1,0 0 1,0 0-1,1 1 0,0 0 1,0 0-1,1 1 1,0-1-1,1 1 1,-1 0-1,1 0 0,-4 13 1,5 4-447,5-5 82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118 5 1216,'-12'-4'496,"5"8"569,-2 3-201,-4 5-104,-1 4-104,-5 2-104,1 0-56,5 3-168,3 0-112,8 2-328,2 0-224,7-1-584,6-3-488,8-5 752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5 2096,'-14'-2'104,"3"0"0,-1 2-7,-2 2-105,0 1-81,-1 3-487,-2-1 384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1 1928,'-28'2'473,"-4"6"543,0 5 0,-4 12-40,1 8-80,1 12-248,2 3-151,6 0-289,2 3-88,10-1-184,5 0-224,9-4-1097,6-2 889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39.9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3959 512,'-18'53'2869,"23"-84"-1322,60-218 3139,66-116-2459,-70 203-1391,65-151-464,13 6 1,219-353-1,-222 435-300,212-266 1,300-245-104,-548 639 33,4 5 0,147-101 0,-248 192-22,24-18-55,56-28 1,-75 43-131,0 0 0,1 1 0,-1 0 1,1 0-1,0 1 0,-1 1 1,1-1-1,0 1 0,0 1 1,0 0-1,0 0 0,10 2 1,-2 5-1782,-9 1 714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43.9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73 232 1504,'-24'21'1134,"17"-14"-287,-1 0 1,1-1-1,-2 1 0,-9 4 346,48-9-733,6-3-420,-1-2-1,1-1 0,0-2 0,-1-2 1,61-20-1,160-84 554,-208 88-409,118-47 47,-144 63-116,0 1 1,1 1 0,0 1 0,0 1 0,41-1 0,-63 5-86,0 0-1,-1 0 1,1 0-1,0 0 0,-1 0 1,1 0-1,0 0 1,-1 0-1,1 0 0,0 1 1,-1-1-1,1 0 0,0 0 1,-1 1-1,1-1 1,0 0-1,-1 1 0,1-1 1,-1 0-1,1 1 1,-1-1-1,1 1 0,-1-1 1,1 1-1,-1-1 1,1 1-1,-1 0 0,0-1 1,1 2-1,-4 21 421,-27 29-177,24-43-199,-8 22-38,0-1-1,2 2 0,2 0 0,1 0 0,1 1 0,1 0 0,-1 34 1,-8 30-26,11-68-459,0 0-1,3 1 0,0 37 0,4-38-203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5458 0 12339,'-51'32'136,"-77"51"-768,-81 59-529,-75 62 193,-61 56 48,-51 42 664,-38 30 368,-32 17 64,-26 7 112,-24 0-16,-20-5-152,-17-8-856,-15-9 560,89-61-8418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46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340 14 5545,'-1'-14'5365,"2"15"-5207,1-1 0,-1 1-1,0-1 1,0 1 0,0-1-1,0 1 1,0 0 0,1-1 0,-1 1-1,0 0 1,0 0 0,-1 0-1,1 0 1,0 0 0,1 2 0,209 302 2153,-177-248-2192,-2 2 1,-3 0 0,-3 2-1,-2 1 1,-3 1 0,-3 1-1,17 113 1,-17-28 126,-6 1 0,-9 197 0,-6-263-219,-4 0 0,-4 0 1,-3 0-1,-4-2 0,-3 0 1,-4-1-1,-4-2 0,-3 0 1,-82 144-1,41-110-933,-5-2-1,-5-5 1,-183 182-1,221-246 119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48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123 107 1912,'1'-5'579,"-1"1"0,1 0-1,-1 0 1,1 0 0,0-1-1,1 1 1,2-5 0,-2 4-330,0 0 0,1 0 0,0 0 0,0 1 0,0-1 0,0 1 0,1 0 0,0 0 0,0 0 0,0 0 0,0 1 0,0-1 0,1 1 0,0 0 0,6-2 0,-26 36 1289,-10 15-1120,2 1 0,-31 92 0,21-52-340,25-65-56,-23 66 162,29-83-157,0 1 0,1 0 0,0 0 0,0 0 0,1 0 0,0 0 0,0-1 0,0 1 0,1 0 0,0 0 1,0 0-1,2 8 0,-1-12-21,-1 0-1,0 0 1,0 0 0,1 0 0,0-1 0,-1 1 0,1 0 0,0-1-1,-1 0 1,1 1 0,0-1 0,0 0 0,0 0 0,0 0 0,0 0-1,1 0 1,-1 0 0,0-1 0,0 1 0,1-1 0,-1 1 0,0-1-1,0 0 1,1 0 0,-1 0 0,3 0 0,6-1 4,-1 0 0,0-1 1,1 0-1,15-6 0,21-10 6,-2-2-1,48-29 1,-57 28-6,1 2 0,1 1 1,76-23-1,-86 33-192,1 2-1,-1 0 1,1 3 0,0 0-1,1 2 1,55 4 0,-82-2-252,0-1 0,1 1 0,-1 0 0,0 0 1,1 0-1,-1 1 0,0-1 0,0 1 0,4 2 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53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2 872,'5'-1'40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53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2396 0 2785,'5'7'-986,"11"0"2328,-24 1 240,-26 13-645,-42 19 502,-478 190 1055,497-209-2178,-325 114 1507,-38 14-444,142-40-1210,-74 29-51,117-50-2987,214-81 355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00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 5721,'-2'2'-384,"9"-5"144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01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402 53 976,'19'-27'618,"-17"25"-288,0-1 0,1 1 0,-1 0 0,1 0 0,-1 1 0,1-1 0,0 1 0,-1-1 0,1 1 0,0 0 0,0 0-1,0 0 1,6-1 0,-8 2-280,0-1 0,0 1-1,1 0 1,-1-1-1,0 1 1,0 0-1,1 0 1,-1 0-1,0 0 1,0 0-1,1 0 1,-1 0-1,0 1 1,1-1-1,-1 0 1,0 1-1,0-1 1,0 1-1,1-1 1,-1 1-1,0-1 1,0 1 0,0 0-1,0 0 1,0 0-1,0-1 1,0 1-1,-1 0 1,1 0-1,0 0 1,0 0-1,-1 0 1,1 1-1,0-1 1,0 2-1,-1-1 31,0-1 0,-1 1-1,1 0 1,0-1 0,-1 1-1,1-1 1,-1 0 0,0 1-1,1-1 1,-1 1 0,0-1-1,0 0 1,0 1 0,0-1-1,0 0 1,0 0 0,-2 1-1,-25 23 378,22-20-317,-74 61 327,3 4 0,3 3 0,-106 134 0,136-154-1293,49-57 821,0 1 0,0 0 0,0 0 0,0 0 0,1 1 0,-1-1 0,1 1 0,-1 1 0,1-1 0,0 1 0,-1 0 0,1 0 0,0 1 0,0-1 0,0 1 0,0 1 0,0-1 0,0 1 0,-1 0 0,1 0 0,0 1 0,6 2 0,19 6-1,0 2 0,50 25-1,-71-32 4,161 73 113,58 30-2832,-205-96 699,-1-3 751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04.7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 1984,'-21'3'-296,"11"-1"-168,-1 3 144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05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3148 0 3097,'-21'6'881,"0"-1"1,-43 4 0,-97-8-1995,20-2 1305,-214 35 1249,-8 2-984,-743-24 1738,699-14-1508,-20-17-4191,345 9 2256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11.6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533 15 1368,'1'0'63,"0"0"-1,0 0 0,0 0 0,0-1 1,0 1-1,0 0 0,0-1 0,0 1 1,0-1-1,0 1 0,0-1 0,0 0 1,0 1-1,0-1 0,2-8 1758,-14 13-295,-44 27-440,12-6-691,0-2 0,-2-2-1,-90 30 1,106-44-397,5-1 37,0 0 0,0 1 0,-27 13 0,47-18-21,0 0 1,0 0 0,0 0-1,0 0 1,1 0-1,-1 1 1,0 0-1,1 0 1,0 0-1,0 0 1,0 0-1,0 1 1,1-1-1,-1 1 1,1 0-1,0 0 1,0 0-1,0 0 1,0 0-1,1 0 1,0 0-1,-1 0 1,2 1-1,-2 5 1,2-8 7,1-1 0,-1 1-1,0-1 1,1 1 0,-1-1 0,1 1 0,-1-1-1,1 1 1,0-1 0,0 0 0,-1 0 0,1 1 0,0-1-1,0 0 1,0 0 0,0 0 0,1 0 0,-1 0 0,0 0-1,3 1 1,33 16 205,-16-8-157,163 117 183,-119-78-922,77 42 1,-110-75 248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52.41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 0 2689,'-5'5'88,"-2"2"-2865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9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2432 1200,'66'-62'256,"98"-91"272,104-91-280,99-79-224,80-62-16,65-42-336,46-24 240,-73 65-1760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52.67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1864,'1'3'-72,"2"2"-40,2 4-200,3 3 48,4 2-32,2 1 8,4 0 72,-2-2-88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6:00.50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444 1 3073,'-7'6'72,"-10"12"-56,-13 12-16,-10 12 24,-10 10 24,-8 6 40,-4 6-32,-2 3-648,1 3 448,11-11-2497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6:01.5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 1 3521,'-2'0'-248,"-3"3"-192,-1 5 0,1 1-1953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5:28.8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2512 273 9314,'-87'-71'2250,"63"50"-1621,0 1 0,-1 2-1,-29-17 1,16 16-373,-2 2 0,1 2 0,-2 2 0,0 1 0,-1 2 0,0 2-1,0 2 1,0 2 0,-59 1 0,20 6-163,-1 3 0,1 4-1,-154 39 1,166-28-150,0 2 1,2 4-1,-93 50 0,56-16-247,-125 95-1,182-119 131,0 3 1,3 2-1,1 1 0,2 2 1,-47 70-1,39-41 33,5 2 0,2 1 0,-34 91 0,48-95 141,4 2 0,2 0-1,4 1 1,3 2 0,4-1-1,3 1 1,4 1 0,2-1 0,5 1-1,2-1 1,32 152 0,-22-170 7,3-1 0,2 0 0,3-1-1,3-2 1,1 0 0,61 88 0,-57-101 11,2-3 1,1 0-1,3-2 0,0-2 0,3-1 1,1-3-1,1-1 0,71 40 0,-56-43 49,2-2-1,0-3 0,1-3 1,2-2-1,-1-3 0,2-2 0,0-3 1,0-3-1,1-3 0,105-7 0,-65-5 59,-1-6-1,0-3 0,-1-6 1,-1-3-1,172-71 0,-154 45 67,-2-6 0,-2-5 0,-3-5 0,-4-5 0,-2-4 0,-5-5-1,-2-5 1,107-122 0,-154 150-25,-2-3 1,-3-2-1,-3-1 0,59-120 0,-84 142-13,-1-1-1,-2 0 1,-2-1-1,-2-1 0,-3 0 1,-1-1-1,-2 0 1,-2 0-1,-3-53 0,-5 48-108,-2 0-1,-3 1 0,-2 0 0,-2 1 0,-2 0 1,-2 1-1,-2 0 0,-3 2 0,-1 1 0,-3 0 0,-1 2 1,-3 1-1,-1 1 0,-2 2 0,-2 1 0,-1 2 1,-61-48-1,28 34-728,-3 2 1,-2 4-1,-2 3 1,-1 3-1,-3 3 1,0 4-1,-141-35 1,-42 12-901,244 51 1491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03.57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1628 1178 6457,'2'-1'151,"-1"-1"1,0 0-1,0 1 0,1-1 0,-1 0 0,-1 0 0,1 1 0,0-1 0,0 0 0,-1 0 0,1 0 0,-1 0 1,1 0-1,-1 0 0,0 0 0,0 0 0,0 0 0,0 0 0,0 0 0,0 0 0,-1 0 0,1 0 1,0 0-1,-2-4 0,-2 1 308,1 0-1,-1 1 1,0-1 0,0 1 0,-1 0 0,1 0-1,-7-4 1,2 0-525,0 1 252,0 0 0,0 0 0,0 1-1,-1 0 1,0 1 0,0 0 0,-14-5 0,18 8-145,0 1 1,1 0 0,-1 1-1,0-1 1,0 1 0,1 0-1,-1 1 1,0-1 0,1 1-1,-1 0 1,0 1 0,1-1-1,-1 1 1,1 0 0,0 1-1,-9 5 1,-3 2 32,1 1-1,0 1 1,1 0 0,1 1-1,0 1 1,1 0 0,0 1-1,1 0 1,1 1 0,0 0-1,2 1 1,-15 33 0,14-26 72,1 0 0,1 0 0,2 1 0,0 0 1,2 0-1,0 1 0,2-1 0,1 1 0,3 33 0,-2-50-126,1 0 0,0 0 0,0 0 0,1 0 0,1-1 0,-1 1 0,1-1 0,1 1 0,0-1 0,0 0 0,0 0 0,1-1 0,0 1 0,1-1 0,-1 0 0,1-1 0,1 1 0,-1-1 0,1 0 0,0-1 0,1 0 0,-1 0 0,1 0 0,0-1 0,0 0 0,0-1 0,1 0 0,-1 0 0,1 0 0,16 1 0,-10-2-18,-1-1 0,1-1 0,0 0 0,-1-1 0,1-1-1,-1 0 1,0-1 0,1 0 0,-1-1 0,0-1 0,14-7-1,-8 2 4,-1 0 0,-1-2 0,0 0 0,0-1 0,-1-1 0,-1 0 0,15-18 0,-11 10 56,-2-1-1,0-1 1,-1-1 0,-2 0-1,0-1 1,-2-1 0,-1 0-1,-1-1 1,-1 0 0,-2-1-1,6-33 1,-11 47 36,-2-1 0,0 1 0,-1-1 0,0 1 0,-1 0 0,-1-1 0,0 1 0,-1 0 0,-1 0 0,-9-23 0,9 29-47,0 1 0,-1 0 0,0 0-1,0 0 1,0 1 0,-1-1 0,-1 1 0,1 1 0,-1-1 0,0 1 0,0 0 0,-1 1 0,0 0 0,0 0-1,0 0 1,0 1 0,-1 1 0,-16-6 0,9 6-36,-1 0-1,1 0 1,-1 2 0,0 0 0,0 1-1,1 1 1,-1 0 0,0 1 0,1 1-1,-1 0 1,1 2 0,0 0 0,-19 8-1,6 0 0,1 1-1,1 1 0,0 1 1,1 2-1,0 0 0,-26 26 1,31-23-8,1 0 0,1 2 0,0 0 0,2 1 0,1 1 1,1 1-1,1 0 0,1 0 0,2 2 0,0-1 0,2 1 0,-6 33 0,12-44-1,0 1 0,2-1-1,0 1 1,1-1 0,0 1 0,2-1-1,0 1 1,1-1 0,8 24-1,-7-27-3,2-1 0,0 0 0,0 0 0,1-1-1,1 0 1,0 0 0,1-1 0,0 0 0,0 0 0,1-1-1,1-1 1,20 16 0,-19-17-6,1 1 0,1-2 0,0 0 0,0 0 1,0-2-1,1 1 0,0-2 0,0 0 0,0-1 0,0 0 0,0-1 0,1-1 0,-1 0 0,1-2 0,-1 1 1,1-2-1,-1 0 0,0-1 0,0 0 0,0-1 0,0-1 0,-1-1 0,1 0 0,-1 0 0,-1-1 0,1-1 0,-1-1 1,-1 0-1,21-18 0,-13 6 20,0-2-1,-1 0 1,-1-1 0,-1 0 0,-2-1 0,0-1 0,-2-1 0,0 0 0,-2-1-1,-2 0 1,0-1 0,8-51 0,-14 60 8,-1 0 1,-1 0-1,-1-1 0,0 1 0,-2-1 0,0 1 1,-2 0-1,-9-32 0,9 39 1,-2-1 0,0 1 0,0 0 0,-1 0 0,-1 1 0,0-1 0,-1 2 0,0-1 0,-1 2 0,0-1 0,-1 1 0,-22-16 0,23 19-19,-1 0 0,0 1 0,0 0 0,-1 1 0,1 0 0,-1 1 0,0 0 0,-1 1 0,1 0 0,0 1 0,-1 0 0,0 1 0,-15 1 0,11 1-14,1 1 1,0 1-1,-1 0 0,1 2 0,1-1 0,-1 2 0,1 0 1,0 1-1,-20 12 0,14-6-5,1 1 0,0 1 0,1 1 0,1 1 0,0 1 0,1 0 0,1 1 0,1 0 0,1 2 1,1 0-1,0 0 0,2 1 0,-14 37 0,19-43 6,2 1 0,0-1 0,1 1 0,0 0 0,2 0 0,0 0 0,1 0 0,0 0 0,2 0 0,4 24 0,-4-31 3,1 0-1,0 0 1,1-1-1,0 0 0,0 1 1,1-1-1,0-1 1,1 1-1,0-1 0,0 0 1,0 0-1,1-1 0,1 0 1,-1 0-1,1 0 1,0-1-1,1-1 0,16 10 1,-12-9 0,1 0-1,0-1 1,0-1 0,0 0 0,0 0-1,1-2 1,-1 0 0,1 0 0,0-2-1,-1 0 1,1 0 0,0-2 0,-1 1-1,16-5 1,-11 0 6,1 0 0,-1-1-1,0-1 1,-1-1 0,0-1-1,0 0 1,-1-1 0,-1-1-1,24-22 1,-20 15 11,-1 0-1,-1-2 1,-1 0-1,-1-1 1,-1-1 0,24-48-1,-30 51 6,-1 0-1,0 0 0,-2-1 1,0 0-1,-2 0 1,0-1-1,-1 1 0,-1-39 1,-2 50-4,-1-1-1,0 0 1,-1 0 0,0 1 0,0-1 0,-1 1 0,-1 0-1,0 0 1,0 0 0,-1 0 0,0 1 0,-1-1-1,0 1 1,0 1 0,-1-1 0,0 1 0,-1 0 0,0 1-1,0 0 1,0 0 0,-1 1 0,-13-8 0,4 5-10,-1 1 1,0 0 0,-1 1 0,0 2 0,0 0-1,0 1 1,0 0 0,-1 2 0,1 1 0,-41 2 0,27 2-17,1 1 1,0 2 0,1 1 0,-1 2 0,1 1 0,1 2-1,0 1 1,1 1 0,0 1 0,1 2 0,-37 28 0,50-33 11,0 0 1,1 2 0,1 0 0,0 0 0,1 1-1,0 1 1,1 0 0,1 1 0,1 1 0,0-1 0,1 1-1,1 1 1,1 0 0,0 0 0,2 0 0,0 1 0,1-1-1,1 1 1,1 0 0,1 23 0,1-27-3,2-1-1,0 0 1,1 0 0,1-1 0,0 1 0,0-1 0,2 0 0,0 0-1,1 0 1,0-1 0,1 0 0,11 15 0,-6-12-10,1 0 0,0-1 0,1-1 0,1 0 0,1-1 1,-1-1-1,2 0 0,27 12 0,-26-14-12,2 0 0,-1-2-1,1-1 1,1 0 0,-1-2 0,1 0-1,0-2 1,0 0 0,1-2 0,-1 0 0,0-1-1,0-2 1,1 0 0,-1-1 0,0-1-1,-1-1 1,33-12 0,-31 5 19,-1-1 0,0 0 0,-1-2-1,0 0 1,-1-2 0,-1 0 0,0-1 0,-2-1-1,0-1 1,-1 0 0,19-33 0,-18 25 30,-1-1 0,-2 0 0,0-1 0,-3-1 0,0 0 0,-2-1 0,-1 0 0,5-51 0,-12 67 2,0 0 0,-1 0-1,-1 1 1,0-1 0,-1 0-1,-1 1 1,0 0 0,-1-1-1,-1 1 1,-1 1 0,0-1-1,0 1 1,-2 0-1,-8-13 1,4 11 3,-1 0 0,0 1 0,-1 1 0,-1 0 0,0 1 0,0 1 0,-2 0 0,1 2 0,-1-1 0,-31-12 0,23 12-36,0 2 1,-1 0 0,-1 2-1,0 0 1,0 2 0,0 1-1,0 1 1,0 2-1,-1 0 1,1 2 0,-1 1-1,1 2 1,0 0 0,0 2-1,1 0 1,-1 2-1,1 1 1,1 1 0,0 2-1,0 0 1,1 1 0,1 2-1,0 0 1,1 2-1,1 0 1,1 1 0,0 1-1,1 1 1,-28 40-1,32-40-3,2 1 0,0 1 0,2 0 0,0 1 0,1 0 0,2 0 0,0 1 0,1 0 0,2 0 0,0 1 0,2 0-1,1 0 1,1 0 0,0-1 0,2 1 0,2 0 0,0 0 0,1 0 0,1-1 0,2 0 0,0 0 0,1 0 0,2-1-1,0 0 1,2-1 0,0-1 0,2 1 0,29 35 0,-28-39-7,0 0-1,2-1 1,0-1-1,1-1 1,1 0-1,0-1 1,1-1-1,38 19 0,-42-26 4,0 0-1,0 0 0,0-2 1,1 0-1,0-1 0,0 0 1,0-2-1,0 0 0,0-1 0,0 0 1,0-1-1,33-8 0,-21 1 8,-1-2-1,0 0 1,-1-2-1,0-1 1,-1-2-1,-1 0 1,0-2-1,-1 0 1,-1-2-1,0 0 1,-2-2-1,28-33 1,-17 15 26,-2-2 0,-1-1-1,-2-1 1,-3-2 0,-1 0 0,26-75 0,-39 92 16,-2 0 0,-1-1 1,-1 0-1,-1 0 0,-2 0 0,-1 0 0,-1-1 0,-4-32 1,1 43 3,-1 1 0,-1 0 0,-1-1 0,0 1 0,-1 1 0,-1-1 1,-1 1-1,-1 1 0,0-1 0,-1 1 0,0 1 0,-2 0 0,-22-24 0,18 23-26,-1 1 0,-1 1-1,0 1 1,-1 0 0,0 1-1,0 1 1,-2 1 0,1 1-1,-1 1 1,-1 0-1,1 2 1,-1 0 0,0 2-1,-45-4 1,41 7-22,0 2 0,0 1 0,-1 0-1,1 2 1,1 2 0,-1 0 0,1 1 0,0 2 0,0 0 0,1 2-1,1 1 1,-35 22 0,30-15-1,1 1 0,1 1 0,1 2 0,0 0 0,2 2 0,1 0 0,1 2 0,1 0 0,2 1 0,-30 60 0,39-67 0,1 1-1,0-1 0,2 1 1,1 0-1,0 1 1,2 0-1,0-1 1,2 1-1,0 0 1,2 0-1,0 0 1,2-1-1,0 1 0,2 0 1,0-1-1,17 43 1,-12-43-21,1 0 1,0-1-1,2 0 1,0 0-1,2-1 1,0-1 0,1-1-1,1 0 1,0-1-1,34 25 1,-37-33-38,0 0 1,1 0 0,0-2 0,0 1 0,1-2-1,-1 0 1,2-1 0,-1-1 0,0 0 0,1-1-1,0-1 1,0-1 0,0 0 0,0-1 0,0-1-1,20-3 1,-8-3-16,-1-1-1,0-1 1,0-1-1,-1-2 1,-1 0-1,0-2 1,0-1-1,-1-1 1,-1-1-1,-1-1 1,-1-1-1,32-34 1,-13 7 91,-2-2 0,-2-1-1,-2-2 1,-3-2 0,27-57 0,-44 80 25,-1-2 0,-1 0 0,-2 0 0,-2-1 0,12-67 0,-20 86 13,0-1 1,0 1 0,-1-1 0,-1 1 0,-1-1 0,0 1-1,-1 0 1,0 0 0,-1 0 0,-1 0 0,0 1-1,0-1 1,-2 1 0,0 0 0,0 1 0,-18-22-1,11 18 52,0 1 0,-1 0 0,-1 2 0,0-1-1,-1 2 1,-1 0 0,0 2 0,0 0-1,-39-15 1,31 16-42,-2 1 1,1 1-1,-1 2 0,-1 1 0,1 1 1,-52 1-1,39 4-64,-1 3 1,1 1-1,1 2 0,-1 2 1,1 1-1,1 2 0,0 2 0,1 2 1,1 1-1,-42 28 0,47-26-12,2 2 0,1 2 0,1 0-1,0 2 1,3 1 0,0 1-1,1 1 1,2 1 0,-34 62-1,45-70 12,1 0 0,1 1 0,1 0-1,1 1 1,1 0 0,1 0-1,1 0 1,2 0 0,0 1 0,1-1-1,2 1 1,0 0 0,2-1 0,1 0-1,12 45 1,-6-39-34,2-1 0,0-1 0,2 0 0,1-1 0,1-1 1,1 0-1,2-1 0,0-1 0,2-1 0,37 33 0,-44-43-36,1 0 0,1-2 0,0 0 0,0 0 0,1-2 0,1 0 0,-1-1 0,1-1 0,0-1 0,1 0 0,0-1 0,0-1 0,0-1 0,0-1 0,1 0 0,-1-2 0,0 0 0,21-3 0,-13-3 31,-1-1 0,0-2 0,0 0 0,-1-2-1,0 0 1,-1-2 0,0-1 0,-1 0 0,0-2 0,-2-1 0,0-1 0,0 0 0,-2-2 0,32-40 0,-23 22 79,-1-2 0,-1 0 0,-3-2 0,-1 0 1,-2-2-1,-2 0 0,21-83 0,-33 101 13,-1-1 0,-1 1 0,-2-1 0,0 0 0,-2 0 0,-1 0 0,-1 0 0,-1 0 0,-2 1 0,-12-44 0,10 51 29,0 0 1,-1 1 0,-1-1-1,-1 2 1,-1-1 0,0 2 0,-1-1-1,-1 2 1,0-1 0,-1 2-1,-1 0 1,0 1 0,-1 0-1,-31-19 1,28 22-30,1 1 0,-1 0 0,0 2 0,-1 0 0,0 1 0,0 1-1,0 1 1,-1 0 0,-27 0 0,20 4-35,1 1 0,-1 1 1,1 2-1,0 0 0,0 2 0,-38 13 0,24-3-21,2 1 1,0 3-1,1 0 0,1 3 0,1 1 0,1 1 0,1 2 1,-58 60-1,70-61 15,1 0 0,1 1 0,2 1 0,0 0 0,2 2 0,1 0 0,2 0 0,0 1 0,3 1 0,0 0 0,2 1 0,2 0 0,0 0 0,0 54 0,5-57-9,2 0 0,2 0 0,0 0 0,2-1 0,1 1 0,2-1-1,1-1 1,0 1 0,3-2 0,0 1 0,2-2 0,0 1 0,2-2 0,1 0-1,1-1 1,30 31 0,-32-40-6,0 0-1,0-1 0,1-1 1,1-1-1,0-1 0,1 0 1,0-1-1,1-1 1,29 9-1,-34-13-2,1-2 1,0 0-1,0 0 1,1-2-1,-1 0 1,0-1-1,0 0 1,1-1-1,-1-1 1,0-1-1,0 0 1,0-1-1,17-7 1,-5-1 14,-1-2 0,0 0 0,-1-2 0,0-1 0,-2-1 0,0-1 0,-1-1 0,-1-1 0,-1-1 0,-1-1 0,19-27 0,-16 18 21,-2-1 0,-1-1-1,-2-1 1,-2-1 0,0 0-1,-3-1 1,-1-1-1,8-44 1,-15 57 13,-2 0 0,-1 1-1,0-1 1,-2 0 0,-1 0-1,-1 0 1,-1 0 0,-1 0-1,-12-37 1,10 45 0,-1 0 0,-1 0 0,0 1 0,-1 0 0,-1 1 0,0 0 0,-1 0 0,-1 1 0,0 1 0,-1 0 1,-1 1-1,1 0 0,-30-18 0,20 16-13,-1 1 1,0 1-1,-1 1 1,-1 1-1,1 1 1,-2 1-1,1 2 1,-1 1-1,0 1 1,-42-2-1,36 6-28,0 2 0,0 1-1,0 1 1,0 2 0,1 2-1,0 0 1,0 2 0,-37 18-1,39-15-5,1 2 0,0 1 0,2 1 0,0 2 0,0 1 0,2 0 0,1 2 0,0 1 1,2 1-1,1 1 0,0 0 0,2 2 0,1 0 0,2 2 0,0 0 0,2 0 0,1 1 0,-17 62 0,24-61 0,1 1 0,2 0 0,1 0 0,1 1 0,2-1 0,2 0 0,0 0 0,2 0 0,2-1 0,1 0 0,1 0 0,2 0 0,25 51 0,-23-57-13,1 0 0,1-2 0,1 1 0,1-2 0,1 0 0,1-1 0,1-1 0,0-1 0,2-1 0,0 0 0,1-2 0,1-1 0,0 0 0,1-2 0,48 18 0,-53-25-17,-1-1 0,1-1 0,0 0 1,0-2-1,0 0 0,0-1 0,0-1 1,0-1-1,0-1 0,33-7 0,-26 1 18,1 0 0,-1-2-1,-1-1 1,0-1-1,0-2 1,44-30 0,-31 14 35,-1-1 0,-2-2 0,-2-2 1,-1-1-1,-1-1 0,-3-2 0,-1-1 1,37-69-1,-49 78 21,-2 0 1,-1-1-1,-1-1 0,-2 0 1,-2 0-1,0-1 0,-3 0 0,3-45 1,-8 62 13,0-1-1,-1 1 1,-1-1 0,0 1 0,-2 0-1,0-1 1,0 2 0,-2-1 0,0 0-1,-1 1 1,-1 0 0,0 1-1,-1 0 1,-1 0 0,0 1 0,-1 0-1,-25-24 1,13 18 4,-1 1 0,-1 2-1,-1 0 1,0 2 0,-1 1 0,0 1-1,-2 1 1,1 1 0,-45-10-1,36 13-34,0 2-1,-1 1 0,0 2 0,0 1 0,1 2 0,-1 2 1,-58 10-1,66-6-22,0 1 0,1 2 0,0 0 0,0 2 0,1 1 0,1 2 0,0 0 0,1 2 0,-37 28 0,45-29 2,1 1-1,0 1 1,2 0 0,0 1 0,1 1 0,0 0 0,2 1-1,0 0 1,2 1 0,0 1 0,1-1 0,1 1-1,-6 29 1,9-26-8,1 0 0,1 0-1,1 1 1,1-1 0,1 1-1,1 0 1,2-1 0,1 0-1,0 1 1,15 41 0,-9-38 8,2 0 0,2-1 0,0 0 0,2-1 0,1-1 0,1-1 0,1 0 0,28 28 0,-23-29-8,1-1-1,0-1 1,2-2 0,0 0-1,2-2 1,0-1 0,0-2-1,2-1 1,0-1 0,0-1-1,1-2 1,0-1 0,1-2-1,0-1 1,1-1 0,-1-2-1,45-2 1,-41-5 4,0-1-1,-1-2 1,1-2 0,-1-1 0,-1-2 0,0-2-1,-1-1 1,0-1 0,-1-2 0,-1-1 0,-1-2 0,36-30-1,-24 14 31,-1-2-1,-2-2 0,-2-2 1,-2-1-1,-2-2 0,-1-2 1,33-66-1,-51 84 8,-1 1 0,-2-2 1,-1 1-1,-2-2 0,-1 1 0,-1-1 1,-1 0-1,0-34 0,-5 47 11,-1-1 1,-1 0-1,-1 1 1,-1 0-1,-1-1 1,0 1-1,-1 0 0,-1 1 1,-1-1-1,-1 1 1,0 1-1,-1-1 0,-1 2 1,-20-27-1,13 24-7,0 0 0,-1 1 0,-1 1 0,-1 1 0,0 1 0,-1 0 0,-1 2-1,0 0 1,-1 2 0,0 0 0,0 2 0,-1 1 0,-1 0 0,1 2 0,-1 1 0,0 0-1,-1 2 1,1 1 0,-1 2 0,1 0 0,-33 5 0,19 0-42,1 1 1,0 3-1,1 1 0,0 1 1,1 3-1,0 0 1,1 3-1,0 0 0,2 3 1,0 1-1,1 1 0,2 1 1,-41 40-1,43-33 1,1 1 1,1 1-1,2 2 0,2 0 0,0 1 0,3 1 1,1 1-1,2 1 0,-22 72 0,30-76 9,1-1 0,1 1 0,2 0-1,1 0 1,2 0 0,2 1 0,1-1-1,1 0 1,2 0 0,1-1 0,2 1-1,14 37 1,-9-37-13,2-1-1,1 0 1,1-1 0,2-1-1,2-1 1,0-1 0,2 0 0,1-2-1,33 29 1,-37-39-4,0 0 1,1-2-1,1-1 0,0 0 0,1-2 1,1-1-1,0 0 0,0-2 1,1-1-1,0-1 0,0-1 1,1-1-1,39 3 0,-28-8 11,1-2 0,0-1 0,-1-2 0,1-1 0,-1-2 0,-1-2 0,0-1 0,0-2 0,-1-1-1,-1-2 1,0-1 0,58-41 0,-48 26 21,-2-1 0,-1-3 0,-1-1 1,-2-2-1,-2-2 0,-2-1 0,-2-1 0,38-67 0,-54 81 13,-1-2-1,-2 0 1,-1 0 0,-1-1-1,-2-1 1,-1 1 0,-1-1-1,-2-1 1,1-54 0,-6 66 9,-1-1 1,-1 1 0,-1 0-1,-1-1 1,-1 2 0,-1-1-1,-1 1 1,-1-1 0,0 2-1,-2-1 1,-1 2 0,0-1-1,-1 1 1,-1 1 0,-20-23-1,10 19-26,0 1 0,-1 1 0,-1 1 0,-1 1 0,0 1 0,-1 1 0,-1 2-1,-1 1 1,0 1 0,0 1 0,-1 2 0,0 1 0,-1 1 0,0 2-1,0 0 1,0 3 0,-1 1 0,1 1 0,-43 5 0,41-1-23,1 1 1,0 2-1,1 0 1,-1 3-1,2 0 1,-1 2-1,2 2 1,-1 0-1,2 2 0,0 1 1,1 1-1,1 2 1,1 0-1,0 2 1,2 0-1,0 2 1,2 1-1,-29 43 1,30-34 18,3 1 0,0 1 1,3 1-1,1 0 0,1 1 0,2 0 1,2 1-1,2 0 0,1 0 0,2 0 1,2 1-1,1-1 0,2 1 0,12 60 1,-7-61-20,1-1 1,2 0 0,2 0 0,1-2 0,2 1 0,2-2 0,1 0 0,2-1 0,1-1 0,1 0 0,2-2 0,1-1 0,2-1 0,48 41 0,-56-55-6,1-1 1,0-1-1,1-1 1,0-1-1,1-1 0,0 0 1,1-2-1,0-1 0,0-1 1,0 0-1,1-2 0,0-1 1,0-1-1,0 0 1,0-2-1,0-1 0,35-6 1,-20-2 14,-1-1 0,0-2 0,-1-1 0,-1-2 0,0-2 1,55-35-1,-39 18 3,-3-2 1,-1-2-1,68-70 1,-75 63 21,-2-2 0,-2-1 0,-2-2 0,-2-1 1,-3-1-1,-2-2 0,26-70 0,-40 87-1,-1-1 1,-2-1-1,-2 0 1,-2 0-1,-1-1 1,-2 0-1,-2 1 1,-1-2-1,-3 1 1,-1 1-1,-15-74 0,12 89 9,-2 0-1,0 1 0,-2 0 0,-1 0 1,0 1-1,-2 0 0,0 1 1,-2 1-1,0 0 0,-1 1 0,-1 1 1,-1 0-1,0 1 0,-38-25 0,33 27-25,-2 1-1,0 1 0,0 1 0,-1 1 1,-1 2-1,0 0 0,0 2 1,-1 1-1,1 1 0,-1 2 0,0 0 1,-52 3-1,44 3-29,1 2 1,0 1-1,0 2 0,1 1 1,0 2-1,0 1 0,1 2 1,1 1-1,1 2 0,0 1 1,1 1-1,1 1 0,0 2 1,-33 34-1,36-30 18,1 1 1,1 1 0,1 1-1,2 1 1,1 1-1,2 1 1,1 0 0,1 2-1,2-1 1,1 2-1,2 0 1,2 0-1,-10 70 1,15-62 6,3 0 0,1 0-1,2-1 1,2 1 0,2 0 0,2-1-1,2 0 1,2-1 0,25 61 0,-23-68-21,2-1 0,2-1 0,1-1 0,1-1 0,2 0 1,0-2-1,2 0 0,2-2 0,0 0 0,1-2 0,46 31 0,-53-43 3,1 0 0,-1-2 0,2 0 0,-1-1 0,1-1 0,1-1 0,-1-1-1,1-1 1,0-1 0,32 1 0,-25-5 6,0-1 0,0-1-1,0-2 1,0-1 0,-1-1 0,0-2 0,38-14-1,-16 0-2,0-3-1,-2-2 0,-1-2 0,-1-2 1,-2-2-1,-1-2 0,-2-2 0,50-54 1,-58 53 36,-2-2 0,-1-1 0,-2-1 0,-2-2 0,-2 0 0,-2-2 0,-2 0 0,-2-2 0,20-77 0,-32 96 29,-2-1 1,-1-1 0,-1 1-1,-2 0 1,-1-1 0,-2 1-1,-7-44 1,4 49-8,-1 2 1,-1-1 0,-2 1-1,0 0 1,-1 0 0,-1 1-1,-2 1 1,0 0-1,-1 0 1,-17-18 0,13 18-55,-1 1-1,-1 1 1,-1 1 0,0 1 0,-1 1 0,-1 0 0,-1 2 0,0 1-1,-1 1 1,0 1 0,0 1 0,-1 1 0,-1 1 0,1 2 0,-1 1-1,-1 0 1,1 2 0,0 2 0,-1 0 0,1 2 0,-1 1 0,1 1-1,0 1 1,0 1 0,0 2 0,1 1 0,-28 11 0,17-1-20,1 1 0,1 2 0,0 1 0,2 2 0,0 1 0,2 1 0,1 2 0,1 2 0,1 0 0,2 2 0,1 0 0,2 2 0,1 1 0,-31 68 0,38-70 35,1 1 0,2 1 1,2 0-1,1 1 1,1 0-1,3 0 0,0 1 1,3-1-1,1 1 0,1 0 1,2-1-1,2 1 0,1-1 1,2 0-1,2 0 1,23 62-1,-22-75-8,0-1 0,2 0 0,0 0 1,2-2-1,0 0 0,1 0 0,1-1 0,31 27 0,-34-35 0,0-1 1,0-1-1,1 0 0,0-1 0,1-1 0,-1 0 0,1-1 1,1 0-1,-1-1 0,1-1 0,0-1 0,0 0 1,1-1-1,16 0 0,-9-2-1,-1-1 0,0-2 1,0 0-1,0-1 0,0-1 0,0-2 0,-1 0 1,24-12-1,-14 4 2,0-3 0,-1 0 0,-1-2 0,46-40 0,-17 3 17,-2-2-1,-2-3 1,86-129 0,-98 127 23,-2-2 1,45-104 0,-75 145-8,-1-1 0,-1 0 0,-1-1 0,-1 1 0,-2-1 0,-1-1 0,-1 1 0,-1 0 0,-1-1 0,-5-38 0,2 53-2,0 1 0,-1-1 0,-1 1 0,0-1 0,-1 1 0,0 1 0,-1-1 0,0 1 0,-1 0 0,0 0 0,0 0 0,-1 1 0,-1 1 0,0-1 1,0 1-1,-1 1 0,0 0 0,-1 0 0,1 1 0,-1 0 0,-1 1 0,1 0 0,-1 1 0,0 0 0,-14-3 0,3 2-24,1 2 1,0 0-1,-1 1 0,0 1 1,0 1-1,0 1 0,0 1 0,1 1 1,-1 1-1,0 2 0,1 0 1,0 1-1,-28 11 0,13 1-24,0 1 1,1 1-1,1 3 0,2 0 0,0 2 0,1 2 0,2 1 0,0 1 0,3 1 0,0 2 0,2 1 0,1 1 0,2 0 0,1 2 0,-16 40 0,22-44 4,2 1 1,1 1-1,2 0 0,1 1 1,2-1-1,1 1 1,2 1-1,1-1 0,2 1 1,1-1-1,2 1 0,2-1 1,1 0-1,2 0 1,1 0-1,1-1 0,25 58 1,-27-78 6,0 1 0,1-1 0,0-1 0,1 0 0,1 0 0,0 0 0,1-1 0,0-1 1,1 0-1,0-1 0,0 0 0,1 0 0,1-2 0,-1 0 0,1 0 0,1-1 0,0-1 0,-1 0 1,2-1-1,-1-1 0,1 0 0,-1-1 0,1-1 0,0 0 0,25-1 0,-10-4 1,-1-1 1,0-2-1,0 0 0,0-2 0,-1-2 1,0 0-1,-1-2 0,0-1 0,-1-1 0,0-2 1,35-27-1,-15 8 6,-3-2 0,-1-3 0,-1-1 0,-3-2 0,38-53 1,-49 57 41,-3-1 0,-2 0 0,-1-2 0,-2-1 0,27-85 1,-38 98 18,-2 0 1,-1 0 0,-1-1 0,-2 1-1,-1-1 1,-1 0 0,-2 0 0,-1 0 0,-11-59-1,9 75-39,-1 0 0,0 0 0,-1 1 0,0 0 0,-1 0 0,-1 0 0,0 1 0,-1 0 0,0 0 0,-1 1 0,-1 1-1,0-1 1,0 2 0,-1-1 0,0 2 0,-1 0 0,-17-10 0,13 10-26,-1 1 0,0 1-1,0 1 1,0 1 0,0 0 0,-1 1 0,0 1-1,0 1 1,0 1 0,0 0 0,0 1 0,0 1 0,-34 7-1,26-2-14,2 1-1,-1 1 1,1 2-1,0 0 1,1 2-1,0 0 1,1 2-1,0 1 1,2 0-1,-1 2 1,-25 25-1,23-17 7,2 0 0,0 1 0,2 1 1,1 1-1,1 1 0,2 1 0,1 0 0,-20 56 0,26-59 6,1 0 1,2 1-1,1-1 1,0 1-1,3 0 0,0 1 1,2-1-1,1 0 1,1 0-1,9 43 1,-6-50-2,1 0 0,1 0 1,1-1-1,1 0 0,1 0 0,0-1 1,2 0-1,0-1 0,1 0 0,1-1 1,0-1-1,2 0 0,0-1 1,25 19-1,-29-25 9,0-1 0,0-1 1,1 0-1,0 0 0,0-2 1,1 1-1,0-2 0,0 0 1,0 0-1,0-2 0,29 3 0,-24-5 3,1-1-1,0 0 0,-1-2 0,1 0 1,-1-2-1,0 0 0,0-1 1,19-8-1,-3-3 1,0-1 0,-1-2 1,-2-2-1,0 0 0,-1-2 0,-1-2 1,-1-1-1,35-42 0,-37 36 24,0-1 0,-3-1-1,-1-2 1,-1 0 0,-3-1-1,0-2 1,-3 1 0,-1-2-1,-3 0 1,-1-1 0,8-59-1,-17 84 14,-2 1-1,0-1 1,-1 1-1,-1-1 1,0 1-1,-1 0 1,-1-1 0,-1 2-1,0-1 1,-1 0-1,0 1 1,-1 0-1,-1 1 1,-1-1-1,0 1 1,-1 1-1,-20-23 1,15 22-39,0 1 1,0 0-1,-1 1 1,0 0-1,-1 1 1,-1 1-1,0 1 1,0 1-1,-1 0 0,1 2 1,-2 0-1,1 0 1,-1 2-1,-31-3 1,26 6-26,1 0 1,-1 2 0,0 1 0,1 1 0,-1 1-1,1 1 1,0 1 0,0 1 0,1 1-1,-24 12 1,17-5-1,1 2 0,1 0 0,1 2 1,0 1-1,1 2 0,1 0 0,-21 26 0,18-17 5,2 2 0,2 1 1,0 0-1,3 2 0,1 1 0,2 0 0,1 1 1,2 1-1,2 0 0,1 2 0,2-1 1,-6 62-1,14-69 10,2 0 0,1-1 0,1 1 0,2 0 0,1-1 0,2 0-1,1 0 1,2-1 0,1 0 0,25 50 0,-27-65 9,1 1 0,0-2-1,2 1 1,-1-2 0,2 1-1,0-2 1,0 0 0,28 20-1,-29-25 8,0-1-1,0 0 0,1-1 1,0 0-1,0-1 0,1-1 1,-1 0-1,1-1 0,0 0 1,0-1-1,0-1 1,25 0-1,-13-3 1,1-1-1,-2-2 1,1-1 0,0 0-1,-1-2 1,0-1 0,-1-1-1,0-1 1,-1-1 0,0-1-1,-1-1 1,34-28 0,-25 16 6,-1-2 0,-1 0 1,-1-3-1,-2 0 0,-1-2 1,-1 0-1,27-53 0,-35 53 33,-1 0 0,-1-2-1,-2 0 1,-1 0 0,-2-1 0,-2 0 0,-1 0-1,-2-1 1,-1 1 0,-3-45 0,-1 58-16,-1 0 1,-2 0-1,0 0 1,-1 0-1,-2 0 1,0 1-1,-1 0 1,-2 1-1,0 0 1,-1 0-1,-1 1 0,-1 0 1,0 1-1,-2 1 1,0 0-1,-1 1 1,-20-16-1,16 18-46,0 0-1,-2 1 1,0 2-1,0 0 0,-1 1 1,0 2-1,-1 0 0,0 1 1,-1 2-1,1 0 1,-1 2-1,0 0 0,0 2 1,-1 1-1,1 1 1,0 1-1,-1 1 0,1 2 1,0 0-1,1 1 0,-38 14 1,35-9 0,1 0-1,0 2 1,0 0 0,1 2-1,1 1 1,0 1 0,2 1-1,0 1 1,0 1 0,2 1-1,0 0 1,2 2 0,0 0-1,1 1 1,2 1 0,0 0-1,1 1 1,2 1 0,-11 30-1,14-24 11,1 1 0,2-1 1,1 1-1,1 0 0,2 0 0,2 1 0,0-1 0,3 0 0,0 0 0,3 0 0,0-1 0,20 58 0,-15-61-7,0 0 0,2-1 0,1 0 0,1-1 0,2-1-1,0-1 1,2 0 0,1-1 0,1-1 0,0-1-1,2-1 1,1-1 0,48 32 0,-58-44 9,1 0 0,1-1-1,-1 0 1,1-1 0,0-1 0,0-1 0,1 0 0,-1-1 0,1-1-1,0 0 1,-1-2 0,1 1 0,0-2 0,0-1 0,-1 0 0,1 0 0,-1-2-1,1 0 1,24-11 0,-10 1 18,-1-1-1,0-2 1,-1-1 0,-1-1-1,-1-1 1,-1-1 0,0-2 0,-2-1-1,-1 0 1,-1-2 0,37-56-1,-38 49 42,-1-2-1,-1 0 0,-3-1 0,0-1 1,-3 0-1,-1-1 0,-2 0 1,-1-1-1,-2 0 0,2-42 1,-9 53 6,0-1 1,-2 1-1,-1 0 1,-1 0-1,-1 0 1,-2 0-1,-1 1 1,-1 0-1,-1 1 1,-1 0-1,-2 0 1,-20-32-1,13 30-18,-1 0-1,-1 2 0,-1 0 1,-1 2-1,-2 1 0,0 0 1,-1 2-1,-2 2 0,-55-31 1,52 34-49,1 2 1,-2 1-1,0 1 1,0 2-1,-1 1 1,0 2-1,-38-3 1,50 8-13,0 1 0,0 2 0,0 0 0,0 1 0,0 1 1,0 1-1,0 2 0,1 0 0,0 1 0,0 0 0,1 2 0,-24 14 0,23-10 4,1 0-1,0 2 1,1 0-1,1 2 1,0 0 0,2 0-1,0 2 1,1 0-1,0 1 1,2 0-1,0 1 1,2 1-1,0 0 1,1 0-1,2 1 1,0 0-1,1 1 1,2-1-1,0 1 1,2 1-1,0-1 1,2 0-1,0 1 1,2-1-1,1 1 1,1-1-1,1 0 1,1 0-1,1 0 1,1-1 0,1 0-1,1 0 1,1-1-1,22 36 1,-21-41 2,1 0 1,1-2 0,1 1-1,0-2 1,1 0 0,0 0 0,1-2-1,0 0 1,1 0 0,1-2-1,0 0 1,21 8 0,-23-12 3,0-1 1,0-1 0,0 0-1,0-1 1,1 0-1,0-2 1,-1 0-1,1 0 1,0-2 0,-1 0-1,1-1 1,-1-1-1,1 0 1,-1-1 0,18-7-1,-3-3 13,0-1 0,-2-1 0,1-2-1,-2-1 1,0-1 0,-2-1 0,0-1-1,44-51 1,-46 46 20,-2-2 0,-1 0 0,-1-2 0,-2 0 0,-1-1 0,-1-1 0,-2 0 0,13-46 0,-20 53 27,-1-1-1,-2 1 0,-1-1 1,-1 0-1,-1 1 0,-1-1 1,-2 0-1,0 0 0,-2 1 0,-1-1 1,-11-35-1,8 40-8,-1 1 0,-1 0-1,0 0 1,-2 0 0,0 2-1,-2-1 1,0 2 0,-1 0-1,-1 0 1,0 2 0,-1 0-1,-1 1 1,-25-17 0,18 17-50,-1 0 0,0 2 1,0 0-1,-1 2 0,-1 1 1,0 2-1,0 0 0,-1 2 1,0 1-1,0 1 0,0 2 1,0 1-1,0 1 0,-42 6 1,51-4-12,0 2 0,0 0 1,0 2-1,1 0 0,0 1 0,0 1 1,1 0-1,0 2 0,0 0 1,1 1-1,0 1 0,1 0 1,1 1-1,0 1 0,1 1 1,0 0-1,1 0 0,1 1 0,0 1 1,1 0-1,-13 30 0,15-25 1,1 1-1,0 0 1,2 0-1,1 1 0,1 0 1,1 0-1,1 0 1,1 0-1,1 1 1,1-1-1,1 0 0,2 0 1,0 0-1,1-1 1,2 1-1,9 22 1,-11-31 13,2 0 0,0 0 0,1-1 0,0 1 0,1-2 0,1 0 0,0 0 0,1 0 0,0-1 0,0-1 0,2 0 0,-1-1 0,1 0 0,1-1 0,0 0 0,0-1 0,1-1 0,0 0 0,0-1 0,0-1 0,1 0 0,0-1 0,0-1 0,23 3 0,-16-6 4,-1-1 0,0-1 0,1-1 0,-1-1 1,-1-1-1,1 0 0,-1-2 0,0-1 0,0 0 1,-1-2-1,0 0 0,-1-1 0,35-26 0,-24 14 16,-1-1-1,-2-1 1,0-2-1,-2 0 1,-1-2-1,-1 0 1,30-52-1,-45 67 9,-1 0 0,-1 0 0,0-1-1,0 0 1,-2 0 0,0 0 0,0-1 0,-2 1 0,0-1-1,0 0 1,-2 0 0,0 1 0,-1-1 0,-3-21-1,0 20 12,-1 1-1,-1-1 1,0 1-1,-1 0 1,0 0-1,-2 1 1,0 0-1,0 0 1,-1 1-1,-1 1 1,-1-1-1,-22-19 1,14 17-21,0 1 0,-1 0 0,0 2 0,-2 0 0,1 2 0,-1 0 0,-1 2 1,0 1-1,0 0 0,-1 2 0,0 1 0,0 0 0,0 2 0,0 1 0,-31 2 0,16 1-31,1 2 0,0 2-1,-1 2 1,2 1 0,-1 2-1,1 1 1,1 2-1,0 2 1,-38 22 0,53-24 2,1 1 0,1 1 0,0 0 1,1 2-1,1 0 0,1 2 0,0 0 1,1 0-1,1 2 0,1 0 0,1 0 1,1 1-1,1 1 0,1 0 0,-11 37 1,16-44 1,1-1 0,0 1 1,2 0-1,-1 0 0,2 1 0,0-1 1,2 0-1,-1 0 0,2 1 1,0-1-1,1 0 0,0 0 1,2-1-1,0 1 0,0-1 0,2 0 1,-1 0-1,2-1 0,0 0 1,1 0-1,0-1 0,1 0 1,1 0-1,23 20 0,-22-22 10,1-1-1,1-1 1,0 0 0,0-1-1,0-1 1,1 0-1,1-1 1,-1 0-1,1-1 1,-1-1 0,1 0-1,21 1 1,-14-4-7,-1 0 1,1-2 0,-1 0 0,1-2-1,-1 0 1,0-2 0,0 0 0,30-12-1,-26 7 14,0-2 0,-1 0 1,0-2-1,-1 0 0,0-2 0,-2-1 0,1 0 0,-2-2 0,-1 0 0,0-2 0,-1 0 0,-2-1 0,0-1 0,23-42 1,-33 50 27,0 1 1,-2-1 0,0 0 0,0 0 0,-2-1 0,0 0-1,0 1 1,-2-1 0,0 0 0,0 0 0,-2 0 0,0 0-1,-1 0 1,0 1 0,-2-1 0,1 0 0,-2 1 0,0 0-1,-1 0 1,-1 1 0,0-1 0,0 2 0,-2-1 0,0 1-1,0 0 1,-1 1 0,-1 0 0,0 0 0,-1 1 0,0 1 0,-26-18-1,13 13-9,-1 1 0,-1 0-1,0 3 1,0 0 0,-1 1 0,-1 2-1,1 1 1,-1 1 0,0 2-1,-1 1 1,1 1 0,-1 1-1,-46 5 1,41 0-31,1 1 0,0 2 0,0 1 0,0 1 1,1 2-1,1 2 0,0 1 0,1 1 0,0 1 0,2 2 0,-37 28 0,48-30-10,0 1 0,0 1 0,2 0 0,0 1 0,2 1 0,0 0 0,1 1 0,1 0 0,1 1 1,1 0-1,0 1 0,2 0 0,-8 36 0,13-45 8,1 0 0,0 1 1,1 0-1,0-1 0,2 1 1,-1-1-1,2 1 0,0-1 0,0 1 1,2-1-1,-1 0 0,2 0 1,0 0-1,1-1 0,0 0 1,1 0-1,0 0 0,1-1 0,1 0 1,0 0-1,0-1 0,1-1 1,19 17-1,-14-15 8,0-1 0,0-1 1,1-1-1,0 0 0,1-1 0,0-1 1,0 0-1,1-1 0,0-1 0,34 5 0,-29-8 3,1-1 0,0-1 0,0-1-1,0 0 1,0-2 0,0-1 0,39-12-1,-27 3 5,-1-1 0,0-1 0,-1-2 0,-1-2 0,-1-1 0,0-1 0,-1-2 0,-2-1 0,-1-1 0,39-44 0,-53 53 12,-2 0 0,0-1 0,-1 0 0,-1-1 0,0 0 0,-2-1 0,0 1 0,-1-2 0,-1 1 0,4-21-1,-8 27 9,0 0 0,-1 0 0,0-1 0,-1 1 0,0 0 0,-2 0 0,1 0 0,-2 0 0,1 0 0,-2 0 0,0 0 0,0 1 0,-1 0 0,-1 0 0,0 0 0,-11-16 0,2 10-1,-1 0 0,0 0 1,-1 2-1,-1 0 0,-1 1 0,0 1 0,-1 0 1,-1 2-1,0 0 0,0 2 0,-1 0 0,0 1 1,-1 1-1,0 2 0,-46-8 0,29 7-31,0 3 1,-1 1-1,0 3 0,1 1 1,-1 1-1,1 3 0,-1 1 0,-64 19 1,79-16-7,0 0 1,0 2-1,1 1 1,1 1 0,0 1-1,1 2 1,0 0-1,2 1 1,0 1 0,0 1-1,-25 32 1,33-35-1,1 0 0,1 2 0,0-1 1,2 1-1,0 1 0,0-1 0,2 1 0,1 1 0,0 0 1,1 0-1,2 0 0,0 0 0,0 0 0,2 1 1,1-1-1,2 26 0,0-36 7,-1-1-1,1 1 1,1 0-1,0-1 1,0 0-1,0 0 1,2 0 0,-1 0-1,1 0 1,0-1-1,1 0 1,-1 0-1,2 0 1,-1-1-1,1 0 1,0 0 0,1-1-1,-1 0 1,1 0-1,1-1 1,-1 0-1,1 0 1,0-1 0,0 0-1,0 0 1,0-1-1,14 2 1,6 1-1,0-2 0,0-1 0,1-1-1,-1-2 1,1 0 0,-1-3 0,1 0 0,-1-2 0,0-1 0,-1-1 0,1-1 0,45-21 0,-34 11 11,-2-2 0,0-1 0,-2-2 0,0-1 0,-2-2 0,-1-1 0,-1-2 0,33-37 0,-51 50 16,-1-1 0,0 1 0,-2-2-1,0 0 1,-1 0 0,-1-1 0,0 0 0,-1-1 0,5-24 0,-11 35-3,0-1 0,-1 1 1,0-1-1,0 0 1,-1 0-1,0 1 0,-1-1 1,-1 0-1,1 0 1,-1 1-1,-1-1 0,0 1 1,0 0-1,-1 0 1,0 0-1,0 0 0,-1 1 1,0 0-1,-1 0 1,0 0-1,-11-12 0,-1 3 6,-1 2-1,0 0 1,-1 0 0,0 2-1,-1 1 1,-1 0-1,0 2 1,-38-13-1,31 13-27,-1 2 0,0 2 0,0 0 0,-1 2 0,0 1 0,-45 2 0,42 4-13,1 2 0,0 1-1,0 2 1,0 1-1,1 1 1,1 2 0,0 1-1,0 2 1,1 0 0,1 2-1,1 2 1,0 0-1,2 2 1,-27 27 0,21-17 9,2 1 0,0 2 0,3 1 0,1 2 0,2 0 0,1 2 0,2 0 0,2 1 0,1 1 0,-14 52 0,25-69-4,2 0 1,0 0 0,2 1-1,0-1 1,2 1-1,1 0 1,0-1 0,8 43-1,-6-56 4,1 1-1,0-1 1,0 0-1,2 0 1,-1 0-1,1-1 0,1 0 1,0 0-1,0 0 1,1 0-1,0-1 1,1 0-1,0-1 0,0 0 1,1 0-1,0 0 1,0-1-1,1-1 1,0 0-1,14 7 0,-13-8-10,-1-1-1,1-1 1,1 0-1,-1 0 1,0-1-1,1 0 1,-1-1-1,1-1 1,-1 1-1,16-3 1,-8-1-35,0 0 1,0-2 0,0 0 0,-1-1-1,29-13 1,-4-4-69,-1-2 0,-1-1 0,-1-2 0,37-35 0,-43 33 83,-1-1 0,-2-2 0,-1-1 1,-1-2-1,24-41 0,-41 59 63,-1-1 0,-1 0 0,-1 0 0,-1-1 0,0 0 0,-2-1 0,0 0 0,-1 0 0,-2 0 0,0-1 0,-1 1 0,-1-40 0,-2 51 13,-1 0 1,0 0-1,0 0 1,-1 1 0,0-1-1,0 1 1,-1 0 0,-1-1-1,1 2 1,-2-1 0,1 1-1,-13-16 1,8 15 4,1 0 1,-2 0 0,1 1-1,-1 1 1,0-1-1,0 2 1,-1 0 0,-22-9-1,-2 4 6,0 2 1,-1 1-1,0 2 0,0 2 0,-74 0 0,79 4-38,1 1 0,-1 2 0,1 1 0,-1 1 0,1 2 0,1 1 0,0 2 0,0 1 0,1 1 0,0 1 0,1 2 0,0 0 0,1 2 0,1 1 0,-31 29 0,24-16-25,2 1 1,1 2-1,1 1 0,2 1 0,1 2 0,3 0 1,-32 68-1,44-82 2,2 1 0,0 0 0,1 0 0,2 1-1,0-1 1,2 2 0,1-1 0,1 0 0,1 1 0,1-1 0,2 1 0,0-1 0,2 0 0,9 36 0,-9-50 1,0 0 1,1 0 0,1 0 0,0-1-1,0 0 1,1 0 0,0 0-1,1-1 1,0 0 0,1 0 0,0-1-1,0 0 1,1-1 0,0 0-1,1-1 1,0 0 0,0 0 0,0-1-1,1-1 1,0 0 0,0 0 0,0-1-1,1-1 1,-1 0 0,1-1-1,0 0 1,-1-1 0,20 0 0,-5-3-48,-1-1 0,1-1 1,-1-1-1,0-1 0,0-1 1,-1-2-1,0 0 0,0-2 1,-1-1-1,-1-1 0,0 0 1,0-2-1,23-21 0,-1-2 35,-2-1-1,-1-3 1,-3-1-1,67-97 1,-92 121 9,-1-2 0,-2 1 1,0-2-1,-1 0 0,-1 0 0,-1 0 1,-1-1-1,7-40 0,-12 47 45,-1-1-1,-1 1 0,0-1 1,-1 1-1,-1 0 1,0-1-1,-1 1 0,-1 0 1,-1 0-1,0 1 1,-1-1-1,-1 1 0,-11-20 1,6 15 12,0 1 0,-1 0 0,-1 2 0,0-1 0,-1 1 0,-1 1 0,-1 1 0,-35-25 0,41 33-9,0 1 0,-1 0 0,0 0 0,1 2 0,-2-1-1,1 2 1,0-1 0,-1 2 0,0 0 0,0 0 0,1 1-1,-1 1 1,0 0 0,0 0 0,0 2 0,0 0 0,-14 3 0,-2 4 5,1 1 0,0 2 0,0 0 0,1 2 0,1 1 1,-44 32-1,19-6-2,1 1 0,-47 54 0,69-67-38,2 1 0,1 1-1,2 2 1,1 0 0,1 1 0,2 1 0,-23 58-1,36-77-1,1 1 0,1 0 0,0 1 0,1-1 0,1 1 0,0-1 0,2 1 0,0-1 0,1 1 0,0 0 0,2-1 0,0 1 0,1-1 0,0 0 0,2 0-1,0-1 1,1 0 0,0 0 0,13 19 0,-9-18-9,0-2 1,1 1-1,0-1 0,2-1 0,-1-1 0,2 1 0,0-2 1,0 0-1,1-1 0,28 14 0,-35-20-25,1-1-1,-1 0 1,1-1-1,-1 0 1,1-1-1,0 0 1,0 0-1,0-1 1,0 0 0,1-1-1,-1 0 1,0-1-1,0 0 1,0 0-1,0-1 1,0-1-1,0 0 1,-1 0-1,1 0 1,-1-1-1,16-10 1,-7 2-38,-2-1 0,0-1 0,0 0 1,-1-1-1,-1 0 0,0-2 0,-2 1 0,16-26 0,8-22 40,28-69 0,-56 117 37,8-19 3,-2 0 0,-1-1-1,-2 0 1,-1-1 0,-2 0-1,-2 0 1,3-49 0,-9 72 33,0 0 1,0 0-1,-1 1 1,-1-1-1,0 0 1,-1 1-1,-1 0 1,0 0-1,0 0 1,-2 0-1,1 0 1,-2 1-1,1 0 1,-2 1-1,0-1 1,0 1-1,-1 1 1,0 0-1,-1 0 1,0 1-1,0 0 1,-1 0-1,-15-8 1,9 7 41,0 1-1,0 1 1,-1 1 0,-1 0-1,1 2 1,-1 0 0,0 0-1,0 2 1,0 1 0,0 0-1,-1 1 1,1 1 0,-1 1-1,-25 4 1,30-2-73,1 1 1,-1 0-1,0 1 0,1 0 1,0 2-1,1-1 1,-1 1-1,1 1 0,1 1 1,-1 0-1,1 0 0,1 1 1,0 1-1,0 0 0,1 0 1,1 1-1,0 0 1,-13 23-1,0 11-6,3 0 1,-23 82-1,-13 33 4,37-117-4,2 0 0,2 1 0,-13 80 0,23-97-9,1 0 0,1 0-1,2 0 1,0 1 0,2-1-1,2 0 1,8 39 0,-8-54 4,0-1 0,1 0 0,0 0 0,1 0 0,0-1 0,1 0 0,0 0 0,0-1 0,2 0 0,-1 0 0,1 0 0,17 13 0,-21-19-47,0-1 0,1 1 0,-1-1 0,1 0 0,0 0 0,0-1 0,0 1 0,0-1 1,0-1-1,0 1 0,1-1 0,-1 0 0,0-1 0,1 1 0,-1-1 0,1-1 0,-1 1 0,1-1 1,-1 0-1,0 0 0,1-1 0,-1 0 0,0 0 0,0-1 0,0 1 0,-1-1 0,7-4 0,0-2-107,0 0 0,-1 0 0,0-1 0,0-1 0,-1 0 0,0 0 0,12-20 0,52-98-685,-51 85 590,34-66 159,-5-2-1,64-200 1,-113 300 185,1-1 1,-2 1-1,0 0 1,0-1-1,-1 0 1,-1 1-1,0-1 1,-1 1-1,0-1 1,-1 1-1,-4-19 1,4 25-28,-1 0 0,1 1 0,-1-1 0,0 0 0,0 1 0,0 0 0,-1 0 0,0 0-1,0 0 1,0 1 0,0-1 0,-1 1 0,0 0 0,0 1 0,0-1 0,0 1 0,-1 0 0,1 0 0,-1 0 0,0 1 0,1 0 0,-1 0 0,0 1 0,-12-2 0,0 0 1,0 2 1,0 0-1,0 1 1,0 1-1,0 0 1,0 1-1,0 2 0,0-1 1,1 2-1,-1 0 1,1 2-1,1 0 1,-1 0-1,1 2 1,-21 14-1,9-3-45,1 2 0,1 1 1,1 1-1,2 2 0,0 0 0,1 1 0,-19 34 0,7-9-10,2 2 1,3 1-1,-23 59 0,44-92-8,0 0 0,1 1 0,2-1 0,0 1 0,1 0 0,2 0 0,0 1-1,1-1 1,2 0 0,0 1 0,6 30 0,-3-42-17,0-1-1,0 1 1,1-1 0,0 0-1,1 0 1,1-1 0,-1 1-1,2-1 1,-1-1 0,1 0-1,1 0 1,0 0 0,0-1-1,0 0 1,1-1 0,1 0-1,-1-1 1,1 0 0,0 0-1,0-2 1,18 7 0,-20-8-65,1 0 0,0-1 0,1 0 0,-1 0 0,0-1 0,0 0 0,1-1 0,-1 0 0,0-1 0,1 0 0,-1-1 0,0 0 0,0 0 0,0-1 0,0 0 0,-1-1 0,1 0 0,-1-1 0,0 0 0,0 0 0,-1-1 0,1 0 0,-1-1 0,0 1 0,12-16 0,-2-2 50,-1 0 0,-2-2 0,0 0 0,-2 0 0,12-32 0,38-145 84,-37 95 163,-5 0 0,-4-2 1,3-169-1,-19 273-178,-1 0 1,-1 0-1,1 0 1,-1 0 0,0 0-1,0 0 1,-1 0 0,0 1-1,0-1 1,0 0-1,-1 1 1,0-1 0,0 1-1,-5-8 1,4 9-13,0 1 0,0-1 0,-1 1 0,1 0 0,0 0 0,-1 1 1,0-1-1,0 1 0,0 0 0,0 0 0,0 0 0,0 1 0,0 0 0,0 0 0,-1 0 0,-8 1 0,-2 0 11,-1 1 0,1 1 0,0 0 0,0 1 0,0 1 0,0 0 0,1 1 0,-1 1-1,1 1 1,1 0 0,-1 1 0,1 0 0,0 1 0,-23 21 0,4-2-3,2 3 0,0 0 0,3 2 0,-36 52 1,38-48-25,2 2 0,1 1 1,2 1-1,-27 75 0,45-105-12,1-1-1,0 1 1,1 0 0,0 0-1,1 0 1,0 0-1,1-1 1,3 20-1,4 7-20,14 43-1,0-3 4,-15-40-8,8 36 29,-14-68-38,1 0 0,-1 0 0,1-1 0,0 1 0,0-1 0,1 1 0,-1-1 0,1 0 0,0 0 0,0 0-1,4 4 1,-5-8-15,-1 1 1,1-1-1,-1 1 0,1-1 0,0 1 0,-1-1 0,1 0 0,-1 0 0,1 0 0,0 0 0,-1 0 0,1 0 0,0 0 0,-1-1 0,1 1 0,0-1 1,-1 1-1,1-1 0,-1 1 0,1-1 0,-1 0 0,1 0 0,-1 0 0,0 0 0,1 0 0,-1 0 0,0 0 0,0 0 0,2-2 0,34-36-1459,6-22 722,-3-1 1,62-133-1,-72 133 709,-10 23 59,52-116 415,-64 137-231,-2-1 1,0-1 0,-2 1-1,0-1 1,-1 0 0,1-26-1,-5 40-121,1 0 0,-1 1-1,0-1 1,0 0-1,-1 0 1,0 1 0,0-1-1,0 1 1,0 0-1,-1-1 1,0 1 0,0 0-1,-1 1 1,1-1-1,-6-5 1,7 8 2,0 0 1,-1 0-1,1 0 0,0 0 1,-1 0-1,1 0 0,-1 1 1,0 0-1,0-1 0,1 1 1,-1 0-1,0 0 0,0 0 0,0 1 1,0-1-1,0 1 0,0 0 1,0-1-1,0 1 0,0 1 1,0-1-1,0 0 0,0 1 1,0 0-1,0-1 0,0 1 1,0 0-1,0 0 0,0 1 1,-3 1-1,-22 16 109,1 1 0,1 1 0,1 1 0,-35 39 0,-78 112 60,110-134-144,1 1 0,3 2 0,1 0 0,-32 85 0,48-105-57,1-1-1,0 1 1,2 0 0,0 0-1,2 1 1,0-1-1,2 1 1,0 0-1,2-1 1,0 0-1,2 1 1,9 33 0,0-15-10,33 68 0,-38-92-15,1-1 0,1 0 0,1-1 0,0 0 1,0 0-1,22 19 0,-30-31-15,-1-1 1,1 1-1,0-1 1,0 0-1,0 0 1,0 0-1,0 0 1,1 0-1,-1-1 1,0 0-1,1 0 1,-1 1-1,1-2 1,0 1-1,-1 0 1,1-1-1,-1 0 1,1 0-1,0 0 1,-1 0-1,1 0 1,0-1-1,-1 0 1,1 0-1,-1 0 1,1 0-1,-1 0 1,1-1 0,-1 1-1,0-1 1,0 0-1,0 0 1,0 0-1,0 0 1,0-1-1,-1 1 1,1-1-1,-1 0 1,4-4-1,5-8-110,0 0-1,-1-1 0,0-1 1,-1 1-1,-1-2 1,7-21-1,8-27-4,-4-1-1,16-94 0,-29 122 251,-2-1-1,-2 1 1,-1-1 0,-2 0 0,-10-63-1,10 96-60,0 0 0,-1 0 0,1 0 0,-2 0 0,1 1 0,0-1 0,-1 1 0,-1-1-1,1 1 1,-1 0 0,0 1 0,0-1 0,0 1 0,-1-1 0,0 1 0,0 0 0,-1 1-1,1 0 1,-1-1 0,0 2 0,0-1 0,0 1 0,0 0 0,-1 0 0,1 1 0,-1-1 0,0 1-1,0 1 1,0 0 0,0 0 0,0 0 0,0 1 0,0 0 0,0 0 0,-14 2 0,10 1-5,-1 0 1,1 1-1,0 0 1,0 1 0,0 0-1,1 1 1,0 0-1,0 1 1,0 0-1,1 0 1,0 1 0,0 0-1,1 1 1,0 0-1,-7 10 1,-7 11-12,1 1-1,1 0 1,-23 53 0,31-58-17,2 0 0,1 1 0,2 0 0,0 1 0,2-1 0,1 1 0,1 0 0,1 47 0,3-52-24,1 0-1,1 0 0,1-1 1,1 1-1,1-1 1,1 0-1,1 0 1,1-1-1,0 0 0,2 0 1,13 19-1,-23-38-17,1 0-1,-1 1 1,1-1-1,-1 0 1,1 0 0,-1 0-1,1 0 1,0-1-1,0 1 1,0 0 0,0-1-1,0 1 1,1-1-1,-1 0 1,0 0 0,1 0-1,-1 0 1,0 0-1,1 0 1,-1-1 0,1 1-1,0-1 1,-1 1-1,1-1 1,-1 0-1,1 0 1,4-1 0,-3-1-37,0 0 1,0 0 0,0 0 0,0-1 0,0 1-1,0-1 1,0 0 0,-1 0 0,0 0 0,0-1-1,0 1 1,0-1 0,0 0 0,4-7 0,15-32-108,-1-2 1,-2-1-1,-2 0 1,12-55-1,-7 26 220,1-3 30,22-136 1,-40 179 40,-2 0 0,-1 1 0,-2-1 0,-1 0 0,-2 0 0,-11-52 0,14 84-83,0 1 0,0-1-1,-1 1 1,1 0 0,-1-1-1,0 1 1,0 0 0,0 0-1,0-1 1,0 1 0,0 0-1,-1 0 1,1 0 0,0 0-1,-1 1 1,0-1 0,1 0-1,-1 0 1,0 1 0,0 0-1,0-1 1,0 1 0,0 0-1,0 0 1,-1 0 0,1 0-1,0 0 1,-1 0 0,1 1-1,-4-1 1,1 1-3,0 1 0,0 0 0,0 0-1,0 1 1,1 0 0,-1 0 0,0 0 0,1 0-1,-1 0 1,1 1 0,0 0 0,0 0 0,-7 7-1,-4 6 92,0 0-1,1 2 1,0 0-1,-20 38 1,-2 1-27,15-24-68,2 0 0,1 1 0,1 0 0,2 2 0,2 0 0,-12 46 0,19-53-25,0 0-1,2 0 0,1 0 0,2 0 0,0 0 1,2 1-1,2-1 0,10 52 0,-9-67-10,2 0 0,0-1 0,0 0 0,1 0 0,1-1 0,0 1 0,1-2 0,0 1 0,0-1 0,1-1 0,1 0 0,0 0 0,0-1 0,20 12 0,-30-20-12,1 0-1,0 1 0,0-1 0,0 0 1,0 0-1,0 0 0,0 0 1,0-1-1,0 1 0,0-1 0,0 1 1,0-1-1,0 1 0,1-1 0,-1 0 1,0 0-1,0 0 0,0 0 0,0-1 1,1 1-1,-1-1 0,0 1 0,0-1 1,0 0-1,0 1 0,0-1 0,0 0 1,0 0-1,0-1 0,-1 1 0,1 0 1,0-1-1,-1 1 0,1-1 1,-1 1-1,1-1 0,-1 0 0,0 0 1,1 1-1,0-4 0,3-8-65,0 1 0,0-1 0,-2 0 0,1-1 0,1-19-1,0 5 107,12-49-376,-4 27 348,-2 1 0,-2-2 1,-3 1-1,0-94 0,-7 136 60,0 0 0,0 1 0,-1-1 0,0 1 1,0-1-1,-1 1 0,0 0 0,-5-9 0,7 15-22,1-1-1,-1 1 1,0 0 0,0-1-1,0 1 1,0 0 0,-1 0-1,1 0 1,0 0 0,0 0-1,-1 0 1,1 0 0,0 0-1,-1 0 1,1 1 0,-1-1-1,1 0 1,-1 1 0,1 0-1,-1-1 1,0 1 0,1 0-1,-1 0 1,1-1 0,-1 1-1,0 1 1,1-1 0,-1 0 0,0 0-1,1 1 1,-1-1 0,1 1-1,-1-1 1,1 1 0,-1-1-1,1 1 1,-1 0 0,1 0-1,0 0 1,0 0 0,-1 0-1,1 0 1,0 0 0,0 0-1,-1 2 1,-16 14 66,1 1 1,0 1-1,2 0 0,0 1 1,-19 37-1,-48 116 83,70-146-150,3 0 1,0 1-1,1 0 1,2 0 0,1 1-1,1-1 1,1 1 0,2 30-1,1-47-28,1-1-1,0 0 1,1 0-1,0 0 1,0-1-1,2 1 1,-1 0-1,1-1 1,0 0-1,1 0 1,1 0-1,-1-1 1,1 1-1,1-1 1,0-1-1,0 1 1,1-1-1,0-1 0,0 1 1,1-1-1,0-1 1,0 0-1,20 10 1,-22-12-17,1 0-1,1-1 1,-1-1 0,0 1 0,1-1-1,0-1 1,-1 1 0,1-1 0,0-1-1,0 0 1,-1 0 0,1-1 0,16-3-1,-20 3-1,0-1-1,-1 0 0,1 0 1,-1 0-1,0 0 0,1-1 1,-1 0-1,0 1 0,-1-2 1,1 1-1,0 0 0,-1-1 0,0 1 1,0-1-1,0 0 0,0 0 1,-1 0-1,1-1 0,-1 1 1,0-1-1,0 1 0,-1-1 0,0 0 1,1 1-1,0-10 0,-1-2 0,0 1-1,-1 0 1,-1 0-1,0-1 0,-1 1 1,-1 0-1,0 0 1,-7-20-1,1 11 45,0 0 1,-2 1 0,0 1-1,-19-28 1,28 47-12,0 1 0,0-1 0,1 1 1,-1-1-1,-1 1 0,1 0 0,0 0 1,-1 0-1,1 0 0,-1 1 0,1-1 1,-1 1-1,0-1 0,1 1 0,-1 0 1,0 0-1,0 0 0,0 0 0,0 1 1,-6-1-1,4 1 19,-1 1 1,1 0-1,0 0 1,0 0-1,0 0 1,1 1-1,-1 0 1,0 0-1,0 0 0,1 0 1,-8 6-1,1 0 34,1 1 0,-1 0-1,2 0 1,-1 1 0,1 0-1,1 1 1,-1 0 0,-11 23 0,11-13-37,0 1 1,2 1-1,1 0 1,0 0 0,2 0-1,1 0 1,0 1 0,2-1-1,1 1 1,1-1 0,6 43-1,-5-53-26,1 1 0,0-1 0,0 0 0,2 0 0,-1 0 0,2-1 0,0 0 0,0 0 0,1 0-1,0-1 1,1 0 0,1 0 0,0-1 0,0 0 0,1-1 0,0 1 0,0-2 0,1 0 0,0 0 0,1-1 0,21 10 0,-26-14 1,6 3-12,1-1 1,-1-1-1,1 0 0,0 0 0,21 2 0,-31-6-3,-1 0 0,1 0 0,-1-1 0,1 1-1,-1 0 1,1-1 0,-1 0 0,0 0-1,1 0 1,-1-1 0,0 1 0,0-1 0,0 1-1,0-1 1,0 0 0,0 0 0,0-1 0,0 1-1,-1 0 1,1-1 0,-1 0 0,0 0 0,0 1-1,0-1 1,0 0 0,0 0 0,1-6-1,4-9-39,-2 0-1,0 0 0,-1-1 0,-1 0 1,0 0-1,-2 0 0,0 0 0,-1 0 1,-1 0-1,-1 0 0,-1 0 0,0 0 1,-1 0-1,-2 1 0,-11-29 0,15 42 76,0 0 1,0 0-1,-1 0 0,0 0 0,0 1 0,0-1 1,-1 1-1,1 0 0,-1 0 0,0 0 0,0 1 1,0-1-1,-1 1 0,1 0 0,-1 0 0,0 1 0,0-1 1,0 1-1,0 0 0,0 0 0,0 1 0,-1 0 1,1 0-1,-1 0 0,1 0 0,0 1 0,-1 0 1,1 0-1,-1 0 0,1 1 0,-1 0 0,1 0 0,0 0 1,-1 1-1,1 0 0,0 0 0,0 0 0,0 0 1,0 1-1,1 0 0,-1 0 0,1 0 0,0 1 1,0-1-1,0 1 0,0 0 0,0 0 0,1 0 0,0 1 1,-4 5-1,-2 5-1,1 1-1,1-1 1,1 1 0,0 1 0,0-1 0,2 1-1,0 0 1,1 0 0,1 0 0,1 0-1,0 0 1,1 0 0,1 1 0,4 26 0,-3-34-24,-1 0 0,2 0 0,-1-1 0,1 0 1,1 1-1,-1-1 0,2 0 0,-1-1 0,1 1 0,1-1 1,-1 0-1,1 0 0,1 0 0,0-1 0,0 0 1,0-1-1,0 1 0,1-1 0,0-1 0,1 1 1,-1-2-1,1 1 0,0-1 0,0 0 0,1-1 1,13 4-1,-10-5-8,0 1 1,0-1 0,0-1-1,0 0 1,22-2-1,-31 0 1,-1 1 0,1-1 0,-1 0 0,1 0 0,-1 0 0,1-1 0,-1 1-1,0-1 1,0 0 0,0 0 0,0 0 0,0 0 0,0 0 0,0-1 0,0 1 0,-1-1-1,0 0 1,1 0 0,-1 0 0,0 0 0,0 0 0,-1 0 0,1-1 0,-1 1 0,2-4-1,0-6-10,0 0-1,-1 0 0,0 0 1,-1 0-1,-1-1 0,0 1 1,0 0-1,-1 0 0,-1 0 1,-1 0-1,-6-22 0,7 26 20,-1-1 0,-1 1 0,1 0 0,-2 0 0,1 0 0,-1 1 0,-1-1 0,1 1 0,-1 0 0,-1 1-1,1-1 1,-1 1 0,-1 1 0,1-1 0,-1 1 0,-10-5 0,14 8 9,0 1 0,-1 1 1,1-1-1,-1 1 0,0-1 0,1 1 1,-1 1-1,0-1 0,0 1 0,1-1 0,-1 2 1,0-1-1,0 0 0,0 1 0,1 0 0,-1 0 1,-8 3-1,5 0 21,0 0-1,1 0 1,-1 1 0,1 0 0,0 0 0,1 1 0,-1-1-1,1 2 1,-7 8 0,-1 4 35,0 0 0,2 1-1,1 1 1,0 0 0,1 0 0,-10 36 0,15-40-35,1 0 0,0 0 0,2 1 0,0-1 0,1 1 0,1-1 0,0 1 0,2-1 0,4 24 0,-5-35-25,0 0 1,1 0-1,0 0 0,0-1 1,0 1-1,1-1 0,0 1 1,0-1-1,0 0 1,1 0-1,-1 0 0,1 0 1,0-1-1,1 0 0,-1 0 1,1 0-1,0 0 0,0-1 1,0 1-1,0-1 1,1-1-1,-1 1 0,1-1 1,-1 0-1,1 0 0,0-1 1,0 1-1,0-1 1,0-1-1,8 1 0,-4-1 1,-1-1-1,1 0 1,0-1-1,0 0 1,0-1-1,-1 0 1,1-1-1,-1 1 1,0-2-1,0 1 1,-1-1-1,1-1 1,-1 0-1,0 0 1,0 0-1,9-11 1,-10 10-31,0-1 0,0 0 0,0 0 0,-1 0 0,0-1 0,0 0 0,-1 0 0,-1-1 0,0 0 0,0 1 0,0-1 0,-1-1 0,-1 1 0,0 0 0,1-16 0,-4 17-3,0-1 0,-1 1 0,0-1 0,0 1 0,-1 0 0,-1 0 1,1 0-1,-1 0 0,-7-11 0,-53-74-279,54 80 296,-2-1 15,0 0-1,-1 0 0,0 1 0,-1 1 0,-17-12 0,27 21 3,-1 1 1,0 0-1,0 1 0,0-1 1,0 1-1,0 0 0,-1 0 1,1 1-1,-11-2 0,13 2 0,0 1-1,0 1 1,0-1-1,0 0 1,0 1-1,0-1 1,0 1-1,0 0 1,0 0-1,0 0 1,0 0-1,1 1 1,-1-1-1,0 1 1,1 0-1,0-1 1,-1 1-1,1 0 1,-3 4-1,1-1 3,0 1 0,0 0 0,1-1 0,0 1 0,0 1 0,1-1 0,0 0-1,0 1 1,0-1 0,1 1 0,-1-1 0,1 11 0,1 85 44,0-91-33,1 0-6,1 0 1,0-1-1,1 1 1,0-1-1,1 0 1,0 1-1,1-2 1,0 1-1,0 0 1,1-1-1,0 0 1,0 0-1,1-1 1,1 0-1,-1 0 1,16 11 0,-5-4-10,0-2 0,1 0 1,0-1-1,1-1 1,1-1-1,0-1 1,25 8-1,-40-15-2,0-1 0,0 1 0,0-1-1,0 0 1,0 0 0,0-1 0,0 1 0,1-1-1,-1-1 1,0 1 0,0-1 0,0 0 0,0-1-1,0 0 1,0 1 0,0-2 0,0 1 0,-1-1-1,1 0 1,7-5 0,-6 2 3,-1-1 0,1 1 0,-1-1 0,-1 0 1,1-1-1,-1 1 0,0-1 0,-1 0 0,0 0 0,0-1 0,-1 1 0,0-1 0,2-11 0,-2 5 8,0 0 0,-2 0-1,1 0 1,-2 0-1,0-1 1,-1 1-1,-1 0 1,0 0-1,-1 0 1,0 0 0,-10-24-1,11 33-4,0-1 0,-1 1 0,0 0 0,0 0-1,-1 1 1,1-1 0,-1 1 0,0-1 0,-1 1 0,1 0 0,-1 1-1,0-1 1,0 1 0,0 0 0,-1 0 0,0 1 0,1-1 0,-1 1 0,0 1-1,-1-1 1,1 1 0,0 0 0,-1 0 0,1 1 0,-1 0 0,0 0-1,1 1 1,-12 0 0,11 1 3,1 0 0,-1 0-1,1 1 1,0 0 0,-1 1-1,1-1 1,0 1 0,0 0 0,0 1-1,1-1 1,-1 1 0,1 0 0,0 1-1,0-1 1,0 1 0,1 0-1,0 0 1,0 0 0,0 1 0,0-1-1,1 1 1,0 0 0,0 0-1,-3 12 1,-4 10 27,2 0 0,2 0 0,0 1 0,-2 37 0,4-25 10,2-1 1,2 44 0,1-72-36,0 0 1,1 0-1,0 0 1,0 0-1,2-1 1,-1 1-1,2-1 1,-1 0-1,1 0 1,1 0-1,9 13 1,-11-19-11,0-1 1,0 0 0,1 0 0,-1 0-1,1-1 1,0 1 0,0-1 0,0 0-1,0-1 1,0 1 0,1-1 0,-1 0-1,1-1 1,0 1 0,-1-1 0,1 0-1,0 0 1,0-1 0,0 0 0,0 0-1,-1 0 1,1-1 0,0 0-1,0 0 1,0 0 0,-1-1 0,1 1-1,5-4 1,3 0-10,0-1 0,-1-1 0,0 0 0,0-1 0,0 0 0,-1-1 0,-1 0 0,1-1 0,18-22 0,-11 9-77,-2-1 0,27-48 0,-39 63 74,-1 1 0,0-1 0,0 0 0,-1-1 0,-1 1-1,1-1 1,-1 1 0,-1-1 0,0 0 0,0 1 0,-1-1 0,-1-15 0,-1 20 22,1-1 0,-1 0 0,0 1 0,0-1-1,-1 1 1,0 0 0,0 0 0,0 0 0,0 0 0,-1 0 0,0 1 0,0 0 0,0 0 0,-1 0 0,1 0-1,-1 0 1,0 1 0,0 0 0,0 0 0,0 0 0,-1 1 0,1 0 0,-8-2 0,6 1-3,-1 1 1,0 0 0,0 1-1,0 0 1,0 0 0,0 1-1,0 0 1,0 0-1,-1 1 1,1 0 0,0 1-1,1-1 1,-1 1 0,0 1-1,0 0 1,-8 4 0,7-1 7,0 0 0,0 0 1,1 1-1,0 0 0,0 1 1,1 0-1,0 0 0,0 0 1,1 1-1,0 0 0,1 1 1,0-1-1,0 1 1,1 0-1,0 0 0,1 0 1,0 0-1,0 1 0,1 0 1,1-1-1,0 1 0,0 0 1,1 0-1,0-1 0,3 13 1,-2-10-11,1 0-1,0 0 1,1 0 0,1 0 0,0-1 0,0 1 0,1-1 0,1 0 0,0 0 0,1-1-1,0 1 1,1-2 0,0 1 0,1-1 0,0 0 0,0-1 0,1 0 0,0-1-1,23 15 1,-19-16-7,0-1-1,0-1 0,1 0 0,0-1 1,0 0-1,0-1 0,1-1 1,-1 0-1,1-1 0,-1-1 0,1 0 1,29-6-1,-36 5 3,0-1 0,0 0-1,0 0 1,0-1 0,-1-1 0,1 1 0,-1-2 0,1 1 0,-1-1-1,-1 0 1,1 0 0,-1-1 0,0 0 0,0-1 0,0 0 0,-1 1-1,0-2 1,-1 1 0,0-1 0,0 0 0,0 0 0,4-13 0,-3 3-5,-1 0 1,-2 0 0,1 0-1,-2-1 1,-1 1 0,0-1-1,-1 1 1,-1-1 0,-1 1-1,0-1 1,-7-24 0,6 34 11,0 0 0,0 0 0,-1 0 1,0 1-1,-1-1 0,1 1 0,-2 0 1,1 0-1,-1 1 0,-11-11 0,12 14 0,0-1-1,-1 1 0,0 0 0,0 1 1,0 0-1,0 0 0,0 0 1,-1 0-1,0 1 0,1 0 1,-1 1-1,0 0 0,0 0 0,0 0 1,-13 1-1,13 0-5,0 0-1,-1 1 1,1 1-1,0-1 1,0 1-1,0 0 1,0 1-1,0-1 1,1 1-1,-1 1 1,1-1 0,0 1-1,-8 6 1,6-3-3,-1 1-1,1 1 1,1-1 0,-1 1 0,2 0 0,-1 1 0,-9 18-1,7-6 21,0 0-1,1 0 0,1 1 1,1 0-1,1 0 0,1 0 0,-1 39 1,5-49-2,0 0 1,1 0-1,0 0 1,1 0-1,1 0 1,0 0-1,1-1 1,0 1-1,1-1 1,0 0-1,10 17 1,-11-23-18,0-1 0,0 1 1,1-1-1,-1 0 0,1 0 1,0-1-1,1 1 1,-1-1-1,1 0 0,0-1 1,0 1-1,0-1 0,0 0 1,0-1-1,1 1 0,-1-1 1,1-1-1,0 1 1,0-1-1,-1 0 0,1-1 1,0 1-1,9-2 0,-1-1 1,-1-1-1,0 0 0,0-1 1,0 0-1,0-1 0,-1-1 0,1 0 1,-1-1-1,-1 0 0,0-1 0,0 0 1,0-1-1,-1 0 0,0-1 1,-1-1-1,0 1 0,-1-1 0,8-13 1,2-2-20,-2-2 1,-1 0-1,-1 0 0,-2-1 1,-1-1-1,-1 0 1,9-38-1,-19 63 13,0 0-1,0 0 1,0-1-1,-1 1 1,0 0-1,0-1 1,0 1-1,0 0 1,-1-1-1,0 1 1,0 0-1,-1 0 1,1-1-1,-1 1 1,0 1 0,0-1-1,-1 0 1,0 0-1,1 1 1,-6-6-1,4 5 14,-1 1 0,0-1 0,0 1-1,-1 0 1,1 1 0,-1-1 0,0 1 0,0 0-1,0 1 1,0 0 0,-1-1 0,1 2 0,0-1 0,-1 1-1,1 0 1,-8 0 0,0 1-5,0 0 0,0 1 0,1 0 1,-1 1-1,1 1 0,-1 0 0,1 1 0,0 0 0,0 1 1,0 0-1,1 1 0,0 1 0,-15 10 0,12-6 28,0 1 0,1 0 0,0 1 0,1 1 0,0 0 0,1 1 0,1 0 0,0 0-1,-12 25 1,16-27-2,1 1-1,1 0 0,-1 1 0,2-1 1,0 1-1,1 0 0,1 0 1,0 0-1,1 0 0,0 0 0,3 26 1,0-30-22,0 0 1,1 0-1,0 0 1,0 0-1,2 0 0,-1-1 1,1 0-1,1 0 1,-1 0-1,2-1 1,-1 1-1,2-2 0,-1 1 1,1-1-1,0 0 1,17 12-1,-15-13-5,1 0-1,-1 0 1,2-2 0,-1 1-1,1-1 1,0-1 0,0 0-1,0-1 1,0 0 0,1-1-1,-1 0 1,1-1 0,0 0-1,-1-1 1,1 0 0,0-2-1,-1 1 1,1-1 0,-1-1-1,0 0 1,0-1 0,0 0-1,16-8 1,-8 2 0,0-1 1,0-1-1,-2-1 0,1 0 0,-1-2 1,-1 0-1,-1 0 0,0-2 1,-1 0-1,-1-1 0,0 0 1,12-24-1,-14 20-4,-1-1 1,-1 0-1,9-30 1,-16 41-1,0 1 0,-1 0 0,0-1 0,-1 1 0,0-1 1,-1 0-1,0 1 0,-1-1 0,-2-13 0,2 20 11,0 1-1,-1-1 1,1 1-1,-1-1 1,0 1-1,-1 0 1,1 0-1,0 0 1,-1 0-1,0 0 1,0 1-1,0-1 1,-1 1-1,1 0 1,-1 0-1,0 0 1,0 0-1,0 1 1,0 0-1,0 0 1,0 0-1,-1 0 1,1 0-1,-1 1 1,1 0-1,-1 0 1,1 0-1,-1 0 1,0 1-1,1 0 1,-1 0-1,0 0 1,-8 2-1,1-1-8,1 1-1,-1 0 0,1 1 0,-1 0 1,1 1-1,0 1 0,0-1 1,1 2-1,-1-1 0,1 1 0,0 1 1,-14 12-1,15-9-2,0 1 0,1 0 1,0 0-1,1 1 0,0 0 0,1 0 1,1 0-1,0 1 0,0 0 1,1 0-1,-2 17 0,2-11 6,1 1-1,1 0 1,1 0-1,1 0 1,0 0 0,2-1-1,4 25 1,-5-38-3,0 0 1,1 0-1,0 0 1,0-1-1,1 1 1,-1-1 0,1 1-1,0-1 1,1 0-1,-1 0 1,1 0-1,0 0 1,0-1-1,1 1 1,-1-1-1,1 0 1,0-1-1,0 1 1,0-1 0,0 0-1,1 0 1,10 3-1,-8-4 0,-1 0-1,1-1 1,0 0 0,-1 0-1,1-1 1,0 0 0,0 0-1,-1-1 1,1 0-1,0 0 1,-1-1 0,1 0-1,-1 0 1,1-1 0,-1 0-1,0 0 1,12-8-1,0-3 1,0 0 0,-1-2 0,-1 0 0,0-2 0,-1 1-1,-1-2 1,0 0 0,-2-1 0,0 0 0,-2-1 0,0 0-1,-1-1 1,-1-1 0,-1 1 0,8-40 0,-15 57-5,0-1 1,0 1-1,-1 0 1,1-1-1,-2 1 1,1-1-1,0 1 1,-1-1-1,0 1 1,0-1 0,-1 1-1,1 0 1,-1 0-1,0 0 1,-1 0-1,1 0 1,-6-8-1,4 10 10,0-1-1,0 1 1,0 0-1,0 0 0,0 0 1,0 1-1,-1-1 1,1 1-1,-1 0 1,0 0-1,0 1 1,1 0-1,-1-1 1,0 2-1,0-1 1,0 0-1,0 1 0,0 0 1,-9 1-1,6 0-1,0 0-1,0 1 1,0 0-1,0 0 0,0 1 1,0 0-1,1 0 1,-1 1-1,1 0 1,0 0-1,0 1 0,0 0 1,1 0-1,-1 0 1,1 1-1,1 0 0,-1 0 1,1 1-1,0 0 1,0 0-1,1 0 1,-6 14-1,1-3 19,1 1-1,2 0 1,0 0 0,0 1-1,2 0 1,1 0-1,0 0 1,1 28 0,1-42-13,1 0 1,1 0-1,-1 0 1,1 0-1,0 0 1,1 0-1,0 0 1,-1 0-1,2 0 1,-1-1-1,1 1 0,0-1 1,0 1-1,0-1 1,1 0-1,0 0 1,0-1-1,0 1 1,0-1-1,1 0 1,0 0-1,6 4 1,-3-4-8,-1-1 1,0 0 0,1 0 0,0 0-1,-1-1 1,1 0 0,0-1-1,0 0 1,0 0 0,0-1 0,0 0-1,0 0 1,0-1 0,0 0-1,0 0 1,14-5 0,-2 0 2,-1-2 1,1 0-1,-2-1 1,1-1 0,-2-1-1,1-1 1,-1 0-1,-1-1 1,0-1-1,-1 0 1,19-23-1,-25 26 1,0-1-1,-1 0 0,0 0 0,0 0 0,-1-1 0,-1 0 0,-1-1 0,0 1 0,0-1 0,-1 0 0,-1 0 0,0-1 0,-1 1 0,-1-1 0,0 1 0,-1-1 0,-2-16 0,1 27-4,0-1-1,0 1 1,0 0-1,0 0 1,-1 0-1,0 0 1,0 0-1,0 0 1,0 1-1,-1-1 1,1 1-1,-1-1 1,0 1-1,0 0 1,0 0-1,0 0 1,-1 0-1,1 1 1,-1-1 0,0 1-1,0 0 1,0 0-1,0 1 1,0-1-1,0 1 1,0 0-1,0 0 1,0 0-1,-1 0 1,1 1-1,0-1 1,-1 1-1,-6 1 1,-3 0-10,1 0 0,0 0 0,0 2 0,0-1 1,0 2-1,1 0 0,-1 0 0,1 1 0,-23 13 0,23-9 3,0 0 0,0 1 0,1 0 0,0 1 0,1 0 0,1 1 0,0 0 0,0 0 0,1 1 0,-10 21 0,10-17 11,1 0 0,1 1-1,0 0 1,1 0 0,1 0-1,1 1 1,1-1 0,-1 22-1,3-33 1,1 0 0,-1 0-1,1 1 1,0-1-1,0 0 1,1 0 0,0-1-1,1 1 1,-1 0-1,1-1 1,0 1 0,1-1-1,0 0 1,0 0-1,0 0 1,0 0 0,1-1-1,0 0 1,0 0-1,1 0 1,-1-1 0,1 0-1,0 0 1,0 0-1,1-1 1,-1 1 0,1-2-1,-1 1 1,1-1-1,0 0 1,0 0 0,13 1-1,-7-1-2,0-1 0,1 0 0,-1-1 0,1 0 0,-1-1 1,0-1-1,0 0 0,0-1 0,0 0 0,0-1 0,0-1 0,-1 0 0,0 0 0,0-1 0,0-1 0,20-15 0,-18 9 7,-2 0 0,0-1 0,0-1 0,-2 0 0,0-1 0,0 0 0,-2 0 0,0-1 0,-1 0 0,0 0 0,-1-1 1,-1 0-1,-1 0 0,-1 0 0,-1-1 0,0 1 0,-1-25 0,-1 37 3,0 1 1,-1 0-1,0 0 0,0 0 1,0-1-1,-1 1 1,1 0-1,-1 0 0,0 1 1,-1-1-1,1 0 1,-1 1-1,0-1 1,0 1-1,0 0 0,-1 0 1,-5-5-1,3 5-3,0 0 1,0 0-1,-1 1 0,1-1 0,-1 1 0,0 1 1,1-1-1,-1 1 0,0 1 0,-1-1 0,-9 0 1,-3 1-17,-1 1 1,0 1 0,0 1 0,1 0-1,-1 2 1,1 0 0,-38 14 0,44-12 4,-1 0 0,1 1 1,0 1-1,1 1 0,0-1 1,1 2-1,-1 0 0,2 1 0,-1 0 1,2 0-1,-1 1 0,2 1 1,0-1-1,0 2 0,1-1 0,1 1 1,0 0-1,1 1 0,0 0 1,1 0-1,1 0 0,0 0 0,2 1 1,-3 23-1,5-35 5,0 0-1,0 0 1,0-1 0,0 1-1,0 0 1,1 0 0,0 0-1,0-1 1,0 1 0,0 0-1,0-1 1,1 1-1,0-1 1,0 1 0,-1-1-1,2 0 1,-1 0 0,0 0-1,1 0 1,-1 0 0,1-1-1,0 1 1,0-1 0,0 1-1,0-1 1,1 0-1,-1-1 1,1 1 0,-1 0-1,1-1 1,-1 0 0,1 0-1,0 0 1,-1 0 0,1 0-1,0-1 1,7 0 0,2 0-1,1 0 1,0-1-1,0-1 1,-1 0 0,1-1-1,-1-1 1,1 0 0,-1 0-1,16-9 1,-12 4 1,0-1-1,-1-1 1,0 0 0,0-1 0,-2 0 0,1-1-1,-2-1 1,15-17 0,-21 22 3,-1-1 0,1 1-1,-1-1 1,-1 0 0,0-1 0,0 1 0,-1-1-1,-1 0 1,0 0 0,0 0 0,-1-1-1,0 1 1,-1-1 0,-1-21 0,0 30-4,0-1 0,-1 0 1,0 1-1,0-1 0,0 1 1,0-1-1,-1 1 0,1 0 1,-1 0-1,0-1 0,0 1 0,0 0 1,0 1-1,-1-1 0,1 0 1,-1 1-1,0-1 0,1 1 1,-1 0-1,0 0 0,-1 0 1,1 0-1,0 0 0,0 1 1,-1 0-1,1-1 0,-1 1 0,1 0 1,-7 0-1,-10-2-13,1 1 1,-1 0-1,0 2 0,-24 2 1,28-1 15,4-1-6,-1 1 1,1 0-1,-1 1 0,1 0 0,-1 1 1,1 1-1,0 0 0,0 0 1,1 1-1,0 1 0,-1 0 0,2 0 1,-1 1-1,1 1 0,0-1 1,0 2-1,1-1 0,0 1 0,1 1 1,0 0-1,0 0 0,1 0 1,1 1-1,0 0 0,0 0 0,1 1 1,-6 18-1,7-18 7,1 0 0,0 0 0,0 0-1,1 1 1,1-1 0,0 1 0,1-1 0,1 1 0,-1-1 0,2 1 0,3 13-1,-3-19 0,0 0 0,0-1-1,1 1 1,0-1 0,1 0-1,-1 0 1,1 0 0,0-1-1,1 1 1,-1-1 0,1 0-1,0 0 1,0 0 0,1-1-1,-1 0 1,1 0-1,0 0 1,0-1 0,0 0-1,1 0 1,9 3 0,-3-3-2,0 0 1,1-1-1,-1 0 0,0-1 1,1-1-1,-1 0 1,1-1-1,-1 0 1,0-1-1,0-1 1,0 0-1,0-1 1,0 0-1,-1-1 0,1 0 1,-1-1-1,18-12 1,-21 13-1,0-1 1,0 0 0,-1 0-1,0-1 1,-1 0 0,1 0-1,-1-1 1,-1 0 0,0 0-1,0-1 1,0 1 0,-1-1-1,0-1 1,-1 1 0,0-1-1,-1 1 1,0-1 0,0 0-1,-1-1 1,0 1 0,-1 0-1,0 0 1,-1-13 0,-1 16 4,0 1 0,0 0 1,-1 0-1,0 0 0,-1 1 1,1-1-1,-1 0 0,0 1 1,0 0-1,-1 0 0,1 0 1,-1 0-1,-1 0 0,1 1 1,0-1-1,-1 1 0,0 0 1,0 1-1,0-1 0,-1 1 1,1 0-1,-1 1 0,0-1 1,1 1-1,-13-3 0,6 1-3,-1 1-1,0 1 0,0-1 0,0 2 1,0 0-1,0 1 0,0 0 0,-1 1 0,1 0 1,0 1-1,-18 5 0,16-1-12,0 1 0,0 0 0,1 1 0,0 1 0,1 0 0,0 0 0,0 2 0,1-1 0,0 2 0,1-1 0,-11 16 0,16-20 10,1 0 0,-1 1-1,1-1 1,1 1 0,-1 0-1,1 1 1,1-1 0,0 1-1,0 0 1,1-1 0,-1 1-1,2 1 1,0-1 0,0 0-1,0 0 1,1 0-1,1 0 1,-1 1 0,2-1-1,3 17 1,-2-20 1,0 1 0,0-1 0,1 0 0,0 0 0,0-1 0,0 1 0,1-1 0,0 0 0,0 0 0,0-1 0,1 1 0,-1-1-1,1 0 1,0 0 0,0-1 0,0 0 0,1 0 0,-1-1 0,1 1 0,-1-1 0,1-1 0,0 1 0,0-1 0,12 0 0,-2 0 3,0 0 0,-1-2 0,1 0 1,0 0-1,0-2 0,0 0 0,-1-1 0,0-1 1,19-7-1,-21 6 1,0-1 1,-1-1 0,0 0-1,0-1 1,0 0 0,-1-1-1,-1 0 1,0-1 0,0 0 0,-1-1-1,0 0 1,9-15 0,-14 16 0,1 1 1,-1-1 0,0 1 0,-1-1 0,-1-1 0,0 1-1,0 0 1,-1-1 0,0 0 0,-1 1 0,-1-1 0,1 0-1,-2 0 1,0 1 0,0-1 0,-5-18 0,4 26-3,1-1-1,0 1 1,-1-1 0,0 1 0,0 0 0,0 0 0,0 0 0,-1 0-1,0 0 1,0 0 0,0 1 0,0-1 0,0 1 0,-1 0-1,1 0 1,-1 0 0,0 1 0,-4-3 0,1 2-7,1 0 0,-1 1 0,0 0 0,1 1 0,-1-1 0,0 1 0,0 1 0,0-1 0,0 1 0,0 1-1,-7 0 1,-4 2-11,0 0-1,0 2 0,1 0 0,-1 1 1,2 1-1,-1 0 0,1 1 0,-23 16 1,21-12 7,1 2 0,1 0 0,1 1 0,0 0 0,1 1-1,-17 25 1,26-34 7,0 0 0,1 0 0,0 1 0,0-1 0,0 1 0,1 0 0,0 0 0,1 0-1,0 1 1,0-1 0,1 1 0,0-1 0,0 1 0,1-1 0,0 1 0,1-1 0,0 1-1,3 14 1,-2-18 6,1 0-1,0 0 0,0 0 0,0-1 1,1 1-1,-1-1 0,1 0 0,0 0 0,0 0 1,0 0-1,1-1 0,-1 0 0,1 0 1,0 0-1,0 0 0,0-1 0,0 0 0,1 0 1,-1 0-1,0-1 0,1 0 0,-1 0 1,7 0-1,5 2 2,0-2 1,0 0 0,0-1-1,1-1 1,-1 0 0,23-6-1,-28 4-2,0-1 0,-1 0 0,1-1 0,-1-1 0,0 0-1,0 0 1,0-1 0,-1 0 0,0-1 0,-1 0 0,0-1-1,0 0 1,-1 0 0,0-1 0,13-21 0,-17 26-1,-1 0 0,0-1 1,-1 0-1,1 0 0,-1 0 1,0 0-1,0 0 0,-1 0 0,0 0 1,0 0-1,0-1 0,-1 1 1,0 0-1,0-1 0,-1 1 0,0 0 1,0 0-1,0-1 0,-1 1 1,0 0-1,0 0 0,0 0 1,-1 1-1,0-1 0,0 1 0,0-1 1,-1 1-1,0 0 0,0 0 1,0 1-1,0-1 0,-1 1 0,-6-5 1,2 2-9,-1 0 1,0 0 0,0 1-1,-1 1 1,0 0 0,0 0-1,0 1 1,0 0-1,-1 1 1,1 0 0,-1 1-1,0 1 1,0 0 0,0 0-1,0 1 1,0 0-1,0 1 1,1 1 0,-1 0-1,0 0 1,1 1 0,-1 1-1,1 0 1,0 0-1,-11 7 1,10-5 0,0 1-1,1 0 1,0 1-1,1 0 1,0 1-1,0 0 1,1 0-1,0 1 0,0 0 1,1 1-1,1 0 1,0 0-1,0 0 1,1 1-1,1 0 1,0 1-1,0-1 1,1 1-1,1-1 1,0 1-1,1 1 1,-1 20-1,2-29 10,1 0 0,0 1 0,1-1 0,-1 0 0,1 0 0,0 1 0,0-1 0,0 0 0,1 0 0,0 0 0,0 0 0,0 0 0,1-1 0,-1 1 0,1-1 0,0 1 0,0-1 0,1 0 0,-1 0 0,1-1 0,0 1 0,0-1 0,0 1 0,1-1 0,-1-1 0,1 1 0,0-1 0,-1 1 0,1-1 0,0-1 0,0 1 0,1-1-1,-1 0 1,10 1 0,-1 0 0,-1-2 0,1 0 0,-1 0 0,1-1 0,-1-1 0,0 0 0,1-1 0,-1-1 0,0 0 0,-1 0 0,1-1 0,22-14 0,-21 10 8,0-1 0,-1-1-1,0 0 1,-1-1 0,-1 0-1,1-1 1,-2 0 0,10-16 0,-15 22-14,-1 0 0,1-1-1,-1 0 1,-1 0 0,0 0 0,0 0 0,0 0 0,-1-1 0,0 1 0,-1-1 0,0 1 0,0-1 0,-1 0 0,0 0 0,-1 1 0,0-1 0,-3-13 0,2 17-4,-1-1 0,1 0 0,-2 1 0,1-1 0,-1 1 0,1 0 0,-1 0 0,-1 0 0,1 1-1,-1-1 1,1 1 0,-1 0 0,-1 1 0,1-1 0,0 1 0,-1 0 0,0 0 0,1 1 0,-1 0 0,0 0 0,-10-2 0,7 2-5,0 0 1,0 0 0,0 1 0,0 1-1,-1-1 1,1 1 0,0 1-1,0 0 1,-1 0 0,1 1 0,0 0-1,0 1 1,1 0 0,-11 4-1,4 2 0,0 1-1,1 0 0,1 0 1,-1 2-1,2 0 0,-1 0 0,2 1 1,0 0-1,0 1 0,1 1 0,1 0 1,0 0-1,1 0 0,1 1 0,1 0 1,0 1-1,1-1 0,0 1 1,2 0-1,-2 19 0,4-32 16,1 1 0,0-1-1,0 1 1,0-1 0,1 0-1,0 1 1,-1-1 0,2 0 0,-1 0-1,0 1 1,1-1 0,0 0 0,0 0-1,0-1 1,0 1 0,1 0 0,-1-1-1,1 1 1,0-1 0,4 4 0,-2-4-2,1 1 0,0-1 0,0 0 1,0 0-1,0-1 0,0 0 0,0 0 1,0 0-1,1-1 0,-1 0 0,1 0 1,7 0-1,10-1-5,-1-1 1,0-2-1,0 0 1,-1-1-1,1-1 0,36-14 1,-32 8 0,0-1-1,0-1 1,-1-2 0,-1 0 0,-1-2 0,0-1 0,27-26-1,-37 31 8,-1-1 0,-1 0 0,0-1 0,0-1 0,-2 0-1,0 0 1,-1-1 0,-1 0 0,0-1 0,-1 0 0,-1 0 0,4-24-1,-9 39 1,0-1 0,0 1 0,0-1-1,-1 1 1,1 0 0,-1-1-1,0 1 1,0-1 0,-1 1 0,1-1-1,-1 1 1,0-1 0,1 1 0,-2 0-1,1-1 1,0 1 0,-1 0-1,1 0 1,-1 0 0,0 0 0,0 0-1,0 1 1,0-1 0,0 0 0,-1 1-1,1-1 1,-1 1 0,0 0-1,0 0 1,0 0 0,0 1 0,0-1-1,0 0 1,0 1 0,0 0 0,-1 0-1,1 0 1,-6-1 0,-1 1-11,0 0 0,0 1-1,0 0 1,0 0 0,0 1 0,0 0 0,1 1 0,-1 0 0,0 1 0,1 0 0,-1 0 0,-12 7 0,0 2-14,0 1 0,1 0 0,1 2 1,1 0-1,0 1 0,1 1 0,0 1 0,-22 31 1,32-39 15,1 1 1,0 0 0,1 0 0,0 1-1,1 0 1,1 0 0,0 0 0,0 0-1,1 1 1,1-1 0,0 1 0,0 0-1,1 0 1,1 0 0,1 0 0,-1 0-1,2-1 1,3 18 0,-3-24 6,-1-1 0,1 1 0,0-1 1,1 1-1,-1-1 0,1 0 0,0 0 1,0 0-1,1 0 0,-1-1 0,1 0 1,0 1-1,0-1 0,1 0 0,-1-1 1,7 5-1,-4-4 1,1-1 1,-1 1-1,1-1 0,0-1 0,0 1 1,0-1-1,1-1 0,-1 1 1,0-1-1,12-1 0,-3 0-1,1-1 0,-1-1-1,0-1 1,0-1 0,0 0-1,0-1 1,-1 0 0,0-2-1,0 0 1,21-13-1,-17 6 1,-1-1 0,0-1 0,-2 0 0,0-1 0,-1-1 0,0-1 0,-2 0-1,20-35 1,-19 28 7,-2 0 0,0-2-1,-2 1 1,-1-1 0,-2-1-1,9-45 1,-16 67-2,0 1 1,0 0-1,-1-1 1,0 1-1,0-1 1,0 1-1,-1-1 1,0 1-1,0 0 1,-1-1-1,0 1 1,0 0-1,-3-6 1,3 9-7,0 0-1,-1 0 1,1 0 0,-1 1 0,0-1 0,1 1 0,-1-1 0,0 1-1,-1 0 1,1 0 0,0 0 0,-1 1 0,1-1 0,-1 1 0,1 0-1,-1 0 1,1 0 0,-1 0 0,0 0 0,0 1 0,1 0-1,-1 0 1,-5 0 0,-3 1-6,1 0 1,-1 1-1,1 1 0,-1-1 0,1 2 1,0 0-1,0 0 0,0 1 0,0 0 1,1 1-1,0 0 0,0 0 0,1 1 1,0 1-1,0-1 0,0 2 0,-13 17 1,6-7-1,1 2 1,1 0 0,1 0-1,1 1 1,1 1 0,1 0-1,-10 33 1,18-48 2,0-1 0,0 1 0,0 0 1,1-1-1,1 1 0,-1 0 0,1 0 0,0 0 0,1-1 0,0 1 0,0 0 0,1-1 0,0 1 0,5 13 1,-5-17-1,1 1 1,0-1 0,0 1 0,1-1 0,-1 0 0,1 0 0,0-1 0,0 1 0,0-1 0,0 0 0,1 0 0,-1 0 0,1 0-1,0-1 1,0 0 0,0 0 0,0 0 0,0-1 0,0 0 0,0 0 0,1 0 0,5 0 0,2 0 3,0-2 0,0 0 0,0 0 0,-1-1 0,1 0 0,-1-1 0,1-1 0,-1 0 0,0-1 0,0 0 0,-1-1 0,1 0 0,-1 0 0,-1-2 0,1 1 0,16-17 0,1-2 14,-1-2 1,-2-1-1,0 0 1,27-45-1,-52 74-18,28-41 12,-2-2-1,-2 0 1,31-78 0,-53 118-10,-1-1 1,0 0 0,0 1 0,0-1 0,0 0 0,-1 0-1,1 0 1,-1 0 0,0 1 0,0-1 0,-1 0-1,1 0 1,-1 0 0,0 0 0,0 1 0,0-1 0,0 0-1,-1 1 1,1-1 0,-1 1 0,-4-6 0,4 7-3,-1 0 0,0-1 1,1 1-1,-1 0 0,0 0 1,-1 1-1,1-1 0,0 1 0,0-1 1,-1 1-1,1 0 0,-1 0 1,1 0-1,-1 1 0,1-1 1,-1 1-1,1 0 0,-1 0 0,1 0 1,-1 1-1,0-1 0,1 1 1,-6 1-1,-8 3-13,1 1 0,0 1 0,0 0 0,0 1 0,1 0 0,0 1 0,1 1 0,0 0 0,1 1-1,-13 14 1,7-7 6,2 1-1,0 1 1,1 0-1,1 1 1,1 1-1,-12 27 1,17-30 3,1 1 0,1 0 0,-8 40 1,13-53 4,0 1 1,1 0 0,1 1 0,-1-1-1,1 0 1,1 0 0,-1 0 0,2 0-1,-1 0 1,1 0 0,0 0 0,0-1-1,5 10 1,-5-14 2,0 1 0,0-1-1,0 0 1,1 0 0,-1 0-1,1-1 1,-1 1 0,1 0 0,0-1-1,0 0 1,1 0 0,-1 0-1,0 0 1,1 0 0,-1-1 0,1 1-1,5 1 1,-1-2 1,-1 0 0,0 0-1,0-1 1,1 0 0,-1 0 0,0-1 0,0 0-1,13-3 1,2-3 1,0 0 0,-1-2-1,0 0 1,-1-1 0,20-14-1,-8 3 8,-1-1 0,-1-1 0,-1-1 0,-2-2 0,0-1 1,-2-1-1,-1-1 0,-1-1 0,-2-1 0,0-1 0,-3-1 0,-1 0 0,21-56 0,-36 82-7,0 0-1,-1 1 1,0-1 0,0 0-1,0 0 1,-1 0 0,0 0 0,0 0-1,0 0 1,-1 1 0,0-1-1,-1 0 1,-4-12 0,5 16-10,-1 0 1,0 0 0,1 0-1,-1 0 1,0 1 0,0-1-1,-1 1 1,1 0 0,0-1-1,-1 1 1,0 0 0,1 1-1,-1-1 1,0 0 0,0 1-1,0-1 1,0 1 0,0 0 0,0 0-1,0 0 1,-1 1 0,1-1-1,0 1 1,0 0 0,-1-1-1,1 1 1,0 1 0,-1-1-1,1 0 1,0 1 0,-5 1-1,-5 2-16,1 0 0,0 0-1,0 1 1,1 1-1,-1 0 1,1 0 0,0 1-1,1 1 1,0 0 0,-10 10-1,-12 13-13,-42 54-1,55-62 29,1 2 0,2 0 0,1 1 0,-18 40 0,26-50 4,1 1 0,0 0 0,1 1 0,1-1 0,1 1 0,1 0 0,0 0 0,2 30 0,0-44 4,0 0-1,0 0 1,1 0 0,0 0-1,0 0 1,0 0-1,0-1 1,1 1 0,-1 0-1,1-1 1,0 1 0,0-1-1,0 1 1,1-1 0,-1 0-1,1 0 1,-1 0 0,1 0-1,3 2 1,-1-2 4,0 0 0,0-1-1,0 0 1,0 0 0,0 0 0,0-1-1,0 0 1,0 0 0,1 0 0,-1 0-1,0-1 1,9 0 0,7-2 12,0-2-1,0 1 1,-1-2 0,1-1-1,-1-1 1,19-9 0,-17 6-5,-1-2-1,-1 0 1,0-1 0,-1-1-1,0-1 1,-2-1 0,1-1-1,-2 0 1,0-1 0,16-24-1,-14 15 0,0 0-1,-2-2 1,-1 0 0,-2 0-1,-1-1 1,-1-1-1,7-32 1,-16 54-5,0-1 0,0 1 1,-1-1-1,-1 0 0,1 1 0,-2-1 1,1 0-1,-1 1 0,-1-1 0,0 0 1,0 1-1,-4-11 0,4 16-7,0 0-1,-1 1 1,1-1-1,0 1 1,-1-1-1,0 1 0,0 0 1,0 0-1,0 0 1,0 0-1,-1 1 1,1-1-1,-1 1 1,0 0-1,0 0 1,1 0-1,-1 0 1,-1 1-1,1 0 1,0 0-1,0 0 1,0 0-1,-1 1 1,1-1-1,0 1 1,0 0-1,-1 0 1,1 1-1,-7 1 1,-5 1-30,0 0 0,1 2 0,-1 0 0,1 1 0,0 0 0,1 1 0,-1 0 0,1 2 0,1 0 0,-15 11 0,-18 19-70,-55 59 0,78-74 58,-8 7-15,1 2 1,-35 51 0,56-71 51,1 0 0,1 1-1,0 0 1,0 0 0,1 0 0,1 1 0,1 0 0,0 0-1,1 0 1,-2 19 0,5-29 9,0 0 1,0 0-1,0 0 0,1 0 0,0 0 0,0 0 1,0 0-1,0 0 0,1-1 0,0 1 0,0 0 1,0-1-1,0 1 0,1-1 0,0 0 0,0 0 1,0 0-1,0 0 0,1-1 0,-1 1 0,1-1 1,0 0-1,0 0 0,0 0 0,0-1 0,1 1 1,-1-1-1,1 0 0,0 0 0,-1-1 0,1 1 0,0-1 1,9 1-1,2 1 10,0-1 1,0-1 0,0-1-1,0 0 1,0-1-1,0 0 1,0-2-1,0 0 1,21-7-1,-20 3-7,0 0 0,0-2 0,-1 0 0,0-1 0,0 0 0,-2-1-1,1-1 1,-1-1 0,-1 0 0,0 0 0,-1-1 0,10-16 0,2-5 3,-1-1 1,-3-1 0,-1-1-1,17-47 1,-31 71-11,0 1 0,-1-1 0,-1 1 0,0-1-1,-1 0 1,-1 0 0,0-1 0,0 1 0,-3-18 0,1 26-5,0 1 1,0 1-1,0-1 0,0 0 1,-1 0-1,0 0 0,0 1 1,0-1-1,-1 1 0,0-1 1,1 1-1,-1 0 0,-1 0 1,1 0-1,-1 1 0,1-1 1,-1 1-1,0 0 0,0 0 1,-1 0-1,1 1 0,0-1 1,-1 1-1,0 0 0,1 0 1,-1 1-1,0-1 1,-8 0-1,-1 0-17,1 2-1,-1-1 1,0 2 0,1 0-1,-1 0 1,1 1 0,-1 1-1,1 0 1,0 1 0,0 1-1,0 0 1,0 0-1,-17 12 1,-16 10-85,2 3 0,-43 35 0,34-22 21,-95 97-1,132-122 81,0 1-1,1 0 1,2 1-1,-1 1 1,2 0-1,1 0 0,1 1 1,1 1-1,-7 24 1,14-43 5,1 0 1,0 0 0,0 0 0,1 0 0,-1 0-1,1 0 1,0 0 0,0 0 0,0 0-1,1 0 1,-1 1 0,1-1 0,0 0-1,0 0 1,0 0 0,1-1 0,-1 1-1,1 0 1,0 0 0,0-1 0,1 1 0,-1-1-1,1 0 1,-1 0 0,1 0 0,0 0-1,4 3 1,1-1 14,0-1 0,0 0-1,0 0 1,1-1 0,0 0 0,-1-1 0,1 0-1,0 0 1,0-1 0,0 0 0,13 0-1,7-2 9,0-1-1,-1-1 0,1-1 0,-1-2 1,0-1-1,-1-1 0,1-1 0,-1-2 0,-1 0 1,40-25-1,-29 13-5,0-2 0,-2-1 0,-1-2 1,-1-1-1,-2-2 0,36-44 0,-65 72-13,30-36 43,44-72 0,-69 100-38,-1-1 0,0 1 0,-1-1 0,0-1 0,-1 1 0,0-1 1,-1 1-1,0-1 0,-1 0 0,-1 0 0,0-25 0,-2 33-3,1 1-1,-1-1 1,-1 0-1,1 1 1,-1-1-1,0 1 1,0 0 0,0-1-1,0 1 1,-1 0-1,0 0 1,0 1-1,0-1 1,0 0-1,0 1 1,-1 0 0,0 0-1,0 0 1,1 0-1,-1 1 1,-1-1-1,1 1 1,0 0-1,-1 0 1,1 1-1,-1-1 1,1 1 0,-1 0-1,-9-1 1,-1 0-28,0 1 0,0 0 0,0 1 0,0 1 0,0 0 0,1 1 1,-1 1-1,-24 7 0,5 2-46,1 2 0,0 1 0,2 2 0,-1 1 0,-46 36 0,55-36 50,1 1 1,1 1-1,0 1 0,2 1 1,0 0-1,1 2 1,-20 36-1,32-49 17,1 0 0,0 0-1,1 0 1,0 0 0,0 1 0,2 0 0,-1-1-1,2 1 1,-1 0 0,2 0 0,-1 0-1,3 16 1,-1-22 13,0-1 0,0 1-1,1-1 1,0 0 0,0 1-1,0-1 1,1 0 0,0 0 0,-1-1-1,2 1 1,-1-1 0,1 1-1,-1-1 1,1 0 0,0 0-1,1-1 1,-1 1 0,0-1-1,1 0 1,0 0 0,0 0 0,0-1-1,0 0 1,0 0 0,1 0-1,-1 0 1,0-1 0,9 1-1,3 0 5,-1 0 0,1-1 0,-1 0 0,1-2 0,0 0 0,-1-1 0,0 0 0,26-8 0,-17 2 0,0-1 0,-1-1 0,-1-2 0,42-26 0,-14 1 36,-1-2-1,-2-3 1,72-81-1,-71 67-7,-2-1-1,39-66 1,-65 90-25,-2-1 0,-2-1 0,0-1 0,-3 0 0,16-61 1,-27 85-8,-1 1 1,0-1 0,0 0 0,-2 0 0,1 0 0,-2 0 0,-1-13 0,2 21-13,-1 1-1,0-1 1,0 1-1,0 0 1,0 0 0,0-1-1,-1 1 1,1 0-1,-1 0 1,0 0 0,0 1-1,0-1 1,-1 0-1,1 1 1,0-1 0,-1 1-1,0 0 1,1 0-1,-1 0 1,0 0-1,0 0 1,0 1 0,0-1-1,-1 1 1,1 0-1,0 0 1,-1 0 0,-4 0-1,-3-1-24,0 2 1,-1 0-1,1 0 0,0 1 0,-1 0 1,1 1-1,0 1 0,0-1 0,0 2 1,0-1-1,1 2 0,-14 6 0,2 1-15,0 1 0,1 1-1,1 1 1,-29 27 0,22-15 47,1 2 0,2 0 0,1 2 0,1 1 0,2 0 0,1 2 0,1 0 1,2 1-1,2 0 0,1 1 0,2 1 0,1 0 0,-8 67 0,17-92 18,0 0-1,1 0 0,1 0 1,-1-1-1,2 1 1,0 0-1,0 0 1,1-1-1,0 0 0,6 12 1,-7-19-11,0 1-1,0-2 1,0 1 0,1 0 0,0 0 0,0-1-1,0 1 1,0-1 0,0 0 0,1 0-1,-1 0 1,1-1 0,0 1 0,0-1-1,0 0 1,0 0 0,0 0 0,0 0 0,1-1-1,-1 0 1,0 0 0,1 0 0,-1 0-1,1-1 1,-1 0 0,1 0 0,-1 0 0,9-1-1,1-2-1,0 0 0,-1-1 1,1 0-1,-1-1 0,0-1 0,0 0 0,-1-1 0,0 0 0,11-9 0,102-87 35,-101 81-39,16-15 16,-1-1 0,-3-2 0,-1-2 0,52-81-1,-71 97-9,-2 0-1,0-1 0,-2-1 0,-1-1 0,-1 1 0,-1-2 1,-2 1-1,-1-1 0,-2 0 0,2-32 0,-6 55-9,0 1 0,0 0 0,-1 0 0,0-1-1,0 1 1,0 0 0,-1 0 0,0 0 0,0 0 0,0 1-1,-1-1 1,0 1 0,0-1 0,-6-7 0,6 10-14,1 1 1,-1-1-1,0 1 0,0 0 1,0 0-1,-1 0 1,1 0-1,0 0 1,-1 1-1,1-1 1,-1 1-1,0 0 0,1 0 1,-1 1-1,0-1 1,1 1-1,-1 0 1,0 0-1,0 0 1,1 0-1,-1 0 0,0 1 1,0 0-1,1 0 1,-6 2-1,-11 4-52,1 0-1,1 2 1,-1 1-1,1 0 1,1 1-1,-18 14 1,-6 8-22,-44 47 0,53-46 63,0 2 0,3 2 0,-46 76 0,58-85 25,2 1-1,1 1 1,1 0 0,2 1 0,2 0 0,-8 42-1,16-67 14,0-1-1,0 0 0,0 1 1,1-1-1,0 1 0,1-1 1,-1 1-1,1-1 0,1 1 1,-1-1-1,5 11 0,-5-14-6,1-1 1,0 0-1,0 1 0,-1-1 0,1 0 1,1 0-1,-1 0 0,0 0 0,0-1 1,1 1-1,-1-1 0,1 1 1,-1-1-1,1 0 0,0 0 0,0 0 1,-1 0-1,1 0 0,0-1 0,0 1 1,0-1-1,0 0 0,0 0 0,-1 0 1,1 0-1,0 0 0,0-1 0,3 0 1,17-3 0,1-2-1,-1 0 1,0-1 0,-1-1 0,0-2 0,0 0 0,-1-1 0,-1-1 0,25-19 0,-12 7 15,-1-3 0,-1-1 0,-2-1 0,40-50 0,-43 46 3,-2-1 1,-2-2 0,-1 0 0,-2-1 0,-2 0 0,-1-2 0,-2 0-1,-1-1 1,-3 0 0,7-47 0,-16 75-16,0 0 0,-1 0 0,-1 1 1,1-1-1,-2 0 0,0 1 0,-1-1 0,0 1 0,0-1 0,-7-14 0,8 23-16,0-1 0,0 1 0,0-1 0,0 1 0,0 0 0,-1 0 0,0 0 0,1 0 0,-1 0 0,0 0 0,0 1 0,-1-1 0,1 1 0,0 0 0,-1 0 0,1 0 0,-1 1 0,0-1 0,0 1 0,1 0 0,-1 0 0,0 0 0,0 1 0,0-1 0,0 1 0,0 0 0,0 0 0,0 0 0,0 1 0,0-1-1,0 1 1,0 0 0,-4 2 0,-6 2-39,0 1 0,0 1-1,1 0 1,-1 1-1,1 0 1,1 1 0,0 1-1,-17 17 1,-5 7-45,-40 54-1,54-61 78,2 0 0,1 1 0,1 1 0,-20 51 0,28-60 6,1 1 1,1 0 0,1 1-1,1-1 1,1 1 0,0 0-1,2 42 1,1-58 11,1-1 1,-1 0-1,1 1 1,0-1-1,1 0 1,-1 0-1,1 0 1,0 0-1,0 0 1,0 0-1,1-1 1,0 1-1,0-1 1,0 1-1,0-1 1,1 0-1,0 0 1,-1-1-1,1 1 1,8 4-1,-7-5 5,1-1 0,1 1 0,-1-1 0,0 0 0,0-1 0,1 1 0,-1-1 0,1-1 0,-1 1 0,1-1 0,-1 0 0,1-1 0,-1 1 0,1-1 0,-1-1 0,10-2 0,3-3 2,0-1 1,0 0 0,-1-1-1,0-1 1,-1-1 0,0-1-1,-1 0 1,0-1 0,-1-1-1,0 0 1,-1-1 0,-1-1-1,16-23 1,2-8 51,-1-2 0,-3 0 0,34-88-1,-50 109-28,-1 0-1,-2-1 0,-1-1 0,-1 0 0,4-57 0,-9 75-34,-2-1 0,0 1 0,0 0 0,-1 0-1,0 0 1,-1 0 0,-7-18 0,6 23-14,1 0 1,0 1 0,-1-1 0,-1 1-1,1 0 1,-1 0 0,0 1-1,0-1 1,0 1 0,-1 0 0,0 1-1,0-1 1,-10-4 0,11 6-12,0 0 1,0 1-1,-1 0 1,1 0-1,-1 0 1,1 1-1,-1-1 0,0 2 1,1-1-1,-1 0 1,0 1-1,0 0 1,0 1-1,1-1 1,-10 3-1,7-1-2,0 1 0,-1 1-1,1-1 1,1 1 0,-1 1 0,1-1-1,-1 1 1,1 0 0,-8 9 0,-4 5-9,1 1 0,2 1 0,0 1 0,1 0 0,-22 43 1,15-20 11,2 1 1,-25 83 0,39-105 19,0 0-1,2 0 1,1 1 0,1-1 0,0 1-1,2-1 1,5 40 0,-4-58 14,0 1 1,0-1-1,1 1 0,0-1 0,0 0 1,1 0-1,-1 0 0,1 0 1,1 0-1,-1 0 0,1-1 1,0 0-1,0 0 0,1 0 1,-1 0-1,1 0 0,0-1 0,0 0 1,1 0-1,-1-1 0,7 4 1,-5-4 2,0-1 1,0 0 0,0 0 0,0-1-1,0 0 1,0 0 0,1-1-1,-1 0 1,0 0 0,0-1-1,0 1 1,0-2 0,0 1 0,0-1-1,0 0 1,0 0 0,0-1-1,-1 0 1,7-4 0,5-4-6,0 0 0,-1-2-1,-1 0 1,0 0 0,-1-2 0,-1 0 0,25-32 0,73-130 102,-104 163-103,7-11 15,-2-1 0,-1-1 0,-1 0 0,-2-1-1,11-45 1,-18 62-16,0 0 0,0-1 1,-1 0-1,-1 1 0,1-1 0,-2 0 0,0 1 0,0-1 0,-1 1 0,-1-1 1,0 1-1,0 0 0,-1 0 0,-1 0 0,1 0 0,-12-16 1,13 23-20,0 0 1,0 0 0,0 0 0,0 1-1,-1-1 1,1 1 0,-1 0 0,0 0-1,0 0 1,-1 1 0,1-1 0,0 1 0,-1 0-1,1 1 1,-1-1 0,0 1 0,1-1-1,-1 1 1,0 1 0,0-1 0,0 1 0,0 0-1,0 0 1,0 0 0,1 1 0,-1-1-1,0 1 1,0 0 0,0 1 0,1-1-1,-1 1 1,1 0 0,-9 5 0,-1 1-24,-1 2 0,1-1 1,0 2-1,1 0 0,1 1 1,0 0-1,0 0 0,-14 22 0,-5 13 19,2 0 0,2 3 0,2 0 0,2 1 0,3 2-1,2 0 1,-12 58 0,27-94 14,0 0 0,1 0 0,0-1 1,2 1-1,0 0 0,1 0 0,1 0 0,4 22 0,-5-35 9,1 1 0,-1-1 0,1 1 1,-1-1-1,1 0 0,0 0 0,1 0 0,-1 0 0,1 0 0,0 0 0,0 0 0,0-1 0,0 0 0,1 1 0,-1-1 0,1 0 0,0-1 1,0 1-1,0-1 0,0 0 0,0 0 0,0 0 0,1 0 0,-1-1 0,1 1 0,-1-1 0,1-1 0,0 1 0,-1 0 0,1-1 0,0 0 1,-1 0-1,1-1 0,7-1 0,1 0 3,-1-1 0,1-1 1,-1 0-1,0-1 1,0 0-1,0-1 0,-1 0 1,1-1-1,-2 0 0,1-1 1,-1 0-1,0-1 1,-1 0-1,12-14 0,5-9 37,-1 0-1,-2-2 0,25-47 1,-24 37 15,-2-1 1,31-91-1,-48 120-53,0 0 0,-2 0 1,0-1-1,0 1 0,-2-1 0,0 0 0,0 0 0,-2 1 1,0-1-1,-1 0 0,-1 1 0,-7-25 0,9 37-17,0 1 0,0-1-1,0 1 1,-1-1 0,1 1-1,-1 0 1,0-1 0,0 1-1,0 0 1,-1 0 0,1 1-1,-1-1 1,1 0 0,-1 1-1,0-1 1,0 1 0,0 0-1,0 0 1,0 0 0,-1 1-1,1-1 1,-1 1 0,1-1-1,-1 1 1,1 0 0,-1 1-1,0-1 1,1 1 0,-1-1-1,0 1 1,1 0 0,-1 0-1,0 1 1,1-1-1,-1 1 1,0 0 0,-4 1 0,-4 3-49,0 0 1,1 0-1,0 1 1,0 1-1,0 0 1,0 0-1,1 1 1,1 1-1,-15 14 1,-5 12-27,1 1 1,2 1 0,1 1-1,-25 55 1,15-20 33,-37 119 0,66-172 43,0 1 1,2 0-1,0 0 1,2 0-1,-1 34 1,3-49 3,1-1 0,-1 0 0,1 0 1,0 1-1,0-1 0,1 0 0,0 0 0,-1 0 0,2 0 0,-1-1 1,0 1-1,5 5 0,-5-8 4,0 0-1,1 0 1,-1 0 0,1 0-1,-1 0 1,1 0 0,0 0 0,0-1-1,0 1 1,0-1 0,0 0-1,0 0 1,0 0 0,0-1-1,0 1 1,1-1 0,-1 1 0,0-1-1,0 0 1,1 0 0,4-2-1,0 1 5,1-1 0,-1 0 0,1-1 0,-1 0 0,0 0 0,0-1 0,0 0 0,-1-1-1,0 1 1,0-1 0,12-11 0,8-9 0,33-41 0,-48 53-5,32-39 16,-2-1 1,39-68 0,-67 99-7,-2-1 1,0 0 0,-2-1 0,0-1-1,-2 1 1,-1-1 0,-1-1 0,6-44-1,-12 60-6,0 0-1,0 0 1,-1 0 0,0 1-1,-1-1 1,0 0-1,-1 1 1,0-1-1,0 1 1,-1 0-1,0 0 1,0 0-1,-1 0 1,-1 1-1,-9-13 1,11 16-30,-1 1 0,1 0-1,-1 0 1,0 0 0,0 0 0,0 1 0,0 0-1,-1 0 1,1 0 0,-1 1 0,0 0 0,0 0 0,1 0-1,-2 1 1,1 0 0,0 0 0,0 0 0,0 1-1,0 0 1,0 0 0,0 1 0,0 0 0,-1 0 0,1 0-1,0 0 1,-6 4 0,-2 1-50,-1 0-1,1 2 1,0 0 0,1 0-1,0 1 1,0 1 0,1 0-1,0 1 1,-16 20-1,-6 9-143,-44 71 0,48-64 165,2 1 0,-36 85 1,57-115 69,0 0 1,2 0 0,0 0-1,1 1 1,1-1 0,0 1 0,2 0-1,0 0 1,1 0 0,1 0-1,5 29 1,-5-42 0,0 0 0,1 0 0,0-1-1,0 1 1,0-1 0,0 1 0,1-1 0,0 0 0,0 0 0,1 0 0,-1-1-1,1 1 1,0-1 0,1 0 0,-1 0 0,0 0 0,1 0 0,0-1-1,0 0 1,0 0 0,0 0 0,1-1 0,8 4 0,-7-5 18,1 1 0,0-2 0,0 1 0,-1-1 1,1 0-1,0 0 0,0-1 0,0 0 0,-1-1 0,1 1 0,-1-1 1,1-1-1,-1 0 0,0 0 0,0 0 0,0-1 0,8-5 1,6-6-2,0-2 0,0 0 0,-2-1 0,0-1 0,-2-1 0,0 0 0,20-33 0,-9 9 63,-3-2 1,36-87-1,-50 106-62,-2 0 0,-1 0-1,-1-1 1,-1 0 0,-1 0-1,-2 0 1,-1-1 0,-1 1-1,-1-1 1,-2 0 0,-7-38-1,8 62-43,0 0 0,-1 0-1,1 0 1,-1 0-1,0 0 1,-1 0-1,1 1 1,-1-1-1,0 1 1,0 0-1,0-1 1,-1 1-1,0 1 1,1-1-1,-1 0 1,0 1-1,-1 0 1,1 0-1,-1 0 1,-8-3-1,8 4-13,-1 1 1,1 0-1,-1 0 0,1 1 0,-1-1 0,0 1 0,0 0 0,1 1 0,-1-1 0,1 1 1,-1 0-1,0 1 0,1 0 0,0-1 0,-1 1 0,1 1 0,0-1 0,0 1 1,-6 4-1,-6 6-26,0 0 0,1 1 0,0 1 1,1 0-1,0 1 0,2 1 0,0 0 0,-17 30 1,-7 21-53,-28 73 0,53-114 70,3-7 13,-88 220-92,85-203 98,2 0 0,1 0 1,1 1-1,-3 65 1,11-98 4,0 0 1,0 0-1,0 0 1,0 1-1,1-1 1,0 0 0,0 0-1,0 0 1,1 0-1,-1 0 1,1-1 0,1 1-1,-1 0 1,1-1-1,4 7 1,-5-9 3,1 1 0,0-1 0,0 0 0,0 0 1,0-1-1,0 1 0,1 0 0,-1-1 0,0 0 0,1 0 0,-1 0 0,1 0 1,-1-1-1,1 1 0,0-1 0,-1 0 0,1 0 0,-1 0 0,1 0 0,0-1 1,-1 1-1,5-2 0,7-2 6,0-1 1,0-1 0,-1 0-1,1 0 1,-1-2-1,-1 1 1,1-2-1,-2 0 1,1-1-1,-1 0 1,19-21 0,10-14 110,57-85 1,-78 103-50,15-23 35,-2 0 0,29-61 1,-54 95-91,-1-1 0,0 1 0,-1-1 0,-1 0 0,-1 0 0,0 0 0,-2-1 0,0 0 0,0 1 1,-2-1-1,-2-31 0,1 43-12,-1 0 1,1 0 0,-1 1 0,0-1-1,0 0 1,0 1 0,-1-1-1,0 1 1,0 0 0,0 0 0,-1 0-1,0 1 1,0-1 0,0 1 0,0 0-1,-7-5 1,7 6-14,1 1-1,-1 1 1,0-1-1,1 0 1,-1 1 0,0 0-1,0 0 1,0 0-1,1 0 1,-1 1 0,0 0-1,0 0 1,0 0-1,0 0 1,0 0 0,0 1-1,0-1 1,0 1-1,0 0 1,0 1 0,1-1-1,-1 0 1,0 1-1,1 0 1,-7 4 0,-6 6-27,-1 1 1,2 0 0,0 1-1,0 0 1,1 2 0,-12 18 0,-70 110-37,77-113 59,-28 45-13,-38 87 0,72-135 29,1 1 1,2 1-1,1-1 0,1 2 1,2-1-1,-5 54 1,11-77 6,0 0 0,0 1 0,0-1 0,1 0 0,0 0 0,1 0 0,-1 0 0,1 0 0,1 0 0,-1-1 0,1 1 0,7 11 0,-7-15 9,0 1 0,0-1 0,0 0 0,0 0-1,0 0 1,1-1 0,-1 1 0,1-1-1,0 0 1,0 0 0,0 0 0,0 0-1,0-1 1,0 0 0,0 0 0,1 0 0,-1 0-1,0 0 1,1-1 0,-1 0 0,0 0-1,7-1 1,4-1 5,-1-1 0,1-1 0,-1 0 0,0-1 0,0 0 0,-1-1 0,0-1 0,0 0-1,0-1 1,-1 0 0,0-1 0,0 0 0,-1-1 0,14-16 0,11-14 15,-1-2 0,45-71 0,-60 81 14,-2 0 1,-1-2-1,-1 0 0,-2 0 0,-2-1 0,-1-1 0,-1 0 0,4-40 0,-10 52-33,-2 0 1,-1 0-1,-1 0 0,-1 0 0,-1 0 0,-1 0 0,-1 0 1,-1 1-1,-1-1 0,-1 1 0,-1 1 0,-1-1 0,-18-31 1,21 44-33,-1 0 1,0 1 0,0-1 0,-1 2 0,0-1 0,0 1 0,-1 0 0,0 1 0,-13-9 0,17 14-2,1-1 0,-1 1 0,1 0 0,-1 0 0,0 0 0,0 1 0,0 0 0,0 0 0,0 0 0,0 0 0,0 1 0,-1 0 0,1 0 0,0 0 0,0 1 0,0 0 0,0 0 0,0 0 0,0 1 0,0-1 0,0 1 0,1 0 0,-7 4 0,-1 2-3,1 1 1,0 0-1,0 0 1,1 1-1,0 1 1,1-1 0,0 2-1,1-1 1,0 1-1,1 1 1,0-1-1,1 1 1,0 0-1,-4 15 1,3-4 18,0 1 0,1 0 0,2 0 0,0 1 1,2-1-1,0 1 0,3 26 0,0-40 4,1 1 1,0-1-1,1 1 0,0-1 1,1 0-1,0 0 0,1-1 1,0 1-1,1-1 0,0 0 1,1 0-1,14 17 0,-17-23 12,0-1 0,1 1 0,0-1 0,0 0 0,0-1-1,0 1 1,0-1 0,1 0 0,0 0 0,0 0 0,-1-1-1,1 0 1,1 0 0,-1-1 0,0 0 0,0 0 0,0 0-1,1-1 1,-1 0 0,0 0 0,1 0 0,-1-1 0,0 0-1,1 0 1,-1-1 0,0 1 0,6-4 0,4-2-9,0-1 1,0-1-1,-1-1 0,-1 0 1,0 0-1,0-1 0,-1-1 1,-1-1-1,0 0 0,0 0 1,-1-1-1,16-27 1,-11 13 0,-1-1 1,-1 0-1,-1-2 1,-2 1 0,0-1-1,5-35 1,-13 45 8,0-1 0,-2 0 0,-1 0 0,0 0 1,-1 0-1,-2 1 0,0-1 0,-2 0 0,0 1 0,-1 0 1,-1 0-1,-11-22 0,11 30-9,0 0 0,0 1 0,-1-1 1,-1 2-1,0 0 0,0 0 0,-1 0 0,-18-14 0,20 19-15,-1 0 0,0 1 0,0 0 0,-1 0 0,1 1 0,-1 0 0,0 1 0,0 0 0,0 0 0,0 1 0,0 1 0,-19-2 0,24 3-7,-1 0 0,1 0 0,0 1 0,0-1 0,-1 1 0,1 0-1,0 1 1,0-1 0,0 1 0,0 0 0,0 0 0,1 1 0,-1 0-1,0-1 1,1 1 0,0 1 0,-7 6 0,6-5 4,0 2 1,1-1-1,-1 1 0,2-1 1,-1 1-1,1 0 1,0 1-1,0-1 0,1 0 1,0 1-1,-1 8 1,0 2 3,1-1 1,1 1 0,1 0-1,1 0 1,0 0 0,1 0-1,1-1 1,1 1 0,1-1-1,6 17 1,-7-24 8,1 0 0,0 0 0,1 0-1,0-1 1,1 1 0,0-2 0,0 1 0,1-1 0,0 0-1,0-1 1,1 1 0,-1-2 0,2 1 0,-1-1 0,1-1-1,0 0 1,0 0 0,11 3 0,-12-6 13,-1 0 0,0 0 0,1-1 1,-1 0-1,1 0 0,0-1 0,-1 0 0,1-1 1,-1 1-1,1-2 0,-1 1 0,1-1 0,-1-1 1,0 0-1,0 0 0,0 0 0,0-1 0,-1 0 1,1-1-1,-1 1 0,0-1 0,-1-1 0,1 1 1,6-8-1,-8 7-2,1 0 1,-2-1-1,1 1 0,0-1 1,-1 0-1,0 0 1,-1 0-1,0-1 0,0 1 1,0-1-1,-1 0 1,1-10-1,-1 5-1,-1 1 0,-1-1 1,0 0-1,-1 0 0,0 0 0,-1 1 0,-4-14 1,-4-8 11,-1 1 0,-3 1 1,0 0-1,-33-52 0,36 65-36,-1 1-1,-1 1 1,0 1 0,-2-1-1,0 2 1,0 0 0,-27-18-1,37 29-7,-1 0-1,0 1 1,0 0-1,0 0 1,0 1 0,0-1-1,-1 1 1,1 1-1,-1-1 1,1 1-1,-1 0 1,-6 1 0,7 0 3,1 1 1,0 0-1,0 0 1,0 0-1,0 1 1,0 0-1,0 0 1,0 0-1,0 0 1,1 1-1,-1 0 1,1 0-1,0 0 1,0 0-1,0 1 1,0 0-1,-4 5 1,0 1 6,1 1 0,-1 1-1,2-1 1,0 1 0,0 0 0,1 0 0,0 1 0,1-1 0,1 1 0,0 0-1,1 0 1,0 1 0,1-1 0,0 0 0,1 0 0,1 1 0,0-1 0,1 0-1,4 17 1,-4-22 9,0 0 1,0 1-1,1-1 0,0 0 0,1-1 0,-1 1 0,2 0 0,-1-1 0,1 0 0,0 0 0,0-1 0,1 1 0,0-1 1,0 0-1,1-1 0,-1 1 0,1-1 0,0-1 0,1 1 0,-1-1 0,1 0 0,0-1 0,0 0 0,0 0 1,0-1-1,0 0 0,1 0 0,-1-1 0,1 0 0,13-1 0,-15 0 14,0 0 0,0-1 0,0 0 0,0 0 0,0 0 0,0-1 0,-1 0 0,1-1 0,-1 1 0,1-1 0,-1-1 0,0 1-1,0-1 1,-1 0 0,1 0 0,7-8 0,-6 4 2,-1 0-1,0 0 1,-1-1 0,0 1-1,0-1 1,0 0-1,-1 0 1,-1-1 0,0 1-1,3-16 1,-2 3 5,-1 1 0,-1 0 1,-2-1-1,0 1 0,-1-1 1,-1 1-1,-1-1 0,0 1 1,-2 0-1,-9-26 0,5 25-7,-1 0-1,-1 1 0,-1 0 1,-1 1-1,-1 1 1,0 0-1,-1 0 0,-21-19 1,28 32-17,1 0 1,-1 0-1,0 0 1,0 1 0,0 0-1,-1 1 1,0 0 0,0 0-1,0 1 1,-11-3-1,14 5-8,-1 0 0,1 1 0,-1 0-1,0 0 1,1 0 0,-1 1 0,0 0 0,1 0-1,-1 1 1,1-1 0,0 1 0,0 1 0,-1-1-1,1 1 1,1 0 0,-8 5 0,7-4 4,1 1 1,-1-1-1,1 1 1,-1 0-1,2 1 1,-1-1-1,0 1 1,1 0-1,0 0 1,1 1-1,-1-1 1,1 1-1,0-1 1,1 1-1,-3 9 0,3-4 4,0-1-1,1 0 1,0 1-1,0 0 0,1-1 1,1 1-1,0-1 1,0 1-1,5 15 0,-3-16 7,1 0-1,0 0 0,0 0 0,1-1 1,0 0-1,1 0 0,0 0 0,0-1 1,13 13-1,-14-16 2,0-1 1,0-1-1,1 1 1,-1-1-1,1 0 1,0 0-1,1-1 0,-1 0 1,0 0-1,1 0 1,0-1-1,0 0 1,-1 0-1,1-1 1,12 1-1,-14-1 6,0-1 0,-1 0 0,1 0 0,0-1 0,0 1 0,0-1 0,-1 0 0,1 0 0,0-1 0,-1 1 0,1-1 0,-1 0 0,0-1 0,1 1 0,-1-1 0,0 1 0,0-1 0,-1 0 0,1-1 0,-1 1 0,1-1 0,-1 1 0,0-1 0,-1 0 0,1 0 0,-1 0 0,1-1 0,-1 1 0,0-1 0,-1 1 0,1-1 0,-1 1 0,0-1 0,0 0 0,-1 0 0,1-4 0,1-7 5,-2 0 0,0 0 0,0 0 0,-2 0 0,0 0 0,0 1 0,-2-1-1,0 1 1,-11-27 0,7 25-6,0 0-1,-2 0 0,0 1 1,-1 0-1,0 0 0,-2 2 1,0-1-1,0 2 0,-1-1 1,-1 2-1,-26-18 0,32 24-18,-1 1 0,1 0 1,-1 1-1,0 0 0,-1 0 0,1 1 0,0 0 0,-1 1 0,0 0 0,1 1 0,-1 0 0,0 1 1,0 0-1,0 1 0,1 0 0,-1 0 0,0 1 0,1 1 0,-1 0 0,1 0 0,0 1 0,-10 5 1,13-6 2,0 1 0,1 0 0,-1 0 0,1 1 0,0-1 0,0 1 0,1 1 0,0-1 0,-1 1 0,2 0 0,-1 0 0,1 0 0,0 1 0,0-1 0,1 1 0,0 0 0,0 0 0,0 1 0,1-1 0,0 0 0,1 1 0,0-1 0,0 1 0,0 0 0,1-1 0,1 10 0,0-8 8,0-1 0,1 1-1,0 0 1,0-1 0,1 0-1,0 1 1,1-1 0,0 0-1,0-1 1,1 1 0,0-1-1,0 0 1,0 0 0,1 0-1,0-1 1,1 0 0,-1 0-1,1 0 1,0-1 0,1 0-1,-1-1 1,12 6 0,-10-6 0,-1-1 0,2 0 0,-1 0 0,0-1 0,0 0 0,1 0 0,-1-1 1,1 0-1,-1-1 0,1 0 0,-1-1 0,11-1 0,-15 1 7,0 0 0,0-1 0,0 0 0,-1 1 0,1-2 0,-1 1 0,1 0 0,-1-1 0,0 0 0,0 0 1,0 0-1,0 0 0,0-1 0,-1 0 0,0 1 0,1-1 0,-2-1 0,1 1 0,0 0 0,-1-1 0,0 1 0,0-1 0,0 0 0,1-5 0,-1 2 3,0-1 0,-1 0 0,0 1 0,-1-1-1,0 0 1,0 0 0,-1 0 0,0 1 0,0-1 0,-1 0 0,0 1-1,-1-1 1,0 1 0,0 0 0,-1 0 0,0 0 0,0 0 0,-1 1-1,-7-10 1,-11-12-1,-2 1-1,-1 1 1,-37-30 0,24 22-10,27 24 2,2 1-9,-1 0 0,0 0 0,-1 1 0,0 1-1,-18-11 1,27 18 3,0 0-1,0-1 0,0 1 0,0 1 0,0-1 1,-1 0-1,1 1 0,0-1 0,0 1 1,0 0-1,-1 0 0,1 0 0,0 1 0,0-1 1,-1 1-1,1 0 0,0 0 0,0 0 1,0 0-1,0 0 0,0 1 0,0-1 0,1 1 1,-1 0-1,0 0 0,1 0 0,-1 0 0,1 0 1,0 0-1,-3 4 0,-4 7 0,0 0 1,0 0-1,2 0 0,0 1 0,0 0 1,1 0-1,1 1 0,0 0 0,1 0 1,-3 24-1,5-24 1,0-1 1,1 1 0,1 0-1,0-1 1,1 1-1,1-1 1,0 1 0,1-1-1,0 1 1,1-1 0,8 18-1,-10-27 8,1 0 1,0 0-1,0 0 0,0 0 0,0 0 0,1-1 1,0 1-1,0-1 0,0 0 0,0 0 0,1-1 1,-1 1-1,1-1 0,0 0 0,0 0 0,1 0 1,-1-1-1,0 0 0,1 0 0,-1 0 0,1-1 1,0 0-1,-1 0 0,1 0 0,0-1 1,0 0-1,0 0 0,-1 0 0,1-1 0,0 0 1,0 0-1,-1 0 0,1-1 0,6-2 0,3-2 21,1-1-1,-1 0 0,0-1 0,-1-1 0,0 0 0,0-1 0,-1 0 0,0-1 1,0 0-1,18-24 0,-25 27-17,0 0 1,0 0 0,-1-1-1,0 0 1,0 0-1,-1 0 1,0 0-1,-1-1 1,0 0 0,0 0-1,-1 0 1,1-10-1,-3 14 1,0 0-1,-1 0 1,1 0-1,-1 0 1,0 0 0,-1 0-1,0 0 1,0 0-1,0 1 1,0-1-1,-1 1 1,0 0-1,0-1 1,0 1-1,-1 1 1,0-1 0,0 0-1,0 1 1,0 0-1,-1 0 1,-7-5-1,-9-3-23,-1 0-1,0 2 1,-1 0 0,0 2-1,0 0 1,-1 2-1,-37-6 1,4 0 39,53 10-25,-1 1-1,0 0 1,0 1 0,1-1 0,-1 1-1,0 0 1,0 0 0,0 1 0,1-1-1,-1 1 1,0 0 0,1 1 0,-1-1-1,0 1 1,1-1 0,0 1 0,-1 1-1,-5 3 1,4-1-3,1 0-1,0 0 1,0 1 0,0-1-1,0 1 1,1 0 0,0 0-1,1 0 1,-1 1-1,1-1 1,-3 10 0,1-1 0,1 0 0,0 0 0,1 0 0,1 0 0,1 1 0,0-1 0,1 1 0,0-1 0,1 1 0,1-1 0,4 18 1,-2-20-1,1 1 1,0-1-1,0 1 1,2-2-1,-1 1 1,2-1-1,0 0 0,0 0 1,1-1-1,1 0 1,-1-1-1,19 15 1,-22-21 9,0 1 1,1-1-1,-1-1 1,1 1-1,0-1 0,0 0 1,0-1-1,1 0 1,-1 0-1,0 0 0,1-1 1,0 0-1,-1-1 0,1 0 1,-1 0-1,1 0 1,0-1-1,-1 0 0,1-1 1,-1 1-1,0-2 1,0 1-1,1-1 0,-1 0 1,8-5-1,-6 4 8,-1-2-1,1 1 1,-1-1-1,1 0 1,-2-1-1,1 0 1,-1 0-1,0-1 0,0 0 1,-1 0-1,0 0 1,5-12-1,-8 14-2,0-1-1,-1 1 0,0 0 0,0-1 0,0 1 0,-1-1 0,0 1 1,0-1-1,-1 0 0,0 0 0,0 1 0,-1-1 0,1 0 0,-2 1 1,1-1-1,-1 1 0,0-1 0,0 1 0,-6-11 0,-2-4 3,-1 0-1,-1 1 0,-1 0 1,-1 1-1,-1 1 0,-31-30 0,37 40-9,-1 0-1,1 1 1,-1 0-1,-1 1 0,1 0 1,-1 1-1,-1 0 0,1 1 1,0 0-1,-1 1 0,0 0 1,0 1-1,0 0 0,-23 0 1,16 2-5,1 0 1,0 1 0,0 1 0,0 1 0,-28 8-1,41-10-1,-1 1-1,1 0 1,0 1-1,0 0 0,1-1 1,-1 1-1,1 1 1,-1-1-1,1 1 0,0 0 1,0 0-1,0 0 1,1 0-1,0 0 0,-1 1 1,2 0-1,-1 0 1,0 0-1,1 0 0,0 0 1,0 0-1,-1 7 1,1-3-4,0 0 1,0-1-1,1 1 1,0 0-1,1 0 1,0 0 0,0 0-1,1 0 1,0 0-1,1-1 1,0 1-1,0 0 1,1-1 0,0 1-1,5 9 1,-3-10 2,1 0 1,0 0 0,0 0 0,1 0 0,0-1-1,0 0 1,1-1 0,0 1 0,0-2-1,0 1 1,1-1 0,0 0 0,11 4 0,13 5-4,0-2 1,1-1-1,0-2 0,54 8 1,-74-14 16,1-2 0,0 0 0,0 0 0,0-2 0,0 0 1,0 0-1,-1-1 0,1-1 0,0-1 0,-1 0 0,0-1 0,0 0 0,17-10 0,-26 12-1,0 0-1,-1 0 0,1 0 1,-1 0-1,0-1 1,0 0-1,-1 0 0,1 0 1,-1 0-1,1-1 1,-2 1-1,1-1 0,0 0 1,-1 0-1,0 0 1,0 0-1,0 0 0,-1 0 1,1-1-1,-1 1 1,-1 0-1,1-1 0,-1 1 1,0-1-1,0-5 1,-3-6 6,0 1 0,-2 0 0,1 0 0,-2 0 0,0 1 0,-16-29 0,3 3-9,18 36 2,-1-1 0,0 0 0,-1 0 0,1 1 1,-1-1-1,0 1 0,-1 0 0,1 0 0,-1 0 0,0 0 0,0 0 1,-1 1-1,1 0 0,-1 0 0,0 0 0,0 1 0,0 0 1,-1-1-1,1 2 0,-11-5 0,-100-18-54,62 15 41,-54-15 22,61 12-25,-1 2 0,-52-4-1,86 15-2,0 0 0,0 1 0,1 1 0,-1 0 0,0 1 0,0 0 0,-16 7 0,-92 44-22,101-44 38,9-3-5,0 1 0,1 0 0,-1 1 0,2 0 0,-1 0 0,1 1 0,1 1 0,-10 13 0,0 1-36,2 1 0,-23 46 0,32-41-49,8-30 68,0 0 1,0 0 0,0 0-1,0 0 1,1 0 0,-1-1-1,0 1 1,0 0 0,1 0-1,-1 0 1,1 0-1,-1-1 1,1 1 0,-1 0-1,1 0 1,-1-1 0,1 1-1,0 0 1,1 0 0,2 1-47,0 0 1,0-1-1,0 1 1,1-1 0,-1 0-1,0-1 1,1 1-1,-1-1 1,1 1 0,4-2-1,90 4-716,112-12 0,-181 6 759,0-2 0,0 0 0,0-2 0,-1-2 0,0 0 0,0-2 0,-1-1 0,29-17 0,-52 26 46,-1 1 0,0-1 0,1 0 0,-1 0 0,0-1 0,0 1 0,-1-1 0,1 0 0,-1 0 0,0 0 0,0 0 0,0-1 0,-1 1 0,1-1 0,-1 0 0,0 1 0,0-1 0,-1 0 0,0 0 0,1 0 0,-2-1 0,1 1 0,-1 0 0,1 0 0,-1 0 0,-1-1 0,1 1 0,-1 0 0,0 0 0,0 0 0,0 0 0,-1 0 0,0 0 0,0 0 0,0 1 0,-1-1 0,1 0 0,-1 1 0,0 0 0,0 0 0,-1 0 0,1 0 0,-1 0 0,0 1 0,0 0 0,0-1 0,-5-1 0,-4-5 20,-1 2 0,1 0 0,-2 1 0,1 0 0,-1 1 0,0 1 0,0 0 0,0 1 0,-1 0 0,0 2 0,1 0 0,-1 0 0,-28 2 0,-94-11 237,86 5-155,-5-3-68,45 6-53,-1 1-1,1 0 0,-1 1 1,0 1-1,1 0 0,-1 0 1,1 1-1,-19 4 0,-17 10 89,0 3-1,2 1 0,-47 28 0,52-27-11,20-9-93,0 1 0,1 1 0,0 0 0,1 2 0,0 0 1,2 1-1,0 1 0,0 1 0,2 0 0,-20 30 0,34-47-4,1-1 0,0 1 0,-1 0 0,1-1 0,-1 1 0,1 0 0,0 0 0,-1-1 0,1 1 0,0 0 0,0 0 0,0 0 0,0 0 0,0-1 0,0 1 0,0 0 0,0 0 0,0 0 0,0-1 0,0 1 0,0 0 0,1 0 0,-1 0 0,0-1 0,1 1-1,-1 0 1,1 1 0,1-1-30,-1 0-1,0 0 1,1 0-1,-1 0 0,1 0 1,0 0-1,-1 0 0,1-1 1,-1 1-1,1-1 1,0 1-1,3 0 0,57 0-1219,-55-1 1073,48-3-267,0-3 0,-1-2-1,0-3 1,0-2 0,-2-2 0,81-34-1,-104 35 643,-1-2-1,-1-1 1,0-1 0,-1-1-1,39-37 1,-65 53-107,-1 1 0,0 0 0,1-1 0,-1 1 1,0 0-1,-1 0 0,1 0 0,0 0 0,0 0 0,-1 0 0,1 0 1,-1 0-1,0 1 0,0-1 0,-1-1 0,-4-4 86,-20-37 76,25 39-166,0-1 0,-1 1 0,0 0-1,0 0 1,0 1 0,0-1 0,-1 1 0,0-1-1,0 1 1,0 0 0,0 1 0,-1-1 0,0 1-1,1 0 1,-1 0 0,0 0 0,-1 0 0,1 1-1,0 0 1,-1 0 0,-5-1 0,-17 0 7,-1 1 0,1 1 0,-1 1 0,1 1 1,-35 7-1,24-4 69,-73 1 1,100-5-126,0 0 0,-1 2 0,1-1 0,-1 2-1,1 0 1,0 0 0,0 1 0,1 0 0,-16 8 0,6 0-24,0 0 1,0 1 0,-36 31-1,-12 23 47,-102 127 0,85-92-35,81-96-20,1 0 0,0 0-1,0 1 1,1-1-1,-1 1 1,1 0 0,1 0-1,0 0 1,0 0-1,0 0 1,0 1-1,1-1 1,0 12 0,1-15-3,0 0 1,0 0 0,1 1 0,-1-1-1,1 0 1,0 0 0,0 0 0,0 0-1,0 0 1,1-1 0,0 1 0,0 0-1,0-1 1,0 1 0,0-1 0,1 0-1,-1 1 1,1-1 0,0 0 0,0-1 0,0 1-1,0 0 1,1-1 0,-1 0 0,8 4-1,-8-5-20,0 0 0,1 0 0,-1-1 0,0 1 0,1-1-1,-1 1 1,1-1 0,-1 0 0,1-1 0,-1 1 0,1 0 0,-1-1-1,0 0 1,1 0 0,-1 0 0,0 0 0,0-1 0,0 1-1,0-1 1,0 1 0,4-4 0,7-6-120,0 0 0,-1-1 0,13-15 0,2 0 43,360-323 142,-327 270 603,-59 78-610,1-1 0,-1 0 0,-1 0 0,1-1 0,0 1 0,-1 0 0,0 0 0,0-1 0,0 1 1,0-1-1,0 1 0,-1-1 0,1 1 0,-1-1 0,0 0 0,0 1 0,0-1 0,-1 1 0,1-1 0,-3-5 0,2-1 37,-2 1 1,1 0-1,-2 0 1,1 0-1,-1 0 1,-8-13-1,10 19-52,0-1-1,-1 1 1,1 0-1,-1 0 1,0 0-1,0 0 1,0 0 0,0 1-1,0-1 1,-1 1-1,1 0 1,-1 0 0,0 0-1,0 0 1,1 1-1,-1-1 1,0 1-1,-6-1 1,1 2-2,0 0 1,0 0-1,0 0 0,1 2 0,-1-1 1,0 1-1,-14 4 0,-30 7 26,-22 6-17,6 4 78,49-18-85,1 1 0,0 1 0,0 1 0,1 1 0,0 0 0,-20 14 0,-48 39 8,36-28-15,-76 70 0,106-86-10,1 2 0,2 0-1,0 1 1,1 1 0,1 0 0,-24 48-1,27-24-51,12-41 59,-1 1 0,0-1-1,0 1 1,-1-1 0,0 0 0,0 0 0,0 0 0,-1 0-1,1 0 1,-4 5 0,-6 1-21,6-14-30,2-23-37,4 15 89,2-51 22,-1 51 9,0 1 0,-1 0-1,0 0 1,0-1 0,-1 1 0,-4-18 0,5 25-25,-1-1 0,1 1 0,0-1 0,0 1 1,0-1-1,0 1 0,0-1 0,1 1 0,0-1 0,0 1 0,0 0 1,0-1-1,0 1 0,1 0 0,-1 0 0,1 0 0,0 0 1,0 0-1,0 0 0,3-3 0,8-8 15,0 0 0,26-20 0,3-4 163,-32 28-174,0 1 0,1 0-1,0 1 1,1 0 0,0 0-1,25-11 1,13-7 4,-1-19 47,-44 43-64,-1 0 0,1 1-1,0 0 1,0 0-1,-1 0 1,1 1 0,6-1-1,-5 1 4,-1 0-1,1-1 1,0 1-1,-1-2 0,1 1 1,5-2-1,7-6 7,-1 2 0,1 0-1,1 2 1,36-8 0,-47 11-5,-1 0 1,1-1-1,-1 1 1,0-2-1,0 1 1,0-1-1,0 0 1,0-1-1,-1 1 1,9-9-1,-10 8 0,0 1 1,1-1-1,-1 1 0,1 0 1,0 1-1,0-1 1,0 1-1,0 1 0,0-1 1,1 1-1,-1 0 0,1 0 1,0 1-1,7-1 0,0 1 0,0 0 0,0-1-1,21-6 1,-25 5-1,0 0 0,0 1 0,1 0 0,-1 1 0,0 0 0,1 1 0,18 2 0,-14-1 3,-1 0 0,1 0 0,26-3 0,-30 0 1,1 2 0,-1-1 0,1 1 0,-1 1 0,1 0 0,18 5 0,-18-3 1,1-1 1,0 0 0,0-1 0,22-1 0,-22 0 0,1 1 1,0-1-1,-1 2 1,16 3 0,-20-3 3,0-1 0,0 0-1,0-1 1,1 0 0,-1 0 0,0-1 0,12-2 0,-12 1-3,1 0 0,-1 2-1,1-1 1,-1 1 0,0 0 0,1 1-1,15 3 1,-24-4-8,5 1 8,-1 0-1,1 0 1,-1 1-1,0 0 1,1 0-1,-1 0 1,0 0-1,0 1 1,-1 0 0,1 0-1,0 1 1,-1-1-1,0 1 1,0 0-1,0 0 1,0 0-1,4 7 1,-4-6-5,0 0 1,1-1-1,0 0 1,0 1-1,0-1 1,0-1-1,0 1 1,1-1-1,-1 0 1,1 0-1,9 2 1,0 1 4,0-2 0,1 0 0,21 3 1,-22-4-3,0 1 1,-1 0 0,0 1-1,0 0 1,0 1 0,-1 1-1,0 0 1,0 1 0,19 15-1,-5-5-2,8 3 1,-26-16-2,1 0-1,-1 1 0,0 0 0,11 10 0,77 65 7,-68-59-5,-1 2-1,-1 0 1,34 39 0,-42-37-343,0 1 0,-2 1 0,-1 1 0,-1 0 0,-1 1 0,-2 0 0,-1 1 0,13 60 0,-18-65-746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7:02.3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7 731 1520,'12'61'4285,"-12"-57"-3720,1-1-1,-1 1 0,0-1 0,-1 0 0,1 1 0,0-1 0,-1 1 0,0-1 0,-1 5 0,1-8-519,1 0 0,0 1-1,0-1 1,0 0-1,-1 0 1,1 1-1,0-1 1,0 0-1,-1 0 1,1 0-1,0 0 1,-1 1 0,1-1-1,0 0 1,-1 0-1,1 0 1,0 0-1,0 0 1,-1 0-1,1 0 1,0 0-1,-1 0 1,1 0-1,0 0 1,-1 0 0,1 0-1,0 0 1,-1 0-1,1 0 1,0 0-1,-1-1 1,1 1-1,0 0 1,-1 0-1,1 0 1,0 0 0,0-1-1,-1 1 1,1 0-1,0 0 1,0 0-1,0-1 1,-1 1-1,1 0 1,0-1-1,0 1 1,0 0-1,0 0 1,-1-1 0,1 1-1,0 0 1,0-1-1,0 1 1,0 0-1,0-1 1,0 1-1,0 0 1,0-1-1,0 1 1,0 0 0,0-1-1,0 1 1,0 0-1,0-1 1,0 1-1,0 0 1,1 0-1,-1-1 1,0 0-1,36-124 1326,-22 0-838,-4-218 0,-10 280-341,25 395-790,-5-125 28,-18-171 460,-1-15-183,0 0 0,2 0 0,9 40 0,-7-73-810,-4-19 1227,-28-223 272,-2-30 173,32 45 401,10 780-1310,-1-272-1373,-12-257 1696,0 11-904,4-34-23,3-54 1227,-3-115 0,-3 61 395,0 66-284,1-155 688,-4 175-969,-1-1 0,-2 0-1,-1 1 1,-11-34 0,5 39 95,4 19 44,3 18-49,1 56-214,2 0 0,8 77 0,-3-90 4,13 105-72,-8-96-831,-3-1 1,-3 90-1,-2-150 898,-1 23-429,2-22 335,4-13 108,0-12 125,-1-1 0,-2 0 1,0-1-1,-1 1 0,-4-29 0,1-7 221,5-47 378,0 58-454,-3 0 0,-1 0 0,-2 0-1,-17-81 1,19 130-262,1-1-1,0 1 1,0 0 0,-1 0-1,1 0 1,-1 0-1,1 0 1,-1-1 0,1 1-1,-1 0 1,0 0-1,1 0 1,-1 1-1,0-1 1,0 0 0,0 0-1,0 0 1,0 0-1,0 1 1,0-1 0,0 1-1,-1-2 1,1 2-5,0 1 1,0-1 0,1 0-1,-1 0 1,0 1 0,1-1 0,-1 1-1,0-1 1,1 0 0,-1 1-1,0-1 1,1 1 0,-1-1-1,1 1 1,-1 0 0,1-1-1,-1 1 1,1 0 0,-1-1-1,1 1 1,0 0 0,-1-1-1,1 1 1,0 0 0,0 0 0,0-1-1,-1 1 1,1 0 0,0 0-1,0 0 1,0-1 0,0 1-1,0 0 1,1 1 0,-4 46-44,3 1 0,9 75 1,-2-29-57,-3 58-77,-4-73-509,15 111 0,-8-168-285,-1-33 69,0-37 904,-4-108 1159,-32-265 0,22 342-747,3-83 0,0 250-207,20 114-364,5 118-931,-16-228 301,-1-51-797,-1 0 0,-6 51 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7:11.20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 34 1512,'7'-33'11015,"-6"36"-10871,0 1 0,-1-1 1,1 1-1,-1 0 1,0 0-1,0-1 0,0 1 1,-1 0-1,1-1 0,-1 1 1,-2 6-1,1 4 68,0-2-81,-1 12 55,0 1-1,2-1 1,3 49 0,-1-66-189,1 1 0,0-1 0,0 0 0,0 0 0,0 0 0,1 0 0,0 0 0,1-1 0,0 1 0,0-1 0,0 0 0,1 0 0,0 0 0,0-1 0,0 0 0,0 0 0,10 7 0,4 0-8,1 0 0,0-1 0,0-1 0,1-1 0,0 0 0,1-2 0,0-1 0,0 0 0,1-2 0,-1 0 0,1-2 0,30 0 0,-40-2 22,0-1-1,0 0 0,-1-1 1,1 0-1,0-1 0,-1-1 1,0 0-1,0 0 0,0-1 1,0-1-1,-1 0 0,0 0 1,0-1-1,0-1 0,-1 0 1,0 0-1,-1-1 0,0 0 1,0-1-1,-1 0 0,-1 0 1,14-23-1,-16 24 52,-1 0-1,0-1 1,0 0 0,-1 1 0,0-1-1,-1-1 1,0 1 0,0 0 0,-1 0-1,-1-1 1,0 1 0,0 0 0,-1-1-1,0 1 1,-4-14 0,2 11-1294,-1 0 1,-1 1-1,-12-24 1,9 19-607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7:16.1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23 117 1976,'7'-14'7367,"-3"2"-6572,-1-1 0,-1 0 0,2-21 194,-5 60-626,0 46-1061,12 109 1,-6-125-391,-5-55 1073,0 0 1,0 0-1,0 1 0,0-1 1,0 0-1,0 0 0,0 1 1,1-1-1,-1 0 1,0 0-1,1 1 0,-1-1 1,1 0-1,-1 0 0,1 0 1,0 0-1,1 2 1,7-16-83,4-37 30,-10 19 290,-3-1 0,0 1 1,-2 0-1,-2-1 0,0 1 0,-2 1 0,-2-1 0,-15-41 1,23 72-222,0 0 1,0 0 0,0-1 0,0 1-1,0 0 1,0 0 0,0 0-1,0-1 1,0 1 0,0 0 0,0 0-1,0 0 1,0 0 0,-1-1-1,1 1 1,0 0 0,0 0 0,0 0-1,0 0 1,0 0 0,0 0 0,0-1-1,-1 1 1,1 0 0,0 0-1,0 0 1,0 0 0,0 0 0,-1 0-1,1 0 1,0 0 0,0 0 0,0 0-1,0 0 1,-1-1 0,1 1-1,0 0 1,0 0 0,0 0 0,0 0-1,-1 0 1,1 0 0,0 1 0,0-1-1,0 0 1,0 0 0,-1 0-1,1 0 1,0 0 0,0 0 0,-6 11-37,-1 14-145,2 11-971,-1 55 0,-1 12-3565,3-67 3618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7:18.4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 1 1224,'53'3'8960,"-53"-2"-8774,-6 47-21,2 1 1,2 0-1,2 0 0,8 53 0,-1 11-369,-8-7-1202,1-105 1455,4-30 350,-16-123 603,-1-2-398,-2 274 370,6-71-1331,2 0 1,2 0-1,2 56 1,4-105 347,-1 0 1,0-1 0,0 1-1,0 0 1,0 0 0,0 0-1,0 0 1,1 0 0,-1 0-1,0 0 1,0 0 0,0 0-1,0 0 1,0 0 0,0 0-1,1 0 1,-1 0 0,0 0-1,0 1 1,0-1 0,0 0-1,0 0 1,0 0 0,1 0-1,-1 0 1,0 0 0,0 0-1,0 0 1,0 0 0,0 0-1,0 0 1,0 1-1,0-1 1,0 0 0,1 0-1,-1 0 1,0 0 0,0 0-1,0 0 1,0 1 0,0-1-1,0 0 1,0 0 0,0 0-1,0 0 1,0 0 0,0 0-1,0 1 1,0-1 0,0 0-1,0 0 1,0 0 0,0 0-1,0 0 1,0 0 0,0 1-1,0-1 1,-1 0 0,8-17-224,4-25 142,-7-3 324,0-62 0,-4 87-95,-1 0 0,-1-1-1,-2 1 1,1 0 0,-11-27-1,9 36 704,1 11-324,-1 24-176,5 41-488,0-63 192,1 106-260,8 141-532,-8-246 640,-1 0 0,1 0-1,-1 0 1,1 0 0,0 0 0,0 0-1,1 0 1,-1 0 0,0 0 0,1 0-1,2 3 1,-4-6 85,0 0 0,1 0 0,-1 1 0,0-1 0,0 0-1,1 0 1,-1 0 0,0 1 0,1-1 0,-1 0 0,0 0 0,0 0-1,1 0 1,-1 0 0,0 1 0,1-1 0,-1 0 0,1 0 0,-1 0 0,0 0-1,1 0 1,-1 0 0,0 0 0,1 0 0,-1 0 0,0-1 0,1 1-1,-1 0 1,0 0 0,1 0 0,-1 0 0,0 0 0,1-1 0,10-19-6,-2-19 414,-3 0 1,0-1-1,-3 0 1,-1-46 0,-1 37 195,0 35-455,0 8-90,-1 1 0,1-1 0,-1 1 1,0-1-1,0 1 0,0-1 0,-1 1 0,0-1 0,0 1 1,0-1-1,-3-5 0,-2 11 145,3 10-93,3 21-58,0-25-30,-3 84-150,1-50-106,1-1 0,2 0 0,1 1 0,9 39 0,-10-76 144,0 1 1,0-1-1,0 1 1,1-1-1,-1 0 0,1 1 1,0-1-1,0 0 1,0 0-1,1 0 0,2 3 1,-4-6 91,-1 1 0,1-1 0,-1 1-1,1-1 1,-1 0 0,1 0 0,-1 1 0,1-1 0,-1 0 0,1 0 0,-1 1 0,1-1-1,-1 0 1,1 0 0,0 0 0,-1 0 0,1 0 0,-1 0 0,1 0 0,-1 0 0,1 0-1,0 0 1,-1 0 0,1 0 0,-1-1 0,1 1 0,0 0 0,0-2 13,1 1 1,-1 0-1,0 0 1,0-1 0,0 1-1,0 0 1,0-1-1,0 1 1,-1-1 0,1 1-1,0-1 1,-1 0-1,1 1 1,0-4 0,1-10 180,0-1 1,-1 1 0,0-1 0,-1 1-1,-4-26 1,0-25 178,8 14-200,-2 32-18,-1 1 0,-1-1-1,-2-19 1,-6 59 46,11 179-4384,-3-165 3180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04.75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44 163 8968,'0'6'0,"0"0"0,0 1 0,0-1 0,0 0 0,-1 1 0,1-1 0,0 0 0,0 0 0,-1 0 0,1 0 0,0-1 0,-1 1 0,1 0 0,-1-1 0,1 0 0,-1 0 0,1 0 0,-1 0 0,1 0 0,-1-1 0,0 0 0,1 0 0,-1 0 0,0 0 0,1-1 0,-1 0 0,0 0 0,0 0 0,0 0 0,1-1 0,-1 0 0,0 0 0,0 0 0,0-1 0,0 0 0,1 0 0,-1 0 0,0-1 0,0 0 0,0 0 0,0 0 0,0-1 0,1 0 0,-1 0 0,0 0 0,0-1 0,0 0 0,0 0 0,1 0 0,-1-1 0,0 0 0,0 0 0,1 0 0,-1 0 0,0-1 0,0 0 0,1 0 0,-1 0 0,0 0 0,1-1 0,-1 0 0,1 0 0,-1 0 0,1 0 0,-1 0 0,1-1 0,-1 0 0,1 1 0,0-1 0,-1 0 0,1 0 0,0 0 0,0 0 0,-1-1 0,1 1 0,0 0 0,0-1 0,0 1 0,0 0 0,0-1 0,0 1 0,0-1 0,0 1 0,0 0 0,1 0 0,-1-1 0,0 1 0,0 0 0,1 0 0,-1 1 0,0-1 0,1 0 0,-1 1 0,1-1 0,-1 1 0,1 0 0,-1 0 0,1 0 0,-1 1 0,1-1 0,0 1 0,-1 0 0,1 0 0,0 0 0,0 1 0,-1 0 0,1 0 0,0 0 0,0 0 0,-1 1 0,1 0 0,0 0 0,0 0 0,0 1 0,0 0 0,-1 0 0,1 1 0,0-1 0,0 1 0,0 0 0,0 1 0,0-1 0,-1 1 0,1 0 0,0 0 0,0 1 0,0 0 0,0 0 0,-1 0 0,1 1 0,0 0 0,0 0 0,0 0 0,-1 0 0,1 1 0,0 0 0,-1 0 0,1 0 0,0 1 0,-1-1 0,1 1 0,-1 0 0,1 0 0,-1 0 0,1 1 0,-1-1 0,1 1 0,-1 0 0,0-1 0,1 1 0,-1 0 0,0 0 0,0 1 0,1-1 0,-1 0 0,0 0 0,0 1 0,0-1 0,0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8.0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1 593 2609,'54'-40'176,"63"-51"112,55-45-536,33-33 152,-19 12-2633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01.6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49 24 2304,'-28'-23'7044,"27"23"-6922,0 4 130,-1-1 1,1 0 0,0 1 0,0 0-1,0-1 1,0 1 0,1 0 0,0-1-1,-1 1 1,1 0 0,1 4 0,-5 672 4104,2-90-4420,-1-493-103,0 112-399,6-164-1442,7 46 0,-4-62 853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03.47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124 38 1856,'-1'0'43,"1"0"-1,-1 0 0,1-1 0,-1 1 0,0 0 0,1 0 0,-1-1 0,1 1 1,-1 0-1,1-1 0,-1 1 0,1-1 0,0 1 0,-1 0 0,1-1 0,-1 1 1,1-1-1,0 1 0,-1-1 0,1 0 0,0 1 0,0-1 0,0 1 0,-1-1 1,1 1-1,0-1 0,0 0 0,0 1 0,0-1 0,0 1 0,0-1 1,0 0-1,0 1 0,0-1 0,0 1 0,0-1 0,1 0 0,-1 1 0,0-1 1,0 1-1,0-1 0,1 1 0,-1-1 0,0 1 0,1-1 0,2-14 3254,-29 54-927,8 3-2175,2 1 1,2 1-1,1 0 0,3 1 0,2 0 0,1 0 0,3 1 0,2 67 0,4-85-459,1-1 1,1 0-1,10 30 0,-11-45-482,1 0 0,1 0 0,0 0 0,1-1 0,8 13 0,-7-16-149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08.36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189 16 1944,'-18'-16'6762,"16"16"-6558,1 0-141,0 0-1,0 0 0,0 1 0,0-1 0,1 0 0,-1 0 0,0 1 0,0-1 0,0 1 0,1-1 0,-1 1 0,0-1 0,1 1 0,-1-1 0,0 1 0,1-1 0,-1 1 0,0 0 0,1-1 0,-1 1 0,1 0 0,0 0 0,-1-1 1,1 1-1,-1 1 0,-58 119 2936,-4 12-2428,55-105-498,1 1 0,2 1-1,1-1 1,1 1 0,2 0-1,4 58 1,-1-7-72,-2-55-248,2 1-1,0-1 1,1 1 0,2-1 0,1 0-1,1-1 1,15 39 0,-21-63 108,-1 1 0,0-1 1,0 0-1,1 0 0,-1 0 0,1 1 0,-1-1 1,1 0-1,0 0 0,-1 0 0,1 0 0,0 0 1,0 0-1,-1 0 0,1 0 0,0 0 1,0-1-1,0 1 0,0 0 0,0 0 0,1-1 1,-1 1-1,0-1 0,0 1 0,0-1 0,0 0 1,1 1-1,-1-1 0,0 0 0,0 0 0,1 1 1,-1-1-1,0 0 0,0-1 0,3 1 0,-2-1-159,-1-1 0,1 1 0,0-1-1,-1 1 1,1-1 0,-1 0 0,0 1-1,1-1 1,-1 0 0,0 0 0,0 0-1,0 0 1,-1 0 0,1 0-1,0 0 1,-1 0 0,1 0 0,-1-1-1,0 1 1,0-2 0,12-115 209,27-204 7336,-12 185-6648,-24 126-548,2-5 432,-2-1 1,3-28 0,-6 42-376,1 0 0,-1 0 0,0 0 0,-1 0 0,1-1 0,-1 1 0,0 0 1,0 0-1,0 0 0,-1 0 0,1 0 0,-1 0 0,0 1 0,0-1 0,0 1 0,-1-1 1,-2-2-1,5 5-94,-1 1 0,1 0 0,0 0 0,-1 0 0,1-1 0,-1 1 0,1 0 0,-1 0 0,1 0 0,-1 0 0,1 0 0,-1 0 0,1 0 0,0 0 0,-1 0 0,1 0 0,-1 0 0,1 0 0,-1 0 0,1 0 0,-1 1 0,1-1 0,-1 0 1,1 0-1,0 0 0,-1 1 0,1-1 0,0 0 0,-1 1 0,1-1 0,0 0 0,-1 1 0,1-1 0,0 0 0,-1 1 0,1-1 0,0 0 0,0 1 0,-1-1 0,1 1 0,0-1 0,0 1 0,0-1 0,0 1 0,0-1 0,0 0 0,0 1 0,0-1 0,0 2 0,-9 26 57,9-27-33,-60 313 1064,53-263-1108,3 0 1,2 0-1,3 0 1,8 63 0,-8-105-61,13 66 83,-13-69-240,1 0-1,0 0 0,0 0 1,1 0-1,0-1 1,0 1-1,0-1 0,1 0 1,6 8-1,-10-13 191,1 0 0,-1 0 0,0 0 0,1 0 0,-1 0-1,1 0 1,-1 0 0,0 0 0,1 0 0,-1 0 0,1 0 0,-1 0-1,0 0 1,1 0 0,-1 0 0,1 0 0,-1 0 0,0-1 0,1 1-1,-1 0 1,0 0 0,1 0 0,-1-1 0,0 1 0,1 0 0,-1-1-1,0 1 1,0 0 0,1 0 0,-1-1 0,0 1 0,0-1-1,1 1 1,-1 0 0,0-1 0,0 1 0,0 0 0,0-1 0,0 1-1,0-1 1,0 1 0,0 0 0,0-1 0,0 1 0,0-1 0,0 1-1,0 0 1,0-2 0,5-22-3450,-5 17 2273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28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55 478 1400,'-2'0'300,"1"0"-1,-1 0 0,1 0 1,-1 1-1,1-1 1,-1 1-1,1-1 0,0 1 1,-1-1-1,1 1 1,0 0-1,-1-1 0,1 1 1,0 0-1,0 0 0,0 0 1,0 0-1,0 0 1,0 0-1,0 0 0,0 1 1,0-1-1,0 0 1,1 0-1,-1 1 0,0-1 1,0 3-1,0-2-94,1 0 0,-1-1 1,0 1-1,0 0 0,-1 0 0,1-1 1,0 1-1,0-1 0,-1 1 0,1-1 0,-1 0 1,1 1-1,-3 0 0,1-5 831,7-8-700,6-9-114,16-15 93,2 2 0,1 1 0,1 1 0,2 1 1,1 2-1,1 1 0,1 2 0,51-27 0,-65 41-309,1 1 25,-1-1 0,0 0 0,-1-2 0,34-27-1,-53 40 14,-5 1-29,0 0 1,0 0-1,1 1 0,-1-1 0,0 1 0,1 0 0,0 0 0,-1 1 0,1-1 0,-4 5 0,-20 11 19,-13 1-24,1 2 0,1 2 0,-62 49 0,75-51-17,2 2 0,1 0 0,1 1 0,0 1 0,2 1-1,1 1 1,-18 38 0,50-93 6,3 0 0,0 1 0,1 1 0,2 1 0,1 1 0,0 1 0,2 0 0,1 2 0,0 1 0,2 0 0,53-29 0,-58 37 37,-1 0 1,0-2-1,-1 0 0,0-1 1,-1-1-1,-1-1 0,17-21 1,-34 38-33,0 0 1,0 0 0,0 0-1,0 0 1,0 0-1,0 0 1,0 0 0,0 0-1,-1 0 1,1 0 0,0 0-1,0 0 1,0 0-1,0 0 1,0 0 0,0 0-1,0 0 1,0 0 0,0 0-1,0 0 1,0 0-1,0 0 1,0 0 0,0 0-1,0 0 1,-1 0-1,1 0 1,0-1 0,0 1-1,0 0 1,0 0 0,0 0-1,0 0 1,0 0-1,0 0 1,0 0 0,0 0-1,0 0 1,0 0-1,0 0 1,0 0 0,0 0-1,0 0 1,0-1 0,0 1-1,0 0 1,0 0-1,-12 6 59,-13 10-14,-250 183 181,242-170-220,0 0 0,2 3 1,-35 45-1,92-101 102,0 2 1,44-29-1,98-61 510,-156 105-566,110-77 329,-112 81-156,-19 18-145,-21 23-21,20-32-37,0 0 1,-1 0-1,1-1 0,-1 0 0,0-1 0,-1 0 1,-16 2-1,-19 9 35,26-8-49,-15 6-5,-48 24-1,74-32-12,0 1 0,0 0 0,1 0 0,-1 1 0,2 1-1,-1 0 1,1 0 0,0 0 0,-8 13 0,110-85 470,29-12-258,-78 51-161,-2-2-1,41-34 0,-76 54-21,-1 0 0,1 1 0,1 0 0,-1 0 1,1 1-1,0 0 0,0 0 0,1 1 0,0 0 0,-1 1 0,1 0 1,0 0-1,14-1 0,-17-41-5021,0 17 3425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20 4329,'-4'2'680,"0"0"1,1-1-1,-1 0 1,0 0-1,0 0 1,1 0-1,-1 0 0,0-1 1,0 0-1,0 0 1,-6-1-1,-23 4 1977,33-3-2597,-1 0 0,0 0 0,1 0 0,-1 0-1,1 0 1,-1 0 0,0 0 0,1 0 0,-1 0 0,0 0 0,1 1-1,-1-1 1,1 0 0,-1 1 0,1-1 0,-1 0 0,1 1-1,-1-1 1,1 1 0,-1-1 0,1 0 0,-1 1 0,1-1 0,0 1-1,-1-1 1,1 1 0,0 0 0,-1-1 0,1 1 0,0-1 0,-1 2-1,18 9 743,38 5-179,-52-15-475,30 6 112,0 2 0,0 1 0,-1 1 0,0 2 0,-1 1 0,-1 2 0,46 30 0,-61-37-242,0 0-1,25 9 1,-26-11 213,-23-7-234,0-1-1,0 1 0,0-2 1,0 1-1,0-1 1,0 0-1,1-1 0,-1 0 1,1 0-1,0-1 1,-1 0-1,-11-9 0,-68-42-3,63 40 13,-1 0 0,2-2 1,-23-20-1,36 29 8,9 7-13,0 0 0,0 0 0,0-1 0,1 1 0,-1-1 0,0 1 0,1-1 0,-1 0 0,1 1 0,0-1 0,-1 0 0,1 0 0,0 0 0,-1-3 0,2 5-1,0 0-1,0 0 0,0 0 1,1 1-1,-1-1 1,0 0-1,0 0 1,0 0-1,1 0 0,-1 1 1,0-1-1,0 0 1,1 0-1,-1 0 1,0 0-1,0 0 0,1 0 1,-1 0-1,0 0 1,1 0-1,-1 0 1,0 0-1,0 0 0,1 0 1,-1 0-1,0 0 1,0 0-1,1 0 0,-1 0 1,0 0-1,1 0 1,-1 0-1,0-1 1,0 1-1,1 0 0,-1 0 1,0 0-1,0 0 1,0-1-1,1 1 1,-1 0-1,0 0 0,0 0 1,0-1-1,0 1 1,1 0-1,-1 0 1,0-1-1,0 1 0,0 0 1,0 0-1,0-1 1,0 1-1,0 0 1,0-1-1,0 1 0,0 0 1,0 0-1,0-1 1,0 1-1,0 0 1,0 0-1,0-1 0,0 1 1,0 0-1,0-1 1,0 1-1,0 0 1,-1-1-1,20 11-6,102 102 86,-29-24 152,-47-54-113,-30-23-92,-1 0-1,21 20 1,-15-15-1,-17-14-15,0 0 0,0 1 0,0-1 0,0 1 0,0-1-1,-1 1 1,1 0 0,2 4 0,-16-27-3,-1 0 0,-1 1-1,-1 0 1,0 1 0,-2 1-1,-30-27 1,0 6 65,-86-53-1,113 79-55,-8-8 11,23 15-18,-1 1 0,1 1-1,-1-1 1,0 1 0,0-1 0,0 2 0,0-1 0,0 0 0,-1 1-1,1 0 1,-1 0 0,0 1 0,0-1 0,-7 0 0,12 3-9,1-1 0,-1 0 0,1 0 0,-1 1 0,1-1 0,-1 0 1,1 0-1,-1 1 0,1-1 0,-1 1 0,1-1 0,0 0 0,-1 1 0,1-1 1,0 1-1,-1-1 0,1 1 0,0-1 0,-1 1 0,1-1 0,0 1 1,0-1-1,0 1 0,0-1 0,0 1 0,-1 0 0,1-1 0,0 1 0,0-1 1,0 1-1,0-1 0,1 1 0,-1 0 0,0-1 0,0 1 0,0-1 0,0 1 1,1-1-1,-1 1 0,0-1 0,0 1 0,1-1 0,0 2 0,13 22-20,3-8 36,2-1 0,21 14-1,28 22 57,94 86 49,-134-115-105,2-2 0,0-1-1,63 29 1,-59-35 1,-26-13 13,-23-10-33,13 9-4,-31-18-148,0-1 1,1-1-1,1-2 0,-39-37 1,49 40 84,0 2 0,-26-17 0,33 26 70,0 0 0,1-2 0,0 1 0,0-2 0,1 0 0,1 0 0,0-1 0,1 0 0,-10-16 0,23 26-93,8 6 68,10 6 26,27 17 113,0 2 0,-2 2 0,-1 2 0,73 69 1,-104-85-21,0 0 1,-1 0 0,15 28-1,-22-36-525,-1 1 1,-1 0-1,1 0 0,-2 0 0,1 0 0,4 19 0,-8-46-680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40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4121,'-3'2'8466,"12"12"-6449,8-2-1230,8 5 1,0 1 0,41 38 1,-58-47-785,0 1 0,-1-1 0,0 1 0,0 1 0,-1-1 0,-1 1 1,0 0-1,0 0 0,-1 1 0,4 17 0,1 19-467,-3 0-1,-2 0 1,-1 0-1,-3 1 1,-10 80 0,1-80-507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40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18 6473,'-2'-8'729,"-1"2"663,-3 3-16,-4 3-128,0 3-55,-6 5-121,-1 4-64,-2 9-240,-5 5-152,-2 18-320,-1 8-144,-2 18-128,4 10-32,4 6-368,6-3-416,13-10-1720,4-7 1463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5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3601,'-5'1'712,"-1"1"376,-4 6-40,-1 3-183,-3 9-225,0 6-80,2 14-136,1 3-88,8 11-168,3 2-136,7 2-984,9-2 664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53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4385,'4'5'208,"3"3"344,-3 1 136,1 3 80,0 6-79,-2 2-417,-2 3-160,-1 9-224,-1 1-264,-5 1-985,-2 0 825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15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4513,'7'18'3042,"-7"-16"-2976,0-1-1,0 0 0,1 1 1,-1-1-1,0 0 0,1 1 1,-1-1-1,1 0 0,0 1 0,-1-1 1,1 0-1,0 0 0,0 0 1,0 0-1,0 0 0,0 0 0,0 0 1,0 0-1,0 0 0,0 0 1,0-1-1,0 1 0,0 0 0,1-1 1,-1 1-1,0-1 0,1 1 1,-1-1-1,0 0 0,1 0 0,-1 1 1,3-1-1,12 0-29,-1-1 1,1-1-1,0 0 0,-1-1 0,1 0 0,-1-1 1,22-10-1,10 0-10,267-60-1866,-273 66 1120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8.2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10852 18 5433,'-23'-5'1032,"-35"-4"777,-49 5-361,-50 12-808,-57 21-96,-52 27-32,-53 31-95,-49 31 7,-44 32-32,-39 29-56,-36 28-184,-31 28-72,-29 27-104,-25 31-8,-24 34-16,-19 37-32,-16 43-296,-9 42-288,3 42-465,13 33-127,31 20 328,43 5 360,63-17 656,70-33 88,87-51-24,98-102-8682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16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60 2569,'-21'3'4866,"14"-1"-2392,17-1-503,154-9 151,284-49 1,-690 82-1498,-39 7-579,173-11-21,301-40 18,-140 16-65,10-3 16,-25 2 17,0 1-1,49 4 1,-77 0 84,-10 2-24,-20 2 12,-52 6-37,56-8-29,-159 30 262,-18 3-3895,181-36 401,8-7 1157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6.13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91 0 6193,'-9'1'-664,"-10"0"-504,-12 1 208,0 0-2441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7.03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2552 8 4417,'-8'-2'528,"-12"0"320,-10 0-424,-9 0-592,-5 3-96,-1 2 8,1 2 80,6 3 216,7 0 80,8 2 40,12-1-8,13 1-152,14 0-120,16 0-440,13-3-176,14-2-32,9-3 112,7-4 440,3-4 208,-2-2 176,-4-3 16,-8 1 0,-8 0 40,-12 2 240,-13 3 136,-13 2 192,-11 3 40,-15 3-104,-14 3-119,-15 2-217,-14 3-96,-14 1-184,-12 1-40,-11 0-24,-8 0-16,-7-1 8,-3 1 0,1-1-16,5 1-16,8 2-136,12 3-168,17 2-360,18 3-9,23 2 129,24 2 160,28 1 344,24-2 0,25-2-16,19-5-8,17-5 32,11-6 16,6-8 24,1-7 16,-5-5 16,-8-5 8,-13-3 8,-15-1 40,-20 0 320,-19 2 137,-21 1 111,-23 2 16,-24 4-136,-24 3-24,-25 5 64,-23 5 40,-20 5-64,-18 4-47,-15 4-113,-10 3-80,-8 2-152,-5 2-64,-1 1-80,4 1-8,8 0 0,12-1-8,17-1-48,22-1-128,23-1-368,26-1-105,28 0-79,29 0 48,30 1 256,30 1 64,27-2 64,24 0-8,20-4-240,14-4-40,8-5 64,2-6 63,-4-7 297,-6-6 88,-14-8 40,-16-4 48,-19-4 264,-22-2 209,-23 0 135,-23 2 48,-24 2-120,-25 1-152,-27 4 64,-26 2 40,-27 5 32,-24 4-23,-21 4-177,-20 4-112,-15 5-160,-14 4-64,-14 5-120,-10 6-8,-7 5 24,-5 6 40,5 7 56,10 6-24,20 5-713,23 4-639,33 4 728,40-8-8802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7.4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2935 78 12107,'-12'-3'160,"-17"-4"384,-22-2-2137,-21-1 209,-22 0 384,-22 1 416,-21 1 1296,-19 0 208,-17 1-24,-16 2-176,-14 4-544,-8 5-152,-6 9-72,-2 9-64,7 11 8,10 11 8,20 11 0,22 9-120,31 7-544,34 4-400,37 2-472,41 2 7,43-4 449,41-6 344,41-9 48,35-12-121,31-11 497,-14-14-1336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8.02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3661 166 6105,'-5'-5'921,"-18"-7"783,-24-7-520,-32-5-664,-34-2-200,-38 1-256,-36 3-64,-35 5-8,-30 6-40,-25 7-24,-21 4 72,-8 8-24,0 11 24,13 12-24,22 17-56,31 12-288,34 9-288,40 4-920,44 1-1,49-4 337,50-7 328,52-11 936,51-11 96,48-16-24,43-14-24,40-15-112,32-13-104,25-9-64,16-5 8,8-1 112,0 2 152,-11 5 320,-17 5 104,-23 5 72,-29 3-72,-34 3-232,-34 0-72,-40 0 304,-39-2 49,-40-1 23,-41-2-32,-41-3-328,-39-1-48,-39 0-48,-35 0-16,-33 2-112,-29 2-64,-25 4-56,-19 5 32,-12 5 56,-3 7 8,7 7 88,17 9-24,29 7-120,35 7-152,46 4-392,47 4 7,51 1 217,51 1 176,54-1 344,52-3 8,53-5-64,49-2-8,49-1-24,45 1-16,43 2-552,37 0-432,34 1-608,27-1 672,-59-8-1473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8.43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4209,'16'1'176,"5"1"-4561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8.62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8162,'40'8'376,"59"12"64,60 10-216,58 8-200,47 4-24,40 2 32,31-2 0,26-3 8,17-4-8,11-6-176,5-8-144,-4-7-216,-6-7-96,-17-6-529,-19-3-487,-27-2 928,-69-1-3705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8.79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5874 387 3049,'-63'-9'920,"-94"-11"880,-95-10-271,-84-9-601,-68-4-320,-48-1-480,-31 3-120,-18 4-368,-6 5-272,2 5-72,8 5 55,17 6 337,20 3 192,28 4 120,87 4-6193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9.00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8074,'59'5'576,"82"9"744,91 8-1168,84 6-32,72 4-160,60 2-256,44-2-368,32-5 24,24-7-48,11-8 8,6-9 7,-1-9-471,-4-8 632,-98-1-4393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9.26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5316 0 12475,'-53'4'-328,"-79"7"-1833,-85 10-575,-77 11 1039,-64 7 745,-48 5 2056,-36 1 649,-25-1-393,-18-1-584,-14-1-1096,-10 0-464,-4-1-1457,-1-1 1281,88-8-4329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1.0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2563 3137,'45'-11'520,"63"-15"696,66-16-336,57-18-232,48-17-112,35-18-335,24-17-73,17-21-80,8-19-32,5-22-24,0-21-56,0-21-425,-2-19-295,-4-19-608,-6-14-312,-8-9 919,-63 42-1319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8.6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6906 0 14787,'-37'6'344,"-58"12"-264,-59 19-160,-57 23 40,-48 27-16,-45 32 48,-41 34 8,-38 36 0,-33 35 8,-32 37 16,-24 35-8,-15 34 0,-7 32-8,5 29 0,18 24-112,30 16-312,43 7-56,57-9-216,66-21-544,75-35-937,78-42 1233,58-77-8154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9.75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1 932 3825,'-1'1'704,"10"-3"824,20-4-864,33-8-175,38-8 15,48-9 144,47-10 88,51-9-24,51-6-152,50-7-296,47-2-120,43-1-128,35 2-8,30 5 24,21 5-16,14 8-56,4 8-96,-3 9-240,-12 6-80,-18 5 0,-18 4 64,-25 2 192,-24 0-56,-28 1-320,-31-3-280,-33-1-641,-34-2 49,-40-2 472,-42 0 544,-47 2 1072,-50 3 248,-52 3 320,-53 4-136,-54 4-143,-54 4-89,-56 5-344,-53 6-24,-52 4-64,-47 5-8,-47 6-24,-43 5-96,-40 6-144,-37 6 8,-34 4 16,-29 4 8,-29 3-48,-24 2-48,-20 4-56,-13 3-24,-3 4-56,4 5-72,13 3-640,23 3-200,33-3-456,40-3-1321,51-10 1841,100-15-3609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0.08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11330,'27'3'248,"38"4"-864,40 5-832,37 3-168,30 3 79,20 4 1465,12 2 865,4 3 759,0 2 64,0 1-608,0 0-359,5 0-577,7-2-224,8-3-313,9-5-143,5-5-224,2-6-104,0-5-536,-3-8-465,-8-6 1065,-44-2-3833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0.29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6212 1 6649,'-37'0'272,"-59"2"89,-63 2-313,-61 1 152,-54 0 192,-46 1 552,-35 0 272,-29 1 40,-18 0-159,-12 2-545,-4 0-296,1 2-312,6 2-128,13 1-136,18 1-152,26-1-273,31 0-239,39-3-768,43-4-353,50-3 1089,58-4-4593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0.50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0 200 2705,'44'2'1088,"59"4"1160,61 5-375,54 5-601,43 4-376,36 3-512,25 0-176,22-4-152,16-6-24,12-9-176,9-10-152,3-10-200,1-10-48,-2-7 8,-6-6-520,-6-4-249,-6-3-63,-7 0-192,-6 1 680,-62 8-1697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1.34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3663 1483 7754,'-64'4'168,"-89"7"80,-89 10-456,-72 10 80,-50 10 112,-24 8 80,-2 5 40,16 4 0,30 0-8,43-2-24,48-4-24,55-8-240,53-9-208,54-10-88,50-9 103,49-11 594,45-9 351,47-8 208,44-5-96,41-5-408,37-4-160,30-3-112,21-3-32,16-5 144,8-3 152,5-5 176,4-5 32,2-3-88,3-4-112,-1-2-208,-3 1-32,-10 0-96,-16 1-104,-21 2-128,-24 2-32,-29 4 40,-30 4 112,-35 6-24,-34 7-56,-35 6 64,-34 3-8,-34 2 216,-33-2 200,-34-1 168,-33-1 72,-31-2-40,-26-2-96,-22 1-232,-18 0-72,-12 2-8,-8 3 8,-1 5 32,8 4 16,16 5-64,20 6-208,30 3-280,29 5-216,34 2-144,31 4 128,34 3 232,34 1 96,33-1-337,33-1-263,30-3-392,24-5-8,19-3 495,14-4 321,5-5 688,1-1 304,-5-4 152,-11-1-15,-14-2-225,-19-2-32,-21-2 272,-24-2 328,-29-5 520,-29-5-79,-33-8-233,-33-8-264,-33-6-312,-31-4 8,-29-3 40,-26-1-32,-23 0-111,-18 2-65,-12 3-72,-7 5-40,-1 6-96,4 9-64,12 8-384,15 8-224,21 7-193,25 7-231,30 8-640,31 6-408,31 4 999,23 1-5136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1.52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83 23 12419,'-12'-3'-480,"-21"-6"264,-4-1-11507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1.89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989 349 7346,'-20'-6'768,"-25"-8"944,-24-8-1520,-18-8-272,-9-4-264,-5-3-40,3 0 88,4 1 8,8 4-112,10 3-112,10 6-40,12 4 63,11 5 377,13 5 224,12 4 64,12 3 1,13 5 39,12 2 56,8 2 272,6 1 88,5 0 40,2 0-48,0 0-104,2-2-32,0 1-104,0-1-80,5 2-151,4 0-81,10 1-72,10 2 0,11 1-16,13 1 0,12 1 0,11 0-8,8 0-32,7 1 0,2-1-65,1 2-63,-6 0-192,-9 0-112,-14 0-256,-19-3-104,-24-3-576,-22-4-241,-27-4 905,-15-3-4353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2.20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 7 9578,'-6'1'576,"-2"0"840,1 2-2360,10 0-136,14 1 264,16 0 552,15-2 592,14-2 336,10-3 24,6-1-160,6-2-208,3 0-256,5 2 0,4 2 56,6 5 8,5 3-24,8 6-32,9 5-72,7 5-8,9 5-48,5 4-88,2 1-472,-2 0-392,-9-4-1745,-13-5 1585,-27-6-4625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2.74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468 339 5585,'-17'-3'-80,"-23"-4"456,-15-3-1552,-7-3 200,2-1 992,8 1 648,12 0 504,13 2-72,13 3-687,12 2-417,11 4-433,11 2-39,8 2 352,7 1 192,4-1 200,2 0 8,3-3-128,2-2-64,1-3-56,0-2-16,-3-2 16,-4-1 64,-6 0 105,-5 0 15,-6 1-40,-7 3-72,-6 3-152,-5 1-8,-8 2 72,-8 2 56,-10 1 136,-11-1 32,-10-2-16,-11-3-24,-8-5-80,-5-3-48,-4-4-56,1-3-8,4-1-80,7-1-48,11 3-144,12 2-56,15 3-128,18 4-9,18 3 97,21 4 40,20 4 208,21 3 56,18 5 56,17 4 8,13 4 0,8 3-16,4 0-320,0 0-288,-5-2-712,-8-2 664,-24-4-2361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4.87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2139 139 2016,'-17'-1'232,"-24"-1"265,-31-2-217,-29-2 72,-26 0 216,-22-1 72,-16 1-32,-9-1-88,-1 1-176,5-1-64,12 0-120,16 0-48,22-1-56,25-1-8,27 0-56,25 0 8,25-1-40,23 1-8,22 1 56,21 1-8,20 4 0,17 3 0,12 4 0,10 3 96,5 4 281,2 1 39,0 2 24,-1-1-88,-2-2-248,-4-1-48,-7-4 0,-10-2 0,-13-5 88,-12-2 80,-14-2 136,-15-1 24,-15 0-48,-16 1-88,-21 1-152,-22 3-40,-25 2-16,-25 3 16,-23 1 112,-20 2 48,-13-1 48,-9-1-8,0 1-96,6-2-56,12-1-47,17-1-1,23-1-88,25-2-65,29-2-175,29-4-48,34-2-8,34-2-72,34 0-176,33-1-96,28 2-200,24 2 24,16 4 247,9 5 137,3 4 280,-5 4 120,-10 3 80,-14 2 8,-20 2-32,-23 2-32,-28-2 24,-31 0 136,-35-4 176,-35-3 56,-39-2-15,-35-4-121,-36-2-80,-31-2 8,-27 0 8,-21-1-8,-12 1-40,-7 2-8,5 3 24,12 3 0,22 2-24,26 2-8,36 1-24,36 0-8,43-1 16,42-1-16,47 0-48,43-2 8,39 0-16,33-1-8,27 0 40,19-1 32,9 1 104,2 2 32,-7 0 16,-15 2-8,-23 1-96,-29 1-48,-37 0-40,-39-2 16,-47-2 32,-47-3 0,-50-4 24,-47-4-16,-41-2-16,-33-1 8,-23 1 0,-9 3-8,3 5-40,13 6 8,25 7-16,29 5-48,36 3-48,37 2 24,44 0 24,43 0 48,48 0 24,48-2-40,46-1-336,42-1-144,31 0-136,23-1 24,10 2 336,-2 0 144,-15 1 184,-23 0 32,-34-1 16,-40-2-8,-45-4 64,-47-3-8,-50-4-64,-51-6-16,-50-4-96,-45-5-24,-39-3 16,-29-4 16,-17 0 8,-8 0 0,6 2-8,12 3-16,22 3-56,29 4-56,34 3-280,40 4-64,44 2 24,45 3 64,48 1 279,46 1 73,43 1-288,37 0-64,28-1 16,19 0 16,8 0 368,-2 0 80,-16 1 24,-24 0 0,-38-1-136,-41 0 72,-50-1 200,-54-2 120,-55-1 257,-53-1-1,-48-1-56,-39 2-72,-27 2-64,-16 5-80,-4 5-136,7 6-56,17 4-104,27 4-16,35-1-112,39-3-40,44-3-32,47-5-8,49-2 96,49-2-40,50-2-416,44-1-344,37-1-553,28 0 25,14 1 464,1 3 368,-12 0 864,-24 2 240,-35 0 384,-39-3 40,-44-4-111,-44-4-161,-44-5-416,-44-3-72,-40-4-112,-38-3 80,-31-1 80,-24-1 16,-18 1-64,-11 2-48,-3 3 24,5 4 0,11 5-16,19 5-32,24 6-128,28 5-48,33 4-88,32 5-24,39 5 8,39 3 16,42 1 40,40 0-40,37-4-240,31-7-104,23-7-72,17-7 64,4-7 272,-4-4 144,-14-3 176,-20-3 72,-31 0 88,-35-1-32,-43 0 32,-45 1-8,-51 1-56,-50 1 8,-50 1-64,-46 2-24,-39 2 8,-32 1 0,-22 3-48,-13 1-32,-5 3-56,4 1-8,13 2-8,20-1 16,29 0-16,33-4-16,38-2-272,41-4-64,42-4-40,41-2 48,46-2 280,41-2 48,42-2 16,36 1-24,31-1-312,22 1-120,14 0-8,5 0 32,-5 2 288,-14 2 144,-25 3 64,-29 2-16,-38 3 56,-41 4 24,-44 2 16,-46 4-8,-47 1-64,-45 2-32,-43-1 8,-38 0 64,-32-3 176,-23-1 32,-18-3-48,-8-1-56,-4-1-176,4-1-24,13 0-8,19-1 16,29 0-64,36-1-232,41 0-704,43-1-200,45-1 15,46 1 217,47 0 688,45-1 176,43-1-448,38-3-488,31-4 552,-17-1-2313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9.0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4761 1 14939,'-53'21'152,"-70"34"-384,-70 44-536,-59 48 216,-46 49-504,-34 44-49,-26 42 313,-19 36 152,-9 33 376,-3 27 88,9 22 48,18 17 32,30 14 16,40 12-8,49 7-608,54-2-672,62-13 799,52-81-5912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5.34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4380 251 4281,'15'0'848,"9"0"728,-1-2-199,-19-1-457,-31-1-256,-44 0-344,-49 0-136,-52 1-104,-51 2 8,-43 1 72,-35 4 32,-25 1-24,-14 1-32,-3 2-104,6 0-48,16 0-128,25 0-64,35-1-200,41-1-136,49-2-304,51-2-40,55-3 200,54-4 167,54-4 417,51-5 104,48-4-32,40-3-112,36-4-208,26-1-32,18-1 48,9 1 112,-2 1 296,-9 2 80,-19 3 96,-25 4 8,-34 2 24,-37 4 192,-43 3 217,-44 2 39,-49 2-96,-50 2-240,-51 2-328,-50 2-64,-45 2 0,-39 2 16,-31 1 56,-23 3 16,-12 2-24,-5 2-40,6 2-160,12 1-112,23-1-288,28 0-176,35-1-529,39-2-639,45-3 1080,40-2-3081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7.0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6447 2127 5081,'10'0'848,"2"-1"673,-6 1-361,-23-1-344,-31 1-144,-44 2-72,-48 5-16,-51 3-95,-50 6-57,-47 4 32,-41 5-40,-35 1-88,-25 2-64,-17 0-200,-8-2-32,2-3-40,10-3 0,20-4-120,25-5-112,32-4-320,37-4-136,42-6 111,44-6 129,44-6 240,42-6-24,39-7-328,34-6-80,30-8 72,27-7 184,19-6 536,14-3 184,7 0 272,2 0 136,-3 2 88,-5 4 25,-9 5-57,-9 5-88,-8 5-256,-10 6-128,-7 2-184,-8 3-32,-8 0-24,-7 0-16,-7 1-80,-4-2-96,-3-1-184,-1-3-80,4-1-184,5-4 24,12-4 80,13-2 56,19-5 200,20-2 16,24-4-113,24-1-47,21 0-8,20-2 16,16 2 192,12-1 80,8 1 64,3 2 40,-2 3 8,-3 2 8,-11 3-16,-13 2-16,-20 5 0,-21 3 24,-27 5 256,-27 5 56,-28 5-48,-30 5-47,-28 5-321,-28 6-88,-26 4 7,-23 6 17,-18 4 64,-14 1 40,-9 1 24,-1 0 8,5-3-8,13-2-104,19-4-304,25-2-72,28-4-88,33-5 96,34-6 256,37-6 88,36-6 48,35-5 16,31-4 24,26-1 8,20-1 24,13 2 40,4 2 88,-4 4 24,-13 3 128,-20 5 32,-29 3 96,-30 4 104,-34 3 8,-33 4-71,-33 3-249,-31 4-152,-31 3-224,-28 3-24,-23 3 40,-20 2 31,-12 2 73,-9 0 24,1-1-128,7 0-152,17-3-328,21-1-168,29-3-128,26-2 136,29-4 344,31-4 176,33-4 280,31-5 32,30-4-16,26-5-8,20-3-8,14-3 24,5 0 88,-3 0 88,-14 4 216,-20 3 104,-27 5 320,-32 3-40,-36 5-208,-37 3-112,-39 5-384,-38 5-48,-34 6-16,-31 6-16,-27 5-16,-19 5-8,-15 3 8,-8 1 0,-2 1-8,6-1-8,12-1-136,19-4-80,28-2-168,29-5-152,36-5-40,35-4 56,39-6 192,36-4 168,37-5 152,33-5 32,31-5-16,26-3-16,19-2 8,12-1 0,5-1 24,-5 2 24,-13 0 120,-22 4 128,-29 2 408,-33 3 128,-37 4-112,-39 4-127,-42 6-401,-41 5-96,-41 7 16,-37 5 24,-36 5 0,-28 4 8,-21 0-8,-14 0-16,-3-2-48,5-2-72,16-3-200,25-3-128,34-3-360,39-2-57,45-5 81,47-6 136,50-5 360,48-6 72,47-6 64,42-3-16,38-2 8,30-2 8,25 1 24,15-1 24,7 0 16,1-1 0,-8 1 32,-14-1-8,-21-1-8,-26-2 0,-34 1-8,-37 1-32,-43 2-8,-43 3-8,-49 4-8,-47 6 32,-50 8 40,-46 9 24,-43 9 16,-34 7 0,-29 8-40,-18 5-24,-8 3-24,1-1-8,13-3-40,21-5-112,32-7-664,39-6-528,46-7-1017,48-8 1129,39-6-2689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7.27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1303 37 4057,'17'-1'592,"19"-3"480,10-2-272,1 0-320,-7-1-87,-16 1-169,-21 2-56,-26 2-112,-28 3-48,-27 5 8,-25 3-8,-22 3-56,-16 3-144,-12 2-176,-5 1-1,1 1 49,8-1 104,17-2-112,22-2-400,28-6 416,28-3-4681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7.8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2792 8 1888,'22'-1'457,"26"-1"351,20 0-144,10 1-16,-2 0-8,-8 0-8,-17 2-176,-20 0-144,-22 2-208,-23 1-24,-24 3 32,-22 3 72,-21 4 73,-17 2-25,-17 5-88,-15 4-32,-12 4-88,-12 3 0,-7 3 0,-6 1-8,-1 2-8,2 0-8,8 0-80,9-3-112,13-2-144,15-4-57,16-4 1,17-5 96,18-4 48,17-5-96,19-2-72,20-2-8,20 1 72,22 2 136,25 1 136,23 1 16,25-1 24,23-2 24,19-3 40,15-5 16,10-4 72,4-4 192,-3-2 16,-9-1 32,-16-1 144,-20 0-24,-27 1 432,-29 2 113,-32 1-169,-34 3-144,-37 4-304,-36 4-112,-36 7 8,-33 6-16,-30 7-144,-27 8-40,-23 9-40,-16 9-8,-10 9-8,-1 8-16,10 8-32,19 6-152,30 4-872,34-1-432,42-1 688,41-15-6978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18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2298 95 8994,'-20'-8'712,"-32"-8"1513,-35-6-2313,-35 0 80,-31 4 216,-25 9 56,-20 13 216,-13 13 48,-6 17 56,0 15-48,9 16-176,18 13-136,27 10-192,32 7-96,39 1-216,40 1-88,45 0-24,42-2 40,44-2-64,41-6-192,41-7-617,34-11-343,30-13 784,-23-16-8210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34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376 1 15467,'-37'7'-632,"-46"13"-2801,-45 15 1809,0 2-8154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43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119 1 5481,'-15'10'688,"-17"14"753,-5 15-1545,8 11-641,23 9-407,31 5-56,38 0-128,37-4 816,3-12-2025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77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1946 171 2401,'4'-7'976,"-2"-8"912,-10-9-111,-17-5-569,-22 0-312,-25 2-352,-25 6 16,-26 7 56,-21 9 8,-19 11-111,-14 10-121,-7 11-120,-1 9 24,7 8 80,15 4 16,24 4-232,27 1-160,32 1-184,34 0-40,37 1 72,36-1 64,36-2-144,34-4-64,33-7-216,30-7-161,27-11-247,23-11-272,14-13-776,7-14-193,-3-16 33,-11-14 327,-18-13 1025,-26-11 344,-29-9 424,-41 11-136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98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2521 213 1600,'-17'-10'785,"-28"-11"1079,-36-10 104,-35-5-23,-34-1-169,-28 4-448,-22 8-199,-13 9-337,-6 12-136,2 13-200,8 13-112,15 13-96,19 10-56,22 12-144,24 8-48,27 9-120,29 7-128,31 6-224,35 5-152,38 3-296,37 3-177,39-4-735,36-5-632,35-13 1351,-13-19-5128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9.29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2150 120 11338,'-37'-8'937,"-50"-10"1807,-51-8-3048,-43-3-56,-29 6 104,-17 8 72,-3 15 408,7 14 120,16 15 32,24 15-32,29 13-296,31 13-112,35 14-184,37 12-24,40 11 80,41 9 48,45 3 24,41 0-64,44-5-256,38-9-216,37-12-432,30-13-153,26-15-1111,18-17 1336,-44-16-6218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9.4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5583 2 12579,'-42'-1'328,"-61"4"424,-65 10-1136,-57 21 64,-45 24 256,-35 28 136,-22 29 64,-17 30 32,-10 31-24,-7 31-72,-5 30-24,1 27-32,4 25-8,11 25-64,16 25 16,24 21 104,29 15 8,39 5 96,43-4-64,52-16-288,53-24-152,60-31-280,56-35-168,57-40-385,50-38-311,47-46 288,40-44 200,36-49-17,29-48 185,24-49 392,-41-18-4417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9.45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73 1 8274,'-31'6'480,"-11"4"-9234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9.65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25 4409,'46'8'552,"68"9"656,67 9-343,60 5-177,46 3-224,32-3-392,17-6-40,6-9 24,-6-10 32,-14-10 16,-19-11-8,-26-9-224,-28-7-344,-33-5-785,-34-2-439,-43 0 808,-43 6-3305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9.7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648 1 2889,'-59'0'-48,"-81"0"320,-83 0-544,-3-1-2569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0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0 108 2040,'40'4'617,"56"6"567,61 4-304,57 3-104,50 1-160,40 0-72,34-2-224,27-3-71,21-2-145,18-3-56,13-4-32,12-2 8,8-3-16,5-4-32,1-3-224,0-3-145,-7-3-423,-10-3-64,-13-2 128,-16-4 144,-21-3 392,-21-2 32,-27-2-576,-28-3 511,-66 5-2047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19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671 0 824,'-50'5'56,"-58"5"16,-51 7-176,-27 4 24,19-2-688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32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0 158 872,'48'-2'48,"66"-5"16,64-4-16,53-5-8,38-4 0,21-3-16,8-4-24,-3 0 0,-51 3-1136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47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371 0 7578,'-60'5'-649,"-87"6"770,-16 2-7171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90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16 6841,'5'0'0,"10"1"-88,15 1-144,24 0 448,27 0 73,33-1 199,32 1 24,35-2-32,32-1-40,32-1-232,29 0-88,30 0-88,24 0 0,25 1-24,17 0 8,15 0-232,10 1-176,5-2-496,1-1-329,-3-1 641,-70-1-5497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1.06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581 1 11578,'-54'3'-200,"-72"4"1025,-73 4-1906,-3 1-10041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1.2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3790 39 6905,'-59'-1'321,"-80"-3"383,-77-1-1544,-62-1-369,-43 0-71,-23 1 256,-7 0 600,4 1 296,17 1 128,20 4-112,26 2-72,28 2 8,33 2-241,33 0 337,49-1-1976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9.8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760 0 4569,'-37'38'384,"-44"52"432,-37 54-152,-18 41 321,-2 31-73,19 14-320,31 3-160,46-6-400,51-11-80,59-13 0,58-15-112,57-18-504,52-23-600,46-32-105,37-34-551,29-41 1048,-43-26-2169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1.45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0 111 3689,'36'-1'680,"51"-3"856,57 0-223,53-1-201,46 3-16,39 1-128,32 3-296,27 3-152,22 1 1,17 0-369,16-1-32,10-2-48,7-5-56,2-4-72,-1-4-88,-9-4-136,-12-2-105,-17-1-287,-21 1-152,-26 1-392,-30 4-328,-34 3-809,-37 3 1273,-57 4-2833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2.38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7956 0 2769,'-21'1'960,"-37"1"872,-42 1-271,-44 0-497,-42 2-120,-37 1-152,-33 4-96,-27 3-200,-23 3-56,-19 4-87,-16 3-9,-11 3-88,-9 3-72,-3 1-88,-1-1-24,2-2-56,3-3 0,4-4-8,4-3-8,7-2 0,8-3-16,14 0-56,14-1-80,20-1-184,22 1-72,27 1-169,30-1 1,34-1-104,34 0-152,38-3-448,36-3 7,38-3 289,39-5 256,42-6 688,41-5 88,42-6 8,40-3-16,39-5-16,34-1 32,32-2 392,27 2 248,22 4 321,19 5 87,16 5-216,14 8-216,12 5-304,9 4-120,8 2-176,4 0-24,-1-2-24,-6-2-8,-9-3 16,-15-2-24,-18-2-16,-21-1-32,-26-1-184,-27 1-176,-30 2-616,-29 1-336,-33 3-425,-36 1 41,-38 3 176,-39 2 727,-42 0 1273,-43 1 497,-43 0 935,-43 0-232,-44-3-391,-41-2-137,-41-3-128,-38-1-16,-34-2-111,-33 1-97,-28 2-56,-25 2-48,-21 3-96,-18 4-64,-13 5-224,-8 2-96,-3 5-96,2 1-32,7 1-48,11-1 0,14 0 8,19-2 0,27-1-32,28-1-96,36-1-160,38-1-120,41-2-168,40-2 48,42-1-8,39-3 48,41-1 168,38-3 48,41-3 136,37-4 72,39-4-32,33-4-24,33-3-89,27-3-55,24-2-88,21-1 8,17 0 112,15 3 72,14 3 128,13 4 0,14 5-64,13 6-24,13 5-120,12 6-200,12 4-416,10 5-128,4 3-97,0 2 137,-8 2 376,-14-1 56,-20-2 32,-24-3-128,-30-3 320,-63-4-2857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2.59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6508 39 8490,'-49'-3'768,"-67"-3"1216,-75-1-1920,-68-1-88,-58 1-32,-47 2 16,-37 3 64,-27 1 16,-19 2 16,-14 2-32,-9 2-80,-4-1-200,2 1-352,8 0-96,15 0-504,21-1-521,28-1 1089,83 0-5489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3.15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801 68 12019,'28'2'312,"43"3"-184,46 3-152,44 2-32,38 3 24,31 1 56,25 0 40,20 1 88,18-2-24,14-2-40,13-2-16,13-2-64,9-4-24,9-4-40,6-3-64,4-4-280,1-3-321,-3-3-903,-5 0-456,-10-1-681,-15 1 1113,-18 1 415,-21 2 185,-26 3 968,-28 4 24,-34 3 96,-37 3 32,-43 2 112,-43 1 320,-45 1 537,-44-1 183,-46-1 96,-45-1-240,-45-1-263,-41-3-49,-40 0 16,-35-3-32,-35-1-120,-31-2-40,-28-1 64,-25-2 57,-18-1-49,-13-1-112,-7 1-280,-2 0-120,3 2-120,5 2-32,7 2-56,8 3-16,12 2-248,12 2-136,17 2-280,20 1-81,28 1-151,33-1-192,38-2-1417,42-1 1521,54-2-4617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3.66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3977,'37'0'992,"51"1"1032,53 1-1063,49 2-209,40 1-320,32 1 0,23 2 40,17 1 152,10 1 24,8 2-63,5 2-1,3 0-136,4 0-72,4 0-24,3-3-248,2-2-32,3-2-48,1-1-24,-1-3-32,-5-1-32,-7-3-56,-11-2-40,-13-1-96,-14-3-64,-17-2-176,-16-1-64,-20 1-113,-21-1-71,-24 2-120,-27 1 0,-30 2 104,-32 1-313,-34 1 521,-35 1 176,-38 0 216,-35 0 512,-38 0-48,-35 0 8,-32 0 65,-29 0 63,-26-1 128,-23 1 0,-23 0-80,-19-1-88,-21 2-216,-18 0 16,-20 1 40,-16 3 56,-15 4 16,-13 4-80,-13 4-112,-8 5-72,-6 5-72,-4 3-48,1 4-616,3 1-264,7 2-1008,10 0 919,68-7-5448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3.97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0 243 8250,'35'-1'248,"53"-2"-248,55-4-408,54-4-104,43-3 0,36-3 279,25-1 305,19-1 489,12 0 79,11 0 8,10 2-144,11 2-400,11 0-80,9 2-72,7 1-72,3 1-160,-4 0-112,-8 3-216,-12 2-192,-14 2 455,-68 1-6448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4.27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6747 0 11562,'-49'3'305,"-70"5"87,-71 6-1969,-62 6-39,-48 4 528,-36 2 1264,-25-1 824,-16-1 336,-12-2-200,-7-1-663,-7 0-321,-3 0-616,-5 2-329,-2 0-447,-2 2-72,0 1 360,5 1 279,9 2-247,13 0 656,73-4-5369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4.53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1 124 8258,'46'3'552,"63"0"512,67 0-864,59-1-168,52-2-16,40-1 8,30-2 0,22-3 120,14-3 64,9-1 8,7-2 8,6-1-120,5-1-88,3-1-440,2 1-296,-3 1-784,-5 2-665,-9 3 1217,-73 2-4361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4.79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6474 1 11050,'-54'0'200,"-73"1"88,-77 3-840,-67 4 96,-54 4 360,-39 3 288,-29 2 192,-18 1-16,-14 0-184,-10-2-128,-7-1-120,-4-2-8,-3-1-136,0-1-136,4 1-664,4 3-744,6 5 976,77-2-6618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5.15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8522,'43'3'800,"55"4"1456,61 3-2280,53 2-32,46 4 16,34 0 24,22 1 72,14 2 136,7 0 161,4 0 15,4-1-24,3-1-120,6-4-192,5-3-40,5-2-96,3-3-64,2 0-200,-1 0-112,-5 1-265,-7 2-135,-15 3-368,-20 0-200,-27 2-641,-31 0 1057,-61-1-3409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0.2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0 8426,'-1'20'104,"8"22"176,21 18-768,35 15 240,44 8 160,50 1 88,51-3 24,49-7 8,43-10 48,38-14 8,29-15-16,23-19-24,14-18-56,7-20-408,2-21-232,-3-21-329,-6-20-399,-10-22 800,-72 7-3753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5.36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7836 11 5001,'-41'-1'712,"-59"-2"849,-67 0-737,-62 0 48,-56 2 136,-43 3 64,-34 2-175,-24 4-153,-19 2-320,-14 1-120,-8 0-192,-3 0-56,0-2-16,5-1-24,8-1-24,9-1-24,12 0-48,13 1-32,16 0-192,20 2-152,25 1-697,27 0-783,32-1 1104,60-1-7898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5.75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456 593 8954,'31'3'456,"45"4"80,45 3-248,40 4-224,31 2-64,20 1-32,9-1-8,-4-1 32,-12-3 8,-19-3 32,-24-3-24,-27-3-184,-28-4-168,-29-3-160,-26-2 32,-28-3 160,-28-2 112,-31-4 120,-29-3-16,-31-5-8,-30-3 48,-27-6 24,-23-6 8,-21-6-32,-16-7-16,-12-6-296,-7-5-281,-3-4-383,-1-2-56,2 0-240,2 1 736,42 13-2081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5.86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105 550 2353,'-14'-4'368,"-12"-3"472,-5-5-240,7-4-192,14-6 56,24-7 0,26-8 16,30-5 24,28-6-112,27-4-272,23-3-232,19-2-720,15-2-360,9 0 552,-28 9-3577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6.28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3811 0 7786,'-11'2'408,"-20"1"560,-21 6-1232,-22 5 40,-22 4 160,-18 4 248,-18 3 408,-15 0 104,-14 0-48,-14 1-144,-12 2-336,-12 1-104,-12 4-48,-8 3 8,-5 4 8,-2 5 0,2 2 16,6 5-8,10 3 0,11 6-7,18 5-82,20 3-143,26 2-384,28-2-136,31-3-232,31-7 40,31-7 304,31-9 24,30-11-369,26-11 33,25-11-64,23-11-64,21-13 63,16-10 585,-18-2-1544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6.78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1341 245 2048,'24'-7'1049,"27"-9"975,24-7-208,11-5-735,5-2-353,-7 0-384,-10 2 8,-18 4 80,-18 3 8,-22 5-80,-21 3-56,-25 6-80,-23 6-16,-24 6-8,-24 9-23,-24 8-73,-21 10 8,-20 11 88,-15 11 88,-8 13 240,-1 14 56,9 11-56,17 8-160,28 2-392,34-2-232,37-5-168,41-5-40,39-8 24,36-8 88,36-14-104,29-14-89,28-15-279,21-17-144,17-17-256,11-14-216,7-15-225,1-10-23,-4-10 295,-8-8 393,-15-5 816,-20-4 616,-25 0 1041,-29 0 287,-32 2 216,-31 3-255,-32 3-577,-31 5-224,-30 6-320,-29 9-80,-28 11 1,-23 12 55,-22 16-8,-16 16-64,-13 18-256,-8 20-88,-2 18-72,4 16-16,14 14-40,22 13-48,32 10-336,39 9-152,50 7-920,51 5-1161,56 2 1521,18-23-7458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19.2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1025 0 7058,'2'2'344,"2"2"64,5 2-824,2 0-273,3 0 1,-1-1 672,-4 0 416,-5-2 633,-7 0 151,-8 1-288,-10 1-248,-8 3-352,-9 5-192,-10 6-208,-11 7-8,-14 9 104,-15 11 64,-15 10 112,-12 11-8,-10 9-360,-6 5-504,-3 1 416,21-14-9242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19.8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1422 0 9186,'-2'3'616,"-3"3"224,-4 5-336,-2 5-280,-4 5 32,-4 4 217,-4 6 63,-6 4 40,-6 4-104,-6 4-240,-8 4-80,-9 7-104,-9 6-16,-11 8-24,-10 6-8,-9 5 8,-8 1-40,-7-1-304,-4-7-200,-2-9-1065,-2-12-879,-2-14 1376,19-13-6970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0.3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96 1 8746,'-8'4'624,"-6"5"416,-5 4-1464,0 4-544,2 2 24,5 2 592,5-1 520,7 1 608,7-1 72,7 0-232,7-2-216,7 1-280,9-1-56,9 1-48,11 0-8,10-1 0,11-1 0,11-4-8,10-4-160,9-6-224,10-8-136,7-7-344,6-8-136,2-7-417,-1-6-111,-5-6 800,-23 4-3425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0.77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 0 9594,'-2'2'120,"-1"2"-320,2 2-72,3 4 184,4 3 312,6 3 672,5 4 120,8 2-71,6 4-217,10 1-512,9 1-128,12 0-88,10-2-40,12-4-24,12-4 0,13-6-104,13-10-96,11-10-424,10-11-345,8-13-759,6-9-296,3-10-297,-1-7 1097,-29 7-2105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1.2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132 477 7378,'-9'3'-88,"-9"3"-513,-7 4-39,-1 1 272,2 0 408,5 1 712,9-1 233,9 1 87,10 0-272,12 2-376,13 0-128,13 0-128,16-1-24,16-2-72,17-3-24,15-5 8,12-7 0,11-8-8,8-8-16,5-9-144,3-9-128,2-8-320,0-8-224,-3-9-376,-5-6-217,-8-6-319,-9-5-8,-13-2 919,-25 12-1471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0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2213 6201,'11'16'232,"26"22"80,35 21 169,44 15 703,43 8 152,48 2-104,42-2-215,41-8-737,33-9-160,30-14-48,25-19-24,21-21-32,18-25-16,15-26-88,12-30 32,8-31-24,1-33-8,-4-34-136,-10-33-121,-15-29-271,-18-24-168,-24-20-400,-26-14-184,-36-8-497,-39 0-367,-48 12 1312,-63 53-1761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1.68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1215 1 5721,'1'4'144,"-1"8"-328,-1 9-200,-3 9-32,-4 8 40,-5 7 344,-7 6 120,-8 6 136,-7 6-8,-7 5-64,-8 6-56,-7 8-368,-8 8-312,-10 8-600,-11 6 71,-14 4 897,-14 0 544,-11-3 737,-9-4-169,-6-8-608,21-20-4745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2.29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1359 23 4777,'2'-2'456,"2"0"608,3-3-832,2 1-8,0-1 177,-1 2 103,-3 2 200,-3 2 88,-5 5-48,-5 5-88,-4 7-288,-3 8-120,-3 8-192,-2 9-32,-3 7-16,-3 8 8,-6 7-8,-7 7-8,-9 8-40,-9 8-24,-10 10-128,-11 7-64,-11 5-112,-9 2 0,-10-1-128,-8-6-96,-11-7-504,-11-7-601,-13-9 961,19-18-4641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2.91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897 1 7386,'-2'1'136,"0"4"-168,0 4-48,0 4 32,2 5 40,3 3 224,2 2 64,2 3 104,1 0 16,0 2-144,-1 0-32,-1 4-56,-3 4-24,-5 7-64,-8 9-32,-11 10-48,-13 12 0,-14 10-8,-14 11 8,-12 6 0,-12 4 8,-9-3-144,-6-4-248,-4-11-896,0-13-929,-1-17 1185,19-17-3497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3.3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2003 4 8578,'2'-1'72,"1"-1"-576,1 2-1153,-1 1 41,-2 4 384,-6 3 1896,-7 4 920,-10 4 609,-10 3-169,-9 6-1120,-9 5-544,-10 5-528,-10 6-88,-11 5 0,-13 6 112,-13 6 208,-14 4 64,-13 4 72,-12 4 24,-10 4-48,-6 6-48,-1 2-216,3 2-400,9-2-1560,12-6 1280,30-15-7306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3.78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32 1 7970,'-4'1'504,"-4"2"864,-1 1-3248,1 0-233,6 2 369,6-1 920,9 1 1656,8 0 296,10 2-88,9 0-392,14-1-551,14-1-97,17-2-521,18-3-375,16-7-712,14-6 712,-17-2-2209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1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1016 1 9610,'-14'4'24,"-20"7"248,-19 5-2544,-17 4-129,-13 3 353,-10 2 991,-7 0 1994,-2-2 447,0-2 72,4-3-632,2-4-1920,2-2 736,18-4-4913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4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82 7058,'9'3'-129,"18"1"-791,20 2-128,19-2 152,16-2 264,12-3 1032,7-2 384,6-4 128,5-2-168,5-5-912,7-4-592,6-7 424,-18 2-4673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67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1494 1 4665,'-15'4'-288,"-23"8"-584,-23 7-337,-21 7 497,-16 6 624,-14 6 1385,-9 5 239,-9 4 88,-8 4-383,-4 0-1009,-3-2-472,-2-4-1233,2-5 889,25-10-4545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8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6201,'9'2'-760,"15"1"1056,3 0-6033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94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5529,'17'1'320,"23"1"240,23 0-624,21-1-936,16-3 672,-8-1-4689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1.2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7380 6065,'24'-1'464,"45"-7"649,56-11-257,62-18 288,62-23 16,59-27-135,51-29-121,46-33-200,38-30-192,31-31-272,25-29-88,23-28-96,19-24 24,17-23 0,13-18 8,12-18-48,8-13-24,3-10-16,-3-7 0,-9-1-128,-15 1-16,-23 9-128,-26 12-168,-34 16-288,-38 19-208,-45 23-113,-50 26 97,-59 34 456,-63 36 368,-66 41 440,-66 40 120,-66 40 0,-64 39-128,-62 38-184,-57 38 24,-53 41 128,-47 39 137,-42 40 231,-36 40 88,-32 38-16,-26 37-120,-25 37-272,-19 32-160,-18 31-384,-16 23-192,-13 12-760,-13 3-569,-15-6-663,-16-8-233,-18-8 1417,83-69-3945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5.15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1151 1 7778,'-13'5'192,"-20"8"176,-20 6-1448,-17 3-41,-15 1 425,-9-2 664,-8-4 864,-4-4 73,-1-5-361,0-3-488,2-3-881,4-2-351,4-2 616,19-1-4625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5.41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3073,'2'2'624,"4"4"520,6 5-296,4 5-432,7 5-120,6 4-48,6 2 24,6 2-39,5 0-25,4 0-72,6-3-56,4-2-32,6-2-8,5-4-32,5-2-8,4-1-104,3-2-112,3-1-537,0 0-471,1-3 648,-16-2-4225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5.71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363 0 6169,'-10'4'208,"-14"5"-208,-10 5-488,-6 5-112,-1 5 32,1 1 664,3 0 296,3-1 224,5-3-24,5-3-456,5-3-304,5-4-696,5-1-336,4-3 584,2-1-3089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5.8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6121,'2'4'536,"10"3"241,12 4-217,19 1-976,21-1-1153,24-5 777,-5-3-4425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7.38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1059 38 1800,'1'-1'617,"1"-1"479,0-1-152,-1-1 48,-2-1 16,-2 0 17,-3 0-81,-2 0-136,-3 2-312,-3 0-160,-2 2-168,-5 1 16,-3 1 184,-5 2 104,-6 2 49,-5 4-17,-9 6-208,-8 8-112,-11 13-112,-12 14-72,-12 16-312,-10 16-272,-6 15-785,0 12-447,2 10 936,20-15-6994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7.9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1469 233 3137,'0'-3'248,"2"-4"232,0-3 112,1-3 32,1-2 72,-1-2 264,-1 1 73,-3-1 127,-2 0-56,-2 0-392,-2 0-152,-3 1-168,-2 0 41,-5 1 63,-4 1-16,-6 3 0,-6 3-56,-8 5-128,-7 5-48,-9 11-120,-10 10-24,-10 12 96,-9 12 8,-8 12-32,-6 11-32,-3 11-144,0 12-8,2 10-40,5 9-48,7 5-232,7 4-240,11 0-848,13-3-625,13-6 1073,15-21-9074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8.38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1050 24 5025,'-5'-1'352,"-8"-2"0,-6-1 448,-7-1 169,-5 1 151,-5 0-32,-4 2-96,-4 2-136,-4 4-295,-4 6-89,-6 9-240,-4 10-72,-5 13-48,-3 13-32,-2 15-48,0 13-24,2 16-152,3 12-208,6 13-809,6 10-767,8 9 1016,12-19-7802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8.8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904 1 7474,'-7'1'384,"-10"1"104,-11 2-216,-11 2 128,-7 2-40,-5 3 144,-4 3 56,0 3 32,0 3-32,-1 4-159,1 6-97,0 9-200,-1 11-64,1 14-40,-1 14-24,3 16-96,3 16-264,7 14-1049,10 14-1439,9 12 1559,9-18-4984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9.2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862 1 4713,'-9'1'736,"-12"1"800,-12 2-231,-10 4-25,-6 4-352,-6 7-464,-2 6-128,-2 10-112,-1 9-23,-2 14-73,1 13-40,0 17-80,1 15-32,4 16-192,4 13-273,8 12-671,7 10-632,11 7 928,9-23-6538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9.6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354 0 6025,'-11'3'464,"-11"3"681,-8 6-1089,-3 5 168,-3 7 160,-1 7 88,0 10 104,2 10-80,3 13-208,4 15-96,6 17-592,6 20-496,6 18 496,6-14-8226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1.5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2333 8130,'56'-9'1096,"76"-7"1729,77-7-2129,70-6-208,60-8 96,55-8-120,46-12-120,41-16-304,32-20-136,25-30-320,18-34-136,10-41-408,4-40-489,-4-40-399,-7-35-360,-12-31 1159,-97 44-5040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0.0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234 0 8330,'-3'2'256,"-4"5"-72,-5 5 64,-3 10-48,-5 10 0,-4 16-24,-5 15-72,-2 20-160,-3 21-560,2 22 384,6-9-8562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0.4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497 0 7906,'-12'7'320,"-14"10"8,-12 14 64,-9 14 32,-6 16-56,-5 18-8,0 18-72,2 21-128,5 20-72,9 20-1112,9 18 720,11-21-9002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0.9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409 0 5569,'-6'5'536,"-3"10"633,-6 10-537,-7 13 184,-6 13-168,-6 12-264,-4 12-96,-2 10-224,-3 11-32,2 10-32,2 9-8,6 7-224,6 7-360,8 6-1360,9 3 1159,6-22-5768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1.42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274 1 7170,'-4'4'264,"-5"6"96,-7 7 160,-6 10 88,-5 9-48,-2 12-64,-1 11-96,0 14-112,2 13-56,2 18-400,3 18-536,6 17 424,5-15-9466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2.28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88 5361,'-2'1'592,"2"0"400,6 1-271,7-1 55,12-2-216,11-3-80,14-3-248,13-2-88,11-2-88,10-1-16,7-1-40,4 1-32,4 1-256,3 3-184,2 4-872,0 4-1009,-4 6 1353,-18 1-3465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2.8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17 259 6321,'-4'-3'8,"-1"-6"-328,0-5 160,3-4 144,2-3 176,2-1 384,2 0 113,2 2 119,3 3-40,4 1-184,4 1-64,6 2-128,7 1-72,8 1-48,9 1 8,10 1 40,7 0 16,7 2-47,3 1-65,3 3-144,1 1-24,2 4-32,1 4-16,2 4-112,2 4-177,-1 6-551,-3 3-304,-5 4-840,-7 3 1007,-16-5-5472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3.33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1 159 3545,'4'-3'264,"6"-6"400,7-5-176,8-5 288,7-2 24,6-1 49,7 3-97,4 1-248,3 4-64,0 4-232,0 3-80,1 5-56,0 3-24,2 5-40,2 4-8,3 5-64,3 3-120,3 5-272,1 4-248,2 2-785,-1 0-695,0-3 1200,-12-5-2497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3.73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1 138 6473,'8'-6'392,"14"-7"153,13-7 71,10-2-192,9-1-96,8 3-168,5 3-96,7 5-112,6 8-160,7 7-648,4 7-873,3 9 937,-14 0-4577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5.17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1148 77 2256,'1'-2'385,"0"-2"375,1-2 0,-2-3-48,-1 0-16,-2-1 8,-3 1-48,-3-1 57,-3 2 7,-5 2-136,-6 2-80,-8 4-208,-9 5-120,-7 4-104,-6 5-16,-7 4-32,-3 5 0,-5 4-24,-4 4-64,-4 7-96,-5 7-16,-5 12-8,-3 12 48,0 17-40,3 14-392,7 13 368,18-13-8234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5.7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1457 6 2096,'-1'0'128,"-2"0"105,-2 0 47,-4 1 104,-4 0 280,-4-1 136,-3-1-16,-5-1-72,-4 0-176,-6 0-119,-7 1-177,-6 2-24,-7 1 32,-8 2 96,-7 2 184,-8 4 40,-7 5-72,-6 8-40,-7 10-200,-6 12-80,-4 12-216,0 13-280,5 12-504,7 10-392,11 10 632,20-12-6994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1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4749 0 12331,'-63'37'-136,"-91"48"-929,-84 57-719,-70 51 256,-52 42 95,-39 30 617,-27 19 440,-21 13 424,-18 9 0,-15 7-176,-11 5-928,-9 3 704,83-53-3401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6.29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1191 1 2353,'-9'1'96,"-19"3"184,-16 2-32,-13 4 200,-12 5 8,-8 5-144,-9 9-96,-6 12-56,-8 15-8,-7 17-24,-5 20-24,-2 22-232,4 21-320,6 21 264,22-16-4009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6.84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1229 7 5929,'-8'-2'528,"-17"0"329,-14 0-329,-13 2 64,-9 2-64,-10 5 64,-6 5 80,-5 8-72,-6 8-128,-3 11-240,-4 10-120,-1 15-272,2 16-128,5 18-264,7 19-184,10 19-912,11 18 968,15-19-6898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2.26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 4809,'7'-1'912,"8"-1"905,14 1-1217,15 0-304,20 3-496,20 4-160,24 4-288,23 3-137,25 3-87,21 3 32,21 3 24,13 4-64,9 5 552,-33-2-2377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2.69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27 150 10274,'-3'-4'-400,"-3"-4"-888,-2-4-321,2-2 673,2-2 1208,5 0 1001,8-2 455,11 0-272,12 1-680,17 4-319,18 4-433,20 5-88,20 5-24,19 7 8,19 6 80,15 7 32,13 6 24,11 6 0,5 8-16,3 7-16,-1 7-96,-6 4-152,-11 4-305,-14 0-151,-18-3-544,-22-6-128,-25-7-785,-26-8 1097,-25-10-3705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3.0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25 101 11370,'-5'-1'345,"-3"-3"-161,-1-3-745,7-1 257,9-2 176,12-1 680,15-1 257,15 0 63,16 0-104,15 2-312,15 2-184,17 4-216,18 2-40,19 5-16,18 3-8,17 5-16,15 5-16,11 7-152,5 7-88,-1 10-368,-5 8-240,-13 8-521,-15 8-263,-21 3-376,-22 3-73,-27-1 1217,-32-12-3569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3.43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136 271 10066,'-12'-6'624,"-10"-8"649,-9-7-2698,0-6-631,6-3 319,11 0 961,14-1 1168,14 0 1073,17 3-1,17 3-368,19 7-432,18 9-600,18 11-72,13 13-32,10 12 88,6 13 200,3 11 72,-1 12 57,-6 11-65,-8 11-176,-11 10-96,-15 8-96,-16 3-48,-21 1-96,-23-2 0,-27-4-72,-28-5-49,-30-8-103,-28-12-48,-26-13 56,-21-16 16,-19-16-64,-13-14-240,-12-12 400,23-8-7906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3.8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6955 1 10634,'-31'11'200,"-47"16"-200,-50 15-64,-49 12 184,-40 7 40,-37 2 56,-31-2 40,-29-7 81,-28-7 15,-26-9-16,-26-10-48,-22-10-400,-21-9-112,-18-8-64,-11-6 0,-5-4 88,3-3-361,12 1-1311,15 3-969,22 4 1361,81 2-3489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4.32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35 5289,'-1'-1'192,"0"-1"80,3-3-512,8 0 72,9-2 64,11 1 240,13 2 184,14 1 368,15 2 129,17 1 71,21 2-120,24 0-304,27 0-128,30-1-136,32 0-32,34 0-40,32 3 72,32 4 136,28 5 8,27 5-16,23 3-112,22 0-152,15-2-32,13-5-32,7-5-24,3-8-240,1-7-144,-2-7-528,-4-6-704,-5-3 960,-79 3-7042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4.9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306 14 11442,'-20'1'24,"-20"2"-712,-14-1-440,-4 0 96,4-1 80,11-1 808,16-2 472,18-1 528,19-1 104,21-1-192,21 1-224,23 1-256,22 2-72,26 3-64,23 2 65,24 5 263,22 4 112,23 5 232,23 5 24,24 4-104,23 2-40,24 3-71,26-1-33,25-1-112,25-2-72,24-5-168,23-6-56,21-6-80,18-7 8,14-8-48,12-5-24,5-3-24,1 0-16,-5 3-16,-10 1-56,-14 4-456,-16 1-400,-21 2-1409,-21 0 1265,-83-1-13035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5.5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1 559 8282,'15'5'696,"24"2"720,28 0-1064,31 0-272,29-3-16,24-2-32,22-3 144,18-4 264,15-3 89,14-5 71,16-2-120,17-4-288,19-3-88,22-2-72,22-1 8,23 3 80,23 5 32,22 6 208,17 8 64,14 8 64,12 7-32,6 5-216,3 0-96,-3-1-128,-7-6-16,-10-7 16,-12-9 0,-10-12-8,-10-11-16,-11-11-112,-10-10-184,-14-9-440,-16-4-256,-22-1-720,-26 4-673,-30 5 1393,-59 13-7666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0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4290 6689,'32'-30'873,"52"-42"823,60-41-112,62-37-239,56-27-281,53-19-464,46-10-240,40-9-272,33-3-32,29-4-32,21-3-8,16-7 0,13-9 24,7-13-48,3-14-24,-1-14-296,-8-12-248,-11-12-1000,-14-12 887,-91 48-10553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6.0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5881,'18'3'192,"27"6"24,25 10-112,24 12 304,16 13 193,11 13 351,6 15-40,5 14-376,3 11-392,2 11-1240,0 10-696,-6 11 871,-26-18-5216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6.1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2308 0 3033,'-42'13'752,"-62"14"704,-64 12-240,-58 7-479,-44-1-193,-29-7-680,-15-12-473,-4-17-1271,7-20 968,56-6-3289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6.5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2551 0 13123,'-5'9'272,"-8"10"-440,-14 14-1729,-15 15 345,-18 14 288,-19 12 1472,-16 10 992,-16 11 424,-14 11-199,-13 10-737,-11 11-536,-12 5-920,-9 2-304,-9-7-65,-8-11 297,-8-20 632,-8-20 200,-7-25-1184,-7-23 864,33-18-7930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6.87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11530,'18'8'273,"24"6"-1706,28 6 433,1-1-8370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7.3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7498,'0'0'-1745,"0"0"1641,0 0-5545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8.3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274 166 7538,'-2'-1'336,"-4"0"-88,-2-1-488,-3 0-224,-2-2-1,-2 1 297,0-2 120,-3 0 120,-3 0 8,-1 0-48,-2-1-16,1 1 0,2 0 0,3 1-16,2 1-8,4 1 0,2 0 8,2 1 0,3 0 0,2 1 16,1 0 0,2 0 8,2-1 9,5 1-1,6-1 40,8 0 24,10 0 32,9 0 0,11 2-56,8 0-40,8 2-32,2 0-8,0 0 8,-5 0 16,-8 0 8,-11-1 40,-11 0 32,-11-2 24,-12 0 8,-12 0-16,-12-1-8,-11 0 16,-10-1 32,-8 0 8,-7-1-16,-4 1-40,-5-2 0,-2 0 88,1-2 56,3 0 32,5-1-8,7 0-96,9 0-24,10 1-16,10 1-16,9 0-32,10-1-24,9 1-32,7-1 0,6 0-40,2-1-32,0 1-16,-1 0 8,-4 2 32,-4 1 16,-5 1 32,-5 1 16,-4 1 16,-5 1 0,-5 1 16,-6 2-8,-5 1 48,-5 2 24,-5 0 32,-3 1 0,-1-1-55,0 1-17,3-1-56,6-2 8,8 0 0,10-1-8,12-2-56,12-1-80,11-2-88,11-2-9,6-1 57,5-2 56,3-1 72,1 0 0,-1 1-8,-3 2 0,-2 0-64,-5 1-40,-4 1-80,-6 2-32,-7-1 0,-8 0 72,-10-2 112,-11 0 32,-11 0 48,-11-1-16,-12 0-24,-8 2 16,-7 0 40,-6 2 16,-1 2 16,1 2-8,3 1-48,5 1-16,8 1-56,9 1-88,8-2-72,10 0-8,9-3 32,11-1 72,10-3-8,9-2-56,8-3-120,7-2 8,5 1 72,3 0 64,2 2 104,-1 3-72,-1 4-448,-3 3-304,-5 2-713,-6 1-383,-7-1 1088,-10-1-1889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8.7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98 49 2096,'-6'0'200,"-5"1"153,-4-1-177,-2-1-88,2-1 72,2-2 400,4-2 128,3 0 16,2-2-72,3 1-344,2 1-88,2 1 0,1 1 64,0 4 104,0 1 25,0 3 39,3 2-40,2 0-112,5 1-24,7-1 24,7-1 0,10-2-16,11-1-32,16-3-112,16-1-48,18 0-40,20-1-8,17 2-24,15 2-16,13 3 0,8 4 0,5 3-16,2 5-16,-1 3-200,-2 4-216,-4 2-696,-7 4-473,-11 0 857,-31-4-4849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9.16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862 188 7450,'-21'-2'8,"-27"-5"-657,-27-5-335,-19-3 280,-11-3 200,-3-2 1248,4-1 240,11 0 73,15 2-105,17 2-648,19 4-112,18 3-16,15 3 88,15 3 320,12 3 64,15 1 72,14 2-71,16 3-273,16 1-72,18 2-16,17 3 0,18 3-16,17 3-32,16 3-136,13 4-32,11 4-40,8 6-8,3 6-24,1 5-16,-4 3-200,-9 2-152,-14 0-352,-15-3-249,-21-4-679,-21-5-688,-23-5 1311,-27-8-5568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9.55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1005 323 2104,'-27'-5'553,"-36"-7"671,-31-7-232,-23-6-216,-12-5-40,0-3 17,8-3 15,16 0 64,19 2-40,21 5-96,21 4 56,21 7-136,21 5-71,23 6-137,24 7-160,24 7-56,23 7-24,22 9-80,17 9 40,15 7 40,11 7 0,9 5-24,8 6-56,3 6-64,2 4-16,-3 6-16,-9 4-24,-16 3-144,-20 3-8,-26 0-40,-28 2-48,-32-1-72,-32-1-64,-31-3-289,-28-6-39,-25-9 168,-20-11-8,-14-14-120,-11-14-496,-6-15 672,18-9-6818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9.90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62 13963,'7'-3'-184,"12"-5"-672,16-5-1369,18-1 713,16 2 1072,14 3 1008,10 7 1008,9 7-151,7 11-697,7 12-344,7 13-344,7 14-40,5 17 0,5 14 8,-2 17-64,-4 16-40,-13 17-128,-18 17-72,-25 15-128,-27 12-72,-29 5-337,-30-3-191,-27-11-1048,-25-18-689,-23-25 1513,2-34-2697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1.3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4603 1 4521,'-15'7'728,"-25"17"1057,-28 21-1097,-29 27-176,-26 30-128,-22 34-224,-20 34-72,-18 35-64,-16 31-16,-17 29-320,-15 24-64,-15 20-8,-15 14 8,-16 4 376,-12-4 64,-12-11-24,-7-15 0,-2-18-40,3-19-24,8-19-1225,10-19 921,56-46-5665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3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4882 0 16315,'-69'34'-296,"-89"52"-1160,-87 60-488,-74 54 407,-56 45 497,-41 32 688,-30 24 568,-21 16-8,-16 20-88,-10 17-264,-6 23-2096,1 22 1536,84-58-6442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0.3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1694 0 7690,'16'6'360,"18"9"256,15 10-400,11 12 304,3 12 184,-1 11 256,-8 9-79,-10 7-353,-14 5-240,-18 2-336,-20 3-72,-23 0 16,-23-2 16,-26-4 16,-26-7 40,-28-9 24,-24-9 8,-23-11-80,-18-10-160,-18-10-505,-15-7-247,-13-8-1416,-11-4 1391,40-4-5792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0.4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2993,'19'1'-600,"26"0"487,5 0-2167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0.5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102 0 5273,'3'4'528,"2"7"216,-1 5-464,-6 4-712,-8 5-288,-14 0-688,-14-1 776,-2-5-3001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0.9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938 0 4657,'-1'1'192,"-2"-1"360,-2 3-576,-5 3 176,-3 4 504,-5 7 273,-5 6 95,-5 9-112,-5 8-328,-5 9-200,-6 12-272,-6 11-72,-7 10-40,-7 8 0,-9 4-16,-7 2-40,-10 2-736,-9 1-1104,-12 1 1087,13-18-5792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1.6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2444 150 4689,'15'-1'280,"14"-3"-224,11-2-752,7-1-312,4-3 32,-1-1 735,-6-2 594,-9-1 807,-11 1 152,-10-1-104,-11 1-271,-11-1-497,-10 2-144,-14 3-32,-13 2 16,-15 5 104,-14 5 8,-14 6 8,-14 5-32,-15 6-128,-14 6-56,-15 5-128,-17 5-64,-18 3-16,-14 3 16,-12 0 56,-8 2 48,1 1-8,9 2-32,15 4-808,23 4-1000,30 7 992,37-8-6602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2.0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2448 95 13987,'-1'-1'-8,"-1"-4"-264,0-3-1088,-3-3 343,-4-2 593,-9-1 600,-13 0 905,-15 1 167,-18 3-112,-18 5-232,-17 6-528,-17 7-152,-15 8-72,-15 9 121,-14 9 287,-12 9 128,-8 10 152,-3 11-96,1 12-304,7 13-168,13 14-304,17 12-128,22 7-248,24 4-176,30-4-432,30-6 8,32-11-81,33-14 65,32-17 224,32-20-160,32-24-313,28-25-231,23-24-1240,18-19 1495,-23-3-4920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2.3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2694 153 10058,'-5'-7'824,"-7"-10"545,-10-8-897,-9-4-88,-13 0-168,-14 5 104,-18 8 368,-18 11 128,-19 9 128,-20 10-31,-20 9-129,-18 8-24,-16 8-136,-11 5-56,-5 7-240,-1 7-152,7 8-128,11 12-80,17 11-152,21 13-72,28 10-280,30 8-144,33 6-400,34 6-81,36 1-7,35-2-200,36-9-320,35-15-409,32-23 1065,-9-26-7978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2.7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3466 206 15259,'-17'-10'480,"-26"-13"233,-27-10-1026,-26-7-7,-23 1 64,-24 7 96,-23 10 328,-20 15 112,-21 16 184,-17 16 25,-14 17-121,-9 14-48,-4 16-208,1 15-64,8 15-64,13 16-24,22 13-8,26 12-80,35 10-216,37 10-152,41 8-57,42 4-127,43 0 104,43-5 80,45-12-488,41-18-128,37-26-913,30-32-839,23-35 1663,-27-26-4888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3.0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1770 54 8162,'-36'-5'-1329,"-48"-5"-639,-45-4 96,-34 1 1336,-22 4 1936,-8 6 664,3 10 377,11 9-361,16 10-743,22 9-369,25 10-672,24 12-136,30 13 8,27 14 8,34 15 64,33 13-40,38 8-104,35 4-16,37-1-56,34-8-48,31-14-152,26-20-112,24-24-624,18-26-481,13-27-1343,8-25 1432,-47-10-6050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3.4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8482,'27'9'832,"41"10"1216,44 10-1623,48 6-241,43 7-8,41 3-152,34 1-16,31-4-16,24-5-16,21-9-176,13-8-113,10-10-415,4-8-320,-3-8-1176,-7-6 1271,-66 0-5728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3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41 0 5305,'-15'35'-320,"1"30"1088,2 5-6521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3.7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11242,'16'2'432,"28"2"89,34 4-481,37 3-72,35 4 0,33 5 48,26 5 24,24 5 40,18 5 16,18 5-24,15 3-16,15 1-48,15-1 0,16-5-616,13-6-521,10-7 609,-55-9-9770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4.2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13275,'23'6'320,"34"8"-328,39 8-240,37 10-16,32 7 16,27 5 192,20 4 64,16 1 272,14-1 64,16 0 32,19-3-40,25-5-208,28-5-88,32-10-680,30-10-448,27-12-1273,21-10-735,12-10 1687,-70-2-4280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4.7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14387,'14'10'648,"27"11"568,34 9-1536,42 5-32,43 2 32,43-2 120,40-4 144,33-6 200,30-7 112,26-5 40,25-6-32,25-5-120,27-5-104,26-4-40,26-3-48,24 0-216,16 0-104,11 1-176,2 3-104,-8 1-384,-12 0-328,-19 0-2017,-22-3 1953,-89 0-5658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5.13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0 120 13803,'23'3'488,"39"2"72,48-1-520,54-2-48,50-1-8,46-1 24,37-2 16,30 1 224,21-1 80,18 1 24,14-3-8,13-2-280,10-4-232,9-4-608,4-5-416,-2-3-1393,-7-6 1417,-72 3-9178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5.9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630 908 7266,'40'-16'368,"56"-22"-96,54-21-1032,46-18-577,34-10-31,18-2 424,6 2 408,-5 6 568,-12 8 72,-17 10 40,-18 9 8,-19 10-48,-19 8-16,-20 8 344,-22 6 296,-25 5 568,-24 4 321,-25 4 23,-21 2-216,-22 2-520,-20 2-263,-22 3-305,-22 5-8,-23 4 72,-22 6-16,-23 6-64,-24 7-64,-26 8-144,-25 10-48,-26 13-56,-24 13-8,-17 10 16,-14 10 16,-1 10 40,5 10 0,17 8-48,24 8-32,34 3-440,39 1-312,48-2-960,50-5-1265,55-7 1721,30-24-6242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6.2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3554 28 16924,'-13'-5'64,"-20"-3"-1017,-20-1-23,-19 4 552,-18 5 312,-16 6 992,-16 4 177,-15 5 7,-14 2-152,-14 5-432,-13 2-176,-13 6-224,-12 6-48,-10 7-40,-9 9-8,-5 12-120,-3 11-64,2 14-544,4 14-408,13 15-881,17 14-687,28 10 1503,41-20-9889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6.47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16 4865,'4'-7'8,"1"-2"-4881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6.70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3864 124 6817,'-10'-3'1145,"-16"-5"975,-18-5-976,-17-2-824,-15-3-216,-13-1-120,-13 2 0,-12 3 16,-13 3 0,-14 6 0,-14 6 16,-15 10 24,-12 11 9,-14 12-17,-12 14 8,-11 17 8,-11 18 40,-7 18 16,-5 18 8,1 17-64,8 13-136,17 10-457,25 4-463,34 0-1352,39-6 1304,39-29-6082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7.10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2018 19 14251,'-18'-4'224,"-25"-2"-432,-27-1-248,-26 6 240,-22 11 40,-23 14 648,-19 14 328,-17 14 504,-11 13 145,-3 13-305,3 12-280,13 15-544,20 13-224,29 14-280,31 12-112,38 12-80,37 8-136,42 6-72,40 1-48,41-5-240,36-9-25,34-17-399,27-21-368,19-29 960,-28-30-11147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7.4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1447 0 17324,'-34'5'160,"-42"6"-624,-40 5-1473,-26 10-39,-16 9 167,-6 9 1105,0 8 1000,9 7 1057,13 7 47,21 7-488,26 6-496,36 8-560,38 7-272,45 4-72,44 4 8,45-1-88,42-5 232,40-9 80,36-10-16,30-17-73,22-16-151,16-19-192,6-18-88,-4-17-376,-10-15-721,-20-11 1097,-55 0-5129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7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2735 4460 2401,'78'-65'768,"105"-87"600,104-86-632,87-68-304,63-49-400,39-32-240,16-10-64,-4 4 16,-23 18 104,-34 29 352,-47 36 480,-51 40 128,-61 41 129,-60 39-33,-62 38-104,-59 35-184,-60 32-208,-58 27-152,-64 27-296,-61 28 88,-64 30 224,-59 32 176,-57 33 305,-52 36 31,-51 38-136,-45 40-144,-40 42-312,-33 43-88,-25 41-64,-15 39-16,-7 36-48,2 34-256,14 31-1312,23 25-1305,37 14 1497,108-80-6642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7.7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10890,'3'9'-224,"9"14"720,20 12-1968,32 12 480,39 9 608,42 5 88,42 1 592,37-2 248,32-2 264,28-5 16,25-5-328,23-5-200,21-4-240,19-3-16,15-2-304,12-3-184,7-1-384,1-1-352,-4-4-633,-7-6 1001,-71-7-5201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7.9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37 0 2473,'-15'2'128,"-6"1"-2729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8.1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1 165 4777,'27'-2'1096,"44"-3"1041,51-1-465,52-3-720,49 0-144,43-1-231,36 0-121,30 2-112,23 2 0,16 3-16,13 3-24,5 3-128,2 0-104,-4-1-80,-7-3-8,-12-4-40,-16-6-128,-20-6-376,-22-6-336,-27-2 424,-62 3-11379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8.69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2718 2 5673,'1'-1'968,"-1"0"913,-8 3-1137,-12 2-160,-20 7-304,-23 7-40,-27 8 176,-27 9 112,-27 6 185,-24 7 55,-22 7-112,-15 10-144,-14 15-152,-8 16-48,-3 19 32,4 17 0,14 16-120,23 11-80,33 9-568,39 5-312,45 0-616,46-7-24,49-14 271,47-20 217,45-27 0,40-31-472,36-34 783,-15-23-6408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9.03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1844 9 13659,'-27'-3'280,"-37"-1"88,-36 2-1912,-30 7-9,-24 9 345,-16 10 1064,-10 9 816,-3 10 873,2 7 95,9 8-392,16 6-384,26 6-672,28 6-176,37 5-128,36 6-48,37 6 24,34 5-48,34 4-16,30-1-40,29-5-272,25-7 0,21-14-256,17-15-288,13-21-1049,8-21 1241,-33-15-8322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9.34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751 0 10690,'-29'6'-584,"-38"6"-624,-30 11-697,-16 12 785,-5 12 1088,7 12 744,16 13 849,24 12 71,29 9-456,35 9-79,38 6-401,39 5-176,41 2-136,38 1-280,35-5-320,28-7-136,23-13-232,15-15-297,6-22-335,1-24-360,-9-27 816,-46-14-7378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9.60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37 0 11698,'-8'12'-88,"-8"15"305,3 19-1090,18 19 385,29 16 480,36 13 64,42 9 32,39 5 0,36 0-72,32-5-40,24-10 24,19-13-48,13-15-312,8-18-336,1-17 344,-46-15-8874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9.8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1 11362,'-3'8'-520,"7"13"-760,15 16 16,30 16 968,35 12 152,41 8 80,42 6 248,42 3 88,36 0 0,39-3-176,33-6-480,35-9 216,-43-16-7898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0.51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 2497,'-1'-1'192,"2"-2"464,2-2 264,5-2 608,8-2 161,11-1-113,11 1-336,14 2-568,12 3-216,15 5-280,13 6-63,15 7-65,15 5-8,16 8-32,17 6-8,15 7-24,17 7-40,14 7-129,14 6-63,12 9-240,9 6-120,5 9-224,1 5-272,-8 6-849,-13 1 1113,-44-15-4553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1.00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0 258 12459,'5'-8'0,"9"-11"-464,12-11-329,15-7 521,13-2 640,10 0 617,9 6 423,8 6-72,8 9-392,11 11-295,12 11-441,13 13-104,15 12-80,12 12 8,13 12-16,9 9 8,8 9 0,3 8-8,2 5-8,-3 7-8,-4 7-136,-7 6-112,-12 4-193,-12 2-55,-19-2-24,-21-7 48,-24-7-40,-27-9-280,-30-8-704,-30-9-1153,-31-9 1449,-10-16-6914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3241,'6'14'-136,"28"-3"216,8-4-3265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1.4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0 355 7122,'6'-8'344,"9"-13"1120,14-13-2040,16-9 360,16-6 584,13-1 400,10 3 592,7 7 25,8 8-137,5 11-184,6 11-528,5 13-168,3 14-224,2 12-72,0 15-48,-1 14-16,-4 14-80,-7 13-48,-11 13-8,-15 11 8,-16 12 80,-16 8-96,-18 5-400,-15 1-272,-18-3-728,-16-9-425,-19-13 1097,-2-25-8298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1.86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19 5561,'11'-1'656,"16"-3"761,19-2-1137,18 1-96,16 3-32,13 4 176,10 5 384,8 7 96,7 8-56,6 8-168,6 7-400,5 9-104,4 8-63,1 10-9,-4 7-89,-9 9-15,-14 7-104,-18 5-24,-22 3-8,-25 2-88,-25-3-200,-25-4-112,-24-7 32,-20-9 48,-18-12 64,-15-11-48,-13-15-537,-11-12-759,-9-15 1064,15-8-2801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2.18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14 10658,'11'-2'328,"18"-2"-256,20-1-296,17 2 0,15 4 112,7 7 712,3 8 297,0 9 127,-4 10-72,-3 12-472,-7 11-288,-7 13-336,-8 10-136,-13 8-256,-12 5-112,-17 2 128,-18-2 72,-18-5 63,-19-8 33,-19-11-312,-17-12-144,-18-14-712,-15-14-761,-15-14 1329,13-11-4153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2.5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2551 0 5025,'-17'15'-248,"-25"20"408,-31 20-600,-30 14 648,-29 9 1232,-26 0 321,-20-5-185,-17-8-296,-11-12-840,-6-13-336,-5-13-648,-1-12-320,2-12-664,3-12-745,9-9 1321,38-2-4193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3.0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2798 0 7482,'13'14'-48,"15"19"-248,12 21-505,5 17 121,-2 15 456,-9 10 456,-16 5 456,-21 1 81,-26-2-105,-31-5-144,-32-7-240,-32-6 0,-34-9 144,-28-8 64,-26-6 136,-22-6-8,-16-5-168,-10-7-71,-4-7-602,3-9-375,7-11-936,15-9-784,19-13 1295,48-3-5112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3.3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4042 1 7730,'0'7'680,"-6"15"496,-11 18-752,-17 18-232,-22 19-80,-26 17 224,-29 10 144,-29 7 193,-29 1 175,-29-4-16,-25-8-48,-23-10-176,-20-13-216,-18-15-432,-15-15-224,-15-16-552,-12-13-288,-7-13-641,-3-10-807,6-10 1488,59 0-6618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3.66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2534 0 12091,'-50'10'1248,"-71"9"1352,-76 6-4184,-69 9-2801,-59 7 424,-48 7 1377,-34 4 1159,-22 2 1930,63-9-3010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6.1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0 207 13579,'2'0'216,"8"1"-728,11 0-136,11 0 64,7-1 55,6-2 834,1-3 383,-1-3 464,-1-3 112,-1-1-272,0-2-223,1 0-409,4 0-152,7 2-176,8 0-32,11 2-16,8 2-24,5-1-176,3 1-136,-4-1-393,-5 0-271,-7-1-800,-5-3-873,-6-2 1521,-13 1-8066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6.3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89 0 5153,'-16'1'-880,"-19"1"952,-3 1-4417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6.53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61 62 4217,'-6'3'1240,"-4"3"1313,-3 4-561,-1-1-816,3 0-311,5-2-281,5-3-16,10-5 80,9-3 24,11-5-168,12-4-64,11-2-176,9 1-72,9 2-104,7 4-48,3 6-56,1 4-112,-2 3-200,-3 3-88,-7-1-176,-7-1-24,-8-4-304,-10-5-240,-7-5-929,-7-6-591,-7-5 1471,-7 2-4680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3.1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5622 2797 4337,'89'-63'912,"117"-83"736,108-74-959,83-55-201,52-32-552,24-10-200,-8 11-144,-29 22 23,-55 37 642,-66 40 591,-80 44 880,-83 42 96,-86 39-407,-80 35-385,-82 36-760,-74 34-24,-72 35 80,-64 34 80,-62 36 128,-52 36-16,-46 38-151,-39 40-105,-35 44-168,-27 44-80,-25 48-288,-19 44-305,-11 43-303,-3 37-176,9 26-64,22 14 192,38-3 143,52-19 89,74-42 320,83-56-712,97-74 760,92-97-8682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6.86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197 167 3441,'-7'0'488,"-9"-1"560,-7-1-288,-5-1-208,-1-2-128,2-1-280,4 1-40,5 1 185,5 1 103,5 2 208,4 4 128,5 1-8,6 3-88,7 1-104,8 0-64,8-3-160,9-2 17,10-4-41,9-5-88,9-4-72,6-5-48,3-3-48,2-2-8,-3-1-200,-3 1-144,-8 2-369,-8 3-231,-12 2-520,-12 5-352,-13 2 999,-8 2-5656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7.38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302 327 4321,'-6'0'704,"-6"0"472,-4 0-368,-1-2-455,0-2 151,2-2 416,3-1 112,5-1 104,5-2-247,10-2-457,9-2-128,11-1-232,10 0-40,8-1-24,7 1 8,2 1 8,-1 2 8,-4 1 8,-5 2 0,-7 1-8,-7 1 0,-8 2-64,-8 0-40,-9 1 0,-8 0-8,-9 1 80,-11 1 40,-8 2 48,-10 2-8,-7 3-8,-8 1-24,-5 3-32,-6 1 0,-1 1 8,0-1-8,5 0 0,5-1-16,11-2-48,9-3-8,13-1-56,12-4-8,15-2-32,14-3-168,16-4-497,16-3-287,14-3-512,12-2-40,10 0 391,7-1 313,0-1 616,-3 1 216,-7 1 8,-9 2-376,-14 1 296,-15 2-3409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7.5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1682 0 4273,'-16'0'1064,"-25"1"921,-27 1-329,-26 2-632,-20 5-272,-17 3-336,-10 2-120,-6 3-176,-2 2-56,5-1-56,7 0-80,12-1-432,13-4-256,17-4-376,19-5-144,21-5-321,24-5-263,26-6 1040,13-1-2793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7.7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1190 1 7106,'-18'0'496,"-32"2"664,-35 3-2184,-34 6-785,-31 5 113,-27 5 456,-20 6 279,-14 4 769,29-3-1648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9.17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558 125 13587,'-15'-1'-24,"-19"1"-1696,-13 0-649,-4 1 441,2 0 415,6 0 2081,10-2 753,10-2 103,8-1-232,7-2-800,7-2-256,7 0-168,6-1-32,7 0 64,6 0 24,7 1 0,6 2 0,5 2-40,2 0-32,0 2 0,-3 0 8,-6-1 120,-8 0 128,-8-1 88,-7-1 33,-6-1-57,-8 0-112,-6 0-88,-9 1-40,-8 1-16,-9 2 8,-10 2 32,-9 2 0,-6 1 16,-3 0 0,1 1-24,2 0-16,5-1-48,7 0-40,8-1-8,11 0 40,8-2 24,9 0 0,10-2-32,11 0-80,11-1-48,9-1 24,8 1 40,4 1 48,2 0 48,-2 2 16,-4 0-8,-6 0-8,-9 1-24,-8-1-8,-8 1-8,-7-2 8,-9 0 40,-9 0 32,-7 0 48,-6 0 0,-4 1-16,-2 2-24,-2 1-32,1 1 0,4 1-16,6 2-48,7 0-96,7 1-8,9 0-49,9 0-15,10-1-80,9-1-104,10-2-280,8-1-96,8-2-144,7-2 48,5 0 239,3 1 73,-3 0 80,-5 2 56,-9 1 112,-12 0 200,-12 2 336,-12 0 88,-13 1 128,-11 2-24,-11 1 32,-9-1 49,-9 1 23,-8-1-8,-5-2-8,-5-1-8,-3-2-48,0-1-48,2-1-144,5 0-96,6 1-136,8 0-56,9 2-160,10 1-8,9 0 16,10 1 0,9 1-24,11-1-40,11 0-8,9-2 32,11-1 168,10-2 32,9 0-80,6 1-168,3 0-160,0 1 8,-5 1 128,-7 1 216,-13 0 352,-11 0 56,-14 0-32,-15-1-40,-16 0-160,-16 0 24,-16 0 160,-14 0 56,-12 1 48,-11 1-32,-4 1-144,-3 0-48,3 1-160,8 1-120,12-1-232,12 0-104,13 0-280,15-2-112,14 0-441,14-1-511,14-1 1040,4-1-3225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9.4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 2673,'3'-1'160,"4"-1"176,7 0-528,0-1-2785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0.09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789 408 2280,'-6'-1'425,"-14"0"503,-15 1-464,-17-1-288,-16 2 24,-11-1 176,-8 0 112,-2 1 280,3-1 48,8-1-151,12-1-145,13-1-312,15-2 104,15-2-112,15-1-24,16-3-72,16-2-240,15-2-72,14-1 0,10 0 64,8-1 56,5-1 104,-1 1 16,-2 0 8,-5 0-16,-8 2-40,-9 0-56,-10 0-80,-11-1-8,-13-1 24,-12-1 64,-14-1 96,-14 0 24,-14 1 72,-14 2 24,-9 3 56,-7 4 0,-3 3-56,1 2-72,5 4-152,7 2-48,10 0-40,13 0 72,12 0 8,12-2 8,14-1 40,12-2-64,14-2 40,13-1-72,12 0-104,9 0-16,8 2 40,5 3 87,1 5 113,0 3 16,-3 5-8,-7 5-8,-8 2-264,-10 1-144,-11 1 136,-12-1 128,-12-1 448,-11-1 184,-7 0-128,-5 0-111,1 0-225,5 2-72,9 2-257,14 4-151,16 2-280,19 2-344,22 0 640,-3-4-3489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0.29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321 1 13283,'-32'2'-120,"-41"5"-2457,-35 5 1505,1 1-8442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6.37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 1 6457,'-4'1'-536,"-4"-1"1128,-1 0-7105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7.13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92 38 7986,'-1'0'616,"0"1"336,-1 0-768,1 0-272,1 1-112,0 1 136,0 2 144,1 0 192,-1 1 32,1-1-24,-1 0-88,1 0-112,0 0-24,1-1 72,0-1 32,2 0 64,2-2 24,2 0-72,2-1-31,3 0-57,5-1-24,5-1-16,7 0 0,7-2-24,8 0-8,8-1-16,5-1-72,3-1-120,1-1-25,-1 0-95,-4-1 48,-8 1 64,-9 0-24,-10 1 64,-13 0 24,-11 2-8,-14 3 40,-13 1-32,-13 4-32,-11 3 16,-8 3 24,-6 1 48,-5 2 16,-2 1-40,-1-2-40,-1-1-120,3-2-16,5-3 72,6-3 40,11-2 80,9-2-56,11 0-200,10-1 8,7 0 39,7 0 105,5 1 240,5 0 64,2 1 113,3 2 39,-1 0 64,-1 0 32,-3 1 128,-3 0 72,-4-1-24,-2 0-64,-3 0-216,-3-2-96,-3-1-40,-1-1 32,-2-1 40,0-2 0,1 1-40,3 0-56,1 2-80,2-1-16,4 2-8,3 0 8,7 1 32,6 1-16,8 1-8,9 1 0,9 0-8,9 0 0,10-1-16,8 0-64,7 0-128,6-1-104,2-1-264,2 0-72,0-1-144,-1 0-160,-3 0-537,-5-1-327,-9 1 936,-16 0-2833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3.5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9460 160 7898,'20'-11'1280,"21"-14"1200,4-8-1279,-9-3-49,-29 5-680,-40 10-248,-56 18-184,-64 25 48,-70 32 160,-69 33 72,-68 37-8,-61 36-40,-58 40-128,-49 42-40,-43 45 8,-34 47 1,-23 50-9,-14 49-24,0 48-64,9 40-272,23 33-369,34 21-15,48 4-216,60-15 16,74-37 40,81-52-545,90-68-567,91-75 1056,67-93-7674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7.4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588 0 2793,'-16'1'568,"-21"0"728,-20 1-720,-15 0-120,-6 0-64,-1 0 8,5 0 32,10 0 33,14 0-41,16-1-104,13 0-160,16 0-64,15 1-72,16-1 8,18 1-24,18-1-8,15 1 8,13 1 0,11 1-64,10 1-72,7 0-96,7 0-64,4 1-160,-1-1-97,-4 0-415,-5-1-232,-11-2 648,-24-1-3529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7.77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753 66 560,'-21'0'328,"-28"0"376,-24-2-24,-17-2-55,-10-2-49,0-2 184,7-3 112,14 1 0,15 0-112,19 3-471,16 1-169,19 4-88,18 4 64,19 4 360,18 4 16,19 3-32,16 1-72,17 2-312,15 0-32,13-2-24,11-1 0,9-2 0,8 0 0,6 0-96,3 1-80,3 2-152,-1 2-120,-2 1-344,-6 0-209,-9 2-527,-12 0-264,-16 1 983,-29-2-1311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8.18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2172 274 2288,'-13'0'177,"-20"-1"311,-24-2-376,-24-2 0,-23-4 280,-21-2 104,-17-4 120,-12-1 24,-10-1-56,-6 0-88,2 0-184,4 2-120,10 1-168,12 1-24,15 0-8,17 0 8,18 0 40,19 1 33,20 1 7,20 1-72,20 1-88,20 1-25,18 0 49,18 1 160,15 0 289,13 1 111,11 3 72,10 3-48,7 3-176,8 4-96,5 4-96,5 4-24,3 4-24,2 3 32,2 2 64,2 3 8,5 2-24,2 2-48,3 4-96,1 2-24,-1 2-24,-3 2 0,-7 1-8,-9 1-16,-10 2-192,-12 0-168,-12 1-288,-10 1 0,-10 0 48,-9 1-64,-9-3-577,-8-2 753,-10-8-5401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8.5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154 408 8338,'-12'-8'304,"-13"-12"608,-7-9-3352,0-8 1319,5-6-1383,9-2 2680,10-2 1976,10 1-759,10 3 1295,11 7-1240,13 7-543,14 11-617,16 12-120,20 13-160,18 15-24,21 13-24,20 11 8,17 10 24,16 8 0,12 6-88,6 8-80,3 5-304,-2 6-273,-8 3-607,-11 2-368,-17-1 912,-37-16-6386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8.9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4 9082,'9'0'432,"16"-1"200,18-1-1352,23 1-56,20 1 40,18 4 536,12 3 528,11 7 464,6 6 32,5 8-184,3 9-280,2 9-320,0 11-48,-5 11-176,-5 12-240,-11 10-200,-12 9-192,-18 8-969,-18 5-391,-25 4 1120,-20-17-2569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9.4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678 56 4313,'13'-5'440,"21"-7"392,23-3-48,22 1-127,17 4-17,13 10 136,5 12 48,2 13 112,-5 13-40,-5 15-312,-9 15-143,-7 15-305,-11 14-136,-10 13-256,-13 8-89,-16 3 73,-16 0 80,-21-4 192,-22-7 80,-23-9 16,-23-10-8,-24-11-40,-23-11-24,-20-13-128,-20-13-136,-15-12-344,-14-12-192,-7-12-336,-3-10-16,5-9-201,12-8-551,19-9 1192,38 0-3001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9.5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11242,'12'4'-248,"14"6"-32,2 2-10434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9.74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3168 1 6617,'-4'10'937,"-8"14"983,-10 15-1344,-12 15-312,-17 13-224,-17 8-8,-20 5 304,-22 4 192,-21 2 201,-21 1 71,-21-3-168,-18-2-192,-16-7-344,-15-9-120,-11-11-288,-6-11-128,-3-14-408,5-13-377,13-13-847,17-14-857,25-15 1633,44-3-3505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0.14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7901 0 5505,'-28'9'464,"-47"12"408,-50 10-247,-50 7 79,-43 1 72,-38-2 176,-31-5 0,-25-6-200,-21-6-199,-19-5-401,-16-4-112,-16-3-144,-13-2-16,-11-1 16,-9 0 0,-3-1 96,-1 0-16,4 1-40,6 0-8,9 0-97,13 0-111,18-2-592,21-1-424,24-5 664,68-1-7866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0.38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7730,'25'6'928,"37"11"856,37 7-912,41 7-431,37 5-233,32 0-232,28 1-16,23-4 8,19-4 8,15-5 24,14-6-8,11-5-64,11-6-49,12-3-223,9-4-160,12-4-568,10-3-640,8-1 968,-60 1-6522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3.9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6132 3391 2136,'89'-72'937,"115"-90"735,109-81-232,83-59-672,53-34-407,25-14-513,-1 6-361,-24 20-223,-40 29 24,-58 38 816,-65 41 720,-71 43 1001,-69 40 223,-69 38-456,-63 34-407,-64 34-801,-62 32-232,-67 37-152,-64 34 104,-65 37 232,-62 33 80,-59 37 120,-55 36 0,-52 41-72,-43 40-64,-36 46-144,-30 46-111,-19 51-201,-11 48-273,0 48-855,11 39-168,26 26-352,37 9 263,56-14 985,67-37 312,87-63 232,93-80-616,106-95 392,87-104-9130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0.6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3910 34 8858,'-72'0'-464,"-98"1"-1193,-98-1-239,-81-1 456,-59-3 335,-39-1 1674,-18-1 551,-3 0 360,9 1-248,16 1-920,83 1-7321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0.97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1944,'9'0'609,"14"1"663,20 2 56,23 1 0,27 2-207,26 0-249,28 1-560,27-1-120,24 0-24,24 0 32,22 0 112,19 0 0,17 1-80,15 0-24,16 1-96,12-1-64,16-1-8,14-1-8,16-2-48,12-1-32,9-1-216,6 0-88,2 2-448,-1 1-360,-3 1 680,-69 0-7042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1.2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4025 114 8234,'-63'1'-624,"-84"-1"-185,-80 0-639,-63-1 424,-43-2 640,-24-1 248,-10-4 616,1-2 128,8-2 8,12-2-160,16-2-408,18 0-248,18 0 128,59 2-5673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1.51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6 2489,'13'-1'712,"22"-1"376,27 0 376,30 1 25,33 3-345,33 3-264,31 3-424,28 4-160,27 3-88,23 3 120,23 2 48,19 5-8,17 3-64,16 4-135,11 1-113,11 1-16,8-2-16,6-3 16,6-4-24,6-5-16,4-7-192,4-5-201,2-6-495,0-6-312,-4-7-1040,-7-5-321,-13-5 1369,-70 1-2089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2.3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5500 312 6217,'-62'1'-848,"-83"0"-480,-80 1 272,-62-1 1320,-43 1 504,-24-1 128,-9 1-256,-1-1-344,5 1-80,11-1 176,13 1 160,17-2 33,19-1-49,23-2-496,24-2-408,24-3-817,25-2-343,23-2-96,22 1 247,23 1 1025,24 2 632,26 3 393,29 2-9,29 2-240,31 2-216,35 2 408,32 0 200,36 1 288,33-1 33,34 0-369,31 0-72,30-2 8,28 0-16,25-2-64,21-1-72,20-2-151,15-1-33,14-3-48,11-1-56,8-2-144,5-2-72,2-2-64,0-1-16,-5-3 8,-8 0 24,-13-1-8,-16 1-16,-20 0-8,-22 2 16,-21 3-240,-20 1-328,-19 3-625,-19 3-247,-22 2-160,-25 3 143,-29 0 433,-31 1-160,-36 0-64,-37 0 199,-41-2 193,-43 0 376,-43-1 552,-41 0 232,-37 1 664,-33 1 209,-28 2 79,-22 4-208,-21 2-640,-20 4-152,-20 2 392,-18 4 217,-18 3 207,-16 2-16,-13 3-496,-9 2-224,-3 1-248,0-1-88,9-2-432,11-4-216,16-3-424,18-4-72,23-4 319,23-3 185,27-5 440,29-3 112,31-3-536,35-3-552,35-1 632,40 0-2257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2.5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0 177 5193,'27'-2'960,"40"-3"849,45-2-505,43 0-576,38 1-224,32 3-256,26 4-80,21 5-96,15 4 56,15 4 168,11 2 9,10 0-1,9-2-96,7-5-208,5-3 0,3-6-32,1-5 24,0-4-96,-1-3-48,-5-4-40,-4-4-105,-7-4-407,-7-3-208,-11-3-608,-14-2-593,-15-2 1273,-57 4-4513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2.88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7965 0 10026,'-43'10'1072,"-60"12"1529,-58 9-2713,-48 5-656,-36 5 120,-25-1 232,-15-3 287,-10-5 634,-9-6 71,-5-5 8,-3-6-56,-4-4-376,-4-3-88,-3-3-184,-6-2-64,-7-2-120,-7 0-8,-8 0 128,-8-1 32,-5-1 112,-3 0-48,1-2-568,5-2-377,7-4-1079,11-4-649,13-6 1529,63 0-3625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3.08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 39 1560,'-8'-2'0,"-1"-2"352,11-3 201,23-2 559,33 1 232,40 2-272,42 3-256,43 4-543,36 5-169,32 3-80,23 3-16,16 3 8,11 2 168,6 4 152,6 4 8,6 4-80,6 4-408,5 2-632,2 4-257,1 1 417,-57-6-5177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3.2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478 32 9506,'-81'-5'-1600,"-106"-8"1504,-22-1-7714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3.91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3455 43 4985,'0'-2'1104,"-1"-1"841,-3-3-881,-3-1-392,-6 0-536,-5 1-120,-8 1-32,-8 1 16,-8 2 112,-8 2 40,-9 1 8,-9 1 40,-10 2-16,-10-1-16,-11 2-24,-12 2-56,-14 1-56,-15 2-24,-15 2-8,-14 3 0,-11 2-32,-11 4-8,-9 5-144,-9 7-88,-8 6-48,-5 6 24,2 6 152,6 4 96,15 3-896,21 3 712,40-10-8410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4.3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8299 6 10090,'-21'-3'792,"-39"1"953,-46 7-1505,-52 20-200,-53 25 0,-56 34-40,-52 36 0,-53 38 24,-49 37 64,-45 36 232,-38 34 24,-29 35-16,-20 34-64,-11 37-304,-4 40-312,9 39-336,17 35-72,35 23 176,47 11 359,66-13 378,78-30 23,89-50-440,94-62-425,96-73-1631,89-73 1352,36-74-6786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4.33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3935 49 10338,'4'-1'-152,"2"-2"-1368,1 0-321,-6-2 497,-9 0 344,-15-2 1840,-19 1 536,-21-1 249,-20 2-217,-20 1-832,-19 2-272,-18 2-256,-18 4-24,-17 3 48,-18 4 72,-15 6 56,-12 7-8,-12 8-56,-8 9-72,-6 10-48,-3 11-8,2 10 16,5 7 0,15 3 0,20 1-24,29-5-432,34-5-328,39-7-1424,41-10 1192,31-13-6226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4.68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2650 138 2601,'21'-4'560,"22"-7"712,16-5-640,6-3-48,-3-2 152,-12 1 241,-17 2-25,-20 4-120,-23 3-176,-24 7-280,-24 6-88,-24 7-120,-22 6-56,-20 7 96,-20 5 56,-18 6 136,-17 4 41,-16 7 71,-13 6 32,-8 7 72,-3 5-48,5 5-232,8 4-128,16 2-448,19 2-176,21 0-440,25 1-136,27-4-129,29-3 73,33-6 384,34-8 128,37-11-120,36-11-841,34-15 913,1-10-5649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5.03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3166 2 9714,'-10'-1'208,"-17"1"72,-19 0-1208,-18 4 240,-17 2 104,-17 3 792,-17 1 520,-15 2 360,-15 1 48,-13 3-479,-12 4-257,-11 7-280,-10 9-80,-6 9-40,-4 11 0,-2 12 72,2 10 128,6 12 328,10 12 88,19 10-24,21 8-152,30 6-584,31 5-216,36 4-248,38 3-216,39 2-128,39-2-385,39-8 737,2-24-9402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5.45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995 4 13363,'-20'-1'-120,"-22"-1"-848,-20 2 7,-13 1 761,-7 5 160,-3 4 737,-2 7 207,1 6 120,2 8-104,3 11-304,6 12-144,6 17-184,11 19-64,12 23-168,15 24-40,19 22-48,24 17-16,27 13-128,30 6-104,32-3-232,29-8-160,28-19-72,23-24 24,16-31-512,12-33-753,7-37 1153,-33-25-8226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5.78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412 0 9434,'-22'1'-1000,"-22"2"-1057,-18 3 361,-8 7 1960,0 6 720,9 9 865,14 9 271,18 10-336,23 11-295,28 13-481,32 12-352,37 12-264,38 9-184,40 8-368,35 5-152,30 2-456,24-1-192,16-7-296,11-11-177,5-17-1191,0-20 1575,-48-20-5824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6.15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9946,'7'13'832,"13"19"521,21 21-721,26 19-16,29 18-376,31 13-120,33 9-120,31 4-56,30 0-280,29-6-176,23-9-400,20-14-393,15-18 769,-44-20-9546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6.51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11771,'16'9'416,"27"12"176,35 13-672,42 13 56,46 9-16,43 7 16,41 2 24,35 0-16,26-4-128,18-6-56,12-6-192,4-6-153,1-4-631,-2-6-968,-5-4 1224,-59-8-6154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6.89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13299,'17'6'376,"30"8"-72,40 6-304,50 6 0,50 4-64,52 1-56,46 1 56,41-3 40,28-1-8,23-2 16,14-2-56,9-2-200,7-3-200,2-1-616,0-4-425,-5-2-1047,-10-2 1327,-71-3-5216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7.29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7386,'21'7'1160,"35"9"1760,41 10-2471,44 9-457,45 10-32,42 6-129,36 4-47,30 0 8,22-1 24,16-5-72,12-5-112,8-7-288,7-6-440,5-7 640,-60-8-7802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8.12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11658,'5'0'129,"10"3"-562,12 5-127,13 7 224,14 7 80,15 5 584,15 4 144,16 4 120,16 1-47,14 3-321,14 1-152,10 4-176,8 4-24,1 6 0,-2 7-16,-9 10-209,-12 13-127,-18 13-216,-19 13 48,-25 12 280,-26 7 144,-30 3 280,-29-1 56,-31-3 272,-30-8 104,-28-7 64,-28-10-16,-25-10-200,-21-11-111,-17-13-97,-8-12-64,0-13-160,9-11-177,15-10-871,21-10-552,26-9-1161,25-10 1329,30-3-2921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4.4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0 993 6089,'69'-48'472,"85"-63"273,76-57-417,53-43-1033,29-29 505,-40 25-6529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8.52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689 187 10074,'4'-6'288,"5"-11"-312,7-8-264,7-6-32,7-1 88,5 1 456,5 7 168,4 8 160,5 11-8,3 14-168,5 12-111,5 14-113,7 13-24,5 15 16,4 15-8,2 15-56,1 14-32,-3 13-216,-8 12-96,-11 10-249,-17 6-55,-22 2 184,-22-2 96,-27-6 336,-27-8 80,-27-11 48,-25-12-8,-25-15-80,-21-16-80,-20-17-664,-17-17-360,-16-17-304,-9-17 15,-6-17 777,37-7-5617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8.97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4608 0 8714,'10'4'176,"13"6"-328,9 8-80,2 9 96,-2 8 152,-11 7 712,-12 8 192,-16 6 48,-14 9-127,-15 10-537,-13 10-160,-12 12-136,-14 11-24,-15 9 0,-15 6-8,-17 2 16,-19-3 8,-22-6 40,-21-8 136,-24-10 176,-21-11 16,-20-14-40,-15-14-120,-13-14-184,-10-16-64,-6-14-72,-5-12-16,2-11-48,8-7-80,17-6-264,25-2-353,34-4-1375,40-1 1336,48 2-7554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9.36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2218 0 6057,'24'4'664,"32"3"681,32 4-2265,26 5-145,18 7 129,8 7 960,0 7 640,-13 7 240,-18 6 25,-23 6-265,-25 6-344,-25 5-384,-27 5-144,-27 4-320,-30 3-72,-30 1 191,-30-2 297,-27-5 545,-26-5 199,-24-7 88,-22-6-192,-22-6-224,-17-6-72,-14-6-328,-12-6-16,-5-5-64,3-4-32,15-5-232,24-6-904,36-8 791,51-6-6096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9.88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6289,'9'3'-72,"12"4"-176,13 3-328,15 4 832,12 3 216,11 3 529,11 3 143,10 1-160,8 4-184,7 5-456,8 8-200,5 11-216,5 10-56,2 13-216,-3 11-224,-9 12 24,-14 10 32,-19 7 256,-23 7 248,-25 3 8,-26 1 24,-27-3-40,-22-5-368,-20-7 272,1-24-7506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0.31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8218,'13'2'520,"20"2"648,22 5-1560,20 7 64,17 9 16,12 10 368,7 11 600,3 10 144,-2 12 40,-7 13-223,-9 17-529,-14 18-288,-16 17-289,-20 15-39,-20 10 80,-21 6 168,-20-2 312,-17-7 120,-15-12-40,-13-14-232,-8-17-920,-6-20-1377,-6-20 1329,9-23-4529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0.68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580 0 11450,'14'6'120,"21"9"-432,40 27-632,24 21 824,9 16 448,0 11 216,-7 11 0,-12 9-167,-14 10-313,-18 9-417,-20 11-103,-24 8-104,-27 7 144,-29 3 248,-29 1 112,-28-5 160,-27-8 40,-21-12-168,-18-17-248,-13-20-760,-9-22-472,-4-23 751,31-21-5952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1.10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6511 0 10714,'20'10'704,"22"11"705,19 14-2746,10 15-159,1 17 152,-8 16 912,-16 17 960,-19 15 664,-22 16-56,-21 16-415,-22 14-409,-24 11-432,-24 8-24,-23 0 184,-24-6 192,-22-13 152,-20-20 0,-18-23-208,-18-26-144,-21-25-304,-24-21-72,-31-20 72,-32-15 128,-40-13 248,-38-10 72,-39-6-64,-37 0-80,-29 3-144,-20 6-216,-9 8-401,0 7-775,10 8 824,93 1-8450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1.78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4277 1 7178,'-2'1'624,"0"1"408,2 0-168,1 1 32,-1-1-176,-5-2-71,-7-1 23,-11 0-72,-10-1-32,-14 2-184,-15 2-160,-17 3-224,-19 5-72,-23 4-16,-23 4 0,-27 5 16,-25 6-8,-25 8-56,-22 9 8,-21 11 24,-16 13 24,-11 14 64,-7 15-24,0 17-328,5 17-200,12 16-345,20 13-71,34 7-760,38 2 1056,52-28-7554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2.1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2918 108 9018,'-27'-5'-336,"-37"-7"-200,-38-5-320,-34-3 447,-28 1 393,-24 2 233,-15 5 591,-11 6 128,-3 9 24,-1 9-192,6 12-664,6 13-168,11 16 16,12 18 88,18 21 312,20 24 16,27 23-152,29 22-432,34 20-392,38 13-488,43 5-472,43-3-225,43-12 817,4-38-4289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2.36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427 21 12219,'-26'-4'592,"-35"-4"1968,-35 1-6377,-29 6 2265,7 2-8450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4.6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7807 0 4049,'-57'17'776,"-83"27"632,-95 38-47,-90 43 39,-79 46 0,-64 44-63,-50 42-233,-34 39-88,-25 37-224,-16 33-144,-8 35-288,-3 34-368,3 37-624,10 35-536,21 26-1697,31 14 1681,107-85-8610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2.52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440 1 10578,'-27'13'408,"-32"21"160,-26 21-399,-8 23-129,6 18-193,25 15-95,36 14-48,45 6 16,48 4 152,48-6 24,42-12 16,36-19-144,28-25 24,18-27-192,10-28-112,2-28-240,-4-26-480,-8-25 703,-45-2-6072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2.8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2270 19 12331,'-27'-4'192,"-40"-3"-64,-38 1-816,-35 4 175,-28 9 145,-19 10 232,-13 14 344,-7 15 64,1 16 17,4 18-49,11 19 16,17 20 16,24 20-40,30 19-64,37 17-544,40 13-248,44 5-441,45-3-79,43-13 184,39-22-32,35-32 167,29-37-175,24-41 536,-25-27-4969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3.1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3104 4 12467,'-25'-2'0,"-37"1"464,-41 5-2857,-38 12-87,-33 16 495,-30 19 681,-24 18 2072,-18 18 600,-12 16 321,-6 14-193,1 15-912,8 14-264,17 14-160,25 14-80,36 10-168,43 8-40,49 4-696,52 1-448,55-3 56,52-8-177,53-13-615,48-17 1488,-6-35-3265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3.3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111 16 4921,'-47'-7'56,"-17"-1"-5033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3.5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389 1 8402,'-30'19'992,"-31"29"1192,-22 31-1279,-3 31-593,12 26-128,28 21-240,38 13 56,47 6 280,50 0-8,52-7-32,49-13-80,44-18-160,37-20 0,32-24-72,22-21-160,16-21-336,8-17-232,-2-18-601,-6-15-263,-11-15-897,-16-14 1329,-62-1-4113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3.9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4111 185 6761,'-45'-7'665,"-65"-9"935,-65-7-1552,-57-4-144,-48 2-248,-32 2-72,-22 5 96,-10 5 80,1 3 216,9 4 48,20 1 32,23 0-96,32 2-216,34 0 8,39 3-337,41 3-423,41 5 288,43 8 280,45 10 824,44 11 680,49 12 48,49 10-167,48 11-273,45 10-120,44 7-136,38 8-88,34 3-24,28-1 32,22-3 24,19-6 32,12-9-208,11-11-64,8-12-72,3-13-48,2-12-40,-1-12-80,-4-9-344,-4-9-472,-9-7-1872,-13-7 1663,-76 0-4976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4.39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10666,'30'8'768,"44"11"833,51 13-1409,57 10-216,54 9-16,52 4-40,47 1-16,40-4-8,33-6-16,28-7 40,25-9-8,23-7 8,22-6-56,22-5-761,22-3-519,22 1-808,16 1-177,8 6 689,2 6 584,-8 7 1496,-14 5 400,-22 2 288,-24 1-72,-26-4-768,-26-6-344,-24-7-8,-90-6-5593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4.64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6487 137 13867,'-93'2'48,"-128"-1"-824,-122-3-1441,-101-4-407,-72-5 271,-44-3 889,-22-6 496,-4-2 640,6 0 160,15 3 224,16 4-8,20 7-504,21 8 336,98 4-2425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4.89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55 3841,'51'-4'776,"78"-6"824,81-3-191,79 0-257,66 3 0,54 6-160,42 9-119,32 11-169,26 11-112,22 10-8,19 7-48,18 5-168,13-1-152,11-4-264,6-9-136,1-10-296,-2-12-128,-10-9-496,-14-9-273,-20-5-607,-26-4 992,-102 0-7026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5.1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6785 1 19700,'-85'8'-24,"-118"5"-1216,-116 5-953,-97 1 209,-72 0 360,-49-2 1064,-29-2 704,-12-2 632,-1-5 8,11-4-168,17-5-344,22-4-1176,24-4-920,28-1 951,94 1-10193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1.6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3859 8770,'36'-15'536,"54"-25"272,55-28-424,53-30-288,45-26-24,38-25 0,27-22-16,22-19-16,13-14-24,8-12-16,5-9-16,1-5-96,-2-5-208,-5-3-568,-9-1-240,-10-2-601,-15 0-47,-17-1 320,-18-2 87,-21-1 921,-54 41-1160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4.7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1803 6905,'97'-62'801,"122"-77"775,114-70-744,86-52-440,52-32-520,21-9-1488,-7 6 1024,-85 55-7578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5.39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12555,'70'3'528,"103"1"-16,107 3-208,99 2-160,82 2-64,63 4-24,42 1 40,24 1-16,9 0 8,0-1 16,-9-2-24,-11-4-80,-15-5-80,-17-7-560,-18-6-192,-19-8-625,-19-5-991,-21-5 1552,-90 1-7378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5.59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5246 0 15443,'-69'7'760,"-96"4"433,-100 3-2137,-86 2-849,-70 1 217,-52 1 672,-33-1 664,-18 1 632,-5-1 24,5 0-280,10 0-472,15-1 240,93-3-12355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5.88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0 257 10786,'50'3'1489,"76"1"2351,81-3-3415,86-6-642,78-5-311,67-6-432,52-5-72,35-3 232,16-1 344,1 2 552,-12 2 160,-16 4 32,-19 2-56,-16 2-392,-13 0-336,-11 0-793,-8-2-695,-7-3 1088,-79 3-7698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6.62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6411 629 6385,'-46'4'64,"-67"5"-176,-68 6-384,-61 6 72,-48 1 232,-37 3 632,-25 2 40,-17 1 80,-11 4 49,-7 5-233,-1 6 8,3 6-128,4 5-320,10 3-248,13 3 96,17 2 184,21 0 232,26 1 72,33-1-104,38-5-368,44-6-384,52-11-401,51-14 65,57-15 744,55-16 696,59-14 841,54-11-1,53-11-536,47-8-288,42-7-184,37-5 0,31-2 184,23 0 73,19 5 15,10 5 32,3 8-200,-6 8-32,-9 7-24,-13 7-88,-13 4-16,-11 0-48,-10-3-264,-11-4-128,-13-9-168,-15-10-88,-24-9 64,-27-9 152,-31-6 216,-32-4 56,-32 0-184,-30 3-216,-28 5-424,-26 7-176,-25 9-209,-23 8 113,-26 8 288,-23 7 104,-25 6 184,-25 5 8,-22 4 112,-21 3 48,-19 1 256,-16 1 104,-16 2 240,-11 2 168,-11 5 320,-9 4 96,-5 7-8,-3 7-88,0 9-175,1 11-41,2 10-152,3 10-48,4 10-184,6 6-144,12 5-216,15 2-152,20-1-400,22-5-336,24-10-1041,25-13-928,23-17 1617,19-15-4009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7.05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533 0 9546,'9'0'984,"12"2"2161,14 6-4113,13 10 120,13 16 95,7 16 193,3 19 872,-3 19 120,-7 20 25,-10 21-57,-12 22-400,-15 23-224,-16 20-329,-18 14-103,-18 6 88,-20-2 136,-22-9 280,-19-16 72,-21-23-528,-17-26-176,-16-28-393,-14-28-767,-11-27 1320,22-23-3721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7.4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502 1 13035,'12'3'-56,"17"8"-1241,20 9 73,18 13 408,12 13 352,8 14 1312,4 15 192,-2 15 1,-6 16-201,-10 18-992,-13 17-472,-18 19-705,-20 16-255,-26 12 360,-26 6 288,-31-4 575,-31-10 249,-33-14 64,-31-20-24,-29-20-24,-23-22-224,-18-22 216,28-26-5881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7.8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835 1 14579,'16'5'-152,"23"8"-1800,24 17 167,19 18 1009,13 17 304,6 18 1600,-2 17 145,-9 16-505,-12 17-200,-15 18-760,-15 16-384,-16 14-889,-16 10-199,-22 3 304,-25-3 263,-29-9 881,-35-13 216,-36-16 64,-36-20 48,-34-20 80,-27-19-31,-21-21-1018,-14-20 665,38-18-5897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8.15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9442,'9'2'240,"12"7"-184,16 7-984,17 11 384,16 10 96,14 10 800,13 9 248,11 7-16,10 6-128,10 6-632,8 6-376,12 3-1496,11 3 1223,-21-15-5384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8.62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64 12027,'6'-6'280,"11"-6"-344,13-4-72,14 1 24,16 4 0,16 7 352,16 9 176,16 8 144,16 10 0,18 7-248,17 8-192,17 7-192,16 5-48,12 6-32,7 5-32,4 6-96,-3 8-128,-6 9-448,-10 10-393,-14 12-623,-15 8-73,-20 5 217,-22 0 384,-29-6 616,-30-7 88,-38-12 447,-22-21-2127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8.74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2401 122 3001,'-43'-5'136,"-61"-8"16,-63-6-304,-54-3 8,-44 0 64,-26 4 344,-12 4 304,6 7 160,19 6-144,33 5-176,59 1-5873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5.0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8050 0 8522,'-37'13'1008,"-58"18"760,-73 29-1039,-74 33-273,-75 37-264,-67 41-40,-62 41-24,-51 41-16,-42 41-40,-32 38 0,-21 39 24,-8 34-8,7 28-32,21 21-32,35 10-168,47-4-16,62-19 56,69-31 16,81-47 32,85-57-144,92-67-416,90-71-177,90-77-807,82-75-280,73-83-713,65-82 1145,-19-15-2345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9.2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991 1 10258,'15'8'384,"24"12"-184,26 13-184,28 13-88,21 9-40,17 6 184,9 6 56,3 4 8,-1 5-24,-6 3-392,-10 1-344,-17-1-536,-20-5-24,-28-7 440,-32-5 335,-36-7 561,-39-5 17,-41-4-97,-39-3-24,-39-1 48,-32-1 24,-30-3 8,-22-5 0,-16-5-96,-11-7-88,-3-8-1105,6-8 817,48-4-5761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9.61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2903 7 11234,'18'-2'0,"22"-2"-568,24 3 32,16 10 120,12 11 360,4 16 760,1 16 168,-5 16-23,-5 15-137,-10 16-624,-12 14-336,-17 14-472,-19 13-33,-23 8 113,-25 5 192,-26-2 384,-28-10 40,-27-13 32,-28-17 40,-27-15 56,-26-15 0,-28-13 40,-25-10-16,-26-10 160,-24-6 80,-17-7 24,-9-7-39,2-7-321,10-7-136,22-6-921,29-7-1183,38-10 1280,53-4-6762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9.96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3799 0 12803,'-9'11'280,"-16"20"-336,-22 21-8,-26 21 16,-26 15 152,-26 9 440,-27 4 216,-27 0 304,-23 0-88,-25 0-367,-22 0-217,-23 2-448,-19 3-144,-17 5-312,-12 4-337,-4 2-1351,1 0-1337,8-4 1913,57-21-6762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0.44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5503 0 10362,'-15'8'1296,"-20"8"1873,-24 7-3881,-27 7-520,-28 5 264,-30 7 952,-31 5 744,-32 5 480,-31 6-96,-29 7-552,-27 10-264,-25 11-616,-24 14-88,-21 9 16,-13 6 40,-8-1 208,-1-6-336,5-11-568,9-12-233,18-15-2007,26-15 2031,69-16-5576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0.71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0 270 3761,'28'-3'616,"40"-5"440,42-5-296,41-5-528,32-6-136,25-4-144,18-3-56,12 0-280,7 0-320,6 1-856,4 1 840,-42 5-2281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1.19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 10506,'2'-2'984,"9"1"1553,12 4-3065,18 7-168,21 9 72,22 10 304,20 8 464,20 5 336,20 4 16,20 2-136,20 0-128,19-1-224,16-1-32,13-1 0,9-3 16,3 1 32,-2 4 16,-7 7-208,-14 9-272,-19 13-776,-26 10-345,-33 9-127,-34 4-185,-35-1 1225,-30-17-5345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1.54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0 201 5737,'6'-11'312,"9"-15"168,15-9 377,17-5 191,18 2 216,21 9-24,19 11-536,18 14-199,17 15-201,12 14 40,11 10 104,6 11 32,5 7-48,3 8-128,2 7-168,1 7-48,-6 8-264,-9 7-224,-15 8-480,-21 6-144,-26 5-113,-30 1-207,-31-4 904,-24-19-8842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1.87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4 12139,'9'0'880,"16"-1"1224,25 0-2832,28-1 96,24 4 80,22 2 512,14 5 832,8 6 136,5 7 48,3 10-223,2 10-457,2 11-144,-3 12-184,-6 10-120,-12 11-369,-17 8-159,-21 7-304,-24 4-232,-27-1-184,-28-3-177,-30-8-1383,-31-12 1759,-8-19-5144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2.27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1515 1 12899,'21'5'8,"29"10"-680,31 12-489,27 12 241,18 13 792,8 11 848,-6 10 481,-15 8-113,-24 10-560,-26 7-384,-32 8-424,-31 3-56,-32 0 80,-32-4 96,-30-8 288,-29-10 72,-26-11-8,-22-11-56,-20-13-288,-16-13-200,-10-14-384,-6-14-65,-1-15-55,5-15 32,12-13-912,18-13 1112,41 1-6626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2.57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1900 3 7906,'22'-1'1088,"25"0"1536,23 1-2624,15 1-624,6 3-8,-5 2 352,-12 1 536,-19 1 600,-22 1 33,-25 4-249,-26 5-232,-29 7-376,-29 8-56,-27 7 0,-27 8 48,-25 4 80,-20 6 32,-18 4 8,-15 2-48,-9 2-32,-5 1-8,2-3-376,9-3-384,17-9-1241,23-11 1057,41-13-8994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5.3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9644 399 4249,'17'-23'1136,"11"-26"1161,-3-18-241,-20-8-784,-32 2-327,-48 13-385,-53 20-128,-64 28 120,-65 33 64,-67 38-88,-63 40-88,-61 44-176,-54 45-96,-48 48-40,-39 44-8,-31 46-16,-20 42-24,-10 44-72,0 41-280,13 38-24,20 31 0,39 16-56,49 1 264,72-24 48,83-42-104,102-65-312,107-77-872,114-88-1449,110-93 1513,43-72-7378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2.8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2088 0 15075,'12'12'-104,"15"19"-2192,14 21-425,7 19 353,-2 14 959,-13 7 2722,-20 3 775,-28-2-120,-30-3-639,-29-7-1121,-26-6-256,-26-9-112,-20-8 16,-18-9 160,-16-9 8,-11-7-176,-10-7-224,-8-8-745,-8-5-471,-6-6-977,-4-5 1265,38-4-4353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3.2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2880 0 10770,'2'5'280,"0"11"-232,-5 11 8,-13 15 64,-18 15 128,-25 13 209,-30 11-17,-31 9-120,-32 7-104,-28 1-136,-25 0-16,-20-7-24,-15-8-32,-11-12-80,-4-12-56,4-14-80,10-10-120,21-12-921,25-9 817,47-7-10298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3.5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11771,'9'9'512,"13"13"80,15 19-472,15 20-8,14 18-112,12 17 8,6 15 16,3 15 0,-5 13-104,-12 10-88,-16 8-144,-21 2-16,-22-1 8,-23-6 63,-25-9 113,-23-8-16,-22-10 0,-19-10-168,-17-12-1120,-11-11 944,15-22-8450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3.97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3745 0 10466,'-11'13'328,"-21"20"-312,-24 24-600,-29 21 128,-29 17 296,-29 11 1016,-27 4 320,-24-1 249,-21-4-193,-17-8-616,-14-7-264,-12-13-384,-7-12-168,-7-14-240,-2-13 32,2-10-32,7-8-176,18-5-1025,25-7 1065,50-4-10338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4.27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3378 0 10002,'-6'12'416,"-12"16"56,-22 18-560,-27 16-40,-32 13 0,-36 7 272,-36 4 344,-34 0 105,-34-1 79,-29-4-176,-24-5-280,-18-6-104,-9-10-416,-4-11-424,4-12-1633,8-12 1385,56-9-7922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4.6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4196 1 11995,'-22'7'-80,"-35"8"-2169,-42 7 1145,-43 8-1537,-41 6 81,-36 5 5152,-30 3-1079,-23 2 1383,-19-1-999,-12-1-1433,-8-3-504,-4-4-904,0-5-473,3-5-671,6-4 7,11-6 33,15-4 1040,55-4-2089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5.07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3984 1 9338,'-11'3'848,"-18"4"1473,-23 2-2873,-22 3-9,-25 1 121,-24 0 360,-23 0 600,-21 1 33,-20-1-73,-17 1-184,-18 0-576,-16 1-232,-18 2-473,-16 0-103,-12 2 152,-9 1 176,-3 0 448,5 2 8,14 1-1641,19 1 1377,54-3-4465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5.78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2108 61 6897,'-4'-3'409,"-5"-3"503,-9-4-1104,-8-1 16,-12 0 344,-12 1 392,-14 3 504,-14 4 128,-15 6-199,-15 7-289,-15 8-432,-17 10-160,-14 12-104,-14 15 8,-9 15 64,-2 16 16,5 11-24,13 8-96,25 5-560,30 0-192,36-3-433,39-3-79,40-10 152,40-13-489,36-18 1073,5-19-5441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6.11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2110 124 10490,'-16'-5'-376,"-22"-8"-752,-25-4-841,-22-4 313,-21 0 1280,-19 1 1040,-15 6 1233,-12 4 71,-6 8-784,-4 8-528,0 10-672,3 10-144,6 12-56,7 8 40,14 9 88,17 8 40,23 5-256,26 7-312,31 4-400,30 3-240,34 0-89,30-1 25,33-4 760,-1-15-3673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6.4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897 1 3793,'-25'5'208,"-30"7"232,-27 9-584,-19 10 64,-9 9 264,-2 8 608,4 7 312,10 7 161,14 5-169,20 7-496,22 5-280,26 4-296,28 4-128,25 0-200,26-2-184,23-6-360,20-9-153,20-13-503,17-16 784,-16-15-3913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5.7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4461 3594 5817,'101'-67'680,"131"-85"545,125-82-561,98-62-400,67-45-104,33-21-120,5-2-80,-23 14-32,-42 29 0,-67 38 232,-78 44 384,-89 44 688,-90 43 137,-88 38-201,-85 35-336,-83 38-696,-80 38-144,-81 43 8,-75 43 56,-74 45 128,-64 43 72,-60 46 64,-54 45-24,-47 52-120,-39 50-56,-28 53-120,-15 47-176,3 40-112,19 26-152,44 9-416,58-5 144,78-25-136,86-39-41,100-57 241,102-69-208,111-80-760,105-86-753,106-93 1289,34-62-3649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6.6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98 1 10618,'-16'-1'-624,"-22"2"48,-6-1-8842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6.7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132 0 6081,'-13'8'320,"-12"12"-320,-8 14-944,0 14 456,5-1-4481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7.0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2513 1 9394,'-5'0'472,"-12"0"432,-16 0-1216,-21 2-320,-21 5 16,-22 6 368,-21 5 392,-20 6 576,-16 4 40,-13 5-248,-9 6-264,-6 8-256,-2 8-32,1 10-8,4 7 16,10 9 16,12 5 16,19 4-16,22 3-48,29 1-328,28 1-128,35-2-680,31-1-360,34-6 903,10-18-6136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7.4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2189 1 7001,'-25'0'73,"-32"0"63,-32 4-441,-25 7 361,-20 7 281,-14 9 231,-8 7 456,-6 7 80,-2 7-176,-2 7-224,1 8-455,5 8-137,8 9-248,13 7-177,18 9-695,20 6-400,25 6-929,29 6-263,35 3 1416,18-19-1817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7.7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2362 1 13163,'-18'0'360,"-26"2"-176,-30 4-320,-27 10 48,-25 10 8,-21 10 168,-18 11 152,-15 9 272,-9 9 32,-7 8-56,-2 9-144,5 8-296,8 5-208,19 4-136,22 1-40,31-2-312,34 0-56,38-3-832,39-4-841,39-9 1345,13-18-7546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8.08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2266 1 13139,'-31'2'16,"-43"6"-296,-44 8-552,-38 13 439,-30 12 209,-23 13 433,-12 12 663,-6 12 176,5 13 184,11 11-224,20 12-511,28 9-201,36 9-344,40 6-48,44 8-216,43 4-121,44 2-239,40-5-112,39-11-144,33-19-264,27-27-921,22-32-543,14-35 1295,-29-22-5432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8.2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390 1 13083,'-36'4'-896,"-50"5"63,-47 8-863,-2 2-7962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8.41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268 0 8994,'-21'12'1008,"-25"18"1097,-14 21-1353,-2 18-192,12 18-288,22 14-192,31 12 128,36 8 32,38 6 8,38 1 8,38-3-256,32-10-24,28-17-224,23-19-176,15-24-320,9-21-304,4-23-2385,-3-19 2225,-46-8-6386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8.7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7850,'26'12'1088,"42"16"1512,49 14-1743,54 14-561,49 11-64,44 6-224,35 3 0,26-4-16,16-7-32,8-10-304,1-10-224,-3-11-585,-9-7-279,-12-7-896,-15-8 1231,-60-5-4872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9.1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7690,'22'5'904,"39"7"424,47 8-224,52 10-640,48 8-151,47 9-41,39 8-64,34 5-96,26 3-16,22 0 0,19-1-16,16-3-56,16-6-120,12-7-608,10-8-369,3-8-1119,-1-9 1120,-78-6-6482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5.8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0 147 1424,'90'-63'8,"30"-21"-1440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9.79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26 131 13379,'-5'-6'448,"-3"-7"88,-1-7-1576,6-1 56,10 0 151,18 3 705,19 3 553,21 4 303,21 6-64,21 6-288,19 8-192,20 9-184,21 12-32,22 11-224,19 11-152,19 13-216,14 12-96,9 11-145,2 10-175,-6 10-1040,-15 9 1191,-46-17-5952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0.1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1 351 6985,'10'-5'129,"18"-8"-570,23-11-527,25-10 104,23-6 552,17-5 1728,15-1 473,11 2 263,8 7-311,8 7-961,6 9-392,4 10-368,4 10-64,1 10 16,-1 8 48,-1 11 104,-3 10 0,-2 11-56,-6 11-112,-6 13-240,-11 11-168,-16 10-424,-19 7-160,-24 4-241,-28 1-7,-29-4 8,-30-5-48,-34-10-777,-32-14 1145,-4-18-3513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0.2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157 58 1936,'-29'-9'96,"-32"-14"96,-5-2-2416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0.57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56 449 1000,'7'-17'312,"10"-21"464,16-19 377,18-12 335,17-4 424,18 4-63,19 11-273,16 15-208,16 21-551,15 20-177,12 23-160,9 21-40,6 20 56,1 19 16,-5 15-176,-11 13-80,-18 9-232,-23 8-128,-29 5-272,-30 0-96,-36-5-152,-36-7-80,-38-12-128,-35-12 111,-32-15 201,-28-13 96,-25-15-40,-18-11-184,-15-12-320,-11-11-168,-6-10 63,-3-11 73,5-9-80,12-9-304,19-9 872,42 2-1881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0.87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2363 0 11843,'2'4'128,"-2"5"-673,-6 8-831,-14 7 584,-16 9 400,-23 7 1280,-25 7 400,-25 5 113,-24 3-209,-21 3-512,-17 3-240,-14 2-320,-11 3-56,-8 2-32,-1 0-8,6 0-472,12-5-440,20-6-1449,24-9 1265,37-13-9178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1.1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3595 1 13995,'-6'11'296,"-11"18"336,-18 20-3040,-23 21 255,-28 16 961,-30 13 832,-32 6 2080,-31 3 233,-30 0-545,-25-4-368,-20-6-864,-17-9-432,-11-11-288,-8-14-8,-6-14-120,-1-14-248,2-13-1137,8-10 1177,52-8-8346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1.4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69 1 7994,'-29'4'328,"-10"2"-8650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1.8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3118 1 17348,'-45'4'-280,"-64"8"-1825,-63 10-287,-54 12 887,-40 13 593,-27 10 1616,-13 6 417,-3 1-409,2-1-576,7-4-840,10-6-545,16-10 569,54-12-9514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2.3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5386 0 14627,'-56'4'-528,"-79"7"-1792,-82 9-353,-73 9 1073,-59 10 919,-46 8 1770,-33 6 519,-22 4-112,-14 1-519,-6-1-921,1-4-553,9-6-983,16-9-200,23-11 792,83-9-6618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2.44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4377,'52'4'592,"66"7"952,59 5-1728,1 1-6145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6.0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6532 0 13003,'-89'36'984,"-124"52"1665,-127 70-3354,-111 78-247,-88 82-280,-59 80-256,-35 71 79,-9 56-15,16 34 168,35 13 312,62-14 768,76-36 344,95-59-56,103-69-617,108-81 281,80-94-6377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2.63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7542 0 3969,'-39'4'736,"-64"4"776,-74 2-1264,-74 0-536,-71-2 24,-67-1 552,-56-1 376,-53-2 385,-43-1 127,-37 1 40,-27 1-200,-18 1-335,-8 0-201,3-1-1024,9-2-921,17-4 801,111-1-9146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3.22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3062 0 12803,'-40'10'248,"-57"16"-232,-56 17-176,-48 18 104,-37 15 8,-27 12 48,-17 11 128,-8 10 256,-1 8 88,10 8 80,19 6-120,32 4-512,41 1-448,52-2-664,55-4-105,59-7 193,57-12 360,58-14 536,51-19 8,47-22-656,39-25-216,30-27-921,22-25 897,-37-9-3305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3.48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3128 21 10842,'-26'-5'504,"-41"-3"321,-41 1-753,-39 7-128,-32 10-24,-28 15-16,-21 14 128,-15 16 344,-10 15 128,-5 12 104,2 12-56,7 8-240,15 5-128,25 4-160,29 0-56,40 0-240,44-3-192,49-4-464,50-3-272,53-9-1025,49-13 1233,8-18-7498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3.77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11955,'2'16'-248,"13"22"-1033,24 20-391,39 15 1160,6-5-7730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5.27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3065 1 7794,'-41'4'552,"-59"8"984,-60 12-1536,-53 14 32,-41 17 224,-28 19 256,-16 20 464,-6 22 97,6 21-153,15 18-320,26 13-592,35 7-216,49 1-648,52-4-168,63-11-577,63-15-7,65-23-152,64-29 823,8-30-5328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5.5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1776 1 14099,'-27'5'-48,"-37"12"-976,-37 17-489,-32 21 697,-25 20 56,-18 15 936,-11 11 616,-3 7 473,4 5 103,14 1-328,22-1-336,33-3-680,37-4-224,45-3-304,48-1-152,49-5-408,49-7-537,45-14 905,-3-21-9890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5.87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1793 1 11899,'-32'4'808,"-42"5"1912,-39 5-3344,-31 11-504,-21 12 448,-10 16 88,-5 15 296,2 16 656,5 13 112,12 12 104,18 10-112,27 5-464,32 4-240,38 3-528,38 0 16,41-4-113,39-9-191,40-17-672,35-23 976,-7-23-7066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6.18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5785,'14'15'232,"22"16"921,31 10-1642,33 2-175,33-8 504,-6-11-5697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6.46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1843 62 3881,'-28'-7'680,"-43"-7"808,-44-4-840,-36 3-392,-27 7 41,-17 14-41,-6 16-8,5 19 48,9 20 56,21 21 88,24 20 40,34 18-184,35 14-160,42 10-416,41 5-152,42 1-552,39-3-137,35-9-207,29-13-344,24-20 1072,-19-28-2737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6.73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456 1 10634,'-22'9'-456,"-27"15"-144,-19 22-1048,-11 25 824,2 24 415,8 23 129,17 16 384,20 13 48,24 4 0,28 0-48,29-7-56,32-11-64,33-17-1568,31-21 1136,-10-27-4481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39.7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5852 3657 7986,'84'-61'760,"105"-76"424,95-72-408,74-63-432,47-45-456,24-30-1128,3-14-688,-19 4-849,-37 18 305,-57 35 2255,-70 46 1178,-83 53 1359,-84 53 33,-88 54-1121,-84 48-488,-81 48-488,-76 45-72,-70 48-136,-64 45-48,-57 48-56,-50 45 0,-42 44 16,-32 42 8,-23 40 56,-14 36-8,-1 35-40,8 31-24,25 20-240,38 7 64,59-13 368,71-34 144,89-55 304,97-68-96,106-79-464,103-80-152,102-87-296,92-82-168,84-85 88,71-76 144,61-67 480,49-54 312,38-41 208,27-27-80,17-14-264,10-7-88,0 4-160,-5 7-16,-12 12-184,-21 13-216,-31 17-280,-42 22-24,-58 27 216,-67 34 264,-77 39 768,-81 39 200,-83 41 40,-80 37-15,-80 40-369,-77 41-96,-75 45 128,-71 48 24,-68 53-64,-62 50-56,-55 55-208,-47 51-80,-36 52-88,-26 46-32,-14 43-328,-2 38-32,15 24-544,28 13-232,48-10 223,62-28 121,79-53 928,87-65 272,99-82 40,103-84-112,106-91-688,101-90-240,94-92-840,83-86-8,72-77 471,58-62 705,48-45 1673,34-30 423,26-18 56,20-7-423,10 3-777,7 8-368,-1 15-200,-5 17-32,-16 21-352,-23 24-120,-42 31-64,-52 36 32,-72 43 648,-82 43 472,-94 47 192,-94 42 88,-100 44-232,-94 42-336,-95 43-112,-87 42-103,-81 45-57,-69 43-8,-61 43-24,-50 41-32,-38 42-32,-27 39-24,-16 41-120,-5 35-128,12 27-161,27 15-31,49-4 400,64-23 272,86-46 240,96-59-15,109-73-409,111-75-168,110-83-97,103-80 73,93-82 88,79-75 16,71-67 16,55-54 8,43-42 64,30-30 24,20-20 48,13-9-8,5 0-31,0 7-1,-9 14-56,-18 18 0,-30 25-24,-38 32 8,-56 38-8,-67 44-8,-80 47 104,-89 45 0,-98 46 80,-98 46 8,-103 46-96,-95 46-8,-90 45-80,-76 45-40,-66 45-152,-50 41-104,-34 42-9,-19 35 41,2 30 192,18 19 144,43 0 313,62-17 71,86-39-24,98-54-72,113-68-320,112-73-96,111-79-64,101-77 8,89-77 24,75-71 24,61-60 56,46-50 32,31-36 24,19-23-16,4-9-16,-5 1 24,-17 13 8,-25 20 32,-36 30 0,-46 35 8,-60 44-32,-67 46 80,-83 49 32,-85 48-16,-96 52 24,-97 51-88,-96 52-40,-91 50-16,-80 48-64,-67 43-96,-50 41-8,-30 35 16,-7 27 72,14 15 88,44-3 144,61-19-16,85-39-184,94-50-104,102-62-176,102-64-8,99-70 80,92-68 112,86-69 56,73-63 16,63-57 48,52-46 24,38-35-24,26-23 0,9-10 32,-2-2-16,-19 9 40,-29 16 24,-46 26 16,-55 32 32,-69 40 272,-74 42 88,-80 42-112,-81 41-88,-87 40-376,-88 41-128,-90 48 48,-87 49 56,-78 50 56,-65 47 8,-46 42 48,-23 34 0,0 27 64,24 14 0,50 0 24,66-13-48,86-31-192,91-41-64,101-51-40,96-57 40,97-64 160,86-64 56,81-68 88,68-65 32,61-62 0,48-51-16,37-40-120,23-28 0,9-15 16,-5-6 24,-22 8 40,-34 20 0,-54 33 64,-65 42 56,-81 51 200,-86 50-24,-98 52-112,-98 49-88,-103 55-184,-96 55 0,-95 58 48,-81 58-72,-74 58-360,-60 55 112,-45 53-464,-27 44 152,-2 31 336,20 15 320,53-10 408,73-30-24,100-53-216,108-66-240,121-79-328,118-82-24,117-89 144,104-87 64,96-85 80,80-78 32,65-64 104,50-50 80,34-34 80,21-20 24,8-5 32,-2 3-8,-14 14-16,-23 17-24,-35 27-72,-46 32-48,-61 40 56,-72 47 104,-85 49 96,-91 48-40,-100 50-144,-100 50-56,-104 54-112,-98 56 0,-94 59-104,-82 58-152,-70 56-64,-52 51-8,-33 48 16,-11 39 16,15 28-56,34 13 8,60-9 288,78-28 224,98-54 160,109-68 40,121-82-160,118-88-176,120-93-32,107-94-56,100-91 8,82-84 0,69-71 48,53-56 24,36-41-8,23-24 0,7-8-8,-5 5 24,-20 16 24,-28 23 8,-46 35-8,-54 41 16,-73 52 120,-83 53 24,-95 56 0,-101 52-56,-107 54-104,-108 53-56,-111 60-24,-102 62-8,-98 66-104,-83 64-56,-69 62-88,-48 57-176,-28 52-32,-8 44 56,20 29 88,41 11 216,70-15 272,86-39 56,110-62-80,113-77-120,121-89-216,117-91-48,112-99 48,100-96 56,90-96 72,77-87 32,65-77 56,51-61 40,39-46 32,24-28 0,9-11 32,-4 3 24,-19 17-40,-28 24-8,-42 34-24,-52 39 0,-66 50 32,-74 51 16,-86 56 40,-90 56-64,-99 57-72,-100 55-24,-108 62-64,-105 61 32,-105 66 0,-91 61-8,-78 58 0,-61 54 24,-39 48 32,-18 41 40,9 33 120,29 21 80,61-2 256,81-19 56,104-46-128,115-64-168,126-78-296,122-84-72,118-88 0,106-87 72,97-91-8,82-87-8,74-85 24,59-72 24,51-62 32,37-47 0,25-30-24,16-16-8,4 1 8,-7 12 16,-18 28 40,-32 37 24,-54 50 16,-67 57 48,-90 65 256,-99 60 104,-109 60-71,-112 53-73,-118 52-320,-114 51-136,-113 54 0,-104 57-64,-95 59-72,-78 59-41,-65 60-71,-43 57 8,-24 55-120,0 44 16,29 27 96,55 4 200,86-27 392,104-53 32,124-77-64,129-90-352,131-98-176,121-100-16,114-101 16,97-98 224,83-92 32,67-79 16,54-66 144,41-50 40,31-33 16,18-16 0,6 1-80,-5 14-16,-25 31 0,-38 41 8,-57 53 40,-70 58 40,-86 63 384,-93 60 72,-103 58-48,-101 52-71,-107 54-433,-102 53-112,-101 57-56,-91 56-96,-81 57 15,-65 50 17,-44 48 40,-20 41 120,6 31 16,30 18 24,59-2-24,76-21-24,95-42-136,103-59-96,113-72-64,110-78-16,107-86 104,99-87 88,91-92 144,78-85 8,68-78 40,54-67 24,42-53-40,31-35-136,18-19 88,6-6 16,-7 11 16,-20 19 128,-40 36-16,-54 42-16,-74 56 200,-85 59 136,-102 61-16,-107 59-31,-115 59-193,-114 56-136,-110 61-72,-101 58-40,-90 58-104,-73 54-64,-57 50-185,-40 45-7,-20 40 56,-2 33 48,22 20 256,41 7 40,66-14 96,83-30 16,104-50-160,109-63-72,118-78-168,114-82-8,112-92 88,100-90 40,93-94 128,76-84 16,66-74 8,48-59 16,36-45 32,24-27 16,13-14 32,4-2 0,-9 9-32,-18 16 8,-33 30 16,-48 37-8,-69 53 120,-82 56 112,-98 62 80,-104 58-40,-112 53-160,-112 48-128,-116 49-128,-110 51 8,-105 56 8,-91 56-8,-78 62 0,-60 59-16,-40 59-216,-20 56-120,4 48 48,24 37 152,50 16 88,69-3 264,94-34 176,106-58-160,123-81 40,124-90-32,127-98-192,119-96 0,108-98 128,95-92-128,81-87 16,61-75 0,49-62 24,33-45 16,20-30 8,11-16 8,-3-2 16,-9 7 8,-21 16 40,-31 25-16,-44 34 16,-56 43 32,-75 50 232,-85 55 112,-100 56-63,-104 53-73,-112 52-272,-108 50-128,-108 56-16,-99 59 8,-90 63-104,-74 63-81,-58 63-215,-43 58-56,-22 55 0,-6 46 120,17 37 280,32 23 64,58-3 392,74-25 96,99-55 0,109-73-24,124-91-224,121-91-96,125-97-56,111-94 24,104-95-104,87-87-8,72-78 8,57-66 56,38-50 32,24-35 24,11-20-8,-1-5-8,-14 7 0,-24 18-8,-38 29 24,-48 37 0,-66 51 41,-78 56 63,-95 61 16,-104 59-48,-113 59-96,-114 56-80,-120 63-56,-113 65 8,-109 71-32,-95 68-40,-77 69-273,-56 62-79,-33 59-240,-6 48 80,24 28 408,49 9 320,84-25 544,104-48-8,127-76-224,131-87-272,137-98-272,126-97-32,119-101 96,103-98 24,90-91 24,74-81 32,59-67 32,43-52 8,30-34 16,15-20-16,1-5 24,-9 6 8,-23 21 24,-31 30 32,-50 42-8,-59 50 24,-79 61 208,-88 61 72,-100 62-16,-104 60-31,-112 60-225,-109 57-112,-110 61-24,-102 57-24,-92 56-169,-74 49-7,-55 44-112,-34 36 8,-8 29 192,11 20 48,42 4 272,59-10 56,85-29-32,97-44-104,115-58-240,114-67-104,119-73 40,108-77 72,101-82 80,89-79 88,76-79 24,65-71 32,50-60 8,37-48-48,25-31-40,8-17-16,-8-3 24,-20 12 0,-41 25 40,-50 37 24,-69 50 80,-77 55 120,-90 59 49,-92 57-57,-101 61-136,-101 59-144,-104 62-104,-99 63 16,-94 62 8,-82 56 0,-69 51-96,-48 41 7,-27 33-367,-9 23 8,17 12 112,36-4 24,63-22 440,79-39 24,100-55-168,108-64-48,116-75-136,113-77-24,110-82 144,100-78 32,90-75 64,76-65 40,61-55 80,47-41 24,30-27 48,17-14 56,1 1 56,-13 11 8,-30 23-24,-42 30-32,-58 41-32,-68 46-8,-82 52 256,-87 51-40,-99 56-40,-99 54-16,-106 58-287,-99 58-9,-98 57-32,-84 51-1,-72 49-231,-57 41-40,-41 36-40,-23 27 0,0 16 248,18 6 80,48-14 120,64-27-8,88-47-256,99-56-160,110-68-160,110-69 16,110-75 216,101-71 120,93-73 112,79-67 40,71-62 104,55-52 0,44-38 16,30-29-40,16-15-64,2-5 24,-13 5 16,-25 12 16,-40 25 40,-51 32 16,-67 43 184,-76 50 248,-88 52 1,-93 54-57,-98 57-256,-96 56-288,-99 61-104,-90 60 16,-80 58 8,-67 52 24,-50 43 40,-31 35-88,-13 24-160,3 15-89,24 2-95,37-9 96,58-26 176,70-39 96,87-51-48,91-59-32,99-67 32,96-65-16,96-69 120,88-66 24,78-63 40,67-54 80,56-47 72,44-37 64,29-25-24,17-16-32,1-2 16,-12 8 8,-31 21 0,-43 29 1,-60 40-1,-68 44 96,-78 49 128,-80 48-40,-88 54-136,-86 53-168,-91 59-208,-89 60 0,-86 58 40,-74 52-40,-61 48-208,-44 39-8,-24 28 24,-7 16 64,19 0 272,34-13 48,60-32 24,75-42-64,93-59-192,96-64-96,104-71-49,98-70 25,96-72 152,83-67 64,75-64 88,64-54 56,52-47 32,40-35 0,26-25-71,14-14-1,1-5-8,-12 6 8,-29 18 16,-41 27 16,-61 38 80,-67 46 80,-80 50 160,-84 49-40,-89 53-144,-90 51-120,-93 58-224,-91 61-16,-87 62-104,-78 59-104,-70 56-144,-56 48-24,-40 40 119,-24 32 153,-4 20 208,17 7 136,41-10 240,60-26 33,85-48-41,96-59-168,110-73-208,112-75-40,113-79-32,102-76 72,93-78-24,78-70 32,69-63 96,53-53 56,42-42 56,28-30-24,16-20-80,8-8-32,-6 2-16,-13 8 8,-29 20 8,-38 24 8,-57 35 72,-65 43 72,-79 50 80,-84 52-16,-93 55-144,-93 53-112,-99 60-120,-96 59-8,-95 64 32,-88 62 8,-77 58-128,-63 52-32,-46 47 32,-29 35 32,-4 28 200,15 14 112,43-3 104,62-17 0,86-40-72,98-53-160,110-66-184,109-72-24,111-77 0,101-76 88,98-78 88,82-74 32,72-73 56,60-64 24,48-55 16,38-44-32,26-30-32,16-15-16,0 0-8,-14 12 16,-32 28 32,-48 37 32,-67 50 88,-76 54 128,-90 56 120,-92 54-24,-97 53-128,-98 51-152,-100 54-160,-95 57-360,-93 58 328,-79 56 0,-69 55-16,-52 47 312,-31 42-400,-13 32 8,14 17 48,34 5 24,62-17 152,76-33-8,98-51-176,104-60-88,111-69-88,107-69 8,106-73 136,93-72 56,85-72 48,71-67 40,63-62 88,51-51 24,41-43 8,27-28-56,16-20-16,4-8 8,-11 2-16,-23 12 56,-41 28 0,-55 37 32,-77 51 160,-84 55 32,-98 58-32,-99 56-64,-107 59-192,-107 56-80,-110 63-40,-104 62 16,-99 64-48,-86 57-56,-70 54-128,-51 47 16,-27 39 72,-4 27 80,26 9 96,49-7 32,76-29-64,95-45-24,110-61-224,115-69-185,119-80 25,112-82 16,110-87 256,97-85 224,90-82 104,76-73 56,66-61 64,50-50-16,36-35-72,23-21-40,8-9-16,-5 3-16,-20 15 32,-34 25 8,-53 37 57,-66 46 31,-81 53 320,-86 56 96,-94 55-88,-93 52-80,-101 54-384,-99 54-128,-104 61-40,-98 60 0,-95 60-8,-82 57-32,-67 51-184,-49 45-16,-24 38-8,-5 31-8,25 16 224,44 4 72,72-18 72,89-36 56,110-57-120,115-70-72,124-79 7,116-82-15,115-86 128,103-83 64,95-83 32,80-76 16,68-68 17,53-56 7,40-45 0,27-30 0,17-18-8,5-6 0,-11 7-48,-21 17 16,-40 32 0,-52 42 16,-74 55 120,-85 60 184,-101 63 80,-104 58-48,-115 59-192,-111 57-216,-118 62-160,-111 62 0,-106 67 24,-96 63 8,-79 61-96,-61 55-120,-39 49-192,-17 39-40,9 28 8,31 14 151,62-10 369,79-32 136,106-59 105,116-74-89,130-91-232,127-92-89,128-98-7,115-95 88,106-94 48,91-86 0,80-76 72,63-63 48,51-48 144,38-35 64,27-22-15,18-11-41,4 2-112,-5 12-48,-23 26-8,-38 37 32,-63 50 16,-80 57 96,-102 64 328,-107 61 24,-118 57-72,-115 52-104,-122 54-360,-114 54-80,-115 62 0,-104 64 0,-95 65 8,-77 64-16,-61 62-216,-38 55-72,-15 45-328,9 31 32,37 12 239,61-9 105,88-35 376,104-54 8,123-76-264,123-83-160,129-93-96,122-94-16,117-96 224,106-90 136,94-84 72,81-75 112,68-62 120,55-47 24,43-33 48,31-21-16,15-6-40,3 2-16,-9 13-64,-22 20-56,-39 34-32,-54 42 32,-77 55 88,-89 58 240,-108 62 241,-112 56-57,-123 54-128,-124 51-248,-131 55-264,-126 57 0,-123 64 24,-110 61-8,-94 62-16,-72 60 16,-54 61-384,-32 58-368,-8 58 23,13 46-47,46 24 520,65-1 536,98-36 288,112-63 88,133-90-303,138-99-201,142-112-377,133-111-71,126-114 192,110-109 8,98-102 104,80-86 32,66-70 16,49-53 112,38-37 104,26-25-16,17-11 8,9 0-63,0 9-73,-10 21 24,-28 35-32,-42 46-16,-70 61 80,-86 67 104,-108 71 296,-115 67-16,-126 65-80,-126 58-128,-129 64-336,-125 62-32,-118 68-16,-107 66-8,-92 66-48,-72 61-56,-50 57-192,-28 48-48,0 36 88,25 24 96,56 1 296,80-18 104,106-47-16,119-63-88,133-81-208,131-85-88,128-92-24,118-88 48,107-92 160,92-87 72,81-84 120,67-72 48,56-63 40,41-48-8,32-35-56,20-23-32,6-11-48,-4 1-8,-19 14-16,-32 25 16,-49 39 16,-63 48 32,-82 58 192,-90 60 112,-102 61 24,-102 54-64,-111 53-224,-108 51-168,-114 56-104,-104 59 16,-103 64-32,-89 63-104,-74 63-176,-57 56-128,-34 49-40,-11 39 144,17 24 200,38 7 240,71-16 272,89-38 16,115-62-96,122-75-152,132-87-216,126-89-40,122-94 72,111-90 56,98-89-56,83-80 104,73-71 104,57-57 32,48-47 112,36-34-88,27-22-64,18-12-24,8 3-8,-2 12-16,-23 30 8,-38 39 8,-67 57 40,-84 62 80,-106 68 256,-112 62-24,-124 61-120,-123 53-104,-129 56-288,-126 55-8,-126 57 32,-112 56 0,-104 57-112,-85 51-136,-67 52-264,-46 49-352,-22 47 95,0 40 169,31 24 496,56 7 560,90-22 352,109-43 25,132-71-329,139-83-256,144-95-320,139-96-48,132-101 112,118-95 112,106-96 96,87-84 24,73-76 104,59-60-16,43-44-56,28-30-32,13-13-72,1 1-24,-13 15 8,-21 25 16,-38 36 8,-47 41 0,-65 48 56,-75 52 40,-93 54 160,-99 55-8,-112 54-136,-115 52-48,-126 56-136,-125 57-88,-124 62 8,-115 63 16,-103 63 40,-82 60-48,-62 58-80,-40 54 16,-15 49-136,6 40 32,36 24 112,56 9 16,85-16 176,98-39 0,117-62-56,119-74-112,128-85-96,119-86-64,118-91 40,105-86 88,99-90 112,85-86 88,74-81 72,61-69 8,50-59-24,38-44-48,26-30-8,18-16 0,5-4-24,-6 8 8,-20 18 0,-31 25 0,-54 41 48,-67 46 48,-90 59 248,-100 60 80,-114 60-80,-116 55-80,-123 54-296,-118 54-88,-117 60-16,-109 63-8,-98 68 0,-83 68 8,-69 74-216,-50 71-336,-31 71-168,-10 63-41,15 48 233,42 25 584,74-5 552,94-36 144,122-68-63,131-89-297,141-106-392,136-108-168,131-115 16,114-109 55,98-113 97,80-100 40,63-91 88,47-73 8,34-57 24,25-39 40,13-21-16,4-8 33,-4 5-73,-11 16-8,-26 26 0,-35 35 16,-56 46 32,-69 55 72,-91 64 192,-98 61 8,-112 63-88,-111 55-48,-121 58-216,-117 58-24,-116 63 16,-105 65-16,-95 65-16,-77 64-32,-59 61 0,-36 54 0,-12 48-48,11 37 24,42 23-104,60 7 56,90-20 144,102-39 0,121-63 80,125-73-80,128-85-64,121-83 0,116-91 48,101-87 56,93-87 0,77-80-8,65-72 24,48-61-24,32-48-32,20-33 24,7-20 8,-5-7 0,-17 5 8,-25 12-8,-35 25 16,-41 32 0,-55 43 24,-63 51 32,-77 58 128,-84 57 56,-95 58-72,-100 54-48,-111 56-152,-111 58-56,-112 60 16,-105 60 8,-93 61-16,-78 54-24,-61 55-208,-44 50-240,-26 52-112,-10 46 8,14 34 223,32 20 353,62-8 433,81-31 135,107-63-24,119-77-200,133-97-368,129-101-128,129-108-8,117-106 56,109-110 64,93-99 8,84-92 72,67-75 64,51-59-8,40-41 8,27-23-32,15-7-16,2 11 0,-10 26-8,-29 40 32,-44 48-8,-65 59 24,-78 64 88,-99 66 352,-101 62 120,-112 55-24,-108 45-112,-112 41-400,-112 41-136,-113 49-40,-107 50 16,-103 59-8,-90 59 8,-74 59 8,-56 57 16,-31 54-40,-9 46 8,22 35-16,46 18-32,74-5 0,95-25 0,113-52 0,121-65-72,127-80-72,122-84 32,122-86 56,110-87 128,104-91 152,92-87-24,84-85 8,68-73-24,56-61-24,40-46 0,27-30-8,13-16 0,-2-2 8,-11 10 0,-28 23 24,-36 31 32,-56 44-16,-64 49 32,-82 57 112,-88 58 40,-98 55 32,-100 50-80,-112 47-168,-112 46-80,-124 52-48,-117 53 16,-111 58 0,-98 57 0,-79 58-56,-60 56-32,-34 52-72,-11 43-8,21 30 96,44 16 88,75-7 96,92-24 16,114-44-152,119-57-144,128-71-88,125-73 16,121-81 120,112-80 136,106-86 120,91-81 40,80-80 64,65-71-16,52-61 0,37-48-120,24-34-32,11-21 32,0-8-24,-9 2 104,-24 13-16,-36 23-48,-55 39 40,-70 49 48,-90 57 272,-98 59 72,-109 52-104,-113 46-136,-120 44-352,-122 42-96,-127 52 56,-120 56 40,-112 66 48,-95 67 8,-75 72-24,-54 68 16,-29 69-280,-5 59 0,27 45 56,50 29 40,85-2 280,103-25 24,124-55-64,130-73-104,134-88-40,128-93-8,123-97 144,112-95 64,103-95 88,88-90 24,79-84-64,64-73-8,49-60-16,37-45-32,22-29-16,10-15 8,0-3-24,-9 6 24,-21 13 16,-31 22 8,-51 36 16,-67 46 64,-90 57 192,-99 60 64,-112 56-40,-115 51-96,-122 49-288,-119 46-96,-126 54 0,-116 58 0,-115 65 16,-98 63 0,-83 67 32,-66 63-176,-42 62-320,-21 53-128,8 43-56,34 26 119,68 5 481,90-20 224,121-49 80,133-69-80,146-89-472,145-93-272,145-101-304,130-100 112,123-104 344,105-95 184,91-89 344,74-73 104,58-55 184,42-41 32,29-24-16,13-8-64,0 6-160,-15 17-40,-36 33-8,-48 40 24,-75 53 64,-87 57 64,-104 60 632,-106 56 152,-113 50-63,-106 42-97,-110 42-696,-102 40-192,-107 47-40,-101 50 0,-98 52 16,-90 53-80,-82 52-384,-64 52-369,-46 51-207,-24 44 112,7 34 592,36 16 616,76-8 456,102-26-8,129-50-312,141-59-320,147-72-656,140-72-48,134-77 112,117-77 104,104-79 512,89-73 56,72-68 144,57-59 56,43-52-32,29-41 16,18-33-136,5-23-56,-8-13-40,-18-4-16,-30 6 48,-39 13-16,-52 23-40,-61 29 0,-77 40 40,-83 44 176,-99 48 144,-100 45 8,-110 47-8,-108 45-168,-110 51-16,-102 52 48,-97 58-32,-84 58-16,-74 61-256,-58 62-248,-45 63-368,-29 61-80,-11 59 184,7 50 232,34 33 648,57 11 176,92-24 168,110-50-96,134-79-504,139-92-88,142-105-376,132-104 24,122-111 72,105-106-16,89-101 184,72-86 24,58-67 224,40-50 48,29-29 16,18-15-8,7-1-72,0 9-8,-10 20-8,-19 25-16,-30 38-120,-44 43-8,-69 55 56,-82 57 88,-108 61 368,-117 57 136,-129 55 104,-129 52-64,-129 54-255,-119 54-121,-111 58-184,-95 57-40,-79 59-24,-62 55-8,-42 54 8,-19 48-32,6 37-25,31 25-23,58 4-104,80-19 48,103-45 0,115-63-136,129-80-200,127-85-32,128-92 24,117-90 160,111-89 264,96-83 96,87-73 32,69-60 0,57-49 80,42-36-64,29-26 16,15-15 16,1-8-8,-10 0-16,-24 7-24,-34 13 0,-52 22 8,-60 25 16,-79 39 152,-88 41 72,-102 49 152,-103 49-24,-115 51-144,-111 50-56,-116 57-112,-109 59 24,-103 66-16,-91 65-71,-77 69-49,-59 65-201,-42 62-351,-22 54-112,0 44-312,19 33 176,47 11 376,66-6 208,92-33 344,103-51-24,124-73-136,126-80-144,133-89-40,127-89 8,123-93 128,111-88 160,101-87 8,85-77 32,72-66 48,55-50 16,40-37 40,24-25 8,12-12-64,-2-4-96,-14 5-48,-25 12 8,-41 21 0,-50 26 8,-68 36 40,-75 41 40,-93 47 296,-98 45 192,-109 46-8,-109 41-16,-116 43-216,-114 45-152,-117 52-7,-111 58-49,-104 64-104,-93 63-64,-81 69-88,-64 68-233,-50 71-327,-29 66-152,-5 61-64,18 48 256,50 27 432,71 6 256,102-23 192,117-45-32,136-69-192,141-83-32,146-97-392,136-99 16,130-106 144,112-104-56,99-105 344,82-94 8,67-85 88,51-65 104,37-48 96,27-33 32,16-18 0,9-8-88,2 0-64,-4 4-64,-13 8-80,-17 13-24,-32 19-64,-42 26-8,-63 40-40,-78 45 56,-101 53 344,-108 53 104,-121 50 40,-116 45-23,-123 44-313,-113 45-96,-113 50-32,-101 53-40,-92 61-56,-77 61-16,-62 65-24,-46 62 0,-28 63-201,-12 57-343,8 52 24,27 40-48,53 21 208,71 0 424,95-26 80,106-46 112,123-70-48,124-79 32,131-94-32,125-93 88,122-102 96,109-99-104,101-98-80,82-89-104,69-77 32,51-62-40,38-46 32,21-31 0,8-18 8,-6-6 64,-22 5-24,-33 12-24,-46 21-8,-56 29-16,-66 37 40,-73 42 56,-84 47 120,-85 46 136,-96 47-103,-94 42-57,-101 44-160,-101 42-160,-105 51 80,-99 56 0,-96 66-24,-84 66 8,-72 72-529,-56 71-191,-42 72-576,-22 64-208,-1 55 255,19 36 169,46 15 568,64-3 280,86-29 416,98-44 88,114-66 40,115-78-112,125-91-104,118-92 88,117-101 48,104-96 40,95-97 80,78-88-136,68-77 224,55-63 49,43-46-121,34-31 56,20-15-208,13-4-40,-2 8 0,-7 11-56,-18 19-40,-27 21 8,-42 25-8,-52 27 8,-71 34 32,-79 35 24,-94 39 16,-99 36-32,-104 36-88,-104 35-40,-106 39-16,-101 43 16,-98 53 32,-89 57 8,-79 65-40,-66 63-16,-51 68-80,-37 63-120,-22 64-472,-6 59-17,14 48 33,28 37 48,48 15 592,61 0 96,79-24 240,85-42 112,98-65-128,100-75-136,107-88-184,103-89-96,103-91-56,93-89 48,88-87 8,74-80 48,67-71 128,52-60-8,42-51 48,32-37-16,22-26-32,10-15 8,0-6 8,-9 3 0,-18 11-8,-24 14 24,-36 21-24,-42 26 0,-57 30 32,-63 34 16,-78 37-8,-83 39 56,-91 38-192,-91 39-8,-95 43 8,-90 43-48,-90 49 160,-81 50-16,-74 53 8,-65 50-8,-56 53-8,-43 50-128,-35 50-1024,-23 51 792,95-34-12915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7.0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798 1 5065,'-34'15'-1136,"-42"22"1768,-36 24-2977,-20 27 1369,-5 22 2040,13 19-127,25 12 559,37 7-472,41 2-392,49-3-592,48-7-16,52-14-112,48-18-288,46-27 280,-16-26-5801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7.3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2353 0 12123,'-41'5'136,"-55"6"536,-56 12-2409,-46 15 65,-32 14 288,-18 13 215,-7 11 1266,5 9 511,17 5 288,24 3-16,34 1-480,39 1-256,47 2-616,49 3-120,51 3-792,50 0-169,50-6-135,48-9-264,43-20 1327,-11-20-1103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7.65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3841 7 11634,'-30'-2'153,"-42"-1"415,-44 1-1441,-42 9-47,-34 11 272,-29 14 144,-22 14 168,-19 15 304,-12 11 72,-10 10 16,-5 8-8,1 8-8,5 8 8,14 10 24,21 7-40,30 5-576,39 1-432,48-2 488,48-22-6882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8.3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3931 68 13091,'-14'-6'392,"-25"-7"-56,-30-4-384,-32 2 0,-33 3 32,-31 8 152,-28 6 64,-23 10 112,-19 9-8,-13 8-112,-10 11-48,-3 10-128,-2 11-24,3 12-216,4 11-136,9 11 0,13 10 8,21 10-88,28 8 16,36 4-592,40 3-169,46 1-607,45 0-89,46-4 265,46-8 192,46-17 920,42-24 208,37-33 200,30-34-232,23-35-105,15-29 17,6-23 144,0-15 224,-8-10 136,-13-5 192,-21-3 641,-23-1 263,-30 5 488,-33 5 113,-35 12-105,-36 12-224,-36 11-343,-37 13-209,-35 10-312,-36 11 0,-32 13-72,-30 13-32,-26 15-8,-22 16 8,-17 16-24,-11 17-39,-5 16-201,0 14-64,4 12-88,11 11-40,18 5-88,23 3-104,30 1-336,34-4-153,38-5-255,38-8-8,40-11 136,41-13 136,39-17 112,36-19-225,33-22-799,23-23-544,20-22-561,8-21 1145,-32-3-1953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8.5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2748 275 3617,'-11'-13'952,"-21"-16"816,-28-12-375,-30-7-481,-29-1-56,-28 7 88,-23 9 0,-19 15-159,-12 16-169,-7 18-144,-3 20-8,3 19 88,6 17 88,10 17 48,15 13-40,19 15-207,22 11-249,28 10-496,30 6-113,35 3-191,36-3 104,38-6-88,35-10-280,37-18-1081,32-20 1081,-7-26-9890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8.94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1342 1 12267,'-38'7'-184,"-47"10"32,-45 12-1001,-27 12 697,-14 11 400,2 10 248,10 9 248,19 9 280,22 5 41,28 7-65,30 5-112,36 6-248,39 7-112,44 10-88,45 8-48,44 8-240,41 6-120,34 4-160,28-2-88,22-4 48,17-8 16,13-12-385,12-12-535,11-17 792,-50-23-8754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9.36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 11979,'14'-1'624,"27"0"312,35 3-256,41 5-120,40 9-112,41 11-120,35 13-32,34 14-40,30 13-32,28 11-127,27 6-65,27 0-48,25-5 0,26-10-97,19-13-191,14-15-408,8-14-216,0-14-728,-8-12-585,-17-8 1305,-83-4-8602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9.81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183 206 9114,'-15'-9'496,"-19"-13"608,-9-10-824,-1-5 112,11 1 241,20 3 127,27 9 0,32 11 32,37 15-96,36 15-88,40 16-88,38 14-87,41 10-81,38 7 8,35 2-72,32 0-16,30-4-64,24-6-64,23-8-48,20-9 0,20-9-56,14-10-40,12-8-104,6-6-32,-2-4-40,-5 0-8,-13 3-344,-22 4-529,-31 5-2439,-36 3 2103,-84 0-9977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0.2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16812,'41'5'408,"66"6"-272,71 6-160,72 9 16,66 6 0,55 5 8,46 2 40,37-2 88,29-3 16,27-5 16,21-7-32,18-8-80,14-9-8,8-6-64,0-6-64,-9-4-168,-16-1-136,-30-1-609,-35 2-479,-46 0-1785,-49 0 1793,-90 2-8554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0.6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16323,'32'5'929,"48"4"727,55 0-1448,62 1-272,58-1-16,56 1 40,49-1 40,44 1 48,39 0 24,34-1 40,32-1-24,30-3-72,25-4-240,18-4-608,8-4-248,-1-3-473,-13-2-103,-22 1-673,-31 1 1297,-105 3-9530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0.3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1522 6807 4137,'71'-45'632,"101"-67"24,110-75 328,100-71-7,85-62-489,65-48 48,46-34-400,29-20-32,14-10 136,4-2-80,-6 6-8,-12 11-8,-18 16-96,-22 19 32,-28 22-24,-32 24-24,-44 31 32,-52 31 0,-64 38 88,-70 36 80,-78 38 424,-79 34-8,-84 33-95,-82 30-57,-87 30-352,-85 32 64,-84 37 152,-82 40 96,-78 46 24,-68 45-40,-65 51-144,-53 51-128,-45 53-272,-37 54-240,-23 53-616,-13 50-312,4 45-1377,18 35-216,37 21 193,50 7 823,72-20 777,84-38 1088,101-63 1265,108-76-849,119-91 376,115-92-656,117-96-440,107-92 40,100-91 552,87-82 232,79-73 576,66-60 705,56-50 39,46-36-144,37-28-343,25-17-657,16-12-320,7-8-88,0-2-232,-6 0-48,-13 5-400,-21 10-240,-31 14-929,-37 16-503,-49 22-625,-58 24 1185,-109 73-3321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1.10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15675,'5'9'1065,"16"8"1207,28 6-2168,42 3-424,45 1 80,52-2 72,50-4 80,46-4 240,47-5 56,43-5 24,43-2 8,43-4-120,38-2-72,35-1-408,29-2-224,22 0-376,13 0 48,2 2-17,-3 3 25,-15 2-720,-20 1-1321,-29 0 1745,-105-1-7682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1.58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0 665 15979,'25'1'529,"39"1"207,50-1-1448,53-2 135,49-4 33,42-4 224,32-7 512,22-5 192,16-6 208,11-4-87,11-5-137,10-3-48,11-4-488,9-4-112,4-2-272,-1-2-129,-11-1 49,-16 2 24,-26 3-128,-28 4-328,-37 4-2041,-39 4 1889,-57 7-7194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1.7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127 43 6745,'-13'-3'553,"-17"-5"-305,-12-8-400,1 0-7242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1.77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0 168 928,'8'-17'40,"9"-20"-104,11-20 48,0 0-872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2.12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2160 11 11763,'1'-3'640,"2"-1"504,1 1-1152,1 3-24,2 8 40,5 10 152,7 13 368,10 15 120,14 18-8,14 19-72,15 21-304,14 19-127,8 20-137,7 15-105,-1 11-279,-7 8-136,-14 1-136,-21-4 32,-26-12 208,-31-14 104,-35-21 192,-36-21 144,-37-22 168,-34-19 80,-34-16-24,-30-13-128,-29-12-120,-25-13-184,-16-12 96,-6-11-48,5-10-224,16-6-392,24-9-1353,29-8-1223,36-11 1791,46 5-4152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2.45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72 10898,'5'-4'456,"7"-6"921,9-6-2762,9-1 297,10 2 520,6 6 616,6 10 1080,4 12 81,3 11-169,4 12-288,3 11-488,3 11-144,2 9-208,-2 8-88,-7 8-32,-11 4-32,-18 3 24,-23 2-16,-26-4-416,-29-6-145,-28-11-151,-26-13-96,-20-13-800,-16-16 1192,15-11-6530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3.0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9978,'0'1'472,"3"1"120,5-2-1776,10-1 248,13 1 328,15 0 1192,15 0 536,15 2 112,15 1-143,18 5-505,19 3-224,18 6-256,20 5-64,16 6 8,14 7 72,8 7 56,3 9 24,-5 9-152,-11 10-136,-21 12-184,-26 11-48,-33 6 104,-36 5 96,-38-1 184,-39-5 56,-37-7 0,-34-10-40,-32-9-80,-30-13-56,-26-11-56,-24-10-32,-21-10-208,-16-8-112,-8-8-481,-1-5-487,11-5 832,43-4-8682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3.22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7362,'8'1'360,"2"-1"-8082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3.4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894 1 6625,'18'5'1513,"30"8"1303,30 11-943,32 12-1193,26 12-320,23 12-272,17 11-40,9 11-56,5 10-32,-3 9-248,-10 10-264,-16 3-160,-23 0 32,-29-3 215,-33-8 297,-39-10 8,-41-12-72,-45-12-24,-42-14-8,-41-14 160,-37-15 40,-33-12-280,-30-11-120,-28-11-40,-22-9 40,-17-8 328,-9-6-72,1-6-1361,7-3 1089,56 5-5361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4.01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1030 1 15339,'8'0'312,"17"3"-536,22 4-112,26 9 184,24 9 80,19 9 488,15 9 120,11 8 8,9 8-71,4 8-321,1 5-264,-4 5-128,-11 2-25,-19-1 49,-25-3 152,-29-5 32,-31-4 8,-36-6 16,-37-5-24,-38-5-8,-39-4 0,-36-5 40,-34-3 24,-30-4 48,-22-4 64,-12-4 40,-3-2-15,10-4-298,14-1-367,24-4-624,24-4-320,30-5-721,30-7-591,34-8 1592,31-2-6002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0.4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8735 0 5177,'-63'7'1152,"-94"15"1241,-107 24-1217,-101 30-288,-95 39-88,-79 43 9,-67 48-105,-53 49-104,-41 52-256,-29 51-144,-17 54-400,-4 52-480,8 49-1441,21 42-951,37 31 1519,134-83-5064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4.44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659 11 13099,'1'-2'-128,"4"-2"-1177,8 0-15,11 3 928,15 8 424,16 7 1312,15 11 249,14 8-177,11 9-264,11 8-600,8 6-240,5 5-279,3 4-58,-2 5-247,-7 5-72,-11 6-160,-16 5-96,-21 5 72,-25 3 32,-31 2 128,-34-1 128,-36-3 192,-33-5 64,-32-8 64,-27-9-24,-23-12-528,-19-13-464,-13-15-225,-9-16 1,-1-17 288,5-15 96,16-14 544,40-2-7274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4.80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2524 1 7346,'14'2'648,"17"7"656,17 7-928,13 11 24,6 12-64,1 10 96,-6 7 128,-15 4 121,-16 2 15,-22 1-120,-22-2-120,-25-1-232,-24-2-104,-27-3-88,-27-1 40,-26-3 104,-25-3 56,-24-1-1160,-22-3 1112,-17-1-112,-14-3-48,-7-3 832,-5-5-1504,0-6-1128,4-8-1121,9-15 1561,45-6-6882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5.1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15 12363,'16'-3'-16,"24"-2"-713,24 0-1391,23 4 192,17 7 935,10 11 1281,4 10 1489,0 12 103,-4 12-471,-4 13-481,-5 12-656,-5 11-136,-6 9-112,-8 9-8,-12 5 0,-15 6-8,-21 3-40,-25 1-64,-27-3-56,-29-9-8,-29-11 8,-26-14 24,-23-16-168,-19-14-329,-14-17-1591,-11-14 1368,23-11-7778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5.5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434 1 9538,'11'4'1296,"15"3"2025,15 3-3409,16 4-288,11 6 8,5 5 368,-1 7 432,-9 5 400,-12 6 88,-14 7-168,-15 7-191,-15 10-369,-12 8-104,-12 6-104,-12 3-16,-12-3 8,-12-6-16,-13-11-56,-14-11-96,-14-14-345,-11-13-311,-11-14-744,-6-14-529,-4-16 1137,18-5-9634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5.80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91 1 14715,'20'4'240,"27"8"-1208,27 11-296,19 15 119,10 17 193,-4 15 1344,-10 16 345,-18 11 87,-19 12-136,-23 12-696,-21 12-360,-22 11-360,-23 8-105,-22 2 281,-22-6 232,-19-13 344,-15-15 112,-10-21-1248,-7-20 880,19-24-9042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6.08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1649 0 5129,'-4'18'152,"-8"34"264,-20 37-1840,-25 33 208,-31 24 696,-34 16 952,-35 5 1432,-34-2 176,-31-9-391,-28-12-913,-24-16-616,35-31-9498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6.7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2377 450 9346,'26'-14'88,"36"-19"-312,33-17-32,21-10 184,9-3 72,-6 1 632,-16 8 376,-24 8 321,-26 12-9,-28 12-520,-28 10-352,-28 12-288,-30 11 32,-30 10 40,-27 9 32,-25 8 80,-25 8-32,-22 9-64,-21 8 9,-17 9-129,-15 11-16,-9 11 56,-3 12-24,6 14-48,13 14-40,22 9-272,30 8-136,40 1-649,43-2-47,48-7-448,49-11-225,54-17-647,52-22 1200,9-27-6594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7.14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2508 1 14091,'-36'3'-440,"-53"7"-1665,-49 12-319,-45 12 1192,-31 13 520,-22 10 1960,-11 8 752,0 4 249,9 5-385,17 4-928,22 6-360,31 6-408,32 9-120,41 5-280,41 6-32,47 1 144,47 0 56,48-5 120,44-7-32,42-13-352,35-15-176,28-18-384,19-21-240,11-21-409,2-19-591,-8-18 1216,-49-4-7330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7.4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645 1 16243,'-25'3'-24,"-32"6"-352,-26 10-1520,-14 12 504,-4 12 503,5 10 625,15 7 1153,20 3 303,25 3 0,29 1-128,34 4-263,38 5-265,43 4-216,42 4-160,43 2-128,36-2-40,30-4-152,23-8-104,15-9-232,8-10-73,4-9-167,-1-11-248,-6-11-2857,-8-11 2513,-54-6-7874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7.83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 9098,'3'-1'800,"9"0"1041,14 3-489,18 6 72,20 9-16,26 12-175,25 13-97,30 14-176,30 14-152,33 13-408,33 12-152,34 11-200,32 8-40,29 8-144,26 5-248,20-2-552,16-7-296,6-13-721,0-17-511,-8-23 1432,-72-22-11595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1.2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3337 6697 2072,'92'-52'1049,"131"-76"1167,129-78-255,113-71-225,85-57-488,57-44-664,31-29-144,9-17-272,-7-8-56,-21 2-48,-29 8-32,-40 14-216,-45 16-88,-56 21-16,-63 24 16,-70 29 232,-73 32 160,-79 34 208,-77 32-48,-81 33-48,-76 31-23,-80 33-41,-75 35 112,-74 39 184,-68 39 24,-64 46-48,-57 45-64,-51 48-176,-46 49-72,-40 50-104,-32 46-8,-24 48-16,-17 46 0,-6 44-8,3 42-192,14 36-624,25 32 16,41 22-97,50 13-47,67-3-224,76-16-272,90-38 119,93-50 25,101-67 328,99-75 216,99-85-160,92-85 223,86-88 577,75-84 168,68-81 425,59-72 335,51-63 360,41-51 56,34-40 321,26-31-313,17-22-352,11-13-152,6-6-552,-1-1-16,-4 3-40,-7 5-40,-12 7-16,-15 9-64,-22 13-264,-30 16-128,-43 20-160,-51 26 24,-65 31 328,-72 34 400,-79 36 328,-78 33-80,-79 28-336,-75 25-248,-73 25-144,-69 25 112,-66 30 392,-64 31 64,-62 35 200,-55 35 64,-54 38-32,-46 38-79,-44 37-209,-36 39-104,-33 40-104,-25 41-24,-18 45-232,-13 42-177,-4 45-959,5 42-1504,13 43-1049,118-63 400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8.2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15347,'16'3'800,"26"7"1473,37 8-2817,41 11 8,46 15 32,43 12 39,40 13 257,31 9 120,29 6 216,22 2 24,24 0-7,22-4-33,22-9-328,21-11-649,15-15-2951,10-16 2423,-72-13-8929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8.81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4303 0 5993,'-9'3'176,"-17"4"96,-22 7 88,-24 8 289,-25 6 111,-27 7-40,-27 5-112,-29 4-136,-30 5-8,-29 5-48,-28 8-48,-23 11-168,-21 14-128,-12 18-64,-7 18 120,3 20 425,14 19 143,27 15-48,37 13-336,51 9-864,57 5-1273,63-3 1025,45-34-9898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9.29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3278 165 14155,'-10'-8'32,"-18"-10"-568,-20-8-48,-22-3 520,-22 0 80,-22 3 392,-23 7 128,-22 9 128,-22 14-16,-22 18-144,-20 19-88,-16 26-135,-12 25-49,-6 23-120,1 24-40,9 23-80,17 18-16,30 9-40,39 4-40,49-2-200,53-6-129,59-8-775,55-9-368,58-14-1377,54-17 1489,-2-32-7290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9.66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3364 1 12835,'-40'4'496,"-53"5"672,-55 7-2360,-46 11-721,-36 14 337,-28 14 600,-18 12 784,-10 13 1440,-5 11 296,3 14 153,8 13-273,18 12-704,27 13-304,38 12-496,46 12-144,55 12-544,58 10-8,65 7 48,66 3-208,66-2-569,62-10-1231,57-17 1431,-20-39-5336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0.0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15267,'11'4'496,"24"6"-40,32 9-464,43 9 32,48 11-56,52 8 0,50 10 32,46 7 24,38 8 16,32 5 16,29 5-16,27 1-16,26-3-24,26-7-296,22-12-128,18-16-256,15-16-160,7-14-440,-1-13-561,-12-8 1049,-96-3-9410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0.4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16964,'29'5'456,"45"6"64,56 8-816,57 8 80,59 6 0,54 5 32,47 1 104,42-1 80,35-1 32,31-2-8,28 0-24,26 2-192,24 5-641,24 4-767,20 5 816,-88-6-12811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0.99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10226,'5'1'1224,"15"1"1801,22 2-2649,34 2-456,39 2 40,43 0 56,44-1 96,44-1 304,42-1 104,38-3 24,36-1-47,33-1-281,30-1-88,27 0-48,24 3-48,19 2-24,15 4-8,7 5-160,0 3-224,-7 2-625,-12 0-215,-17-3-328,-20-3 111,-28-6 9,-31-4-832,-38-5 1456,-80-1-6218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1.6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6977,'22'4'337,"31"6"535,33 6-1096,30 6 464,27 6 160,22 4 528,19 3 312,17 4 265,16 7 47,14 8-416,10 13-312,0 16-544,-8 19-224,-21 19-200,-32 17-96,-40 12-152,-45 6-192,-49 1-680,-48-6-424,-47-14-489,-44-19-375,-40-23 1471,2-27-4920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2.02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 4641,'24'-1'688,"32"0"1153,30 1-1041,24 3 120,17 5 0,10 8-72,8 11 8,3 13-79,3 16-97,-1 17-312,-2 16-184,-7 17-344,-9 16-72,-15 12-168,-16 10 0,-23 5-16,-26-2-57,-32-8 33,-34-11-200,-40-16-120,-40-18-24,-42-21 96,-40-20 104,-37-20 424,18-15-7226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3.94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2168 16 5569,'7'0'656,"6"-2"1329,3-1-1945,-3-1 32,-11 1 176,-19 0 312,-24 2 616,-27 4 168,-30 3-23,-28 6-281,-26 6-552,-21 8-136,-16 9-24,-9 9 32,-3 10-16,3 10-24,11 14-160,14 14-95,24 13-378,29 13-167,36 9-464,39 4-248,47 1-344,47-5-337,51-11-663,49-20 1319,-1-25-5120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1.9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7912 1 6905,'-22'12'721,"-37"24"807,-39 28-1080,-36 35-256,-32 34-368,-28 39-680,-22 37-112,-22 37 47,-21 33 257,-21 28 552,-19 23-152,-18 16-408,-18 8-8,-13 0-384,-12-6 552,-9-11-281,-3-13 281,1-17 2129,4-16-673,10-21 960,14-20-615,16-26-1017,18-25-144,21-30-416,20-31-128,23-33 47,23-31 17,26-31-24,27-28-296,29-27-576,28-24-240,32-23 687,29-2-943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1.9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8130 4321,'28'10'528,"54"-4"1000,66-18-1552,75-41-104,73-50 64,73-58 272,62-57 96,54-49 305,45-38 167,38-29 8,27-17-96,20-7-240,11 3-168,4 8-208,-4 13 32,-10 14-16,-16 15-16,-21 13-32,-22 10 0,-26 5-40,-27 2-32,-34-2-576,-37-3-32,-45-2-32,-51 2 64,-56 8 584,-58 12 40,-59 15 64,-58 16-120,-57 17-424,-55 18-160,-53 20 71,-52 21 241,-51 26 832,-47 29 393,-48 31 231,-42 30-16,-40 27-320,-33 27-200,-29 26-264,-24 26-103,-18 28-49,-14 28-24,-10 28-32,-5 27-16,-5 30-80,-2 29-32,-2 32-8,0 35 0,-1 36 8,3 37 0,5 36 216,8 32-512,17 21 8,22 12-152,34-5-169,44-14 553,56-30-56,62-40 128,71-49-352,73-51-296,76-55-368,72-55-288,69-57-193,59-55 225,52-56 408,44-51 312,38-48 712,32-41 288,30-35 488,23-31 264,22-25 113,18-23-217,15-17-392,11-14-264,8-12-320,4-12-40,-2-13-760,-5-13-464,-8-15 600,-85 51-7682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4.3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1781 1 16211,'-9'2'297,"-5"3"-57,-8 2-1049,-10 6 473,-12 5 216,-16 8 664,-16 6 273,-17 7 47,-15 8-152,-14 10-432,-13 13-88,-9 17 16,-8 22 8,-1 23-16,2 21-40,9 20-112,16 16-40,25 10-392,33 7-128,40-3-224,44-8-120,47-20 16,45-29-257,43-39-1023,36-46-1081,35-48 1721,-20-28-7026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4.7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1872 1 18012,'-19'0'-40,"-25"1"-488,-23 3-3985,-20 6 2448,-17 5-2120,-14 3 5394,-11 2 2455,-5 1-1903,-2 2 2200,3 5-2417,5 6-544,8 11-568,7 14-136,7 17-144,7 18-64,7 17-32,11 14-8,13 12-88,16 5-32,20-1-64,23-6-16,26-12-32,28-17-32,32-20-96,35-25-224,35-29-904,34-30-905,30-30 1241,-21-11-13251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5.0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1709 1 16708,'-36'7'-657,"-47"14"-1879,-46 16 143,-36 18 1577,-22 15 992,-8 12 1897,3 6 183,13 5-447,20 4-689,25 3-904,26 5-96,30 4-40,29 4 48,34 2-32,34 1 120,37-2 48,37-5-56,38-11-96,36-14-264,32-21-392,24-24-208,16-26-432,8-25-145,-1-24-535,-7-22-377,-15-18 1305,-44 3-9242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5.3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1952 1 11290,'-33'2'1129,"-44"5"2031,-45 7-3088,-39 9-80,-29 11-96,-17 10 88,-7 9 208,3 7 40,15 6 112,21 5-95,31 6-265,32 5-112,39 4-217,36 3-23,40 0 40,37-2 48,36-8 24,34-9-184,33-16-776,30-19-761,24-21 1073,-20-14-9378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5.6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2682 0 18980,'-29'3'312,"-41"6"-216,-39 12-1400,-35 14 384,-27 15-1,-21 15 241,-17 13 816,-10 11 232,-6 10 41,-1 10-33,5 9-280,8 11-48,18 12-192,24 11-120,34 11-113,39 10-47,47 7-288,50 1-192,51-5-664,48-12-289,44-23-271,35-30-633,29-39 1761,-21-33-3857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5.97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1428 1 15771,'-22'0'673,"-32"4"247,-31 3-1584,-23 6-153,-18 10 49,-11 8 400,-7 9 544,0 8 528,3 6 129,9 3-25,16 3-264,21 3-496,24 3-136,29 3-120,31 4 24,34 0 192,34 2 24,34-4-136,33-3-200,29-9-537,25-11-303,17-17-624,10-20-209,2-24-863,-6-23 1440,-38-5-5642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6.3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3038 31 11707,'-29'-3'888,"-41"-5"1520,-43-2-2416,-40 2-32,-31 7 48,-25 8 8,-17 11 72,-10 12 32,-3 15 16,-1 13-8,7 15-72,9 14-40,15 14-16,20 11 32,25 10-48,29 9-104,35 6-128,37 4-80,41 1 64,45-4 144,47-9 96,47-12 48,48-16-48,44-20-48,40-20-8,32-21 16,26-21 56,18-18 0,13-17-32,6-13-192,3-10-696,-1-7-641,-7-4 785,-62 5-9866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6.7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3510 227 12251,'-52'-3'32,"-74"-6"-184,-70-5-681,-58-6 177,-40-4 264,-21-4 288,-8-3 136,7 0 96,14 3 8,22 6 192,26 8 184,32 12 185,33 12 79,36 13-24,35 13-136,40 15 224,41 14 48,45 15 121,47 14-49,52 12-424,48 8-144,49 1-296,42-2-8,36-9 0,29-9 8,23-10-16,18-9-16,15-8-64,10-8-88,6-9-136,3-9-48,-2-7-184,-5-8-64,-9-6-80,-14-5-88,-20-5-81,-21-4-79,-26-6-576,-29-7-705,-35-8 1185,-56-1-9354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7.13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 1 10770,'-6'0'352,"2"3"481,16 3-489,31 8 232,41 7 120,48 9 104,48 10 8,47 10 112,41 9-39,37 9-305,29 5-152,24 3-176,21-2 16,14-3 32,14-6-32,11-7-88,10-7-88,4-7-488,2-4-344,-7-4-888,-10-5-777,-20-7 1337,-78-8-11987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7.5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15523,'9'4'488,"22"6"-192,30 9-183,36 9-25,38 10-40,41 8 128,38 9 160,35 8 120,32 9 24,32 6-88,28 4-120,31 2-112,28-1-48,25-4-64,20-8-24,11-12-24,7-17-24,-5-17-448,-10-20-336,-21-18-785,-25-16-503,-36-14-2153,-39-9 2473,-75 4-6218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3.2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8409 657 7418,'16'-12'-208,"24"-19"-537,27-18-31,24-16 456,22-10 104,16-4 240,9 1 16,3 6 64,-1 8 40,-4 11 16,-6 13-24,-8 13-40,-9 15-32,-11 18 24,-12 19 8,-14 21 192,-15 23 64,-18 20 97,-18 21 39,-22 15-40,-22 19 64,-25 20 248,-23 15 176,-26 16 200,-27 13-71,-27 14-289,-27 14-216,-30 15-328,-27 14-56,-28 13-72,-28 8-24,-28 5-8,-26 1 56,-28-4 8,-28-6-24,-28-5-16,-30-7-80,-28-5-72,-23-6-24,-18-8 8,-12-11-96,-5-15-184,1-18-80,8-18-360,12-20-296,23-18-393,29-18-271,42-22-257,50-23 1009,87-27-4745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8.0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2592 0 9970,'-16'6'192,"-24"11"-216,-26 13-32,-25 11 64,-24 8 0,-24 4 208,-21 3 104,-21 1 320,-17 2 129,-14 4-113,-8 6-88,-2 12-296,5 14-40,14 16 104,21 15 16,33 13-96,39 10-272,49 6-248,52 1-104,54-4-16,54-10 128,52-19-56,46-23-136,42-32-793,34-35-1439,28-37 1512,-39-17-6410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8.39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2241 7 13395,'-25'-2'256,"-36"-2"1224,-36 3-3016,-31 5 240,-26 9 615,-18 8 441,-12 9 1033,-5 9 159,0 8 80,4 6-184,11 8-544,13 4-144,18 4-104,20 3-16,22 5-48,22 5-48,27 5-120,28 3-40,32 0-320,33-3-128,35-9-272,32-13-128,34-18 47,28-18-287,25-20 824,-21-11-8626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8.69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2512 9 12155,'-25'-3'960,"-36"0"1480,-37 1-2856,-35 7-720,-29 12 256,-23 12 248,-20 14 352,-12 13 640,-7 12 168,1 7 208,6 7-56,17 4-256,20 5-128,29 5-344,35 5-120,38 4-224,41 2-96,42-2-152,41-8-32,40-11-48,38-16-193,35-20-647,29-22-1073,22-25 1473,-25-13-4681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8.98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2107 1 16115,'-32'-1'289,"-45"2"-330,-44 8-647,-37 13 240,-29 18 32,-19 19 496,-11 19 424,-1 18 472,7 15 57,17 12-297,23 10-216,33 8-496,37 6-136,42 3-88,42-1 8,46-3 24,42-5-144,46-11-480,40-14-441,40-25-2223,33-30 2063,-23-26-9433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9.2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3050 1 16748,'-35'0'-64,"-51"1"-401,-51 12-1631,-44 16 472,-35 22 263,-26 21 473,-17 20 1456,-9 18 232,-5 17 33,2 17-153,8 18-520,18 15-112,29 12-56,41 10-64,54 7-448,60 3-344,70-1-1993,70-7 1697,21-38-6698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9.89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1041 9522,'10'-6'1088,"14"-8"1601,18-9-1945,20-5-496,18-6 0,16-2-200,13-2-24,9-3 280,7-2 176,6-1 256,7-2 73,9 0-241,12-2-144,17 1-256,19 0-80,19 2-64,18 4-24,15 4-16,12 4 0,5 2 16,-1 2-8,-9 0-8,-14-1-40,-19 0-336,-22-2-200,-24 0-361,-24 1-95,-24 2 88,-21 3-88,-18 6-945,-16 5 1225,-20 6-9578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0.2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1 327 8650,'3'-2'104,"8"-3"-56,11-3-360,13-2 312,14-3 128,12-2 608,10-3 280,10-4 296,10-1-55,12 0-577,13 1-296,14 1-312,12 3-64,13 2-8,9 2 16,8 1 0,7 1-16,4-1-288,-1 0-336,-7 1-736,-11 1-385,-19 1-783,-22 3 1287,-32 1-5088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0.7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0 423 11362,'6'-4'457,"9"-5"191,17-6-448,23-4 40,26-2-16,27-1 24,28 0 152,25-2 112,19 0 144,15-1-56,13 0-200,7 1-112,4 1-160,3 1-31,-3 2-25,-6 1-8,-10 3-24,-14 0-16,-17 2-200,-22 1-233,-25 0-703,-25 1-568,-26 1 880,-26 1-11683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0.8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127 0 11811,'-20'1'-865,"-30"2"73,-7 2-9362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1.41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1666 384 6897,'-35'8'241,"-47"14"-9,-44 12-208,-36 13-417,-24 9-119,-10 6 16,-1 0 56,13-1 360,20-7 80,29-8-752,32-10-360,37-12-16,37-13 63,38-14 1097,37-12 592,38-14 105,34-11-33,30-8-168,25-8 56,22-4 528,15-2 265,10-1 111,7 2-168,3 3-536,1 5-248,-2 5-288,-1 5-88,-6 3-71,-5 5-17,-9 2 80,-12 4 120,-13 2 176,-15 4 16,-13 2-96,-13 5-128,-12 3-200,-10 4-16,-11 3-24,-12 2-8,-11 3-80,-12 0-64,-10 0-216,-10 1-176,-10 0-296,-8-1-177,-8 0-407,-8 0-56,-10-1 255,-10-1 225,-13 3 760,-13 1 336,-14 4 288,-12 5 24,-9 4-136,-5 4-112,-4 4-256,0 3-64,0 1 32,0 0 56,3-3 192,3-4 48,3-2-56,6-4-120,4-2-968,5-2 664,10-3-5073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3.6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8501 1 10746,'-8'5'208,"-15"13"-248,-20 18-24,-22 25 48,-23 25 48,-25 25 328,-24 21 104,-26 17 137,-23 17-1,-27 17-232,-25 18-104,-26 21-120,-27 22-40,-28 25-48,-27 28-8,-29 27 8,-27 24 0,-27 21 16,-21 16-8,-18 7 0,-16 1-48,-10-8-88,-8-11-136,-2-18-280,0-20-320,5-24-2097,9-23 1865,87-62-7642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2.06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705 5 1952,'5'-1'433,"5"0"287,4-1-624,-1 1-528,-5 1-41,-10 3 417,-11 3 489,-15 5 407,-14 4 104,-14 6-144,-12 6-152,-8 3-56,-5 4 1,-2 1-113,3 1-64,8-2-216,10-2-136,15-6-152,16-6-56,18-9-48,20-8-32,22-10-240,23-11-217,21-9-399,19-7-32,16-5 248,10-1 256,5 2 496,-1 3 200,-10 5 400,-13 7 208,-20 8 64,-20 8-112,-22 8-312,-20 6-184,-19 6-112,-18 3 0,-13 2 120,-13-1 88,-8 0 120,-7-2 17,-4-3-97,-1-1-96,-1-2-144,3-2-24,6 0-24,8-1-16,10-1-120,12-2-72,11-1 88,11-1 72,10-1 256,11-1 88,10-2-96,10-3-112,7-3-200,7-3-24,2-4 40,-1-2 72,-5 0 264,-10 0 112,-12 3 88,-13 4-24,-15 6-192,-14 6-104,-15 6-96,-13 7 0,-9 6 32,-5 2 24,-2 0-16,5-1-32,8-3-1184,12-2 832,13-5-7818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2.53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 3 9258,'-3'0'-528,"-2"-2"112,0 1-7898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3.22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273 40 6545,'-5'-1'897,"-8"1"999,-7 0-1392,-6 1-288,-5 1-192,-1 0-8,0 0 24,1 0 80,3-1 72,4 0-8,7 0-32,6 0-80,9 0-64,8 0 16,10 0-8,10 0-8,10-1-40,10 1-40,9-2-32,9 0 0,6-2 32,4-1 40,3-2 24,-2-1 8,-3 0-56,-6 0-32,-10 0-56,-11 2-24,-13 1 80,-15 1 32,-18 2 24,-16 2 40,-17 3 0,-15 1 64,-12 1 160,-9 1 48,-4 1 16,-3 0-48,2 0-136,2 1-48,6 0-16,8-1-8,10 0-8,14-3-8,12 0-8,11-2-32,11-1-24,11-2-8,11-2-8,12-3 16,14-2-48,11 0-8,10-1 0,8 0 0,5 1-48,-1 2-64,-6 1-168,-9 1-32,-13 0 32,-16 2 72,-14 0 80,-15 0-16,-16 0 72,-13 1 8,-14 0 88,-11 2 64,-8 2 32,-6 1 16,-2 1 0,3 3-16,7 1-56,9 1-72,14 0-176,15 0-32,15-3-32,17-2 15,18-3-103,15-6-144,17-3-80,15-4-80,11-4-96,9 0 176,6 0 160,3 1 167,1 3 505,-2 4 81,-7 2-9,-7 4-96,-13 3-104,-19 1-3017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3.79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1220 102 1208,'-23'0'152,"-31"1"184,-29 1-240,-24 3 112,-14 0 265,-4 2 103,6-1 64,14 0-136,19-1-416,23-2-72,26-3-200,27-5 40,28-5 360,26-5 152,24-4 360,23-2 32,18-1-192,16 2-160,15 5-175,9 4-41,8 7-40,3 7-16,0 6-72,-3 6-48,-7 3-152,-10 1-176,-16 0-345,-17-3-87,-22-4-312,-22-4 88,-27-7 352,-26-4 96,-30-3 440,-30-2 104,-30 0 328,-28 1 168,-24 3 144,-22 4 8,-19 5-208,-13 4-64,-10 4 8,-5 2-16,2-1-88,7-1-31,13-4 303,19-4 240,26-5 320,29-5-16,33-5-464,35-2-271,35-1-337,37-2-64,37 3-56,34 1-16,31 5-9,26 5 17,22 5 128,17 5 41,16 5-1,10 5-32,9 4-184,4 3-329,1 1-487,-4-2-120,-7-2-192,-9-4 95,-13-4-271,-14-3 776,-41-3-4105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4.1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633 71 10514,'-31'-1'160,"-37"-1"-632,-28 0-392,-13 1 280,3 2 88,13 2 984,23-1 240,26-1 104,29-2 120,31-4-359,31-3-137,31-4-112,29-1-192,30 0-96,25 2-24,25 4-24,22 6-8,18 6-16,17 9-16,14 6 0,10 7-32,9 8-504,6 6-369,3 6-911,-3 6-585,-10 1 1345,-51-8-4793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4.50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75 57 10010,'-9'-2'-192,"-9"-2"-384,-3 0-560,2-1 560,12 0 1064,14-1 768,22-1 416,23 0-79,28 0-681,30 1-344,31 3-408,31 5-88,27 6-64,23 8-8,20 9 16,13 10-8,9 12-8,5 11-56,0 12-552,-5 8-416,-10 8-889,-14 2-639,-20-1 1407,-46-15-5840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4.8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212 58 12155,'-18'-4'-681,"-19"-4"-1439,-10-2-1153,-2 1 1273,10 2 2056,18 1 1680,25 0 1497,31 2-681,35 1-1311,35 3-545,40 4-584,36 5-96,33 7-40,29 7 16,24 8 16,19 8 24,13 6 16,8 8-24,0 5-504,-7 5-400,-16 3-1017,-22 3-1367,-32-3 1879,-56-12-4512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5.11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54 13491,'1'-4'-864,"6"-4"-1817,15-2-552,24-1 1193,30 2 1584,33 1 1712,34 4 729,33 5-489,30 5-712,29 9-352,24 9-304,20 9-72,12 11-368,4 9-448,-4 8 432,-52-6-8626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5.4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249 155 10978,'-23'-2'464,"-24"-7"1105,-13-6-4858,2-4 1673,14-2-1969,27-2 3649,33 1 2401,39 2-1145,40 5 1608,41 7-1951,39 10-505,37 13-432,27 14-64,21 13-232,11 11-192,1 10-673,-6 6-439,-16 6 832,-49-10-7922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5.53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252 93 7266,'-25'-9'-128,"-33"-11"-545,-27-11 57,2-1-5233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3.93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3666 0 12195,'-6'3'88,"-10"8"-985,-11 10 209,-12 12 80,-11 11 224,-10 10 1240,-10 6 272,-11 6 353,-11 9-17,-13 11-568,-13 12-232,-17 19-343,-18 24-129,-18 23-144,-21 21-32,-21 17-24,-20 10 0,-21 8-176,-18 0-89,-12-4-335,-8-8-336,2-12-1704,7-13 1607,53-38-10017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5.7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2553,'6'4'968,"14"5"1096,16 5-191,21 4-481,21 5-184,25 4-296,24 2-192,24 4-231,22 1-113,19 2-232,14 2-72,10 2-88,4 3-112,0 3-424,-3 0-265,-7 1-495,-7-2-360,-10-4-785,-15-4 1353,-36-8-3609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6.1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 7666,'2'-1'360,"4"0"152,5 0-144,9 3 328,8 3 128,13 2 184,14 1-47,18 3-289,19 0-104,23 2-272,25 2-112,28 2-120,28 2-72,27 2-8,25 3 0,24 5-72,19 5-152,16 6-552,13 6-352,7 6-809,3 3 961,-55-6-7938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6.62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3 2537,'2'-1'160,"0"-1"-2857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6.9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554 85 3113,'-6'0'176,"-9"-2"88,-9 0-152,-8-1-112,-4-1-8,-3 0 0,1-2 16,1-1 104,2-2 48,2 0 128,-1-1 96,-1 1 104,0 1 32,-1 2-56,3 2-80,4 3-160,5 0-56,7 3-56,6 0-7,6 2 79,7 1 136,7 1 88,9 0-24,11 0-48,10 0-96,12 1 16,13 2 48,14 0-32,13 1-40,13 2-168,10 0-208,7 1-416,5 0-232,0 0-752,-2 0-489,-8-4 1153,-22-2-3233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1.6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50 25 5137,'1'1'256,"4"1"-160,3-1-656,3 0-192,2-2 32,0-2 936,-2-1 464,-2-1 648,-5-1 65,-4 1-521,-6 1-280,-4 2-528,-5 4-96,-2 2-32,-1 3 8,1 2 64,2 0 16,4 1-16,2-1-8,4-2 24,4-1 0,3-2 16,5-1 8,6-2 80,7 0 48,10 1 168,11 0 56,16 2-80,15 1-64,20 2-152,20 1-56,21 0-48,19 1-80,19-2-280,15-3-216,10-4-912,8-4 840,-31-1-6602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1.7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126 15 6625,'-23'-3'-288,"-26"-2"1361,-5-1-8483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13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32 15 5817,'-3'0'272,"-2"-1"-48,-2 0-208,1 0-256,0 1-24,3-1 392,2 0 216,4 0 296,5 0 25,5 0-313,7-1-120,8 0-152,7 1-24,10 0 0,12 1 40,15 1 32,17 0 8,21 1-24,25-1-40,27 2-24,25-1-8,23 0-8,20 1-8,15 0 8,10 0-8,7 1-24,0 2 8,-2 3-16,-6 4-24,-11 5-144,-13 5-96,-18 4-160,-21 3-120,-27 1-329,-28 0-375,-33-3 704,-34-5-4417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4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690 181 7818,'-31'-2'360,"-34"-4"168,-30-3-504,-14-1-16,-2-1 0,10-2 80,20-1 64,22-1 168,27-1 16,27 0 88,28-1 0,30 2-16,31 1 16,33 2-120,33 4-63,34 6-169,31 6-56,31 6-16,24 5-8,20 5-8,14 4 8,6 2 16,4 1-8,-1 2-168,-3 1-137,-7-1-255,-9-1-120,-14 2-40,-16-1 48,-22 3-80,-25 2-288,-30 3 647,-47-5-6248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82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1647 237 952,'-49'-5'264,"-61"-6"216,-53-4-144,-34-3-176,-15-2 57,3-2 271,16 1 208,26-1 480,31 1 160,33 0 113,33 3-153,35 2-504,32 3-272,36 4-328,33 5 16,34 4 16,33 7-8,33 6-112,31 8-72,28 5-24,25 6 0,20 4-8,17 4-8,13 3-472,8 3-280,5 2-640,-2 3-409,-6 2 1025,-55-9-5129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93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448 69 5001,'-40'-5'240,"-56"-9"-760,-59-10 208,-2-1-4097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4.50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6343 1 13779,'-6'7'336,"-13"13"-264,-12 17-8,-16 16 168,-14 16 152,-18 14 384,-17 10 161,-18 13 167,-18 12-80,-17 13-304,-15 12-184,-15 14-328,-15 17-104,-18 19-32,-20 16-8,-21 15 136,-21 9 136,-23 7 153,-20 6 31,-19 6-88,-16 3-136,-7 0-152,-3-3-32,6-9-184,12-12-168,17-18-792,20-19-609,23-27-1487,26-28 1591,56-39-13554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9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54 6 152,'-23'-2'8,"-8"-1"-168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3.17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2 2489,'25'-1'504,"42"1"472,44 0-504,45 2-448,40 2-16,30 4 16,24 4 120,15 3 168,10 4 16,5 7-40,2 5-120,-1 7-368,-3 7-296,-9 5-320,-9 5-8,-16 3 184,-16 3 256,-21 3 352,-46-11-2313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3.59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423 349 10898,'-31'-5'32,"-31"-5"-1152,-22-4-216,-3-4 248,11-2 159,21-4 1121,28-4 449,31-6 415,29-4 80,31-1-168,27 1-272,29 4-448,26 7-144,24 11-104,23 12 0,19 14 48,15 14 16,15 16-8,10 12-7,8 14-74,4 11-151,-2 10-312,-6 8-120,-12 2-376,-16 1-72,-23-4 64,-25-6 87,-32-7-71,-32-7 56,-37-6-128,-36-6-297,-39-4 881,-19-13-1264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4.34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527 80 6265,'6'-4'416,"12"-6"425,22-4-657,23-3-32,28 2 280,26 2 152,26 7 200,25 7-24,22 11-232,18 10-160,16 13-248,11 14-24,8 15-48,4 15-72,-2 16-280,-6 14-136,-16 13-200,-20 7-16,-29 3-64,-31-3 88,-37-9 168,-38-14 88,-41-15 344,-39-17-8,-41-18 8,-39-19 0,-39-18 112,-38-18 48,-35-17 56,-34-15 8,-28-15 56,-23-12 24,-17-8-24,-9-5 8,-2-1-120,7 2 24,18 7 48,26 7-8,38 11-56,42 9-64,47 9 16,47 7 0,49 5 128,49 3 32,48 0-80,46-1-32,42-1-176,38-1-56,31-1 0,25 0 32,19 3 56,15 4-8,10 7-88,5 8-144,3 11-360,-2 10-128,-7 12 32,-10 13 152,-18 14 368,-21 11 128,-28 10 40,-30 8-72,-36 4-441,-37 3-31,-37-3 80,-36-5 96,-36-10 464,-33-14 32,-34-16-72,-30-19-112,-33-18-264,-28-19-40,-28-19 24,-26-16 64,-21-16 264,-18-14 48,-11-12 32,-6-10 16,0-10-512,4-7-360,12-6-145,14-4-159,24-2 656,48 19-200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4.4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60 6129,'16'-7'648,"28"-8"569,31-3-273,34 4-352,30 9-168,29 15-288,26 17-96,21 16-168,19 17-224,14 16-592,13 12-544,7 12 767,-41-11-5776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4.6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513 21 13875,'-46'-1'-256,"-65"-2"-3305,-65-5 2233,-3 0-7402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5.07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11835,'26'8'128,"43"14"-1185,48 13-287,46 14-24,40 8 7,31 7 1049,22 3 440,15 2 393,7 3 55,5 5-120,0 7-184,-3 7-296,-10 9-104,-17 10-72,-24 8 16,-31 8 168,-36 5-40,-41-2 88,-40-4 40,-42-10-16,-37-14 40,-36-17-464,-31-19-793,-31-20 689,1-17-5649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5.4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806 9 8786,'23'-4'248,"34"0"-144,39 3-264,37 12-112,34 15 16,26 19 288,19 20 272,10 20 208,2 17 0,-4 17-240,-12 13-208,-16 11-128,-20 8-16,-23 5-48,-25 3-200,-30 3-40,-31 0-96,-36-1 56,-35-4 248,-40-7 88,-37-9 112,-37-13 80,-33-16 72,-29-19 312,-25-18 16,-21-20-24,-16-18-64,-12-15-296,-7-15 8,1-13-320,4-12-264,14-14-584,19-11-192,28-12-217,33-11-119,41-13 984,40 8-3681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5.61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4553,'27'12'96,"10"4"-4745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5.7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2910 1 8738,'-35'10'440,"-49"15"376,-57 14-768,-52 13-16,-42 4-48,-31-1-24,-19-7-184,-9-12-256,-4-11-616,2-10-185,8-11-655,14-8 968,53-4-3065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5.07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7658 0 18980,'-3'6'144,"-5"11"-1424,-7 18 16,-8 20 567,-13 18 89,-18 18 1384,-22 12 289,-24 11 495,-24 7 80,-20 6-359,-17 4-257,-13 6-528,-10 6-240,-14 9-224,-12 12-24,-18 13 24,-20 14 8,-20 17 88,-20 14 24,-19 13 0,-17 11-8,-15 5-80,-10 2-16,-10 0 0,-5-4 0,-3-5-16,3-8-96,6-13-280,9-13-96,15-18-400,17-21-456,23-21-897,25-22-640,30-24 1409,56-30-13443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4.70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4133 1 2985,'0'0'-144,"2"2"288,2 1-616,2 1 199,-2 2 874,-4 1 311,-5 3 272,-7 1-72,-8 3-504,-7 2-231,-9 3-297,-9 4-56,-13 3-24,-14 5 8,-18 4 184,-20 3 64,-24 3 72,-26 2 32,-27 3-112,-27 1-56,-25-2-80,-22-2-16,-21-6-136,-19-5-24,-17-9-144,-12-8-16,-4-8-264,2-9-392,11-5 559,60-1-6384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5.10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7594,'16'1'824,"23"2"1400,24-1-2624,25 1-264,20-1-392,17-1 104,9-1 496,3 1 343,2-1 474,0 0 7,3-1-304,3-1-456,9-3 200,-23 0-7018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5.3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2835 1 7994,'-43'2'-328,"-59"3"96,-57 4-809,-46 3 201,-34 2 1016,-22 0 464,-10-1 281,-3-2-65,2-4-376,5-3-352,4-6-2113,1-5 1401,45-1-5601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6.4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2560 74 1152,'5'-1'192,"8"-2"192,7 0-232,6-1-152,5 0-56,1-2 8,0 0 24,-1 0 40,-3-1 40,-4 0 24,-5 0 128,-6 2 297,-5 0 159,-5 1 168,-8 1-112,-6 1-224,-8 2-128,-7 1-144,-5 2-40,-5 0-72,-3 1-24,-5 0-16,-4-2 8,-4-1-16,-7-1 0,-10-1-16,-10 0-8,-12 0-8,-12 2 0,-13 1-16,-14 2-16,-15 4 0,-15 3 0,-12 3 8,-13 3-8,-7 3-40,-4 3-96,3 1-600,5 0-280,14 0-584,16-1 687,35-6-1407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6.5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31 3289,'20'-2'24,"26"-5"-600,26-4 384,0 1-2353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6.6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37 2104,'3'-1'120,"2"-1"-40,3-2-280,-1-1-304,-1 0-16,0-1 80,-1 1 136,0 0 280,0 2-288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6.95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4118 1 952,'-5'1'216,"-10"0"400,-10 3-31,-12 1 71,-10 2-16,-11 1-88,-12 2 0,-11 0 8,-12 1-8,-11 2-104,-11 0-88,-14 2-120,-14 2-23,-16 1-25,-16 3 32,-16 1 200,-15 3 64,-16 4 64,-12 4-8,-9 5-184,-6 5-112,1 5-152,6 3-32,12 1-64,17 0-24,23-4-288,26-5-352,30-5 368,38-10-8746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7.40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4196 0 9610,'-9'2'304,"-12"2"-56,-16 2-224,-14 2-24,-15-1 8,-14 0 24,-14-2 8,-12-1 40,-13-2 0,-12 0-8,-13 1-32,-15 3-32,-16 5-24,-18 8-8,-19 8 8,-18 12 8,-17 10 0,-14 11-16,-8 8-24,-3 8-144,4 5-72,9 1-112,17-1-240,24-4-1120,28-6 1111,48-16-5968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7.5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0 112 5417,'32'-7'48,"39"-10"-184,34-9-1304,21-6 856,-9 2-2721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7.77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4556 8 3553,'-4'-1'528,"-9"-2"576,-15 0-408,-17 2-320,-19 4-40,-22 3-136,-21 4-40,-23 4 369,-24 4 231,-22 4 280,-21 3 80,-21 5-296,-18 6-183,-18 5-177,-13 6-88,-13 6-136,-7 6-64,-5 9-120,0 6-32,7 8-128,15 3-224,24 1-416,31-2-329,37-6-1151,41-8 1288,43-16-6858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5.58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3559 9738,'4'2'472,"9"0"368,15-1-840,17-3 128,21-7 176,21-9 649,23-10 271,24-14 288,23-13 1,23-16-353,24-18-208,25-19-264,26-19-160,25-18-272,25-17-56,22-15-136,16-13-32,14-10-16,7-7-8,3-8-8,2-4 0,-1-5-264,-5-3-296,-8 1-856,-12 2-569,-19 5-1919,-22 9 2143,-64 40-8937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8.1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3720 1 1600,'-17'0'456,"-28"1"545,-29 2 215,-30 5 248,-26 5-55,-25 5-217,-18 4-192,-19 5-480,-15 6-208,-15 5-272,-16 9-24,-13 11 0,-10 11 0,-7 14 168,2 12 16,10 11-104,17 7-208,28 5-696,33 1-376,40 2 560,44-21-7386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8.46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1408 1 3489,'-41'23'-40,"-58"37"-64,-51 36-96,-37 32 648,-20 24 272,3 12 480,17 4 8,35-4-791,44-8-658,54-14-47,36-30-6321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0.1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3728 2414 5833,'-3'0'20,"-5"-1"290,0 0 0,0-1 0,0 1 0,0-2 0,-8-2 1,15 4-270,1 1 0,-1 0 0,0-1 0,0 1 0,0-1 0,0 0 0,0 1 0,1-1 0,-1 0 0,0 1 0,0-1 0,1 0 0,-1 0 0,1 0 0,-1 0 1,1 0-1,-1 1 0,1-1 0,-1 0 0,1-2 0,0 2-51,0-1 1,0 1-1,0-1 1,1 1-1,-1-1 0,1 1 1,-1-1-1,1 1 1,-1 0-1,1-1 0,0 1 1,0 0-1,-1-1 1,1 1-1,0 0 1,0 0-1,0 0 0,2-2 1,27-23-54,0 1 0,2 2 0,38-22 0,-3 1 205,48-31 360,-21 14 122,-3-3 0,91-84 0,-158 127-422,-2-2 0,0 0 0,-2-2 0,-1 0-1,0-1 1,-2-1 0,-1 0 0,-2-2-1,0 1 1,-2-2 0,-1 0 0,7-32 0,-14 41-62,-1 0 0,-1 0 0,-1 0 1,0 0-1,-2 0 0,0 0 0,-2 0 1,0 0-1,-1 0 0,-2 0 1,0 1-1,-1 0 0,0 0 0,-2 1 1,-17-28-1,12 25-22,-2 0 1,0 2-1,-1-1 1,-1 2-1,-1 1 0,-1 0 1,-1 1-1,0 1 0,-1 1 1,0 1-1,-2 1 1,-28-11-1,3 5 12,-2 2 0,0 3 0,-1 2 0,0 3 0,-1 1 0,0 3 0,0 2 0,0 3 1,-102 11-1,67 3 44,0 3 0,1 4 0,1 3 0,2 5 0,-93 43-1,70-19 20,1 4 0,3 4 0,3 5 0,3 5 0,3 3 0,4 5 0,3 3 0,3 4-1,5 4 1,-114 165 0,154-193-53,3 0-1,2 3 1,4 0-1,2 2 1,-20 78-1,35-97-101,2 1-1,3 0 0,1 1 1,3-1-1,2 1 1,2 0-1,3 0 0,10 64 1,0-58-107,2-1 1,2 0-1,3-1 1,2-1-1,2-1 1,3-1-1,2-1 1,1-2-1,69 81 0,-49-72-52,3-2-1,2-2 1,3-3-1,1-2 1,3-3-1,127 70 1,-122-82 47,2-3 1,2-3 0,0-3-1,1-3 1,2-3 0,0-4-1,110 8 1,-98-18 46,0-4 0,0-4 0,0-4 0,-1-3 0,0-4-1,106-33 1,-73 8 33,-3-4 0,-1-6 1,-3-4-1,146-96 0,-124 59 6,-4-6 1,221-215-1,-267 226 25,-3-4 0,92-136 0,-132 164 27,-2-1 0,-3-3 0,-3 0 0,-3-2 0,20-73 0,-37 98 26,-2-1-1,-1 0 1,-3 0-1,-1-1 1,-3 1-1,-5-83 1,-1 93 1,-2-1 0,-1 1 0,-1 0 0,-3 1 0,0 0 0,-2 0 0,-1 1-1,-2 1 1,-26-39 0,14 32 5,-1 2-1,-1 0 1,-3 2-1,0 2 0,-2 1 1,-2 2-1,0 1 0,-2 2 1,-1 1-1,-84-36 0,57 34-34,-1 2-1,-1 4 0,-1 3 1,0 3-1,-1 3 0,-113-4 0,75 15-34,1 5-1,-1 5 1,-203 43-1,156-12-33,1 6-1,-153 68 0,169-52-9,3 5-1,2 7 1,4 5-1,4 5 1,3 6-1,-114 110 1,152-119-9,4 3 0,4 4 1,4 2-1,4 4 1,4 3-1,4 3 0,5 2 1,-62 156-1,87-172-38,4 0-1,4 2 1,3 1-1,5 0 1,3 1 0,4 0-1,5 113 1,6-140-7,3 0 0,2 0 0,3-1 0,3-1 0,2 0 0,3-1 0,3 0 0,2-2 0,3-1 0,2-1 0,44 61 0,-41-75 33,1-1 0,3-1 0,1-2 0,2-2 0,1-2 0,2-1 0,1-2 0,2-2 0,1-2 0,84 36 0,-75-41 14,1-3 1,0-2-1,1-3 0,1-2 0,0-3 0,1-2 0,0-3 0,0-3 0,87-8 1,-66-4 49,-1-5 0,0-2 0,-1-4 0,-1-4 0,-2-2 0,0-4 1,84-51-1,-50 18 57,-2-5 1,-4-5 0,174-163 0,-193 155 58,-3-4 0,-5-4 0,-3-2 0,-5-4 0,-4-3 0,-4-2 0,-5-3 0,55-146 1,-84 176-33,-3-1 1,-4-1 0,-4-1 0,-2 0 0,3-124-1,-17 137-57,-2 0-1,-3-1 1,-2 2-1,-4-1 1,-2 1-1,-3 1 1,-34-80-1,26 84-15,-3 0-1,-2 2 1,-3 1-1,-2 2 0,-3 1 1,-2 2-1,-2 2 1,-2 2-1,-2 1 1,-2 3-1,-2 2 0,-2 2 1,-69-39-1,56 43-17,-2 4-1,-1 3 1,-2 3 0,0 2-1,-1 4 1,-1 3-1,-1 3 1,-80-3-1,59 11-46,-1 4 0,1 5 0,0 4 0,0 3 0,-176 47 0,161-23-52,1 4 0,2 6 0,2 4 1,2 4-1,3 5 0,2 4 0,3 4 0,4 4 0,-143 142 0,159-135 32,4 4 1,4 3-1,3 2 1,-59 109-1,86-129 37,3 2 1,4 0-1,2 2 0,3 1 0,4 1 0,-19 127 0,32-134-3,3 0 0,2 1 0,4-1 0,3 0 0,2 0 0,3 0 0,3-1 0,3-1 0,28 74 0,-14-66-23,2-1 1,3-1-1,4-3 1,2-1-1,3-2 1,2-1-1,70 69 1,-47-63 0,2-4 1,4-2-1,2-4 1,2-4-1,3-2 1,2-5-1,1-3 1,3-4-1,1-4 1,2-4-1,1-3 1,2-5-1,98 12 1,-93-25 51,0-4-1,1-5 1,-1-4 0,1-4 0,-2-5 0,1-3-1,-2-6 1,0-3 0,-1-5 0,116-50 0,-109 31 79,-3-4 0,-3-5 0,-1-3 1,-4-5-1,-2-4 0,-3-3 0,-4-5 1,110-126-1,-130 125-4,-3-2 0,-4-2 1,-3-3-1,-5-3 0,-3-1 0,-4-2 1,-3-2-1,-5-1 0,35-162 1,-49 147-24,-4 0 1,-5-2-1,-5 1 0,-5-1 1,-16-129-1,4 149-24,-3 0-1,-5 2 0,-3 0 1,-5 2-1,-3 0 1,-72-139-1,64 155-51,-3 3 0,-3 2 0,-3 1 0,-3 3 0,-2 2 0,-2 2 0,-3 3 0,-3 2 0,-1 3 0,-3 3 0,-2 3 0,-1 3 0,-2 2 0,-2 4 0,-1 3 0,-1 3 0,-2 4 0,-97-20 0,85 31-38,0 3 0,-1 5-1,0 3 1,0 4 0,-148 23-1,121-4-19,2 5 0,1 5 0,-201 83 0,220-71 32,1 4 0,3 3 1,2 5-1,2 3 0,3 4 0,2 3 0,4 4 0,3 4 0,3 2 0,3 4 0,-95 143 1,111-135-62,4 1 1,4 3 0,5 1 0,3 2 0,4 2-1,5 0 1,3 2 0,5 1 0,5 1 0,3 0-1,6 0 1,10 161 0,2-168-88,4-1-1,5 0 1,30 100-1,-22-120 70,3 0-1,3-1 1,3-2-1,4-2 1,2-1-1,3-2 1,3-1-1,2-3 0,79 77 1,-76-93 99,2-3 0,1-1 1,3-3-1,0-3 0,3-2 0,0-2 1,86 29-1,-57-30 56,1-4 0,2-4 0,0-4 0,156 9 0,-136-23 36,1-5 0,0-5 1,-1-5-1,-1-4 1,0-6-1,-2-4 1,182-69-1,-170 45 51,-2-6 0,-2-4 0,-4-6 1,-2-4-1,-4-5 0,131-120 0,-136 100 94,-4-4-1,-5-5 1,140-203 0,-179 225-76,-4-2 0,-4-3 0,-4-1-1,-3-2 1,-4-2 0,25-112 0,-43 123-49,-3-1 0,-3-1-1,-4 1 1,-4-1-1,-3 0 1,-24-161 0,14 181-68,-4-1 0,-2 2 0,-3 0 0,-2 2 1,-4 0-1,-1 2 0,-4 0 0,-1 2 0,-61-77 0,49 82-47,-2 2 0,-2 2 0,-3 2-1,-1 2 1,-2 3 0,-2 2 0,-1 3-1,-2 2 1,-1 2 0,-94-32 0,60 31-55,-2 4 0,-1 5 0,-1 4 0,0 4 0,-2 4 1,-149 4-1,105 14-64,0 6 1,1 6 0,-214 58 0,187-27-15,3 7 1,-248 121-1,290-112 92,2 4 0,4 6-1,3 5 1,4 5-1,4 5 1,3 5 0,-99 118-1,133-128-17,3 3-1,5 4 1,-88 169-1,112-178-9,2 2 1,5 2-1,4 1 0,-31 168 1,48-175 34,4 1 1,3 0 0,5 0 0,2-1 0,5 1 0,3-1 0,3 0-1,5-1 1,2-1 0,4-1 0,4-1 0,3-1 0,3-2 0,4-2-1,2-1 1,4-2 0,3-2 0,3-2 0,90 91 0,-72-93 63,2-2 1,2-4 0,3-3 0,3-3-1,1-4 1,3-4 0,1-3 0,2-4 0,2-3-1,1-5 1,1-3 0,2-4 0,0-5-1,1-3 1,0-4 0,1-5 0,-1-3-1,1-5 1,0-4 0,169-34 0,-147 10 154,-1-5 0,-2-4 0,-1-6 0,-3-4 1,-2-5-1,-3-5 0,-2-4 0,-3-4 0,-3-5 1,166-165-1,-201 175-31,-3-2 0,-3-3 1,-3-3-1,-3-1 0,-3-2 0,-4-3 1,-2-1-1,-5-2 0,-3-1 0,26-103 1,-39 95-98,-4 0 0,-4-2 1,-4 0-1,-4 0 0,-4 0 0,-4 0 1,-3 1-1,-5 0 0,-4 0 1,-28-88-1,18 94-42,-4 1 1,-3 2-1,-4 1 0,-3 2 1,-3 2-1,-4 1 0,-3 3 1,-3 2-1,-3 3 0,-130-119 1,104 117-61,-3 3 0,-3 5 1,-2 3-1,-3 5 1,-2 3-1,-2 5 0,-2 4 1,-2 5-1,-1 3 1,-2 6-1,0 4 0,-2 5 1,-192-9-1,171 29-105,0 6 0,1 5-1,0 6 1,1 5 0,1 5-1,2 7 1,1 4 0,-218 106-1,250-100 96,2 5 0,3 3 0,2 3 0,-87 79 0,120-90 69,3 2 0,1 1 0,3 3 0,2 1 1,2 3-1,3 1 0,-35 74 0,43-67 3,4 1 0,2 2 0,2 0 0,4 1 0,3 0-1,3 2 1,3-1 0,3 1 0,9 125 0,3-111-25,4-2 0,4 1 1,4-2-1,2 0 0,5-2 0,3 0 1,75 139-1,-53-130-15,5-3 1,3-2 0,3-2-1,4-4 1,80 72-1,-55-67 6,4-3 0,3-6 0,203 115 0,-192-131 53,2-5 1,2-4-1,2-6 0,2-5 0,1-5 1,2-5-1,1-5 0,0-6 1,243 0-1,-239-23 54,-1-5 0,0-6 0,-1-6 1,-2-5-1,0-5 0,-3-5 0,-1-6 1,-2-4-1,165-99 0,-185 90 67,-3-4-1,-3-4 1,-3-4 0,-3-4 0,-3-3 0,-4-4-1,-3-3 1,-4-3 0,-4-3 0,105-192-1,-136 209-90,-3-2 0,-2-2 0,-5 0 0,-3-2 0,-3-1 0,-3 0 0,-5-1-1,-2 0 1,-5-1 0,-11-163 0,-4 160-52,-4 0-1,-3 1 1,-4 1-1,-4 2 1,-3 0 0,-4 1-1,-3 3 1,-3 0-1,-4 3 1,-3 2-1,-3 1 1,-3 3 0,-3 2-1,-3 3 1,-107-91-1,78 85-27,-3 4-1,-2 3 0,-174-83 0,144 89-59,-3 6 0,-227-58 1,237 81 10,-1 6 1,0 4 0,-1 6-1,-1 4 1,0 6 0,1 5 0,-1 5-1,1 5 1,1 6 0,1 4-1,1 5 1,1 6 0,-137 61-1,171-59 26,1 3-1,2 4 1,3 3-1,1 3 0,2 3 1,3 3-1,3 3 1,2 3-1,3 3 0,3 2 1,2 2-1,-82 144 1,91-125-17,4 1 0,3 2 0,5 2 0,4 1 0,-24 136 0,35-115-59,5 2 0,5-1 1,5 2-1,15 143 0,2-146-14,4-2 1,5 0-1,5-1 0,5-1 0,5-2 1,4-2-1,5-2 0,94 155 1,-90-181 126,3-2 0,3-3 0,3-2 0,4-3 0,2-2 0,3-4 1,3-3-1,3-3 0,2-3 0,161 84 0,-158-102 60,1-3-1,2-4 1,0-4 0,2-3 0,1-4-1,0-4 1,1-4 0,88 0-1,-68-12-11,-1-4-1,-1-4 0,0-6 0,-1-4 0,0-4 0,115-45 1,-95 21 86,-3-5 0,-2-6 0,-2-4-1,-4-6 1,-3-5 0,-3-4 0,-3-5 0,-5-4 0,-3-5 0,-4-4 0,95-128 0,-120 128 42,-3-3 0,-5-2 1,-5-3-1,-4-2 0,-5-2 0,-4-2 0,26-116 0,-38 94-57,-4 0 1,-7-2-1,-6-1 0,-5 0 0,-20-238 1,2 272-55,-4 0 0,-4 1 0,-61-180 0,56 216-23,-3 1-1,-3 1 1,-2 2-1,-3 1 1,-2 2-1,-74-88 1,62 94-21,-1 2 1,-3 3 0,-2 1-1,-1 3 1,-2 3-1,-88-44 1,55 39-52,-2 4 0,-2 4 0,-179-42 0,138 51-59,-1 6-1,-1 6 1,0 7-1,-1 5 1,1 6 0,-1 6-1,2 7 1,-174 41-1,173-22 39,2 6-1,1 5 1,3 6 0,2 6 0,3 6-1,3 5 1,3 6 0,-117 94-1,144-89 31,3 3 0,5 5 0,3 3 0,4 4 0,4 3-1,5 3 1,4 3 0,5 3 0,5 3 0,4 1 0,-66 215 0,89-222-14,5 1 1,4 0 0,5 1 0,5 1-1,6 206 1,11-225 0,3-1 0,4 0 0,4-1 0,4-1 0,4-1 0,3-1 0,66 132 0,-55-143 34,3-2-1,3-2 0,3-1 0,3-3 1,3-3-1,2-2 0,3-2 1,101 73-1,-89-79 23,3-4 0,2-2-1,2-4 1,1-4 0,2-3 0,1-4 0,153 34 0,-141-46-1,1-6 1,0-3-1,1-4 1,0-5-1,141-17 1,-123 0 17,-1-6 0,-1-4 0,-1-5 1,135-58-1,-127 37 82,-3-5 1,-2-6-1,-4-4 1,-2-5-1,-4-5 1,-3-4-1,-4-5 1,-4-4-1,91-114 1,-112 114-16,-5-2 1,-4-4-1,-4-2 1,-5-2 0,-4-3-1,-4-2 1,-5-2-1,31-130 1,-52 142-60,-4-1-1,-5-1 1,-4 0-1,-4-1 1,-5 0-1,-4 1 1,-4 0-1,-4 0 1,-5 1-1,-4 1 1,-4 1-1,-4 1 1,-4 2 0,-53-101-1,43 111-36,-4 2 0,-4 2 0,-2 2 0,-4 3 1,-3 2-1,-4 4 0,-2 1 0,-2 4 0,-4 3 0,-2 4 0,-2 2 0,-2 4 0,-3 4 0,-1 3 0,-132-46 0,116 58-52,0 5-1,-2 3 1,-1 6-1,-158-7 1,130 21-17,0 7 0,0 4 0,-149 32 0,158-16 38,1 5 0,1 5 0,3 6 0,1 4 0,2 6 0,-143 87 0,188-95 17,3 2-1,1 3 0,2 3 0,3 3 0,2 2 1,3 3-1,2 2 0,3 2 0,2 2 1,-70 135-1,82-123-12,4 0 0,3 2 0,4 2 0,4 0 0,3 1 0,3 0 1,4 1-1,1 91 0,10-81-3,4-1 0,4 1 0,4-2-1,4 1 1,4-2 0,4-1 0,41 97 0,-24-91-4,4-1-1,5-2 1,3-2 0,106 132-1,-78-126 10,4-3-1,4-3 1,148 113 0,-143-133 38,2-4 0,4-4 1,2-4-1,3-6 1,2-3-1,2-6 1,2-4-1,1-6 1,2-4-1,0-5 0,2-5 1,1-6-1,207-2 1,-214-17 29,0-4 1,0-5-1,-2-5 1,0-5-1,-1-4 1,-2-5-1,-2-5 1,-1-4-1,-2-5 1,-3-4 0,-1-4-1,-4-5 1,89-73-1,-100 63 100,-2-2-1,-4-4 1,-4-4 0,-3-2-1,-4-3 1,86-149-1,-105 149-52,-4-2 0,-3-2 0,-4-1-1,-5-1 1,-3-2 0,-5-1 0,16-150-1,-31 136-61,-5 1 0,-5-1 0,-4 0 0,-6 1 0,-4 1 0,-4 0-1,-6 2 1,-4 0 0,-4 2 0,-5 2 0,-4 2 0,-5 1-1,-3 3 1,-5 2 0,-4 3 0,-87-99 0,90 124-67,-4 4 1,-2 2-1,-2 2 1,-3 4-1,-2 3 0,-2 3 1,-3 3-1,-1 4 1,-1 3-1,-3 3 1,0 4-1,-102-23 0,87 33-71,-1 4 0,-1 4 0,0 5-1,-189 10 1,169 8-25,0 6 0,1 4-1,-199 64 1,203-45 59,2 5 0,2 5 0,2 4 0,3 5 0,-158 119 0,179-112 33,3 4 0,3 3 0,4 3 0,3 3 1,3 3-1,-91 151 0,107-144-24,5 2 0,4 1 1,3 3-1,5 1 0,4 2 0,4 1 0,5 1 1,-16 198-1,33-212 0,4 0 0,4 0 1,3 0-1,4-1 0,4 0 1,4-1-1,3-1 0,4-1 0,3-1 1,79 151-1,-65-159 16,4-2 1,2-2-1,4-2 0,2-3 1,104 93-1,-79-89 27,3-4 1,3-3-1,2-4 0,108 50 0,-101-62 21,2-4 0,2-4 0,2-5 0,1-4 1,0-5-1,2-4 0,153 8 0,-165-24 22,0-4 0,0-5 1,-1-3-1,0-4 1,-1-4-1,0-4 0,-2-4 1,153-65-1,-154 47 126,-3-4-1,-1-3 1,-3-4 0,-2-3 0,-3-3 0,-2-4-1,-3-3 1,-4-3 0,-2-3 0,-4-2-1,-3-3 1,-3-3 0,-4-1 0,-4-3 0,37-93-1,-54 100-75,-2-1 0,-5-1 0,-2-2 1,-4 0-1,-4 0 0,-4-1 0,-3-1 0,-4 1 0,-3-1 0,-4 1 0,-24-120 0,13 126-3,-4 0-1,-2 1 1,-4 2-1,-3 0 1,-4 2 0,-2 1-1,-4 3 1,-2 0 0,-3 3-1,-4 2 1,-1 2-1,-69-63 1,51 65-28,-1 3 0,-4 3 0,-1 4 0,-2 2 0,-3 4 0,-1 4 0,-2 3 0,-106-31 0,72 34-77,-1 5 0,-1 5-1,0 5 1,-2 6 0,-192 4 0,199 13 1,0 5 1,0 5-1,2 5 0,0 4 1,2 6-1,1 4 1,2 5-1,-106 55 1,132-53-24,2 4-1,2 4 1,2 2 0,3 4 0,2 3 0,3 3-1,2 3 1,4 2 0,2 3 0,-79 123 0,93-116-7,2 2-1,5 2 1,3 1 0,3 2 0,4 0 0,4 3 0,3-1 0,-15 164-1,30-170 46,3 0 0,4 0-1,4 0 1,2 0-1,5-1 1,2 0 0,4-1-1,3-1 1,4-1-1,38 78 1,-21-72 5,3-2-1,3-3 1,4-1 0,2-3 0,4-2 0,3-3-1,3-3 1,100 77 0,-80-77-34,4-4 1,2-3-1,2-5 0,2-4 1,2-4-1,192 58 0,-207-80 10,1-4 1,1-4-1,1-3 0,-1-4 0,119-5 0,-132-6 48,-1-4 0,0-3 1,0-2-1,-2-4 0,1-3 0,121-53 0,-121 39 76,-2-3 0,-1-3-1,-2-2 1,-2-4 0,109-103-1,-109 84 18,-3-3 0,-2-2 0,-4-3-1,75-135 1,-77 108-39,-6-1 0,-3-2 0,-6-2 0,-3-2 0,-6-1 0,-4-1 0,-5 0 1,7-216-1,-25 240-4,-4-1 1,-4 1 0,-27-126-1,19 148 1,-2 0 0,-3 2 0,-3 0 0,-2 2 0,-42-68 0,27 63-56,-3 3 1,-3 1 0,-2 3 0,-3 2-1,-2 2 1,-3 2 0,-1 3-1,-3 3 1,-1 2 0,-2 3-1,-2 3 1,-2 3 0,-1 2 0,-106-31-1,104 41-60,-1 3 0,-1 3 0,0 4-1,-1 3 1,0 3 0,-1 3 0,1 4-1,0 3 1,0 3 0,0 3 0,1 4-1,0 2 1,1 4 0,-117 49 0,127-38 75,1 2 0,2 2 1,1 3-1,2 3 0,2 2 1,2 2-1,2 2 0,2 3 1,2 2-1,2 1 0,3 3 1,3 1-1,1 2 0,4 1 1,-40 100-1,45-83 25,4 1 1,4 1-1,3 1 1,3 1-1,4 0 0,4 1 1,3-1-1,3 1 0,4 0 1,19 102-1,-10-118-43,2-1 0,3-1 0,4 0 0,1-2 0,4 0 0,2-2 1,3-2-1,2 0 0,3-2 0,2-2 0,2-2 0,3-1 0,58 51 0,-50-57 9,3-3 0,1-2 0,2-2 0,1-3 1,2-2-1,2-3 0,124 40 0,-108-47-12,0-4 0,1-4 1,1-3-1,0-3 0,0-4 1,121-8-1,-121-4 30,-2-4 0,1-3-1,-2-3 1,0-4 0,-1-3 0,116-54 0,-132 48 50,-2-2 1,-1-4 0,-1-1 0,-2-3 0,-2-3 0,-2-2 0,-2-2-1,48-60 1,-63 65 70,-2-2 0,-2-1 0,-2-1 0,-2-2 0,-3 0 0,-1-2 1,-3 0-1,-1-1 0,-3-1 0,-3 0 0,10-76 0,-17 60-44,-3 1 1,-2-1-1,-4 0 1,-2 1-1,-4 0 1,-2 0-1,-22-68 1,8 57-66,-3 1 0,-3 2-1,-3 1 1,-4 2 0,-73-104 0,60 106-87,-3 2-1,-2 2 1,-4 3 0,-2 3-1,-3 3 1,-2 3 0,-3 2-1,-2 4 1,-2 3-1,-1 3 1,-3 4 0,-97-34-1,96 48 19,-1 3 0,0 4 0,-2 3 0,0 4 0,0 4 0,0 3 0,-1 4-1,1 4 1,0 3 0,0 4 0,1 3 0,-131 43 0,142-34 39,2 3 0,0 4 0,2 2 0,2 3 0,1 3-1,2 3 1,1 2 0,3 3 0,2 2 0,2 3 0,2 2 0,3 3 0,2 1 0,-50 84 0,60-77 17,3 1 1,2 3-1,4 0 0,3 2 1,-17 73-1,28-81-11,3 0 1,3 1 0,2 0-1,4 0 1,2 0 0,10 76-1,-1-80-26,2 0 1,3 0-1,3-1 0,2-1 0,3-1 0,2-1 1,3-1-1,53 82 0,-37-76-8,3-2-1,2-3 1,2-1-1,3-3 1,2-1 0,95 65-1,-67-61 22,2-5 0,2-3-1,2-4 1,2-3 0,1-5 0,2-4-1,2-4 1,0-4 0,1-5-1,197 12 1,-198-28 37,-1-5 1,1-4-1,-1-4 0,0-4 1,-2-4-1,0-4 0,-1-4 0,-1-4 1,115-58-1,-147 59 61,0-3 0,-2-3 0,-2-2 0,-1-2 1,-2-3-1,-2-2 0,-2-2 0,-2-2 0,-2-2 0,-3-2 0,-2-2 0,-2-1 0,-3-2 0,30-70 1,-42 73-1,-2-1 1,-3 0 0,-2-1 0,-3-1 0,-2-1 0,-3 1 0,-2-1-1,-5-77 1,-4 67-33,-4 1-1,-3-1 1,-2 1-1,-4 1 0,-2 1 1,-48-108-1,35 106-66,-3 1 0,-3 2 0,-2 2 0,-4 1 0,-1 3 0,-4 1-1,-2 3 1,-2 2 0,-3 2 0,-2 3 0,-2 2 0,-1 3 0,-3 3 0,-72-34-1,70 45-52,-2 3 0,0 3 0,-1 3 0,-1 4 0,-1 2 0,-1 3 0,1 4 0,-1 2 0,-1 4 0,1 3 0,0 3 0,1 3 0,-1 4 0,-89 25 0,98-18 47,1 2 0,1 3 0,1 2 0,1 4 0,2 1 1,1 3-1,1 3 0,2 2 0,2 2 0,2 2 0,1 3 0,3 2 0,2 1 0,2 2 0,-64 106 0,68-86 8,4 1-1,2 2 1,4 1 0,3 1 0,4 1-1,2 1 1,5 1 0,2 0 0,4 0-1,4 1 1,3 0 0,4 0 0,26 149-1,-15-158-45,2-2-1,4 0 1,3-1-1,3-1 1,2-1 0,68 108-1,-64-124 16,2-2 0,3-2 1,1-1-1,2-2 0,2-2 0,2-1 0,2-3 1,84 52-1,-82-63 28,1-1-1,1-2 1,2-3 0,0-2 0,0-2 0,2-3 0,0-2 0,0-3-1,71 3 1,-60-10 3,0-3 0,0-2 0,-1-4 0,0-2 0,0-3 0,-1-2 0,98-39 0,-90 22 50,-2-3 0,-1-3 0,-1-4-1,-3-2 1,-1-2 0,-3-4 0,-2-2 0,-2-3-1,-3-2 1,-2-2 0,70-106 0,-76 95 0,-3-2 1,-4-2-1,-2-2 0,-5-1 1,-2-1-1,-4-2 1,-3-1-1,-4 0 0,-4-2 1,9-150-1,-23 170-46,-3-1-1,-3 0 0,-2 1 0,-4 0 1,-2 0-1,-2 2 0,-47-118 1,46 144-19,-2 1 1,-1 0 0,-1 2 0,-2 0 0,-1 1 0,-33-32-1,36 43-10,-1 1-1,-1 1 0,-1 0 0,0 2 1,-1 1-1,-1 1 0,0 1 0,-1 1 1,-31-9-1,25 12-28,-1 1 1,-1 2 0,1 1-1,-1 2 1,0 1 0,0 1-1,0 2 1,1 2-1,-56 11 1,34-1-34,0 2 0,0 2-1,2 3 1,-99 53 0,76-29 55,3 4 0,1 3-1,3 2 1,3 4 0,1 3 0,4 2 0,-104 137 0,99-104 85,4 3 1,4 2-1,5 3 0,4 2 1,-52 162-1,78-195-7,4 1 0,3 1 1,3 1-1,3-1 0,0 100 0,10-152-41,1-1 0,2 0 0,0 1 0,1-1-1,1 0 1,1-1 0,0 1 0,2-1 0,0-1 0,2 1 0,0-2 0,21 31 0,-21-37-4,1-1 1,0 0 0,0 0 0,1-1-1,0-1 1,1 0 0,0 0-1,1-1 1,-1-1 0,1-1-1,1 0 1,-1 0 0,1-1-1,0-1 1,0-1 0,1 0 0,23 1-1,-8-4 9,-1-1 1,1-1-1,0-2 0,-1-1 0,0-1 0,0-1 1,0-2-1,-1-1 0,0-2 0,-1 0 1,50-32-1,-16 4 24,-1-3 1,-3-3-1,101-100 0,-76 58 15,-3-4 0,-4-4 0,115-193 0,-145 206-4,-4-1 1,-3-3 0,-4-1 0,-4-1 0,30-147-1,-50 172-6,-2 0 0,-4 0 0,-2 0 0,-3-1 0,-10-81 0,5 111-17,-1 1-1,-1 0 0,-2 0 0,-1 1 0,-2 0 0,-2 1 0,0 1 0,-2 0 0,-2 1 1,0 0-1,-32-37 0,36 51-13,-1 1-1,-1 1 1,0 0 0,-1 1 0,0 1 0,-1 0 0,-1 1-1,1 1 1,-2 1 0,1 1 0,-23-6 0,15 7-6,-1 1 1,1 1 0,-1 2-1,0 1 1,0 1 0,0 1-1,0 1 1,-31 7-1,10 1-2,0 4-1,1 1 1,1 2-1,0 2 0,2 2 1,0 3-1,1 1 1,2 2-1,0 2 0,2 2 1,-65 61-1,45-31 36,3 3-1,2 2 1,4 2-1,2 2 1,3 3-1,-42 89 1,45-69 19,4 1 0,4 3-1,4 0 1,-26 144 0,45-172-45,4 0-1,3 0 0,2 1 1,4 0-1,3-1 0,2 1 1,24 101-1,-21-132-23,2-1 1,2 0-1,1-1 0,2-1 1,1 0-1,1-1 0,3-1 0,0-1 1,2-1-1,1 0 0,2-2 1,1-1-1,1-2 0,1 0 1,1-2-1,2-1 0,39 22 0,-42-30 10,0-2 0,1 0 0,0-2 0,1-2 1,0-1-1,1-1 0,-1-1 0,1-2 0,0-2 0,36-1 0,-28-3 10,0-3-1,0-1 1,0-2 0,-1-1 0,-1-3 0,0-1 0,51-24-1,-27 4 19,-2-3-1,-1-2 1,-2-3-1,-1-2 1,-3-2-1,-2-3 0,-1-2 1,-3-2-1,43-63 1,-41 45 29,-4-2 0,-2-3 1,-4 0-1,-3-3 0,-3-1 0,-4-2 1,27-116-1,-43 137-14,-3 0 1,-3-1-1,-2 1 0,-2-1 1,-4 0-1,-2 0 1,-2 0-1,-3 1 0,-3 0 1,-3 0-1,-23-63 1,23 88-16,-1 0 0,-1 2 1,-2 0-1,-2 1 0,-1 1 1,-1 0-1,-1 2 0,-2 1 0,-54-47 1,55 55-11,-2 1 1,0 2-1,-1 1 1,0 1-1,-1 1 1,-1 1-1,0 2 1,-1 1 0,0 1-1,-1 1 1,1 2-1,-39-2 1,18 6-6,0 2 0,-1 3 1,1 2-1,0 2 0,1 2 1,0 3-1,1 2 0,0 2 1,1 2-1,-79 41 0,69-27 19,2 2-1,2 3 0,1 2 1,2 2-1,1 2 1,3 3-1,2 1 1,-41 56-1,53-57-14,3 2 0,1 1 0,3 1-1,2 1 1,2 2 0,3 0 0,1 1 0,3 1 0,3 0 0,2 1-1,3 0 1,1 1 0,4-1 0,7 101 0,0-109-34,2 1-1,2-1 1,2 0 0,2-1 0,2-1-1,3 0 1,1-1 0,2 0 0,2-2 0,2-1-1,2-1 1,1-1 0,2-1 0,2-2-1,2-1 1,1-2 0,54 42 0,-50-49 20,1-2 0,1-1 1,1-2-1,1-2 1,0-2-1,2-2 1,0-2-1,1-1 1,0-3-1,0-2 1,1-2-1,1-2 1,-1-2-1,0-2 1,0-2-1,1-2 0,-2-2 1,1-2-1,62-20 1,-57 9 29,0-2-1,-1-3 1,-1-2 0,-2-2-1,-1-2 1,-1-2 0,-1-2-1,-2-2 1,55-60 0,-55 49 15,-2-2 0,-3-2 0,-2-1 0,-2-2 0,-2-1 0,-3-2 0,-2-1 0,21-69 0,-33 75-8,-3 0 0,-2 0 0,-2-1 0,-3 0 0,-2 0 0,-2-1 0,-3 1 0,-1 0 0,-4 0 1,-1 0-1,-28-91 0,21 98-29,-1-1 1,-3 2 0,-2 1-1,-2 0 1,-2 2-1,-1 0 1,-2 2 0,-2 1-1,-2 1 1,-1 2-1,-2 2 1,-75-58 0,78 70-18,-1 3 0,0 0 0,-2 2 1,0 2-1,-1 1 0,-1 2 0,0 1 0,0 2 1,-1 2-1,0 1 0,0 2 0,-1 2 1,1 1-1,-1 2 0,1 2 0,0 1 0,-47 11 1,30-1-21,-1 2-1,2 2 1,1 2 0,0 3 0,2 2 0,0 3 0,-52 37 0,47-24 12,2 3 0,2 2 0,2 2 0,2 2 0,-65 89-1,70-79 40,3 2 0,3 1 0,3 2 0,3 2 0,2 1 0,4 1 0,2 1 0,4 1 0,3 1 0,2 0-1,5 1 1,-2 92 0,11-109-1,4-1-1,1 1 0,3-1 1,26 94-1,-23-114-14,1 0 0,2-1 0,2-1 0,1 0 0,1-2 0,2 1 0,1-2 0,27 30 0,-24-35 6,0-2 0,2-1 1,0 0-1,1-2 0,1-1 1,1-2-1,1 0 0,0-2 1,1-1-1,1-2 0,38 10 1,-33-13 18,0-1 1,1-3-1,0 0 1,0-3-1,1-1 1,-1-2-1,0-1 1,0-3-1,60-13 1,-45 2 8,-1-2 1,-1-2-1,-1-2 1,-1-2-1,-1-3 1,-1-1-1,-2-3 1,-1-2-1,72-68 0,-59 44 4,-3-3-1,-3-2 0,-2-1 1,-4-3-1,-2-2 0,37-80 1,-52 86 7,-2-1 1,-2-1-1,-4-2 1,19-101-1,-32 125-5,-2 0 0,-2 0 1,-2-1-1,-1 1 0,-3 0 0,-1-1 0,-2 1 0,-17-59 1,19 86-20,-1 1 0,-1-1 0,0 1 1,-1 0-1,-1 0 0,0 1 1,-1 0-1,0 0 0,-1 1 1,0 0-1,-14-11 0,14 15-15,-1 0-1,0 0 1,-1 1 0,0 1-1,0 0 1,0 1-1,-1 0 1,1 1 0,-1 0-1,0 1 1,-1 0-1,1 1 1,-21 0 0,2 2-45,0 2 1,1 1-1,-1 2 1,1 1 0,0 1-1,1 2 1,0 1-1,0 1 1,1 1-1,0 2 1,-35 24 0,7-1-44,2 2 0,1 3 0,3 3 0,-64 69 0,48-37 68,3 2 1,3 3-1,4 3 0,4 2 0,4 3 1,3 1-1,5 3 0,-55 184 0,86-237 18,1-1-1,2 1 1,2 1-1,1-1 1,4 65-1,1-89-5,1 0 0,1 0-1,1 0 1,1-1 0,0 1-1,13 27 1,-13-34-1,1 0-1,0 0 0,1-1 1,0 0-1,0 0 1,1-1-1,0 0 0,1 0 1,0-1-1,0 0 1,10 6-1,-9-8 3,0 1 0,0-2-1,1 1 1,-1-2 0,1 1 0,0-1-1,0-1 1,0 0 0,0-1 0,22 1-1,-16-3 7,0-1 0,0 0 0,-1-1 0,1-1 0,-1-1 0,26-10 0,-5-3 10,-2-1 0,0-1-1,-1-2 1,-1-2 0,44-41-1,-1-7 18,-2-4-1,104-142 1,-90 93 17,88-170 1,-125 196-8,-4-2-1,35-111 1,-64 155 2,-2-1 0,-3-1 0,-2 0 0,-3 0 1,1-83-1,-9 127-19,0 0 0,-1 0 1,-1 1-1,0-1 0,-1 0 0,-1 1 0,0 0 1,-1-1-1,-7-13 0,9 22-16,-1 1 0,0-1 0,0 1 0,0 0-1,0 0 1,-1 0 0,0 1 0,0 0 0,0-1 0,-1 2 0,1-1-1,-1 1 1,0 0 0,0 0 0,0 0 0,0 1 0,-1 0 0,1 0-1,-1 1 1,-11-2 0,5 2-17,-1 0 1,1 1-1,-1 0 0,1 1 0,-1 1 0,1 0 0,0 1 1,-17 6-1,2 1-51,1 1 1,-48 29 0,31-12 0,0 2 1,2 2-1,1 2 1,2 1 0,-41 48-1,10 1-20,-90 141 1,81-97 72,6 3 1,5 3 0,6 3 0,6 3-1,7 2 1,-37 170 0,55-111-2,28-169 1,2-1 0,1 0 1,9 60-1,-8-81 4,1 1 0,1-1 0,0 0 0,0 0 0,1 0 1,0-1-1,0 1 0,1-1 0,1 0 0,0-1 0,0 1 0,0-1 0,1 0 0,0 0 0,1-1 0,0 0 1,0-1-1,0 1 0,1-2 0,17 10 0,-12-9 6,1-2 1,-1 1-1,1-2 1,0 0-1,0-1 1,0 0-1,0-1 0,0-1 1,0 0-1,0-1 1,0-1-1,0 0 1,29-9-1,-10 0 17,-1-2 1,1-1-1,-2-1 0,0-2 0,-1-2 1,55-42-1,-23 8 13,-3-3 0,54-63 0,-39 31-7,-3-4 0,-5-2 0,-4-4 1,-5-2-1,75-174 0,-86 156 4,-6-2 1,-5-2-1,-5-1 0,28-246 0,-52 316-19,-3 0 0,-3 0 0,-1 0 0,-3 0 0,-18-95 0,17 133-7,0 1 0,0 1 1,-1-1-1,-1 1 0,0 0 0,-1 0 0,-1 1 0,0-1 1,0 2-1,-11-12 0,13 17-6,0 1 0,0 0 0,0 0 0,-1 1 0,1 0 0,-1 0 0,0 0 0,0 1 1,-1 0-1,1 0 0,-1 1 0,1 0 0,-1 1 0,0-1 0,0 1 0,1 1 0,-1 0 0,0 0 0,0 0 0,-10 2 0,0 2-18,1 0-1,-1 1 0,1 1 0,0 0 0,1 1 1,-28 17-1,11-4-38,2 2-1,-47 41 1,12 1-18,3 4 0,2 2 0,4 2-1,-78 131 1,49-53 12,-105 259-1,125-239-42,-75 308-1,116-362 32,5 2 0,6-1 0,0 203 0,16-265 44,16 93 1,-12-121 26,0-1 1,2 1 0,1-1 0,21 44-1,-26-61 8,1-1 0,0 1 0,0-1 0,1 0 0,0 0 0,0-1-1,1 0 1,0 0 0,0 0 0,0-1 0,1 0 0,0 0-1,0-1 1,1 0 0,0-1 0,0 0 0,0 0 0,0-1 0,0 0-1,1 0 1,-1-1 0,1 0 0,0-1 0,-1 0 0,19-1 0,-9-3 11,1 0 1,-1-2-1,0 0 1,0-1-1,0 0 1,-1-2-1,0 0 1,0-1 0,-1-1-1,-1-1 1,1 0-1,14-15 1,14-13 23,-3-2 1,-1-2-1,-2-2 0,43-64 1,112-221 89,-131 201-88,-6-4 1,-5-1-1,-7-2 1,-6-3 0,-5-1-1,-7-1 1,-6-1-1,4-281 1,-37 203 26,9 192-52,-2 0 0,0 0 0,-2 1 0,-21-53 0,24 71-15,-1 0-1,1 1 0,-2-1 0,1 1 0,-1 0 0,0 1 1,-1-1-1,1 1 0,-1 1 0,-1-1 0,0 1 0,1 0 1,-2 1-1,1 0 0,-1 0 0,0 1 0,1 0 1,-2 1-1,1 0 0,0 0 0,-1 1 0,0 0 0,1 0 1,-1 1-1,0 1 0,0 0 0,-19 2 0,1 2-31,0 1 1,0 1-1,0 2 0,1 1 0,0 1 0,1 1 0,0 1 0,-36 24 0,2 4-25,3 3 0,1 2 0,2 3 0,2 2 0,-88 113-1,63-59 52,4 3 0,-87 176-1,85-127 81,7 3 0,8 2-1,-75 318 1,97-253-8,35-187-55,1 0 1,2-1-1,9 70 0,-6-91-9,0 0 0,1 0-1,1 0 1,1-1 0,0 0-1,1 0 1,1-1-1,0 0 1,14 20 0,-15-26 0,0-1 0,1 0 0,0 0 0,0-1 0,0 0 0,1-1 0,0 0 0,0 0 0,1-1 0,0 0 0,0 0 0,0-1 0,0-1 0,1 1 1,19 2-1,-13-4 8,1-1 1,0-1-1,0 0 1,-1-1 0,1-1-1,-1-1 1,1-1 0,-1 0-1,0-1 1,-1-1-1,1 0 1,20-12 0,2-3 24,-2-3 0,0 0 0,61-55 0,-27 12 1,-3-3-1,-3-3 1,-3-3 0,-4-2 0,79-139 0,-66 83 13,-6-3 1,92-282-1,-116 277-3,-5-3 1,-7-1-1,-6-1 0,6-263 0,-39 190 50,7 192-74,-2 2 1,-1-1 0,-1 1 0,-1 0 0,-2 0-1,-12-25 1,16 40-15,0 0-1,0 0 1,-1 1 0,-1 0-1,1 0 1,-2 1 0,1 0-1,-1 1 1,-1-1 0,1 2-1,-1-1 1,-1 1 0,1 1-1,-23-10 1,19 11-18,0 1 1,0 1-1,-1 0 0,1 1 1,-1 0-1,0 1 0,0 1 1,1 1-1,-1 0 0,0 0 1,0 2-1,-24 6 0,1 3-39,1 2 0,1 1 0,1 2 0,0 2 0,1 0 0,-57 45 0,19-5-70,-119 126-1,93-74 160,4 4-1,6 4 0,4 4 1,7 3-1,5 4 0,5 3 1,6 2-1,-75 254 0,121-333-5,2 0-1,3 0 0,3 1 1,2 1-1,3 85 0,3-127-37,1 0 0,0 0 0,2-1 0,-1 1 0,2-1 0,0 1 0,1-2 0,0 1 0,1-1 0,1 0 0,0 0 0,1 0 0,18 21 0,-19-28 7,0 0 0,1 0 0,-1 0 0,1-1 0,1-1 0,-1 1-1,1-1 1,0-1 0,0 0 0,0 0 0,0-1 0,1-1 0,0 1 0,-1-2 0,1 1 0,0-2-1,0 1 1,0-1 0,-1-1 0,19-3 0,-1-2 28,-1-1 0,-1-1 1,1-1-1,-1-2 0,-1 0 0,0-2 0,0-1 1,30-23-1,6-9 65,102-101 0,-78 60-57,-4-4 0,-5-3 0,-3-4 0,91-162 0,-117 171-3,-3-1 0,-5-2-1,-4-2 1,-4-1 0,36-189 0,-60 242-11,-2-1 1,-1 1-1,-3-1 1,-1 0-1,-3 1 1,-1-1-1,-15-64 1,15 91-24,0 1 0,-2 0 0,1 0 1,-2 1-1,0-1 0,-1 2 0,0-1 0,-1 1 0,0 0 1,-1 1-1,-1 0 0,0 0 0,0 1 0,-1 1 0,-1 0 1,0 1-1,0 0 0,-1 1 0,0 0 0,0 1 0,0 1 1,-1 0-1,-25-5 0,14 5-20,0 1 0,0 2 0,-1 1 1,1 1-1,-1 1 0,1 1 0,-33 6 0,21 0-6,-1 2 1,1 2-1,1 1 0,-51 25 0,33-9 17,0 3 0,2 2 0,2 3-1,1 1 1,2 3 0,-47 50 0,45-37 37,3 3-1,2 1 1,3 3-1,2 1 1,-58 123 0,75-132-22,3 1 0,1 1 1,3 0-1,3 1 0,2 1 0,2 0 1,-3 113-1,13-142-30,0-1 1,2 1-1,1 0 0,1-1 1,1 1-1,1-1 1,2-1-1,21 46 0,-23-57 9,1-1-1,1 0 0,0 0 0,1-1 0,0 0 0,1-1 1,0 0-1,1 0 0,0-2 0,0 1 0,1-1 1,1-1-1,-1-1 0,1 0 0,1 0 0,20 5 1,-12-5 14,0-2 1,1 0-1,0-2 1,0 0 0,0-2-1,0-1 1,0-1 0,39-6-1,-30 1 16,-1-2-1,0-1 0,-1-2 1,0-1-1,51-28 0,-35 12 6,-2-2 0,-1-2 0,-1-2 0,-2-2 0,-2-1 0,-1-2 0,49-67 0,-61 70-1,-1-2-1,-3 0 1,0-2 0,-3 0-1,-1-1 1,-3-1-1,-1 0 1,-2-1 0,8-54-1,-15 68-4,-2 1 0,-1-1 1,-2 1-1,-1-1 0,-1 0 0,-1 1 0,-1-1 0,-2 1 0,-1 0 1,-1 1-1,-1 0 0,-2 0 0,0 1 0,-2 0 0,-21-31 0,23 40-6,-2 1 1,0 1-1,-1 0 0,0 1 0,-1 1 0,-1 0 0,0 1 1,0 0-1,-1 2 0,-36-17 0,28 17-14,0 2 1,0 0-1,-1 2 1,1 1-1,-1 1 1,-1 1-1,-44 1 0,25 4-30,-1 3 0,1 2 0,1 2 0,0 2 0,0 2 1,1 1-1,0 3 0,2 1 0,-57 35 0,28-8-16,2 3 0,2 3 0,2 3 0,-77 84 0,63-51 53,5 3-1,-98 154 0,137-188 33,3 1 0,-33 80 0,56-113-29,0 0 1,2 1-1,1 0 0,1 0 1,1 1-1,2 0 1,0-1-1,3 44 1,0-57-16,1 1 0,0-1 1,0 1-1,2-1 1,-1 0-1,2 0 1,-1 0-1,2 0 0,-1-1 1,2 0-1,-1 0 1,1-1-1,1 0 1,0 0-1,1 0 0,-1-1 1,2-1-1,-1 1 1,1-1-1,1-1 1,-1 0-1,1-1 1,1 0-1,-1 0 0,22 6 1,-11-5 8,-1-1 1,1-2-1,1 0 0,-1-2 1,0 0-1,1-1 0,-1-1 1,25-4-1,-13-1 23,0-2 0,0-1 0,-1-1 1,56-25-1,-30 5 18,-2-2 0,-1-2 0,-2-3 0,-1-3 0,56-52 0,-38 26-3,-3-4 0,-3-2 0,-3-3 0,84-133 0,-120 165-14,-2-1-1,-2-2 0,-1 0 1,-3-1-1,-2-1 0,-2-1 1,-2 0-1,-2-1 0,-2 0 1,3-90-1,-12 112-13,-1 1 0,0 0 0,-2 0 0,-2 0 0,0 0 0,-1 1 0,-2 0 0,0 0 0,-16-27 0,14 33-3,0 2 1,-1-1-1,-1 2 0,0 0 0,-1 0 0,-1 1 1,0 1-1,-1 0 0,-1 2 0,0 0 1,-1 0-1,-22-9 0,16 9-7,0 2-1,-1 1 1,-1 1-1,1 1 1,-1 1 0,0 2-1,-1 0 1,-43 1-1,35 4-18,0 2-1,1 1 0,0 2 1,0 1-1,0 2 0,-35 14 1,19-3-18,2 3 0,0 2 0,2 2 0,0 2 0,2 2 0,2 2 0,1 1 0,-59 65 0,60-54 31,3 1 1,1 2-1,3 1 0,2 2 1,2 1-1,3 1 0,1 1 1,-25 88-1,40-109 0,2 0-1,2 1 0,1-1 1,1 1-1,2 1 1,1-1-1,2 0 0,2 0 1,1 0-1,1 0 1,2-1-1,1 1 1,2-2-1,1 1 0,1-1 1,20 35-1,-18-43-16,2 0-1,0-1 1,1-1-1,1 0 0,1-1 1,1-1-1,1-1 1,1-1-1,44 28 1,-37-29 9,1-2 1,1 0-1,1-3 1,-1 0-1,2-2 1,-1-2-1,54 8 1,-33-12 20,0-1 0,0-3 0,0-2 0,0-3 0,-1-2 0,0-2 0,0-2 0,-1-3 0,0-1 0,80-38 0,-57 15 10,-2-2 0,-1-4-1,-2-3 1,-3-3 0,-1-2 0,112-121-1,-124 114 5,-4-3 0,-2-1 0,-2-2-1,-4-2 1,-3-2 0,-2-2 0,38-110 0,-59 131-7,-2 0 0,-2-1 0,-2 0 0,-3-1 0,-2 0 0,-2 0 0,-2 0 0,-3 0 0,-1 1 0,-4-1 0,-1 1 0,-24-75 0,20 89-10,-1 0 0,-2 1 0,-1 1-1,-2 0 1,-1 2 0,-2 0 0,-1 1 0,-1 1 0,-2 2 0,-1 0 0,-2 2 0,0 1 0,-2 1 0,0 2-1,-2 1 1,0 2 0,-38-17 0,35 21-12,-1 2 0,-1 1 1,0 3-1,-1 0 0,0 3 0,0 1 0,-69-1 0,57 8-16,0 3 1,0 1-1,0 3 1,1 2-1,-73 24 0,48-6-17,2 4 0,0 2 0,3 4-1,1 2 1,2 4 0,2 3 0,-102 93-1,92-66 36,3 3 0,4 2 0,3 4 0,4 2 0,3 3 0,5 3 0,3 2 0,5 1 0,3 3 0,5 1 0,-30 128 0,50-154 1,4 1 0,2 1 0,4-1 0,3 2-1,3-1 1,12 104 0,-4-128-28,2 0 0,3-1 0,1 0 0,2-1 0,3 0 0,2-1 0,2-2 1,1 0-1,3-1 0,40 52 0,-35-58 9,2-2 0,1-2 0,1-1 0,3-1 0,0-3 0,2-1 0,0-1 0,2-3 0,1-1 0,1-2 0,1-3 0,1-1 0,0-2 0,1-2-1,86 11 1,-70-16 38,1-4 0,0-2 0,0-3-1,0-3 1,0-3 0,-1-2-1,0-3 1,-1-3 0,0-3-1,-1-2 1,87-43 0,-73 24 17,-2-5 1,-2-2 0,-2-3 0,-1-3 0,-4-3 0,-2-3 0,-2-3 0,-3-2 0,-3-2-1,56-89 1,-63 79 18,-3-2-1,-3-2 1,-4-1-1,-4-2 0,-3-2 1,-3 0-1,-5-2 1,-3-1-1,13-154 0,-28 159-6,-4 0-1,-3 0 1,-4 1-1,-4-1 1,-3 1-1,-3 1 1,-4 1-1,-54-133 1,51 158-41,-2 2 1,-2 0 0,-2 2 0,-3 1 0,-2 1-1,-2 2 1,-2 2 0,-2 2 0,-1 1 0,-2 2 0,-2 2-1,-96-58 1,89 67-19,-1 2 0,-2 2 0,0 3 0,-1 2 0,-1 3 0,-69-10-1,51 16 0,0 3-1,0 4 0,-1 3 1,-107 13-1,78 4-11,1 4 0,1 4 0,1 5 1,1 5-1,3 4 0,1 4 0,-112 68 0,112-51 1,2 4 0,4 4 0,3 5 0,2 3 0,-130 150-1,165-163 20,3 1-1,2 2 1,4 3-1,3 1 1,2 2-1,4 2 1,4 1 0,-41 151-1,60-181-10,3 1 1,2 1-1,2-1 0,2 1 1,2-1-1,2 1 0,2 0 1,2-1-1,2 0 1,2-1-1,2 1 0,1-2 1,3 0-1,2-1 0,2 0 1,31 49-1,-15-40-21,2-2-1,3-2 1,1-1 0,2-3-1,3-1 1,1-3 0,2-2 0,1-1-1,2-3 1,79 36 0,-45-29 18,2-4 1,2-5 0,1-3 0,2-4 0,0-5 0,109 10-1,-94-22 30,-1-4-1,1-6 0,0-4 0,-1-5 0,-1-4 0,0-6 0,-1-3 0,198-76 0,-207 60 22,-2-4 0,-1-5 0,-3-3 0,-3-5 0,-1-3 0,-4-4 0,-2-3 0,-4-4 0,92-107 0,-117 111 35,-2-3 0,-3-2 0,-3-2 1,-4-1-1,-3-3 0,-3 0 0,-4-3 0,-3 0 1,-4-2-1,19-131 0,-30 124-8,-5-1 0,-3 1-1,-4-1 1,-4 0 0,-4 1-1,-4 0 1,-4 1-1,-4 0 1,-56-154 0,50 180-30,-2 2 0,-4 0 0,-1 2 0,-71-91 0,71 109-37,-2 1-1,-1 2 1,-3 2 0,0 1-1,-3 2 1,-73-45-1,62 49-19,-1 2-1,-2 3 1,0 2-1,-1 2 0,-80-16 1,61 22-10,0 4 0,-1 2 0,-135 6 0,92 11 13,0 6 0,1 5-1,1 5 1,1 6 0,-161 64 0,148-42 16,1 6 0,4 6 1,2 5-1,-188 142 0,226-143 42,2 3 0,3 4 0,4 4 0,4 2 0,3 4-1,-91 148 1,112-149-12,3 2-1,5 2 0,3 1 0,4 2 0,4 2 0,5 0 1,3 2-1,5 0 0,-4 101 0,17-122-41,3-1 0,3 1 1,4-1-1,3 0 0,3-1 0,4 0 0,2-1 0,4-1 0,3-1 0,2-1 0,4-1 0,58 90 0,-42-87-28,4-3 0,2-2 0,3-3 0,3-2 0,2-2 0,103 72 0,-85-76 1,2-4 0,2-4 0,2-3 1,2-4-1,135 41 0,-129-54 37,1-3-1,1-6 1,1-3 0,0-4 0,1-5 0,-1-4-1,1-4 1,0-5 0,-1-4 0,-1-4 0,0-4-1,162-55 1,-171 40 51,-1-3 1,-3-4-1,-1-4 0,-2-3 0,-2-4 1,-3-3-1,83-79 0,-108 86 47,-2-2 0,-2-2-1,-3-2 1,-2-3 0,-2 0-1,-3-3 1,-3-1 0,-2-1-1,-3-1 1,26-89 0,-35 75-14,-3-1 0,-4-1 1,-3 0-1,-4 0 0,-3 0 1,-3-1-1,-4 1 0,-4 0 1,-3 0-1,-3 1 0,-4 1 1,-3 1-1,-36-83 0,27 84-83,-4 2 0,-3 1 1,-3 2-1,-4 2 0,-2 2 0,-3 2 0,-2 2 0,-3 2 0,-3 4 0,-3 1 1,-1 4-1,-126-80 0,110 89-61,-1 3 1,-3 3 0,-1 4-1,-1 4 1,-1 3-1,-1 4 1,-2 4-1,1 4 1,-2 3 0,1 4-1,-1 5 1,-113 11-1,98 2 44,-1 4 0,2 5 0,1 4-1,1 5 1,1 4 0,2 5 0,2 4 0,1 3-1,3 5 1,-90 66 0,108-61 56,3 3-1,3 3 1,2 4 0,3 1-1,3 4 1,4 2 0,2 2-1,4 3 1,-73 155 0,88-156-17,4 1 0,4 2 1,3 0-1,4 2 1,3 1-1,4 0 1,3 0-1,4 1 0,4 1 1,17 162-1,-6-190-18,2-1-1,3 0 1,3-1-1,2-1 1,2 0-1,49 88 1,-35-85-14,3 0 1,2-3 0,3-1-1,1-2 1,79 68-1,-44-53 0,4-4 0,2-3 0,2-4 0,3-4 0,152 63 1,-129-71 7,1-4 1,2-5-1,1-6 1,182 21 0,-188-41-2,0-4 0,0-5-1,0-5 1,0-5 0,-1-5 0,-1-5 0,-1-4 0,-1-5 0,133-56 0,-143 44 51,-1-4 0,-3-5-1,-2-3 1,-2-4 0,-3-4 0,-3-4-1,-3-3 1,-3-4 0,122-149-1,-155 163 34,-2-2 0,-3-2-1,-2-1 1,-3-3-1,-4 0 1,-2-2 0,-3-1-1,-3-1 1,-4-1 0,-3 0-1,-2-1 1,-4-1 0,-4 0-1,-2 0 1,-4 0 0,-3-1-1,-3 2 1,-21-94-1,5 79-70,-3 2-1,-4 0 0,-4 3 0,-4 0 1,-3 3-1,-3 1 0,-4 3 0,-3 1 1,-4 3-1,-2 2 0,-4 3 0,-117-102 1,112 115-85,-2 2 1,-3 3-1,-1 3 1,-3 4 0,-1 3-1,-2 3 1,-2 4-1,0 3 1,-2 3 0,-1 5-1,-1 3 1,0 3-1,-133-5 1,124 20-64,0 5 0,1 3 0,0 4 1,1 5-1,-126 38 0,115-20 62,1 4-1,2 4 1,1 5 0,-124 82-1,126-65 79,3 5 1,4 3-1,3 4 0,3 4 0,4 4 0,3 3 0,4 3 1,5 3-1,-106 197 0,126-195 27,5 2 1,4 2 0,5 2-1,4 0 1,5 2-1,4 1 1,4 1 0,-2 186-1,20-213 1,4 0 0,3 0-1,3-1 1,4 0 0,29 86 0,-22-101-8,2-1 1,3-1 0,2-1 0,3-2-1,3-1 1,67 83 0,-52-83-4,2-1 0,3-3 0,2-2-1,2-3 1,98 59 0,-76-59 13,2-5-1,2-3 1,2-4-1,100 27 0,-71-32 3,1-6 0,1-5 0,1-6-1,0-4 1,1-6 0,0-5-1,188-26 1,-180 6-13,-1-6 0,-2-5-1,-1-6 1,-1-5 0,-3-6 0,-2-5 0,-3-5 0,-2-5-1,143-106 1,-180 110 60,-2-3-1,-4-4 0,-2-3 1,-4-2-1,87-124 1,-109 130 46,-3-1 1,-3-3-1,-3 0 1,-4-3-1,-2 0 1,-4-2-1,22-110 1,-30 88-54,-4-1-1,-5 1 1,-4-1 0,-4-1-1,-5 2 1,-4-1 0,-42-181 0,30 196-123,-4 1 1,-4 1 0,-2 2 0,-5 1 0,-3 2 0,-3 1-1,-3 3 1,-3 1 0,-77-83 0,67 93-61,-2 3 0,-3 2 1,-2 3-1,-2 3 0,-2 3 0,-3 3 0,-1 4 1,-2 2-1,-1 4 0,-2 4 0,-1 3 1,-2 3-1,0 4 0,-1 3 0,-92-5 0,77 18 42,-1 4 0,1 5 0,0 4 0,0 4 0,-176 48 0,155-25 21,2 6 0,1 5-1,3 4 1,-129 81 0,151-74 71,2 5 1,4 3-1,2 3 0,3 4 0,4 4 1,3 3-1,3 3 0,5 3 1,-97 165-1,122-175 36,2 2 0,5 2 0,2 1 0,5 2 1,-21 108-1,35-121-17,3 1 0,3 1 0,3-1 0,4 1 0,2-1 0,24 130 0,-10-127-27,3 0 0,3-2 0,3-1 0,4-1 0,2-1 0,82 126 0,-59-117-12,3-3 0,3-3-1,4-3 1,2-2 0,90 68 0,-56-60 0,4-4 1,3-5-1,2-5 1,3-5-1,3-4 1,1-6-1,3-4 1,227 46-1,-233-70 0,0-4-1,2-5 0,-1-5 1,1-6-1,-1-4 0,0-5 0,0-6 1,-2-4-1,122-40 0,-130 27 73,-1-5-1,-2-5 1,-2-3-1,-2-6 1,-3-3-1,-2-4 1,-3-5-1,-3-3 1,124-126-1,-154 133 68,-2-3-1,-2-2 1,-4-2-1,-3-2 0,-3-2 1,-3-2-1,-3-2 0,-4-2 1,29-98-1,-37 75 9,-5-1 0,-4 0-1,-5-1 1,-3-200 0,-18 144-65,-5 0 1,-56-233 0,37 251-124,-7 2 1,-6 2 0,-6 2-1,-93-171 1,98 221-93,-4 2 1,-3 2-1,-4 3 1,-4 2-1,-2 3 0,-4 3 1,-104-83-1,118 113-61,-1 2 1,-2 3-1,-1 2 0,-2 3 0,0 2 1,-2 3-1,-1 3 0,-1 3 1,-1 3-1,0 2 0,-1 4 0,0 2 1,-79 2-1,48 9 1,0 5 0,0 4 0,1 5 0,1 3 0,1 5 0,-92 37 0,56-10 67,3 6 1,3 5-1,-194 130 0,202-108 182,3 5-1,4 5 1,5 5 0,4 5 0,4 3-1,6 5 1,4 4 0,-124 221 0,146-213 96,5 2 0,6 2 0,6 3 0,6 2 0,5 2 0,6 1-1,6 1 1,7 1 0,-1 153 0,19-186-106,5-1-1,4 1 1,5-1-1,5-1 0,4-1 1,5-1-1,74 178 1,-67-204-39,3-1-1,3-2 1,3-2 0,4-2 0,2-3 0,4-1-1,2-3 1,2-2 0,4-3 0,91 66 0,-87-79 21,2-2 0,2-3 0,1-4 0,2-2 0,1-4 0,105 26 0,-84-33-2,1-4 1,0-4 0,2-5-1,171-5 1,-135-14-1,-1-6 0,-1-6 0,0-5 0,-3-6 0,0-6 0,-3-5 0,234-118 0,-237 95 116,-4-5 0,-2-5 0,-5-5-1,-3-5 1,-4-5 0,167-187 0,-202 194 53,-3-4 1,-4-2-1,-4-3 1,-4-2-1,-5-3 1,-4-2-1,-4-2 1,-5-1-1,26-118 1,-40 103-75,-5-2 1,-6 1 0,-4-2-1,-6 1 1,-5-1 0,-31-200 0,17 228-55,-4 1 1,-4 1 0,-51-125 0,45 148-32,-2 1 1,-3 1 0,-4 2 0,-85-108 0,75 116-50,-2 3 0,-2 2-1,-3 3 1,-2 2 0,-1 3 0,-3 2 0,-105-52 0,87 57-57,0 3-1,-3 4 0,0 4 1,-2 3-1,0 4 0,-102-9 0,64 19-30,-1 6-1,0 5 0,1 5 0,-1 6 0,2 6 0,-165 45 0,143-21 26,3 6-1,3 6 0,1 6 1,-253 156-1,285-146 74,3 5 0,3 4 0,4 4 0,4 4 0,4 4 1,4 5-1,4 2 0,-119 198 0,154-216 11,3 3 0,5 1 0,3 1 0,4 2 0,-26 124 0,43-139 0,2 1 1,4 1-1,4 0 1,2 0 0,4-1-1,3 1 1,19 88-1,-7-86-5,4-2 0,4 0 0,2-1 0,4-2 0,3-1 0,3-2 0,2-1 0,4-2-1,3-3 1,72 78 0,-44-63 9,4-3 0,3-4-1,3-3 1,3-4 0,2-4 0,193 94-1,-184-111-1,2-5 0,1-3-1,1-6 1,2-3-1,1-6 1,0-4-1,1-4 1,1-6 0,0-4-1,-1-4 1,1-6-1,186-37 1,-155 12 23,-3-6 1,-1-6 0,-2-6-1,-2-5 1,-3-7 0,-3-4-1,-3-7 1,142-111 0,-180 118 66,-2-4 1,-4-3-1,-4-3 1,-2-3 0,93-140-1,-120 150 31,-2-3 1,-4-1-1,-3-2 0,-4-1 0,-3-2 0,-3-1 1,25-142-1,-37 113-37,-5-1 1,-4 0-1,-6 0 1,-4 0-1,-5 1 1,-4 0-1,-6 1 1,-4 0-1,-63-172 0,35 147-163,-6 3-1,-6 2 0,-5 3 1,-5 3-1,-6 4 1,-5 3-1,-99-103 0,93 123-270,-3 3-1,-155-114 0,175 154 11,-1 3-1,-3 3 0,-1 4 1,-131-49-1,119 62 148,-1 4 0,-2 3 0,0 5 1,-1 5-1,-1 3 0,0 4 0,0 5 0,1 4 0,-108 18 0,51 4 206,2 7-1,1 6 0,3 7 1,-275 126-1,291-108 85,3 7 1,4 4-1,3 6 0,4 5 0,-153 146 1,178-140 5,4 3 0,4 5 1,5 2-1,4 4 0,5 4 1,-73 153-1,92-150 25,4 1 0,5 2 0,6 2 1,-40 237-1,64-271-65,4 1 1,4 0-1,4 0 1,3 0-1,4 0 1,3 0 0,5-2-1,26 86 1,-14-89-52,4-1 1,4-1-1,3-2 0,3-1 1,3-3-1,3-2 1,4-1-1,2-4 1,3-1-1,96 81 0,-50-59-41,4-5-1,3-5 0,3-4 1,4-6-1,241 99 0,-232-116 8,2-7-1,2-5 0,1-6 1,1-6-1,1-5 1,1-6-1,1-6 1,0-6-1,0-6 0,-1-6 1,223-45-1,-197 16 58,-3-8-1,-1-7 0,-3-6 0,-3-7 0,-2-7 0,-5-6 1,215-157-1,-272 171 121,-3-4 0,-3-4 1,-3-3-1,67-89 0,-93 99 45,-2-2 0,-4-3 0,-3-1-1,-4-2 1,52-141 0,-61 121-95,-4 0 0,-4-2 0,-5 0 0,-4-2 0,-4 1-1,-5-1 1,-3 0 0,-6 1 0,-3-1 0,-5 1 0,-4 1 0,-43-135 0,32 143-133,-4 1 1,-4 2 0,-4 2 0,-3 2 0,-4 1 0,-3 3-1,-3 2 1,-4 2 0,-3 3 0,-3 3 0,-3 3 0,-3 2 0,-92-62-1,73 67-139,-3 4 0,-1 4-1,-3 4 1,-2 5 0,-2 3-1,-105-23 1,82 33-145,0 5 0,-2 6 0,0 5 0,-222 8 0,200 14 140,1 7-1,0 6 1,2 6 0,1 7-1,2 6 1,1 6-1,3 6 1,3 6 0,-202 122-1,238-120 200,3 5 0,3 4 0,2 4 0,5 3 0,2 5 0,5 2 0,3 5 0,-90 139 0,108-134 92,4 3 1,4 2 0,5 2-1,4 1 1,5 3 0,4 0-1,5 3 1,-22 216-1,42-236-46,3 1-1,5 0 0,4 0 0,3-1 0,4 0 1,5 0-1,3-2 0,4-1 0,3 0 0,4-2 0,67 123 1,-45-116-70,5-2 1,3-2-1,4-3 0,3-4 1,120 109-1,-92-106-26,4-4 0,3-5 0,4-4 0,141 69 0,-103-72-27,2-7-1,2-6 1,3-6 0,2-7 0,1-7 0,2-7 0,319 13 0,-295-40-35,353-47-1,-391 23 45,-2-7-1,271-98 0,-313 89 75,-2-5-1,-2-4 1,-2-4 0,138-105 0,-164 103 66,-2-3 1,-3-2-1,-3-3 0,-2-3 1,-4-2-1,58-94 1,-74 97 35,-3-2 0,-3-1 0,-4-1 0,-2-2 0,-3 0 0,-4-2 0,-2 0 0,-4-1 0,-3 0 0,0-119 1,-12 61-38,-6 1 0,-5 1 1,-7 0-1,-4 1 1,-65-193-1,42 188-131,-6 2 0,-6 2 0,-5 3 0,-161-234 0,159 273-158,-3 2 0,-5 4 0,-2 3 0,-5 3-1,-2 4 1,-3 3 0,-4 5 0,-2 3 0,-2 4-1,-3 5 1,-3 4 0,-1 4 0,-2 5 0,-2 4-1,-1 5 1,-1 4 0,-130-13 0,91 27-95,0 7 0,0 6 1,-1 6-1,-230 41 0,198-11 227,3 7 1,1 8-1,-218 97 0,250-84 85,3 6 0,4 6-1,3 6 1,4 5 0,3 6-1,5 6 1,5 4-1,4 6 1,5 4 0,-109 152-1,132-146 18,6 3 0,4 3-1,7 4 1,5 2-1,6 3 1,6 2 0,-36 158-1,63-187 6,5 0-1,5 1 0,5 1 0,5 111 0,8-130-15,4-1-1,3-1 0,5 0 0,4-1 0,41 113 1,-33-129-18,2-2 0,4-1 0,2-2 0,4-1 0,2-2 0,3-3 0,2-1 0,3-2 0,3-3 0,2-2 0,2-3 1,2-2-1,3-3 0,1-3 0,2-2 0,2-3 0,1-4 0,2-2 0,88 25 0,-76-34 12,2-4-1,-1-3 0,2-4 1,-1-4-1,114-4 1,-88-10-8,-1-5 1,0-4-1,178-51 1,-124 13-1,-3-7 1,-2-7-1,-3-7 1,-4-6-1,186-134 1,-195 114 110,-5-7 0,-5-6 0,-4-5 0,-7-6 0,199-261 0,-249 284 63,-5-4 0,-4-2-1,-6-3 1,-4-2-1,-5-3 1,-5-1 0,-5-2-1,42-242 1,-63 240-78,-7 0 0,-4-1 0,-6 0 0,-5 0-1,-30-171 1,21 217-95,-3 2 0,-4 0-1,-3 1 1,-3 1-1,-3 1 1,-3 2 0,-4 1-1,-2 2 1,-82-105 0,74 117-73,-3 2 1,-1 3 0,-3 2 0,-2 2-1,-2 3 1,-1 2 0,-3 3 0,-68-31-1,51 34-96,-2 2-1,-1 4 0,0 4 1,-2 4-1,-1 3 1,-116-8-1,87 20 108,0 5 0,0 5 0,0 5 0,1 5 0,0 5 0,2 4 0,1 6 0,1 4 0,2 6 0,2 3 1,1 6-1,3 3 0,2 5 0,3 5 0,3 3 0,2 5 0,4 3 0,3 4 0,-93 110 0,97-86 61,4 4 1,4 3-1,5 3 0,5 2 1,6 3-1,4 3 0,5 2 1,-32 136-1,52-149-22,5 2 0,5 0-1,-5 171 1,22-200-13,3 0-1,4 0 1,4 0-1,3-1 1,37 122-1,-20-119 21,3-1 1,4-2-1,3-2 0,3-1 0,4-3 1,3-1-1,3-3 0,3-3 0,104 96 1,-67-80 20,5-3 1,3-5 0,3-5 0,2-4 0,4-4 0,132 51-1,-140-73 0,1-4-1,2-5 0,0-4 1,2-5-1,182 13 0,-192-31-19,0-4 0,0-5 1,0-4-1,-1-4 0,-1-4 0,153-48 0,-128 21 34,-3-5-1,-1-6 1,-4-4-1,-2-5 1,-2-5-1,-4-5 0,-4-4 1,-2-4-1,-5-5 1,-3-4-1,-4-3 1,-5-4-1,-4-4 0,-4-3 1,87-167-1,-114 174 74,-4-2 0,-5-2 0,-4-1 0,-5-2 0,-4-1 0,-5-1 0,12-208 0,-28 185-69,-6 0-1,-5 0 1,-6 1-1,-6 0 1,-5 1-1,-5 2 1,-52-137-1,54 194-68,-2 1-1,-4 2 0,-2 1 0,-3 2 0,-2 1 0,-4 2 0,-2 2 1,-2 3-1,-3 1 0,-2 3 0,-2 2 0,-3 2 0,-72-44 0,53 45-135,-3 4 0,-1 3-1,-2 4 1,-1 3-1,-152-34 1,124 44-63,0 5 0,-1 5 1,-1 5-1,-126 8 0,76 12-7,1 8 1,0 6 0,2 8-1,2 6 1,2 8 0,-226 102-1,227-78 187,4 7 1,4 6-1,3 7 0,5 6 0,4 6 0,5 6 0,-199 217 0,241-224 147,6 4-1,3 4 0,6 4 1,-60 127-1,84-137 2,5 2-1,5 1 1,4 3 0,6 1-1,-18 127 1,37-161-44,4 1 1,3-1-1,4 1 0,3 0 1,18 100-1,-10-118-34,3-1-1,3-1 0,3 0 0,2-1 1,3-1-1,2-2 0,41 64 1,-29-63-21,1-1 0,4-3 0,1-2 0,3-1 1,94 74-1,-72-72 5,2-3 0,2-4 0,2-3 0,90 36 0,-45-32 17,2-6-1,1-5 1,2-5-1,1-6 1,1-6-1,166 3 1,-109-20-20,0-9-1,-1-7 1,-1-9 0,203-53-1,-176 21-28,-2-9 0,-3-9 0,230-119-1,-299 123 59,-4-6-1,-3-6 1,190-156-1,-251 179 89,-3-3 1,-2-3-1,-4-3 0,-2-2 0,-3-3 0,-4-2 0,58-113 0,-85 137 12,-3 0-1,-1-1 1,-3-1-1,-2-1 0,-3 0 1,-1-1-1,2-109 1,-12 96-49,-4-1-1,-3 0 1,-3 1 0,-3 0-1,-41-126 1,20 104-111,-4 2 0,-3 2 0,-5 2 0,-3 1 0,-4 3 0,-3 3-1,-3 2 1,-3 2 0,-113-100 0,92 103-135,-2 3 0,-4 4 0,-2 4-1,-3 4 1,-2 4 0,-2 5 0,-2 3 0,-1 5-1,-3 5 1,0 4 0,-2 5 0,-213-21 0,190 40 14,1 5 1,0 6 0,0 6 0,-248 54 0,231-27 159,0 5 1,3 7 0,-261 134-1,306-130 20,3 4 0,2 4 0,2 5 0,4 3-1,3 4 1,3 3 0,4 4 0,-122 169 0,143-167 5,3 3 1,5 1-1,3 3 0,4 1 1,4 2-1,4 2 0,4 0 1,5 2-1,-21 199 0,39-208-21,4 2-1,4-1 0,4-1 1,3 1-1,5-1 0,3-1 1,4-1-1,4-1 0,4-1 1,3-1-1,4-2 0,4-1 1,3-3-1,3-1 0,73 88 1,-59-93-32,3-2 0,4-3-1,2-3 1,3-3 0,3-3 0,2-4 0,2-3 0,2-4 0,3-3 0,1-4 0,2-4 0,2-4 0,0-3-1,2-5 1,168 23 0,-163-40 0,0-4-1,0-3 0,0-5 0,0-5 0,130-29 1,-109 10 1,-1-6 1,-2-4 0,206-103 0,-174 60 98,-4-5 1,-4-7 0,-5-6-1,-3-6 1,-6-5-1,175-200 1,-220 219 128,-4-4 1,-4-3-1,-5-3 0,-4-3 1,68-157-1,-106 200-53,-3-2-1,-3-1 1,-3 0 0,13-109-1,-24 123-58,-3-1 0,-3 1 1,-1-1-1,-3 1 0,-2 0 0,-23-87 0,13 83-35,-2 2 1,-3 0-1,-2 1 0,-2 1 0,-2 2 1,-45-60-1,30 55-45,-2 2 0,-2 1 1,-3 3-1,-95-72 0,57 60-94,-3 4-1,-2 3 0,-2 5 0,-2 5 0,-2 3 0,-194-49 0,158 59-92,0 7 0,-2 5 0,-1 6 0,1 7-1,-1 5 1,0 7 0,1 5 0,-245 55 0,236-30 35,1 6-1,2 7 1,3 5 0,2 7 0,3 6 0,4 6 0,-229 169 0,260-161 137,3 4 0,4 4 1,4 5-1,5 3 1,4 3-1,-75 126 0,98-133-7,5 3-1,3 2 1,6 2 0,3 2-1,5 2 1,5 1 0,-25 160-1,47-196-13,3-1-1,2 1 1,4 0 0,3 0-1,21 114 1,-13-127-3,3-2-1,2 0 1,2-1 0,3-1-1,2 0 1,2-2 0,44 62-1,-31-60-1,2-2 0,3-1-1,1-3 1,3-2-1,1-1 1,90 58-1,-61-52 14,2-5 0,2-2 0,2-5 0,105 34 0,-68-35 19,2-6 0,1-4 1,239 17-1,-211-38-17,-1-7 0,296-40 0,-268 8 1,-2-7 0,-1-8-1,-3-8 1,-3-7 0,-2-8 0,200-116 0,-222 100 62,-3-7 0,186-159 0,-233 167 68,-3-4 0,-4-4 0,137-189 0,-181 216 2,-4-2 0,-2-1 0,-4-2 1,-2-1-1,32-114 0,-49 129-32,-3 0 0,-2-1-1,-3-1 1,-3 1 0,-2-1-1,-3 0 1,-14-115 0,1 110-64,-2 1 1,-3 1 0,-3 1 0,-2 0 0,-3 2 0,-3 1 0,-2 1 0,-3 2 0,-2 1 0,-55-63 0,28 45-77,-4 3 0,-3 4 1,-3 2-1,-2 3 0,-3 4 0,-115-64 1,101 73-57,-1 3 1,-3 4 0,-1 5-1,-1 4 1,-2 4 0,-1 5 0,-145-15-1,128 29-2,1 4-1,-1 6 0,0 5 0,1 5 0,0 6 1,-150 39-1,136-18-31,2 6 0,1 5 0,3 6-1,2 5 1,-181 121 0,204-111 122,3 3 0,3 6 0,4 3 0,4 4 0,3 3-1,-106 150 1,141-167 71,2 2 0,4 2 0,3 1 0,4 3 0,-49 163 0,69-186-39,3 2 0,2 0 1,3 0-1,3 1 0,2-1 0,3 1 1,3 0-1,2-1 0,20 89 0,-9-88-22,2-1-1,3-1 0,2-1 0,3-1 0,2-1 1,3-2-1,2-1 0,2-1 0,51 54 0,-23-38 6,3-2 0,3-4-1,2-2 1,3-4 0,119 66-1,-86-64 9,2-6-1,2-4 0,2-5 0,2-5 0,1-5 0,2-6 0,0-4 0,2-6 0,0-5 0,0-6 0,167-12 0,-168-4-3,0-4 0,-1-6 0,-1-5 0,-1-4 0,-1-6 0,-2-5 0,-3-5 0,-1-5 0,-2-5 0,-4-4 0,141-106-1,-149 89 90,-4-4-1,-3-5 0,-4-3 0,127-173 0,-160 186 19,-3-3 0,-3-2-1,-4-1 1,-4-3-1,-3-1 1,45-176-1,-61 159-50,-4 0 0,-4-1 0,-5 0 0,-5-1 0,-4 1 0,-5 0-1,-36-179 1,25 202-73,-4 2-1,-2 0 1,-69-143 0,66 169-20,-2 2 0,-2 0 0,-2 2 0,-3 2 0,-1 1 0,-53-48 0,48 56-38,-2 3-1,-1 1 0,-2 2 1,-1 2-1,-100-43 0,81 46-41,-1 4-1,-1 3 1,-1 2-1,-86-9 1,47 17-37,1 5 1,-1 4-1,1 5 0,-1 6 1,1 3-1,-136 36 0,99-8 111,2 6-1,2 6 0,3 6 0,2 6 0,3 6 0,3 6 1,4 6-1,4 5 0,3 5 0,5 5 0,4 6 0,5 4 0,4 4 1,6 5-1,-129 204 0,173-233 64,4 2 0,3 2 1,5 3-1,4 0 0,4 3 0,4 0 0,-16 112 0,34-142-31,3 1-1,3 0 0,3 0 0,3 0 0,3 0 0,3-1 0,3 1 0,3-2 0,3 0 0,3-1 1,40 91-1,-31-98 5,3-2-1,2-1 1,3-2 0,2-2 0,2-1 0,3-2 0,1-2 0,102 80-1,-84-80 9,2-4-1,2-2 0,2-3 1,2-3-1,0-3 0,3-4 1,86 22-1,-56-26 2,1-5-1,0-5 1,1-5-1,1-4 1,-1-5-1,0-4 1,169-29-1,-108 0-2,-2-6-1,-1-8 0,-2-8 0,156-75 1,-135 43 19,-4-7 1,211-148 0,-291 171 87,-4-3-1,-3-5 1,-4-4 0,-3-4-1,79-104 1,-128 142 7,-2-1 0,-3-2-1,-1-1 1,-3-1 0,-3-1 0,-2-2-1,-2 0 1,-3-1 0,-2-1 0,-3 0 0,-3-1-1,-2 0 1,-3 0 0,-6-109 0,-6 87-91,-5 1 0,-2 0 0,-5 1 0,-2 1-1,-4 1 1,-4 2 0,-3 0 0,-3 3 0,-65-100 0,65 118-63,-3 2-1,-2 2 1,-3 1-1,-1 2 1,-3 3-1,-1 1 1,-3 3-1,-1 2 1,-1 2-1,-3 3 1,-1 2-1,-80-31 1,66 38-81,-2 4 0,0 2 1,-2 4-1,0 3 0,-84-2 1,49 12-134,-1 4 0,-211 32 0,216-14 154,0 4 1,2 5 0,2 5-1,1 4 1,2 5 0,-121 69-1,145-66 48,1 4-1,3 3 1,2 2-1,3 4 0,2 3 1,3 2-1,3 3 1,-55 82-1,61-69 18,4 2-1,3 3 1,4 1-1,4 2 0,4 2 1,4 1-1,3 2 1,5 0-1,-14 131 1,29-145 49,3 0 1,3 1 0,4-1 0,4 0-1,2-1 1,5 0 0,2 0 0,4-2-1,4 0 1,2-2 0,65 127 0,-50-130 6,4-2 0,2-2 0,4-2 0,2-2 0,3-3 0,2-2 0,3-3 0,2-2 0,3-4 0,1-2 0,3-3 0,1-3 0,2-4 0,2-2 0,1-4 0,1-4 0,2-2 0,0-4-1,1-4 1,1-3 0,1-4 0,0-3 0,0-4 0,95-8 0,-80-7 31,-1-3-1,0-5 0,-2-5 0,0-3 0,-2-4 0,172-88 0,-145 55 118,-4-6 0,-2-5 0,-5-4 0,147-140 0,-174 141-63,-4-3-1,-4-4 1,-3-2-1,-5-4 1,-3-2-1,-4-3 1,70-163-1,-101 189-35,-3-1-1,-3-1 0,-3-1 0,16-151 0,-30 162-24,-3 0 1,-3 0-1,-2-1 0,-3 2 1,-3-1-1,-28-93 0,20 101-27,-2 2 0,-2 1 0,-2 0 0,-3 2 0,-2 1 0,-2 1 0,-45-52 0,30 47-49,-2 3 0,-3 2 0,-1 2 0,-2 3 0,-87-53 0,58 48-124,-2 4 0,-2 4 1,-1 4-1,-2 3 1,-2 5-1,0 4 0,-2 3 1,-181-14-1,157 30 3,0 6 0,1 5-1,-1 5 1,2 5 0,0 5 0,1 5-1,1 5 1,2 6 0,2 4 0,1 4 0,-171 101-1,180-85 145,3 5 1,4 4-1,2 4 0,-151 160 0,174-156 3,3 2-1,4 4 0,3 2 0,5 3 0,-74 166 0,101-192 12,3 1 0,3 1 0,3 1 0,2 1 0,4 0 0,-4 89-1,13-112-9,3 0-1,2 1 0,1-1 1,3 0-1,1-1 0,2 0 0,2 0 1,2-1-1,2 0 0,35 64 0,-23-61-4,3-1 0,1-1 0,2-2-1,2-2 1,1-1 0,2-2-1,2-1 1,1-2 0,1-2-1,2-3 1,1-1 0,51 22-1,-19-15 20,2-3 1,0-4-1,2-3 0,1-4 0,0-4 0,159 11 0,-154-25 2,0-4 0,0-4 0,-1-4 0,0-3 0,0-5-1,-2-3 1,0-4 0,-2-3 0,-1-4 0,-1-4 0,-2-3 0,143-96 0,-136 74 33,-3-3 0,-2-5 1,-4-2-1,-3-4 0,-3-3 0,-4-4 0,-3-2 0,52-92 1,-73 103 41,-4-2-1,-4-1 1,-2-2 0,-5-1 0,-2-1 0,-4-2 0,-4 0 0,-3-1 0,-4-1 0,0-131 0,-15 118-32,-4 0 1,-4 1-1,-32-120 0,10 92-43,-100-237-1,90 266-72,-4 2-1,-109-157 1,115 194-6,-2 2 0,-2 2 0,-3 2 0,-2 2 0,-70-51 0,69 64-9,0 2-1,-3 2 1,0 3-1,-2 2 1,0 3-1,-2 2 1,0 2-1,-78-12 1,60 19 12,-1 4 0,0 3 0,0 3 0,0 4 1,-1 3-1,-77 16 0,48 1-1,2 4 1,1 5-1,-188 81 1,176-56 16,2 6 1,-197 140-1,199-112 37,5 4 0,4 5 0,4 5 0,4 3-1,6 5 1,4 4 0,6 3 0,5 4-1,5 2 1,6 4 0,5 3 0,-72 241-1,105-276 17,5 1-1,3 1 0,5 0 0,5 1 0,4 109 1,6-146-22,4 0 0,2 0 0,3-1 0,3 0 0,2-1 0,3-1 0,3 0 0,2-2 0,36 64 0,-32-76 2,2-2 0,1 0 0,3-2 0,1-2 0,2-1 0,2-2 0,72 54 0,-58-55 24,1-2 1,2-3-1,1-2 0,2-3 0,115 36 1,-79-39 21,1-3 0,1-5 0,1-4 1,-1-4-1,1-5 0,0-4 1,0-4-1,146-28 0,-101 3-12,-1-6 1,-2-7-1,-3-5 0,-1-7 0,-3-5 0,-3-6 1,-2-6-1,-5-5 0,-2-6 0,124-112 1,-174 132 46,-4-2 1,-2-3-1,-3-4 1,-4-1 0,63-106-1,-92 129 12,-3 0 0,-1-2 0,-3-1 0,-2-1 0,-3-1 0,-2 0 0,-2-1 0,-3 0 0,5-108 0,-17 96-32,-3-1 1,-3 1-1,-3 0 1,-3 1-1,-3 1 1,-3 0-1,-3 1 1,-3 1 0,-38-70-1,7 33-87,-4 2 0,-4 3 0,-4 3 0,-137-142 0,123 153-88,-3 4-1,-166-116 1,177 145 30,-3 4 0,-1 3 0,-3 4 0,-98-33 0,97 46 14,-1 3 1,-1 5-1,-1 3 0,0 4 0,-1 3 0,-113 6 0,95 8-2,0 5 1,1 5-1,0 4 0,-180 60 1,155-31 13,2 5 1,3 6-1,2 6 1,4 4 0,3 6-1,3 5 1,4 4-1,-142 145 1,166-141 81,4 3-1,4 3 1,4 4 0,5 3 0,4 2 0,5 3 0,-61 156-1,88-176 13,3 1-1,5 1 0,3 2 0,-9 104 0,24-119-12,2 0-1,4 0 1,3 0-1,3 0 1,26 108-1,-16-118-13,3 0 0,2-2-1,4 0 1,2-2-1,3-1 1,3-1 0,2-2-1,3-2 1,2-1-1,3-2 1,2-2 0,98 84-1,-75-81 9,3-2-1,2-4 1,2-3-1,2-3 0,2-4 1,1-3-1,2-4 1,1-4-1,1-3 1,1-4-1,104 10 1,-67-18 17,1-6 0,-1-5 0,1-5 0,-1-6 0,0-6 1,-1-4-1,171-53 0,-142 24-8,-2-6-1,-3-6 1,-3-7 0,-2-6-1,-4-6 1,-4-6 0,-4-6-1,-4-5 1,212-214 0,-268 237 29,-3-4 1,-4-3-1,-4-2 1,-3-2-1,50-108 1,-78 135 10,-3-1 0,-2-1 1,-3-1-1,-3-1 0,-3 0 1,-2-1-1,-3 0 0,-2-1 0,-5-85 1,-6 82-17,-3 0 0,-3 1 0,-3 0 0,-2 0 0,-4 2 0,-36-82 0,21 72-43,-3 1 0,-3 3-1,-3 1 1,-97-114-1,70 105-77,-4 3-1,-3 4 0,-3 3 1,-2 4-1,-4 3 0,-2 5 0,-3 3 1,-156-65-1,159 83-28,-1 4 0,-1 5-1,-2 3 1,0 4 0,-1 5 0,-1 3-1,0 5 1,0 4 0,-180 19 0,160 1 4,1 5 1,1 5-1,1 5 1,2 5-1,1 5 1,-191 105-1,195-86 95,3 4-1,3 5 0,4 5 0,3 3 1,3 4-1,-117 143 0,147-150 67,3 2 0,4 2 0,4 3-1,3 2 1,4 1 0,3 3 0,5 1 0,3 1 0,-23 128 0,40-142-30,3 1 0,3 0 0,4 1 0,4-1 0,2 1 0,5-1 1,2 0-1,4-1 0,3-1 0,4 0 0,54 131 0,-39-133-26,2-2 0,4-1 1,3-3-1,3-1 0,2-2 0,4-3 0,71 65 1,-38-50 6,3-4 0,4-4 0,2-4 0,152 76 0,-146-91 0,1-5-1,3-4 1,1-5-1,2-5 0,121 19 1,-136-37-14,0-3 1,1-5 0,0-3 0,0-5 0,-1-4-1,138-28 1,-111 6 7,-2-6-1,-1-4 0,-2-6 1,-2-5-1,-2-4 1,189-126-1,-183 96 30,-3-5 1,-5-4-1,-3-6 0,-6-4 0,142-183 0,-187 209 32,-3-2-1,-3-2 1,-4-3-1,-4-1 0,45-131 1,-69 160-4,-2 0 0,-3-1 0,-3 0 0,-2-1 0,-2 0 0,-3 0 0,-3 0 0,-2 0 0,-3 0 0,-13-65 0,1 55-28,-3 0-1,-3 1 1,-3 1 0,-2 2-1,-4 0 1,-2 2 0,-3 2 0,-2 2-1,-3 1 1,-66-70 0,58 75-71,-3 2 1,-2 3 0,-1 2-1,-3 2 1,-1 3-1,-3 2 1,0 4 0,-2 2-1,-2 3 1,-76-22 0,44 25-93,-2 5 0,0 5 0,-1 3 0,0 6 0,-1 3 1,1 6-1,-1 3 0,1 5 0,1 5 0,-162 44 0,135-21 101,1 6-1,3 5 0,2 6 0,2 5 1,4 5-1,2 5 0,-178 144 1,208-142 63,3 3 1,3 5-1,4 2 1,3 4-1,5 2 1,3 4-1,4 2 1,-66 144-1,96-169-33,3 1-1,3 0 0,3 2 0,3 1 0,-12 124 0,26-137-18,2-1-1,2 0 0,3 0 1,3 0-1,2 0 0,3-1 1,34 100-1,-25-107 12,2 0 0,2-1-1,3-2 1,1 0 0,3-3 0,1 0 0,3-2 0,1-2-1,2-1 1,2-2 0,1-2 0,61 40 0,-24-25 22,2-4 1,1-4-1,3-3 0,1-4 1,2-4-1,141 33 1,-104-40-2,2-5-1,0-5 1,1-7 0,0-4 0,248-27 0,-209-1-3,-1-8 0,-1-6 0,-3-8 0,162-69 0,-233 78 21,-3-5-1,-1-4 1,135-95-1,-161 95 18,-2-2 0,-2-4 0,-2-2 0,-3-2 0,57-79-1,-73 84 17,-2-1 0,-3-2 0,-2-1 0,-2-1 0,25-81 0,-40 97-27,-2-1 1,-1 1-1,-2-2 1,-3 1-1,0-1 1,-3 1-1,-2-1 1,-11-80-1,-2 52-17,-4 2-1,-2 0 1,-4 2-1,-2 0 1,-62-109-1,30 78-59,-4 3-1,-138-158 1,140 186-31,-2 2-1,-4 4 1,-2 2 0,-145-93 0,154 117-2,-1 3 0,-2 1-1,-1 4 1,-1 3-1,0 2 1,-2 3 0,-73-10-1,58 19-47,-1 3 0,0 4 0,1 3 0,-1 4 0,0 4 0,1 3 0,1 4 0,0 3 0,2 3 0,-103 45 0,88-27-8,3 5 0,1 3 0,3 5-1,2 3 1,3 3 0,2 4 0,3 4 0,-70 78-1,94-84 170,2 1 0,4 2-1,2 2 1,3 3-1,3 0 1,3 3-1,3 1 1,4 1 0,2 2-1,4 0 1,-18 119-1,32-134-13,2 0 0,3 0-1,3 1 1,2-1 0,3 0-1,2 0 1,4-1 0,1 0-1,4 0 1,2-2 0,3 0-1,2-1 1,2-1 0,3-2-1,51 74 1,-47-84-24,2-2-1,2-1 1,2-2 0,2-1 0,1-3-1,1-1 1,2-2 0,2-2 0,49 25-1,-37-28 14,0-1-1,2-3 0,1-3 0,0-3 0,1-2 0,1-3 1,91 6-1,-50-15 3,0-4 1,0-5 0,0-4-1,146-33 1,-83 1 0,305-119 0,-305 90 8,-3-8-1,186-120 1,-253 136 21,-3-5 1,-3-4-1,-4-4 0,123-136 1,-170 165 46,-3-2-1,-1-1 1,-3-2 0,-2-1 0,-3-1 0,43-116-1,-58 129 9,-2 0-1,-2-1 1,-1 0-1,-2 0 1,-3-1-1,-1 0 0,-2 0 1,-1 0-1,-3 1 1,-17-81-1,5 69-54,-3 0 0,-1 2-1,-3 1 1,-2 0 0,-3 2 0,-1 1-1,-2 1 1,-3 2 0,-1 1 0,-45-42 0,11 19-70,-3 3 0,-3 4 0,-2 2 1,-2 5-1,-98-50 0,86 58-46,-2 4 0,-2 4 0,-2 5 0,0 3 0,-2 5-1,-1 5 1,0 3 0,-2 6 0,1 3 0,-1 5 0,1 4 0,-125 20 0,111-4 45,1 5 1,1 5-1,2 5 1,1 5-1,1 5 1,3 4 0,2 5-1,2 4 1,3 5-1,-133 107 1,155-104 12,3 4-1,2 3 1,4 3-1,3 3 1,4 2-1,3 3 1,-92 177-1,119-194-14,3 1-1,3 2 0,2 0 1,4 1-1,3 1 0,3 1 0,3 0 1,3 1-1,3 0 0,4 0 1,16 135-1,-3-139 5,3 1 1,3-2 0,2-1-1,4 0 1,3-2-1,2-1 1,3-1 0,3-2-1,2-2 1,3-1-1,2-2 1,2-2 0,3-2-1,82 67 1,-65-65 22,2-4 0,2-2 1,2-4-1,2-2 1,2-4-1,1-4 0,2-2 1,0-4-1,2-3 0,1-4 1,159 18-1,-145-33 4,1-5 0,-1-3 0,1-4 0,-1-5 0,-1-4 0,0-4 0,99-35 0,-50 4 0,-2-6 1,-3-6-1,225-140 0,-248 130 36,-4-5-1,-4-4 1,-3-6-1,116-126 1,-172 161 56,-2-2 1,-3-3 0,-2-1-1,-3-1 1,-3-3-1,-3-1 1,-2-1 0,-3-1-1,33-127 1,-46 116 1,-3 0 0,-3 0-1,-3-1 1,-4 0 0,-4 0 0,-3 0 0,-3 1 0,-38-151 0,21 138-93,-4 2 1,-4 2-1,-3 1 1,-4 1-1,-4 3 1,-3 1-1,-71-89 1,72 112-69,-1 2 1,-4 2-1,-1 3 0,-3 1 1,-1 4-1,-3 2 0,-2 2 1,-1 3-1,-1 3 0,-119-45 1,95 52-118,0 3 0,-2 4 0,0 5 0,-1 3 0,0 4 0,-1 5 0,-150 10 0,125 6-14,1 4 1,1 6-1,0 5 1,2 4-1,-169 73 1,184-60 182,1 5 0,3 5 1,2 3-1,3 4 0,2 4 1,4 4-1,2 4 1,-117 135-1,148-144 105,2 1 0,3 2 0,3 2 0,3 2-1,-32 83 1,48-93 7,3 0 1,2 1-1,3 2 0,3-1 0,3 1 0,-2 123 0,12-130-73,3 1 0,3-1 0,2 0 0,3 0 0,2-1 0,3-1 0,44 101-1,-29-92-27,3-2-1,3-1 0,2-2 0,2-1 0,98 100 0,-75-97-3,2-2 0,2-4-1,3-2 1,2-4 0,3-3-1,1-3 1,2-4 0,1-3-1,2-4 1,160 39-1,-135-52 14,2-3-1,0-6 0,0-4 0,0-6 0,1-4 0,-1-5 1,-1-4-1,0-6 0,107-32 0,-100 17 36,-1-5-1,-3-6 1,-1-4 0,-2-5 0,-3-4-1,-3-5 1,-2-5 0,93-82 0,-129 93 85,-4-2 1,-1-3-1,-4-3 1,-2-2-1,-3-2 1,-4-2 0,62-123-1,-84 139-28,-2-1-1,-3-1 0,-2-1 0,-3 0 1,-2-1-1,-3-1 0,-2 0 1,-3 0-1,-3 0 0,-2-1 1,-13-93-1,-2 75-51,-3 0 0,-3 1 0,-4 2 1,-3 0-1,-3 2 0,-4 2 0,-77-122 0,56 113-75,-2 2 0,-5 3 0,-2 3 0,-3 3 0,-4 3 0,-84-61 0,88 80-62,-2 2 0,-3 4 0,-1 3-1,-2 4 1,-1 2 0,-1 5 0,-2 2 0,-153-27 0,133 39-44,0 4 1,-1 5-1,0 4 1,0 4-1,1 5 1,-198 41-1,172-16 91,2 6-1,2 5 1,1 5-1,3 6 1,3 4-1,2 6 1,3 4-1,3 5 1,4 5-1,3 4 1,4 4-1,4 5 1,-84 108-1,105-110 75,5 3 0,4 3 0,4 3 0,4 2-1,5 3 1,-53 159 0,75-171-21,3 2 0,4 0 0,5 1 1,4 1-1,4 0 0,4 0 0,5 0 0,15 110 0,-7-139-28,3 0 0,3-1 0,2-1 0,4 0 0,2-2 0,4-1-1,58 100 1,-52-110 16,2-2 0,2-2-1,2-1 1,1-2-1,3-2 1,2-1 0,2-3-1,87 55 1,-70-57 12,1-2 0,2-4 0,1-3 0,1-3 1,1-3-1,1-3 0,117 16 0,-101-26-2,0-3-1,1-5 1,0-3-1,-1-3 1,0-5 0,94-23-1,-69 4 4,-1-6-1,-1-4 1,-3-5 0,125-70-1,-86 29 20,-4-6 0,168-140 0,-196 135 23,-5-5 0,-4-5 0,94-123 0,-145 158 38,-4-2 0,-2-2 0,-4-2-1,-4-2 1,-2-2 0,37-117 0,-60 143-36,-2-1 0,-3-1 1,-2 0-1,-3 0 0,-2 0 0,-3-1 1,-2 1-1,-3-1 0,-2 1 0,-3 0 1,-2 1-1,-2 0 0,-4 1 1,-1 0-1,-35-70 0,17 56-64,-3 1 1,-3 3-1,-2 1 1,-4 3-1,-2 1 0,-2 3 1,-4 2-1,-1 2 0,-3 3 1,-1 3-1,-123-71 0,104 75-82,-2 3 0,-1 4-1,-2 4 1,-2 3 0,0 5-1,-2 3 1,0 4 0,-1 3 0,-171-2-1,145 20 17,-1 5 0,2 5 0,0 5 0,1 5 0,1 5 0,1 5 0,2 4 0,2 6 0,-159 87 0,166-72 88,3 4 0,3 4-1,3 4 1,3 4-1,3 3 1,4 5-1,4 3 1,3 3 0,-101 159-1,129-167 25,3 1 0,4 3 0,4 1 1,3 1-1,4 2 0,4 1 0,4 1 0,5 1 0,-11 184 1,26-196-34,3 0 1,4 0-1,4-1 1,3 0-1,3-1 1,4 0-1,3-1 1,3-2-1,4 0 1,3-2 0,81 131-1,-70-140 6,3-1 0,3-4 0,3-1 0,2-3 1,2-2-1,2-2 0,3-4 0,1-2 0,3-2 0,1-4 0,2-3 0,105 40 0,-88-46-1,1-4 0,1-4 1,1-3-1,0-5 0,2-3 0,-1-4 0,112-6 0,-94-9-12,1-4-1,-1-5 1,-1-5-1,-1-4 1,162-63-1,-139 34 70,-2-6 0,-3-5 0,-3-6 0,-4-4 0,-3-6 0,-3-5 0,-4-4 0,-5-5 0,174-210 0,-215 226 82,-3-2 0,-4-3-1,-3-3 1,-4-1-1,62-171 1,-84 184-48,-4-1 0,-4-1-1,-2 0 1,-4-1 0,-4 0 0,-3-1-1,-12-151 1,-9 108-44,-4 1-1,-6 1 1,-6 1-1,-4 2 1,-77-164-1,46 141-190,-7 3 0,-5 4 0,-188-238 0,174 263-257,-5 3 0,-4 5 0,-4 4 1,-212-146-1,230 185-8,-2 5 0,-2 4 0,-2 3 0,-3 5 0,-1 5 0,-1 3 0,-132-24 1,132 42 179,-1 5 1,0 3-1,0 6 1,-1 3-1,1 5 1,0 5 0,-191 47-1,169-23 263,2 4 0,1 6 0,3 6 0,3 4-1,-205 135 1,236-133 61,3 4 0,3 4-1,2 2 1,4 4 0,3 3-1,3 3 1,3 3 0,5 2-1,-61 115 1,73-107-15,4 2 0,5 1 0,3 2 0,5 2 0,4 0 0,4 1 1,5 1-1,4 1 0,2 107 0,10-135-41,4 0 0,2 0 1,4-1-1,3 0 0,3-1 1,3 0-1,3-2 0,4 0 1,2-2-1,3-1 0,3-2 1,2-1-1,60 74 0,-42-72-29,3-3 0,2-2 0,4-3 0,1-3 0,3-2 0,2-4 0,2-2 0,3-4 0,0-4 0,3-2 0,1-4 0,1-3 0,127 27 1,-112-37 5,1-4 1,1-4-1,0-5 1,0-3-1,0-5 1,0-5-1,-1-3 1,0-5-1,0-3 1,-2-5-1,147-56 1,-132 33 11,-2-5 1,-2-4 0,-3-5-1,-2-4 1,-4-5-1,-2-3 1,-4-5-1,98-106 1,-121 109 55,-4-3 1,-3-3-1,-3-3 1,-5-1-1,-2-3 0,-5-2 1,-4-2-1,-3-2 1,-5-1-1,24-109 1,-32 74-40,-6-1 0,-6-1 0,-5 0 1,-5 0-1,-7 0 0,-5 0 1,-6 0-1,-6 1 0,-5 2 0,-78-228 1,71 272-114,-3 1-1,-4 2 1,-3 2 0,-3 2 0,-4 2 0,-111-128-1,115 153-22,-3 3 0,-2 1 0,-2 3 0,-2 3 0,-1 1 0,-2 3 0,-1 3 0,-2 2 0,-115-40 0,93 47 1,-1 4 0,0 3 0,-1 4 0,-1 4 0,0 4 0,0 3 0,-1 4-1,-111 17 1,74 1 64,0 6 0,2 5 0,1 6 0,2 5 0,-123 61 0,121-41 44,4 5 0,2 5 0,4 5 0,3 5 0,4 4 0,3 5 0,5 4 0,4 4 0,4 4 0,-86 134 0,100-124 42,6 3 1,4 4-1,6 1 0,5 4 1,6 1-1,5 2 1,6 2-1,5 2 1,6 1-1,-8 162 0,28-197-85,5 1 0,5 0 0,4 0 0,4-1 0,4-1 0,4 0 0,5-2 0,62 152 1,-59-183-33,3-2 1,3-1-1,2-1 1,3-3-1,66 74 1,-67-89 3,3-1 0,1-3 1,2-1-1,2-3 1,0-1-1,3-3 0,57 26 1,-57-34 4,1-2 0,1-2 0,1-3 0,0-2 1,1-3-1,0-1 0,1-3 0,0-3 0,0-2 0,-1-2 1,1-3-1,0-2 0,95-24 0,-73 8 26,-1-4 0,-2-4 0,-1-2 0,-1-4 0,-2-3 0,-2-3 0,-1-2 0,71-65 0,-24 9 24,-5-6-1,-5-4 1,127-173 0,-114 121 13,-8-5 0,-6-5 0,-9-4 0,-7-3 0,67-202 0,-108 243 17,-6-2-1,-6-2 0,-6-2 1,-7 0-1,-6-1 1,-6-1-1,-16-238 0,-1 311-4,-2-1 1,-4 2-1,-3-1 0,-42-110 0,41 137-19,-3 1-1,-1 2 1,-3 0-1,-1 1 1,-2 2 0,-2 0-1,-67-67 1,60 73-26,-2 2-1,-2 1 0,0 2 1,-2 2-1,-1 2 1,-1 2-1,-1 2 1,-1 2-1,-1 2 1,0 2-1,-1 2 1,-72-9-1,55 15-9,0 3-1,-1 2 0,1 4 1,0 3-1,0 2 0,0 3 1,1 4-1,1 1 0,-66 27 1,36-5-13,2 3 0,1 5 0,3 4 1,2 3-1,2 4 0,-76 67 1,73-46 62,3 3 1,3 4 0,5 4 0,-130 192-1,144-178 32,4 3-1,4 3 1,5 1-1,-60 206 1,82-211-23,4 2 0,5 0 0,5 1 0,4 0 0,8 159 0,7-186-65,4-1 1,3 0-1,3 0 1,4-2-1,4 0 1,3-2 0,3 0-1,3-2 1,3-2-1,80 116 1,-73-128-14,2-1 0,3-3 0,2-2 0,3-2 1,1-2-1,3-3 0,2-2 0,2-3 0,1-2 0,2-4 0,128 52 1,-114-61 9,0-4 0,2-3 1,0-4-1,1-3 1,1-4-1,-1-3 1,1-4-1,0-4 0,-1-2 1,127-27-1,-101 7 16,-1-4-1,-1-4 1,-1-6-1,-3-3 1,-1-5-1,-3-5 1,125-86 0,-95 45 33,-3-5 1,-5-6 0,-5-4 0,-4-6 0,171-230 0,-206 235 27,-4-3 0,-4-4 0,-6-2 0,-6-2 0,-4-3 0,-6-2 0,37-166 0,-64 205-6,-4-1-1,-4 0 1,-4 0 0,-4-1-1,-3 0 1,-14-93 0,6 125-7,-2 0 0,-3 2 0,-2-1 1,-29-64-1,27 80-4,-2 0 0,-2 2 0,-1 0 1,-1 2-1,-2 1 0,-38-38 0,33 41-5,-2 2 0,-2 1 0,0 1-1,-2 3 1,0 0 0,-58-25 0,42 27-22,-1 1 1,-1 3-1,-1 3 1,-81-12-1,46 16-54,0 5-1,0 4 0,0 3 1,1 5-1,-1 3 0,-107 26 1,79-5-17,2 4 0,2 6 0,2 5 1,1 4-1,3 6 0,2 4 0,3 4 0,3 6 0,-131 114 1,138-99 85,4 5 0,4 3 0,4 4 0,4 3 0,5 4 0,4 3 0,5 3 0,5 2 0,-50 132 0,66-124 1,5 2 0,5 2-1,6 1 1,5 1 0,6 0-1,5 2 1,6 0-1,5 0 1,27 200 0,-11-228-41,4-1 1,5-1 0,4-1-1,4-2 1,57 117-1,-51-138 4,3 0-1,3-3 1,3-2-1,3-2 1,2-2-1,113 103 1,-96-110 11,2-2 0,2-4 0,3-4 1,1-2-1,2-4 0,2-4 1,2-3-1,1-4 0,1-3 0,1-5 1,2-3-1,0-4 0,93 4 1,-69-14-3,-1-5 0,1-5 0,-1-5 0,0-5 0,-2-4 0,0-6 0,-1-4 0,-2-5 0,-1-4 0,110-57 0,-106 36 27,-3-4-1,-2-5 0,-4-4 0,-2-5 1,-4-4-1,90-100 0,-109 98 71,-4-4 1,-3-3-1,-5-3 0,-4-2 0,-4-3 0,81-196 0,-113 230-7,-4-1 0,-2-1-1,-3 0 1,-3-2 0,6-128-1,-18 143-35,-2 0-1,-3 0 0,-2 0 1,-2 1-1,-2 0 0,-3 1 1,-2 0-1,-23-51 1,12 46-13,-1 1 0,-3 1 1,-3 2-1,-1 2 0,-3 1 0,-85-85 1,69 85-43,-2 2 1,-2 3-1,-2 2 1,-1 3 0,-94-43-1,60 41-70,-1 5 0,-1 4 0,-2 4 0,-1 4 0,-1 5 0,-1 4 0,0 5 1,-174 4-1,142 14-26,-1 6 1,2 6-1,0 6 1,2 5 0,1 6-1,2 6 1,2 6 0,2 4-1,3 6 1,-146 96 0,151-78 99,4 5 1,3 5 0,4 4 0,5 5 0,3 4 0,5 5 0,5 3 0,5 4 0,-133 238 0,170-259 34,3 1 0,5 2 0,3 2-1,-40 194 1,64-227-31,2 1-1,3 0 0,3 0 1,2 0-1,4 0 0,2-1 0,3 1 1,3-1-1,20 62 0,-13-68-15,3-1-1,2-1 0,3 0 1,2-3-1,2 0 0,3-2 1,79 91-1,-63-89 14,3-3 0,1-1 0,3-3 0,1-3 0,3-2 0,79 40 0,-57-41 13,1-4-1,1-3 1,2-4 0,1-4-1,1-4 1,0-3-1,2-5 1,-1-3 0,1-5-1,1-3 1,112-14-1,-92-5-4,0-4-1,-2-5 1,-1-4-1,-1-6 1,-2-4-1,105-57 1,-61 16 13,-4-6-1,-3-6 1,178-155 0,-216 157 18,-3-4 0,-5-5 0,91-123 0,-142 162 14,-3-1 0,-3-2 1,-3-2-1,-3-1 0,-3-2 1,-3-1-1,25-98 1,-38 99-42,-4 0 0,-2 0 0,-3-1 0,-4 0 0,-2 0 0,-4 1 1,-3-1-1,-3 1 0,-29-108 0,23 123-50,-2 2 1,-2 0-1,-3 1 1,-2 1-1,-2 1 0,-3 2 1,-1 1-1,-3 1 1,-1 2-1,-2 1 0,-3 2 1,-63-52-1,50 55-36,-2 2-1,-1 3 1,-2 2 0,0 3 0,-2 3-1,-1 2 1,-1 2 0,-1 4-1,-1 2 1,-81-8 0,37 13-64,-1 4 1,1 5-1,-1 4 1,1 6-1,-148 30 1,132-11 119,1 5 0,2 6-1,2 5 1,2 5 0,2 5 0,3 5 0,2 5 0,3 5 0,4 4 0,-171 157 0,194-151 90,4 3 1,4 3 0,3 4-1,5 2 1,-66 122 0,86-128 11,4 2 0,4 2 0,3 2 0,5 1 0,4 1 0,-19 138 0,36-163-51,2 0 0,3 1 0,3-1 0,4 0 0,13 73 0,-7-90-26,1 0 0,3-1 0,2-1 0,2-1 0,2 0 0,2-2 0,36 54 0,-23-49 1,2-3 1,3-1-1,1-1 1,2-3 0,2-2-1,2-1 1,2-3-1,1-2 1,76 39 0,-32-28 20,1-3 0,2-5 0,2-5 0,174 36 0,-140-45-37,0-6 1,1-6-1,0-6 1,1-5-1,-1-7 1,0-5-1,-1-7 1,0-5-1,-2-6 1,-1-6-1,-2-5 0,230-106 1,-227 78 24,-3-5 1,-3-6-1,-4-5 0,-4-6 1,-4-4-1,-4-5 0,120-141 1,-179 179 59,-2-3 0,-3-1 1,-3-3-1,48-102 1,-68 117 9,-3 0 0,-1-2 0,-3 0 0,-3 0 0,-2-1 0,8-111 0,-18 104-37,-3-1 1,-2 1-1,-3-1 0,-3 2 1,-3-1-1,-2 2 0,-3 0 1,-3 1-1,-54-111 0,52 127-42,-3 1-1,-1 2 0,-2 0 0,-2 2 1,-1 2-1,-2 0 0,-1 3 1,-2 1-1,-2 1 0,-1 2 0,-1 2 1,-1 2-1,-60-28 0,38 29-63,-1 2-1,-2 3 0,0 3 0,0 3 0,-2 3 0,1 3 1,-1 3-1,-126 7 0,102 6-77,0 3 0,1 5-1,0 3 1,2 5 0,1 3 0,-90 42-1,89-27 9,3 4 0,2 3 0,2 5 0,2 3 0,3 3 1,3 4-1,2 3 0,4 3 0,-90 116 0,108-117 133,3 1 0,2 3 1,4 1-1,4 2 1,2 2-1,4 2 0,4 0 1,3 2-1,3 1 1,5 0-1,-9 103 0,22-137 23,3 0 0,2 0 0,3 0-1,1-1 1,22 90 0,-17-104-6,1 0 0,2-1-1,1 0 1,2-2 0,1 0 0,2 0 0,0-2-1,42 47 1,-27-40 0,2-1-1,1-2 0,2-2 1,1-1-1,1-2 0,1-2 1,47 21-1,-29-20-5,1-3 0,2-3 0,0-2 1,119 18-1,-81-25-22,1-5-1,0-5 1,0-4 0,-1-4 0,1-5-1,186-45 1,-133 14 20,-3-8 0,-2-6 0,-2-6 0,-4-7 0,-2-6 0,-4-7 0,-3-5 0,-5-6 0,-4-6 0,154-154 0,-223 195 47,-3-3 1,-3-1-1,-3-3 1,-2-2 0,38-77-1,-64 104 14,-2-1 0,-1-1 0,-3-1-1,-1 0 1,-2 0 0,-2-2 0,-2 1-1,-2-1 1,-2 1 0,-4-78 0,-4 79-49,-1-1-1,-2 1 1,-2 0 0,-2 1 0,-2 0 0,-2 1-1,-1 0 1,-2 2 0,-2 0 0,-1 1 0,-2 2-1,-2 0 1,-1 1 0,-2 2 0,-1 1 0,-2 1-1,0 2 1,-2 1 0,-2 2 0,0 1 0,-1 2-1,-61-27 1,35 23-29,-1 4 1,-1 2-1,-1 4 0,0 2 0,-129-11 0,84 20-120,0 5 0,-206 25 0,195-4-44,1 5 0,1 6 1,1 5-1,3 5 1,1 5-1,2 5 1,2 5-1,3 4 1,-134 101-1,126-73 52,4 5-1,4 5 1,4 4-1,5 5 0,5 4 1,4 4-1,-122 209 1,159-228 110,-64 166 1,91-192 25,4 0 0,3 1 0,-14 104 1,28-128-4,2-1 1,1 1 0,3-1 0,2 1 0,2-1 0,13 59-1,-8-69-3,1 0-1,2-1 1,1-1 0,1 0-1,2-1 1,2 0-1,1-2 1,40 50-1,-34-52-4,1-1 0,1-1-1,2-1 1,0-1 0,2-2 0,1-1-1,65 32 1,-52-34-7,1-2 1,0-2-1,1-2 1,1-2-1,78 9 1,-38-15-8,1-4 1,-1-3-1,0-5 1,0-3 0,0-5-1,141-39 1,-89 10 31,-2-6 0,-3-7 0,-2-5 0,156-97 1,-146 67 123,-4-7 0,-5-6 0,170-167 1,-219 184 3,-3-4 1,-5-3-1,125-197 0,-171 237-57,-2-2 0,-3-1 0,-2-2 0,-3 0-1,-2-1 1,-3-1 0,-3-1 0,-2 0-1,4-85 1,-15 107-35,-2 1 0,-2-1 0,-2 0 0,-1 1 0,-2-1 0,-2 2 0,-1-1 0,-2 2 0,-2-1 0,-39-68 0,30 67-50,-1 1 1,-3 2-1,0 0 1,-3 2-1,-1 2 1,-1 0-1,-1 2 1,-2 2-1,-55-33 0,36 31-91,0 2-1,-2 3 0,0 3 0,-2 2 1,0 2-1,-1 3 0,-1 3 0,0 3 1,-89-4-1,50 12-158,0 4 0,0 4 0,0 4 0,1 5 0,-105 31 0,94-13 131,1 4 0,3 4 1,1 6-1,3 3 0,2 6 1,2 3-1,3 5 1,3 4-1,-137 133 0,158-129 158,3 4-1,3 2 1,4 3-1,-78 138 1,99-144 21,3 2 1,4 1 0,3 2-1,3 1 1,-27 148 0,44-161-37,3 1 0,2-1 1,4 1-1,8 72 1,-1-90-33,2 0 1,2-1-1,3 0 1,1-1-1,3-1 0,25 50 1,-18-52-19,2-1-1,2-1 1,2-2 0,2-1 0,2-2 0,1-1-1,2-1 1,2-2 0,1-2 0,2-2 0,1-1-1,1-3 1,2-1 0,0-3 0,2-1 0,0-3-1,2-2 1,98 23 0,-85-29-5,1-4 0,0-2 0,0-3-1,0-3 1,0-3 0,117-19 0,-102 5 21,-2-4 0,0-2 1,-2-4-1,142-73 0,-120 45 52,-2-5 0,-3-3 0,91-82 0,-76 49 188,178-210 0,-176 170-15,-7-5-1,-5-4 0,-7-4 0,-7-4 1,106-270-1,-148 308-143,-5-2 1,-5 0-1,-5-2 1,-6-2-1,-5 1 1,-5-2-1,-5 0 1,-22-233-1,7 279-61,-4 1 0,-3 1 0,-3 0 0,-4 1 0,-2 2 0,-4 0 0,-48-82 0,51 107-62,-3 1 0,-1 1 0,-3 2 0,-1 1 1,-2 2-1,-2 1 0,-1 2 0,-2 2 0,-1 2 0,-1 2 1,-56-28-1,46 33-71,0 3 1,-2 2 0,0 2 0,-1 3 0,0 3-1,-1 2 1,-1 3 0,1 2 0,-1 2-1,0 4 1,-88 11 0,46 3-34,0 5 1,2 4-1,0 4 0,2 5 1,-166 81-1,150-54 97,2 4 0,4 6-1,2 4 1,4 5-1,3 4 1,4 4 0,-162 195-1,159-154 86,5 4-1,6 4 0,5 4 0,8 3 0,-108 295 0,143-325-37,6 1-1,4 1 1,5 2-1,6 0 1,-5 195-1,24-242-4,2-1-1,4 1 0,3-1 0,27 98 0,-22-117 3,2-1 0,2-1-1,2 0 1,2-2-1,3 0 1,51 67-1,-48-76 8,2-1 0,2-2 0,1-1 0,2-2 0,0-1 0,3-3 0,0 0 0,1-3 1,2-2-1,51 21 0,-43-25 7,1-1-1,0-3 1,2-2 0,-1-2 0,1-3 0,1-2 0,-1-3 0,97-7 0,-62-7 28,0-4 0,-1-3 0,-1-4 0,-1-5 0,138-62 0,-89 23 62,-2-6 1,195-143-1,-195 116 38,-5-6 0,-4-5 1,-6-6-1,-4-4 0,-6-6 0,-6-4 0,96-162 1,-141 193 15,-5-2 1,-4-2-1,-4-2 0,45-175 1,-68 192-72,-4-2 0,-4 0 1,-4 0-1,-4-1 0,-4 0 0,-13-115 1,-2 108-61,-3 0 1,-6 1 0,-3 1 0,-5 1-1,-3 2 1,-5 1 0,-4 2 0,-4 2-1,-99-142 1,98 168-71,-2 3-1,-3 2 1,-2 2-1,-3 2 1,-92-65-1,97 83-32,-2 2-1,-1 3 0,-1 2 0,-2 3 1,-1 2-1,-1 3 0,-73-15 0,74 25 5,0 2-1,-1 4 0,0 1 1,0 4-1,1 2 0,-1 3 1,0 2-1,1 4 0,0 1 1,1 4-1,1 1 0,1 4 1,0 2-1,-87 49 1,84-37 29,1 4 1,1 2 0,3 2 0,2 3 0,1 2 0,3 2-1,2 2 1,2 2 0,3 3 0,2 0 0,3 3 0,-48 103-1,47-72 2,5 2-1,3 2 1,-27 154-1,38-119-34,5 1-1,3 165 1,14-190 4,4-1 0,5-1 0,4 0 0,5-1 0,5-1 0,48 125 0,-49-163 52,4 0 1,2-2 0,3-2 0,3-1 0,2-1-1,3-3 1,2-1 0,2-2 0,2-3-1,84 67 1,-80-79 45,2-2-1,1-3 1,1-2-1,2-2 1,1-3-1,1-3 1,0-2-1,2-3 0,0-2 1,1-4-1,1-2 1,-1-3-1,1-2 1,68-6-1,-54-4 24,-1-3-1,-1-3 0,0-3 1,-1-4-1,-1-3 0,-1-4 0,-1-2 1,-1-4-1,-2-3 0,-1-2 1,80-60-1,-68 36 80,-3-2 0,-3-4 1,-3-3-1,-3-3 0,-4-3 0,57-87 0,-82 103 12,-2-2-1,-4-1 0,-2-1 1,-2-2-1,-4-1 0,-3-1 1,-3-1-1,-2-1 1,8-85-1,-19 57-36,-4 0 0,-4 0 0,-5 1 0,-4-1 0,-4 2 0,-55-188 0,31 166-132,-5 2 1,-5 2-1,-5 2 0,-5 3 1,-79-110-1,52 101-248,-4 4-1,-177-173 1,192 219-21,-2 2 1,-3 4 0,-3 4-1,-154-82 1,188 116 134,-2 2 1,0 3-1,-1 2 0,-1 2 1,-1 2-1,-81-8 0,90 18 94,0 2-1,-1 1 1,1 3 0,0 1-1,0 3 1,1 2 0,-1 1-1,-52 20 1,45-9 54,0 3 0,2 1-1,1 3 1,1 2 0,2 2 0,0 2 0,-43 43 0,41-31 19,3 3 0,2 1 1,2 2-1,2 2 0,-57 108 0,53-71 32,5 1-1,3 2 0,5 1 0,-33 179 1,39-115 9,7 1 0,5 200 1,15-220-36,6-1 1,7 0 0,5-1 0,6-1 0,6-1 0,98 251 0,-93-302-15,4-3 0,3-1 0,3-2 0,99 121-1,-99-145 4,2-2-1,3-2 1,1-3 0,3-1-1,2-4 1,96 54-1,-98-67 21,2-2 0,0-4 1,2-2-1,1-2 0,0-4 0,1-2 0,1-2 0,0-4 0,0-2 1,1-3-1,-1-3 0,1-3 0,-1-3 0,0-2 0,0-4 0,-1-1 1,-1-4-1,0-3 0,-1-2 0,-2-2 0,0-4 0,-2-2 0,-1-2 0,70-54 1,-63 35 88,-2-2 1,-3-3 0,-2-3 0,-3-2 0,-3-3-1,61-98 1,-78 105 5,-2-1 0,-2-2-1,-3-1 1,-3-1-1,-3 0 1,-2-2 0,-3 0-1,8-90 1,-18 73-11,-5 0-1,-3 0 1,-3 1-1,-4-1 1,-3 2 0,-4-1-1,-50-140 1,19 98-68,-5 2-1,-5 3 1,-5 2 0,-85-115 0,87 145-89,-2 4 0,-5 2 0,-3 3 0,-2 4 0,-5 2 0,-138-96 0,155 127-88,-1 3-1,-2 2 0,-1 3 1,-1 3-1,-1 3 0,-2 3 1,0 2-1,-1 4 0,-1 3 1,-103-5-1,92 17-15,0 3 0,0 5 0,0 3 0,1 3 0,0 4 0,2 3 0,0 4 0,1 4-1,2 2 1,-121 68 0,110-46 123,1 4 0,3 3 0,3 4 0,2 3 0,4 4 0,2 2 0,4 4 0,-78 113 0,72-76 49,5 4 0,5 2-1,-49 129 1,51-86 59,-78 330 0,113-361-43,6 1 0,5 2-1,6-1 1,6 2 0,21 204 0,-6-255-21,4 0 0,4-2 0,56 155-1,-50-177-8,3-1-1,2-2 1,3-1-1,2-1 0,72 86 1,-68-98 12,2-2 0,1-2 0,2-2 0,2-1 0,1-3 0,1-2 0,2-2 0,1-2 0,2-2 0,0-3 0,1-2 0,1-3 0,1-1 0,104 13 0,-72-22 17,-1-3-1,1-5 1,-1-3-1,1-4 1,-2-4-1,1-4 1,-2-3-1,0-4 1,124-52-1,-73 15 75,-2-6-1,-3-6 0,-4-5 0,212-169 1,-213 140 145,163-176-1,-211 194 2,-4-3-1,117-191 0,-152 213-113,-4-2 0,-2-1-1,-3-1 1,-4-2-1,19-88 1,-33 103-50,-3-1 1,-2-1-1,-3 1 0,-2-1 0,-4 0 0,-2 0 1,-15-78-1,3 66-46,-4 0 0,-3 1 0,-3 1 0,-3 1 0,-49-88 0,31 79-81,-4 3 0,-3 1 0,-3 3-1,-68-67 1,77 91-85,-2 2 0,-2 2 0,-2 3 0,-2 2 0,-2 2 0,-1 3 0,-1 3 0,-2 2 0,-1 3 0,-112-31 0,110 45-74,-1 2 1,0 3 0,0 3 0,-1 3 0,1 3-1,0 3 1,-1 3 0,2 2 0,-1 4 0,-117 38-1,84-15-30,1 4 0,2 5-1,2 4 1,2 4 0,2 3-1,-91 77 1,93-59 192,4 4 1,3 3-1,3 4 0,4 3 1,5 3-1,3 3 0,4 3 1,-75 161-1,88-147 102,5 1-1,5 2 0,6 1 1,4 2-1,5 1 1,5 1-1,6 1 1,2 124-1,13-151-10,4 0 0,4 0 0,4-1 0,28 100 0,-21-122-13,2-1 0,4-1-1,2-2 1,3-1 0,73 110 0,-60-116 8,2-2 0,2-2 0,3-2 0,2-2 1,2-3-1,2-2 0,3-3 0,1-3 1,1-2-1,3-3 0,0-3 0,2-3 1,2-3-1,0-3 0,1-3 0,2-4 1,82 10-1,-66-18-6,0-4 0,0-3 1,0-5-1,163-27 0,-146 9 24,0-5-1,-2-5 1,161-71-1,-138 40 93,-4-4-1,-2-6 1,-3-5-1,-4-6 1,-4-4 0,165-170-1,-201 178 42,-4-3 0,-4-4 0,96-162 0,-119 170-52,-4-2 1,-4-1 0,-3-2 0,40-171-1,-50 138-46,-5-2 0,-5 0 0,-6 0 0,-5-1 0,-27-231 0,11 256-88,-3 2 0,-5 0 0,-4 1 0,-3 1 0,-5 2 0,-3 1 0,-94-154 0,102 197-60,-1 1 0,-3 2 0,-1 1 1,-2 1-1,-1 3 0,-3 1 0,0 2 0,-3 1 0,0 3 1,-2 1-1,-1 3 0,-100-40 0,94 48-72,0 3-1,-1 1 1,-1 4-1,0 2 1,-1 2-1,-71 1 1,57 8-68,-1 3 1,1 3-1,1 3 1,-105 32-1,78-11-17,1 5 0,2 4 0,1 3 0,3 5 0,2 4 0,2 3 0,-84 75 0,75-48 110,4 4 0,5 3 0,3 4 0,4 4-1,5 3 1,-61 114 0,64-86 143,5 3 0,7 2 1,5 3-1,-62 265 0,93-298 18,4 2-1,5-1 1,5 2-1,4-1 1,5 1 0,23 168-1,-11-206-25,2 0-1,4-1 0,2-1 1,43 91-1,-38-107-16,2-1-1,2-1 1,2-2-1,3-1 1,78 82-1,-70-88 1,2-2-1,1-1 1,1-3-1,3-2 1,0-3-1,2-1 1,87 34-1,-72-40-1,1-2 0,0-3 0,2-3 0,0-3 0,128 4 0,-94-17 1,0-4-1,-1-5 1,0-4-1,-1-5 1,-1-5-1,0-4 1,-3-4-1,173-82 1,-164 61 102,-4-5 1,-1-4-1,-4-5 1,175-155 0,-221 173 32,-2-3-1,-3-2 1,-2-1 0,-2-3 0,-3-2 0,-3-1 0,-2-2-1,-3-1 1,35-100 0,-49 102-29,-4 0 0,-2-1 1,-2 0-1,-4-1 0,-2 0 0,-7-90 1,-7 38-21,-5 1 1,-49-182 0,27 163-177,-6 2 1,-6 2-1,-5 2 1,-6 2-1,-6 4 1,-5 2-1,-165-211 1,168 252-124,-3 3 0,-4 3 0,-2 4 1,-136-93-1,139 115-34,-2 3 0,-2 3 0,-1 3 0,-2 4 0,-160-43 1,146 56 3,-1 4-1,0 4 1,-1 4 0,0 5 0,0 4 0,0 4 0,0 5 0,1 3 0,0 5 0,-181 56-1,179-38 187,0 5 0,3 3-1,1 5 1,3 3 0,2 5-1,3 3 1,2 5-1,3 2 1,3 5 0,-72 83-1,62-48 30,4 4 0,6 3-1,4 4 1,6 3-1,5 2 1,5 4 0,6 1-1,5 3 1,6 2-1,-26 149 1,51-189 79,4 1 0,4 0-1,4 0 1,5 1 0,19 156 0,-9-183-36,3-1 1,3 0 0,2-1 0,4-1-1,2-2 1,3 0 0,2-2 0,61 90-1,-48-91-4,3-3-1,1-2 0,4-2 0,1-2 0,2-3 1,3-1-1,1-4 0,2-2 0,96 47 0,-95-58 17,1-3 1,2-2-1,0-4 0,1-2 0,1-3 0,0-3 0,1-3 1,0-3-1,1-2 0,84-8 0,-68-4-2,0-5-1,0-3 1,-2-4-1,0-3 1,78-34-1,-65 16 26,-3-5-1,-1-3 1,150-108-1,-142 79 57,-2-5 0,-5-3 0,-3-4 1,-4-5-1,-5-2 0,-4-5 0,91-157 0,-110 155-3,-5-3 1,-4-1-1,-6-3 0,-4-1 0,-4-2 0,-6-1 0,-5-2 0,-5 0 0,-6-1 0,-4 0 1,-6-1-1,-4 0 0,-6 1 0,-41-206 0,15 180-137,-6 2-1,-6 2 0,-124-257 1,115 292-147,-5 4 0,-4 2 0,-4 3 0,-4 3 0,-120-120 1,137 161-26,-3 2 1,-1 3 0,-3 2 0,-90-50 0,105 71 67,0 1 1,-2 3 0,-1 1-1,0 3 1,-1 3 0,0 1 0,-66-6-1,51 14 28,1 3-1,-1 3 0,1 3 0,0 3 0,0 2 0,-87 27 0,52-6 24,1 5 1,3 3-1,-120 69 0,92-35 50,4 5 0,3 5-1,4 5 1,4 5-1,-175 193 1,178-160 72,5 5 0,6 4 1,6 4-1,-127 271 0,150-259 42,6 4 0,7 2 0,7 2 0,6 2 1,8 1-1,-17 258 0,45-313-48,5 0 0,4 0 1,29 157-1,-20-195-45,2-1 1,4-1-1,3 0 0,3-2 1,2 0-1,48 78 1,-43-94-3,2 0 0,2-3 0,1-1 0,3-2 0,2-1 0,1-3 0,2-1 0,2-2 0,72 40 0,-60-43 16,2-3 1,2-2-1,0-4 0,1-2 1,2-3-1,0-3 0,122 14 1,-95-25 12,-1-4 0,0-5-1,0-3 1,0-4 0,-1-5 0,-1-3 0,0-4 0,-2-4 0,113-51-1,-82 22 4,-1-4-1,-4-6 0,-3-5 0,-2-4 1,192-175-1,-221 173 47,-5-4-1,-2-3 1,-5-3 0,-3-2-1,-4-4 1,91-186 0,-122 209 26,-4-2 1,-3-1-1,-3 0 0,16-102 1,-29 112-17,-2 0-1,-3 0 1,-3 0-1,-3-1 1,-19-109 0,9 112-83,-2 0 1,-4 0-1,-1 2 1,-4 0-1,-2 2 1,-2 1-1,-3 1 1,-2 1-1,-2 2 1,-3 2 0,-2 1-1,-2 2 1,-2 2-1,-2 2 1,-2 2-1,-1 2 1,-2 2-1,-2 3 1,-72-36-1,48 36-114,-2 4-1,-1 3 0,-1 3 0,-1 5 1,-1 2-1,0 5 0,-1 2 1,-105 4-1,68 9-201,-1 5-1,1 6 1,1 5 0,1 5 0,-131 44-1,125-24 141,1 5 0,3 6 0,2 5 0,2 5 0,4 6-1,3 4 1,3 4 0,-140 138 0,166-137 251,3 4 1,5 3-1,3 4 0,4 2 1,4 3-1,5 3 1,4 2-1,4 2 0,5 2 1,-36 133-1,61-164-47,3 1 0,4 1 0,2 1 0,5-1 0,2 1 0,8 82-1,0-109-25,2 0 1,2-1-1,2 0 0,3-1 0,1 0 0,3-1 0,1-1 0,3-1 0,1 0 0,38 53 0,-29-56-7,2-2-1,1-1 1,3-2 0,0-1 0,65 45 0,-44-41 11,3-3 1,1-2-1,102 40 1,-53-35 28,2-6 1,1-4 0,1-5-1,203 16 1,-195-34 1,-1-5 1,1-6-1,-1-5 0,0-6 1,-1-5-1,-1-5 0,-1-5 1,-2-6-1,165-73 0,-189 64 4,-2-3 0,-3-5 0,-2-3 0,143-121-1,-166 118-1,-2-3-1,-3-2 1,-3-3-1,-3-2 1,-3-3-1,45-84 1,-64 96 16,-4 0 0,-2-2 0,-3-1 0,-2-1 0,-4 0-1,-2-1 1,-3-1 0,-3 0 0,-2-1 0,-5-69 0,-5 61-33,-3 0 1,-4 0-1,-3 1 1,-3 0-1,-3 2 0,-4 0 1,-2 1-1,-58-107 1,42 106-76,-2 1 1,-4 3 0,-3 1 0,-2 3 0,-3 2 0,-3 3 0,-3 2-1,-1 3 1,-4 3 0,-96-57 0,94 68-144,-2 3-1,-1 4 1,-2 2 0,-1 4 0,-1 3-1,-1 4 1,-1 2 0,-1 5 0,0 2-1,-154 1 1,141 16 20,0 4-1,1 5 1,1 3 0,0 4 0,2 3-1,0 5 1,2 4 0,2 3 0,-103 62-1,89-40 274,3 5-1,3 4 1,3 4-1,3 4 1,3 3-1,4 4 1,-76 104-1,106-120 51,3 3 0,4 1 0,2 2 1,4 2-1,3 1 0,3 1 0,-24 103 0,38-114-77,4 1 0,3 0 0,2 1 0,4 0 0,3 0 1,2 0-1,4 0 0,2 0 0,23 85 0,-7-71-75,4-2 0,3 0 0,3-3 0,4-1 0,3-1 1,4-3-1,2-1 0,4-3 0,116 122 0,-101-126-28,2-2 0,4-4 0,1-3 0,3-3-1,3-3 1,1-4 0,2-3 0,2-4 0,96 29 0,-72-37 4,1-5 1,2-5 0,0-4-1,0-6 1,2-4-1,-1-5 1,167-21-1,-128 0 11,-1-8-1,-1-6 0,-2-7 0,-2-5 1,141-68-1,-173 61 35,-2-5 0,-3-4 0,-3-6 0,-3-3 0,-3-6 0,147-145 0,-187 161 33,-3-3 0,-2-3 0,-3-2 0,-4-2 0,-2-2 0,-4-2 0,-3-1 0,-4-2 0,-2-2 0,32-131 0,-52 148-3,-2 0 0,-3 0 0,-3 0 0,-2-1 0,-4 0 0,-2 1 0,-17-92 1,5 83-30,-3 0 1,-4 1 0,-2 1 0,-3 2-1,-4 1 1,-39-64 0,23 57-33,-2 1 0,-4 3 1,-3 2-1,-3 2 1,-3 4-1,-2 2 0,-3 3 1,-2 3-1,-2 3 0,-3 3 1,-124-58-1,91 61-102,-1 5 0,-3 5 0,0 4 0,-2 5 0,-1 6 0,-1 4 0,-197 0 0,158 19-46,-1 6 0,2 8 1,0 6-1,1 7 0,-190 63 1,212-47 118,2 5 1,2 6 0,3 5 0,3 5-1,3 6 1,3 5 0,-149 131-1,182-133 106,3 4 0,4 3 0,-117 169 0,141-174 13,5 3 0,2 2 0,5 2 0,-57 177 0,78-195-69,3 1 0,3 0 1,3 1-1,3 0 0,3 0 0,3 1 1,3-1-1,3 0 0,3 0 0,3 0 1,3-1-1,3-1 0,3-1 0,2-1 1,59 112-1,-43-109-20,4-1 0,2-2 1,4-2-1,2-2 0,2-3 0,3-2 0,3-2 1,1-3-1,3-3 0,2-2 0,77 39 1,-61-43 30,1-3-1,2-5 1,1-3 0,2-3 0,1-5 0,0-3 0,2-4 0,0-4 0,130 0 0,-103-15-14,0-6 0,0-4 1,-2-6-1,0-4 0,176-61 0,-132 25 6,-3-7 0,-3-7 0,179-114 0,-204 105 29,-3-7 0,-5-4 0,114-114 1,-169 141 20,-3-2 0,-3-3-1,-2-2 1,-5-3 0,-2-2 0,49-106 0,-77 135 20,-3-1-1,-2-1 1,-2-1 0,-3 0-1,-1-1 1,-3 0-1,-3-1 1,-1 1 0,-3-1-1,-3 0 1,-12-83-1,2 77-37,-1 1-1,-4 1 0,-2 0 1,-2 1-1,-3 2 1,-3 0-1,-1 2 0,-4 1 1,-73-95-1,55 88-58,-2 3 0,-3 2 0,-2 3-1,-2 2 1,-2 2 0,-78-43 0,61 46-46,-1 4 1,-3 4-1,0 3 0,-174-43 1,154 55-48,-1 4 1,-1 5-1,0 5 1,0 4-1,0 4 1,-1 6 0,1 3-1,1 5 1,1 5-1,-105 34 1,94-15-85,2 5 1,2 4-1,2 5 1,3 5-1,2 5 1,3 3 0,3 5-1,3 4 1,-108 113-1,120-102 203,4 4 0,4 3 0,4 2 0,4 4 0,4 3 0,5 2 0,5 3 0,4 1 0,-46 161 0,71-183 82,3 0-1,4 1 0,-6 160 0,21-185-63,2 0 0,3 0 1,3-1-1,2 0 0,3 0 0,26 73 1,-18-78-38,3-2 1,1 0-1,4-2 1,1 0-1,3-3 1,1 0-1,3-3 1,59 59-1,-45-57 14,3-2 0,2-3-1,1-2 1,2-3 0,2-2 0,99 42-1,-67-42 5,2-4-1,1-4 0,2-4 0,0-4 0,1-5 0,0-4 0,1-5 0,1-4 0,-1-4 0,120-19 1,-71-4 1,0-7 0,-2-7 0,-2-5 1,-2-8-1,-3-5 0,213-120 0,-175 70 31,-4-7-1,-6-8 0,-5-8 1,185-188-1,-80 19 165,-212 227-36,-4-3-1,59-111 1,-85 133-40,-1-1 1,-4-2-1,-1 0 1,18-91-1,-29 99-39,-3 1 0,-2-1 0,-2 0-1,-2 0 1,-2 0 0,-12-64 0,1 50-52,-2 0 0,-4 2 0,-2 0 0,-2 1 0,-4 1 0,-1 1 0,-3 2 0,-3 1 0,-44-54 0,19 35-56,-4 2 0,-3 4 0,-3 2 0,-2 3 0,-121-79 0,120 95-61,-2 3 0,-1 3 0,-2 4 0,-2 3 0,-1 3 0,-1 5 1,-2 2-1,0 4 0,-151-14 0,144 30-22,1 4 1,-1 3 0,1 4-1,1 4 1,-1 4 0,2 4-1,1 4 1,0 3-1,3 5 1,0 2 0,-151 90-1,152-73 64,2 5-1,3 2 0,2 4 0,3 4 1,3 2-1,3 3 0,3 3 0,4 3 1,3 2-1,-86 164 0,97-151 68,5 2 0,5 1 1,3 3-1,4 0 0,5 2 0,5 0 0,3 1 1,-1 167-1,17-188-24,3 0 0,5 0-1,2-1 1,4-1 0,3 0 0,4-1 0,3-1 0,4-1 0,2-2-1,4-1 1,69 106 0,-60-116-16,2-2 0,3-2 0,2-2 1,3-3-1,2-2 0,2-2 0,2-3 0,2-3 0,2-3 0,2-2 0,1-3 0,78 28 0,-68-36-1,2-4-1,0-3 1,2-3-1,0-4 1,1-4-1,-1-3 0,84-4 1,-62-9 4,1-4 1,-2-4-1,0-5 1,-1-5 0,102-38-1,-70 12 13,-2-7 0,-2-4 0,144-96-1,-128 60 25,-4-6-1,151-144 0,-166 125 34,176-221 0,-221 237-4,-6-3 1,109-212-1,-143 236-25,-5-2 1,-3-2-1,-4 0 0,27-149 0,-45 165-18,-3-1 0,-4-1 0,-2 1 0,-4 0 0,-4 0 0,-19-104 0,15 135-33,-1 0-1,-2 1 1,-2 0-1,-2 1 0,-2 1 1,-1 1-1,-2 1 1,-2 0-1,-2 2 1,-1 1-1,-2 1 1,-1 1-1,-2 2 0,-1 1 1,-1 1-1,-2 2 1,0 2-1,-2 1 1,-1 2-1,-44-18 1,21 16-98,-1 3 1,-1 3-1,-1 2 1,-1 4 0,0 2-1,-1 3 1,0 3-1,0 3 1,0 3-1,-89 13 1,42 3-126,1 5 1,0 5-1,3 5 1,0 4-1,-127 63 1,120-41 171,2 5 0,3 4 0,4 6-1,2 4 1,4 5 0,4 5 0,3 3 0,-119 149 0,146-153 126,4 4-1,4 1 1,4 4-1,4 1 1,4 3-1,5 2 1,4 2-1,5 1 1,4 1-1,-22 154 1,43-187-21,4 0 0,2 0 0,4 0 0,2 0 0,4 0 0,28 123 0,-22-148-37,1-1-1,2-1 1,3 0-1,1-1 0,2-1 1,2-1-1,2-1 1,1-1-1,2-2 1,66 67-1,-61-74-7,1-2 0,1-2-1,1-1 1,2-1 0,0-3-1,2-1 1,0-2 0,66 22 0,-50-26-4,0-1 0,1-3 0,0-3 0,1-2 1,116-4-1,-84-9-2,-1-4 0,0-3 0,115-35 0,-85 12 2,204-94 0,-150 44 63,-5-8 0,-4-7 0,-5-7 0,-5-7-1,-5-7 1,265-281 0,-338 317 63,-3-4 0,-4-3 0,68-124 0,-112 170-11,-2-2 0,-3 0 0,23-84-1,-35 99-29,-2 1 0,-2-2-1,-1 1 1,-1-1-1,-3 1 1,-4-49-1,1 59-38,-1 0 0,-1 1 0,-1 0 0,-2 0-1,0 1 1,-1 0 0,-2 0 0,0 1-1,-1 0 1,-29-37 0,21 34-19,-2 1 0,-1 2 0,-1 0 0,-1 1 0,0 2 0,-2 0 0,-46-24 0,13 16-38,0 2-1,-2 2 1,-1 4-1,0 2 1,-2 3-1,1 3 0,-119-6 1,76 16-165,0 5 0,1 4 0,0 5 0,0 4 0,2 5 0,0 5 0,-113 45 0,88-21-22,3 6 1,3 6 0,2 4-1,3 6 1,-115 95-1,152-104 214,3 5-1,4 2 1,2 4-1,4 3 1,3 2-1,-106 176 1,145-209 14,2 1 0,3 1 1,1 1-1,3 0 0,2 2 0,-15 95 1,26-111-16,1 0 1,2 1-1,2-1 1,1 0-1,2 0 1,1 0-1,2-1 1,1 1 0,2-1-1,28 65 1,-21-67-7,0-1 1,3 0-1,0-1 1,2-1 0,1-1-1,2-1 1,0-2-1,47 39 1,-32-36 12,0-1-1,2-2 1,1-2 0,0-2-1,92 33 1,-58-33 14,2-2 1,0-4-1,1-3 0,0-4 1,1-4-1,-1-2 1,146-16-1,-115-3 19,0-5 1,-2-5-1,-1-4 0,-2-5 0,-1-5 1,-1-4-1,-3-5 0,-3-4 0,-1-4 1,-3-5-1,-3-3 0,-3-5 0,135-137 1,-175 157 67,-3-2-1,-3-2 1,-2-2 0,-2-1 0,-3-2 0,29-66 0,-46 83-11,-2-1 0,-3 0 0,-1 0 0,-2-1-1,-2-1 1,-1 0 0,-3 0 0,-2 0 0,-2 0 0,-7-58 0,-3 35-6,-3 1 0,-3 0 0,-42-107 0,8 54-67,-67-116 1,48 114-163,-6 4 0,-162-198 1,163 232-44,-4 4-1,-4 3 1,-2 4 0,-96-63 0,117 95-31,0 2 1,-3 4-1,-1 2 1,-1 3-1,-2 3 1,0 4-1,-2 2 1,0 4-1,-1 2 1,-1 4-1,-141-3 1,121 18-78,0 4 0,0 4 0,1 4 1,1 4-1,1 4 0,1 4 0,2 4 1,-121 61-1,101-36-8,2 5 1,3 5-1,3 4 0,4 4 0,2 4 1,-86 97-1,108-98 280,4 4-1,3 3 1,5 3-1,3 2 1,-62 132-1,82-137 156,3 1 0,5 2 0,3 0 1,4 2-1,3 1 0,-8 138 0,23-145-30,3 0 0,5 0-1,3-1 1,22 107 0,-15-128-62,3-2 0,2 0 1,3-1-1,3-1 0,2-1 1,46 72-1,-37-77-4,2-2 0,3-2 0,1-1 0,3-2 1,1-3-1,2-1 0,2-3 0,2-1 0,1-4 0,1-1 0,2-3 1,1-2-1,1-3 0,79 22 0,-56-24 23,0-5 0,1-2-1,1-4 1,0-4 0,0-4 0,1-3 0,-1-4-1,0-3 1,0-4 0,108-29 0,-80 7 28,-2-4 0,-1-6 1,-2-4-1,-3-4 0,-2-6 0,-3-3 0,-2-5 1,-3-3-1,-3-5 0,82-86 0,-93 77 95,-3-3 0,-4-3 0,-4-3 0,-4-3 0,-5-2 0,-3-3-1,-5-3 1,-4-2 0,-5-1 0,37-143 0,-51 120-28,-5-1 1,-6-1-1,-6-1 1,-11-256-1,-12 239-131,-6 0-1,-7 1 1,-7 1-1,-55-158 1,47 191-188,-6 1 0,-4 2 1,-5 3-1,-4 2 0,-5 3 0,-4 3 1,-5 3-1,-4 3 0,-4 3 0,-3 4 1,-5 4-1,-2 4 0,-183-118 0,181 140-420,-2 5 0,-3 4-1,-1 5 1,-196-56-1,207 77 151,0 3-1,-2 4 1,0 5-1,0 3 1,0 4-1,-112 12 0,102 4 199,0 5-1,1 3 1,1 5-1,1 4 1,2 5-1,2 3 1,-175 103-1,161-73 263,2 4-1,4 4 1,3 5-1,4 5 1,-163 193-1,181-181 173,4 4 0,5 3 0,4 2-1,5 3 1,5 3 0,5 2-1,5 2 1,5 1 0,6 3 0,5 0-1,-19 211 1,39-240-98,4 0 1,5 0-1,3 0 0,5 0 1,3-1-1,5-1 0,4 0 1,3-1-1,4-2 1,5-1-1,56 106 0,-42-110-80,3-3 0,4-3-1,3-2 1,3-2 0,4-3-1,143 120 1,-116-120 40,4-3 1,3-5-1,2-4 1,3-4-1,136 48 1,-91-51-6,2-6 0,3-7-1,0-7 1,2-7 0,1-6 0,0-7 0,1-7 0,280-30 0,-309 9-41,-1-6-1,-1-6 1,-1-5-1,-2-6 1,-2-5-1,-1-5 1,117-69 0,-151 68 90,-3-4 1,-2-4 0,135-125 0,-159 126 69,-3-3 0,-2-2 0,-4-2 0,-2-2-1,44-84 1,-66 102-45,-1-1 0,-3 0 0,-2-2 0,-3 0 0,-1-1 0,-3-1 0,-2 0 1,-3 0-1,-2-1 0,-2 0 0,-9-105 0,-7 72-38,-4 1 0,-4 1 1,-3 1-1,-4 2 1,-44-92-1,5 36-48,-6 4 0,-102-142-1,91 159-92,-5 3-1,-5 4 1,-5 5-1,-4 4 1,-5 5-1,-185-130 1,206 171-113,-3 4 1,-2 4 0,-188-70-1,197 91-15,0 4 0,-2 4-1,0 3 1,-1 5 0,-103-2-1,100 14-13,-1 3 0,0 5 0,1 3 0,1 4 0,0 4-1,-135 50 1,125-30 11,1 4 0,3 4-1,2 4 1,2 4 0,-103 84-1,96-58 147,5 3 0,2 5 0,5 3-1,4 4 1,5 4 0,4 3 0,4 2 0,5 4-1,5 2 1,-55 151 0,72-144 90,4 1 1,6 2 0,5 1-1,6 1 1,5 1-1,5 0 1,11 204-1,6-237-45,5 0 0,3-1 0,4 0 0,4-2 0,3 0 0,5-2-1,4-1 1,3-2 0,4-1 0,3-3 0,57 77 0,-43-82-1,3-3 1,3-2 0,3-3-1,2-4 1,4-2 0,2-4 0,2-3-1,3-4 1,2-3 0,118 49-1,-82-50-9,2-6 0,2-4 0,0-6-1,3-5 1,0-6 0,0-5 0,160-3-1,-129-14-4,0-7-1,0-7 0,-2-6 0,0-8 0,293-97 1,-343 87 54,-2-5 0,-2-4 0,144-96 0,-171 94 76,-3-4-1,-3-2 1,-1-3 0,109-133-1,-135 141-1,-2-1-1,-3-2 0,-3-2 1,-2-1-1,33-88 1,-47 96-52,-1-1 0,-3 0 0,-3-1 0,-1 0 0,-3 0 0,-3-1 0,-3-63 0,-6 39-10,-4 0 0,-3 1-1,-4 1 1,-3 0 0,-36-89-1,10 54-11,-5 2 1,-110-173-1,104 198-83,-2 2 0,-5 3 0,-2 3 0,-4 3 0,-3 3 0,-3 3 0,-3 3 0,-134-82 0,144 107-107,-1 2-1,-1 4 0,-2 3 0,-1 3 1,-2 3-1,0 3 0,-1 4 0,-1 3 1,0 4-1,-1 3 0,-119 5 0,109 9-72,0 4-1,1 3 0,0 5 0,2 3 0,0 4 0,1 4 0,2 3 0,-82 47 1,73-28 110,2 3 1,3 5 0,3 4 0,2 3-1,4 3 1,-108 125 0,117-111 110,4 2-1,4 4 1,4 1 0,3 4-1,5 1 1,-49 139 0,68-146 41,3 1 0,5 1 1,4 1-1,3 0 1,5 1-1,4 1 1,9 149-1,5-160-47,4-1 0,3-1-1,4 0 1,3-1 0,3-1 0,4-1-1,4-1 1,3-2 0,3-2 0,68 96-1,-69-115-3,3-3-1,3-1 1,1-3-1,2-1 0,3-3 1,1-1-1,2-3 1,2-3-1,1-1 0,1-3 1,2-3-1,2-2 1,99 29-1,-91-38-2,1-4-1,0-2 0,0-4 1,1-3-1,0-3 1,0-2-1,120-18 0,-103 2 14,0-4 0,-2-4-1,-1-3 1,0-4-1,127-66 1,-99 32 25,-2-4 0,-4-5 0,-3-5 0,-3-4 0,-5-5 0,-3-3-1,-4-5 1,116-161 0,-151 178-148,-2-3 1,-5-1-1,-3-3 0,-3-1 0,-5-2 0,-4-2 1,-3-1-1,-5-1 0,-3-1 0,-5-1 0,6-140 1,-27-98-484,5 321 568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4:44.091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611 98 1736,'4'-8'854,"2"0"0,-1 0-1,1 0 1,1 0 0,-1 1 0,12-10-1,-17 17-774,0-1 0,0 1 0,-1 0 0,1-1-1,0 0 1,0 1 0,-1-1 0,1 1 0,-1-1 0,1 0-1,-1 1 1,1-1 0,-1 0 0,1 0 0,-1 1-1,0-1 1,1 0 0,-1 0 0,0 0 0,1 1 0,-1-1-1,0 0 1,0 0 0,0 0 0,0 0 0,0-1-1,-1 2-18,1-1-1,-1 0 0,0 1 0,0-1 1,1 0-1,-1 1 0,0-1 0,0 1 1,0 0-1,0-1 0,0 1 0,0 0 1,1-1-1,-1 1 0,0 0 0,0 0 1,0 0-1,-2 0 0,-48 3 710,21 7-710,0 2 0,0 1 0,1 1 0,0 1 0,2 2 0,0 1 0,1 1 0,0 1 0,2 1 1,1 2-1,0 0 0,2 1 0,0 1 0,2 1 0,1 1 0,1 1 0,2 0 0,-18 41 0,31-63-59,0 1-1,0-1 0,0 0 0,1 0 0,0 1 0,0-1 0,1 0 1,0 1-1,0-1 0,0 1 0,2 7 0,-2-12 0,1-1 0,-1 0-1,1 1 1,-1-1 0,1 1-1,0-1 1,0 0 0,0 0 0,0 1-1,0-1 1,0 0 0,0 0-1,0 0 1,0 0 0,0 0-1,0 0 1,1 0 0,-1 0 0,2 0-1,0 0 1,0 0 0,0-1 0,0 1 0,0-1 0,0 0-1,0 0 1,0 0 0,0 0 0,0-1 0,0 1 0,-1-1 0,1 0 0,5-1-1,7-4 7,0-1 0,0 0 0,-1-1-1,0 0 1,0-1 0,14-12 0,72-71 10,-75 68-9,0 0 9,66-68 19,-79 79-3,-1 0 0,-1-2 0,0 1 0,-1-1 0,8-17 0,-16 30-7,0 1 1,0 0-1,-1 0 1,1 0-1,-1-1 1,1 1-1,-1 0 1,1-1-1,-1 1 1,0-1-1,0 1 1,1 0-1,-1-1 1,0 1-1,0-1 1,-1 1-1,1 0 1,0-1-1,0 1 1,-1-1-1,1 1 1,-1 0-1,1-1 1,-2 0-1,1 1-1,0 0 0,0 0 0,-1 1-1,1-1 1,0 1 0,-1-1 0,1 1-1,0-1 1,-1 1 0,1 0 0,-1 0 0,1-1-1,0 1 1,-1 0 0,1 0 0,-1 1 0,1-1-1,-3 1 1,-9 2 36,1 0-1,-1 1 0,-21 10 1,0 3-76,2 1 0,-1 1 0,2 2 0,-48 41 1,64-49 14,2 0 0,-1 1 1,2 0-1,0 1 0,0 0 1,2 1-1,0 0 0,0 1 1,2 0-1,0 1 0,-5 18 1,12-35-4,1 0 1,0 0 0,-1 0 0,1 0-1,0 0 1,0 0 0,-1-1-1,1 1 1,0 0 0,0 0 0,0 0-1,0 0 1,0 0 0,1 0-1,-1 0 1,0 0 0,0 0 0,0 0-1,1-1 1,-1 1 0,1 0-1,-1 0 1,1 1 0,0-2 1,0 0 0,-1 1 0,1-1 0,0 0 1,0 0-1,0 0 0,0 0 0,-1 0 0,1 0 0,0 0 0,0 0 1,0 0-1,-1 0 0,1 0 0,0-1 0,0 1 0,0 0 1,-1-1-1,1 1 0,1-1 0,41-28-29,-40 27 33,76-55 12,53-42 7,-112 82 85,-1-1 1,-1 0-1,0-2 1,16-23-1,-33 42-68,0 0-1,0 0 0,0-1 1,0 1-1,0-1 0,0 1 1,0-1-1,-1 1 0,1-1 0,0 0 1,-1 1-1,0-1 0,1 0 1,-1 1-1,0-1 0,0 0 1,0 0-1,0 1 0,0-1 0,0 0 1,-1-2-1,0 3-3,0-1 0,0 1 0,0 0-1,0 0 1,0 0 0,0 0 0,0 0 0,0 0-1,-1 0 1,1 1 0,0-1 0,-1 0 0,1 1 0,0-1-1,-1 1 1,1-1 0,-1 1 0,1 0 0,-3-1 0,-7 0 39,0 0 0,0 1 1,0 1-1,0 0 1,-16 3-1,2 2-34,0 1 0,0 1-1,1 2 1,0 0 0,1 1-1,0 2 1,1 0 0,0 1-1,-23 22 1,21-16-46,1 1 1,1 1 0,1 1-1,1 1 1,1 1-1,1 1 1,-19 35 0,34-55-4,0 1 1,0-1-1,1 1 1,0-1-1,0 1 0,0 0 1,1 0-1,0 0 1,0 12-1,1-17 6,0 0 0,1 0-1,-1 0 1,1 0 0,-1-1-1,1 1 1,0 0 0,-1 0-1,1-1 1,0 1 0,0 0-1,0-1 1,0 1 0,1-1-1,-1 0 1,0 1 0,1-1-1,-1 0 1,1 0 0,-1 0-1,1 0 1,-1 0 0,1 0-1,0 0 1,-1 0 0,1-1-1,0 1 1,0-1 0,0 1-1,-1-1 1,1 0 0,0 1-1,0-1 1,0 0 0,0 0-1,0-1 1,0 1 0,-1 0-1,1-1 1,2 0 0,8-1-1,0 0 0,0-2 0,0 1 0,-1-2 0,1 1 1,-1-1-1,0-1 0,-1 0 0,1-1 0,-1 0 1,10-9-1,17-17 34,46-53 0,-49 49-9,-4 7 9,-16 18 5,-1-2-1,0 1 1,-1-2-1,0 0 1,-1 0-1,16-31 1,-26 45-14,-1 0 0,1-1 0,-1 1 0,1 0 0,-1 0 0,0-1-1,1 1 1,-1 0 0,0 0 0,0-1 0,0 1 0,0 0 0,0-1 0,0 1 0,0 0 0,-1 0 0,1-1 0,0 1 0,-1 0 0,1 0 0,-1 0 0,1-1-1,-1 1 1,0 0 0,1 0 0,-1 0 0,0 0 0,0 0 0,-1-1 0,-1 0 10,-1 0 0,1 0 0,0 1 0,0 0 0,-1-1 0,1 1 0,-1 0 0,1 1 0,-1-1 0,-6 0 0,-4 0 10,-1 1 1,1 1-1,-1 0 1,-21 5-1,23-2-41,1 0 0,-1 1 0,1 0 0,1 1 0,-1 0 0,1 1 0,0 1 0,0 0 0,1 0 0,0 1 0,-17 19 0,21-21-7,0-1 0,1 1 0,0 1 1,1-1-1,0 1 0,0 0 1,0 0-1,1 0 0,0 0 0,1 1 1,0-1-1,0 1 0,1-1 1,0 1-1,0 0 0,1-1 1,0 1-1,1 0 0,2 10 0,-3-16 7,0 0-1,1 0 0,0 0 0,0 0 0,0 0 0,0-1 0,0 1 0,1 0 1,-1 0-1,1-1 0,0 1 0,-1-1 0,1 0 0,0 1 0,1-1 0,-1 0 0,0 0 1,0 0-1,1-1 0,0 1 0,-1 0 0,1-1 0,0 0 0,-1 0 0,1 0 1,0 0-1,0 0 0,0 0 0,0-1 0,0 1 0,0-1 0,0 0 0,0 0 1,0 0-1,0 0 0,0-1 0,0 1 0,4-2 0,5-1 5,0 0 0,0-1 0,0-1-1,-1 0 1,0-1 0,0 0 0,0-1 0,10-8-1,15-13 21,-1-2-1,-2-1 0,-1-2 0,-1-1 0,-2-1 0,31-49 0,-53 72-5,-1 0-1,0-1 0,8-23 0,-13 32 9,0-1 0,1 1 0,-2-1 0,1 1 1,0-1-1,-1 1 0,0-1 0,0 1 0,-1-1 0,1 1 0,-1-1 1,0 1-1,0-1 0,0 1 0,-3-6 0,3 8-7,-1 0 0,1 0-1,-1 1 1,0-1 0,0 0 0,0 1-1,0-1 1,0 1 0,0 0-1,0 0 1,0 0 0,0 0 0,0 0-1,-1 0 1,1 0 0,0 1-1,-1-1 1,1 1 0,0 0 0,-1 0-1,1-1 1,-1 2 0,1-1 0,0 0-1,-1 0 1,1 1 0,0-1-1,-5 2 1,-4 1-14,0 1 0,0 0 0,1 0 0,-19 10 0,4 3-9,1 1 0,1 1 0,1 0 0,0 2 0,2 1 0,0 0-1,1 2 1,2 0 0,0 1 0,2 0 0,1 1 0,1 1 0,1 0 0,1 1 0,2 1-1,-10 47 1,18-70 0,0 0-1,0 0 0,1 0 1,0 0-1,1 0 1,-1 0-1,1 1 0,3 9 1,-4-14 2,1 0 1,0-1 0,0 1 0,-1-1 0,1 1 0,0-1-1,0 0 1,1 1 0,-1-1 0,0 0 0,0 0-1,1 0 1,-1 0 0,0 0 0,1 0 0,-1 0 0,1 0-1,-1-1 1,1 1 0,0 0 0,-1-1 0,1 0-1,0 1 1,-1-1 0,1 0 0,0 0 0,-1 0 0,1 0-1,0 0 1,0 0 0,-1 0 0,1-1 0,0 1-1,-1 0 1,1-1 0,2-1 0,8-2 0,1-1 0,-1 0 0,-1-1 0,1-1 0,-1 0 0,0 0 0,19-18 0,67-72 25,-78 75-17,5-3 3,69-80 19,-82 90-4,0-1 0,0 0 0,-1 0 0,-2-1 0,10-22 0,-17 37-1,0 1 0,-1-1 1,1 0-1,0 0 0,-1 0 0,1 0 0,-1 0 1,0 1-1,0-1 0,1 0 0,-1 0 0,0 0 1,-1 0-1,1 0 0,0 0 0,-1 0 0,1 0 1,-1 1-1,1-1 0,-1 0 0,0 0 0,0 0 1,1 1-1,-1-1 0,-1 0 0,1 1 0,0-1 1,-3-2-1,1 2 4,-1 1 0,1-1 0,-1 1 0,0-1 0,1 1 0,-1 0 0,0 1 0,0-1 0,1 0 0,-1 1 1,0 0-1,0 0 0,0 0 0,-5 2 0,-9 0-43,1 2 1,-1 1 0,1 0-1,0 1 1,0 1-1,0 0 1,1 1 0,0 1-1,1 1 1,0 0-1,0 1 1,1 0 0,-15 17-1,20-19 5,-1 0 0,2 1-1,-1 1 1,1-1 0,1 1 0,0 1-1,1-1 1,0 1 0,0 1 0,1-1-1,1 1 1,0-1 0,1 1-1,1 0 1,0 0 0,0 1 0,1-1-1,2 22 1,-2-33 9,1 1 1,0-1-1,0 0 0,1 1 1,-1-1-1,0 0 0,1 0 0,0 0 1,-1 1-1,1-1 0,0 0 1,0 0-1,0 0 0,0 0 1,1 0-1,-1 0 0,0-1 0,1 1 1,-1 0-1,1-1 0,0 1 1,-1-1-1,1 1 0,0-1 1,0 0-1,0 0 0,0 0 1,0 0-1,0 0 0,1 0 0,-1-1 1,0 1-1,0-1 0,0 1 1,1-1-1,-1 0 0,0 0 1,1 0-1,-1 0 0,0 0 0,0 0 1,1-1-1,-1 1 0,3-2 1,6-2 2,0 0 0,-1 0 1,0-2-1,0 1 0,0-1 1,0 0-1,13-12 0,11-12 30,-2 0-1,-1-3 0,-1 0 0,-1-2 0,-2-1 1,-2-1-1,-2-1 0,35-76 0,-57 112-11,0 1-1,0-1 1,-1 1-1,1-1 1,-1 1 0,1-1-1,-1 1 1,1-1-1,-1 0 1,0 1-1,0-1 1,0 0 0,0 1-1,0-1 1,0 1-1,-1-1 1,1 0-1,0 1 1,-1-1 0,1 1-1,-1-1 1,0 1-1,1-1 1,-1 1-1,0-1 1,-1-1-1,-1 2-3,1-1-1,0 1 1,-1-1-1,1 1 1,0 0-1,-1 0 0,0 0 1,1 1-1,-1-1 1,1 0-1,-1 1 0,0 0 1,0-1-1,-3 1 1,-6 1-18,0 0 1,0 0 0,0 1 0,0 0 0,0 1 0,-11 5 0,-13 8-27,2 1 0,0 2 0,1 1 0,1 2 0,1 1 0,-31 29 1,42-32 14,0 0 0,1 1 0,1 1 0,1 1 0,1 0 0,1 1 0,1 1 0,2 0 0,-11 30 0,19-46 1,2-1 1,-1 1-1,1 0 1,-1 18-1,3-26 9,0 1 1,-1-1-1,1 1 0,0-1 1,1 1-1,-1-1 0,0 0 0,0 1 1,0-1-1,1 1 0,-1-1 1,1 0-1,-1 0 0,1 1 1,0-1-1,-1 0 0,1 0 0,0 1 1,0-1-1,0 0 0,0 0 1,0 0-1,0 0 0,0 0 0,0 0 1,0-1-1,1 1 0,-1 0 1,0-1-1,1 1 0,-1-1 0,0 1 1,1-1-1,-1 1 0,0-1 1,1 0-1,-1 0 0,1 0 1,-1 0-1,0 0 0,3 0 0,6-1 1,-1 0-1,1-1 0,-1 0 0,1-1 0,-1 0 0,0-1 1,0 0-1,0 0 0,11-7 0,75-56-22,-68 46 25,2-1 5,137-113 77,-148 119-66,-1-2-1,-1 0 1,-1-1-1,-1 0 1,0-2-1,19-37 0,-32 55 2,1 1-1,-1-1 1,0 0-1,0 0 0,0 0 1,0 1-1,0-1 0,-1 0 1,1 0-1,-1 0 0,0 0 1,0 0-1,0 0 0,0 0 1,-1 0-1,1 0 0,-1 0 1,1 0-1,-1 0 0,0 0 1,-2-2-1,1 2 2,0 0-1,0 1 0,-1 0 1,1-1-1,-1 1 0,1 0 1,-1 1-1,0-1 1,0 0-1,0 1 0,0-1 1,0 1-1,0 0 1,0 0-1,0 0 0,-4 0 1,-8-1 5,1 0-1,-1 1 1,0 1 0,0 1 0,0 0 0,1 0 0,-22 6 0,4 2-26,0 2 1,1 1 0,0 1 0,1 1-1,0 2 1,-32 23 0,43-25-16,0 0 0,1 1 0,0 1 1,1 1-1,1 1 0,1 0 0,0 1 0,2 0 0,-18 34 1,27-46 7,1 0-1,0 1 1,0-1 0,1 1 0,0 0 0,1 0 0,-1 0 0,1 0 0,1 0 0,0 0 0,0 0 0,0 0 0,1 0 0,4 14 0,-4-18 6,1 0 1,-1 0 0,1 0-1,0 0 1,1-1 0,-1 1-1,1-1 1,-1 0 0,1 1 0,0-1-1,0 0 1,1-1 0,-1 1-1,0 0 1,1-1 0,0 0-1,-1 0 1,1 0 0,0 0 0,0-1-1,0 1 1,0-1 0,0 0-1,1 0 1,-1-1 0,0 1-1,0-1 1,1 0 0,4-1 0,7 0 1,-1-1 0,1-1 1,0 0-1,-1-1 1,0-1-1,0 0 1,0-2-1,0 1 0,-1-2 1,0 0-1,-1 0 1,0-1-1,13-12 1,2-3 13,-1 0 0,-1-2 0,-2-1 0,36-50 0,-55 68 4,1 1 0,-1-1 1,0 0-1,-1 0 0,0 0 1,0 0-1,-1-1 1,0 0-1,-1 0 0,0 1 1,1-18-1,-4 22 0,1 1 0,-1-1 0,1 1 0,-1-1 0,-1 1 0,1-1 0,0 1 0,-1 0 0,0 0 0,0-1-1,-1 1 1,1 1 0,-1-1 0,0 0 0,1 1 0,-2-1 0,1 1 0,0 0 0,-1 0 0,1 0 0,-1 0 0,0 1 0,0 0 0,0 0 0,0 0-1,-1 0 1,-7-2 0,4 1-12,0 1-1,0 0 0,-1 0 1,1 1-1,-1 0 0,0 1 0,1 0 1,-1 0-1,0 0 0,1 1 1,-1 1-1,-13 3 0,9-1-8,0 1 1,1 1-1,-1 0 0,1 0 1,1 1-1,-1 0 0,-17 16 1,17-13 1,1 1 1,0 0 0,0 1 0,1 0-1,0 1 1,2 0 0,-1 0 0,1 1 0,1 0-1,1 0 1,0 1 0,1-1 0,0 1-1,-4 26 1,8-36 1,0-1 0,1 1-1,0-1 1,0 1-1,0-1 1,0 1 0,1-1-1,0 1 1,0-1 0,0 1-1,0-1 1,1 0 0,-1 0-1,1 1 1,0-1-1,0 0 1,1-1 0,-1 1-1,1 0 1,0-1 0,0 1-1,0-1 1,1 0 0,-1 0-1,1 0 1,-1-1-1,1 1 1,0-1 0,0 0-1,0 0 1,0 0 0,1-1-1,6 3 1,-1-2 1,0-1 1,0 0 0,0 0-1,0-1 1,0 0-1,0 0 1,0-1-1,0-1 1,0 0-1,-1 0 1,1-1 0,0 0-1,-1-1 1,12-6-1,-6 2 9,0-2 0,-1 0 0,-1 0 0,1-1 0,-2-1 0,17-19-1,-26 28 4,0-1 0,0-1 0,0 1 0,-1 0 0,0 0 0,1-1 0,-2 0 0,1 1 0,0-1 0,-1 0 0,2-9 0,-4 11 0,1 0 1,0 0 0,0 0 0,-1 0-1,0 1 1,1-1 0,-1 0-1,0 0 1,0 1 0,-1-1-1,1 1 1,-1-1 0,1 1-1,-1 0 1,0-1 0,1 1 0,-1 0-1,0 0 1,-1 0 0,1 0-1,0 1 1,-4-3 0,0 0-3,1 1 1,-1 0-1,0 0 1,0 1-1,0-1 1,0 1-1,0 1 0,0-1 1,-1 1-1,1 0 1,-1 1-1,1-1 1,0 1-1,-9 1 1,4 1-9,0 0 0,0 0 0,1 1 0,-1 1 0,1 0 0,-1 0 0,-16 10 0,9-2-7,0 0 0,0 1 0,2 1 1,-1 1-1,2 0 0,0 1 0,-24 34 0,33-42-7,1 1 1,0-1-1,1 1 1,0 0-1,0 1 0,1-1 1,0 1-1,-2 13 1,4-21 5,1 1 1,0-1-1,0 1 1,0-1-1,0 0 1,1 1-1,-1-1 1,1 0-1,-1 1 1,1-1-1,0 0 1,0 0-1,0 1 1,0-1-1,0 0 1,2 3-1,0-3 3,-1 0-1,0 0 0,1-1 0,-1 1 1,1 0-1,-1-1 0,1 0 0,0 1 1,0-1-1,0-1 0,0 1 1,-1 0-1,1 0 0,0-1 0,0 0 1,6 0-1,1 0 4,1-1 0,0 0 0,0-1-1,-1-1 1,1 0 0,-1 0 0,0-1 0,0 0 0,0 0-1,0-1 1,-1-1 0,1 0 0,-2 0 0,11-9 0,7-7 15,-2-1 1,-1 0 0,28-38 0,-38 44 5,0-1 1,-1 0-1,-1-1 1,9-23-1,-18 38-5,0-1-1,0 1 1,-1-1-1,0 0 1,0 1-1,0-1 1,-1 0 0,0 0-1,0 1 1,0-1-1,-1-7 1,0 10-1,1 0 1,-1-1 0,0 1 0,0 0-1,0 0 1,-1 0 0,1 0-1,0 0 1,-1 0 0,0 0 0,1 0-1,-1 1 1,0-1 0,0 1-1,0-1 1,0 1 0,0 0-1,0 0 1,0 0 0,0 0 0,0 0-1,-1 0 1,1 0 0,-3 0-1,-3 0 0,0 0-1,0 0 0,0 1 0,0 0 1,0 1-1,0 0 0,1 0 0,-1 0 1,0 1-1,0 0 0,1 1 1,-1 0-1,1 0 0,0 0 0,0 1 1,-12 8-1,1 1 0,1-1 1,0 2-1,1 1 0,0 0 1,-13 17-1,21-22-17,1 1 0,0 0 0,1 0 0,-10 22 0,15-30-2,0 1 0,0-1-1,0 1 1,0 0 0,0 0 0,1-1 0,0 1 0,0 0 0,0 6 0,0-9 3,1 1-1,-1-1 1,1 0 0,-1 1 0,1-1 0,-1 0 0,1 1 0,0-1 0,-1 0-1,1 0 1,0 0 0,0 0 0,0 0 0,0 0 0,0 0 0,0 0-1,0 0 1,1 0 0,-1 0 0,0-1 0,0 1 0,1 0 0,-1-1-1,0 1 1,2 0 0,1-1 2,0 1 1,0-1-1,0 0 0,0 0 0,0 0 0,-1-1 1,1 1-1,0-1 0,0 0 0,0 0 1,-1 0-1,1 0 0,-1-1 0,1 0 0,3-2 1,53-35 5,-47 29-5,9-6 15,40-38 0,-54 46 2,-1 0 1,1-1 0,-2 0 0,1 0 0,-1 0 0,-1-1 0,9-18-1,-14 28-10,0-1 0,1 1 0,-1-1 0,0 0 0,0 1 0,0-1 0,1 1-1,-1-1 1,0 1 0,0-1 0,0 0 0,0 1 0,0-1 0,0 1 0,0-1 0,0 0-1,0 1 1,0-1 0,0 1 0,0-1 0,-1 0 0,1 1 0,0-1 0,0 1-1,-1-1 1,1 1 0,0-1 0,-1 1 0,1-1 0,0 1 0,-1-1 0,1 1-1,-1 0 1,1-1 0,-1 1 0,1 0 0,-1-1 0,1 1 0,-1 0 0,0-1-1,-32 3 93,-32 20-48,47-13-38,1 0 0,0 1 1,0 0-1,1 1 0,0 1 1,-19 20-1,28-26-17,1 1 0,-1 0 0,1 1 1,1 0-1,0-1 0,0 2 0,0-1 0,1 1 1,0-1-1,1 1 0,0 0 0,0 1 0,1-1 1,0 0-1,-1 12 0,3-19 0,0 1 1,0 0 0,-1-1-1,2 1 1,-1-1 0,0 1-1,0-1 1,1 1-1,-1-1 1,1 1 0,0-1-1,0 1 1,0-1-1,0 0 1,0 1 0,1-1-1,-1 0 1,1 0-1,-1 0 1,1 0 0,0 0-1,-1 0 1,1-1-1,0 1 1,0-1 0,1 1-1,-1-1 1,0 0 0,0 1-1,1-1 1,-1 0-1,0-1 1,1 1 0,-1 0-1,1-1 1,0 1-1,-1-1 1,1 0 0,4 0-1,2 0 4,0-1-1,-1 0 1,1-1-1,0 0 1,-1 0-1,1-1 1,-1 0-1,0 0 1,0-1-1,12-7 1,-4 0 7,0-1 1,-1-1-1,0 0 1,-1-1-1,13-16 0,-23 25 6,0 1-1,0-1 0,-1 1 1,0-1-1,0 0 0,0 0 0,0-1 1,-1 1-1,0 0 0,0-1 1,0 1-1,-1-1 0,0 0 0,0 0 1,0 1-1,-1-1 0,0 0 0,0 0 1,-1 0-1,1 0 0,-3-9 1,1 11-4,0 1 1,0-1 0,0 1 0,0-1 0,-1 1 0,1 0 0,-1 0-1,0 0 1,0 0 0,0 0 0,0 1 0,0 0 0,0-1-1,-1 1 1,1 0 0,-1 1 0,0-1 0,0 0 0,1 1 0,-1 0-1,0 0 1,0 0 0,0 1 0,0-1 0,0 1 0,0 0 0,0 0-1,0 0 1,0 1 0,0 0 0,-6 1 0,-2 0-12,-1 1-1,1 1 1,0 0 0,0 0 0,0 1 0,0 1 0,1 0-1,-19 13 1,22-11-3,0 0 0,0 0 0,1 1 0,-1 0 0,2 0 0,0 1 0,0-1 0,0 2 0,1-1 0,1 0 0,0 1 0,-4 16 0,6-20-2,0 0 1,1-1-1,0 1 1,0 0-1,0-1 0,1 1 1,0 0-1,1 0 1,-1-1-1,1 1 1,0 0-1,1-1 1,0 1-1,0-1 1,0 1-1,1-1 0,0 0 1,0 0-1,1 0 1,-1 0-1,1-1 1,6 7-1,-7-10 5,0 1-1,0-1 1,0 1 0,1-1-1,-1 0 1,1 0-1,-1-1 1,1 1-1,0-1 1,0 0 0,0 1-1,0-2 1,-1 1-1,1 0 1,0-1-1,6 0 1,-2 0 1,1-1-1,-1-1 1,0 1 0,0-1 0,0-1-1,0 1 1,11-7 0,1-1 5,-2-1 0,1 0 0,-1-2 0,-1 0 0,20-20 0,-23 19 7,0-1 0,-1-1 1,17-25-1,-27 35 1,1 1 0,-1-1 0,0 0 0,0-1-1,0 1 1,-1 0 0,0-1 0,-1 1 0,1-1-1,-1 0 1,0 1 0,-1-1 0,0 0 0,0-9 0,-2 12-1,1 0 0,-1 0 1,0 0-1,0 1 0,0-1 1,-1 0-1,1 1 0,-1-1 1,0 1-1,0 0 0,0 0 1,0 0-1,0 0 0,-1 1 1,0-1-1,1 1 0,-1 0 1,0 0-1,0 0 0,0 1 0,0-1 1,0 1-1,-7-1 0,-6-3 1,-1 2-1,1 0 1,-1 1-1,-23 0 1,27 3-17,0 0 1,0 1-1,0 1 1,1 0-1,-1 1 0,1 1 1,0 0-1,0 0 1,0 1-1,1 1 1,0 0-1,0 1 1,-17 15-1,21-18-5,1 2 0,1-1 0,-1 1 0,1 0 0,0 0 0,0 1 0,1 0 0,0 0 0,1 0 0,0 0 0,0 1 0,0 0 0,1 0 0,1 0 0,-1 0 0,2 0 0,-1 0 0,1 1 0,1-1 0,-1 1 0,2 10 0,0-15 5,-1-1 0,1 0 0,0 0 0,0 0 0,0 0-1,1 0 1,-1 0 0,1 0 0,0-1 0,0 1 0,1-1 0,-1 1 0,1-1 0,-1 0 0,1 0 0,0 0 0,0 0 0,7 5 0,-5-6 4,0 0-1,0 0 1,0 0-1,0 0 1,0-1-1,0 0 1,0 0-1,1 0 0,-1-1 1,0 0-1,1 0 1,-1 0-1,7-1 1,0-1 4,-1-1 1,1 0-1,0 0 0,-1-1 1,0-1-1,0 1 1,0-2-1,-1 0 0,1 0 1,-1-1-1,-1 0 1,14-13-1,-18 15 8,-1 0 0,1-1 0,-1 0 0,0 0 0,-1 0 0,0 0 0,0 0 0,0-1 1,0 1-1,-1-1 0,0 0 0,-1 0 0,1 0 0,0-11 0,-3 14-3,1 1 1,0-1-1,-1 1 0,1-1 1,-1 1-1,0-1 0,0 1 0,-1-1 1,1 1-1,-1 0 0,0 0 1,1 0-1,-1 0 0,0 0 1,-1 0-1,1 0 0,-1 1 0,1-1 1,-1 1-1,0 0 0,1 0 1,-1 0-1,-1 0 0,1 0 1,0 1-1,0-1 0,0 1 0,-1 0 1,1 0-1,-6-1 0,2 1-13,0 0 0,0 0 0,0 0 0,0 1 0,0 1 0,0-1 0,0 1 0,0 0 0,0 0 0,0 1 0,0 0-1,0 1 1,0-1 0,1 1 0,0 0 0,-1 1 0,1-1 0,0 1 0,1 1 0,-1-1 0,1 1 0,0 0 0,0 0 0,0 0 0,-4 8-1,-1-1-5,1 1 0,1 0 0,0 0 0,1 1-1,1 0 1,0 0 0,0 0 0,2 1 0,0 0-1,-4 27 1,7-38 5,1 0-1,-1 1 1,1-1 0,0 0-1,0 1 1,1-1 0,-1 0-1,1 1 1,0-1-1,0 0 1,0 0 0,1 0-1,-1 0 1,1 0-1,0 0 1,0 0 0,1-1-1,-1 1 1,1-1 0,0 1-1,0-1 1,0 0-1,0 0 1,0 0 0,1-1-1,-1 1 1,1-1-1,0 0 1,-1 0 0,1 0-1,0 0 1,0-1-1,1 0 1,-1 1 0,0-2-1,7 2 1,5 0-278,0-1 0,0-1 0,0 0 0,-1-1 0,1-1 0,0 0 0,-1-1 0,30-10 0,20-17-1776,1-11 704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4:55.929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857 116 1120,'0'-4'305,"1"0"-1,-1 0 0,0 1 0,0-1 1,0 0-1,-1 0 0,1 0 0,-1 0 1,0 0-1,0 0 0,0 1 0,-1-1 1,1 0-1,-1 1 0,0-1 1,0 1-1,0 0 0,-1 0 0,1 0 1,-1 0-1,1 0 0,-1 0 0,0 0 1,0 1-1,0 0 0,-1-1 0,1 1 1,-1 1-1,1-1 0,-1 0 1,1 1-1,-6-2 0,0 0-184,-1 0 0,0 1 0,0 0 1,0 1-1,0 0 0,0 0 0,0 1 0,0 1 0,0-1 0,-1 2 0,1-1 1,1 1-1,-1 1 0,0 0 0,0 0 0,1 1 0,0 0 0,0 1 0,-12 7 0,-11 9-150,2 1 0,0 2 0,-48 47 0,36-25 0,1 0 1,2 3 0,2 1-1,3 2 1,2 1-1,2 2 1,3 1-1,2 1 1,2 1 0,4 1-1,1 0 1,4 2-1,2 0 1,-7 102-1,18-129-80,2 0-1,1 1 0,1-1 0,2 0 0,1-1 0,19 55 0,-20-74 39,1 1 1,1-1-1,0 0 1,1-1-1,1 0 0,0 0 1,13 15-1,-15-21 36,0-1 0,1 1-1,-1-1 1,1 0-1,0-1 1,1 0 0,0 0-1,-1-1 1,1 0 0,1-1-1,-1 0 1,14 3 0,-8-4 34,0-1 0,0-1 0,0 0 0,0-1 0,0-1 0,0 0 0,0-1 0,-1-1 0,1 0 0,-1-1 0,0 0 0,0-1 0,-1-1 0,0 0 0,16-12 0,10-8 70,-1-2 1,-2-1-1,51-55 0,-37 29 115,-2-1 0,-4-2 0,-1-2 0,51-102-1,-70 116 15,-3-1 0,-1-1 0,-3-1 0,-2 0 0,-2-1 0,-2-1 0,4-62 0,-14 92-134,-1 0 0,-1 0 1,-1 0-1,0 0 0,-2 0 0,-1 0 0,0 1 1,-2-1-1,0 1 0,-14-26 0,14 34-144,0 1 0,-1 0-1,0 0 1,-1 1-1,0 0 1,-1 0 0,0 1-1,0 0 1,-1 1 0,-1 0-1,0 1 1,0 0-1,0 1 1,-1 1 0,0-1-1,0 2 1,-15-4-1,13 5-406,-1 1-1,1 1 0,-1 1 0,-27 0 0,-73 9-1078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03.466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600 139 872,'-5'-10'4862,"5"10"-4738,0 0 1,0 0 0,-1 0-1,0 0 1,-26-9 2463,20 7-2329,0 0 1,0 1 0,0 0 0,0 1 0,0 0 0,-12 0 0,6 5-96,1 0 0,-1 0 0,1 1 0,1 1 0,-1 0 0,-15 12 0,-61 57-30,85-74-124,-11 11 3,1 1 1,0 0-1,-18 26 1,27-33-16,0-1 0,0 1 1,0 0-1,1 0 0,0 0 0,0 0 1,1 1-1,0-1 0,1 1 1,-1-1-1,0 16 0,2-21-3,0 0-1,0 0 0,1 0 1,-1 0-1,0 0 1,1 0-1,-1 0 0,1-1 1,0 1-1,-1 0 0,1 0 1,0 0-1,0-1 1,0 1-1,0 0 0,1-1 1,-1 1-1,0-1 0,1 1 1,-1-1-1,1 0 1,-1 1-1,3 0 0,-1-1-3,1 1-1,-1-1 0,1 0 1,-1 0-1,1-1 0,0 1 1,-1-1-1,1 0 0,0 0 1,-1 0-1,8-1 1,0-1-7,0-1 1,-1 1 0,1-2 0,0 0 0,-1 0 0,0-1-1,14-9 1,-9 2 34,-1-1 0,0-1-1,-1 0 1,-1 0 0,0-2 0,-1 0 0,-1 0-1,0 0 1,-1-1 0,-1-1 0,0 0-1,-2 0 1,5-21 0,-10 38-8,0-1 0,-1 0 1,1 0-1,-1 0 0,0 1 0,1-1 0,-1 0 1,0 0-1,0 0 0,0 0 0,-1 1 0,1-1 1,0 0-1,-1 0 0,1 0 0,-1 1 0,1-1 1,-1 0-1,-1-2 0,1 3 1,0 1 0,0-1-1,0 0 1,0 1 0,0-1 0,0 0 0,-1 1-1,1-1 1,0 1 0,0 0 0,0-1 0,-1 1-1,1 0 1,0 0 0,0 0 0,0 0-1,-1 0 1,1 0 0,0 0 0,0 0 0,-2 1-1,-4 0 25,-1 1 0,1 1 0,0 0-1,0 0 1,1 0 0,-1 0 0,-11 9-1,-30 23-10,11-9 12,-49 45-1,77-63-32,0 1 0,1 1 0,0 0 1,0 0-1,1 0 0,0 1 0,1 0 0,0 1 0,-8 22 0,14-33-7,-1 0 0,1 0 0,-1 0 0,1 0-1,0 0 1,-1 1 0,1-1 0,0 0 0,0 0 0,0 0 0,0 0 0,0 0-1,0 0 1,0 1 0,0-1 0,0 0 0,0 0 0,1 0 0,-1 0-1,0 0 1,1 0 0,-1 0 0,1 0 0,0 0 0,-1 0 0,1 0 0,-1 0-1,1 0 1,0 0 0,0-1 0,1 3 0,1-3 0,-1 1 0,1 0 1,0-1-1,-1 0 0,1 1 1,-1-1-1,1 0 0,0 0 1,-1-1-1,1 1 0,0-1 0,-1 1 1,4-2-1,9-3 5,1 0-1,-1-2 1,20-10-1,-14 4 19,0-1 0,0-1 0,-2-1-1,27-27 1,-38 35 53,0-1 0,0-1-1,-1 1 1,0-1-1,-1-1 1,0 1 0,0-1-1,-1 0 1,-1 0 0,0-1-1,4-16 1,-8 26-12,1 0 0,-1 0 0,0 1 0,0-1 0,0 0 0,0 0 0,0 0 0,0 1 0,0-1 0,0 0 0,-1 0 0,1 1 0,-1-1 0,1 0 0,-1 1 0,0-1 0,0 0 0,0 1 0,0-1 0,0 1 0,0-1 0,0 1 0,0 0-1,-2-2 1,0 1-1,0 0-1,0 1 0,0 0 0,0 0 0,0 0 0,-1 0 1,1 0-1,0 0 0,0 1 0,0 0 0,-1 0 0,-4 0 0,-8 1-5,-1 1 0,1 1-1,-1 0 1,-17 7 0,13-2-68,1 0 1,0 1-1,0 0 0,1 2 1,1 0-1,0 2 0,0 0 1,-27 26-1,36-30 3,0 0 0,1 1 0,0 0 0,0 0 0,1 1 0,1 0 0,0 0 0,0 0 0,1 1 0,1 0 0,0 0 0,0 0 0,1 0 0,1 1 0,0-1 0,-1 21 0,3-29 6,1 0 0,-1 0-1,0 0 1,1 0 0,0-1 0,0 1-1,0 0 1,0 0 0,1-1-1,-1 1 1,1-1 0,0 1-1,0-1 1,0 1 0,0-1-1,1 0 1,0 0 0,4 4-1,-5-6 4,1 1 0,-1-1-1,1 0 1,-1 0 0,1 0-1,-1 0 1,1-1 0,0 1-1,-1-1 1,1 1 0,0-1-1,-1 0 1,1 0 0,0 0-1,-1 0 1,1-1 0,0 1-1,-1-1 1,1 0-1,0 0 1,-1 0 0,1 0-1,-1 0 1,0 0 0,1 0-1,-1-1 1,4-2 0,35-28 17,-1-2-1,-2-2 1,-2-1 0,-1-2 0,32-46 0,-56 70 23,0-1 0,14-28-1,-23 41 3,-1 0 0,1 0 0,-1 0 0,1-1-1,-1 1 1,0-1 0,0 1 0,0-1 0,-1 1 0,1-1-1,-1 0 1,0 1 0,0-1 0,0 0 0,-1 1 0,1-1-1,-1 1 1,0-1 0,0 1 0,0-1 0,-2-4 0,1 6-15,0 0 1,0 1 0,-1-1 0,1 0 0,0 1 0,-1-1 0,1 1-1,-1 0 1,1 0 0,-1 0 0,0 0 0,1 0 0,-1 1 0,0-1-1,0 1 1,1 0 0,-1-1 0,0 1 0,0 1 0,1-1 0,-1 0-1,0 1 1,-3 0 0,-63 19-18,54-14-27,-1 1 1,1 1-1,1 0 0,0 1 1,0 1-1,0 0 1,1 0-1,1 2 0,0 0 1,-13 16-1,18-19 9,0 0-1,0 1 1,1 0-1,1 0 1,-1 1-1,2 0 1,-1 0-1,1 0 1,1 0-1,0 1 1,1-1 0,0 1-1,1 0 1,0-1-1,1 19 1,0-27 7,0-1 1,0 0 0,0 1-1,0-1 1,0 0 0,1 1 0,-1-1-1,1 0 1,0 0 0,-1 1-1,1-1 1,0 0 0,0 0 0,0 0-1,1 0 1,-1 0 0,0 0-1,1 0 1,0-1 0,-1 1 0,1 0-1,0-1 1,0 1 0,-1-1-1,1 0 1,0 0 0,0 1 0,1-1-1,-1-1 1,0 1 0,0 0-1,0 0 1,1-1 0,-1 1 0,0-1-1,1 0 1,-1 0 0,0 0-1,1 0 1,-1 0 0,0 0 0,1-1-1,-1 1 1,0-1 0,4-1-1,8-3 9,0 0-1,0-1 0,-1-1 1,0 0-1,21-15 0,-5 2 1,-1-2 0,-2 0-1,38-41 1,-57 56 11,0-2-1,0 1 1,-1-1 0,0 0 0,0 0 0,-1 0 0,-1-1 0,1 0-1,-1 0 1,-1 0 0,0 0 0,-1-1 0,1 1 0,-2-1 0,1-19-1,-2 27-8,0 1-1,0-1 1,0 1-1,0-1 1,-1 1-1,1-1 1,-1 1-1,0 0 1,0-1-1,0 1 1,0 0-1,0 0 1,0-1-1,0 1 0,-1 0 1,1 0-1,-1 0 1,0 1-1,1-1 1,-1 0-1,0 1 1,0-1-1,0 1 1,0-1-1,0 1 1,-1 0-1,1 0 1,0 0-1,0 0 1,-1 0-1,1 1 1,-1-1-1,1 1 1,-1-1-1,1 1 0,0 0 1,-1 0-1,1 0 1,-1 0-1,1 1 1,-4 0-1,-5 1-16,1 0 0,0 1-1,0 0 1,0 1-1,1 0 1,-1 1 0,1 0-1,-14 9 1,5 0-10,0 1 1,1 1 0,1 1 0,0 0-1,1 1 1,-23 37 0,30-42 8,1 0 1,0 0-1,1 1 1,0 0-1,1 0 1,0 1 0,2-1-1,0 1 1,0 0-1,1 0 1,1 26-1,0-39 7,1 0-1,0-1 0,0 1 0,1 0 0,-1-1 1,0 1-1,1 0 0,-1-1 0,1 1 0,-1 0 1,1-1-1,0 1 0,-1-1 0,1 1 0,0-1 1,0 1-1,0-1 0,0 0 0,1 1 0,-1-1 1,0 0-1,0 0 0,1 0 0,2 2 0,-1-3 2,-1 1-1,1-1 0,-1 1 0,1-1 1,-1 0-1,1 0 0,0 0 0,-1-1 0,1 1 1,-1 0-1,1-1 0,-1 0 0,1 0 1,3-1-1,9-6 5,0 0 0,-1 0 0,24-20 0,-37 28-2,25-19 49,0-2 1,-2 0-1,0-2 0,-2-1 0,0 0 0,-2-2 0,-1 0 0,-1-2 0,-1 0 0,15-34 0,-30 59-30,-1 1 0,0-1-1,0 1 1,0-1 0,-1 1-1,1-1 1,-1 0-1,1 1 1,-1-1 0,0 0-1,0 1 1,0-1 0,0 0-1,-1 0 1,1 1-1,-1-1 1,1 1 0,-3-6-1,2 6-2,-1 1 1,1-1-1,0 0 0,-1 1 0,0-1 0,1 1 1,-1 0-1,0-1 0,0 1 0,1 0 0,-1 0 1,0 0-1,0 0 0,0 0 0,0 1 0,-1-1 1,1 1-1,-3-1 0,-2 0-11,0 1 1,0 0 0,-1 0-1,1 0 1,0 1-1,0 0 1,0 1-1,0-1 1,0 2-1,0-1 1,1 1-1,-1-1 1,-6 6-1,-11 8-34,0 2-1,2 0 0,0 2 0,1 0 0,-33 43 1,44-51 18,0 2-1,1 0 1,1 0 0,0 0 0,1 1 0,1 0 0,0 0 0,1 1 0,1 0-1,0 0 1,-3 31 0,7-44 3,-1 1 0,1-1-1,0 0 1,1 1-1,-1-1 1,1 0 0,-1 1-1,1-1 1,0 0 0,0 0-1,0 0 1,1 0 0,-1 0-1,1 0 1,-1 0-1,1 0 1,0 0 0,0-1-1,0 1 1,1-1 0,3 4-1,-3-4 7,0-1-1,0 0 0,0 0 1,0 0-1,1 0 1,-1 0-1,0-1 0,0 0 1,0 1-1,1-1 1,-1 0-1,0 0 0,0-1 1,1 1-1,-1-1 0,0 0 1,0 1-1,0-1 1,0-1-1,0 1 0,0 0 1,3-3-1,15-8 18,-1-1 0,-1 0 0,0-2 0,-1 0 0,0-2-1,-1 1 1,-1-2 0,-1 0 0,0-1 0,-2-1 0,0 0 0,-1-1 0,-1 0-1,-1-1 1,-1 0 0,-1 0 0,-1-1 0,6-31 0,-13 52-3,1 0 0,-1-1 0,0 1 0,0-1 0,0 1 0,0-1 0,0 1 0,-1 0 0,1-1 0,-1 1 0,0-1 0,1 1 0,-1 0 0,0 0 0,-2-3 0,2 4-5,0 0 0,0 0 0,0 0 0,0 0 0,0 0 1,0 0-1,0 0 0,-1 0 0,1 1 0,0-1 0,-1 0 0,1 1 0,0-1 0,-1 1 0,1 0 1,-1-1-1,1 1 0,-3 0 0,-1 0-7,0 0-1,1 1 1,-1-1 0,0 1 0,0 0 0,1 1-1,-1-1 1,1 1 0,-1 0 0,1 0 0,0 0-1,0 1 1,-5 3 0,-20 16-56,2 1 0,1 2 0,-44 52-1,58-62 45,0 1-1,1 1 0,1 0 1,1 0-1,0 1 0,1 0 1,1 1-1,-7 29 0,13-46 8,0 1 0,1-1-1,-1 1 1,1-1-1,0 0 1,0 1 0,0-1-1,0 1 1,0-1 0,0 1-1,0-1 1,1 1 0,-1-1-1,1 0 1,0 1-1,0-1 1,0 0 0,0 0-1,0 0 1,0 1 0,1-1-1,1 2 1,-1-3 2,0 0 0,0 0-1,0 0 1,0-1 0,0 1 0,0-1-1,0 0 1,0 1 0,0-1 0,0 0-1,0 0 1,0 0 0,0-1 0,0 1-1,0 0 1,0-1 0,0 1 0,0-1-1,0 0 1,0 1 0,0-1 0,0 0-1,0 0 1,-1 0 0,1-1 0,2-1 0,21-14-1,-1-2 0,-1 0 1,0-1-1,-1-2 0,-2 0 1,21-29-1,-11 9 63,-2 0-1,40-86 1,-66 123-69,0 1 42,1-1 0,-1 1-1,-1-1 1,1 1 0,0-1 0,-1 0 0,1-8-1,-2 12-22,0 1-1,0-1 1,0 0-1,-1 1 1,1-1-1,0 0 1,0 1-1,0-1 0,-1 0 1,1 1-1,0-1 1,-1 1-1,1-1 1,0 1-1,-1-1 0,1 1 1,-1-1-1,1 1 1,-1-1-1,1 1 1,-1-1-1,1 1 0,-2-1 1,-25-2 91,11 5-120,1 1-1,-1 1 1,1 0 0,-1 1 0,2 1-1,-1 0 1,1 1 0,0 1 0,0 0-1,0 1 1,2 0 0,-1 1 0,-12 13-1,11-10 5,1 0 0,0 2 0,1-1 0,0 2 0,1 0-1,1 0 1,1 1 0,0 0 0,1 0 0,-9 31 0,16-46 13,1-1 1,-1 1-1,1 0 1,0 0 0,-1-1-1,1 1 1,0 0-1,0 0 1,0 0 0,0-1-1,0 1 1,1 0-1,-1 0 1,0 0 0,1-1-1,0 1 1,-1 0-1,1-1 1,0 1 0,0 0-1,0-1 1,0 1-1,0-1 1,0 1 0,0-1-1,0 0 1,1 0-1,-1 1 1,0-1 0,1 0-1,-1 0 1,1 0-1,0 0 1,-1-1 0,1 1-1,0 0 1,-1-1-1,1 1 1,0-1 0,0 1-1,-1-1 1,1 0-1,0 0 1,0 0 0,2 0-1,6 0-9,0 0 0,0 0 0,-1-1 0,1 0 0,0-1 0,0 0 0,10-5 0,-2 0 24,-1-1 1,0-1-1,-1 0 1,0-1-1,0-1 0,-1-1 1,0 0-1,23-25 1,-21 17 10,-1 1 0,-1-2 0,-1 0 0,0-1 0,-2-1 0,11-24 0,-22 45-9,0 0-1,0 0 0,0 1 1,-1-1-1,1 0 1,0 0-1,-1 0 0,1 0 1,-1 0-1,0 0 1,0 0-1,1 0 0,-1 0 1,-1 0-1,1 1 1,0-1-1,0 0 0,-1 0 1,1 0-1,-1 0 1,0 0-1,0-2 0,-1 3-6,1 0 0,0 0 0,-1 1 0,1-1 0,0 0 0,-1 1 0,1-1 0,-1 1 0,1-1 0,-1 1 0,0-1 0,1 1 0,-1 0 0,1 0 0,-1 0 0,1 0 0,-1 0 0,0 1 0,1-1 0,-4 1 0,-6 2-11,-1 0 0,1 1-1,0 1 1,0 0 0,-19 11 0,9-1-22,1 0 1,0 1 0,1 1 0,0 1 0,2 1-1,0 0 1,1 2 0,1-1 0,1 2-1,1 0 1,-19 43 0,31-61 20,-1 0 0,1 0-1,0 1 1,0-1 0,1 0 0,-1 0 0,1 0 0,0 1-1,0-1 1,0 0 0,1 1 0,1 7 0,-1-10 2,0-1-1,0 1 1,0-1 0,0 1-1,0-1 1,0 1 0,0-1 0,1 0-1,-1 0 1,0 0 0,1 1 0,-1-1-1,1-1 1,-1 1 0,1 0 0,0 0-1,-1 0 1,1-1 0,0 1 0,-1-1-1,1 0 1,0 1 0,0-1 0,0 0-1,-1 0 1,1 0 0,0 0 0,0 0-1,0 0 1,-1-1 0,1 1-1,3-2 1,8-1 0,1-2 0,-1 1 0,0-2 0,0 0 0,-1 0 0,1-1 0,-1-1 0,-1 0 0,0-1 0,0 0 0,0 0 0,-1-1 0,16-21-1,-2 0 28,-1-2-1,-2 0 0,30-61 0,-48 88-3,0-1 0,0 0 0,-1 0 0,0 0 1,0 0-1,0 0 0,0-8 0,-2 14-12,0-1 0,0 1-1,0 0 1,-1-1 0,1 1-1,0 0 1,-1-1 0,1 1-1,0 0 1,-1-1 0,0 1-1,1 0 1,-1 0 0,0 0-1,1 0 1,-1 0 0,0 0-1,0 0 1,0 0 0,0 0-1,0 0 1,0 0 0,0 0-1,0 0 1,-1 1 0,1-1-1,0 1 1,0-1 0,-1 1-1,1-1 1,0 1 0,-1 0-1,1-1 1,0 1 0,-1 0-1,1 0 1,0 0 0,-1 0-1,1 0 1,0 0 0,-1 1-1,1-1 1,0 0 0,-2 2-1,-12 0-17,0 1-1,1 1 1,-1 0-1,1 1 1,0 1-1,1 0 0,-1 1 1,1 0-1,1 1 1,-19 15-1,12-7-16,-1 1 0,2 1 1,1 1-1,0 1 0,-19 29 0,33-44 10,-1 1 0,1 0 1,-1 0-1,2 1 0,-1-1 1,-2 10-1,5-15 13,0 0 1,-1 0-1,1 1 1,0-1-1,0 0 0,0 0 1,0 1-1,0-1 1,0 0-1,0 0 1,0 0-1,1 1 0,-1-1 1,0 0-1,1 0 1,-1 0-1,1 0 1,-1 1-1,1-1 0,0 0 1,-1 0-1,1 0 1,0 0-1,0-1 1,0 1-1,0 0 0,0 0 1,0 0-1,0-1 1,0 1-1,0 0 0,0-1 1,0 1-1,0-1 1,0 1-1,0-1 1,1 0-1,-1 0 0,0 1 1,0-1-1,0 0 1,2 0-1,8 1 3,0-1-1,-1-1 1,1 1-1,0-2 1,-1 1-1,1-1 1,-1-1 0,1 0-1,-1-1 1,0 1-1,0-2 1,-1 0-1,1 0 1,-1 0-1,0-2 1,15-12-1,-8 4 14,0 0 1,-1-1-1,0-1 0,-1 0 0,-2-1 0,1-1 0,11-24 0,-21 38 7,-1 0 1,0 0-1,0 0 0,0 0 0,-1 0 1,0 0-1,2-10 0,-3 14-12,0 0 0,0 0 0,0 1 0,-1-1 1,1 0-1,0 0 0,0 0 0,0 1 0,-1-1 0,1 0 0,0 0 0,-1 1 0,1-1 1,-1 0-1,1 0 0,-1 1 0,1-1 0,-1 1 0,1-1 0,-1 0 0,-1 0 1,1 0-1,-1 1 1,0-1-1,1 1 1,-1-1-1,0 1 1,0 0-1,1-1 1,-1 1-1,0 0 1,0 0-1,0 0 1,1 1-1,-1-1 1,-2 1-1,-11 2-10,-1 2 0,1 0 0,0 1 0,0 0 0,0 1 0,1 1 0,0 0 0,1 1 0,-21 17 0,18-13-15,2 1 1,-1 0-1,2 1 0,0 1 1,1 0-1,1 0 1,-15 27-1,26-42 12,-1 1 0,0-1 0,0 0 0,1 1 0,-1-1 0,0 1 0,1-1 0,0 1 0,-1-1-1,1 1 1,0 0 0,0-1 0,0 1 0,0-1 0,0 1 0,0 0 0,0-1 0,0 1 0,1 2 0,0-4 1,0 1 0,-1 0 1,1-1-1,0 1 1,0-1-1,-1 1 0,1-1 1,0 1-1,0-1 0,0 0 1,0 1-1,0-1 1,-1 0-1,1 0 0,0 1 1,0-1-1,0 0 1,0 0-1,0 0 0,0 0 1,0 0-1,0 0 1,1-1-1,7 0-8,-1-2 0,1 1 0,0-1 1,-1 0-1,10-5 0,5-5 7,-1 0 0,-1-2 0,0 0 0,32-31 0,66-81 99,-106 112-64,-12 14-19,0 1 0,0-1 0,0 0-1,-1 0 1,1 0 0,0 0 0,-1 0 0,1 0 0,0 0 0,-1 0 0,1 0-1,-1 0 1,0 0 0,1 0 0,-1 0 0,0 0 0,0 0 0,1-1 0,-1 1 0,0 0-1,0 0 1,0 0 0,0 0 0,-1-2 0,0 2-2,1 0-1,-1 0 1,0 0 0,0 0 0,0 0 0,0 1-1,0-1 1,0 0 0,0 0 0,0 1 0,0-1-1,0 1 1,0-1 0,-1 1 0,1-1-1,0 1 1,0 0 0,-2-1 0,-5 0 4,0 1 0,0-1 0,1 1 0,-1 0 0,-15 3 0,-5 3-23,1 1 0,0 2 0,1 1 0,0 0 0,1 2 0,-41 27 0,52-31-2,2 1 0,-1 1 1,1 0-1,1 1 0,0 0 1,1 1-1,0 0 0,0 0 1,1 1-1,1 1 0,0-1 0,1 1 1,-8 23-1,14-34 6,0-1 0,0 0 1,0 1-1,1-1 0,-1 0 1,1 1-1,0-1 0,-1 1 0,1-1 1,0 1-1,0-1 0,1 0 0,-1 1 1,0-1-1,1 1 0,0-1 0,-1 0 1,1 1-1,0-1 0,0 0 0,0 0 1,2 3-1,-1-3 1,1-1 0,-1 1 1,0-1-1,0 1 0,1-1 1,-1 0-1,1 0 0,-1 0 1,1 0-1,-1-1 0,1 1 1,-1-1-1,1 1 0,0-1 1,-1 0-1,6 0 0,7-2-3,0 0 1,0 0-1,-1-2 0,1 0 1,27-11-1,-25 7 15,0-1 0,0 0 0,-1-1 0,0-1 0,-1-1 0,0 0 1,-1-1-1,0 0 0,-1-1 0,0-1 0,-1 0 0,-1-1 0,18-32 0,-28 46 9,0 0 0,0 0 0,0 1-1,0-1 1,0-1 0,-1 1 0,1 0 0,-1 0-1,1 0 1,-1 0 0,0 0 0,1 0 0,-1-1-1,0 1 1,-1 0 0,1 0 0,0 0-1,-1-1 1,1 1 0,-1 0 0,1 0 0,-1 0-1,0 0 1,0 0 0,0 0 0,0 0 0,0 1-1,-1-1 1,1 0 0,-1 0 0,1 1-1,-1-1 1,1 1 0,-1 0 0,0-1 0,0 1-1,0 0 1,1 0 0,-1 0 0,0 0 0,0 0-1,-1 0 1,-1 0 0,-6-1 23,0-1 0,0 1 1,-1 1-1,1 0 0,0 0 0,-1 1 0,-20 2 0,8 2-43,0 1-1,1 0 1,-1 2 0,1 1-1,0 0 1,1 2-1,0 0 1,1 2-1,-31 21 1,38-23-12,-1 1 1,1 1 0,1 0 0,0 0 0,1 1 0,0 1-1,1 0 1,1 0 0,0 1 0,1 0 0,0 1-1,1 0 1,-8 28 0,14-38 8,0 0-1,0-1 1,1 1 0,-1 0-1,1 0 1,0-1 0,1 1-1,-1 0 1,1-1 0,0 1-1,1 0 1,-1-1 0,1 0-1,0 1 1,1-1-1,-1 0 1,1 0 0,0 0-1,6 7 1,-7-9 5,1-1 0,0 1 1,0 0-1,0-1 0,0 0 0,0 0 0,0 0 0,1 0 1,-1-1-1,1 1 0,-1-1 0,1 0 0,0 0 0,-1 0 1,1 0-1,0-1 0,0 0 0,0 1 0,-1-1 0,1-1 1,0 1-1,0 0 0,-1-1 0,1 0 0,0 0 0,0 0 1,-1 0-1,1-1 0,-1 0 0,4-1 0,14-9 5,0-1 0,-1 0 0,0-2-1,-1 0 1,26-28 0,-32 30 15,-1 0 0,-1-1 0,-1 0 0,0-1 0,0 0 0,-2 0 0,0-1 0,8-23 0,-15 37-6,0 0-1,0-1 0,0 1 0,-1 0 0,1-1 0,-1 1 0,1-1 0,-1 1 0,0-1 1,0 1-1,0-1 0,-1 1 0,1-1 0,0 1 0,-1-1 0,0 1 0,1 0 1,-1-1-1,0 1 0,0 0 0,-1 0 0,1-1 0,0 1 0,-1 0 0,1 0 0,-1 0 1,0 1-1,1-1 0,-1 0 0,0 1 0,0-1 0,0 1 0,0-1 0,-1 1 1,1 0-1,0 0 0,0 0 0,-1 0 0,1 1 0,-1-1 0,1 0 0,-1 1 1,-3 0-1,-6-2-4,1 1 0,-1 1 1,1 0-1,0 1 1,-1 0-1,1 0 0,-1 2 1,-14 4-1,11-2-18,1 2-1,0 0 1,0 1-1,1 0 1,0 1-1,0 0 1,1 1-1,1 1 1,-1 0-1,2 0 1,-1 1 0,2 0-1,0 1 1,0 0-1,1 1 1,1 0-1,0 0 1,1 0-1,0 1 1,1 0-1,1 0 1,-4 25-1,8-38 10,-1 1-1,1 0 0,0 0 0,0 0 0,0 0 1,0 0-1,0 0 0,1-1 0,-1 1 0,1 0 0,0 0 1,0-1-1,0 1 0,0 0 0,0-1 0,1 1 1,-1-1-1,1 1 0,0-1 0,-1 0 0,1 0 0,0 0 1,0 0-1,1 0 0,-1 0 0,0 0 0,0-1 1,1 1-1,-1-1 0,1 0 0,0 1 0,-1-1 0,5 1 1,-1-2 0,-1 1 0,1-1 0,0 0 1,0 0-1,0 0 0,-1-1 1,1 0-1,0 0 0,0-1 0,-1 1 1,1-1-1,-1 0 0,0-1 1,0 1-1,9-7 0,12-9 11,-2-1 0,42-40 0,-54 47 12,-2 1 1,0-2-1,0 1 1,-1-1 0,-1-1-1,0 1 1,9-24-1,-16 36-10,0-1 0,-1 1 0,1-1 0,-1 1 1,0-1-1,0 1 0,1-1 0,-1 1 0,0-1 0,0 1 0,0-1 0,-1 0 0,1 1 1,0-1-1,-1 1 0,1-1 0,-1 1 0,1-1 0,-1 1 0,1 0 0,-1-1 0,0 1 0,0 0 1,-1-2-1,-1 1 3,1 0 0,-1 0 0,1 0 1,-1 0-1,0 1 0,0-1 0,0 1 1,0 0-1,0 0 0,0 0 0,-4-1 1,-6 0 8,0 0 0,0 1 0,0 1 1,-25 2-1,27 0-29,1 0 0,-1 1 0,1 0 0,-1 1 0,1 0 0,0 1 1,1 0-1,-1 0 0,1 1 0,0 1 0,1-1 0,-1 1 0,1 1 0,-10 12 0,14-16 1,0 0 0,0 1 0,1-1 0,0 1 0,0 0 0,0 0 0,0 0 0,1 1 0,0-1 0,0 1 0,0-1 0,1 1 0,0-1 0,0 1 0,1 0 0,-1 0 0,1-1 0,0 1 0,1 0 0,-1 0-1,1 0 1,0-1 0,1 1 0,-1-1 0,1 1 0,0-1 0,1 1 0,5 8 0,-6-10 5,0-1-1,1 1 1,0-1 0,-1 0-1,1 0 1,0 0 0,1 0-1,-1-1 1,0 1 0,1-1-1,0 0 1,-1 0 0,1 0-1,0 0 1,0-1 0,0 1-1,0-1 1,0 0 0,6 0-1,-3 0 2,0-1 0,0-1 0,1 0-1,-1 0 1,0 0 0,0 0-1,0-1 1,-1-1 0,1 1-1,11-6 1,-3-1 4,0 0 1,-1-1 0,0 0-1,0-1 1,-1 0-1,0-1 1,-1-1-1,18-25 1,-26 33 6,-1 0 1,0 0-1,0 0 0,0-1 1,-1 1-1,0-1 1,0 0-1,-1 0 0,1 1 1,-1-1-1,0 0 1,-1 0-1,1 0 0,-1 0 1,-1-8-1,0 11-4,0 0 1,0 0-1,0 0 0,-1 0 0,1 0 0,-1 1 1,1-1-1,-1 0 0,0 1 0,0-1 1,0 1-1,0-1 0,-1 1 0,1 0 0,-1 0 1,1 0-1,-1 1 0,0-1 0,0 0 0,0 1 1,1 0-1,-1 0 0,-1 0 0,1 0 1,0 0-1,0 0 0,0 1 0,0 0 0,-6-1 1,-1 1-18,0 1 0,1 0 0,-1 0 1,0 1-1,1 0 0,-1 1 0,1 0 1,0 0-1,0 1 0,0 0 0,1 0 1,-1 1-1,1 1 0,0-1 0,0 1 1,1 0-1,0 1 0,0 0 0,-10 13 1,4-5-9,2 0 0,0 1 0,0 1 1,2 0-1,0 0 0,1 0 1,0 1-1,2 0 0,-5 21 1,10-36 10,0 0 1,0 0 0,1 0 0,-1 0 0,1 0 0,0 0 0,0 0 0,0 0 0,0-1 0,0 1 0,1 0 0,0 0 0,-1 0-1,1 0 1,0 0 0,0 0 0,0-1 0,1 1 0,-1 0 0,1-1 0,0 1 0,-1-1 0,1 0 0,0 0 0,0 1 0,0-1 0,1 0-1,2 1 1,-2-1 2,1-1 0,-1 0 0,1 0-1,0 0 1,-1 0 0,1 0 0,0-1-1,-1 0 1,1 0 0,0 0 0,0 0 0,0 0-1,-1-1 1,1 0 0,0 1 0,-1-1-1,1-1 1,-1 1 0,1-1 0,-1 1-1,6-4 1,15-11 9,0-2-1,-2 0 1,0-1-1,0-1 1,-2-1-1,-1-1 1,-1 0-1,0-2 0,-2 0 1,25-50-1,-39 70 11,0 0-1,0 0 0,-1 0 0,1 0 0,-1 0 0,0-1 0,0 1 1,-1 0-1,1-1 0,-1 1 0,0 0 0,0-1 0,0 1 0,-1-1 0,0 1 1,0 0-1,-2-9 0,1 11-4,0-1 1,0 1 0,0-1-1,0 1 1,0 0 0,0 0-1,0 0 1,-1 0 0,1 0-1,-1 1 1,1-1-1,-1 1 1,0-1 0,0 1-1,0 0 1,0 0 0,0 1-1,0-1 1,0 0-1,0 1 1,0 0 0,0 0-1,0 0 1,0 0 0,0 0-1,-5 1 1,-4 1-13,1 0-1,-1 1 1,1 0 0,0 1-1,0 0 1,0 1-1,0 0 1,1 0 0,0 1-1,0 1 1,0 0 0,-12 12-1,15-14-8,1 1 1,0 0-1,1 0 0,0 0 0,0 1 0,0 0 0,0 0 0,1 0 0,1 1 1,-1-1-1,1 1 0,0 0 0,1 0 0,0 0 0,0 0 0,1 0 0,0 1 0,0 11 1,1-16 5,0-1 0,0 0 0,1 1 0,-1-1 0,1 0 0,0 0 0,0 1 0,0-1 0,0 0 0,1 0 0,-1 0 0,1 0 1,-1 0-1,1-1 0,0 1 0,0 0 0,1-1 0,-1 0 0,0 1 0,1-1 0,0 0 0,-1 0 0,1 0 0,0-1 1,0 1-1,0-1 0,0 1 0,0-1 0,0 0 0,1 0 0,-1 0 0,0-1 0,0 1 0,7-1 0,-2 0 4,0 0 1,0-1-1,0 0 0,0 0 0,0-1 0,0 0 0,-1 0 1,1-1-1,-1 0 0,1 0 0,-1-1 0,0 0 0,9-7 0,-1-2 11,-1 0-1,0-1 1,-1-1-1,0 0 1,-1-1-1,-1 0 0,0 0 1,-1-2-1,-1 1 1,-1-1-1,-1 0 1,0-1-1,6-27 1,-12 44-1,-1-1 1,1 1 0,0-1 0,-1 1 0,0-1 0,1 1 0,-1-1 0,0 1 0,0-1 0,-1 1 0,1-1 0,0 1 0,-1-1 0,0 1 0,1-1 0,-1 1 0,0-1 0,0 1 0,0 0 0,-1 0 0,1 0 0,0-1 0,-1 1 0,0 0 0,1 1 0,-1-1 0,0 0 0,0 0 0,0 1 0,0-1 0,0 1 0,0 0 0,-1 0 0,1-1 0,0 1 0,-1 1 0,1-1 0,-1 0 0,1 1 0,0-1 0,-5 0 0,-5 1-4,1 0-1,0 0 1,-1 1 0,1 0-1,-1 1 1,1 0 0,0 1 0,-12 4-1,-1 2-21,-1 2 0,2 0 0,0 1-1,0 1 1,1 2 0,-36 29 0,48-35 4,1 0 0,0 0 1,0 1-1,1 0 0,0 0 0,0 1 1,1 0-1,1 0 0,0 1 0,1-1 1,0 1-1,0 1 0,2-1 0,-1 1 1,-2 21-1,6-29 7,0 0 0,1 1 0,-1-1 1,1 0-1,0 1 0,0-1 0,0 0 0,1 0 1,0 0-1,0 0 0,0 0 0,1-1 0,0 1 1,0 0-1,0-1 0,0 0 0,1 0 0,-1 0 1,1 0-1,0-1 0,0 1 0,0-1 0,1 0 1,-1 0-1,1-1 0,0 1 0,0-1 0,0 0 0,0 0 1,0-1-1,0 1 0,0-1 0,0 0 0,1-1 1,-1 1-1,0-1 0,1 0 0,-1-1 0,0 1 1,1-1-1,-1 0 0,0 0 0,0-1 0,0 1 1,0-1-1,0 0 0,6-4 0,5-3 17,-1-1-1,0 0 1,-1-1-1,0-1 1,23-26-1,-29 30-1,0-1-1,-1-1 0,0 0 1,-1 0-1,0 0 0,0 0 1,-1-1-1,-1 0 0,1 0 1,1-13-1,-5 21 5,0 0 0,-1 0 0,0-1 0,0 1 1,0 0-1,0 0 0,0-1 0,-1 1 0,1 0 0,-1 0 0,0 0 0,0 0 0,0 0 0,0 0 0,-1 0 0,1 0 0,-1 0 1,0 1-1,-4-6 0,2 5 0,0-1 1,0 1-1,0-1 1,-1 1-1,0 1 1,1-1 0,-1 1-1,0 0 1,0 0-1,0 0 1,-6-1-1,0 1-12,1 0-1,-1 0 1,0 1-1,1 1 1,-1 0-1,0 0 0,0 1 1,1 0-1,-1 1 1,1 0-1,-18 6 1,18-3-18,1 0 1,-1 1 0,1 0 0,0 0 0,0 1-1,0 0 1,1 0 0,0 1 0,1 0 0,0 1-1,0 0 1,1 0 0,0 0 0,-6 13 0,10-17 8,0 0 0,0 0 0,1 0 1,-1 0-1,1 1 0,0-1 0,1 1 1,-1-1-1,1 1 0,0-1 0,1 1 1,-1-1-1,1 0 0,0 1 0,0-1 0,1 0 1,-1 1-1,1-1 0,1 0 0,-1 0 1,1 0-1,-1-1 0,1 1 0,1-1 1,-1 1-1,1-1 0,-1 0 0,1 0 1,0-1-1,5 4 0,-5-4 6,-1-1-1,1 1 1,0-1-1,0 0 1,0 0-1,0-1 1,0 1-1,0-1 1,1 0-1,-1 0 1,0 0-1,1-1 1,-1 0 0,0 1-1,1-2 1,-1 1-1,1 0 1,-1-1-1,0 0 1,0 0-1,1 0 1,-1 0-1,0-1 1,0 1-1,0-1 1,4-3-1,11-6 3,0-2-1,-1 0 0,32-29 1,-32 26-1,-1 1 10,-1 0 1,27-34 0,-39 45 0,-1 0 1,0-1 0,0 1-1,0-1 1,0 0-1,-1 0 1,0 0-1,0 0 1,0-1-1,-1 1 1,0-1-1,0 1 1,0 0-1,0-1 1,-1 0 0,0 1-1,-1-7 1,0 9-5,0 0 1,-1 0 0,1 0-1,-1 1 1,0-1 0,0 0-1,0 1 1,0-1 0,0 1-1,0 0 1,-1 0 0,1 0-1,-1 0 1,0 0 0,1 1-1,-1-1 1,0 1 0,0-1 0,0 1-1,0 0 1,0 0 0,0 0-1,0 1 1,0-1 0,0 1-1,-1 0 1,1 0 0,-6 0-1,-3 0-8,0 0-1,0 1 1,-1 1-1,1-1 1,0 2-1,-14 4 1,10-1-16,1 1 1,1 1 0,0 0 0,0 1 0,0 0 0,1 1 0,-20 20 0,27-25 4,1 1 0,0-1 0,0 1 0,0 0 0,1 0 0,0 0 0,0 1 0,0 0 0,1-1 0,0 1 0,0 0 0,1 0 0,0 1 0,0-1 0,1 1 0,0-1 0,0 0 0,1 15 1,0-19 5,1 0 0,-1 0 0,1 0 0,0 0 0,0-1 0,0 1 0,0 0 0,0-1 0,1 1 0,-1-1 0,1 1 0,0-1 0,-1 0 0,1 1 0,0-1 0,0 0 0,1 0 0,-1 0 0,0-1 0,4 3 0,-2-2 2,1 0 0,0-1 0,-1 1 0,1-1 0,0 0 0,0 0 0,0-1 0,0 1 0,0-1 0,0 0 0,5-1 0,6-1 1,-1-1 1,1-1-1,-1 0 0,0-1 1,0-1-1,20-9 0,-11 1 18,0-1 0,-1-1 0,0-1-1,-1-1 1,-1 0 0,-1-2 0,-1-1-1,-1 0 1,0-1 0,-2-1 0,-1-1-1,0 0 1,-2-1 0,-1 0 0,-1-1-1,14-50 1,-24 75-3,0-1-1,-1 0 0,0 0 0,1 0 1,-1 1-1,0-1 0,0 0 1,0 0-1,0 0 0,0 0 1,0 0-1,0 1 0,-1-1 1,1 0-1,-1 0 0,1 1 0,-1-1 1,0 0-1,0 0 0,0 1 1,0-1-1,0 1 0,0-1 1,-2-1-1,1 2-4,0-1 0,-1 1 0,1 0 0,-1 0 0,1 0 0,-1 0 0,0 0 0,1 1 0,-1-1 0,0 1 0,0 0 0,1 0 0,-1 0 0,-4 0 0,-8 2-18,0 1 0,0 0 0,0 1 0,-23 10 1,18-6-12,0 1 1,0 1 0,1 2 0,0-1 0,-23 20-1,36-26 13,1-1 1,0 1-1,0 0 0,0 0 0,0 1 0,1 0 0,0 0 0,0 0 0,0 0 0,1 0 0,0 1 0,0-1 0,1 1 0,0 0 0,0 0 1,1 0-1,-1 0 0,1 0 0,1 0 0,0 11 0,0-16 4,0 0 1,0 0 0,0 0-1,1 0 1,-1 0-1,1 0 1,0-1-1,-1 1 1,1 0-1,0 0 1,0-1 0,0 1-1,0 0 1,0-1-1,0 1 1,1-1-1,-1 1 1,1-1-1,-1 0 1,1 1 0,-1-1-1,1 0 1,0 0-1,2 1 1,0-1 0,0 0 1,0 0-1,0 0 1,0-1-1,0 1 1,0-1-1,1 0 0,-1 0 1,0-1-1,0 1 1,5-2-1,6-2 3,0-1 1,0 0-1,-1-1 0,0-1 0,17-9 0,-10 0 5,0-1 1,-1 0-1,-1-2 0,0 0 1,24-34-1,-17 21 46,32-30 1,-57 62-44,-1-1 0,1 1 0,-1 0 0,1-1 0,-1 1 0,1 0 0,-1-1 0,0 1 0,1-1 0,-1 1 0,1-1 1,-1 1-1,0-1 0,1 1 0,-1-1 0,0 1 0,0-1 0,1 1 0,-1-1 0,0 1 0,0-1 0,0 0 0,0 1 0,0-1 0,0 1 0,0-1 0,0 0 0,0 1 0,0-1 0,0 1 1,0-1-1,0 1 0,-1-2 0,-19-5 134,-32 8-66,42 1-84,1 1 0,-1 0 1,1 1-1,0 0 0,0 0 0,0 1 1,0 0-1,1 1 0,0 0 0,0 0 0,0 1 1,-6 7-1,9-9-1,0 1 0,0-1 0,0 1 0,1 0 0,0 0 0,1 1 0,-1-1 0,1 1 0,0 0 0,1 0-1,-1 0 1,2 0 0,-1 0 0,1 0 0,0 0 0,0 1 0,1 8 0,0-15 8,0 1-1,0 0 0,0 0 0,0-1 0,1 1 1,-1 0-1,1-1 0,-1 1 0,1 0 1,0-1-1,-1 1 0,1-1 0,0 1 1,0-1-1,0 1 0,0-1 0,0 0 1,1 0-1,-1 1 0,0-1 0,1 0 1,-1 0-1,0 0 0,1 0 0,-1 0 1,1-1-1,0 1 0,-1 0 0,1-1 1,0 1-1,-1-1 0,1 0 0,0 1 1,-1-1-1,1 0 0,0 0 0,0 0 1,-1 0-1,1 0 0,0-1 0,0 1 1,-1-1-1,1 1 0,0-1 0,-1 1 1,1-1-1,1-1 0,6-1 3,0-1 0,0 0-1,0 0 1,0-1 0,-1-1-1,0 1 1,8-8 0,-6 3 12,-1 0 0,1-1 0,-1 0 0,11-19 0,-18 26 1,1 0-1,-1-1 0,0 1 1,0 0-1,0-1 0,0 0 1,-1 1-1,0-1 0,0 0 1,0 0-1,0 0 1,-1 0-1,0 0 0,0 0 1,0 0-1,-2-8 0,2 11-6,-1 1 0,0-1 0,1 0 0,-1 1 0,0-1 0,1 0 0,-1 1 0,0-1 0,0 1 0,0 0 0,-1-1 0,1 1 0,0 0 0,0-1 0,-1 1 0,1 0 0,-1 0 0,1 0 0,-1 0-1,1 1 1,-1-1 0,0 0 0,-3 0 0,3 1-7,-1-1 0,0 2 0,0-1 0,0 0 0,0 0 0,0 1 1,0 0-1,0-1 0,0 1 0,0 0 0,1 1 0,-1-1 0,-3 2 0,-1 1-12,1 0 1,-1 1 0,1 0 0,-1 0-1,2 1 1,-1 0 0,0 0 0,1 0-1,-7 12 1,10-16 6,1 1-1,0-1 1,-1 1-1,1-1 1,0 1-1,1 0 1,-1-1-1,0 1 1,1 0 0,0 0-1,-1 0 1,1-1-1,0 1 1,1 0-1,-1 0 1,0 0 0,1-1-1,-1 1 1,1 0-1,0 0 1,0-1-1,0 1 1,0-1 0,1 1-1,-1-1 1,1 1-1,2 2 1,-2-4 3,0 1 1,0-1-1,0 1 1,1-1 0,-1 0-1,1 0 1,-1 0-1,0 0 1,1-1-1,0 1 1,-1-1 0,1 1-1,-1-1 1,1 0-1,0 0 1,-1 0-1,1 0 1,-1 0-1,1-1 1,0 1 0,-1-1-1,1 0 1,-1 0-1,1 0 1,-1 0-1,0 0 1,1 0-1,-1-1 1,2-1 0,8-5 15,0-2 1,-1 1-1,0-1 1,-1-1 0,0 0-1,0 0 1,-2-1-1,1 0 1,9-19 0,-17 30-9,-1 0 0,1 0 0,0 0 0,-1-1 0,1 1-1,-1 0 1,1 0 0,-1 0 0,1-1 0,-1 1 0,0 0 0,1-1 0,-1 1 0,0 0 0,0 0 0,0-1 0,0 1 0,0 0 0,-1-1 0,1 1 0,0 0 0,0 0 0,-1-1 0,1 1 0,-1 0 0,1 0 0,-1 0 0,0-1 0,1 1 0,-1 0 0,0 0 0,0 0 0,0 0 0,0 0 0,0 1 0,0-1 0,0 0 0,0 0 0,0 1 0,0-1 0,0 0 0,0 1 0,-1-1 0,1 1 0,0 0 0,0-1 0,-3 1 0,0-1-3,1 1 0,-1 0 0,0 0 0,0 0 0,0 0 0,0 1 0,0 0 1,0 0-1,0 0 0,1 0 0,-1 0 0,0 1 0,1-1 0,-7 5 0,1 1-15,0 1-1,1-1 0,0 2 0,0-1 0,-10 16 1,16-22 6,0 1 0,0 0 0,0 0 0,0 0 0,1 0 0,0 0 0,-1 0 0,1 1 1,0-1-1,0 0 0,1 1 0,-1-1 0,1 0 0,0 1 0,0-1 0,0 1 0,0-1 0,0 1 1,1-1-1,-1 0 0,1 1 0,3 5 0,-3-6 4,1-1-1,0 0 1,0 0 0,0 0 0,1 0-1,-1-1 1,0 1 0,1 0-1,-1-1 1,1 0 0,-1 0 0,1 1-1,0-2 1,0 1 0,-1 0 0,1 0-1,0-1 1,0 0 0,0 1-1,0-1 1,0 0 0,-1-1 0,1 1-1,6-1 1,-1 0 4,1-1 0,-1 0 0,0 0 0,1 0 0,-1-1-1,0-1 1,9-4 0,-12 5 11,0-1 0,0 0-1,0 0 1,0 0-1,-1 0 1,1-1 0,-1 0-1,-1 0 1,1 0 0,4-9-1,-7 12-2,0 0-1,0 0 1,0 0-1,0 0 0,-1 0 1,1 0-1,-1 0 1,0 0-1,0 0 1,1 0-1,-1-1 0,-1 1 1,1 0-1,0 0 1,0 0-1,-1 0 1,1 0-1,-1 0 0,0 0 1,0 0-1,0 0 1,1 0-1,-2 0 1,1 0-1,0 0 1,0 1-1,-1-1 0,1 1 1,-1-1-1,1 1 1,-1-1-1,0 1 1,-3-3-1,-2-1-10,0 0-1,0 1 1,-1 0-1,0 0 1,0 0 0,0 1-1,0 0 1,-10-1-1,15 3-6,1 1-1,-1 0 0,0 0 1,1 0-1,-1 0 0,0 1 1,1-1-1,-1 1 0,1 0 1,-1-1-1,1 1 0,-1 0 1,1 1-1,0-1 0,-1 0 1,1 1-1,0-1 0,0 1 1,0 0-1,0-1 0,0 1 1,0 0-1,1 0 0,-1 0 1,1 1-1,-1-1 0,1 0 1,0 0-1,0 1 0,-2 4 1,2-5 4,0 1 0,0-1 0,0 1 0,0 0 0,0-1 1,1 1-1,-1 0 0,1 0 0,0-1 0,0 1 0,0 0 1,0 0-1,1 4 0,0-5-2,-1-1-1,1 1 1,-1-1 0,1 0 0,0 1 0,0-1-1,0 0 1,0 1 0,0-1 0,0 0-1,0 0 1,0 0 0,0 0 0,1 0-1,-1 0 1,0 0 0,1 0 0,1 0 0,3 1-9,0 0 0,0-1 1,0 0-1,0 0 0,1 0 1,-1-1-1,0 0 0,0 0 1,1-1-1,10-1 0,-9 0 21,0 1 0,0-1 0,0-1 0,0 1 0,0-1 0,0 0-1,-1-1 1,1 0 0,-1 0 0,0-1 0,11-9 0,-21 12 20,1 0 0,0 0 1,-1 1-1,1 0 0,-1-1 0,0 1 1,1 0-1,-1 0 0,0 0 0,0 0 1,-4 0-1,7 1-23,-6-2-9,1 1-1,-1 0 0,0 0 0,0 0 0,1 0 1,-1 1-1,0 0 0,-6 1 0,9 0-8,0 0 0,0 0-1,0 0 1,0 1 0,1 0-1,-1-1 1,0 1 0,1 0-1,-1 0 1,1 0-1,0 1 1,0-1 0,0 0-1,0 1 1,0 0 0,-2 3-1,4-5 11,-1-1-1,0 1 0,1 0 1,-1-1-1,0 1 1,1 0-1,-1 0 0,1-1 1,-1 1-1,1 0 1,-1 0-1,1 0 1,0 0-1,0 0 0,-1 0 1,1 0-1,0 0 1,0 0-1,0 0 0,0 0 1,0 0-1,0-1 1,0 1-1,0 0 0,0 0 1,1 0-1,-1 0 1,0 0-1,1 0 1,-1 0-1,0 0 0,1 0 1,-1-1-1,1 1 1,-1 0-1,2 1 0,0-2-43,-1 1 0,0-1-1,1 0 1,-1 0 0,0 0-1,1 0 1,-1 0 0,0 0-1,1-1 1,-1 1 0,0 0-1,1-1 1,-1 1 0,0-1-1,0 1 1,0-1 0,1 1-1,-1-1 1,0 0 0,0 0-1,0 0 1,0 0 0,0 1-1,0-1 1,0 0 0,1-2-1,12-15-953,1-6 354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4:23.319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672 79 2208,'-2'-5'278,"0"1"0,0-1-1,0 1 1,0 0 0,-1 0-1,1 0 1,-1 0 0,0 0-1,0 0 1,-1 1 0,1 0-1,-1-1 1,1 1 0,-1 1-1,0-1 1,0 0 0,0 1-1,-1 0 1,1 0 0,-1 0-1,1 1 1,-1 0 0,1-1-1,-1 1 1,-7 0 0,3 0-91,0 0 0,1 1 1,-1 1-1,0-1 1,1 1-1,-1 0 1,0 1-1,1 0 1,0 1-1,-1-1 1,1 2-1,0-1 0,-11 8 1,1 2-111,0 1 0,1 1 0,1 1 0,0 0 1,1 1-1,1 1 0,-15 24 0,-73 143 374,65-107-219,4 2 1,3 1-1,-29 125 0,46-142-138,2 0-1,3 1 0,3 0 1,3 0-1,7 82 1,-1-112-105,1 0 1,2-1 0,1 0 0,2 0-1,21 51 1,-25-73-26,1 0 1,0 0-1,0-1 0,1 0 1,0 0-1,1 0 0,17 15 1,-19-21-2,-1 0 0,1-1-1,0 0 1,0 0 0,0 0 0,1-1 0,-1 1 0,1-2 0,0 1 0,0-1 0,-1-1 0,2 1 0,14-1 0,-5-2 5,-1 0 0,1-2-1,-1 0 1,0-1 0,0-1-1,-1 0 1,0-1 0,1-1-1,-2-1 1,30-18-1,-12 4 73,-1-1 0,-1-2-1,48-51 1,-46 38 159,-1 0-1,-3-3 1,-1 0 0,-2-2 0,23-52-1,-21 33 235,-4 0-1,-2-2 1,18-86-1,-33 114-260,-1 0-1,-2 0 1,-1 0-1,-2-1 1,-1 1 0,-2-1-1,-9-45 1,8 65-152,-2-1-1,0 1 1,0 0 0,-2 0 0,0 0-1,-1 1 1,0 0 0,-2 1-1,0 0 1,0 0 0,-1 1 0,-1 0-1,-1 1 1,0 1 0,0 0-1,-23-16 1,3 10-556,-1 1 0,0 1 1,-1 2-1,-1 1 0,-37-8 0,3 3-479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4:25.957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2 1 136,'-2'1'8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20.782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1489 138 2529,'-28'-6'5197,"-30"-16"-1982,3 1-1693,-40-4-692,0 4 0,-1 4 0,0 5 0,-128-1 0,183 13-1197,1 1 1,0 2-1,0 2 1,0 2-1,1 2 0,0 1 1,0 2-1,1 1 1,1 2-1,1 2 0,0 2 1,1 1-1,1 1 1,0 2-1,2 1 0,-52 52 1,26-3-477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21.606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1501 490 3113,'-10'18'1939,"7"-12"-1206,0-1 0,0 1 0,-1-1 0,1 0 0,-1 0 0,0 0 0,-9 7 0,11-13-616,1-1 1,-1 0 0,1 0-1,0 0 1,0 0-1,0 0 1,0-1 0,0 1-1,0 0 1,0 0-1,0-1 1,1 1 0,0 0-1,-1-1 1,1-2 0,-1 1 55,-7-25 83,-1 1 0,-1 0 1,-2 1-1,-1 0 0,-1 0 1,-1 2-1,-1-1 0,-2 2 1,0 1-1,-1 0 0,-2 1 1,0 1-1,-1 1 0,-41-28 0,41 33-227,-2 0 0,0 2-1,0 0 1,-1 2-1,-1 1 1,0 1-1,0 1 1,-1 1 0,0 1-1,0 2 1,0 1-1,0 0 1,-1 3-1,1 0 1,-1 1-1,-27 6 1,17 1-41,1 2 1,0 2-1,0 1 0,2 1 0,-1 2 0,2 2 1,0 1-1,2 2 0,0 1 0,1 1 1,-47 47-1,54-46-201,2 0 0,1 2 1,1 0-1,2 1 0,0 1 1,2 1-1,1 0 0,1 1 0,2 0 1,1 1-1,1 1 0,2 0 0,-8 65 1,14-77-380,2-1 0,2 28 1,12 30-574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5.73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61 0 6505,'-26'19'368,"-8"5"-7241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35.677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318 258 672,'2'-2'477,"1"0"-1,-1 0 1,0-1 0,1 1-1,-1-1 1,0 0-1,0 1 1,-1-1 0,3-4-1,10-14 473,11 4-371,-24 17-445,0-1 1,0 1 0,0-1-1,0 1 1,0-1-1,0 1 1,0 0-1,0 0 1,0-1-1,0 1 1,0 0-1,0 0 1,0 0-1,1 0 1,-1 0 0,0 0-1,0 0 1,0 1-1,0-1 1,0 0-1,0 1 1,0-1-1,0 0 1,0 1-1,1 0 1,-41 17 954,19-7-865,0 0 0,1 2 0,0 0-1,1 1 1,0 1 0,1 1 0,-28 34 0,33-35-82,0 0-1,1 1 1,1 1 0,1 0 0,0 0 0,1 0 0,1 1 0,1 1 0,-7 32-1,12-49-143,1-1 0,0 1 0,-1 0 0,1-1 0,0 1 0,0-1 0,0 1 0,0 0 0,0-1 0,0 1 0,1-1 0,-1 1 0,0-1 0,1 1 0,-1 0 0,1-1 0,0 0 0,-1 1 0,2 1 0,-1-2-1,0-1 0,0 1 1,0-1-1,0 0 1,0 1-1,0-1 0,0 0 1,-1 0-1,1 1 0,0-1 1,0 0-1,0 0 1,0 0-1,0 0 0,0 0 1,0-1-1,0 1 1,0 0-1,0 0 0,0-1 1,0 1-1,1-1 0,6-3 2,-1 0 0,0 0-1,0-1 1,0 1-1,11-12 1,59-59 133,94-118 1,-161 172-3,-10 20-120,0 1 0,0 0 0,0-1 0,-1 1 0,1-1 0,0 1 0,0-1-1,0 1 1,0-1 0,0 1 0,-1-1 0,1 1 0,0 0 0,0-1 0,-1 1 0,1-1 0,0 1 0,-1 0 0,1-1-1,0 1 1,-1 0 0,1-1 0,0 1 0,-1 0 0,1 0 0,-1-1 0,-3 0 13,1 0 0,0 1 0,-1-1 0,1 1 0,-1 0 0,1 0 0,-1 0 0,1 0 0,-1 0 0,-3 2 0,-1 0-18,0 0 1,1 1 0,-1 0 0,1 0 0,-1 1-1,1 0 1,0 0 0,1 1 0,-1 0-1,1 0 1,0 0 0,0 1 0,0 0 0,1 0-1,0 0 1,0 1 0,-6 11 0,-1 3-9,1 1-1,1 0 1,2 0 0,-12 41 0,20-62-1,-1 0 0,1 0 0,-1 0 0,1 0 1,0 0-1,-1 0 0,1 0 0,0 0 0,0 0 0,0 0 0,-1 0 0,1 1 0,0-1 1,1 0-1,-1 0 0,0 0 0,0 0 0,0 0 0,1 0 0,-1 0 0,0 0 1,1 0-1,-1 0 0,1 0 0,0 2 0,1-3 1,-1-1-1,0 1 1,0 0-1,0 0 1,1 0-1,-1-1 1,0 1-1,0 0 1,0-1-1,0 1 1,1-1-1,-1 0 1,0 1-1,0-1 1,0 0-1,0 0 1,0 1-1,0-2 1,51-51-52,-48 49 60,232-277 320,-236 280-296,1 1 0,-1-1 0,1 1 0,0-1 1,-1 1-1,0-1 0,1 0 0,-1 1 0,1-1 0,-1 0 0,0 1 0,1-1 0,-1 0 0,0 1 1,0-1-1,0 0 0,0 0 0,0 1 0,1-1 0,-1 0 0,0 0 0,-1 0 0,1 1 0,0-2 1,-15-1 492,-26 16-147,21-4-370,1 1 0,0 1 0,0 1 0,1 0 0,1 1 0,0 1 0,1 1 0,1 0 0,0 1 0,1 1 0,1 0 0,0 1 0,1 0 0,1 1 0,-11 26 0,19-37-12,-5 6-9,2 1 0,0 0 0,0-1-1,2 2 1,0-1 0,0 0 0,-1 22-1,5-36 15,1-1-1,-1 0 1,0 0 0,0 0-1,1 0 1,-1 1-1,0-1 1,1 0-1,-1 0 1,0 0 0,0 0-1,1 0 1,-1 0-1,0 0 1,1 0-1,-1 0 1,0 0 0,1 0-1,-1 0 1,0 0-1,0 0 1,1 0-1,-1 0 1,0 0 0,1 0-1,-1 0 1,0-1-1,0 1 1,1 0-1,-1 0 1,0 0 0,0 0-1,1-1 1,-1 1-1,0 0 1,0 0-1,0-1 1,1 1-1,-1 0 1,0 0 0,0-1-1,0 1 1,0 0-1,0 0 1,1-1-1,13-13-35,27-37 46,-3-2-1,55-101 1,-92 153-2,0 0 0,-1 0 0,1 0 0,0 0-1,-1 0 1,1 0 0,-1 0 0,1 0 0,-1 0 0,0 0 0,1 0 0,-1 0 0,0-1-1,0 1 1,0 0 0,0 0 0,0 0 0,0 0 0,0-1 0,0 1 0,0 0 0,-1-1-1,0 1 7,0 1 0,0 0-1,0 0 1,1 0-1,-1-1 1,0 1-1,0 0 1,0 0-1,0 0 1,0 1 0,0-1-1,0 0 1,1 0-1,-1 0 1,0 1-1,0-1 1,0 0-1,0 1 1,1-1-1,-3 2 1,-45 31 303,34-19-330,2 1 1,-1 0-1,2 1 0,0 0 1,1 1-1,0 0 1,1 0-1,1 1 0,1 0 1,1 0-1,0 1 0,2 0 1,0 0-1,-2 27 0,6-46 12,0 0 0,0 0 0,0-1 0,0 1-1,1 0 1,-1 0 0,0-1 0,0 1 0,0 0-1,0 0 1,1 0 0,-1-1 0,0 1 0,0 0-1,0 0 1,1 0 0,-1 0 0,0 0 0,0-1 0,0 1-1,1 0 1,-1 0 0,0 0 0,1 0 0,-1 0-1,0 0 1,0 0 0,1 0 0,-1 0 0,0 0-1,0 0 1,1 0 0,-1 0 0,0 0 0,0 0-1,1 0 1,-1 0 0,0 0 0,0 1 0,1-1 0,-1 0-1,0 0 1,0 0 0,0 0 0,1 0 0,-1 1-1,0-1 1,0 0 0,0 0 0,1 0 0,-1 1-1,0-1 1,0 0 0,0 0 0,0 1 0,0-1-1,0 0 1,1 0 0,-1 1 0,0-1 0,0 0 0,0 0-1,0 1 1,0-1 0,0 0 0,13-17-118,-5 2 88,12-21 62,23-63-1,-43 99-25,0 0-1,0 0 1,0-1 0,0 1 0,0 0-1,0-1 1,0 1 0,0 0-1,0 0 1,0-1 0,0 1 0,0 0-1,0 0 1,0-1 0,-1 1 0,1 0-1,0 0 1,0-1 0,0 1-1,-1 0 1,1 0 0,0 0 0,0-1-1,0 1 1,-1 0 0,1 0-1,0 0 1,0 0 0,-1 0 0,1-1-1,0 1 1,0 0 0,-1 0 0,1 0-1,0 0 1,-1 0 0,1 0-1,0 0 1,0 0 0,-1 0 0,1 0-1,0 0 1,-1 0 0,1 0-1,0 0 1,0 1 0,-1-1 0,1 0-1,0 0 1,0 0 0,-1 0 0,1 0-1,0 0 1,0 1 0,0-1-1,-1 0 1,1 1 0,-18 6-17,8 2 6,0 0 0,0 0 0,1 1 1,1 1-1,0-1 0,0 1 0,1 1 0,-10 21 0,-2 11-44,-15 48 0,36-90-140,6-10 170,8-16 57,-2-7-16,-9 21 8,0 1 0,-1-1 0,0 0 0,-1 0 0,0 0 0,0 0 0,1-20 0,-7 32-14,-1 1 0,1-1 1,0 1-1,-1 0 0,1 0 0,0 0 1,1 0-1,-4 5 0,-12 14-9,-1-1-14,2 0-1,0 2 1,2 0-1,0 1 0,-16 37 1,78-124-155,298-428 688,-363 496-302,1 6-215,1 2 0,0 0 1,1 1-1,0 0 0,2 1 0,-1 1 1,2 0-1,-11 19 0,5-6-12,2 1 0,1 0-1,1 1 1,-9 34-1,22-63 3,0 1-1,1-1 0,-1 0 1,0 1-1,1-1 0,0 0 1,0 1-1,0-1 0,0 1 1,0-1-1,0 0 0,0 1 1,1 2-1,9-2-72,8-15 54,116-132 26,21-19 53,-139 148-38,0 0 37,1 1-1,23-16 1,-72 56-3,1 0 1,1 2-1,2 2 1,1 0 0,-28 41-1,45-58-59,1 0 0,0 0 0,0 0-1,2 1 1,-1 1 0,2-1 0,-9 30 0,14-43 6,1-1 0,0 1-1,0-1 1,0 1 0,0-1 0,0 1 0,0-1 0,0 1 0,0-1 0,0 1 0,0 0-1,0-1 1,0 1 0,0-1 0,0 1 0,0-1 0,1 1 0,-1-1 0,0 1-1,0-1 1,1 1 0,-1-1 0,0 0 0,1 1 0,-1-1 0,0 1 0,1-1 0,-1 0-1,1 1 1,-1-1 0,1 0 0,-1 1 0,0-1 0,1 0 0,-1 0 0,1 1-1,-1-1 1,1 0 0,0 0 0,-1 0 0,1 0 0,-1 0 0,1 0 0,-1 0 0,1 0-1,-1 0 1,1 0 0,-1 0 0,1 0 0,-1 0 0,1 0 0,0 0 0,-1-1-1,1 1 1,-1 0 0,1 0 0,-1-1 0,1 1 0,33-18-24,-10 2 29,0-2-1,-2 0 1,0-2-1,31-37 1,67-100 88,-54 67 110,-60 82-150,-4 6-24,1-1 0,-1 1-1,0-1 1,0 1 0,-1-1-1,1 0 1,0 0 0,-1 1-1,0-1 1,0 0 0,0-1-1,2-4 1,-4 7-17,0 1 1,1-1-1,-1 1 0,0 0 1,1-1-1,-1 1 0,0 0 1,0 0-1,1-1 0,-1 1 1,0 0-1,0 0 0,1 0 1,-1 0-1,0 0 0,0 0 1,1 0-1,-1 0 0,0 1 1,0-1-1,1 0 0,-1 0 1,0 1-1,1-1 0,-1 0 1,0 1-1,1-1 0,-1 0 1,0 1-1,1-1 0,-1 1 1,0 0-1,-25 15 8,-5 5-101,1 2 1,-50 48-1,68-59 43,1 1 0,1 0 0,0 0 0,1 1 0,0 0 0,1 1 0,0 0 0,-9 30 0,17-45 38,-1 0 0,1 1 0,0-1 0,0 0 0,0 1 0,-1-1 0,1 0 0,0 1 0,0-1 0,0 0 1,0 1-1,0-1 0,0 1 0,0-1 0,0 0 0,0 1 0,0-1 0,0 1 0,0-1 0,0 0 0,0 1 1,0-1-1,0 0 0,0 1 0,0-1 0,1 0 0,-1 1 0,0-1 0,0 0 0,0 1 0,1-1 0,-1 0 1,0 1-1,0-1 0,1 0 0,-1 0 0,0 1 0,1-1 0,-1 0 0,17-6-32,17-20 27,100-105 40,-48 45 142,-80 79-134,0 1 0,-1-1 0,1 0 0,5-12 0,-10 18-29,0 0 0,-1-1 0,1 1 0,-1 0 1,1 0-1,-1 0 0,0-1 0,0 1 0,1 0 0,-1 0 1,0 0-1,0-1 0,0 1 0,0 0 0,0-1 1,-1-1-1,1 2-4,-1 1 1,0-1-1,1 0 1,-1 1-1,0-1 1,0 1-1,1-1 1,-1 1-1,0-1 1,0 1-1,0 0 1,0-1-1,0 1 1,1 0-1,-1 0 1,0 0-1,0-1 1,0 1-1,0 0 1,0 0-1,0 0 1,0 0-1,0 1 1,0-1-1,1 0 1,-1 0-1,-1 1 1,-7 2-16,1 1 0,0 0 0,0 1 0,0-1 0,1 2 0,0-1 0,0 1 0,0 0 0,1 0 0,-1 1 0,-7 11 0,-8 5-16,8-8-2,1 0-1,1 0 1,0 2 0,1 0-1,1 0 1,0 0 0,-14 38-1,24-54 23,-1-1 0,1 0 0,0 1 1,-1-1-1,1 0 0,0 1 0,0-1 0,-1 1 0,1-1 0,0 0 0,0 1 0,0-1 0,0 1 0,0-1 0,-1 1 0,1-1 0,0 1 0,0-1 1,0 0-1,0 1 0,0-1 0,0 1 0,0-1 0,1 1 0,-1-1 0,0 1 0,0-1 0,0 0 0,0 1 0,1-1 0,-1 1 0,0-1 0,0 0 0,1 1 1,13-11-47,16-26 36,9-34 27,-19 34-1,31-44 0,-47 76-7,1-3 14,0 0 0,0 0-1,0 0 1,-1-1-1,0 1 1,0-1-1,3-11 1,-7 18-14,0 1-1,0-1 1,0 1 0,0-1-1,0 1 1,0-1 0,0 1-1,0-1 1,0 1 0,0-1-1,0 1 1,0-1 0,-1 1-1,1-1 1,0 1 0,0-1-1,-1 1 1,1 0 0,0-1-1,-1 1 1,1-1 0,0 1-1,-1 0 1,1-1 0,-1 1-1,1 0 1,0 0 0,-1-1 0,1 1-1,-1 0 1,1 0 0,-1 0-1,1-1 1,-1 1 0,1 0-1,-1 0 1,1 0 0,-1 0-1,1 0 1,-1 0 0,1 0-1,-1 0 1,1 0 0,-1 0-1,1 0 1,-1 1 0,1-1-1,-1 0 1,1 0 0,-1 0-1,1 1 1,0-1 0,-1 0-1,1 0 1,-1 1 0,-28 12 45,-5 11-69,0 1-1,2 1 0,1 2 1,-51 59-1,80-85 17,-1 1-5,0 0 1,1 0-1,-1 1 0,1-1 0,-1 1 1,1-1-1,0 1 0,0 0 0,1 0 1,-3 5-1,4-8 5,0-1 0,0 0 0,1 0 0,-1 1 0,0-1 0,0 0-1,0 1 1,1-1 0,-1 0 0,0 0 0,0 0 0,0 1 0,1-1 0,-1 0 0,0 0 0,0 0 0,1 1 0,-1-1 0,0 0-1,1 0 1,-1 0 0,0 0 0,1 0 0,-1 0 0,0 0 0,1 0 0,-1 0 0,0 0 0,0 0 0,1 0 0,-1 0 0,0 0-1,1 0 1,-1 0 0,0 0 0,1 0 0,-1 0 0,0 0 0,1 0 0,-1-1 0,0 1 0,0 0 0,1-1 0,15-4-12,11-11 20,0-2 1,-1 0 0,-1-2 0,-1 0 0,23-26 0,35-29 56,-60 53 113,-23 20 84,-12 12-134,-7 8-158,0 0 0,2 2 0,-19 25 0,30-37 19,1 1 1,0 0 0,1 0 0,0 0-1,0 1 1,1 0 0,0 0-1,1 0 1,0 0 0,-3 20-1,6-29 9,0 0-1,-1 0 1,1 0-1,0 0 1,0 0 0,0 0-1,0 0 1,0 0-1,0 0 1,1 0-1,-1 0 1,0-1-1,0 1 1,1 0-1,-1 0 1,1 0-1,-1 0 1,0 0-1,1 0 1,0 0-1,-1-1 1,1 1-1,0 0 1,0 1-1,0-2 2,0 0 0,0 0 0,0 0 0,0 0 0,0 0 0,0 0 0,0 0 0,0-1 0,0 1 0,0 0 0,0 0 0,0-1 0,0 1 0,0-1 0,-1 1 0,1-1 0,0 1 0,0-1 0,1 0 0,41-41-12,-38 37 22,60-61 53,-32 34 132,44-54-1,-77 85-184,0 1 0,1 0 1,-1 0-1,0 0 0,0 0 0,0 0 0,0 0 0,1-1 0,-1 1 1,0 0-1,0 0 0,0 0 0,0 0 0,0-1 0,0 1 0,1 0 1,-1 0-1,0 0 0,0-1 0,0 1 0,0 0 0,0 0 1,0 0-1,0-1 0,0 1 0,0 0 0,0 0 0,0 0 0,0-1 1,0 1-1,0 0 0,0 0 0,0 0 0,0-1 0,-1 1 0,1 0 1,0 0-1,0 0 0,0-1 0,0 1 0,0 0 0,0 0 0,-1 0 1,1 0-1,0-1 0,0 1 0,-13 1 111,-13 7-100,6 6-56,1 2-1,1 0 1,0 1-1,2 0 1,0 2-1,0 0 1,2 0-1,-22 41 0,12-9 1,22-48 29,1 0 1,0 0 0,0 1 0,0-1 0,1 1 0,-1-1 0,1 1 0,0-1 0,-1 1 0,2-1 0,-1 1 0,0-1 0,2 7-1,-1-10 5,0 0-1,0 0 1,0-1-1,0 1 1,0 0-1,0 0 1,0 0-1,0-1 1,0 1-1,0-1 1,0 1-1,0-1 1,0 1-1,0-1 1,0 1-1,-1-1 1,1 0-1,0 1 1,0-1-1,-1 0 0,1 0 1,1-1-1,213-222 17,-206 215 7,1 0 28,0 0 1,0-1-1,-1 0 0,0-1 0,-1 1 1,0-2-1,-1 1 0,7-15 1,-14 26-44,0-1 1,0 1-1,0 0 1,0-1 0,0 1-1,0 0 1,0-1 0,-1 1-1,1 0 1,0-1 0,0 1-1,0 0 1,0-1 0,-1 1-1,1 0 1,0 0 0,0-1-1,0 1 1,-1 0 0,1 0-1,0-1 1,-1 1 0,1 0-1,0 0 1,0 0-1,-1 0 1,1-1 0,0 1-1,-1 0 1,1 0 0,0 0-1,-1 0 1,1 0 0,0 0-1,-1 0 1,1 0 0,-1 0-1,1 0 1,0 0 0,-1 0-1,1 0 1,0 0 0,-1 0-1,1 0 1,0 1 0,-1-1-1,1 0 1,0 0-1,0 0 1,-1 0 0,1 1-1,0-1 1,-1 0 0,1 1-1,-22 7 27,6 4-62,1 0 0,0 0 0,1 2 0,0 0-1,1 0 1,1 1 0,0 1 0,-10 17 0,9-10-19,0 0 0,2 0 0,0 2 0,2-1 0,-9 37 0,18-60 45,-1-1-1,1 1 1,0-1 0,0 1 0,-1-1-1,1 1 1,0-1 0,0 1-1,0-1 1,0 1 0,0-1-1,0 1 1,0-1 0,0 1-1,0-1 1,0 1 0,0-1-1,0 1 1,0-1 0,0 1-1,0-1 1,0 1 0,1-1-1,-1 1 1,0-1 0,0 1-1,1-1 1,-1 1 0,0-1-1,0 0 1,1 1 0,0 0 0,13-11-71,18-26 47,-32 36 28,209-256 86,-202 246-68,-4 7 0,0-1 0,0 0 0,0 0 0,-1 0 0,0 0 0,0 0 0,0 0 0,2-7-1,-4 11-12,0 0-1,0-1 0,0 1 0,0 0 0,0 0 0,0 0 0,0 0 0,1-1 0,-1 1 0,0 0 0,0 0 0,-1 0 0,1-1 0,0 1 0,0 0 0,0 0 0,0 0 0,0 0 0,0-1 0,0 1 0,0 0 1,0 0-1,0 0 0,0 0 0,0-1 0,-1 1 0,1 0 0,0 0 0,0 0 0,0 0 0,0 0 0,0 0 0,-1 0 0,1-1 0,0 1 0,0 0 0,0 0 0,0 0 0,-1 0 0,1 0 0,0 0 1,0 0-1,0 0 0,0 0 0,-1 0 0,1 0 0,0 0 0,-13 4 58,-12 9-47,7 2-33,0 0 0,1 2 0,1 0 0,0 0 1,2 2-1,0 0 0,1 0 0,1 1 0,0 1 0,2 0 0,1 0 1,0 1-1,-9 39 0,17-59 14,1-1 0,0 0 0,-1 1 0,1-1 0,0 0 0,0 1 0,0-1 0,0 0 0,0 1-1,0-1 1,0 1 0,1-1 0,-1 0 0,0 0 0,1 1 0,0 1 0,-1-3 4,1 0 1,-1 0-1,1 0 0,0 0 0,-1 0 1,1 0-1,-1 0 0,1 0 0,-1 0 0,1 0 1,-1 0-1,1 0 0,-1 0 0,1-1 0,-1 1 1,1 0-1,-1 0 0,1 0 0,-1-1 0,0 1 1,1 0-1,-1-1 0,1 1 0,-1 0 0,0-1 1,1 1-1,0-1 0,38-47 25,-27 32-35,46-44 17,-42 46 28,-1-2 0,0 1 1,-1-2-1,0 1 0,-2-2 0,20-35 0,-32 53-26,1-1 0,-1 1 0,1-1 0,-1 1 0,0-1 0,1 1 0,-1-1 0,0 0 0,0 1 0,1-1 0,-1 1 0,0-1 0,0 1 0,0-1 0,0 0 0,0 1 0,0-1 0,0 0 0,0 1 0,0-1 0,0 1 0,0-1 0,0 0 0,0 1 0,-1-1 0,1 1 0,0-1 0,0 1 0,-1-1 0,1 0 0,0 1 0,-1-1 0,1 1 0,0-1 0,-2 0 0,-21 7 84,-24 24-95,15-4-86,0 2 1,2 1 0,2 2 0,1 0 0,1 2-1,-42 71 1,70-101-343,7-6 324,10-7 100,32-28 49,-1-3 1,75-79 0,-105 91 111,-20 19 37,-18 11-10,-7 9-171,0 2-1,2 1 0,-1 2 0,2 0 0,-33 27 0,40-31-27,0 2-1,1-1 1,0 2 0,1 0-1,1 0 1,0 1-1,1 1 1,0 0 0,-14 31-1,25-47 16,0 0-1,0 0 1,0 1-1,0-1 1,0 0-1,-1 0 1,1 0-1,0 0 1,0 1-1,0-1 1,0 0 0,0 0-1,0 0 1,0 0-1,0 1 1,0-1-1,0 0 1,0 0-1,0 0 1,0 0-1,1 1 1,-1-1 0,0 0-1,0 0 1,0 0-1,0 0 1,0 0-1,0 1 1,0-1-1,0 0 1,0 0-1,1 0 1,-1 0-1,0 0 1,0 0 0,0 1-1,0-1 1,0 0-1,1 0 1,-1 0-1,0 0 1,0 0-1,0 0 1,0 0-1,1 0 1,-1 0-1,0 0 1,0 0 0,13-2-54,15-10 44,-26 11 4,27-14 3,-1-2 0,-1-1-1,39-32 1,68-72 82,-103 83 46,-31 39-115,0-1-1,1 1 0,-1-1 0,0 1 0,0-1 0,1 0 1,-1 1-1,0-1 0,0 0 0,0 1 0,0-1 0,0 0 1,0 1-1,0-1 0,0 1 0,0-1 0,0 0 0,0 1 0,0-1 1,0 0-1,-1 1 0,1-1 0,0 1 0,-1-2 0,0 1 1,0 1 0,0-1-1,0 1 1,0-1 0,0 1-1,0 0 1,-1-1-1,1 1 1,0 0 0,0 0-1,0-1 1,-1 1 0,1 0-1,0 0 1,0 1 0,-1-1-1,1 0 1,-2 1-1,-8 1-11,0 2 0,0-1-1,0 1 1,1 1-1,-1-1 1,1 2-1,1 0 1,-1 0-1,1 0 1,0 1-1,0 1 1,1 0-1,-9 10 1,2-1-26,1 0 0,1 1 0,0 1 0,2 0 0,-17 36 0,27-54 26,1 0 0,-1 0 0,1 0 0,-1 0-1,0 1 1,1-1 0,0 0 0,-1 0 0,1 1 0,0-1 0,0 0 0,0 0 0,-1 1 0,1-1 0,1 0 0,-1 1 0,0-1 0,0 0 0,0 1 0,1-1 0,-1 0-1,1 0 1,-1 0 0,1 1 0,0 0 0,0-1 1,1 0 0,-1 0 0,1-1 0,-1 1-1,1-1 1,-1 1 0,1-1 0,-1 0 0,1 1 0,-1-1 0,1 0-1,-1 0 1,1 0 0,-1 0 0,1 0 0,-1-1 0,4 0-1,10-3-4,1-1-1,-1 0 0,16-8 0,-26 10 10,25-12 15,-2-2 1,0-1-1,0-1 0,-2-2 0,0 0 0,-2-2 0,0 0 0,34-47 0,-53 64 18,-1-1-1,-1 1 0,1-1 0,-1 0 0,3-11 0,-6 17-19,0 0 0,1 0 0,-1 0-1,0 0 1,0 0 0,0 0 0,0 0 0,0 0-1,0 0 1,0 0 0,0 0 0,0 0-1,0 0 1,0 0 0,-1 0 0,1 0-1,0 0 1,-1 0 0,0-1 0,0 1-3,0 0-1,0 1 1,0 0 0,0-1 0,0 1 0,0 0 0,0-1 0,-1 1 0,1 0 0,0 0-1,0 0 1,0 0 0,0 0 0,0 0 0,0 0 0,0 0 0,-1 0 0,1 1-1,0-1 1,0 0 0,0 1 0,0-1 0,-2 2 0,-7 3-8,0 0 0,-1 1 1,2 0-1,-1 1 0,1 0 0,0 1 1,0 0-1,-10 13 0,-7 9-43,-25 38-1,19-12-12,31-54 48,0 1 0,-1-1-1,1 1 1,0-1 0,1 1 0,-1-1-1,0 1 1,1-1 0,-1 1-1,1 0 1,0-1 0,0 1 0,0 0-1,0-1 1,1 1 0,-1-1 0,1 1-1,-1 0 1,1-1 0,0 1-1,2 3 1,-2-5 4,0-1 0,0 1 1,0 0-1,0 0 0,0 0 0,1-1 0,-1 1 0,0-1 0,0 1 1,1-1-1,-1 0 0,0 1 0,1-1 0,-1 0 0,1 0 1,-1 0-1,0 0 0,1 0 0,-1 0 0,0 0 0,1 0 0,-1-1 1,1 1-1,-1 0 0,0-1 0,0 1 0,1-1 0,-1 0 0,0 1 1,0-1-1,0 0 0,2-1 0,37-30-41,-39 32 43,138-142 73,-114 108-29,-24 33-34,0 0 0,0-1 0,0 1 0,0 0 0,-1 0 0,1-1 0,0 1 0,-1 0 0,1-1 0,-1 1 0,0-1 0,1 1 0,-1 0 0,0-1 0,0 1 0,0-1 0,0 1 0,0-1 0,0 1 0,0-1 0,0 1 0,-1-1 0,1 1 0,-1-3 0,-1 4-2,0-1 0,1 0 0,-1 1 0,1 0 0,-1-1-1,0 1 1,0 0 0,1 0 0,-1 0 0,0 0 0,1 0 0,-1 0 0,0 0 0,1 1 0,-1-1 0,0 1 0,1-1 0,-1 1 0,1 0 0,-1-1 0,1 1-1,-1 0 1,1 0 0,-3 2 0,-36 25-26,19-10-17,1 1 1,-31 36-1,46-49 27,0 0 0,1 0 0,0 1-1,0-1 1,0 1 0,1 0-1,0 0 1,1 0 0,-1 0 0,1 0-1,1 0 1,-1 1 0,1-1-1,0 1 1,1 8 0,0-14 4,0-1 1,0 0-1,0 0 1,0 1-1,0-1 1,1 0-1,-1 0 1,1 1-1,-1-1 1,0 0 0,1 0-1,0 0 1,-1 0-1,1 0 1,0 0-1,-1 0 1,1 0-1,0 0 1,0 0-1,0 0 1,0 0-1,0 0 1,0-1-1,0 1 1,2 1-1,-1-2 1,0 0 1,0 1-1,0-1 0,0 0 0,0 0 0,0 0 0,0 0 1,1-1-1,-1 1 0,0-1 0,0 1 0,0-1 0,0 1 1,1-2-1,6-2 2,0-1 1,-1 0 0,0 0 0,0-1-1,11-10 1,133-146 74,-137 141 35,-27 23 70,-30 24-102,39-24-80,-12 8-13,1 1 0,0 1-1,-13 15 1,24-24 7,0 0 0,1 0 0,-1 0 0,1 0 1,0 1-1,0-1 0,0 1 0,0-1 0,1 1 0,-1 0 0,1-1 0,0 1 0,0 0 0,0 0 1,1 0-1,0 0 0,-1 0 0,1 0 0,1 0 0,0 7 0,-1-10 8,0 0 0,1 0-1,-1 0 1,0-1 0,0 1 0,1 0 0,-1 0-1,1 0 1,-1-1 0,1 1 0,-1 0-1,1 0 1,-1-1 0,1 1 0,0 0-1,-1-1 1,1 1 0,0-1 0,-1 1-1,1-1 1,0 1 0,0-1 0,0 0-1,-1 1 1,1-1 0,0 0 0,0 0-1,0 0 1,1 1 0,1-1-4,-1-1 1,1 1-1,0-1 0,-1 1 1,1-1-1,-1 0 1,1 0-1,-1 0 0,1 0 1,2-2-1,4-2-8,0-1 1,0-1-1,-1 0 0,9-8 0,-6 3 14,14-12 14,-2-2 1,26-37-1,-92 108 318,-30 31-392,67-70 48,2 0 1,-1 1 0,1-1 0,0 1 0,0 0-1,0 0 1,1 1 0,1-1 0,-1 1-1,-2 13 1,5-20 7,0 0-1,-1 0 0,1 0 1,0-1-1,0 1 0,0 0 1,0 0-1,0 0 0,0 0 1,0-1-1,1 1 0,-1 0 1,0 0-1,0-1 0,1 1 1,-1 0-1,0 0 1,1-1-1,-1 1 0,1 0 1,-1 0-1,1-1 0,-1 1 1,1-1-1,-1 1 0,1-1 1,0 1-1,-1-1 0,2 1 1,0 0-1,-1-1 0,1 1 0,0-1 1,-1 0-1,1 0 0,0 0 0,0 0 0,-1 0 1,1-1-1,0 1 0,-1 0 0,1-1 0,2 0 1,4-2 0,0-1 0,0 1 1,-1-1-1,13-9 0,-5 0 10,0-1-1,-1-1 1,-1 0-1,0-1 0,-1 0 1,18-33-1,-24 39 5,0-6 63,-11 12 107,-24 17-46,22-6-140,-1 0-1,1 1 1,0 0 0,1 0 0,0 0 0,0 1 0,1 0 0,0 0 0,0 0 0,1 1 0,1-1 0,-1 1 0,1 0 0,-2 15 0,5-24 3,0-1-1,0 1 1,0 0 0,0 0 0,0 0 0,0 0 0,0 0 0,0-1 0,0 1 0,0 0 0,1 0 0,-1 0 0,0 0 0,1-1 0,-1 1-1,0 0 1,1 0 0,-1-1 0,1 1 0,-1 0 0,1-1 0,-1 1 0,1 0 0,0-1 0,-1 1 0,1-1 0,0 1 0,-1-1 0,1 1-1,0-1 1,0 0 0,0 1 0,-1-1 0,1 0 0,0 0 0,0 1 0,0-1 0,-1 0 0,1 0 0,0 0 0,0 0 0,0 0 0,0 0 0,0 0-1,-1 0 1,1-1 0,0 1 0,0 0 0,0 0 0,0-1 0,-1 1 0,2-1 0,2-1 1,0 1 0,-1-1 0,0 0 0,1 0 0,-1 0 0,0-1 0,0 1 0,0-1 0,0 1 1,3-6-1,0-1 17,0 2 5,-1 0 1,-1-1 0,1 1-1,-1-1 1,0 0-1,-1 0 1,0 0-1,-1-1 1,3-8 0,-5 17 30,-1 39 54,2-33-106,0 0 0,1 0-1,-1 0 1,2 0 0,-1 0-1,1 0 1,0 0 0,0-1-1,0 1 1,1-1 0,-1 0-1,2 0 1,4 4-1,6 6-1,1-2-1,30 19 0,10 9 0,-37-30 32,-18-11-27,-1 0 0,0-1-1,0 1 1,1 0 0,-1 0 0,0 0 0,0-1 0,1 1 0,-1 0 0,0 0-1,0-1 1,1 1 0,-1 0 0,0-1 0,0 1 0,0 0 0,0 0 0,0-1-1,1 1 1,-1 0 0,0-1 0,0 1 0,0 0 0,0-1 0,0 1 0,0-1 0,0 1-1,0 0 1,0-1 0,0 1 0,0 0 0,0-1 0,-1 1 0,0-4 11,1 0 0,-2 0 1,1 0-1,0 0 0,-1 0 0,0 0 1,-4-6-1,-12-11 8,-1 1 0,-1 2 0,0 0-1,-40-27 1,7 5-37,46 38-116,10 13 72,10 13 28,4-5 21,-7-6 10,0-1 0,1 0 0,0-1 0,1 0-1,0-1 1,1 0 0,0-1 0,27 14 0,-41-23 4,1 0 0,0 0 1,0 0-1,0 0 0,0 0 0,0 0 1,0-1-1,-1 1 0,1 0 1,0 0-1,0 0 0,0 0 0,0 0 1,0 0-1,0-1 0,0 1 1,0 0-1,0 0 0,0 0 1,0 0-1,-1 0 0,1-1 0,0 1 1,0 0-1,0 0 0,0 0 1,0 0-1,0-1 0,0 1 0,0 0 1,1 0-1,-1 0 0,0 0 1,0-1-1,0 1 0,0 0 1,0 0-1,0 0 0,0 0 0,0 0 1,0-1-1,0 1 0,0 0 1,1 0-1,-1 0 0,0 0 0,0 0 1,0 0-1,0 0 0,0 0 1,0-1-1,1 1 0,-1 0 0,0 0 1,0 0-1,0 0 0,0 0 1,1 0-1,-1 0 0,0 0 1,0 0-1,0 0 0,0 0 0,0 0 1,1 0-1,-16-24 53,10 15-47,-1 1 0,-1 0-1,0 0 1,-11-10 0,12 14-8,0 1 0,-1 0 0,1 0-1,-1 0 1,1 0 0,-1 1 0,0 0 0,1 1 0,-1 0-1,0 0 1,0 0 0,0 1 0,0 0 0,0 0 0,0 1 0,0 0-1,0 0 1,-13 4 0,19-4-7,0 0 0,0 0 0,-1 0 0,1 0 0,0 0 0,0 0 0,1 0-1,-1 0 1,0 0 0,0 0 0,0 1 0,1-1 0,-1 0 0,1 1 0,-1-1 0,1 0 0,-1 1 0,1-1 0,0 1 0,0-1 0,0 0-1,0 1 1,0-1 0,0 1 0,0-1 0,0 1 0,0-1 0,1 0 0,-1 1 0,1-1 0,-1 1 0,1-1 0,-1 0 0,1 0 0,0 1-1,0-1 1,0 0 0,-1 0 0,1 0 0,0 0 0,0 0 0,0 0 0,1 0 0,-1 0 0,0 0 0,0 0 0,0-1 0,1 1 0,-1 0-1,0-1 1,1 1 0,-1-1 0,1 0 0,-1 1 0,3-1 0,43 6-25,-30-3 99,-21-4 243,-86-7-194,66 7-116,1 0 0,-27-6 0,33 2-9,0 1 0,0 1 0,-1 1 0,1 1 0,-1 0 0,1 1 0,-1 1 0,1 0 0,-1 1 0,1 2 0,0-1 0,0 2 0,-24 10 0,37-14 26,-9 4-154,13-5 133,-1 0 1,1 0 0,0 0-1,0 0 1,-1 0-1,1 0 1,0 0-1,0 0 1,-1 0-1,1 0 1,0 0 0,0 0-1,0 0 1,-1-1-1,1 1 1,0 0-1,0 0 1,0 0 0,-1 0-1,1-1 1,0 1-1,0 0 1,0 0-1,0 0 1,-1-1-1,1 1 1,0 0 0,0 0-1,0 0 1,0-1-1,0 1 1,0 0-1,0 0 1,0-1 0,0 1-1,0 0 1,0 0-1,0-1 1,0 1-1,0 0 1,0 0 0,0-1-1,0 1 1,0-1 8,33-16-181,-19 8 162,-6 6 13,-1 0 0,1 0 0,0 1 0,1 1 0,-1-1 0,0 1 0,0 0 0,1 1 0,-1 0 0,1 1 0,-1-1 0,0 1 0,9 3 0,17 4 13,59 24 0,-53-17 0,-31-12-10,15 7-3,0-2 0,0-1-1,1-1 1,0-1 0,38 3-1,-62-8-71,-1 0 0,1 0 0,0 0 0,-1 0-1,1-1 1,-1 1 0,1 0 0,-1 0 0,1-1 0,-1 1-1,1 0 1,-1-1 0,1 1 0,-1 0 0,1-1 0,-1 1-1,0-1 1,1 1 0,-1-1 0,0 1 0,1-1 0,-1 1-1,0-1 1,1 1 0,-1-1 0,0 1 0,0-1-1,0 1 1,0-1 0,1 0 0,0-3-375,6-13-597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03.89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60 0 2489,'-6'3'384,"-8"3"296,-6 4-488,1 0-3937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2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3313,'1'-40'1790,"-1"24"4723,28 55-4021,20 47-2227,-4 3-1,54 151 1,-89-216-240,53 147-154,56 137-866,-90-246-1928,44 69-1,-40-83 1137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2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33 1360,'-15'-17'965,"0"2"3281,15 15-4174,-1 0-1,0 1 1,0-1-1,1 1 1,-1-1-1,0 1 1,1-1-1,-1 1 1,1-1-1,-1 1 1,1-1-1,-1 1 1,1 0-1,-1-1 0,1 1 1,0 0-1,-1-1 1,1 1-1,0 0 1,0 0-1,-1-1 1,1 1-1,0 0 1,0 0-1,0 0 1,0-1-1,0 1 1,0 0-1,0 0 1,0 1-1,-2 15 306,1 0-1,0 1 0,2-1 1,0 0-1,0 1 0,7 22 1,31 103 249,-32-121-551,15 49-243,3-1 0,4-1 1,2-2-1,3 0 0,3-3 1,53 70-1,-9-40-323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3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1800,'2'17'633,"6"14"743,1 8 80,4 16 264,2 11-199,3 18-305,4 10-128,6 22-352,6 12-191,13 24-265,8 6-128,10 1-128,0 1-120,3-18-705,1-6-583,-3-34 704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3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5185,'16'42'504,"12"13"408,5 9-536,6 20-55,5 9-185,7 11-104,7 4-16,5 3-32,-1-1-104,-1-7-617,-5-6-599,-1-20 712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3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0 5105,'-25'10'1008,"5"-1"945,7 11-881,2 2-48,5 21-408,3 8-88,5 20-103,4 8-17,13 12-72,6 1-88,14 7-368,11 4-352,12 10-913,4-2-1015,4-17 1296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4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5913,'-3'14'568,"3"8"369,6 14-465,5 8 8,4 20-88,7 6 8,10 16-80,7 7-88,14 7-160,9 5-104,15 4-544,8 0-576,2-12 624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4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8298,'3'61'928,"16"6"696,19 14-800,9 7 33,14 15-457,9 13-144,14 15-312,9 1-192,8-15-592,1-16-577,-5-22 761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4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5441,'-10'33'872,"12"11"649,3 6 79,4 14-272,0 7-255,4 13-345,1 7-112,10 12-216,4 6-80,15 18-120,12 6-56,17 5-192,11-2-232,9-2-784,5-4-753,8-6 953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5.90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5580 0 9186,'-34'22'1336,"-50"29"865,-52 32-705,-47 27-1008,-41 22-280,-37 17-104,-32 12 80,-28 10 288,-23 7 144,-19 7 209,-13 4-81,-6 4-304,-6 4-272,1 0-536,2 1-424,4-4-801,7-4-607,9-7 1128,67-34-11371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5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 5081,'-14'6'632,"1"4"344,6 5-63,2 9 127,5 16 32,5 9 32,13 23 49,7 8-9,19 18-232,14 13-184,25 36-320,15 21-152,24 36-688,4 15-536,-3-1-1849,-4-16 1569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5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9082,'-22'11'960,"6"-2"632,13 4-855,2 7-17,9 16-288,7 13 8,16 30-40,7 21-64,20 35-136,9 17-88,19 18-416,13 5-456,7-10-848,-3-15-265,-6-44 865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5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9042,'-28'27'504,"17"6"248,5 6-272,8 22 288,5 8 9,14 12 95,7 5-72,16 16-280,14 9-160,15 22-256,12 3-96,12-8-376,0-11-352,0-32-1144,-4-15-1513,-3-34 1905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6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7866,'-19'9'520,"5"1"392,3 2 144,3 5 128,2 7-71,6 13-185,5 9-144,10 19-160,7 11-96,21 16-224,7 8-112,25 23-256,14 9-224,14 10-744,7-3-688,-3-28 896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6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 5865,'-7'-6'2313,"11"6"-1217,3 6 88,12 16-176,5 10-95,10 24-297,10 16-120,17 28-280,6 17-112,11 26-144,2 7-208,-2 1-784,-6-5-545,-8-27-1359,-6-13 1471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6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6081,'11'30'888,"11"12"1201,5 5-1073,5 19-40,4 11-319,5 21-433,4 12-72,9 18-80,2 6-56,10 1-497,4-4-687,8-12 672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7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5025,'-8'22'584,"8"9"833,13 22-505,4 18 120,6 33-80,4 17-160,4 26-448,4 12-112,7 17-112,6 2-72,10-1-192,11-4-344,12-13-1696,7-7 1392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7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9786,'84'136'760,"-9"11"112,22 25-327,13 11-137,21 7-624,8 3-337,4-12-911,-1-12-608,-3-34 1056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7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4897,'16'77'496,"15"17"1032,13 9-951,23 19 159,13 13-16,28 5-344,11 3-208,18-12-288,4-14-56,1-24-472,4-15-472,-4-26 663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8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7690,'22'99'920,"31"29"568,13 16 0,24 31-471,18 11-481,32 13-832,5-5-296,2-41-1089,-8-31-1455,-10-59 1879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6.20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1653 18684,'24'0'960,"35"-5"384,40-7-927,44-13-369,43-15-208,41-19-64,34-18 15,26-17 89,20-15 184,15-13 193,11-11 23,11-12-8,13-9-88,16-11-488,15-9-745,12-9 633,-62 27-19612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8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2 3033,'-19'-1'-68,"14"1"233,1-1-1,0 1 0,-1 0 1,1 1-1,-1-1 0,1 1 0,-7 1 1,9-1-56,0 0 0,1 0 1,-1 1-1,0-1 0,0 0 1,1 1-1,-1-1 1,1 1-1,-1-1 0,1 1 1,0 0-1,-1 0 0,1-1 1,0 1-1,0 0 0,0 0 1,1 0-1,-1 0 0,-1 4 1,-3 15 251,1 1 0,0 0 0,2 0 0,0 0 0,2 1 1,0-1-1,2 0 0,0 0 0,2 0 0,0 0 0,13 37 0,10 18 97,70 135 0,-94-207-446,22 46 38,120 226-677,-108-213-272,3-2 0,57 68 0,6-26-305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8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8978,'-11'10'296,"11"2"24,3 5 88,8 16 144,3 11 40,8 19-48,5 10-119,18 21-201,8 6-88,21 16-256,7 10-352,12 6-1137,-1-7-1383,-3-36 1599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9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6377,'-6'25'528,"3"10"233,11 24 263,4 18 192,15 34-104,7 15-135,21 21-513,6 10-192,20 12-384,9 0-392,8-5-1393,2-8 1161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9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5569,'11'65'408,"13"14"528,7 10 209,13 11 87,7 5-192,12 17-592,3 7-240,4 0-496,-1-7-424,-3-24-1256,-2-15 1104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9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32 4377,'-23'-31'2790,"31"46"1066,23 37-2699,231 387 101,-67-123-1983,-186-301 662,100 162-2730,-53-105 1626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0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5801,'-10'30'584,"0"7"161,12 16 247,6 12 128,9 14-160,6 14-88,16 18-352,10 9-135,12 19-233,3-1-80,6-4-360,4-5-353,2-20-1263,1-9-985,0-26 1513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0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0 8626,'-36'11'512,"11"6"232,4 5-88,10 19-40,8 9-184,10 19-207,8 9-57,15 17-64,6 10-40,14 6-288,5-1-385,10-13-1287,7-11 1104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0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9066,'-25'5'520,"8"6"176,6 12 32,6 26 41,5 15-97,14 25-160,11 13-56,17 21-216,8 13-152,15 19-744,7 3-440,9-14-1217,2-14 1113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1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3 9458,'-11'0'520,"3"-1"280,0-1 161,-1 5 127,0 8-120,-1 19-312,4 12-184,8 28-320,5 16-72,12 24-224,6 6-168,10 7-528,2-2-368,10-9-1177,3-2 1281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1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 8650,'-30'30'864,"7"4"312,18 18-232,5 13-175,14 34-265,9 20-80,21 25-192,11 7-120,22 9-920,1-1-833,5-18 889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2.1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1936 2385,'44'-26'560,"62"-32"672,62-31-136,53-28-408,42-19-152,30-17-392,22-14-64,14-12-80,8-12 0,7-10-32,4-9-320,1-11 256,-57 33-6145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7.03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5544 2 11859,'-1'-1'696,"-5"1"552,-9 5-928,-11 8 64,-14 9 112,-17 11 416,-19 9 217,-20 11 247,-23 9 56,-23 8-87,-24 13-169,-23 17-432,-23 19-216,-23 19-344,-23 21-88,-23 19 48,-19 18 104,-18 16 128,-12 15 24,-6 13-48,0 8-104,11 6-159,14 3-41,22-3-48,27-5-121,31-12-439,35-14-392,38-21-1088,40-24-833,44-30 1561,33-41-16660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1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 7938,'-31'3'720,"11"8"416,6 7 0,4 23-119,6 11-297,10 29-280,6 14-72,21 32-112,11 17-72,29 20-312,10 10-456,16 4-1681,1-4 1401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1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8522,'-2'50'664,"7"13"240,20 30 32,5 22 97,20 38-153,11 16-128,20 23-368,16 10-144,19 0-952,4-4-544,4-18-1409,-7-20 1265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2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5377,'-1'68'1152,"10"15"1425,23 18-1257,8 17 161,21 33-289,14 21-208,32 30-464,12 11-232,15 4-792,5-10-480,-6-35-977,0-27-1239,3-53 1855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4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3009,'-8'11'128,"-9"4"144,-6 3 48,-12 5 136,-7 5 112,-17 8 48,-10 6 40,-19 16-56,-9 11-135,-8 22-265,4 10-280,12 14 16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4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982 43 3153,'0'-1'105,"0"-1"-1,0 0 1,0 0 0,-1 0 0,1 1 0,-1-1-1,1 0 1,-1 0 0,0 1 0,1-1 0,-1 0 0,0 1-1,0-1 1,0 1 0,0-1 0,-1 1 0,1-1 0,0 1-1,-1 0 1,1 0 0,-1 0 0,1 0 0,-1 0 0,1 0-1,-1 0 1,0 0 0,1 1 0,-1-1 0,0 0 0,0 1-1,1 0 1,-1-1 0,0 1 0,0 0 0,0 0 0,0 0-1,1 0 1,-1 0 0,0 0 0,0 1 0,0-1 0,0 1-1,1-1 1,-1 1 0,-2 1 0,-12 3 161,0 2-1,0 0 1,-28 17-1,28-15-4,-108 61-162,-157 117 0,231-148-614,2 2-1,1 3 1,3 1 0,1 3-1,-55 80 1,21-3-264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5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1277 1 5049,'-221'216'6448,"-123"94"-5520,198-189-837,44-39-553,3 4 0,-105 119 0,181-176-155,1 0 0,1 1 0,1 1 0,-15 34-1,-4 29-545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5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1003 40 6265,'-4'-4'227,"0"0"0,-1 1-1,0-1 1,0 1 0,0 0-1,0 0 1,0 0 0,-1 1-1,1 0 1,-1 0 0,0 0-1,0 1 1,1 0 0,-1 0-1,0 0 1,0 1 0,0 0-1,0 0 1,0 0 0,0 1-1,0 0 1,0 0 0,-8 3-1,-8 4 122,1 0 0,0 2 0,1 1-1,0 0 1,1 1 0,0 2 0,-27 23-1,-109 121 189,92-86-721,4 2-1,3 3 1,4 3-1,-78 157 0,97-162-742,3 2-1,4 1 1,-22 101-1,26-54-114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584 3 8954,'-34'-3'472,"1"5"184,-4 7 48,-7 18-64,-3 7-143,-6 21-257,0 12-88,-5 26-160,0 13-96,5 27-425,1 11-319,18 14-1304,7 4 1208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9.1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496 34 2833,'3'-32'4537,"-5"32"-4369,1 0 0,-1 0 0,1 0 1,-2 0-1,-6-1 369,0 0 1,-1 1-1,1 1 1,0 0-1,0 0 1,-10 3-1,3 3-388,1 1-1,1 1 1,0 0-1,0 1 1,0 0-1,2 1 1,-1 0-1,1 1 1,1 1-1,0 0 1,1 0-1,-10 17 1,-4 10-325,1 1 1,2 1-1,-17 49 0,7-1-787,4 1 0,5 1 0,-12 94 0,14-14-176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9.5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529 54 4305,'-16'-15'1276,"11"10"-685,0 0-1,0 1 1,-1-1 0,1 1 0,-13-6-1,15 9-461,0 0 1,0 0-1,0 0 0,0 1 0,-1-1 1,1 1-1,0 0 0,0 0 0,0 0 1,-1 0-1,1 0 0,0 1 0,0 0 1,0 0-1,-1 0 0,-3 1 0,-5 4 1,-1 1 0,1 0-1,0 0 1,0 2-1,1-1 1,0 1-1,0 1 1,1 0-1,1 0 1,-1 1 0,2 0-1,-9 14 1,-9 17-140,2 1 1,-20 51 0,10-10-397,4 1 1,4 1 0,3 2-1,-22 172 1,34-96-297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7.55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4921 1 18164,'-12'5'80,"-20"11"-784,-23 16 80,-23 17 328,-21 15 72,-21 14 656,-18 10 184,-20 9 264,-17 4 176,-19 6-168,-19 5-136,-17 12-127,-17 13-105,-18 22-232,-15 25 56,-16 32 232,-11 33 112,-3 33 104,4 30-104,16 22-624,24 14-240,31 5-504,35-6-96,37-15-40,39-23-168,40-32-489,40-37-727,44-43 1192,22-54-16484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9.9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182 1 6401,'2'0'665,"-16"13"271,-3 7 48,-2 21-416,-3 10-224,-2 27-216,1 16-48,0 36-40,2 14-8,7 26-96,8 12-392,11 1 288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0.4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253 9 4433,'-16'-8'512,"5"8"824,-1 1-503,-4 7 279,-1 6-40,-5 14-120,-2 12-160,-2 28-264,1 22-55,-2 30-161,4 13-96,4 22-136,5 7-160,14 23-833,8 7-663,17-7 808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0.9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93 0 2985,'-16'41'400,"1"4"272,1 5-88,0 6-32,1 4 0,2 15 0,3 11-56,7 20-215,5 13-201,20 11-1641,9 5 1121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1.4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216 10 3793,'-44'-9'6896,"40"11"-6629,1-1-204,0 1 0,0 0 1,0 0-1,0 0 1,0 0-1,0 1 0,1-1 1,-1 1-1,1 0 0,0 0 1,-1-1-1,1 1 0,-2 6 1,-21 49-51,19-43 40,-16 50-40,3 0 0,3 1-1,3 1 1,-6 78 0,13-48-365,3 1 0,15 129 0,13-45-83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1.8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152 7 6233,'-27'-7'3161,"18"12"-2409,0 6-32,-5 11-96,0 9-143,-4 21-265,1 10-88,1 23-80,2 13-32,7 23-128,0 7-192,7 5-841,7-3-1047,8-18 1216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2.1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167 21 6985,'-29'-12'713,"6"4"343,-1 8 0,4 14-264,-2 16-280,3 32-224,4 23-88,5 43-120,6 19-31,12 28-602,9 7-551,14-9 608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2.5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 1 6409,'-7'50'608,"3"11"249,8 25 191,3 14 32,15 19-336,10 4-224,22 6-432,12 0-528,17-3-2288,8-6 1824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2.8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88 0 10874,'-25'8'312,"8"16"-120,1 9-128,2 20 24,2 8 16,9 15 105,4 9-17,23 24-40,8 10-48,22 16-368,11 5-465,24-2 433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3.1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 0 12235,'-9'74'408,"21"29"-8,21 14-360,33 21-56,12 7-144,22 4-480,11-10-481,16-29 577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7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8458,'9'-14'376,"13"12"544,-17 2-376,1 11 256,0 11 41,2 26-169,2 16-64,4 33-32,4 19-8,9 22-112,6 10-104,6 4-208,6-3-184,5-16-896,0-18-664,-1-30 808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8.23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3439 16 14699,'-6'-3'576,"-7"-1"16,-9-1-400,-9 1 104,-10 5 153,-13 7 567,-14 10 240,-16 13 152,-16 13-151,-17 19-489,-18 18-176,-18 20-240,-17 20-24,-17 21 72,-12 18 72,-12 20 160,-9 18 9,-5 16-81,-4 15-16,5 11-160,8 6-16,18 0-80,24-6-120,29-11-144,33-15-64,40-20-152,39-21-40,43-22-104,38-22 0,39-26-8,33-27-72,31-32-449,27-32-639,21-37-1489,16-34 1593,-28-6-18204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7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7754,'-16'11'432,"8"-3"224,0-2 48,4 1-240,-1 0-96,2 6-272,0 6-48,3 10 48,1 6 24,7 6-8,5 2-72,4 0-608,2-7-464,-1-8 528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8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16 7122,'-4'-16'824,"-6"18"600,6 9-648,4 22-192,0 10-176,3 21 104,4 7 105,9 12 47,4 4-128,10 10-304,3 2-208,0-4-968,-2-7-673,-6-19 809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10 6361,'-21'-9'713,"-3"13"751,4 9-424,-1 26 376,4 16-239,9 40-337,4 21-136,15 37-392,7 15-152,12 7-344,6-2-360,11-15-1120,5-12-977,5-29 1361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8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8850,'33'112'456,"33"48"-32,14 21-24,28 35-120,7 9-176,29-6-104,14-6-240,10-21-1200,5-20 960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9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6337,'50'114'865,"31"8"1599,-28 9-1664,13 13 88,4-1-55,10-9-257,8-7 40,10-18-88,4-5-88,11-9-344,2-7-312,11-9-624,6-5-432,12-5 655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9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6473,'6'103'953,"-5"19"935,46 14-824,11 5 168,28 6-319,13-2-153,21-5-392,12-6-112,13-20-328,7-15-152,4-40-680,-4-17-505,-14-24 769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7578,'19'122'1016,"12"4"472,25 6-376,18 5 49,26-1-601,12-3-168,28-6-200,10-6-144,23-14-520,9-10-648,-2-36 591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0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3657,'-3'21'688,"2"10"824,-4 3-103,5 12 303,5 9-144,-1 17-207,7 12-105,11 24-384,10 11-216,21 22-376,11 9-136,25 20-472,16 4-424,25 2-1560,7-2 1319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0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4417,'-14'22'1064,"-2"3"424,4 12 377,-2 12-193,0 21-391,1 13-169,4 26-296,1 9-104,8 10-248,5 0-112,10 4-232,10-1-104,16 5-336,12 17-312,22-13-1104,11 3-1473,19-42 1801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0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1 7242,'-37'15'968,"-1"6"392,-1 11-32,0 12-135,1 20-321,2 16-64,10 28-336,7 11-128,19 22-232,11 7-152,25 16-576,14 5-568,24 0 632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8.83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2700 0 16171,'-5'0'705,"-6"3"47,-7 5-328,-11 10-104,-11 13 120,-13 16 424,-14 16 128,-15 19 57,-15 17-201,-14 20-432,-14 18-136,-14 18-112,-12 16 40,-14 15 128,-13 13 72,-10 14 160,-9 14 48,-1 13 1,5 10-65,13 7-216,22 2-144,29-4-200,32-9-88,35-13-168,35-16-40,37-20-240,34-24-345,37-29-559,34-34-480,36-40-1169,34-43 1673,-16-26-15836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1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8730,'20'136'784,"46"-6"624,-9 20-1072,14 8 0,23 10-304,17-1-168,25-3-832,6-9-1040,5-27 1080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1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8834,'-22'39'456,"2"33"176,21 17-56,13 48 168,8 23-111,20 40-169,12 27-144,27 28-240,13 4-40,18-15-256,9-20-304,10-38-1081,10-23-1567,12-41 1783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1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10066,'72'150'424,"-11"21"16,31 26-288,11 12-8,35 13-120,18 0-192,32-3-1536,15-1 1192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4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8610,'-61'50'488,"26"8"200,24 19-520,13 7-24,28 12-144,15-4 0,29-6 128,15-5 64,33-10 48,8 1 0,20-4-184,9-2-216,16-3-792,10-2-1744,1-7 1583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4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0 10810,'-38'39'568,"7"8"545,26 17-1081,11 10 0,26 15-32,10 6-8,20 10 48,7 3 56,14 1 72,11 1 24,19-2 80,7 3 8,19-3-24,10-2-32,18-1-224,10-3-264,14-10-1352,1-9 1039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5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9298,'-22'0'320,"14"7"40,6 9-336,15 15 104,7 10 96,10 14 344,3 6 152,14 12 81,4 2-17,21 8-256,13 0-160,21 0-216,7 0-80,9-6-120,3-1-248,-8-7-896,-1-8-1017,-18-19 1153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5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8242,'-39'31'216,"8"13"168,15 5-656,24 10 216,11 5 16,18 2 112,10 0 144,19 4 208,9 5 48,11 5-48,10 3-128,10-8-232,11-6-216,13-15-976,3-10 760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5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6217,'-6'13'224,"9"10"128,9 9-344,18 19 257,9 9 159,14 15 216,8 9 56,13 20-184,6 8-168,15 7-296,5-5-472,2-18 272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5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13635,'-42'17'120,"33"25"-616,14 16-40,18 31 104,10 11 72,17 11 71,9-3-335,23 0 392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49.4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2123 1 4361,'-8'1'120,"-12"1"64,-13 3-632,-14 3 64,-14 3 128,-12 3 616,-11 1 224,-13 1 216,-12 2 0,-12 3-384,-12 6-152,-12 6-184,-8 7-32,-5 8 40,1 5 9,7 5-9,10 5-8,15 1-64,18 2-24,22-4-208,21-5-105,25-7-119,25-8-16,27-10 56,27-9 96,26-11 64,25-12-152,24-10-432,21-12-320,16-9 527,-16 0-1319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9.40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1653 10674,'8'-1'1000,"12"-2"721,11-3-569,12-4-408,12-1-304,10-2-224,11 0 24,11 0 137,10 2 79,12 2 144,11 3 56,13 6-16,14 4-32,18 4-176,19 1-120,22-1-128,25-7-40,29-12-40,31-16-24,32-21-16,32-22 0,30-23-16,25-21 0,17-17 41,10-13-242,-1-10-631,-8-7-376,-16-3-1112,-20-3-721,-26 1 1705,-76 30-11155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49.73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2003 0 2681,'-12'0'680,"-18"2"544,-22 3-144,-21 4-96,-20 7-223,-16 5-161,-15 7-240,-13 8-32,-10 5 16,-10 7 48,-4 3 72,-2 2 0,4 0-136,10-2-80,16-4-160,21-4-256,24-5-528,25-5-216,29-3-224,28-6 160,29-7 279,29-8 33,29-11-464,26-10 640,-6-4-3673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0.03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2438 257 1024,'20'-7'352,"25"-10"328,19-7-167,11-6-33,0-3 304,-9 2 248,-17 1 136,-21 4 73,-27 3-169,-28 5-200,-29 6-72,-28 7-80,-28 9-48,-23 9-71,-24 12-145,-20 12-80,-19 12-232,-17 10 0,-15 10 136,-7 6 72,0 3 16,10 0-48,21-1-248,27-3-312,33-5-712,34-5-224,37-7-161,35-5 217,34-10 616,33-9 224,35-15-96,31-17-256,30-20-889,26-19-399,21-16 48,17-12 655,-24 5-159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0.27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2522 179 1984,'16'-11'745,"14"-10"943,8-8 24,-2-3-119,-8 0-185,-18 5-472,-21 8-264,-27 11-216,-29 14 32,-30 16 137,-28 16 31,-26 18-80,-23 16-56,-22 17-168,-18 14-104,-13 12-152,-7 8-56,1 4-24,10 0-16,21-7-352,28-9-432,37-17-1305,38-17-679,41-18-473,38-20 1329,23-16-1753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0.59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2587 0 12611,'-14'4'232,"-25"9"-328,-27 12-384,-31 15 176,-28 15 23,-29 13 265,-25 11 217,-22 6 103,-19 3 0,-10 2-48,-6 2-32,7 0-80,16 1-32,27 3-328,33 2-248,37 2-689,36 0-143,39-3-368,34-4-145,34-9 273,30-16-128,32-22 1008,1-19-2097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0.91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2991 100 5673,'8'-6'1072,"4"-7"969,-2-4-577,-10-1-608,-15 0-360,-23 3-119,-25 5 95,-30 7 240,-28 9 120,-29 11-112,-27 10-88,-25 12-176,-21 13-112,-16 12-152,-12 13-47,-4 13-41,6 10 56,15 9 56,23 4-16,34 0-272,36-3-264,40-6-417,40-5-111,42-10-208,38-12-24,39-20-521,36-22-279,34-29-929,28-30 1385,-11-11-3753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1.19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2364 340 4577,'17'-9'864,"15"-12"833,9-8-289,1-8-264,-7-5 0,-13-2-159,-20-1-17,-23 3-192,-28 6-224,-30 12-144,-31 13-112,-31 19-112,-28 20-56,-25 22-40,-21 21 32,-14 19 96,-6 16 128,5 14 169,12 12-33,23 7-256,28 4-328,35-2-545,36-4-191,40-9-400,37-13 72,40-20 24,37-25-89,36-30-135,33-32-424,30-34 975,-12-12-5944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1.4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3015 131 10842,'-9'-7'608,"-15"-10"561,-22-9-1121,-24-3-8,-28 2 24,-30 8 104,-29 13 104,-29 17 216,-24 20-56,-21 22 16,-14 22-120,-7 21-8,2 19 48,9 17 0,19 12-152,25 8-96,32 2-432,34-2-296,40-4-448,40-7-80,41-12-232,40-17-241,41-22-447,37-26-649,33-30 1457,-6-21-2953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1.77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2904 283 8690,'0'-10'1032,"-7"-11"840,-12-13-791,-18-8-537,-24-4-192,-27 0-24,-28 6 128,-27 11 176,-27 14 24,-25 19-112,-21 20-119,-17 23-193,-11 24-48,-1 19-56,8 17-32,18 12-56,23 8-40,30 6-216,32 4-208,37 2-193,37-1-239,39-6-120,38-9-64,38-13-481,34-17-207,32-22-960,26-26 1399,-12-19-4648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2.33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2093 550 5801,'8'-15'968,"4"-19"953,-1-17-265,-9-12-480,-14-7-159,-22-1-217,-23 3-120,-26 8-72,-24 9-16,-23 13-40,-19 14-64,-18 19-47,-12 20-9,-8 20-40,-1 19 96,6 20-24,13 18-40,17 19-160,24 14-256,29 11-224,30 7-96,36 4-184,35-2-24,36-7-216,32-13-41,31-19 17,25-22-72,24-28 24,17-26 0,14-29-128,5-25 71,-1-23 281,-7-18 136,-18-14 304,-20-8 344,-28-2 304,-29-1 152,-30 3 305,-30 5-97,-29 5-96,-27 6-112,-23 5-168,-20 5-88,-20 6-96,-17 8-24,-16 11 0,-12 12 49,-9 15 79,-4 16 0,1 16-80,5 17-56,12 17-208,17 15-80,20 13-160,23 12-48,26 9-16,28 7-48,29 4-8,29 0-96,30-3-217,28-8-111,28-10-384,25-13-144,24-17-401,18-19-335,15-20 1152,-27-15-7490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2.7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1632 42 4209,'-39'-4'-552,"-53"-5"-288,-53-3 183,-37 2 1546,-21 3 671,-2 7 480,13 9-247,21 7-745,27 7-248,32 6-280,31 4-96,33 2-112,31 1 57,32 3-97,31 3-24,31 3-64,26 3-136,29 5-40,26 7 8,28 8-8,26 8-8,24 7-32,20 6-88,16 2-40,13-2-24,10-4-216,7-6-89,4-8-327,4-7-256,0-9-192,-1-10-169,-6-8-527,-11-10 1104,-54-9-3057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9.89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3713 9522,'17'-2'392,"26"-4"488,29-5-48,28-4 337,26-5 575,22-3 145,23-2-241,18-4-88,20-5-336,21-6-303,21-10-297,22-12-152,23-17-168,25-18-56,22-22-56,22-20-64,18-21-64,15-18-8,9-17-16,7-15-16,5-13-8,6-11 0,3-10-40,-1-5-168,-7-1-640,-16 6-440,-27 15-1329,-35 18-1080,-43 22 2081,-73 44-12163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2.9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3938 591 8402,'-56'-7'488,"-78"-12"608,-82-13-1112,-68-11-16,-53-7 8,-33-6 32,-13-1 64,4 3 8,19 4-24,28 4-40,38 5-456,42 5-224,47 4-448,48 5-385,46 4 897,43 5-5233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2.98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0 880,'30'4'16,"42"4"-56,45 6-40,4 0-696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3.08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4009,'43'12'360,"56"17"288,56 15-384,43 13-240,30 7-56,16 3-720,6 0 528,-39-11-4073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4.0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7930,'8'2'-904,"15"1"223,3 0-5664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4.4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529 1 6601,'-3'0'745,"-5"0"711,-5 0-1104,-5 1-600,-7 3-120,-7 2 112,-10 3 256,-8 3 648,-6 1 320,-2 1 264,1 1-95,5 0-385,7 1-232,10 2-400,11 2-112,13 4-88,15 5-8,19 7 88,22 5 16,24 6 0,28 4 0,33 4-16,33 1 8,38-1 0,37-1 0,35-4-8,31-2 0,28-4 16,21-2 0,15-1 136,12 0 0,7-2 0,3-4 8,-1-5-552,-4-8-176,-11-7-216,-18-8-65,-29-5 425,-37-5 176,-46-2-104,-50-1-352,-53 0-1136,-52 1-801,-55 0 1345,-32 1-2825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5.38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4787 510 1688,'-50'-1'2593,"-69"-1"-857,-70-1-31,-61-2-1633,-46-3 0,-33-4 16,-20-5 88,-9-6 48,-1-6 0,8-4-40,13-5-72,22-2-56,24-3 0,32 1-16,33 0-16,36 3 0,35 5-16,32 5-80,29 5-64,26 5-192,24 6 0,22 5 200,22 3 168,26 5 464,25 6 144,28 7 224,28 6-16,31 6-216,29 5-143,30 6-329,29 3-112,27 5-40,26 1 0,25 2 0,25 0-8,26 0 8,21-2-8,21-3-8,19-3 8,14-5-8,11-3 8,6-3 0,-1-4-16,-7-3-224,-12-1-208,-20-1-841,-24-2-455,-34-1-481,-37-2 49,-46-1 840,-49-3 495,-55-2 753,-53-4-168,-55-5-120,-53-5 8,-57-7 344,-54-7 560,-54-6 489,-51-6 55,-50-5-144,-48-5-136,-45-4-320,-38-3 88,-34 0 401,-24 1 135,-15 4 112,-6 3-160,3 6-632,9 4-256,12 3-160,15 3 0,19 4 8,23 2 9,29 2-1,31 4-89,35 1-183,37 3 24,41 1 112,42 2 80,44 2 24,46 2-32,47 2 8,46 2 112,51 1 416,49 1 97,51 1-1,49 0-72,46 1-184,41 1-16,37 2 24,32 3 16,28 5 80,22 6-232,19 5 200,15 5 8,12 5-63,8 3 223,4 3-128,1 0-40,-3 1-80,-6 0-48,-10-3-192,-14-1-16,-17-3-32,-16-4 16,-18-5 0,-18-6-16,-21-6-88,-21-6-120,-30-6-272,-30-4-152,-38-4-248,-37-2-145,-40-2-567,-40 0-632,-45-2-1161,-45 0 1665,-26 1-5682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7.0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7427 515 832,'-79'-2'112,"-109"-4"208,-109-1-16,-92-2 633,-69 2 399,-45 2 632,-25 4-143,-6 3-633,5 2-392,18 2-416,23 0-64,32 0-64,33-2-72,38-3-232,37-3-8,42-4 32,41-3 64,42-4 88,42-1 80,40-1-72,39-1-120,37 1-104,37-2-72,39 0 144,36-2 176,40 1 224,39 1 105,41 4 63,41 4-40,42 5-192,39 3-112,36 4-80,32 2 48,29 2 184,25 1 80,21 2 48,18 1-48,14 2-184,11 1-56,7 0-104,1 1-24,-3-2 16,-8-2 0,-13-4 33,-13-4-17,-17-6-32,-16-5-24,-20-4-48,-20-4-16,-24-1-8,-26-1 0,-31 1 0,-30 1 0,-34 2-112,-33 1-129,-37 3-335,-36 1-320,-39 1 112,-41-1 112,-42-1 320,-45-3 328,-46-1 32,-42-1 40,-39 1 96,-34 3 16,-32 3 16,-29 5-32,-30 5 136,-27 5 80,-29 4 104,-25 3 16,-25 2-24,-21 0-8,-17 1-56,-13 1 41,-7 2 31,-2 2-32,3 4-96,10 1-88,15 1-200,19-1-72,25-2-144,26-4-176,34-5-336,33-6-113,39-9-471,41-9-176,44-9-73,45-9 65,48-6 520,48-6 264,52-5 208,49-2 72,51-2 136,45 0 143,45 2 482,37 3 327,34 6 432,27 6 208,23 8 169,21 7-129,19 7-264,19 7-200,18 5-376,16 4-128,15 2-199,12 3-57,7 1-32,4 1-40,-3-1 16,-6 0 16,-12-1-16,-16 0 8,-18 0-24,-24-1 24,-23-1-24,-21 1 0,-23-1-64,-17 0-40,-18-1-336,-18-2-209,-19-4-559,-21-4-256,-28-2 48,-30-3 231,-39-3 393,-40-2 440,-47-3 360,-48-2 24,-56-2 224,-55-1 8,-57-1 144,-53 1 49,-50 2 47,-43 3-112,-36 4-120,-33 4 16,-28 5 192,-25 6 96,-22 6 104,-18 4-47,-12 4-265,-9 3-152,-1 2-216,4 1-48,14 1-8,21 2 16,30 2-56,34 4-176,40 2-368,38 1-89,42 0-63,40-2 144,42-4 200,41-5 32,41-7-56,41-7 40,40-6 168,40-7 56,43-7 192,42-7 96,43-4-104,41-3 328,40 0 352,36 1-136,32 4-264,28 5 248,25 5 40,21 5 1,18 3-81,15-1-40,15-2-64,14-4-88,14-4-88,9-4-40,5 0-136,1 0-16,-8 1-40,-10 1 0,-13 0-8,-16-1-16,-16-1-24,-17-4-24,-17-2-176,-18-3-64,-24-1-144,-27-2-8,-33 1 160,-38 1 88,-43 3-192,-44 4 47,-44 2 17,-46 3-8,-46 1 336,-47 1 0,-47 2 0,-45 2 24,-44 4 32,-41 3-16,-40 4 64,-35 6 48,-35 5 48,-28 5 17,-30 6-33,-26 6-56,-26 8-40,-21 8 0,-14 7-32,-4 5-16,10 4-16,20 0-24,30-4-400,35-4-185,39-9-671,37-9-376,40-11-73,41-13 9,46-11-296,49-11-393,54-10 1417,45-2-3441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8.05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1451 11634,'55'2'1065,"77"1"615,77-1-808,67 0-624,53-2-176,34-2-48,22-3 24,6-2 240,-1-2 96,-9-1 65,-12-2-25,-12-4-256,-13-3-88,-12-8-40,-10-7 0,-8-7-24,-7-5-16,-4-5-88,-5-1-56,-3 0-16,-7 0-24,-8 4-136,-10 3-33,-16 3-159,-15 4-48,-22 3 40,-26 4-8,-33 5-112,-35 4-160,-37 5-64,-36 2 111,-38 2 209,-36 0 208,-38 1 224,-37 1 0,-34 2 104,-29 4 72,-28 7 160,-25 7 104,-22 9 192,-22 8 89,-21 7 119,-19 5-40,-18 4-112,-18 5 48,-15 5-120,-10 4-64,-4 3-112,0 4-176,6 1-136,9 2-8,11 1-56,11 1-8,12-2 8,11-3-80,16-5-216,16-8-144,21-7-360,23-10-104,25-8 112,26-8 143,27-5 401,28-6 216,30-4 200,29-3 40,29-4 88,31-4 49,30-3 119,29-3 24,31-3 48,29-2 24,33-2 24,34-2 56,32-1 40,29-4-32,28-1-111,21-2-97,18-1-128,12-1-32,8 1-48,4 0-16,0 0-24,-2-1-24,-7 1-40,-8-2-24,-11 1-56,-13-2-8,-16-4-8,-15-6 0,-15-9 8,-14-9-16,-14-8-32,-16-5-8,-16-2-80,-18 1-32,-20 3 8,-21 3-80,-23 4-72,-25 4 0,-24 1-105,-22 3 25,-19 3-56,-17 5-32,-13 7 40,-13 9 64,-13 9 224,-15 12 56,-17 13 104,-19 11 16,-17 13 32,-18 12 16,-14 12 40,-12 10 24,-10 10 88,-4 5 16,0 4-48,4 1-96,14-1-456,17-1-416,23-5 400,29-14-12875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9.2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1421 261 11835,'-2'3'440,"2"2"312,0 2-960,0 4 120,-1 3 24,-2 4 88,1 2 104,1 0 232,4-1 112,4-2 136,7-5-32,11-5-200,12-7-112,18-6-160,19-6-64,21-5-40,21-3-16,22-2-8,22 1 0,22 1 0,20 3 8,18 3 8,16 3 8,12 1 0,8 0 0,4-1 0,-1-3 0,-4-3-8,-7-4-24,-13-2-136,-16-3-48,-21 0-8,-25 1 24,-28 4 176,-30 3 56,-30 5 96,-30 3 16,-27 4-64,-25 3-48,-25 4-96,-23 2-16,-22 3 56,-20 0 32,-20 1 64,-18-1 16,-18-2-32,-20-1-40,-21-3-16,-20 0-16,-21-1 8,-20 0 0,-19 4-16,-17 4 0,-15 5 0,-13 7 16,-9 6 8,-8 8 0,-2 9 8,0 8-8,7 9-152,13 8-280,22 3-856,30-1-561,38-5-1215,42-8 1527,51-15-5160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9.66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4334 82 7754,'15'-4'0,"16"-4"-472,10-3-249,2-3 825,-7 1 321,-18 1 1127,-22 2 296,-26 3-143,-25 4-169,-23 5-672,-20 3-296,-19 5-312,-17 2-80,-19 2-24,-20 2 32,-21 2 48,-21 2-7,-22 4-49,-19 6-56,-16 7-80,-11 8-16,-7 8-16,-1 7-8,4 7-16,11 4-8,17 0-96,24 0-217,34-6-775,36-6-448,44-8-881,48-10-103,52-12 1416,30-10-6346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0.58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5476 14507,'17'2'800,"26"-1"345,27-2-457,32-7-40,27-8-160,28-10-120,25-10 168,22-9 48,21-7 24,19-6 217,19-6-129,19-5-64,20-5 56,20-9-88,23-9-112,21-12-136,21-13-112,17-13-184,11-14 24,6-16 80,2-14 8,3-16 72,0-15 1,5-18-49,6-18-32,8-21-88,10-20-40,7-15-80,0-11-32,-7-2-48,-14 3-40,-25 14-161,-31 19-199,-39 23-992,-39 25-720,-43 25 1159,-66 45-19091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0.0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4180 2 15283,'3'0'80,"2"0"-1032,-3-1-304,-9 0 104,-16 2 271,-23 2 1265,-25 2 497,-29 1 415,-27 3-48,-24 1-472,-20 4-232,-16 3-279,-12 3-81,-10 4-128,-8 2-16,-11 3-16,-9 3 0,-9 2-8,-10 3 0,-3 4-16,1 6 0,9 5-32,17 5-88,26 4-697,31 3-455,36 0-1280,37-1-761,40-5 1841,30-12-5826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0.3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4627 26 14931,'2'-1'536,"-3"-1"-56,-8-3-824,-17-2-80,-20 1 24,-30 2 368,-30 4 272,-35 6 248,-35 7 48,-34 7-71,-32 7-121,-31 8-200,-29 11-48,-25 11-72,-18 14-8,-10 12 0,-1 13-8,11 8-16,23 7-24,35 1-488,42-1-481,50-4-1975,48-5 1687,51-19-10009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0.69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3937 75 18556,'-2'-4'-160,"-6"-6"-1408,-8-5 95,-14-2 537,-19 2 328,-29 5 1176,-32 7 248,-35 10 168,-35 9-71,-32 13-409,-28 13-184,-25 16-184,-18 17-40,-13 21-32,-5 19 8,5 18-16,13 13-8,21 12-248,26 7-152,33 2-576,35-3-385,38-10-575,40-12-401,42-17-79,42-22 15,46-25 1321,16-26-4633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0.99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3259 44 16452,'-8'-4'672,"-14"-6"936,-14-2-2144,-13 1 288,-17 5 64,-17 8 104,-21 12 400,-21 12 104,-24 15 56,-23 13-64,-22 13-240,-19 10-104,-14 10-56,-11 8-8,-3 10 0,2 11-8,10 11-40,16 12-56,24 11-528,28 9-384,34 8-1593,36 6-2024,36-1 2665,28-29-6690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1.3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3469 243 16668,'-13'-8'584,"-17"-13"416,-21-14-1760,-19-6-192,-17-2 31,-19 3 257,-22 9 384,-24 12 744,-23 14 264,-25 16 281,-19 16-9,-14 20-272,-8 17-176,-2 19-328,5 17-112,10 15-104,14 15-32,17 11 24,21 10 8,23 8-16,26 7 8,30 6-88,32 4-40,39-1-184,40-4-216,42-12-544,40-16-321,38-25-1199,31-29-937,28-34 2001,-20-27-6778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1.7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1135 5 17700,'-24'-2'560,"-30"0"248,-25 1-1152,-17 7 72,-8 9 16,-4 12 48,-3 13 288,0 13 568,1 10 104,6 11 40,13 8-176,18 10-560,24 11-160,28 10-240,30 12-80,30 8-200,30 7-80,29 4-200,28 1-88,26-6-329,21-12-431,19-17 1024,-23-27-12307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2.06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112 0 10498,'-11'6'32,"-14"8"760,-5 9-1456,3 10 968,10 10 753,16 10 191,18 11 0,21 9-232,24 12-520,26 10-216,26 9-240,28 8-32,26 3-8,22-1-16,22-5-8,16-9 16,14-9-256,10-9-288,8-11-1112,7-10-2081,0-16 2193,-44-14-6978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2.4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181 1 15795,'-16'4'745,"-17"2"815,-10 1-2072,2 1-392,9 2 255,17 3 529,19 5 288,23 4 561,22 5 143,25 6-32,26 5-104,29 9-288,31 8-112,33 7-208,34 7-64,31 2-40,29 0-16,22-4-56,16-4-40,8-7-56,2-8 8,-5-8-216,-10-8-184,-19-7-984,-23-7-937,-30-9 1337,-58-5-12747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2.81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120 40 16123,'-16'-2'-360,"-12"-3"-1128,-4-3-240,4-1 936,13 1 607,17 2 1194,21 5 439,24 6 344,25 10-151,27 8-489,29 10-240,29 10-464,30 8-144,31 9-136,27 6-8,24 5-40,21 1-8,15 0-16,13-2-8,10-4 1,4-5-17,1-6-40,-2-8-24,-7-6-120,-10-8-169,-14-8-599,-19-8-448,-23-9-1369,-31-9-1095,-38-9 2095,-51-3-8737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3.77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900 46 11650,'-39'-1'481,"-49"-3"1407,-35-3-2320,-18-2 8,1 0 600,14 1 208,25 2 360,27 4 72,27 5 120,27 6 25,27 8-33,28 8 8,31 8-136,33 5-144,34 5-320,33 1-79,34 1-137,30 0-24,28-3 0,25-3 16,20-3 24,18-4 8,15-3-40,14-2-32,10-2-40,9-1-8,4-1 0,1-3-24,-4-2-96,-7-3-48,-13-4-56,-16-5 0,-23-4 16,-25-5-33,-31-4-255,-32-2-192,-37-4-368,-36-3-120,-40 0-104,-39-2-49,-43-1-551,-42-3-377,-43-1-175,-41 0 199,-35 1 1009,-31 4 560,-25 4 592,-22 3 56,-18 5 40,-15 3 8,-14 4-216,-14 1-296,-13 1-232,-15-1 16,-15-2 287,-12-3 458,-10-4 903,-3-4 504,5-2 704,14-2-87,22 0-705,26 1-512,30 0-768,27 1-72,29 0 185,25 1 183,28 1 248,25 0 72,26 2-24,23 0-48,21 3-168,17 0-56,17 2-8,17 2 9,18 3 111,20 2 56,22 3-40,23 3-104,23 1-192,23 3-88,27 1-40,25 1 48,27 1 40,25 1 8,25-1-16,22 0-32,19 0 0,18 1 32,15 1 9,13 1-1,10-1-24,6 1-24,2-1-24,2 0 0,-5-1-40,-5-2 0,-6-1-16,-7-3-8,-6-3-32,-7-2-8,-7-5-40,-9-4-8,-10-3-56,-12-4-80,-15-1-176,-18-2-136,-23 1-457,-23-1-255,-31 1-664,-32-1-529,-32 0 1329,-39 2-13259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1.26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5727 12827,'10'-3'1168,"16"-6"1104,20-8-1119,24-6-329,22-8-8,23-6 104,19-5 40,19-7 41,18-6-25,15-5-184,16-8-64,15-6-136,14-8-96,16-8-87,13-9 7,15-10-96,13-13 0,12-12-112,9-10-48,7-12 40,4-10 0,4-13 16,3-13-32,-1-11-112,0-13-32,-2-12-32,-2-13 8,-3-10-16,-3-7 0,-7-5-32,-9-1-32,-12 5-96,-13 8-104,-15 11-328,-17 15-208,-21 18-481,-22 20-199,-27 24-696,-28 24-545,-30 28 1569,-35 32-16420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4.37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12259,'0'2'624,"1"1"832,9 3-1528,13 1 32,17 0 24,17-1 48,17-1 376,16-2 248,16-3 328,16-2 41,17-2-273,19-2-200,22 1-296,19 1-56,23 4 0,19 5 16,20 5 40,17 5-8,15 3-32,14 4-16,12-1-40,9-2-16,7-4-64,4-5-16,1-5 16,1-4 0,-1-2-15,-2-1-17,-3 1-48,-5 0 0,-6 2-273,-8 1-159,-13 2-352,-17 2-224,-23 4-368,-27 3-313,-32 1 953,-50-1-14099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4.98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0 199 14499,'2'-1'-288,"6"-1"-1200,8-4-409,13-4 617,11-2 528,12-3 1632,9-2 544,7-1 353,7 0-145,8 0-792,7-1-312,10 2-360,11 1-88,11 2 136,11 4 121,14 4 207,12 7 48,11 5-88,11 6-72,9 6-120,6 2-16,6 2-64,5 0-48,5-2-32,5-4 0,5-3 8,6-4-8,6-4-48,8-2-32,8-2-72,5-1-8,1-2-24,-1-2 0,-7-1-264,-8-1-208,-12 0-616,-13-2-520,-16 1-1897,-20 0 2041,-40 1-10403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5.4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28 10786,'4'-2'1065,"11"-1"1255,17-3-1856,23-1-448,24 0 8,28 4 184,24 4 200,26 5 408,22 3 161,19 4 31,19 2-112,18 1-376,16-2-160,17-1-216,17-3-56,15-3-56,13-3-16,8-3-80,6-3-32,1-2-32,-3-2-64,-4-2-96,-7 0-128,-9 0-376,-10 0-152,-12-1-769,-13 0-511,-16-1 1256,-52 0-11355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6.02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1 221 11602,'-1'3'185,"2"2"623,7 4-1456,10 4 231,17 1 674,18 1 367,22-1 376,22-1 32,25-3-216,24-4-232,28-6-352,28-5-80,27-5-40,25-3 9,22-1 55,17 0 16,12 3-16,9 2-40,5 1-96,1 0-40,0-1-24,-3-3-8,-2-3-96,-4-4-160,-6-4-585,-6-5-343,-11-3-784,-14-2-513,-16 0 1441,-52 6-7962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6.8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3042 1 5737,'-8'1'152,"-11"2"632,-12 1-824,-9 2 569,-6 1 567,-3 2 184,0 3-168,1 4-240,3 5-439,0 6-169,0 8-176,-3 9-8,-6 13 80,-7 13 64,-11 12 168,-11 11 80,-11 9-16,-9 7-72,-9 4-192,-9 0-104,-10-3-88,-9-7-40,-13-10-72,-14-11-64,-17-13-128,-15-11-72,-17-12-296,-14-12-320,-12-11 575,35-11-11249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7.1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1 414 12435,'15'4'312,"26"4"-264,30 2-16,29-2-48,25-2-8,17-2 24,13-2 80,7-1 400,5-2 136,3-1 72,3 0-40,5-3-336,5-4-136,6-6-112,5-5-120,4-8-408,2-7-128,1-7-224,-1-6-168,-1-7-665,-1-7-1255,-2-8 1632,-34 8-5842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8.08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967 116 3817,'-15'0'72,"-20"-1"72,-17 1-288,-13 0-80,-10-1 48,-4-2 104,-3-2 232,2-4 144,2-2 16,4-2-72,6-2-200,6 1 32,7 1 208,7 1 160,10 3 352,8 3 177,10 3 71,10 3-24,11 2-64,14 4-184,15 2-232,16 3-135,19 1-169,19 0 56,19 0 144,18-1 24,19 0-80,18-1-104,21 1-168,18 2-32,19 2-32,15 3-16,12 6-16,9 6-16,4 4-16,2 4-32,-5 2-160,-10 0-160,-16-2-416,-21-3-312,-27-4-873,-28-4-888,-34-7 1617,-36-5-4417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8.49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82 31 6945,'-4'-1'633,"-5"-3"343,-5-1-408,-2 1-368,0 0 0,2 0 120,5 2 16,11 0 48,11 0-40,18 0-8,19 2 40,25 1-39,25 3-65,27 2-192,22 3-56,22 3-48,16 1-72,13 2-208,10 0-129,3 0-231,1-3-104,-6-1-296,-9-4-544,-16-2 951,-40-2-6056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9.25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646 172 6985,'-1'-1'617,"-1"-2"1111,0-2-2680,-1 1-40,2-1 119,0 0 481,1 0 952,0 0 257,0 2 119,1 0-192,-1 1-632,-2 0-216,-3 0-208,-5-1 24,-5 0 144,-5 1 80,-5-1 72,-3-1 48,0 0 16,-1 0-8,1-2-16,2-1 8,2 0-8,1-1-8,0 1-8,-3 0-16,-4 1 40,-4 2 16,-5 1 48,-3 2 24,2 1-32,3 0-8,5 0-48,7 0-24,6-2-40,6 0 0,5-1 16,4 1-8,3 0-16,2-2-24,3 0-32,4 0 16,5 1 56,5 1 0,6 3 24,8 2-16,9 1-8,10 0-8,10 1-8,9 0 8,9-1 24,7-2 8,5-1-8,2-2-8,-1-1-32,-3-1-16,-9 0-88,-8 1-16,-11-1-24,-10 0 8,-10 0 88,-11 0 16,-10 0-136,-9-1-104,-9 1-432,-10-1-209,-12 0-375,-12 1-272,-12 0 928,0 1-2233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9.40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679 1 1344,'-15'-1'56,"-20"1"-72,-16 0-144,-14 1-24,-7 0 40,-3 2 168,2 1 24,5 0 0,6 0-8,9 1-16,9 1 16,10-1 0,12 0 0,13-1-120,12-2-120,13-1 104,4-1-728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1.96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7552 18052,'9'-1'728,"12"-7"144,20-12-776,26-15-160,29-18-24,30-18 80,29-17 312,27-14 456,24-11 217,23-8 287,21-7-200,18-3-240,16-2-120,15-3-127,11-7-273,10-5 0,7-9-40,7-8-8,4-8-8,4-9 8,1-14-32,1-13 40,5-15-24,5-15-64,7-13-40,5-10-88,3-8-16,0-3-8,-4-3 0,-9 3-8,-12 1-8,-14 6-24,-13 5-64,-12 2-200,-10 4-56,-14 5-152,-18 9-80,-25 15-136,-30 18-217,-35 22-559,-37 25-504,-41 26-889,-38 26-632,-38 25 1881,-21 28-12403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0.3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651 93 680,'4'1'80,"6"0"80,2 1-88,2 0 264,-1 0 256,-3-2 297,-2 0 39,-2-1-296,-3-1-248,-2-2-232,-2 0-8,-3-1 24,-3 0 0,-3 0-64,-5 2-32,-3-1-48,-5 2 0,-3 0 48,-3 0 56,-3 1 168,-4-1 48,-1 1 16,-3-1-39,-1-1-161,-3 0-72,0 0-72,0 0-24,0-1 0,3-1 0,1 1 8,4-1 8,4 2-8,5 0-16,6 1-248,5 1-73,7 2 9,6 3 16,7 1 272,8 2 64,10 2 24,9 0-8,9 1-16,9-2 0,7 0-16,6-2 0,3-1 8,0-3-8,-3-1 0,-6-2-8,-9-1 160,-8-2 168,-12-1 257,-9-1 23,-9 0-176,-8-1-200,-9 0-288,-7 1-32,-7 1 8,-7 0 40,-6 0 16,-4 1 24,-5 0 8,-3-1 8,-4 0 16,-1 0 0,0 1 8,2 1-16,3 1-8,3 1-16,7 2-8,5 1 0,6 0 8,7 0 8,7 0-8,4 0-8,5-1 16,2 1 16,4 0 24,2 0 8,3 0-40,3 0-16,1 0 0,2 1-16,2-1 16,0 0 0,1 0 0,-1 1 0,0-1 0,-2-1 0,-2 1 8,-3-1-8,-3 0 0,-3-1-32,-1 1-40,-3-2 0,-3 0-8,-3-1 48,-4-1 40,-3-1 40,-2 1 24,-1 1 24,-1 0-16,1 1-24,2 0-32,1 2-8,2 0-16,2 0 0,2 0 16,2 0 0,1 0 8,1 0-16,2-1-208,1 0-200,-1 0-152,3 0-40,3 1-73,4 1-23,7 0-448,10 1 568,-1-1-3449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2.4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3352 192 5537,'1'0'0,"6"-1"-184,7-1-40,10-1 280,10-2 32,9-2 184,8-3 96,8-1 208,5-1 25,5-1-169,3 2-112,4 0-200,3 2-24,8 1-8,7 1 0,6 1-40,6 1-40,1 1-32,-2 0-16,-4 1-8,-9-1 16,-9 1 32,-13 0 16,-14 1 32,-13 0 0,-15 1 112,-11 0 8,-12 2-24,-11 1 0,-12 1-120,-11 2-8,-10 1 8,-9 1 8,-10 0-16,-10-1-8,-10 1-96,-10 0-16,-12-1 16,-9-1 8,-6-1 96,-4 1 0,-1 0 0,2 2 0,5 2-16,6 1-16,10 2-152,9-1-8,14 0 16,14-2 24,14-2 32,15-2-16,14-2-8,15-2 8,17-3 120,18-3 24,19-4 32,19-2 24,18-2 8,15-2 0,11 1-40,8 1-32,4 1-8,1 3 0,-4 1 8,-5 0 8,-10-1-16,-10 0 8,-14-2 16,-15 0 24,-15 0 216,-17 1 64,-16 1-16,-15 2-64,-16 2-232,-13 1-80,-16 4-8,-13 4 32,-13 4 32,-12 2 0,-12 3 16,-10 0 0,-10 1-8,-7 0 0,-8-1 8,-6-1 8,-7 1 40,-4 2 16,-3 1 72,0 4 0,1 2-40,4 2-40,7 3-112,8 0-24,14-1 8,13-1 16,17-3 16,16-3-56,19-3 8,21-3 0,24-3 8,25-4 48,26-4-16,25-4-104,25-6-352,23-6-40,22-6 0,15-6 104,11-4 352,2-3 56,-2-2 24,-10 0 16,-16 2 24,-18 4 8,-24 5 32,-23 7 24,-26 5 224,-21 5-8,-24 5 8,-20 4 48,-21 6-200,-20 5 8,-17 4 16,-16 5-72,-17 3-40,-14 4-8,-16 2 88,-12 1 48,-13 0 56,-9-1 16,-6-1-136,-1-2-48,3 1-80,7 0-32,13-1-152,13-1-136,19-1-224,22-3-88,23-4-288,24-6 120,27-4 232,26-7 95,29-6 433,31-5 0,30-6 8,28-4 0,27-2 0,21-1-8,18-1-8,10 2 0,5-1-24,-3 1-32,-9-1 24,-16-1 16,-19 0 128,-23 1 112,-26 1 241,-27 2 207,-28 4-40,-31 3-88,-31 4-216,-32 5-192,-32 5 24,-29 6 40,-26 5 48,-24 5-24,-21 3-64,-18 4-16,-15 1-32,-14 2 0,-14-1 8,-11 1-8,-12 2-40,-9 1-16,-4 2-48,-2 2-32,4 3-112,6 3-120,15 3-272,19 1-216,26-1-328,32-3-273,36-4 761,41-9-5721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4.4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3210 313 7194,'7'-1'312,"7"-1"136,1 1-160,-3 0-40,-13 1-104,-17 2-56,-25 2 216,-26 0 176,-28 0 192,-24 1 24,-24 0-312,-22 1-136,-19 2-128,-18 2-15,-14 3-41,-13 4-16,-8 5-8,-4 5-16,2 7-16,8 7 0,18 5-16,23 4-40,34-1-433,38-2-247,41-6-216,42-7-104,43-10 184,43-10 248,41-10 255,40-10 177,38-9 272,33-9 8,29-8-112,24-7-96,15-5-72,11-3-40,3-3 96,-3-1 64,-10 0 216,-17 0 200,-21 3 281,-24 4 47,-28 4-128,-27 7-128,-29 6-120,-30 7 168,-29 5 272,-28 5-16,-30 5-47,-27 5-129,-30 5-104,-28 5 40,-28 4 16,-25 5-40,-24 5-88,-22 2-8,-21 2-16,-18 2-40,-16 2-96,-12 1-40,-7 1-80,-3 3-40,6 2-32,10 3-24,17 2-40,18 2-40,26-1-152,28-3-184,32-6-320,37-8 8,38-8 168,40-8 184,42-9 344,41-8 0,42-10-32,37-8-24,33-8-48,28-8 8,19-6 32,15-6 40,6-3 56,0-3 16,-5-2 32,-8 2 8,-13 1-8,-13 4 0,-15 5-32,-15 6-8,-16 7 0,-17 7-8,-19 7 16,-18 5 8,-18 5 0,-18 3 0,-20 4-8,-17 1-16,-17 2 0,-15 0-32,-15 1-40,-14 2 8,-15 1 0,-14 2 32,-15 2 24,-12 1-8,-14 0 0,-11 2 8,-10 1 0,-9 2 8,-7 3 0,-4 2 0,1 2 8,5 1 8,10 0-8,13-1 0,17-3-88,18-3-120,22-3-72,21-5 8,25-3 87,23-5 113,25-5 48,21-5-16,20-4-192,17-4-16,13-2 24,8-2 16,5 1 208,1 1 32,-1 3-8,-4 2 0,-7 2-24,-9 3-8,-13 3 0,-15 1 16,-18 2 32,-18 2 40,-19 1-32,-18 1-24,-18 2-48,-16 1-40,-17 3 16,-16 3 40,-14 2 32,-11 4 24,-9 4-8,-5 2 0,-2 1-40,2 1-8,6-1 0,8-2 8,11-3 8,11-4 8,14-3-32,12-3-48,13-4-80,14-3-72,15-4-56,15-3-8,13-4 32,14-1 72,12-2 88,9-1 48,8 0 40,2 0 8,0 0 8,-5 1-8,-6 3 0,-10 1 8,-12 3 24,-13 1 16,-14 3 96,-12 2 16,-12 1-48,-10 2-16,-11 2-104,-9 4-8,-10 3 0,-7 3 0,-6 3 0,-3 1 0,-2 0 8,3 0-8,4-1 0,8-2-40,8-2-160,11-3 0,11-3-24,12-4 16,13-5 144,13-5-8,12-5 16,9-4 16,8-4 16,6-2 8,2-1 16,1 3 0,-3 2 0,-5 3 16,-8 5-8,-9 2 8,-11 2 16,-10 2 8,-10 3-8,-7 0-24,-7 0-56,-6 1-24,-5 1 0,-6 1 8,-3 1 16,-3 2-32,-1 0-160,-2 0-120,0 1-88,2-1 24,2-1 184,4 0 128,4-2 112,5 0 0,5-1-88,7 0-17,7-2-23,10-3 32,8-1 72,6-3 24,4-2 8,3-1-8,-1-1 0,0 0 0,-3 2-16,-4 1 16,-6 2 8,-7 2 64,-7 3 104,-5 0 25,-6 3-9,-7 1-32,-7 3-56,-6 1-16,-6 3-16,-5 0-16,-2 1-128,0-2-64,1 0-8,4-3 16,5-2-48,5-1-49,6-3-367,7-2-80,9-3-280,8-1-152,9-2 720,2 1-2881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4.9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663 1 10018,'-10'3'72,"-12"4"-464,-11 6-40,-8 5 88,-6 4 120,-5 0 280,-1-2 8,-1-1-8,1-3-24,1-2-48,1-1-240,0-2-720,0 1-537,0-1 697,9-2-4513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5.38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1464 0 7738,'-8'3'208,"-11"3"-248,-11 2-1177,-10 2 217,-8 0 176,-8 0 1128,-5-1 360,-6-1 104,-5 0-31,-7-1-457,-5 1-184,-7 2-168,-5 2-56,-6 1 16,-3 2 16,-1 2 56,2 1 8,8 1-273,11-1-271,18 0 304,19-4-5809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6.02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6683 24 1216,'14'-2'424,"17"-2"505,12-1-89,4 0 240,-5 1 16,-14 1-192,-22 3-55,-28 3-449,-30 4-120,-33 5 56,-31 4-8,-32 3-24,-27 3-16,-28 3-48,-21 3 40,-22 3-16,-16 4-48,-16 5-112,-11 6-64,-9 6-24,-6 7 0,1 5 16,6 4-8,15 1-16,19 0 0,27-2-16,29-2-40,34-6-48,34-6-136,36-8-152,37-7 16,37-10-248,36-7-80,38-9 64,34-9-17,32-10 273,29-9 160,23-9-128,17-10-16,12-7-56,6-8 40,-2-4 272,-9-3 168,-19 3 448,-23 5 176,-29 8 497,-31 8 199,-32 9-192,-34 8-80,-35 9-320,-36 7-223,-38 10 119,-34 8 56,-35 8 8,-30 5-24,-27 7-256,-23 8-136,-19 9-224,-17 12-72,-15 13-32,-9 15 0,-8 17 8,0 16 0,8 15 0,17 11-16,31 6-160,40 0-224,51-6-392,54-9-224,58-13-200,54-15 47,55-18 265,49-21 176,47-26-712,41-29 984,-15-18-7458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6.33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3241 15 10474,'-30'-3'168,"-44"-3"-176,-44 1-88,-40 5 232,-28 7 32,-23 11 232,-13 12 169,-7 13 167,-4 14-24,0 13-264,0 15-160,5 14-224,6 13-16,13 13 104,16 8 48,26 6 0,32 5-16,38 3-160,41 1-88,48 1-240,47-2-144,51-6-720,51-10-553,50-15 937,-6-28-9594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6.72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360 0 8666,'-21'10'-64,"-23"12"232,-19 13-784,-6 13 816,2 10 408,14 9 280,19 7 96,26 8 9,25 6-161,28 8-272,29 8-48,30 7-136,33 5-56,38 4-72,36 0-80,40-5-152,38-8-184,34-13-232,31-14-208,23-19-736,13-20-425,5-21 937,-66-14-8906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05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5585,'26'5'640,"44"9"697,48 6-353,49 10-64,46 10-176,41 10-48,37 12-64,34 9-143,32 8-81,29 4-392,25 0-72,21-6-320,17-10-153,13-13-487,8-16-352,0-16 792,-78-12-7954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2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671 1 9266,'-56'11'120,"-61"10"40,-46 8-2128,-15 2 583,22-4-4808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2.74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5057 14467,'6'-1'848,"13"-4"313,16-3-537,18-7-248,23-6-136,22-5 168,23-7 56,23-6 232,22-5 96,22-4-24,23-5 49,22-6-185,22-6-112,23-10-208,20-9-168,18-11-128,17-11-16,14-12 40,13-13 96,11-12 56,7-12 8,7-12-48,0-10-88,-1-8-40,-5-7 0,-5-8 32,-5-7-16,-3-11-8,-3-11-16,-2-11-40,-4-9-48,-7-4-168,-13 2-144,-21 8-456,-25 14-392,-32 19-1001,-34 21-736,-38 23 1593,-51 39-13515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4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3 7402,'44'-1'936,"69"0"592,75 0-472,76 2-696,69 3-176,64 6-80,50 5-40,44 8-8,32 6 1,22 5-33,17 1 8,11 0-2937,9-5 2929,5-8-8,6-10-232,3-10 1856,1-10-3912,-6-7 1119,-105-2-5784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8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0 577 7186,'63'-6'264,"94"-9"48,96-10-128,91-8 56,73-7 48,58-6 24,38-3-96,24-2-120,12 0-32,-3 1-16,-11 2 40,-18 5 56,-24 5-8,-26 7-48,-28 7-88,-34 8-568,-35 8-472,-39 5 560,-77 5-7098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9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1033 1 8730,'-64'8'64,"-86"13"-576,-84 13-280,-67 12 360,17-1-6626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8.26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1 366 10250,'52'-1'344,"72"-4"-128,68-4-504,59-5-504,43-4-48,28-5 168,15-1 216,2-1 456,-6 0 40,-10 0-8,-12 1-16,-12-3-64,-10-3-264,-8-5-1105,-7-7 921,-51 4-5081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8.4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120 0 12211,'-20'7'-761,"-27"8"625,-6 1-11178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8.7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34 17 4969,'-14'-7'312,"-5"-3"-5593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9.1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106 30 2753,'-5'-2'792,"-7"-4"736,-4 0-688,-2 0-728,0 1-160,3 2-88,4 1 64,4 2 296,3 1 256,4 2 289,4 1 47,4 3-104,4 4-120,4 3-80,5 4 32,5 3 264,7 3 57,7 1 31,9 1-56,12-1-240,14 0-48,17-3-144,20 0-64,21-3-144,21 0-48,20 1-48,18 1-16,18 3-16,15 5-15,15 6-33,12 5-16,13 8-8,9 6 0,7 9-8,4 7-16,-1 8 24,-4 7-8,-12 8-17,-17 6-7,-24 5-40,-28 4-56,-29-1-256,-32 0-208,-29-1-696,-28-2-432,-27-2 927,-21-19-10569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9.59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 36 7882,'-2'-4'1256,"-2"-4"2081,2-1-2433,10 0-448,15 3-8,22 7-208,22 7 72,26 11 40,23 10-24,24 11-64,21 11-80,18 11-120,16 11-24,10 11-48,7 11-16,1 14-8,-2 13 0,-5 16-32,-10 17-104,-14 16-304,-18 14-208,-25 12-376,-28 6-32,-31 0-73,-29-6-191,-29-13-1232,-28-16 1511,-13-36-5200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0.0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22 10418,'11'-3'672,"21"-1"777,21-3-1425,24 1 0,19 5-16,17 6 224,14 7 256,10 10 208,9 10 32,7 13-192,6 15-248,3 17-232,1 19-48,-3 21-24,-4 19-16,-8 20-80,-12 18-80,-17 15-160,-20 10-16,-26 4 56,-27-1 88,-29-8 128,-30-13 24,-32-15 40,-31-18-8,-32-20 16,-31-22-56,-31-22-192,-24-23-200,-21-19-1001,-17-18-1799,-10-17 1935,35-10-5512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0.47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2469 0 12323,'12'0'432,"18"2"-48,19 8-1344,16 9 199,11 13 97,6 15 664,-2 14 496,-3 14 33,-9 16-81,-8 16-192,-13 16-592,-13 16-209,-17 15-175,-19 11-40,-22 8 472,-23 4 168,-27 2 272,-27-2 48,-30-4 168,-29-5 144,-30-8-48,-27-6 1,-25-10-193,-23-12-176,-17-15-224,-12-19-144,-7-22-729,0-23-1319,7-22 1384,54-16-6650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2.3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3727 1 11666,'-32'26'153,"-50"45"-506,-49 49-207,-43 52 216,-38 46-88,-32 40 88,-25 34 48,-24 26 16,-19 18 8,-15 11-80,-11 6-152,-5-2-64,-2-7-33,3-14 385,60-64-6481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3.37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7100 18084,'21'-6'656,"35"-11"72,39-15-624,41-17-88,37-15-24,35-16 96,27-16 184,24-14 240,17-14 145,15-13 191,12-12-40,12-11-144,10-13-112,12-12-248,9-10-128,9-11-96,6-8-16,6-7-32,2-6 0,0-8 16,-1-7 0,-2-11 0,-2-12 8,-5-10-32,-6-8 24,-8-3 16,-11 2 8,-15 7 16,-16 8-16,-19 14-40,-19 12-72,-18 14-184,-20 14-120,-19 14-208,-21 15-32,-21 17-576,-21 16-465,-20 19-1479,-22 19 1583,-27 29-14594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0.88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4831 1 15467,'-2'5'176,"2"13"-456,-7 13-2576,-10 12 655,-14 9 1233,-16 5 1168,-17 3 1648,-14 1-159,-17 2-1025,-18 2-336,-20 3-368,-23 4-32,-26 3 16,-28 0 16,-31-3 80,-32-5 16,-32-5 64,-28-7 16,-23-7-40,-17-7-16,-10-3-176,-2-5-256,6-3-1032,11-3 864,68-5-11515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1.3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1262 12563,'13'7'-800,"22"11"-1065,26 7-1136,29 7 609,25 4 2312,20 2 1536,12 2 1489,9 2-16,6 0-1217,7-3-608,11-6-760,13-6-176,13-10-128,13-7-8,12-8 8,10-6-8,8-7 0,6-6-16,5-11-64,2-8-64,-1-13-48,-6-12 8,-8-12 56,-10-13 40,-10-15-88,-12-12-80,-11-13-216,-13-10-104,-14-5 8,-15-4 40,-16 0-113,-16 3-375,-15 1 608,-28 26-9922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1.86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9954,'5'3'520,"10"3"400,18 6-856,22 5-8,25 6-48,27 4 48,26 6 209,24 4 23,23 7 8,21 8-48,17 10-216,13 13-32,12 16-40,8 17-24,9 20-168,5 20-176,5 20-297,-1 16-119,-10 11-432,-15 8-344,-27 3 927,-50-35-6232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2.3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1 111 8634,'4'-8'560,"8"-9"344,12-8 0,14 0 105,17 3 7,19 9 88,21 12-40,19 16-144,20 15-151,16 18-369,13 17-144,12 18-208,12 17-24,7 17-104,6 15-88,-1 13-200,-7 12-120,-13 9-361,-20 7-151,-24 4-224,-26 2-240,-26-1-1889,-23-3 2097,-22-31-6106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2.7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6 11434,'13'-3'1025,"21"1"1343,23 3-2200,28 9-176,27 13-16,23 14 80,16 15 168,11 14 216,5 14 80,1 13-31,-3 14-121,-5 13-280,-7 15-152,-12 12-208,-14 10-72,-18 9-9,-21 6 65,-24 5-184,-26 5-88,-32 5-184,-33 4-232,-34 0 240,-33-6 184,-30-14 175,-24-18-279,-21-24 480,17-33-10402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3.24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1849 0 16307,'15'1'169,"23"4"-1658,24 6 65,19 11 360,13 12 312,0 15 1776,-4 14 232,-8 16-72,-9 20-272,-8 22-752,-8 24-320,-11 25-528,-14 21-24,-20 11 232,-22 5 240,-24-5 728,-26-9 72,-28-13-128,-28-14-56,-28-17-296,-27-16-40,-26-18-120,-22-18-152,-24-20-552,-21-21-384,-19-24-993,-15-22-975,-8-23 1776,49-8-5698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3.69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1478 1 15739,'10'0'208,"16"1"-1112,22 6 64,19 11 40,17 12 168,9 15 872,2 15 48,-4 18-104,-11 17-136,-17 21-752,-22 20-200,-27 21-161,-31 16 89,-33 9 864,-30 0 280,-32-7 304,-28-14-8,-27-17-280,-24-16-96,-22-19-64,-19-16-104,-14-19-416,-11-18-416,-6-21 456,41-17-8770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4.1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 10258,'2'-1'344,"5"0"232,10 2-888,14 3 288,16 4 72,18 3 384,19 2 201,17 1 207,18 2-24,21-2-240,20 1-160,24 2-256,23 4-80,21 7-72,17 11 0,13 14-8,7 18-16,3 19-24,1 19-16,-2 22-680,-5 17-504,-9 12 664,-46-21-11619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4.72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1 436 11458,'0'-8'769,"3"-14"1159,7-13-2792,12-11 104,15-8 344,13-3 416,14 4 808,9 5 120,11 9-128,10 9-168,12 9-320,11 8-120,14 6-112,11 5 32,13 3 0,12 2 0,13 2-40,11 1-32,9 1-24,7 3-16,7 2 8,4 5-8,5 5-8,4 9-16,5 9-8,5 12-16,0 11 0,-1 13-40,-6 13-144,-10 10-48,-13 10-240,-15 8-232,-16 5-640,-17 3-761,-20-2 1169,-32-22-8794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5.2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1 279 13723,'7'-7'352,"12"-11"-256,16-10-440,19-9 88,15-4 240,14-1 368,13 4 304,14 7 56,17 8-144,21 10-160,24 12-255,25 12-81,25 12-80,18 10-24,15 11 24,7 8 0,3 11 8,-2 13-105,-7 16-143,-10 20-208,-15 23-120,-19 21 64,-21 18 120,-22 14 232,-24 7 136,-23 0 72,-25-7-304,-24-11-272,-25-14-1401,-25-16 1097,-15-33-9618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5.58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2501 13275,'6'-3'272,"13"-5"-320,11-7-384,11-7 288,8-7 104,7-7 648,3-6 272,6-7 520,5-5 161,7-8-9,9-5-96,10-5-287,13-4-201,14-2-280,13-2-96,17-3-104,15-2 0,18-1-32,18-2-24,20-5-95,20-5-49,18-7-48,18-8 8,16-6 48,15-5 16,14-2-8,9-1-48,5 6-88,3 7-48,-5 13-40,-7 16-8,-14 19-32,-16 21 0,-22 21-32,-26 19-8,-29 19-24,-29 15 0,-33 10-64,-29 8-72,-30 3-232,-26-2-224,-21-4-1121,-16-8-1007,-11-11 1496,-10-10-20149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5.59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13723,'18'10'416,"25"14"-264,27 22-1392,24 21-24,15 20 55,6 18 577,-7 15 728,-15 15 160,-23 14-216,-27 16-496,-33 15-2192,-32 13 1623,-14-28-5184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5.6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264 0 2713,'-43'15'-16,"-61"16"864,-12 4-4393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6.0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2348 1 10058,'16'8'400,"22"14"-32,20 17-144,16 19-8,6 18 16,-1 18 49,-11 19-9,-16 16 40,-22 19-96,-27 17-96,-31 14-96,-32 10-96,-36 2 72,-36-5 64,-33-13 64,-32-16 40,-27-17-72,-22-20-96,-19-20-416,-15-21-408,-12-25-921,-9-24-1063,-4-29 1543,50-13-4784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6.5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4938 1 15843,'-1'18'961,"-7"23"1023,-10 25-3152,-12 19 256,-17 11 143,-18 3 497,-22-3 784,-23-8 65,-25-8-113,-24-10-88,-27-9-144,-25-9-64,-27-9-112,-25-9-32,-26-7-136,-23-7-40,-25-4-128,-23-2-72,-16-1 40,-7-1-177,6-1-607,18 1-688,31-4 912,70-1-11755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6.95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4149 1 14683,'1'5'632,"2"9"224,-1 15-896,-2 16-56,-10 19-80,-14 18 104,-22 18 176,-27 16 120,-32 15 16,-33 11-47,-37 8-169,-35 5-48,-36-2 16,-32-5 32,-28-11 0,-25-15-48,-21-17-441,-17-15-151,-12-16-744,-9-12-872,-3-14 1359,65-15-10145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7.3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57 1 9994,'-9'10'-1208,"-13"14"616,-3 4-7602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7.4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1384 1 8178,'-16'22'664,"-24"34"376,-25 36-536,-26 32-680,-25 27-168,-23 14-56,-21 4-96,-19-7 152,-15-14-24,-12-21 176,29-33-7874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8.0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11835,'17'1'608,"19"1"408,25 1-904,26 6-48,26 5-40,19 6 152,16 10 240,9 10 280,7 11 96,6 12-95,4 14-225,5 15-312,4 15-96,5 17-40,2 14 16,-2 12 16,-5 11 8,-15 7-184,-20 4-264,-27 0-545,-32-2-607,-33-5 808,-28-30-12891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8.4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9 16251,'17'-2'633,"23"-2"255,31 2-1080,32 5-24,27 10 0,20 10 152,16 13 512,9 10 160,6 12 72,4 12-104,5 12-336,5 11-136,2 11-152,-2 12-88,-11 12-168,-14 8-104,-21 7-168,-23 6-88,-26 2-256,-24 1-265,-26-4-1495,-21-8 1600,-17-26-10659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8.9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15131,'14'1'464,"27"-1"-272,32 5-736,31 7-24,22 10 24,16 11 544,5 11 560,-3 12 120,-7 15 8,-11 15-247,-13 21-602,-14 20-183,-21 23-208,-22 19-48,-26 15 16,-27 8 40,-28 2-64,-25-5-48,-25-10-185,-21-16-247,-21-17-584,-17-19 848,14-30-7202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6.24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 2030 13091,'-7'-3'1576,"-5"-7"2249,-3-12-3169,5-10-616,13-11-8,16-8 0,18-7 144,20-4 344,17-3 128,21 0 65,20 1-65,18-2-176,19-2-40,15-3 8,14-4 8,13-5 32,12-2-8,12-4-72,11-2-40,10-3-112,9-2-47,8-1-33,8 0 24,7 2 24,7 4 32,9 6-24,6 7-40,5 9-88,0 9-24,-4 11-8,-6 12 16,-10 14 0,-11 14-8,-13 15-48,-15 16-24,-18 13-64,-22 11-48,-29 8-136,-29 4-80,-32 2-424,-31 0-313,-30-2-1239,-29-3-1137,-25-7 1921,-12-12-16276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9.3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24 12835,'19'-4'152,"30"-3"-552,31 0 80,25 2 216,19 5 376,11 8 648,5 7 160,3 10 0,2 11-224,1 14-391,1 13-185,-2 16-216,-2 14-40,-5 14-48,-6 16-48,-7 14-200,-7 15-72,-9 11-121,-8 7 1,-15 3 104,-17-1 64,-25-3-184,-28-5-128,-33-6-408,-36-6-72,-37-9 223,-37-11-23,-32-16-488,-29-19 888,17-25-7610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9.8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 11971,'16'-2'536,"24"3"64,26 3-424,26 7 0,22 10 0,16 9 96,10 10 144,4 9 32,1 10-136,-4 9-88,-4 9-168,-8 8-32,-8 10-32,-9 7 0,-8 8-64,-9 8-8,-10 10-232,-13 12-168,-15 10-240,-19 7-160,-21 4-152,-21-2-185,-24-6-1543,-21-8 1679,-4-29-5656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0.2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26 8930,'16'-2'528,"26"-3"440,29-3-840,28 1 280,21 3 144,15 7 297,9 7 79,2 10-224,1 11-152,0 9-232,2 11-48,1 11-88,1 10-32,0 13-32,-1 12-16,-5 14-48,-6 11-24,-12 10-136,-15 5-168,-20 4-160,-24 2-216,-28-2-496,-29-2-465,-35-5 849,-14-25-10058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0.6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15051,'13'3'464,"20"5"-144,21 6-416,19 14-32,13 14 8,8 15 400,1 14 144,-4 15 209,-8 16 39,-12 16-288,-10 16-104,-13 17-336,-10 13-160,-14 11-144,-15 5-136,-19 0-128,-21-4-81,-23-10-455,-24-12-272,-23-17-257,-23-21-47,-21-22 960,14-27-8138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1.06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437 1 12627,'14'2'344,"21"2"-512,20 4-288,19 5 8,14 8 127,7 8 866,2 9 239,-1 10 232,-3 10-96,-2 13-464,-2 13-192,-1 15-344,-6 13-80,-9 13-48,-16 12 8,-22 11-168,-27 10-120,-32 4-168,-34 1-48,-33-6 480,-32-10 288,-28-14 360,-21-15 56,-17-14-392,-10-14-544,-8-12-1849,-6-12 1417,34-18-8994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1.44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777 0 13147,'22'5'-56,"28"7"-816,30 11-585,24 13 137,13 16 1208,4 16 1088,-3 14 697,-9 15-41,-13 14-864,-15 13-536,-16 14-688,-18 14-120,-21 13-376,-24 12 120,-29 6 303,-30 4 25,-36-2 192,-34-8 40,-34-12 208,-28-15 152,-24-19 168,-18-21-144,-14-22-1568,-10-24 968,38-23-8138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1.8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516 1 13075,'15'0'208,"23"5"-760,22 8 48,18 11 288,10 14 280,3 14 1040,-5 14 128,-10 16-144,-12 15-232,-16 17-615,-15 14-129,-18 15-112,-20 12 8,-19 7 24,-22 3-8,-21 0-104,-22-5-168,-23-10-265,-24-12-159,-23-19-544,-23-19-328,-24-23 848,24-24-11107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2.19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2132 1 8922,'19'6'520,"19"11"464,15 12-856,8 16 136,-1 14 104,-8 16 513,-15 13 111,-19 15-104,-23 17-120,-27 16-512,-26 14-128,-28 9-72,-27 5-16,-27-5-40,-24-9 0,-24-17-32,-20-18-104,-17-18-544,-16-17-512,-12-18-793,-10-14-743,-5-17 1520,43-13-6026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2.5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4522 1 15387,'-6'15'656,"-14"25"-271,-19 25-161,-23 22-312,-25 16-72,-28 10 320,-27 2 208,-27-5 304,-26-8-24,-23-11-184,-22-12-152,-22-10-312,-18-9-56,-19-7-160,-14-5-168,-12-7-464,-5-5-329,3-8-431,10-8 48,20-8-529,28-9 1185,59-5-9282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2.9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2949 0 15067,'2'13'336,"0"21"-432,-4 21 8,-7 20 0,-13 16 96,-15 10 384,-17 7 48,-20 5 81,-22 3-89,-25 2-320,-25 1-88,-28-4-136,-27-7-16,-28-10 48,-24-10-16,-24-9-337,-23-8-343,-22-8-1648,-19-10 1408,47-12-10979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7.00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1659 7690,'1'-11'720,"2"-18"424,5-19-632,8-14-512,6-13-200,6-6-144,5-3-40,3 1 136,2 4 144,0 7 544,2 8 312,-1 9 392,2 8 9,0 7-217,2 3-96,3 3-16,6-1 64,8-2 177,12-2 55,14-2-56,15-4-72,17-3-240,17-1-151,18-2-273,19-1-80,17-1-64,17 0 40,13 0 136,11 2 32,9 4-16,6 7-40,3 9-136,3 10-40,-2 10-56,-1 10-16,-6 12 32,-9 13 32,-16 16 104,-20 20 8,-25 20-56,-28 21-40,-32 17-120,-30 14-40,-32 10 80,-28 6 9,-25 0 7,-20-4 8,-18-7-200,-13-9-145,-11-6-519,-9-8-608,-7-9-1257,-8-11-823,-5-15 1743,14-21-14098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3.3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4228 0 18364,'1'9'320,"-1"13"-1232,-3 12-472,-8 14 271,-14 12 153,-20 9 1104,-26 7 416,-32 4 32,-34 3-152,-37 3-256,-36-1-104,-36-2-72,-33-4 8,-31-8-56,-29-7-64,-25-6-136,-21-3-112,-13-2-512,-5 0-704,5 1 904,71-9-11843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3.8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3940 1 18124,'-11'8'232,"-18"11"-576,-23 14-1184,-26 14 199,-30 12 385,-35 9 744,-37 8 936,-37 6 176,-37 4-31,-34 1-185,-34 0-424,-30-2-248,-25-3-488,-16-5-281,-8-4-1095,0-3 1008,68-14-12819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4.4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12331,'1'2'600,"10"4"8,14 5 80,19 6-96,18 5 16,13 6 128,11 8 9,5 10-121,4 9-136,3 13-272,1 14-120,-3 13-320,-8 14-224,-15 14-368,-18 13-145,-23 10-303,-27 8-240,-28 0 912,-10-25-11931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4.8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 9402,'9'-1'1368,"12"2"2225,14 4-3097,16 8-400,16 11-16,11 13-64,9 12 224,3 14 344,-3 12 97,-9 15-1,-13 14-256,-17 15-512,-21 15-232,-26 11-384,-24 9-113,-26 2-391,-26-2-472,-23-9 984,5-28-11451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5.3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59 5177,'13'-4'720,"16"-5"376,14-3 25,11-1 95,11 2-8,8 4 57,5 4 31,5 5-8,5 5-224,7 5-184,11 7-375,9 7-169,10 10-192,6 8-32,7 10-48,4 10-16,0 10-8,-3 8 8,-8 11-248,-11 10-216,-15 12-545,-18 12-455,-24 9-720,-25 7-713,-29 2 1577,-16-24-7106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5.57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 24 5185,'-7'-10'304,"-4"-4"-5793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5.7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7 486 8322,'-2'-12'1184,"-1"-16"928,2-13-607,5-10-817,8-5-280,12-1-232,12 1 72,15 5 160,16 5 112,19 9 128,19 10-63,20 10-137,17 10-136,15 11-192,14 10-64,10 11-56,10 10 0,7 11-56,5 9-144,2 10-376,0 9-313,-3 7-975,-8 4-761,-15 3 1449,-37-14-9178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6.2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64 13163,'7'-6'744,"15"-6"696,20-4-1352,25 1-96,24 4 0,26 8 144,23 9 224,21 11 329,22 11 119,18 10-32,19 10-160,16 11-312,12 8-128,9 7-112,6 3-24,3 3-24,1-2-112,-3-2-408,-4-4-280,-11-5-584,-17-6-161,-24-7-367,-31-7-649,-37-5 1569,-43-9-8730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6.6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13619,'4'0'200,"12"0"-552,16 2 88,23 2 128,23 2 80,27 2 528,26 1 160,29 2 152,27 1-24,26 5-352,22 5-144,20 10-191,15 11-49,8 11-105,3 11-255,-4 10-872,-8 9-816,-17 4 1008,-50-13-10747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6.96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17 9 11835,'-4'-2'-665,"-2"-1"9,0 0-9858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7.58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1 209 19532,'15'-12'376,"26"-12"-1408,29-10 352,29-2-104,24 2-72,19 6 1000,11 6 264,6 9 368,5 7 72,1 10-272,2 10-160,-1 13-264,-4 13-64,-5 16-56,-6 16-16,-7 19 0,-10 18 8,-11 17 16,-17 14 8,-21 8 88,-20 5 64,-23 1 112,-21 2 41,-22 4-73,-22 6-48,-24 9-112,-25 10-32,-25 11 16,-25 9 24,-22 10 16,-19 4-32,-14-2-56,-10-8-96,-4-15-280,-2-16-160,0-20-521,3-20-455,5-22-1681,7-22 1793,34-27-13283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7.1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10 7786,'4'-1'728,"7"-1"440,13 0-288,19-1-152,20 1-7,26 2-17,27 2-80,27 2-168,25 3-48,26 3-24,20 2-72,19 4-184,13 3-56,7 2-72,1 2-240,-6 0-848,-14-1-632,-20-2 799,-46-6-10209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7.4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8218,'0'3'-72,"0"5"320,0 0-8642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7.67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 6881,'2'0'865,"5"0"607,6-1-616,7 1-656,8-1-160,8 0-80,5 1-8,2-1 48,0 1 24,0 0 40,0 1-8,0 1-24,2 1-8,0 1-48,1 1-32,-1 2-88,-3-1 8,-4-1 32,-3-1 16,-4-3-208,-1-2-264,-2-2-992,0-2 839,-6 0-6040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8.0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9778,'4'0'384,"8"1"-56,9 1-120,11 0-128,9-1-24,8 1 288,7 1 225,7 0 383,8 2 64,9 2-240,7 0-232,9 2-376,6 1-96,3 0-64,3 1-16,-1-1-352,-4-1-232,-7-2-344,-12-3-144,-16-4-57,-17-4-95,-18-3-1248,-18-4 1479,-10 1-5456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8.5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8 1488,'1'-1'-64,"1"-1"-208,2 0-48,1 0 168,0 2 320,0 2 648,1 1 233,1 3 239,0 1-88,2 1-392,2 1-192,2 0-376,4-1-120,3-2 41,5 0 127,5-2 264,4-1 112,8 0 88,9 0-88,11 2-216,10 2-136,11 3-208,10 2-56,10 3-56,8 2-24,5 1-144,5-1-208,0-1-1104,1-3 920,-20-4-7754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8.7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64 18 8930,'-12'-3'-712,"-12"-4"-112,-3-1-6570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8.9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 4 6137,'-2'0'1401,"0"-2"1175,1 1-887,6 1-961,9 1-168,12 3 48,14 2-32,18 2-16,19 1 8,25-1 48,25 0-15,27 0-129,27-2-96,26 1-248,22 0-64,22 2-40,16 2 0,14 3-8,13 1 0,10 4-8,8 4-8,6 4-48,1 6-88,-3 4-392,-11 3-177,-20-1-503,-28-1-328,-36-6-1433,-39-5 1713,-50-8-8106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9.3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129 107 7930,'-14'-4'-224,"-14"-3"-1065,-6-1 377,2-1 832,12 0 592,19 0 1313,27 1 63,31-1-184,34-1-415,36 1-617,33-1-144,33 2-152,30 3-32,24 4-24,20 6-40,15 8-80,14 7-72,11 11-112,9 9-32,10 12-160,5 12-72,5 13-192,0 12-104,-2 13-64,-8 10-24,-11 10-8,-15 7-145,-22 5-1175,-25 3 1216,-54-21-7970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9.76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0 147 8506,'8'-8'560,"16"-12"752,20-9-800,22-3 176,24 3-7,22 9 7,18 12-48,16 15 128,13 17 72,10 17-56,10 15-119,8 17-305,7 15-128,7 14-152,2 16-64,4 14-136,1 14-72,-3 11-120,-5 6-89,-11 3-207,-15 0-104,-23-4-680,-28-4-561,-35-5 1113,-32-30-9962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0.20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797 1 15611,'15'4'232,"24"8"-1112,26 13-32,21 15 104,15 18 240,5 16 1064,-3 16 240,-11 15 72,-15 16-208,-18 20-600,-19 20-392,-22 24-784,-24 24-192,-29 19-65,-29 12 209,-32-1 1080,-32-8 360,-30-19 480,-29-23 16,-25-27-1032,-22-28-1384,-21-31 944,33-32-7658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9.02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2000 74 10170,'-4'-3'320,"-3"-4"288,0-4-1008,0-1 488,5 0 184,5 1 248,6 2 393,8 3 159,7 3 240,10 4 16,11 4-127,14 5-129,14 8-312,17 8-128,16 10-184,17 12-80,12 12-88,10 13-39,2 15-33,0 17-16,-7 21-16,-12 21-16,-14 19-8,-19 17-16,-22 13 56,-24 13 56,-29 11 88,-30 11 32,-32 12 40,-35 11-8,-34 13-48,-35 12 48,-35 9-72,-31 3-48,-30-1-55,-27-4-97,-23-8-32,-15-8 16,-6-14-16,6-17-8,16-22-120,24-23-128,34-30-617,38-31-823,44-41 904,49-36-22325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0.60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3295 0 13827,'-14'15'568,"-23"21"464,-29 21-2264,-29 19 304,-33 17 296,-33 12 488,-34 9 848,-32 4 0,-33 0-272,-31-2-160,-33-7-440,-30-9-376,-29-13-1144,-25-14 991,57-20-10809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0.9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361 1 14171,'-57'4'-512,"-86"3"512,-18 1-13659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0.9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622 0 8098,'-103'6'-304,"-142"6"1544,-28 2-10274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1.56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3164 1 12843,'-6'-1'272,"-8"1"-360,-9 1-72,-12 3 112,-15 3 160,-20 6 568,-22 7 88,-27 8-16,-26 11-136,-28 12-416,-26 13-104,-23 13-72,-18 12 0,-13 11 0,-5 11-8,2 10-16,9 6 0,22 5-40,27 3-72,40-2-304,45-3-168,52-6-616,54-8-272,58-14-1937,54-19 1969,10-23-6018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1.9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2341 1 12819,'-21'3'-120,"-30"2"-336,-28 4-713,-23 4 881,-21 6 240,-15 6 848,-12 5 377,-11 6 335,-7 7-48,-6 8-623,-3 12-297,-2 12-368,3 14-80,9 15 192,12 13 88,24 14-24,30 13-120,37 11-448,40 7-184,46 0-152,46-6 56,46-16 0,46-21-9,40-30-263,34-32-152,28-40-832,22-40 951,-39-15-10889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2.3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1426 1 8538,'-16'3'808,"-21"6"1504,-20 5-2207,-17 6 295,-14 6 544,-13 7 272,-10 6 448,-8 5-15,-8 7-305,-2 7-192,1 8-456,8 9-199,13 9-337,19 9-120,21 7-152,25 2-56,27 0-65,31-3-63,35-8-256,38-10-160,39-19-760,39-23-569,33-33 1129,-18-17-14115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2.66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2736 109 13435,'-18'-6'216,"-28"-7"72,-28-7-1480,-24-2 256,-19 2 143,-17 3 489,-13 7 592,-10 9 577,-10 9 79,-8 12 56,-9 13-88,-4 15-224,-5 18 16,1 18 33,4 19-1,11 17-64,17 15-144,25 13-464,32 11-288,40 5-576,43 1-216,51-5-577,51-11-367,51-19 1152,3-32-11643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3.03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2030 1 8514,'-24'7'432,"-33"11"872,-32 11-1264,-25 13 360,-18 11 184,-11 11 409,-8 9 303,-4 9 400,-2 11-55,0 10-481,1 11-336,5 10-528,6 9-104,14 9-120,19 6-40,27 2-80,31-1-40,37-6-56,38-6-24,41-12-272,40-13-264,38-19-736,36-22-585,30-27 1097,-21-22-12563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3.3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1381 1 15067,'-16'1'240,"-21"1"392,-22 9-3112,-18 10 415,-16 14 1049,-15 16 1136,-12 14 2001,-10 12 335,-6 14-215,-2 12-393,5 13-784,12 12-360,23 8-487,26 6-161,33 3-249,35 0-111,37-5-328,35-9-280,35-14-552,30-20-249,27-26-727,20-28-377,16-34 1609,-25-19-8314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3.6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823 1 16452,'-27'10'-201,"-33"15"-823,-28 20-600,-21 20 552,-9 20 776,0 13 752,10 11 1072,16 5 144,25 4-463,31 3-401,41 4-600,45 3-144,48 2-432,49-2-520,43-4-1545,34-9-1664,25-14 2193,-29-24-6586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9.31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3256 17 17308,'6'-3'888,"10"-2"-72,9 0 144,9 1-336,7 4-79,5 5 47,3 7 8,0 10-32,-2 13-56,-5 15-64,-7 19-32,-11 19-112,-11 22-48,-14 21-56,-17 21-16,-20 22-8,-24 18 0,-27 18-24,-29 12-7,-30 13 47,-29 7-48,-30 5 32,-27 5 8,-25 1-96,-21-2 24,-14-6-80,-6-10-72,4-18-248,10-20-192,19-25-1185,26-24-951,31-32 1439,52-35-19355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4.01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13155,'13'12'640,"25"19"80,33 22-248,39 23-216,39 18-144,37 14-152,34 10-120,26 6-328,20 0-368,16-4-1176,11-11-1625,9-17 2064,-48-25-4936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4.4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 1 12147,'-2'9'832,"6"13"1328,9 12-2096,16 15 48,21 16 216,25 12 216,26 13 97,29 9 55,27 7-56,28 5-224,27 2-152,24 1-176,24-1-48,22-3-8,21-5-224,17-9-544,12-11-408,5-12-1585,1-12 1545,-58-16-11835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4.8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13787,'14'1'1160,"23"3"1673,34 5-2657,40 6-72,42 9-88,40 10-8,35 12 16,28 11 8,23 11 8,17 8-8,14 6-72,13 2-264,11 0-752,7-4-521,3-9-2848,-2-9 2609,-59-16-7178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5.2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981 0 14707,'-6'5'8,"-9"10"-1080,-10 14-1465,-10 18-79,-10 17 135,-13 15 2361,-14 10 1281,-17 8 1431,-15 6 201,-10 4-1153,-4 5-512,7 6-656,17 5-224,28 8-200,37 6-80,48 5-264,50 4-224,57-2-1040,54-7-673,48-14 1129,-14-27-9122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5.62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2385 11 17588,'-31'-3'-368,"-46"-2"-224,-43 2-2521,-35 9 1056,-27 11 849,-20 13 840,-10 15 2152,-5 14 281,3 17-57,6 15-183,15 20-785,17 18-256,27 19-408,29 15-272,37 14-168,39 9-8,43 3 40,42-2-32,45-9-312,41-16-256,41-24-664,34-26-481,28-34-2688,20-33 2689,-31-24-7538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5.9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2161 6 16347,'-16'-3'-24,"-22"0"513,-24 6-2354,-20 10 609,-20 13 880,-17 16 600,-16 16 896,-16 18 112,-13 17-103,-12 16-193,-8 17-328,-4 15-128,4 15-256,12 13-280,23 11-736,29 6-408,39 4-1161,43-2-1464,48-10 2249,21-35-7882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6.2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2542 9 8730,'-30'-3'416,"-44"-2"1792,-45 4-2800,-39 12-32,-29 17 680,-21 23 296,-14 24 160,-6 27 281,-1 26 159,3 27 368,8 22 32,19 19-223,25 14-265,39 12-928,42 6-368,52 3-761,51 1-575,53-9 1016,15-42-12507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6.5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12115,'20'14'608,"38"18"264,48 19-424,57 18 0,61 15-184,61 11-104,61 7 32,56 5-8,50 1-32,44-1-96,35-2-32,33-5-520,29-8-488,30-11 544,-91-19-13163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6.9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8178,'88'7'312,"30"4"-8802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7.44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9 12139,'3'-8'208,"9"8"-432,14 18-705,20 18 793,23 19 344,23 15 737,23 15 551,20 14-128,16 16-352,9 16-295,2 18-497,-6 19-224,-16 19-560,-24 17-313,-33 10-615,-38 4-544,-42-7 1175,-21-39-10369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9.97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5669 231 16179,'-3'-2'1145,"-4"-3"287,-4-4-832,-5-2-16,-4-3-496,-6-2 24,-6-1 232,-10-2 96,-13-1 137,-15 0 39,-16 0 16,-14 1-8,-14 1-16,-15 2-56,-16 3-176,-18 4-96,-19 6-72,-20 8-8,-23 8 17,-22 11 23,-22 13 8,-20 12 8,-18 16-8,-14 17-16,-9 22-72,-2 20-64,6 18-88,15 14-72,20 10-328,26 4-168,28 2-969,29-3-703,31-3 1248,47-30-20557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7.86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373 0 18076,'7'4'352,"16"7"-664,16 14-576,16 19 344,11 17-17,5 17 737,-2 15 321,-10 16 15,-14 14-88,-23 14-480,-25 10-328,-31 3-416,-31-3-137,-33-13 9,-31-20 40,-28-25-680,-24-27 1039,19-26-11113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8.25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468 1 12563,'14'6'1376,"18"12"2249,21 15-3857,18 21-208,13 23-32,2 25 39,-6 22 417,-13 22 248,-18 19 1,-20 17-137,-19 11-192,-20 5-233,-19-4-7,-23-11-112,-22-17-16,-25-23-296,-24-22-160,-24-23-376,-20-24-673,-15-23 1225,23-20-8426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8.6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83 1 14811,'15'3'368,"27"10"-296,25 12-192,23 17 144,14 20 96,5 21 416,-2 20 89,-10 24 7,-16 24-104,-20 23-336,-21 20-176,-26 12-152,-24 4-24,-27-5-40,-25-11-32,-27-18-232,-23-19-177,-22-25-735,-18-27-808,-15-31 1263,21-27-10569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8.9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290 1 9178,'17'9'1104,"25"14"929,23 14-945,20 16 48,12 18-392,6 17-144,-2 20-63,-7 17-209,-12 19-40,-16 15-128,-19 12-80,-22 8-80,-22 0 0,-26-7-56,-24-12-80,-29-17-168,-28-19-88,-29-21-273,-27-20-287,-25-23-1232,-21-20 1271,23-18-10761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9.3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13939,'18'10'392,"31"16"-464,31 16-344,30 17-8,22 17 0,13 16 696,3 15 208,-5 15 112,-9 13-8,-14 15-632,-16 11-464,-24 11-928,-26 6-225,-37 2 297,-41-6 344,-45-10 872,-45-16 224,-44-21-680,-39-22 480,15-29-7922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1.3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3990 1 10882,'-4'2'568,"-6"3"1009,-10 1-2193,-12 2 80,-13 0 127,-17-3 225,-16-3 713,-19-4 279,-21-2 96,-24 0-160,-27 4-408,-28 8-152,-30 9-160,-30 16 0,-31 17 0,-25 14 0,-20 16-40,-12 11-48,0 10-696,9 5-768,19-1 856,63-18-11171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1.8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2488 0 11803,'2'1'80,"4"1"-417,5 0-1751,3 0-240,3 2 271,-1-1 1937,-3 0 1024,-6-2 1273,-8 0 167,-10-2-935,-11 0-369,-13 1-488,-13 2-136,-16 5-96,-17 6 0,-19 6-16,-20 8-16,-21 5-40,-21 6-16,-21 3-64,-19 5-72,-17 4-392,-16 4-200,-10 3-328,-6 2-488,3 1 816,43-10-11851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2.3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3970 19 13259,'-5'-1'464,"-6"-3"0,-4 0-656,-6-1 16,-3 2-8,-6 1 344,-7 3 224,-7 3 272,-9 4 88,-12 4-112,-12 5-79,-15 6-105,-13 5-8,-18 5-48,-19 5-40,-22 6-184,-27 5-96,-29 8-112,-28 6-56,-29 9-136,-22 7-16,-15 8 56,-7 7-176,8 9-1057,15 8-1167,28 9 1312,59-16-10883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2.8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3178 5 9026,'-8'-1'256,"-12"-1"-104,-16 1-16,-16 1 336,-20 5 136,-23 6 424,-24 8 89,-28 11-177,-29 13-112,-29 15-384,-26 13-176,-22 12-184,-14 9-72,-8 9-384,-1 5-344,6 1-1072,14-2-1257,21-7 1689,51-19-6794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3.2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2635 0 16676,'-5'1'-72,"-6"3"-1601,-6 3-247,-10 7 792,-9 5 239,-11 6 1714,-11 2 463,-12 3 192,-12 3-176,-14 3-679,-13 4-305,-16 5-280,-14 6-40,-18 5-32,-17 5 0,-19 6-168,-16 5-241,-14 5-583,-8 3-344,2 1-1465,10-1 1625,41-15-8530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0.62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9596 25 16852,'-12'1'968,"-20"-4"392,-22-1-1064,-18-1 0,-21 0-320,-18 0-8,-19 3 32,-19 1 56,-20 5 144,-20 5 72,-22 10 128,-20 9 57,-22 15 103,-21 16 64,-22 19 192,-20 21 112,-21 26 40,-18 27-47,-19 29-257,-16 30-184,-15 28-272,-12 25-80,-10 21-64,-9 16-8,-5 12 72,0 7 104,7 1 160,16-5 16,23-10-72,30-16-216,34-18-360,35-22-208,42-26-816,42-31-889,48-36 1225,53-44-23173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3.8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1996 0 13739,'-5'1'376,"-6"1"-240,-6 4-120,-6 5-32,-6 4 0,-9 4 128,-10 2 104,-11 1 112,-13 0 0,-15-1-96,-15 2-112,-16 2-184,-14 1-56,-14 3-112,-12 3-136,-8 7-672,-6 5-400,0 7-609,6 6-575,12 5 1551,34-9-5488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4.60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1644 1 9306,'-37'22'1216,"-51"29"1785,-48 31-2537,-35 29-472,-20 23-16,-4 17-200,6 10-112,15 8-440,20 4-281,23 0-1919,27 0 1800,30-30-6234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4.84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1261 2 12179,'-17'-1'544,"-23"4"-56,-25 8-152,-19 13-24,-17 18 72,-11 22 368,-10 23 192,-7 25 73,-3 22-105,2 18-376,11 13-200,20 5-296,27 1-208,34-3-360,37-6-256,38-12-337,38-14-63,39-23-592,37-28-561,34-36 1361,-15-27-8930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5.20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940 1 13627,'-22'8'968,"-29"13"1113,-28 17-1873,-24 22-240,-14 22 0,-7 23-40,-2 20 0,10 18 0,17 15-16,28 11-185,39 8-55,49 6-248,55 1-112,62-4-648,64-7-1161,67-11 1497,-13-34-8818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6.0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 79 13587,'-2'-2'-48,"2"-3"-1248,4-2-249,3-1 665,8-2 368,6-1 1592,7 0 457,7 1 151,10 1-184,12 3-712,17 7-311,21 9-369,22 11-80,28 11-56,26 13-8,27 10 24,25 11 8,23 9-24,20 10-8,12 10-49,8 10-167,-2 10-800,-7 6-864,-15 3 992,-52-21-11283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6.51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16 12643,'2'-2'584,"12"-3"512,19-1-1216,22 3 104,22 5-16,19 6 96,15 7 248,13 7 144,12 8 208,13 6-24,12 9-175,11 7-145,7 9-232,6 9-48,4 9-184,-1 9-168,-6 8-401,-9 7-223,-16 6-512,-17 3-472,-21 3 1119,-30-18-10129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6.91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 16075,'7'-1'337,"11"0"-450,15 3-151,20 8 120,19 11-16,18 11 288,14 15 128,10 12 177,6 10 47,4 11-48,1 12-112,-5 14-168,-8 16-128,-17 14-352,-18 13-224,-22 7-601,-24 5-247,-22-3-472,-20-6-289,-16-10 1281,-3-31-8730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7.3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11 10298,'5'-3'984,"13"-1"1201,22 1-1873,22 3-8,24 9-200,21 11-32,17 12-8,14 12-8,11 11 160,7 10 80,3 8 40,1 9 0,-1 9-200,-7 11-96,-12 10-232,-16 10-128,-23 9-408,-26 6-384,-30 4-761,-29 1-631,-28-4 1344,-12-25-6690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7.7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505 12 11002,'13'-2'392,"18"-3"-152,21 1 49,16 3 255,14 7 176,8 10 336,3 10 56,-1 16-160,-4 15-199,-7 17-313,-10 18-160,-13 19-232,-18 17-104,-21 17-216,-25 13-56,-29 8-56,-27 2 32,-28-5 167,-27-10 9,-24-19-56,-22-19-288,-18-24-1192,-15-23-1577,-14-23 1801,28-19-7346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8.1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676 0 12707,'10'7'376,"15"10"-312,15 13-56,12 16-88,8 15 24,-3 16 344,-9 14 120,-16 15 72,-23 15-88,-28 17-504,-33 17-344,-35 16-560,-36 8-200,-33-1-89,-27-9 57,-23-18 760,24-36-8258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1.18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7539 1 12507,'-24'11'776,"-36"15"40,-34 15-40,-32 14-120,-25 13-344,-23 12 48,-17 13 153,-20 12 335,-17 13 176,-20 14 96,-20 16 0,-22 17-103,-21 19-113,-18 19-120,-18 17-48,-13 17-16,-11 16 24,-6 17-71,0 14-97,6 14-224,10 10-128,18 7-264,22 2-144,27-4-280,26-7-344,26-12-281,25-16-303,26-24-960,26-27-617,32-34 1585,37-51-15492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8.60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2693 1 11330,'10'12'-56,"12"20"-1672,11 23 0,1 24 167,-4 21 521,-15 18 2072,-20 13 481,-26 8 111,-28 3-312,-33-1-784,-32-5-360,-35-9-144,-30-9 40,-30-12 24,-27-8 40,-22-9-31,-20-8-97,-12-9-473,-6-11-503,5-15 496,52-16-9386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9.02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2128 1 15227,'-10'5'-112,"-17"9"-2032,-20 10 39,-21 12 441,-24 11 408,-26 6 2056,-25 6 408,-24 0 56,-20-2-159,-16-5-697,-11-6-472,-6-6-1073,-2-6-1159,-1-7 1272,37-8-7186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9.41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2439 1 11955,'-3'2'560,"-7"6"-8,-9 6-200,-14 9-288,-15 8-56,-20 9 152,-21 7 144,-24 5 288,-24 6 104,-24 5-48,-23 5-119,-20 3-297,-17 2-480,-13 2-793,-7-3-383,-1-5-1649,5-8 1753,42-14-8226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9.6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264 0 8122,'-46'7'-72,"-57"3"920,-12 1-9746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00.07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 15531,'5'-2'312,"17"1"-568,22 2-136,30 4-248,32 6-32,32 5 256,30 6 184,25 4 384,20 6 48,14 10-40,10 7-48,2 14-1064,-2 15-1345,-12 16 1329,-45-8-8674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00.40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27 17924,'18'-5'336,"33"-4"-752,41-2-200,48 10 8,43 15-121,43 18-31,34 22-384,30 19 672,-34-2-13043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39.2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1541 49 2737,'-2'-1'224,"-2"-3"80,-3 0-88,-3-1-104,0 0-40,0 2 120,0 0 192,2 1 256,0 1-16,0-1-184,1 0-176,1 0-248,0-1 32,0 0 232,1 0 96,-1 0 105,-1 1-17,-2 1-104,-2 3-24,-5 4 120,-4 3 120,-5 5 224,-8 4 40,-7 7-63,-7 4-129,-8 6-280,-5 3-112,-6 4-192,-5 5-56,-7 2-64,-7 3-128,-10 1-160,-8 0-8,-6-1 32,-4-2 64,1 1-497,6-3-991,11-2 1000,23-9-7866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39.7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1278 0 8146,'-2'2'32,"-3"1"-952,-3 3-1177,-1 1 25,-1 3 567,-2 0 2209,-2 0 769,-2 1 319,-2-2-263,-4 0-945,-4 0-272,-4 0-56,-5 3 72,-6 4 224,-9 4 88,-8 7 64,-11 5 24,-10 6-31,-11 7-25,-6 7-80,-4 8-120,1 7-200,4 6-128,9 4-520,11 2-320,15-2-841,16-6-575,20-9-1001,20-10 1561,11-15-3097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0.11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1481 16 12427,'-2'-1'-224,"-2"-2"-1633,-3 0-1616,-3-1 1937,-4 1-1448,-5 1 4744,-8 2 1369,-9 1-1705,-10 0 1552,-8 3-1679,-8 2-561,-8 5-512,-9 6-112,-8 6-40,-8 10 16,-8 11 192,-8 10 64,-4 12-16,-1 11-80,4 8-568,11 6-288,16 2-920,20-1-361,25-5 1025,19-18-9298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0.43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1180 62 13627,'-5'-3'-552,"-7"-4"-2313,-6-3-696,-9-2 1425,-10 0 1176,-10 3 2952,-12 3 993,-11 4-353,-11 5-719,-8 7-1177,-3 7-368,-1 8-280,2 9-32,5 9 24,5 8 16,6 9-32,8 8-144,10 7-480,12 8-504,14 5-1513,18 3 1449,10-14-8026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29.1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876 1 1024,'-55'28'248,"-63"35"328,-50 35-160,-23 23-608,3 11 232,33-16-2152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2.6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2462 8914,'43'-9'376,"61"-17"64,65-23-344,58-25-40,51-27-72,39-26-24,27-25-32,20-20-168,11-16-168,6-14-24,1-9-48,-2-8-40,-2-10-641,-3-10-479,-5-11 792,-64 36-3177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3.36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4113 1 9146,'-9'5'1744,"-15"9"2225,-13 8-2809,-10 9-39,-8 8-497,-5 5-96,-6 6 56,-7 4 80,-10 6 144,-11 4 17,-13 9-81,-12 10-72,-12 10-176,-12 11-80,-13 13-128,-13 13-56,-13 15 8,-11 18 56,-14 21 168,-12 19 80,-10 24 81,-7 21 15,-1 17-104,3 13-72,12 8-144,17 3-104,24-6-120,28-12-64,35-18-80,36-23-80,41-28-168,41-30-40,47-34-128,48-38-168,50-44-521,49-49-791,46-59 1048,-17-20-21701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0.7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1136 9 10978,'-6'-2'-176,"-11"-1"-1048,-10-1-2073,-13 4 1337,-12 5 1312,-12 7 2704,-11 8 1105,-11 8-409,-11 9-687,-7 9-1073,-5 9-352,2 7-432,6 7-184,13 4-280,16 3-224,20 0-400,21 2-424,24-1 704,12-12-11451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1.05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1450 3 9250,'-15'-1'-600,"-23"0"-312,-24 0-1001,-23 7 1553,-19 8 1128,-15 10 1393,-12 12 375,-7 12-383,-3 13-489,2 13-880,8 14-496,14 10-664,21 9-152,24 3-408,26 2-248,30-2-1217,30-3 1377,11-20-8346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1.22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145 1 10914,'-14'1'160,"-17"3"1745,-18 5-3081,-1 2-10627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1.3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384 1 8194,'-16'6'1384,"-20"10"1073,-18 8-905,-10 9-1248,-2 7-520,6 7-512,12 7-240,18 7-145,21 5-87,23 4-600,25 2-425,24 1 1185,3-11-3561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1.69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509 0 7186,'-16'7'1384,"-18"10"1216,-18 13-1375,-13 15-409,-6 14-608,1 13-176,5 12-128,10 9-40,13 4-144,15 3-128,16-3-96,17-3-217,20-6-519,21-8-312,20-11 760,0-17-6930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2.0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742 0 4961,'-15'3'104,"-21"5"304,-20 9 216,-15 10 745,-9 9 175,-5 10 56,0 8-143,5 9-473,6 6-272,13 7-552,13 6-120,15 3-160,16 4-104,16 1-8,16 2-16,17-1-208,19-2-184,19-5-801,18-7-647,16-11 1112,-9-16-6562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2.37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1097 8 11346,'-18'-1'320,"-23"-3"1433,-24 2-3369,-19 3 223,-14 6 905,-7 8 624,-2 9 960,0 9 201,4 10-137,7 10-280,10 9-496,12 8-240,17 10-208,18 9-64,22 9-56,23 8 8,25 8 24,23 5-96,22 1-232,19-1-312,18-7-929,15-9-399,11-12 1072,-18-22-6858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2.74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123 0 5793,'-10'8'952,"-11"12"689,-8 14 119,0 13-632,6 12-263,13 12-353,18 11-200,22 11-160,20 7-56,23 7-96,20 5-16,20 3-48,16 1-88,15 1-208,13-4-240,9-4-569,9-9-183,8-11-976,5-15 1239,-30-20-4992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3.1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8002,'17'10'488,"27"15"200,28 14-320,29 13-112,24 9-136,20 5-80,15 0 8,11-3 96,8-7 8,4-8-8,4-11-16,3-10-96,2-9-72,1-9-608,-1-10-384,-4-9-1393,-8-8 1241,-35 0-4097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3.5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1 137 9474,'5'4'112,"14"6"-320,16 5-160,20 4 144,21 1 48,24-1 336,20-3 152,20-1 176,18-1 32,14 1-144,13 0-128,12 3-168,8 0-48,10 0-8,7-1 0,5-4 16,1-5 24,-2-6 40,-5-8 8,-7-8-24,-8-8-32,-13-6-64,-14-6-344,-19-5-664,-20-4-384,-26-2-497,-26-1 321,-30 2-24,-31 4 904,-20 8-2097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3.91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2870 287 12547,'-7'-6'464,"-8"-10"376,-5-11-1112,-3-9 200,-2-5 184,-3-1 288,-4 3 584,-6 4 208,-7 9 185,-9 11-41,-9 11-184,-8 14-87,-11 13-169,-12 11-112,-14 13-208,-12 12-56,-15 14-48,-15 13-16,-12 18 144,-13 16 73,-11 20 39,-6 19 40,-2 24-120,4 21-104,12 19-160,18 13-96,26 5-216,32-4-80,38-11-184,41-15-136,43-22-424,42-22-240,42-29-633,38-33-527,36-40-809,31-45-647,28-52 1935,-28-20-13282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3.9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1 493 10202,'1'7'224,"10"8"-32,16 5-552,23 3 176,24 1 48,27-3 256,25-4 216,22-5 344,21-6 113,17-5-89,14-7-168,14-4-328,12-6-96,11-3-40,11-6-16,7-5-8,6-4-16,3-4-24,1-1-8,-2 0 0,-5 0-24,-7 1-80,-9-1-48,-13-1-240,-16-2-288,-18-3-897,-22-2-535,-25-3 1056,-39 8-6490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4.37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1795 10826,'15'0'432,"23"-2"281,31-4-793,31-6-16,30-6 96,26-8 216,20-6 520,14-7 168,12-7 48,9-6-176,7-7-440,8-6-160,3-4-128,4-4-16,2-2 0,1 1 0,-1 0-8,-1 2 8,-4 1 0,-7-1-8,-10-3-80,-10-4-96,-13-5-120,-16-4-96,-15 0-200,-17 1-112,-17 5-208,-19 6-8,-21 10 223,-21 12 89,-21 12-600,-21 15-664,-20 17 968,-10 11-6218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5.0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1241 1632 8090,'-8'2'440,"-8"1"904,-3-1-1624,2-1 128,10-5 688,14-5 368,20-7 401,20-7-33,23-7-384,22-7-240,21-7-360,19-6-104,15-6-88,12-5 16,6-3 128,2-4 56,2-4 33,2-3-49,3-3-152,2-5-72,3-3-72,1-2-8,-2-1 8,-8 3-16,-8 3-208,-13 4-177,-15 7-399,-14 8-152,-18 8-24,-19 9 104,-20 8 128,-22 9-17,-22 6 185,-21 8-56,-20 8-104,-19 6 96,-15 7 64,-13 8 144,-11 6 464,-9 7 144,-6 6 40,-5 6 32,-3 6 80,-1 4 8,0 4 16,3 5 56,2 3 8,3 2 8,2 3 48,3 3-64,1 3-160,2 2-72,0 2-136,-3 1-64,-4 0-88,-6 2-16,-6 1 8,-7-1-40,-10 0-264,-9-3-192,-14-3-520,-15-3-441,-19-2-71,-19-1 208,-21 2 568,-19 4 568,-18 4 496,-12 7-88,-9 6 8,44-13-3097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5.5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2057 10290,'38'-8'1096,"52"-11"1889,56-12-3129,49-14-192,42-11 0,28-11 56,19-8 456,8-7 208,2-7 96,-2-4-8,-4-4-208,-5-1-120,-6-1-120,-4 1-16,-6 1-120,-6 3-64,-8 2-192,-10 2-136,-12 0-216,-14 0-64,-17 1 96,-20 1 143,-21 6 257,-24 8 48,-26 9 48,-27 10 40,-26 13 64,-23 11 80,-22 14 32,-20 14-8,-22 15 224,-20 17 144,-22 16 120,-19 14-7,-19 15-209,-19 13-136,-18 9-16,-15 7 16,-16 4 16,-12 1-8,-13 2-104,-14 0-40,-13-3-64,-16-3-48,-18-5-64,-19-4-24,-21-2 48,-18-1 32,-18 3-312,-13 4-265,-9 5-1015,-6 5 880,60-16-8002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5.95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9258,'19'4'320,"26"3"200,32 5-648,31 2 56,27 3 312,22 3 312,17 3 521,12 3 167,14 4-128,12 4-272,15 5-488,16 5-168,17 4-192,19 5-104,18 2-368,16 2-240,14 1-280,11-2-16,6-6-185,5-7-215,0-10 848,-60-12-8402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1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326 15 10090,'-54'-2'-2080,"-74"-4"2848,-15-1-9546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21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1398 132 3769,'-60'-8'320,"-74"-10"128,-66-6-392,-44-3-752,-23 3-336,-2 6 471,45 6-1743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4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42 1 6025,'-10'4'656,"-6"5"313,1 5-513,14 6-368,23 2 88,32 2 408,35-2 48,41-4-112,38-4-128,38-2-256,34-1-56,30 3-56,25 4 0,21 6-8,18 7-32,14 7-136,12 4-16,7 4 0,8 2 16,3 0 64,4 0-16,0-2-64,-1-2-120,-2-5-656,-5-5-448,-8-9-897,-9-9 1041,-64-8-2353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60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122 4 456,'-52'-2'24,"-17"0"-504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6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394 29 2873,'-68'-5'152,"-86"-6"232,-18-2-3793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4.36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1373 1 17364,'-8'2'1136,"-12"4"992,-12 6-1559,-11 7-345,-8 9-88,-8 11 16,-9 12 176,-9 10 376,-8 13 208,-8 16 240,-7 15-23,-5 17-161,-5 14-96,-1 12-256,4 10-120,10 5-232,14 0-96,19-6-160,21-8-48,27-14-104,28-14-24,34-18-72,33-20-48,39-23-112,36-27-128,35-30-760,31-35-801,25-40 1169,-30-7-22301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9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12883,'66'10'184,"95"13"-432,94 13-536,82 13-305,59 12 129,39 9 440,22 7 344,6 5 408,-3 1-56,-10 1-48,-81-15-9954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7.37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7950 731 15091,'-57'-1'-1040,"-76"-3"776,-76-4-1632,-65-6 663,-49-8 1865,-35-8 329,-23-8 119,-12-7-96,-8-3-240,-2-2-264,0 2-480,4 2-136,7 5-464,8 6-272,11 4-296,11 5 31,9 4 449,9 4 312,13 2 384,13 1-216,19-3-1032,22-4-176,28-5-89,31-6 65,36-5 1192,48 4-4265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7.60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1 912,'36'6'288,"54"10"808,57 11 121,54 11 135,45 8-24,35 6-207,25 2-201,19-1-72,13-2-40,10-8-352,7-7-168,5-9-248,1-9-24,-1-10-32,-4-6 8,-5-5 32,-3-1-32,-3 1-440,-3 3-208,-4 5-424,-5 5-120,-6 4 47,-8 2 777,-9 0-96,-11-1 88,-10-5 96,-55-2-4337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7.85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6576 504 9490,'-28'1'1056,"-45"2"1089,-47-2-1457,-48 0-664,-41-1 8,-37-2 168,-29-5 128,-25-6 152,-22-7 32,-20-7-128,-17-7-120,-17-7-216,-17-4-144,-13-4-432,-13 0-224,-10 1-360,-7 3-176,-3 4-609,-1 6-791,4 4 1527,77 8-4968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8.21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11490,'34'10'497,"48"9"767,56 7-2200,55 6-65,50 0 153,38 0 216,31-2 1000,19-3 400,15-3 345,12-1 7,10 1-504,10 2-296,12 4-312,9 4-56,9 5-24,5 5-8,1 6-16,-2 4-112,-5 2-440,-9 2-328,-13-1-905,-17-2-495,-22-5 1303,-69-11-5616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8.4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8307 608 2288,'-9'0'1145,"-22"-2"1007,-30-3-135,-36-3-665,-38-5-136,-39-4-48,-35-5-63,-35-5-265,-32-6-200,-31-4-296,-29-4-96,-27-3-88,-24-1-32,-22 2-72,-17 0-40,-13 2-48,-12 3-16,-7 3-128,-5 4-40,-3 5-112,0 5-224,4 6-680,8 5-425,17 4-1503,23 3 1647,82 1-4448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8.6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16452,'45'8'304,"61"10"440,67 7-3089,58 6-871,42 1 1719,-24-5-8945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8.7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6905,'30'4'545,"41"5"-153,35 7-1705,24 8 673,-10 0-5249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0.0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114 36 6905,'4'-2'273,"0"-2"15,-1-2-176,-3-2 48,-2 1 32,-4 1 72,-4 3 240,-4 6 128,-3 6 248,-2 7 88,1 9-103,1 8-89,5 10-272,4 11-144,7 11-168,8 10-56,10 8-48,13 5-8,13 5-24,14 3-8,13 5-32,12 3-232,11 5-752,10 3-641,6 0 777,-16-19-9842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0.4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 0 12827,'-2'9'280,"-2"12"-216,3 16-152,6 16 88,8 19-16,13 18-8,11 20 8,13 16 0,10 16 8,9 12 0,6 9-48,4 8-248,4 4-144,4 1-617,2 0-607,1-4 960,-14-30-8026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4.95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2632 184 15891,'-9'-4'328,"-11"-7"-312,-8-7-504,-5-6-56,-3-6-32,-1-1 376,-3 1 360,-5 7 632,-8 11 257,-9 15 255,-12 19-8,-13 19-168,-12 19-191,-13 18-473,-12 16-184,-14 15-184,-13 16-72,-13 20 192,-12 21 240,-8 26 416,-4 26 144,4 26 8,10 20-207,22 11-409,27 4-168,36-9-312,41-17-104,49-26-200,51-31-216,59-39-193,60-44-279,58-60-672,50-65-769,42-78 1361,-34-25-17412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0.82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180 1 9698,'-11'5'512,"-13"8"304,-8 7-488,-3 6 57,2 7-65,8 8 40,9 8 8,12 9-24,13 13-48,16 14-104,16 17-56,17 20-64,17 20-16,14 20-32,12 17 0,8 10-16,6 7-168,3 0-320,1-8-240,-4-13-665,-4-15-295,-7-19 912,-21-32-7978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1.1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47 1 10266,'-5'3'248,"-3"9"-208,-3 10 24,1 16 160,2 16 104,4 18 273,4 16 63,8 17-40,7 13-112,13 14-240,14 12-104,16 10-112,17 7-24,16 6-16,14 2-8,14 2 8,13 0-392,11-4-496,9-8-409,6-13-1583,4-17 1720,-26-31-6458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1.5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25 0 12747,'-6'13'248,"-4"18"-296,2 18 24,10 15 136,15 12 144,20 9 272,23 6 96,24 6 0,24 4-88,20 4-264,19 3-104,15 3-200,12 2-112,7-1-192,6-2-144,3-5-352,-2-7-320,-1-11-1305,-5-13-1023,-7-15 1863,-34-17-3896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1.84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14187,'0'9'256,"6"14"-216,13 14-64,19 13 144,24 9 8,28 8-16,27 2 24,29 2 0,24-1 0,20-3-80,15-5-40,11-5-160,5-8-96,4-7-232,1-9-200,-2-11-488,-4-12-481,-7-12 889,-39-6-9466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2.20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10586,'19'16'928,"31"20"1289,35 19-1729,41 14-280,41 5 0,36-1-152,31-9-32,24-12-64,14-14-88,7-14-376,-1-13-304,-6-14-1009,-12-11-983,-15-12 1552,-51 0-6122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2.7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124 0 8898,'-12'4'-616,"-16"7"-1673,-14 7 1065,0 1-3545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2.9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2053 0 6289,'-7'4'688,"-11"3"649,-9 4-425,-7 1-368,-5 2-144,-5-1-264,-1 0-72,-3 1-40,-3 4-8,-3 6 288,-4 7 104,-6 10 120,-8 11 49,-8 14-209,-10 15-88,-10 16-80,-8 16-48,-10 14-72,-8 11-24,-6 7-56,-3 6-48,-1-1-208,4-1-304,7-7-1297,8-10 1129,25-28-9186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3.3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2225 104 10730,'-1'-6'104,"-4"-6"-376,-6-6-432,-6-3 152,-8 1 16,-10 4 576,-12 6 496,-14 9 680,-12 12 129,-13 11-201,-13 14-304,-12 14-496,-9 17-144,-11 19-136,-8 19 8,-8 23 120,-7 23 104,-2 21 80,0 21-16,7 15-248,11 9-176,17 2-336,22-3-208,25-13-360,26-18-384,27-24-865,25-29 1193,13-36-8250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3.7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1262 27 6601,'-3'-3'601,"-7"-2"1303,-8-2-2080,-8 0-24,-7 3 216,-7 7 424,-10 10 400,-9 14 288,-11 16 81,-11 17-209,-9 18-232,-10 20-184,-5 18-64,-1 19-72,0 19-96,7 15-184,9 14-96,15 10-656,18 7-344,23-1-1040,24-6-889,26-15 1633,11-38-7490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4.10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1441 32 13851,'-11'-2'16,"-16"-4"-944,-16-3-329,-11 1 33,-11 2 192,-8 6 1168,-7 8 568,-6 12 648,-5 14 97,-7 17-393,-5 17-240,-4 19-248,-1 16-144,2 15-136,6 12-47,10 11-49,12 6-32,18 5-48,18 1-32,24-1-168,23-1-40,25-6-256,24-8-233,24-14-415,22-18-176,18-23-400,15-23-249,8-27-1216,6-24 1681,-22-13-4225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5.34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1186 1 15667,'-19'7'1401,"-27"16"1551,-22 17-2248,-14 15 129,-7 14-361,-2 11-136,0 12-136,2 12-72,2 11 72,3 11 72,2 12 160,2 8 72,3 7 144,6 4 16,10 3-143,16-1-113,21-2-232,27-4-96,33-7-40,34-10 16,41-18-40,40-21-16,47-29-168,44-30-128,40-37-401,32-38-743,21-42-1368,11-42 1543,-53-1-18771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4.47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294 1 11106,'-16'16'737,"-18"22"423,-15 24-104,-6 19-216,2 16-256,9 11-384,14 9-128,18 8-48,18 5-8,22 3 0,22 2-8,21-4 0,20-7-8,20-11-160,18-13-64,15-16-104,13-20-144,10-22-496,5-24-400,3-27-1977,-3-27 1881,-31-6-6034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4.80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86 1 8026,'-10'18'512,"-8"28"536,-5 28-160,2 26 176,8 22-71,13 18-217,18 10-48,24 6 0,26 0-112,27-5-216,27-11-120,25-16-408,22-20-136,19-23-288,13-23-208,7-24-408,1-23-192,-3-25-897,-7-22 1201,-37-6-7458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5.1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395 1 9922,'-12'11'800,"-17"16"1201,-13 19-1945,-8 17-56,-3 17-72,1 15-8,3 16 32,6 13 32,9 11 64,11 10-8,15 4-56,17 4-16,19-2-48,20-6 0,23-13-208,22-16-120,23-25-529,22-28-703,20-33 1000,-17-23-7890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5.53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1206 1 6401,'-16'7'272,"-24"12"881,-19 14-1577,-16 15 64,-11 15 319,-7 13 210,-5 15 367,-1 13 152,-1 16 256,3 15 64,2 19-144,5 18-87,8 18-281,11 15-280,15 9-352,20 2-272,24-8-745,25-17-599,27-25 944,6-40-7634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5.9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1898 390 7346,'-3'-6'784,"-5"-10"1016,-3-12-3080,-4-13-897,-3-10 217,-3-4 976,-4 1 936,-6 7 1424,-5 8 336,-6 11 129,-5 10-297,-5 11-688,-7 10-312,-6 12-400,-6 10-56,-4 12 0,-5 14 1,-6 15-17,-6 16-24,-8 17 16,-8 17 24,-6 17 80,-3 15 32,-1 14-24,0 10-80,4 7-648,8 1-553,12-4 569,22-32-9946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6.3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2292 0 7218,'-10'3'1296,"-15"4"1776,-16 4-1903,-12 6-769,-8 4-152,-8 4-280,-4 3-16,-8 3 96,-8 4 112,-8 3 128,-7 4 40,-7 4-16,-4 5-80,-3 7-88,-5 9-64,-1 10-48,-2 12 32,1 13 112,3 15 16,5 13-24,5 12-168,9 6-624,12 5-360,15-1-1056,16-3-705,19-7 1537,16-29-6738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6.7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2432 109 9082,'-1'-4'816,"-4"-4"960,-4-7-2544,-7-4-784,-7-3-32,-8 2 944,-10 5 808,-12 9 1368,-14 10 424,-15 13-167,-12 14-305,-10 13-576,-9 13-208,-8 14-320,-6 11-112,-7 14-175,-5 14-49,-3 15 48,-4 15 80,-1 14 56,1 9-8,6 5-144,11 1-144,13-6-368,16-7-297,19-13-719,19-13-664,22-17 1143,17-27-10577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7.09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1599 53 9242,'-6'-5'648,"-7"-5"968,-10-3-1624,-9-1 32,-9 5 128,-12 8 153,-12 12 599,-11 14 232,-12 17 104,-10 14-87,-10 16-441,-10 13-184,-6 13-128,-4 11-40,1 9-136,7 9-64,10 8-184,14 6-120,19 5-496,20 2-376,25 2-753,26-2-575,27-7-1201,26-11 1905,4-27-6034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7.4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1282 63 12355,'-11'-4'88,"-15"-6"-728,-14-5-257,-14 0 177,-9 2 40,-10 8 1000,-7 12 544,-8 15 609,-5 16 119,-5 18-376,-3 17-312,0 15-343,3 16-105,6 14-120,9 13-40,12 13-152,15 9-104,19 7-312,21 2-176,23-1-777,25-4-335,24-8-1257,23-10 1409,-2-30-8570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7.7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1308 1 12651,'-19'2'-56,"-27"4"-304,-25 8-729,-19 10 497,-15 12 272,-9 17 328,-5 17 1056,-1 19 225,2 17 263,5 16-96,8 14-479,11 12-201,15 13-432,19 12-208,21 9-280,24 8-112,27 2-352,28-2 47,28-7-79,26-12-168,24-18-560,20-23-537,15-26 937,-18-32-9610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5.78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31 874 18452,'-8'11'624,"-4"15"-104,1 13-632,12 8-72,20 5-96,25-1 80,28-4 32,29-6 24,29-6 8,29-7 32,29-4 96,32-5 128,31-6 136,35-10 184,33-12 48,35-20 0,30-23-104,26-28-120,20-30-224,9-28-536,1-23-496,-12-18-1560,-17-12-1145,-28-4-1184,-79 30-3241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8.13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 1 9218,'-1'14'1224,"1"17"1337,8 15-1401,15 12-344,22 7-256,28 4-192,28 1-64,29 1-95,27-1-41,25 1-112,19-2-144,15-2-337,10-4-143,5-10-568,2-14-240,0-17-793,-2-21 1121,-39-10-8786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8.5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84 12131,'13'10'768,"23"7"768,29 4-1320,34 2-200,34 0-8,28-3-8,25-2 0,19-4 0,13-3 16,12-4 56,8-4 24,6-3 16,5-6-8,2-5-240,0-7-120,-1-9-384,-5-9-376,-7-11-2369,-9-8 2129,-44 4-7130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8.9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11682,'16'14'665,"23"16"543,34 17-784,36 12 16,36 5-152,34 2-144,28-2 96,24-5 128,18-6 152,13-6 33,10-9-105,7-9-136,4-9-208,3-10-96,2-8-288,-3-8-240,-5-7-689,-9-8-583,-13-9 944,-51 2-11907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9.3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14899,'6'6'424,"18"3"-16,24 3-456,33 1 48,37-2 8,40-3 80,38-3 40,34-1 48,29 2 8,25 5-15,19 6-33,17 8-48,16 6-24,14 7-64,13 5-104,8 8-265,3 5-247,-3 2-944,-9-1-752,-12-8 1239,-66-12-9617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9.83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6777,'8'2'737,"17"3"1223,22 5-1784,27 4-208,29 3 72,30 2-32,27 2 8,28 2 136,25 1 112,24 2 304,24-1 136,25-1 65,24-4-41,28-5-120,25-6-120,26-7-176,24-9-88,20-7-328,16-4-88,9-2-72,3 3 16,-5 8 80,-12 10-48,-21 14-208,-24 13-216,-30 10-977,-30 8 969,-71-4-9330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0.25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81 6721,'51'0'192,"70"1"625,74-3-1329,63-2-81,53-1 177,39-2 120,25-1 240,17 1 120,11-1 88,6 0-104,5-2-888,0-2 568,-69 1-4737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0.8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0 533 12675,'21'4'304,"34"2"-176,41 0-208,42-7-232,39-8-16,32-13 24,24-11 40,19-10 392,13-7 96,10-5 80,6-2-16,5 1-152,2 2-168,-1 4-832,-3 4-841,-10 5 921,-50 10-8730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1.2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1 728 13891,'8'3'344,"16"0"16,24-2-496,32-4 184,33-4-24,36-7-24,31-5-8,29-6 8,20-7 16,18-7-16,10-10-8,8-9-24,2-10-144,0-9-568,-2-7-320,-5-6-1521,-8-2 1425,-46 15-7610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1.89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0 442 4409,'10'-9'80,"13"-12"-96,16-13-32,11-9-216,8-8-112,0-2-80,-5 0 24,-9 1 232,-11 4 40,-13 5 144,-9 9-2505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2.2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38 81 6361,'-4'-3'416,"-4"-5"465,-1-2-873,1-1-8,2-1-56,4 0 16,3 1 88,2 3 176,1 3 232,2 4 136,1 6 128,3 6-88,1 9-104,3 9-104,2 14-176,5 17-72,5 21-104,6 24-64,7 24-280,8 21-272,7 15-1056,7 9-777,6 2 1257,-9-30-4665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6.19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 5008 14531,'-5'5'1128,"-2"5"785,8-1-985,17-5 56,28-12-144,34-17 49,38-21-209,40-22-16,41-22-32,41-21-56,41-21-32,41-20-104,40-17-208,35-15-96,31-14-88,25-12-8,22-11-640,19-10 648,15-12-16,16-12-8,12-10 640,6-9-672,-2-5-96,-9-4-96,-17-1-392,-21 0-408,-23 4-920,-25 6-577,-27 14 1289,-86 51-16636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2.66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100 9 9922,'-2'-2'232,"-2"-2"-592,0 1-296,0 5 112,0 5 16,-1 8 720,-3 9 240,-1 8 304,-4 7 88,0 9-120,-1 11-192,3 16-328,3 18-111,8 21-210,6 21-207,9 23-776,8 19-768,10 17 1000,-1-26-6458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3.06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64 0 10354,'-2'7'128,"-3"13"-416,-2 18 48,-1 22 136,-2 21 8,0 22 136,1 20 8,1 18 32,3 17 0,6 17-16,8 18-24,10 16-32,14 14-24,16 13-568,19 10-680,21 4 720,-4-40-7162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3.43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 1 10114,'-3'9'264,"-1"15"-144,6 19-120,8 19 16,13 23 56,11 22 64,12 24 56,10 23 40,12 23-32,14 17-32,16 12 0,16 7-31,17 0-161,14-4-273,12-8-1479,8-11 1136,-24-37-8442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3.81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10506,'0'10'528,"4"16"665,9 16-769,15 20 40,19 17-16,23 20-248,23 18-88,23 18-40,21 17 0,17 12-24,15 7-8,10 1 8,8-6-312,6-10-80,5-16-128,6-17-520,3-19-97,4-18 561,-35-24-9938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4.1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8378,'13'16'160,"26"24"-192,30 23-24,32 23 32,30 20-16,25 14 0,21 11 16,15 5 120,13 1 88,9-5 24,11-7 16,8-12-1144,10-15 672,-36-24-7618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4.54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9874,'27'12'272,"46"20"-88,46 20-192,44 19-200,38 16-64,29 10 16,23 4 8,16-3 208,11-7 32,8-12-352,5-14-400,4-17-921,2-16 849,-49-14-4825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4.9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11819,'24'8'432,"37"12"104,46 12-520,47 13-16,46 13-56,40 9 0,34 7 32,28 5 40,23 0 72,18-3-8,14-9-8,13-10-32,9-15-376,8-14-400,3-14 407,-64-10-11233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5.2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14971,'5'5'496,"11"4"400,20 4-1144,29 2 176,34 0-16,35-1 8,35-2 32,28-2 32,27 0 16,21 2 0,18 4-224,14 2-216,9 4-656,6 0-560,2-2 895,-51-4-10873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5.6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7714,'13'2'1112,"22"2"1728,28 2-2287,35 1-409,38 0-8,36 3-88,33 1-16,30 2-24,23 2-8,17 1-368,12-1-401,3-5-783,-1-8-616,-9-10 1135,-52-3-5664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5.9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9786,'8'7'856,"16"7"545,25 6-609,29 5-472,32 2-144,31 0-88,28 0 8,25-2-8,21-2-24,14-4-232,10-7-392,2-6-1737,-1-10 1433,-43-2-8914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6.75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69 4870 14515,'-12'9'936,"-9"7"433,-2 5-713,10-3 24,17-6-56,24-10 184,32-14 48,34-15-167,37-18 23,37-18 64,35-18 16,36-21 0,33-20-40,31-19-136,27-17-71,26-15-97,21-12-88,18-11-144,15-10-64,11-9-80,4-8-24,0-7-40,-7-7 8,-11-7-16,-8-8-32,-8-10-136,-4-9-128,-5-6-456,-7-2-361,-17 8-1095,-24 13-801,-35 24 1633,-69 51-17108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6.22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10346,'23'4'440,"37"2"168,43 1-504,49 1-1144,48-4 760,-11-3-9898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4.36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197 46 6217,'-4'-3'624,"-3"-3"625,-3-1-561,-2-2 96,0 2 8,0 0 232,-1 3 121,1 1 47,-2 3-48,1 4-296,-1 3-176,0 6-279,0 7-105,-1 12-64,1 11-8,4 16-24,4 15-8,6 19-64,7 16-40,9 17-40,8 12-32,10 10-32,9 4-16,12-2-144,13-6-56,12-13-560,14-15-369,10-22-1455,8-24 1400,-15-24-10595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4.7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142 44 13843,'-7'-4'400,"-10"-3"-40,-4-3-1128,1 1 296,3 2 0,4 2 584,4 3 472,3 4 416,1 5 128,-1 6-119,-1 8-185,0 11-304,2 10-104,4 15-144,5 14-56,10 16-96,11 15-48,15 16-72,17 14-16,16 13-144,14 8-128,8 4-272,3 1-184,0-4-473,-2-7-399,0-11 920,-17-28-13171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5.0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71 1 11234,'-7'5'104,"-7"7"-184,-3 9-256,2 12 624,3 10 168,7 12 505,6 8 247,8 11 48,8 9-80,9 12-439,9 12-257,14 16-344,14 15-96,19 15-328,19 14-192,18 8-417,16 1-415,14-5-744,9-10-1001,7-19 1689,-26-33-6834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5.38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179 1 14659,'-13'3'368,"-18"6"120,-7 7-1320,0 9 360,6 12 176,12 10 360,13 12 584,15 11 120,17 12-16,18 12-127,22 15-345,23 13-144,24 12-264,23 9-272,18 4-785,15-2-391,9-11-1065,1-15 1313,-29-29-8602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5.69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156 17 17892,'-12'-2'296,"-10"-2"-688,-5-2-384,0 2 200,4 3-9,5 7 585,4 9 384,5 13 273,5 14 55,8 16-176,8 17-136,13 16-216,15 13-80,20 10-216,19 6-280,21 2-720,17-1-401,11-6-735,5-10-257,0-17 1441,-23-22-8826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6.0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115 4 18076,'-12'-2'408,"-11"1"-632,-5 1-320,2 8 72,8 12 8,11 16 504,12 16 208,16 18 104,16 18 8,21 18-136,22 15-104,22 10-200,19 7-232,15 0-536,8-4-129,3-13-471,-4-17-344,-9-23 1160,-26-25-11403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6.23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48 1 15467,'-8'-1'752,"-5"3"561,-3 7-1793,6 12-64,11 14 103,15 19 329,16 18 128,15 15 104,17 13 8,16 9-8,15 8-47,14 4-322,13 2-287,11-5-1008,6-9-985,2-17 1369,-23-23-9234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6.50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 0 17636,'-3'14'176,"4"23"-448,12 28-200,20 31 296,25 30-72,27 25-105,25 17-47,22 10-88,18 1-16,12-11-264,6-19-152,0-29-304,-3-36-425,-8-41 969,-32-28-8978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6.68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 0 17580,'-10'24'176,"0"37"-400,11 39-1153,28 40-1351,39 31 1664,6-12-11299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7.44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5975 2537,'12'-12'792,"15"-18"1224,18-20-400,18-18 161,14-13-81,12-9-231,12-4-89,10 1-112,5 4 40,5 7 97,2 6 15,2 8-48,3 5-143,4 2-241,4 1-24,8-3-8,9-3-40,13-7-143,14-9-137,16-11-280,16-9-112,15-12-128,12-11-32,10-12 8,8-11 0,7-12 56,5-10 0,4-8-32,2-8-16,-1-11-64,-1-8-8,-4-12-16,-2-13-16,-4-9 0,-1-10 0,-4-4-72,-5 1-40,-11 7-152,-16 12-104,-19 18-280,-24 22-201,-24 22-983,-23 23-768,-28 25 1431,-32 32-18795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0.3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 94 10866,'-3'-1'881,"0"-3"935,-2-1-1912,0-4-536,1-1 96,3-2 408,0-1 392,1 1 608,0 1 152,-2 3-48,0 2-232,0 3-416,-1 6-167,3 7-41,2 9 104,10 12 240,12 12 112,20 12 24,26 9-104,31 5-240,33 0-120,36-6-128,34-11 0,32-12-8,26-13 8,22-13 8,19-9 0,12-8-8,9-4-176,2-4-960,-2-4-873,-11-7 1009,-58 2-14195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0.8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1 936 16043,'1'1'537,"6"-1"735,13-4-1904,21-4 224,26-6 128,25-5 119,24-3 578,21-1 231,19 1 312,16 2 24,20 3-264,18 1-160,24-1-288,22-1-95,24-3-97,20-4-24,14-5-48,10-5-8,3-6-24,-1-8-88,-6-7-441,-8-8-303,-14-9-816,-14-9-521,-18-7-1471,-23-4 1975,-51 14-8801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1.33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28 1522 13099,'-7'3'1032,"-4"1"1152,2 1-2152,9-1-472,13-1 160,17-2 328,17-2 208,17-2 481,15-2 207,16-1 152,14-2-128,18-4-440,17-4-192,21-6-248,18-7-48,16-7-32,11-7 0,9-6 0,3-6 8,1-6-8,1-9-8,-2-8-8,0-9-16,1-8-16,0-7-152,2-4-440,1-2-432,-4 1-984,-9 1-369,-19 7-528,-22 7 25,-27 9 1704,-38 20-5994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1.7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2803 1 11594,'4'-1'1161,"1"1"1295,1 2-2216,-1 4-712,-3 6 48,-6 9 192,-11 9 160,-14 8 232,-16 9 104,-16 6 104,-17 8-40,-17 8-144,-17 7-48,-19 7-88,-18 8-8,-19 7 0,-17 5 8,-16 5 24,-14 5-8,-10 3-96,-7 3-256,-2 0-712,2 1-528,5-4 736,41-21-11571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2.22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2061 11867,'4'3'616,"8"0"1000,13-2-2616,15-2 304,16-4 176,12-4 560,7-3 1088,3-3 288,3-1 320,4-3-183,9-3-513,10-5-240,14-7-360,15-7-120,14-7-16,12-6 24,9-5 25,7-2-17,2-1-64,2-1-48,0 0-96,-1-3-32,-2-6-88,-2-5-8,-3-7-160,-5-7-128,-5-10-424,-5-9-257,-8-9-239,-11-6 0,-13 2 96,-16 6 7,-17 14-287,-19 15-352,-16 19-849,-17 16-504,-15 17 1697,-11 13-4017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2.5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4524 1 2945,'-11'4'1160,"-13"7"1024,-14 8-463,-11 7-153,-8 9-248,-7 6-143,-3 7-273,-5 4-144,-2 4-240,-3 2-56,-3 0 80,-5 0 56,-8 1 33,-11 0-25,-14 4-80,-13 4-8,-15 8-48,-12 9-56,-10 8-192,-9 9-128,-8 6-336,-8 5-128,-7 2-176,-10 1-88,-11 1-8,-14-3-105,-12-4-279,-11-6-56,-4-7-232,0-8-297,9-10 1017,48-17-9986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2.8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1506 12627,'16'0'760,"21"-1"656,28-4-1272,28-6-24,25-6-112,19-8 24,14-5 584,8-6 265,3-3 335,2-2 80,5-1-512,6-1-256,8 0-344,12 0-96,10-1-80,8-1-8,6-2 0,4-4 0,0-5-32,-1-7-80,-4-9-248,-4-12-152,-5-11-464,-5-9-288,-4-9-769,-6-8-655,-6-6 1479,-35 20-10313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3.14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3480 0 12843,'-12'6'288,"-18"8"-288,-16 10-408,-16 7 200,-14 7 48,-11 4 360,-10 1 120,-9 3 88,-7 2-24,-9 4-144,-11 6-80,-11 7-120,-13 9-32,-16 12-8,-15 12 8,-16 15-56,-16 12-104,-15 11-328,-14 11-328,-11 9-961,-7 4-735,-4-1 1328,44-26-6010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3.46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1 637 11146,'12'0'352,"24"-3"-536,29-5-816,29-5-472,26-8 0,19-5 1408,11-3 920,4-2 1048,-1 3 145,-1 1-745,-2 3-424,3 0-544,3 0-176,9-4-136,7-5-48,9-9-704,6-10-480,5-14-1921,3-16 1657,-33 7-6786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3.73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3134 0 12091,'-15'7'128,"-23"9"72,-23 11-1273,-22 9 273,-21 8 208,-18 5 248,-16 1 536,-13 1 168,-11-1 176,-9 0-24,-10 1-520,-9-1-608,-11 0-1712,-10-1-345,-13-1 977,-9-2 824,-3-1 1672,6-5 192,17-3-592,44-8-5609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8.06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1 236 11490,'10'-3'889,"14"-5"479,19-4-464,22-4-96,19-3-336,19-3 1,16-3 87,15-2 256,14 0 104,13 2-56,15 4-40,11 4-176,11 6-103,8 8-209,6 9-104,3 12-160,-2 12-56,-7 16-40,-12 19-8,-19 21 0,-24 19 16,-28 19 8,-27 17-16,-30 14-152,-29 11-32,-29 8-128,-26 5-129,-23 1-583,-20-1-744,-17-6 984,5-33-16460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3.9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0 176 12387,'25'-1'904,"33"-2"1080,39-6-1912,35-3-208,28-4-312,19-2-24,12-2 120,6-1 152,0-1 368,-1 1 88,-1 4 16,-3 5-24,-1 9-176,-4 12-184,-6 13-560,-6 13-488,-9 13 576,-33-2-11643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4.43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13995,'2'2'608,"4"4"896,10 2-1720,14 4 176,18 0 144,19 0 80,21-2 185,22-3 79,22-2 64,22-2-48,25-1-136,23 0-96,25 3-144,22 5-48,22 5-40,21 7 0,18 7-8,16 5 8,9 5-64,7 2-152,-2 1-304,-5-2-136,-11-3-497,-16-4-351,-21-4-1521,-24-5 1705,-57-6-8834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4.8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10194,'13'1'544,"22"1"425,26 1-297,27 0 48,26 1-8,25 0 32,24 1 0,24 1-24,23 2-15,24 2-201,23 1-136,22 3-160,21 3-72,18 2-48,19 2-16,15 2-8,14 2-8,11-1-40,10 0 0,4-1-16,2-3-32,-3-1-240,-6 0-200,-11-1-568,-13 0-465,-19 0-2416,-20-2 2353,-66-4-7874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5.29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14155,'20'3'1184,"36"3"1153,42 3-1889,48 3-824,47 4-96,42 3 40,34 2 128,27 1 536,18 0 184,16 1 128,12-2-16,14 1-264,11-2-120,11-1-232,10-2-160,5-1-352,2-1-272,-4-1-561,-7-2-239,-13-3-280,-70-3-9851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5.8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59 9042,'26'-2'1128,"38"-1"2001,45-4-2897,45-1-184,44-1-24,37 0-8,32 1 56,27 1 120,20 3 264,17 2 96,14 3 24,12 3-112,12 3-296,9 3-96,7 3-128,3 3-72,-1 5-32,-4 4-48,-10 3-232,-12 2-176,-15 1-816,-19-1-665,-22-4 1121,-64-6-9082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6.22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58 12723,'19'2'752,"29"2"1224,42-2-2584,47-4-56,50-3 112,47-3 136,39-1 552,30-1 216,25 1 168,20 2-8,20 2-280,18 1-360,17 1-992,15 0-448,9 3-425,5 3 97,-5 4 1128,-75 1-6722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6.7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1 113 12803,'2'-1'-392,"11"-2"-825,15-2-263,21-3 1192,22-2 752,23-1 1232,22 1 233,22-1-193,22 0-471,25 1-721,25-1-184,26 2-152,24 2-24,24 2-8,21 4 48,19 5 96,18 4 8,14 7-48,11 5-88,7 5-120,3 1-32,-2 1-56,-5-1-64,-8-2-272,-10-5-248,-14-3-536,-17-6-249,-24-5-631,-26-5-513,-35-4 1473,-56-1-9218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7.2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1 145 14099,'23'-3'456,"37"-4"664,45-7-1880,48-3 24,46-4 368,38 0 488,32 1 880,27 3 224,24 4 113,22 5-257,25 5-584,23 4-192,22 3-256,18 5 0,15 6-24,8 8 32,4 11-16,-3 8-16,-10 5-88,-14 3-152,-21 0-432,-25-1-304,-30-5-801,-32-6-543,-34-10 1272,-67-9-11635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7.72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9594,'35'1'672,"51"3"488,49 1-759,44 4-369,34 3 0,23 4 72,15 4 64,7 6 48,4 3-16,-1 2-104,0 0-232,-1-1-648,-1-5-265,-2-5-527,-1-5-168,-6-5 1063,-45-5-6024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8.12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15643,'15'-1'833,"25"1"151,32 1-1280,36 1-585,36 3-31,31 1 360,27 1 320,20 1 568,16 0 104,15 2 0,12 2-80,13 2-304,9 5-104,8 6-296,3 4-360,-3 6-1072,-5 4-697,-14 3 1241,-53-5-8410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2.9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3809 1 10434,'-43'41'344,"-57"58"392,-56 61-1376,-46 54-8,-34 44-224,-24 30 144,-21 18 304,-15 9 128,-13-2 464,-10-8-56,-9-13-384,-4-16-144,-3-16-1001,1-15 777,56-48-4801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8.52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0 774 15355,'14'-24'2673,"20"-23"-2049,24-18 32,28-13-392,27-9-24,29-4 16,23 1-8,21 5-24,17 9-24,13 15-8,10 17 25,4 20-9,1 22 16,-5 25-112,-11 22-48,-15 25-8,-22 22-64,-27 24 0,-32 23 0,-36 22-72,-36 23-24,-38 17 16,-36 13 16,-36 7 40,-29 5-152,-23 0-513,-18-4-303,-13-8-1024,-9-9-537,-6-15 1441,24-40-12707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8.5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 12795,'21'0'608,"31"-2"520,39 2-1104,37 3 8,34 3 32,26 6 104,22 4 280,12 5 64,10 6-8,7 5-119,2 5-369,1 5-232,-4 2-377,-8 2-199,-14 0-520,-17-1-280,-21-3-1321,-22-4 1609,-37-9-6658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8.84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14027,'24'3'792,"37"6"961,45 7-2378,45 4-119,44 5 16,35 2 144,26 1 664,15 2 240,8 0 32,0-1-32,-5 1-456,-8-1-488,-13 1-1248,-14-1-1089,-19 1 1529,-47-5-6506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9.17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14027,'1'1'72,"8"0"-168,12 0-512,20 0 680,22-1 232,25 1 480,23 0 200,23 1 57,20 2-185,19 3-464,15 1-176,15 5-184,9 4-32,6 3-208,1 5-232,-6 2-881,-10 2-671,-18 0 1056,-41-5-12243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9.5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30 1 12083,'-6'4'952,"-4"5"1520,0 2-2672,7 3-264,10 3 464,15 1 512,17 0 152,16-2 25,15-4 63,19-5-96,18-7-168,18-5-288,18-5-104,13-3-88,8-1-16,3 2-120,-4 3-88,-7 5-352,-10 5-336,-11 6-1041,-12 4-815,-16 2 1463,-25-2-9785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9.7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22 0 14611,'-4'1'256,"-4"2"-80,0 4-624,7 7 480,12 7 336,18 9 384,22 10 33,25 9-337,22 9-160,20 9-256,15 6-72,11 5-248,9 1-120,5-1-409,4-3-383,1-5 704,-26-15-13555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0.0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 1 12915,'-4'7'-472,"0"9"1008,8 11-2241,16 13 369,22 11 1240,22 10 392,23 7 472,18 7 121,18 3-9,16 2-184,18 1-616,16-2-360,13-4-1785,10-6 1345,-29-14-9666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0.51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10346,'13'5'584,"26"9"96,32 8-295,38 9-433,38 8-120,38 9-73,30 7-23,25 7-128,18 8-152,9 6-608,8 6-880,1 2 1191,-47-13-5472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1.10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230 1 9570,'-3'-1'-200,"-5"3"-664,-4 3 168,-6 5 384,-4 6 208,-3 6 624,-3 5 144,0 8 192,-1 10-16,4 13-384,5 15-88,9 18-128,12 16-32,18 20-72,20 18-47,24 16-514,24 14-775,25 7 712,-7-28-9170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1.53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 0 9778,'0'13'496,"-3"20"640,1 21-1736,7 21-312,11 14-144,17 9 32,17 2 432,20 0 592,21-3 240,19-3 24,19 0-280,18-1-1033,15 1-855,16 0 992,-24-16-2937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1.8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9122,'9'12'72,"15"21"-736,20 21-464,22 22 559,-1-3-6264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8.96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303 19 9978,'9'-3'1248,"15"-3"2393,21-1-3201,25 4-16,22 7 0,17 11-272,11 16 25,4 20-41,-4 24 0,-10 25 24,-16 28-48,-24 32-48,-28 30 0,-34 30-8,-37 28 0,-41 22 96,-38 15 8,-35 8-88,-29 3-280,-23-5-1289,-15-10-1479,-13-14 1583,33-53-10185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2.45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7674,'19'10'576,"25"16"656,29 17-1080,28 16-160,27 14-96,24 11-240,21 4-32,18 3 48,14-2 96,11-2 304,8-2 136,7 3 96,4 5-8,7 6-96,6 9-112,5 8-688,6 9-776,4 7 791,-44-19-6264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2.9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7050,'26'15'-185,"38"22"-975,43 23-464,41 18 824,33 14-1017,29 6 2297,21 1 897,19-4-1569,14-9 1976,12-11-944,9-12-344,4-10 457,0-8-1242,-5-6-199,-9-5-72,-15-4 168,-19-5 112,-23-8 128,-26-6 80,-29-9-48,-30-8-104,-31-8-784,-32-7 608,-27-1-2817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3.25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10610,'24'11'240,"38"18"-216,45 20-256,46 18-792,39 14-480,33 10-1025,25 3 49,18-1 1327,-38-17-799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3.6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79 1 5817,'-12'3'-928,"-19"5"1368,-5 2-5769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3.69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715 0 4033,'-18'6'1104,"-21"8"1025,-21 15-1177,-15 16-384,-11 21-416,-6 24-80,0 25-432,6 25-296,13 22-1137,17 19 945,18-22-4505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4.09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784 1 5433,'-26'14'920,"-33"22"1545,-33 26-1377,-20 24-464,-10 21-96,5 15-520,13 13-176,24 6-80,27 4 48,34-1-464,33-4-568,32-7 664,8-26-7418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4.50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544 1 12787,'-14'3'248,"-19"8"-248,-18 9-768,-14 13 111,-8 14 41,-2 13 424,3 13 272,8 10 216,13 9-40,18 7-240,20 5-136,24 1-576,25-1-240,29-4-512,30-9-529,28-13 1185,-6-19-4689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4.91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12283,'3'4'280,"9"7"24,10 8-1144,13 8 199,14 6 97,16 2 560,15 1 376,15-3 377,14-5 31,15-7-264,15-11-272,18-11-544,14-12-320,15-11-617,9-9-287,6-5-1256,1-4 1551,-34 6-4840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5.2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 1 12843,'-2'5'520,"-2"8"1552,8 7-3304,14 9-72,22 3 440,27 3 319,27-3 417,26-4 104,23-7 136,19-8 0,15-10-96,13-10-112,10-12-536,11-8-344,9-7-888,5-5-857,3-3 1569,-37 7-2985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5.66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0 435 9250,'19'2'504,"27"2"576,30 0-1088,27-1 0,25-5 72,16-5 72,13-7 128,5-6 16,4-7-87,0-8-89,0-8-545,-4-9-335,-4-6-1064,-8-6-961,-11-4 1569,-29 10-3537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0.86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1835 17 15675,'16'-3'520,"26"-1"-71,31-1-441,29 1 8,21 4-40,14 4 88,3 6 272,-2 7 160,-9 10 232,-8 13-8,-12 18-192,-14 20-96,-19 25 32,-23 28 40,-32 28 209,-34 28 31,-39 24-72,-38 21 24,-37 18-184,-32 12-72,-26 8-160,-22 2-128,-17-4-144,-16-5-120,-16-12-64,-13-16-40,-5-22-136,3-26-232,13-31-1336,24-33-929,33-39 1425,52-33-16076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5.8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672 0 8170,'-11'5'-560,"-14"8"-873,-12 7-175,-10 4 648,-6 3 544,-4-1 848,-2-2 168,-1-2-8,-2-4-160,-2 0-552,-2-2-400,-4 2 304,10-4-4177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6.30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6945,'8'0'-280,"14"1"-944,19 0-440,19 0 456,17 0 695,14-1 1690,11 1 511,8-1 272,8 1-383,8 1-865,8 1-232,10 0-304,11 2-80,13 0-96,13-1-16,13-4-208,12-4-408,10-5 392,-33-3-8570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6.71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70 6809,'11'-5'184,"14"-9"169,17-11-722,2-1-6608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7.2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700 0 4601,'-6'2'464,"-9"3"280,-10 5-360,-8 6-424,-8 6-72,-7 7 64,-5 7 184,-6 8 520,-5 8 57,-3 10-49,-2 12-224,2 16-912,6 15-953,9 19 809,13-12-5473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7.60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677 0 11923,'-13'11'40,"-19"20"-849,-20 21-391,-16 23 360,-12 19 56,-6 17 616,-1 15 200,4 12-776,10 7-1249,13 5 1161,17-24-3793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8.1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267 1 6961,'-15'17'281,"-21"27"87,-24 31-648,-19 32 192,2-2-7154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0.63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3441,'5'8'288,"8"10"504,10 6-624,13 4 96,12-1 16,12-4 8,13-6-184,9-4-272,8-4-1016,4-3 792,-13-3-3489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1.3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502 128 800,'-7'-11'120,"-12"-11"616,-12-8-15,-11 1 23,-6 6 0,-6 10-560,-2 14-40,0 14-128,4 14-168,5 10-336,9 8 16,10 4 56,11 1 184,10-2 328,10-1-80,10-2 24,2-10-2641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1.85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0 285 424,'1'2'176,"4"-2"160,5-1-24,7-5-24,9-7-112,8-5 64,9-7 80,4-5 33,2-4-41,-2-2-328,-6 0-176,-7 5-80,-9 4-49,-13 9 209,-7 7-1912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5.88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370 1 3737,'-4'0'240,"-8"1"-88,-6 2-208,-7 3-600,-7 3-64,-6 6-73,-4 3 25,-6 6 368,-2 5 32,-4 5 192,7-3-16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1.13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4482 1 10482,'11'-1'1233,"14"2"2063,11 3-2688,10 9 56,9 11-55,4 11-161,2 16 96,-6 15 144,-10 14 152,-14 19 96,-18 21 1,-21 25-273,-22 24-192,-23 25-216,-23 21-104,-26 23-40,-27 20 8,-29 17 8,-30 11 8,-31 6-16,-28 1-16,-29-4-80,-26-7-48,-26-11-192,-21-12-144,-18-13-384,-12-12-224,-2-16-689,6-17-415,18-24-2137,25-27 2360,69-40-9625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7.13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80 1 1712,'-1'7'392,"-2"12"377,-2 11-209,-3 10-104,-1 6-176,-1 4-120,-1 3-520,0 3-208,-1 6 280,3-8-2825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7.50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52 2 840,'6'-1'16,"6"0"24,3 4 24,-1 8 32,-5 12-8,-10 13-48,-10 15-88,-13 15-168,-12 15 128,1-7-744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1.55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4297,'45'15'288,"63"20"400,70 22-632,72 17-16,61 15-8,53 5-24,40 1 8,31-5-8,20-8-48,14-11-1064,8-9 800,-76-16-3681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2.1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12459,'11'3'480,"19"1"240,24 0-736,30 0-88,32 1-128,34 1-104,31 1 16,29 0 120,24 3 136,22 2 104,20 4 8,19 3 0,18 5 8,18 4-24,20 7 0,21 5-40,22 8-88,23 6-504,22 6-337,17 5-855,13 2-513,4 0 1281,-77-11-4857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3.45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6633,'7'0'481,"12"1"751,19 1-1320,19 1-32,19 2 16,19 3 24,15 1 136,13 2 88,12 2 152,11 2 32,14 4 0,16 4-64,20 6-136,22 4-56,24 3-48,24 1-8,23 1 0,19-3-8,15-1 8,11-6-8,6-5 8,1-8 0,0-7 8,-5-9 8,-6-7-16,-10-5-8,-11-6-104,-14-1-80,-17-1-224,-18 1-136,-23 2-128,-25 2 24,-29 2 159,-30 3 105,-33 2-64,-32 2 112,-36 0 200,-37 1 40,-38 1 264,-39-1-40,-39 1-72,-35 1 56,-33 1 40,-30 2 0,-28 2-64,-23 3-64,-19 3-24,-13 2 0,-6 4 8,-3 3 0,3 3-8,3 2 0,4 2-8,3 0 0,2 1 8,0-2 40,2-1 8,-1-3-16,0-4-184,-2-3-200,-1-4-336,-2-5-80,0-5 64,1-6 168,5-5 312,5-4 96,10-3 24,8-2 80,48 3-2961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4.00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139 174 2913,'-6'-6'-120,"-7"-9"24,-5-6-240,-3-5 111,-1-2 369,3 3 225,3 3 327,4 6 16,4 5-48,5 7-64,3 8-328,4 8-48,6 9-96,3 9-64,5 10-24,5 10 0,6 10 0,9 12 0,9 10 0,9 8 0,12 8 0,13 5 0,17 4 32,18 2 16,20-3 88,21-4 16,21-8-40,20-8-39,20-10-242,17-11-311,16-11 264,-35-15-6201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4.19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82 14 6369,'-35'-6'240,"-11"-2"-6849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4.64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2080,'12'7'625,"20"8"719,23 11-392,24 9-488,22 8-128,22 8-280,20 5-56,18 2-24,17 2 0,17-1-24,16 0-72,15-1-112,12 0-8,9 1 40,7-1 80,3 1 136,3 1 16,-1 0-8,-1 0-32,-1-1-112,-4-4-128,-3-7-344,-4-8 16,-7-9 184,-6-10 152,-9-8 312,-7-9-40,-7-7-192,-9-6-40,-9-3 31,-9-2 89,-13 0 209,-13 3 127,-14 2 216,-14 2 32,-17 4-120,-18 3-184,-18 1-632,-20 2-520,-19 0 504,-16 0-1905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4.9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141 0 1184,'-11'3'104,"-12"6"312,-7 6-144,-4 6-8,7 6 41,12 5 79,18 4 96,24 3 160,27 2 416,28 0 112,27-1-31,26-3-57,25-3-264,24-4-192,22-5-192,19-3-96,20-5-96,17-3-56,14-3-80,12-3-32,9-2-32,5-3 8,3-1-24,-3-3-16,-4-1-72,-8-3-112,-10-2-392,-12-3-280,-17-3-552,-18-3-145,-22-2-103,-27-2 72,-29-2 287,-29 2 577,-37 3-880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5.3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3009,'33'5'432,"47"9"352,53 6-200,51 7-304,44 5-264,41 1-704,34 2-320,30-2 448,-41-7-2289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1.72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5889 1 16860,'7'0'536,"8"0"8,13 1-728,17 2 280,13 7-128,10 8 176,3 8 112,-4 10 168,-8 12 40,-10 17-80,-12 20-96,-14 24-112,-18 25-24,-22 27 16,-27 24 72,-31 26 112,-33 23 121,-35 20 223,-31 20-16,-34 23-8,-31 27-88,-32 27-96,-32 28-64,-32 20-176,-29 12-120,-27 8-280,-24 1 72,-18-1-304,-13-2-248,-4-9-128,3-13-368,12-23-1465,18-30-592,25-40 1585,78-71-13147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5.94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3968 4 2689,'-53'-1'128,"-71"0"176,-67 0 8,-54 1 208,-36 2 416,-21 2 152,-8 2-39,3 0-169,9 2-376,15-1-176,19 0-232,21 0-48,23 1-136,26-1-128,25 1-176,26 0-8,26 0 144,24 0 144,25 0 152,25 0-48,23 0-88,24 0-88,25-2-105,26 0 65,32-2 136,32-1 168,37 0 248,34 2 9,36 2-89,32 1-136,29 1-136,24-1-16,20 0 0,16-2 16,14 1-80,11-2-176,10 1-1025,8-2 833,-62-1-4913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6.3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4771 172 10074,'-36'-1'-736,"-55"-1"-1536,-58-4-137,-53-5 1193,-45-4 1104,-32-4 1768,-22-3 120,-11-1-671,-3 0-393,3 4-728,8 3-288,10 6-568,12 6-385,16 4-367,15 5 136,18 3 703,21 4 585,23 1 929,25 2 159,30-1 8,32 0-168,35-1-200,38-2-72,42-2-144,41-4 0,47-3-31,44-5 7,46-5-40,42-3-40,43-4-304,38-1-360,37-3 264,-41 2-6970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8.61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1420 1 248,'0'0'320,"2"0"256,0 0 352,-1 0 137,-1 1 63,-2 0-64,-3 0 16,-4 0-15,-4 0-225,-6 0-168,-6 3-360,-10 2-144,-11 4-120,-13 7-32,-15 6 0,-16 10-8,-16 12-8,-12 13-8,-13 19-152,-8 20-240,-6 27-440,-2 29-289,4 32 545,25-15-5849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9.08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1910 115 1016,'2'-6'-40,"4"-7"576,0-5 88,-3-3 1169,-6 0 87,-10 4-247,-11 4-225,-12 8-464,-12 9-152,-15 15-224,-17 17-32,-18 23 41,-17 25-65,-15 31-88,-13 32-64,-11 34-184,-8 35-40,-4 34-24,3 26-48,10 16-456,19 6-536,25-11-2513,28-23 2065,29-57-6538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9.48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2194 16 5401,'-5'-2'400,"-6"-3"640,-8-1-351,-9 3 335,-10 5 24,-8 7-208,-9 6-128,-10 8-208,-9 7-7,-11 10 87,-12 8 56,-14 13-48,-14 14-64,-13 19-200,-12 22-112,-7 24-144,-3 24-48,0 24-56,6 22-8,11 22-120,17 17-208,23 6-968,28-1-953,29-17 1209,24-48-8754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9.84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2186 86 10242,'-7'-8'464,"-12"-5"464,-11-6-912,-10-1 457,-11 4 151,-8 7 144,-9 8 8,-9 11-264,-9 10-168,-9 10-176,-7 8-40,-8 12-64,-7 11 0,-6 18-8,-6 18 0,-7 23-8,-2 25-8,-3 25 0,0 27 0,7 25-8,10 23-8,19 15-256,25 6-440,29-5-1680,31-16 1416,17-50-10779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0.22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2310 1 4777,'-12'2'864,"-18"4"392,-17 8 385,-14 10 127,-12 9-327,-8 9-129,-8 6-400,-6 5-128,-7 3-144,-6 1-80,-6 3-136,-6 3-15,-5 7-65,-6 10-32,-5 15-96,-2 18-80,-1 22-104,1 22-32,5 24-32,10 22-184,14 17-216,19 10-192,25 3-529,26-6-455,28-16 904,15-43-12355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0.59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1974 0 8842,'-17'7'464,"-20"10"48,-19 14 208,-18 16 152,-13 17-23,-13 16-17,-10 17-264,-11 17-72,-11 20 24,-9 19 0,-8 21-64,-4 20-88,2 15-200,5 14-64,13 8-224,15 4-64,20-2-224,22-7-208,26-11-848,26-14-897,28-15 1289,14-40-8994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0.97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1776 11 7538,'-16'-3'768,"-19"-2"408,-16 3-56,-15 5-96,-12 9-191,-11 12-193,-8 13-112,-7 15-208,-7 16-88,-7 21-16,-5 25 56,-4 27-24,-1 30-8,0 30-80,4 28-88,12 27-48,14 24-232,20 18-648,24 9-584,26-2 680,17-53-11387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1.34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1447 1 11482,'-16'5'473,"-25"16"31,-28 22-208,-25 27 112,-20 31 0,-15 31 24,-9 34-48,-5 32-64,1 31 24,4 31-32,12 27-80,16 25-80,23 17-456,25 10-272,29-2-1056,28-15-481,32-28-895,29-37 1367,5-61-4832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2.08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18 1688,'3'-2'120,"9"-5"216,3-2-2480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1.70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465 1 7202,'-13'20'824,"-17"28"408,-16 35-240,-12 33 152,-8 34-231,-4 32-41,4 34-208,9 30-64,17 23-264,21 16-168,29-2-272,30-15-136,29-30-304,26-40-176,19-47-496,14-47-449,10-46 913,-19-33-8954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1.97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652 0 9642,'-12'9'368,"-16"14"200,-14 16-504,-11 17 360,-10 17 80,-5 20 105,-3 22-41,1 26-288,3 28-216,7 31-832,7 30-617,14 25 697,14-30-9562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2.48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2316 78 6505,'-1'-3'392,"-3"-4"465,-6-5-225,-11-2 232,-14-3 24,-20 3-152,-20 4-120,-21 9-159,-19 13-65,-19 16-64,-16 19-72,-14 25-136,-10 27-24,-6 34 48,-1 37 128,3 41 288,6 41 96,13 40 216,17 32-696,26 23-688,31 11-32,38-4-272,25-62-13131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2.85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1677 0 10874,'-19'13'432,"-29"22"177,-27 29-545,-28 32 56,-21 32 56,-18 33 120,-13 27 56,-6 27 144,-4 25 80,6 23-48,9 21-56,19 16-256,25 12-344,29 6-912,30 1-752,33-9 911,18-58-10489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3.22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1177 1 8154,'-34'26'296,"-37"43"-64,-34 43 160,-23 42 416,-15 38 80,-3 32 193,3 25-57,13 16-384,20 9-304,25 1-744,29-4-296,30-7-673,31-9-359,31-10 1008,10-47-8170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3.58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637 0 4017,'-24'29'248,"-30"43"816,-26 48-288,-14 46 705,-5 41 95,4 36-280,12 27-176,20 19-431,25 8-161,32 0-384,32-9-144,33-15-520,31-19-385,29-23-1151,23-25 1128,-14-49-7602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3.9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10650,'7'21'600,"17"28"161,25 24 55,28 19-296,29 13-184,31 6-464,28 2-368,33-6-1897,29-10 1513,-24-23-8906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4.43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5193,'6'9'80,"5"7"104,9 5 72,8 4 904,8 1 281,8 4 271,9 3-88,9 6-511,12 5-257,15 4-416,16 4-144,22 0-200,21-2-40,25-5-24,20-9-8,17-11-40,15-14-168,5-20-464,2-20-424,-4-26-1273,-8-26-976,-12-26 1801,-42 5-3937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4.81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71 713 2609,'-11'13'-377,"-7"15"-207,-3 16 784,6 10 1785,9 7 407,16 3 481,17 0-441,21-2-775,21-3-289,25-5-504,24-6-168,25-7-271,24-7-105,21-11-152,19-10-48,17-16-80,13-18-32,9-24-56,4-27-80,0-28-184,-4-27-113,-13-23-359,-15-18-200,-22-10-864,-24-4-617,-26 2 1361,-38 32-7994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5.17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249 1465 6497,'-16'19'176,"-20"26"625,-12 20-1778,-4 14 369,6 3 888,11-2 705,20-8 783,22-13 64,26-13-335,29-16-329,29-15-416,29-14-120,27-14-160,24-13-24,20-15-88,18-16-39,13-19-97,12-17-32,6-18-80,3-15-32,-2-13-40,-6-9-40,-12-7-304,-16-4-169,-24-1-527,-25 5-176,-31 7-128,-30 11-137,-32 14-1199,-28 15 1600,-20 26-6634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2.89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100 797 13331,'-7'2'864,"-10"2"240,-4 3-600,0 6 129,2 4-41,7 4 192,10 2 304,11 0 72,16-5-47,17-7-129,21-11-304,21-14-160,23-15-176,23-15-32,24-14-32,25-12-24,24-10-48,22-8-16,21-5 16,17-1 24,12 3 32,6 7 9,-3 13-89,-9 15-32,-15 17-56,-17 18-24,-23 17 0,-25 17-8,-26 17-32,-26 13-56,-22 12-336,-19 7-257,-17 1-1255,-13-3 1096,-18-11-22173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5.46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1 525 5865,'16'3'424,"26"3"128,31 1 105,32-3-9,30-7 0,27-12-64,22-13-120,15-17-288,9-17-112,3-18-752,-2-16-688,-8-17 752,-38 10-6770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5.89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9130,'11'3'760,"16"5"280,21 8-400,20 8-7,18 13-233,15 17-16,15 21-40,13 23-48,10 28-128,7 29-40,0 31-80,-6 31-24,-15 24 0,-21 19-8,-30 10 16,-33 2 8,-36-8-232,-33-14-176,-31-20-632,-25-25-337,-22-29-439,-18-30-320,-12-35 1223,18-36-5592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6.26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4 9530,'4'-2'320,"10"0"80,11 3-48,13 4 536,13 6 137,14 11 215,12 11-88,14 18-368,12 19-176,10 22-319,8 25-121,6 26-160,5 25-72,-1 26-369,-5 23-247,-14 22-320,-21 15-104,-30 9 32,-32 3 183,-37-6-127,-32-11-728,-29-20 1136,-2-47-7546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6.67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7 113 11346,'-2'-6'593,"-1"-9"655,1-6-1368,7-3 96,8 2 56,12 6 232,12 8 104,12 11 104,11 15-16,12 16-168,9 16-96,14 18-120,12 19-24,13 22-24,10 26 0,5 29-32,0 28-72,-4 30-440,-8 26-360,-18 22-896,-22 17-513,-31 8 313,-31 1 279,-35-7 1033,-14-52-4729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7.29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2 375 8386,'-1'-8'424,"0"-10"560,3-11-1096,4-5 176,4-4 80,5 2 288,3 2 152,1 4 184,3 4-15,4 3-185,7 2-104,8 1-152,12 2-32,12 1-40,14 3-24,17 6-24,19 7 0,20 11-40,20 10-8,17 11-40,13 11-24,10 10-24,6 10-16,1 10-24,-1 8-16,-5 10-216,-8 8-256,-13 7-576,-17 5-496,-26 2-1441,-27-3 1689,-32-19-6626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7.73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15 587 4785,'-4'-13'1176,"-1"-17"1113,0-17-481,6-14-520,11-10-183,12-3-185,13 1-64,14 8-176,12 10-128,12 11-184,12 13-80,14 13-104,13 14 25,14 14 47,12 15 0,13 22-24,10 20-80,10 24-88,10 23-16,5 20-40,3 18 0,-4 14-104,-10 10-48,-16 3-168,-20-2-160,-24-6-369,-24-10-207,-24-13-888,-20-14-785,-20-17 1561,-14-28-7642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8.13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7 838 7698,'-3'-15'264,"0"-20"128,3-21-208,8-15 352,10-10 168,11-3 272,11 1 9,14 3-193,14 5-128,12 6-224,13 8-88,10 9-56,10 11-32,11 15 48,11 18 24,13 21-32,12 23-32,12 26-152,12 28-56,9 29-80,3 31-80,-3 31-80,-11 29-48,-18 23-64,-23 20-32,-26 11-416,-25 5-216,-28 0-737,-25-3-671,-25-10 1384,-16-47-7146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8.52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0 300 8562,'6'-14'920,"10"-16"1353,13-12-1993,16-9-160,14-3 56,8 5 216,5 11 112,1 17 128,-1 20 0,-1 25-184,2 24-120,5 25-176,7 22-80,6 27-48,6 26-16,3 29-72,-1 30-272,-5 30-560,-10 26-224,-17 21-1025,-22 18-287,-27 9-145,-30 2 993,-13-52-2785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8.92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1026 4 5793,'21'-3'336,"28"3"344,25 4-584,17 11 433,4 15 223,-5 24 240,-16 29 56,-23 31-288,-26 32-152,-27 30-263,-25 23-81,-22 20-264,-21 15-152,-18 10-88,-16 8-65,-16-1-183,-14-3-112,-12-13-336,-12-17-152,-12-22-200,-10-26-473,-7-26 1073,27-37-3969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9.38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2011 8426,'27'11'352,"42"15"216,44 11-544,41 2 8,34-10 312,26-18 160,17-31 184,11-35 89,3-39-249,-3-35-160,-8-32-184,-12-27-104,-16-21-312,-17-14-240,-22-7-545,-20-2-263,-22 5-984,-24 8 1255,-29 42-5592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3.61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89 2858 7082,'-6'4'760,"-5"3"1232,-5 3-1912,-3 2-160,1-1 16,5-2 184,7-3 248,11-6 648,11-8 257,17-10 287,17-12-48,21-15-303,22-14-161,27-17-280,27-15-96,31-18-184,31-17-96,30-18-168,31-19-80,29-17 16,28-14 72,28-8 73,22-3-9,22 5-64,15 9-104,12 14-104,4 18-24,-5 19-392,-15 20-217,-29 20-663,-34 20-608,-42 20 1088,-74 21-16204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9.8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8 1005 10258,'-3'1'456,"-1"1"312,4 3-576,8 3 145,14 4 359,19 6 168,21 5 56,23 4-152,26 4-352,26 1-168,27 0-208,27-3-24,22-6-16,21-8 0,15-12-16,13-15-32,7-18-136,2-21-96,-5-25-304,-12-24-136,-19-26-320,-21-23-152,-23-21-633,-24-17-343,-25-9 1207,-38 28-6000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0.31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69 780 5689,'-7'5'480,"-5"8"481,-5 8-369,0 7 296,4 8 72,10 6 264,13 5 41,20 5-313,24 3-168,27-1-408,27-2-200,26-9-120,26-11-16,23-17-8,23-21 0,19-24-24,17-27-8,11-27-120,6-26-216,-2-23-320,-11-20-280,-19-18-825,-27-11-615,-34-7 1304,-45 30-6186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0.62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1 911 6393,'7'9'697,"13"10"319,19 6-88,23-1 160,25-5-40,26-9-15,27-15-249,26-14-240,24-16-328,19-16-88,16-16-104,11-14-16,5-16-184,-1-15-192,-8-16-640,-13-12-401,-20-11 729,-43 21-9586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2161 8658,'20'0'760,"35"-2"376,38-2-264,38-5-375,31-8-233,24-10-176,18-13-8,8-15 32,3-16 8,-4-20 16,-7-20-24,-10-20-32,-12-19-24,-12-16-24,-12-13-160,-16-8-352,-16-6-217,-21-1-767,-22 0-464,-22 7 1080,-23 34-6610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1.72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2455 180 3953,'-10'-5'416,"-14"-7"640,-15-6-856,-16-4-40,-11-3 8,-13 0-72,-10 2 0,-12 4 280,-11 3 321,-10 6 391,-8 5 80,-5 7-112,-3 9-272,-3 11-391,-3 16-89,-2 21-160,-3 27 56,1 31 144,1 33 56,8 33-72,14 26-264,23 19-560,28 9-408,35-2-1097,38-11 1113,20-43-8314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2.13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1235 0 3561,'-16'9'448,"-22"15"1024,-19 16-704,-19 19 377,-16 22 191,-13 25-32,-13 27-72,-9 34-327,-4 36-193,2 40-536,9 40-248,20 37-920,27 29-969,35 15 1129,24-53-8370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2.7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507 0 8794,'-14'8'352,"-14"12"152,-16 14-312,-13 16 160,-9 16 48,-2 20 88,0 21 80,7 26 25,10 29-33,16 29-96,20 24-136,27 16-472,30 6-496,35-6-400,35-18-425,34-28-1439,31-37 1871,-16-43-5336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3.17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1 10306,'-1'17'632,"0"27"497,5 29-673,8 28 136,13 24-8,16 18-40,17 15-240,17 11-192,17 6-320,17 1-264,19-8-648,18-15-137,21-25-583,18-29-993,14-35 1841,-26-28-4945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3.54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112 0 10778,'-9'10'536,"-10"16"225,-5 19 87,0 23 168,4 22-64,7 25-184,10 24-200,14 26-327,15 22-201,18 21-545,21 13-207,18 4-320,18-4-56,16-14 112,12-20-25,11-29-543,6-33-520,3-42 1151,-25-34-5760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3.87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269 0 10890,'-13'12'528,"-15"22"193,-12 24 87,-8 29 88,-1 28 8,6 26-72,10 25-152,18 24-287,22 18-121,25 16-304,26 12-264,24 4-593,25-2-343,21-12-712,17-20-593,16-31 1465,-21-46-7850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4.58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89 228 2304,'-5'1'337,"-6"1"255,-4 1-984,-1-2-337,1-2 153,3-3 1016,3-5 521,4-4 679,4-5 56,5-1-359,6-3-169,9 1-136,9 0-64,15 1-144,15 2-63,20 1-153,19 1-104,18 2-152,13 3-56,9 3-48,2 5-48,-5 10-40,-12 10-40,-23 16-8,-28 18-8,-38 23-16,-42 24-8,-43 28 72,-41 26 56,-33 26 0,-24 23-24,-15 20-952,-6 13-880,3 6 896,30-38-12067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4.20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218 0 10186,'-15'16'968,"-15"25"617,-12 26-425,-4 29-200,4 27-192,13 28-160,15 27-87,22 27-281,22 22-128,25 14-232,25 7-144,24-6-369,24-16-111,21-23-488,17-30-520,14-33-1673,9-37 1897,-27-36-5882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4.5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 1 11835,'-6'21'456,"-1"34"32,1 35 56,9 32 40,14 27-64,19 21-168,25 18-112,26 11-144,27 5-248,27-6-232,22-11-192,20-23-744,16-27 55,10-32-391,7-35-896,2-36 1735,-36-24-5576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4.81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 0 12907,'-2'31'592,"5"46"-64,10 44-56,22 37-360,25 23-432,32 9-392,32-8-184,35-21-713,29-30 313,28-37-568,19-41 855,-30-28-5896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5.11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12883,'6'28'536,"14"33"328,20 30-848,26 18-96,29 8-56,30-4-312,28-13-24,25-20 56,20-25-104,13-32-81,9-34-415,2-39 512,-38-11-9602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5.44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 1 11546,'-5'20'673,"-2"25"839,6 23-1336,15 19 160,22 10 248,26 5 72,27 1 112,28-3-47,25-8-281,25-10-128,24-15-336,18-20-136,15-23-472,10-28-321,2-31-847,-2-34-881,-6-34 1505,-42 0-9122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5.7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111 1 14483,'-13'17'248,"-12"23"-320,-5 21-272,3 17 328,12 12 176,18 7 328,24 2 80,31-2 88,33-5-119,33-8-201,34-12-128,29-16-264,24-19-88,20-27-304,13-29-161,5-36-615,0-37-416,-8-37-2225,-13-32 2257,-45 12-6050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6.06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1378 8362,'6'8'312,"14"5"-24,23 2 408,25-4 728,29-9 57,27-13 63,24-12-192,21-13-608,17-12-247,15-13-369,11-11-80,10-13-328,7-13-225,1-11-335,-5-13-240,-10-14-216,-13-13-105,-18-12-1111,-21-9 1456,-39 24-6850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6.47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2617 10338,'6'4'352,"16"3"184,21 2 49,26 0 223,26 1 80,25-3-112,23-1-88,18-6-232,17-6-136,11-11-200,7-13-48,3-18-16,0-20 0,-3-23 16,-6-23-16,-7-19-8,-10-17-8,-13-10-16,-14-8 8,-20-5-80,-20-3-96,-22-3-280,-18-1-144,-18 0-312,-14 2-176,-12 5-408,-9 8-681,-7 10 1249,-4 31-7802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6.84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68 6145,'0'-7'1081,"0"-7"1447,1-4-1072,2 2-79,4 4-49,7 11-168,8 15-64,8 20-375,10 23-177,9 26-288,8 26-112,9 28-120,8 25-16,7 27-40,4 26-88,0 22-280,-2 21-96,-9 14-369,-11 8-79,-19-3-400,-22-8-584,-27-15 1167,-12-51-10217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7.50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7234,'4'4'432,"7"7"256,10 7 88,8 7 200,9 9 144,7 8 25,6 10-361,4 12-160,3 15-264,4 16-128,5 17-184,7 16-88,9 14-368,6 12-240,3 12-1345,-2 9 1153,-17-26-9650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5.18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3155 1 12987,'21'0'728,"23"2"16,27 5-168,22 10-168,13 13-240,1 18 312,-11 18 193,-22 22 319,-27 25 104,-34 26-272,-38 29-144,-41 32-336,-42 30-40,-44 29-23,-42 26-57,-41 24 8,-40 20-88,-37 16-240,-31 10 0,-22 1-312,-12-7-145,1-18-895,8-25-816,19-34 1279,67-62-15050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7.92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9658,'9'0'928,"11"2"841,14 4-833,15 8 128,13 9-216,12 12-112,13 14-296,12 17-135,13 16-169,9 18-72,9 16-72,7 15-24,2 13-136,-1 11-153,-11 13-439,-13 9-280,-21 7-1376,-19 4 1391,-23-30-10089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8.33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8074,'8'2'712,"13"2"688,18 5-480,18 9 185,15 13-33,10 16-72,8 23-408,4 22-184,4 25-232,4 27-112,1 24-272,-1 22-136,-7 16-376,-8 13-112,-13 5-184,-15 4-521,-17-1 993,-16-38-9778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8.70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7546,'4'-1'896,"4"3"1600,7 4-2000,9 9 273,10 14 135,10 21-8,7 22-48,8 27-400,7 28-152,8 32-208,7 31-104,3 30-288,1 25-336,-6 21-552,-9 15-104,-14 6-1337,-15 0 1577,-15-50-7490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9.09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7994,'3'1'632,"4"5"856,6 8-800,9 13 104,9 18-7,8 24-73,9 30 0,5 36-152,6 38-120,1 37-288,2 31-152,-2 27-256,-3 16-176,-6 9-704,-7 1-481,-13-6-1679,-14-13 1791,-10-53-5208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9.51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8730,'4'11'448,"5"14"440,6 20-856,4 20 8,3 22-24,1 22-16,0 21-128,-2 18-184,-4 16-424,-6 11-80,-8 7-945,-11 3 1009,-4-31-4897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0.2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2752 1 3337,'-15'3'952,"-18"6"1160,-20 5-423,-19 8-409,-17 6-240,-18 8-496,-17 10-216,-16 11-176,-16 12-24,-13 14 25,-10 14 31,-8 20-16,-6 21 0,-2 28 96,1 30 88,7 32 136,12 33 0,20 31-408,25 24-472,31 15-2105,36 4 1521,27-55-9066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0.63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1351 1 9778,'-10'5'168,"-10"10"-24,-14 11-128,-15 16 680,-16 15 72,-14 19 137,-11 19-81,-12 22-328,-8 22-128,-6 23-208,-3 24-48,0 23-48,6 22-24,11 24-216,15 19-312,20 14-1753,23 9 1409,20-48-9970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1.0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1198 1 5345,'-24'12'1056,"-23"18"497,-21 24 207,-13 28 0,-13 31-479,-8 31-209,-8 35-464,-4 31-176,-2 35-240,3 32-232,7 26-480,13 20-432,17 11 456,23-52-12555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1.48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1199 0 9138,'-11'9'496,"-15"18"192,-18 23 232,-18 27 105,-17 28 39,-15 32 8,-12 30-152,-10 38-256,-6 36-135,-1 36-297,3 32-208,13 21-857,18 12-639,27-2 736,24-58-12995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1.97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1505 1 8178,'-10'2'576,"-16"6"544,-14 6-752,-10 9 272,-8 7-48,-5 6-47,-4 3-25,-2 0-208,1 1-16,-1 0 24,1 2-8,-3 5-64,-4 7-24,-7 11-72,-8 15-24,-5 22 32,-3 25 72,-1 28 72,5 30 0,12 29-120,15 26-120,23 20-528,25 13-248,27 1-464,28-9-432,26-22 967,4-52-10537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3.2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4770 72,'2'-22'80,"11"-32"296,13-33 32,23-29 528,23-22 225,29-11 167,28-6 96,28-1-296,28 4-231,26 3-393,22 4-112,24 4-152,21 3-24,20 1 0,20 0-32,19-2-80,13-4-56,12-9-32,7-8-8,2-11-16,2-11 8,-3-10-104,-4-7-136,-6-7-376,-8-6-128,-10-6-24,-14-8 71,-16-9-511,-17-12 816,-60 36-4569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5.32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40 8594,'20'-17'264,"7"-5"-9122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2.64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297 1019 3009,'-83'-15'280,"-16"-19"648,22-21-920,40-15 208,41-11 536,35-6 296,28-2 241,18 1-49,11 4-296,6 5-176,5 7-176,2 10-64,6 8-143,3 10-73,6 9-144,8 8-40,9 7-56,9 8-16,7 4-32,6 5-8,2 4 8,0 5 0,-4 5 8,-5 6-16,-6 6-16,-4 6-8,-7 3-48,-7 3-64,-9 1-320,-11 1-257,-15 3-1527,-18 2 1328,-21-6-7522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3.24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1 681 5729,'6'-6'208,"11"-8"-32,10-8 80,10-8 248,6-7 161,5-7 287,4-3-16,3-2-104,1-1-160,3 2-256,2 2-64,5 2 33,4 3 39,5 2 72,4 3 8,5 3-56,5 3-24,2 4-8,4 6-24,0 7-96,0 7-56,-2 9-112,-3 8-48,-1 8-56,0 6-8,-1 7-8,0 6-8,-3 5-24,-4 6-32,-7 3-176,-5 1-224,-7-1-520,-3-4-264,-6-6-793,-3-7-655,-7-6 1552,-10-9-6002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3.77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1 322 8738,'13'-9'224,"21"-10"48,19-12 192,20-9 328,16-4 152,13-1 97,8 4-129,6 6-232,1 7-144,2 9-240,0 9-104,1 10-104,-1 9-24,0 8-40,-1 6 8,-2 5-16,-1 2 8,-5 1 0,-5 1-8,-8-1 0,-9 1-16,-9 2-8,-9 3-64,-10 3-224,-11 3-112,-10 2-560,-10 1-376,-11-2-1321,-10-4 1433,-5-10-7170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4.2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1 533 4625,'4'-11'32,"8"-14"296,8-14-592,10-9 1016,7-6 392,8 0 377,8 3-81,7 5-456,9 5-248,11 5-175,9 4-25,9 4-24,9 3-40,7 5-48,8 5 0,7 7-24,7 9-40,6 12-144,7 12-56,4 15-104,4 15-24,2 15-24,3 15-8,-1 11-64,-2 9-64,-6 3-240,-9 4-144,-10 2-248,-11 3-184,-15 0-1129,-16-1 1273,-22-20-9010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4.7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2428 0 7946,'-26'3'16,"-39"4"-104,-37 7-152,-31 8 288,-22 12 344,-15 13 64,-9 18-72,-5 20-136,-1 23-568,0 27-184,1 28 0,4 31 112,10 33 664,14 33 192,21 31 40,28 26-80,33 17-856,36 8-1385,39-5 1121,18-60-5465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5.08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1189 1 7970,'-27'13'240,"-34"24"8,-32 27-72,-26 33 576,-18 34 176,-10 35 352,-1 34-79,9 34-505,14 29-248,26 24-808,32 17-408,41 10-1209,42 2-927,46-8 1607,12-55-5336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5.60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11 7298,'22'-3'296,"31"-2"128,33 3-120,31 8 232,23 19 320,16 25 72,9 35-240,3 42-247,-5 49-898,-12 50-239,-20 40 8,-29 29 8,-39 13-64,-42 2 0,-46-7-9,-42-11-183,-41-19-528,-35-24 1080,8-54-3841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5.98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236 0 5329,'19'1'288,"26"4"336,20 9-608,15 13 24,5 17 48,-2 19 56,-13 20 417,-17 18 63,-26 19-24,-29 17-48,-30 16-552,-29 16-240,-30 18-448,-27 14-337,-26 9-623,-22 4 856,17-35-3681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6.4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8090,'23'8'568,"29"12"600,30 18-944,27 19 152,18 21 248,8 20 137,1 23 167,-7 24-136,-12 25-320,-15 27-160,-20 26-232,-19 21-8,-22 14-16,-22 9 0,-25 0-8,-25-4 0,-27-9-168,-27-12-112,-25-18-264,-25-21-200,-21-24-640,-22-28-385,-20-28 913,23-36-8458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6.9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819 0 8218,'9'11'552,"13"19"320,13 21-432,12 26-64,9 26-184,5 26-120,-1 25-16,-3 23-24,-8 19-8,-12 16 0,-14 10-8,-20 4-24,-22 1-96,-28-1-264,-27 0-8,-27-1-24,-28-1 48,-26-4 224,-20-10 32,-19-19-1256,-12-25 992,29-42-6970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5.60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3748 127 13915,'16'-11'464,"22"-12"-304,23-7-168,15 1-288,6 6 80,-8 12 560,-16 16 520,-24 19 609,-28 20 127,-35 28-216,-38 31-280,-43 36-479,-42 39-177,-43 42-192,-40 42-72,-42 41-96,-38 38-24,-33 28-192,-25 18-56,-15 5-168,-4-8-793,11-17 41,23-25-816,35-34 760,73-69-15300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7.34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909 2 4169,'17'-2'208,"22"3"96,19 6-200,9 14 256,-2 17 416,-11 23 377,-17 24 215,-23 25 192,-24 25-368,-25 25-375,-24 22-249,-25 20-632,-22 14-160,-22 9-88,-20 4-65,-16-4-279,-14-10-368,-9-17 552,27-41-8978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8.04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996 1 8322,'-19'8'392,"-21"13"328,-14 17-816,-12 21-8,-5 23 16,-6 22 88,-3 26 392,-4 24 200,-3 27 104,-3 29-8,1 29-335,5 26-201,13 24-280,17 18-56,25 8-33,30-3 9,38-16-184,36-27-120,38-38-184,33-42-96,28-47-896,21-47 1087,-23-39-6000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8.44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47 0 8538,'-8'17'592,"-4"24"864,-2 28-872,3 29 217,10 27 55,16 23-176,22 19-104,24 13-256,26 6-128,25-3-216,26-11-128,25-20-64,23-24 8,20-33-16,17-35-96,13-36-720,7-35-961,3-37 1097,-40-10-8602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8.77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10298,'2'15'568,"11"21"152,17 22-127,23 22-137,29 21-112,32 18-176,34 15-112,35 4-544,33-3-160,31-13-193,28-20-383,22-30-1544,16-33 1775,-45-23-5248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2.78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13243,'1'4'696,"7"6"664,12 6-1320,16 6 8,19 4 0,18 2 88,18-1 288,15-1 113,16 1 127,15 1-24,16 3-208,18 4-112,18 3-160,19 1-80,19 0-80,17-2-8,16-6-240,14-8-176,13-12-376,10-14-201,3-19-535,-2-17-520,-12-16 1200,-54 1-11043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3.22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7 714 16251,'-3'-2'417,"0"-2"-137,3-4-240,11-1 80,13-1 104,20 0 208,20 0 120,22 1 168,24 0-8,26 0-128,24-1-104,27-2-199,27-5-57,26-4-112,24-8-40,21-6-48,16-8-24,11-6-16,8-4-96,-3-3-329,-6-2-247,-16 2-824,-22 1-568,-28 2-1609,-34 5 1952,-51 10-9513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3.68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1 464 10810,'0'1'1297,"5"2"2399,10-1-3280,18-1-207,21-1 23,24 0-8,26 1 192,26 0 136,26 2 280,26 3 48,25 2-128,23 2-104,23 3-271,18 0-129,18 0-144,13-3-48,9-3-40,3-6-8,0-7-8,-7-9 0,-9-10-56,-13-9-40,-16-10-184,-16-7-129,-20-7-383,-20-5-336,-24-3-920,-24-3-729,-29 1 1505,-38 11-11643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4.45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2979 578 7474,'-25'9'880,"-35"11"840,-36 12-1032,-33 8-568,-26 6-32,-22 3 488,-13 1 169,-7 0 167,-2-1 16,2 0-544,3 0-152,5 0-128,5 0-16,9-1 16,10-1 0,14-3-16,16-2-48,21-5-80,21-6-48,23-5-24,20-7 0,23-6 136,21-5 168,22-4 272,23-4 128,24-5 65,23-4-9,24-6 16,23-5 24,22-5 56,19-6 0,16-5-56,15-3-39,10-1-105,8-2-80,4-3-168,2-3-80,0-5-88,-3-4-8,-6-6-24,-5-5-16,-9-3-24,-7-4-8,-9-1-32,-11 0 0,-11 2-112,-12 3-96,-14 3-288,-14 5-176,-15 5-304,-16 7-129,-16 8-215,-17 8-104,-17 8-129,-17 7-63,-19 5-8,-19 5 207,-20 3 593,-18 5 328,-17 6 408,-12 5-248,-7 6-1448,-4 5-649,0 5 401,0 4 896,2 4 2400,0 1 968,1 2 377,0 1-265,1 2-615,1 2-257,0 2-464,0 2-128,-1 3 57,-1 2 79,-3 4-40,-3 2-152,-5 3-368,-9 3-128,-10 2-80,-14 2 25,-14 0-49,-14 0-56,-15-1-80,-11-3-56,-9-3-224,-6-4-280,-3-2-897,-4-5-479,-2-5-793,1-6-279,6-8 1687,36-8-10073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4.76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1035 15491,'8'3'1089,"16"1"687,20 0-1096,27-2-528,27-1-96,27-3-40,24-5 8,20-4 296,15-4 144,12-4 208,9-3 57,9-5-265,7-2-144,9-6-216,8-5-144,5-7-440,4-9-200,-1-10-377,-5-10-63,-8-10-160,-11-10-257,-15-8-839,-16-5-569,-21-1 1569,-39 18-8090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4.96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3028 1 15683,'-22'11'664,"-32"18"601,-31 18-1449,-29 19 88,-25 12 24,-19 9 48,-17 3 136,-14 0 16,-15-1-112,-16-2-272,-20-2-528,-20-4-241,-21-4-711,-20-5-433,-15-4 1273,46-14-9730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7.19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1 369 11146,'17'-4'528,"23"-7"353,23-6-809,20-4-64,16-4-56,10-4 0,5 0 16,2-2 8,-2-2-352,-4-1-201,-7-2-615,-10 0-576,-16 1 1040,-20 8-7114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5.23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1 741 14179,'12'-3'568,"22"-5"40,28-7-904,35-5-696,36-5-136,32-5 144,27-3 487,20-3 1010,15-3 303,12-5 176,9-6-160,11-8-440,12-8-400,13-8-960,12-7-704,8-5 807,-48 13-10625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5.49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3447 1 15771,'-34'7'432,"-44"8"-31,-43 7-1690,-36 5-583,-28 4 192,-23 0 615,-17-1 609,-14-3 824,-14-4 32,-12-4-184,-14-3-176,-9-3-152,-7-2-48,0-1-1400,7-1 1144,51-1-8602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5.80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12283,'11'6'616,"16"9"472,24 10-1072,25 9-64,24 8-144,20 4 8,17 3 144,10 1 168,8 0 288,7 0 56,7 1-16,7 1-104,8 0-392,6-3-248,4-5-440,2-6-104,-1-10 128,-4-10 168,-7-12 384,-9-11 56,-11-11-361,-11-11-383,-14-11-2112,-14-12 1759,-29 3-5352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6.25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1044 10 4769,'-8'-1'912,"-11"-2"985,-11 1-865,-8 0-40,-5 1 16,-5 2-16,-3 3-71,-2 5-49,-3 4-200,-3 8-88,-4 7-104,-4 11 0,-6 12-40,-3 14 73,-2 13 47,1 13-40,8 12-168,10 8-152,15 8-200,17 5-48,22 4-32,24-1 0,28-4-48,28-7-192,28-13-776,25-16-521,19-22-1087,12-24-1289,8-27 2328,-25-16-4800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6.60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1318 21 12139,'-13'-5'296,"-19"-2"80,-17 0-1336,-14 6 303,-12 7 185,-11 11 880,-7 10 633,-6 10 607,-4 9 80,-3 11-303,-2 12-305,2 12-448,3 13-152,10 11-256,13 11-112,20 9-336,22 10-144,27 6-384,30 2-152,32-3-641,35-10-535,32-19-1729,29-25 1993,-11-27-6746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6.91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1569 15 17708,'-20'-1'488,"-26"-4"248,-26-1-2344,-19 3-89,-13 8 153,-11 12 560,-9 13 856,-8 12 1064,-6 10 272,-1 11 281,2 10-193,10 11-584,15 14-264,21 13-520,23 13-288,28 12-184,28 8-136,31 5-409,33 2-15,33-5-832,31-11-801,25-21 1649,-10-29-8362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7.23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1322 47 18396,'-24'-7'680,"-33"-6"400,-27-2-1872,-22 4 216,-13 10-8,-8 15 344,-2 17 760,2 18 176,6 16 272,9 14-104,12 15-231,16 15-121,18 15-320,21 14-120,25 14-96,26 11-88,27 8-168,25 4-120,24-6-321,20-13-287,17-23-368,11-28-152,8-33-489,0-33-295,-2-34 1335,-24-16-10689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7.52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718 59 13715,'-21'-6'984,"-30"-7"1361,-21-4-2297,-14 2 8,-5 8-104,3 11 48,6 15 184,9 16 168,13 16 240,13 14 40,15 18 88,17 16-128,21 14-192,22 15-120,25 10-376,24 7-120,21 4-320,16-1-128,14-10-368,9-17-232,3-24-457,-2-30-447,-7-32 1216,-25-23-11251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7.81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312 0 17340,'-17'2'392,"-21"3"-184,-13 9-520,-3 14 168,3 17 0,9 19 56,11 18 184,11 16 80,12 16 40,14 16 16,17 14-56,17 10-72,22 8-56,25 3-72,24 2-272,21-4-288,19-9-1137,14-16-783,5-25 1304,-26-31-10771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8.12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100 0 12515,'-12'5'232,"-10"11"-280,-5 15-40,4 19 56,9 22 24,13 21 328,15 20 184,19 18 176,18 18 8,20 15-288,19 13-176,18 7-232,18 4-144,15-6-312,12-12-584,5-23-1817,1-28 1737,-28-34-8594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7.56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1522 23 7730,'-27'14'1128,"-37"23"920,-36 23-999,-28 19-913,-20 13-80,-12 7 352,-3 2 320,2-4 472,10-6 96,17-10-319,21-13-337,27-15-520,28-15-160,30-15 0,30-15 32,33-14 104,33-12 32,30-11-96,28-10-8,24-8-40,17-6 8,14-6 8,10-4 24,4-4 0,0-3 8,-3-5 0,-8-2-16,-14-1 8,-18 3-8,-26 7-8,-30 10 8,-34 14-56,-34 16-16,-38 19 32,-37 20 48,-37 23 216,-30 23 48,-28 21-24,-19 19-72,-16 14-424,-9 10-224,-5 7-200,0 1-72,7-3-857,12-10-1439,16-15 1799,35-23-9633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8.41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171 1 11034,'-14'8'1225,"-14"13"2263,-11 13-3576,1 17-384,7 18 176,13 20 48,16 17 160,17 16 320,17 13 72,18 11 80,18 8-8,19 7-176,19 3-64,19-1-528,16-5-496,12-14-1592,9-18 1351,-24-30-10169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8.7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51 1 10458,'-7'3'1136,"-7"10"2073,-3 15-3153,5 19-168,12 22 128,18 20 168,21 18 128,26 17 184,23 14 32,25 11-119,22 8-105,21 6-200,17 0-40,12-4-200,8-5-296,5-12-1001,1-13-687,0-18 1056,-34-27-10915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9.09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 0 13939,'-3'13'1064,"1"17"1641,12 21-2593,18 21 24,26 20-64,27 18-40,26 13-16,21 11 8,17 8 8,12 3 0,8-2 0,8-4-16,4-9-176,4-12-304,1-15-841,-1-15-711,-6-18 1016,-33-21-12267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9.46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496 13 9426,'-4'-2'800,"-5"-2"1577,-4-1-2585,-4 3 72,-3 8 112,-4 11 120,-5 13 544,-5 12 176,-6 14 96,-6 14-72,-5 17-368,-3 17-104,1 19-103,5 17-41,12 15-120,18 12-120,23 8-472,24 3-209,26-4-727,25-9-568,25-21 1159,-6-33-10689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9.76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1325 0 14275,'-9'6'-224,"-13"12"-888,-10 17 88,-13 19 471,-13 17 385,-14 15 849,-15 9 183,-15 6 40,-13 2-128,-7 4-536,-4 2-160,2 3-304,8 2-232,14 2-1008,16 2-1337,22 2 1593,22-18-7378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0.08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1705 59 9818,'-6'-5'616,"-9"-8"1257,-11-3-2241,-13-1 127,-13 9 594,-16 12 423,-15 17 488,-15 16 72,-14 16-87,-10 16-137,-8 16-416,-8 17-184,-3 18-312,-1 15-120,7 16-128,10 12-160,18 9-496,23 6-344,28 0-809,30-4-423,32-11 1248,15-33-11067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0.40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1719 11 14587,'-14'-4'240,"-22"-1"-648,-21 4-288,-17 10 208,-15 15 80,-15 16 992,-14 15 416,-11 16 400,-11 14 17,-8 15-497,-4 14-264,3 13-400,7 9-160,17 8-416,21 6-248,29 3-488,28 1-305,32-3-783,31-6-1969,31-13 2497,7-28-6362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0.70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690 1 17044,'-16'6'-312,"-20"13"-1361,-16 12-7,-14 14 608,-10 12 688,-6 10 1520,-2 9 256,3 10 72,6 9-247,14 10-681,18 10-256,26 14-368,28 12-136,35 12-360,36 13-281,34 8-767,31 3-496,27-1 1095,-17-31-10361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1.14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1 17036,'-1'3'456,"4"5"-88,9 9-424,17 9 48,19 12 16,22 10 32,20 11 112,18 10 280,15 12 152,16 13 168,16 11-32,23 13-248,26 11-143,29 10-201,29 7-56,28 5-88,23-2-40,19-7-64,16-12-72,12-17-177,7-19-183,3-23-936,-1-20-784,-7-23 1215,-65-15-14306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1.58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239 47 6849,'-16'-4'1385,"-16"-5"1231,-13-2-151,-3 0-721,4 2-480,11 7-647,13 8-105,20 12 16,21 14 96,26 12 128,28 12-16,33 9-80,34 6-47,38 4-65,36 3-72,36-1-152,33-2-56,30-1-112,27-5-72,24-5-136,20-7-120,14-9-280,7-11-176,-1-13-337,-10-12-111,-17-12-288,-24-9-240,-32-7-1665,-36-5 1929,-67 1-10883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8.06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2415 12827,'14'-6'344,"25"-9"-384,29-12-360,29-11-176,26-12 31,22-10 577,17-10 473,16-9 703,14-10 160,16-14-240,17-14-263,18-15-601,17-14-160,16-14-104,11-10 0,5-5 0,1-2-136,-7 0-408,-9 5-457,-18 6-1815,-19 7 1663,-51 32-10281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2.0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 3 18252,'-3'-1'664,"1"0"232,7 0-848,16 5-80,22 5 88,27 9 224,28 9 136,29 10 209,29 12 39,30 10-56,31 10-64,32 9-128,33 6-24,33 1-48,29-3-40,26-8-64,23-10-48,17-12-96,11-12-32,3-13-40,-3-10-24,-10-12-88,-13-10-120,-20-12-376,-26-11-248,-31-9-712,-35-9-321,-45-6-887,-45-6-833,-57-4 2081,-52 9-10627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2.42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1 362 11883,'2'2'1104,"6"1"2080,16-1-3048,22-1-47,28-4 287,31-5 224,31-7 448,31-5 160,27-5 72,25-3-111,23-2-457,18 1-216,18 3-264,13 5-88,11 5-112,5 7-24,0 5-120,-5 3-112,-13 2-280,-19-2-192,-24-5-449,-29-6-207,-34-7-552,-37-9-537,-40-7 1425,-38 1-13291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2.79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616 762 14715,'-23'0'1032,"-29"-1"1617,-24 1-2745,-14 1-64,-5 2 400,6 4 312,12 1 304,18 1-8,21 2-247,22 1-121,24 2-96,27 1 16,25 1 48,24-2-32,23-5-64,19-5 32,18-9-40,14-9-64,12-9-56,9-8-64,6-6-56,3-6-40,-1-4-104,-2-2-80,-5-2-280,-5-2-160,-6-4-272,-6-1-144,-6-4-577,-8-2-471,-9-6-1233,-11-4-920,-11-4 2297,-27 11-7578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2.9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1128 1 12955,'-9'5'1088,"-12"9"1905,-15 10-3521,-13 11-361,-11 8-55,-10 7 136,-10 7 464,-8 4 248,-9 5 176,-10 6 0,-10 8-256,-11 8-568,-14 9 456,19-12-12091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3.36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1 292 13435,'13'0'944,"22"0"488,26 3-279,27 3-337,27 5-104,21 3 8,18 5 88,10 3 136,9 0-39,4 0-225,5-5-152,4-6-320,6-10-80,4-11-128,4-12-72,6-11-216,2-8-224,-1-7-720,-3-5-361,-9-1-767,-14 1-433,-19 3-888,-22 7 1897,-35 11-7314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3.60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3207 1 15499,'-32'8'680,"-44"10"585,-43 11-1313,-37 7-8,-28 3-8,-21-1 16,-17-2 96,-9-4 88,-7-3 32,-2-5-16,2-3-56,8-3-80,14-3-392,17-1-304,24-3-921,23-1-687,28-3-1441,25-1 1921,29-3-5554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3.82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0 158 8986,'37'5'1544,"47"4"1817,49 3-2113,45-1-200,36-2-487,28-4-153,19-5-160,13-5-32,4-4-56,1-4-40,-5-1-64,-5-1-24,-7-1-208,-7 0-224,-8-1-440,-8 0-241,-13-1-519,-14 0-200,-18 0-969,-20 0 1449,-41 3-6682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4.01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2057 0 12147,'-44'9'1320,"-62"11"1376,-57 13-2816,-44 10-1496,-30 8-56,-13 4 551,2 1 393,18-2 960,30-5 377,40-6-946,44-8-1311,50-9 752,36-9-7970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4.79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5985,'18'0'904,"29"1"961,29 1-233,32 2-215,27 4-265,27 4-256,24 4-24,25 3 40,23 5 9,25 3-41,22 4-528,25 3-32,22 4-48,23 3-40,22 3-32,23 2-80,18-1-64,16-4-304,12-5-248,5-8-744,-4-10-393,-12-12-1151,-18-12 1431,-81-5-9881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5.25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14003,'4'2'656,"11"2"344,20 1-816,26 3-160,32 1-8,33 0 232,35 0 193,35-2 367,32-1 136,33-3-48,30-1-128,30-2-256,28-2-104,29-2-183,25-1-73,19 0-104,16 1-16,6 1-32,2 3-8,-6 2-128,-14 3-161,-20 4-695,-25 2-520,-30 2-1377,-33 0-1512,-39-3 2505,-67-3-7338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9.17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767 2778 15627,'-1'2'1089,"4"1"559,9-4-920,16-7-520,18-10-120,21-13 360,21-13 200,20-16 449,19-14 143,19-13-128,18-13-144,17-10-368,15-11-167,16-9-225,14-8-48,11-6-72,9-4-8,3-2-32,1 1-16,-6 1 8,-6 3-8,-10 2-16,-12 3 8,-16 7-16,-21 10 0,-23 13-24,-26 15-16,-28 15-64,-28 17-16,-26 17-16,-23 16-24,-20 17-8,-17 14-40,-15 15-73,-14 15 17,-11 13 56,-10 10 56,-11 6 120,-8 5 24,-10 3 8,-8 3-8,-7 2-80,-6 3-32,-7 1-88,-9 1-8,-9 3 56,-11 3 40,-13 6 80,-13 7 24,-14 9 8,-12 9 0,-11 11 0,-10 11 16,-9 10 0,-6 10 0,-4 9 0,-1 6 0,3 2 16,4-1 16,9-5 16,12-9-24,15-14-144,19-17-112,23-21-144,25-24-8,28-26 104,30-25 96,30-24 160,29-23 48,31-23 16,30-20-16,31-19-48,29-17-16,29-16 16,24-14 8,22-11 8,19-9 56,14-9 48,10-8 0,9-5-24,5-5-32,3-4-1168,-1-3-577,-5 0-815,-5 3-185,-11 6 657,-11 9-161,-13 10 1537,-40 32-9770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5.70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26 17076,'0'-2'488,"3"-3"-80,5-2-520,11 1 8,14 1 48,18 5 304,21 6 200,26 7 288,28 7 48,32 6-152,33 6-144,36 3-199,34 2-33,33 2-96,29 1-24,23 0-88,19-2-48,11-3-136,5-6-88,-6-6-385,-10-7-359,-22-7-976,-27-9-633,-35-7 1345,-65-3-13003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6.13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14339,'7'1'1704,"11"0"3281,23-1-4872,31 0-145,38 2 16,38 4 24,38 4 200,33 4 168,28 3 312,27 2 80,25 2-104,26 1-136,27 0-320,23 0-112,21 0-96,19 1-48,11 1-112,5 2-56,-5 0-120,-14 1-64,-24-3-344,-33-1-416,-38-6-977,-42-4-679,-45-7 1463,-62-4-13914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6.58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341 1 8386,'-24'0'264,"-26"0"368,-16 1-40,-4 1 816,7 2 209,17 2 247,25 2 57,30 4-217,34 3-48,38 1-351,38 1-353,38-3-416,36-3-72,33-3-24,28-5-24,24-4-80,20-2-72,15-1-136,11 0-48,8 3-48,2 3-8,0 5-8,-4 4 0,-9 5-16,-11 3 0,-16 1-136,-19 0-56,-23-3-184,-25-3-144,-27-4-544,-29-4-408,-30-4-1249,-32-4-1304,-37-7 2281,-31-2-11059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6.9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 1 19332,'-3'7'312,"1"9"176,11 8-1008,21 6 480,27 3 416,32-2 224,34-6 305,32-7 127,33-9-72,30-8-160,31-8-336,28-4-144,24 0-232,18 2-72,12 6-208,3 10-112,-6 12-216,-16 9-120,-27 11-32,-36 7-32,-43 5-304,-48 3-297,-50 1-1295,-50-3-1017,-55-7 1961,-28-12-10259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7.3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167 11 9418,'-12'-2'400,"-13"-1"1168,-9 0-1648,-2 0 288,6 3 625,9 5 311,12 6 400,16 7 137,17 10 79,18 10-200,23 8-455,25 9-193,30 8-280,31 7-104,35 7-152,31 5-128,27 3-144,24 3-32,15-3-40,9-3-24,3-7-248,-5-8-288,-12-12-928,-17-14-489,-23-17-1047,-27-19-929,-33-21 2312,-46-7-9753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7.7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771 120 14715,'-32'-5'-368,"-39"-7"-16,-27-6-1648,-16-2 703,1 0 1185,8 3 600,17 3 1545,19 5 287,21 5-479,21 5-401,21 8-512,21 8-152,20 9-16,20 10-15,18 10-233,16 8-88,17 6-112,13 7-8,12 4-32,9 5-24,5 4-32,5 3-64,0 1-40,2-1 8,2-2-16,3-4 0,6-4-64,8-5-24,7-6-240,6-10-128,4-13-488,3-16-280,-2-19-361,-5-21-327,-11-20-849,-16-17-1088,-23-13 2121,-34 5-8194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8.1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53 11 12715,'-6'-2'808,"-7"-1"992,-2 0-1552,2 0-16,7 4 224,10 4 169,14 6 583,14 5 224,15 5 8,17 4-159,15 5-505,14 4-184,14 6-240,15 6-88,15 5-136,12 3-56,11 2-56,9 0-8,4-1-8,5-6-24,2-5 0,3-9-40,3-9-248,1-8-200,-1-8-936,-4-8-593,-9-9-1559,-13-10 1815,-34-2-12858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8.5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 0 9426,'-4'1'328,"-3"2"976,2 1-1824,6 2 240,10 3 784,13 3 817,11 3 247,11 2 96,10 4-119,12 5-401,14 5-184,18 4-360,18 4-128,23 4-208,19 5-96,19 5-136,15 7-16,8 4-32,3 1-8,-1-1-272,-5-6-120,-10-8-368,-11-11-264,-12-11-424,-13-12-321,-16-13-823,-17-14 1367,-28-4-9553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9.12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1931 78 11995,'-25'-1'128,"-33"-3"1552,-27-3-3064,-19-1-209,-9-2 769,-3-1 360,3 2 816,8 2 384,11 3 312,15 4-71,15 5-513,19 5-168,18 6-48,19 7 120,22 8 360,22 8 120,24 9-23,25 8-185,24 9-360,23 7-128,21 4-112,20 2-16,16-3 8,15-7 0,12-11 64,8-12 24,5-13 8,1-11 0,-3-12-56,-7-8-56,-11-8-56,-14-4-88,-17-4-272,-20 0-40,-27-1-16,-29 0 160,-33 0 488,-36-2 112,-39-2 152,-39-2-64,-40-2-192,-35-1-48,-34 0-88,-27 2-16,-24 1-32,-20 1 0,-16 3 0,-12 1 0,-10 2-16,-6 2 0,-2 1-8,-1 0 0,5 1 8,9-3 8,15-3 0,20-4-32,24-6-144,27-5-96,29-7-408,27-7-393,25-8-1191,19-8-945,15-11 1689,18 9-7626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9.4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14787,'4'8'248,"8"13"-112,14 13-520,17 12 368,19 6 8,17 5 168,16 0 512,13-2 169,13-2 271,11-2-48,10 4-336,11 5-152,10 10-280,12 13-120,10 11-136,10 9-40,9 3-88,6 0-232,2-7-664,-2-11-488,-8-16-1329,-15-17-432,-20-21 1705,-39-17-8474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9.50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59 2625 16083,'-8'5'-112,"-6"7"-1440,-2 5-224,2 2 471,7-1 745,9-3 1873,9-6 407,10-6 240,9-10-215,12-11-585,13-13-232,14-11-328,17-11-16,16-10 57,16-6 23,18-5-32,15-5-104,17-4-184,15-4-96,11-6-128,9-4-32,3-3 24,0-3 32,-3-3 16,-7-4 0,-7-5-64,-10-3-40,-8-3-32,-10-1-16,-7-2-64,-9 0-56,-9 2-256,-10 7-176,-11 7-544,-12 9-288,-14 10-449,-14 9-255,-18 10-1225,-18 12 1881,-14 15-11211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1.66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2699 2188 20780,'-29'-7'449,"-37"-11"-529,-31-13-641,-20-13-119,-9-8 16,-3-5 464,4-2 432,5 1 600,8 4 88,9 3 0,11 5-119,14 6-337,14 4-160,15 6-272,15 4-96,12 5 40,12 4 48,11 4 128,11 6 48,13 7 48,14 9 16,16 12-24,16 13-24,15 15-48,15 14-24,13 10 0,14 10 8,10 5 16,8 3 16,6-1 8,5-5-8,4-5-8,3-7 0,2-8-16,1-7-8,-2-10-168,-7-11-64,-14-9-57,-19-11 17,-25-8 216,-25-5 184,-29-5 96,-27-3-16,-28-5-135,-27-5-146,-28-7-71,-26-7 8,-25-9 88,-21-8 32,-22-8 32,-17-6 16,-15-6-8,-8-4 16,-5-3 112,1-2 16,7-2 25,9 1-17,14 0-88,14 2-16,17 5-24,16 7 16,19 8 32,20 11-8,23 11-120,22 9-80,24 10-16,24 10 16,29 12 128,30 12 32,31 15-16,30 16-24,28 17-8,22 14-8,21 12 0,14 8 8,9 4 8,5 1-8,0-4 0,-5-7-16,-11-13-24,-15-14-16,-17-17-80,-21-15-49,-25-16 9,-26-12 16,-30-14 168,-28-11 56,-32-15 0,-30-17-16,-33-20-96,-34-20 0,-34-15 64,-30-11 56,-24-4 80,-20 0 48,-11 4 81,-6 7-1,1 8-64,4 11-64,8 12-144,8 11-24,10 12-56,9 9-8,8 11-24,9 9 0,9 7 56,12 7 8,15 5 24,18 3-40,21 0-112,19 0-89,19-1-103,15-1 24,15-2 72,11-1 80,12 0 144,11 2 16,13 7 32,14 8 16,16 14-16,18 16-8,17 21-24,18 21 0,16 21 16,15 17 8,12 10 16,10 4 16,8-4 0,3-9 16,3-13 64,1-16 16,-1-19 16,-3-20-8,-6-20-96,-11-16-48,-15-16-40,-19-11 8,-26-9 88,-27-7 128,-31-7 56,-31-6-40,-36-8-128,-35-10-104,-36-5-56,-32-6 24,-30-1 72,-24 2 8,-21 2 32,-17 4 24,-11 4 16,-8 3 8,-2 1 0,2-2-16,6-2-32,10-3 24,14-3 16,18 1 8,24 2 41,24 5 15,29 8-72,28 8-64,27 9-152,24 10-49,25 10 89,25 12 72,29 12 128,29 14 0,32 13-39,31 14-41,27 10-8,21 10-16,14 5-1,6 1 1,-1-3 8,-8-7 8,-14-10 16,-19-9 1,-21-10 7,-24-9 0,-26-10-64,-26-9 32,-27-7-33,-27-7-79,-30-9-56,-31-10-80,-30-10 32,-31-12 72,-26-8 168,-23-7 88,-15-4 160,-8-1 104,2 0 81,11 3-57,17 6-280,20 8-192,23 10-176,23 8-8,22 10 63,22 10 97,20 10 88,22 11 48,24 14 80,26 10 9,29 11-49,29 7-40,25 5-32,23 1 0,14-3 0,6-5-8,-4-10 8,-12-9 16,-21-12 104,-26-10 16,-31-9 8,-30-4 40,-27-5-168,-27-5-128,-29-6-224,-31-6-57,-35-7 105,-34-6 144,-33-5 256,-24-3 64,-18 0 57,-7-1 31,6 3 48,18 2-8,27 4-232,34 5-96,36 6-264,32 6-40,31 5 152,28 6 56,25 8 136,25 9 8,23 9-32,21 10-24,22 10-24,18 9-25,15 6-103,8 6-24,0-1 16,-8-3 8,-18-10 152,-23-12 40,-29-11 144,-29-10-8,-32-10-56,-33-9-32,-34-9-144,-35-9-8,-35-9 32,-33-10 16,-35-11 40,-31-9-8,-30-10-8,-25-10 0,-17-6 24,-10-7 8,2-5 8,13-4-16,25-3-128,33-5-280,40-5-936,40-8-456,38-8-369,34-8 273,26-6 871,18-1-287,8 0-456,4 5-481,0 7 793,1 26-3273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1.93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9866,'15'20'488,"24"27"464,30 24-600,31 16-119,31 9-41,28 1-240,22-3-32,16-1 0,11-2 32,2 1 56,2 0 24,-2 3 8,-5 1-8,-3 1-24,-3-1-529,-5-6-2135,-5-9 1768,-34-18-6994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2.38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1786 793 14299,'-35'-7'480,"-46"-16"976,-41-16-2432,-29-16-840,-16-13 728,-3-5 680,2-4 440,8 3 928,13 4 176,14 5-112,16 6-200,18 7-480,16 8-167,19 7-121,17 10-56,18 10-16,17 11 16,16 15 40,18 15 64,14 17 152,14 16 40,13 16 48,11 16 24,12 16-56,12 16-32,12 13-48,11 10-8,13 8-56,10 5-24,9 3-56,6-2-24,4-4-16,0-8 8,1-9 0,0-11 0,2-15-24,1-15-136,-2-20-368,-6-20-384,-13-19-792,-18-18-369,-23-18-647,-29-15-241,-32-14 1625,-23-3-6426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2.78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3310 2551 3737,'-23'-12'224,"-32"-17"-160,-35-15-352,-33-14 40,-29-8 232,-25-5 736,-19-2 384,-14 0 833,-9-1 119,-2-2-16,3-4-303,6-8-1153,9-9-528,10-13-576,12-12-80,12-11 320,15-6 280,19-5 296,19 0 32,22 3-160,21 4-64,22 10-160,20 11-48,18 12-16,14 14 24,12 17 248,8 15 72,3 17 160,3 16 80,2 19 64,0 19 80,5 22 0,4 24-88,8 30-215,13 30-113,15 32-144,16 29-24,17 21-16,15 12 8,13 4 0,8-5 8,8-10 0,5-15-8,5-16-8,4-20-16,6-21-408,5-22-337,2-24-991,-1-26-1025,-8-26 1537,-33-20-8842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3.16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284 216 12755,'-16'-9'752,"-20"-13"1576,-12-11-2640,-5-6 16,6 1 272,8 4 8,13 9 176,11 10 208,11 15 377,13 16 175,16 22 152,18 23-160,20 25-392,22 24-192,22 23-232,19 19-56,16 13-16,12 7-16,7-1-8,3-6-24,0-15-56,-5-19-232,-7-24-568,-11-25-320,-12-26-1073,-15-24-543,-18-23 1591,-24-13-10345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3.47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63 15691,'-1'-8'304,"0"-8"-384,6-4-136,8 5 104,10 11 48,11 19 240,8 21 232,9 24 353,7 24 111,7 26-40,9 25-168,12 26-360,14 21-128,16 14-136,16 8-24,12 0-40,11-8-88,6-15-432,1-20-312,-4-23-872,-9-27-585,-14-30 1273,-29-27-12115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3.82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39 0 12739,'-6'4'680,"-6"6"1024,-1 15-1848,6 17 104,10 20 208,13 22 152,13 20 288,14 19 33,12 17-89,14 18-80,14 15-272,18 14-88,17 9-72,18 3-48,13-5-168,9-12-96,4-18-440,-2-23-465,-9-26-2511,-12-29 2271,-29-29-9185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4.14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40 1 17260,'-5'-1'440,"-7"1"144,0 8-872,4 13 152,6 18 168,8 21 168,11 21 320,10 19 112,13 20 40,15 17-80,14 17-288,15 13-128,12 10-144,9 2-48,4-6-152,2-9-64,-5-17-256,-5-19-168,-11-21-472,-14-23-432,-15-24-825,-19-24-1016,-20-26 1905,-14-15-7994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4.44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 0 13779,'-2'0'1296,"-1"5"3105,3 11-4689,6 19-40,12 24 304,12 25 24,11 24 88,9 22 72,10 19 80,9 16 56,13 12 40,15 7-56,17 2-152,16-3-120,14-8-464,10-13-344,3-17-1072,0-19-1097,-9-24 1649,-30-29-11635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4.7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 0 15419,'-5'0'608,"-2"5"633,2 9-1417,10 17 0,14 23 152,17 24 96,15 24 104,16 24 168,12 20 40,14 17 0,13 15-32,14 9-128,15 4-56,15-2-264,14-5-304,7-12-744,2-16-673,-5-23 969,-33-35-13843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1.36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3302 306 920,'0'-1'-152,"-1"-1"-16,2-1-88,3-1 328,3-2 480,3-2 648,4-1 201,5-2-145,3-2-256,3-1-600,1-1-224,2-2-160,2-1 0,2-1 112,1-1 88,1 1 41,0 0 23,0 2 8,-1 0-16,-3 2 96,-4 1 88,-5 2 192,-6 1 48,-7 3 216,-5 2 73,-7 2-105,-6 1-32,-9 2-200,-7 4-104,-10 3 16,-11 4 48,-12 5 209,-13 5 111,-16 6 136,-17 7 24,-21 11-104,-22 12-79,-25 14-201,-23 15-64,-20 15-224,-15 16-112,-8 12-168,-4 10-64,-1 6-32,4 4-8,8 1-16,10-1 8,17-4-360,22-8-408,27-12-1280,32-15-969,35-19 1553,33-26-15220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5.05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 1 17204,'-3'4'384,"-3"8"352,5 15-1224,7 19 384,12 22 112,11 23 96,11 22 232,12 16 104,10 13 240,9 9-8,11 4-192,13 5-104,15 2-312,17 0-200,17-1-512,14-2-248,13-12-744,7-15-417,0-26-1551,-4-30 1959,-33-27-8609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5.3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12731,'-1'3'1072,"4"8"2513,7 11-3761,17 15-192,20 19 520,25 19 72,23 18 96,20 17 208,17 15 40,13 14 80,11 11-64,11 8-216,10 6-96,8 3-144,5-2-48,2-4-336,0-9-336,-5-13-928,-6-14-761,-11-20 1209,-34-28-13923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5.7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27 0 16283,'-8'5'145,"-3"12"-450,3 15-135,11 16 440,15 13 128,16 12 593,13 8 287,13 5 352,12 4-72,14 3-528,15 2-263,17 4-337,16 4-80,13 0-88,9-4-80,4-8-216,0-11-153,-6-15-543,-10-13-376,-12-14-865,-15-14-975,-17-14 1815,-27-8-10193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6.07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92 1 19028,'-12'2'312,"-10"4"-816,-5 8-712,6 11 352,12 12 199,18 13 1018,19 10 399,21 8 320,23 7-56,23 11-280,26 10-248,28 11-352,28 9-64,27 4-56,22 3-8,17-1-16,14-1 0,10-5-32,6-5-72,8-9-224,4-9-40,5-9 16,1-9 96,-5-5-224,-7-6-400,-15-3-1433,-20-5 1233,-52-12-13363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6.50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 26 17364,'-6'-1'-280,"1"-2"-633,11-2-223,22-1 560,27 0 488,30 1 640,30 5 312,27 6 417,25 8 15,27 10-344,25 10-248,27 12-392,29 10-112,28 11-160,29 10-24,28 5-16,25 3 0,22-3 16,16-6 8,11-8-16,9-11-8,1-9-64,-3-10-144,-11-11-304,-15-10-112,-22-8-208,-26-8-80,-33-6-144,-38-4-137,-46-4-415,-48-2-529,-57-3 1273,-53 1-9762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6.8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82 35 10946,'-12'-1'120,"-12"-3"1089,-3-2-1978,9-1 417,19 0 1105,27 1 383,33 3 320,36 4-64,38 5-367,38 4-209,40 5-376,36 3-88,37 1-80,33 1-8,30 0-16,27-1-56,23-2-96,21 0-56,17-3-176,12-1-136,7-3-184,-2-3-72,-10-3-64,-17-3-120,-26-4-1017,-28-2-1415,-39-5 1751,-75 1-9281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8.4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0 301 12843,'20'-1'376,"32"-4"56,45-7-632,47-9 88,44-8 8,38-6 136,32-1 576,24 1 240,20 5 392,17 5-15,18 7-385,18 6-256,22 4-400,25 3-128,27 1-416,28 0-304,25 1-881,22-2-903,11-1 1352,-81 0-11643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8.93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7098,'22'0'536,"33"0"1384,39 0-2280,43 0 48,43 1 720,37 1 480,34 2 544,29 2 137,25 2-345,21 0-344,23 2-544,19 2-168,23 3-192,21 4-168,19 5-400,17 4-296,13 4-968,5 0-569,-4-2 1321,-79-5-7602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9.41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0 336 7170,'26'-5'664,"45"-7"784,51-8-1160,55-4-256,49-3 0,45 0 0,36 1 16,28 2 416,20 2 224,14 3 289,11 1 55,9 1-384,4 2-232,4 2-608,-1 3-488,-5 1-857,-10 2-239,-18 1-224,-22 0 127,-30 0 681,-30 0 256,-35 1 536,-34 1 80,-37 0 280,-47 0-2953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0.02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2960 572 6625,'-35'-4'849,"-49"-4"999,-50-4-1392,-43-2-304,-34 0-120,-24 3 8,-14 1 0,-9 2 0,-1 1-8,5 1 128,14-1 312,20 1 32,29 0 9,33 1-121,37 2-424,38-1-80,39 0 0,37-1-8,37-2 144,34-4 32,30-4-8,27-3-8,23-3-16,20-3 24,12-1 128,7-1 8,-2 0 16,-7 0 32,-14 3 96,-17 2 64,-20 4 104,-21 4-32,-23 2-64,-21 2-48,-21 3-104,-22 1-32,-20-1-168,-18-1-40,-16 0 24,-9-2 56,-2 2-24,-1 2-104,4 2-216,4 2-96,4 3 0,7 0 8,9 1 120,8 0-32,12-1-88,13 1 0,15-2-192,17-1 32,18-2 120,16-3 88,14-2 263,12-2 74,5-2 79,0-1 8,-8 0-80,-12 0-136,-19 1-249,-19 3 33,-25 1 152,-26 2 120,-25 2 176,-26 3-24,-22 4-112,-15 3-56,-11 4-256,-2 2-120,2-1-384,7-1-192,11-3-512,13-5-521,16-6 1153,17-2-3489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1.71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4295 0 7122,'5'4'800,"4"3"1592,0 6-2504,-2 4 216,-6 6 456,-9 3 897,-13 2 415,-15 1 321,-14 0-113,-14-2-648,-11-1-344,-8 0-519,-7 1-193,-5 1-128,-3 2 16,-5 1 56,-1 1 32,-5 2 40,-2 3-16,-7 4-32,-7 6-24,-10 8-96,-12 7-40,-12 10-72,-15 10-8,-14 13 64,-13 16 24,-13 18 73,-10 16-9,-4 15-72,1 11-48,10 8-168,15 3-168,20-1-233,23-5-183,24-10-896,26-16-744,28-19 1223,27-32-19259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0.25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428 1 2553,'3'1'688,"1"-1"440,-3 2-312,-8 0-608,-10 2-120,-12-1 272,-11 2 240,-7-1 121,-6 1-81,-2 2-472,0 0-360,5 1-985,8 0-311,14 1-40,16-1 263,20-2 1113,22-1 296,25-4-512,24-5 408,-2-1-2024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0.48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3468 0 3465,'-16'0'-192,"-27"1"728,-32 2-904,-35 5 288,-31 8 920,-29 9 240,-23 8 64,-19 11-95,-15 10-353,-10 8-224,-8 9-360,-2 3-328,1-1-904,6-6-289,10-11-135,14-13 272,20-12 880,22-13 288,30-10 136,39-6-2761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1.1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454 457 5689,'23'-7'840,"33"-10"905,38-9-857,34-8-488,31-4-104,26-2-168,20-2-88,10 0-32,5 0 8,-6 2 136,-11 2 88,-19 5 64,-22 6-40,-29 8-312,-31 8-176,-37 11-176,-39 10 16,-42 12 360,-41 12 176,-43 13 320,-35 12 88,-34 15-128,-26 15-111,-21 15-281,-15 10-128,-11 4-121,-3-1 1,3-10 88,9-14 80,20-15 200,26-17 40,37-17-288,40-15-304,45-13-400,44-14-144,44-12 152,43-12 256,40-12 296,35-9 128,31-9 104,22-5 16,14-3 0,4 0 8,-8 4 296,-15 5 176,-26 9 320,-31 8 168,-36 11-40,-35 10-167,-37 13-361,-37 13-200,-38 16-280,-38 14-16,-39 14 80,-33 11 120,-29 9 144,-20 6 8,-8 2-72,2-1-216,16-5-528,26-8-272,34-13-425,39-15 89,45-17 528,43-19 256,45-19 520,41-20 88,39-16-24,32-12 8,27-8 0,19-4-16,11-4-32,5-2-24,-3 0-72,-10 0-72,-16-2-800,-21-2-1096,-27 1 1087,-37 15-6120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1.46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 16 9290,'-5'-2'-1088,"-3"-4"424,0-1-6874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1.64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6705,'6'0'1441,"10"2"1431,17 4-1383,19 4-385,25 5-544,26 6-208,30 3-264,30 3-48,29 1-40,28-1-16,25 0-8,21-2-16,19 0 0,15 0-24,14-2-184,9-2-200,8-3-592,4-3-369,0-4-1583,-4-4 1696,-59-5-5738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2.22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1057 0 8802,'-4'4'728,"-10"8"808,-12 9-1744,-14 14-552,-15 12 32,-16 14 192,-16 12 480,-13 11 728,-11 9 96,-4 11-64,-1 11-192,10 11-584,14 11-288,24 10-344,26 7 8,33 3 216,31-2 184,37-7 64,35-14-248,35-19 248,-5-30-7650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2.57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1349 63 12675,'-18'-7'200,"-27"-5"48,-25-4-800,-22 1 208,-16 5 72,-11 8 104,-6 9 288,-2 9 392,1 11 40,5 13-48,7 13-136,11 17-272,18 17-72,23 16-136,28 10-40,34 9-88,35 5-96,33 0-216,29-3-232,26-10-753,20-15-295,16-19-969,12-22 1385,-23-20-2785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2.82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1335 1 13427,'-24'0'16,"-33"2"-216,-30 6-1296,-23 10-161,-14 12 105,-7 14 376,-3 15 695,1 14 978,4 14 215,9 10 48,14 7-216,21 5-480,25 2-248,28 1-624,29-3-777,30-5 937,11-21-5585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3.26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3025,'4'5'352,"6"10"552,12 10-408,15 10 88,20 10 0,19 5-112,19 3-264,16-2-72,12-7 80,7-8 17,5-12-1,1-12-24,-4-10-360,-6-10-80,-7-6-73,-10-5 9,-14-2 200,-17 1 80,-19 1 144,-20 4-232,-21 3-1040,-22 2-512,-24 3 672,-7 2-1809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3.6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1223 444 2401,'-22'-2'408,"-31"-2"288,-29-2-528,-21-2-600,-15 0 24,-7 1 328,0 1 320,5 2 752,9 2 136,12 4-152,13 2-200,15 3-551,17 1-257,18-1-65,18 0 73,20-2 48,17-3 81,15-5-89,12-5-40,9-6-169,6-8-63,3-7-224,0-5-280,-2-6-200,-5-4 48,-7-2 280,-9 0 400,-10 2 800,-9 6 248,-9 7 256,-7 9-80,-6 8-448,-5 10-216,-4 12-143,-5 11 79,-4 13 208,-1 10 80,0 10 112,3 11 40,6 9-96,7 7-88,11 6-232,14 2-128,15 0-96,16-5-32,18-8-24,16-12-56,14-15-40,11-17-8,4-18-96,1-16-128,-4-15-448,-7-13-472,-10-10 648,-22 1-7538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2.33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2379 1 10138,'-1'3'64,"-1"3"-400,-5 5-496,-7 5 1152,-11 4 544,-12 3 1321,-12 1 311,-13 2-127,-10-1-337,-10 3-760,-10 2-287,-10 5-497,-10 7-104,-13 11 48,-12 11 56,-12 13 152,-10 15 8,-6 14-136,-2 15-96,4 15-231,9 13-89,16 8-160,19 3-113,21-3-359,24-7-192,25-13-496,25-18-464,26-23-1313,27-25-1560,25-31 2521,4-24-9787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3.97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338 1 7426,'-13'1'280,"-18"3"752,-15 4-1600,-9 4-48,0 5-73,3 4 121,10 2 520,13 5 176,14 3 376,17 6 1,17 4-289,18 6-88,17 4-104,17 3-24,18 1-40,14 1-16,11-3-40,7-4-112,1-8 0,0-9 7,-7-12-231,-9-11-272,-14-11 408,-22-5-5217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4.60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1 4617,'-2'4'240,"4"8"312,6 10-688,14 11 48,16 8 40,19 8 56,19 7 128,17 5 376,18 4 144,15 5 57,15 3-73,15 4-288,14 2 0,18 0 280,17 2 56,21-1-8,20-2-120,24-2-328,22-2 64,23-5-23,20-5-1,18-7-32,15-8-136,12-7-56,5-5-24,3-5-8,0-5 8,-4-5-24,-5-5-104,-8-5-176,-9-6 0,-17-6-17,-19-5-63,-25-4-320,-30-3-264,-36-1-120,-38 0 160,-45 0 608,-46 2 408,-53-1 448,-56-1 160,-58 1 288,-59-1-8,-59 2-168,-53 3-151,-53 4-353,-45 6-128,-44 6-72,-36 7-8,-32 6-8,-24 7-24,-18 5-128,-12 5-136,-2 2-264,3 1-56,14 1-49,22 0-79,29 1-400,34 0-304,40 1-1361,43-2 1457,74-9-3449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4.82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9026,'39'2'736,"56"6"536,55 6-728,52 7-359,41 9-97,31 8-72,21 4-24,14 3-72,9-2-33,7-5-23,6-6-16,7-7-144,7-5-120,6-6-368,3-1-192,-1-1-424,-5 3-329,-11 3 993,-63-2-4305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0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7876 39 6425,'-37'-4'945,"-59"-4"959,-66-3-1224,-63 1-832,-55 5-72,-48 7 32,-39 8 56,-33 9 328,-27 8 208,-24 7 144,-19 5 0,-14 4-240,-11 1-264,-5-2-616,-3-3-440,3-6-696,8-8 55,18-7 545,26-8 432,35-9 680,89-4-4521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31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15403,'35'5'504,"55"8"-48,63 8-456,65 9-560,59 6-256,52 6-216,42 3 72,29 0 512,18-1 264,12-3 528,7-5 96,6-5 0,8-4-24,10-6-608,9-4-496,8-3-1321,6-1-983,-1 0 1535,-82-2-5208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38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0 424,'14'1'-96,"6"0"184,0 0-504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48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3176 77 2841,'-39'0'512,"-60"-2"464,-66-2-376,-66-2-376,-56-2-40,-49 0-48,-38-1-32,-30 0-80,-21 0-64,-16-2 24,67 1-5529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74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0 272 6481,'61'-6'721,"81"-10"1391,91-9-2656,81-8-504,73-4-1145,56-1 73,41 4 1128,25 5 936,14 7 1704,4 6 120,2 7-704,-3 4-759,-5 3-313,-91 3-7130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00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4780 28 3473,'-11'0'-128,"-21"0"168,-32-1-456,-36-2 96,-40-1 584,-38-2 304,-36 0 320,-32 0 64,-27 5-152,-23 5-168,-20 6-784,-14 7-360,-9 5-176,-3 5 0,3 1 296,12 0 208,17 1 88,24-2 16,32-3-520,35-2 456,56-6-3073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14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69 2985,'20'-2'1008,"31"-2"776,43-4-792,44-1-359,48-2-217,44 0 64,40 2 208,33 2 40,26 2-152,20 3-136,13 1-256,9 2-152,4 1-560,1 0-360,-3 0-1160,-7-2 1063,-65 1-5512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3.5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1791 0 13795,'-23'25'72,"-31"37"-1096,-26 43-241,-21 41 57,-13 36-168,-11 31 656,-8 23 184,-9 17 368,-10 14 160,-12 11-657,-10 9-55,-8 9-696,-6 6 536,29-47-3001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2.67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2979 0 15195,'-15'3'1377,"-23"2"1479,-23 5-1872,-20 6-584,-16 7-135,-14 10-193,-13 9 72,-13 10 160,-11 10 80,-13 12 64,-12 13 24,-14 15 64,-13 13 80,-7 14 88,-2 10-24,7 10-271,14 4-249,21 2-489,23-4-255,26-5-568,27-10-304,26-14-657,25-16-567,26-24 1520,15-24-15372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32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2508 0 12603,'-38'3'-240,"-56"2"-721,-59 3-295,-56 2 376,-44 2 592,-32 1 688,-21 0 24,-7-1-320,2-1-640,10-1 256,57-3-8810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5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0 142 5441,'42'-1'576,"59"0"977,60-2-1729,55-3-305,47-3-495,34-2-120,25-3-72,15-3 160,7-1 463,1 0 161,-4 1 280,-6 4 72,-13 5 32,-61 2-1600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7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2804 3 9026,'-28'-1'384,"-43"-1"-632,-47 3-1704,-46 3-121,-42 4 793,-34 5 2176,-26 2 616,-18 2-31,-10-2-329,-5-1-688,1-4-584,4-3 16,52-2-9034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03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19 8610,'28'1'944,"39"-1"464,43-3-2968,43-1-1601,37-2 225,28 1 2440,17 3 1368,7 5 1712,-4 4 33,-9 4-1361,-11 3-688,-13 0-960,-11-1-312,-11-1-488,-9-1-200,-10-3-305,-10-1-103,-14-2 1000,-29-2-1929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23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4774 39 2889,'-22'-3'472,"-35"-1"496,-36-3-152,-37 0-288,-32 0-136,-28 1-264,-26 2-16,-21 3 200,-18 3 72,-16 4 25,-11 2-33,-9 2-88,-8 4 104,-3 2 224,0 3 8,9 2-216,15-1-416,22-1-976,25-1-456,31-4-761,31-4-103,31-5 1279,39-3-1127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44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11602,'34'3'273,"48"3"223,47 3-1761,40 2-343,29 0 40,15 0 303,2-2 889,-11-1 424,-22-3 272,-27-1-72,-31-2-1152,-33-1 632,-30-1-5457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56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1565 63 1632,'-50'-3'536,"-71"-4"401,-70-4-345,-63-1-824,-50 0-584,-38 2 471,39 2-1959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80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17 2977,'26'-1'904,"39"-2"776,43 0-544,41 0-880,36 0-560,28 1-1184,23 1 840,-29 1-3865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98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383 15 12347,'-63'-2'-1985,"-87"-3"2177,-20-2-10746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8.27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10338,'40'5'688,"62"11"529,72 12-1273,69 12-937,59 11-687,46 7 848,-37-6-7850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2.99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1848 16 21485,'-3'-1'400,"-5"-2"-1929,-5-1-1191,-5 0-225,-9 1 249,-12 5 2576,-16 6 1464,-17 9 1296,-17 9-55,-14 11-929,-12 10-471,-8 12-801,-6 11-232,-5 12-152,-3 10 0,-2 10-56,3 9-40,7 6-328,13 3-273,17-4-799,20-9-432,26-14-1257,28-17 1649,18-21-10867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8.48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419 119 13923,'-71'-20'-1072,"-93"-27"1288,-19-4-13283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8.72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2769,'2'10'936,"6"14"856,9 15-207,14 15-41,20 16-344,24 16-256,27 20-552,30 22-280,27 20-792,25 18-592,21 10 664,-23-24-8106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30 0 2369,'-13'3'112,"-4"1"-2593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9.12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4569,'5'15'472,"14"25"368,18 26-360,23 24-304,24 22-64,30 15-56,27 12-8,30 8-192,27 5-328,24 1-840,18-2 736,-32-27-3673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9.53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6841,'29'21'32,"42"31"-208,45 30 16,41 23 168,35 17 32,29 10 112,22 4 40,17-1 1,11-5-33,9-9-681,5-10-591,2-14 608,-47-24-4641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0.01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6889,'17'12'857,"25"15"1295,29 17-1640,32 17-360,31 17-120,29 16-616,22 12-168,20 11-40,13 8 104,10 6 600,8 4 256,6 4 184,7 1-120,9 1-144,8-1-136,7-2-1120,6-4-441,4-7 793,-46-26-4073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0.5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137 84 8754,'-14'-6'224,"-11"-7"-128,-8-5-288,1 1-264,9 2 40,13 4 408,19 7 248,21 10 600,24 9 88,25 13-192,26 11-152,29 13-344,29 12-112,26 9-200,23 8-40,19 4 24,12 3 16,10-2 96,7 0 40,6-4-24,5-3-16,5-4-24,3-5-32,3-5-352,1-6-40,-3-5 16,-5-4 24,-8-4 352,-11-3-144,-14-1-920,-17-4-889,-20-2 1001,-45-8-4617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1.05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6825,'15'5'769,"23"6"1391,29 7-2064,30 6-64,31 6-24,29 5 8,28 5 16,23 3-8,21 1 64,18 0 16,17-1 24,14-2-8,15-1-48,12-1-24,11-1-56,9 0-32,6 1-216,3 2-136,1 4-216,-3 4-8,-6 4 80,-10 4-120,-13 0-505,-16-1-495,-22-3 824,-55-12-2929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1.28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3043 726 14363,'-45'-6'-88,"-62"-10"-592,-61-11-680,-49-11-129,-37-9 233,-24-7 248,-14-9 40,-7-7 191,0-7 145,4-4-80,8-5-448,10-1 672,52 13-3257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1.53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8378,'16'8'208,"25"14"-40,35 15-464,36 14-120,35 14-288,32 13 23,26 13 193,19 13 200,14 14-312,8 13 448,-37-15-4977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3.28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1358 0 20460,'-10'3'360,"-15"2"-1408,-11 4-736,-11 4-137,-7 3 353,-8 5 1656,-7 5 832,-8 4 585,-10 5-97,-6 6-480,-5 7-280,-2 8-504,1 9-176,4 8-184,5 6-128,7 5-472,9 3-312,12-1-961,15-3-503,15-7 1416,15-16-10571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1.93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204 60 4457,'-20'-5'-160,"-24"-6"-136,-12-3-368,4 1 288,20 2 136,33 5-24,42 9 272,46 9 16,47 15 208,44 15 208,41 18 168,38 21-8,32 21-248,25 22-200,21 19-176,13 14-16,6 9-336,4 3-488,0-3 504,-62-29-2849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3.4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378 0 9818,'-7'5'408,"-3"7"248,-8 10-568,-7 10 32,-7 9 72,-4 8 321,-4 9 183,-2 13 232,-1 14-56,0 18-344,5 19-200,9 15-288,14 10-48,20 6-224,21 1-192,25-6-496,25-12-408,24-18-1377,19-25 1529,-9-28-7218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3.72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882 0 15667,'-16'5'360,"-17"9"-312,-14 11-112,-10 16-16,-6 15-24,-3 17 32,-3 18 16,-4 18 56,-4 16 24,-4 15 8,-1 13 0,5 9-24,9 4-16,19 0-80,25-5-320,31-12-1240,32-14-1689,33-21 1785,5-29-7202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4.02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969 0 11346,'-23'5'545,"-26"5"519,-22 5-784,-13 6 32,-4 4-24,1 4-144,3 3-48,5 5-40,3 5-8,4 8 32,4 10 48,5 11 24,9 12-16,13 14-72,16 12-64,21 13-240,25 8-256,29 5-904,29 0-769,26-8 1145,-5-26-8386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4.31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661 1 9474,'-15'1'864,"-21"5"1753,-15 4-2753,-13 6 56,-5 9 0,-1 9 0,2 12 32,4 12 24,5 15 48,5 15 32,8 14 0,10 12 8,13 8-32,18 4-24,22 0-56,25-2-232,28-8-681,26-12-479,23-17 664,-9-25-8466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4.59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606 1 11731,'-17'2'304,"-21"6"-240,-18 8-368,-9 9-353,-5 10-127,2 10 64,2 12 192,5 11 472,5 11 176,8 10 72,11 11-24,16 9-112,19 7-64,22 1-136,24 0-48,24-6-544,23-9-608,22-14 775,-10-22-6024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4.90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60 1 10426,'-11'16'304,"-7"24"-64,-2 26 72,9 26 24,17 21-39,25 16-129,29 11-80,32 2-80,33-4-16,28-13-312,25-18-57,19-27-55,12-28-112,9-34-136,4-30-240,1-29-1649,-2-25 1521,-37-1-4233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5.08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225 1 5961,'-21'13'-32,"-28"19"-632,-28 21 336,-1 1-4609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5.14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162 0 1360,'-28'18'0,"-35"20"328,-8 5-2016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5.47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1755 7866,'11'2'320,"20"5"344,22 5-272,27 4 112,26 4 64,25 0-96,20-3-64,17-10 24,14-14-23,7-18-65,3-23-24,-1-23-72,-3-21-8,-6-20-24,-5-17-32,-7-14-80,-7-9-56,-6-5-336,-8-1-304,-10 2-641,-12 5-407,-12 12-648,-13 13-145,-16 17 1329,-21 28-3057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3.83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1110 0 17148,'-11'5'1104,"-15"6"528,-16 5-1104,-13 6-696,-11 6-160,-9 6 8,-8 8 128,-5 9 312,-3 7 72,-1 8 32,3 6-8,5 4-112,11 2-80,14-1-208,18-3-104,20-5-344,22-6-96,22-7 72,20-9 72,16-9 264,15-12 120,10-12 48,8-14-17,5-15 49,2-14-8,-3-12-136,-8-10-32,-12-6 64,-14-2 88,-17 3 480,-17 7 176,-21 8 273,-18 10-33,-20 12-280,-18 13-128,-17 14-224,-14 13-16,-9 12 80,-7 11 32,-1 12-56,0 9-48,4 10-80,4 8-24,8 7-8,10 2-16,11 1-272,16-4-336,17-6-1080,20-9-937,21-13 1385,7-17-11539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5.70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3045 1 3129,'-16'12'488,"-22"20"456,-24 21-496,-21 20-296,-16 18 152,-14 15 456,-11 10 217,-10 8 311,-9 8-8,-7 5-176,-8 4-159,-5 4-361,-6 3-168,-5 1-376,-2 1-232,-2-2-504,0-4-177,2-7-31,5-8 16,10-12-224,12-12-241,19-17 689,31-23-5513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6.1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981 1616 8410,'22'-15'384,"31"-19"160,32-21-576,31-20-328,26-17-616,19-14-185,11-11-47,5-6 304,-3-3 568,-10-1 192,-15 4 248,-17 7 88,-21 8 72,-18 11 0,-17 12-80,-13 12-72,-14 16-56,-12 13 144,-14 17 160,-15 12 48,-16 15 473,-19 11 63,-20 14 192,-19 13 128,-22 14-264,-20 16-143,-19 15-273,-16 14-160,-15 15-216,-12 12-32,-12 14 0,-9 12 48,-8 14 72,-4 12-32,-2 14-64,1 10-56,6 8-112,14 2-8,22-7-88,29-13-120,35-22-512,37-25-512,36-25-1385,32-27 1409,15-28-8082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6.45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1542 8 14131,'-11'-2'408,"-16"-1"-96,-16 1-592,-16 7 152,-12 11-72,-13 17 192,-13 16 288,-12 21 456,-14 20 168,-11 23 385,-8 24-17,-2 24-224,3 23-152,13 17-504,19 13-207,30 6-305,39 1-257,46-8-1143,52-14-696,55-28 1079,9-42-14730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0.36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102 1 5321,'-7'4'280,"-9"7"256,-4 8-512,-1 6 80,3 3 144,5 2 481,6-1 383,8-3 560,6-2 65,8-3-233,9-2-248,16 1-464,20 3-192,28 3-256,30 8-95,36 6-161,37 5-48,40 2-32,37 0-16,32-5-48,27-6-8,22-9 8,14-12-8,11-13-129,5-11-95,1-11-600,-1-8-528,-9-5 784,-67 4-12347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0.86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2 12851,'2'-1'272,"8"1"0,13 2-448,21 3 328,23 3 56,26 2 216,25 3 168,26 1 400,22 3 161,22 2 79,21 2-72,23 2-344,23 2-168,25-1-288,24 1-111,25-4-153,23-3-32,17-5-32,12-7-8,8-7 0,2-7 8,-3-5 0,-6-6-8,-11-4-472,-16-5-401,-23-3-991,-26-2-569,-34-3-1407,-38-3 2015,-58 6-8569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1.04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100 1 6289,'-43'3'88,"-13"1"-6465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1.3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34 133 10282,'-7'-2'840,"-5"-4"593,0-6-1057,10-4-528,15-4-24,22-2 248,24 1 200,25 4 376,24 5 80,24 8 24,23 6-72,23 8-80,24 6 25,21 5-1,22 5-56,18 3-224,18 2-104,17 1-168,15-2-56,12-3-8,10-5-8,7-8 0,4-8-88,-1-7-264,-3-8-152,-11-4-264,-15-3-9,-24 0 33,-26 1-56,-35 1-536,-34 3-497,-40 3 985,-46 3-9954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1.60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2631 476 7306,'-48'-3'936,"-63"-3"1312,-57-3-2088,-41-4-1464,-25-4-568,-9-5-521,2-4 225,11-6 1479,14-7 1010,19-5 799,19-5-192,17-4-1208,13-2-896,11-3 560,27 8-1905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1.86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219 168 5385,'-15'-7'1056,"-15"-10"945,-11-6-449,-2-5-704,4 0-192,11 3-119,10 5-65,13 6 112,13 8 72,16 11 8,16 11-8,21 13-216,22 13-80,24 12-184,22 13-88,21 13-56,19 13-16,18 12 0,15 9 8,14 5-16,14 1-8,10-5-32,9-5-40,6-10-120,2-9-168,1-13-600,-2-14-320,-7-19-977,-11-19 1137,-47-14-8834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2.30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840 281 8538,'-28'-7'-272,"-33"-7"-344,-27-8-105,-16-5 689,-4-3 257,5 0 399,10 0 136,15 3 224,16 3 8,16 4-192,13 3-63,13 3-177,8 3-96,9 5-72,7 4 48,10 8 32,12 10 8,16 11-48,17 11-112,22 14-128,22 12-56,22 12-48,19 10 8,18 7 32,14 4-8,11 1-23,10-2-57,6-5-104,6-4-97,3-8-151,1-7-136,-3-10-440,-6-11-208,-8-12-608,-10-11-393,-14-12 1193,-36-9-7898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4.09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908 1 10194,'-16'3'1488,"-19"6"2113,-18 5-2745,-11 6-704,-5 4-39,0 6-81,2 6 128,2 9 344,1 9 184,0 12 352,-1 12-32,0 10-256,2 9-175,6 4-417,10 3-136,16-4-192,17-6-201,21-10-647,21-14-248,22-17-824,20-20-889,15-25 1825,-5-14-11163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2.77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850 0 4785,'1'1'384,"1"1"1136,0 3-1768,-1 5 16,-5 3 112,-8 3 96,-10 3 536,-11 2 361,-11 0 471,-9 1-40,-7 2-456,-6 5-320,-4 6-416,-3 12-72,-3 15-16,0 17 16,1 19 9,6 20-17,11 20-673,16 17-415,20 12-696,23 6-217,25-1-39,26-10 264,28-17 1055,0-33-1223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3.09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1285 3 10922,'-22'-1'-792,"-30"0"-2353,-27 3 1425,-22 6-240,-15 7 671,-6 7 3818,-3 10-1393,2 9 1145,4 11-609,8 12-936,10 11-232,17 15-432,17 14-248,24 16-320,24 15-48,28 11 56,30 8 24,33 3-216,32-2-360,32-8 551,-8-29-6080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3.42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959 0 9810,'-22'3'-216,"-28"8"-832,-25 12-40,-18 15 832,-12 15 352,-6 18 1032,0 13 320,7 14-56,8 10-327,15 11-737,19 10-288,24 9-208,28 7-80,29 5-104,31 2-65,29-3-271,27-6-464,24-16 688,-10-28-8746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3.83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38 1 7226,'-6'14'688,"-5"21"768,-2 21-1016,6 20-272,12 15 0,19 13 240,24 9 88,28 5 72,26 1-39,26-4-321,21-8-88,18-13-152,12-13-168,7-14-264,4-15-145,2-11-551,-2-11-616,-5-8 1040,-34-8-6762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4.22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42 0 10794,'-6'3'312,"-5"7"-160,-1 10-64,3 14-40,5 14-24,9 16 48,11 14 40,13 12 153,14 10 71,17 7 96,19 5-24,20 5-144,21 2-64,20-1-152,19-1-32,16-6-168,13-7-232,7-7-664,6-7-369,0-10-895,-1-9-625,-8-10 1697,-35-15-2841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4.64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 1 10170,'-1'4'304,"-2"10"-40,3 12-104,4 15 40,7 15-24,8 14 24,12 11 49,11 7 135,13 6 40,14 7-16,14 6-48,17 6-128,18 3-72,18 0-64,17-3-48,17-7-40,14-8-24,9-11-200,4-12-96,0-12-352,-5-12-289,-9-13-847,-12-13-1289,-20-11 1769,-35-9-4153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5.00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407 84 12107,'-18'-7'248,"-20"-8"-144,-17-4-856,-6 1 223,-2 4 233,6 5 576,9 7 160,12 9 129,13 11-33,15 12-72,16 12-16,20 16-136,21 14-56,24 14-96,24 15-40,26 10-48,25 9-16,22 4-64,20-1-48,14-6-88,11-9 8,8-14-40,6-14-64,2-17-320,2-14-272,-4-14-761,-7-11-895,-12-9 1440,-43-7-6266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5.42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33 1 12267,'0'4'512,"1"6"552,0 14-1296,2 16 24,-2 18-24,-1 17 32,-5 16 320,-4 12 168,-2 12 104,1 11-16,6 10-224,12 9-112,19 9-128,23 5-32,29 4-176,31-2-256,32-3-1217,28-6-1271,23-13 1624,-21-29-5642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5.79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 1 7642,'-1'10'1032,"3"14"1600,9 17-2272,18 20-319,22 22-17,26 19-73,26 16-23,23 9 24,21 3 8,15-2 48,10-4 16,8-6-16,5-5-48,6-6-536,4-5-584,2-3 640,-32-20-8746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6.16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 1 10586,'-1'11'400,"1"19"272,7 26-728,13 27 72,20 27-16,23 24-16,28 21-16,28 17 8,30 10-56,25 6-232,25-3-264,20-10-88,12-19-272,9-23-112,1-28 656,-41-33-7146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4.47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188 0 6177,'-8'5'1473,"-8"7"1383,-9 8-551,-4 6-1025,0 6-416,1 3-568,4 3-136,7 0-96,6 1 64,11-2 64,9-3 64,13-4 153,13-5-49,16-9-136,17-8-152,20-14-408,20-12-201,17-15-447,15-13-200,10-13-472,7-12-793,-1-7 1473,-26 8-8018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6.56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1012 1 4249,'-11'3'224,"-15"6"360,-15 8 8,-13 11 472,-11 11 321,-10 12 231,-9 12-48,-6 12-351,-4 10-321,-1 14-480,0 13-128,7 13-208,9 12-192,17 12-352,22 8-104,28 6-176,32 2-57,38-5-159,38-9-600,37-16 912,-3-31-7674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6.85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75 0 8130,'-9'15'616,"-8"24"752,-5 30-1864,4 31-1784,11 29 1447,6-8-5672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7.25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61 0 6137,'-7'13'728,"-8"21"1313,-3 26-2049,3 25-192,10 24-480,12 17-224,15 14 87,17 5 209,19 1 560,18-7 248,20-14 8,19-17-176,17-22-24,-12-25-6097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7.59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538 0 3561,'-17'0'64,"-20"4"-104,-17 5 112,-10 11 392,-6 11 288,2 15 576,2 14 97,9 14-153,8 12-232,14 13-592,15 14-200,20 11-344,21 11-144,23 8-152,24 6-16,22 2-80,20-1-48,16-8-312,11-11-137,8-15-87,4-14-72,3-18 712,-25-23-3561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7.80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0 2657,'20'2'736,"25"4"680,22 4-256,18 5-384,14 7-271,10 6-305,7 7-88,6 5-72,5 5-8,7 6 0,6 4 56,8 2 264,7 1 96,9 0 72,11-1-64,12-3-552,12-4-416,9-6-1368,8-7 1079,-33-10-5440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8.00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217 27 7570,'-39'-5'0,"-46"-6"1040,-8 0-9650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8.27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 7506,'0'0'880,"6"3"1000,9 4-680,20 7-615,25 10-73,29 11-352,30 12-64,30 12 0,26 11 40,23 9 128,21 8 152,18 2 160,16-1-8,17-6-64,14-7-136,12-10-192,12-10-40,8-7-80,6-9-24,3-5-104,0-6-72,-4-6-312,-8-7-192,-13-5-432,-15-8-240,-20-6-569,-22-5-759,-26-6 1551,-51 1-5696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8.72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26 14347,'19'2'440,"32"3"-40,35 2-400,37 5-56,31 1 0,28 2 32,21-2 40,15-1 216,13-4 88,11-3 160,10-4 33,10-2-121,8-3-80,7-2-176,3-2-72,0 0-112,-4 0-152,-9 0-432,-12-1-233,-16 0-375,-20 0-64,-25-1 112,-29 0 23,-34 1-551,-36 1-689,-40 1 1345,-29 2-4609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9.11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5 8578,'13'-1'744,"28"0"992,32-1-1015,40 1-329,38 2-32,37 3-272,32 4-24,27 3 232,22 4 120,19 5 80,17 3-16,18 5-256,17 3-120,16 2-104,16 2-24,15-2-224,10-3-104,5-5-264,1-7-232,-5-8-513,-11-10-495,-14-8 992,-72-4-7666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9.54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43 14395,'16'5'400,"32"5"-256,40 4-608,47 4-272,48 1-16,44-1 408,39-4 440,33-5 640,26-5 80,23-5-144,18-6-264,14-3-368,9-4-128,4-1-192,-2-1-80,-9 0-312,-11-1-224,-18-2-1233,-19-2 1233,-67 3-9194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4.78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516 1 5969,'-14'5'0,"-17"8"48,-15 7-248,-11 8 272,-5 6 784,0 6 297,1 6 39,5 2-152,9 3-616,9 0-264,11-1-96,13-3-8,13-2-16,14-3-16,14-4-56,13-3-200,12-6-360,14-6-352,13-9 440,-8-6-8090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0.06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1 787 13387,'0'0'352,"6"-1"96,12-2-768,19-1 184,25-2 56,29-1 288,27-1 208,28 0 264,26-1 64,25 1-88,23 1-151,24 1-249,23 0-80,23 0-128,18-1-24,17-3-16,11-4 16,7-3-16,3-5 0,-2-5-8,-2-6-80,-5-5-272,-8-6-176,-10-4-425,-12-6-111,-16-7-128,-17-4-88,-21-4-273,-24-2-543,-28 1 1200,-48 12-6522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0.36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3549 0 6425,'-21'5'64,"-30"9"200,-30 8-688,-27 8 176,-21 8 352,-20 6 584,-15 4 257,-15 5 271,-14 3-72,-13 4-424,-14 0-272,-13 1-416,-11-3-160,-11-3-280,-7-4-136,-7-4-328,-5-5-368,-4-3 736,46-8-7178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0.70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1265 12051,'24'2'1128,"35"1"2048,44 3-3512,47 2-296,44 0-216,37-4 24,29-6 656,20-10 472,12-9 568,9-11 80,7-8-239,6-9-241,7-8-312,6-6-248,2-6-432,0-4-201,-4-4-487,-7-2-80,-10-3-88,-12-1 7,-13 0 353,-16-1 256,-20 3 424,-19 4 32,-23 6-552,-21 7-873,-25 9 913,-38 13-3817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0.83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2501 1 5857,'-15'4'464,"-29"7"465,-32 10-729,-37 11-224,-35 11-16,-33 9-80,-31 8-56,-28 6-89,-27 5-71,-23 2-264,-19 1-344,-17 2 544,47-11-4145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1.22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1290 12515,'37'-3'288,"52"-4"-208,54-2-88,48 0 32,37 0 32,29-1 416,18-2 168,11-4 264,5-4 80,4-5-335,1-4-161,2-5-272,1-4-96,-2-6-104,-1-5 0,-3-4 8,-1-4-8,-2-3-64,-1-3-168,-3-3-328,-3-1-105,-9-3-135,-11-4-32,-16-5-176,-19-2-112,-21-2-185,-22 2-591,-25 3 1208,-40 14-7834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1.49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3454 0 15211,'-30'11'-80,"-41"17"-624,-40 17-424,-33 16 544,-25 10 136,-16 7 376,-12 2 240,-8 0 112,-7 0-24,-5-1-296,-6-1-168,-7-1-304,-6-2-233,-7-3-311,-6-4-176,-5-6-1225,-6-5 1433,43-12-4601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1.76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1 514 9170,'17'2'448,"26"2"264,33 0-600,35 0-16,33-4-80,29-7-16,24-7 104,20-10 104,17-11-24,12-9 104,12-11-152,7-8-232,9-6-520,6-6-616,7-1 616,-47 10-8298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2.04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604 0 12291,'-39'7'-232,"-51"6"-745,-48 3-1183,-36-1 1312,12-2-7226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2.08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49 17 1512,'-21'-7'0,"-6"-2"-1512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2.33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0 8546,'15'8'968,"20"12"752,26 12-1087,26 12-57,25 10-408,21 9 0,20 6 216,18 4 80,16 1 104,14-2-32,13-3-144,9-5-56,8-7-104,4-6-64,4-9-104,0-7-40,-2-8-112,-6-8-112,-9-6-440,-13-6-240,-16-7-432,-17-7-345,-19-9 969,-37 0-9794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5.50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44 812 8562,'-1'0'800,"-3"-1"560,-2 1-384,-2 1-303,0 0 23,0 3 64,1 0 48,5 0 128,6 1-15,10 0-17,10-1-72,13-2-232,12-4-128,15-3-216,15-6-56,16-4-120,16-7-32,15-5-24,12-6-8,10-6 0,9-7 8,6-7-8,3-7 0,2-5-16,-2-7 24,-7-3-712,-10-2-392,-17 3-801,-21 7-679,-26 11 1512,-27 14-11715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2.78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4532 852 8690,'-33'3'760,"-49"3"736,-49 2-1048,-43 0-424,-34-2 0,-23-5 72,-16-9 185,-6-10 215,-2-10 24,5-8-72,6-8-184,7-6-344,8-4-144,7-2-272,5 0-120,8 0-129,5 1 89,9 3 280,12 3 192,14 3 464,20 5 136,22 4 8,26 4-112,25 4-368,23 2-72,20 2 40,16 2 40,14 3 144,11 3-8,11 4-104,10 5-16,12 6-24,10 8 0,13 10 48,12 11 16,16 12 24,17 11 0,19 10-32,19 9-16,17 7-56,13 4-192,10 4-488,5 2-144,1-1 16,-1-2 200,-3-6 112,-6-7-425,-9-10 593,-34-16-5449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3.20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3291 936 5577,'-26'-7'936,"-36"-13"993,-37-11-1081,-33-9-680,-27-8-24,-17-5-24,-12-1-32,-5-2-40,-2-1-8,2-1-112,4-1-104,7-2-160,7 0-16,10 0 104,9 3 32,10 4-128,10 8-112,7 7-128,9 9 119,10 9 473,10 7 232,15 7 305,13 6 39,19 6-80,18 6-16,20 7 48,22 6-48,21 6-32,22 7-16,21 6-136,21 6-16,20 7-39,20 5-33,19 4-88,17 1-56,15 0-240,12 0-177,9-1-303,3 0-200,1 2-272,-3 1-88,-6 0-465,-7-2 889,-37-13-4617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3.50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486 77 9874,'-24'-5'208,"-27"-5"32,-23-5-592,-10 0 88,-1 2 112,12 3 136,18 4 88,23 3 448,25 5 32,27 4-8,29 3-23,27 2-433,28 3-144,22 0-177,20-2-255,12-8-672,7-10-504,0-14 824,-27-3-6554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3.79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886 59 6513,'-9'-5'625,"-13"-7"663,-11-3-872,-10 0-384,-9 5-40,-6 9 8,-7 10 64,-5 12 496,-4 12 224,0 11 216,1 11-63,3 11-417,6 12-176,6 15-256,8 14-144,11 14-272,15 9-112,17 4-192,20-3 39,23-10-127,23-12-448,27-18 736,-3-25-8362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3.97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36 1 5233,'-15'1'304,"-5"0"-5841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4.10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348 1 6753,'-16'12'1289,"-20"18"1023,-17 18-567,-9 17-1009,-2 16-320,8 13-456,15 13-88,21 10-80,26 7-72,29 5-320,28 1-497,29-2 617,-2-24-9938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4.43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956 13 10386,'-16'-4'-704,"-23"-2"-1408,-24 3-337,-18 8 1489,-12 10 920,-7 12 1984,-2 11 425,3 13-281,7 13-479,8 13-1025,13 14-248,14 14-384,18 11-160,20 10-112,22 8-24,26 5-8,28 0-177,27-4-1023,26-8-760,20-15 1159,-10-26-5080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4.76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622 0 7514,'-19'5'640,"-23"8"1608,-22 12-2600,-14 16-200,-6 17 504,0 14 504,5 11 304,10 9 248,14 8-111,20 5-457,23 6-240,26 3-320,27 2-128,28-2-472,24-4-233,22-8-823,17-10-1137,12-15 1753,-19-22-4161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5.05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161 0 9786,'-13'6'-528,"-12"12"-640,-10 14 160,0 13 1272,6 15 624,10 13 560,14 11-48,18 10-487,16 7-321,19 4-448,19 1-88,18-6-264,19-9-216,15-10-505,12-14-471,6-15 768,-20-17-8562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5.34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608 1 13355,'-21'3'-96,"-24"11"-680,-23 14 88,-14 18 768,-6 18 192,1 16 536,9 14 120,13 12-128,18 11-128,22 7-432,24 5-192,26 0-200,27-5-128,28-10-432,23-13-360,21-18-985,16-21-1143,11-25 1799,-20-19-5368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6.07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181 560 13179,'-9'4'800,"-11"5"352,-7 3-936,-4 4-464,0 1-8,4 3 224,6 3 216,9 0 368,9 3 184,14-1 137,15-2-65,17-4-264,20-9-192,18-12-248,18-15-40,18-14-32,13-16 0,12-12-8,7-10-56,2-6-264,-4-3-144,-8 1-296,-13 4-128,-19 6-201,-19 8-255,-25 10-552,-22 10-145,-26 12 193,-24 12 536,-25 13 1680,-23 13 656,-21 13 768,-15 13 33,-8 9-633,-1 7-304,7 4-488,11-1-168,15-2-184,18-5-40,19-7 0,18-8-24,20-10-8,19-12-16,20-14-184,22-15-240,21-17-912,22-15-793,20-14 1121,-12 3-9218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5.66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343 0 10458,'-14'3'368,"-17"8"24,-14 11-448,-8 15 136,-2 17 80,3 15 617,8 13 231,12 13 8,15 11-120,23 9-568,23 5-224,29 4-280,27-1-312,26-5-504,23-9-424,20-18-409,13-20-479,8-28 1304,-25-20-6330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5.90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78 0 11122,'-8'13'-264,"-7"22"-1088,-5 24-288,2 22 695,5 20 89,9 15 920,11 8 328,12 4 96,12-1-15,17-5-705,15-9-769,19-14 577,-5-23-5401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6.16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513 0 11298,'-20'11'-472,"-27"21"-1000,-22 26 48,-13 27 1424,-4 28 216,6 22 728,14 15 32,22 11-296,26 3-224,33-2-616,37-7-280,40-13-1616,38-19 1296,-3-29-7026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6.48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65 1 7746,'-9'15'952,"-12"29"1832,0 32-2872,8 29-200,21 25-224,28 21-32,35 15 24,36 10-32,35 2-312,30-4-64,28-16 407,-20-36-6144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6.82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39 1 8266,'-8'17'232,"-6"29"-80,1 29-104,10 29 56,20 23 56,29 17 64,33 9-16,38 2-112,33-5-112,30-11-616,21-20-416,12-26 544,-31-30-6786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7.15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169 0 6697,'-10'9'409,"-11"12"1511,-8 15-2344,-2 15 248,2 14 736,5 14 288,8 11 240,8 10-151,10 6-329,13 5-176,15 0-320,16 2-64,21-1-272,21-2-544,22-5-1817,19-7 1569,-13-22-7450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7.49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0 13339,'2'17'360,"11"24"-248,21 27-64,26 22-296,29 17-160,27 11-96,21 2-32,15-3 55,6-11 81,2-17 16,-2-21-144,-4-22-1544,-6-24 1408,-28-15-6970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7.77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97 1 8138,'-8'3'-376,"-11"7"160,-5 9-1281,1 10 833,6 12 1608,12 11 777,15 11 415,18 10-431,21 12-905,20 9-328,19 10-448,17 7-200,14 3-720,10-1-457,5-8-1183,0-13 1247,-23-23-5648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8.02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44 0 15963,'-9'14'200,"-7"20"57,2 28-1154,9 26 585,22 25 40,25 20 72,32 16 200,33 12-40,32 8-536,33 5-728,31-1 736,-20-29-11683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6.12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812 32 4201,'1'-2'280,"-4"-3"32,-5-2 224,-7 0-40,-7 1-8,-6 2 48,-3 3-7,-4 7 103,-5 11 112,-4 16-80,-7 23-216,-9 25-136,-8 27-208,-8 28-56,-4 23 40,2 20 8,9 12-16,13 8 0,21 3-216,21-3-424,24-11 344,10-37-9546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6.68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10 509 9946,'-2'-2'1392,"-2"-5"2225,0-2-3209,7-3-360,10-1-16,16-1-8,17-4 0,18-3 96,18-5 88,17-7 168,17-6 57,15-6 95,14-3-24,12-3-144,7 0-56,3 5-200,-3 7-72,-11 14-16,-16 15 8,-22 21 136,-24 19 40,-28 21-88,-28 20-120,-30 16-424,-28 15-120,-26 7-80,-22 3-208,-15-4-481,-10-10-687,-6-13 1008,15-21-11179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6.59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346 0 4817,'-14'28'688,"-19"42"472,-17 48-687,-8 45-9,0 42-360,5 32-56,11 25-48,14 17-112,19 7-1769,19-3 1337,7-51-4673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7.02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157 1 4953,'-7'16'328,"-8"23"48,-6 28 8,-5 27 80,-2 26-8,1 22 57,6 21-145,10 16-88,15 16-160,17 10-328,21 5-1081,20-4 857,-1-36-5881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7.41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93 0 5697,'-4'12'256,"-5"19"232,-5 20-496,-2 18 40,-1 18 0,1 17 104,4 15 24,7 16-8,9 15-7,13 15-113,16 15-120,19 10 55,1-27-6968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7.79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269 1 4225,'-5'7'792,"-4"10"248,-6 16 249,-4 16-209,-5 21-296,-3 22-144,-2 20-296,-2 17-152,0 14-152,2 8-16,5 6-24,7 3-24,8 5-280,11 2-416,11 0 416,3-28-8794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8.11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79 1 4177,'-7'20'576,"-8"32"632,-5 34-584,1 37 89,5 33-201,10 29-208,13 21-120,15 10-824,15 0-625,13-15 681,-1-41-5225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8.4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48 0 4601,'-6'22'160,"-7"31"48,-1 36 32,2 35-16,9 34-24,14 31-80,16 23-80,15 12 16,14-4-120,12-18-336,10-29 256,-7-45-5097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9.19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1320 5321,'1'-2'472,"2"-3"480,6-5 169,9-8-137,8-10-32,13-10-104,12-11-72,14-13-47,12-10-33,13-11-128,15-10 40,14-6 120,12-5-8,8 1-160,6 4-183,5 9-297,3 10-209,0 11-407,-2 10-328,-7 11-912,-11 8-241,-17 9-479,-20 10-385,-22 9 1785,-24 8-3601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9.64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1267 5265,'5'-11'528,"10"-16"192,10-17 33,11-14-425,11-12-120,10-8 96,8-6 120,9-4 232,6-1 144,8 1 40,10 2-48,9 3-143,10 2-129,8 4-248,9 4-80,7 6-88,8 8-24,6 11-32,6 14-24,2 15-336,1 17-448,-5 15-1473,-10 13 1265,-30 1-8266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0.10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1 960 5761,'11'-11'128,"16"-15"-128,17-15 56,17-11 256,15-9 216,14-7 369,13-3 79,13-3-128,10 1-128,10 0-88,7 4-32,10 5-63,8 7-97,8 7-256,9 8-96,6 7-88,5 6-48,2 5-456,-4 6-209,-8 5-311,-13 5-328,-18 8-1177,-19 7 1537,-31 2-4553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0.58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1 163 6097,'10'-6'568,"16"-6"361,17-8 31,16-5-312,16-1-64,15 0-88,12 3-56,11 7-88,7 7-40,3 12-152,4 13-40,-1 15-71,0 14-25,-5 13-97,-6 10-127,-8 6-424,-6 3-288,-9-2-1896,-8-4 1703,-18-15-4912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3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2538 7786,'32'-18'480,"45"-29"296,50-30-248,45-32-296,37-27-56,32-25-168,20-21-48,15-18-280,7-13-64,1-10-272,-3-7-288,-7-8-513,-10-6-527,-11-5 1032,-50 39-2297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6.97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1 296 18236,'1'-7'984,"5"-10"857,10-9-2178,13-5-263,14-1 16,13 1 208,10 3 272,8 2 432,7 3 72,7 2-8,9 2-96,11 2-208,8 5-64,7 6-48,2 7 0,-6 8-24,-8 9-48,-15 8-88,-15 8-80,-21 10-416,-19 8-40,-23 9-176,-21 5-40,-23 4-1,-19 1-255,-17-4-752,-15-5-417,-13-10 1249,10-13-8058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0.99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0 339 6929,'11'-8'449,"15"-11"239,16-11-304,15-8 88,14-5 80,13-2 80,12 0-40,12 3-72,8 8-192,5 9-79,3 16-169,1 17-24,2 25-24,-1 26-8,-1 28-369,-4 26-279,-1 19-344,-4 14-256,-5 2-1289,-7-4 1593,-23-27-4473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1.45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0 108 4521,'12'-6'704,"15"-7"472,18-7-311,14-2-49,14 1-160,11 4 0,10 9-144,9 9-64,6 13-176,6 13-56,3 12-144,4 11-16,1 12-24,-2 10-8,-4 9-8,-7 7-8,-7 6-512,-5 4-504,-8 6 552,-18-16-8626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1.85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33 7218,'4'-3'464,"8"-4"40,11-2-48,15 1-64,17 2-136,17 6-56,16 10-80,13 12-32,8 14-56,6 17-16,3 14-32,-1 13 0,-6 6-8,-10 6 8,-12 1-88,-13 0-208,-12-1-744,-11-5-585,-10-4 825,-13-16-4929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2.26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4121,'7'6'320,"8"10"184,11 11 64,9 10-72,9 10-96,6 10-80,7 11-64,5 11-87,1 11-1,0 10-72,-4 8-16,-4 6-48,-6 6-200,-6 3-921,-6 4-447,-7 1 680,-9-19-3025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2.6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 9394,'5'8'520,"10"15"-16,14 16-8,13 20-296,11 19-120,8 21-48,4 19 8,1 16 24,-3 14 64,-2 8 40,-5 5-15,-4 2-65,-7 2-297,-8 1-839,-11 1-720,-15 3 864,-8-27-7034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3.14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2224 5137,'18'-8'336,"26"-13"192,24-13-24,23-15-120,19-14 49,14-14-41,10-14-48,5-15-112,4-12-88,1-12-104,0-10-8,-2-8-8,-4-8-8,-5-10-16,-3-8-120,-7-10-872,-7-9-1001,-11-5 1073,-23 31-3601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3.39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309 0 6705,'-21'17'248,"-26"20"-175,-24 19-1754,-17 11 1153,6-4-4289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3.67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1986 3081,'5'3'728,"13"1"552,14 1-112,18 0-391,19-3-65,19-6 16,18-7-56,19-12-208,17-15-96,16-14-120,11-17-8,9-17-8,6-17-16,2-17-88,0-15-48,-4-12-80,-6-9-104,-6-9-344,-9-8-296,-10-7-888,-11-8-865,-16-4 1393,-28 29-3489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4.28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1724 5785,'26'-5'264,"36"-12"-16,36-12-48,29-17-96,21-17 32,11-17 104,4-14 49,-3-12-17,-6-11-40,-9-10-112,-6-9-48,-8-7-48,-5-7-24,-8-4-280,-6-3-505,-4-6 465,-21 27-6281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4.62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1096 1 6993,'-5'9'-296,"-7"12"-416,-5 14 56,-8 13 200,-6 15 560,-10 11 336,-10 12 296,-14 9 161,-12 11-1,-12 8-136,-11 7-288,-7 5-304,-8 4-1072,-7 5-1057,-6 2 1033,17-22-4625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7.30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0 185 14515,'12'-7'1056,"17"-9"1089,23-8-1953,23-6-16,19-1-176,15 3 16,10 4 104,4 8 40,-1 7 48,-6 10 0,-8 10-64,-10 11-32,-11 12-72,-12 12-32,-16 13-336,-19 15-136,-21 14-512,-25 13-249,-26 9-383,-23 6-56,-23-1 247,-19-6 193,-15-10 352,-11-13-432,-8-14 848,20-21-7106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4.94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1 905 3857,'7'2'112,"12"2"48,14 1 216,11-1 216,13 0 144,11-3 8,12-4-207,14-8-241,14-7-160,12-12-248,11-13-32,10-12 0,7-12 24,5-7 120,2-3 8,0 2 0,-1 1 0,-5 1 0,-6-3-121,-7-5-935,-7-8 736,-26 11-5273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5.47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733 243 2361,'4'-12'688,"4"-15"816,6-12-72,2-7-247,1 2-73,-2 8-96,-1 10-128,-3 14-240,-2 14-128,-1 19-336,-3 19-64,-1 24-39,-5 26-9,-4 27-32,-8 29-8,-9 23 0,-8 19-8,-8 11-56,-10 5-88,-8-1-225,-10-4-127,-8-6-408,-9-8-280,-11-8-352,-11-10-217,-13-10 945,13-33-4121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5.81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1133 6409,'21'-8'769,"27"-9"671,27-9-776,21-8-416,13-5-112,7-3-40,3-2-8,-1-3 64,-4-1 32,-4-2 56,-7-3-16,-6-7-80,-4-8-56,-4-10-176,-5-10-248,-7-11-464,-7-9-456,-8-11 632,-14 15-7154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6.20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1119 1 2953,'0'9'608,"1"14"576,3 11-224,3 12 96,4 9-215,3 6-153,3 6-216,0 2-72,-1 2-176,-3 1-96,-4 2-80,-4 3-16,-6 4 0,-8 4-8,-7 5-24,-9 6-64,-10 4-304,-13 6-80,-16 6-24,-18 6 64,-19 4 336,-19 3 144,-15 0 64,-12-2-120,-9-3-1097,-3-4 745,24-21-6289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6.50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1253 3625,'14'-18'160,"19"-24"144,18-23-48,13-18-8,9-11 8,6-5-104,1-3-88,-4 0-56,-4 1-40,-6 2-192,-7 3-40,-5 2-208,-5 1-208,-5 3 440,-10 15-2921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6.68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699 1 3953,'-2'15'664,"-4"22"632,-3 25-528,-4 23-488,-5 22-207,-5 17-434,-6 13-47,-9 8-112,-9 6-80,-13 3 280,-14 2 128,-12-1 304,-11-2 144,-8-7-64,13-28-5385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6.89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1 279 2561,'25'-10'344,"34"-14"304,32-17-424,27-17-480,18-16 160,-13 3-3329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7.58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12 1 5337,'-4'34'184,"0"49"8,1 48 0,9 43 400,13 32-7,16 22-73,19 11-128,22-2-1513,21-15 793,-5-44-6177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7.97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9290,'0'15'512,"3"25"8,6 28 80,8 28-264,10 27-56,10 22-39,14 19-73,13 14-80,13 10-152,11 3-977,8-1-991,5-9 1072,-13-36-6978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8.36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 1 6401,'-2'9'769,"-2"19"623,1 26 112,3 32-176,5 34-327,10 39-521,11 35-224,16 30-224,18 20-120,18 11-424,15 1-393,12-8-2031,7-17 1760,-16-47-6370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7.62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1050 0 17276,'19'0'392,"28"3"-760,28 7-296,21 10-113,13 14 1,-3 14 592,-14 14 376,-20 13 424,-26 11 24,-27 10-127,-26 9-193,-27 8-288,-26 9-32,-26 9 0,-24 11 8,-24 9-32,-23 9-48,-19 9-160,-15 3-184,-10 2-673,-4-4-791,3-9 1032,35-31-11811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8.73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8642,'5'9'408,"7"15"16,11 19-144,10 22 0,10 22-168,8 23-104,5 19-16,4 12-424,1 5-552,2-5 560,-10-26-7882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8.99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0 7754,'-1'5'256,"1"6"8,2 11 56,3 12-32,5 13-40,4 12-192,5 12-192,3 7-432,3 4-232,1 0-1169,1-1 1121,-3-16-4017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9.21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 1 8138,'-2'6'216,"-1"11"-128,1 12-56,2 11-16,4 9-16,6 8-264,6 5-424,7 5 400,0-9-6962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9.4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41 1 5257,'-3'1'648,"-4"3"304,-3 6-63,1 6-9,1 9-400,4 8-184,7 9-352,7 6-304,8 6-1376,7 2 1111,-1-8-6000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9.62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0 5817,'0'7'128,"1"13"-136,3 15-112,6 15 88,1-1-5753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0.24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507 1 3185,'-8'3'392,"-13"11"288,-12 15-184,-11 20-192,-7 25-72,-5 31 208,-4 34 72,0 39 16,1 37-31,7 33-321,12 27-136,18 20-617,22 10-759,24 0 768,7-52-4433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0.64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455 0 7802,'-5'1'224,"-7"4"-128,-9 7-48,-6 11-16,-7 13-8,-6 16 104,-4 17 80,-4 19 64,-2 21 0,0 25-96,2 26-96,9 29-80,12 29-288,17 28-1905,21 24 1513,9-34-5521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1.06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435 0 6465,'-12'14'264,"-15"25"73,-15 36 343,-14 44 104,-8 49-8,-4 50-160,5 50-408,10 44-120,18 36-704,21 28-432,26 11 552,11-59-7562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1.42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 7394,'5'21'208,"13"27"-64,18 26-144,23 24-8,25 20-48,22 13-400,21 7-433,16-1 489,-16-24-5537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1.77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 0 6969,'-2'20'777,"-3"27"375,3 27-224,8 23-120,13 19-376,18 12-104,20 9-568,21 5-656,20-1 536,-6-23-9538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7.92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1678 10 14411,'7'-4'944,"4"-1"1089,2 5-2105,-4 11-528,-7 17 7,-15 23 161,-17 21 304,-20 22 600,-22 19 89,-20 14-105,-17 13-120,-15 10-192,-13 5-64,-10 3-128,-7-2-160,-3-6-320,1-10-241,9-16-1143,13-22-1025,20-26 1641,30-27-8618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2.06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188 1 5873,'-10'15'864,"-11"20"1153,-9 26-1513,-4 27 24,0 26-272,4 22-80,9 21-160,14 14-48,17 14-616,20 10-712,22 6 768,3-32-7010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3.22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1 973 2497,'16'-17'336,"24"-25"592,22-23 208,23-20 320,21-14-7,18-6-225,15-1-160,15 4-320,13 8-176,15 12-328,16 13-135,15 17-418,16 17-295,11 18-536,7 14-296,4 12-529,-6 8 1025,-44 2-4385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3.70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1 634 3849,'9'-11'144,"19"-17"40,19-16 152,20-15 248,18-12 136,17-5 224,15-3-47,14 3-249,15 6-144,15 13-288,14 16-120,15 20-96,16 23-208,11 24-760,10 21-657,4 14 785,-38-2-4641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4.49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1 168 2705,'8'1'544,"9"3"520,10 4-104,6 7-40,5 7-79,3 7-137,2 9-208,1 7-64,2 6-104,3 3-56,5 0-128,8 0-56,5-3-56,6-3-16,1-2-16,2-5 8,0-4-24,1-7-8,1-10-96,1-11-120,0-15-296,-1-16-64,-5-15-24,-6-13 111,-8-11 337,-6-8 96,-9-3 128,-8-3 32,-11 1-88,-10 2-168,-12 5-408,-12 7-64,-14 7 144,-12 10 232,-10 11 512,-8 11 24,-2 11-640,3 10 336,9 5-4609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4.86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166 296 2985,'2'-4'680,"2"-8"640,-1-7-368,0-9-152,-4-5-151,-3-5-81,-5 0 48,-3 1 64,-3 4 128,-2 6 24,0 9-216,0 10-135,-1 14-257,1 15-56,0 17 96,3 17 16,2 15-16,5 15-80,6 12-152,8 9-32,6 4-48,7 0-56,6-8-160,6-8-120,4-12-312,3-12-145,4-11-343,0-11-272,1-8 840,-7-10-7194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5.07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351 0 7258,'-3'0'288,"-6"3"312,-3 6-64,-4 10 304,-3 13 72,-1 15-96,-2 16-183,-3 16-273,-2 14-96,-2 12-144,-2 7-64,0 3-232,1-1-248,4-5-545,4-8-255,7-9-1096,6-8 1303,5-19-5536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5.6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135 1 3529,'-2'10'552,"-5"16"744,-3 14-720,-3 15 72,-2 11 105,-2 6 7,-1 4-144,1-3-136,2-4-272,3-6-112,5-8-304,6-5-120,7-7-136,6-6-16,6-7-88,5-6-1,6-8-151,5-8-176,5-10-384,2-11 696,-5-3-2833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5.87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286 199 1720,'2'-9'641,"0"-11"727,-3-10-304,-5-5-264,-5-1-128,-8 5 64,-6 8 161,-4 10 239,-4 11-40,0 12-336,2 11-216,3 10-344,5 11-79,3 8-73,5 7-16,4 6-24,6 6-8,6 3-48,5 1-121,6-1-383,4-3-224,5-7-472,3-6-344,3-7 935,-3-13-6144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11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337 0 3457,'-6'10'688,"-7"12"560,-9 11-256,-8 8-199,-7 2-385,-5 1-240,-4-6-656,-2-5-433,-2-6 489,8-9-5481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36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0 325 5281,'7'3'704,"8"3"577,10 3-545,10 5-120,9 1-200,7 1-64,7-1-104,5-4-40,5-5-64,1-5-16,0-7-104,-3-8-8,-5-8-24,-4-9-16,-7-9-216,-6-9-224,-8-8-736,-7-7-441,-6-9 841,-7 8-4977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8.39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5645 0 11402,'-17'0'1345,"-27"2"2512,-28 4-4170,-28 9 17,-27 11 40,-27 13 256,-27 17 320,-28 17 337,-30 14 87,-29 16-120,-27 15-112,-24 16-104,-21 16-48,-14 17-40,-11 18-16,-1 17-56,4 16-48,15 11-88,25 3-232,33-3-1000,37-12-432,43-19-601,41-25-319,46-32-1481,43-38 2385,35-37-6042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57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367 0 1856,'-1'2'144,"-2"7"297,-1 8 7,-3 11 400,-2 13 216,-2 14 264,-2 13-79,-3 14-217,-1 9-168,-1 8-352,0 3-176,-1-1-248,0-3-80,0-4-136,-1-3-96,-1-4-256,-2-2-144,-3-2-848,-5-3-529,-6-2 1081,3-14-3449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63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39 1 1432,'-16'5'64,"-6"2"-1560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89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0 549 1120,'11'-2'400,"16"-2"633,19-2 127,17-2 104,13-1-48,11-2-231,5-1-161,5-1-328,4-3-144,0-3-264,-2-3-96,-5-4-392,-7-4-48,-10-3 16,-11-2 56,-10-1 384,-7-1 56,-8 2 0,-4 2-8,-6 3-72,-3 2-264,-4 3-785,-3-1-463,-3-2 688,-3 4-2897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7.13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903 1 1808,'-3'0'553,"-2"3"743,-4 5-24,-3 10-168,-1 10-111,-3 12-377,-1 13-160,-1 12-192,-3 11-8,-4 9-48,-5 9-32,-6 7-56,-9 7-48,-7 3-16,-5 0 0,-6-2-40,-2-6-56,-3-9-408,-2-10-360,-2-13-753,-1-13-287,0-14 928,13-13-2777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7.37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0 368 2457,'5'0'968,"8"2"1000,8 1-271,7 0-609,6 0-224,7 0-376,3-2-136,6-4-176,3-4-80,3-8-112,3-9-40,4-10-96,2-11-88,1-10-336,1-10-352,-2-7 512,-12 9-7354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7.63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163 131 4433,'-6'4'400,"-8"2"368,-5-2-720,-4-5-224,-2-7-48,2-9-32,2-6-112,6-6-592,5-6 584,4 4-2913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7.87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638 1 4265,'1'-1'400,"-1"2"392,0 3-504,-4 8-96,-6 11 144,-8 15 384,-12 17 81,-9 16 15,-11 16-224,-8 16-480,-5 15-160,-4 17-144,1 13-160,3 10-680,8 7-321,9 1-247,11-4 152,13-11 576,12-18 495,8-31-1663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8.15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601 2 5513,'-9'0'888,"-12"-1"1241,-13 1-1537,-11 3-136,-6 7 112,-6 11 264,-3 15 97,0 17-137,1 19-88,4 20-288,5 17-160,9 17-240,9 13-152,12 10-472,14 5-328,15-2-1601,16-12 1473,4-30-7746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9.14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1540 269 2561,'3'-4'328,"2"-6"216,2-4-168,-1-3-256,-3 0-32,-5-1 40,-5 0-8,-6-1-16,-6-1-8,-7-1-64,-6-2 0,-9-2 112,-7 1 8,-10 3-32,-12 6-96,-11 12-416,-14 16-24,-16 18 16,-14 18 112,-15 21 552,-9 20 120,-4 20 16,3 18-80,14 14-224,29-17-5033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9.48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813 1 2913,'-10'3'-104,"-13"5"-417,-13 5 17,-12 6 328,-12 4 168,-8 6 528,-7 7 161,-3 9 47,-1 11-144,4 12-200,5 11-40,8 10-56,11 4-8,13-1-120,12-7-96,13-11-64,13-12 0,12-16-128,13-14-24,12-17-312,11-15-272,14-17 448,-6-5-3577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8.75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3199 4 17756,'-2'-1'576,"-3"-1"72,-4 2-1400,-5 5 104,-8 9 280,-12 10 592,-16 11 800,-18 11 208,-21 12 145,-19 10-169,-22 12-464,-18 11-184,-20 13-368,-21 13-120,-19 17 96,-20 15 64,-13 15 64,-5 12 16,5 6-192,14 1-232,23-3-488,28-9-288,31-12-776,33-17-113,34-21-287,33-25-521,34-28-735,31-31 1743,12-21-8809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9.88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2050 14 3969,'0'-1'592,"1"-1"584,0-1-224,-1 0-319,-1 0-137,-4 2-264,-4 0-104,-3 2-64,-5 2 8,-3 0 32,-2 0 8,-3 0-16,-1-1-8,-4-1-16,-2-1-8,-4 1 80,-5 1 56,-5 1 64,-5 2 16,-8 2-40,-6 2-40,-6 2-80,-5 2-24,-4 2-80,-1 2-32,-2 6-32,-6 6-24,-6 10 16,-9 14 0,-8 16 24,-7 18 8,-4 18-16,-1 16-24,8 14-288,13 13-280,20 9-1393,24 7 1185,23-24-5313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0.22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1046 255 2537,'-5'-7'80,"-6"-8"-16,-6-9 96,-5-7 80,-5-3 208,-5-2 352,-4 0 24,-5 5 32,-5 6-216,-6 11-400,-7 13-208,-7 17-256,-7 19-8,-6 21 32,-2 21 88,-2 22 96,3 18 0,5 18-24,8 13-456,12 10 344,16-22-5281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1.28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1701 32 4241,'-7'-2'40,"-11"-3"-112,-12-2-48,-9-2 96,-10 3-56,-6 3-8,-5 8 8,-2 9 64,0 8 16,0 9-8,2 9 0,2 6 0,1 7 0,2 8-16,1 6 0,2 8 8,3 6 16,2 6 8,2 3 8,4 0-8,3-2 0,1-5 48,2-6 32,-1-8 24,-1-7 0,-3-9 152,-4-8-16,-2-8-56,-2-9-184,-1-9-328,0-5-40,2-6 40,3-4 136,4-4 184,5-3 40,3-3 8,5-5 16,5-5-40,5-6 40,6-7 304,7-6 88,9-7 64,12-6 24,13-7 24,15-5 32,12-3 129,11-1 31,7-1-152,3 1-32,2 2-144,1 3-112,2 6-160,2 4-56,0 7-64,-3 6-32,-8 8-88,-11 9-16,-15 9-16,-14 10 8,-15 10 72,-13 11 16,-12 10 24,-8 9 8,-8 9 8,-7 7 0,-6 7-8,-4 3-8,-6 4-24,-3 2-88,-3 1-168,-4 0-64,-1 0-88,-2-1 80,0-1 160,-3-2 80,0-2 112,-2-1 8,2-3-24,5 0-32,6-2-192,8-2-144,10-2-304,8-6-25,9-8 161,6-10 160,7-9 312,7-9 40,7-6-32,10-6-8,7-5 16,9-3 56,4-3 304,1-2 128,0-1 168,-4 1 9,-2 3-193,-2 5-104,-2 8-152,-2 10-48,-4 12-40,-3 11-24,-5 11 8,-7 9 0,-4 7 8,-5 5-16,-2 3-32,-2 2-16,0 0-96,1-1-32,2-4-176,3-3-120,4-7-24,5-8 7,5-11 105,8-12 88,7-14-48,10-14-128,8-16-512,5-16-112,5-18 504,-10 0-2393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1.91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168 36 2825,'-1'-3'264,"-3"-1"240,0-2 56,-1-1 8,0 1-56,0 1-144,1 2-24,-1 1-64,-2 4-80,0 3-104,-3 6-24,0 6-24,-2 7-16,-1 9-32,-1 8 0,0 13-264,0 13-184,1 14-32,3 13 8,2 13 248,6 11 176,6 11-64,8 8-128,8 2-120,6-3-96,6-13 80,3-16 144,1-19 152,1-20 104,-1-20 40,2-18-8,-1-19-112,-1-17-72,-2-20-425,-5-18 337,-8-18-424,-8-16 56,-10-9 1472,-10-6-199,-10 1 751,-7 7-152,-6 12-256,-3 16-143,-3 19-337,1 19-96,0 19-248,1 18-8,2 18 232,4 18 72,3 14 16,4 12-88,5 10-256,4 9-96,7 6-64,5 7-16,6 3-64,7 1-112,4-3-288,5-7-192,3-9-704,2-11-617,1-9 1121,-4-20-4241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2.40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23 840,'7'1'112,"8"0"184,7 0-248,5-1-24,3-3-16,1-3-16,0-2 0,-6-1-1304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2.80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219 1295 616,'-12'15'304,"-15"20"288,-10 16 232,-4 7 57,1-2 55,8-10-128,10-17-104,14-23 16,14-26-136,13-25 1,13-24 63,9-19 64,9-16 136,8-11 80,6-8-144,6-5-151,3 0-289,2 1-160,-1 6-160,-2 7-24,-4 12-16,-2 12-32,-6 15-40,-4 17-16,-7 16-88,-5 15-64,-4 14-105,-5 12-7,-3 10 48,-2 10 64,-1 9 72,0 7-128,2 8-328,5 4-272,6 1-352,6-2-233,9-10 849,-6-10-4545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3.24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1368 528,'16'-4'208,"25"-8"112,27-11-72,23-11-64,14-13 96,6-12 112,-2-13 129,-9-10 31,-12-10-184,-15-7-112,-17-4-120,-17-3-40,-17 0-48,-17 2-64,-14 4-88,-13 6-24,-9 6-368,-8 8 328,4 17-3057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3.86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5 534 184,'-2'17'8,"-1"19"24,5 17 88,7 11 472,12 4 328,16-1 137,17-5-105,18-10-448,18-14-312,15-17-112,13-20-8,8-21-24,1-18-8,-4-17-24,-10-14 0,-10-10 0,-11-6 8,-8-4-8,-7 0-8,-7 4-176,-9 4-248,-12 7-280,-15 9 8,-13 8 192,-13 11 351,-12 10 650,-8 10 79,-7 11 184,-4 11-16,-1 12-200,0 12 32,3 12-120,5 8-56,9 8-159,9 4-97,12 5-96,11 2-24,11 0-56,9-5-64,7-8-64,7-13-57,4-13-135,1-13-16,2-12 40,1-11 56,1-7 152,1-4 24,-3-2-120,-2 1 0,-6 3 24,-6 3 56,-8 5 152,-9 4 48,-8 5 200,-9 7 32,-8 7 0,-4 8-32,-4 9-208,0 10-32,1 7 0,5 5 16,5 2 56,9-3 8,8-4-16,11-6-16,11-8-64,10-10-16,10-9-240,6-9-216,3-10-824,-1-8 696,-13-2-3393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4.48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284 0 5673,'-13'7'304,"-15"12"424,-13 11-784,-7 13 56,0 8 72,4 7 136,10 0 185,13-2 63,14-4 56,17-5-96,18-5-144,18-3-56,19-5-120,17-2-40,13-5-144,12-3-16,10-5 0,4-6 8,2-8 112,-2-10 8,-7-11-8,-7-9-16,-9-10-120,-11-5-64,-14-1-8,-13 2 8,-15 8 136,-13 8 48,-12 10 48,-7 9 40,-5 10 40,-3 9 8,1 10-48,2 8-40,3 10-40,6 6-8,5 6-8,6 1-8,5-2 8,6-4 0,6-7 8,6-8 0,6-7-8,6-5-160,5-6-280,4-3-72,1-2-24,-2-2 151,-3-1 305,-6-2 72,-5 0 24,-7-1 8,-4 1 0,-4 0-16,-3 1 8,0 1-320,1-1-928,0-2-424,0-3 680,-7-3-1465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4.78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0 1448,'0'11'56,"0"16"-24,2 15 16,3 15-16,2 8-16,3 6-8,4 0 0,5-4-8,4-3-112,5-7-224,5-4 0,5-5 104,-5-10-400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9.08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3997 0 20876,'-17'10'553,"-29"13"-1050,-30 17-1047,-28 19-72,-27 19-121,-26 20 1353,-25 16 920,-26 17 761,-24 16 143,-21 16-216,-17 20-303,-14 23-393,-10 24-112,-3 25-136,2 23 0,13 16 24,23 8-16,37-6-192,45-17-256,53-30-928,54-35-553,53-40-1223,47-41-817,43-46 2081,9-37-10627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5.00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35 1 1224,'1'5'464,"2"7"337,0 7-281,0 8-168,-2 8-208,-3 6-48,-2 7-80,-2 3-24,-1 2-64,-2-1-64,2-1-200,0-3-104,4-3-281,3-4 361,1-9-1184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5.38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187 0 9522,'-10'5'232,"-11"9"-64,-8 11 64,-4 14 112,0 11 8,5 13-56,6 7-64,12 7 16,11 4 9,13 0-65,14-2-72,13-6-264,14-8-225,12-13-407,11-14-224,6-15-584,2-16-353,-1-14 1081,-16-8-4673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5.65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261 171 1696,'2'-9'649,"2"-8"887,1-6 56,-1-2 41,-3 1-161,-5 2-536,-5 4-256,-5 3-368,-5 4-16,-5 4 8,-2 7 16,-3 8-31,-1 10-121,0 11-40,1 9-24,3 11-32,5 7-16,9 5-56,9 1-24,12 0-16,12-3-16,13-7-104,11-7-80,12-12-273,9-12-151,6-15-160,2-16-88,-4-16-200,-3-15-545,-7-13 985,-13 3-4697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5.98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100 1 4289,'-6'1'624,"-7"6"424,-5 7 113,-2 10-265,1 11-232,4 12-344,7 12-104,10 10-176,11 11-40,13 7-40,13 4-64,13 2-200,11-3 8,11-5 32,9-6 64,11-7 200,11-7 8,8-6-736,6-8-905,0-5 937,-20-12-4305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6.33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2465,'4'-1'544,"5"1"448,1 4-760,0 5-328,-3 10-232,-4 8 144,-3 8 496,-3 8 256,1 6 144,2 4-128,3 6-280,2 4-112,3 4-104,0 3 24,0 2 64,-1 0 40,1 0 9,0 0-57,2-2-80,3-2-56,4-1-16,6-1 8,6-1 8,8-3 0,7-2 0,8-4-16,7-4 0,7-3 0,5-4 16,1-4 16,-1-4 0,-2-4 0,-3-6-32,-2-6-16,-3-6-24,0-6-32,-1-8-104,1-6-48,0-6-129,-1-7-223,-2-7-992,-5-5 976,-11 3-3729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7.31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88 0 824,'-13'7'-8,"-22"8"8,-5 3-816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7.47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701 1 928,'-20'12'432,"-26"18"376,-24 19-151,-16 16-409,-8 14-392,2 10-505,8 8-31,13 4 72,13 2 240,17-2 456,14-3 152,16-4 136,13-5 32,12-7-80,8-7-200,5-13-536,2-14-8,-2-17 96,-5-17 120,-4-17 416,-7-12-64,-5-12-400,-5-7 184,-3 2-840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7.79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2108 0 1080,'-11'3'408,"-14"5"192,-15 7 49,-14 9-121,-12 11-80,-9 11-56,-6 13-120,-4 9-104,1 8-120,2 5-16,4 2 0,4 0 0,2-1-8,1-2 0,0-3-16,-1-3-16,0-4-16,-1-5 0,-2-6 24,-5-6 16,-4-6 8,-7-7-8,-3-5-8,-1-5-8,2-4 8,5-3-16,6 0-656,4-1 480,16-3-3721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8.01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1 951 3617,'10'-1'496,"15"-1"168,16-1-72,16-1-8,16 1-280,18-1-48,16-1-136,15-4-40,13-8-40,12-11-8,9-18-8,7-22-8,4-21-32,0-21-96,-4-19-576,-6-15-576,-8-10 672,-30 20-3561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8.16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 1 1664,'-2'10'-104,"-4"14"8,-1 4-1368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9.42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1371 1 20876,'-20'8'673,"-25"10"-625,-22 11-953,-13 7-623,-9 7-80,-2 6 928,-3 7 864,-1 8 1328,-3 11 256,-1 10-79,-2 11-385,3 10-728,4 8-248,8 9-296,10 7-40,14 4-32,16 2-24,20-4-32,22-8-16,26-13-136,26-16-256,27-20-536,23-22-465,18-24-1175,14-26-833,8-30 1905,-19-10-11243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8.46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1155 162 1280,'12'1'312,"17"-1"304,13-3-263,8-4-289,2-5-32,-4-5-144,-7-3-16,-11-2 39,-11-1 89,-10 2 465,-9 2 103,-10 5-16,-7 9-96,-11 13-216,-11 16-80,-12 18 16,-13 20 72,-12 20 128,-11 18 64,-7 18 120,-6 15-15,-5 12-113,-3 7-96,-1 6-168,1 1-112,4-3-608,7-4-313,9-8-695,9-10-288,10-8 1040,15-27-1665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8.89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430 1 2040,'0'6'369,"0"15"287,-3 19-144,-5 24-352,-6 24-16,-8 23-32,-9 19-72,-7 13-24,-6 9 0,-5 3 0,0 0-8,1-4-256,6-6-192,7-8-488,7-11 439,10-26-1495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9.23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0 585 424,'1'-5'152,"2"-7"104,2-9 72,2-10 120,2-10 385,4-11 255,3-8 320,4-6-16,4-3-311,4 3-241,3 8-464,2 10-152,0 15-136,0 14 0,-2 15-8,-1 17 8,-2 18 8,-3 18-8,-1 17-16,-2 17-16,-2 15-16,-2 13-16,-1 13-24,-4 8-16,-2 7-192,-5 5-128,-6 3-288,-6 5-200,-7 6-49,-8 6 121,-7 4 304,-9 0 176,-6-1-56,-8-3-88,-4-6-248,-4-8-144,-1-11-57,2-15 417,10-27-1240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9.37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 1288,'2'9'-240,"4"18"160,0 3-888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0.47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348 0 2024,'-2'0'537,"-3"1"351,-3 2-192,-4 3-112,-5 5-256,-5 8-72,-4 9-136,-4 13-32,-5 13-56,-2 16-8,-1 16-8,1 15 8,5 11 0,6 8-16,10 4-264,12 1-216,14-4-416,16-7-240,17-12 608,2-24-1865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0.89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198 1 5881,'-5'4'312,"-6"8"336,-6 7-560,-5 10 129,-2 7 71,-3 9 40,1 7 80,2 7-48,5 7-88,6 5-40,5 4-96,6 5 8,6 3 56,5 3-8,3 0-56,4 1-24,3-2-88,2-1-8,2-3-16,2-4 0,2-4 0,1-3-16,4-4-8,2-5-8,4-7-24,5-7-136,5-8-48,6-8-32,8-8-128,7-5 64,6-4-8,5-4 32,4-1 144,5-2 32,6-5-385,9-9-7,8-19 0,6-23-152,8-28 600,-19-1-5049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1.94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26 4465,'3'-3'256,"4"-4"304,7-1-192,6 2 112,8 4-32,6 11-32,5 13-63,2 20-129,-3 22-160,-7 24-713,-8 22-263,-12 20-128,-10 12 0,-14 7 704,-5-21-3321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2.18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2449,'4'10'200,"2"16"176,2 17-672,-1 16 216,-2-1-2569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2.62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1147 4937,'10'-5'424,"16"-9"88,14-10-64,14-10-360,11-8-56,8-7-8,7-4 24,1-1 360,-3 3 121,-6 5 71,-9 9 0,-12 11-336,-10 13-104,-10 15-88,-6 14-40,-7 16-32,-4 14 0,-3 10 32,-1 7 56,-1 2 96,1-1 16,3-6-32,4-7-32,6-11-120,6-10-24,7-11-24,7-14-8,8-12-8,6-15-8,4-17 0,0-17-8,-4-22 0,-7-21 0,-10-21-80,-11-20-40,-9-18-336,-9-17-400,-8-13 536,-5 25-7034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2.84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467 0 5921,'-3'19'440,"-2"25"96,-2 26-95,-2 23-345,-1 18-56,-1 16-8,-3 10 8,-2 9 224,-5 6 40,-5 4 80,-5 2 8,-5 2-248,-6-1-128,-7-1-992,-8 0-1073,-11 2 1121,6-27-4169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9.75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1170 0 17940,'-24'12'632,"-29"18"-40,-27 19-544,-16 20-88,-9 15-56,-3 16 360,-1 15 344,2 13 480,2 13 153,4 8-89,8 5-160,15 0-384,17-3-136,24-8-272,25-9-111,28-11-137,31-11-57,29-16-143,29-17-176,27-24-440,22-25-408,19-28-1025,13-30-615,4-27 1543,-31-4-14882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4.38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165 28 4089,'0'-4'664,"-1"-4"728,0-1-167,-2 3-401,-4 6-120,-6 13-288,-8 17-24,-6 23 56,-4 23 0,2 20-80,6 14-128,14 6-256,21-1-224,29-12-832,35-21-992,43-35 1103,1-26-5896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19.03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2061 75 4177,'2'-3'376,"0"-2"752,1-3-984,-2-1-48,-4 0 56,-7 1 72,-8 1 144,-11 1 225,-10-1 95,-11 2-104,-11 0-168,-12 3-264,-11 4-104,-11 5-168,-11 7-128,-10 8-128,-11 6 16,-9 9 112,-7 7 120,-4 7 144,-2 5-8,4 3-256,6 1-168,12-1-617,15-2-807,19-4 1088,26-11-2649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19.38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2051 6 10218,'-5'1'80,"-6"-2"496,-10-1-1808,-11 0-512,-11 1 359,-12 1 633,-15 1 648,-15 3 1256,-17 2 145,-17 4-313,-14 2-296,-11 4-448,-9 5-120,-3 4-168,-2 7-40,5 8-8,7 6-8,13 6-80,17 4-152,22 0-472,25 1-152,28-3-161,29-4 97,33-5 48,28-8-496,30-12 944,1-11-1865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19.6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2148 15 5769,'-14'-2'176,"-19"-3"440,-23 0-832,-22 3 208,-20 5 152,-17 8 56,-15 8 185,-15 10 167,-10 9 144,-9 10-32,-4 8-208,-1 8-184,5 5-280,8 3-80,14 3-264,18 0-280,21-1-1161,24 0 1049,24-14-5345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0.00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1873 202 6185,'-2'-8'-112,"-6"-11"-176,-7-9-472,-10-5 72,-12-1 216,-16 4 448,-15 6 424,-19 7 624,-14 9-48,-17 9-360,-13 9-199,-11 11-329,-8 9-136,-2 9-136,2 6-9,8 4 17,11 4 16,16 3-184,21 2-216,21 1-488,23 1-144,24-1-81,24-1 561,12-12-760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0.1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184 1 1672,'-17'2'-144,"-24"4"-120,-21 5-16,-2 1-704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0.8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1913 186 584,'-14'4'240,"-19"6"168,-14 4-16,-9 2-88,-4 0-120,1-3 0,3-2 73,7-4 159,6-4 0,7-5-104,7-7-96,5-6-208,3-7-16,-2-4 8,-3-3 24,-6 0 40,-8 3 32,-8 6 8,-5 5 24,-6 7 64,-2 8 0,-2 6-16,0 7 24,2 7 64,5 5 16,8 4-32,10 3-64,12 1-160,15-2-16,15-1 0,16-4 24,17-4 0,17-6 0,19-5-40,17-6-216,16-8-600,14-7-240,6-8-216,4-8 119,-2-6 537,-6-5 320,-11-3 616,-16 1 280,-19 1 489,-22 3 63,-22 5-144,-22 4-144,-23 6-384,-22 6-104,-22 6-72,-21 6 33,-20 7 95,-16 6-8,-15 4-104,-12 6-64,-9 3-120,-6 4-32,-2 3-24,2 1-8,6 0-40,10 1 0,14 0-24,17 0-32,18-1-288,20-1-72,20-2-48,20-3-16,20-2 232,20-1-9,22-1-95,19-1 0,18-1-40,17-4 72,15-3-304,11-4-192,8-4-400,3-5 479,-19-1-1543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01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144 1 1048,'-5'9'200,"-9"17"288,-9 18-120,-4 16-63,-2 13-49,4 7 72,8 1 112,14-6 40,15-8-24,21-14-288,19-15-152,18-16-80,16-15-32,12-17-64,10-13-48,8-13-384,4-12-336,4-9 535,-21 5-1719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24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1292 1 6601,'-16'0'481,"-22"3"639,-25 4-520,-18 5-120,-15 7-80,-9 7-296,-5 9-72,-1 7-24,1 7-8,4 6-120,4 6-136,9 4-304,9 3-320,13-1-705,16-2-103,19-6-16,21-6 151,26-10 1081,10-11-536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50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1666 1 6993,'-7'0'657,"-11"0"1671,-18 4-2624,-17 8 8,-19 11 208,-15 9 64,-14 10 208,-13 4 88,-8 5 56,-7 2-32,-4 3-104,-2 2-88,1 2-184,4 3-136,8 2-544,13 1-480,15-1 648,24-11-7290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0.20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 14771,'2'9'728,"4"15"353,10 12-881,17 12-272,19 8 0,23 5 160,22 3 56,22-1 40,20-3 8,20-5-136,16-8-48,11-9-8,12-10 32,7-14-72,7-16-192,7-21-585,4-24-535,3-27-1849,-2-26 1825,-39 5-8946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6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15 1 8602,'-3'0'-1048,"-1"1"-505,0 0-23,1 1-2849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82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0 934 6449,'8'-5'1113,"13"-11"935,18-10-608,21-13-864,23-11-231,27-10-281,28-10-48,29-7-40,28-7-56,28-5-345,22-4-183,16 0-824,12 4-888,1 9 1359,-46 17-5240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2.25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1 891 13803,'1'-5'16,"7"-7"-656,13-10-696,20-9 439,21-9 65,19-6 648,15-6 480,14-4 368,12-2 48,14-2-199,14-1-153,18-1-256,17 0-96,17 2-96,14 1-48,7 6-240,4 5-185,-4 9-303,-7 9-184,-12 10-376,-17 9-337,-20 7 1009,-38 5-4825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2.61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6 485 6745,'-3'-2'48,"1"-2"-144,3-3-56,10-5 464,15-5 305,19-6 439,21-6 104,24-7-208,24-5-256,24-5-448,21-1-144,16 1-104,14 4-16,10 6-56,6 6-136,3 8-584,0 5-392,-1 5-1305,-5 3 1313,-37 2-4577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3.10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1 247 5921,'5'-3'-304,"8"-4"-296,11-2-744,10-1 648,9 0 944,6-1 600,4-1 728,3 0 9,5 0-561,8 0-304,12 0-368,14 0-96,18 1-152,19 0-40,20 0-24,18 1 0,17-2-8,14 1-16,12 0-24,10 1-128,7 0-568,5 1-680,0-1 727,-40 2-6336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3.5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1 531 8298,'8'-3'-32,"18"-6"-424,22-5-561,25-2 249,23-1 48,19-1 624,16-2 592,12-2 688,10-2 105,12-3-297,12-2-256,16 0-480,14-1-160,16-1-176,14 0-32,11 1-40,10-1-16,5 0-48,2 1-144,-2 2-560,-5 3-441,-10 5 705,-47 5-5577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4.10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2948 48 1880,'26'-1'80,"39"-3"-256,39-1-240,32-2-24,23 0 112,12 0 616,5 0 240,-3 2 80,-8 2-95,-11 1-313,-13 3-144,-15 0-160,-18 1-64,-21 1-185,-24-1 241,-27 0 216,-29 0 81,-33 1 175,-34 1-248,-37 3-120,-37 0-16,-37 2 16,-33 0 0,-35 1-24,-29 2-24,-29 2-56,-25 5 0,-24 5-33,-19 5-127,-17 7-80,-13 8-16,-8 7 72,-2 9 112,5 10 160,70-7-792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4.30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74 42 3649,'-6'-4'-232,"-9"-6"392,-11-3-776,-1-1-2345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4.9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2637 0 3289,'-22'3'240,"-32"6"192,-31 7-304,-28 9-112,-21 9 32,-14 8 208,-6 8 56,-1 6 72,4 4 0,8 3-160,12-2-32,13-2-40,16-6 8,17-7 120,19-6-16,19-6-144,17-5-120,17-5-248,17-3-56,14-4-56,14-3-24,13-3-304,9-5-216,10-4 8,7-6 119,5-5 457,4-6 296,-1-5 344,-3-2 121,-7-2 151,-11 2 72,-14 3 240,-13 4 56,-15 5-64,-14 5-71,-16 7-337,-16 7-136,-15 10-80,-14 8 40,-11 9 72,-9 6 8,-6 5-40,-3 3-64,1 3-176,4 1-64,7-1-128,9-2-136,12-4-424,13-5-152,14-5-312,14-5 79,16-4 417,13-6 192,13-5 456,10-7 56,6-7-24,4-5-32,0-5-40,-3-3 8,-7 0 232,-9 0 136,-11 2 145,-11 3 103,-14 3-56,-14 5-96,-13 5-120,-13 5-96,-14 6-136,-11 4-40,-13 6-48,-8 5-24,-9 5-32,-4 4-32,-3 4-56,3 0-96,8-1-496,12-3-616,18-5 727,21-9-5992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5.58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18 2537,'47'-2'-128,"68"-5"39,14-2-2231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0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1508 1 9122,'-19'19'352,"-24"30"-80,-23 37-1056,-20 41-312,-16 39-41,-12 34 385,-8 25 384,-6 15 688,-5 10 176,-3 5 24,-4 3-135,-4 3-641,-5 3 159,23-45-6880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0.52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494 1698 17924,'-28'12'416,"-30"15"-296,-24 12-184,-9 7-136,4 3-96,15-3-64,21-6 80,26-6 280,28-9 176,30-8 288,29-10 64,30-8-56,29-11-128,29-10-256,26-11-56,24-9-56,21-10-56,18-10-56,14-9 0,11-10 56,5-9 88,4-11 80,1-9 56,-2-10 40,-1-8-48,-2-7-32,-1-6-48,-4-5-112,-2-1-256,-8-1-912,-10 3-761,-16 6 985,-47 25-14051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5.8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563 1 10826,'-53'1'-984,"-71"3"-120,-68 3-376,-2 0-5778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6.05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926 20 1832,'-39'4'529,"-48"4"303,-41 4-480,-22 3-624,-5 1-48,15-1 184,26-3 192,38-3 368,40-3 120,44-4 328,42-2 112,45-2-88,40-1-31,40 0-265,35 0-72,33 1 56,27 0-64,24-1-128,20-1-64,17-3-224,14-2-40,13-3-56,11-1-24,9-1-256,7 1-144,7 2-296,3 1-368,0 4-1281,-4 4 1425,-69 3-3857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6.2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394 0 5193,'-67'3'-376,"-87"5"1336,-19 2-6737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6.43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907 1 5329,'-44'7'-96,"-48"8"-160,-39 9-104,-20 4 192,0 2 168,17-2 192,28-4 136,38-6 168,39-4 56,43-5 88,43-4-15,41-3 63,39-2 48,38-3-16,34-1-40,35-3-128,30-1-88,29-2-216,28-2-80,25-1-184,20-2-208,19-1-352,12-2-168,10 1-312,5-2-112,2-1 680,-71 3-6778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6.72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3927 0 8946,'-46'5'-1336,"-61"8"-265,-61 8-551,-47 10 680,-32 7 1856,-19 5 592,-8 2 264,1 0-144,4-2-512,5-4-424,8-5-576,8-5-64,13-8 48,15-6 128,21-5 328,21-5 32,25-2-392,24-2-472,24-2 456,31 0-3425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7.00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0 360 3185,'13'1'840,"17"2"680,24 2-88,24 3-7,28 3-193,30 2-144,33 1-432,34 0-207,33-3-273,29-5-88,27-7-56,21-6 8,20-8 40,17-7 16,16-7-24,15-4-24,9-4-96,5-2-72,-2 0-64,-8 1-16,-15 3-113,-17 3-143,-20 4-480,-21 2-232,-23 3-424,-26 5-401,-29 4 1217,-54 4-3897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7.22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5973 1 4457,'-51'8'840,"-74"9"1009,-73 10-1361,-65 9-208,-53 6 192,-38 4 304,-26 2 64,-16-1-176,-7-1-176,3-4-232,8-4-168,11-6-400,13-4-184,10-3-488,11-2-120,9-2-392,10 0-105,11-1 937,59-4-4177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7.5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1 427 13163,'37'1'264,"59"-2"-312,63-5-328,61-4 56,52-7 96,40-5 248,30-5 96,21-4 0,14-4 0,13-4-24,13-4-224,12-4-864,14-4-737,11-2 825,-70 8-8282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7.7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3853 0 12299,'-72'3'-392,"-98"4"-1289,-99 4-903,-84 5 319,-61 6 905,-37 4 1816,-16 4 640,6 2 128,17 2-551,26-1-529,84-5-7754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02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0 247 12475,'49'-4'216,"67"-6"-64,76-7-1144,70-3-89,55-2 249,41 3 320,25 4 784,14 5 176,3 2 8,-3 3-56,-4 1-336,-7-2-112,-7-3-264,-4-3-216,-7-5-928,-6-4-761,-8-4 1209,-65 3-4489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0.99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4141 16484,'11'3'904,"18"-1"560,26-7-904,34-10-272,36-15-80,41-16-16,41-18-16,40-18 88,39-16 96,35-17 145,35-17 47,31-15 32,25-15-32,22-16-144,16-13-72,11-14-112,9-13-56,6-12-88,4-15-56,1-12-200,1-10-176,-8-6-640,-13 0-392,-24 10-1049,-33 16-856,-41 21 1849,-83 49-12827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3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5605 1 7370,'-40'2'80,"-59"6"-176,-63 7-441,-58 8 65,-46 7 384,-35 9 832,-22 8 233,-12 8 103,-7 7-176,-3 9-488,-1 4-216,4 3-136,7-2-24,11-7-16,13-8-72,17-11-240,15-10-336,15-11-872,14-10-649,13-9 1089,48-6-3993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5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60 5681,'35'1'904,"51"1"993,54 1-1313,50 1-712,42 0-40,33 0 64,24 2 72,18-1 136,13 0 16,12-4-96,9-3-136,9-6-560,8-5-417,6-6-1031,4-8 1080,-60 1-2809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8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5048 1 6361,'-33'2'929,"-45"3"935,-47 5-2416,-45 6-648,-38 5 191,-31 6 1025,-27 4 528,-19 4 401,-18 2-9,-13 4-384,-10 1-224,-6 0-248,2-1-8,9-4 24,16-4-16,23-5-144,25-5-96,27-4-224,27-4-272,26-5-1489,27-4 1369,39-4-5081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96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8410,'50'6'488,"67"7"400,74 3-1424,69 2-400,61-3-1529,55-3 1417,-37-3-3753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9.28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103 0 5745,'-44'9'240,"-15"2"-6225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9.75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1 122 15011,'0'0'208,"5"-2"-208,7-2-608,14-5 240,16-3 144,22-3 376,20-1 216,24 2 240,20 5 64,23 5-95,21 7-153,24 7-216,24 5-80,24 3-136,24 1-88,20-3-104,19-3-32,15-4 16,10-3 31,6-6-119,3-4-136,-2-6-624,-6-8-488,-9-12-1329,-10-12 1529,-59 1-7274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9.98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2700 1 9786,'-38'6'-264,"-52"8"-328,-51 5-1585,-43 4 89,-30 1 1088,-20 0 968,-10 1 1336,-1-1 24,3-1-495,5-2-489,7-3-793,9-2-447,11-4 480,41-4-5265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30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1 548 2825,'6'0'560,"12"1"608,21 0-512,22-2 16,26-3-184,26-5-88,23-5 113,21-5 119,22-5 80,19-3-72,18-2-224,18-3-136,15 0-248,15-1-56,11-1-272,10 0-200,7 1-384,1 0-16,-4 1 247,-7 3 209,-16 3 416,-19 2 48,-24 3-48,-28 3-240,-31 4-760,-33 2-504,-34 3 712,-33 3-1841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5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5896 1 896,'-29'3'48,"-40"5"144,-46 7-96,-43 7 304,-37 5 256,-30 6 897,-22 4-361,-17 2 56,-12 1-1008,-7 1-64,-4-1-144,-1-1-16,-1-1 16,-1 0 16,1-2 0,1-1 0,3-2-16,3-2 0,6-2-24,7-1-8,12-3 0,16-2-32,21-5-528,28-5-608,30-7 640,43-5-4177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71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1 304 4937,'30'-1'744,"45"-3"737,47-2-953,45-2-208,39-2-216,30-1-48,24-1-40,17-2 0,13-2-24,7-3-8,5-2 16,4-1 0,1-2 0,0 0-32,0-2-576,-3-2-825,-7-3 809,-53 5-4857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1.53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4706 9986,'9'-12'720,"13"-16"1121,15-17-1769,16-12 8,17-11 224,18-7 336,16-7 584,17-7 256,17-7 281,15-7-113,18-8-319,18-5-201,19-5-416,18-5-200,19-2-312,17-2-80,15 0-80,13-2-8,9 0 0,7-3-8,4-3 0,0-3-8,-1-5-8,0-7-8,-1-10-8,0-11-40,2-14-112,2-15-112,-2-11-312,-4-10-240,-10-2-673,-16 2-423,-20 7-2169,-21 8 2321,-52 39-10995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86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468 0 10434,'-41'6'-496,"-59"7"-352,-62 8-136,-2 1-7122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9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2721 0 7450,'-46'9'800,"-62"12"568,-57 11-760,-45 8-1104,-30 3-440,-15 0-656,-5-2-89,5-5 505,9-3 408,15-5 680,17-2 136,21-5-400,24-4 272,40-5-3025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1.2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1 244 1536,'14'-1'728,"24"-2"761,30-1-89,33-2-352,35 0-223,34 1-345,32 0-96,29 2 40,23 2 40,20 2 24,14 2 24,10 2-144,4 1-104,1 0-96,1-2-48,-1-4-72,1-6-48,1-8-472,1-10-344,1-12-832,-1-10-305,-3-10 1041,-53 4-4033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1.8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1036 1 6305,'13'4'256,"18"10"168,15 11-464,13 13 64,10 14 49,8 15 247,4 15 64,-1 16 16,-3 18-32,-10 18-216,-14 18-80,-20 16-72,-21 11-8,-26 4 104,-27-3 56,-29-6 200,-28-13 64,-29-14-72,-23-16-40,-21-16-280,-14-14-232,-7-14-520,0-15-496,8-17-953,11-16 1145,36-16-4017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2.17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4953,'5'27'128,"4"46"-288,2 48-328,-4 46 272,-3-5-4001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2.26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1010 0 2168,'-25'23'697,"-34"28"447,-37 19-496,-31 10-384,-27-6-1128,-23-14-344,-20-21 519,23-18-1471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2.30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158 83 56,'-30'-13'8,"-31"-20"8,-6-4-96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2.63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627 296 1280,'25'-13'16,"38"-15"56,40-14-40,36-7 424,29-1 313,20 6 239,12 9-104,6 12-448,4 11-264,0 13-248,0 11-136,-4 12-472,-8 11-120,-14 10 16,-18 10 167,-25 9 737,-27 9 209,-33 8 71,-34 10-8,-36 7-112,-34 6 8,-34 2 208,-30 0 192,-28-3 120,-25-6-16,-27-6-127,-27-8-113,-26-10-144,-28-11-48,-26-13-176,-23-12-280,-13-13-128,-6-9-16,9-8-296,20-5-416,30-5 559,59-3-6400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3.03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4333 1 8762,'-14'12'288,"-20"19"1680,-25 24-4768,-25 23 255,-24 17 1577,-19 12 800,-17 1 2024,-12-3 105,-12-4-921,-12-6-384,-17-1-544,-18-1-104,-24 1-48,-21 1 8,-23 3 8,-18 0 8,-11 0 32,-6-4 8,3-5-856,11-7-704,18-11 832,58-18-6322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3.63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1579 1 10482,'-21'20'200,"-30"27"88,-31 29-1880,-28 32 208,-24 25 544,-14 17 896,-8 6 608,-1-1 208,5-6-328,11-5-624,15-5-344,19-8-552,22-9-201,25-12-159,24-15 184,23-18 256,22-21 120,23-23 79,20-22 353,20-22-104,18-19 320,14-18 1520,9-14-495,5-13 719,1-8-288,-4-10-864,-5-8-528,-8-9-728,-10-10-256,-11-8-496,-15-4 767,-19 19-1551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2.05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0 339 12211,'7'-4'1152,"12"-7"2489,20-6-4233,23-4 119,23-4 121,21-2 112,20-2 672,14-3 185,16-1 199,13-1-80,13-1-312,12 3-168,7 7-240,1 11-40,-8 17-16,-13 17-8,-21 20-104,-25 19-224,-29 19-152,-30 18-8,-34 14 80,-33 12 223,-34 7 169,-31 4 64,-27 2-472,-22-2-352,-16-5-1192,-10-8 984,17-24-10811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3.78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368 0 2080,'-16'3'513,"-21"8"423,-17 14-192,-11 18 24,-1 22-40,7 20-88,14 17-208,20 10-159,24 3-554,28-5-271,29-13-368,28-17-160,27-25-128,22-27-17,17-30 697,-17-14-792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4.0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562 1178 2921,'12'-19'624,"12"-29"312,7-29-496,0-27-1088,-8-22-408,-16-12 944,-18-1 632,-20 9 864,-17 16 320,-13 18-871,-8 20-441,-4 20-344,0 18 112,2 22 152,5 21 24,7 27 40,8 27-80,10 27-176,14 25-104,18 17-368,20 11-240,19-1-320,17-5-105,15-16 25,10-19 96,5-25-32,2-24-104,-3-28 632,-13-16-2081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4.2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244 31 12723,'-7'-3'632,"-9"-5"800,-10-1-2384,-8 1 176,-4 5 208,-1 8 280,4 9 504,7 12 8,12 15-240,12 15-184,16 16-537,16 14-191,16 8-272,14 2-16,13-7 24,8-11-145,7-19 809,-12-19-4761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4.5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403 40 15507,'-13'-5'56,"-19"-4"-1544,-17-3-528,-12 3 551,-3 4 249,3 8 1368,10 6 464,12 7-40,15 10-192,16 12-304,17 13-152,19 14-384,19 10-96,18 7-120,16 1 0,13-3 176,12-7 56,5-10-296,2-12-545,-4-15 745,-21-12-4737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4.83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1991 577 7082,'-15'-15'488,"-22"-19"552,-27-18-936,-26-13-32,-24-7 216,-22-1 176,-15 4 216,-13 8 120,-8 10-184,-3 11-127,4 14-201,7 11-112,17 11-80,19 11-40,25 10-64,25 10-64,26 12-248,24 12-80,27 11-217,24 9-55,29 9-32,25 4-144,25-2-232,20-5-297,13-13-743,8-16 1136,-22-16-2553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5.0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3621 1054 2296,'-6'-15'833,"-11"-21"607,-19-21-328,-23-17-248,-25-13-191,-26-8-1,-26-1 48,-24 1 64,-23 6-64,-20 7-80,-20 9-160,-16 10-96,-13 10-183,-7 8-73,2 11-72,7 7-8,16 9-48,20 7-96,23 7-289,26 7-223,31 6-648,32 5-320,34 5 840,30-1-6658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5.45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3106 840 7250,'-8'-5'664,"-15"-10"960,-14-7-1552,-12-7-80,-12-4 32,-9-4 168,-9-4 144,-9-5 144,-10-5 40,-10-5-40,-11-3-95,-12-5-153,-12-1-56,-12 0-104,-10 1-8,-9 5-16,-8 7-8,-7 12-48,-3 14-80,-1 15-112,4 18-80,12 17-217,17 17-47,28 15-488,31 13-144,39 9-408,41 4-129,46 1 1025,19-14-4153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5.76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3691 472 12635,'-15'-9'264,"-25"-12"-616,-30-10-448,-32-7 207,-31-4 57,-29-1 792,-26 0 280,-22 0 97,-17 1-41,-16 0-304,-9 4-128,-6 6-152,0 7-16,6 9-96,11 9-72,17 11-192,21 10-128,25 11-497,28 10-263,30 9-760,33 4-521,35 3 1449,27-7-2961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6.96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4630 579 9522,'-23'-4'64,"-36"-5"-480,-38-3 0,-36-2 88,-29-3 200,-23-2 560,-15-3 80,-8-3 0,-2-1-96,1-1-336,3 0-80,7 0-56,9 1-16,11 1-32,15 1-104,18 4-208,16 2-56,19 5-8,20 2 80,20 4-128,23 3-89,20 1-15,19 0 48,17-1 464,14-3 184,11-3 136,6-2 24,2-2 0,-2-1 0,-5 0 40,-6 1 73,-8 3-33,-9 3-24,-8 3-56,-11 4-40,-10 4-8,-12 4 8,-10 3 8,-8 5-16,-4 2-16,0 3 0,5 2-56,9 1-32,14 3 56,15 2 8,20 3 8,24 4-8,26 2-232,26 0-72,25-1-168,22-3-112,19-7-72,14-8-56,8-9 32,5-9 111,-2-8 201,-4-7 96,-12-3 136,-15-4-40,-17-1-128,-21-1 24,-21-1 232,-22-1 272,-28 0 289,-25 0 23,-30 0-168,-27 2-176,-27 0 8,-24 2 40,-23 0 104,-21 1 32,-16-1-32,-16 0-64,-11 0-136,-9 1-47,-7 1-113,-6 3-24,-1 4-32,1 2-24,7 5 0,9 2-16,16 2 0,19 2 0,23 0-24,24 2-24,25 1-376,24 0-145,24 1-63,21 1 16,21 1 344,20 1 88,18 1-24,17 0-32,17 3-40,13 4-40,13 2-432,9 3-313,3 1-247,1-1-24,-5-3 456,-8-5 360,-12-4 336,-17-3 128,-18-4 224,-19-1 136,-18-3 160,-16-1 64,-17 0 120,-17-1-32,-16 0-32,-16 1-16,-15 0-103,-13 2 39,-10-1 80,-10 1 16,-7 0-64,-6-2-120,-3 1-160,-2-1-40,0 0-96,3 0-24,3 1-72,8 0-16,10 1-32,12 1-16,13 1-104,15 1-144,14 1-520,13 3-88,16 2 56,15 3 136,18 2 512,18 3 88,22 3-57,19 4-135,21 2-600,16 3-192,13 1 488,-14-3-3609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7.56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3504 331 2697,'-19'-3'712,"-27"-2"608,-28-2-560,-24-1-264,-21 0-288,-12 0-80,-9-1-72,-1-1 40,3-3 104,8-2 24,13-1 137,14-2-25,15 0-136,17 2-56,14 3-352,14 3-232,13 4-537,10 3-127,12 4 96,9 2 120,10 2 320,10 3-49,9-1-111,9 0 56,7 0 264,6-2 256,5-1 456,2 0 96,0-1 32,-2 0-32,-7 0-144,-7-1 16,-9-1 345,-9 1 207,-10-2 136,-10 1 8,-10 0-192,-9 0-127,-11-1-105,-8 0-64,-10-2-96,-8-2-16,-10-3 0,-8-2-8,-7-3-80,-7-1-96,-6-2-136,-6 0-32,-4-1-32,-4 1-24,-1-1-8,-1 1 8,0 0 8,1 0 8,-1 1-96,-1 2-88,-1 2-152,-1 4-56,-2 4-72,0 5 8,1 5 80,3 3 15,7 2 25,12 2-72,13 0-400,15-1-128,15-2-416,15-1 655,12-3-1599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2.45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1271 1 13267,'14'0'520,"20"3"56,23 6-448,20 10-40,15 12-88,6 14-8,-1 14 64,-12 17 200,-18 14 48,-24 16 32,-29 18-56,-33 18-200,-34 19-16,-35 17 168,-32 13 41,-29 9 31,-23 7-16,-20 1-320,-13 0-192,-7-9-497,2-13-327,10-22-3057,16-29 2617,40-37-7938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7.96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1303 1 512,'8'0'248,"9"1"232,6 0 248,2 0 209,-4 0 303,-4 0-48,-9 1-224,-9 0-167,-9 1-401,-7 1-80,-8 0-104,-8 1-56,-6 0-80,-7 0-32,-9-1-32,-8 0-16,-10 1-80,-9-1-32,-8 2-96,-7 0-32,-4 1-24,-2 0 16,0 2 31,3-1-23,7 2-96,9 0-32,12 1 8,15 1-96,16-1-304,15 0-88,15-1-56,14 0 159,11-1 473,12-3 160,10-1 112,10-3 0,10-2-32,10-3-160,6-2 104,-8-1-1176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8.62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3711 1 1592,'-7'1'504,"-11"4"433,-15 4-313,-15 5-384,-16 5-96,-14 3-56,-14 4 0,-11 1 112,-9 1 112,-6-2 168,-4-2 0,0-3-144,4-2-144,8-2-192,12-1-32,16-2-120,15-1-88,17-3-400,16-2-112,15-2 32,13-4 80,14-5 408,12-4 136,12-5 80,9-4-24,8-3-16,6-2 0,4 1 8,4 0 0,3 2-8,1 2-1,0 1 25,-2 2 16,-3 1 32,-3 0 8,-6 1-7,-8 0-9,-10 3 104,-11 1 64,-13 2 64,-15 3 80,-16 2 104,-18 1 24,-16 2 144,-14-1-24,-15-1-128,-10-2-80,-10-2-192,-7-3-48,-10-2-48,-9-2-16,-12 0-16,-13 3 0,-14 2-152,-14 5-144,-11 4-40,-9 5 8,-2 2 112,2 3 128,9 2 64,17 2 16,23 0-24,28 0-184,33-2-360,33-1 40,35-2 80,32-2 224,32-2 344,28-3-40,24-3-56,21-3-48,20-5-8,16-3 8,16-3 0,14-2-8,10-1 0,8 1 0,5 1-24,2 2-24,0 3-416,-1 1-336,-6 0 415,-37 3-1831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8.97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2894 13 1248,'0'-2'312,"-5"0"264,-7-1-151,-13 0-257,-14 1 8,-18 2 184,-16 2 40,-17 3 56,-13 2 8,-15 2-144,-13 1-64,-12 3-120,-11 2-64,-11 2-120,-10 3-136,-9 5-376,-7 3-48,-2 5 24,0 2 56,8 2 320,12-1 72,19-2 80,24-4 72,30-6-80,32-5 32,35-5 32,36-7 0,38-9 128,37-7-64,36-10-128,32-9-32,28-8-89,24-8 1,19-6 48,13-3 24,10 0-56,7 1 128,-38 9-1544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9.19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2117 1 792,'-12'0'120,"-19"-1"136,-23 2-176,-23 0-48,-19 2 88,-18 1 144,-12 2 64,-12-1 97,-10 1-73,-7 1-160,-8 0-56,-4 1-112,-5 0-24,-2 1 0,1-1-8,0 0 0,29-2-3097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59.40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6921,'6'3'129,"9"3"-394,12 1-543,14 3-64,13 1 56,11 2 680,7 0 400,6 2 448,4 2 24,4 3-224,5 4-296,6 6-392,6 6-48,4 10 40,5 12 88,2 12 288,1 14 64,-3 13 72,-3 11 41,-6 7 7,-9 4 56,-9 1-64,-9-3-72,-10-6-208,-8-8-232,-10-11-952,-7-13 727,-12-19-6640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59.7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 4 9330,'-1'-1'192,"0"-1"-200,4 1-400,6 3 224,10 4 184,12 6 600,14 7 216,13 9 160,13 7-79,12 7-353,12 7-176,11 5-272,8 6-72,8 8-24,4 8 0,3 9 0,-1 9-8,-6 10-264,-7 8-64,-14 8-160,-16 4-97,-18 0-23,-17-3-64,-20-8-352,-18-12-384,-18-14 840,-9-22-6642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0.2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15 10138,'11'-3'160,"19"-2"-448,22-1-168,23 5-8,21 6 48,16 9 480,11 8 280,8 10 232,3 10 24,1 12-216,-1 12-176,-2 16-160,-4 17-80,-7 19-32,-8 17 0,-13 15 0,-15 11 56,-19 7-48,-20 2-48,-21-3-104,-21-5-72,-23-9-96,-24-11 0,-22-15 96,-22-17 128,-21-18 168,-18-18 8,-14-21-336,-10-19-552,-6-21 448,23-12-6866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0.5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359 73 6009,'15'-5'464,"21"-8"705,24-4-1161,24-2-184,18 6-24,15 7 16,7 13 240,1 13 288,-2 15 96,-6 15 0,-6 16-224,-9 18-128,-9 19-272,-10 18-40,-11 17-40,-13 12-8,-16 9 192,-16 4 32,-19-2 16,-19-6-40,-19-11-112,-18-11-32,-19-15-137,-17-13 89,-19-15 208,-16-15 80,-15-15 200,-13-15-48,-10-16-256,-7-12-240,-5-13-312,-2-10-128,4-7-568,7-7 768,31 1-2609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0.9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494 137 2617,'21'-7'568,"29"-8"680,28-6-24,24-4-32,18 1-159,10 3-433,6 6-224,-1 7-376,-4 9-88,-12 10-16,-12 10 24,-18 12 40,-17 11-48,-21 13-32,-19 14 8,-21 12 56,-20 10 48,-19 9-32,-19 6-40,-20 4-488,-18 3 71,-16 1 81,-17-3 16,-13-5 264,-12-8-248,-11-10-432,-8-11-128,-7-11 104,-3-13 63,-2-11 41,0-11 472,31-11-1000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1.4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2255 384 1632,'22'-10'592,"32"-13"521,31-11-321,28-7-168,18-4-232,13 0-96,2 4-104,-4 6 16,-14 10 152,-17 8 80,-21 10 113,-23 10 7,-23 8-176,-22 6-120,-22 7-264,-20 4-144,-22 6-136,-19 1 8,-22 4 144,-20 1 128,-17 1 144,-17 2 0,-13-1-48,-12-1-80,-10-2-32,-7-3-8,-5-4 0,-2-5 16,0-4-40,1-6-40,4-4-152,5-5-96,6-3-105,5-3 9,9-2 160,7 2 112,12 2 240,15 4 104,17 3 128,19 3 56,21 1-63,19-1-73,23-3-128,20-4-72,24-5 16,20-5 24,25-8 72,22-5 24,24-6 96,23-4 40,23-3-8,23-1-16,23-1-128,24 0-56,22-3-72,21-4-24,17-7-240,13-7-152,10-4-232,3-4-64,0 1 23,-6 2-39,-11 3-664,-18 1 832,-55 11-3601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2.68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1533 1 20852,'-11'12'192,"-21"31"-2000,-26 36-208,-31 38 159,-32 41 185,-34 39 1736,-29 31 344,-27 23-56,-18 14-584,-10 7 64,36-43-13947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1.77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4006 1 3201,'-29'8'376,"-40"9"488,-36 9-664,-29 8-64,-18 5 104,-10 4 280,-3 1 96,0 2 8,3 0-87,1 1-289,1-1-160,-2 1-352,-6 1-209,-9-1-455,-12 1-128,-14-1 200,-15 1 200,-12 1 536,-11-1 168,-6 1-24,-3 0-424,0-1 256,44-8-2681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2.0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73 2785,'21'2'576,"32"1"520,39 2-560,39 1-168,39 1-224,34-2-64,31-2-64,25-2-8,20-5-24,15-3-32,9-4-184,3-3-112,-1-1-104,-6 0-88,-9 1-624,-10 0 760,-52 3-2025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2.28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1187 0 1632,'-48'4'296,"-59"3"233,-55 3-249,-40 0-440,-25 0-369,-10-3 313,34-1-1616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2.77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 34 1136,'-3'2'-80,"1"1"-144,8 1-80,14 0 80,20 0 176,23 0 536,26-1 232,27 0 265,26 1-17,26 0-384,21-1-200,20-2-288,16 0-56,13-2-32,11 1-8,6-1-8,5 2 0,3 0-40,1-1-64,-1-1-120,0-1-56,-4-3-200,-4-1-64,-10-1-9,-11 1 65,-17 0 280,-19 1 184,-24 0 256,-23 1 48,-29-1-24,-27 0-39,-29 0-137,-28 1-32,-30 0 32,-30 1 96,-32 2 360,-30 3 216,-33 3 264,-28 4-8,-27 5-224,-24 4-191,-20 5-297,-18 4-104,-14 2-192,-12 2-136,-8 2-264,-7-1-145,-3-1-159,-2-2 56,1-1 232,3-3 160,6-2 176,7-3-88,10 0-520,11-3 440,48-4-3265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3.1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69 2016,'13'-2'288,"23"-2"193,27-1-153,25-1-168,24 1 88,22 2 272,18 2 64,17 3 40,16 2-152,15 1-296,15 0-72,14-1-56,14-1-8,13-3-16,14-2-8,11-2-8,9-3-24,7-2-224,2-1-200,0 1-376,-3 1-80,-6 0 120,-6 3 176,-12 2 351,-11 3 105,-12 2 88,-13 1-8,-15 2-392,-14 0 328,-44-1-1128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3.67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1669 466 1208,'-12'0'344,"-19"-1"368,-21 0-111,-18 1-1,-16 0 16,-12 2 24,-7 0-104,-5 2-288,-5-1-80,-2 1-120,-1 0-16,-1 0 8,2 1-8,4 1-8,8 0 0,10 1-16,14 0-8,19 0-200,19-2-40,24-1-16,23-1 0,26-3 216,24-2 24,22-3 32,18-1 0,19-2-16,15-3-16,15-2-288,13-2-240,12-3-520,8-1-25,6-2 321,5-1 352,-3 1 848,-3 0 232,-7 3 249,-9 0-25,-10 1-280,-10 0-176,-11 1-280,-11 0-72,-12 0-56,-10 0 0,-11-1-8,-8 0 0,-9 2 0,-8 0 16,-9 2-8,-6 2 8,-6 2-24,-6 1-8,-3 1-24,-4 1 0,-4 1 8,-3 0 8,-3-1-16,-2 1-24,1-1-64,2 0-80,2-1-376,5 1-232,4-2-233,5-1 73,3 0 408,3-2 240,-1 1 304,-6 1-376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4.38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909 74 5305,'-21'2'-240,"-28"2"-424,-24 2-88,-19 2 240,-12 1 360,-3 2 672,1 1 192,10 0 96,11-2-120,16-1-512,16-2-248,18-3-144,17-2 0,18-4 96,19-3 88,19-3 32,19-3 0,19-2-8,14-2 0,14-2-96,10 0-136,8-3-392,6 0-336,4-2 496,-19 3-2329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4.70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1807 1 4705,'-15'3'384,"-23"5"232,-23 3-336,-22 2-248,-18 1-16,-15 2 112,-11 1 64,-5 1 32,-3 2-16,3-1-192,4 0-144,6 0-224,8-2-72,7 0 16,11-2 96,10-2 232,14-1 104,13-2 16,16-4-152,15-3-304,16-5-160,19-4-608,19-4 704,6 0-1913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5.99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9 7666,'22'5'408,"27"3"160,33 0-1128,33-1-873,31-3-199,23-3 168,19-2 280,13-3 919,8-2 393,4-1 209,4 1-33,3-1-849,5 1 385,-37 2-2008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6.18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376 12 8842,'-37'0'-88,"-47"-1"-1512,-44-4 863,1-1-5680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4.77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1603 51 11058,'11'-3'256,"8"-2"-488,4-2-64,-1-1 16,-3 0 96,-8 2 712,-8 0 312,-8 1 417,-3 3 15,-1 1-352,1 4-240,3 3-312,4 4 65,4 6 199,4 6 80,4 8 40,1 9-104,1 11-208,-3 12-80,-8 16-120,-10 12-24,-16 18 8,-21 15 9,-23 15 39,-24 10 56,-22 5 40,-18-1-40,-15-4-128,-10-7-128,-7-10-440,-4-11-232,-1-12-729,5-13-671,8-18 1136,32-21-16620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6.5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1 456 2040,'24'-1'809,"37"-2"807,39-2-328,35-4-544,29-2-264,24-3-231,18-3-41,13 0-24,10 0-16,6 0-96,4 0-24,2-1 24,-1 0 32,-1-2 56,-4 2 64,-3 0 128,-4 1 0,-5 1-56,-3 2-64,-2-1-184,-3 0-40,-2 0-24,-1-1-24,-3-1-48,-1 0-136,-2 1-384,-3 0-232,-4 0-353,-6 1-39,-7 2-264,-8 3 816,-35 2-2657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6.6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25 1512,'5'0'216,"3"-1"200,4-1-368,0-2-320,-2-2-96,-2 0 192,-2 1-1200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7.37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 0 4377,'-5'1'-224,"-13"2"256,-2 0-4217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7.43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508 0 1864,'-30'3'264,"-42"4"137,-42 5-305,-36 3-112,8-1-2593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7.49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133 0 512,'-25'4'32,"-26"2"96,-5 1-800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7.70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66 0 936,'-12'2'-48,"-14"5"152,-1-1-1096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9.31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1 315 4225,'10'-1'168,"16"-1"72,20-1-256,22-2-24,23-3-8,21-2 32,19-3 160,17-4 72,17-1 16,15-2-24,13-1-144,12 0-56,10-1-16,9-1 0,7 1 8,6 1 0,3 1 0,2 3 0,3 2 0,1 3-8,0 3 0,-1 2 8,-5 3-24,-7 1-32,-11 2-144,-14 1-72,-17 0-248,-21 1-232,-23 0 448,-38-1-2921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0.0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30 117 1216,'22'1'48,"29"2"0,26 1-32,20 0 80,14 0 8,6-2-8,2-1-8,-1-2-104,-4-2-24,-4-2-48,-3 0-56,-4-1-8,-4 2 24,-4 0 128,-6 2 136,-5 0 80,-8 3 0,-7 1-48,-8 1-8,-8 2 24,-9 0 17,-10-1 15,-9 0-40,-8-1-48,-11-1-56,-11-2-96,-12-2-16,-16-1 72,-16-1 112,-19 0 200,-18 0 24,-19 0-96,-17 0-96,-16 1-208,-11 0-56,-9 1 0,-5-1 40,3 0 128,8-1 40,13 0-16,19 0-56,20 0-208,23-1-264,24-1-32,24-1-40,24-2 144,25-1 240,23-1 47,23 0 57,23 2 16,21 3 8,21 2-24,20 4-88,18 4 56,-18 1-2152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0.5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44 1328,'3'-2'64,"5"-4"240,9-2-456,10-1 120,13 1 72,15 2 80,17 3 248,15 2 1,17 2 199,14 2 8,14 1-160,10 1-120,8-2-224,6 1-64,3-1-16,1-1 0,-1 0 8,-3 1 0,-4 0 8,-5 3-8,-6 1-8,-9 3 0,-10 0 8,-10 1 16,-13 1 64,-12-2 120,-15 1 208,-12-2 16,-14 1-48,-11-1-144,-12 0-248,-11 0-24,-12-1-8,-12-1 8,-13-2 24,-11-2-40,-11-2-224,-8-2-248,-8-2-472,-7-1-144,-6-2 63,-6 0 217,-6-1 504,-7 0 168,-6 0 160,-5 0 32,14 2-360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0.76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2624 58 2697,'-31'-1'344,"-42"-3"256,-42 0-256,-32-1-248,-24-1-48,-13 2 8,-6 0 16,-1 1 0,3 1-8,5 0-32,5 0-40,4-1-96,5 0-128,3-1-344,2 0-168,1 0 352,27 2-1977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5.03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1713 12 15723,'7'-2'160,"10"-1"-552,15-1-736,13 1 112,7 4 408,1 4 640,-5 9 976,-10 8 208,-16 12 40,-15 12-231,-19 15-489,-18 15-192,-20 16-264,-18 16-40,-19 17-8,-18 13 8,-19 13-16,-17 9-8,-18 5-24,-16 2-88,-12-1-392,-8-6-368,0-10-1025,7-13-727,11-17 1383,37-30-10001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22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0 928,'28'2'224,"39"2"248,41 2-184,34 4-16,27 2 169,20 2 87,11 1 336,5 0 136,1 1-144,-3-1-160,-4 0-368,-5 0-167,-6-1-145,-6-1-16,-7 0-32,-7-2-73,-9 0-327,-9 0-224,-10 0-400,-10 0-48,-12 1 120,-14-1 87,-14 1 617,-23-2-1248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3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0 368,'10'3'32,"16"3"-48,14 5 8,0-1-368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53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0 624,'10'3'296,"12"2"216,12 4-48,7 2-56,5 2-199,2 2-81,2 2-104,0 1-8,1 4-16,0 3-8,2 3-8,0 3 0,-2 2 0,-1 0-32,-4 0 40,-10-7-2561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85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128 11 2737,'-6'-1'336,"-8"-2"256,-6 0-584,-3 1-280,0 1-56,3 2 192,5 1 112,8 3 120,11 2-8,12 3-528,12 1 312,2-1-2401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9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0 248,'16'5'0,"4"2"-248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2.8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 7818,'8'-1'-16,"7"1"-296,10-1-1233,12 2-31,10 0 376,11 2 664,7-1 1056,8 0 136,6 1-32,6 0-224,6 2-336,7 3-72,7 7-56,7 5 0,5 8 24,6 7 24,5 7 24,4 6 8,2 5-16,2 3 0,-1 1 0,-1 0 0,-4-1-8,-5-2-184,-5 0 136,-22-11-4417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3.55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5 5609,'5'-1'176,"9"0"424,11 0-1744,10 0 112,11 0 256,9 2 520,8 2 712,6 1 96,9 4 8,9 4-128,10 5-320,9 8-88,9 9-32,9 8-8,6 9 8,5 9 0,2 7 0,3 6-80,-1 4-552,-1 3-520,-1 2 608,-24-12-2273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4.65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3503 5 4505,'-3'-1'0,"-7"0"-8,-8-1-80,-12 2 280,-14 1 176,-15 1 224,-17 3 32,-17 1-24,-16 3-103,-17 4-265,-16 5-104,-15 6-104,-16 7-40,-13 7-24,-14 8 0,-13 9 8,-10 9 24,-11 9-88,-7 9-160,-6 7-369,-2 7-207,5 5-760,9 3 872,45-16-2689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5.13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1434 0 6049,'-4'0'-248,"-5"0"-592,-7 1-56,-5 1 512,-7 2 256,-7 3 712,-7 3 272,-9 3 152,-7 5-128,-6 4-415,-6 4-241,-4 5-320,-5 5-88,-3 7-40,-6 4 23,-3 6 169,-4 5 96,1 4 113,2 2-1,6-1-56,9-3-88,13-7-360,13-9-361,15-9-343,15-10-128,15-8 40,14-9 271,11-7 337,10-7 160,10-5 264,6-3 80,8-1 8,8 0-64,8 1-192,8 2 0,6 2 16,6 1 72,0 2 168,-14 1-280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5.22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187 0 1320,'-3'1'384,"-8"4"417,-8 4-273,-10 4-528,-9 6-280,-7 5 64,3-1-2321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5.43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1584 0 15163,'-8'15'360,"-10"23"-640,-14 22-120,-19 25 24,-21 23 8,-24 20 552,-24 15 144,-22 11 40,-19 6-8,-13 1-304,-8-3-408,-4-8-1952,-1-10 1504,33-29-11139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3.7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1538 13 7114,'-15'-3'1368,"-13"-1"-1128,-11-1-24,-11 4 64,-8 6 48,-10 8 152,-9 9 56,-10 10-144,-11 12-96,-12 13-192,-10 16-80,-9 17-24,-3 18 56,2 17 120,9 14 153,14 13 7,22 10-64,27 7-112,33 5-216,34-1-704,36-3-745,33-7 809,4-32-8994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3.90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65 13 8642,'-11'-2'-1208,"-14"-3"1008,-4-1-7034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4.07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1250 1 5265,'-19'4'712,"-28"10"937,-29 13-993,-27 18-136,-23 24 120,-15 26 88,-9 28-56,0 29-184,8 24-280,19 21-416,28 13-56,36 7-296,41 0-248,43-6-1632,43-9 1511,8-39-5400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4.25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201 2 10834,'-13'0'208,"-17"-1"-200,-16 0-2224,-12 3 1368,5 0-7138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4.34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 1 2152,'-8'8'88,"-3"2"-2328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4.9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128 1 1296,'-8'2'48,"-10"4"56,-11 5-312,-8 6 152,2 1-1128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5.33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60 0 2705,'-11'8'-264,"-12"9"143,-3 2-2199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5.69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46 1 2320,'-7'22'217,"-7"30"279,0 28-760,4 23-425,11 16 377,5-14-1456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6.2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835 1 2737,'-11'4'296,"-16"8"248,-14 10-408,-13 12-96,-10 15-296,-8 13-32,-4 13 48,-2 11 72,0 10 240,4 5 16,5 1 16,7-3-16,10-9-64,13-12-40,13-12-200,15-11-8,14-11-169,12-8-47,12-10 152,8-8 0,8-9 192,5-9 72,5-9 8,3-9 16,1-9 40,-1-5 64,-4-2 152,-6 1 96,-10 5 145,-8 6 159,-10 7 32,-8 8-72,-9 9 64,-6 9-144,-7 11 72,-5 11 80,-5 12-55,-4 11-25,-1 10-240,2 7-104,5 5-200,8 2-64,11 0-248,11-5-112,11-8-32,10-9-24,6-14 200,7-13 80,6-14-601,4-15-511,7-16 672,-7-4-3929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6.45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438 94 5329,'-12'-7'472,"-15"-9"136,-15-5-16,-10 0-231,-7 3-185,0 8-120,2 9-24,7 12-56,10 9-24,13 7-24,15 6-8,15 2-80,16-1-257,18-4-719,16-6-520,17-7 792,-4-8-2305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5.83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4688 1 6809,'-23'9'889,"-34"16"1415,-37 14-1408,-35 17-240,-29 13-135,-24 12-385,-22 9 0,-17 10 112,-15 10 136,-13 12 384,-10 13 96,-10 18-24,-8 20-96,-7 26-391,-6 24-137,-3 25-144,4 18-24,13 11-208,22 4-241,32-6-663,38-13-840,42-20 1040,47-51-11627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6.6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234 19 5305,'-5'-3'328,"-6"-2"128,-7-1-144,-7 2-96,-5 4-32,-2 8-56,0 8-15,3 9-113,4 8-33,8 6-31,8 3-16,10 1-88,11-1-144,9-2-160,7-6-128,6-5-872,6-6 928,-5-7-2753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7.0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 1 2969,'0'4'696,"0"5"464,0 6-368,-1 6-128,1 5-376,-1 4-104,0 1-104,0 1-24,0-3 24,1-4-7,1-4-9,0-4-16,1-2-64,1-2-64,-1 2-193,0 2-47,-1 4 16,0 6 80,-1 5 200,0 5 80,1 4 112,1 4 32,1 3 64,2 3-16,1 0-88,3-2-31,4-5-65,5-5-16,5-8-24,5-7-24,5-7-24,5-8-88,4-9-361,3-7-351,1-9 416,-7 0-5025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7.2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750 127 2945,'-9'-6'528,"-15"-8"664,-15-7-720,-13-4-24,-12 1 392,-8 4 169,-5 7 111,-1 10-144,4 10-488,6 11-184,9 11-272,9 10-40,11 9-40,12 7-8,12 7-32,13 4-8,13 1-96,13-2-32,14-6-408,13-8-88,10-13-520,9-14-409,3-16 1017,-10-11-4137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7.46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 0 6265,'-3'4'-96,"-4"2"-1280,-1 1 552,0 0-3145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7.52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 28 800,'-1'-4'40,"-3"-7"24,0-2-968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7.69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135 0 2889,'-5'3'360,"-6"6"400,-7 7-256,-4 10-32,0 10 224,1 10 16,3 7-232,6 6-167,6 3-273,8-1-40,7-3-257,8-7-119,9-7-448,6-10-72,6-11-280,6-12 536,-5-7-2417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8.13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96 0 3089,'-3'0'568,"-4"2"496,-3 2-288,-4 3-336,-1 6-184,0 5-264,1 6-96,4 5-48,4 2-8,5 2 80,6 0 40,8-1 0,9-3 8,8-4-56,8-5-8,7-7-64,7-6-32,4-7 40,3-8 16,2-5 88,-2-4 40,-5-2 24,-4 1 16,-8 3 8,-6 4 24,-9 4 192,-7 5 136,-6 4 264,-8 3 120,-4 4-79,-4 1-81,-3 2-176,1 1-72,1 0-104,2-1-40,4-2-64,5-3-40,6-4-40,4-4 0,7-6-56,4-5-16,6-6-16,3-5-80,4-5-368,2-4-240,0-4-816,-1-4-521,-4-2 1121,-7 5-3393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8.27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84 1 880,'-3'3'128,"-3"8"168,-5 6-232,-2 6-56,-1 5 8,0 0 96,2 0 0,4-3-8,6-5-16,7-5-448,7-5 264,1-5-1256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8.5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718 139 2433,'-2'-4'1208,"-6"-4"1232,-7-6-199,-11-3-665,-10-2-440,-12-2-608,-9 1-199,-7 3-161,-5 4 24,-1 8 32,1 9 16,3 9-48,6 11-80,9 11-112,11 10-48,14 6-208,15 4-160,20 1-569,19-1-519,21-4 800,1-10-8402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8.7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231 1 8786,'-5'2'328,"-8"2"256,-4 2-1104,0 1-208,-1 0-688,3 1-9,1 2 481,1 0 440,-1 3 960,0 2 120,0 2-8,-1 2-112,1 3-440,1 3-296,0 2-1080,1 4 840,2-3-3553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3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2230 3345,'18'-14'752,"27"-18"704,29-18-376,29-17-559,26-12-121,22-13-176,20-14-96,17-13-112,13-16-16,11-16-48,7-17-8,3-15-144,2-13-176,-3-11-593,-4-9-711,-5-8 928,-38 34-3089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6.37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2079 1 14971,'-10'0'40,"-11"3"-352,-9 3-1040,-11 4 208,-9 6 880,-10 6 864,-10 7 960,-8 4 224,-8 6-87,-7 6-241,-6 7-392,-8 10-176,-7 11-367,-9 14-137,-9 15-176,-9 15 64,-7 15 208,-1 12 16,6 9 48,12 5-96,23-1-336,26-6-112,34-11-328,34-13-200,36-20-336,34-24-248,33-31-977,28-37-831,26-38 1599,-13-16-13970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8.84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1256,'1'3'-240,"3"1"168,1-1-872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9.04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193 95 2200,'2'-8'585,"1"-6"735,-1-6-176,-2 1-368,-2 3-208,-3 5-560,-3 5-256,-4 6-344,-2 6 16,-4 7 272,-2 7 200,-2 7 464,-2 5 64,0 4-112,3 2-80,5 0-272,5-1-176,8-2-592,8-3-696,6-2 832,3-6-2193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9.51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262 0 4297,'-10'3'904,"-13"7"848,-12 6-431,-6 7-401,-2 6-192,4 5-264,6 3-88,10 3-208,10 2-80,11 1-88,12-1-32,11-1-344,11-3-224,9-5-384,6-5-192,3-7-577,0-6-71,-2-8 416,-6-8 439,-8-9 1313,-9-7 361,-8-5-33,-9-5-288,-7-4-888,-6-3-304,-6 0-65,-6 0 201,-6 4 1304,-6 6 665,-5 11 599,-5 10 96,-2 10-559,0 10-361,3 8-544,6 6-240,10 4-312,12 3-120,15 2-248,13 1-200,14 1-432,11 1-321,11-1-231,10-2 0,8-4 856,-9-9-2169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49.95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0 935 7602,'1'6'392,"1"7"800,6 4-1920,8 1-88,12-4 79,12-5 201,12-8 320,10-8 96,8-9 120,6-8 0,5-7 0,1-8 8,-1-6 8,-5-7 8,-6-3 64,-9-4 8,-8-3 16,-11-3 8,-10-1 128,-12-2 57,-13 2 231,-14 3 112,-13 6 144,-11 7 112,-11 9 32,-8 10-39,-6 9-193,-4 9-96,0 7-176,3 7-64,7 3-160,9 2-208,11 0-272,13-2-48,12-4-72,13-4-48,14-7-496,12-8-537,12-11 753,-3-1-8810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0.21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117 264 4169,'-3'-10'200,"-5"-12"496,-4-12 96,-4-6 569,-1-2 223,0 5-208,1 5-272,3 9-639,4 8-265,4 7-240,4 8-8,7 8 80,7 8 24,7 8 8,10 9-24,9 9-272,11 9-289,13 10-695,10 9-472,7 6 848,-10-9-6714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0.39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69 90 6729,'-7'-3'152,"-8"-6"-608,-3-9-696,2-12 632,3 0-4233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0.56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85 2304,'5'-7'889,"9"-7"1007,9-4-192,8 0-431,5 3-249,5 5-504,3 8-176,1 11-272,1 11-72,1 15-128,-2 13-16,-2 13-64,-6 10-8,-6 6 80,-10 4-80,-9 0-336,-11-4-440,-10-7-1041,-11-9 1065,-1-15-3465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1.13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570 0 5777,'8'1'440,"12"-1"240,11 2-592,10 0-232,4 3-248,1 2 8,-6 3 240,-8 4 336,-11 4 480,-11 4 65,-11 6-97,-11 5-184,-9 6-432,-7 4-176,-7 5-608,-5 3-273,-4 0-143,-3-2-104,-1-7 104,0-8 199,2-11 201,2-11 264,3-13 592,4-11 72,6-10-24,5-7-72,6-5-64,7 0 96,5 3 320,7 7 128,6 8 209,6 8 31,3 9-104,4 9-24,2 8-96,2 7-104,1 5-136,-1 4-104,0 1-176,-3-2-24,-3-1-40,-5-3 0,-6-2 24,-5 0 8,-7 2 40,-6 0-8,-6 1-80,-6 0-128,-6 0-128,-6-1-88,-5 0-120,-3-2 8,-1-1-144,1-4 8,2-5 216,4-4 72,4-5-313,4-5 489,8-1-1624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1.30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66 1 2841,'-3'1'264,"-5"3"208,-7 3-832,-5 3 288,0 0-3073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1.57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250 10 5553,'-6'-1'144,"-8"-2"-120,-7-1-872,-6 2-192,-3 4-128,-1 4 127,1 9 1001,2 7 432,3 9 265,5 8 7,7 4-424,8 2-512,11 0 136,4-8-2993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7.11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5547 0 12363,'1'2'1344,"-1"-1"1657,-2 1-2641,-6 3-608,-9 7-16,-15 7 208,-19 9 368,-22 7 800,-25 8 200,-22 6 40,-21 8-199,-20 10-609,-19 12-144,-21 14-112,-21 18 0,-23 22-8,-25 22 72,-22 27 160,-20 28 8,-15 26-80,-8 24-112,0 19-247,7 12-49,14 7-24,20 1-24,26-7-265,27-11-199,34-19-928,34-19-728,37-25-1697,36-26 1944,36-46-13882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2.00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0 586 4137,'5'-10'-64,"7"-15"-336,10-14 240,11-13 160,9-8 72,7-4 40,5-1 40,4 4-16,3 5-80,2 6-216,3 8-840,0 7 656,-10 9-2193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2.14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17 0 2320,'-1'12'449,"-2"16"367,-2 15-136,1 11-352,1 3-168,3-2-512,6-9-96,4-15-112,5-18-152,4-20 520,-1-8-2297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2.41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 8 5873,'-2'-2'424,"-1"0"585,-1-1-1153,-1 3-33,1 4-71,0 6 48,0 6 96,1 6 32,2 2 56,2 3 0,4 0 0,6-1 0,10-4 16,10-6 8,12-7-8,12-8-64,11-9-656,10-6-672,8-4 744,-9 1-2833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2.51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62 0 4521,'-5'15'40,"-8"20"-616,-9 19 352,0-1-3537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2.86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22 296 7570,'-5'-3'536,"-3"-5"1136,1-4-1992,6-6 200,10-3 8,12-4 32,11-3 56,13-1 24,10 0 24,8-2 16,5 1 24,3 3 8,-1 5 16,-1 10 0,-3 12-8,-4 16-24,-6 17-24,-5 19-24,-9 17-216,-9 15-56,-10 10-248,-9 5-160,-12-1-361,-11-5-279,-12-8 712,-2-20-4473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3.1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1 493 8410,'-1'-5'16,"2"-9"-528,4-10-617,8-9 1,9-7-8,9-7 424,9-3 552,6 0 624,5 0 80,3 4-48,2 4-160,1 7-592,2 7-624,3 10 520,-9 7-3633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3.26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71 1 5657,'-6'7'128,"-7"10"-488,-4 8-496,-1 4 488,2-3-3833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3.88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38 199 8626,'-4'6'248,"-6"7"-64,-1 7-280,2 5-16,6 1-8,7 0 24,10-3 120,9-4 64,9-3 24,8-4-16,9-4-64,8-7-96,5-7-160,5-8-80,-1-10-160,-1-10-224,-7-7-497,-6-6-79,-9-3 160,-8 1 416,-11 6 1272,-9 6 432,-8 11 208,-7 9-128,-4 11-647,-2 10-273,1 8-184,4 8 0,3 4 8,5 5 0,5 2-8,4 2 0,5-1-8,4-1-16,2-3-417,3-5-287,1-5-360,0-6-16,0-6 408,-2-4 296,-1-3 368,-2-2 48,0-1 128,-2 0 96,0 2 264,-1 0 112,-2 0 8,-1 1 24,-2-1-8,-4-1-24,-3 1 217,-3 2-73,-5 4-256,-4 4-96,-4 5-328,-4 7-40,-4 8-40,-2 7-96,-3 7-56,-1 6-112,0 8-672,0 6-641,1 7 849,3-9-4929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4.1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286 199 6873,'-2'-1'24,"-4"-2"-440,-3-3-248,-3-5 24,-2-6-40,-3-5 208,-1-5 288,-1-2 376,-1 1 56,0 4-48,0 6-240,0 8-520,1 7-8,1 9 288,0 6 336,3 6 600,1 6 112,2 4 8,4 5-104,4 2-248,5 3-128,7 1-552,7-1-448,7-3 400,0-7-5113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4.48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199 30 9562,'-9'-2'656,"-12"-2"889,-9-2-1553,-4-1-8,0 1-97,4 2-47,8 3 16,8 5 48,10 6 72,9 5 32,12 6-8,9 5-56,10 2-288,7-1-208,7-4-464,5-8-288,3-11-337,0-13-287,-1-14 1096,-10-2-2705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7.76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6053 29 15963,'-6'-3'1025,"-11"-6"1287,-11 0-2528,-13 2-8,-14 6-24,-15 8 80,-17 10 368,-16 11 136,-17 12 128,-16 12 16,-15 13-176,-16 10-136,-14 12-8,-14 10 24,-16 12 48,-17 15 81,-18 19 111,-20 24 8,-19 27-16,-21 30-64,-18 31-224,-15 30-40,-10 26-48,-3 20 48,8 13 72,16 6-8,28-5-72,38-14-184,46-25-1672,51-32-929,55-40 1345,46-60-16340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4.8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4 329 11194,'-1'3'144,"-1"4"-688,2 3-200,5 3-40,5 1-40,6 0 440,4-2 152,5-3 200,5-5 72,4-6-8,7-6-8,6-6-80,6-7-256,5-5-313,3-6-111,0-5-152,-2-4 216,-2-2 328,-5 0 144,-6 4 656,-7 4 224,-7 6 272,-9 7 97,-8 7-289,-7 8-216,-3 7-264,-4 7-152,0 8-200,0 6-72,3 5-304,2 5-336,3 5-697,3 5 785,0-6-4585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5.06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56 1 6905,'-4'3'417,"-5"6"1175,-4 6-2936,1 7-273,2 8 97,4 8 384,5 8 616,4 7 952,5 7 96,4 6-504,4 5 88,0-11-3985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5.21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22 1 10082,'-5'9'-1408,"-3"11"552,0 2-6962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6.06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66 1 5321,'-8'12'288,"-6"17"328,-4 20-672,2 18-528,6 15-320,11 13 456,4-10-3785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6.35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483 1 7050,'-12'4'96,"-16"9"-152,-15 9-161,-9 13-31,-6 11-16,-2 15 56,2 12 40,4 10 160,6 10 8,11 6 0,13 3-248,15 4 168,11-17-5569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6.53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60 6 8162,'-10'-1'-512,"-13"-1"-24,-3 0-6578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6.64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84 0 4089,'-8'17'432,"-9"25"256,-5 26-96,0 24-312,8 20-336,14 19 0,6-15-5913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7.03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449 2 6673,'-8'-1'-48,"-7"0"-688,-7 2 184,-4 3 64,-3 5 112,-3 7 608,0 8 264,-1 8 304,-1 8 72,0 11-143,1 11-193,2 13-136,2 15 24,2 15 96,4 16 16,4 17-120,5 18-96,7 16-200,7 16-72,11 12-240,11 9-344,12 4-1696,13-1 1384,-2-35-6266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7.4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341 0 9626,'-8'5'192,"-7"10"-456,-7 12-384,-5 14-232,-2 15 8,-2 14 343,-2 13 273,-2 14 336,0 13 40,2 13-16,2 15-24,7 14-72,8 16-440,14 14 296,8-25-6057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7.86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600 1 6937,'-11'2'48,"-13"4"-200,-11 6-296,-7 7-16,-3 10-8,-3 10 40,0 12 232,-1 13 712,0 14 184,1 15 305,0 14 135,2 17-256,5 18-136,8 16-320,10 14-144,13 13-232,17 8 8,18 2-472,20-1-328,20-7-1697,18-14 1345,-5-35-4801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8.25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4450 1 16756,'-15'0'792,"-19"2"456,-20 7-1736,-17 10-176,-14 13-40,-13 15 272,-15 16 344,-15 16 624,-19 15 176,-21 16 152,-21 17-80,-24 19-392,-23 21-120,-22 22-128,-19 24 32,-15 25 256,-10 25 241,-2 25 279,7 22-16,19 17-296,26 11-248,36 3-352,41-5-144,46-15-224,45-20-248,50-32-648,46-36-129,46-43-167,40-44-160,36-46-1041,29-47 1665,-13-31-12747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8.25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315 1 5745,'-13'14'288,"-15"22"304,-13 23-544,-8 26 401,-1 24 39,4 21 0,6 18-64,12 14-368,11 10-56,14 6-296,16 4-224,18-1-593,17-6-663,20-11 1016,-3-35-3353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8.62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708 0 3409,'-11'7'440,"-16"13"640,-17 13-400,-11 14-24,-9 14-176,-4 13-328,0 15 17,1 16 87,3 16 128,4 17 160,4 15-72,7 15-128,8 13-128,15 11-184,18 7-152,22 7-640,21 3-665,23-1 721,2-36-5601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9.03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8482,'0'14'384,"1"20"360,7 22-832,11 21-16,13 19-8,14 16 8,16 13 64,15 9 64,15 5 32,16 1 0,14-2-8,17-5-256,18-12-1296,16-13 1032,-20-25-6690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0:59.48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7186,'13'13'152,"21"18"-152,27 19-24,28 14-465,28 11-663,25 5 672,-11-11-4713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00.24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6881,'11'12'217,"20"15"-9,20 11-184,22 11 0,19 5-16,18 4-344,14 0-225,12-2-943,5-4 800,-20-11-3553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00.59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9538,'8'10'16,"17"12"-376,19 9 80,22 6 240,22 2 0,20 0-224,19-3-576,16-4 520,-16-7-7090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01.38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8730,'2'13'184,"15"18"-152,20 19 8,24 19 24,26 15 8,24 10-40,22 8-8,17 0-304,15-3-160,12-10-264,8-15-193,4-21-815,-1-24 1056,-31-17-3833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01.67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7298,'7'11'168,"15"16"96,20 14 48,27 10 64,29 6-8,32 0-328,30-5-80,29-9-552,25-12-641,19-20 729,-31-10-5953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02.06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1 478 1656,'26'-10'536,"36"-15"361,35-16-161,27-16-392,21-15-240,11-14-952,5-13 616,-26 12-2961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02.49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233 0 8578,'9'8'408,"14"11"312,15 15-672,17 21-16,13 24-8,11 29-280,5 31-72,-2 31-72,-7 25 0,-16 22 288,-20 15 80,-27 9 64,-26 6 16,-30 0 8,-24-2 8,-23-8 80,-19-12-96,-14-19-864,-11-20-473,-10-28 569,21-40-5129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8.70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1165 1 15707,'-14'4'777,"-16"2"311,-14 3-744,-7 0-240,-3 2-72,0 4-32,2 5 8,-1 10 280,-5 13 272,-6 17 368,-10 20 120,-9 22 1,-8 21-161,-5 25-248,-2 20-112,8 16-168,14 11-72,21 0-96,28-7-40,36-16-144,39-20-72,42-27-168,41-27-168,38-31-824,29-31-776,23-33-3226,15-34 2986,-33-12-11363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02.96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1261 0 8338,'2'10'776,"2"13"1424,5 19-2264,5 21 8,3 23-48,2 25-64,-2 24-32,-4 22-48,-7 23-312,-10 19-136,-11 13-208,-14 7 72,-15-1 392,-17-6 191,-19-12 562,-18-14 95,-18-18-16,-15-20-64,-15-22-400,-10-23-232,-8-23-1137,-7-21 937,25-20-5409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03.30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108 1 11490,'-6'23'-136,"-8"33"-856,-11 36-1944,-7 30 1871,2-6-5296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03.69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0 130 6241,'10'2'208,"13"2"80,16 0-328,18 1-24,18-2-24,17-3 24,16-5 8,16-6 16,13-8-328,13-10-504,10-13 512,-23 1-4425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37.65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4417,'1'1'424,"3"0"344,4 1 112,3 2-23,3 1-121,2 2-280,4 1-144,2 2-216,3 3-64,5 2-104,3 5-56,4 5 0,5 8 0,2 9 40,1 10 32,-1 10 8,-3 8-24,-4 10 24,-5 8 0,-6 12-8,-6 10 8,-6 9-56,-5 9 0,-4 6-224,-3 3-201,-3-3 305,-1-23-6545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38.1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1600,'5'2'929,"6"1"599,7 2-56,6 1-128,5 2-479,3 3-177,3 3-352,1 3-120,1 6-144,1 7-40,3 8-40,3 8-8,3 9 8,2 8 0,2 8 16,-1 6 32,-1 7 24,-2 7 16,-4 7-8,-3 5-8,-4 6-16,-3 5-8,-4 6 0,-7 3-8,-6 3-88,-7 3-152,-7-1-552,-8 0-224,-7-4-321,-7-6-63,-4-11-64,-4-11 760,2-23-2073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38.5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2785,'4'3'248,"7"7"352,5 7-328,3 9-8,3 10-32,1 10 64,-1 11 24,-1 10 176,-2 10 120,-1 5-88,-3 3-55,-3 3-201,-5 3-128,-4 3-104,-5 3-8,-5 2-16,-6 1-16,-5 3-232,-4 0-177,-6-3-543,-4-5-408,-7-7 752,4-18-3465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38.9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837 0 1240,'3'3'192,"2"3"160,2 5 249,1 7 239,1 6 256,-1 8-32,0 8-256,-2 6-248,-3 5-368,-3 4-87,-3 3-65,-3 1 0,-3 2-8,-4 2 8,-2 3-72,-6 2-32,-5 2-16,-6 2 23,-5 1 114,-6 1 15,-5-2-56,-3-4-96,-4-7-465,-3-7-135,-4-9 144,-3-9 152,0-9 432,1-8 64,2-6-688,3-7-408,3-7 440,13-3-2401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39.12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0 460 2793,'4'-3'400,"6"-5"424,7-6-288,6-4-232,6-5-64,6-3-112,4-2-72,6-3-80,5 0-24,4-1 8,4 1 0,0 0 56,0 2 24,-3 2 8,-3 1 0,-5 0-64,-5 0-296,-6 0 208,-9 3-4745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39.43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360 1 3785,'-10'16'232,"-13"22"488,-11 20-768,-9 16 72,-3 9 40,-1 3 0,4-1-8,4-7-16,7-12-880,7-13 624,8-16-3665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39.72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 1 7666,'-1'2'488,"-2"2"240,-1 3-1200,1 3-288,3 3 31,2 6 401,3 4 312,4 6 256,3 3 1,5 5-65,4 3-80,3 2-112,2 2-80,1 0-673,1-2-679,0-3 776,-5-9-3657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9.09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45 12907,'7'6'952,"12"9"912,15 11-1368,23 9-327,26 7-65,30 6-120,30-2-32,32-5-33,29-8-15,29-11-56,26-13 0,24-17-288,19-21-288,15-24-944,10-24-625,3-26 1193,-53 5-8602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39.96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167 1 2673,'-8'8'240,"-9"13"600,-9 11-392,-4 8 448,-1 7 152,4 5-47,8 4-201,10 2-408,13 2-192,14-1-448,15-2-384,14-7-505,13-9-255,8-12 672,-6-12-3689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0.12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59 1 1568,'-7'6'-8,"-6"12"-8,-6 12-208,0 1-1096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0.18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2288,'0'6'-16,"4"5"-488,3 5 248,2-1-1256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0.45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536 0 5281,'-12'2'840,"-15"4"1121,-15 5-1409,-14 3-304,-7 4 48,-4 5 40,1 4 16,6 5-112,7 6-176,11 5-208,11 5-216,15 3-392,15 0-232,17-1-449,16-5 185,13-7 184,11-11 136,7-15 320,4-16-265,-1-14 497,-10-5-1024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0.67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831 24 5169,'-10'-3'808,"-13"-2"785,-16-2-313,-14 1-384,-12 4-240,-8 5-416,-6 6-128,-3 8-176,0 6 24,5 9 104,7 6 48,9 8 104,10 4 8,13 4-120,15 0-104,18-1-176,20-3-120,21-3-208,22-6-136,16-9-512,12-10-537,4-13 945,-12-9-5425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0.90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327 1 10530,'-10'7'240,"-14"7"-392,-10 7-304,-7 4-424,-2 1-72,1 1 432,2-1 360,6-1 496,6 0 96,8 0-256,10-1-336,11-1-656,12-2-457,13-2 609,2-5-5017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1.41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369 207 2841,'2'-5'408,"1"-5"320,0-5-264,-1-6-296,-1-2-80,-3-3-176,-3-1-40,-6 2 128,-7 4 192,-6 4 624,-6 6 192,-3 6 129,-4 5-129,1 7-424,0 7-152,2 6-240,2 8-56,3 5-88,5 5-24,7 3-24,6 1-104,11-1-336,10-3-352,12-4-977,12-7-279,11-7 1016,-2-7-2841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1.65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481 0 8874,'-12'1'568,"-15"1"512,-16 4-816,-11 4-168,-6 6-16,-1 6 0,2 5 0,5 5-32,9 3-120,11 2-128,11 1-72,14 0-248,15 1-72,16 0-368,15-1-392,11-5-353,9-6-183,5-9 960,-8-7-1753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1.93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212 0 5433,'-9'5'536,"-13"6"849,-8 7-1177,-6 8 0,0 8-32,4 7-80,6 7 176,10 5 0,11 2-48,13 0-32,14-4-440,14-3-312,12-7-600,12-9-145,10-10-95,6-11 32,4-13 928,-12-6-2081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2.17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328 0 7066,'-10'3'248,"-15"4"8,-11 5-208,-8 6-56,-4 9-24,2 7 56,3 9 96,9 6 40,8 4 8,12 1-88,12-2-120,16-2-232,14-3-112,15-4-465,13-4-463,10-9 768,-5-8-4185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9.68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6936 9002,'25'-3'1336,"34"-9"1729,38-12-2209,43-17-800,41-18-40,39-20-336,36-21-160,31-18-184,25-16 0,21-12 272,13-8 167,7-5 241,2-3 40,-4-2 1,-4 0-17,-7 1-16,-6 2-24,-5 1 0,-2 1 0,1 0 0,3-1 0,5-4 8,4-4-8,1-5 16,-1-5 8,-5-4 32,-8-6 64,-8-3 128,-8-6 72,-6-3 64,-4-4-8,-3-5-96,0-4-80,2-7-80,2-6-64,0-7-56,-1-3 8,-6 0-8,-11 4-112,-16 8-824,-20 9-1153,-22 12 1145,-50 40-8970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2.44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375 1 7354,'-10'0'-296,"-14"0"-529,-10 2 9,-8 3 456,-5 4 208,-2 5 336,3 4 128,4 5 296,7 4 24,8 3 81,11 2-89,13 3-368,14 1-168,13 2-880,16 0-713,13-2 857,-2-7-4729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2.75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295 0 6049,'-12'1'416,"-16"0"697,-12 5-1377,-6 6-33,-1 7 41,4 8 16,8 9 200,9 7 48,11 5-8,13 3 0,12-1 16,14-2 24,12-8-8,11-9-32,6-10-400,5-10-288,0-11-608,0-9 608,-11-3-2817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3.0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587 13 2665,'-8'-2'776,"-12"-2"576,-15 0-512,-13 2-96,-11 4-104,-8 6 17,-1 3-65,4 5-168,6 2-248,9 1-64,9 2 8,10 0-8,8 3-8,8 2-24,9 2-264,10 1-184,10-1-240,9-3-192,10-5-537,8-6-103,6-8-136,2-9 63,0-10 985,-9-1-512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3.24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263 1 3297,'-10'3'816,"-14"6"880,-10 6-888,-7 5-399,0 6-281,3 5-665,7 2-415,8 1-32,8-3 152,9-4 688,8-5 408,9-5 72,9-7-136,12-5-216,9-6-184,8-6-696,5-5-161,1-9 433,-8 1-1088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3.47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662 125 1552,'-2'-5'352,"-5"-6"345,-5-5-225,-10-3-88,-8-1 40,-10 1 176,-9 4-8,-7 3-96,-5 6 64,-1 4-112,2 6-56,5 5-135,5 6-137,6 4-128,7 7-16,7 5 32,7 4 48,8 3 96,8 1 16,9 0 8,9-2 8,8-5-128,8-6-80,7-9-360,6-11-385,4-12-1247,3-14 1160,-8-2-3209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3.7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366 3 2833,'-11'-1'360,"-12"1"432,-11-1-656,-9 1 16,-4 2 88,-2 2 112,3 3 280,5 5 16,7 3-184,10 2-128,11 3-312,13 1-48,13 0-56,12 1-72,10-3-80,9-2 16,4-4 32,4-6 80,0-5 88,-2-7-8,-4-5-336,-6-4-416,-9-3 440,-9 2-4129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4.02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208 1 1992,'-9'1'801,"-9"4"791,-9 4-96,-4 3-432,0 4-303,1 2-465,6 2-136,5 2-152,7-1-16,6 0 8,5 0 64,7-2 16,6-2 8,6-1-16,8-2-72,6-2-232,5-3-24,2-3-80,1-4-8,-2-3-49,-5-4-215,-5-2-1088,-6-1 984,-7 1-3177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4.63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539 214 5889,'-6'-9'216,"-10"-11"512,-9-9-151,-10-4 183,-8-1 24,-6 3-376,-3 5-176,0 7-112,1 8-32,2 9-56,5 9-32,5 8-48,7 9 0,7 7-8,9 8-8,11 4-8,13 5-40,12-1-616,14-2-104,13-7-225,13-12-103,10-15 384,5-20-152,-1-21 552,-12-6-3201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4.86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276 1 2825,'-11'0'568,"-12"1"720,-11 2-440,-7 5-48,-2 6-144,2 5-71,6 7 23,8 6-8,11 6-48,12 4-112,13 2-360,13 0-96,12-3-168,13-4-48,12-8-368,11-11-272,8-13-993,3-15 1009,-13-4-4369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5.08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 0 2401,'-1'8'336,"1"12"584,3 12-880,5 10-16,9 6-40,9 2-152,11-1-24,14-6-8,12-7 40,-5-10-2825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0.22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38 43 7626,'-4'-3'296,"-7"-5"536,-1-7-1520,1-1-7378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5.3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89 0 5393,'-5'10'360,"-6"13"536,-4 12-1288,-2 12-96,1 6-16,3 5 24,4 3 432,6 0 232,8 0 24,8-4-16,9-4-416,10-6-264,9-7-208,10-6-200,9-7-73,9-7 537,-8-6-1184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5.5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252 1 1512,'-9'-1'-8,"-12"3"464,-12 4 145,-8 7 319,-2 9-80,2 7-560,8 8-344,11 6-168,14 5-48,15 0-248,16-1 120,16-6-385,14-10 401,-3-10-1512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5.77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465 22 3817,'-8'-4'368,"-13"-4"840,-12 1-1320,-11 4 184,-8 10 352,-4 11 128,-1 11 96,4 10-47,5 7-369,9 5-176,11 1-216,9 1-16,13-2 8,10-3 8,11-5 0,11-5-105,9-8-703,11-11-600,10-11 848,-4-8-2801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5.99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265 0 2160,'-5'3'785,"-7"4"479,-8 6-240,-5 6-80,-5 7-560,-1 7-208,-2 7-152,2 9-24,4 9 0,3 8-8,7 4-24,7 2-24,10-1-344,10 0-488,10-1-440,9-1-48,8-6 599,-4-13-1119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6.2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261 1 6233,'-8'4'176,"-9"7"16,-10 10-256,-5 9 64,-5 11 8,0 11 80,2 9 120,5 8 273,8 4 7,8 0-248,12-4-152,11-6-464,12-9-192,10-10-393,7-11-159,4-13-224,4-12 584,-8-9-2249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6.49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253 0 5497,'-8'2'368,"-10"3"496,-8 2-856,-8 4 32,-2 5-32,0 6-8,3 6 0,5 8 24,7 4 144,9 6 25,11 2-33,13 0-120,13 0-465,13-5-199,11-7-320,8-9 0,4-11 168,3-9 40,0-11 95,-3-9-159,-5-8 464,-13 0-808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6.68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195 1 3241,'-7'2'320,"-10"3"200,-9 5-64,-5 7-232,0 6-88,2 11-136,5 8-16,6 7-8,8 4 24,8 0-88,10-3-96,10-3-24,11-4-240,10-4-640,11-5 712,-4-7-2089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7.14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177 0 6969,'-6'3'177,"-8"5"-145,-8 4-40,-3 4 8,-3 5 8,1 3 80,3 3 48,7 2 64,6 3 8,9 0 40,9 1-8,8-1-32,9-1-32,8-2-80,5-4-40,6-4-160,4-6-64,5-6-240,2-6-160,1-6-121,-3-5 105,-5-6 520,-9-3 208,-10-4 352,-10-2 17,-10-1-113,-9 0 80,-11 3 16,-8 3-24,-9 5-128,-9 7-80,-4 7-88,-2 8-24,2 9-80,4 8-32,7 8-40,8 7 0,9 3 8,8 2-8,11 1-40,10-1-184,12-1-464,13-2-232,12-5-472,10-4-225,7-10 969,-8-9-4129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7.3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51 1 4577,'-5'10'288,"-5"11"552,-2 10-880,0 6 112,3 3 24,6-1 0,7-1-8,7-5-80,7-6-64,8-6-352,7-9-104,6-9-240,5-11-248,3-12 632,-7-2-2561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8.09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172 609 2657,'-5'4'568,"-6"6"648,-7 7-296,-4 5-40,-4 4-31,0 3-105,1 0-72,5 0-240,7 0-56,8-2-112,9-1-56,11-3-144,9-3-56,10-4-136,8-6-136,7-7-56,7-7-72,4-8 16,2-7 96,1-8 56,-2-5 56,-7-5-104,-8-2-112,-11-1-193,-10-1 17,-11 1 320,-11 3 184,-10 5 352,-9 8 104,-7 7 56,-6 9 41,-4 8 23,-2 8-16,2 5-136,3 5-104,5 4-176,6 4-64,7 3-24,8 1 16,7-1 8,9-2-24,9-4-16,9-4-16,6-5-32,6-6-32,4-6-112,0-8-120,0-7-56,-4-8 32,-3-6 88,-6-6 56,-6-5-121,-7-3-167,-7-3-184,-7 0 88,-9 2 264,-8 2 256,-9 5 504,-6 4 128,-7 7 112,-5 6-72,-5 5-247,-4 5-121,-2 5-152,-2 4-32,3 4 16,3 4 8,7 3-40,8 3-32,10 1-128,9 0-56,11-1-40,8-3 24,10-3 95,10-5 25,8-6 56,7-7-24,4-10-336,1-9-160,-2-11-184,-5-11-40,-6-11 40,-7-9-232,-10-6 599,-7 10-1943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0.47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0 958 6929,'10'-7'1257,"20"-10"959,22-9-791,29-7-1073,31-7-240,35-4-432,34-5-193,35-5-159,31-8-64,30-7-136,23-7-64,18-6-321,9-4-167,2-1-24,-9 2-232,-16 7 1215,-60 15-1503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8.28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473 33 2008,'-12'-4'409,"-14"-3"527,-15-2-120,-11 2-240,-5 2-104,-1 4-216,3 4 32,4 5 64,7 4-8,9 5-104,9 2-152,12 2-144,13-1-64,12-3-72,12-3 0,12-6-200,8-5-128,8-8-400,5-10-352,2-11 696,-9-2-1969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8.51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329 0 2697,'-9'1'408,"-12"1"496,-12 2-64,-8 5-136,-5 5-120,-1 5-344,5 6-40,5 4 32,9 6 33,10 3 55,11 3-24,13 2-144,12 0-96,12-1-288,13-5-192,8-6-345,6-9-407,2-12 672,-8-7-4289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8.7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578 1 4089,'-9'0'640,"-13"1"616,-12 2-784,-11 3 8,-8 6 49,-7 6 47,-2 7 8,-1 8-48,3 8-256,7 6-96,9 4-136,10 1-80,11 0-48,10-1-24,11-1-272,10-2-112,10-2-320,12-1-289,11-5-847,9-5 1112,-3-8-3081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9.4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180 621 2945,'-6'4'376,"-9"8"792,-8 7-608,-5 7-112,-2 5-48,2 2-320,4 1-8,7-4 48,9-3 32,10-7-24,10-4-32,11-6-280,10-3-224,8-7-224,7-5-80,5-9 152,4-12 184,0-12 272,-1-10 96,-4-6 120,-7-4 56,-8 1 184,-10 5 176,-10 6 136,-10 6-24,-10 8-64,-8 6-87,-8 4-17,-7 5 64,-7 4 72,-6 5 16,-1 4 8,-1 5-72,3 6-224,5 4-120,5 4-216,7 6-40,7 3-24,8 4 0,8 1 16,8 0-24,9-3-128,8-5-168,7-8-336,7-10-64,3-11-104,0-10-57,-3-13 233,-5-9 80,-5-8 224,-6-6 168,-5-4-112,-5 1-168,-5 3-328,-5 5 32,-4 7 519,-5 6 458,-5 9 671,-4 8 128,-5 7-48,-3 8-208,-2 6-160,0 6-56,1 6-207,2 3-81,4 4-112,6 0-24,8 1-40,6-1-64,7-4-216,7-2-104,5-7-345,5-6-159,2-10-328,1-9-352,-2-11 887,-5 0-1583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9.63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303 1 5017,'-8'0'400,"-12"-1"1217,-11 3-1874,-6 4 89,-4 5 304,-1 6 80,4 8 153,4 5 95,7 5-32,9 2-152,11 0-184,12-1-184,11-5-720,10-6-113,9-7-391,6-11-32,4-9 856,-6-6-3153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49.83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510 1 4593,'-14'4'32,"-18"8"264,-19 8-528,-12 9 600,-8 8 272,0 6 144,4 6-47,10 4-481,14 3-288,15 1-905,16 1-703,17-4 920,7-9-3425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0.0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393 1 5761,'-8'-1'536,"-10"2"905,-11 4-1377,-9 7-64,-6 9 16,-5 9-16,-1 9 40,3 8 32,4 8-16,9 4-48,10 3-216,15 1-336,16-2-385,18-6 449,3-12-5353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0.32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329 0 8194,'-11'2'16,"-13"4"-264,-12 4-216,-7 7 216,-3 6 15,0 7 57,4 7 248,7 6 129,9 3-1,10 1-288,12 0-305,14-1-751,13-5-536,14-5 936,-1-10-2521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0.54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2112,'0'8'80,"1"10"32,3 10-136,9 10 24,0-3-2280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0.87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397 0 6225,'-12'1'248,"-18"2"208,-14 5-472,-9 8 24,-4 9 40,3 11 41,5 9 63,8 9 8,10 5-48,12 4-56,12 1-88,14 0-24,15-2-8,14-5-8,14-10-208,11-12-89,6-14-423,2-16-160,-2-14 128,-6-13 88,-7-11 312,-8-8-209,-9-5 441,-10 5-1920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5.75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84 12563,'5'8'512,"5"8"168,11 5-576,15 1-120,17 0-16,19-5 96,18-4 96,20-5 208,16-4 56,18-5 24,17-4-88,17-5-200,16-7-56,13-4-120,11-5-152,6-3-576,3-4-600,1-5 672,-40 3-12283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1.05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391 66 552,'-4'-6'520,"-7"-5"656,-6-6 137,-9 1-177,-6 4-232,-5 8-224,-4 11-104,-2 10 17,0 10-33,3 7-200,4 6-48,7 3-80,8 2-56,11 0-104,11-2-144,12-2-216,13-2-176,11-5-608,10-7-617,9-9 929,-6-7-4057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1.26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 1 400,'-1'7'8,"-1"11"-24,0 10 8,0 9 0,0 7 8,3 2 80,3 1 32,4-6-48,0-8-696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1.52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74 1 5073,'-4'5'528,"-6"6"568,-3 9-727,-1 5 31,1 7-64,2 3-16,5 1-16,4 0-40,6-3-128,7-6-128,7-7-144,7-6-136,7-7-520,5-7-249,3-7-431,1-5-216,-1-6 976,-8 0-2009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1.69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321 1 1168,'-7'1'392,"-11"3"577,-12 3 63,-9 5-48,-6 4-24,-1 7-264,2 4-176,7 5-296,9 4-55,9 2-105,12 0-48,11 0-48,13-1-80,13-4-609,12-3-431,9-4 600,-3-7-4073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1.93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182 1 7026,'-11'6'280,"-12"11"64,-10 8-344,-3 10-336,3 5-25,6 4 89,11 1 56,14-1 272,13-2-136,13-4-656,14-5-208,12-8-104,10-10-441,8-11 1041,-8-8-1328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2.16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16 1 5833,'-3'4'176,"-1"5"48,0 7-344,1 3 48,1 3-16,4 0 8,4-1 56,4-1 24,5-4 0,5-4-64,6-5-192,6-6-696,7-7-504,5-8 712,-5-1-1633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2.3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88 1 2681,'-3'0'720,"-4"-1"528,-4 2-320,-3 2-152,-2 4-320,1 3-127,3 5-201,4 2-64,7 1-64,6 0-16,8-2-32,7-2-136,7-4-385,7-5-71,4-6-72,3-7 56,2-9 48,0-9-136,-3-8 392,-8 1-2449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2.6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110 1 4769,'-6'3'408,"-8"5"640,-5 5-1056,-2 7-16,2 5-8,3 5 40,6 4 176,6 1 32,9 2 0,9 0-48,13-1-152,11-1-64,12-2-448,9-4-216,6-5-712,4-8-128,-1-7 447,-3-6 233,-6-5 752,-8-1 192,-9 1 40,-11 4-40,-11 4-32,-9 2-976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2.74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235 0 4649,'-7'6'336,"-10"9"88,-8 9-456,-7 7-696,-2 8-176,-1 5-280,2 5 23,4 0 745,6-8-568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2.97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1504,'2'-1'648,"1"1"441,2 3-305,2 4-176,1 4-24,1 7 72,0 4 120,1 4-39,1 2-329,2 2-176,3 0-272,3-2-80,3-5-160,3-4-184,2-8-689,3-7-423,0-8 800,-4-4-2841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5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254 1 9394,'-15'17'240,"-20"31"-360,-20 42-1288,-21 49 896,3 1-7082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6.18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 1010 10570,'-2'5'1345,"-1"5"2487,3 5-3680,9 2-176,14 2 88,18-1 184,22-1 217,25-3 31,26-2-80,25-2-112,25-3-216,24-4-24,21-7-320,18-10-48,17-15-24,11-16 8,8-19 64,7-20-89,1-18-103,-1-17-176,-5-13-216,-10-9-336,-13-7-1049,-19-1 1217,-47 24-8882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3.28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187 1 7082,'-2'0'216,"-5"3"120,-4 1-360,-3 3 96,-3 5-8,-3 5 8,-1 6 80,-1 5 216,0 5 56,3 2-8,3 1-80,5 1-224,7-2-72,7-1-72,8-1-32,8-5-88,9-3-64,9-8-56,8-7-168,5-10-192,3-9-48,0-10-257,-2-9-175,-7-6 688,-10 1-4281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3.48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263 0 3265,'-9'1'576,"-11"2"328,-9 5-296,-8 5-56,-2 7-64,1 6 40,4 7 65,7 3-9,8 3-168,9 0-112,10-2-320,9-4-176,12-4-416,10-6-208,11-6-561,10-7-423,6-8 1008,-6-4-2425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3.70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48 1 9586,'-5'3'168,"-3"7"-256,-3 5 8,0 5 136,3 5 40,4 3 40,5 2 16,6 0-96,8 0-152,10-1-424,9-3-632,11-4 608,-3-5-7226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4.62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444 25 4697,'-4'-2'168,"-9"-3"192,-7-2-304,-10 0 184,-8 3 240,-8 7 32,-6 10-24,-4 12-55,2 13-225,5 12-72,8 10-152,13 5-80,16 3-312,15-2-169,18-3-431,16-6-432,13-11 832,-1-13-3017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4.8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817 64 1344,'-6'-5'600,"-10"-6"705,-12-4 47,-11 1-224,-9 2-152,-9 6-375,-7 9-329,-5 9-272,-2 12-80,0 9 8,2 9 16,5 8 48,4 6 0,8 4-8,9 4-8,11 1-32,11-1-281,15-3-727,13-5-648,15-9 800,4-12-2321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5.08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410 1 6705,'-11'6'272,"-14"10"97,-14 12-297,-11 12 0,-5 11-56,-1 10-8,3 7 24,7 6-8,9 1-24,12-1-336,13-3-689,12-6-791,16-7 864,5-14-2489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5.31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531 1 6481,'-13'5'496,"-16"9"633,-15 12-1089,-13 12-56,-7 12-56,-4 12-88,1 11-8,6 7 16,8 5 24,13-2-168,14-5-177,17-5-1239,18-8 1016,8-15-3577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5.51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360 0 1352,'-12'7'432,"-16"8"193,-12 13-113,-9 11-160,-3 10-280,1 8-80,5 5-288,8 6-376,11 3 399,10-9-1823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6.16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3809,'6'15'88,"12"23"-192,17 21-104,2 0-3377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6.47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3145,'14'19'-384,"22"25"320,4 5-2633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6.65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346 1110 8634,'-15'2'776,"-17"2"944,-15 3-383,-8 0 279,-1 1 0,6 1-111,9-1-57,12-1-256,12 0-24,14 0-23,14-1-65,19 0-80,20-1-104,24-4-247,24-3-73,27-6-128,26-7-96,26-8-168,23-9-72,21-9-80,16-11-8,10-12-8,5-11-8,1-10-8,-5-9-24,-12-4-104,-15-1-64,-22 5-192,-22 7-88,-26 9-161,-27 9-79,-28 12-152,-29 11 32,-25 11-112,-23 11-72,-25 11-1001,-24 11-1152,-28 11 1785,-4 4-13379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6.78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5097,'9'12'248,"13"15"72,16 15-392,0 1-5521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7.35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106 1 4921,'-7'6'656,"-7"8"849,-6 8-1217,-2 8-320,2 6-24,5 7 0,7 7 16,10 4 24,8 4 0,11 2-241,10 1-327,12-2-488,10-4-8,9-11 232,5-13 304,-1-17 63,-3-19-167,-9-16 304,-13-5-952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7.56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454 2 784,'-12'-1'440,"-16"1"344,-14 2-183,-11 6-65,-6 6-288,-2 10-152,4 8-72,6 9-8,11 6-16,10 5-8,13 1-16,13-1-8,15-3-32,15-7-184,16-7-80,12-10 8,11-14-257,7-14 409,-9-7-1592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7.80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117 0 3145,'-7'8'568,"-8"11"296,-5 10-104,-1 11-400,1 9-64,3 7 80,5 5 0,8 0-31,7-3-161,10-7-505,11-7-295,12-11-952,10-9 840,-3-9-3313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8.05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113 0 1952,'-6'6'344,"-8"8"625,-5 8-265,-2 8 72,1 7-160,4 6-392,5 4-104,6 3-96,6 0-8,8-2 0,7-4 8,9-6-144,9-6-352,10-8 304,-3-7-4857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8.29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86 0 2200,'-4'5'337,"-6"8"343,-5 7 80,-1 6-56,0 5-184,2 3-312,5 1-96,7-1-96,8-4-40,8-4-80,8-5-136,7-5-440,9-6-224,8-6 432,-3-4-2641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8.49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218 1 3057,'-8'2'304,"-9"5"192,-9 6-128,-5 4-88,-3 7-128,3 4-72,4 5-120,5 5-48,8 2-16,7 2 0,8 0-32,10-3-184,9-2-704,10-6 632,0-6-2137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8.76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506 1 1872,'-8'0'464,"-12"1"457,-12 3-385,-12 2-128,-8 5-168,-5 5 0,-1 5 64,3 6 40,6 7 0,5 6 0,8 6-96,10 3-32,9 3-48,10-1-104,11-4-64,10-7-24,11-9-80,10-8-64,9-12-288,9-12-216,6-14-520,2-13 608,-9-1-2929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8.95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189 1 960,'-6'2'232,"-8"6"416,-7 6-7,-6 7 159,-3 6 48,1 6-168,3 4-192,6 4-328,8 2-120,8-1-112,10-2-72,10-5-392,10-3-376,10-3 496,-1-8-3001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9.20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108 0 6721,'-7'4'176,"-7"6"-56,-6 7-168,-1 9 32,2 8 8,3 8 97,7 6 55,8 2 16,8-1-8,9-5-128,10-6-104,9-7-264,9-10-361,9-12-1071,7-13 1032,-6-5-3121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7.04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555 641 16500,'-16'3'824,"-20"0"128,-17-2-1416,-10-5-592,-2-7 23,1-6 705,5-2 520,6 0 833,6 2 199,9 4-48,7 3-184,10 3-408,12 1-176,14 2-207,17 0-17,21 1 40,24 0 32,26-1 24,27-3-24,28-3-96,25-5-64,24-4-88,18-4-16,15-4-256,12-2-288,3-3-705,1-5-367,-9-3-536,-12-6-113,-16-6-191,-20-4-433,-24-5 1745,-39 9-6858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9.42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379 3 2729,'-9'-1'760,"-12"0"608,-11 1-688,-10 6-296,-4 6-288,-2 7 16,2 7 264,5 8 120,6 6 105,7 5-73,9 3-256,8 1-112,10-2-152,10-5-16,10-7-32,8-7-24,10-8-272,9-7-272,9-7-1185,9-8 1033,-8-2-4201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1:59.87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91 0 5601,'-5'6'392,"-5"9"272,-5 7-432,-1 6-176,1 3-40,1 3-40,4 0-32,5-2-64,5-1-104,7-3-160,5-4-96,7-4-256,6-4-16,4-5-48,4-5 88,3-6 319,-1-5 201,-1-5 440,-4-2 121,-5-3 199,-5-1 96,-7 0 192,-7 1 56,-7 0 112,-8 3-23,-8 3-145,-6 4-16,-6 5-152,-3 5-136,0 5-272,0 5-144,3 5-152,3 3-32,6 3 0,5 2 0,7 0 0,7 0-8,6-1 0,8-2-8,6-3-8,8-4-96,8-5-440,7-4-208,6-8-840,3-9 839,-7-2-5744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0.07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 1 3377,'-3'2'368,"0"5"408,-1 2-592,2 2-152,3 1-24,5 0-24,3-2-16,5-2-32,4-3-168,4-3-920,5-5 768,-3-2-2481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0.30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193 1 2072,'-2'1'697,"-3"4"847,-5 2-304,-4 2-176,-5 2-87,-3 2-241,-3 1-120,-1 1-232,2 0-136,4 2-192,5-1-48,6 1-104,8 0-56,7 0-24,9-2-16,7-2-120,9-1-192,6-3-713,7-3-855,5-2 1136,-5-3-3049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0.52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113 0 3777,'-8'3'496,"-9"6"280,-6 4-40,-1 5-328,2 5-120,8 3 8,9 4 25,12 1-57,11 0-40,12-2-200,11-2-128,9-4-553,7-4-503,6-8 616,-8-4-4601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0.76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 1 2809,'-2'8'176,"0"13"104,2 8-200,5 6-88,9 1-8,10-3 0,10-6-8,11-5-8,9-9-72,9-8-352,6-11 304,-8-4-2385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0.9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197 1 1608,'-12'6'232,"-15"11"144,-10 12-143,-2 10-185,3 10 8,8 5 120,12 2 16,14-2-8,15-6-48,17-8-64,14-11 112,16-11 88,11-12-16,12-14-408,8-13-632,3-12 424,-13-1-2369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1.25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534 0 2112,'-8'1'425,"-13"0"511,-14 3-488,-14 2-200,-10 3-120,-6 4-24,-1 4 232,4 5 64,7 6 144,9 7 72,12 6-136,11 5-31,12 4-41,11 0-96,12-3-80,11-5-32,11-5-64,12-7-32,13-7-88,10-6-32,11-7-680,8-7-801,5-8 841,-13-2-5113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1.54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20 1944,'12'2'232,"15"0"273,17 0-409,15-5-352,10-7 168,-6-3-2345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1.76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116 1 792,'-8'9'104,"-10"11"112,-5 10-176,-2 6 48,4 4-8,6 0 216,10-2 72,10-3 41,11-6 15,14-5-208,15-7-88,14-7-488,15-5 256,-7-4-2593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7.35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216 457 5369,'-14'1'200,"-16"-2"456,-12-1-264,-2-4 585,5-3 1143,9-3 329,14-2 127,16-2-279,18-2-705,21-1-304,21-2-600,22-3-240,22-3-359,21-4-89,17-2-217,15-1-191,10-1-384,5 2-232,2 2-616,0 2-361,-7 4-1448,-9 4 1833,-32 5-8378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2.03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34 1 6217,'-4'4'288,"-3"6"120,-2 6-151,0 3-25,4 4-32,6 0 16,5-1 64,9-2 32,7-3-24,9-3-104,9-5-104,10-4-280,10-3-208,7-5-568,5-5-353,-1-4-335,-4-4-64,-8-5 967,-15 1-1135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2.49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171 48 3017,'0'-2'608,"-2"-3"528,0-3-216,-1-1-352,-1 0-168,-2 1-192,-2 3 17,-2 3-1,-2 7-56,-3 6-56,-2 7-48,-1 8-16,-1 7-8,1 5-24,2 3-16,3 1-24,6 0-16,7-2-8,10-5-24,9-6-168,12-7-209,12-6-439,13-8-240,12-8 8,10-10 456,-8-3-2417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2.74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124 1 6489,'-8'8'280,"-9"13"121,-7 12-457,-1 8-81,2 6 1,6 3 64,8 1 136,9-1 104,10-1 1,12-4-25,13-3-104,14-4-280,15-5-217,11-7-391,10-10-648,5-13 864,-13-7-3049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3.02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 86 3185,'-2'8'40,"0"9"-32,4 10 48,8 7 280,9 6 32,11 1-8,12-1-112,13-6-232,14-7-24,13-12-336,10-13-64,4-17-216,1-17-120,-4-16 311,-7-13 49,-8-10-32,-10-6 320,-15 10-1064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3.47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331 18 2721,'-7'4'680,"-12"5"736,-12 8-368,-8 7-440,-7 8-47,0 6-9,2 5-8,6 3-8,8 0-72,10-4-184,9-3-48,11-5 8,10-5 32,12-5-24,10-6-48,11-4-144,10-5-56,8-7-120,4-7-176,2-9-200,1-8-192,-3-9-264,-6-8 88,-10-8-41,-11-4 9,-14-1-200,-13 1-248,-13 5 712,-13 4-737,-10 8 1129,-8 7 904,-5 10 184,-3 8 577,-1 9 87,1 8-120,3 8-239,4 7-129,6 5-352,7 6-152,9 4-144,10 3 24,12 0 40,12-1-56,14-6-151,14-6-89,14-9-136,14-8-24,11-9-265,10-8-255,8-9-784,5-10-856,-1-13 1199,-20 1-5672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3.86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0 404 3065,'7'-1'680,"10"-1"680,11-2-312,10-1-496,9-1-191,9-1-289,10-2-32,8-1-24,8-3-8,5-2-8,2-3-40,2-4-233,-2-6-167,-4-5-144,-8-7-104,-13-6-200,-12-3-152,-13-3 560,-14 9-2289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4.1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5 243 4737,'-2'10'200,"-1"10"144,4 10-240,6 3 88,9 2 48,11-2 32,11-4 0,13-6-96,14-6-48,13-8-136,11-9-32,6-12-104,1-13-48,-3-13-16,-6-13 8,-9-8-40,-10-6-168,-13-1-272,-11 3-408,-14 6 568,-12 12-2417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4.33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354 1 2264,'-11'2'489,"-15"7"447,-14 5-128,-9 9-104,-4 6 96,0 7 112,6 6-175,10 5-265,11 4-152,14 1-112,15-3-8,13-6-48,12-8-24,13-13-200,11-11-80,10-16-184,9-14-184,6-18-673,0-17-351,-4-16-304,-8-11 719,-15 8-1207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4.82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213 415 3889,'-10'7'632,"-12"11"472,-10 10-512,-5 9-104,1 6-352,5 5-104,7 2 48,9 1 57,10-2 47,10-5 8,12-7-80,13-7-40,12-11 96,11-11 0,10-14 0,5-15-8,3-15-160,-1-16-152,-3-11-144,-4-9-24,-7-4 16,-8-1 136,-11 3 95,-10 4 49,-12 9 64,-10 8 49,-12 9 95,-9 10 0,-10 10-24,-6 10-16,-3 8 0,-2 8 24,2 7-24,2 8-8,3 5 64,3 5 24,5 4 88,5 0 0,8 0-40,7-2-40,10-4-64,9-6-8,11-7-88,9-10-56,8-8-32,8-10-8,4-7-16,3-8-96,-3-6-560,-3-6-352,-7-5-745,-8-4-199,-8-3 1096,-9 8-2801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5.2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442 352 1424,'-6'1'592,"-6"1"433,-7 3-377,-7 4-280,-3 4-216,-2 6 16,0 5 320,2 6 208,4 4 248,5 2 25,6-1-297,6-2-184,6-6-360,8-5-96,7-7-96,5-7-112,4-8-280,4-8-112,2-7-385,2-8-79,0-9-176,0-9 40,-2-6 368,-4-5 207,-4-2 481,-7 1 112,-6 3 64,-7 3-16,-8 4-72,-7 2-96,-9 2-272,-7 2 40,-7 5 184,-5 7 40,-4 7 240,-2 10-24,1 12-88,2 11 24,5 11 200,6 9 128,7 8 288,9 4-7,8 1-185,9 1-176,10-5-648,9-5-329,10-7 369,1-8-1632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7.63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 1 12451,'-1'2'-793,"1"3"-527,9 2-656,13 1 543,15 1 1329,16 2 625,13 3 727,12 4 120,12 2-240,11 3-271,14 2-433,16-1-168,18-4-640,18-7-377,20-13 401,-22-7-10762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5.48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231 1 5977,'-10'9'112,"-12"13"-72,-10 14-128,-5 12 96,0 11-8,3 6-16,7 2-120,8-3 24,8-6-32,9-8-80,10-11 32,8-11-464,9-10-560,9-12 680,-2-7-2281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5.73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151 1 3561,'-9'8'496,"-10"11"184,-7 12-304,-2 7-544,2 5-352,5-4-376,6-5 152,8-11 103,9-12 153,8-14 440,7-17-24,5-17-320,4-17 344,-3 1-1048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5.9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247 0 4761,'-7'2'688,"-10"4"560,-7 7-407,-6 8-441,-3 11-232,0 9-176,1 9 16,5 9 136,5 5 24,7 3-8,9 1-48,9-1-104,11-3-48,9-6-136,11-10-120,7-13-720,8-15-457,4-21 769,-6-10-4289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6.1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51 0 10338,'-6'7'240,"-5"8"-240,-1 8-280,0 8-376,5 5-160,5 2-368,6-2-321,6-4 929,2-8-4985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6.40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233 0 9242,'-11'3'320,"-12"4"-80,-10 7-216,-5 8-112,0 11-24,4 10 16,6 8-128,10 5-424,8 0-304,11-2-521,10-5-167,9-9 432,10-10 320,8-13 519,6-13 33,2-17 248,-7-5-1616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6.91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148 0 2665,'-9'15'-104,"-12"20"-185,-6 23 121,-2 20 224,2 20 393,6 14 87,8 8 0,12 2-120,14-4-1104,15-11 496,3-22-3025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7.33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299 1 8506,'-8'3'704,"-12"7"528,-9 9-800,-8 8-296,-3 11-104,0 9-40,2 10 0,5 6-8,7 4-8,8 0-56,9-2-104,10-7-288,12-7-96,11-12-256,12-13-168,10-17-321,5-18-47,1-18 240,-4-14 256,-4-12 640,-8-7 144,-8-2-16,-9 0 0,-7 5-8,-7 7 16,-7 9 88,-7 10 56,-6 10 192,-6 11 96,-6 10 16,-5 9-48,-4 11-304,-2 8-216,-2 9-144,0 8 24,2 6 184,5 5 120,7 3-376,7 3 343,7-10-2279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7.6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 0 6105,'-1'7'256,"0"7"168,4 8 57,5 4 23,7 4-88,8-1-296,6-1-104,7-4-360,4-6-80,2-8-153,0-9-407,-3-11 152,-5-11-184,-9-12 424,-8 0-2961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7.86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240 29 4697,'-9'-5'840,"-10"-2"1033,-10-2-1113,-4 3-488,-2 5-184,1 8-208,4 11-24,6 11 56,6 13 24,10 13 8,10 14-384,13 11 304,4-7-7346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8.1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 0 688,'-3'8'192,"-2"12"192,-3 18-24,0 17-32,1 17-112,3 16-64,5 12-472,7 10 232,2-14-1824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8.00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1926 5425,'29'-8'1072,"39"-12"961,42-13-649,40-13-216,37-12-191,29-10-105,25-9-296,21-6-152,15-5-136,11-5 0,11-2 8,5-3 8,4-2-88,2-2-72,-1-4-72,-4-5-24,-5-6-56,-7-7-216,-8-4-584,-10-4-608,-15 1 696,-52 23-11691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8.46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69 0 1896,'-5'7'72,"-5"9"88,-3 12 137,-1 13 351,1 13 72,3 10-96,6 8-160,8 3-584,8 0-96,7-5-272,9-8-232,7-10-24,7-13-169,7-16 481,-4-12-816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8.71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226 0 3161,'-7'2'672,"-8"3"472,-7 5-344,-5 4-24,-3 8-279,-1 6-81,3 8-208,3 8-88,5 6-112,6 4-8,8 0-32,8-2 0,10-2-32,10-4-144,11-3-745,11-3-463,12-6 672,-3-10-3609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8.9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280 1 5705,'-9'2'296,"-10"4"184,-10 4-368,-5 7 16,-3 7 56,-1 7 33,3 9-9,4 8-32,7 6-120,8 6-48,9 4-40,9 2-40,12 0-272,10-3-209,10-5-1039,12-7 912,-2-11-3617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9.21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27 1 3297,'-3'5'136,"-2"7"48,-2 8-320,1 6-64,2 5 8,3 4 32,3 2 96,4 0 56,4 0-200,4-2 144,0-8-2521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9.43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123 0 2633,'-5'4'296,"-7"5"168,-5 7 8,-3 10-232,0 10-72,1 11-128,3 10-8,6 8-32,7 2-8,7 0-144,9-4-880,10-3 696,0-13-2481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9.68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185 0 5441,'-8'2'176,"-9"3"-8,-8 5-112,-4 8 0,-2 9-24,3 9-16,4 8 8,8 10 24,10 7 0,11 8-56,12 8-272,12 3-872,13 1 728,-2-14-3777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09.95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116 0 3993,'-7'7'408,"-8"10"344,-6 11-144,-3 12-112,2 12-80,5 11-176,7 9-63,11 7-137,10 3-48,11 2-305,13 3-423,13 1-672,14 0 688,-3-15-3225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0.15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74 1 6089,'-6'3'344,"-7"4"128,-5 7-680,1 8-32,4 12-56,6 12 88,11 11 216,10 10-8,14 6 0,2-9-5961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2.18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1752,'5'0'633,"8"-1"487,10 2-200,9 5-496,7 7-208,6 10-264,5 11-80,0 11-40,-3 9 0,-7 7 80,-8 5-144,-10 6-704,-9 4 608,-6-11-2641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2.50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5641,'1'1'624,"2"2"1329,5 2-1985,6 0 40,8 2 184,6 1 64,6 3 64,6 3-16,3 2-144,5 2-64,4 1-104,3 2-104,3 2-272,-1 3-152,-3 4-192,-7 7-73,-8 6-55,-9 4-280,-11 4 672,-8-7-4033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8.58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1373 11779,'29'-13'352,"41"-19"-96,41-19-296,36-17-176,27-14-48,15-8-33,5-4 73,-4 0 144,-7 3 48,-11 3 24,-14 5-96,-13 5-80,-15 4-8,-12 4-80,-11 6 8,-10 4-512,-9 5-568,-8 7-977,-8 7-103,-12 6 591,-13 7 713,-15 9 1536,-17 7 504,-19 10 777,-20 10 199,-17 10-95,-16 10-265,-12 9-784,-9 8-376,-5 7-576,-3 6-296,0 3-776,1 3-1081,-1 1 1329,14-11-3417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2.83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15 6081,'3'-1'184,"6"0"-24,7-1 0,9-1-8,7-1-24,8 1-80,7 2-8,3 3-16,3 3 0,-1 5 1,-3 6-17,-4 5-153,-3 5-47,-6 5-80,-4 4-40,-6 4-24,-5 5-32,-7 5-16,-5 7-40,-6 7 160,-6 5 80,-6 2 120,-3-3 72,-3-8-480,-1-8 360,3-14-3401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3.10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6905,'2'2'209,"4"3"-57,3 4-104,3 5 96,4 3 96,1 5 136,3 4 24,-1 5-88,1 4-96,-1 4-160,-1 1-48,-3 2-384,-1 0-160,-4-2-512,-3 0-249,-4-3-223,-3-3 696,-3-8-2641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3.66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 10 4601,'-1'-1'280,"-1"-1"560,3 0-672,4-1 232,5 2 56,3 1-15,3 5-97,1 4-96,2 6-48,1 5-96,0 6-136,0 6-200,1 6-112,-1 6-217,-1 6 25,-2 6 112,-3 3 8,-4-1-64,-3-5-24,-3-8-80,-4-11-64,-2-10 224,-2-9 72,-3-11 143,-1-8 161,-2-9 56,-2-8-8,-1-7-72,0-6-8,0-2 48,1 1 104,1 4 289,1 7 47,3 8-128,3 7-72,3 6-200,3 6 16,4 5 128,3 3 24,3 2 40,5-1-24,3-1-48,4-5-24,4-5-32,5-8-16,4-8-8,3-8 8,1-7-16,0-7 8,-1-3-24,-3-2-112,-3 1-568,-3 3-392,-4 5 496,-7 8-2113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3.8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1016,'1'3'384,"2"7"456,3 4-63,2 5-41,3 5-64,4 4-168,4 4-96,4 1-224,3-1-72,2-1-88,1-5-32,-1-5-64,-1-5-8,-3-6 24,-3-2-160,-3-2-872,-4 0 728,-4 0-3417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4.2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8 5729,'4'-2'200,"9"-1"-64,5 1-56,6 2 136,3 4 104,1 5 297,0 5 63,0 7-112,-2 8-136,-1 8-336,0 11-88,-2 8-272,-3 7-200,-2 3-168,-4 2-105,-4 0-223,-6 2-48,-5 0 552,-3-12-4105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4.47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6193,'6'3'136,"8"4"-104,8 5-160,8 6 120,3 5 80,3 5 24,-1 7 56,-4 6-80,-4 7-160,-6 7-72,-6 7-472,-6 4-464,-4 3 616,-3-11-3681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5.13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 0 1408,'-1'5'216,"0"6"192,1 7 225,4 9 231,4 6 216,6 6 24,7 4-376,6 2-248,7-2-464,6-2-352,2-4-800,1-6-184,-3-7-168,-5-8 191,-8-9 921,-8-5-608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5.62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1 286 5785,'0'-3'80,"0"-5"-128,2-4-40,1-3 112,0 0 64,0 3 40,0 4-16,-2 3-248,0 2-136,0 2-24,-1 1 40,-1-1 288,0-2 128,0-3 72,3-4-24,2-4-80,4-4-40,5-3-88,5-2 0,3 0-16,3 1-8,1 3 0,-1 3 0,1 4 0,-2 3-48,-1 4-312,0 3-72,-1 6 48,-1 7 48,1 9-656,-2 10 776,-3 0-2681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5.99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0 435 1136,'4'-7'792,"4"-10"569,7-10 87,5-10-80,6-5-359,3-4-201,4-1-288,3 1-96,1 3-184,2 4-88,0 7-168,1 6-168,1 9-136,-2 9-64,-3 10-288,-3 12-225,-4 10-1007,-6 12 1048,-6-1-3169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6.43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130 752 6457,'-7'0'296,"-8"0"97,-5 0-377,-2-1-56,0-2-48,3-2 31,5-3 57,5-4 49,7-8 15,9-9-24,7-12-24,9-12-32,7-10 0,6-7-8,5-5 8,4 1 0,1 3-185,-1 7-647,-5 9-248,-5 11-48,-8 11 272,-8 12 792,-8 11 208,-8 14-8,-7 12-88,-8 14-80,-5 13 96,-7 12 232,-6 11 64,-2 11 40,-2 7-32,2 4-144,3 1-56,7-3-112,7-6-88,9-6-344,10-5-368,12-8 416,2-14-2969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9.9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5164 11010,'3'2'248,"2"2"64,3-2-656,7-3-16,9-6 152,11-6 192,11-8 536,12-6 217,14-7 479,14-7 72,15-7-32,16-7-87,19-6-321,20-7-152,22-6-288,22-8-80,22-9-176,19-9-64,16-7 168,10-7 88,7-9 256,4-7 105,1-11-177,1-10-80,2-12-192,1-10-56,4-10 40,6-11-8,4-8-40,4-7-32,-1-3-88,-2 0-16,-6 0 8,-7 3 0,-8 3 0,-9 3-72,-15 6-152,-20 7 16,-27 11-464,-31 14-208,-35 15-729,-34 17-423,-31 17-1577,-29 16 1905,-22 25-11755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6.70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314 1 2865,'-9'2'568,"-12"5"592,-8 6-672,-8 9-24,-1 9-304,-1 9-104,2 13 128,5 11 120,4 10 104,6 6 1,7 1-209,9-2-208,9-6-409,10-6-303,10-6 360,1-13-5401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6.92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351 28 544,'-10'-5'112,"-14"-4"472,-12-1 328,-9 7 201,-4 9-129,1 16-584,4 18-304,7 15-240,8 12-112,10 11-920,11 7 792,7-11-2401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8.40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268 1 2353,'-4'2'-321,"-5"3"-127,-6 6 520,-6 5 913,-5 6 119,-5 9-248,-2 8-296,-2 6-656,0 5-480,3 3 336,6-7-4009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8.67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252 1 4105,'-8'7'-24,"-11"11"-152,-10 12 144,-6 10 160,-4 8 8,2 7-88,3 5-56,9 3-488,9 1 360,6-11-3409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8.87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118 0 424,'-8'6'176,"-11"10"32,-8 11-160,-6 14-48,3-1-856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9.1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102 82 2369,'-5'-2'712,"-7"-2"496,-5-3-376,-3 0-136,1 0-416,4-1-128,4 1 32,8 1 72,8-1 137,8 0-17,11 0-120,10 1-88,12 1-168,9 4-24,9 5-376,7 7-505,3 8 521,-10 0-5785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9.52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0 632,'0'1'112,"0"0"88,0 3-136,0-1-1072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9.74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 1 1456,'-1'5'128,"-1"7"96,0 6-112,2 5-64,2 3-8,4 2-32,3 2-72,3-1-376,3 1 288,-1-6-1208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19.97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456 81 3225,'-5'-6'560,"-10"-6"632,-8-6-8,-8-1-191,-6 2-193,-5 8-440,-2 10-144,-2 11-128,2 13-72,1 12-144,4 11-64,6 10-120,6 9-120,9 8-281,9 6-359,13 3 584,5-13-4809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1.51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545 42 3537,'-6'-2'456,"-8"-4"416,-9-3 56,-10-1-152,-6 2-199,-8 2-305,-6 5-160,-3 7-88,-3 8-24,2 9-352,4 9-345,8 11-1007,10 11 904,11-4-3201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0.69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8978 232 14227,'4'-7'120,"6"-12"-1320,7-8-216,6-7 119,7 0 257,2 2 1576,0 5 592,-3 5 681,-7 6 55,-7 6-376,-6 6-287,-6 6-497,-6 7-176,-4 9-120,-6 9 16,-4 12 24,-6 13-8,-9 14-88,-10 11-40,-14 11 9,-15 7 31,-16 9 72,-15 7 16,-14 9 8,-14 8-8,-11 10-32,-11 10-24,-10 13-112,-10 14-80,-12 15-104,-14 16-40,-18 17-24,-23 16 0,-24 14 16,-25 11-16,-27 11 48,-25 7 0,-23 7-24,-20 3 0,-16 0-104,-13-1-40,-12-5-96,-8-7-48,-5-8 88,1-11 40,7-13-344,12-15-344,19-18-840,22-19-633,25-22-1960,28-22 2417,69-36-11323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1.79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657 10 3337,'-10'-3'280,"-12"-1"320,-14 1 56,-12 4 144,-9 5 40,-6 9-151,-4 8-153,0 11-312,2 10-112,6 12-152,5 10-256,8 11-1385,9 9 1129,11-10-4953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2.07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55 1 1304,'-10'6'-96,"-11"14"248,-3 2-1512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2.12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1 320,'0'23'8,"-1"8"-336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2.72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223 0 3601,'-10'6'136,"-11"11"304,-10 13 48,-6 15 216,-2 14 16,3 13-272,8 9-192,11 8-256,13 4-280,16 1-1072,16-1 896,2-17-4249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3.01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759 1 2745,'-10'-1'264,"-16"2"560,-14 3-888,-13 6 40,-9 6 152,-7 8 216,-3 7 96,1 6 48,3 7-56,4 7-184,5 8-104,7 9-416,8 9-120,10 6-216,10 5-24,14 3 40,13 0-424,16 1 679,4-17-1783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3.27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552 0 2977,'-12'6'64,"-17"10"-112,-17 11-352,-14 14 47,-8 13 137,-4 12 344,1 9 32,6 9-55,9 6-282,13 4 97,14-14-2080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3.54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652 62 488,'-7'-6'232,"-9"-7"144,-11-3 304,-8 0 145,-8 7 103,-5 8-56,-3 13-336,-1 14-144,-1 18-296,-1 17-64,1 16-48,0 15-72,3 13-312,4 9-160,9 7 264,10-18-3801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3.81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436 1 6169,'-9'2'144,"-11"6"-80,-12 7-104,-9 10 16,-7 13 0,-3 13 24,-1 14 48,1 11 32,6 10-24,7 9-96,11 7-496,12 6 344,8-16-5513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4.48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56 230 7138,'-4'-4'456,"-4"-5"560,-3-6-848,-1-3 24,1-2-40,4-2-16,5 0 80,7 1 8,7 0 16,8 2-24,8 2-168,8 1-40,9 4-8,6 2 0,7 6-40,4 6-184,2 8-616,-1 8-472,-6 7 624,-12 0-6418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4.75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12 372 5913,'-3'-4'288,"-1"-7"288,0-8-560,3-8 96,6-6 81,8-4 87,7-2 40,9 0-64,8 2-64,7 4-96,7 4-40,4 4-24,1 6-8,-1 6 24,-4 6 0,-6 9-144,-9 7-208,-8 8-745,-10 6-487,-10 7 768,-6-2-3929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1.32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4508 10306,'11'-2'832,"18"-5"553,19-9-425,22-10-320,21-12-128,22-15 40,22-15-16,24-15 112,20-14 105,24-11-97,20-11-48,20-10-200,17-7-120,15-8-144,12-6-56,13-8-40,10-7-16,10-10-8,13-12-8,11-13-16,13-12 0,10-14-8,8-9 0,3-10-184,-3-4-80,-11 1-232,-17 8-200,-25 12-184,-26 16-369,-27 16 713,-60 41-14515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5.10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2 177 2593,'-1'0'-297,"1"1"-287,1-1 696,2-2 1129,2-4 191,4-4 152,3-5-215,3-5-585,2-4-192,2-1-312,0 1-128,-1 3-80,0 5-16,-3 5-32,-1 7-24,-2 6-160,0 6-24,-1 5-24,-1 3-32,-3 3-48,-3 2-80,-3 3-88,-3 2-24,-2 2-209,-2 2-175,1 0-152,1-2-40,2-3 592,2-5-2473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5.44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72 289 1128,'0'-1'472,"0"-2"473,0 0-97,-3-4-336,-2-1-200,-2-4-264,-3-3-40,-1-4 8,-1-3-8,1-3 0,3-2-8,3 0 8,5 1 48,7 1 120,6 3 24,7 4 152,7 3-24,7 6-112,7 5-32,6 6-352,4 7-240,1 8-856,1 7 720,-9 0-2897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5.73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60 179 2264,'-5'-3'-344,"-6"-5"-160,-3-5 32,0-4 1168,3-2 145,6 0 239,7 0-96,9 3-400,8 1-128,9 2-288,7 2-104,8 1-64,5 3 0,4 1 8,3 4-8,0 4-224,0 5-240,-3 7-360,-7 6-104,-7 7 456,-12-2-2441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6.06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101 179 4281,'-1'-4'424,"1"-4"184,-1-5-104,0-3-280,-2-3 24,-1 0 240,-3-1 57,-1 2-25,-2 2-104,0 2-272,1 3-80,0 3-96,3 3-72,1 1-96,1 2-40,3 1-48,0 1 72,1 0 48,0 0 56,-1 1-377,-1 3-359,-2 4-784,-3 3 760,0 0-2393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6.3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1 570 1464,'2'-2'104,"5"-3"432,4-4 137,4-4 399,2-6 168,2-6-56,0-5-295,1-3-337,0-4-184,0-2-272,1-2-96,0-4-624,1-2-401,0-5-575,1-5-224,-2-5 999,-4 9-1455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6.62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0 237 928,'1'-3'296,"1"-3"296,6-5 1,9-5 31,12-4 8,15-5-64,14-4-128,15-2-64,13 1-184,11 5-104,7 5-464,3 7-784,-2 7 688,-18 5-2849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6.97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339 762 5425,'-13'-1'-208,"-16"-1"-472,-13-2 0,-7-3 560,-3-2 272,2-3 560,7-5 112,9-3-176,13-7-192,16-5-384,15-7-64,14-6 96,12-5 209,9-6 263,6-4 40,5-3-72,5-2-200,4 2-272,5 4-56,1 8-40,0 10-40,-1 14-160,-3 15-120,-2 18-544,-1 18-425,-3 16 713,-11 2-5137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7.25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124 508 5793,'-7'-4'-216,"-9"-7"-328,-7-7-24,-2-9 536,1-8 32,6-6-8,8-6-8,11-3-96,12 0-48,14 1-16,11 2 8,11 5 88,8 6 64,7 8 40,6 11 8,7 11-16,5 14-288,4 14 176,-13 3-3305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7.61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1 301 1464,'0'-2'608,"2"-4"521,4-5-145,5-5 0,7-6-88,5-5-64,5-4-255,5-2-129,3-1-288,5 1-88,2 4-64,3 4-8,0 7-152,0 7-16,-2 9-8,-1 10-8,-3 10 144,-4 8 0,-3 6 16,-4 3-8,-4 0-184,-4-2-201,-2-1-367,-1-3-128,-1-3-104,0-3 0,1-2 656,-3-5-2265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7.82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 1 5345,'-1'2'352,"0"5"456,1 3-768,1 5 8,3 4-8,3 4 0,2 2-8,5 1-16,3 2-16,4-1-96,6 0-272,6 0-816,6 1 712,-3-6-4129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6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870 1 3409,'-40'43'160,"-52"55"112,-51 49-296,-42 35-280,-30 21 200,20-25-3305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1.72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53 8922,'9'-9'-1384,"11"-11"447,2-3-5664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9.25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 4257,'2'0'392,"3"-1"528,4 1-784,5-1-80,7 2 16,5 0 376,6 0 248,7 0 217,6 2 7,7 1-392,6 3-248,5 3-240,5 4-32,6 2-8,5 3-8,4 2 0,3 4 8,0 6-8,-1 7 0,-3 8-616,-4 9-416,-4 9 544,-15-6-6978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29.71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69 8770,'11'-4'88,"16"-4"-120,18-4-336,18-1 288,13 1 8,11 2 56,5 3 48,3 4 128,1 5 24,0 5-24,1 7-24,2 6-120,2 9-24,5 9 0,6 9 8,7 8 0,8 7 0,8 7-320,5 6-264,4 7-545,1 4-631,-1 4 984,-26-14-3617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0.21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1 165 8354,'3'-7'-464,"7"-7"-569,10-8-183,10-3 1088,11-1 32,8 3 208,7 4 208,7 5 200,6 5 24,6 4-95,8 5-185,6 7-184,7 7-24,7 9 40,7 10 88,9 11 48,6 8 0,6 10-88,4 7-88,1 8-48,1 6-8,-1 5 0,-3 1 8,-2 3-40,-4 1-112,-7 1-368,-5 1-513,-8 1 553,-22-17-6065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0.64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31 3937,'9'-4'-424,"13"-3"-320,15-1-113,14 1 865,13 3 32,12 4 336,10 5 225,8 5 343,5 6 32,3 5-336,4 8-232,1 8-336,2 8-48,1 9-24,-1 9 0,-2 8-88,-2 7-384,-5 7-472,-5 6-192,-6 2 408,-19-15-1905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1.08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53 7970,'5'-5'-416,"12"-6"-1001,15-2-583,14 0 864,13 5 135,10 5 1217,5 9 553,3 8 311,2 9 24,2 11-488,1 10-304,3 11-224,4 9-56,4 8-240,1 5-136,-1 5-80,-5 4 0,-7 3-64,-11 1-24,-12 0 296,-15-16-3385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1.44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51 2945,'8'-3'272,"12"-5"456,14-4-1024,15 1-8,11 1-16,10 3 16,8 7 360,4 8 104,4 7 184,2 10 16,0 10-144,-1 10-288,-2 12-656,-3 12-233,-5 12 409,-15-9-992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1.76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16 6081,'0'-2'-136,"3"-1"-280,5-1-184,6 0 416,7 2 104,7 2 320,7 3 96,7 2 80,7 5-56,4 3-240,3 5-40,1 5-200,-2 3-112,-4 3-816,-6 3-376,-9 2 736,-11-4-2017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1.8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84 1 928,'-5'5'264,"-7"6"208,-6 6-344,-7 4-128,1-2-1792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2.1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1 104 9458,'3'-2'120,"5"-4"-72,6-3-488,10-3 160,8-2-112,9 0 64,6 0 80,5 2 240,2 2 120,2 3-16,0 4-40,-1 5-328,-3 8-392,-4 8-977,-5 9 889,-10 0-4113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2.48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60 3905,'5'-3'176,"9"-3"104,9-4-232,7-1 0,6 0 216,2 2 504,0 3 192,-2 3 145,-1 3-225,-3 5-544,-2 3-200,-2 5-312,-2 4-192,-4 4-232,-3 4-233,-4 1 33,-4 2 184,-4-1 280,-4 0 224,-3-2 128,-2-2-8,-2 0-184,-2 0-184,-2 0-152,-2 1 16,0 0 176,-1-1-24,3-2 296,3-4-2785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1.80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 11 7162,'-4'-2'-793,"-6"-2"385,-1 0-5553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2.80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465 331 7426,'-10'0'336,"-15"1"952,-14 0-1760,-10 1 240,-7-2 144,-2-2 16,2-3 152,5-4 24,8-4-48,8-4 16,10-6 0,11-6 32,11-6 48,11-5-24,10-1-40,9 3-64,6 5-32,5 7-32,2 10-16,0 9-16,-2 10-160,-1 11-216,-3 11-913,-2 12 817,-7-1-5761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3.21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43 572 9810,'-5'-9'80,"-5"-9"-56,-3-12-688,3-9 408,6-6 88,9-5 192,12-3 216,11 0 64,9 2-64,7 3-152,5 5-72,1 5-24,1 6-16,-3 6-440,0 7-520,-3 7-1385,0 7 1249,-8 5-3649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3.36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39 35 6017,'-7'-5'-504,"-8"-9"1512,-1-1-7529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3.4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17 1856,'3'-7'40,"1"-3"-1936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3.52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1 336,'8'7'-16,"12"10"16,1 2-320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3.87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45 1 3337,'-3'2'-192,"-3"4"-128,-2 3-144,-2 2 464,2 1 104,2 0 16,2-2 112,4-2 80,4-3 112,6-2 16,7-4-104,9-4-88,8-3-168,9-2-40,6-2-16,4 0 0,1 2 40,1 2 144,-3 3 184,-5 4 56,-6 4 184,-8 3 81,-8 3-17,-11 3-16,-9 5-216,-10 3-208,-7 4-184,-7 3-56,-3 4-552,0 2-488,2 4-1329,6 3 1209,4-6-3185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4.40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902 1 5089,'-24'14'24,"-29"20"-448,-27 24-8,-17 21 128,-9 18 184,-1 15 656,5 10 328,9 2 80,13-2-184,15-8-623,17-12-730,18-16 345,13-24-5985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4.65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783 1 7834,'-15'0'248,"-22"5"0,-20 6-1312,-15 9-969,-9 9 1105,-2 8-936,1 6 567,4 3 2682,6 4-697,8 2 600,9 1-416,13-2-848,14-2-336,15-4 144,10-10-4753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4.89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675 1 1856,'-10'-1'440,"-14"2"273,-14 5-393,-13 8-288,-11 12-24,-8 11 152,-4 11 72,0 13-32,4 11-64,7 9-48,10 7-48,12 4-8,14 1-424,13-2 304,10-17-3689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5.16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344 0 6553,'-9'4'136,"-13"7"128,-11 8-528,-8 8 232,-4 8-8,0 6 24,2 6 24,6 7 64,6 5 0,8 3-56,10 0-128,12-1-528,11-3-216,12-5-520,11-6 616,-1-12-2265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1.99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373 71 6881,'-7'0'729,"-9"1"471,-9 0-648,-8 2-456,-4 1-104,-3 2 16,-1 0 32,1 1 16,2-1 0,4-1-16,6-3-32,7-2-8,9-5-24,11-3-56,11-4-104,13-5-640,11-4-648,14-4 767,-3 2-5664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5.39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430 44 3681,'-3'-4'840,"-8"-3"776,-7-3-495,-8 0-601,-8 2-96,-5 3-72,-5 6-80,-2 7-176,1 7-72,2 9-120,4 7-8,7 5 24,7 3-112,8-1-232,9-4-80,10-4-409,9-7-159,12-8 624,2-7-4665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5.60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517 61 4401,'-2'-5'416,"-4"-5"184,-6-4-120,-7 0-56,-8 3 8,-7 4-47,-6 9-33,-5 10-152,-5 10-128,-1 12-56,-1 10-64,2 9-216,5 8-72,8 6-105,9 5-55,13 2-728,12-2 792,7-12-4105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5.84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418 216 2040,'3'-8'969,"2"-8"967,2-8-232,-2-6-615,-3-1-305,-3 1-440,-5 3-136,-6 4-224,-6 7-88,-6 6-128,-8 9-8,-7 10 96,-5 10 48,-2 11 64,0 9 0,3 8-56,3 7-40,5 5-296,8 4-337,10 1 425,7-9-6105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6.00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 1 1088,'-7'2'24,"-3"1"-1136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6.50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316 0 5889,'-5'1'144,"-7"2"-320,-7 5-232,-5 6-224,-3 7-80,-3 8 224,-1 6 320,-1 6 600,0 4 224,2 4 104,4 6-160,5 4-544,6 5-464,7 4 216,5-10-5161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6.7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487 30 2320,'-6'-5'865,"-10"-4"631,-10 0-296,-8 3-800,-6 7-232,-5 12-152,-2 12-8,-1 14 120,0 14 104,4 13 81,3 11-1,6 11-128,6 6-104,10 5-512,10 0-625,12-4 609,5-18-5337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8.93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168 0 3249,'3'10'-176,"3"15"-528,4 18 79,-1 19 553,-4 17 128,-7 17 544,-9 11 225,-10 9-137,-10 5-168,-10 2-1216,-8-2 496,3-21-3265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9.2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1 108 5617,'5'-4'168,"12"-7"-24,11-5-120,13-5-8,11 0-16,6 3 8,3 5 0,-2 9 56,-5 11 88,-7 10 88,-9 12-8,-9 9-96,-9 7-128,-11 5-120,-8 4-32,-10 2-64,-8 4-64,-8 2-656,-7 3 584,2-11-4465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9.50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125 0 6377,'6'0'616,"5"2"561,6 1-673,2 3-208,3 4-280,-1 5-232,-3 5-32,-6 5-16,-5 6 24,-10 4 56,-8 4 24,-10 4 8,-10 3-176,-8 3-505,-9 2-319,-7 2 544,6-8-3993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39.84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4361,'4'2'104,"7"6"-104,6 4 8,7 4-8,4 4 0,4 3 24,3 2 8,2 3-8,1 2-8,3 1-40,1-2-80,2-5-88,1-9 0,-1-12 40,-1-14 72,-2-15-72,-1-13-464,-2-12 384,-8 4-2593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2.30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4685 0 9018,'-11'19'768,"-19"23"896,-21 25-2072,-20 24-32,-19 21 0,-15 16 312,-14 11 280,-11 6 184,-9 6 32,-9 6-32,-10 4-96,-10 7-160,-10 5-24,-11 8-56,-14 9-136,-16 9-72,-18 9-8,-21 9-352,-20 8 0,-21 6 56,-17 4 8,-14 0 376,-7 0-520,-2-4 472,58-41-7762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0.0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349 1 4929,'-5'7'360,"-8"10"192,-8 12-24,-5 10-168,-4 7-120,-3 4-87,0 3-17,1 0-80,1-1-80,3-5-144,4-6-9,3-6-319,4-9-312,4-7-432,3-6-56,3-7 624,3-4-1761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0.62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1 796 3505,'4'-1'504,"6"-1"432,10-1-552,10-3 16,12-2-200,12-2 16,11-3 152,12-1 24,10-1-23,9 0-81,8 1-192,6 0-48,3-2-32,1-3 0,-2-6-8,-4-6 8,-6-5 0,-7-4-8,-9-3-80,-9-1-144,-9-2-136,-10 1-97,-10 0-295,-9-1-104,-10 1-192,-9 1 72,-9 2 504,-10 6 328,-9 5 576,-8 8 72,-6 7 8,-6 8 8,-5 8 144,-3 8 152,-3 9 112,-2 6 81,-2 9-129,0 5-112,1 7-200,1 5-128,0 2-264,1 4-56,0 1-80,-1 2-32,-1 2-128,-3 1-120,-2-2-192,-2-1-48,-2-4-96,-2-4-80,0-5-961,-3-3 993,9-10-5713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0.89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1 435 3337,'4'-2'352,"8"-3"336,10-2-208,14-4-72,12-4-112,13-2-152,11-3-64,9-1-56,9-2-16,6-1-8,5 0 0,3-1 0,1 1-8,2-2-264,1-2-168,0-4-176,0-7-304,-2-9 560,-19 4-2841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1.15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59 1 5545,'-3'2'168,"-4"4"160,-4 6-456,-1 4 128,1 3 8,2 2-136,4-1-120,5-2-304,4-3-88,5-4-440,5-5-41,4-5 641,0-4-1192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1.4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315 1 8490,'-2'13'200,"-1"21"32,-1 22-664,0 24 0,2 21 16,-1 18 64,-1 14 280,-2 9 272,-3 3 8,-4 1-24,-5-3-64,-7-7-120,-7-10-96,-7-12-745,-7-12-1031,-8-9 1048,4-21-3473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1.7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1 829 6529,'15'-2'184,"23"-4"-40,24-5-176,22-6-352,19-9-560,12-9-56,6-13 40,1-10 344,-4-12 568,-7-8 56,-8-8 0,-10-8-40,-7-6-464,-6-6 343,-16 14-2055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2.12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76 0 8554,'2'10'176,"4"13"-160,6 18-88,7 17 64,6 17-288,5 19-96,-1 16-16,-4 16 16,-8 12 280,-11 10 112,-12 8 16,-13 6 16,-13 4 16,-9 5-16,-8 1-1705,-4 2 1241,6-29-4657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2.52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6681,'5'6'569,"7"12"1031,5 14-1576,5 19-8,3 20 0,1 20-112,-4 21-8,-5 19 32,-6 19-104,-10 15-352,-8 13-16,-8 7-113,-8 3-63,-9-3-528,-8-5 776,4-34-3817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2.96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5193,'8'15'192,"10"22"64,11 23-104,9 22 0,5 19-40,1 20-64,-3 16 16,-7 16 32,-8 18 0,-11 15-24,-12 16-48,-11 10-176,-12 6-328,-12 1 280,-1-36-5425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4.66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4953,'0'7'8,"2"10"264,4 11-720,5 9 440,5 8 24,4 6-8,2 7 0,1 6-8,-2 6-488,-2 6 360,-4-9-4065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2.61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1210 7730,'12'-5'720,"17"-9"792,20-10-1176,19-10-144,18-11-48,15-10 64,13-8 224,13-8 57,12-7-25,11-9-80,14-9-264,14-11-72,15-13-600,16-13-617,18-15 657,-30 18-10034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5.2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574 0 7842,'0'3'168,"0"4"-152,0 5 24,2 6 248,0 6 200,0 8 184,-2 9 8,-3 10-224,-5 9-192,-6 8-152,-7 7-40,-9 5-96,-10 3-32,-11 4-152,-12 4-104,-12 1-264,-13 2-496,-11-1 616,11-16-7938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5.88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70 4433,'6'-2'160,"6"-3"40,9-5-432,9-5-400,9-4 368,-2 1-3401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6.36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1 522 5177,'5'-1'192,"9"-1"176,9-2-40,11-2 200,11-3 33,9-3 39,8-3 8,9-5-96,6-3-40,10-6-168,8-6-144,12-7-152,12-7-8,14-10-24,11-9-360,12-10 264,-21 8-9170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7.15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0 838 2961,'5'0'736,"7"0"616,8-1-520,7 0-192,7-2-119,6-2 31,4-3 160,5-2 0,4-4-48,7-7-16,9-8-240,11-8-80,16-9-136,16-12-72,22-14-104,21-14-8,23-15-472,20-12-536,17-12 560,-27 17-9058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9.05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6585,'14'6'184,"17"6"113,21 2-618,22 1 33,21-5-552,21-6-456,15-8 688,-13-3-3105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9.39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6881,'16'4'329,"25"5"383,27 5-416,28 1-32,23 0 0,21-4-208,16-4-416,8-7-1793,6-5 1449,-27-2-4881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49.72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7850,'16'7'32,"24"10"56,31 6-1417,34 4 969,-2-4-5921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0.62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292 114 5513,'-8'0'424,"-9"0"72,-7 0-232,-6-2-416,-1-2-80,-1-2-64,1-3 80,3-3 80,3-2 32,4-2 120,3 1 56,6 2 0,3 3-8,5 3 24,2 2 48,4 4 280,3 4 193,3 4 183,6 6 16,5 5-72,8 6-80,10 6-112,12 5-80,15 3-208,15 1-112,17-1-160,18-3-40,19-4-416,17-8-392,14-11 480,-19-8-9258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2.3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286 1 4753,'-12'4'832,"-12"7"552,-9 6 9,-4 5-481,1 4-440,3 6-520,5 7-56,5 11-96,4 13-152,3 15-688,4 16-561,4 11 817,3-11-4833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2.76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291 1 2353,'-8'12'-241,"-12"21"-71,-10 25-264,-8 27 544,-3 28 40,-2 23 24,2 20 32,7 11-280,12 5 184,8-26-1016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3.83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1120 1 10218,'8'9'1016,"8"23"521,8 27-881,2 24-184,-4 28-456,-7 22-16,-15 18-16,-18 11-24,-21 5-8,-24 0 24,-23-5 16,-23-7 24,-19-8-224,-16-10-312,-13-7-704,-10-6-545,-6-4 913,26-24-8362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3.08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5497,'0'25'760,"2"34"489,5 33-233,10 26-872,12 16-552,13 7 144,-1-20-7730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3.3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1224,'1'8'616,"3"16"713,4 19-9,8 22-336,10 21-168,11 21-400,13 15-168,15 12-848,15 4 424,-5-20-6001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4.15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100 0 3969,'-7'18'248,"-9"26"256,-6 28-408,0 29-320,4 26-664,8 26 528,5-13-2985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4.48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21 0 8890,'-4'22'336,"-4"29"8,0 33-840,8 32-1665,11 27 1369,4-11-5329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5.70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269 0 8010,'-16'22'208,"-15"32"-112,-15 34-104,-6 31-352,1 24-480,9 20 487,12-19-6400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6.01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434 0 2825,'-18'22'1032,"-25"30"616,-19 32-336,-13 27-287,-2 21-705,8 15-792,16 9 280,17-21-7306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6.47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697 1 3537,'-7'5'112,"-9"9"-40,-11 12 280,-9 12 248,-10 13 376,-9 15 136,-9 17-175,-8 19-257,-5 26-384,-4 25-160,1 32-1056,4 31 672,17-21-7394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7.40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0 654 2793,'13'-19'336,"16"-21"392,14-19-392,12-13-112,9-7-144,4-2-312,-2 3 0,-8 8 168,-13 11 136,-14 15 208,-16 13 0,-15 14-184,-13 13-128,-12 11-88,-11 9-24,-9 11-56,-7 8-192,-7 9-576,-7 9 584,7-5-2073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7.46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41 0 152,'-8'19'0,"-8"26"8,-1 6-168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7.70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17 0 1592,'-7'1'96,"-2"-1"-1784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4.1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1334 0 12763,'1'2'304,"1"6"-160,0 10-216,-1 14 184,-4 18 24,-6 19 248,-8 18 72,-12 20 72,-10 17-40,-13 16-224,-10 14-104,-13 10-96,-11 7-232,-11 0-112,-12-3-72,-10-8-360,-8-9 32,-6-10-584,-3-11-657,1-12 1113,23-25-8738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8.19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1199 2 2505,'0'-1'208,"0"0"-128,-3 1-72,-5 3-208,-7 2-8,-11 3 480,-12 4 408,-13 2 456,-11 3 144,-11 7-248,-9 7-351,-7 13-513,-7 13-168,-6 16-112,-4 15-8,-1 13-24,4 10-105,9 3-823,12-1 696,21-20-5193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8.5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1090 156 6601,'2'-7'64,"2"-8"-264,2-8-32,0-5-8,-4 0 16,-6 2 136,-9 7 80,-13 9 144,-12 11 48,-12 11-16,-13 11-56,-9 12-88,-11 11-8,-10 14 16,-8 15 24,-6 16 120,-3 13 32,3 11-40,8 6-104,16 2-64,22-20-7017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8.83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613 3 5241,'-5'-1'232,"-7"0"544,-8 1-1104,-7 2 192,-4 4 16,-4 3 48,-5 4 72,-4 3 208,-6 3 8,-6 6-8,-5 6-32,-2 7-112,0 5-72,4 6 8,12-7-6457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9.2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0 920 1456,'3'-8'120,"4"-10"24,7-12-40,8-9-88,6-8-16,7-8 0,4-6 24,3-3 104,1-1 409,2 0 159,3 4 184,5 2-104,7 4-408,7 4-136,9 3-208,6 4 0,7 5-16,5 6-8,4 5 8,2 7 8,0 6 40,0 6 0,-4 5-664,-5 5 464,-18 2-4777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2:59.63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0 458 8378,'3'-7'200,"7"-10"-176,9-13-32,11-9-16,11-8-8,11-4 16,9-1 0,9 2 0,6 6-8,7 6-16,6 6 16,4 8-8,5 7-32,3 8-304,1 8-56,0 9-489,-2 8-615,-4 8 984,-19-1-3985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0.03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1 194 7042,'4'-5'144,"9"-4"-192,11-6-369,11-4 57,13-2 0,10-1 152,9 0 160,4 2 80,4 0 16,0 4-8,2 2-8,2 6-24,2 6 0,1 7 24,1 9-320,0 8-784,-1 6 680,-15-1-3801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0.47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0 108 6185,'6'-5'312,"9"-5"217,10-6-473,12-1-8,11 0-32,11 2 8,9 3 344,8 3 16,6 4-16,4 4 56,4 3-232,2 5 8,3 5 8,3 5-72,4 6-128,3 7-32,1 8-512,1 6-376,-3 7-1153,-5 3 1057,-19-6-3905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0.83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53 6209,'9'-4'352,"17"-4"-8,17-3 1,18-1-137,15 2-112,13 3-48,9 6 72,7 6 16,3 6-16,0 7-16,0 6-80,-2 8-32,-4 8-200,-4 7-689,-4 8-399,-7 7 576,-17-8-4257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1.23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1 302 8178,'2'-5'128,"6"-8"-208,10-8 0,10-5 96,13-5 0,13-2-8,13-1 8,10 1 96,7 2 64,6 4 96,5 4 16,4 7-104,2 8-56,3 9-104,2 10-24,2 8-24,2 8 8,3 5-208,0 6-200,0 4-576,-4 3-225,-8 4-639,-7 2 936,-21-8-2753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1.57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1 136 4345,'3'-5'624,"7"-7"488,7-6-408,10-3-439,9-1-145,12 1-128,10 3-16,10 5-64,6 8-177,4 9-399,0 11-392,-3 11-608,-5 10 840,-13-1-1753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4.57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2192 124 13131,'6'-8'552,"9"-11"-80,7-7-224,3-1-248,-1 3-32,-4 9 368,-8 10 256,-10 17 352,-11 18 89,-11 21-305,-12 21-184,-11 22-344,-13 19-96,-11 18-64,-14 14 56,-14 14 64,-14 10 56,-11 8 64,-7 6-48,-4 2-96,0-2-72,1-2-96,2-5-56,3-6-56,2-7-8,5-12-128,5-13-72,5-17-216,8-19-80,11-20-384,10-21-361,13-24-1031,12-24-1065,15-27 1905,14-11-6306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1.91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1 206 3449,'3'-5'184,"8"-7"224,9-7-232,11-5 120,11-4 40,9 0 0,7 1 8,6 4-88,5 4-24,2 6 136,2 6-32,1 6-72,-2 8-167,-6 6-618,-6 7-71,-10 7-256,-10 5-80,-13 3 648,-9-4-3633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2.14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1 356 2361,'1'-6'368,"3"-8"272,6-10-328,8-6-24,7-6-192,10-2-56,8 0-136,8 2-88,5 2 8,2 4 8,3 5 48,3 5 8,2 6-568,4 6 464,-10 5-2137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2.51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439 225 1872,'-5'6'264,"-6"8"353,-5 6-521,-4 2-96,-3 1-176,-2-3-24,-1-3 47,-2-5 41,-1-6 152,0-5 105,-1-6-226,1-5-39,-1-5 80,1-5-112,1-4 160,2-3 16,4-3-144,6-2 8,5 0 200,6 2 128,7 1 241,7 4 183,8 2 88,7 4-144,7 3-160,8 4-152,7 2-248,6 5-16,7 3-8,4 5 0,3 5-296,-1 4-128,-1 4-160,-4 4-152,-5 3 464,-12-2-2657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2.73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38 1 1112,'-2'1'328,"-1"3"448,-2 0 25,-1 1 135,0-2-48,-1 0-216,2-1-168,2-2-296,2-1-56,4-1 24,4-2 24,4 0-24,7 0-31,4 1-97,6 2-32,5 6-16,3 5-24,4 8-353,1 9-327,1 10-680,-1 9-352,-5 10 895,-7-5-1231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3.10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77 9962,'11'-5'440,"18"-6"304,20-3-776,24-3-336,22 3-144,20 3-112,13 7 0,8 10 328,1 12 128,-4 16-40,-7 17-192,-8 18-969,-11 21 817,-23-6-5441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3.62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563 0 784,'-17'14'56,"-19"24"88,-18 28 8,-13 30 0,-8 29-32,-1 26-104,1 18 8,10 12 16,15 6-16,18 0-8,16-32-1544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3.89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1004 291 3513,'-3'-18'568,"-5"-17"576,-7-13-664,-6-5-216,-8 2-136,-6 9-56,-6 13-24,-8 15 40,-7 18-24,-10 20 16,-8 21 24,-7 24 16,-8 23-32,-2 27-56,1 24-8,5 22-16,11 16-616,17 12 440,18-29-5881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4.13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473 0 6377,'-11'1'48,"-13"5"152,-16 13-1136,-13 20 256,-11 26 112,-6 29 120,1 31 472,7 30 24,14 28-24,16-16-4113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7.99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3 302 2240,'-1'0'185,"0"-1"191,1 0 16,2-1 120,3-4 96,3-2-40,4-5-144,3-4-104,4-4-104,3-1-16,4-2-72,3 0-48,3-2-24,0-1-24,-1-1-8,-3 1 16,-5 3 256,-5 5 273,-6 8 119,-5 11 24,-8 13-120,-7 15-216,-7 16-96,-7 14-24,-6 16-112,-6 15-32,-2 14-24,0 12-24,7 8-72,10 1-280,19-7-2160,21-15 1688,7-25-6314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8.41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479 17 9130,'-4'1'440,"-3"-1"16,-3-1-168,0-3-120,-1-1-72,-2 0 16,-2 2 80,-6 4 360,-6 7 153,-9 9 255,-7 9 56,-7 11-200,-3 12-144,0 11-280,5 10-144,8 8-224,14 7-48,15 4-72,18 3-200,22-1-664,21-4-568,19-11-1729,16-16 1761,-7-17-7114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5.00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4810 51 8026,'8'-5'120,"10"-4"-112,11-2-1209,8-1-47,5 3 816,1 4 896,-4 6 1561,-8 7 343,-11 6-223,-14 9-393,-14 9-776,-15 9-296,-14 10-328,-13 8-136,-15 9 17,-15 10 71,-13 11 184,-13 12 56,-14 12-136,-12 10-96,-15 11-192,-15 10-56,-15 12-32,-14 10 0,-16 13-16,-15 11-16,-19 12-136,-18 8-32,-18 7-72,-13 1 8,-9-1 120,-2-5 0,5-9-80,13-14-256,20-17-721,25-21-527,30-25-1825,31-25 1961,46-31-7658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8.72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711 1 12715,'-11'1'936,"-13"4"1256,-11 2-2296,-5 6-664,-1 5-184,0 7-16,-2 8 152,-2 8 840,-7 7 408,-6 7 456,-7 6 152,-1 6-136,1 5-216,8 4-455,14 2-193,19 2-273,23 4-239,28 3-936,29 2-1176,29-1 1415,0-16-9449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9.38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1 430 4817,'0'2'568,"0"3"544,0 2-656,1 5 57,1 4-25,0 5 56,1 3 48,1 2-128,3 1-136,5-2-176,7-3-56,8-6-96,9-6-80,10-9-304,8-9-208,10-11-112,6-11 48,3-10 280,1-9 200,-5-9-393,-8-5-567,-10-3-480,-11 0 31,-13 4 1369,-13 7 1089,-11 9 1159,-12 11 129,-9 10-601,-6 10-424,-4 9-624,0 8-192,2 7-248,4 8-128,5 6-320,6 4-112,6 5-256,6 0-80,4 0 120,5-2-113,5-4-679,4-6 944,-2-5-4097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9.64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194 581 6409,'-6'-3'1041,"-10"-4"927,-8-6-1000,-6-5-200,-1-4-464,0-4-168,5-4-176,6-3-32,10-1-8,11-2 8,10 0 32,11 0 16,9 0 16,10 0 0,8-1 0,9 0-8,10 2-96,6 3-280,5 4-1104,-2 5-1281,-3 9 1457,-16 5-3809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09.95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316 701 1504,'-7'5'600,"-11"4"833,-9 0 167,-9-2-248,-5-7-351,-2-9-961,2-10-448,6-12-353,5-10 33,9-9 352,8-7 200,10-4 328,9-3 88,10 0 56,10 2-32,10 4-144,11 6-88,7 7-464,5 7-232,3 8-32,0 8 32,-2 7 496,-3 5 384,-4 7 280,-4 7 64,-5 6-24,-7 7-184,-6 7-904,-8 7 432,-6-3-4929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0.02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60 1 3465,'-4'2'440,"-5"2"384,-5 1-1544,-3-2 528,1-1-3625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0.21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1 431 3697,'0'-7'416,"3"-11"328,4-10-160,6-10-224,8-6-120,10-4-184,7-1-64,6 1-472,5 4-24,1 7 24,1 6 128,-2 10 864,-3 8 208,-2 9 128,-5 8-71,-3 8-569,-4 7-272,-5 8-689,-3 5-471,-5 4 672,-5-4-4193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0.4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23 808,'5'-4'-8,"5"-5"-8,2 0-768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0.76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0 115 8034,'2'-2'424,"4"-3"584,8-4-1104,12-5 80,12-3 0,13-1 16,9 0 72,8 2 48,3 5 48,2 7-8,1 8-56,1 10-56,7 23-296,-3 18-616,-11 14-720,-17 11 839,-16-8-5824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1.11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1 492 8914,'0'-11'720,"-1"-14"1112,5-14-1896,5-11 0,6-7-16,6-1 24,6 2 192,4 5 104,6 8 145,4 7 15,5 7-88,5 9-72,4 8-152,4 8-24,3 9-48,3 10-48,2 10-152,-3 10-8,-6 9-168,-10 7-112,-13 6-241,-13 5-55,-13 1 168,-15 0 144,-11-3 208,-12-5-304,-9-5 336,2-12-8074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1.35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38 7970,'0'0'808,"0"-1"1152,0-1-1760,1 0-128,2-1-48,5-1-24,3-1 0,4 0 32,2 0 24,2 1 64,1 0-16,2 1-24,2 3-40,1 4-352,1 6-328,0 6-984,-2 9-609,-3 8 1145,-6-1-4481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5.19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34 1600,'19'-14'96,"6"-6"-1792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1.42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90 1 5217,'-5'7'744,"-5"10"489,-5 9-561,-4 5-1569,-3 2 625,3-4-6425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1.88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144 779 6097,'-2'-3'384,"-2"-3"136,-2-2-351,1-1-402,1 0-103,2 3 152,1 4 136,1 3 320,1 5 193,1 2 79,1 2 24,1-1 64,1-1 32,1-4-80,2-4-80,2-5-224,0-4-152,1-4-184,0-4-112,-1-3-216,-2-2-112,-2-3 32,-4-2 88,-4-3 120,-4-2 0,-5-3-360,-3-2-120,-3-2 191,-2-2 225,-1 0 496,-1 1 128,2 0-120,0 2-103,1 1-81,3-1 0,2 0 184,3 1 248,2 2 536,4 5 176,4 5 24,3 7-119,5 8-409,6 8-176,6 10-264,6 10-200,7 13-440,5 13-200,6 11-449,4 10-63,0 5 24,-1-1 192,-3-8 480,-4-10-65,-3-12-671,-4-12 792,-7-10-4977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2.09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452 111 6241,'-4'-4'1393,"-6"-3"1743,-6-5-1887,-4-2-729,-3-3-288,-3 1-376,0 0-8,-3 4 56,0 3 8,-3 6 88,0 5-56,-1 7-200,1 5-25,3 3-95,2 2-224,3 1-520,5-1-272,3 1-1105,2-1 1337,4-3-3393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2.3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32 238 4929,'-2'-1'664,"-2"-2"496,-2-2-791,-1-3-73,1-3-144,2-2 192,2-2 536,3-1 184,4-2 80,4-2-143,5-1-457,6-1-176,7 1-232,7 1-56,8 2-72,7 3-8,5 6-48,5 7-8,3 11-56,3 13-88,6 14-376,3 14-201,2 9-759,-1 3-1040,-7-2 1551,-16-12-5208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2.72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11 425 11370,'-3'-4'272,"-1"-7"-207,0-9-57,5-9 24,7-10-8,10-6-8,10-5-8,9-1-16,6 2 0,2 5 64,-1 8 104,-2 9 128,-3 12 32,-3 11-32,0 12-80,-1 11-208,0 10-240,-2 9-400,-3 6-129,-7 7-167,-9 5 128,-11 5 520,-12 1 288,-11-1 432,-9-3 88,-6-7-304,-4-7-392,0-10-728,-1-7-464,1-8 688,8-7-6778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3.14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385 166 4553,'-2'-2'488,"-2"-3"720,1-5-1240,0-4-504,1-3-248,0-2 64,1 0 528,-1 1 1080,-1 1 496,-4 3 385,-2 2-249,-2 3-496,-3 2-192,-3 4-343,-3 3-113,-3 5-136,-3 4-24,-5 8 0,-2 8-16,-1 9-40,1 9-24,2 9-96,4 6-16,6 4-72,5 2-120,7-1-224,8-3-104,9-5-409,9-8-175,10-8-280,9-9-272,9-11 87,5-11-135,3-11 976,-8-5-2785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3.38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345 1 8682,'-5'0'1312,"-6"0"1665,-5 1-2361,-5 0-216,-2 2-536,-2 1-104,-3 4 48,-1 2 64,-2 4 216,-1 5 72,0 4 0,2 4-48,5 3-96,5 1-168,8 0-560,8-1-280,8-2-417,10-2-23,8-5-104,8-3-201,7-6 1065,-3-4-4513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3.60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310 34 3737,'1'-2'1112,"0"-2"1161,0-1-329,-2-1-704,-3 1-216,-2 0-327,-5 1-25,-4 2 40,-4 1-16,-5 4 16,-3 4-48,-3 4-160,-1 4-87,-1 6-329,2 4-136,3 2-233,4 3-127,6 0-224,6-2-144,6-1-616,8-3-345,7-4-639,7-5-369,6-8 1553,0-5-3713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3.90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269 1 4753,'-5'0'560,"-7"1"432,-5 2-159,-4 1-225,-4 2-64,0 3 80,-1 3 80,1 5 0,0 7-24,1 9-288,3 10-136,2 9-159,5 10-65,5 7-113,8 4-311,10 1-1000,11-2-816,10-5 1071,2-14-5432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4.3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426 36 928,'-6'-3'1128,"-6"-2"521,-6-3 295,-6 0-55,-2 1-585,-3 2-224,-1 6-376,-1 6-184,-1 9-96,0 10 17,0 11 31,1 11 48,0 11 96,3 7 8,2 8-88,6 4-120,7 2-320,8 1-128,12-1-664,10-4-504,11-7-1649,10-8 1513,-1-15-7842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9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2948 1936,'27'-19'521,"42"-26"575,45-26-88,44-23-144,39-21-104,34-15-296,27-13-112,22-10-175,19-8-113,15-9-24,13-8-8,11-10-24,8-8-24,7-8-489,3-7-263,0-6-456,0-6-208,-5-10 824,-62 36-2161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5.57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3010 1 11498,'-7'6'833,"-12"14"239,-14 18-368,-14 21-472,-15 24-48,-15 25 224,-15 24 200,-15 22 88,-15 16-47,-12 13-201,-11 10-184,-10 5-176,-7 1-16,-5-1-184,-3-5-80,1-9-72,-1-11-96,4-14-393,2-13-311,5-15-728,4-13-113,6-15 73,7-14 144,10-14 1128,27-19-6674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4.70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272 0 14091,'-4'1'512,"-7"1"-8,-2 0-1040,-3 2-272,0 1-120,-1 3 240,-3 4 984,-3 3 544,-2 5 520,-2 4 40,0 4-327,2 5-241,3 5-408,6 6-184,7 6-256,9 6-64,10 4-392,13 3-296,12 0-857,11-1-351,7-8-161,4-9 57,1-15 824,-1-16 408,-2-17 560,-1-16 79,-2-12 185,-9 0-6809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5.19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286 1 11979,'-7'0'640,"-9"0"168,-8-1-672,-5 1-768,-2 1-248,0 3 71,1 2 257,2 5 624,3 4 208,3 4 72,5 4-7,4 4-41,4 2-32,6 4-128,5 2-88,7 3-312,8 1-361,8 0-943,8 0-488,5-5-17,5-5 369,2-9 1056,0-8 600,-2-9 312,-4-7 32,-6-4-72,-5-5-96,-6-1-72,-6-1-32,-6 0 104,-4 2 160,-6 0 504,-5 3 312,-5 3 241,-5 2-97,-5 3-424,-2 3-272,-2 4-336,0 3-56,2 2-120,4 2-48,3 2-48,5 2-32,5 1 8,6 0 0,4 0-152,7-3-136,5-2-440,7-4-336,3-3-977,4-4 1137,-4-3-4561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5.41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34 1 4361,'-4'3'672,"-3"4"1072,-1 4-1584,0 4-104,3 2-112,3 2 0,6-1 24,5-1 8,5-3-16,4-3-112,5-5-120,4-5-208,4-5-808,5-5 816,-5-2-3649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5.61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76 1 2689,'-2'2'752,"-4"3"680,-3 3-200,-4 4-111,0 3-441,0 2-304,2 1-336,4-1-48,6-2-48,6-4-32,8-6-432,7-6-377,5-8-567,4-8-296,3-7 928,-4-1-1865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6.02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0 131 5873,'4'-5'984,"5"-7"1017,6-5-889,7-4-472,6-1-272,4 2-304,3 2-32,2 7-8,0 7 32,-1 10 32,-1 10-40,-4 14-216,-4 13-216,-5 12-672,-6 10-432,-8 9-89,-7 4 185,-9 2 640,-8-1 416,-8-2-384,-6-6 512,1-14-3001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6.28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35 5001,'8'-4'776,"12"-4"985,12-1-1393,11 0-88,6 5-152,4 7 40,0 10 256,-3 9 152,-5 9 144,-8 8-8,-10 5-264,-9 4-160,-10 1-328,-10 1-192,-8-1-352,-6-2-120,-6-2-256,-3-6-184,-3-6-713,1-7 1025,3-8-4465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6.5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73 6945,'3'-5'897,"7"-5"647,7-4-336,6-1-592,7 2-224,5 3-231,4 4-9,1 7 272,0 7 128,-2 8 176,-4 7 0,-7 8-272,-5 7-120,-7 4-208,-7 4-136,-7 1-296,-7-1-168,-7-3-464,-5-2-224,-4-5-641,-4-5-527,-1-6 1304,3-7-6210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6.8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 0 7906,'2'1'936,"2"3"1096,4 4-1648,3 4-16,0 5-263,1 5-17,-3 5 0,-2 4-16,-3 2-8,-4 2-24,-4-1-56,-3-1-64,-3-2-281,-2-2-271,1-4-992,0-5-1073,2-5 1497,3-6-4273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7.03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1 149 8834,'0'-6'712,"1"-7"728,2-7-1072,3-3-296,4-2-24,4 2-48,3 3-16,1 8 16,0 6 0,-1 9 64,-3 7 16,-2 8 8,-3 5-23,-3 7-410,-1 4-287,-2 6-1192,-1 5 992,-1-4-7290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7.34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83 7242,'6'-5'656,"8"-6"1192,8-5-1896,9-1 32,7 2 0,6 2 0,5 7 32,3 7 0,2 8 56,-1 10 24,-5 10 40,-5 11 8,-7 12-120,-9 10-128,-9 7-448,-10 5-472,-9 3 544,-4-12-7514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6.11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2601 1429 12979,'10'-3'960,"14"-5"824,15-5-1416,13-7-136,11-5-192,9-5 81,2-4 479,1-2 280,-2-4 440,-3-2 24,-3-2-375,0-2-265,3-5-432,7-3-120,7-4-120,6-4-16,4-3-8,2-4 16,-3-4-8,-3-3-16,-7-4-96,-8 0-24,-9 1-40,-12 3-8,-11 5 72,-12 8 32,-12 11 16,-11 11-16,-12 15-40,-13 15-8,-15 18 64,-17 21 56,-18 23 48,-19 24 8,-20 25-40,-20 23-32,-20 20-24,-19 18-8,-19 12-40,-19 10-32,-22 9-104,-24 7-32,-25 11-137,-22 10 17,-16 8 88,-7 3-24,7-2-312,15-8-408,23-13-464,28-18-281,34-25 953,53-41-13291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7.68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0 258 6777,'4'-10'713,"6"-12"359,8-12-480,7-6-144,9-1-216,6 2 24,7 6 104,3 9 112,1 11 216,1 12 25,-3 12 7,-4 12-72,-3 13-256,-4 10-104,-3 12-144,-3 8-72,-4 8-168,-5 5-80,-6 3-72,-7 0 8,-10-3 56,-8-5 56,-10-7-232,-8-11-376,-7-10-1521,-4-11 1329,3-13-8306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7.96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5817,'5'0'1192,"6"1"1689,8 1-1929,6 2-400,6 2-239,3 5-305,1 4-41,-1 4-23,-4 6 16,-5 5 40,-6 5 32,-5 5 32,-7 6-7,-6 2-25,-5 3-48,-6-1-273,-4-1-175,-4-4-600,-2-5-408,-1-7-937,1-6 1233,3-9-3705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8.16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60 2328,'1'-1'593,"1"-4"495,2-2-560,3-1-232,3-1-88,2-1 160,0 2 224,1 2 136,-2 2 273,-1 3-17,-3 3-136,-1 5-136,-3 4-408,-2 6-168,-2 4-144,-2 4-104,-3 3-176,-2 0-240,-2 0-840,-2-4-633,-2-5 1041,2-6-4489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8.43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9098,'5'0'336,"8"0"56,7 2-328,6 4-16,2 6 24,-1 7 24,-4 6 72,-6 6 16,-7 6-24,-6 3-16,-6 3-80,-8 0-16,-4-1-24,-4-2-24,-2-5-432,0-5-400,1-5-1528,3-7 1311,4-7-5176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8.6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16 3561,'3'-2'672,"4"-1"496,5-1-376,2 0-496,3 1-120,2 4 385,0 3 183,-1 5 160,-2 6-8,-2 6-448,-3 5-200,-2 7-184,-3 6-32,-3 3-80,-3 3-136,-4 1-424,-3 0-304,-4-2-985,-3-4 1025,2-8-5169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8.93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130 1 8402,'4'4'760,"6"4"1000,3 5-1576,3 6-360,0 4-120,-3 7-16,-4 5 56,-5 5 272,-6 4 168,-7 3 104,-6 1-8,-6-1-168,-3-2-208,-4-4-624,-2-5-416,-1-3-1513,1-4 1489,5-7-4025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9.1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533 1 5921,'-1'3'832,"-3"4"1113,-3 3-1529,-1 5-376,-4 4-24,-3 5 0,-5 6 64,-5 4 184,-6 6 48,-6 2-8,-6 3-88,-6-1-488,-4 0-376,-2-1-648,-3-2-857,-4 0 1201,9-8-4089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9.40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1 406 7714,'2'-3'248,"7"-3"-64,7-5-104,8-4-64,8-3 8,6-2 24,6 0 8,5 1-24,5 2 0,5 1-48,3 0-32,3-2-8,0-3 0,-3-5 8,-5-3 24,-7-5-96,-5-4-448,-6-4 360,-9 6-7082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9.61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32 0 8274,'-3'3'384,"-2"5"-48,-2 5-96,0 3-224,1 3-48,3 1 8,2 0 16,3-3-8,3-4-24,4-4-160,4-6-80,3-6-416,4-6-329,3-7 585,-3 0-6049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19.91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1 224 6281,'1'3'608,"2"1"585,7 2-721,10-1-48,11-1-216,13-5-200,11-5-560,10-7-272,7-8-401,6-9-71,5-7 112,3-8-8,1-4 744,-16 5-2025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6.63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169 2226 9122,'-16'6'1440,"-15"7"1065,-9 3-745,1-2-1144,9-4-344,18-8-152,21-8 120,28-13 225,26-14 31,28-17-136,24-17-72,26-20-152,21-18-24,24-19-56,19-17-40,17-15-176,14-14-120,8-10-48,2-5 32,-5 2 184,-15 10 112,-22 18 56,-27 22-88,-30 24-545,-30 24-479,-30 22-1200,-29 22-305,-31 21 545,-29 18 736,-30 20 1624,-27 19 544,-21 16 32,-18 15-272,-7 8-480,0 6-184,10 0-888,20-6-1072,26-11 1119,22-17-5464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0.15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40 0 10802,'-4'3'296,"-5"2"-184,0 3-216,0 3-328,2 3-112,5 2-8,5 3 88,4 1 272,5-2 104,6-3 0,5-5-152,6-7-392,6-8-369,5-10-703,4-8-264,4-9 1007,-7 0-1279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0.38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578 65 2833,'2'-5'784,"2"-7"1008,-2-3 25,-4 0-169,-6 3-184,-9 6-560,-9 8-239,-8 8-257,-6 10-72,-2 8-112,1 8-88,2 6-136,5 5-24,2 5-16,4 4 24,2 5-8,2 3-8,2 4-152,0 1-56,0 1-152,-1-1-225,-2-5-415,-2-5-376,0-8 704,3-13-7594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0.69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1 410 10938,'1'0'304,"3"-2"-72,7-1-192,6-2 8,7-1-16,7-2-32,4-3 0,4-2 16,2-3 0,0-1 73,0-3 23,0-1 32,-1-3 0,-2-3-56,-1-1-32,-4-1-72,-6 0-296,-6 1-617,-6 0-279,-8 2-944,-7 1-593,-7 1 1633,-2 4-2673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0.94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306 0 8682,'0'3'560,"2"3"160,2 4-240,-1 5-216,1 3-160,-2 3-72,-2 4 8,-3 2 8,-5 4-8,-4 3-48,-8 2-88,-5 2-88,-7 3-32,-4 2 8,-3 2 48,-1 1-176,1-1-320,2-4 400,8-10-8594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1.44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20 7 3753,'1'-2'368,"2"0"576,-1-1-192,1 4 256,-2 4-95,-1 6-273,-2 7-112,-3 8-152,-1 8 48,0 7 176,0 7 24,2 7 0,4 6-79,6 2-265,9 2-168,11-1-336,11-5-208,12-8-649,10-11-559,10-16 880,-9-13-7594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1.63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142 1 7530,'-12'8'216,"-13"10"-400,-10 8-1977,-2 6 1329,5-3-3737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2.00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33 1 7634,'-4'7'304,"-4"11"-80,-1 12 8,1 11-128,4 8-32,6 4 80,5 1 16,9-2 0,7-4-32,9-8-176,8-8-48,6-12-64,5-13-64,4-14-288,0-13-408,0-14 511,-11-1-6480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2.20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212 0 10338,'-9'2'280,"-10"3"-424,-9 3-472,-5 7-216,0 7 16,1 9 536,6 9 336,6 7 264,9 6-8,11 5-184,9 2-160,11 0-656,11-1-393,9-5 545,-1-11-5873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2.47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326 1 10914,'-12'4'368,"-14"6"73,-11 8-810,-6 9-23,-1 9 16,1 11 216,3 11 600,6 12 88,8 10 9,9 8-193,14 5-712,13 1-545,15-5-1447,12-8 1248,1-17-6410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2.78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 0 3985,'-1'3'312,"0"5"440,2 3-664,5 2 8,6 2-32,6 1-48,6 1-16,5-1-152,6 1-784,4-2 632,-5-3-3617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7.18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2037 282 5425,'-1'-2'192,"-3"-5"-128,-3-3-40,-3-4-288,-4-3 56,-3-4 496,-4-2 416,-3-3 641,0 0-41,2 0-544,3 1-392,5 3-464,6 5-64,7 2 32,7 4 112,8 3 56,8 2 56,8 2 96,6 2 48,4 4 96,2 5 40,-1 8 24,-4 10-32,-9 15-71,-10 17-89,-17 21-144,-19 26-64,-24 29-72,-28 30 0,-31 28 72,-30 22 112,-28 16 256,-23 7 0,-17-4-56,-12-9-64,-2-16-288,4-19-192,14-22-1737,20-26-1247,25-31 1639,39-34-4872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3.01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261 0 4121,'-8'3'792,"-8"3"768,-9 5-1096,-5 7-103,-3 5-281,1 7-8,1 7 8,2 7 0,5 6-56,6 3-24,6 2-224,10-2-409,10-2 377,4-11-6265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3.26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64 0 11378,'-5'7'8,"-7"6"-496,-2 8-656,0 6-176,3 3-16,4 2 327,6 0 321,7-1-56,6-4-528,6-4 712,1-6-2265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3.52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227 1 10162,'-10'5'848,"-13"7"1345,-8 7-2473,-4 7-304,1 6-745,4 8-215,6 5 240,6 5 312,5 5 880,6 3 416,6 1 296,6 2-8,10-1-488,10-1-848,13-2 352,0-12-7130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3.82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207 1 6985,'-9'3'161,"-11"6"-145,-9 8-16,-5 12 32,0 10 136,2 12 192,7 10 0,8 9-48,10 7-160,14 4-712,15 3-376,14-5-681,12-7-399,12-14 1136,-6-17-1657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4.09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39 0 8762,'-5'12'200,"-5"17"-192,-1 17 8,2 14-24,5 10-24,9 4-424,8 1-304,11-4-673,10-7-255,8-13 368,6-16 279,4-19 737,-7-13-1640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4.37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 1 7354,'-5'10'328,"-2"15"304,1 13-1504,7 11-913,10 9 1001,5-7-4089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4.67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322 0 9386,'-10'6'288,"-11"11"-144,-12 13-16,-8 17-112,-5 15-8,-2 12-8,3 8 0,7 1-104,11-1-264,14-7-352,17-10 0,17-11-48,16-12 79,14-15-191,9-15-288,8-19 568,-8-8-3353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4.93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74 0 5641,'-5'4'0,"-5"7"-208,-4 5-32,0 7 232,2 3-8,2 3 16,4 2-16,3-2-24,6-2-232,4-5-8,6-6-16,8-6-312,8-9-72,10-9 360,-2-3-2337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5.13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440 0 6593,'-10'2'817,"-13"4"1519,-13 5-2320,-10 8-40,-4 10-216,-1 9-8,1 10 40,3 7 48,6 4 160,7 1-120,8 0-1344,10-3 1031,6-11-6432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5.57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93 1 6625,'-7'7'-96,"-8"10"-824,-7 9-888,-4 10 1208,4-2-2601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7.54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1043 169 10506,'7'-7'-136,"11"-8"-648,12-7-384,9-4-16,4-2 703,2 2 898,-2 5 847,-4 6 112,-3 7-184,-2 8-383,-1 8-601,-3 9-112,-3 9-208,-7 12-24,-12 12 0,-15 14 7,-21 17 129,-22 17 8,-23 15 8,-21 12 0,-20 7 32,-16 4 9,-16 1-9,-13 2-16,-11-1-136,-10 2-473,-6 1 377,28-24-10746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5.83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0 215 5585,'4'-4'600,"5"-6"345,7-3-89,7-3-368,9-3-152,7 0-176,6-1-40,4-2 64,3 1 40,0 0 0,2 2-8,1 3-128,2 6-72,-1 5-648,0 8-752,-3 7 784,-10 3-6826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6.12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4 471 4497,'-2'-7'96,"1"-9"-104,1-10 144,4-7 56,6-6 8,6-3-32,8-2-56,8-1 144,9 1 168,8 3 328,5 3 73,5 5-153,3 5-168,6 8-384,5 8-432,5 9-1449,2 12 1145,-13 3-5641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6.37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164 675 9394,'-7'-1'688,"-11"-4"176,-7-7-63,-5-7-185,-1-9-296,5-9-168,7-10-56,11-7-64,12-8-8,13-3-24,14-1-24,12 2-24,13 5 0,10 6-64,10 10-312,8 11-769,7 12-583,3 13-1025,0 13 1,-6 10 1464,-17 3-1089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6.59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137 428 5689,'-6'2'408,"-7"2"168,-6 0 105,-3-4-33,-2-6-112,3-8-104,4-10-64,6-10-80,8-8-80,8-6-120,9-3-56,9 1-40,9 3 0,7 6 0,8 6-8,7 10-8,6 9-16,4 12-1008,2 12-1009,1 12 1137,-12 4-4905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6.89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31 517 13211,'-6'-3'120,"-4"-6"-560,1-9-152,4-9 256,8-8-49,8-7 217,8-6 80,6-2 64,6-2 48,4 1 24,5 3 8,5 5 0,7 6 0,5 8-48,6 10-176,2 13-872,1 15-736,-2 15 888,-12 3-6786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7.2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14 339 10426,'-3'-8'576,"-2"-9"561,0-9-977,5-8-24,6-3-56,8-3-80,9 2-8,8 3 8,9 3 0,8 5 16,7 5 8,5 7-8,4 7-16,2 10-40,0 9-208,0 10-737,-1 9-535,-2 5 728,-12-3-8186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7.47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0 199 6281,'0'-4'184,"2"-5"-72,5-4-64,6-4 24,7-3 88,6 0 281,6 0 79,4 0 0,4 1-88,2 1-288,3 2-88,0 4-264,0 4-200,-3 6-176,-5 5-152,-7 8-505,-7 8-111,-9 8 680,-7-1-3097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7.76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93 2296,'3'-5'617,"6"-6"607,5-5-264,4-1-368,3 1-64,1 3 200,0 3 81,0 6 191,0 4 8,-2 7-256,-1 4-136,-1 6-320,-2 7-200,-3 6-560,-3 7-328,-4 6-1144,-3 2-673,-6 1 1433,-1-8-3369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7.98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21 8162,'2'-2'560,"4"-1"784,5-2-1360,6 0-40,4 1-88,6 3 16,3 4 32,1 7 24,-1 7-136,-3 8-232,-3 11-768,-5 9-513,-6 6 897,-5-5-4329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8.24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92 8722,'2'-4'520,"2"-7"168,6-6-304,5-2-216,5 0-120,6 5-88,2 7 0,2 9 0,-1 9 0,-3 10-48,-3 8-88,-6 6-248,-5 6-112,-7 2-88,-8 2 64,-6 1 56,-8-1-113,-7-1 417,0-9-6441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7.75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1 143 13515,'19'-11'-128,"29"-19"-1825,29-20 1241,3-1-10010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8.61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4 11146,'2'0'192,"4"-2"-328,3 1-16,4 0 72,4 2 16,2 1 88,2 1 32,2 1 80,3 0 16,1 3-32,4 2-32,3 6-160,5 6-240,0 8-504,1 8-128,-4 5-240,-6 3 128,-7 0 535,-8-4 145,-10-4 352,-9-5 32,-10-5-1528,-8-6 1104,-2-5-3833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9.11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1 263 8338,'0'-4'424,"3"-7"576,5-6-1080,8-5 80,7-5 32,6-3 32,4 0 168,3 1 56,0 3 128,-1 2 24,2 5-128,0 5-71,2 6-185,5 6-241,3 9-607,2 10-296,0 10-568,-3 9 39,-8 7 537,-9 6 320,-10 1 616,-10-1 144,-11-4 56,-9-4 0,-6-4 0,-5-5 16,-3-6 0,0-5-24,1-8-128,3-7 0,3-8 24,5-8 40,4-8 440,3-7 192,4-5 216,4-3 33,4 0-265,5 1-200,5 2-280,5 4-48,5 4-64,4 3-8,3 6 8,2 3 8,3 4 16,1 5 16,2 6 32,1 7 0,0 7-16,1 7-24,-2 6-496,-3 6-552,-5 4-1209,-7 3 1113,-9-6-2985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29.4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0 104 5577,'7'-4'416,"9"-7"120,9-4-136,7-4-303,6 0-73,2 3-8,-1 3 16,-4 7 168,-4 6 160,-7 6 128,-7 6 0,-5 5-184,-3 4-296,-4 4-696,-2 2-304,-2 2-361,-1 2 81,0 0 360,0 1-264,2-2 831,0-5-1863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33.68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 2 5801,'-3'0'-168,"1"-1"-328,4 1 32,4 1 504,4 1 216,3 0 264,3 2 88,4 1-16,3 1-175,6 1-265,5 3-96,6 4-64,4 5-16,4 8 0,2 9 0,1 11-152,-1 11-489,-2 11 417,-8-7-5897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34.08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5 4321,'8'-1'496,"12"-1"616,10 1-872,10 2-168,6 6-16,5 7 200,2 10 112,2 12 65,-1 12-1,-2 13-232,-3 14-104,-5 10-136,-4 9-160,-6 1-1281,-5-2 993,-7-17-5385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34.61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7698,'5'13'152,"4"20"-552,7 21-1377,4 19 1137,-1-3-4393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35.07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6569,'4'5'360,"6"12"-7,7 12-17,5 16-64,3 14-136,0 15-72,-2 14 0,-5 9-208,-7 7-232,-7 1-1529,-8-3 1201,-2-18-4321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36.16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7 8250,'11'-2'272,"13"-1"48,15 1-664,15 2-64,13 4 16,11 4 32,8 6 320,7 5 48,4 6 8,-14-2-7338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3:36.66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10106,'3'4'56,"6"2"-248,10 2-144,14 0 320,13 1-16,15 4-152,12 2-576,11 7 496,-9-1-8114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4.9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74 16 2969,'0'-2'648,"0"0"512,0-2-384,-1 1-472,1 0-104,-1 2-24,0 0 64,-1 2 72,-1 3 49,0 1 79,-1 3-64,0 1-104,-1 2-96,0 3-120,-2 3-40,0 5-16,0 6 0,-1 6-8,0 3-16,2 2-32,4-3-40,6-4-416,7-5-409,7-6 513,2-6-6049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8.04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3472 8 8130,'2'-2'504,"3"-2"192,1 2-656,-1 8-248,-3 13 232,-8 18 200,-14 22 560,-18 26 152,-21 24 105,-23 24-1,-22 21-264,-20 16-96,-18 12-104,-16 10 8,-15 5 65,-13 3-17,-12-1-192,-10-2-152,-9-4-160,-7-2-48,-4-2-24,2-3 0,8-7-48,16-10-224,22-16-712,24-19-417,29-23-1351,26-25-81,30-28 1457,28-25-7562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5.21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59 0 3881,'-3'2'864,"-2"2"656,-2 2 25,-1 3-473,-1 3-272,2 3-360,1 3-144,1 3-192,1 3-64,1 4-48,1 1-16,3 3-80,1 3-216,4 2-736,4 1-584,5-1 815,0-7-5760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5.47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348 1 7978,'-5'1'424,"-8"2"320,-9 0-576,-7 1 48,-5 2 128,-2 1 32,-2 4 8,0 3-64,3 4-200,3 2-120,5 3-328,7 0-192,7 2-600,8 2-504,8 2 903,4-4-6040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5.72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485 13 8250,'-6'-1'352,"-8"-2"48,-10-1-232,-9 1-104,-7 2 0,-6 4 40,-5 5 40,-2 6 152,-1 5-16,4 5-112,7 1-144,8 3-352,11 1-88,12 2-320,13 3-504,14 2 792,5-5-6698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5.97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316 0 6785,'-7'2'241,"-9"3"-17,-10 2-128,-8 4 176,-4 1 120,-3 3 232,1 2-8,3 2-352,6 1-272,7 3-504,8 3-160,11 5-392,10 6-217,12 3 729,3-3-4873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6.25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256 1 4497,'-8'0'368,"-9"2"504,-9 1 128,-6 1 201,-3 2-137,1 2-528,3 3-144,4 6-248,5 6-152,7 6-288,6 5-256,10 5-680,9 2-713,11 2 1057,2-6-4265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6.53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429 1 4857,'-7'0'688,"-11"2"1233,-10 1-1713,-7 2 32,-5 2 64,-2 3 24,0 2 0,2 3-112,3 1-72,3 2-88,4 3-32,4 3-48,4 4-32,6 6-40,6 8-112,8 7-344,8 7-192,11 5 344,2-8-6834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6.84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125 1 4073,'-6'3'192,"-6"4"104,-6 6-264,-3 8 128,-1 7 160,2 9 16,4 8 0,7 5-120,9 4-192,9 4-24,9 0-32,10 0-144,7-4-712,8-7 592,-5-11-4297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7.0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 0 4009,'-2'10'632,"-1"14"904,-1 15-952,3 16-7,8 11-281,10 9-544,14 6-1193,14 4 921,0-13-4905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7.6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206 0 5809,'-3'2'152,"-7"3"-64,-5 5-64,-6 7 360,-3 7 80,-3 7 249,0 6 151,0 8-168,3 6-96,6 6-264,8 7-176,12 6-168,12 6-24,15 7-192,14 4-328,18-1-1993,16-5 1625,-5-16-5089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8.23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0 992,'2'3'224,"5"4"136,4 3-160,0 0-1976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8.32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2987 2 12219,'4'-1'1040,"4"0"432,-2 3-1024,-6 5-176,-16 12-424,-22 14 96,-27 20 472,-29 18 232,-29 21 209,-24 17-57,-22 16-336,-19 15-176,-17 11-232,-15 9-48,-12 5-64,-8 2-16,-3 0 8,1-3-144,11-6-688,17-9-697,23-11 801,44-31-14307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8.4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145 1 4897,'-6'2'40,"-8"5"-208,-6 6-112,-3 7 88,-1 9 32,2 10 384,4 9 224,5 9 104,9 5-8,9 1-328,12 1-136,13-4-464,11-5-504,10-7 504,-4-12-4161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8.73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99 0 6593,'-5'5'208,"-5"7"-56,-5 9-79,-2 7 103,0 8 176,1 4 352,4 4 40,5 1-104,9-1-192,9-1-368,9-4-64,11-4-40,9-5-200,9-8-832,7-8-424,4-10 671,-8-7-5784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8.94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223 1 4009,'-8'2'360,"-11"5"216,-8 3-208,-6 3 88,-1 4 0,1 3 0,5 4-39,6 3-97,8 3-232,9 2-120,12 2-769,10 1-759,11 0 880,2-5-3753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9.24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58 1 2745,'-4'6'616,"-5"7"560,-2 8 16,-1 7 88,1 5-191,3 5-281,5 2-88,6 1-312,6-3-72,8-3-112,8-4-40,8-5-160,9-4-264,10-5-1128,8-5-1337,6-9 1417,-9-5-3913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9.49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238 1 5329,'-10'0'648,"-12"2"745,-9 4-505,-5 3-128,-1 4-200,3 6-280,6 6 32,7 6 168,7 6 32,10 6-40,9 5-71,11 3-249,13 2-96,11 1-64,12-1-56,8-3-641,9-7-607,6-9 720,-10-11-8970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39.76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191 1 4569,'-9'6'376,"-10"8"584,-7 8-808,-4 4 208,-1 4 152,4 1 113,4 1 87,6-1-24,8 0-136,9-1-184,11-2-112,11-3-216,13-2-64,12-3-976,11-3-1281,9-3 1313,-6-5-4929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0.11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1 280,'4'5'72,"5"9"64,8 6-88,5 4 48,6 3 504,4-2 248,3-3 369,3-6-25,3-5-528,4-7-256,2-7-496,2-5-280,2-4 216,-9-2-4801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0.36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459 24 3601,'-6'-2'1136,"-10"-3"1056,-10-1-1023,-12-1-265,-10 3-248,-6 4-88,-2 7 64,2 6 48,4 7-279,8 6-97,9 4-200,10 2-88,11 2-16,11 0-8,12 1-24,12-1 0,11 0-24,12 0-16,10-3-56,8-3-176,5-5-377,2-8-375,-1-8-1640,-5-9 1615,-12-3-5136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0.5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104 0 7082,'-4'0'816,"-6"2"720,-4 3-656,-3 3-360,0 3-184,1 4-144,2 4 40,6 1 65,4 2-9,7 0-80,7 0-80,8 0-128,7-2-48,9-4-264,8-4-321,7-8-1319,5-6 1144,-6-3-7954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0.99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44 1 1856,'-1'-1'785,"-4"1"511,-1 2-160,-2 1-576,0 4-144,0 1 8,3 3-64,2 2-143,5 3-73,3 2-88,6 2-16,5 3-24,6 1 0,8 0-24,8-1-32,7-2-913,5-3 689,-6-5-5793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8.95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860 758 9146,'-34'4'240,"-40"4"-392,-33 5-416,-18 0 48,-2-1 24,9-4 960,17-7 312,22-6 504,23-5-8,24-4-471,25-2-193,27-3-392,26-2-24,28-2-72,25-4-32,25-3-40,21-5-16,21-6-32,18-8 0,17-7-16,13-7-32,10-6-16,6-4-16,0 2-232,-6 6-240,-16 10-1041,-20 15-687,-29 16 1184,-42 13-6410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1.25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144 1 10058,'-5'2'336,"-5"3"24,-6 4-176,-4 4-64,-1 6-8,0 7-32,2 6 32,4 7 0,4 4-8,5 3-88,7 1-48,8 1-96,6-3-48,7-3-184,7-6-144,5-8-432,6-9-128,3-8-601,4-10-655,1-8 1408,-9-3-2585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1.4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87 2 4129,'0'-1'848,"-2"1"784,-3 0-135,-2 4-313,-2 3-48,-3 4-224,-1 4-119,1 4-241,1 5-160,3 3-128,2 2-48,5 0-96,3 0-32,4-2-56,5-3-32,4-3-48,5-3-8,4-3-376,4-2-360,3-5-1449,2-3 1249,-5-4-8242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1.68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 0 6537,'-4'6'392,"-3"6"329,-1 7-577,-1 6-96,3 2 80,5 2 64,5 0-16,7-2-56,8-3-96,10-5-504,8-6-713,7-7 705,-2-4-5833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1.87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305 1 3945,'-12'1'232,"-15"4"328,-13 4-400,-7 5 24,-1 6-128,3 3-112,7 2-1176,10-2 792,8-4-2969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2.4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395 46 2641,'-3'-3'520,"-2"-2"560,-5-2-232,-5-2-352,-4 1-144,-5 2-64,-4 1 96,-4 3 321,-5 5 119,-2 7-88,-1 10-120,2 12-304,3 10-136,5 11-144,7 6-24,10 5-64,9 2-144,12 2-672,12 2-848,14 0 919,0-12-5568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2.72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 1 3353,'-3'7'408,"-2"13"248,-1 14 152,0 15 96,3 10-56,4 6-159,5 2-161,8 0-360,8-1-376,9-1-1329,10-2 1033,-1-10-5609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 1 1696,'-3'6'296,"-3"11"689,0 9 343,2 10 0,3 6-64,7 6-607,7 4-369,8 5-528,8 4-369,5 2-823,6 0 752,-5-12-4201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3.24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207 1 7026,'-6'0'656,"-7"0"640,-7 0-1016,-4 1-96,-4 2-96,0 4 32,2 4 48,2 6-8,6 5-16,5 7-56,6 5-64,8 5-24,7 6-48,9 4-64,7 3-352,9 2-216,7-2-528,5-4-417,3-10 929,-7-10-4705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3.52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94 0 4905,'-5'3'664,"-6"5"528,-5 7-575,-2 7 87,1 9 96,3 7 56,4 6 0,8 5-136,7 4-392,10 3-127,10 2-161,10-1-40,9-3-56,8-5-121,4-7-191,1-9-160,-1-9-736,-3-10-400,-4-10 880,-10-6-6258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4.1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52 0 936,'-1'3'176,"-1"4"144,-1 4 721,0 3 191,0 4-32,-2 2-128,1 4-720,-2 3-208,0 4-120,0 2-16,1 3-40,1 3-80,1 2-584,3-2-152,2-5-328,1-7 80,1-11 423,1-10-31,-1-13 552,-1-5-864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9.29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293 781 11682,'-13'0'353,"-16"0"-209,-12-3-512,-6-3 183,-1-4 225,4-5 953,8-5 191,11-6 400,15-7-47,20-9-457,22-9-128,27-7-432,29-4-184,28-2-216,25 2-56,20 3 72,17 4 80,14 7 128,11 5 9,8 6-89,5 8-96,-1 5-120,-3 7-24,-9 6-40,-14 6-80,-19 5-296,-21 4-225,-26 5-815,-26 3-376,-30 3-2105,-27 3 2184,-22-1-9857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4.3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 1 1696,'-2'1'240,"1"3"761,0 3-273,2 2 624,4 3 224,7 1-215,5 2-297,7 2-648,7 0-232,7 2-200,7 2-440,10-1-1328,7-3 1143,-6-4-6080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5.07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143 121 7626,'-2'0'712,"-4"-1"656,-4 0-608,-6-1 72,-3 0-199,-3-1-121,0-1-184,3-1-88,4-1-112,5-1-40,9-3-112,9-3-16,12-2-8,11-2 0,11 2-144,10 2-264,11 7-1337,8 9 1137,-7 4-9314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5.41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86 4897,'5'-5'136,"6"-5"256,6-4 192,5-1 344,5 0 73,2 2-281,4 4-200,3 4-352,1 5-88,2 6-168,0 5-120,-1 9-248,-2 8-152,-3 9-561,-2 10-655,-2 5 1056,-8-5-3537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5.72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3697,'5'0'352,"8"1"584,6 4-904,6 3 0,1 6 8,0 5 96,-4 4 192,-4 5 56,-5 3-16,-5 5-240,-5 4-768,-4 4-280,-5 3 376,-1-6-3785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6.06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28 1 5785,'-2'1'144,"-2"0"48,-1 2 72,-1 2 208,1 2 49,1 1 63,2 2 32,4 2-40,4 3-120,5 1-272,5 2-88,5 1-88,4-1-8,4 0-136,1-3-272,1-3-648,-1-2-513,-3-4-735,-5-4 1128,-7-2-2073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6.2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270 0 4129,'-2'0'656,"-5"1"560,-5 2-224,-6 3-239,-3 4-25,-4 4-40,-1 4-144,0 4-288,1 3-96,2 2-240,1 1-192,4 0-328,2-2-312,4-5-793,4-4-95,2-8 872,4-5-2897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6.48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3 138 4209,'0'-4'728,"-2"-7"584,2-3-15,1-4-9,2 0-240,3 0-328,3 2-128,5 2-392,4 2-24,7 4 41,6 4-33,9 3-56,7 6-56,8 6-104,6 5-80,1 3-192,-1 2-65,-4 1-335,-7 2-104,-8 2-48,-10 5-48,-10 3-72,-10 4-73,-10 3-351,-7 1 648,-4-6-3153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6.8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2 122 8354,'0'-3'552,"-1"-5"600,0-4-936,3-5 8,3-2-56,3 0-24,2 2-40,4 3-8,3 5-40,4 6-40,6 6-80,4 7-136,5 7-672,4 7-1040,2 9 1088,-7-1-6386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7.16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7074,'2'4'128,"4"6"8,5 6-368,2 8 248,1 5-16,0 6 0,-2 4 24,-3 3 8,-2 3-24,-4 1-128,-3 1-977,-2 0 753,-2-8-5281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7.37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111 1 3609,'-1'0'656,"-1"2"336,-1 2 48,-3 4-480,-2 6-199,-1 4-161,0 5-80,-1 4-112,-1 1-112,-1 0-545,0 0-527,-3-2 600,2-5-4465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8.3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2152 4817,'32'-9'696,"42"-13"576,45-15-823,41-16-137,34-16-272,27-17-48,21-15-208,14-13-120,10-12-129,6-7 33,4-7 200,3-4 120,4-4 144,5-5 16,4-5-40,5-6-168,4-7-1312,1-4 1008,-51 26-3313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5.2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6260 1 9034,'-24'21'816,"-31"34"1601,-30 46-2657,-23 47 128,-20 51-129,-15 46 1,-14 38 80,-11 31 48,-12 22 152,-12 15 0,-11 8 0,-9 4 8,-10-4-24,-9-11-32,-7-15-16,-10-19-1216,-10-17 184,-10-16-224,-10-16 704,-10-15 127,-11-15 353,-10-14 0,-12-11-816,-9-6-48,-8-4 24,-6-1-208,-1 0 1048,58-34-2385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9.62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1 319 15003,'7'-4'232,"17"-7"-992,25-7-128,28-7-256,29-6 47,28-4 641,23-5 200,20-1 320,12-1-456,7 3 280,-31 6-10082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7.7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44 8570,'4'-3'296,"7"-4"104,8-3-184,7 0 64,7 1 0,5 4-32,4 7 64,3 6 16,0 10-40,1 9-104,-1 8-88,-2 8-216,-3 4 8,-6 2-32,-7 1-88,-8-2-32,-8 0-80,-10-2-184,-8-2-136,-7 0-432,-8-2-321,-4-1 737,1-9-5217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7.9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7586,'5'0'168,"6"0"-184,8 1 0,6 2 40,2 3 168,0 4 248,-2 3 32,-6 5-32,-5 4-136,-7 4-304,-6 5-240,-7 6-536,-6 5-456,-7 6 607,0-5-6096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8.86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170 0 1032,'-5'1'744,"-6"3"561,-7 4 199,-5 8-160,-2 7-175,-1 11-201,2 12-200,5 10-432,6 10-168,7 5-152,9 5-48,11 0-280,9 0-232,10-4-728,8-4-617,6-11 1025,-5-14-3577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9.1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308 20 6961,'-5'-2'481,"-7"-1"663,-7-2-1048,-5-1 32,-5 2 64,-3 4 184,-2 6 32,0 8-32,0 9-56,4 9-248,4 9-72,7 7-248,9 6-368,11 5-816,12 2-369,13 1 833,1-11-4521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9.4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1904,'3'10'224,"6"14"201,7 12-489,7 8-8,-1-4-2345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9.7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227 21 1936,'-6'-2'192,"-8"-4"425,-6 0 127,-5 1 280,-2 3 152,-1 8-16,1 9-335,2 12-153,3 11-136,5 12-56,6 10-344,6 8-96,8 5-56,6 3-16,8-2-304,6-4-72,5-9-656,4-13-585,3-16 1001,-5-13-4737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49.94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130 0 3705,'-5'5'88,"-6"8"-136,-5 10-56,-4 11-24,-1 11 8,0 10 56,3 8 48,5 8 8,8 6-32,10 3 24,3-11-3233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0.46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91 0 8002,'-5'4'184,"-5"5"-168,-5 5 40,-2 8 144,0 4 104,4 7 240,3 4 40,6 5-96,7 3-112,9 2-280,9-1-72,10-3-184,10-5-232,8-6-520,5-9-216,4-10-505,1-10-95,-4-12 1032,-11-5-3529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0.6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420 46 3561,'-6'-4'984,"-10"-4"1064,-11-3-975,-11 0-217,-7 3-232,-5 5-152,-1 6-168,2 8-72,5 6-136,7 6-32,9 6-8,8 6-32,12 7-72,9 4-32,12 5-320,10 1-464,12-1 504,0-9-8282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0.8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0 3505,'-1'4'88,"0"5"-48,1 4-32,2 6 24,3 1 48,3 2 16,2 1-8,4-2-48,2-1-240,5-1 128,-2-3-3633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9.87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2607 1 14427,'-46'12'328,"-61"18"-472,-55 19-360,-38 18 144,-23 14-88,-7 11 376,1 4 64,6 0 232,9-3 104,13-5-128,11-4-296,14-5-1136,16-4-569,20-6 841,35-15-8922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1.1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303 1 5857,'-9'0'696,"-14"1"425,-10 2-105,-7 3 8,-3 6-336,0 5-208,5 6-336,6 6-80,9 4-64,9 3-8,10 0-40,10 1-16,11-3-40,10-2-216,10-3-360,9-5-416,8-7-616,3-9-25,1-10 841,-9-5-3529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1.59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98 4 2825,'-3'-2'944,"-5"1"920,-4 1-231,-3 3-577,-1 5-320,1 4-416,3 6-144,3 3-96,3 4 40,5 1 64,3 2 0,3 0-48,5 1-64,3-1-72,4-1-24,4-3-32,4-3-120,2-5-232,1-5-104,0-6-88,0-7 112,-3-6-32,-1-6 0,-4-5-1081,-2-2-79,-5-1 384,-2 1 479,-5 5 1778,-2 5 223,-2 4 176,-2 4-232,0 5-367,-1 5-65,0 4-24,1 3-16,0 4-112,1 1-72,1 0-232,2-2-104,3-3-96,1-4-24,3-5-24,2-3-24,2-5-304,2-5-192,1-3-200,1-5-88,-1-3-16,-1-2-25,-1-1-103,-3-2-48,-3 1 560,-3 4-3497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2.17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53 380 6577,'-4'5'8,"-4"8"48,-3 6-488,0 5 208,2 3 560,2 1 344,4-3 129,5-2-33,7-6-424,7-4-352,9-7-544,10-6-312,9-8-641,6-8-151,4-8 416,0-8 327,-5-8 921,-5-7 425,-10-5 327,-9-4 184,-12-3 208,-9 2 24,-11 4-55,-10 8-145,-6 9-424,-7 8-192,-5 11-176,-2 8-40,-2 9-24,0 8-8,1 9-80,5 5-8,5 6-48,7 3-48,9 4-432,9 0-192,11 0-248,11-2-320,9-5-313,9-4-159,7-6 840,-4-7-1953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2.44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64 0 8474,'-1'4'200,"-1"4"-104,-1 5 48,0 6 272,-1 6 120,-2 3 168,1 3 16,-1 2-191,0 0-121,1 1-216,0-2-72,2-1-72,1 0-56,2 0-360,2 1-265,1 3-247,0 2-136,-2 1-584,-4 1-657,-6-1 1281,-1-7-3873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2.71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38 6313,'4'-3'376,"7"-2"241,7-3-201,6 0 8,4 0-96,4 3-160,1 5-48,2 4-232,2 7-104,-1 5-96,-1 6 0,-2 5-288,-4 5-497,-4 4 665,-8-4-5249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3.07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2 5161,'2'-1'456,"4"0"328,2 2-384,3 2 41,1 4-57,1 4-32,-1 5 32,-2 5-104,-3 3-8,-5 3-8,-3 2-40,-4 2-160,-3 1-184,-3 0-288,0 0-120,-1 1-272,1 1 15,2 0-7,2 1-40,3-2 232,2-1 120,2-5 248,2-6 120,3-5-576,1-5-217,3-6 425,-1-2-1224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3.23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13 3961,'1'0'496,"1"-2"304,0 0-248,0-1-976,-2 1-792,-2 0 664,0 0-3065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3.49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20 5649,'9'0'144,"16"0"-144,16 0-280,12-4-744,11-3 632,-6-1-3705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3.69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119 1 4065,'-9'7'488,"-8"12"488,-7 10-520,-2 7-160,4 6-72,7 0 8,9 0-24,11-4-39,11-2-266,12-6-1047,11-6 760,-2-6-5105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3.96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179 3 1480,'-8'0'-88,"-10"-1"456,-6 0 265,-4 1 799,-1 0 128,4 2-432,4 0-399,6 2-497,7 0-120,6 1-112,6 1-56,8 0-521,6-1-327,9-2-968,8-5 936,-1 0-2305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0.11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2795 0 14603,'-18'6'512,"-27"7"-104,-29 8-504,-29 10-464,-26 8-112,-27 11 104,-26 9 232,-26 12 560,-25 12 112,-22 12-16,-19 14-160,-13 14-720,-7 11-656,0 12 656,51-21-11435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4.20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327 10 5481,'-2'-1'896,"-3"-2"513,-5 0-273,-5 1-632,-4 2-192,-3 2 64,-2 3 0,-2 4-72,-2 5-72,0 5-224,-1 4-152,1 7-368,3 5-184,3 5-168,4 6 64,5 3 256,4 0-97,6 0-991,6-3 1040,4-10-4017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4.46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608 1 5025,'-2'0'640,"-4"0"1065,-7 2-1209,-8 2-168,-8 2 72,-6 2 48,-6 2 32,-5 3 48,-3 2-88,-2 4-248,-1 3-72,-1 6-120,2 4 0,3 4-32,7 6-152,8 2-552,10 4-376,11 0-737,11 1 881,6-8-4953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4.69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570 33 5153,'-3'-2'680,"-5"-4"513,-8-2-105,-7 0 88,-9 2-320,-6 4-240,-7 6-368,-3 7-96,-4 9-112,-2 9-48,-1 9-176,2 8-200,5 8-528,6 5-424,11 4 680,9-9-7066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6.2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5 752,'-1'-2'24,"0"-1"-800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6.4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700 4 1784,'-5'-1'753,"-7"0"767,-6 0-176,-7 3-448,-5 7-159,-7 8-313,-4 12-144,-5 14-192,-5 17-40,-5 16 104,-5 17 176,-3 17 256,-2 17 32,4 17-136,8 16-184,14 12-784,15 6-640,19 4 640,10-30-7738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7.0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613 1 2080,'-5'5'673,"-8"10"607,-6 11-488,-8 13 24,-5 15-224,-5 12-48,-5 12-87,-2 10-17,-3 10 72,-2 11 8,-1 13-144,-2 15-64,2 16-128,2 14-40,6 13-136,10 7-136,13 5-528,15 2-584,16-1 720,6-34-6666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7.5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296 1 1688,'-8'9'112,"-8"13"64,-6 14 16,-5 11 305,-3 8 111,-2 8 232,-1 6 104,1 9-72,2 11-112,4 16-295,5 16-129,8 18-256,7 17-328,12 11-857,10 12-791,14 5 912,0-28-2353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8.09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521 4 4273,'-2'-1'224,"-5"0"208,-5 0-304,-3 2-16,-4 2 128,-3 5 240,-3 5 64,-3 8 193,-4 8-33,-3 11-168,-3 13-8,-3 14-16,-2 14-8,-1 86 48,1 40 56,3 15-104,6 1-111,9-73-185,11-29-120,12 1-288,15 13-225,16 17-591,13 15-456,13 2 768,-4-28-7786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8.7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472 0 4545,'-2'3'712,"-4"6"616,-3 7-47,-5 11-193,-4 12-40,-7 16 16,-7 16-15,-7 21-201,-8 20-152,-6 22-344,-2 91-136,2 42-144,6 11-56,11-3-328,11-84 0,15-36-968,14-8-1385,16 5 1689,3-23-7794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9.4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754 8 1768,'0'0'360,"-3"-1"729,-1-1-473,-2 0 216,-1 0 88,-3 1 72,-3 2 9,-3 5-137,-5 7-152,-5 11-368,-6 12-144,-8 15-152,-7 17-16,-10 19 304,-7 18 128,-7 20 224,-3 18 49,1 19-265,6 16-144,12 12-528,14 9-392,18 3-1297,20 1 1057,9-34-8458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0.54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4357 0 13395,'4'1'632,"-3"3"96,-6 5-1592,-14 9-176,-16 10 24,-23 10 928,-25 8 632,-28 8 648,-29 5 136,-28 8-240,-26 7-311,-23 10-449,-21 11-160,-17 13-312,-14 16-96,-13 16-152,-9 17-73,-7 15-79,0 11-32,8 6 48,14 0 64,27-9 152,35-16-312,44-24-2185,49-28-280,54-35-167,54-39 455,56-42 2265,51-42 312,10-13 56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4:59.99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 0 1872,'-1'2'320,"0"1"393,-2 3-65,-1 3 48,0 5 56,-1 7 16,1 8-40,1 11-175,1 12-121,5 16-208,4 17-80,6 17-88,7 16-40,6 10-112,6 7-240,8 1-1321,6-5 1073,-5-25-4665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0.3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3345,'0'14'872,"1"20"568,3 26-688,3 28-71,5 26-577,8 24-673,8 19 393,-1-18-6273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2.50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954 95 1400,'-1'-1'120,"-1"0"272,0-2 113,-1-1 55,-1-3 40,0-2 0,-2-1 64,-1 0 88,-2-1-72,-4-1-304,-3 1-160,-6 2-216,-8 3-56,-11 5-64,-12 9 16,-15 11 48,-14 12 96,-13 15 168,-9 15 73,0 14-17,6 12-64,15 8-1145,20 3 689,19-14-6065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3.0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1262 228 1520,'-3'-3'152,"-3"-4"160,1-4-104,0-2 33,1-3-1,2 0 56,0-1 312,2 1 216,0 0 288,-1 0-64,-1 1-295,-4 0-185,-5-1-160,-5 0 80,-7 2 136,-6 1-40,-9 6-192,-8 6-152,-15 10-168,-15 12 48,-18 15 232,-17 19 128,-14 22 9,-9 20-73,1 20-856,6 16-977,13 13 785,27-19-9426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3.78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619 10 3241,'-6'-2'840,"-9"-1"592,-9 0-216,-11 1-287,-8 5-401,-7 6-152,-5 10-192,-4 11-8,-3 13 32,0 13-16,2 10-216,7 9-360,10 4-880,13-1-897,14-2 1113,10-15-3393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4.07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693 1 3681,'-8'0'256,"-11"-1"-96,-12 3 624,-10 1 224,-10 3-248,-5 4-175,-6 5-297,-3 5-56,-1 5-40,1 6-24,5 7-152,6 5-192,11 3-224,10 4-273,10 1-1303,12 0 1240,7-8-3433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4.29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385 0 4385,'-7'1'272,"-11"1"168,-11 3-72,-7 5 72,-6 7-64,-3 7-32,0 7-256,1 8-88,4 6-448,5 3-400,9 3 456,8-9-4633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4.80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490 0 2521,'-9'4'480,"-15"7"400,-13 9-120,-13 9-160,-8 9-144,-4 8-208,0 7-48,6 6-88,8 4-96,11 4-568,11 2-888,12 0 848,8-10-3097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5.54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549 156 1920,'6'-6'392,"6"-7"465,4-6 71,1-5 144,-2 0-40,-5 2-159,-6 3-193,-9 4-400,-8 6-80,-12 5-144,-10 6-24,-10 6-16,-8 6-40,-5 9 0,-4 9-16,-2 10 8,0 10 0,2 10-184,4 6-336,9 5 336,13-10-6986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5.82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627 22 9082,'-8'-3'104,"-12"-2"-336,-11-1 168,-10 0 144,-9 4 96,-5 6 192,-2 7 48,0 8 64,0 8-64,2 10-176,3 9-88,4 8-152,8 7-40,9 4-248,12 1-160,13-1-480,15-2-464,14-3 784,3-12-6906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0.85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5278 49 11899,'5'-6'648,"2"-4"24,-4-4-304,-10 2-144,-17 5-96,-22 11 568,-27 15 328,-27 16 385,-29 19 7,-28 19-416,-29 19-328,-29 21-376,-28 20-120,-30 21-96,-27 21 40,-26 20 113,-22 21 31,-14 20-24,-8 18-40,4 12-128,12 8-120,24 0-368,30-6-329,37-13-1263,42-20-905,45-26 1553,53-50-12987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6.07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507 12 7418,'-6'0'176,"-10"-2"128,-9-1-496,-10-1 400,-6 1 144,-6 3 144,-3 4 128,-1 5-16,0 7-144,4 6-184,4 7-160,7 6-192,7 6-88,9 5-280,11 4-296,12 3-1552,12 3 1367,3-8-5320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6.36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344 46 2897,'-5'-2'680,"-7"-2"920,-6-4-488,-4 0-175,-3 0-185,-1 0-472,-2 3-208,1 3-368,0 3-160,0 6-64,1 4 15,1 6 33,2 6 56,2 3-312,5 5-408,6 3 648,4-4-2825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6.6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475 42 2929,'-3'-3'672,"-6"-2"720,-6-3 120,-7 0 41,-8 0-89,-6 2-248,-6 3-264,-4 4-471,-2 4-177,1 6-264,3 5-56,6 7-120,5 4-24,6 6-80,8 3-137,7 3-319,8 1-248,9 1-544,7-1-401,7-4 1065,1-8-4921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6.8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310 0 4729,'-6'1'760,"-7"0"744,-7 3-863,-6 3 31,-5 4-120,-1 6-40,-3 5-160,2 6-128,1 5-216,4 3-48,5 4-400,6 3-320,7 1-977,7 1 897,4-7-5297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7.04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204 1 4417,'-5'2'352,"-9"5"272,-6 6 56,-7 8-24,-4 9-191,0 7-305,2 7-96,6 3-80,7 3-248,8-1-945,11-1-567,10-5 832,3-9-2265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7.2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286 0 5177,'-6'1'232,"-10"0"128,-9 1-144,-8 3 128,-5 4 264,-1 4 41,1 6-161,5 4-144,6 4-288,7 3-64,10 3-96,10-1-160,12-1-592,11-3-625,10-3 785,-1-6-4369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7.7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160 614 5305,'-4'1'384,"-5"1"416,-6 3 121,-5 0 71,-3 2 0,0 0-312,2 0-208,2 0-400,5-1-120,5-2-112,7-1-8,6-4 16,8-4-120,6-5-512,7-6-208,5-5-89,3-6 153,3-6 552,0-6 160,1-4 48,-1-4 0,0-3 32,-1-1 64,-2-1 104,-1-1 8,-3 3 0,-5 3 8,-5 6 56,-7 7 152,-9 9 48,-9 9 56,-9 9 72,-8 9-56,-8 8-23,-6 8-73,-3 7-136,-2 7-88,-2 7-56,1 8 0,0 8-16,4 5-32,6 6-889,7 4 657,9-10-6161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8.00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349 1 5705,'-5'0'120,"-8"-1"-200,-7 2-8,-6 1 136,-5 4 72,-5 3 232,-1 4 88,0 5-80,2 4-55,4 3-153,4 4-128,5 4-152,6 4-112,6 3-729,7 4 617,4-5-5417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8.2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455 1 4457,'-6'1'464,"-9"2"704,-8 3-944,-9 4 88,-6 5 48,-4 4 89,-1 6-49,-1 5-128,0 5-48,4 4-168,3 4-96,5 2-344,5 0-248,8-2-657,8-4-495,9-5 984,5-8-2657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8.45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243 1 4305,'-3'1'168,"-5"1"32,-5 3-88,-4 2 8,-5 3 96,-4 5 88,-1 6 0,-2 5-48,1 7-128,3 5-144,4 4-104,6 3-592,7 1-576,8 2 672,4-7-2745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1.32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3727 1 9026,'-26'11'640,"-36"14"752,-32 16-1224,-26 16-128,-18 16-16,-17 16-16,-14 17 0,-18 18 160,-20 19 145,-23 23 207,-21 24 88,-20 26-48,-14 23-144,-5 21-160,4 17-80,21 6 88,29-1 0,46-15-384,48-22-560,55-34-1016,52-35-233,49-43-271,45-43 327,39-50 649,34-48-152,31-50 960,-13-14-2921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8.7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278 4 4673,'-7'-1'504,"-11"-1"360,-9 2-400,-8 5-128,-3 9-95,-1 10-1,2 10 72,6 9-16,7 7-88,8 6-144,10 3-960,11 3-1113,9 1 1121,4-10-3521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9.00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139 0 3937,'-8'6'512,"-7"8"384,-7 11 8,-3 9-144,0 8-79,4 6-193,6 4-80,8 4-248,8 3-312,10 2-1000,9 1-961,8-3 1097,1-12-3297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9.24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384 20 5249,'-9'-2'568,"-12"-4"921,-11-1-1217,-8 2-8,-6 6 8,-2 6-16,3 9-120,3 8-8,6 10-24,7 8-24,8 7-48,9 5-208,9 6-736,10 4-489,11 2 657,1-10-4873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9.56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43 0 4265,'-3'3'216,"-2"4"88,-2 5-184,-1 6-48,1 6 8,1 6-8,2 7-8,2 7-56,3 4 0,3 3-24,3-2-96,3-5-488,3-8-264,4-10-336,2-10 31,1-11 673,-3-7-256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9.7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266 0 5353,'-5'0'624,"-8"2"689,-7 3-217,-7 6-144,-4 6-56,-2 8-216,-1 7-168,3 7-256,4 6-71,5 3-169,7 1-120,8-2-425,8-2-335,9-4-1296,10-4 1216,0-8-6338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09.95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37 1 1976,'-2'6'152,"-4"8"193,-2 7-97,-1 6 8,2 3-24,3 2-120,3 1-112,6-2-24,1-7-3273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0.4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1336,'0'24'-8,"3"33"8,0 7-1328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1.56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0 453 608,'3'-3'240,"4"-6"544,5-7 329,3-6 463,4-8-8,1-5-383,2-4-321,1-3-552,0-1-168,-3 0-272,-3 2-72,-4 3-24,-6 4 32,-6 8 232,-4 7 152,-3 9 80,-3 7-16,1 8-88,2 8-88,2 8-72,4 5 16,6 7 32,6 5-8,7 4-8,10 4-24,10 2-120,8 0-112,7-5-416,5-6-449,4-11 601,-10-8-5857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1.7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144 1 5721,'-6'6'560,"-10"10"849,-6 9-1209,-3 8 32,-1 6 16,5 3 48,4 1-16,8-3-40,7-3-120,9-5-96,9-5-608,10-6-424,9-7-993,7-8 953,-3-5-3641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1.99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134 0 4481,'-6'4'976,"-7"4"825,-6 6-921,-4 6-232,0 5-464,2 5-96,5 5-64,6 1 0,8-1-24,8-1-32,10-4-288,8-3-280,8-4-1025,5-6 905,-3-4-5089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1.68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2497 1 14483,'-7'2'288,"-12"4"-584,-11 4-352,-10 3 232,-10 5 32,-9 7 720,-9 8 320,-10 9 560,-9 9 225,-10 8 71,-7 9-96,-6 9-448,-3 11-271,-4 13-417,-4 13-48,-6 16 120,-5 15 80,-4 14 192,-5 13 24,-3 13-192,1 8-96,3 9-224,9 3-88,15-2-104,21-8-136,31-19-512,36-25-344,43-34-656,44-37-249,43-47-920,42-50-1335,36-52 2495,-11-14-8673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2.19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62 1 1808,'-2'2'705,"-2"3"375,-2 4-304,-2 4-216,-2 4-272,1 5 16,0 3 96,2 4-24,2 1-144,3-1-120,5-2-600,3-3-640,6-6 648,0-6-4065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2.68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271 641 3825,'-2'-1'824,"-3"-3"1024,-5-2-743,-4-3-337,-4 0-112,-3-1-216,-1 1-144,-1 1-120,2 3-16,2 1-40,3 3-48,4 1-144,5 1-40,4 0-24,5 0 8,5-1 16,5-3 0,4-4-72,3-6-80,2-5-184,0-8-48,0-7 32,-1-7 112,-1-7 256,-1-5 64,-1-3 32,-2-2 16,-2 2 0,-2 4 16,-5 7 48,-3 10 8,-6 10 40,-5 10 32,-6 9 40,-6 10 24,-5 11 136,-5 10-8,-3 15 72,-3 13 40,-1 15-104,2 12-56,3 6-176,7 1-136,10-2-440,9-6-272,12-4-1008,11-5 935,2-14-6128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2.93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269 2 7922,'-5'0'208,"-6"-1"-80,-6 0 48,-4 2 224,-5 3 152,-2 5 72,-2 5-16,0 9-240,2 9-160,2 11-160,4 8-64,7 6-360,6 1-264,8 1-720,8-2-577,8-2 1065,2-10-5169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3.11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 1 768,'-4'2'56,"-2"1"-880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3.52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 0 3345,'-2'5'264,"-1"7"168,0 6 16,2 5 184,3 5-32,4 2-64,7 1-184,6 0-296,7-4-48,7-5-40,5-7-32,3-10-96,1-12-120,-2-12-272,-1-11-64,-4-7 96,-5-2 144,-5 2 440,-6 7 344,-4 8 216,-5 9 56,-3 12-32,-1 9-192,0 11-87,1 7 31,3 8-16,5 3-56,9 0-520,9-4-1041,13-9 721,-1-8-5985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5.23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12 103 5953,'-3'2'384,"-2"3"513,2 1-897,3 2-8,4 0 8,7 0 80,6-1 240,8-2 72,7 1 56,8-1-56,7 1-232,9 1-80,7-1-64,9 1 8,12-2 152,11-1 80,15-2 16,16-3 8,14-4-160,15-5-64,11-4-32,8-7-24,4-8-1064,1-6-1369,-2-9 1393,-30 4-4745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5.88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1 253 2377,'3'1'176,"5"2"176,7 3-280,6 2-40,6 3 0,7 0 496,7 1 320,5 0 488,6-1 105,5 0-377,7-2-240,8-1-368,11-1-120,10-1-120,12-1-80,12-1-112,12-2-16,13-3 8,10-3 0,12-8 24,9-7 64,7-8 112,5-8-8,2-8-8,0-8-384,-3-8-1992,-5-9 1496,-33 8-7338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6.3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11 6081,'4'-2'-696,"6"-2"688,1-1-5369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6.59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686 0 6753,'1'2'297,"0"1"151,2 4-880,2 2-177,1 4 9,0 0 192,1 3 696,-2 1 328,-1 1 185,-1 5-17,-2 3-408,-2 5-136,-5 6-176,-4 5-32,-6 6-24,-9 6 16,-8 4 32,-8 5 8,-11 4-16,-10 5-88,-11 7-496,-12 5-488,-16 7-1081,-16 5 1081,11-14-3097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7.32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1396 0 6705,'-2'6'160,"-3"11"-152,-2 12-16,-4 13-24,-5 10 8,-3 10 32,-6 6 40,-5 6 16,-6 3-8,-8 0-24,-8 1 9,-9 0 87,-10 1 120,-12 1 216,-12 0 184,-16 3 136,-14 2-104,-14 2-584,-14 2-752,-13 1 288,21-16-8714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2.14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2412 0 8138,'-10'1'-160,"-14"0"-1249,-12 1-319,-11 1 32,-7 1 239,-7 0 1177,-7 1 448,-8 3 528,-11 6 57,-14 8-89,-16 12-168,-15 17-160,-12 18-56,-10 21-104,-6 20-24,-3 23-152,-1 25 112,2 28 576,3 26 96,9 23-23,12 16-265,20 2-424,31-42-8114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7.98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1419 0 6009,'1'3'-176,"1"8"-488,1 7 168,-2 10 496,-3 8 616,-4 7 872,-4 5 129,-3 6-329,-4 5-392,-2 4-648,-4 5-160,-4 6-184,-4 6-48,-6 6-80,-5 5-96,-7 2-64,-8 1 48,-7-3 112,-10-2 112,-8-2-40,-9-3-256,-11-1-600,-11-3-281,-14 1 25,-15-2-424,-16 1 1136,18-14-2161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19.97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910 1 3633,'2'0'472,"1"2"832,2 1-1240,3 4-24,2 1-16,1 4 0,2 0 376,0 1 232,1 1 361,0-1 111,0 2-224,2 2-192,-1 5-208,2 8-56,-1 11-96,0 12-55,-3 13-153,-3 15-72,-5 14-40,-4 17 8,-7 16 16,-8 19-8,-10 20 0,-10 20-8,-10 19-24,-10 14-224,-9 9-513,-9 1-239,-9-6-712,-10-11 47,-10-14 633,-9-17 408,-5-18 880,-1-20-104,5-22 16,21-32-5921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0.7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1186 0 7034,'-1'5'144,"-2"8"8,0 7-288,1 9 184,0 8 160,2 7 48,0 9 32,0 8 0,-1 10-120,-3 12-64,-5 13-64,-8 14-40,-9 15 0,-11 16 16,-12 12 432,-11 12 136,-10 8 48,-6 7-16,-8 5-416,-7 5-152,-6 3-80,-7 1-144,-7-2-760,-6-5-600,-3-9 768,18-36-6922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1.61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1316 0 6057,'-5'5'224,"-7"6"184,-5 6-1824,-4 7-272,-5 5 423,-3 6 825,-5 4 1665,-4 4 471,-5 3-80,-6 2-463,-6 2-689,-5 0-176,-4 2-288,-4 0-64,-3 2-48,-2 1 0,-4 3 80,-2 3 32,-2 1-272,-2 2-216,-2 1-737,0-2-759,-2-1 1128,14-11-2321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2.1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1414 0 2617,'3'1'696,"0"0"888,1 2-232,-2 1-103,-2 2-129,-4 2-376,-5 4-136,-6 4-256,-6 4-8,-8 4 104,-6 3 64,-10 5 17,-7 2-41,-9 4-184,-7 2-96,-9 3-136,-8 2-40,-9 4-56,-8 3-48,-10 4-336,-7 3-392,-7 2-993,-5 1-623,0-1 1215,21-11-5344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3.6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283 1 8346,'-5'3'552,"-5"4"672,-6 8-1160,-5 8-8,-4 10-32,-3 12 0,-3 11 248,-2 11 80,1 10 88,1 6-7,6 6-249,7 2-256,11-1-681,11-4-479,10-8-1336,11-10 1367,1-17-4944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3.90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198 1 7570,'-2'1'24,"-2"4"-609,-3 3-151,-2 4 128,-1 6 120,0 3 488,0 5 96,-1 3 72,0 3 40,0 2 32,-2 1 56,-1-1 112,-1 0 8,-1 0-23,0-1-81,1 0-384,4 0-496,3 0 327,3-6-6592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4.11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200 1 1792,'-9'2'769,"-10"4"543,-11 3-432,-7 1-352,-1 2-1232,1-1 472,7-2-4113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4.37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113 112 3081,'0'-4'264,"0"-5"192,1-5-296,1-4-136,0-1 48,0 1 280,-1 3 120,-3 5 448,-3 5 40,-5 6-239,-2 5-113,-2 5-480,-1 4-104,0 5-144,1 2-80,1 3 8,2 3 0,4 3 120,4 2 48,6 3 16,4 1 8,6-1 0,5-3 0,4-5-208,6-5-41,4-6-543,6-6-776,3-6 992,-5-4-3465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4.60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87 69 4617,'4'-4'640,"3"-4"480,2-3-391,-1-1-521,-2 1-216,-4 3-216,-4 4 7,-5 4 394,-4 4 423,-4 2 712,-3 3 176,0 1-183,0 0-289,2 0-616,4 0-208,6-1-208,8 0-48,9-2-32,9-2-80,8-2-240,7-4-88,4-4 15,3-4 73,3-3 120,3-4-232,2-2-1448,1-4 1240,-8 2-6906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2.47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74 1 12563,'-11'25'1032,"-11"33"880,-3 29-895,10 22-489,21 7-400,35-7-1361,43-14-1343,45-24 1440,2-24-11099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5.0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173 0 5449,'-2'0'432,"-3"1"168,-4 0-384,-3 3-192,-2 4 80,-2 4 377,-2 4 183,0 7 176,1 5-112,0 5-320,1 6-152,4 4-280,2 2-144,5 1-368,4 0-208,4-3-440,4-6-225,3-7-15,4-9 16,1-8 183,1-9 641,-2-4-912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5.14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122 1 1824,'-2'2'769,"-3"5"503,-3 4-336,-4 4-176,-1 5-440,-1 4-152,-1 3-144,0 2-128,1 1-1008,1 0 752,3-4-4137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5.4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256 0 6833,'-9'1'489,"-12"2"431,-8 1-1096,-5 2-584,-1 1 23,2 2 441,3 2 456,5 4 793,5 4 111,6 4-240,8 4-232,10 4-376,10 0-344,11-1-336,9-5-200,9-6-784,9-11-217,6-10 833,-7-6-4049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5.61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139 0 6977,'-4'3'529,"-6"6"255,-5 6-400,-3 8-288,-3 7-128,0 6-64,2 3 0,3 1 16,6-2 32,5-4 8,8-3-32,8-5-808,8-3-561,9-4 761,0-6-4625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6.13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243 37 2248,'1'-2'961,"1"-2"871,1-1-200,0-2-759,-3 0-313,-2 2-416,-3 1-136,-4 2 16,-5 4 88,-3 5 288,-4 5 184,-3 9 144,-2 7 16,-2 8-72,0 8-79,1 5-185,4 3-96,6 1-224,7 0-160,10-4-528,11-2-353,9-5-839,9-4-568,6-4 1287,-3-8-5000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6.31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 1 8314,'-6'5'-504,"-6"9"56,0 2-6914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6.9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28 0 8186,'-3'8'536,"-4"8"448,-1 8-808,1 8-160,4 7-32,6 5-8,8 4 8,6 5 16,9 2 0,6 3-96,7 0-136,5-2-136,4-5 0,1-7 80,-2-9-48,-1-8-608,-5-8-921,-2-9 969,-9-6-3553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7.7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178 0 9530,'-5'2'376,"-6"2"-64,-6 4-392,-3 4-272,-1 5-8,-1 5 240,1 5 224,2 3 400,1 4 112,5 2-16,4-1-72,7 0-239,9-3-137,9-2-601,11-4-311,10-2-736,7-3-464,4-3-1,1-4 201,-1-5 776,-5-5 559,-5-8 594,-7-5 71,-7-6-240,-9-4-256,-7-1-1,-8 0 249,-7 2 729,-6 3 383,-5 4 344,-3 4-104,-1 6-215,0 4-121,2 5-384,4 5-128,5 4-272,5 3-112,7 3-88,6 2-24,8 0-24,6-2-16,6-1-96,6-3-80,7-3-336,4-3-280,4-4-568,2-5-369,-2-6 9,-3-5 295,-7-4 737,-8-2 768,-8 2 1153,-7 3 127,-6 4 168,-5 5-224,-3 6-551,-1 3-9,0 4-96,1 1-56,2 0-168,3 0-88,3-1-128,4-2-48,2 0-24,2-3 8,1-1 40,2-4-8,1-2-32,1-4-32,0-5-176,0-2-112,-1-2-288,-2-3-104,-3 0-24,-3-1 40,-3 1-16,-5 1-104,-5 1-377,-4 2-47,-5 1 288,-6 0 312,-5 0 1040,-3-1 360,-1 1 392,-1 1 9,3 1-489,4 2-320,4 2-488,6 4-96,5 3-48,5 4 80,6 3 72,5 2-16,6 1-312,5 0-240,5-1-1057,4-4 913,-4-3-3985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7.91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 0 4545,'-4'1'-648,"-5"0"440,-1 1-3481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8.05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0 4057,'-1'2'1160,"0"2"1145,1 2-1161,2 2-384,5 3-448,5 3-120,8 2-168,8 4-152,9 3-432,6 4-232,8 4-440,4 2-1,2 0-423,-1-1 904,-9-6-2849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4.22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90 266 11186,'-12'2'344,"-11"3"265,-2 2-1594,5 3 257,11 1 384,15 2 480,17 1 1072,18 2 41,21 1-121,19-1-200,21-3-560,18-6-152,18-8-144,13-10-40,10-9-96,5-8-120,0-8-320,-7-7-216,-12-3-280,-18 0 56,-27 2 391,-28 5 289,-31 8 344,-30 6 16,-29 9-48,-26 7-64,-26 8 200,-21 8 329,-16 7 511,-12 6 152,-8 5 224,-4 5-79,2 2-241,5 3-104,13 0-368,13-2-224,17-1-296,17-4-64,17-3-72,17-3-32,19-2-16,19-2 8,22-2-224,21-3-152,25-5-360,22-7-136,23-10-49,19-10-15,15-12-232,8-10-536,1-10 1031,-29 4-10697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8.3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232 1 5577,'-7'5'368,"-11"10"280,-8 11-672,-5 11-248,-4 10 8,2 7 400,2 5 368,6 3 425,8 2-1,8 1-424,11-1-272,10-4-656,11-6-256,10-8-192,8-13-41,7-14-7,3-15 16,0-16-152,-2-13 472,-9-4-2329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8.72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37 35 5817,'-2'1'592,"-3"3"273,-1 1-257,-1 2-384,0 1-104,2 1-48,1 0 8,3 1 56,3 0 40,3-1 144,3 0 0,3-2-72,3-1-64,3-2-160,4-2-24,4-1-208,4-2-176,2-1-432,2-2-120,-2-2 95,-3-1 161,-4-2 456,-6-3 144,-6-1 96,-4-2 32,-4-1 0,-3 1 56,-3 2 216,-1 3 64,-2 2-80,0 4-119,0 3-250,2 5-55,0 4 152,2 3 121,2 3 55,2 0 0,2 1-136,4-2-32,4-3-24,3-2 0,4-6 8,3-3-40,2-5-1033,2-3 761,-4-2-5969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29.04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5969,'2'4'216,"7"2"56,8 3-280,9 1-112,10-1-24,8-2-160,7-2-312,5-4 400,-7-1-4833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0.92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39 1 7586,'-4'5'392,"-4"8"120,-2 8 88,1 9-80,2 6-64,7 6-152,5 4-128,9 1-72,8 0-8,9-2-24,7-3-24,7-4-208,7-7-176,5-7-576,8-9-472,3-12 736,-8-6-6778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1.1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257 1 5209,'-8'4'440,"-8"7"272,-10 9-320,-5 9-264,-4 10-64,-1 8 145,3 7 127,4 5 184,6 2 0,9 0-216,8-4-152,10-4-600,10-7-288,9-6-969,8-8 873,-2-8-4433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1.39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69 0 7362,'-3'3'608,"-4"3"968,-3 3-1624,-2 3-144,1 3-272,1 2-32,2 1 72,3 1 136,3 1 256,2-3 32,3-1 0,2-2 8,2-1-8,2-3-232,2 0-673,0-1-471,0 0 632,-1-3-3609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1.4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73 52 256,'-3'-3'24,"-7"-4"80,-6-5-56,-6-3-8,1 0-512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1.63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67 0 1392,'-6'3'264,"-5"4"272,-5 5-183,1 5-241,3 2-32,6 0-88,7-2-8,11-4-16,9-5-184,9-6 144,-1-2-2321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2.1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368 144 6409,'-4'-3'793,"-7"-4"671,-6 0-712,-6 1-216,-5 5-216,-2 5-88,-4 9-72,0 7 48,-1 8 96,2 8 32,3 4 33,4 4-57,6 1-176,7-3-104,8-3-288,9-5-80,8-6-345,8-8-63,8-8-112,6-12-40,5-11-328,1-12-481,-2-11-151,-4-8 119,-7-6 945,-7-2 768,-7 0 840,-8 3 161,-6 4 183,-5 4 16,-6 4 136,-3 6 1,-3 4-233,-2 6-176,-3 4-344,-2 6-112,-3 4 56,-2 5 97,0 4 31,0 6-56,3 3-232,3 5-160,4 4-192,4 2-48,7 2-80,5 0-112,7-2-304,7-2-112,6-4-441,6-6-247,6-6-352,3-8-385,2-7-71,-1-8 1040,-6-1-1529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2.38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83 1 10642,'-5'2'328,"-6"5"-184,-3 4-96,-1 5-168,3 4-16,1 5 48,3 2 48,4 0 48,1-2 0,3-3-48,2-5-224,3-3-840,3-5-808,4-4 967,-1-2-5584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5.5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2500 8034,'27'-1'576,"39"-3"448,44-5-760,40-5-128,37-10-128,31-9-8,26-14-8,20-15 0,16-18-24,11-21 0,8-19 0,7-20 16,6-20-8,4-21-8,6-23-112,3-23-440,5-27-800,2-24-489,0-22 817,-55 40-3761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4.35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45 1 19036,'-8'4'384,"-7"5"-632,-1 8-528,10 5 136,17 6 48,23 4 496,22 3 56,25 2 40,23 1 0,24 1-8,20 1-120,22-1-425,19-2-255,19-6-664,15-8-488,14-11 1135,-35-7-10449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2.66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53 0 7042,'-2'3'840,"-4"3"552,-1 5-792,-2 4-208,0 5-320,2 3-16,1 2 8,2 1 16,2-1 16,2-2-16,2-3-32,2-5-16,3-3-24,3-2-8,3-3-112,3-1-256,4-1-584,4 0-248,1-1-161,2-1 225,1-2 608,-1-2 280,1-4 328,0-3 40,0-3-208,-1-4-304,-2-3-856,-3-1 688,-5 3-2249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2.8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345 1 5569,'-8'3'760,"-8"6"569,-9 6-401,-6 7-552,-4 4-240,0 6-592,0 5-224,1 2-120,4 3 87,2 0 601,3-3 240,4-1 152,7-5-16,7-3-296,9-2-448,11-1 304,3-5-6145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3.06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51 1 8674,'-3'0'208,"-4"0"-624,-2 2-536,-2 4-337,2 5 49,1 4 880,4 2 544,5 2 560,6-2 8,7-2-240,7-3-167,8-4-193,9-4-96,8-4-1073,10-6 721,-7-1-5761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3.51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146 182 7522,'-4'-1'632,"-6"-1"504,-5 1-784,-4-1 0,-1 4-176,-1 2-64,1 4-16,4 5-24,4 3-40,5 3 0,5 1-16,7 0 0,8-1-32,7-4-192,7-4-336,5-6-216,6-6-512,2-8-233,1-8-127,0-8-40,-1-7 479,-3-3 409,-2-4 752,-4 0 608,-4 3 849,-6 3 375,-8 6 328,-9 7-135,-8 9-385,-9 8-327,-6 7-545,-5 9-168,-1 5-424,2 7-80,1 4-80,4 2-8,3 1-8,5-1-16,5 0-120,4-2-208,6-1-633,5-2-383,5-3-528,6-3-113,5-5-23,5-3 1040,-3-5-2145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3.69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 25 2433,'3'-3'544,"3"-2"624,2-1 136,0 0 32,-1 2 89,-4 4 23,-3 4-480,-4 6-128,-3 5-199,-1 5-161,-2 4-280,1 2-96,2 2-272,2 0-184,4-1-304,4-2-81,3-2 9,2 0 16,3-2-416,2 1-673,3 1 1025,-1-3-5057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3.95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100 0 8962,'-4'3'360,"-6"5"216,-4 3-1096,-2 4-104,-1 4-24,2 3 144,3 2 344,4 1 168,4-2 104,6-1 0,6-4-8,7-3-48,5-4-296,5-6-320,4-6-833,4-8 745,-4-1-4345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4.1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375 11 2681,'-3'-2'1016,"-4"-1"1096,-6-1-247,-6 2-577,-8 4-320,-5 4-552,-3 8-176,-1 7-176,-1 7-16,2 7 48,1 4 56,4 3-8,4 1-24,6-3-152,6-2-232,7-5-456,8-3-144,9-5-528,6-4-249,7-5 985,-2-5-4985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4.38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35 0 8610,'-4'4'568,"-4"6"784,-1 5-1528,0 6-32,4 5 0,6 2 40,7 1 168,8-1 40,7-4 88,6-3-8,7-6-8,4-5-56,4-6-240,1-6-200,2-6-1208,0-6 992,-8-1-6866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4.5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3 4497,'0'0'-224,"1"-1"120,1-1-4065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4.8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137 1 4697,'-6'0'1256,"-8"4"1169,-7 1-625,-2 5-976,0 5-352,3 4-408,5 6-64,5 3-32,6 4-24,6 1-248,5-2-208,6-3-312,3-5-328,3-6-136,3-7 135,1-8-567,1-10 1056,-5-2-3169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4.71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23 475 12275,'-6'6'152,"-4"5"-104,3 2-969,14 2 529,18 0 368,23 0 1065,25 1 295,27 1 192,25 2-143,28 1-633,27-1-264,27-4-344,24-8-56,21-12-72,17-14 0,12-15-8,4-15-88,-1-14-464,-8-10-240,-15-9-609,-18-5-439,-25-1-1769,-25-1 2105,-46 16-6714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5.02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74 1 12499,'-6'3'392,"-6"5"-64,-4 6-1016,1 6-185,2 5-191,5 3 168,5 1 488,5 0 192,5-2 216,4-1 0,6-3-272,3-3-224,3-4-1505,1-4 1209,-3-6-4721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5.24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118 1 5417,'-7'2'480,"-8"3"761,-7 4-1249,-2 5 8,3 5-32,4 3-8,7 4-17,9 2-71,9-1-584,11-4-288,9-4 480,0-7-4121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5.48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300 1 6977,'-8'3'793,"-12"5"1271,-9 4-1928,-6 3-8,-4 3-112,0 3-16,2 1-32,5 3-8,5 1-40,8 1-16,7 0-320,9-1-200,9-3-288,7-4-17,8-7-287,7-6-264,5-8 904,-4-4-3193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5.61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256 23 4833,'-3'-3'856,"-6"-1"921,-7-2-425,-7 0-520,-6 3-192,-5 4-408,-2 7-112,2 7-112,2 5-56,8 5-448,9 2-664,14-1 672,7-5-7970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7.66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11 164 6897,'-3'3'161,"-1"3"-145,1 5-8,2 4-8,5 2 32,4 1 192,5 0 24,7-1-24,6-2-32,7-5-400,6-5-224,4-6-201,1-8-31,-1-9 168,-3-7 72,-4-5-416,-5-5-272,-5-2 175,-7 1 561,-7 2 1457,-8 6 599,-9 6 336,-7 8-319,-6 6-713,-4 6-264,-3 7-440,-1 6-120,0 5-16,-1 5 112,1 5 184,2 4 41,4 2-65,5 2-160,8-1-208,9-2-64,11-1-416,9-4-177,7-3-143,7-6-16,2-7 344,2-7 40,-1-9-304,-2-9-432,-4-9 559,-8 1-6224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7.8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252 1 8354,'-7'2'416,"-10"5"-16,-9 7-208,-5 7-296,-2 6-8,1 7 160,1 6 200,5 3 224,4 2 8,7 0-176,5-3-144,9-3-744,7-5-488,7-6-1521,7-6 1369,-1-8-4161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8.08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221 1 6257,'-5'2'841,"-7"3"1055,-6 4-1488,-4 3-88,-2 3-216,1 2 24,0 3 176,1 2 24,2 1 8,3 1-64,3-1-272,3 0-192,4-3-296,4-1-136,4-4-264,3-3-16,3-2-521,3-2 801,0-2-5425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8.47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 1 3097,'-3'1'-8,"-3"1"-360,0 0-369,-1 0 393,2-1-1296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8.7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227 121 992,'3'-4'240,"3"-5"248,5-6-216,2-4 129,0-1 319,-1 0 568,-3 4 288,-7 4 17,-6 7-153,-6 6-184,-7 8-120,-4 8-223,-4 6-137,-3 5-368,-1 6-168,-1 5-144,0 3-24,2 3-32,1 1-40,5-1-120,6-4-136,7-4-368,9-6-112,11-7-225,9-7-159,12-6-616,10-7-961,10-8 1489,-4-2-3281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8.9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177 1 6537,'-6'1'1081,"-7"2"1351,-6 3-1824,-4 3-40,-2 5-368,2 6-80,2 8-64,4 5-8,3 5-32,4 2-24,5 1-32,4-3-24,5-4-48,4-5-56,6-5-280,4-5-256,6-5-800,5-5-1113,1-9 1497,-4-4-3761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5.80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0 10794,'4'7'392,"10"9"-88,14 10-552,16 6-392,20 4-352,19-2 72,16-4 216,13-7 512,7-8 312,4-9 88,1-9-368,2-9 112,-21-4-7866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9.2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89 1 8018,'-6'1'304,"-5"3"96,-5 3-408,0 2-8,1 2-8,3 3 80,3 0 80,5-1 88,5-1 0,6-2-40,4-3-56,5-5-72,3-6-8,1-6-400,2-4-280,0-5-1329,-1-3 1081,-4 2-5025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9.4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317 1 2833,'-4'0'656,"-6"-1"648,-6 2-408,-6 1-448,-4 3-152,-3 4-184,-2 4-72,-1 3 32,1 3 144,1 2 113,2 1 7,5 2-80,5-1-152,6 0-136,7-1-24,8-1-280,7-2-625,8-4 593,1-4-5777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39.65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142 0 6081,'-3'2'784,"-7"3"1129,-4 3-1497,-5 4-104,-1 6-152,0 4-160,0 6 0,4 3 0,4 2 0,5 0-32,7-1-16,6-1-16,8-2-56,9-1-280,7-1-200,7 0-1193,7-1 1057,-4-3-5137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0.0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199 1 8714,'-2'0'256,"-3"2"-152,-1 1-48,-2 2-240,-2 3-8,-2 4 56,-3 3 184,-3 3 512,-3 2 24,-2 3-32,1 3-160,1 4-384,3 3-56,6 7-144,7 5-96,8 8-448,9 5-280,11 6-1153,9 2 1193,0-9-4361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0.36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47 1 5865,'-4'1'384,"-4"2"-120,-2 3-1208,0 2-272,2 3 0,3 2 664,4 3 552,2 1 672,3 2 152,3 1 128,2 3-104,4 2-360,4 3-136,5 3-208,4 1-144,5 1-744,5-2-552,3-3 688,-6-7-3609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0.7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77 103 2176,'1'0'625,"-1"0"415,-2 1-328,-1 2-304,-2 1-256,-4 3-48,0 2 16,-2 2 96,0 1 224,1 2 72,2 1-32,2 0-103,3-1-233,3 0-88,3-1-64,4-1-24,4-3-64,2-2-32,4-5-96,0-6-73,1-6-279,0-5-88,-2-6 40,-1-4 88,-3-2 352,-3-2 120,-5 1 176,-4 0 168,-6 3 432,-3 3 296,-5 6 369,-3 5-25,-2 7-320,-1 7-296,1 6-456,1 6-152,6 6-128,5 4 0,8 3-24,8 3 0,10-1-32,9-1-112,10-4-232,9-5-184,10-7-672,7-8-505,9-9 969,-9-4-5289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1.45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79 0 11650,'-3'1'537,"-5"2"-97,-3 3-104,-2 4-248,0 3-112,1 6-8,3 3 24,3 4 24,3 2 8,5 0 24,5 0-8,5-3-16,7-4-8,7-4-168,5-7-72,5-6-312,4-8-193,1-6-119,1-8 24,-3-5 328,-3-3 200,-3-2 304,-7 2 64,-6 2 296,-6 6 176,-6 5 200,-6 5 8,-3 5-199,-5 5-81,-2 4-88,-2 3 16,0 4-40,0 2-32,1 2-64,3 2-40,2 2-96,5 1-64,4 1-80,6 1-32,5-2-8,5-1-24,7-3-336,4-2-200,6-3-304,4-5-105,3-5-247,-1-7 48,-1-8 296,-5-6 168,-6-4 704,-6-2 384,-7 2 416,-9 3 80,-8 6 232,-8 5-56,-7 6-143,-5 7-65,-3 5-312,-2 6-120,0 6-72,1 5 56,1 3 112,1 3-8,2 1-136,4 0-96,2-2-192,4-2-56,4-2-88,3-3-112,5-3-272,5-3-128,5-3-280,4-3-120,6-5-529,4-3-543,2-4 1168,-2-3-6826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1.72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 0 9282,'-3'6'440,"-1"7"336,-1 8-744,1 8 8,3 3 120,5 3 152,4 0 112,6-3-7,5-3-329,5-4-288,6-6-521,5-6-199,5-7-184,2-7-32,2-9-137,1-8-327,-1-8 960,-7 1-3737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1.96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121 0 11306,'-9'6'184,"-9"7"-640,-4 8-248,-2 6-24,4 6 64,5 3 664,5 1 432,7-2 200,7-1-48,7-5-312,8-4-328,7-5-496,6-4-256,6-5-768,3-4-297,2-5 1017,-7-3-4281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2.44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48 1 4553,'-2'2'1008,"-3"4"1057,-3 3-1289,-1 4-328,0 3-288,2 1 32,1 1 272,4 0 160,3 1 224,4-1-47,5 1-273,4-1-184,5 0-392,6-2-88,5-2-248,4-2-193,4-4-527,3-3-328,0-4-48,0-4 175,-5-6 641,-5-6 336,-9-3 232,-8-5 24,-9 0 176,-10 0 32,-9 1 296,-7 4 160,-7 2 97,-4 4 79,-5 3-56,-2 5-64,-1 6-216,0 5-24,2 6 0,4 7 0,5 7 48,5 5-55,8 5-209,7 2-112,9 1-56,7 0-8,9-3 32,7-3-104,8-4-176,7-4-161,6-4-415,4-6-96,2-5-48,0-6 136,-3-8 360,-4-6-8,-6-8-393,-7-4-591,-5-3 704,-8 3-3265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5.81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14 28 18636,'-6'9'72,"-1"13"-1376,7 14-817,18 11 233,26 6 216,31 2 1343,30-5 321,30-9 521,26-11 175,24-14 128,21-14-24,22-13-248,23-13-176,24-11-288,24-12-288,22-10-920,18-10-760,11-11 895,-54 8-9977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2.78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41 0 1552,'-2'0'664,"-3"1"937,-1 3-73,-3 3-272,1 5-159,2 5-481,2 4-152,4 5-152,4 2-72,5 3-104,4-1-48,5-2-128,4-4-112,3-6-136,5-5-48,3-7-104,2-5-8,2-7-120,-1-6-33,-1-4 105,-2-5 112,-3 0 272,-3 0 104,-4 5 208,-5 6 144,-4 5 200,-3 6 57,-4 6-65,-2 4-56,-3 4-56,-2 2-40,-1 2-104,-1-2-64,1-1-176,1-3-48,2-4-48,3-4-16,2-4-136,3-4-168,2-5-816,0-7-881,1-7 1137,-2 1-3873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3.4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342 205 1112,'-5'-1'296,"-6"-1"376,-9 2 97,-8 3 215,-6 5 432,-4 4 80,-1 6-23,-1 6-217,4 5-592,4 4-264,6 4-304,7 2-48,9 3 8,6 0-8,8-1 8,8-2-24,7-3-32,8-3-8,8-6-40,6-5-136,6-7-384,6-6-232,4-8-376,3-8 55,1-6 425,-4-8 248,-5-4 120,-9-5 48,-10-3 192,-11-2 376,-9 2 736,-9 1 209,-8 3 231,-7 4-176,-5 4-16,-4 4 17,-1 6-169,-1 3-48,1 6-184,1 3-135,2 5-81,3 4-80,3 4-120,3 3-56,4 4-176,4 0-80,4 1-144,4-2-48,5-2-56,4-4-24,4-4-136,3-6-80,1-5-128,0-5-64,0-8 56,-2-6 64,-1-6 56,-1-7 23,-3-3-135,-2-4-80,-4-1-32,-6 0 72,-5 0 184,-8 2 64,-7 2-32,-6 1-56,-7 3 64,-5 1 80,-4 5 224,-2 5 40,1 7-280,0 7-280,4 9-849,2 10-375,5 9 160,3 8 383,6 8 961,5 4 368,9 5-928,9 1 656,4-7-4977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3.79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261 0 6753,'-1'0'713,"-4"0"511,-3 1-528,-1 1-392,-3 0-152,-1 4-48,-2 2 16,-1 4 152,-2 5 104,-2 7 168,-1 7 49,-1 8 7,0 6-48,1 7-192,2 4-64,2 3-152,4-1-72,6-2-80,6-6-56,6-8-208,6-8-112,5-11-376,3-8-265,2-9-263,1-9-384,1-7 976,-4-3-7010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4.00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135 0 7274,'-4'3'824,"-7"5"880,-4 6-1304,-5 5-88,0 7-192,0 5 128,3 4 256,3 3 41,4-1-57,6-2-184,6-4-296,7-5-64,7-7-280,4-5-200,5-6-569,3-5-503,1-3 880,-4-3-7634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4.2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76 0 7170,'-6'4'592,"-4"4"192,-4 5-248,-2 6-384,2 4-56,4 2 264,4 3 112,6-1 104,6-1-56,6-2-280,6-2-136,4-3-432,5-3-360,2-3-1384,1-3 1184,-5-4-6738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4.46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28 12 4689,'-3'3'584,"-2"6"424,-2 4-111,1 5-185,1 3 0,3 1 224,4 2 80,5-1-152,6-3-207,7-3-513,7-6-240,7-7-192,5-7-97,5-7-231,4-6-8,1-5-144,1-5-40,-3-3-192,-4-2-297,-6-2 753,-9 5-5249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4.73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1 259 9170,'3'3'328,"5"3"200,8 0-296,8 0 0,9-4-32,6-5-176,5-5-16,3-5 8,2-4 0,-1-5 0,-1-3 0,-3-3-264,-3-4-232,-4-2-1064,-7-2-993,-8 1 1393,-8 6-3689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4.86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31 0 4905,'-4'6'1232,"-3"8"1281,-1 8-1233,0 7-944,4 2-192,8 0-136,9-5 8,13-8 0,12-12-160,12-14-904,13-18-1313,11-17 1289,-6-2-4753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6.0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85 1 7066,'-5'0'424,"-5"1"344,-4 2-424,-1 6 208,0 4 32,3 9-40,3 7-8,5 7-256,5 5-152,8 3-136,10 1-24,9-3-136,10-3-32,8-7-96,7-9-72,8-13-304,5-15-296,4-17 520,-9-5-7618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6.25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145 1 7914,'-8'4'48,"-10"8"288,-9 9-904,-2 7 480,2 6 32,6 5-432,8 1-193,12 1-895,10-3 808,5-7-3305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6.21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855 1067 7362,'-35'18'-256,"-48"23"776,-37 19-1377,-23 13 505,-1 5 720,12-4-119,29-8-754,35-13-199,41-14 280,45-16 400,46-18 872,44-19 57,43-19-313,39-18-72,33-16 208,27-13 176,24-10 352,16-9-71,12-6-385,7-6-192,1-6-432,-3-3-256,-12-2-368,-17 2-40,-28 7-136,-34 9 15,-45 16 41,-47 18-208,-52 20 120,-49 19 232,-46 19 448,-41 20 288,-33 20 0,-28 19-224,-23 19-784,-20 18-192,-21 16-16,-15 12 143,-11 7 569,-3 1 152,6-3 40,39-23-6481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6.56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108 2 9802,'-5'0'216,"-6"-1"-368,-2 1-104,-3 2-120,2 2-16,0 4 168,2 3 192,2 3 208,2 2 40,4 0-24,3 0-64,4 0-136,4-1-56,3-3-48,2-2-80,3-3-160,0-5-248,2-5-521,-1-6-303,-2-6 720,-3 0-4017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6.77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254 0 2633,'-7'2'592,"-9"2"544,-8 4-200,-6 4-384,-3 5-48,0 5 160,2 4 41,3 4-33,5 2-64,7 2-384,6 1-200,8-1-448,8-1-248,8-1-625,8-2-263,7-3 848,-1-4-3873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7.19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529 1 4185,'-2'3'400,"-4"5"216,-4 6-232,-2 4-184,-1 6-16,-1 3 160,1 4 16,0 3 1,2 2-97,2 3-216,0 2-32,2 1-16,0 0-48,1-1-345,1-3-95,-1-2-48,0-4 32,-2-2 320,-2-2 88,-2-1 64,-1-2 16,0-3-8,-2-3 0,0-3 56,-2-4 96,-3-2 272,-4-3 64,-3-1-72,-2 0-88,0 0-264,0 1-72,1 1-24,4 2 0,4 2-32,3 1-8,4 2 0,4 1 0,4 2-320,3 2-248,3 1-448,6-1-320,4 1 799,1-5-1367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7.5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54 0 8874,'-5'7'232,"-6"8"40,-1 12-488,0 9 0,3 7 192,5 5 200,8 2 40,8-3-16,10-4-256,10-4-288,9-5-424,7-5-184,6-9-153,5-8 105,1-12 360,-1-14-208,-5-11 632,-10-2-3369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7.7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135 1 8034,'-6'2'160,"-7"4"-24,-5 6-544,-3 7 232,0 8 16,2 6 160,3 7 72,5 3 0,3 2-8,7 0-64,5-3-8,6-5 0,6-5 8,5-6-16,5-6-72,5-6-32,3-6-88,2-5-313,3-7-143,1-6-960,-1-8 920,-6 0-3129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8.00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160 7 1608,'-2'-1'384,"-3"-1"585,-3-1-89,-5 2 176,-3 2 0,-3 3-336,-1 5-135,1 4-401,1 6-160,2 4-16,5 4 56,3 2 176,4-1 40,5-1 0,5-3-56,5-2-408,4-3-192,5-2-472,2-2-345,2-3 17,1-2 136,-1-2 32,-2-3 664,-5-1-2049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8.6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281 181 976,'4'-4'72,"6"-7"96,3-6-104,1-4 200,-2-3 480,-5-1 249,-7 2 343,-7 2-80,-7 5-416,-7 5-263,-4 5-385,-4 4-120,-2 7-64,-1 6 0,-1 6 200,1 8 136,0 9 112,2 10 0,5 10-168,5 8-152,10 8-136,10 5-104,12 1-984,12 0 744,2-13-7578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9.46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 25 9802,'-4'3'-64,"-1"5"-456,0 3 24,3 1 536,4-1 40,6-2 200,6-3 96,6-4 0,6-4-32,6-6-160,7-4-80,7-4-24,7-2-8,6 2-16,5 4-8,3 9-16,0 11 0,-3 12-8,-4 11 8,-7 12-24,-7 7 0,-10 7 0,-10 4-8,-12 5 16,-12 3 8,-11 4 16,-10 4 0,-10 4 8,-6 4-8,-3 1-16,1-2-24,5-3-264,8-6-160,10-9-712,13-8-528,11-13 927,5-14-6176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9.65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 0 4673,'-3'3'184,"0"1"-5041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9.76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 0 3841,'-1'5'720,"1"7"648,1 7-520,6 3-640,5 4-256,7 1-752,6 0-560,7-1 712,-3-5-3481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6.37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98 13435,'39'-18'-656,"44"-20"144,9-4-11755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49.98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121 0 8570,'-6'3'192,"-8"6"-216,-6 7-48,-2 10-24,1 9 8,3 6 56,5 4-80,7 2-256,7 1-456,10-2-1073,8-4 1089,1-8-3633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0.48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93 1 9218,'-5'3'-328,"-5"9"-944,-4 8 167,-3 9 585,1 8 376,2 6 776,4 4 129,4 2 111,5 1-152,6-1-312,5-2-104,7-4-104,5-4-48,6-3-40,4-3-64,4-3-344,3-1-96,3-3-272,3-4-112,0-3 8,0-6-105,-2-4 1,-5-5 144,-6-2 368,-7-2 304,-8 1 384,-7 3 0,-6 3-24,-7 4-88,-4 6 136,-4 6 160,-4 5 249,-2 5 15,-1 4-200,1 2-176,1 0-296,2 0-56,2-1-56,2-3-8,1-2 0,2-4 0,1-5-328,1-4-376,1-5-1481,0-3 1257,2-4-3769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1.00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84 0 9866,'-4'5'88,"-5"6"-600,-2 8-176,-2 8 96,1 7 40,0 4 496,2 2 232,2 0 128,4-2-16,4-2-184,5-3-296,7-1-152,5-2-184,5-1-769,5-2-63,2-1-48,2-3 191,-2-3 993,-2-4 536,-4-3 377,-4-4 71,-5-4 168,-4-1-240,-5 0-192,-4 1-96,-3 3-344,-5 3-32,-2 3 80,-3 3 40,-1 3 40,-1 3-8,-1 2-72,0 4-32,2 3-48,0 2-176,5 1-1240,3 1 960,3-6-4609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1.2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186 2 2673,'-2'-1'768,"-1"0"656,-3 2-752,-3 4-720,-3 6-112,-2 6-8,-2 5 64,-1 5 24,-1 4-24,-1 1-136,0 0-32,1-2 72,3-3 24,4-3-408,6-6 464,3-5-3161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1.51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236 0 8682,'-4'0'240,"-8"1"-184,-5 2-48,-5 5-16,-4 6 0,-1 8 296,0 8 176,0 5 192,2 6 40,4 3-240,6 2-183,6 0-313,6-1-233,5-3-231,6-2-8,5-5 8,3-4-16,4-7-232,4-7-328,3-6-1217,3-6 1297,-3-3-3321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3.4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4665,'3'1'232,"5"3"40,7 2-24,10 5 200,9 3 88,11 5 161,11 4 159,11 5-24,11 4-144,9 6-232,10 5-160,10 8-200,7 8 0,7 10 40,4 11-16,0 14-464,-3 13-904,-6 11 728,-22-13-8042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3.96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7618,'7'1'336,"9"3"232,11 5-616,11 7 24,8 7 0,8 8 24,6 7 40,6 5 184,3 5 80,7 3 152,5 4 8,8 8-104,7 10-80,6 14-168,5 16-184,3 16-1360,1 15 1000,-19-16-8298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4.5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6 11522,'5'-1'433,"6"-2"183,11 1-648,11 2 32,10 6 72,9 7 192,9 10 312,7 13 64,11 16-48,9 19-136,9 24-280,7 26-56,3 27-48,-2 26-24,-7 22-24,-14 18-176,-16 10-144,-19 5-112,-19-6-1344,-16-14 1216,-10-41-11899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5.18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13179,'7'12'208,"16"19"-192,17 22-352,18 26 312,17 25-8,13 26 16,8 22-72,5 22-608,-1 16-369,-7 14-583,-11 11 72,-16 7 503,-19 4 281,-20 0-416,-20-5 800,-12-40-4033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5.5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 1 2304,'-1'36'545,"-1"12"-3394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8.80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5880 11 11931,'-9'-1'-88,"-7"-2"-833,-7 0-47,-2 1-16,-3 0 304,-1 2 872,-2 1 328,-2 0 400,-1 1 40,-1 2-312,-1 3-183,0 3-257,0 6-80,1 5-88,-1 7-8,-3 8 8,-6 9 0,-8 11-24,-11 11-8,-17 14-16,-18 13-8,-23 15 8,-26 14 0,-30 16-16,-34 16 0,-38 19-8,-40 21-8,-44 24-8,-43 22 8,-38 22 56,-29 18 136,-11 8 384,3-2 32,29-14-432,40-26-928,55-36 368,82-56-12027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6.49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1136,'6'10'-192,"5"15"320,1 3-1200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6.81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220 1 5249,'-3'1'272,"-4"1"224,-3 2 152,-3 2 273,-2 4-89,-3 4-296,-4 8-168,-2 8-320,-2 6-56,0 6-40,4 2-128,5 0-352,5-4-32,8-3 32,6-6 120,9-6 79,6-5-127,7-5-1072,6-5 880,-2-5-3505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7.2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703 1 1728,'-3'0'600,"-5"1"905,-5 1-233,-5 1-120,-5 2-127,-2 2-473,-1 2-232,-1 4-344,0 3-72,0 4 40,-1 4 32,0 2 64,1 1 8,2 0-24,3-1-24,6-1-512,4-2-457,5-2-511,5-2 32,5-4 664,3-3 496,4-4 656,2-3 8,0-5-216,1-3-152,-3-4-288,-3-3 88,-3-2 528,-6-2 344,-6-2 352,-5 0-40,-4-1-504,-5-1-256,-3 1-440,-3 1-112,-4 3-48,-1 2 32,-2 4 192,0 7 48,1 6 56,2 10 0,3 8 32,3 8 0,6 6-504,5 3-704,8 0 712,5-8-2481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7.78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440 396 3833,'4'-5'104,"5"-7"-112,6-9-104,4-7-24,2-6 272,-1-1 720,-3 1 280,-3 3 145,-5 2-233,-4 3-632,-4 2-184,-5 3-104,-3 2 0,-6 2 160,-3 1 96,-5 1 16,-4 3-104,-6 2-280,-3 4-168,-7 5-336,-3 6-64,-5 8-8,-1 8 96,-1 6 352,2 6 184,5 3 96,6 0-24,10 1-248,9-2-368,10-2-785,10-2 705,5-6-5545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8.0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210 1 10890,'-5'2'248,"-7"4"-432,-5 3-160,-4 6-144,-3 5 24,-2 7 320,-1 5 144,1 4 136,4 2 8,5 2-456,7-3-296,8-2-336,8-5-273,11-6 697,1-6-5673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8.5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247 0 9594,'-3'2'240,"-5"3"56,-1 3-912,-1 6-16,1 6 144,2 6 248,1 5 304,2 2 80,2 1 16,3 0-24,2-2-56,5-1-40,3-2-40,4-3-40,5-2-344,4-5-24,4-4-168,3-5-225,5-5-375,1-7-344,0-6-33,-1-7 377,-6-7 1224,-6-4 664,-9-2 713,-8 0 55,-11 1-312,-8 2-232,-10 2-455,-7 4-161,-6 3-256,-5 6-104,-3 4-56,-1 7 72,0 6 112,0 6 64,2 8 64,1 8-72,4 7-56,2 6-48,6 5-360,5 2-408,8 1-345,7-1-31,8-3 280,7-6 240,6-7-128,7-7-65,4-8 329,-1-7-1328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9.17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42 337 7466,'-3'0'408,"-4"0"120,-2 0-808,0-1-400,2 1-17,2 0 281,4-1 368,3-1 576,6-3 65,6-5-65,6-6-184,8-6-392,6-8-224,5-5-184,2-4 16,1-1 343,-1 2 226,-3 5 175,-4 6-8,-5 7-248,-5 8-48,-6 7 40,-6 7 96,-6 6 96,-5 4 0,-5 4-80,-2 1-64,-2 3-88,-2 1-48,1-1-200,2 1-144,1-1-681,2-1-383,3-2 776,1-3-4041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9.46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48 0 4457,'-4'5'408,"-4"5"392,-3 8-552,1 7-56,1 7-88,4 3-16,5 2-96,8 1-168,6 0-872,6 0 696,0-8-4361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5:59.7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3953,'6'8'216,"10"8"-216,12 4-496,13-1 232,-1-4-3145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1.02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94 24 5937,'0'-3'656,"0"-3"209,3-1-289,1 1-240,0 5-104,-2 5 208,-3 8 568,-5 7 168,-5 8 25,-4 7-193,-3 7-536,0 6-200,1 5-256,3 2-120,7 1-304,8-2-240,9-4-592,10-6-329,10-9-839,10-9 1247,-1-8-5496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9.89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71 28 4393,'-3'-3'424,"-7"-1"-168,-5-3-872,-7 0 176,1 0-3577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1.5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339 9 2809,'-1'3'832,"0"3"840,-1 2-96,1 0-71,2-2-201,1-1-416,2-3-168,1-2-480,1-3-136,0-2 1,0-1 15,0 0 8,1-1-16,1 1-56,0 2-56,0 1-24,-1 2 16,-1 2 56,-2 0 64,-3 1 32,-4-2-16,-3-1-72,-4-1-56,-4 0-144,-6 0-24,-6 0 72,-4 2 128,-6 3 256,-4 5 64,-2 6 64,-2 8-40,2 10-104,3 12-64,7 9-168,9 7-192,11 4-728,13-2-568,16-8-1273,14-13 1361,2-13-6282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1.71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34 0 8338,'-6'1'-1216,"-7"0"343,-1 0-5376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1.93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231 1 8442,'-4'0'1376,"-6"0"1113,-4 2-1081,-5-1-760,-2 2-280,-1 1 0,0 2 96,1 3 256,0 2 81,1 3-73,3 4-96,2 5-280,3 5-160,4 6-144,4 6-24,3 3-56,5 1-40,6 0-144,6-3-176,7-5-536,9-6-329,9-8-863,9-7-761,6-9 1649,-7-5-8698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2.3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153 0 12219,'-4'0'-344,"-3"2"-1977,-2 0-544,-2 4 225,-1 2 1224,-3 3 2832,-1 4 1000,-2 3 201,-1 4-641,2 3-1175,3 3-417,6 3-376,6 2-40,8 1-392,8 0-321,8-2-1159,8-3 1032,-1-6-7402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2.7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167 0 10346,'-4'3'280,"-5"3"-64,-5 4-224,-2 3 24,-2 3 512,-1 2 321,0 1 343,0 1 56,1 1-456,3 0-304,5 1-384,5 2-80,5 2-56,7 2-8,5 2-80,5 1-144,3-1-232,4-3-184,3-4-560,1-5-529,2-7 993,-5-5-9882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2.9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248 0 14723,'-5'2'640,"-7"2"72,-5 4-560,-5 3-160,-2 5-96,-1 3 56,-2 5 56,1 2 184,1 3 49,2 1-41,3 1-48,6-1-152,6 0-56,9 1-288,8-1-233,10 1-639,9 1-336,9-2-473,9-1-559,7-1 1552,-6-5-6442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3.30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66 144 6785,'-3'-1'649,"-3"1"823,-3-1-1752,0 1-96,0 1 8,1 0 416,1 1 328,1 0 328,1 0 64,2-1-216,3-1-160,3-4-288,5-4-88,5-5-128,7-5-160,7-5-624,6-3-616,4-5 800,-5 4-6626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3.49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177 9 3841,'-2'-2'1048,"-5"0"1265,-5-1-825,-3 1-560,-4 4-168,-2 5-208,0 6-24,-1 7 65,2 7 23,3 6-40,4 5-40,6 4-192,7 0-144,8-2-352,9-2-272,9-6-704,7-6-449,6-8-1239,3-8 1471,-5-7-5536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3.75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 1 15931,'-4'2'288,"0"4"-680,0 5-192,4 4 48,4 5 56,4 3 400,4 2 48,4 0-160,3-2-112,4-3-248,3-4-184,3-4-81,3-5-71,2-7-744,2-6-841,0-7 1409,-6-1-4393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3.9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42 0 12011,'-3'2'584,"-4"3"160,-3 2-584,1 2-328,1 1-240,3 1-112,5 0-48,5-1 7,4-1 1,7-3-112,4-3-224,6-4-1128,6-3 1255,-4-2-5584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9.91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695 1 3969,'-5'1'856,"-7"1"720,-7 2-631,-4 1-681,-2 0-96,-1 1 208,-1 2 224,-1 1 456,0 2 104,-1 3-95,-2 3-153,0 2-336,-1 4-80,-3 3 0,-3 3 40,-4 3 216,-3 4 121,-1 4 159,-2 4 16,3 7-184,6 4-176,11 6-368,15 1-152,23 1-208,28-4-88,30-9-472,32-15-504,32-24-2561,29-28 2201,-13-12-12331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4.24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1 8786,'-2'5'584,"2"5"728,1 5-1312,8 4-200,9 1-80,9 0-88,10-1-128,8-3-656,9-5-521,6-5 873,-7-3-4913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4.7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 0 10626,'-3'2'-16,"-2"5"-1408,-1 2-704,2 5-169,4 2 241,4 0 1888,4 1 808,4-4 872,4-2-72,3-5-744,5-3-271,5-4-794,6-3-447,3-3-792,5-3 776,-6 0-2793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5.00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292 36 760,'1'-3'40,"0"-3"416,-2-1 264,-5 0 785,-5 1 343,-5 2 57,-5 2-193,-5 4-680,-3 6-328,-3 5-384,-1 7-48,2 6 40,2 6 25,5 4-65,5 3-40,8 1-152,7 0-72,8-3-88,9-4-32,8-6-192,7-4-161,5-7-311,5-6-224,2-6-448,2-6-369,0-6 1033,-8-3-4945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5.20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52 1 9298,'-4'1'544,"-4"4"264,-2 4-664,-1 5-8,2 7-144,2 5 0,4 5-32,5 1-32,5 0-272,6-4-144,7-6-512,6-5-216,4-8 664,-2-4-6650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5.3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 0 10762,'-3'2'-352,"-5"2"40,0 1-9786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6.0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104 233 12619,'2'4'256,"5"7"-432,7 4-216,7 3-401,8 0-7,4-3 208,5-5 224,0-6 496,-1-8 80,-2-8 0,-4-8-16,-4-6-64,-5-5-120,-5-3-216,-5-1-88,-7 0 48,-7 2 192,-7 4 448,-8 4 200,-6 5 184,-5 6-39,-7 6-177,-5 6-48,-5 7 48,-4 8 40,0 6 120,2 6-16,4 4-239,8 5-153,9 2-176,9 5-16,11 3 16,9 2-8,10 2-136,10-2-152,10-3-344,10-5-241,9-5-399,8-6-168,5-8-865,1-6-935,-2-9 1815,-12-5-5512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6.3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45 0 14651,'-5'1'408,"-3"4"-248,-2 3-128,0 6-64,3 5 0,3 7 136,4 5 112,5 3 216,5 2 49,4 0-81,6-1-104,4-2-296,4-2-160,4-4-376,4-3-185,1-6-663,1-6-656,-1-9 1183,-6-4-10561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6.9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 1 14675,'-3'1'568,"-3"2"8,-1 3-408,2 1-152,2 4 0,3 4 112,5 3 56,4 3 57,5 1-33,6 0-136,4-1-120,7-4-344,4-3-185,4-4-351,2-3-152,1-4 24,-4-1 168,-4-2 447,-8 0 313,-9 0 697,-6 0 79,-5 0-24,-5 2-104,-4 1-424,-1 2-56,-3 2 216,-1 4 176,-1 3 280,2 2 72,1 3-143,4 0-177,5 0-328,3-2-128,6-1-280,4-3-128,4-3-257,4-3-151,3-5-16,2-4 16,0-3 120,-1-4-16,-3-3-417,-2-2-447,-3-2-720,-5-1-81,-3-1 761,-6 2 952,-6 3 1960,-5 3 728,-6 6 481,-4 4-241,-1 4-919,-2 5-457,2 3-576,2 2-168,3 4-112,3 1 16,4 1 56,3 1-8,5-1-40,3-2-48,6-4-168,5-4-88,5-6-160,6-6-160,6-6-281,5-5-159,3-5-688,1-3-537,-1-1 1265,-9 2-4681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7.2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0 10930,'-2'8'304,"1"8"-32,5 9-280,7 5 24,11 0 48,13-2 81,13-6 7,12-8-16,11-9-168,8-10-1161,6-10-1207,3-12 1288,-13-2-6162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9.2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1196 0 7154,'-9'2'176,"-14"6"-96,-17 10-184,-17 13 16,-16 17 16,-20 19 48,-18 19 160,-18 23 392,-13 20 0,-6 20-600,4 15-1345,16 7 737,29-24-5465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0.36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17 27 12275,'-2'-2'-424,"-4"-3"-2665,1-4 1745,1-1-6074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09.8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1384 3 11578,'-4'-1'64,"-5"-1"-608,-7 2 24,-9 2 64,-8 2 176,-11 2 376,-10 3 16,-13 5-24,-11 8-88,-12 8-544,-12 11-96,-10 14 0,-8 12 72,-4 17 520,0 16 112,5 20-280,12 21 208,18 19-120,23-17-7282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0.2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1071 0 912,'-10'6'88,"-13"6"96,-15 10-208,-14 8-40,-13 9 0,-12 7 48,-11 8 648,-8 6 345,-6 10 167,-6 10-24,-2 16-600,1 16-480,3 19-64,20-13-5401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0.58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 1 1904,'-10'11'80,"-2"3"-2064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0.64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44 0 3145,'-9'19'224,"-8"25"104,-1 5-4025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1.03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312 1 3961,'-5'4'432,"-7"8"824,-7 10-1256,-6 13 8,-5 13 0,-2 12 16,-1 10 64,-1 7 16,1 5-8,4 3-8,4-1-368,7-2-624,7-5 544,6-16-4161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1.39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182 0 1440,'-3'4'376,"-4"6"457,-3 7 15,-4 9 16,-3 8-96,-2 9-272,-2 7-168,-1 5-256,0 6-48,3 3-40,5 2-24,4 0-64,7-1-32,6-5-224,6-4-392,6-6 464,0-12-4065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1.69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125 1 4561,'-5'5'264,"-7"7"0,-4 9-16,-4 8-208,0 6-24,2 7-16,3 4-16,4 4-128,4 5-440,6 3 376,3-8-4233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1.99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3969,'3'15'-1296,"0"4"-1377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2.33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1045 1 9018,'-10'1'200,"-15"4"-192,-15 7-24,-13 9 0,-12 10 0,-7 11 32,-8 11 24,-5 10 176,-4 10 96,-1 9 64,2 8-8,5 8-200,7 4-152,12 5-504,11 0-360,14-2-792,15-6-297,16-9 1017,8-21-3937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2.63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754 3 11002,'-9'-2'120,"-12"2"-704,-13 5 88,-12 9 16,-10 9 32,-7 10 360,-7 9 144,-2 8 120,-2 5 0,1 5-48,5 3-64,9 1-104,11 2-104,14 2-744,14 3-897,13 4 993,8-10-5185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5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4908 0 3929,'3'1'1200,"1"2"1025,-6 7-1153,-12 11-408,-18 18-456,-22 23-88,-29 32-216,-30 37-280,-35 45-176,-35 43 104,-32 40 96,-32 32-593,-26 27-199,-20 24-176,-19 20 192,-10 15 552,-10 3 904,-8-8 256,-3-18 184,-1-21-240,4-24-352,6-22-256,9-23 40,60-57-4705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0.49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0 547 5841,'1'-2'1561,"0"-5"1455,4-5-1391,6-6-417,11-6-688,16-8-232,20-9-184,23-8 16,24-6 104,24-2 16,19-1-56,15 4-304,10 7-1064,3 7-1017,-3 10 1113,-31 10-9250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2.8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164 0 1864,'-8'8'120,"-10"9"8,-6 10-8,-4 5-112,1 2-8,4-1-264,5-5-136,6-8 200,6-7-1176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3.2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1 764 8242,'2'-4'-616,"4"-6"-1769,7-7 1417,6-4-568,6-3 911,6-4 2666,5-2-1209,6-2 736,7-3-567,7-1-753,9-1-152,9-2-80,10-2 0,10-5 0,8-3 0,8-3 0,6-1 0,3 2-16,2 4-200,-2 7-721,-4 7-423,-6 10 608,-22 8-4057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4.66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651 156 2817,'0'0'200,"-1"-2"56,0 0 64,-1-1-24,0-1 32,-1-1 392,1-2 192,-1 1 353,1-1 39,-1 1-248,-1 0-240,0 2-360,-2 1-24,-1 0 0,-4 0 9,-5 0-73,-5 0-80,-5-2-160,-6-1-24,-5-4 192,-4-2 104,-5-3 64,-3-1-24,-4 2-280,-2 5-184,-2 8-680,-2 10-776,0 10 840,10 2-11211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5.24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910 61 9986,'-5'-4'24,"-4"-4"-168,-6-2-1912,-3 0 327,-4 2 609,-6 2 1072,-5 1 1360,-6 1 169,-6 1 7,-5 1-304,-7 2-632,-7 1-192,-5 6-288,-7 7-64,-1 7-24,-1 9-40,5 11-712,8 9-696,14 11 800,15-6-7738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5.62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 1 2280,'-2'4'185,"-1"7"351,0 2-3537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5.91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572 2 13067,'-6'-1'-256,"-9"1"-1609,-11 0-183,-8 2 520,-10 2 855,-5 1 1826,-5 0 247,-1 1-192,1 2-488,3 2-1048,4 3-280,5 2-232,6 3 8,7 2 424,9 1 176,11 1-184,9 0-545,13 1 561,3-4-5753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6.06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101 25 8434,'-6'-3'280,"-7"-3"-736,-9-1-1105,-8 2 809,1 1-5193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6.13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151 1 3057,'-9'2'576,"-10"4"424,-8 3-456,-6 5-1128,-1 4 400,5-1-4225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6.39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304 108 3041,'1'-2'176,"1"-2"144,1-3-88,-2-2 144,-3-1 144,-5-3 480,-5 0 176,-6-1 169,-5 1-97,-1 3-544,-3 2-288,0 4-536,0 5-120,1 6-96,0 5-56,2 3 88,3 3 64,3 2 80,4 3-120,4 0-808,6 2-585,3 0 793,3-4-3961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6.58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303 65 4369,'-2'-3'1072,"-2"-4"1001,-6-4-369,-4-1-800,-5 0-320,-4 2-448,-2 3-120,-3 5-48,-1 4 24,1 5 40,0 4 16,3 2-48,2 3-224,4 0-1704,4 1 1328,4-2-7546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1.18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554 148 8938,'8'-5'184,"13"-6"-408,15-6-232,14-3-80,11-1 48,6 1 608,5 3 384,1 2 528,1 4 168,-2 4-208,-2 4-183,-6 5-441,-6 7-192,-12 8-144,-11 8 0,-16 10 24,-17 10 48,-19 11 96,-21 13 48,-21 13 40,-20 13-24,-20 14-88,-16 11-56,-18 11-160,-17 7-368,-15 3-1560,-14-1-1305,-9-6 1640,28-28-5184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6.8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700 35 10210,'-2'-3'824,"-5"-4"1617,-3-2-3841,-5 1 135,-6 2 305,-6 4 640,-6 3 1056,-6 1 112,-5 2-135,-3 1-297,-2 2-432,-1 2-152,0 3-160,0 3-89,1 1 17,2 2 64,3 1-24,5 3-168,7 3-792,8 3-521,10 4 921,8-4-4689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7.1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240 1 5513,'-5'3'648,"-5"3"993,-6 5-2185,-5 3 7,-3 2-31,-3 0 328,0 1 144,0-2 96,1-2-200,3-2-976,4-3 776,4-1-3641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7.2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7 7594,'3'0'-352,"3"-2"-913,3 0 601,0 0-4649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8.80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2097 156 3489,'6'-3'552,"5"-1"848,3-2-1232,1 0-168,-3-1 64,-3 0 264,-7-1 104,-8-1 273,-10-2 55,-10 1-128,-11-1-40,-12 1-176,-11 1-96,-11 0-48,-10 2 56,-10-1 48,-10 0 32,-10 1 57,-8 0-73,-8 2-136,-10 2-64,-7 3-168,-7 3-24,-5 4-16,-1 4-16,4 5-640,10 5-753,13 6 809,30-3-9194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9.50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53 8522,'10'-4'24,"15"-4"-488,16-3-304,14 0-49,11 1-15,5 4 400,2 3 448,-1 6 816,0 4 88,1 5-111,3 4-257,2 6-496,3 3-152,2 4-128,2 3 0,-3 2 32,-4 1 96,-9 0-416,-12 0-385,-15 2-511,-17 0-480,-18 2 1063,-11-7-1231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19.87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70 7666,'2'-3'48,"4"-4"72,7-2-656,10-1 480,8 0 16,10 1 64,8 1 96,8 2 248,8 1 96,7 3 144,7 3-24,5 5-224,4 5-96,4 9-184,4 7-64,1 9-24,1 10-8,-1 10-80,-5 8-112,-7 7-424,-10 1-312,-10 0-737,-11-3 857,-15-14-4857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0.21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3737,'13'3'384,"15"6"672,18 7-1456,12 8-288,10 7-472,2 6 7,-2 4 449,-8 1 304,-11 2 576,-13-1-144,-13 0 24,-11-8-992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0.52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5145,'9'4'104,"16"8"-176,18 8-8,14 8 0,14 5 16,8 3 160,4-1 104,1-1 48,-2-1-24,-4-1-536,-6-3-632,-9-2 520,-16-5-3617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0.9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1387 271 1648,'-13'-2'440,"-17"-1"793,-15-2-321,-10-2-168,-7-1-88,-2-2-512,0-2-168,4-2-48,7-2 32,9-2 96,10 0-32,11 0-56,12 0 16,11 2 24,11 3 80,9 2-16,8 5-56,6 3-16,4 2 0,0 2 40,-2 1 184,-5 0 400,-6 0 193,-6-2 199,-8-1-128,-6-2-352,-7-2-152,-9-2-208,-11-2-56,-12 0-40,-13 0-48,-14 0-32,-14 1-8,-12 1-8,-10 1 8,-6 2 0,-3 2-16,2 4-456,5 6-304,10 5-720,12 7-505,13 3 1129,17-1-4193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1.1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1328 286 6937,'3'-4'401,"3"-7"71,-1-6-104,-3-5-184,-7-5-136,-10-3-32,-13-3 72,-14 0 168,-16 2-16,-15 3-112,-14 5-56,-11 7-296,-9 6-24,-8 10 56,-4 8 64,0 10 216,2 9 16,7 9-440,10 8-512,14 5 472,21-5-6674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1.63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1893 0 9818,'-7'7'656,"-9"10"232,-11 12-135,-12 13 15,-12 14 64,-12 16 64,-14 13-128,-15 13-104,-14 11-303,-16 9-153,-15 7-408,-13 6-409,-14 4-311,-10 3 8,-5 1 152,1-1-216,6-7 752,33-24-11787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1.79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2644 112 8570,'1'0'288,"1"-1"200,2-1-640,0 0 224,0-1 72,-2-1 208,-2 0 144,-5-2 136,-4-2 8,-6 0-55,-4-2-97,-5 0-144,-5 0-48,-7-1-40,-9 2-8,-11 0 40,-14 2 8,-18 2-48,-19 3-24,-19 2-112,-20 4-24,-18 5-40,-14 6-48,-14 7-16,-10 8-80,-9 9-224,-5 8-64,6 6-744,11 4-577,21 1 921,42-9-9834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2.39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2024 94 4665,'0'-2'72,"-5"-2"384,-8-1-1792,-8 1 472,-9 0 912,-9 0 680,-9-1 840,-9-4 0,-11-3-655,-12-1-289,-14-1-360,-15 3-112,-16 4-88,-14 8-24,-12 11 288,-10 13 240,-5 15 192,-1 16 0,5 19-976,10 17-1088,18 15 672,32-10-8594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4.5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2465,'3'0'560,"2"0"416,4 2-120,2 1-200,4 3-120,3 4-64,4 2-16,5 3-183,7 3-97,6 5-144,7 5-32,3 9-24,2 8-96,-1 13-1017,-4 13 793,-9-6-5489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4.9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2425,'2'6'-97,"3"8"9,2 8-296,3 7 512,0 6 184,0 4 457,-2 3 183,-2 4 72,-5 4-120,-3 3-448,-5 5-208,-2 5-488,-2 4-480,-1 3 392,3-10-5033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5.5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3081,'2'1'456,"4"3"424,7 5-144,8 5 64,7 8-16,6 6-47,4 10-25,1 9-48,-2 14-272,-3 13-144,-5 13-360,-6 9-176,-5 3-128,-7-2-24,-7-7-288,-7-7-33,-8-11-167,-6-9-280,-7-10 784,1-14-3761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5.9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5777,'2'8'128,"7"16"-1088,9 18 720,1 1-4465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6.90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 6 7354,'-1'0'-337,"-1"0"-1175,1 0-408,2-3 1008,1 1-1761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7.1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40 1 5681,'-6'6'344,"-4"9"120,-1 10-840,1 7-1208,7 3 936,4-4-3233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7.34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457 2 3249,'-8'-1'296,"-12"0"248,-13 4-344,-10 6-184,-7 6 40,-4 10 232,-1 7 88,3 8 32,4 8-48,8 5-1328,9 3 712,9-7-4313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7.54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31 1 7202,'-5'3'-1097,"-7"4"89,-2 1-4089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2.46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1025 24 11899,'3'-1'592,"8"-2"272,5-1-608,1-1-216,-2 0-16,-4 1 104,-9 3 88,-14 3 296,-14 4 224,-18 6 248,-15 7 41,-16 7-137,-11 9-200,-11 10-360,-7 11-136,-5 9-136,0 9 8,6 8 72,9 7 96,16 4 16,19 4-56,23 2-200,28-2-184,31-8-336,33-13-304,36-18-920,31-25-985,27-30 1497,-12-15-11771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7.60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28 0 2777,'-5'4'-360,"-5"3"392,-2 1-2481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7.9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231 79 2865,'2'-2'320,"1"-3"512,2-2-1448,0-1-320,0-1 23,-2 0 249,-1 0 600,-4 1 992,-4 0 153,-5 2 335,-4 1-48,-5 3-464,-4 5-151,-4 8-377,-3 9-216,-1 10 24,1 8 56,4 7 8,8 4-16,10 2-184,11-2-72,11-2-40,11-5-32,9-8-376,8-9-384,5-11 471,-5-7-6480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8.3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156 55 7978,'-4'-2'296,"-5"-3"-72,-4-2-200,-5 0-16,-2 2-48,-2 2 40,1 5 8,1 2-16,5 4-24,5 2-16,7 2 40,7 1 8,10 0 0,8 0-16,10-1-104,8-1-16,6-3-104,4-4 0,1-5 80,-2-6 32,-4-5 136,-6-3 40,-8-2 224,-8-1 88,-8 3 112,-9 1 80,-8 2-120,-9 2-80,-6 3-48,-8 2-120,-4 2-328,-6 5-208,-4 4-408,-3 4-16,-3 6 256,1 4 240,1 4 320,5 3-272,7 1 184,9-3-7226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8.5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112 0 7714,'-1'2'184,"-1"1"-192,-1 3-64,0 2-80,0 1 8,-1 1 96,-1 1 160,-3 1 288,-2 0 56,-3 2-64,-1 2-104,0 1-264,1 1-96,2-1-208,5 1-288,4-3-480,6-1-321,6-4 673,1-3-4417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8.80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196 24 3465,'-3'-2'576,"-5"-2"424,-6-1-208,-5 0-312,-2 0 24,-3 3 57,0 3 103,1 5 56,2 6-40,4 5-104,4 5-112,6 4-232,5 3-232,8 2-136,6-1-40,8-2-240,7-6-168,8-5-912,7-8 832,-4-4-6578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9.0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110 0 11674,'-7'1'73,"-8"2"-97,-5 4-1369,-1 6 545,3 5 256,3 4 536,5 2 432,7 0 16,7-1-56,8-4-136,9-3-208,9-4-144,7-4-464,8-3-280,3-4-1129,2-5 1153,-8-1-4697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9.2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72 0 7258,'-5'1'288,"-6"2"384,-2 3-1280,-2 3 184,3 3-33,3 2 137,3 2 200,5 1-128,5 1-328,4 0-592,7-1 592,-1-4-3145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9.4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77 0 8186,'-6'5'48,"-6"7"-1112,-6 9-753,-3 7 1089,1 0-3897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9.71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100 0 10802,'-3'3'152,"-4"3"-352,-3 3-1024,0 2-248,0 1 47,0 0 377,2-3 872,0-2 368,1-4 144,1-3-80,1-6-544,0-4-448,2-4-840,-1-3 800,0 1-2041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29.8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130 1 3713,'-5'2'416,"-5"6"240,-7 6-256,-2 7-328,-2 7-16,2 6 296,1 2 80,5 4 56,6 1-31,7 0-409,9-1-104,11-6-673,10-7-311,9-10-328,9-12-16,5-12 591,4-10 313,1-7 432,-8 0-1144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2.97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24 1 10234,'-6'4'-472,"-2"5"-1536,2 3 1031,2-1-5800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0.07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133 1 4449,'-6'1'552,"-8"2"296,-6 4-192,-3 3-384,0 4-216,3 3-144,5 1 0,6 1 120,6-2 56,8-2 32,9-4 9,10-6-178,10-4-263,10-7-1152,9-7 920,-4-2-4113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0.30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77 17 6177,'-4'-3'1065,"-6"-1"1399,-3 0-2152,-1 0-120,0 2-376,4 5-24,2 3 96,4 6 88,5 2 32,4 2-136,5-1-408,5-3-304,6-4-785,4-8-335,6-6 1056,-4-4-2793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0.51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52 1 6969,'-1'1'633,"-4"3"687,-2 2-1160,-2 2-72,0 0-168,1 2-16,0-1-24,4 0 16,3-1 0,4 1-8,5-1-80,3 1-168,4 0-616,4 1-305,3 0 617,-1-2-4417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0.7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181 1 4097,'-6'-1'720,"-7"2"616,-8 3-560,-3 4-519,-2 4-153,1 6-88,2 4 16,4 5 24,6 3 8,4 2 16,7 2 0,6 0-112,5-1-72,6-1-465,6-3-295,6-3 472,-2-5-5265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0.98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 1 6081,'-1'2'240,"-1"2"-304,2 4-856,1 2 96,3 2 72,3 1 1008,1-1 328,3-2 56,1-2-32,4-4-568,2-3-400,4-6-1080,3-5 848,-2 0-2905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1.19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236 195 4305,'-5'-3'1000,"-6"-3"817,-7-3-377,-4-2-912,-4 1-224,-1 0-248,0 1-40,2 0-8,3 2-8,3 0 40,4-1-16,4-1-40,5-4-48,5-2-472,4-6-456,3-4 544,1 3-7034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1.41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94 0 6353,'-4'1'344,"-3"3"209,-5 4-481,-2 5 0,-2 5-40,0 3 40,3 2 16,5 1 0,5 0-40,6-2-128,8-2-280,6-3-329,5-4-967,5-5-160,0-5 839,-3-4-1167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1.87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868 23 2320,'-3'-1'657,"-6"-1"623,-7-2-352,-5 1-208,-6-1-312,-3 0-168,-3 2-152,-1 0 0,-1 1-24,3 3-24,3 3-48,4 3-16,5 4 0,5 5-8,5 5 16,4 4 0,5 3 8,5 2 0,3 0 8,2-1 0,3-4-64,1-4-24,1-7-136,-1-6-64,1-7-96,-2-8-16,-1-7 80,-3-5 80,-2-5 232,-5-1 64,-4 1 96,-6 2 56,-6 4-24,-6 5-16,-6 6 136,-6 6 48,-5 7 88,-4 7 8,-3 5-111,-1 5-57,-2 4 0,-1 2 8,0 2-32,2-1 0,2-3 8,5-1-32,6-5-136,8-4-448,8-5-640,9-4-313,7-5-495,8-5-40,8-6 1055,0-2-1423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2.1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425 62 4297,'-6'-3'824,"-8"-2"744,-8-2-823,-7-2-209,-4 1-328,-2 0-56,-1 0 56,1 2 24,0 2 72,1 1 16,3 2-136,2 2-48,4 2-192,3 2-232,6 0-432,4 0-232,6-1-257,2-2 121,3-1-32,2-4 600,1 0-3241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2.9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319 200 6041,'-1'0'-168,"0"1"-1008,-1 1-320,0 1 591,2 1 441,-1-1 1233,2-3 311,0-3-176,0-4-368,1-4-784,0-3-424,-1-4-672,-1-2 639,-4-3-63,-2-2 536,-5 1 1441,-3 1-737,-5 3 392,-4 6-144,-3 5-472,-4 7-104,-1 7-112,1 6-32,1 5-24,2 5 0,3 4 16,5 2 0,4 2-16,6 2-160,6 3 136,4-5-4473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3.36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2358 12915,'10'6'496,"19"4"168,30 0-640,37-7-80,43-15-16,46-21 0,45-25 24,44-30 40,40-29 0,37-32 32,33-28 24,30-25-8,25-23 16,23-19-24,19-18-200,19-16-1920,15-14 1479,-80 42-10561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3.05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 1 5169,'-4'1'-392,"-6"2"256,0 0-4505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3.47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81 21 3721,'-4'-3'584,"-5"-2"936,-4-1-1248,-2 1-328,0 3-96,3 3-120,3 5 0,6 4 128,6 3 160,8 2 176,7 2 16,9 4-24,7 4-80,9 5-640,8 5-568,8 5 616,-6-4-3289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4.2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382 4 6121,'-3'-1'-56,"-10"0"-1736,-5-1 968,-6 2 168,-4 2 752,-5 3 672,-4 3 352,-5 5-64,-2 4-96,1 4-247,5 4-289,7 4-136,11 4-304,12 2-176,15 2-496,14 1-425,13 0-775,10-3 88,9-7 527,4-8 417,2-12 848,-10-7-376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4.83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74 4969,'2'-1'192,"4"-2"16,8-2-152,7-1 8,9-2 48,7-1 64,7-1 200,6-1 64,5 2-96,7 2-71,5 3-225,4 5-64,2 8-128,0 10-161,-1 13-679,-1 15 592,-13-1-5025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5.1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15 9090,'5'-1'-32,"9"-2"-752,13-1 616,13 0 104,11 2 8,11 2 144,9 4 128,6 7 56,3 6-8,2 10-312,1 8-440,-2 7-1033,0 6-655,-6 4 1096,-15-8-2433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5.5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 0 6169,'-2'1'-776,"-4"2"80,-2 1-4001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5.56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 15 2465,'-3'-1'344,"-3"-2"48,-4-2-416,-1 0-3153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5.76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 1 1344,'-1'0'288,"0"0"296,1 2-287,3 1 103,2 2 112,6 3 120,4 3 8,6 3-352,6 1-120,6 2-104,6-2-32,4-2-88,4-4-16,0-4-24,-3-2-24,-5-2-48,-6 1-32,-8 4-56,-9 6-168,-8 7-608,-10 7 656,-3-1-2073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5.8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9 2905,'0'-1'168,"1"-2"200,0-1-3809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6.22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0 197 8810,'1'-2'48,"2"-1"-224,2-2-408,3-1 336,3-1 0,4 0 144,1-2 128,3-2 104,0-2 16,3-2-48,1-3-40,2 0-416,2-1-393,-2 2-247,-1 1 24,-5 4 400,-5 2 384,-6 4 264,-7 4 32,-6 5 120,-4 7 32,-5 8 128,-2 8 56,0 10-64,0 9-56,4 7-136,4 5-152,5 4-400,6-2-72,5-4-80,5-9 16,6-11-296,5-11 536,-1-9-3321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4.25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2042 11883,'27'-15'592,"37"-22"416,42-23-864,46-25-112,42-23 0,38-19 104,30-16 152,24-12 376,18-9 192,14-9 97,14-9-193,12-11-744,10-11-720,9-9 319,-59 30-15890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6.53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7658,'1'1'-1153,"0"4"-239,1 1-3721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6.65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5097,'1'6'984,"2"7"761,2 10-577,3 9-760,3 8-232,5 5-168,5 3-72,5-2-256,6-3-128,5-7-832,5-10-1033,4-10 1377,-6-9-3289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8.81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134 0 7602,'1'3'232,"3"6"8,4 5-232,4 7 24,5 6-16,2 6-16,1 6-24,-2 8-8,-4 7 0,-5 9 16,-8 9 8,-9 9 8,-9 9 0,-12 10 0,-10 10 0,-11 10-912,-9 8 663,5-16-6608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9.3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783 0 4073,'2'2'176,"3"5"80,3 5-504,2 8-24,0 7 0,1 10 56,-3 10 456,-3 10 112,-6 13 72,-7 12-32,-7 13-208,-10 10-136,-11 8-96,-10 5 0,-13 2 0,-11 0 40,-12-3-104,-10-4-144,-7-9-280,-7-11-344,-4-12 488,17-21-2417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39.7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1 424 7906,'5'1'408,"7"-2"184,10-5-400,10-6-128,11-7-40,10-8-16,10-8 8,9-7 8,7-7-8,3-5-376,3-5-360,0-6 400,-13 9-7530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0.32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515 0 4513,'-2'9'336,"-5"10"456,-6 12-768,-7 9 16,-6 9 0,-6 7 120,-7 7 520,-7 6 145,-5 5-9,-5 3-232,-2-1-1192,-1-2-841,1-3 729,11-14-5313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0.87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 1 12923,'-1'6'144,"2"10"-616,7 8 88,9 8 64,9 5 15,10 1 217,6 1 0,5-3-152,2-6-96,0-8-184,-2-9-264,-2-13-1104,-2-11 1199,-8-3-6264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1.05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50 1 5697,'-9'11'-736,"-10"15"40,-3 3-3569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1.32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 10090,'4'-2'312,"6"1"-96,5 4-336,5 11-304,2 14-208,-1 17-304,-2 17-40,-5 17-65,-5 11 177,-6 9 88,-7 4-672,-7 0 1064,-1-17-2633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2.42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57 1 9922,'-3'3'248,"-4"5"0,-3 9-504,-2 10 136,1 10 64,3 10 128,3 8 192,5 6-8,4 6-208,7 2-336,4 0-944,5-3-720,1-7 999,-2-13-5248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4.79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2186 13715,'4'7'1104,"13"5"1281,16-3-2017,24-7-312,29-11 32,31-15 200,30-16 144,27-14 256,25-16 72,21-14-16,19-16-71,18-16-193,17-17-88,15-17-152,15-14-88,14-11-104,13-7-32,9-6-544,8-2-456,2-1-1665,-4 2 1417,-60 32-16004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2.63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329 0 9858,'-6'4'528,"-8"7"448,-8 6-1488,-5 6-248,-5 6-448,-2 3 32,-2 3 327,-2 0 153,-3 2-176,-1-1 552,6-6-4649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2.86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1 114 4729,'2'-9'792,"5"-8"721,4-7-289,4-1-528,4 4-232,1 8-320,1 9 56,1 11 96,0 12-24,1 12-192,0 11-216,1 9-264,0 7-96,0 2-120,-1-1-64,0-6-344,-2-8-105,-3-11 601,-4-10-4873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3.03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368 1 5977,'-7'2'176,"-10"4"-56,-10 3-504,-6 5-448,-3 5-272,-3 5-160,1 5 191,1 6 1001,1 3 584,4 1 497,5-3-193,7-7-1424,7-8 432,7-8-2921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3.4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0 263 1288,'9'-8'568,"13"-11"793,13-9 135,10-8-40,6-4-279,3 1-601,-4 4-240,-7 6 88,-8 10 264,-10 10 456,-11 10 49,-9 13-353,-8 10-280,-10 10-472,-6 7-96,-7 5-112,-5 4-8,-3 0-24,-3-1-16,0-2-136,2-3-160,3-3-329,5-6-79,7-4-176,8-7 104,9-7 112,10-8 111,9-9 377,9-9 88,8-9 264,5-8 144,4-4 352,-1-2 169,-2 1 87,-5 2-80,-6 6 32,-7 5 64,-9 7 56,-7 7 33,-9 8-337,-7 7-208,-8 8-152,-7 7-24,-5 7-48,-6 4-56,-4 4-256,-3 2-256,-3 1-857,-2-3-743,1-4 1112,8-8-7290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3.62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3369,'0'2'496,"1"3"280,0 3-88,1 3-192,3 2-192,3 0-208,5 1-496,5-1 232,0-4-5489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3.70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54 1120,'5'-9'-128,"6"-12"200,1-2-1136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4.12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10818,'-1'14'256,"4"19"32,5 19-576,11 14-152,12 11-344,12 0-112,9-5 56,6-15 408,3-14 360,2-19 128,0-17 8,1-19-680,1-16-905,3-17 873,-12-1-4297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7.9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204 235 3257,'-3'-1'176,"-1"-1"312,-3-3-376,0-2 152,0-2 80,0-1 32,3 0-88,0 1-96,1 0-80,1 1-320,-1 1-80,1 1 64,-1 0 160,-1 0 464,0 0 152,1-2 72,-1-1-88,2-1-103,0-2-57,1-1-56,1-1 48,1 0 168,-1 0 112,1 3 200,-1 1-16,-2 2-151,-2 3-81,-2 1-160,-2 3-40,-3 3 48,-4 6 0,-2 6 80,-2 10-32,0 8-160,3 10-96,5 8-240,9 5-312,13 2-712,13-2-416,14-8-1761,15-10 1785,-1-12-7106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8.45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65 1 8306,'-5'5'960,"-7"8"1160,-5 8-1319,0 9-345,6 8-368,9 8-824,10 4-401,12 4-319,11 0 80,10-3 512,8-4 407,7-8 369,3-10 80,1-13-192,-2-12-600,-4-13 504,-11-6-5017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8.69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64 0 13203,'-5'2'688,"-6"2"352,-4 4-1880,1 2-224,3 5 8,5 4 447,4 4 393,6 5 384,5 1 48,4 2-48,6-1-127,5-2-474,5-5-519,3-4-1408,2-6 1327,-6-4-5928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5.12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65 1781 10850,'-12'11'1209,"-9"8"719,-1 7-768,12-3-160,22-8-207,32-19 55,34-21 128,40-26-128,38-27-72,37-25-176,33-21-87,28-15-305,23-10-88,16-6-104,11-2-48,6 0-248,0 2-257,-2 2-999,-7 3-624,-11 0 1127,-55 25-15234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8.92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57 1 9274,'-2'2'1104,"-4"2"729,-3 3-649,-2 1-704,1 0-296,1 1-192,3 1-8,3 0 56,3 2 64,3 1 120,4 1 0,5 2-64,5 1-48,7 0-288,7 0-176,9 1-456,8-1-424,7-2-1129,5-5 1305,-8-5-7858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9.42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37 51 7786,'0'-3'640,"1"-2"408,0-3-328,1-1-184,1 0-160,0 1-64,0 2 25,0 4 231,-2 4 80,-1 6 144,-2 6 56,-2 7-40,-3 6-72,-2 7-231,-1 4-169,1 4-256,0 0-32,5-2 8,6-1 32,8-3 32,8-3-16,9-3-128,6-4-176,7-5-560,3-5-305,2-7-887,-1-7-625,-3-10 1457,-9-3-8674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49.7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167 1 9506,'-5'2'1472,"-7"2"2097,-5 2-2457,-3 2-600,0 1-167,0 2-257,2 3 32,2 3 64,2 4 64,2 4 96,3 2 8,5 3-24,6 3-72,7 1-168,7 1-56,8-2-56,7-2-72,6-6-128,5-5-104,3-7-392,2-6-305,-1-7-1167,-1-5-1273,-5-6 1929,-8-1-7410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0.14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104 39 5945,'-2'-2'560,"-2"-3"569,-1-3-897,-3 0-24,-1 0 160,-2 3 176,-1 3 248,0 3 48,0 5-200,1 5-111,3 3-145,1 3-48,4 2-48,4 1-72,4 0-128,4-2-40,4-3-56,3-4-88,4-5-224,1-6-176,3-5-465,1-6-335,0-7-1536,0-4 1639,-4 0-4752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0.34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90 47 3185,'-1'-2'896,"0"-2"824,-1-2-287,-3-1-265,-1 0-32,-2 0 96,-2 2 57,-1 1-233,0 1-176,0 2-368,1 1-208,2 2-240,3 1-32,4 3-48,4 1-16,5 1-8,5 1-8,6-1-304,4 0-304,4-3-928,2-1-793,2-6 1265,-4-1-7578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0.90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149 1 10794,'-5'0'400,"-8"3"-72,-5 4-208,-2 3-64,-2 4-7,2 4 231,2 2 96,3 1 96,4-1-32,5 0-224,6-1-96,5-2-128,6-1-56,5-2-168,6 0-168,5-1-584,3-3-473,4-2 777,-5-2-9146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1.40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47 0 12315,'-4'3'456,"-4"3"-56,-2 5-304,1 6-72,2 4-40,2 5 48,2 4 120,3 3 232,0 1 64,4 1 80,2-1-56,6-2-208,5-2-88,9-5-272,7-4-144,7-5-320,7-5-136,2-7 24,1-8-56,-4-6-72,-6-8-49,-7-5-247,-7-5 88,-9-2 392,-9 0 256,-8 2 504,-9 3 72,-6 5-32,-7 4-104,-4 3-168,-5 2 24,-3 3 256,-3 2 304,0 2 696,-1 4 144,4 3-127,3 2-273,4 5-600,6 3-152,6 4-88,4 6 16,5 5-32,5 5-24,5 3-88,5 2-160,4-2-488,5-2-416,4-4-1865,4-7 1721,-3-6-7266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1.81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85 1 12499,'-1'0'32,"-2"1"-672,1 3-89,-1 4 17,-1 4 288,-1 5 616,-2 3 184,-3 4 168,0 2-8,-1 2-175,0 3-113,2 2-160,2 2-40,5 0-40,5 1-16,8 0-456,8-1-561,8-3 593,1-7-10066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2.08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89 1 15259,'-5'5'328,"-6"6"-608,-4 7-288,0 7-224,1 5-32,2 4 360,4 0 160,2 0 296,3-2 40,4-4-16,2-2-16,5-3-472,4-3-345,6-3-1215,6-4 1064,-2-3-7138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2.30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84 1 11779,'-3'2'536,"-5"2"184,-3 4-616,-2 2-104,0 3-56,0 3 24,3 4 16,3 1 16,2 1 8,4 0-16,4-1-16,3-1-32,5-1-144,3-1-648,4-1-497,3-3-1567,1-4 1543,-3-3-4912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5.73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1128 514 16460,'-37'25'168,"-48"33"-112,-43 32-801,-28 25 649,-11 15 304,5 5 185,19-4 15,27-10-40,34-16-240,37-20-40,39-23 32,39-25-24,38-28-24,35-30-24,32-29-376,27-28-216,21-26-457,16-20-215,10-18-32,5-13-16,-4-7 23,-11-2 209,-22 8 312,-29 15 240,-36 23 696,-40 26 72,-41 29-304,-41 27-264,-41 25-32,-39 25 264,-36 23 768,-31 20 384,-26 19 136,-18 14-111,-10 12-161,0 9 72,11 6 64,18 0-95,27-4-225,32-8-224,39-11-528,38-11-96,43-17-48,40-18 0,40-22 48,36-23-40,32-27-128,29-25-80,20-25-256,15-22-209,7-20-511,0-16-400,-8-14-2089,-13-10 2233,-40 21-6050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2.78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 1 9986,'-1'4'536,"-1"5"200,2 7-552,2 5-48,5 3-120,4 3 0,4-1 0,3-1 0,2-3 0,3-4-16,2-5-72,1-5-104,1-6-320,-1-5-176,-1-6-464,-2-5-280,-3-4-201,-3-1 57,-5 1 688,-4 3 592,-4 3 720,-6 4 200,-4 5 136,-4 5-128,-5 4-48,-3 5 49,-3 4-121,-1 3-16,-2 5 40,-1 2-72,0 4-88,2 3-40,3 3-168,5 3-80,8 2-104,9 3-368,11 1 232,3-7-9578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4.80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 68 7682,'-2'3'352,"0"4"152,2 5-440,4 3 16,2 2 88,3 3 224,2-1 464,-1 0 176,2-2 137,1-2-137,4-4-328,3-4-144,4-5-264,5-5-80,6-8-128,3-8-32,3-6-144,-1-5-48,-4-2 8,-5 1 16,-9 3 160,-9 6 48,-9 5 16,-8 7-8,-7 7-40,-4 6 8,-2 8 16,0 6 32,3 6 80,5 7 48,6 4 16,6 3-23,7-1-97,8-2-64,6-6-88,7-6-136,4-8-385,5-9-335,2-9-1008,3-10-793,-2-9 1449,-6 0-8154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5.2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67 9 6737,'-3'-1'857,"-2"-2"1055,-3 0-1360,-1 1-160,1 4-184,0 4 96,1 7 72,2 6 161,0 7 71,2 4-48,0 4 64,1 1 64,2 0-56,1-2-224,4-1-144,3-4-256,5-3-176,5-5-800,5-3-472,4-5-1321,3-3-912,3-3 2089,-5-3-3489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5.52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23 1 16299,'-3'4'345,"-3"6"-337,0 7-881,1 7-207,3 3 96,2 5 264,1 0 944,1-3 384,0-3 48,1-5-56,2-6-376,2-6-296,4-3-504,3-6-376,2-3-1337,1-3-703,1-1 1592,-4 0-5626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5.97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269 0 10538,'-3'1'248,"-5"2"-88,-6 2 88,-4 4 144,-4 3 73,-2 5 135,-2 4-16,-1 4 8,0 5-88,1 4-256,2 3-88,2 4-104,6 2-16,6 1-16,9 1 0,10 0-48,11-1-208,11-3-696,11-4-600,7-7 743,-4-9-10601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6.30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155 1 12771,'-3'0'304,"-3"-1"-272,-3 2-160,-1 1-104,0 2 8,-2 4 256,0 3 288,-2 5 472,-2 4 160,1 5-40,-1 6-128,2 4-327,3 6-169,5 3-208,6 3-40,8 0-96,7 0-192,9-4-329,7-5-183,5-6-608,4-9-488,3-10 1087,-6-6-10777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6.59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78 0 10394,'-1'2'408,"-1"1"200,0 1-616,-1 0-32,-1 0-16,0-1-8,-2 0 8,-1 0 56,-1 0 120,-1 2 64,0 3 33,0 1-17,2 3-112,2 2-56,4 3-40,3 2-24,5 2-8,6 1-24,5-1-593,6-1-487,3-3 616,-2-4-9026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7.07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136 1 12099,'-3'3'576,"-6"3"128,-3 5-488,-2 5-152,-2 4-72,-1 4 8,0 3 16,1 1 16,2 2 16,4-2 0,3-2-8,6-3-40,6-2-40,7-2-400,7-4-368,5-4-905,3-3-431,3-7-505,0-6 121,-2-6 1488,-2-7-609,-3-5 1761,-5-3 512,-4-1-128,-4 0 545,-5 3-97,-4 4 24,-5 5 320,-5 4 233,-5 6 279,-4 4-56,-2 5-399,-3 4-321,0 5-624,1 3-144,2 5-176,5 3-56,3 3-24,5 3-8,5 0-16,6 2-16,7 2-64,6 1-216,7 2-408,5-1-320,7-2-1145,4-4 1257,-3-7-8154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7.38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123 1 9266,'-6'0'1056,"-7"1"1913,-5 0-2905,-1 0-24,1 2-24,2 1 48,4 6 272,2 5 120,3 7 144,3 6-8,5 4-256,5 2-160,5 1-192,7-1-72,7-2-384,7-2-288,7-3-832,5-3-713,3-4 1281,-6-6-8690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7.5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0 4081,'2'3'1464,"2"4"1497,3 6-745,1 7-959,1 7-401,2 5-512,3 4-208,8-2-368,9-4-256,18-11 280,-1-8-12179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6.1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1873 6201,'32'-1'897,"43"0"1007,45-1-1400,43-1-208,37-4-224,32-7-56,25-9-24,21-12-8,17-15 0,12-16 8,10-17 8,5-17 8,3-19-8,-1-16-16,-2-20-160,-6-21-288,-4-25-640,-6-25-1153,-7-26 1257,-53 29-3833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5.88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601 92 12283,'-32'19'776,"-37"26"864,-31 26-1056,-12 18-184,3 10-136,19 1-544,28-8 0,35-13 128,38-18 96,41-22 288,39-26-48,37-29-112,34-28-32,28-28-16,24-28-168,19-24-904,13-19-752,4-17 888,-40 21-10915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8.85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 2 8642,'-2'-1'1024,"1"1"2113,0 7-3193,2 6 0,3 9-64,4 7-24,3 7 8,3 4 16,3 0 96,4-1 24,5-4 88,6-6 24,9-6 16,10-6-16,9-7-256,7-5-272,4-8-665,0-9-607,-6-10 896,-13-2-7674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9.03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62 1 7458,'-5'7'264,"-6"12"-104,-3 11-24,0 11-96,3 8-24,5 4-16,7 3-24,8 0-128,10-3-304,7-3-681,7-4-575,6-7 840,-4-10-2849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9.29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24 0 11354,'-5'4'240,"-2"4"-504,0 5-272,3 6-184,5 3 32,6 3 344,6 2 320,5 0 384,5-2 80,5-3 56,4-2-88,7-3-232,6-2-264,6-4-472,5-5-640,3-9 600,-10-3-7850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9.59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41 1 5545,'-5'4'544,"-4"5"913,-2 5-1281,1 5 144,4 3 488,8 3 224,8 1 328,8 2-63,10 0-465,9 0-264,9-2-400,9-2-96,5-4-200,3-4-72,0-7-240,-3-6-192,-6-9-440,-7-9-377,-9-7-839,-11-7 1175,-10 3-5744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6:59.76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26 0 11650,'-4'5'721,"-4"5"543,0 5-1168,2 2-96,7 1-168,8-1 8,11-4 40,9-5 16,10-5-184,7-6-200,6-8-641,5-8-519,2-8 872,-9 0-8074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0.03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 0 10882,'-3'4'192,"0"4"-288,1 7-120,4 4 104,8 5 32,7 2 128,8 0 24,7 0 8,6-3-24,7-3-112,6-5-224,6-8-528,4-10-672,0-11 776,-9-3-6794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0.36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60 1 13835,'-6'3'296,"-4"5"-360,-3 5-184,0 6-128,3 4 16,4 5 120,5 3 136,4 3 144,6 0 16,5-1 16,5-1-8,7-5-16,5-3-32,6-3-392,4-5-232,2-4-369,2-5-311,0-6-112,-2-7-105,-4-6-31,-5-5 336,-8-4 456,-8-2 320,-9 1 224,-8 2-361,-9 5 337,-2 4-1768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0.52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119 1 5633,'-5'1'1192,"-6"2"1033,-5 3-577,-2 4-936,-1 6-287,2 6-345,3 6-24,3 5 96,5 4 32,4 4 88,6 1 0,5 2-120,4-1-48,7-2-168,4-2-240,4-5-688,3-6-529,2-7 753,-5-9-8690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0.76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41 1 11050,'-4'4'336,"-4"6"41,-2 5-762,1 3-215,2 2-112,5-1 32,4-2 328,6-2 208,6-2 136,4-3 8,5-3-208,5-1-56,4-3-432,3-5-473,2-5 729,-6-1-5665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0.99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41 1 6441,'-5'5'793,"-4"7"1127,-2 6-1696,1 7-264,5 4-16,6 1 0,7 1 8,9-3 0,8-4-136,8-4-64,6-5-240,7-5-384,2-5-441,2-7 665,-9-3-4729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6.12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1340 1 11538,'-29'11'841,"-41"16"1079,-41 23-1736,-36 21 80,-22 22 216,-11 16 240,3 11 233,16 4-41,28-4-264,36-9-264,42-16-328,45-19-80,46-25-40,44-28-8,41-31-16,34-32-96,28-30-240,20-26-104,12-21-416,5-14-169,-4-11-735,-7-7-649,-16-5 1417,-40 24-8954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1.22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11 0 11530,'-3'5'417,"-1"7"343,0 7-1496,6 6-153,9 3-39,11 2 144,11-1 448,12-5 240,11-4-528,9-5-384,9-9-1153,9-8 1001,-11-4-2825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1.77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39 112 4713,'-1'-2'304,"-2"-5"320,-2-6-696,-2-5-528,0-5-560,-1-3 592,0 3-2673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2.03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214 84 3153,'-2'-3'424,"-2"-4"296,-2-3-312,-2-2-328,0-1 8,0 1 176,0 2 128,0 2 288,1 2 48,-1 4 65,0 3 31,-2 3 64,-1 4 16,-3 5-96,-2 5-103,-1 5-297,1 3-120,1 3-152,1 1-16,3 3 48,3 0 8,3 2-24,4 1-32,5 0-120,7-1-16,6-1-24,8-2-8,5-1-336,6-2-392,2-4-1993,1-4 1657,-7-6-7170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2.36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160 1 11731,'-3'0'376,"-2"3"-168,-2 0-16,0 1-104,0 2 80,-1 0 264,0 0 112,0 0 104,0 0-56,-1-1-152,-2 1-56,0 1 16,0 1 41,-2 3 39,0 3-56,2 4-168,0 3-104,5 3-168,4 2-40,6 1-24,6 0-184,6-2-288,5-2-241,4-4-623,3-4-200,3-7-865,2-9 1297,-5-3-8314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4.06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716 1 7266,'-5'2'168,"-4"4"-120,-2 6-48,-1 5-8,-2 6 0,0 3 32,-2 3 80,-2 0 584,-2 0 224,-3 0 224,-1 0-16,-3 5-471,-1 8-169,-2 14-192,-5 19-32,-4 20-88,-7 22 64,-5 19 64,-5 18-8,0 13-32,2 8-136,7 6-1072,9-2-680,12-7 855,9-33-10345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4.73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450 1 9026,'-5'3'696,"-7"8"928,-8 11-1536,-6 13-48,-5 15 0,-4 16 289,-3 16 167,-4 19 200,-3 19 64,-2 22-232,0 20-176,5 19-224,8 17-248,13 10-552,16 6-248,19-8-809,18-14-775,17-25 1496,1-42-6842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6.5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1917 62 1952,'-3'-2'152,"-5"-3"161,-5-3 479,-5-2 64,-5-1 80,-5 0 208,-7 1-191,-7 5-201,-10 7-72,-12 10-368,-13 11-72,-13 13 216,-15 14 208,-14 17 232,-14 17 65,-11 20-201,-8 21-208,-5 21-304,1 16-112,6 11-504,13 6-824,17-1 720,30-31-11251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7.19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911 0 10698,'-9'7'128,"-15"9"-432,-16 14 40,-15 14 136,-14 12 184,-13 13 360,-11 13 344,-9 16 9,-9 16-265,-4 16-856,0 15 144,20-16-11867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8.31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4849,'4'0'-440,"2"-1"-696,1 2 512,-1 0-2025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8.49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1 106 4321,'0'-1'568,"0"-1"568,1-2-792,3-1-184,3 0-136,4-2 0,6 1 160,6 1 161,8 0 247,10 0 80,13 2-80,15 0-144,18 2-288,18 0-472,17-1-824,17-2-57,13-4 33,11-3 104,6-3 944,-27 1-4489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6.35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1348 8 9570,'-15'-4'664,"-25"1"344,-28 4-503,-28 12-337,-24 17 16,-18 19 512,-13 20 352,-5 20 536,3 18-7,13 14-489,21 11-360,31 2-680,36-5-88,40-14-120,41-21 16,40-27 96,36-32-8,30-36-312,25-35-152,17-33-456,11-28-241,3-23-807,-2-17-937,-9-13 1697,-35 20-7826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8.8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 6 5913,'-2'-3'232,"1"0"-6377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9.07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3 311 4777,'0'-2'736,"-1"-5"552,0-5-463,1-3-481,2-2-184,2-1-104,2 1 24,2 1 144,2 2 104,3 2 128,2 1 0,6 3-56,5 2-48,7 0-104,9 1-16,11-1-64,12-1-56,14-4-48,15-3-8,13-4 200,14-2 105,13-1 143,9 0 16,8 4-208,1 7-104,-6 11-416,-9 10-408,-17 10-1945,-17 7 1569,-27-1-8154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9.39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 6 8978,'0'-2'-1400,"-2"0"143,-1 0-5064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9.66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65 401 2801,'-4'2'2488,"-4"0"-1496,-1 1-199,-2-1-177,1-2-24,1-3-104,2-1 16,2-4-56,4-2-40,3-2-16,4-1-48,7-1-88,5-1-16,7-1-96,9 1-32,9-2 33,11 0 71,12-1 120,10-3 16,12-4-80,9-2-80,9-2-128,7 0-32,5-1-32,6 3-8,2 2-24,0 6-88,-3 7-880,-7 9-537,-14 12 753,-23 4-8962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09.99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4 3105,'0'-1'96,"0"-2"-3297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0.14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1 187 4345,'4'-4'1232,"8"-6"1137,8-6-1113,11-5-376,14-2-600,14-1-224,18 2-112,18 1 0,16 4 48,14 3 8,13 5 72,8 4-8,4 6-56,2 6-408,-5 6-2216,-8 7 1767,-28 0-5728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0.63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785 1 8178,'-13'2'288,"-22"3"288,-21 7-1784,-17 7-665,-12 8-191,-9 6 255,-3 4 761,1 5 1088,6 5-112,8 6 152,19-6-1168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1.02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1025 29 6073,'-5'-3'408,"-7"-4"473,-8-2-889,-9 2-24,-6 4-16,-10 7 24,-10 7 40,-10 10 216,-10 9 128,-8 8 104,-6 10 8,-3 11-168,-2 13-128,2 17-144,3 17-488,8 17 304,17-12-8546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1.55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752 0 9282,'-3'1'192,"-7"2"-264,-7 7-280,-10 7 24,-9 10 96,-9 9 248,-10 6 400,-7 5 136,-6 5 272,-6 3-16,-2 8-296,-1 7-167,1 11-1274,6 14 665,15-9-10506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3.46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268 132 5281,'-8'2'360,"-8"2"472,-5 1-768,-5 2-8,-1 1 304,-2-1 169,1 0 239,2-2 56,2-1-176,4-2-152,3-1-144,5-1-88,3 0-152,4 1-8,5 4 8,6 3 64,6 6 160,7 3 65,10 4-1,11 2 0,11 0-96,14-2-56,16-5-112,16-6-48,18-10-72,18-10-8,18-11 0,15-11-8,11-8-8,7-6-272,4-3-864,-2-2-681,-5 0 841,-33 8-8458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6.81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318 1205 13571,'-22'21'816,"-27"29"880,-16 32-1864,-5 25-144,10 15-400,19 4 112,31-11 512,34-21 168,38-32 336,37-37-136,35-40-272,27-38-56,21-33-416,12-27-304,-1-19-640,-6-14-201,-15-8 121,-19-3 224,-22 2 632,-23 5 255,-27 11 738,-25 13 199,-28 19 536,-28 24 224,-29 26-240,-28 28-95,-28 30-497,-24 28-248,-20 29 136,-14 22 120,-4 17 192,4 10 48,12 2-328,20-3-168,24-10-208,27-13-48,31-18 72,30-20 72,33-24 40,35-27-15,35-29-129,34-28-225,28-24-399,18-23-176,9-18-408,-1-14-88,-10-12-73,-14-8-503,-21-9 1136,-34 26-7898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4.02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0 425 4929,'7'2'320,"13"2"184,13 1-8,16 1 136,15 0 89,15 0 247,12-1 48,13 0-80,11-2-152,10-2-359,11-6-169,13-7-184,11-8-24,14-12-40,12-12 0,9-11-160,7-11-297,3-10-1527,2-8 1240,-36 10-8074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4.69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2162 1 5481,'-2'2'304,"-2"7"184,-4 5-136,-2 8 457,-3 7 119,-2 5 128,0 7-128,-3 8-464,0 7-168,-3 7-200,-3 6-24,-5 7 80,-6 5 112,-9 7 137,-9 5-1,-12 5-88,-11 5-120,-11 3-136,-12 0-16,-12 0 16,-11-3 8,-14-2-8,-11-5-48,-11-5-656,-9-6-561,-8-5-943,-5-6-713,0-6 1561,30-16-3793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5.37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2882 0 11771,'-3'5'-56,"-3"7"-1105,-4 8-335,-5 7 600,-3 7 184,-5 3 1440,-5 1 448,-4 0 344,-4-1-71,-1 0-641,0 0-256,0 2-288,1 3-8,-1 5 64,-3 8 40,-4 8 64,-5 10 16,-7 11 120,-6 9 1,-7 12-41,-9 10-16,-9 10-8,-11 9 80,-12 5 24,-13 4-48,-14 1-200,-13-1-136,-11-3-144,-10-7-64,-8-10-528,-6-9-344,-4-14-1312,-1-13-1545,-1-17 2153,33-20-10347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6.09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2964 1 12691,'-2'3'-224,"-6"7"-953,-7 7-111,-8 7 416,-8 5 536,-9 6 960,-8 4 208,-11 4 128,-11 3-191,-10 4-377,-12 3-144,-12 3-96,-12 3 0,-14 2 8,-15 3 0,-15 4-64,-16 1-24,-13 2 8,-11-1-8,-8-2-112,-6-4-200,-4-5-608,-4-5-305,-3-5 537,36-11-10050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6.82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12 0 6929,'-5'1'233,"0"1"487,3 2-976,5 2 240,6 3 184,4 3 168,5 2 488,2 4 224,5 3 72,3 3-103,7 4-417,9 5-192,13 6-200,13 5-16,15 8-24,14 7-32,16 5-664,15 2-928,13 0 815,-19-12-10569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7.36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9 6505,'1'-1'1073,"1"-1"1007,2 0-592,3-1-791,2 3-217,5 2-360,4 4 0,5 5 176,8 6 136,8 5 136,12 5-8,15 6-128,16 5-64,20 4-88,20 2-32,23 1-248,22 0-504,23-6-1176,22-5-769,19-9 1145,-29-9-8506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19.27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317 1 7706,'2'3'400,"3"6"392,5 5-712,5 7 296,4 7 160,2 9 160,1 11 72,-1 15-183,-3 17-153,-4 21-184,-7 22-112,-8 22-336,-10 22-160,-10 20-128,-12 17 15,-12 14 321,-13 7 128,-10 3-384,-9-3-864,-7-6 728,11-41-8290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2.18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261 1 3409,'1'0'168,"0"0"-16,2 1 8,-1 0 328,-1 2 248,-3 0 656,-5 2 273,-5 2 79,-4 2-136,-5 2-479,-3 3-201,-2 3-288,-1 5-112,-1 5-80,0 6-24,2 9-80,3 8-48,4 7-159,9 7-202,12 2-551,17-2-296,19-10-1464,23-14 1367,-1-14-10409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2.73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229 22 10378,'0'-2'976,"-1"0"825,-1-2-1273,1 0-168,-1 0-296,-2 0-24,-2 3 8,-5 2 56,-4 4 192,-6 5 80,-3 7 16,-3 5-56,-2 6-200,1 5-96,3 5-72,5 2-32,8 4-440,12 0-312,13-1-832,15-3-585,17-8 1217,1-9-8546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3.19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378 65 13571,'-8'-2'144,"-6"-2"-528,-5-1 8,-1-3 208,-1-2 376,0 0 832,0 1 256,0 1 209,-1 2-97,1 3-408,0 5-184,-1 4-88,0 6 33,0 8 127,-1 9 72,1 12-152,1 10-184,3 10-368,4 6-144,9 1-552,11-1-232,12-7-312,14-9-280,15-15-433,14-18-575,16-21 1264,-7-11-15852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6.99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1141 1 4521,'-23'5'104,"-37"15"296,-39 20 512,-32 23 1089,-22 21 455,-8 17 65,6 12-497,18 7-1016,27 2-439,35-6-465,38-11-112,40-18-160,39-24-49,38-29-231,35-32-232,31-36-664,26-33-624,18-32 1071,-22 3-9993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4.02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31 9730,'0'-2'1096,"0"-3"1521,1-2-2745,3 0-848,3 0-169,4 5-87,0 3 312,-1 7 944,-3 5 496,-5 5 704,-6 5 177,-4 5-185,-2 6-256,-1 6-456,2 6-216,6 7-264,7 5-232,11 5-496,14 1-256,16-2-1065,16-5-1047,16-8 1799,-7-12-5688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4.22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33 0 16315,'-4'1'-496,"-4"1"-3608,-2 3 2487,0 1-8481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4.32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73 1 7794,'-5'4'1648,"-5"6"1601,-5 6-2065,-1 7-440,2 6-648,4 6-320,7 5-432,9 3-312,9 2-689,10-1-191,9-3 992,-1-10-7650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6.56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14203,'0'1'368,"1"1"-96,1 0-304,2-1-8,2-1 40,2-1 32,1 0 56,0 2 280,0 3 168,0 3 313,0 4 87,2 4-24,1 6-40,4 4-72,5 6-24,5 4-175,6 4-121,9 1-296,9-1-128,11-4-88,13-10-256,8-11-969,7-13-903,-2-14 1064,-14-3-16332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7.05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103 1 8898,'-5'0'360,"-4"0"192,-1 0-88,-1 0 472,0 0 113,0 3 95,1 3-64,1 6-216,-1 7 16,2 9-7,1 6-81,5 7-304,6 4-200,7 1-288,9-2-72,9-5-336,10-6-248,9-9-657,8-8-487,6-11-1241,3-11-791,-1-9 2087,-10-4-4056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7.54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5 284 6145,'-2'3'816,"1"1"1049,0-2-1449,2-2-416,4-5 8,4-5 88,3-5 48,4-3 64,2-2 8,2-2-48,1 1-56,0 0-72,0 3-24,-2 1-8,-2 3-8,-1 2-264,-3 1-120,-3 0 0,-3-1 0,-4 0 256,-2-1 128,-6 0 96,-3 2 104,-4 2 224,-3 3 104,-3 4 72,-2 4-8,1 4-160,1 3-111,2 2-153,6 3-88,5 1-56,6 2-8,8-2-16,8-1-16,8-5-32,8-5-160,6-7-537,5-9-439,4-9-1688,1-8 1607,-8-1-4592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7.77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136 1 11498,'-4'2'993,"-7"4"743,-5 3-1248,-4 2-88,0 4-336,0 1-40,2 2-32,4 2-24,5 1-16,5 0-16,8-1 32,7-3-8,10-3-232,8-5-288,7-5-552,6-6-321,4-8-1295,3-8 1576,-8-2-6570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8.13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 1 11755,'-1'1'600,"1"1"392,1 2-344,2 0-136,3 0-96,4 2-128,3-1 8,3 1 56,1 0 40,2 3-31,0 3-41,0 5-80,0 7-32,-2 8-112,-2 11-40,-4 9-192,-3 9-104,-5 6-216,-6 3-201,-5-1-207,-7-4-144,-9-5-304,-7-7-353,-7-8 977,3-11-9818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8.45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215 1 5185,'-10'4'352,"-14"4"264,-13 4-776,-9 2-1304,-6 0 952,6-2-3505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8.62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8658,'2'1'528,"4"1"168,5 3-328,5 1-160,6 1-160,6 1-520,5 1-368,4 0-1032,2-1-433,3-2 1193,-6-3-2793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23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115 1 19228,'-16'10'216,"-13"20"-1392,-6 23-32,9 20-937,18 17 97,27 6 695,31-3 617,34-14 1032,29-20 64,25-27 73,18-30-321,11-29-1089,4-25 705,-28-5-10458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9.08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106 151 13635,'-6'3'504,"-7"5"24,-5 4-344,-3 2-96,1 1-80,4 0-80,6 1-48,9-1 0,7-1 16,10-2 16,9-3-56,7-5-272,8-5-120,4-6-336,2-6-217,-2-6-399,-4-5 0,-7-4 384,-7-2 303,-8 1 881,-8 0 304,-10 3 145,-8 3 151,-8 4 384,-7 3 80,-7 4 265,-5 4-17,-3 5-392,-3 4-184,3 4-368,2 3-144,7 3-192,6 3-48,7 3-16,8 3 8,9 3-8,8 1-24,10 0-440,9-2-456,8-4-1376,5-3 1223,-4-6-10521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9.5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27 59 11947,'-4'0'360,"-2"-3"-152,-1-3-64,1-2-72,2-2 0,5-1 136,5 2 16,6 1 88,7 5 48,8 3-56,9 5-32,10 3-96,9 2-80,9 1-280,6-1-320,4-2-984,3-2-793,-1-3 1169,-12-3-8074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9.73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32 0 5521,'-4'4'816,"-2"4"905,-3 5-1273,1 4-216,4 2-216,4 1-24,8 0-16,7 0 8,9-1-16,8-2-8,9-4-56,7-4-104,7-6-104,4-6-48,3-7-361,-1-7-327,-2-8 608,-11 1-5065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29.90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134 0 7986,'-6'1'1248,"-7"1"992,-8 2-503,-3 3-825,0 2-392,2 2-488,6 1-72,8 2-48,10 1 0,10 0 16,12-1 0,14-4-304,12-4-296,13-8-1201,13-9 1041,-6-3-9730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5.64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 8 2601,'-4'-1'16,"-1"-2"288,-1-1-3225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6.4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557 81 3433,'-3'-2'144,"-1"-2"64,0-2-192,0-2 0,0-1-40,0-2-16,1 0 24,-1 1 16,-1 2 208,-2 2 136,-4 2 88,-3 3 48,-5 1 144,-6 4 40,-6 3 137,-8 5 71,-5 9-80,-7 8-136,-2 14-232,-3 13-128,3 15-232,5 12-56,10 10-128,13 4-272,17-2-1320,17-5 1080,7-19-6914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6.89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415 74 8506,'-1'-3'208,"-2"-3"-152,-1-3-16,0-2-8,-1 0-8,0 1 8,-1 1-8,0 2 344,-2 2 96,-3 3 304,-4 4 192,-5 7 57,-7 9 71,-7 11-120,-6 14-160,-4 15-304,-2 16-120,2 12-159,4 8-57,9 4-136,13-2-320,16-8-865,16-12-775,18-13 936,4-19-11323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7.2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343 1 4281,'-4'2'328,"-5"3"80,-4 2 0,-3 0 256,-2 0 136,-2 0 433,-1-1 79,0 0-184,-1-1-224,-1 1-375,-1 1-41,0 3-40,0 5-32,0 7-88,1 7-72,2 7-120,3 8-72,6 5-416,7 2-520,7-2-1425,10-2-1103,9-7 1719,1-9-3848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7.48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290 1 7770,'-8'0'512,"-9"3"312,-9 0-560,-6 3-272,-4 2-168,2 4-48,1 3 24,3 5 112,4 4 56,5 4 8,6 4-32,6 3-632,6 2-457,7 0 601,2-5-5641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7.77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294 1 5385,'-7'5'432,"-9"7"576,-9 8-920,-6 9-24,-4 7 105,-1 9 167,2 5 248,1 6 80,5 3-128,4 1-184,8-2-328,8-4-264,10-7-520,9-7-24,9-11-81,8-9-71,5-10 744,-2-7-5673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44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423 1 14899,'-17'9'680,"-23"15"153,-16 21-3026,-11 20-7,-1 17-169,4 12 745,11 4 1536,15-1 448,19-6 384,20-5-24,23-5-672,22-6-600,21-8 224,0-14-8602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8.04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358 5 4985,'-4'-1'400,"-7"0"200,-6-1 112,-8 1 73,-4 3 79,-5 3 256,-2 4-56,1 4-288,0 5-63,4 6-201,3 6-80,4 6 40,5 5-40,4 3-152,5 1-96,6-2-184,6-1-64,7-6-208,9-5-176,8-8-752,7-9-529,6-11 913,-3-7-8986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8.3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464 3 9250,'-5'-1'888,"-7"0"464,-7 1 9,-4 1-409,-4 4-104,-3 1 8,-1 4-40,-2 3-127,0 5-49,-2 3-152,1 6-64,-1 7-48,1 6-8,2 9-128,4 7-56,4 6-112,6 5-80,8 0-416,10-1-376,11-6-1064,12-6-745,13-8 1361,0-13-11603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8.7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223 1 5985,'-6'1'944,"-8"2"1553,-6 2-2057,-6 4-160,-2 5-80,-1 6-72,2 8 8,1 8 24,5 7-24,5 6-80,7 5-48,9 2-320,9 1-272,11 0-448,12-1-384,10-2 767,-2-11-6328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8.99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312 43 6833,'-3'-4'897,"-5"-4"447,-6-3-288,-4 2-872,-6 2-200,-3 4-88,-4 5 16,0 7 152,-1 4 8,2 5-40,2 3-32,4 0-48,4 1-88,6-2-528,6-3-328,9-3-1105,9-4 1065,2-5-4273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9.1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 0 6505,'-4'4'120,"-6"8"-960,-4 6 592,0 1-5289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9.48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698 39 5841,'-3'-5'856,"-7"-4"681,-10-2-385,-8 2-616,-10 4-208,-9 9-240,-8 8-56,-6 11 24,-7 9 24,-4 11-16,-1 9-40,4 8-656,6 7-784,10 4 800,15-10-7314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39.91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103 9 5025,'0'-1'-264,"0"0"-712,0-1-40,-1 0 383,-2 0 465,-3 1 1001,-4 1 223,-2 2-40,-2 4-248,-2 4-888,0 5-928,2 4 624,4-1-3625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0.24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800 0 7282,'-3'1'488,"-4"2"200,-5 0-56,-6 1 72,-3-1-72,-5 0 80,-3 0-87,-5 1-89,-5 3-32,-6 5-184,-7 9-64,-7 10-160,-4 12-40,-2 12-40,0 10 0,1 8-16,4 7-8,7 1-40,10 0-32,14-5-304,17-5-328,17-8-921,19-10-1031,17-14 1463,2-14-5632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0.50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796 9 7970,'-1'0'584,"-2"-3"808,-3 1-1288,-5 0 64,-6 1 64,-8 3 104,-9 5 80,-8 4 40,-9 7 1,-7 6-97,-6 7-160,-2 6-64,0 7-136,1 6-24,5 5-80,3 5-64,6 3-120,6 0-216,9-3-545,11-3-287,13-6-560,13-6-97,15-6 1145,5-11-3753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0.99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650 107 3457,'1'-2'1136,"-1"-1"1184,-2-3-239,-3 0-601,-5-2-312,-4 0-351,-7-1-33,-4 0-112,-6 0-80,-4 1-256,-4 2-152,-3 3-184,-3 4-104,-1 4-240,0 4-112,2 4-176,2 2-80,6 3-48,5 0-1,7 1-223,9-1-216,8-1 120,9-3-105,11-3-479,10-3 88,10-6 39,6-4 249,5-5 1344,1-4 544,-2-3 601,-2-1 223,-6-1-112,-5 1-136,-7 1-127,-6 1 23,-6 1 0,-7 0 0,-6 1-192,-6 0-127,-6 0-137,-6 0 16,-5 1-136,-6 3-88,-6 2-184,-4 5-136,-5 5-120,-2 6-88,0 6-104,2 6-32,5 4-120,7 3-120,7 2-512,10-2-401,9-1-1159,9-3 1344,4-7-5938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60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1594 0 15523,'-47'27'840,"-63"40"801,-62 44-4338,-49 44 97,-33 39-969,-20 30-136,-6 18 2649,44-32-3321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1.2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577 65 7978,'-4'-3'864,"-5"-2"848,-5-4-952,-5-3-79,-6 0-225,-6 2-144,-5 2 64,-6 3-16,-3 5 8,-3 3 32,0 5-40,1 4-104,2 6-40,3 4-152,4 5-56,5 5-56,8 3-32,7 4-32,11 1-104,10 0-368,11 1-184,10-2-592,8-2-457,9-3 1073,-4-8-8698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1.52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694 104 4825,'-2'-4'1296,"-4"-5"985,-4-5-449,-5-3-239,-6-2-449,-5 2-216,-6 3-336,-6 6-88,-4 6-248,-5 9-64,-3 8-104,-1 10-24,-2 9 0,1 8 0,2 7-40,2 5-24,5 2-280,6 2-328,8-2-968,7 0-953,9-3 1345,7-11-8386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1.87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837 85 4009,'0'-4'320,"-1"-6"336,-2-5 64,-4-1 384,-5-1-7,-6 4 15,-7 4-184,-7 8-240,-7 8-56,-5 9-224,-6 10-119,-5 11-209,-5 13-40,-4 11 16,-4 12 8,0 10 8,0 8-16,5 8-56,7 5-56,10 3-889,13 0-1175,16-1 1216,10-20-7402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2.21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760 3 10738,'-1'1'648,"-4"-2"801,-6 0-1841,-4-1-80,-4 3-169,-7 4 17,-6 5 192,-6 7 216,-5 7 136,-7 9 16,-4 10-112,-6 12-104,-4 13 24,-3 14 64,-1 12 112,3 10 88,6 7-416,11 3 280,13-17-8274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2.55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283 1 2433,'-13'10'440,"-14"14"640,-12 15-88,-7 12-48,-1 11-280,5 8-504,8 4-120,11 2-104,11 0-344,14-3-856,12-4 768,5-14-4025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2.7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359 0 5937,'-7'6'456,"-11"8"617,-9 10-1033,-8 11-537,-5 11-143,-4 9-40,-2 7 16,2 4 504,4 3-312,7 1 336,8-11-4121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3.3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844 58 7346,'-6'-3'1128,"-8"-4"1792,-9-4-2624,-8-2 1,-6 1-281,-5 4-56,-2 5 8,-1 7 8,-2 8-24,0 9-8,2 9-65,1 7-143,5 4-96,5 4-8,8 1-144,7 1-40,10 0-136,9-1-120,9-2-104,8-5 119,7-5 305,5-8 144,5-10 576,2-9 88,2-10-16,-1-9-8,-1-7-232,-3-7-16,-4-2 24,-6-3 97,-6-1 279,-9 0 208,-9 2 416,-10 3 8,-9 5-200,-8 6-199,-9 8-473,-7 10-136,-6 10-200,-6 11-56,-5 12-25,-3 10 9,0 10 64,1 7 40,6 3-200,10-1-288,13-2-728,14-6-424,15-6 855,9-12-5552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3.5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455 86 3857,'3'-3'1032,"3"-3"984,2-3-159,-2-2-537,-3-1-224,-4-1-375,-6 1-129,-7 2-248,-7 3-64,-7 5-80,-8 6-88,-5 7-16,-5 7-24,-3 6-24,-1 6-8,3 5-40,4 4-16,6 2-24,9-1-32,8-2-128,9-4-112,9-4-144,9-4-192,8-6-545,7-5-495,6-7 880,-1-4-7442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3.8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505 153 2705,'-4'-5'1064,"-4"-8"688,-6-6-544,-6-4-383,-6-3-305,-7 2-8,-4 4 104,-5 5 168,-3 7-160,-1 8-120,-1 9-152,2 8-200,4 6-104,5 5-24,8 4-40,8 1-40,9 0-280,10-1-184,10-3-512,9-3-400,8-4-1049,7-4 1345,-2-5-3545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4.01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177 1 3545,'-5'0'880,"-6"4"840,-8 4-239,-5 6-457,-3 7-232,0 8-320,3 7-136,4 4-184,7 4-72,7-1-88,7-2-48,8-4-344,7-7-488,8-5-1297,7-7 1201,-2-6-4977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65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7 1 1776,'-6'15'-224,"6"14"384,2 2-1872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4.4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155 142 7034,'-1'0'512,"-2"-1"184,-3 0-112,-2 2-376,-2 4-104,-3 3-176,-2 6-88,-3 4-88,0 4-40,3 1-264,3 0-72,6-3-241,7-3-7,8-5 256,7-4 136,6-6 320,5-6 88,3-5 160,3-7 80,0-6 88,0-4-16,-3-3 128,-4-2 64,-6 1 200,-6 1 113,-6 1 79,-7 3-8,-7 2-56,-6 5-8,-6 4-224,-4 6-120,-5 7-240,-4 8-128,-2 7-80,-2 7-16,2 6 0,2 4-16,3 2 0,5 2 16,6 1 0,6-1-152,6-2-480,8-4-336,7-4-1497,8-8 1425,1-5-4313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4.67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167 36 7770,'-2'-2'456,"-5"-3"248,-4-3-16,-4 0 256,-4 1-128,-1 2-247,-2 4-201,1 5-488,2 3-240,3 4-329,6 0-71,5-1-80,9-2-32,8-3-440,9-4-481,10-6 985,-1-1-3953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4.97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367 1 11290,'-6'-1'465,"-10"1"151,-8 2-576,-6 4-32,-5 5-16,-4 6 16,-1 5 8,0 5-16,1 3-24,4 1-96,6 1-72,8-2-249,9-3-79,11-3-48,10-3-48,10-4-80,9-3-200,8-2-913,7-4-391,4-7 1128,-5-3-2209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5.1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326 73 3337,'0'-3'976,"0"-4"984,-2-4-231,-3-3-377,-4 0-232,-6 2-424,-6 3-200,-6 7-407,-5 6-57,-4 9-40,-1 8-40,0 8-121,3 5-87,5 3-232,8 1-216,7-1-688,8 0-745,8-1 1185,4-7-4681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5.85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247 157 10762,'-4'3'512,"-6"3"57,-5 5-289,-6 4 16,-4 4-64,-5 4-8,0 2-80,-1 1-72,4 2-136,3 1-64,7 0-280,7-1-32,8-3 39,8-3-39,8-3-144,8-3-240,7-5-456,4-3-32,3-4 391,-1-5 297,-2-5 480,-5-6 96,-5-5-80,-3-4-56,-5-4-24,-4-1 32,-3-2 536,-5 0 320,-4 1 440,-4 3 193,-5 3-73,-4 3-184,-6 6-384,-4 5-200,-3 6-359,-3 7-73,0 5-48,2 3-8,3 2-16,6 2-32,5-1-217,6 1-135,8-1-64,6-3-200,7-2-296,7-4-176,5-5-73,6-6 225,2-7 520,2-8 336,0-5 144,-2-6 24,-3-4-16,-3-3 16,-4-1 344,-5 0 304,-6 1 649,-7 4 191,-7 4-192,-9 5-320,-7 6-696,-6 5-216,-8 5-152,-4 5 8,-4 4 48,-1 4-24,2 3-64,3 0-88,7 2-368,7-2-192,10-1-16,8-3 8,11-4 88,9-5-49,11-7-711,8-6 768,-3-1-4169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6.08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444 54 8802,'-6'-3'704,"-8"-5"208,-9-3-208,-8-1-544,-6 2-168,-5 3-56,-5 4 0,0 6 40,-1 6 0,5 5-32,5 3-32,8 3-240,9 1-80,8-2-56,10-2 24,9-3-72,10-5-120,11-5-769,11-8-279,9-7 864,-4-3-3457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6.3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510 15 4385,'-1'-2'848,"-2"-2"977,-3 0-1321,-3 1-328,-6 1-320,-5 5-48,-6 7-8,-8 6 56,-7 7 144,-6 7 72,-6 7 160,-1 6 16,1 3-64,4 2-48,9 0-136,10-1-24,10-2-24,11-3-88,12-5-809,10-2-935,11-5 1024,1-6-3185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6.8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683 553 10242,'-2'0'392,"-1"0"32,-5-1-264,-4 0 8,-5 1 48,-7-1 25,-6 1-73,-5 2-40,-4 1-160,-4 2-72,-2 2-201,-1 3-135,1 3-352,2 2-32,4 3-96,4 1-152,4 1 119,6 1 41,6-1-112,7-2 160,8-2 48,9-3-209,9-4 385,9-4 224,10-7 432,7-8 344,7-8 296,4-9 105,0-8 151,-2-7 56,-5-5-248,-5-6-184,-5-5-640,-6-4-392,-5-4-408,-7-2 32,-8 1 1192,-7 7 576,-10 8 840,-10 12 105,-10 12-665,-10 10-128,-8 8-160,-7 9-15,-6 6-97,-1 4-136,0 5-296,4 3-120,5 2-184,5 2-72,9 1-536,9 1-304,9 0-729,10-1-511,12-4 1200,5-3-7346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7.0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910 49 7642,'-1'-3'680,"-1"-4"96,-3-2-24,-6 0-568,-7-1-96,-8 4 192,-11 2 144,-8 4 176,-10 4-7,-6 6-233,-5 5-144,-4 6-416,-3 6-240,0 7-409,-2 5-15,2 2 232,5 3 128,9-1-280,13-1-504,17-2 655,12-6-5768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7.2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411 64 6905,'-9'-5'161,"-12"-5"-354,-15-4-535,-14-2 0,-12 4-288,-12 5-104,-10 8 800,10 4-2641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86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2260 0 11490,'-17'5'1441,"-26"8"2576,-29 9-3801,-24 9-168,-25 11-480,-22 10-161,-20 12 9,-19 14 72,-15 14 384,-9 15 104,-1 11 24,9 9 0,19 3-128,28-2-232,32-6-1184,34-6-1049,32-9 1345,26-23-7818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8.04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1946 0 4665,'-9'2'136,"-11"2"752,-9 1-1216,-5 3 376,-1 0 144,3 1 88,3-1 392,4-1 121,2-1 23,3 0-160,2-2-448,2-1-104,-1-1 40,0 0 112,-4-2 112,-4 1-16,-6 0-104,-8 1-128,-9 2-136,-9 2-24,-14 5-112,-13 6-144,-14 9-496,-13 9-304,-11 10-321,-10 10 137,-8 10 576,-4 11 448,0 12 576,7 11 16,14 10-112,28-15-5673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8.48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1133 1 7898,'-8'4'504,"-8"5"536,-11 5-848,-10 7-64,-7 6-40,-9 8-80,-6 6 8,-9 9 8,-10 9-8,-9 13 432,-8 11 184,-5 13 121,1 11 7,6 7-456,9 6-336,14 0-1057,15-2-1255,18-8 1288,15-23-7234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8.8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909 0 9250,'-5'3'344,"-7"5"72,-6 7-360,-8 5 0,-6 7 216,-6 5 80,-6 8 80,-6 7 8,-6 10-239,-5 11-97,-6 13-88,-4 13-16,-5 13 0,-2 11 0,2 5-16,8 3-80,12-2-937,16-3-975,16-7 1096,13-23-6962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9.27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701 0 6089,'-9'7'928,"-14"9"385,-11 14-201,-9 11-8,-8 13-392,-6 12-71,-4 10-121,-3 11-104,-1 9-152,0 9-64,4 4-144,6 4-56,9 0-88,11-2-296,13-4-929,12-5-759,14-10 1008,5-20-7370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9.61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386 1 4721,'-8'7'552,"-11"11"1000,-9 13-1287,-6 13-41,-5 11 144,-1 13 144,-1 9 80,0 10 0,3 8-152,3 4-328,7 3-312,8-1-1392,9-3 1072,7-19-7098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49.8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528 1 7634,'-10'9'480,"-14"14"680,-12 17-1168,-11 18-32,-7 19-128,-6 16-8,-2 14-96,0 10-208,5 5-584,7 1-505,11-4 777,13-21-3913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0.2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479 1 6929,'-9'10'489,"-11"15"623,-12 18-1008,-10 18 184,-7 17 112,-4 18 64,-3 14-16,1 13-232,4 9-144,7 4-616,10-2-568,13-8 608,9-26-7858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0.4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 1 3281,'-9'20'-608,"-7"26"376,-1 6-2209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1.8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1 221 3937,'2'-3'-104,"3"-4"-400,4-4 56,5-4 136,2-3 256,3-3 368,3-2 56,4-4-104,2-4-776,4-3 304,-5 3-2529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2.1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1033 284 5969,'2'0'672,"4"-2"345,2-1-57,1 1-312,1-1-152,-3 1 64,-1-1 8,-4-2 48,-4-2 25,-5-4-161,-4-3 24,-4-2 0,-4-1-72,-5-1-72,-3 0-56,-6-1-128,-6-1-40,-6-1 16,-8 0 0,-6 0 24,-5 1 24,-4 2-64,-3 5-48,-2 5-264,-3 6-176,0 10-352,0 8-232,2 11-624,5 8-681,11 9 1265,14-4-8026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6.3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533 1 10986,'-31'31'48,"-45"45"-264,-43 48-2456,-38 45 1584,8-6-5970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8.47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4778 402 2345,'13'-8'352,"15"-11"312,10-14-504,2-12-176,-9-8-192,-17-5-24,-27 2 496,-31 4 736,-36 11 560,-35 14 105,-37 18-217,-33 17-552,-30 19-320,-24 18-88,-20 17-232,-11 17-136,-7 17-144,2 16-24,7 10 24,14 8 24,25 0 0,30-5 8,39-13-120,42-16-112,48-20-168,47-22-104,52-26-568,47-25-272,45-29-201,38-27 89,28-25 712,13-18 368,0-12 424,-14-4 224,-27 7 584,-32 12 312,-41 17 393,-45 19-153,-46 18-352,-47 17-256,-45 18-344,-41 17 25,-40 18-17,-35 18-32,-29 18-40,-20 16-48,-12 16-256,-4 13-120,6 10-96,14 7 72,24 3 224,32-2 200,39-6 16,45-9-136,52-13-264,51-17-128,54-21-8,51-21 56,47-26-128,41-25 192,32-27-16,22-26-16,10-26-192,1-21-376,-13-15-496,-20-11-337,-30-2-327,-36 1-209,-43 8 1105,-38 25-4777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2.34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48 10 3625,'-8'-1'-336,"-11"-3"-224,-2 0-2169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2.62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29 371 2969,'-3'-1'1168,"-4"-2"848,-1-1-615,1 0-281,3-1-664,6-1-176,9-2-168,11-5 8,10-4 40,11-7 16,9-5 72,8-7 112,7-4 176,5-2 8,4 1-79,3 4-105,0 8-264,-1 8-80,0 11-64,0 9-144,1 10-304,-2 6-145,-1 8-103,-2 6 128,-1 7 160,-2 6-112,-2 5-976,-2 4 943,-13-7-6096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2.9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68 8506,'0'-1'776,"2"-2"1328,1-1-2144,5-1-24,6-1 40,6-1 16,9-2 8,8 0 40,7 0-8,6 2-24,6 1-8,3 5-8,4 4 0,1 5 8,-1 5 8,-4 5-8,-4 5-352,-8 7-792,-7 4-712,-9 4 831,-10-4-5920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3.28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2 155 7330,'-1'-3'472,"1"-3"680,1-4-1152,5-4 64,3-3-16,6-3 16,5-1 64,4 1 240,4 2 112,3 4 104,5 5-32,3 7-184,4 6-103,4 7-153,3 7-48,2 5-248,0 5-249,-3 3-927,-3 1-1264,-6 0 1495,-8-5-5192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3.66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468 149 7050,'-3'1'672,"-5"1"904,-2 1-1320,2-1 0,3-1-8,5-2-16,6-4 56,8-5 32,7-3-80,5-2-32,2-2-32,0 2 73,-4 0 127,-3 1 88,-7 1 56,-5 1-72,-7 1-104,-5 2-80,-10 3-144,-9 4-40,-11 7-104,-12 6-32,-10 9-24,-8 7-8,-7 8-360,-3 8-216,-1 5-224,5 5-241,9 3 665,14-8-10082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4.11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666 158 5465,'-7'0'-208,"-9"1"-824,-11 1 128,-11 4 480,-9 4 80,-9 4 384,-5 4 128,-4 3-64,0 3-88,2 1-24,5 0 0,8-1 104,8-3 192,10-4 240,10-5 0,9-4 32,9-7-128,10-6-184,10-8-8,8-9 104,8-7 64,6-6 329,5-6 183,5-1 0,3-2-96,1 4-352,0 3-200,-1 8-224,-2 6-24,-2 8-16,0 6 0,0 6-8,2 6-8,3 5-24,3 7-344,3 7-848,2 6-704,0 8 879,-10-2-5104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4.45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1 249 12115,'-1'-2'312,"1"-6"-80,2-4-328,5-7 88,7-4-16,6-5 8,9-3-8,7 0 8,8 2-8,8 3 0,7 6-8,6 6-8,4 8 0,3 9 0,1 9-288,0 10-1137,0 11-1575,-4 12 1607,-13-1-4576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4.83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319 50 5737,'-2'-3'904,"-3"-3"1041,-3-2-1193,-4-3-368,-3 1-176,-4 2-96,-5 5 16,-5 5 16,-5 7 40,-3 7-16,0 7-32,2 5-48,6 5-40,8 3-72,10 3 0,12 1 0,13 0-176,13-3-336,15-6-176,12-7-600,10-10-521,6-11 1097,-9-7-4801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5.30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127 10 8090,'-5'-1'592,"-6"-1"232,-4-1-368,-2 0 120,-1 3-144,-1 3 120,2 4 73,3 4-49,5 6 16,8 3-72,7 4-56,10 2-128,7 2-88,8 0-136,6 1-24,5-1-32,3-2-8,4-4-24,2-7 0,-1-6-32,-2-8-56,-5-6-32,-9-4 8,-9-2 16,-10 0 56,-8 0 32,-8 2 8,-6 3 48,-5 3 32,-4 3 48,-3 3 8,-2 4-32,1 1-32,0 4-72,3 3-24,3 2-16,5 3 8,5 1 8,8 2 8,8 2 0,9 1-16,7 0-144,6 1-104,5 0-472,2 0-224,0-3-376,2-2-249,-2-4-55,1-6-328,0-6 1135,-7-4-5416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5.6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53 20 8890,'-4'-2'800,"-3"-2"1489,-3-1-2465,-1 1 240,1 1 8,3 2 80,3 1 64,6 2 64,5 2 0,8 3-112,8 4-56,9 4-80,9 3-16,8 1-16,5 0 0,3 0-200,1-2-192,0-2-721,-2-2-543,-2-4-1112,-5-4 1383,-10-3-4296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8.58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2226 1 2841,'-37'5'448,"-56"13"528,-56 17 120,-52 20-160,-39 21-280,-22 18 73,-6 16 311,11 8 584,25 5 89,40-3-745,44-6-688,50-11-1184,49-14-321,51-17 97,48-21 208,45-24 504,40-25-24,34-27-1345,27-26 1177,-21-4-5273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5.85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165 8 2689,'-1'-1'1152,"-2"-1"776,-4-1-551,-2 1-225,-5 2-520,-3 4-136,-2 4-24,-3 5 48,1 7 128,1 6-16,3 7-71,6 5-137,8 6-336,7 3-32,11 1-16,10-1 8,9-1-8,8-4-56,6-2-240,4-4-176,4-4-433,2-4-255,1-6-64,-1-5 24,-4-8-89,-7-5-175,-8-7 832,-11-3-4065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6.1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40 1 10834,'-2'1'336,"-5"3"112,-1 5-448,-1 4 113,1 7 63,3 4 16,4 4-72,5 4-32,5 2-72,6 1-16,7 2-104,5 1-112,7-2-265,4-1-223,4-2-640,3-5-592,0-5 1063,-7-6-5792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6.32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121 1 10306,'-6'1'280,"-6"3"-208,-5 5 72,-3 4 32,-1 6 40,3 4 120,3 4-39,6 2-233,6 2-152,7 1-705,8 1-503,6-2-936,8-3-305,7-5 1281,-2-7-2433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6.74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471 355 6753,'-5'-4'256,"-9"-4"41,-9-4-217,-9-4 88,-7-1-80,-7-2 80,-4 0 128,0-1 88,3 0-40,3 0-240,6 0-128,6 1 72,6 2 96,9 0 160,10 2-16,9-1-184,10 1-48,9-1-56,6 0 8,3 2 0,2 1 0,1 3 32,-1 3 40,1 3 160,0 3 72,0 5 80,-1 7-32,0 7-200,-3 8-176,0 11-376,-3 9-96,-3 12-208,-2 10 24,-5 11 176,-3 8 56,-5 7 184,-6 1-144,-5-2-1281,-6-5 1129,-2-18-4825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7.0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10154,'7'1'216,"10"0"-208,13 3 8,9 4 112,8 4 128,4 7 224,3 8 33,-1 8-49,0 11-56,-4 12-224,-3 12-56,-9 13-120,-9 11-152,-12 11-144,-14 7-128,-14 3-449,-13-1-623,-10-6 832,2-22-8450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8.1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752 0 10762,'-3'10'336,"0"15"-112,2 19-96,3 18-24,4 18-152,0 17-424,-1 16-32,-6 13 24,-9 9 144,-10 2 504,-13-3 144,-14-6 144,-13-11 48,-15-11-152,-11-12-232,-13-13-1064,-10-11-1296,-10-13 1224,14-15-6410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8.46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1 791 4393,'8'-4'200,"12"-6"128,11-9-304,11-9 0,11-10 8,8-11 0,6-9 16,5-10-8,2-8-40,-1-8-96,-1-6-248,-2-3-592,-3-2 536,-12 17-2945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8.6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1887 0 11987,'-6'11'416,"-11"17"-96,-11 21-112,-11 19-32,-11 18-72,-10 17 40,-9 12-8,-8 13 8,-8 11-8,-9 8-96,-8 7-24,-9 5-8,-10 3-8,-12 4-112,-9 2-120,-8-4-520,-6-5-377,-3-12-1047,2-14 1136,26-31-7354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9.05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0 770 9810,'14'-2'984,"20"-2"601,20-5-945,21-8-128,17-10-432,14-12-64,11-13-24,6-12 0,5-12-40,2-10-168,0-8-672,-1-8-585,-3-5 729,-23 16-9498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9.3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1421 0 15531,'-13'13'-40,"-15"15"-944,-15 12-328,-11 9 152,-10 4 215,-6 1 673,-6 2 208,-6 1 216,-5-1 0,-5 2-120,-7-1-64,-6 0-272,-7 0-264,-7-2-832,-8 0-1321,-7-2 1569,18-8-3761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9.83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4373 0 13187,'-36'11'568,"-50"15"352,-49 16-776,-39 14 48,-24 11 40,-12 8 8,1 6-16,12 6-24,21 3-24,29 3-160,35-1-384,38-5-184,44-6-256,42-12 96,43-15 304,40-19 128,35-21 208,31-24 24,24-22-8,16-19-16,7-17-40,-2-13 16,-13-6 48,-20-2 48,-28 5 128,-31 8 112,-37 12 104,-38 10-16,-40 11-88,-41 7-120,-41 11-224,-37 13-88,-36 16-32,-31 21-56,-23 24-48,-17 23 0,-8 23-328,-1 21-73,8 18 289,15 16 160,22 12 664,27 7 392,38-1 209,43-9-81,51-20-360,53-28-280,54-34-368,50-39-88,43-41-232,33-39-112,24-34-176,12-28-65,0-20-47,-9-14 120,-22-6 272,-29 2 176,-41 8 512,-43 13 160,-50 16 88,-49 16-32,-51 16-360,-46 15-320,-44 15-496,-39 17-16,-35 19 600,-27 23 392,-22 24 696,-13 24 112,-2 22-95,5 16-161,19 10-272,28 5-112,41-1-536,45-5-152,52-7-296,52-11-32,53-13 168,48-13 72,48-19 232,39-17 32,34-22 40,22-20-16,13-23-32,3-20-113,-10-19-519,-19-16-216,-31-11-40,-36-6 208,-42-3 776,-42 2 328,-45 3 176,-42 4-144,-41 4-640,-38 7-296,-33 11-432,-30 14 39,-28 23 969,-23 27 657,-18 32 1015,-10 30 288,-1 29-383,8 21-409,20 18-640,28 14-264,37 10-184,40 5-104,45 2-88,47-6-136,49-10-56,47-16 48,46-21 16,40-24 72,37-28-200,26-32-256,18-34-1017,8-31-1127,-5-28 1519,-39 0-5720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9.66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0 263 8290,'7'1'488,"10"-1"448,12 0-616,12-1-16,11-3-88,11-2-104,10-3 24,7-2 16,8-1 56,6-1 72,6 3-32,5 2-7,4 3-65,3 2-104,7 2-72,5 0-80,6-5-697,6-7-415,4-11-984,0-13-497,-1-13 1505,-24 1-2945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7:59.96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2268 0 7650,'-14'13'768,"-20"17"1152,-21 17-1368,-17 13 88,-14 11 73,-10 7-57,-5 3-176,-4 3-96,-1 0-144,-1-1-56,1-2-24,-1-3-48,1-7-96,-2-5-16,-2-9-80,-2-7-72,-2-10-232,-2-8-192,0-10-584,2-9-217,5-10-239,6-8-312,8-7 1175,19-1-5696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0.2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0 242 10482,'7'4'304,"11"3"-72,11 5-208,11 2-8,11 2-8,11 0-16,11-3-8,10-2 0,10-5-16,8-6-24,8-6-8,4-7 16,5-5 8,0-7 40,1-4 0,-3-5-8,-2-5-16,-5-4-728,-4-3-536,-6-1 688,-20 7-7514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0.45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1313 1 6801,'-16'8'160,"-23"10"57,-22 10-305,-20 9 240,-14 5 112,-11 4 240,-7 1 120,-3 0-16,-2 0-128,0-2-512,-1-5-360,1-5-1184,2-8 912,20-8-6394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0.75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7410,'6'1'576,"9"2"152,10 2-72,9 3-352,7 3-168,7 2-88,3 2 112,6-1 192,4 0 24,6 0 0,7-2-120,6-1-192,7-4-24,6-2-24,6-4 0,6-4-16,3-3-24,4-2-136,2-1-120,1-3-320,1-1-208,0-3-472,-3-3-345,-4-3 905,-21 1-5297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0.9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1287 0 11883,'-15'6'184,"-23"6"-344,-23 6-537,-20 5-551,-15 2-304,-14 2 127,-9 0 233,-8 0 840,-5 0 376,-1 0 64,-1-2-264,2-4 72,24-6-5169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1.31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4433,'3'1'456,"4"0"272,6 3-224,6 2-176,8 3-176,6 3-96,8 2 240,9 4 337,7 4 39,9 2-24,6 3-240,8 2-336,7 1-32,5 0-8,5 1-8,5 1-16,3 0-8,3 0-8,5-1-8,3-3 0,5-4 0,3-8-16,3-9 0,1-11-152,-2-12-232,-4-9-368,-6-7-185,-9-4-287,-9-3-224,-12-2 896,-21 7-3113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1.98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214 544 3449,'-13'5'544,"-13"5"416,-9 3-416,-3-1-704,1-1-376,7-4-704,8-4 40,10-5 735,12-4 561,11-3 1105,10-1 279,11 0-72,9 2-215,7 0-273,6 3-64,7 2-40,7 3 16,7 2 48,7 2-39,9 3-169,11 0-128,11 3-304,14 1-88,13 0-104,12-2-16,9-3-24,7-6 0,4-9 16,0-11-8,-3-11 16,-5-11-8,-8-8-96,-9-6-144,-11-3-232,-13-1-112,-13 3-56,-14 3 80,-17 7 71,-15 7-7,-17 9-48,-17 8-8,-13 7-152,-11 7-72,-10 4 64,-10 4 112,-9 5 552,-10 5 264,-8 7 200,-8 7-48,-8 8-200,-6 7-80,-7 7 16,-7 4 64,-4 3 8,-5 1-16,-2 1-88,-2-2-80,-2 0-64,-2-1-24,-2 1 16,-2 0 8,-1-1 24,-1-1 0,2-4-400,4-5-360,5-8-897,7-9 825,17-8-4385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2.2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0 995 2553,'4'0'584,"5"0"528,8-1-440,7 0-384,9-1-136,8-1-80,8-1 32,6-1 224,8-1 160,8 0 152,10 0-31,7 2-233,9 1-160,7-2-176,6-4-16,4-7 8,3-9 0,1-12 32,-1-11 0,-2-11-16,-3-9-16,-3-9-56,-4-7-88,-5-9-520,-5-8-273,-6-10-919,-6-7 896,-18 16-3177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2.44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605 0 9578,'-6'12'384,"-10"19"232,-11 20-608,-9 20-24,-5 14-72,-6 11-192,-2 4-88,-3 1-56,-1-5 40,-1-7-48,-2-7-88,-2-9-1081,-1-6 953,9-16-5177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0.02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2353 0 10650,'-46'8'456,"-61"12"353,-58 16-1298,-41 18-311,-22 18-384,-5 17-184,13 14 336,25 11 207,35 6 161,41 0 240,48-6 224,49-11 256,52-14 328,50-17 24,46-18-136,41-19-208,32-20-496,22-18-408,11-20-336,-2-18 40,-13-18 799,-23-16 866,-33-14 1215,-36-9 336,-43-4 145,-46 0-337,-47 4-687,-44 7-273,-43 8-504,-37 10-160,-32 12-152,-26 14-8,-20 18-32,-14 22 16,-7 24 216,-2 26 80,7 24 72,12 24-8,22 20-296,26 18-128,34 12-160,36 6-272,43-1-16,44-6-120,48-13 72,47-20 256,44-27 48,37-33 136,29-37-296,20-38-496,7-37-1329,-3-32 1201,-39-1-8010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2.69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1 615 12235,'5'-1'568,"8"-3"424,11-5-936,13-5-16,11-7-48,9-6-56,8-5-152,4-7-48,2-4-16,-1-3 56,-3-2 152,-4 1 64,-4 0 24,-3 1-48,-3-1-936,-3-1-921,-3-3 1025,-9 7-8154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2.88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666 1 10642,'-11'13'488,"-17"17"329,-15 17-721,-12 13-248,-7 9-65,-2 1 1,-1 0 16,3-7 200,5-9 0,6-10-424,6-11-216,6-11-728,5-10-705,6-9 1257,7-6-5121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3.4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93 706 5193,'5'-4'744,"7"-2"689,5-3-209,4-2-416,2 0-208,3 0-376,0 1-152,1 1-136,-2-1-40,-2 0-16,-2-1 24,-2-2 72,-3-2 24,-2-2 40,-3-2 16,-1-2 8,-3-2 0,-3-2-16,-2-1-16,-4-1 88,-2 1 8,-4 3-120,-6 7-8,-6 7-88,-8 9 32,-8 10 456,-7 9 160,-3 7 193,0 4 39,2 2-344,6 0-160,8-2-448,7-4-248,9-7-144,8-7 16,9-9 183,8-9 97,9-12-80,8-10-64,7-10-8,5-7 80,4-4 240,2-4 80,1 0 8,-1 1-352,-1 3-792,-4 5-161,-7 5 105,-7 7 624,-11 8 1440,-10 8 441,-10 8 191,-8 7-192,-7 6-616,-5 5-272,-3 5-240,-2 0-96,1 1 16,0-1 8,5-3 9,3-2-65,6-3-433,5-4-247,4-6-584,6-7-352,6-9-401,3-10-79,6-9 1104,-1 1-2121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3.8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76 271 3193,'5'-8'1104,"4"-8"1264,4-5-287,1-1-545,-1 3-272,-3 3-567,-2 6-201,-4 4-240,-4 4-56,-5 3-72,-5 3-24,-4 3-64,-4 0-88,-2 2-536,-2-1-376,1-1-569,3-3-15,4-3 344,5-4 135,8-6 97,8-4-96,9-5 56,6-2 288,6 0 1168,5 0 496,5 2 264,4 0-56,2 2-1040,0 0-720,0 4-984,-5 2-40,-6 5 1095,-8 5 754,-9 5 1111,-7 6 104,-8 5-608,-6 4-192,-5 5-87,-3 4-41,-1 4-120,-2 4-144,2 3-192,1 4-16,2 4-48,2 4-48,2 3-64,0 1-40,0-2 16,0-4 0,0-10-160,2-10-241,1-11 305,1-8-6417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4.12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194 1 13139,'2'1'328,"4"2"-184,5 3-8,4 7 104,4 7-56,1 10-104,0 13-32,-4 13-56,-4 14-24,-8 13 0,-7 13 8,-10 7 64,-9 4 48,-10-1 8,-9-5-128,-6-10-888,-7-11-1329,-3-15 1257,8-19-9242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4.45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284 2 6785,'0'-1'152,"1"1"-7,0-1 119,0 2 616,1 2 224,0 4 216,0 7-183,0 9-505,-2 10-232,-2 11-304,-4 12-144,-4 11-40,-6 8 0,-7 6-8,-5 3 24,-7-2-288,-4-2-289,-5-4-1567,-5-7 1336,6-14-7538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4.7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605 0 9610,'2'9'232,"2"14"-448,3 15-80,-1 14-64,-2 10-32,-5 7 288,-5 6 64,-8 3 136,-9-1 72,-9-1 136,-9-5 48,-8-3-48,-7-6-40,-6-5-304,-5-5-288,-2-5-1192,-3-6-665,-2-7 1097,12-8-3673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5.01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7434,'7'7'1008,"7"9"1664,9 11-2488,7 11-576,6 12-336,1 11-288,-3 9 32,-6 7 400,-8 4 320,-10 3-129,-9 1-679,-11 0 632,-3-14-4985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5.32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162 1 7938,'7'0'576,"8"4"320,8 4-216,6 9-136,3 9-232,2 10-256,-2 11-112,-5 9-8,-7 6 0,-7 7 24,-8 2 64,-8 2-24,-9 0-8,-7-3-16,-6-3-40,-7-6-136,-5-6-176,-4-5-384,-5-7-136,-1-6-280,-2-5-273,1-8 881,8-8-4713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5.58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211 0 13387,'4'5'352,"5"7"-200,5 8-136,3 10-336,2 9-96,-3 6-80,-4 4-80,-7 4 232,-9 3 79,-8 0 137,-10 1 120,-7-1 72,-7-3-56,-4-2-376,-4-6-336,1-7-1264,1-9 1128,8-9-6706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0.25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911 0 6721,'-39'19'280,"-50"25"641,-39 26-705,-23 24 152,-1 17 192,13 12-80,29 3-320,36-1-400,46-9-104,44-13-32,48-15 216,43-18 312,41-21 24,34-21-40,25-24-776,15-22-592,3-22 655,-37-6-6024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5.92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581 216 3009,'11'-9'224,"13"-13"336,13-11-232,9-5 128,5 1-16,-1 4-168,-5 8-144,-9 10 136,-11 12 296,-11 11 457,-11 13 15,-10 15-232,-9 13-184,-9 15-112,-7 14 112,-7 13 48,-5 11-103,-4 7-225,-3 3-152,-4-1 0,-2-6 24,-4-9-72,-4-11-88,-1-10-432,-3-9-320,-2-9-865,-3-7-839,-3-6 1335,12-10-5936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6.2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0 309 4793,'14'-10'560,"17"-16"688,18-13-1040,11-8-248,8-3-8,0 5 40,-4 7 16,-7 10 160,-10 10 241,-9 11 175,-10 9 224,-9 12 128,-11 10-144,-10 13-104,-10 14-264,-10 13-159,-10 13-57,-9 9-48,-9 5 32,-7 2-240,-7-2-224,-3-5-825,-3-7-919,0-8 1112,11-15-7114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6.62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11 1 2088,'-4'6'88,"-2"2"-2264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7.0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263 1 5233,'5'0'712,"5"0"1305,6 0-1657,1 3 40,-1 4-16,-2 3-72,-5 4-184,-6 6-120,-6 6-264,-6 8-64,-7 6 16,-5 7 32,-5 6 128,-4 4-8,-2 4 0,-4 3 0,0 0 96,0-3 72,2-6-568,4-9-673,5-10 689,6-13-4913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7.23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209 1 8218,'4'1'368,"6"0"304,4 2-832,2 1-168,0 3-312,-3 2-104,-7 6 31,-9 5 113,-9 8-56,-11 6 0,-11 8 40,-9 8 40,-10 10-104,-10 9 472,6-7-2473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8.0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1 372 4961,'6'2'560,"10"0"864,11 1-1151,12-1-17,10-2-56,9-4-56,9-5-72,9-6-24,8-8-56,7-7-56,7-11-280,6-10-209,7-13-943,5-11 848,-17 7-4177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8.58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1 717 3521,'12'-3'296,"20"-8"312,20-9-264,21-10 312,19-8 176,15-6 201,12-6-97,10-3-416,8-2-192,4-1-216,3 0-64,1 2-40,0 2-8,1 2-408,0 0-472,-2-1 496,-26 8-7186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9.09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6001,'0'1'192,"4"0"8,3 2-184,6 2 112,6 1 120,6 1 113,7 0 87,7 0 168,5 1-56,9 1 152,9 0 120,11 2-56,11-1-55,15-2-289,13-2-216,14-4-488,13-5-361,10-6-1335,7-6 1128,-24 1-7906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09.5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4265,'12'4'568,"18"4"376,21 5-80,21 6-383,20 3-193,17 1-248,14 0-40,13-3-56,10-6-240,7-7-633,5-9-503,2-8 672,-25-3-3217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1.6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138 0 7322,'-2'1'56,"-2"2"16,-1 3-184,-1 5 688,-1 6 248,1 5 72,2 6-80,2 5-144,2 5-264,3 6-95,0 9-161,-1 12-48,-3 13 32,-4 16 72,-4 16 16,-6 13-24,-2 11-720,-4 6-849,-1-3 761,3-23-9762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0.49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65 1 7586,'-11'19'128,"-8"27"-296,-3 25-344,9 17 103,15 8 145,23-1 416,25-8 312,27-12 185,27-14-137,24-18-664,21-17-800,16-22 479,-21-12-6088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2.01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56 1 5633,'3'3'792,"3"7"681,4 7-385,2 10-488,0 9-136,-1 9-224,-3 9-88,-5 7-96,-4 7-16,-6 4 16,-5 2-8,-3 1-8,-3-2-88,-2-4-680,2-7-544,1-9 648,5-14-7386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2.3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 0 8914,'-5'9'352,"-6"12"288,-4 12-680,0 11 104,3 8 8,5 5-48,7 2-160,8-2-200,9-3-136,6-4-392,7-5-152,5-7-393,5-4-335,4-7 960,-5-8-2481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2.6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 1 8850,'-2'4'120,"-1"4"16,-3 3-368,2 4 416,1 3 56,3 3 24,3 3-8,2 6-64,3 5-88,3 5-120,2 4-8,3 2-16,2 0-8,3-1 16,2-3-16,2-6-248,3-7-24,2-11-208,2-12-144,-1-15-401,1-16-319,-2-16-464,-3-13 816,-5 3-1689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2.79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627 2 6249,'-6'-1'905,"-10"1"791,-10 2-536,-9 5-592,-8 5-136,-6 9-40,-6 7-39,-4 10-17,0 8 24,0 7-120,3 5 8,6 3 16,7 1-144,9-4-240,11-4-280,11-5-600,11-5-473,9-4 801,3-8-8986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3.09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241 1 11755,'-4'2'360,"-7"2"-88,-6 2-64,-3 2 40,-2 1-80,-2 3-96,1 2-32,-1 4-16,0 4 0,2 8 88,2 6 8,3 6-72,7 5-176,7 4-528,10 1-256,8 1-377,8-3-47,8-7-688,4-10-225,3-14 1225,-4-10-2809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3.3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225 9 5777,'-4'-1'504,"-5"-1"401,-6 0-385,-4 0 128,-3 1 8,-2 2-48,1 4-392,-1 5-184,3 4-208,0 5-32,4 5 208,3 3 56,5 3 24,7 1-16,7 0-176,9-3-264,8-3-960,6-5-953,5-6 1193,-3-5-3377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3.75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60 94 10082,'-2'3'440,"-2"4"184,-2 3-600,0 2-72,1 1-80,1 1-200,2 0-120,2-2-176,0-2-24,2-2-96,2-2 104,1-3 256,2-2 191,1-4 562,2-2 95,1-3-24,2-2-88,0-4-216,-1-1-80,-1-3-64,-4-2-24,-3-2 0,-6 0 72,-4 0 256,-3 3 136,-4 4 160,-2 5 32,0 7-168,-1 5-104,0 8-95,2 7-41,2 6 32,2 5 16,4 4-56,3 3-24,4 1-64,5-2-56,5-1-136,4-4-120,5-5-200,3-7-80,2-8-377,3-9-239,1-10-936,0-11 1039,-6-1-6024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3.96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90 0 6625,'-4'0'721,"-4"1"1159,-4 1-1272,-2 1-304,0 4-32,1 5-272,3 5 16,2 7 56,3 7-8,4 5-32,2 3-32,4 3-40,4 0-56,5-2-344,5-4-216,4-6-704,4-8-393,2-9 969,-3-7-4681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4.2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184 78 9666,'-4'1'160,"-5"0"-240,-4 2-40,-3 1 240,-1 1 0,1 2 32,1 1-40,2 3-128,2 0-160,1 0-368,2-2-176,1-1-48,1-3 144,0-4 424,0-5 200,1-6 72,1-7-96,0-9-777,0-6-431,-1-6 592,1 3-3817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4.4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456 22 3457,'-8'-4'1232,"-13"-3"1233,-10-1-641,-10 5-808,-7 7-376,-3 11-464,-2 12-88,2 12-56,3 11 24,6 8 24,10 7 8,10 2-304,14 2-144,15-1-384,14-3-120,13-6-408,10-8-393,7-14-287,4-16 792,-7-12-1761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1.16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1 260 5401,'11'7'32,"18"7"48,20 3-584,25-2 256,27-8-16,23-15-136,20-18-208,15-23-240,7-19-49,0-19 329,-28 5-608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4.66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397 0 7634,'-7'1'288,"-9"1"320,-9 2-312,-8 4 248,-5 5 64,-3 4-24,-1 7-8,0 6-128,2 5-135,5 4-401,4 3-169,8 1-79,7-2-208,9-2-72,8-5 32,8-3-128,7-6-104,5-6-969,5-5 1089,-3-6-4769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4.89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171 8 2625,'0'-1'1032,"-1"-1"744,0 1-624,-3-1-263,-1 1-377,-2 1-88,-2 3-64,-2 3-56,-2 3-144,-1 5-24,-1 4 184,-1 4 72,0 4 72,0 3 8,2 4-152,2 3-80,3 2-136,4 0-112,3-2-616,3-3-312,4-5-1000,2-6-569,3-7 1409,0-6-3481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5.11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174 75 4025,'0'-4'544,"-1"-6"504,1-4-360,-1-1-256,-2 0-127,-2 4-57,-3 5-64,-5 9-48,-3 9 64,-3 11 64,-3 9 112,-1 10 136,1 8-64,3 5-304,5 3-256,6 0-912,8-3-505,8-6 793,2-12-5417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5.36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458 0 7642,'-9'5'840,"-11"7"1632,-13 10-2472,-9 12 16,-6 11 16,-5 12 16,-1 10 16,1 11-8,4 8 0,7 8-192,11 4-432,12 2-456,14-1 472,9-18-8394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5.7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8338,'2'4'560,"6"5"264,5 7-264,6 5 48,7 4-240,6 5-120,3 4-192,3 5-24,0 8-264,-4 9-112,-4 11-112,-6 11-16,-9 10 104,-8 7 88,-9 4 136,-11 2 48,-10-1 256,-8-3 40,-8-8-144,-3-8-360,-2-11 152,7-18-9010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6.00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1 147 6569,'3'-7'569,"6"-9"431,9-7-248,10-4-32,9 1-200,7 4-104,6 5-40,3 9-96,0 10-152,-1 11-416,-2 12-160,-2 14-832,-5 15-592,-7 17 1063,-9-5-5824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6.40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 1 8578,'1'5'816,"4"6"1320,3 8-2096,5 9 113,4 11-137,3 11-32,1 14-129,-1 14-95,-1 15-48,-3 13 0,-3 11 136,-4 9 120,-5 4 88,-5 2 16,-7-1 24,-6-3 24,-7-8-32,-5-9-88,-3-15-1008,-3-14-1296,-2-19 1279,4-19-5648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6.76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9882,'1'3'280,"4"4"-112,4 6-56,6 6 240,4 7-40,4 9 40,3 9-39,1 14-97,2 13-96,-1 17-120,-3 14-24,-2 14 0,-5 8 16,-7 6-88,-7 3-32,-8-2-17,-7-1-31,-8-6-384,-6-7-656,-6-14 696,3-22-8690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7.1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5065,'1'6'272,"2"10"192,3 10-376,1 12 8,1 11 272,-1 8 112,-1 9 81,-1 7 87,-1 7-144,-1 4-56,-2 3 8,-1 0-88,-2-2-168,-2-3-80,-2-4-264,-1-4-240,-3-8-1680,-1-9 1327,0-14-6072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7.40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9386,'2'6'440,"3"11"392,4 10-712,4 12-8,5 13-32,2 14-72,2 13-8,-2 11-56,-3 8-80,-3 4-200,-4-1-96,-6-6-304,-4-10-448,-4-12 728,-2-20-7186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1.30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356 1 3065,'-24'21'384,"-27"31"64,-19 29-32,-6 22-464,7 12-352,21-2-144,30-10 32,39-21-49,39-26 129,41-32 88,38-31 16,33-33 336,26-30 16,19-29-8,-26 1-1208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7.72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88 1 6129,'1'3'656,"1"4"313,3 8-241,1 9-120,1 12-280,-1 11-24,-1 12-112,-2 14-16,-3 12-32,-3 12-96,-2 9-40,-5 6 8,-2-2-24,-4-5-72,-2-11-464,-1-14-464,-2-18 520,3-19-7690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8.02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4545,'4'1'48,"5"3"-336,6 5 168,4 7-32,3 8 24,-1 13 240,-1 12 48,-5 15-152,-4 14-120,-5 14-152,-6 11 8,-5 6 120,-7 3 64,-7-4-72,-6-7-80,-4-11 128,1-20-2785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8.38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271 0 9210,'3'5'384,"5"6"248,5 9-608,4 9 24,3 8-8,0 8 0,-1 7 24,-3 5 24,-3 7 8,-2 5 8,-4 5-24,-4 6-24,-5 2 24,-6 3 0,-7-1 8,-8-3-8,-7-4-192,-7-6-280,-5-7-800,-4-7-440,-6-5-537,-3-6-167,-5-5 1368,9-9-1425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8.77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354 2 6265,'1'0'1089,"4"-1"1463,3 1-1928,4 3-64,2 6-312,2 7-88,-2 11 32,-1 10-7,-4 14-65,-3 15-200,-5 16-409,-4 15-215,-6 17-512,-8 13 168,-9 12 328,-9 9 192,-9 3 456,-8 1-241,-9-3-703,-6-6-528,-7-9 728,10-27-2633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9.0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352 0 8274,'0'9'296,"-1"13"32,-1 13-264,-3 13-8,-3 13-24,-4 11-16,-6 10 64,-7 7-72,-7 7-48,-8 4-64,-7 0-504,-6-1-464,-5-5 599,8-19-6384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9.3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248 0 4561,'2'2'448,"3"4"288,2 4 0,1 5-200,0 3-175,-2 4-241,-3 4-48,-5 5 8,-6 7 24,-6 5 96,-6 4 144,-6 4 88,-4 2-96,-2-1-336,-2-1-240,0-1-552,2-4-401,2-4 705,6-10-5865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9.6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10538,'1'1'320,"1"2"128,2 3-512,4 3 64,4 4-96,2 5-32,0 6 24,-1 8 104,-1 7 144,-3 10 120,-1 7-16,-3 9-79,-2 8-57,-2 7-88,-5 7 8,-3 5 0,-6 3-24,-3-2-497,-4-4-511,-3-8 544,3-18-9546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19.9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78 1 7066,'0'4'400,"0"8"360,0 7-488,0 8 168,-1 6 88,-1 8 104,0 6-40,-2 8-224,0 6-112,0 7-184,-1 3-48,-1 0-24,0-1-48,-1-5-320,-2-8-240,0-8-1472,-1-11 1248,1-12-6642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0.27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5 4833,'4'-1'752,"6"0"737,6-1-897,5 2-24,4 2-328,1 6-112,1 6 0,-2 9-16,-1 11-136,-2 10-224,-3 12-320,-3 10-96,-4 9 7,-4 5 209,-6 5 184,-7 0-288,-8 0 96,-6-3-24,-6-5-872,-5-8 1088,4-15-2601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0.56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337 0 5593,'1'2'224,"3"3"32,0 4-168,0 5-112,-2 5-16,-3 6 8,-5 6 32,-6 6 128,-4 7 0,-5 6 48,-4 9-16,-4 7-56,-5 9 8,-4 6-88,-4 4-144,-2 0-1072,-1-4 832,7-15-4865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1.52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1908 9 3729,'-12'-3'504,"-19"-2"472,-28 6-312,-29 12-24,-29 22-192,-26 24 1,-22 25-73,-14 24-16,-7 21-32,0 16-128,8 11-168,14 6-24,21-4 0,26-10-8,32-18-64,37-24-8,41-29-16,43-31-72,43-33-272,38-34-256,36-35 327,-8-8-6496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0.89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177 0 2192,'1'2'753,"3"4"391,2 6 104,2 6 56,0 9-391,-1 8-185,0 9-224,-1 9-120,-2 7-128,0 7 0,-3 6-24,-2 6-8,-2 6-48,-5 6-56,-4 5-120,-5 2-40,-6-1-112,-6-5-64,-3-10-392,-4-11-680,-2-15 760,5-16-7074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1.24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430 0 7930,'2'1'56,"1"2"-184,2 1-64,0 4 160,-1 4 232,-3 7 544,-2 6 232,-4 6 192,-2 6-7,-3 7-305,-2 7-192,-4 7-272,-3 8-96,-3 8-152,-5 5-48,-5 3-56,-3-1-80,-5-4-344,-3-6-312,-2-6-969,-2-8-1063,-1-6 1520,8-12-6442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1.5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1 547 5681,'7'-3'584,"9"-4"681,13-9-1009,12-11-80,12-14-272,9-12-264,4-14-537,3-11-231,0-9-488,-1-3 808,-11 13-2249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1.85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972 1 13187,'-7'12'216,"-9"16"-352,-8 17-184,-7 14-16,-5 12 72,-5 8 128,-3 6 64,-4 3 72,-5 3-8,-5 0-32,-6 1-24,-4-1-96,-5-2-105,-5-4-287,-4-4-264,-3-8-1408,-4-8 1368,14-16-6298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2.05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1 451 7626,'12'-4'912,"19"-6"1128,20-8-1480,20-11-416,17-9-64,14-12-416,11-12-320,5-12-1416,2-13 1184,-19 8-6522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3.44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 1 9378,'-2'6'304,"1"12"72,2 12-328,6 12 72,6 10-40,7 9-288,7 3-64,6 0-504,5-4-520,6-10 792,-5-14-6746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3.72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11 1 8794,'-3'9'176,"-1"12"488,1 10-1464,3 9 456,6 3 0,6 0 16,5-4 392,6-5 120,5-5 104,3-8-8,5-6-168,3-8-152,3-9-1040,1-7 760,-6-4-6986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3.95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52 1 15107,'-5'5'440,"-6"7"-112,-3 5-440,1 5-72,5 4-184,7 3-56,7 1 40,9-1 40,8-2 152,10-4-16,10-3-128,8-5-288,7-2-168,3-4-313,-1-6-303,-3-7 832,-11-4-8242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4.2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141 0 13155,'-9'6'272,"-10"9"-200,-8 7-192,-3 5 280,4 5-120,6 2-48,10 0 0,12-1 0,11-3-16,11-3-120,10-3-48,9-5-136,8-4-96,5-7-184,3-7-257,0-9-1031,-2-8 1104,-10-3-7490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4.42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100 1 11130,'-5'5'536,"-8"8"641,-4 7-1473,-3 7 128,2 5 40,3 4 128,6 2 112,7 1 24,8-1-16,10-1-160,9-1-144,10-3-400,9-5-113,6-6-303,3-9-304,2-12 848,-9-5-7898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1.77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1430 0 6793,'-34'19'425,"-48"29"623,-44 32-1064,-34 30-40,-19 25 56,-4 17-24,7 12 8,18 4 24,26 1 0,30-6-88,34-9-96,39-15-336,38-18-41,40-21 41,37-25-112,35-24-352,30-26-504,23-28 728,-17-13-1753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4.89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217 240 6729,'-10'9'545,"-8"9"255,-7 7-304,1 5-592,5 0-256,6-2-232,9-5 39,9-6 193,7-7 64,5-10 136,5-11 24,1-9 64,1-10 96,0-8 80,-2-6 16,-1-2 104,-4-1 48,-4 2 145,-4 3 71,-6 5 64,-6 7 8,-6 8 0,-6 8-64,-6 10-40,-7 12 88,-5 10 128,-4 11 113,-1 9 111,1 6-64,4 5-248,5 4-144,9 2-288,7 1-256,10 0-320,9-3-272,9-7-480,9-10-337,9-14-1191,6-18 1520,-4-8-6426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5.14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332 0 8274,'-6'2'896,"-8"1"1304,-8 4-1663,-7 4 55,-6 5-88,-4 6-64,0 6-8,0 6-40,3 3-24,6 4-88,7 1-184,8-2-48,10-2-160,9-2-72,9-3-248,7-5-72,7-4-88,5-7-168,4-10-73,1-10-263,0-13-888,-4-10 1152,-7-2-6898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5.3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453 1 8282,'-9'1'600,"-11"4"264,-11 5-248,-8 7-432,-5 7-368,-5 6-240,-1 8 0,1 5 416,1 6 312,5 1 152,9 1-8,9-3-264,14-3-176,13-4-504,13-4-288,12-6-1048,11-8 959,-2-7-6048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6.23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314 206 10154,'-8'5'304,"-10"8"-24,-9 8-304,-7 7 32,-3 5 0,-1 5 8,2 0 0,5 0 0,6-4-8,7-4-16,8-5 16,8-7 8,10-6 0,7-8 8,9-9-240,7-9-160,5-7-160,3-8-24,0-6 200,-2-5 144,-6-4 272,-6-1 168,-7 2 352,-7 4 112,-8 5 80,-7 8-40,-7 6-143,-8 7-73,-6 7-112,-7 6-56,-4 5-104,-2 5 48,-1 5 112,2 5 16,3 4-24,6 4-88,6 3-232,7 2-88,9-1-176,8-2-104,10-3-192,8-6-96,9-7-136,8-9-56,6-11-169,5-10 81,3-11 240,0-9 168,-1-7 440,0-4 64,-4-2 24,-5 1 0,-4 4-24,-8 5 16,-8 9 216,-7 8 96,-9 10 16,-7 7 0,-7 9-112,-7 7 33,-4 10 127,-3 7 48,-3 8-32,-1 7-64,2 4-136,4 2-40,4-1-48,7-3-40,9-5-72,8-7-24,10-8-112,9-9-48,9-8-136,7-11-56,5-8-56,3-10 32,0-7 136,-3-6 64,-4-4 144,-6-3 24,-8 1 16,-9 1-8,-8 3-8,-10 4-8,-8 5 8,-8 5-24,-7 6-56,-4 5-16,-4 8-24,-3 9 24,-2 8 48,0 10 40,1 8 64,4 7 8,7 5-16,6 2-48,11 0-144,9-4-112,12-5-368,11-8-201,9-8-663,8-12-752,4-12 1303,-6-7-5560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6.45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169 13 4729,'-2'-1'480,"-4"-2"456,-5 0-712,-3 0-240,-3 1-88,-3 3-32,-1 4 72,1 6 56,1 5 8,3 5 160,4 4 96,4 1 160,6 2 1,5-3-145,6-2-128,4-4-192,6-5-32,4-8-128,4-8-145,3-10-447,4-10-336,1-12 584,-5 2-3977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7.08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216 92 3449,'-3'-5'1160,"-4"-6"872,-6-4-423,-6-2-329,-4 1-536,-3 2-184,-1 4-360,0 6-96,4 7-80,3 5-24,6 7 0,4 4 0,7 5 112,5 3 96,6 2 33,6 1-17,7 0-104,6-1-72,6-3-48,3-5-8,2-6-120,1-7-169,-1-8-399,-1-10-280,-3-7-160,-3-8 136,-4-4 400,-6-1 223,-5 0-7,-7 2 8,-6 3 304,-8 5 312,-5 5 801,-5 5 119,-3 5-264,-3 7-240,-1 4-472,2 7-104,2 4-56,4 5-16,6 3-16,4 3-16,7 3-8,6 0-64,5 1-32,5-2-136,4-2-496,3-6-40,1-6-232,1-8 55,0-9 465,-2-9 88,-3-8 208,-3-4 80,-5-3 144,-4-1 144,-7 2 240,-6 2 64,-5 3-88,-6 5-176,-4 4-256,-4 4-72,-1 4 40,-2 6 112,-1 6 200,1 6 152,1 7 241,1 6 47,5 3 224,3 3 72,7 2-24,5 0-112,8-2-359,7-1-313,8-2-568,8-4-329,6-4-767,6-6-480,3-6 1063,-6-6-5688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7.32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111 1 5073,'-4'3'296,"-6"5"248,-4 7-488,-3 8-8,-1 7 360,1 5 361,2 5 447,4 0 8,6 0-424,7-3-456,7-4-896,5-3-208,5-7-336,2-7-265,1-10-263,1-11 856,-4-4-3849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7.53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185 54 2641,'-3'-4'856,"-4"-3"720,-4-4-592,-4-1-1072,-2 1-168,-3 4-24,0 5 120,1 8 608,-1 9 264,2 8 233,3 8-89,3 6-328,5 1-208,6 0-224,6-4-8,7-7-56,4-7-96,6-10-272,3-8-168,2-10-560,0-8-417,0-9 825,-5 1-4537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7.6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619 9 4257,'-4'-2'752,"-7"-1"696,-8 0-263,-8 2-561,-8 6-120,-6 8-192,-5 9-120,-3 10 16,-2 9 104,-1 8 128,1 6 40,1 6-128,4 3-328,3 1-1184,5 2-1176,6-1 1215,9-12-5352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9.16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185 362 12163,'-4'0'40,"-5"-2"-793,-3-3 97,-1-4 136,3-6 24,2-6 288,4-4 40,6-6-72,4-4-8,3-3 56,3-1 48,0 2 296,-2 5 152,-2 5 136,-4 6 24,-4 7-120,-5 6-64,-5 6-56,-5 7 128,-4 9 241,-3 9 87,-2 7 80,0 8-96,3 5-272,2 3-120,5 1-216,4-2-80,5-4-296,6-5-56,4-7-248,6-6-72,5-7-72,5-8-105,6-8 17,5-9 40,3-8 320,2-7 136,-1-4-32,-1-4 8,-7-1 56,-6 1 184,-9 2 744,-9 4 320,-8 6 320,-9 5-24,-6 8-359,-5 8-249,-3 9-368,-2 11-128,-1 11-48,2 10 80,2 8 184,3 6 32,6 3-40,7-1-96,8-2-208,8-6-168,8-6-160,8-8-128,8-10-160,6-11 32,3-13-241,3-14-159,-1-11-384,-3-11-136,-4-7 223,-6-3 289,-7 2 928,-8 3 712,-7 8 817,-8 7 87,-8 7-304,-4 7-520,-6 6-728,-2 6-208,-2 7-296,0 6-24,0 6 80,1 5 136,2 5 328,5 4 136,7 0 176,8 1 16,9-3-16,8-4-72,9-5-160,6-6-24,4-9-120,5-8-48,3-9-160,0-9-104,1-9-88,-2-6 24,-4-4 208,-5 0 224,-9 2 544,-8 6 88,-10 6 16,-11 8-120,-8 6-463,-7 6-105,-4 6-145,-4 3-31,-1 6 32,1 5 32,3 4 96,3 5 48,5 2 80,6 1 24,7-1 40,7-1-24,9-5-48,8-4-31,9-6-282,9-7-207,7-8-592,6-8-352,2-10-833,0-7-207,-4-6 543,-5-4 465,-7 0 1672,-9 4 832,-11 6 401,-9 8-25,-9 7-456,-10 6-336,-7 6-119,-6 5 159,-5 5 16,-1 5 16,-1 4-120,1 5-216,3 4-168,4 1-72,6 2-120,5-1-80,7-2-104,6-4-32,7-4-8,5-5 48,4-5-168,3-7-48,1-6-168,-1-6-64,0-6 152,-2-5 8,-3-4 104,-5-2 48,-5 0 72,-7 1 48,-6 4 176,-7 4 136,-5 5 336,-5 7 264,-4 5 296,-1 5-16,-1 6-120,1 5-183,1 3-281,4 5-48,5 3-120,5 2-64,7 2-56,8 0-24,7-1-80,10-3-40,7-6-264,9-7-112,6-8-216,3-9-136,3-10-145,0-10-111,-1-9-128,-4-8 40,-3-3 216,-4-4-185,-7 0 705,-8 7-6209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6.3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512 1 4433,'-48'42'32,"-63"56"-208,-65 48 8,-1 1-3953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2.04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622 0 10034,'-34'24'464,"-40"34"272,-31 34-664,-12 30-96,5 23-80,20 12-168,30 5-104,36-4-312,38-11-248,41-16 128,38-18 112,38-22 271,32-23 17,29-27-296,21-28-224,13-30 384,-31-14-3849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9.29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5185,'3'3'448,"4"3"977,7 0-2426,8-4-647,7-6 896,-3-3-2905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29.7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251 0 8810,'-6'1'784,"-8"3"552,-9 3-704,-6 6-455,-4 5-89,0 4 8,2 4 40,3 3 96,6 2 72,5 0 56,6 1 64,8-2-48,8-2-64,8-3-152,10-3-128,7-4-200,6-5-136,4-7-80,3-8-40,-2-7-96,-3-8-32,-5-5-145,-7-4 57,-8-2 248,-9 1 168,-9 1 256,-8 2 64,-9 4 32,-6 4 24,-6 5 32,-6 4 88,-2 6 216,0 4 81,1 6 55,3 4-96,5 5-200,4 5-88,6 2-96,4 3-24,7 1-104,5-1-136,7-2-856,5-1-569,3-4 793,1-4-9730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2.09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231 249 3961,'1'-3'368,"4"-5"384,5-7 192,7-5 313,5-4-49,4-2-80,2-1-64,1 0-224,-3 3-183,-2 2-353,-4 4-128,-6 3-224,-6 5-160,-7 3-240,-7 4-25,-8 4 105,-7 4 176,-5 6 344,-6 5 88,-4 8 169,-3 7 79,0 8 112,1 6-16,6 4-200,8 2-184,10-4-512,10-5-200,11-9-280,10-11-177,9-11-247,6-12 24,6-10-136,1-10-9,-1-7 225,-2-5 40,-4-1 280,-4 2 240,-5 3 384,-7 7 240,-5 6 472,-5 6 224,-6 7 304,-6 5 48,-6 6 57,-4 6-89,-5 6-168,-3 6-88,-2 5-256,-1 3-112,-2 3-200,1-1-112,0-1-111,4-2-9,4-5-32,5-5-89,5-6-39,7-6-40,7-6-232,8-8-40,7-7-424,6-7-368,5-7-385,3-5-71,-1-4 16,-3-2 423,-6 1 1169,-6 2 657,-8 5 1055,-8 5 216,-8 8 17,-8 6-281,-6 9-376,-6 6-191,-4 9-553,-5 8-176,-2 6-224,0 5-40,0 3 40,2 2 8,4-1-16,6-1-24,6-4-184,8-6-40,10-7-32,8-7-80,10-10 72,7-10-89,7-10-263,6-10-48,2-8-320,2-7 0,-3-3 296,-3 0 176,-8 1 672,-7 4 336,-8 6 296,-7 6 0,-9 7-240,-7 6-224,-9 6-216,-6 4 24,-6 5 64,-5 4 16,-1 5 32,-1 4-39,3 6-65,2 4 8,5 3 40,6 2 24,6-1 72,8-2-16,7-2-152,8-4-48,8-5-152,6-4-152,7-8-288,5-7-136,4-8-177,2-9 49,1-9 288,-2-6 152,-2-4 328,-6-3 200,-6 3 384,-8 4 136,-8 6 57,-7 5-97,-8 7-248,-5 6-64,-6 5-64,-4 6-24,-3 6-16,-2 7 40,0 7 136,-1 8 96,1 6 105,3 7-89,4 1-216,6 0-136,7-4-240,8-5 0,9-6-16,8-8 8,7-8 16,6-8-112,6-10-96,3-7-16,1-8 0,0-6 72,-6-4 128,-5-2 40,-9 1 88,-7 2 24,-7 6 56,-5 4 0,-6 7-8,-5 5-16,-5 7-56,-4 8 0,-4 8 24,-4 9-8,0 8-8,1 6-16,2 3-80,5 1-56,6-2-328,7-4-312,8-4-681,9-5-479,11-6 984,2-7-11907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6.92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7402,'1'1'424,"1"0"848,1 1-1480,2 2 152,1 1 56,1 1 144,-2 1 432,-1 2 208,-4 1 368,-3 2 9,-2 4-201,-1 4-88,0 3-256,2 4-120,3 2-192,6 0-24,7 0-88,10-2-31,10-6-73,11-8-240,9-10-761,8-12-599,4-15 760,-9-4-12539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7.2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57 14 13315,'-4'0'248,"-5"0"-552,-2-1-1216,0-1 87,2 0 57,4 0 1360,2-1 1024,1 1 817,1 1 47,0 1-712,1 3-368,1 3-408,4 2-16,6 3 17,6 3-41,7 1-112,6 1-104,5-1-232,1-1-80,2-2-40,-2-4-32,-1-5-129,-1-5-207,0-8-616,1-7-408,0-8 832,-6 2-11275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7.55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 0 14299,'-3'5'280,"0"8"-344,1 8-216,5 7 112,7 7 24,7 1 256,7 0 136,7-4 96,7-6 8,6-8-128,10-11-152,9-12-416,9-11-248,8-13-616,3-11-481,-1-9-1743,-4-6 1967,-15 7-5080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7.98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153 245 13787,'-3'2'160,"-3"5"8,0 4-1232,5 3 264,5 0 256,7-2 279,7-5 530,6-5 127,7-7 24,3-7-32,4-8-216,2-7-72,-1-5-152,-1-5-120,-4-1-208,-5 1-48,-7 3 48,-7 6 79,-8 6 241,-7 8 48,-7 6 32,-7 9 64,-6 7 48,-5 8 49,-2 9 135,-2 6 24,0 5 16,-1 4-24,0 3-96,0 0-64,1 2-96,1 0-32,1 1-120,2 0-56,0 0-136,1-1-160,0-1-288,0-3-241,-1-3-1223,-1-6 1288,3-8-7010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8.25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2 316 13531,'-1'0'240,"0"-1"-112,3-1-336,6-1 160,6 0 40,9-1 16,9-2 8,9 1 80,7-2 32,8 0 48,7-2 8,8-1-16,10-3-32,10-2-56,9-3-24,8-5-136,6-5-248,3-7-744,-2-5-625,-5-6 841,-21 5-9794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8.51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195 99 9594,'-7'2'664,"-9"8"312,-7 7-207,-5 9-25,-1 10-120,1 7 0,3 5 72,5 2 64,7-1-112,7-3-247,11-5-73,12-6-224,13-9-32,15-10-80,13-11-96,14-14-224,10-13-129,7-14-359,6-12-216,1-10-416,-2-9-241,-3-7-503,-6-6-281,-7-3 1385,-16 11-4281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8.71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242 6 3697,'-6'-2'1032,"-7"-1"864,-8 2-543,-6 5-289,-5 6-240,0 7-40,1 7 32,3 5 17,6 6-89,5 1-112,7 0-280,7-3-152,7-5-288,7-5-128,6-7-128,5-9-64,6-10-288,3-12-209,2-10-1095,2-11 1072,-6 0-7714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2.28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232 1 10554,'-24'20'152,"-22"31"-360,-13 28-136,4 24-112,17 14 48,28 5 32,34-4 80,38-10 128,38-13 24,37-16 96,33-16-240,26-18-104,21-19-225,11-21-975,3-22 1088,-38-10-4361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8.94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308 1 11682,'-3'1'249,"-3"6"-217,-3 7 8,-4 11 208,-3 9 56,-4 9 16,-3 8-56,-3 4-176,-1 4-88,-1-2-248,1-3-184,2-7-144,2-9-81,2-12-751,4-12-720,3-12 1183,4-6-5888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9.1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422 19 11098,'-5'-3'552,"-5"-1"585,-5-2-1457,-2 2-64,-2 3 64,-1 5 191,-2 6 258,-1 8 167,-4 9-16,-2 7-128,-3 7-88,-1 3-352,-1 3-345,0-3-903,-2-3-1144,0-6 1455,6-10-4968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39.4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6 13491,'3'-1'360,"8"-1"-8,9 0-440,11 1 72,12 3-200,11 4-208,7 4 8,4 2 40,2 3 192,-2 2 120,-1-1-144,-4 1-337,-5-2-127,-9-1-104,-9 0 216,-12 0 576,-14 2 216,-15 5 312,-13 6-24,-13 8-208,-10 7-80,-8 7-584,-4 4-1232,-1 1 968,8-9-8346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0.46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49 0 9786,'-9'12'328,"-6"16"-88,0 18-752,5 15-728,10 9-168,10 0 255,8-7 289,3-12 976,0-14 288,-4-14-168,-4-11 24,-5-7-6433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0.91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1454 0 6545,'-7'1'625,"-11"3"311,-14 5-336,-16 9-376,-15 11-152,-16 12-40,-16 12-8,-15 11 96,-13 12 128,-14 11 320,-7 10 136,-1 7 0,8 6-87,17 2-1098,26-1-727,30-7 624,26-20-9162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1.30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1130 1 12075,'-1'-1'32,"-3"1"-312,0 3-1561,0 4 425,-2 3 240,-2 3 1264,-4 0 760,-3-2 448,-4-3 24,-1-3-600,-3-3-303,-1-3-305,-4-3-40,-6 0-32,-7 1-16,-9 5-8,-10 9-8,-11 11-8,-10 12 0,-6 12 16,-3 11 0,1 8-32,4 7-64,8 5-472,9 5-385,12 0-1207,13-3 1136,14-14-6642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1.6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1218 3 3897,'-7'-1'208,"-8"0"656,-9 0-1128,-8 3 440,-10 5 200,-9 4 440,-10 5 345,-13 5 455,-11 6-72,-12 6-352,-10 9-271,-6 9-505,-1 11-120,4 10-160,11 7-88,19 3-864,22 1-809,25-5 913,18-16-9538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2.06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1255 13 11090,'-5'-2'264,"-6"-2"-448,-7 1-136,-6 0-80,-6 3 8,-7 2 344,-8 2 240,-8 1 328,-8 2 48,-9 2-79,-5 4-113,-7 6-256,-6 8-56,-3 10-24,-2 10-16,0 10-16,4 8-24,7 5-368,8 3-369,15 0-1383,14-3 1192,15-12-7234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2.2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 22 9474,'-1'-2'-408,"0"-2"-1216,2-4 951,2 1-6096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2.44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0 358 5553,'4'-7'712,"8"-11"449,10-9-417,12-8-528,11-5-152,10 0-56,8 0 0,9 4 8,6 5 32,6 6 24,4 5 8,3 4-16,3 5-40,1 4-16,2 3 0,1 4-8,-1 4 0,-1 2-696,-2 2-889,-5 2 913,-17-2-5161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2.51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 1 9922,'-8'20'592,"-3"24"961,4 22-2162,21 18-455,30 9 168,39-1-360,42-9 7,40-15 281,37-16 0,31-21 456,23-21 88,13-28 128,5-28 152,-5-31 192,-48-2-3777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3.11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1133 66 1248,'-7'-1'144,"-9"-3"40,-8 0 480,-5-1 257,-3 0 375,-1 1 88,0 1-159,1 1-81,0 2-64,0 1-24,-1 1-112,-3 2-127,-4 0-385,-3 0-136,-3 0-104,-4 0 8,-3 2 24,-3 1 0,-4 4-96,0 3-56,0 4-184,2 3-96,3 1-160,3 2-120,6-2-24,6-2 32,7-4-665,9-3 65,10-4-280,10-5-209,12-4 409,9-4 8,10-4 432,7-2 320,7-3 936,4 0 296,5 1 480,1 1 161,2 3-281,-1 2-168,2 1-368,0 1-112,3-1-16,2-2 25,3-3 23,1-2 8,-2-2-8,0-2 0,-3-1-64,1 0-64,1 1-208,2 0-88,2 3-96,2 2-16,2 3-16,0 2-16,0 2-8,-2 2 0,-3 4-8,-6 1-8,-9 3-120,-7 3-224,-8 0-592,-7 1-424,-8 0-1505,-5-3 1609,-7-2-7290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3.43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1085 19 12403,'-3'-2'88,"-2"-2"-808,-2 0 71,-4-1 121,-4 3 264,-4 0 664,-4 3 144,-3 1 113,-3 1-113,-2 0-168,-3 1-128,-3 1-184,-4 0-40,-4 0-24,-6 2-24,-7 2-48,-7 3-72,-8 3-128,-7 5-176,-3 3-201,1 4-47,4 1-616,6 3-872,6 0 1311,16-4-5640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3.86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764 68 1136,'9'-3'432,"13"-4"497,9-1 103,6-1-64,2 2-120,-2 2-240,-4 2-56,-5 2-152,-6 1-71,-7 0 71,-4 0 48,-5-1 80,-3-2 32,-4-1-216,-4-1-80,-4 0-112,-5 1-64,-7 2 8,-7 2 16,-7 6 40,-7 3 56,-5 5 184,-6 6 64,-7 5 17,-5 5-49,-5 7-216,-4 6-112,-3 3-112,-1 4-184,0 1-448,3-2-201,5-3-815,7-3-1273,10-7 1817,15-8-4081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4.03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 24 7706,'-1'-2'344,"-4"-4"-24,-1-2-1176,0 1-6658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4.19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1399 1 5513,'-9'3'1272,"-14"4"1313,-15 6-1361,-14 3-368,-13 5-447,-12 4-121,-12 3-208,-10 5-40,-9 3-8,-6 3-8,-5 3 16,1 5 24,5 2-32,9 5-192,13 2-729,14 3-495,17 2 640,18-10-8538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4.38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 24 7914,'-2'-4'-408,"-2"-5"288,0-1-7266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4.53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1079 1 4041,'-11'2'800,"-16"6"824,-19 6-1080,-16 10-295,-15 9-225,-13 9-8,-8 9 104,-5 7 128,-1 6 208,2 6 0,6 3-112,9 3-376,12 1-1368,16-2 927,18-12-6544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4.86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830 12 8562,'-5'-3'184,"-8"0"-264,-8-1-112,-10 2 8,-8 6-16,-7 7 304,-8 9 152,-6 11 240,-7 12 112,-5 12 0,-3 11 0,1 8-120,2 6-104,9 5-215,9 0-105,13-1-216,12-5-49,15-7-231,15-10-136,15-12-552,15-15-272,15-17-729,14-19 1001,-3-9-3649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5.1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429 1 11154,'-2'0'544,"-3"-1"185,-5 1-569,-5 4-56,-6 5-88,-7 7 24,-6 7 32,-6 6 120,-5 5 80,-2 5 120,0 2-24,4 2-168,6 1-152,10-2-480,8-2-152,11-5-152,8-5-32,9-9 159,8-9 49,10-14-376,7-12-440,8-12-1105,5-11 1265,-5 1-3377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5.32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304 8 2345,'-1'-1'856,"-1"-2"672,-3 0-136,-3 2-119,-6 5-353,-3 5-128,-5 9-248,-5 7-8,-2 9-96,-3 7-64,-1 7-64,1 5-40,2 2-79,4 1-49,8-2-256,10-2-177,12-6-471,10-5-392,10-7-1112,10-9 1231,-1-8-5280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3.21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314 1077 8634,'-24'19'1056,"-29"27"1761,-19 25-2729,-2 16-936,13 8 23,31-3-671,38-11-72,46-15 375,43-20 89,44-23 808,36-26 248,28-26 344,17-26 168,10-24 144,-1-20 9,-10-15-73,-14-8-96,-24-2-160,-27 4-48,-33 11 88,-37 13 8,-40 16 24,-41 16 48,-42 20 104,-39 19 72,-37 22 121,-30 24-9,-24 25-224,-13 24-128,-4 23-248,7 17-48,19 12-16,26 6-16,37-2 48,42-7 64,49-12-32,50-14-16,50-21-16,46-25-64,43-31 24,36-34-8,27-37 0,19-34-16,9-34-40,-2-25-64,-12-19-384,-23-9-272,-34 1-264,-40 6 79,-48 16 457,-48 16 304,-53 23 256,-50 24 72,-48 28-48,-46 32-32,-38 36 136,-30 36-48,-22 38-16,-11 31-48,3 25-40,14 16 64,27 6 176,35-3 1,46-10-209,49-16-329,54-21-623,54-22-240,55-25-1064,50-25 1255,-1-18-5632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5.56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189 66 1384,'4'-7'856,"2"-7"985,1-3 23,-4 2-407,-6 5-305,-8 7-536,-8 11-144,-7 10-40,-5 10 0,-2 8-56,2 5-96,6 4-168,6 0-416,9-1-216,10-4-64,10-6-392,10-10 264,10-13-392,10-16-473,8-17 1001,-3-6-4345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6.02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371 21 7274,'-4'2'744,"-6"4"1368,-6 5-2240,-4 5-8,-2 6-32,-3 4 24,1 2 144,0-1 72,2-3-8,5-2-24,5-4-104,6-3-48,9-1-120,9-2-40,7-1-296,6-1-208,6-2-129,4-5 17,2-5 344,2-8 232,0-9 120,0-6-296,-4-5-512,-5-4-16,-8 0 487,-9 0 529,-11 3 1121,-10 3 231,-9 5 24,-9 6-120,-7 8-455,-5 9-169,-7 10-128,-4 9 64,-3 10 56,-2 7-24,1 7-192,4 3-152,5 2-208,8-3-72,10-5-144,11-7-8,11-7-136,11-8-80,11-7-256,10-7-240,9-6-696,8-7-473,4-7 1145,-5-2-3305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6.2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397 0 8658,'-6'2'344,"-9"4"128,-11 9-424,-9 10-16,-6 11 56,-6 10 232,-1 10 40,0 6-16,6 6-72,6 2-336,10 0-344,8 1-776,10-2-456,7-4 743,5-12-5848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6.45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977 2 8386,'-7'0'1096,"-11"-1"1601,-12 1-2337,-11 2-8,-12 7-256,-9 7-56,-9 9 112,-10 10 104,-7 7 216,-5 8 56,1 6-120,5 3-136,8 1-392,13 0-256,15-6-448,16-5-16,16-8-240,16-10-281,14-10-1103,15-12 1367,3-8-5856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6.71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873 8 10770,'-5'-2'720,"-8"0"817,-8-1-1649,-7 2-88,-6 3-56,-7 6 72,-7 4 168,-7 8 224,-6 7 24,-3 9 0,-3 10-96,-3 9-128,0 10-24,3 6-56,3 5-88,9 2-192,9 1-104,12-3-873,13-6-263,13-7 832,8-15-7578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7.29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417 680 10994,'-2'-6'416,"-4"-4"-304,-4-5-112,-5 1-376,-6 4-72,-7 7 120,-7 10 200,-8 12 400,-6 11 56,-3 10 24,2 8-64,6 5-216,10 1-72,13 0-48,14-2-24,16-6-216,15-6-104,15-10-200,14-12 40,11-16 232,9-18 136,8-19 184,6-19 8,5-15-392,4-12-264,0-9-425,-2-5-103,-3-3 384,-7-1 256,-9 2 632,-11 6 400,-16 10 656,-15 12 241,-14 15 15,-15 14-296,-11 12-752,-11 14-264,-11 10-192,-9 10 128,-9 9 376,-5 7 144,-1 6 153,0 5-113,5 5-288,7 3-152,11 3-344,12-2-56,13-2 8,11-5 16,12-7 32,10-7-48,10-9-225,9-9-135,8-10 8,5-9-24,3-9-144,0-10-128,-3-6-625,-3-5 777,-12 5-5025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7.5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309 1 8106,'-7'3'656,"-11"6"1016,-8 10-1376,-8 8 120,-3 10 72,-2 7 25,2 6-185,2 2-80,5-1-88,7-2 16,8-7-16,8-6-72,8-7-48,8-6-144,9-6-424,8-4-200,7-6-657,5-4-415,3-5-385,1-6 169,-1-5 336,-1-7 263,-2-5 1065,-9 1-800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7.7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416 13 5777,'-6'-2'1080,"-10"-2"905,-9 0-841,-7 2-240,-6 5-352,-3 6-15,-2 7 111,0 10 40,3 8-120,2 7-176,6 6-344,5 2-208,8 0-280,7-2-192,8-3-272,7-6 79,10-5-271,8-7-304,11-8 880,0-7-7826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7.95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484 1 12483,'-12'3'176,"-17"7"-376,-14 7-48,-11 10 192,-6 9 16,-1 7 56,3 6 64,6 2 8,9 1-80,9-4-144,12-3-705,9-7-639,10-5 776,5-10-8442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8.16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844 1 7506,'-5'5'344,"-8"9"280,-9 8-168,-11 9 352,-9 7 168,-8 5 81,-9 5-153,-6 3-360,-3 4-216,-2 0-288,1 2-80,1-1-336,2-1-312,3-1-1049,4 1-751,7 0 1320,13-9-5922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3.44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1649 203 3569,'-10'-7'1144,"-23"-7"1024,-26-5-391,-30 0-865,-28 4-352,-25 9-424,-18 12-88,-12 17 64,-4 20 40,4 20 216,12 19 112,23 14 89,28 10 7,34 3-112,37 0-168,41-8-264,41-12-64,43-19-56,40-25 64,38-30 112,33-32 48,28-33-8,21-33-40,12-30-88,4-26-256,-8-20-768,-16-15-441,-27-11 657,-50 26-9298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8.41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447 1 9986,'-10'7'-200,"-12"9"-600,-12 10-1209,-8 11 289,-6 7 408,-4 4 960,0 0 1440,2-4 320,6-6-255,7-7-721,10-5-1529,9-6 745,8-6-5873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8.69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498 2 11258,'-7'-1'280,"-8"1"-392,-8 1-24,-8 7-136,-7 6 0,-5 11 192,-4 9 152,-4 10 280,0 8 88,1 7 1,6 4-105,6 3-240,9 2-272,9-2-633,10-3-15,9-6-296,9-9-48,6-11-585,6-12 985,0-10-5017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9.6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309 41 9826,'-4'2'920,"-7"4"1329,-7 2-2113,-6 5-112,-2 3 0,-2 5 64,-1 4 56,1 5 56,0 3 24,2 1-8,1 2-40,4-2-72,3-3-40,5-3-80,5-5-40,7-4-72,6-4-80,7-4-264,5-3-152,5-5-240,5-5-25,3-4 137,3-5 120,3-2 272,0-4 72,-1-3 104,-3-3 32,-5-2 80,-5 0 64,-7 1 208,-7 3 96,-5 4 240,-6 5 56,-6 5-128,-5 7-56,-4 6-168,-3 9 0,-2 6 73,0 7 23,2 6-112,4 2-64,7 0-136,9-2-40,8-5-16,11-6-24,9-9-272,7-7-176,7-9-233,4-7-7,2-7 280,2-5 184,2-6 232,1-4 32,3-5 0,-1-3 0,0-2 0,-4 0 8,-5 3 24,-6 5 16,-9 6 96,-8 7 160,-8 4 112,-9 3 0,-7 3-80,-7 1-128,-6 2 8,-6 2 64,-4 4 89,-5 3 23,-3 4-96,-2 6-56,-2 3-96,0 5-64,1 3-96,1 2-72,3 1-24,3-1 0,4-2 48,4-4-16,7-4-248,5-6-112,6-4-377,5-4-31,5-4-256,4-5-32,3-5 311,2-5 113,2-4 512,1-3 152,-1-2 64,0-2 8,-2 1 56,-1 1 32,-4 3 40,-3 3 8,-5 4-56,-6 6-32,-7 4 152,-7 6 217,-7 6 447,-7 6 136,-4 5-80,-2 5-208,-1 5-416,1 4-136,4 6-120,5 4-24,7 3-32,6 2-32,7-1-128,6-3-8,7-4-112,5-6-200,5-6-504,5-7-720,2-9 911,-1-5-5744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49.93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547 13 10154,'-7'-2'448,"-8"-1"-48,-9-2-176,-6 2-128,-6 3-112,-3 5 112,-3 4 160,-2 7 265,-2 6 39,1 6-144,0 6-160,5 6-224,3 6-48,5 6-48,6 5-8,6 3-192,7 1-128,7 0-480,10-2-353,8-4-1615,9-3 1639,1-12-5296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0.44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497 61 2369,'1'-1'1112,"0"-1"968,-3 2-95,-4 4-289,-6 6-320,-7 9-263,-8 10-97,-6 12-288,-7 10-144,-5 9-112,-4 8-8,-2 3-72,0 0-96,3-5-248,7-6-184,7-9-400,10-11-64,11-10-104,10-11 96,10-9 240,12-9-128,9-9-433,10-7-255,8-9-208,4-7 160,3-6 599,2-7 281,-1-5 544,-2-3 137,0-3 47,-2-3-16,-3-1-208,-3-2-104,-7 3-24,-8 2 48,-10 8 256,-10 9 208,-10 9 224,-9 10-40,-8 8-248,-6 10-216,-6 9-240,-5 11-16,-1 11 72,0 13 96,1 11 64,5 6-7,6 4-97,6-1-104,10-7-176,7-9-49,8-12-207,7-12-8,7-13-176,6-12-120,5-14-376,4-12-296,1-12 767,-5 0-5864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0.66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248 3 6817,'-2'-2'745,"-5"1"495,-4 2-480,-4 6-336,-5 8 104,-5 8 240,-3 10 169,-2 7-49,-1 7-192,3 4-384,4 2-160,7 0-448,8-5-168,9-5-272,9-7-200,8-9-377,10-8-87,8-11-232,6-8-73,5-9 33,1-5 808,-6-1-2385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0.84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443 13 3433,'-1'-2'840,"-1"-2"696,-5-1-440,-6 3-639,-6 4-185,-7 8-120,-6 9 64,-7 11 200,-3 13 136,-4 11 16,-2 11-80,1 9-360,4 5-384,6 2-456,10-2-72,14-6-456,13-10-89,14-10 825,6-16-4825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1.32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 1333 14371,'-5'0'-64,"-4"3"-1544,0 1-369,3 1 113,7 2 208,10-3 1608,11-3 536,11-6 400,13-8 88,14-12-432,15-12-176,17-17-256,16-17-160,16-17-720,13-17-368,10-16-216,6-10 103,-2-4 689,-6 3 384,-13 13 224,-17 18 8,-21 21 8,-20 19 16,-23 20 232,-21 15 16,-19 14 96,-17 13 65,-14 9-17,-11 10 120,-6 8 80,-4 7-40,0 6-192,1 5-136,5 4-248,5 1-224,8 0-784,7-4-392,10-7-209,9-8 41,9-12 504,9-14 72,7-16 576,-1-6-2017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1.71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392 122 7818,'-12'-1'520,"-14"0"1312,-14 0-3000,-8 3 312,-3 4 8,1 3 119,4 3 977,6 1 217,7 0 79,9-2-64,9-2-320,9-3-48,9-5-56,8-6 8,9-5-32,7-5-24,6-5 0,5-3 8,1-2 40,2 1 24,-1 1 0,-1 4 0,-2 3-32,-3 5-32,-1 5 8,-3 2 24,-1 4 152,-2 2 8,-2 2-16,1 1-32,1 3-168,2 1-56,3 2-448,3 2-368,1 2 472,-5-3-7674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2.04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114 363 9066,'-6'-3'360,"-8"-4"488,-4-3-1336,-3-3 416,1-3 240,3-1 256,5-2 112,6-2-24,9 0-71,10-1-17,10-2-56,13 1-88,12-2-168,12 1-56,10 0-40,8 2 0,7 2-24,6 2-24,2 4-280,1 4-448,-1 3-353,-2 5-415,-7 4 744,-18 3-7746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3.63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828 1 6641,'-41'30'705,"-49"43"1247,-43 46-920,-20 39 272,0 29 129,23 12-217,40 1-464,52-14-800,58-24-200,61-34-216,57-41 56,53-47-64,45-50-392,37-52-1033,26-48-855,15-43 1375,-45 5-5128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2.3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1 480 7794,'3'-6'-64,"9"-8"-272,12-12-49,15-10 698,14-8 159,13-4 264,11-2 56,10 1-200,9 1-168,10 4-272,8 5-96,7 7-64,4 8-120,3 9-544,-3 11-464,-5 12 560,-24 5-7450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2.55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 19 2609,'-11'-3'-473,"-14"-4"497,-3-1-2184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2.68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775 1 2865,'-10'1'560,"-16"3"472,-15 2-376,-12 5-496,-10 3-80,-4 6-80,-5 5-8,-2 10-80,-2 11-16,-2 13-440,0 11-584,3 10 680,14-9-2585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3.0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1314 1 7538,'-9'0'392,"-14"3"72,-15 4 48,-15 7-512,-15 8 520,-14 13 104,-12 12 40,-11 13 401,-10 15-577,-4 11-152,-1 9-64,4 6-104,11 2-88,14-1-520,17-3-216,20-6-505,20-8-471,20-8-841,20-10 1329,9-17-4473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3.3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978 120 9178,'4'-8'384,"0"-9"160,-1-6-536,-4-2-208,-7 2-64,-11 6 72,-12 10 264,-12 13 504,-13 12 168,-10 14 177,-8 12-169,-8 13-272,-4 12-152,-3 12-280,0 6 16,4 3-64,6-2-16,11-8-664,13-11-433,18-12-431,17-13-304,20-14 1064,9-12-6674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3.62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961 4 8394,'-5'-2'1088,"-12"1"1953,-11 1-3113,-12 7-104,-10 12 16,-11 14 112,-9 15 232,-9 17 360,-6 16 88,-5 13-48,0 12-152,4 8-328,7 4-176,11 0-352,14-3-168,16-9-264,18-11-265,20-15-503,19-16-640,20-21 1199,2-17-5464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3.9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533 15 8906,'-5'-3'456,"-9"-3"120,-9 1-432,-11 6-96,-9 9-32,-7 15 240,-4 14 160,-3 16 312,1 15-39,2 13-217,7 8-160,7 5-488,11 1-208,10-5-200,12-9-17,10-14-87,10-16 104,10-19-144,8-19-544,10-20 784,-3-10-7026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4.13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509 0 7602,'-6'2'384,"-11"4"208,-11 5-472,-10 7-80,-8 7-24,-5 7 40,-3 9 80,0 8 176,1 9 152,4 7 0,6 7-80,9 2-288,10-2-144,12-4-168,13-7-176,12-8-248,12-9-336,13-11-1017,11-12 1137,-3-10-4689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4.4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417 1 10746,'-11'9'56,"-15"16"-368,-11 21 24,-9 18 264,-5 15 8,1 10 24,0 6-8,6 2-32,5-1-96,8-6-456,9-8-88,13-12-328,12-13-321,13-15 889,4-15-5569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4.6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652 150 976,'3'-9'744,"2"-11"1105,-1-8 79,-3-3-263,-5 2-521,-9 8-1016,-9 9-216,-11 15-104,-12 15 72,-8 17 8,-9 14 336,-4 13 96,-1 12 0,3 8 120,4 7-336,7 3-312,8-1-192,10-5-392,10-9-161,11-13 105,11-13 160,11-16 160,13-13-88,11-14 400,0-8-3865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3.90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412 104 11114,'-34'30'729,"-39"38"887,-23 36-1264,-1 26 24,23 13-272,37 0-120,50-9-40,55-18 104,58-25 216,50-29 16,49-34-104,39-36-80,32-38-56,26-38-16,14-35-104,5-31-264,-8-26-784,-17-17-688,-31-10 895,-64 29-9937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4.91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438 1 2385,'-18'19'656,"-24"24"600,-19 24-232,-11 15-472,-3 8-616,6-1-1120,11-7 712,15-18-3681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5.22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439 0 12139,'-8'2'176,"-10"5"-648,-8 8-65,-5 11 9,-4 10 120,-3 11 656,-3 7 208,-2 6 104,0 0-23,1-2-281,4-4-152,6-5-136,7-7-56,10-5-72,12-4-88,11-4-457,12-4-367,10-3-1208,10-6 1207,-3-6-5800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5.5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472 0 10642,'-9'1'432,"-10"4"233,-8 3-697,-8 4 40,-3 6-8,-4 7 32,-4 5 120,0 6 224,-1 4 96,2 2 8,6-1-128,6-1-272,9-2-80,8-3-432,10-2-128,9-4-344,8-5-209,7-6-231,7-6-528,7-7 1119,-3-5-5928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5.7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535 36 6761,'-1'-2'609,"-3"-4"143,-3-1-192,-5-1-168,-6 2 32,-6 1 424,-5 3 192,-7 3 129,-3 2-185,-4 3-328,0 3-152,-1 5-240,2 5-64,2 5-120,3 5-48,5 4-56,3 4-16,6 0-208,6 1-208,6-2-232,7-3-72,9-6-240,7-4-145,10-5-463,8-6-560,8-8 1199,-3-4-5200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6.0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651 5 10794,'-5'-2'408,"-9"0"-48,-7 1-552,-8 6-64,-7 9-48,-5 11 128,-6 11 224,-4 10 160,-3 8 112,-3 8 40,0 3-15,-1 2-105,4 0-136,7-3-64,8-3-336,13-6-65,12-4-679,14-7-560,12-7-937,13-9 1177,1-9-3745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6.2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935 1 9050,'-8'2'736,"-12"6"200,-14 9-104,-12 15-487,-9 16-201,-7 17-112,-6 17-16,-3 16 16,-4 14 0,-2 10-8,2 10-24,2 7-216,5 2-265,7-1-487,9-6-224,11-13-968,11-16 1223,12-26-5288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6.53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710 1 10770,'-3'0'312,"-7"2"-112,-7 6-208,-7 9 40,-8 12 16,-8 14 264,-7 15 169,-7 15 199,-6 16 112,-4 15-168,-4 11-152,1 7-280,3 4-152,8-1-440,10-1-264,13-6-912,14-5-1145,14-6 1569,7-21-7282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6.8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291 1 7970,'-4'6'40,"-5"11"-160,-5 14-176,-5 17 720,-4 16 288,-4 15 432,-3 14 88,-2 15-367,0 13-305,1 14-432,3 12-104,6 9-376,8 4-321,9 1-1191,10-4 1016,5-29-8098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7.1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272 0 12379,'-6'16'312,"-9"23"-200,-5 27-128,-4 28-24,0 29-16,0 26 16,-1 24 8,0 17-72,-1 10-240,2 1-345,1-7-295,5-16-712,6-21-489,7-26 1209,5-35-4665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7.5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133 1 6473,'-5'13'232,"-5"19"-16,-5 25-184,-2 26-24,-1 27-32,0 27-80,1 22-480,2 17-184,4 5-720,6-2 712,4-32-2441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4.14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477 103 9138,'-38'28'1152,"-45"39"2241,-25 32-3137,-5 23-120,25 7-192,41-6-128,57-17-72,60-24 72,61-30 168,54-31 32,48-31 8,37-31 16,27-30-32,18-28-16,3-23-368,-8-19-376,-20-11-1193,-32-8 1057,-58 24-8610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8.41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174 1 9882,'-9'14'608,"-10"23"633,-8 25-1169,-4 26-80,0 20-24,4 16-8,7 10-113,10 1-7,12-5-80,13-11-704,13-18-80,12-22-640,10-25-305,8-28 17,9-28 888,-9-14-1489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8.64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533 0 12371,'-11'5'544,"-13"10"304,-14 10-944,-7 13-304,-6 12-128,-1 13 48,-1 13 256,2 11 656,0 9 224,4 2 96,5 0-136,8-3-440,11-5-400,12-9-912,15-9-625,13-11 801,4-17-9626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8.91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367 0 11835,'-6'0'664,"-8"0"128,-6 2-608,-4 4-56,-3 8-240,-1 10 0,-2 12 96,-3 13 40,-2 12 144,-3 10 64,2 7 16,4 4-40,7 2-296,9-3-296,14-5-792,12-6-513,13-11 849,3-15-9226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9.4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357 36 12467,'-4'0'280,"-6"2"-448,-4 3-48,-5 4-168,-4 6-33,-5 7 225,-3 8 96,-2 6 200,-1 6 72,-1 5 9,1 5-49,2 2-40,4 2-56,8-2-48,9-4-40,12-5-217,13-7-295,12-8-416,13-10-168,11-10-456,6-12 167,5-13 377,0-14 176,-3-11 680,-6-11 144,-7-5 112,-7-3 16,-6-1 168,-8 2 224,-5 4 432,-7 2 120,-7 6-55,-6 6-129,-7 7-232,-6 6-32,-7 9-8,-5 8-72,-6 8-208,-4 9-72,-4 8-80,-1 8-16,0 8 24,3 7-8,4 5-56,5 6-24,10 2-88,9 1-120,13 1-424,12-2-352,13-3-1064,10-7-657,9-11 1417,-4-9-2793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8:59.94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133 354 11803,'-9'7'256,"-9"11"-272,-8 12-8,-2 10-32,4 9 0,6 4-64,9 2 7,11-3-15,13-6 16,14-9 112,11-8 80,12-11 48,11-9 1,10-11-234,9-11-279,6-12-344,2-12-24,-2-11 152,-5-10 208,-7-8 32,-10-6-80,-10-4 0,-14-1 32,-13 2 392,-14 4 208,-16 9 176,-13 12 64,-12 13-200,-9 15-96,-9 16-128,-5 16-56,-6 15 112,-2 15 16,-3 15 136,1 12 72,2 11 24,7 6-32,10 4-288,15-1-344,15-5-520,18-10-144,16-11 71,14-12 113,11-16 408,8-13 160,4-15-24,3-14 120,1-12-416,1-14-408,-2-10 600,-12 2-2177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0.13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264 1 3185,'-9'6'-88,"-13"11"-136,-11 13 368,-8 14 352,-1 14 480,0 12 200,7 9 32,9 7-143,12 3-513,15 2-360,18-4-784,17-6-280,19-10-697,16-10-463,18-17 1152,-8-15-1857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0.48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219 1 6377,'-9'9'-56,"-12"15"-224,-9 15-80,-6 14 496,-2 10 104,4 8 240,5 5 129,12 1 23,12-2-96,16-6-272,17-7-184,14-8-384,14-8-64,11-10-112,9-13 32,5-14 87,3-16-71,0-18-848,-4-16 792,-15-1-4009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0.72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729 0 4625,'-13'3'280,"-17"7"728,-19 9-1336,-14 12 88,-9 14 184,-5 12 216,-2 14 704,2 10 225,4 9 255,7 5-112,11 0-608,13-2-296,17-5-376,17-7-168,19-7-120,18-10-40,14-11-264,11-12-288,9-12-40,6-14-289,4-16-319,3-14 40,-2-14 687,-12-3-1351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0.9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617 0 7146,'-14'8'464,"-19"12"800,-18 16-1392,-13 16 144,-8 15 56,-1 15 48,2 12 80,5 9 104,8 6 0,11-1-120,11-6-168,13-11-152,15-12-256,13-14-592,11-13-545,9-14 745,0-13-5353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1.26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461 0 11242,'-11'0'232,"-14"1"-208,-12 1-96,-7 3 48,-3 5-40,1 6-8,1 6 16,2 9 360,2 7 297,4 7 399,4 5 144,6 3-288,9 2-280,11 0-432,12-1-176,11-3-80,10-5-8,8-5 16,7-7-16,4-9-208,4-9-176,1-13-384,-1-11-168,-5-15-257,-7-13-199,-9-10 888,-11 3-8498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4.37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1390 0 10810,'-46'18'376,"-61"29"24,-55 29-368,-36 28 145,-16 23 143,8 15 392,24 9 88,40 0-8,47-4-64,57-11-344,58-14-112,61-21-176,56-24-80,54-31-104,45-34-72,36-38-248,26-38-136,12-37-352,3-34-432,-10-27-1825,-20-22 1865,-57 20-6762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1.5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44 0 10546,'-4'6'448,"-5"9"425,-1 9-1066,0 11 9,3 6-256,4 5-48,4 0 104,6-1 88,3-4 296,5-4 80,3-6 8,4-4-40,2-5-408,4-4-504,1-5 488,-4-4-8122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1.77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230 0 3793,'-3'0'592,"-5"1"368,-5 2-352,-3 3-240,-4 6-248,-2 7 0,-1 6 240,0 6 473,-1 6 159,1 5 192,1 4-152,5 2-400,5 2-175,8 0-321,9-2-112,11-3-224,9-3-185,10-6-215,8-6-8,6-7 144,4-5 168,-1-7 240,-1-4 0,-3-6-176,-3-6-416,-3-7 384,-9-1-8138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2.20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312 314 8426,'-5'0'616,"-5"2"216,-5 2-240,-2 6-424,-1 6-48,0 8 72,2 8 40,4 7 16,3 3-40,6 1-168,8-3-40,7-6-64,9-7-8,9-7-144,8-8-128,9-8-232,6-6-144,3-6 48,1-6 48,-3-5 248,-4-7 144,-7-6 104,-8-4 96,-9-5 32,-8-3 72,-11-3 88,-10-2 56,-10-2 160,-7-2 16,-8 0 192,-6 3 80,-6 4 8,-4 6-80,-5 11-143,-5 11-137,-2 14-152,-1 13-24,1 15-104,2 14-24,3 12-8,4 10-16,5 11 8,7 5-16,6 4-80,9-2-40,12-5-569,12-9-479,12-9 664,4-15-9186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2.50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362 1 10698,'-9'4'384,"-11"6"305,-8 7-1426,-5 8 185,-2 7 64,-1 9 304,1 9 648,1 7 128,1 6 48,2 4-111,3 1-465,5-1-240,10-4-241,9-3-319,13-5-1448,11-4 1400,2-10-7018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2.79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215 1 8938,'-9'6'216,"-11"10"-168,-9 12-112,-4 12 8,0 11-8,3 8 64,4 3 144,7-1 176,7-3 8,9-5-8,8-8-152,9-6-168,10-8-152,10-8-560,8-8-552,8-9 648,-5-6-6938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3.2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332 2 10186,'-7'-1'248,"-7"1"-208,-8 1-40,-6 5-8,-4 8-8,-2 10 24,0 8 32,2 9 160,4 4 48,5 2 8,6 0-40,10-4-160,9-5-72,9-5-40,10-6-40,8-9-248,9-7-88,5-10-16,3-9 16,2-9 240,-2-8 104,-5-7 32,-5-5 24,-7-3 48,-8 1 40,-9 1 192,-7 2 72,-10 5 192,-7 5 48,-6 5 40,-7 5 17,-6 6-113,-4 7-64,-4 9-192,-4 9-88,-2 11-104,0 9-24,0 9-24,3 5 0,5 4-40,7 1-16,10 0-248,10-2-392,13 1-1313,11-1 1169,4-9-8938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3.5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394 0 8250,'-10'5'464,"-12"6"496,-9 9-960,-7 9 8,-2 10 184,-1 10 240,1 10 352,1 9 65,3 6-129,3 5-216,5 0-248,6-3-88,10-5-104,10-6-112,12-9-448,12-7-216,11-8-729,10-9-583,9-9 1152,-5-10-7186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3.8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326 25 7042,'-7'-3'976,"-10"-3"1032,-10-2-1400,-8 2-96,-4 5-296,-3 7 32,3 10 129,2 11 23,6 9 32,6 7-56,7 4-200,9 0-48,10-2-96,10-4-56,11-6-88,10-5-152,12-7-504,8-7-225,6-9-911,3-9-625,-2-11 1481,-10-3-4841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4.0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233 1 4785,'-9'0'736,"-12"6"640,-9 6-303,-7 11-473,-2 11-40,3 13 56,6 9 64,9 9-112,12 5-80,13 0-440,16-4-360,16-6-384,15-10-264,16-11-1729,12-11 1713,-7-11-4921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4.63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6425,'11'7'-160,"16"10"-112,21 5-1504,23 1 1120,-1-4-2905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4.61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 1212 15011,'-6'25'536,"5"29"-64,19 19-592,37 7-24,46-10 0,51-25 160,51-36 8,44-44 0,37-43-8,23-41 8,14-34 0,1-25-256,-10-17-208,-17-11-800,-27-4-592,-33-4 983,-56 35-10297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4.91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6777,'2'13'120,"7"16"-440,12 12-352,13 5-752,15-2 728,-1-8-3089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5.2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97 1 12531,'-9'8'632,"-8"12"816,-6 14-1960,1 12-32,5 10-104,8 6 56,9 3 360,8-2 136,8-3 168,6-7 24,5-7-32,6-8-64,5-9-264,5-8-329,4-10-615,1-11-536,1-14 888,-9-3-6698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5.42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375 1 5721,'-10'3'832,"-11"6"1297,-13 6-1505,-9 9-192,-6 7 120,-1 9 96,2 9 32,5 7 137,7 8 39,10 4-176,11 2-120,16 0-360,14-3-280,18-6-424,16-7-208,13-6-480,13-7-449,8-7 937,-10-10-9194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5.72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 0 6793,'-1'11'409,"0"14"559,4 10-768,6 6-72,10 0 16,10-5-144,11-7 0,9-11-24,7-10-8,2-12-288,1-10-176,-3-10-553,-4-7-703,-6-5 1032,-10 4-3529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5.9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7490,'0'4'152,"1"5"144,3 3-1545,5 3-223,7 2-24,6 0 304,6 1 711,3 1 289,3-2 472,2-2 97,3-4 71,1-5-208,3-9-144,-7-3-3393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6.4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48 9706,'1'-1'56,"2"-1"-280,6-1-64,7 0 264,8-1 16,7 1 48,7 0 40,6-1 16,7-1-16,8 0-48,8-2-32,5 2-280,5 2-520,-3 9-1289,-5 10 1169,-14 3-4537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6.5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208 0 2689,'-9'10'544,"-13"13"592,-12 10-752,-10 8-1056,-8 3 488,5-6-3713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6.84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31 9634,'3'-2'408,"4"-4"-8,7-3-128,7 1-80,8 3-104,4 6-120,3 8-8,-2 13-32,-4 12-48,-7 13 24,-8 10 0,-8 6-104,-8 1 40,-9-2-80,-8-4-160,-7-5-512,-6-7-656,-4-7 831,3-10-5584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7.16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95 9354,'2'-5'432,"6"-5"352,8-5-792,11-2-8,9-1-16,10 3 8,5 4 24,4 7 24,0 10 32,-1 10 56,-1 12 16,-3 13 16,-3 11-8,-6 11-56,-6 11-24,-9 7-216,-11 2-40,-12 1-8,-14-3 96,-14-4 328,-13-7 40,-8-7-96,-6-11-360,0-12-1040,1-14-1208,2-18 1311,10-11-5016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8.5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14 461 5817,'0'-9'544,"-3"-12"1177,-2-11-1273,1-7 256,3-2 144,7-2-160,11 1-176,11 0 1,13 1-137,12 2-16,12 4-96,9 3-104,9 8-8,6 7-32,4 13-40,2 14-24,0 16-160,-4 17-248,-7 19-576,-12 17-385,-14 16 625,-19-8-9290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6.9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7039 2865,'23'-8'544,"38"-15"560,45-14-160,44-18-408,44-18-104,38-21-168,32-24 0,24-25 33,17-24 15,14-25 128,10-21-112,7-18 56,6-17-8,8-15-176,5-13-8,6-15-136,6-12-32,5-11-16,5-10-64,2-7-32,0-7-272,-4-2-584,-10 1-72,-15 6-49,-23 14 225,-27 21 536,-31 26 136,-36 29 112,-34 30 16,-36 30-216,-35 30-200,-33 30-192,-34 30-120,-33 33 151,-33 32 249,-38 36 952,-36 37 617,-37 38 655,-31 38 65,-29 39-609,-23 38-440,-20 38-360,-15 36-136,-14 40-752,-12 32 128,-10 30-720,-7 19-144,-5 5 575,-2-4-127,-1-17 656,-1-23 256,2-31-160,2-31-784,0-29 488,49-60-5465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4.86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93 1025 14011,'-18'21'1112,"-13"22"1177,-1 19-2233,21 7-376,35-2 16,49-14 56,52-21 176,52-29 8,46-31-8,35-31 39,24-31-31,10-28-152,0-22 56,-11-15-560,-20-8-376,-28-4-1280,-33 2-825,-42 5 1648,-48 30-5416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8.92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1 124 8890,'6'-6'-40,"10"-8"-568,15-6 392,11-4 480,12 1 136,8 4 368,4 6 232,2 8 160,0 10-63,-2 12-321,-1 12-256,-1 17-416,-1 15-64,-1 19-216,-2 18-104,-7 16-248,-8 14-200,-11 9-225,-12 3 41,-12-5 184,-12-10-144,-10-16 688,-3-26-8610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9.2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8042,'5'1'200,"9"2"496,10 2-1064,13 4 752,11 7 128,13 9 128,11 11-8,9 14-216,5 16-120,5 16-152,2 17-64,-2 16-31,-3 15-65,-10 12-217,-12 10-23,-17 5 8,-18 1 64,-17-3-48,-17-7-248,-13-9-976,-10-10-1193,-8-14 1473,2-26-3617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09.62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7546,'1'0'168,"3"2"720,3 3-1344,5 7 296,6 7 216,6 10 288,5 11 104,4 14 216,4 13 80,3 17-208,4 18-88,2 21-208,2 22-104,2 22-664,-1 17-416,-4 12-1008,-8 2 896,-9-32-6066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0.36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28 1 11418,'-3'5'32,"-4"7"-288,-1 9-216,1 9 472,4 8 16,8 6 24,9 3 8,11 2-40,12-1-176,11-2-568,8-4-256,7-7-680,3-8-593,0-11 1385,-11-9-3241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0.63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 1 12179,'-3'2'-112,"-2"8"-833,0 8 553,4 10 336,5 9 40,7 6 80,5 4 16,7-2 0,6-2-24,6-5-32,4-8-8,5-9-16,2-9-96,2-12-288,-2-10-288,-1-10-1424,-5-8 1279,-9 1-6096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0.87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224 1 10602,'-11'4'608,"-11"5"609,-10 7-1217,-4 7-56,1 8 72,3 7 232,7 8 152,7 6 40,7 4-72,9 5-192,9 1-112,10 1-48,10-2-16,11-2-48,10-3-48,7-4-232,6-5-216,7-5-849,5-7-807,1-8 1200,-10-8-7490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1.1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298 0 5809,'-2'0'624,"-4"1"849,-4 1-1017,-4 3-280,-3 5-16,-3 5-112,-3 7 128,-2 7 416,-2 5 136,-2 5 96,-1 5-159,0 4-369,4 5-96,4 2-80,9 2-96,10 0-376,11-2-249,13-1-175,11-3 24,8-4 128,7-5 184,3-8 96,3-9 48,-1-12 24,-1-15-424,-4-15-1241,-4-13 1145,-10-3-3697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1.3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644 12 2649,'-7'-3'544,"-8"-2"472,-10 2-640,-9 3-744,-9 8 144,-7 9 400,-5 11 344,-3 11 576,-1 10 177,1 9 143,3 8-192,4 4-480,7 2-168,7-1-496,10-5-264,9-9-456,10-10-64,10-13-536,9-11-161,8-12-679,7-13 952,-1-6-2593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1.63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341 13 5241,'-5'-2'1088,"-9"-2"1009,-8 0-585,-8 2-872,-6 3-96,-3 5-128,-2 8-39,1 7-41,2 9 80,6 8 80,7 7-72,10 5-136,11 4-120,12 1-272,11 0-104,11 0-136,9-2-168,6-4 16,4-6-225,4-11-127,0-14-160,-1-18-544,-2-19-25,-5-18-695,-3-16 1192,-11 1-2241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1.81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231 5 6993,'-4'-2'761,"-5"0"479,-5 2-608,-4 5-432,-3 8-176,-1 11 72,-2 10 160,-1 11 72,1 8 16,1 9-160,4 5-192,4 4-608,5 2-184,7 0-568,8-2-521,7-4 1193,1-14-4985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5.07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1767 0 6713,'-30'6'417,"-44"15"343,-50 19-544,-42 22 72,-32 20 168,-19 19 584,-5 15 168,10 9 113,21 5-105,36 0-512,44-6-240,51-10-304,54-15-32,56-19 64,52-24 16,50-29 8,41-33-56,32-35-160,22-31-104,11-29-312,1-22-192,-12-15-704,-20-11-304,-30-5-865,-37-1-736,-44 3 1873,-41 28-3425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2.1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157 1 8834,'-6'5'960,"-8"8"1545,-6 11-2409,-3 16-224,-1 17 72,3 17 128,2 16 152,3 13 56,6 9-64,7 6-152,8 0-200,11-3-360,12-10-265,11-13-367,12-18-280,9-21-801,7-22 1281,-8-17-5073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2.3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126 5 6521,'-5'-2'-288,"-5"0"-608,-3 2-24,-3 8 984,0 11 40,1 12 432,0 13 304,3 11 241,0 9-57,4 7-160,5 6-176,6 2-384,10 0-200,11-1-456,10-6-200,10-8-632,7-8-393,4-11-543,2-11 960,-10-12-1921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2.62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406 0 3369,'-6'3'656,"-9"2"784,-9 4-896,-8 5-152,-7 6-136,-5 7 40,-2 6 273,0 7 103,3 5 64,5 3-88,7 2-384,8 1-184,9-1-312,9-3-224,8-3-144,6-4-16,6-6-32,3-6 47,2-9-415,2-11-456,0-12 816,-3-5-2969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2.8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151 1 7674,'-4'0'424,"-7"5"448,-6 6-872,-4 7 136,-3 10 152,1 8 440,3 6 88,3 5-31,7 3-145,6-1-424,9-1-104,8-3-136,9-3-32,5-7-88,6-5-176,2-9-32,2-9-73,-2-10-311,-2-11-16,-3-9-496,-5-9-569,-4-8 1097,-7 3-5377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3.08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191 1 8306,'-7'0'160,"-9"3"-176,-9 5-104,-5 6 320,-1 7 288,1 7 400,5 7 56,8 5-176,8 5-239,11 2-361,11 0-128,13-1-296,12-3-233,11-5-599,10-6-408,6-6 800,-8-8-7634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3.58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272 0 5433,'-9'6'-32,"-13"9"-16,-11 9 264,-6 10 968,-4 8 241,3 8 223,4 7-136,9 6-471,10 5-225,11 1-424,14 1-136,13-2-240,15-5-32,13-8-216,10-11-120,7-14-480,5-15-249,2-18-487,0-16-400,-5-16 1143,-13-2-6160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4.06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326 1 9170,'-7'2'520,"-10"3"496,-8 5-960,-5 6 8,-4 6-56,-2 4-8,0 4 0,2 2 16,1 0-16,4-2-32,6-4-104,7-3-48,10-3-288,12-3-104,11-2-136,13-3-112,11-4 136,9-4 79,10-4 161,7-5 136,4-5 96,1-6 64,-3-6 216,-7-6 152,-8-4 424,-12-1 217,-12 0 255,-11 4-8,-11 4-272,-9 4-216,-10 4-384,-9 4-88,-8 3 88,-7 5 129,-9 7 127,-6 7-48,-7 9-176,-4 9-128,-2 11-144,0 8-16,3 6-8,5 3-16,9 1-376,9-2-280,13-3-553,13-1-247,14-3-16,13-3 263,14-6-63,12-5-360,10-10 1096,-2-9-2281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4.34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239 3 10122,'-6'0'-40,"-6"-2"-472,-5 1-168,-5 2 440,-3 3 0,-2 3 248,0 2 232,1 1 128,2 2-16,4 1-160,3 2-152,6 1-440,7 3-184,7 1-640,8 2-649,9 1 1105,0-4-3993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4.62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479 25 6825,'-5'-2'561,"-9"-4"927,-8 0-1360,-7-1-16,-5 4-8,-4 4-104,-3 5 24,-3 8 72,-1 5 24,-1 7 72,1 5-8,5 3-80,6 3-40,9 1-88,10 0-64,14 0-112,12 0-72,12-2-184,12-4-16,8-7-120,7-10-48,3-12-689,4-13 777,-9-5-4825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4.83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244 0 9930,'-9'2'272,"-11"3"-168,-9 6-48,-7 6-24,-1 7-32,2 6-8,4 4-16,7 1 0,8-1-16,10 0-32,11-3-112,12-3-408,13-2-216,12-5-1241,11-5 1161,-3-6-4817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5.2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1220 1 1712,'-41'21'272,"-52"32"561,-48 32 303,-33 30 432,-13 21 561,3 14-65,22 4-712,35-5-431,46-13-529,52-21-16,56-25 24,54-30-24,52-36-104,44-37-136,37-40-240,28-35-160,15-32-480,4-24-352,-8-16-857,-16-11-519,-26-8 1335,-49 26-5032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5.06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51 0 13219,'-6'4'-184,"-6"6"-736,-2 8-177,2 10 665,6 8-16,8 6 48,11 5 152,11 2 104,14-1 24,13-1-576,13-2-656,13-5 735,-7-9-5944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5.56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14 5361,'3'-1'120,"9"-1"-136,15-1 16,16-1 8,18 2-8,16 1 0,14 2-8,12 5 8,8 4 0,3 9-128,1 9-640,-3 9 512,-20 0-4057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6.26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65 356 11779,'-1'0'-433,"0"0"105,4-1-744,8-1 392,11-2 680,12-3 24,11-6 88,10-3 40,6-5 40,5-3 8,1-3-80,0-2-32,-3-1-48,-5-1-16,-8 1-32,-8 3-16,-9 3 24,-10 4 16,-9 4 40,-8 2-16,-11 4-80,-10 3-32,-11 5 8,-11 5 40,-12 5 64,-10 3 96,-9 4 200,-6 1 56,-1 2 56,2 1-95,4 2-225,6 4-88,8 3-104,8 4-120,8 2-201,10 2-71,11-1-368,11 1-216,11 0-280,10-1-297,10-1 881,0-7-4609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6.78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342 88 10466,'-8'-3'-80,"-10"-4"-568,-9-4 192,-7-2 440,-2-1-24,-1 0 64,1 2 72,3 3 32,3 4-16,3 6-40,5 7-64,4 7-48,7 5 0,6 7-88,9 4 8,11 3 16,9 3-16,11 2 88,10 0-16,11 0-200,8-2-248,6-3-696,3-7-537,-3-9-79,-4-12 431,-11-12 1305,-12-9 609,-14-8 31,-14-6-288,-13-4-472,-11-4 80,-11-2 552,-7-1 368,-8 1 296,-6 1 192,-6 6 17,-4 7-241,-3 9-424,0 9-320,4 8-320,6 9-16,9 8-16,8 7-8,12 5 32,11 5 0,13 1 8,12 1-8,14-2-88,11 0-112,11-1-400,7 1-312,7 1-793,4-1-479,3-3 1184,-12-6-2465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6.9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6705,'0'5'977,"3"9"1575,4 9-2280,7 12-472,9 9-64,10 7-232,7 3-112,7 0-256,3-3-281,-1-6-647,-2-9 936,-9-9-3425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7.4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85 1 9402,'-7'4'840,"-9"8"1777,-5 7-2817,0 8 0,6 7 16,11 4 8,12 2-192,13 0-89,12-1-55,9-1-40,6-2 136,2-3-56,2-3-440,-1-3-753,0-6 921,-9-6-5257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7.71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4513,'1'10'-216,"6"13"-256,10 15 56,12 10 400,13 7-536,14 2 336,-3-10-2409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8.86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1041 39 4905,'3'-2'360,"4"-1"464,4-2-624,0 0-32,1 1-24,-2 1 8,-5 1 0,-6 2 545,-6-1 175,-8 0 136,-8-2 56,-7 0-496,-7-1-192,-7 2-256,-7 2-64,-9 8-64,-8 9 8,-8 11 97,-7 14 31,-4 15 24,-4 14-16,1 15-112,2 13-64,8 9-1017,10 8-1111,13 4 1216,15-19-7026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9.3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956 1 11538,'0'-1'-320,"-2"4"-1912,-5 5-601,-6 8 177,-7 9 543,-7 5 2601,-8 4 1209,-7 0 679,-6-1-127,-8 1-1137,-5 3-456,-6 6-520,-4 8-96,-4 11-40,-3 10-8,1 10 8,1 6 8,8 5-192,11 4-248,15-1-1160,16-2-793,19-6 1225,10-19-3225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9.65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 4 6161,'-2'0'-56,"-2"-2"-888,-2 1 176,1 1-3625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5.49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1107 0 8106,'-39'16'632,"-52"25"600,-47 30-840,-31 26 40,-11 21 16,8 14 73,25 5-73,40-2-256,47-10-104,56-15-112,56-22-40,57-28-144,53-33-216,48-39-633,39-40-247,30-39-760,17-33-577,3-26 1601,-49 13-2625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19.8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1064 1 5305,'-9'2'688,"-13"5"513,-14 7-353,-12 8-312,-12 10-88,-10 10 8,-9 11 24,-7 10-16,-4 12 40,-3 10-56,1 11-95,2 10-169,7 8-88,10 7-633,13 5-575,16 4 616,15-22-9370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0.1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 3 6785,'-1'-1'401,"-1"-1"-7587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0.24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500 1 6305,'-23'15'400,"-29"24"569,-32 33-993,-26 35 0,-13 36 8,15-6-7594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1.21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1353 38 5081,'-3'0'440,"-4"0"120,-3 1 8,-6 0-103,-5 0-169,-7-2-16,-6-2 216,-7-5 336,-7-2 16,-9 0-96,-10 2-224,-9 9-352,-11 11-88,-11 19-56,-8 20 72,-7 25 153,-2 23 47,2 22-32,10 18-168,17 10-1457,21 2-1591,26-6 1623,19-28-5544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1.40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 0 10826,'-7'3'-888,"-10"6"104,-1 2-8370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1.49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143 1 7714,'-10'12'472,"-11"20"112,-10 20-352,-2 17-1352,6 13 776,7-8-7194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5.85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517 3 9490,'-2'0'184,"-3"-1"-264,-3-1-88,0 2 56,-1 2 16,-2 3 200,-2 4 88,-6 6 96,-4 7 80,-7 8-24,-7 10-24,-6 11-80,-7 15 48,-4 13 305,-3 14 143,3 12 120,8 9-144,13 4-720,19 1-672,22-6 352,10-21-12915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6.2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245 0 10202,'-7'5'608,"-10"7"833,-10 12-1561,-5 13-16,-3 13-152,1 14-17,2 10-151,4 9-224,8 3-616,9 1-472,10-4 903,5-16-5472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6.5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380 20 12163,'-8'-2'272,"-10"-3"-232,-8 0-1137,-5-1-383,-2 5-464,-1 5 239,-1 10 1073,1 11 672,-1 10 1016,0 11 153,3 9-217,4 6-264,8 5-480,9 5-200,11 4-656,10 1-464,10-2-297,8-5-55,6-10-168,5-13 1040,-5-13-2769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6.77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435 35 2481,'-5'-4'888,"-7"-4"984,-7-2-304,-7 1-503,-4 6-193,-4 7-408,-1 10-136,-2 13-136,1 11-40,0 13 168,1 12 136,2 10 184,2 7-63,4 5-265,6 3-408,7 0-1073,11-1-551,10-5 784,4-17-7330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5.74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260 345 10226,'-27'13'328,"-26"18"-72,-16 20-200,5 16-32,22 8-24,38-2 64,43-8 40,48-17 312,46-22 65,39-27-1,32-27-24,22-29-400,13-25-160,2-23-592,-7-16-329,-16-13-1711,-23-9 1576,-44 20-6066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7.10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508 82 6609,'-6'-5'473,"-8"-6"791,-7-5-2152,-3-1-337,-3 1-463,-1 5 208,-1 6 1240,-1 6 800,-1 5 1120,0 5 8,-1 5-479,0 6-353,1 6-640,0 9-128,0 10 24,2 10 32,2 13 0,3 11-8,7 12-272,6 9-560,9 7 440,5-16-8314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7.43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276 1 3873,'-5'9'488,"-7"15"832,-7 18-1264,-5 19-32,-3 16 0,-3 14 432,-2 11 208,0 10 273,1 10 23,5 7-400,5 7-224,8 6-656,10 5-696,11 4 592,3-24-7514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7.79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350 1 4489,'-5'0'200,"-6"2"144,-7 4-264,-6 9 24,-5 13-8,-5 14 168,-5 15 232,-1 15 344,-2 12 33,4 8-201,6 7-272,8 5-816,11 2-368,13-2-665,11-7 25,13-13 408,10-18 48,10-22 295,8-25 393,-7-16-1568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8.0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467 358 1640,'4'-16'504,"3"-21"473,0-15-89,-3-8 56,-7 0 144,-8 8 1,-11 12-81,-8 13-160,-9 14-296,-6 14-8,-4 15-72,-2 13 8,1 15-88,3 14-128,4 13-191,6 11-65,7 7-48,9 5-33,10-2-319,12-4-72,12-9-160,10-13-40,10-17 96,7-20-152,7-24-264,5-23-449,3-23 793,-8-4-4529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8.4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264 0 9386,'-5'2'712,"-8"3"256,-7 6-584,-5 9-79,-4 11-281,-2 12 0,-1 9 120,1 9 8,3 4-8,4 1-32,7-3-112,9-6-24,9-9-24,11-9-24,11-10-192,8-10-193,8-12-103,5-12-224,1-12-480,-1-11-120,-2-10-673,-6-8-127,-6-5 903,-6-1 737,-8 0 1585,-7 5 607,-8 6 40,-6 8-367,-5 10-761,-5 8-224,-3 12-248,-3 10-32,-2 11 40,-1 11 144,0 10 216,-1 7 64,3 7-16,4 2-168,6 1-264,8-2-264,8-3-664,9-6-512,9-8 664,0-10-6570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8.8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285 20 2705,'-2'-3'832,"-4"-1"808,-4-2-248,-5 1-335,-6 4-153,-4 3-88,-3 5 24,-3 5-72,0 5-160,1 4-287,3 5-161,4 2-160,6 4-24,5 1-24,6-1-8,6-1 0,5-3-16,7-2-257,4-2-143,4-3-168,2-2-32,1-6 200,0-3 120,-1-7 208,-4-4 64,-2-5 112,-5-3 88,-3-2 104,-4 1 64,-4 1 88,-3 3-56,-2 3-112,-3 4-56,-1 4-88,-1 5-8,-1 3 8,2 4-24,1 2-32,1 3-16,3 1-40,3-1-8,3-2-408,4-2-280,4-4-680,4-4-425,2-5 1017,0-4-4321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9.1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38 1 6185,'-5'8'104,"-5"9"-976,-2 7 592,1 1-4857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9.38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537 148 5449,'-1'-9'368,"-2"-12"144,-3-7-232,-5-3 8,-7 3-192,-7 7-88,-8 11-24,-8 15-64,-6 15 16,-6 15 16,-3 15 56,-1 12 24,5 11-8,4 7-48,10 6-856,9 2 624,11-13-5441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29.73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447 0 2048,'-6'2'128,"-8"3"225,-8 5-273,-8 7 384,-6 6 96,-3 6 160,-3 4 0,-1 4-112,1 3-56,2 4-168,4 4-104,4 5-240,6 5-56,6 6-64,6 4-120,9 4-696,10 3-480,10 0 688,3-12-2993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0.02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436 0 5617,'-10'5'184,"-14"7"304,-12 11-968,-8 10 144,-5 9 144,-2 9 280,1 5 392,4 3 16,5 2-64,7 1-175,8 2-282,8 1-255,12 2-896,9 0-576,10-1 824,2-11-1945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6.21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1403 286 9442,'-32'8'728,"-44"17"488,-47 22-847,-36 25-145,-25 25-176,-9 20 56,5 16 80,21 6 112,30-2 24,41-9-40,48-13-8,52-19-88,50-23-8,51-28-280,44-32-232,37-32-464,27-31-305,16-27-191,4-22 0,-8-17 352,-17-10 320,-27-6 632,-33-2 160,-39 0 136,-41 2-64,-44 5 144,-42 10 328,-43 15 472,-43 20 96,-40 26-351,-34 29-321,-27 28-248,-20 30 88,-8 26 304,3 23 136,16 17-120,26 13-79,38 8-305,43 4-160,53 1-240,52-4-160,56-9-120,52-16-64,47-22-313,41-26-71,33-31-280,23-33-152,11-33-200,1-27-161,-12-23-567,-21-16-257,-29-9 1337,-48 17-3777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0.30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623 145 264,'1'-6'336,"0"-8"880,-4-7 449,-5-3 431,-6-1-95,-9 3-649,-7 5-448,-7 6-392,-6 7-128,-4 8-88,-2 9 32,-1 8-64,-1 8-23,0 8-73,2 6-72,4 5-88,3 2-8,7 2-24,9-2-24,9 0-32,12-3-184,12-2-305,12-3-119,12-3-320,10-4-96,8-6-345,6-8-455,2-11 1056,-9-6-3297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0.7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466 30 4977,'-6'-3'848,"-10"-4"1257,-8-1-1577,-8 1 8,-5 3-168,-2 6-80,-3 9 48,0 10 80,-2 11 16,1 9 0,1 8-208,5 6-128,7 2-128,9 0-24,11-3 8,10-5-168,11-6-88,11-6-144,8-7-376,8-7 80,6-11-288,3-10-41,1-13-95,0-12-112,-3-11 232,-6-7 192,-6-4 752,-8 0 560,-10 5 936,-8 6 272,-11 9 185,-8 10-217,-6 10-584,-7 10-192,-4 11-375,-3 11-81,0 8-88,1 8-56,3 5-80,5 2-64,6-2-120,6-3-192,9-6-184,6-7-208,8-10-425,7-8-287,9-11-960,7-11 1239,-1-4-5168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0.94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125 1 4617,'0'-1'1016,"-2"1"745,-3 2-441,-4 4-824,-5 5-104,-4 4 64,-1 5-32,-1 3-80,2 1-64,6 0-184,5-2-56,8 0-64,8-2-8,10-2-208,8-2-176,9-3-352,7-6-200,6-7-296,5-7 47,1-10 665,-8-2-5209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1.1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281 16 3017,'-6'-3'888,"-9"-2"912,-7 0-103,-7 3-641,-4 4-272,-1 8-360,1 9-8,2 9 224,3 9 88,5 5-103,6 3-201,8-2-424,9-2-312,10-6-673,12-6-271,12-9-680,11-10-353,10-11 1361,-5-5-3865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1.3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193 0 10290,'-8'1'-8,"-11"1"-224,-8 4-2064,-4 6 407,-1 8 369,3 8 872,6 7 1240,6 6 8,10 3-192,11 0-216,14-3-760,14-6-680,14-9 784,0-9-2745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1.76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4081,'1'2'576,"2"4"952,3 3-1648,4 4-744,4 2-192,4 0-24,4-1 215,2-4 665,0-3 208,0-4 80,-1-3 24,-1-4-24,-2-4-31,1-4-33,-4-1-2401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1.99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370 2 2000,'-6'-1'777,"-9"0"751,-9 2-104,-8 3-440,-5 6-199,-3 8-329,-2 8-40,0 9-8,2 6-24,5 7-64,7 3-64,9 1-208,10-1 8,11-5-272,12-6-80,10-8-232,9-10-304,5-10-897,6-11 1049,-6-6-4881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2.23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78 1 11690,'-8'3'577,"-7"6"247,-3 6-1392,0 5-793,5 3-455,8 2-280,6-2 351,7-3 969,5-6 512,4-9 600,4-7 0,6-9-176,7-8-64,7-10-1312,8-9 896,-3 2-3537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2.6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8 112 3433,'-1'3'160,"-1"5"-88,-1 3-152,1 2-424,3-1-104,4-5 175,5-4 377,6-8 825,6-7 199,8-6-104,6-6-232,8-3-976,8-2-824,7 0 648,-5 5-2665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3.0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719 155 1112,'-4'-4'48,"-3"-6"248,-5-5-72,-2-5 473,-3-2 535,-1-1 304,-4 2-40,-2 3-279,-4 5-513,-4 6-312,-1 6-304,-3 5-40,-1 5 0,-1 5 48,-1 5 56,-3 6 0,-3 4 0,-3 8 8,-2 6 8,-1 7-8,3 8-40,8 5-80,14 14-1392,18 4 960,11-12-8202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6.3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694 1 7650,'-31'6'1000,"-40"10"1616,-32 15-2392,-18 13 41,0 16-97,14 13-16,27 12-152,32 8-120,37 5-112,35-2-33,37-10-55,35-14-24,33-19-472,27-23-336,24-24-713,15-24-599,4-25 1376,-32-4-2321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3.3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1188 11 11947,'-11'-2'544,"-13"-1"576,-13-1-1544,-7 2-64,-7 3-32,-5 4 23,-5 2 289,-7 2 545,-7 1 103,-5 1 32,-4 3-40,-3 4-288,0 6-96,1 6-64,5 6-16,8 4-40,9 3-112,13 1-472,13-1-377,16-1-783,14-3-200,17-1 463,14-4 49,17-2 64,13-4 992,-2-5-2129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3.6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932 104 9858,'-4'-4'416,"-7"-5"176,-7-4-504,-8-2-8,-8-2-8,-8 1 72,-5 2 208,-7 4 105,-4 5 63,-4 4-48,-3 6-232,0 4-104,-1 6-112,0 6-8,2 6-24,3 7-8,5 7-40,6 5-40,10 5-344,12 2-304,13 2-777,15-2-311,15-2-841,14-5 1345,1-11-3425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3.95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443 167 11338,'-2'-3'192,"-2"-5"-640,-2-6-176,-4-5-232,-3-3 56,-5-2 688,-4 1 368,-4 2 432,-5 4 24,-3 6-296,-2 7-192,0 8-224,0 9-16,2 9 8,1 9 16,2 9 16,3 5 0,6 3-24,7 2-16,10-3-56,10-4-16,12-7-176,11-9-328,12-10-1080,10-12 984,-3-7-6938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4.4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294 0 6089,'-3'0'344,"-6"1"56,-5 1 17,-7 2-41,-4 2 72,-5 3 136,-3 2-48,1 2-176,0 3-128,5 2-200,3 4-32,5 3-32,5 4-16,6 3 0,6 2-8,7 3-296,6 0-152,7-1-336,4-3-24,6-6 287,3-7 137,4-9 352,2-10 48,2-10 24,1-9 48,-1-9 16,-1-7-8,-2-3-8,-5-3 0,-6 2 240,-6 2 128,-8 4 169,-7 5 87,-8 5-80,-9 6-56,-9 5-8,-8 6-8,-7 7-56,-4 5-72,-3 7-184,1 5-80,1 5-112,4 4-16,6 3-32,7 1-40,9-1-168,12 0-160,11-3-448,12-4-200,11-4-537,10-8-207,9-8 200,7-9 239,4-11 729,1-9 384,-1-8 272,-2-4-256,-3-4 160,-12 7-816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4.70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164 5 4961,'1'-1'792,"0"-1"585,0 1-473,-2 1-536,-3 3-200,-5 4-120,-6 4 128,-3 4 176,-4 3 32,0 3 40,0 2-112,1 2-168,5 2-64,4 1-80,7 1-24,8 1-24,7-2-160,8-3 0,7-2 8,6-5 16,6-6 160,3-6-144,4-7-144,1-8-552,-1-7-393,-2-9 673,-8 1-5825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4.8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318 50 2577,'-3'-4'1072,"-3"-5"840,-4-3-576,-6 0-391,-4 3-569,-5 5-232,-3 9-56,-2 7 96,-1 8 152,1 7 16,1 3-56,3 1-96,4 1-168,5-2-40,4-3-184,5-2-184,5-4-648,4-4-633,5-3 897,1-4-5073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5.12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313 0 11098,'-11'3'192,"-12"8"-808,-12 8-464,-7 9-1280,-2 8-129,1 6 705,4 1 839,8-2 1570,8-4 175,8-5-224,8-3-704,9-2 8,4-5-3649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5.3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564 1 10658,'-4'1'192,"-6"4"-424,-7 4 48,-5 4-32,-7 4 32,-5 4 200,-5 3 104,-4 4 96,-2 2 0,-1 4-72,-1 2-80,2 2-104,2 2-40,4-1-72,5 0-32,6-2-160,8-3-64,7-4-328,8-3-424,8-5-529,8-6-471,6-7 1104,1-6-1745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5.63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479 121 2793,'-1'-7'1128,"-2"-7"1016,-3-6-303,-4-2-129,-6 1-648,-6 3-392,-8 6-255,-8 6-41,-6 7 0,-6 7-40,-2 6-104,1 6-24,4 4-64,6 4-32,9 1-112,10 2-64,10-3-240,10-2-104,11-4-336,10-6-209,11-6-575,10-8-560,9-9 1191,-3-4-5672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5.86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393 42 3921,'-1'-2'1280,"-2"-3"841,-3-3-265,-4-1-120,-6 1-519,-5 1-97,-6 4-352,-5 5-176,-5 7-264,-3 5-136,-1 7-176,1 3-16,3 3-40,6 0-16,6-1-136,8-3-136,9-3-168,9-3-152,12-1-400,10-2-385,12-2 785,-1-4-9610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6.63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598 1 10658,'-19'0'632,"-28"1"345,-24 8-913,-17 10-80,-8 14-216,4 13 16,12 12 88,19 9 63,26 5 1,26 1-16,29-1-56,25-3-32,26-8-224,21-8-112,19-12-448,12-13-288,10-16-385,2-14-191,-4-15 1008,-24-4-3081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6.2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205 1 7386,'-7'0'192,"-9"5"-152,-9 5 16,-6 7-40,-3 6 16,2 6 0,4 4 8,8 1 16,9 0 0,10-1 0,11-2-8,11-2-200,10-4-128,7-5-809,5-5 641,-4-6-5593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6.6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699 251 9522,'-11'2'96,"-15"1"112,-13 5-1960,-10 5 447,-8 4 145,-5 4 424,-1 2 1168,-1-1 352,4-2 393,5-6-1,7-5-528,8-6-328,6-6-496,8-6-80,5-5 120,5-5 104,4-5 168,3-5 24,4-3-16,4-2-32,5-1-80,4-1-16,5 2-16,7 2-24,6 3 0,8 4 0,6 6 0,6 4 0,6 5-16,6 5-56,4 4-328,3 3-120,2 3-224,-2 4-161,-1 3-535,-3 5 864,-12-1-3825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7.02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3 465 9154,'-1'0'56,"-1"-2"-256,4-2-40,4-5 160,6-7 80,8-9 72,6-9 104,6-8 256,6-6 80,4-2 8,3 0-80,2 3-296,2 6-88,3 7-64,5 7-24,5 8-16,6 7-32,6 8-208,2 6-88,2 8-200,1 7-176,-2 7-344,0 4-305,-1 2 745,-14-5-5073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7.4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1646 109 9962,'-5'-2'96,"-7"0"-560,-7 0 160,-6-1-32,-5 0 96,-6-1 608,-3-2 336,-4-2 320,-2-1-79,-1-2-473,1 0-216,1 2-248,0 1-40,1 1-8,-2 1 8,-2 0 24,-4 1-8,-6 1-56,-6 2-8,-7 5-24,-6 8-16,-7 9-32,-4 10-17,-4 8-103,0 6-40,1 4-112,6 0-240,8-2-912,10-6-865,12-7 1297,15-9-3689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7.8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0 160 11066,'1'-2'128,"2"-2"-368,4-2 104,4-3 136,4-1 0,3 0 48,2-2 40,3 0 160,0 0 48,3 0 49,3 1 7,4-1-24,5 2-24,6 0-24,6 2-16,7 1-72,6 2-24,3 1-16,1 1 0,-2 2 8,-3 3 0,-2 1-32,-3 2-32,-1 3-40,-1 1-8,0 2-24,-3 2-8,0 2-16,-3 0-88,-2 2-528,-4-2-456,-4 0-1297,-6-2-983,-7-3 1807,-8-3-4136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8.21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3 271 7098,'-2'-4'600,"1"-7"200,2-7-240,4-5-208,7-4-128,7-1-32,9-1 8,9 2-96,8 3 0,10 3 24,7 2 40,8 4 24,6 3 8,7 4-8,6 4-40,3 5-64,1 6-32,-3 8-56,-3 6-224,-7 9-824,-8 6-904,-10 5 992,-15-4-6266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8.39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29 5785,'2'-6'-456,"4"-4"192,1-2-4801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8.66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190 63 2304,'5'-1'561,"6"0"471,5-2-552,5-1-208,2 0-208,-1-2-24,-3 0 48,-3-2 64,-5-1 80,-5 1 16,-7 0-56,-4 4-24,-8 5 40,-6 8 120,-6 8 216,-6 10 25,-5 8 15,-2 9-88,1 7-176,0 8-56,4 5-160,6 3-64,6 1-48,8-3-24,9-8-80,8-9 16,10-11-56,8-10-344,12-12-1705,11-8 1457,-1-7-4705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8.9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347 4 7650,'-6'-1'-368,"-8"-1"-777,-7 2-239,-7 2 712,-5 3 1344,-5 2 952,-2 3 561,0 3-321,2 2-912,5 2-375,7 3-425,7 3-16,10 3 40,8 2 24,9 4-32,9 2-88,10 1-80,8 0-136,8-3-400,7-6-249,5-9-607,3-12-584,1-13 1136,-10-5-6362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9.52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176 0 11939,'-6'4'408,"-9"5"192,-6 9-944,-3 9 136,-1 8 16,0 7 144,2 3 64,4 3 0,6-1-16,8 0-24,9-2-208,8-4-73,9-3-127,6-7-96,8-7-32,6-8-104,5-9-152,5-8-64,6-9 7,2-6 193,0-6 296,-2-5 176,-6-4 232,-7-1 24,-9-1 232,-10 0 192,-10 1 345,-10 2 151,-9 1 56,-9 1-64,-8 2-200,-6 3-152,-7 3-287,-6 4-105,-4 7-112,-6 6-16,-3 8 112,-1 8 56,1 8 8,3 7-8,9 6-120,8 8-88,11 4-48,11 5-16,13 2 8,11-1 0,11-3-72,9-2-96,10-6-192,8-6-80,5-9-144,5-10-57,2-13-391,-1-11-488,-3-11 872,-11-3-7226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7.16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1203 393 6041,'-6'-13'592,"-10"-14"641,-14-12-353,-17-3-136,-16 1-16,-20 9-120,-17 12-88,-15 17-103,-13 17 7,-4 19 72,1 18 64,11 13 96,19 11-64,26 5-208,31 4-120,32-2-248,33-3-32,30-6-232,28-11-104,24-13-232,18-16-104,14-18-104,9-20-41,4-18 17,0-19 80,-6-16 272,-9-13 160,-18-10 312,-20-7 136,-26-1 184,-26 1 72,-30 5-240,-26 7-328,-26 10-760,-21 9-352,-19 11-25,-15 11 329,-10 11 1264,-4 10 504,2 9 377,7 10-73,10 11-768,14 12-320,16 11-416,20 10-96,24 7-192,25 5-193,25-1-479,25-4-64,21-10 376,16-12 448,11-14 976,7-15 152,2-15-72,1-14-264,-5-12-656,-7-9-248,-14-8-153,-17-6 169,-23-5 520,-22-4 120,-24-5 168,-13 12-1136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9.7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164 0 9010,'-8'4'328,"-11"7"-120,-7 8-16,-4 8-48,2 6-80,5 3 128,5 0 128,9-1 152,7-3 80,9-3-151,9-2-113,10-3-296,9 0-224,10-2-537,6-1-375,3-2-1112,0-3 1215,-9-4-5680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39.8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220 0 2513,'-2'1'440,"-4"3"728,-7 4-344,-6 5 64,-7 5 72,-3 8-207,-3 4-281,1 4-384,4 3-96,6-2-536,9-2-89,10-6-631,13-7 544,4-6-4217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1.2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57 1 11098,'-3'3'320,"-6"3"-23,-2 6-297,-2 4 48,3 4 80,2 5 224,5 3 128,6 4 288,9 4-24,11 3-200,15 3-120,18 1-336,20-1-120,20-3-248,18-5-216,15-8-680,10-12-553,5-13 913,-23-8-9946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1.67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1 147 8522,'2'4'504,"3"4"248,8 6-224,10 4 72,12 4-128,12 0-55,15 0 15,12-2-8,12-3 0,11-4-48,11-4-168,11-4-48,8-6-88,5-8-112,1-9-384,-1-10-192,-7-11-665,-8-9-351,-11-9-1369,-15-7 1633,-21 7-4161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2.05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1334 1 12363,'-2'4'512,"-3"7"160,0 6-1184,2 5-544,4 4-369,7 0 169,4-1 392,5-5 816,4-4 480,1-6 128,2-4-128,-1-4-296,-2-1-176,-3-1-248,-4 2-144,-5 2-152,-6 6-48,-9 4 176,-9 8 280,-11 5 264,-12 5 240,-12 4 320,-12 3-80,-12 2-56,-12 1-88,-10 3-264,-12 2-80,-8 2-48,-6 1-40,-3 1-240,1-2-192,7-3-296,8-5-264,14-7-1217,13-9 1369,22-8-3833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2.3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0 589 2072,'6'-7'513,"9"-7"583,8-8 72,10-4 40,5-1-39,3 3-97,0 3-48,-2 5-72,-1 4 32,-2 5-47,-1 3-89,0 4-192,1 1-160,5 2-224,5 0-80,6-2-152,6-4-40,6-7-24,6-7 0,5-8-16,3-7-64,2-7-96,0-4-64,-2-3-320,0-4-216,-2-1-1233,-2-4 1185,-14 9-8930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2.7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1180 203 7778,'-9'5'800,"-14"6"1512,-12 9-2520,-11 5-176,-10 3-88,-6 3 16,-5 0 536,-4-2 288,-4-2 200,-1-2-40,-3-3-592,-1-3-296,1-3-424,1-2-96,5-4 232,5-2 192,7-3 400,11-2 120,10-1-48,12-3-24,12 1-48,9-1 64,8 0 336,9 2 88,8 2 112,6 3-32,5 1-152,7 3-40,4 2-88,5 1-32,7 1-56,8 1-24,7-1-56,8-1-32,5-4-24,5-6-8,3-7 0,2-10-8,1-9 0,1-9 0,1-8-88,0-8-136,-1-5-264,-1-6-104,-5-3-96,-5-2-64,-8-1-337,-7-1-335,-8 0 752,-14 12-4209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2.99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282 1 3145,'-4'4'1240,"-4"6"768,-6 7-287,-4 7-265,-4 6-680,-2 6-256,-1 4-312,-1 2-104,2 0-552,2-1-400,1-4-672,2-4-33,2-7 489,1-7 208,4-8 784,3-6-4745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3.2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1 197 10306,'1'-1'416,"1"-2"833,2-1-2082,3-1-55,2 0-64,3 1 136,1 0 416,2-1 240,0-2 352,-1-3 16,2-5-56,0-4-64,4-5-416,5-4-568,4-5 535,-2 3-6616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3.39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75 1 6825,'-4'4'529,"-5"6"1359,-4 10-2312,-4 9-1769,0 11 1617,3-1-5473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7.2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810 276 1360,'-15'-11'704,"-19"-15"921,-21-13 63,-17-7-304,-12-1-191,-5 5-601,-3 8-336,5 12-488,7 13-64,11 14 16,14 10 88,15 10 208,13 8-16,16 5-472,15 4-577,16 4 593,4-7-5385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4.26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715 340 9714,'-2'-5'336,"-2"-10"56,0-11-376,0-10-32,-1-7 0,-2-4 120,-2 1 152,-4 5 248,-6 6 145,-4 10-9,-4 9-112,-2 11-200,-1 12-104,1 14-8,2 12 24,2 17 40,2 15-48,-1 15-112,-2 13-48,-1 10-72,-4 7-72,-2 3-184,-4-4-120,-2-7-248,-4-11-64,-2-14-288,0-17-737,-1-19 1065,7-17-8818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4.59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236 18 2665,'2'-3'1160,"5"-1"664,4-1-560,4 1-367,5 2-673,3 3-72,2 2 128,2 2 8,3 2-8,2 1-56,2 0-208,1-1-64,-1-3-80,-3-2 8,-5-3 64,-7-1 56,-6 0-232,-8 0-144,-7 3-192,-7 4-64,-8 5 215,-8 6 153,-7 8 168,-8 8 64,-8 7 136,-7 7 72,-6 8 56,-4 7-15,0 4-41,5 2-96,8-3-481,10-5-615,11-8 592,11-14-5025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4.90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528 26 7938,'-5'-2'360,"-7"-1"24,-7-3-152,-7 0 72,-4 0-48,-6 3 80,-3 4 32,-4 8-136,-4 8-16,-1 9 104,-2 10 40,2 8-8,6 7-31,6 3-257,10 3-88,10-1-128,12-3-145,11-4-327,12-7-96,11-8-544,10-11-224,8-14-681,5-14 1025,-5-7-3017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5.1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293 0 10434,'-9'5'264,"-11"9"-168,-11 9-56,-6 11-16,-3 9-16,0 8 232,4 5 248,5 3 249,6 1 23,9-4-264,9-3-320,10-4-328,11-5-80,10-4-216,9-4 8,9-7-312,8-7-289,4-7-743,5-10-329,3-11 1073,-10-5-4721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5.40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 1 8042,'-2'1'528,"-3"2"624,0 4-1048,-1 6 0,1 7-40,2 6-8,3 4-48,4 2-16,4-1-32,5-4-8,6-6 16,4-7-192,5-10-280,3-10-160,5-9-520,1-9-329,2-8 889,-6 3-4593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5.83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265 2 3169,'-5'-1'808,"-7"1"728,-7 1-712,-6 3-184,-4 5-135,-2 5 63,-1 6-40,2 6-48,4 5-184,4 3-104,5 2-120,5 0-32,8-1-24,6-3-104,7-2-128,7-5-120,5-5-104,6-6-64,4-6-296,3-7-81,3-7-415,1-6 40,0-6 360,0-4 215,-3-2 537,-3-2 136,-6 1 40,-6 1 24,-7 3 56,-9 2 25,-7 4 159,-8 2 112,-5 5 8,-6 4-24,-4 5-72,-2 5 0,-3 6 184,1 6 64,-1 6-112,2 5-144,1 5-400,2 3-120,1 1-224,4 0-8,3-3 264,5-4 80,4-6-136,5-6-544,4-4 424,2-6-3305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6.01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69 5 6729,'-7'0'-328,"-9"-1"-1656,-7-1 1184,1 1-2817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6.3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68 4537,'0'-4'688,"2"-4"672,4-4-383,5-2-353,6 1-176,6 3-248,8 4-96,5 5-72,6 5-8,2 3-8,1 1 8,-1 2 0,-2 0 0,-3-1 0,-4-1 0,-4-1 0,-4-2 0,-5 0-8,-4 1 0,-5 4-16,-4 6 0,-4 7 0,-4 8 16,-2 8 56,0 5 16,3 2-8,5-1-24,8-5-168,8-6-152,7-10-680,6-11-329,6-13-839,3-14 992,-6-5-2577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6.5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361 0 11570,'-5'10'641,"-7"14"703,-6 18-1312,-4 16 16,-1 14-48,1 12 8,3 9 8,3 4 8,3 3 8,2 2 8,1 0-24,1-2-32,-1-5-208,-2-4-128,-2-7-272,-5-6-224,-4-8-505,-7-6-455,-8-10 984,3-14-6898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6.81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1 519 6657,'13'-10'184,"21"-12"-72,19-12-64,19-8-32,13-5 1,9 0-1,4 3 8,-1 4 0,-3 6 0,-8 5-24,-6 6-145,-8 2-551,-9 2-352,-8-3-368,-9-3-121,-8-6 889,-10 3-984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7.2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1304 5233,'41'-10'264,"58"-18"0,59-19-40,53-19-192,44-17-8,33-16-24,24-18-16,15-19-448,10-21-464,6-23-512,2-22 608,-57 23-1529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7.70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1860 1 11370,'-7'20'280,"-8"32"-167,-6 40-338,-6 41-55,-8 37-248,-8 32 104,-16 25 80,-18 17 112,-23 10 272,-26 6 32,-30 6 176,-32 6 8,-32 7-136,-32 6-416,-31 2 128,32-49-9834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7.11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919 1 7586,'0'3'928,"0"6"1928,2 8-2776,0 11 16,1 12 0,1 12 9,0 14 95,-2 13 32,-3 12 40,-4 12-32,-4 9-80,-6 8-40,-7 5-32,-7 5-24,-7 5-8,-8 3-8,-7 3 0,-7 2-8,-4-2-104,-4-4-120,-2-10-472,-1-12-185,-2-16-215,0-15-16,1-17 56,1-14-761,3-15 1129,13-15-5353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7.55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866 4 3417,'2'-1'1056,"3"0"1000,1 0-279,1 1-689,0 3-280,0 3-320,-1 5-176,-1 6-80,-1 7-16,-1 7 0,-2 9-15,-3 10-73,-3 10-40,-4 12-56,-6 10-16,-6 9-8,-7 8-8,-8 7 16,-8 6 8,-8 6 16,-8 4 0,-6 3-8,-3-1-16,-4-2-184,0-5-208,0-9-353,1-12-79,5-14-280,5-16-816,10-18 1247,13-17-5920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7.9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576 15 5161,'1'-3'656,"-1"0"1281,1-1-2001,0 1-16,0 2 64,-1 4 112,-2 5 576,-2 9 272,-4 7 248,-2 8-48,-3 8-415,-2 7-265,0 9-328,-1 8-72,-1 10-80,-1 11-80,-4 11-160,-5 10-64,-5 8-32,-6 8 15,-7 3 89,-7-1 16,-6-4-640,-6-10-1024,-2-12 1112,8-23-6842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8.4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462 0 6113,'2'3'704,"3"6"137,3 8-121,3 12-8,2 13-240,-2 14 104,-2 16 104,-3 14-88,-6 15-135,-6 13-145,-5 12-216,-5 11-40,-7 12-16,-7 9-16,-7 7 0,-7 7-8,-7 2 8,-6 0-56,-4-3-664,-4-5-689,-3-10 745,10-30-9066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8.84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723 0 8882,'-2'8'456,"-2"12"472,-1 14-928,-2 13-88,-2 12-80,-3 8 8,-4 8 40,-6 5 120,-7 5 128,-8 5 16,-10 2-24,-8 1-40,-8 0-272,-8-1-200,-8-2-928,-8-1-905,-7 1 1241,11-15-4105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49.93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963 1 4089,'-16'18'776,"-22"28"704,-20 26-303,-19 25-585,-13 17-528,-11 10-1120,-9 6-273,-6-3-167,-5-8-296,-6-11 1247,19-25-1415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0.26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0 356 6025,'17'-1'264,"21"-4"104,23-7-224,19-5-24,17-8-7,11-4-17,9-5-40,4-3-32,3-1-8,-1-2-208,-2 0-617,-3-2 513,-23 6-5633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0.61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1183 1 1448,'-8'4'408,"-12"7"1017,-11 8 71,-11 5 528,-7 5-103,-5 4-537,-2 2-272,-3 0-447,1 0-201,-2 0-608,-3-1-288,-3 0-281,-5-2-87,-6-1 160,-7-1 168,-7 0-288,-7-2-769,-7 0 945,15-4-5689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0.84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0 526 10658,'16'-3'384,"24"-6"-72,26-5-144,24-6-136,21-5-240,16-6-352,8-7-144,5-5-136,0-7 120,-5-4 48,-7-5-120,-8-2-1201,-8-3 1193,-24 10-3465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1.0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260 1 10674,'-25'10'-960,"-33"13"-816,-30 12 255,-1 0-4896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8.04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2729 1 12403,'-44'23'528,"-61"33"384,-63 42-896,-54 41 24,-43 38-16,-31 32-24,-22 27-144,-15 20-416,-8 13-1905,-5 6 1585,56-45-8994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1.3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1 248 12563,'9'2'200,"20"2"-552,23 1-256,26-1-601,23-3-375,20-4-72,14-4 231,8-5 721,1-6 416,-1-6 752,-5-6 120,-5-6 8,-4-6-224,-3-6-304,-24 4-7073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1.4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41 0 6993,'-18'9'225,"-4"3"-7443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2.36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38 1 960,'-2'4'120,"-2"9"384,-2 9 337,-1 8 495,-1 9-56,1 6-256,3 3-80,7 2-311,8-2-137,12-2-480,13-4-528,16-6 264,-1-10-7146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2.6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4001,'9'3'-896,"16"4"320,3 0-1953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3.0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 0 7202,'-2'8'520,"-1"10"848,1 11-1432,7 9 48,8 5-144,11 3 8,10-1 24,10-4-40,7-7 152,6-7-128,5-10-448,5-9-393,0-12 473,-9-5-5641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3.28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63 0 7906,'-7'8'216,"-8"10"496,-1 11-1216,1 10 232,6 5 32,9 2 32,10-2 192,10-3 40,10-7 64,10-8-24,7-9-368,7-10-441,5-12 425,-7-4-6081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3.55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105 0 9426,'-8'4'248,"-9"7"80,-5 7-488,-2 7 248,5 8 208,7 7 176,10 3 88,12 2-71,12-1-225,13-1-176,9-3-208,9-6-217,6-8-583,4-10-648,4-12 824,-11-6-7666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3.8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56 0 10706,'-6'3'272,"-7"5"-472,-3 3-608,2 6 16,7 3 0,10 4 600,11 2 256,11 1 96,11-1 16,11-2-96,10-4-40,11-5-104,7-7-64,5-10-224,3-9-184,0-9-425,-3-8-343,-4-7 712,-14 2-4185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4.02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87 1 7017,'-5'3'665,"-6"5"279,-5 6-240,-1 7-384,0 7-200,4 5-104,6 3 0,7 1-24,8-2-16,10-3-136,9-5-104,8-5-336,6-6-216,4-7-489,4-6-239,2-8 856,-9-2-3705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4.27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135 0 7642,'-4'1'464,"-6"3"296,-5 2-584,-1 4-152,-1 2-16,1 4 56,2 3 128,1 3 280,1 2 152,2 2 56,4 3-23,4 0-273,8 0-160,7-2-224,7-2-192,9-4-417,8-3-199,6-5-464,5-5-280,3-7-473,-1-5 1025,-8-3-3913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9.03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29 1 3913,'-12'6'104,"-4"3"-4121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4.53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 0 13363,'-3'5'232,"0"7"-352,3 9-32,9 9-88,8 9 8,11 5 48,9 3 24,8 2 136,7-1-56,6-3-152,5-3-152,4-5-529,2-8-287,-1-9-784,-5-10-369,-6-9 1289,-13-5-3209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4.75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36 18 4577,'-3'0'344,"-3"0"480,-3-1-616,1 1 80,1 1-24,4 2 0,5 2 97,5 1 23,6 1-56,5 1-104,7-2-208,6-3-224,5-3-472,6-6-241,4-6-703,4-6 832,-8-1-3065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5.01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41 1 6697,'-5'3'809,"-4"6"1343,-3 3-2304,2 5-392,6 4 128,9 2 120,11 3 264,12 0 160,9 0 24,9-4 64,8-5-16,7-4-160,6-7-184,7-7-848,5-8-969,3-10 1089,-12-2-4113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6.28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682 0 4449,'-4'1'536,"-8"2"888,-8 6-799,-9 5-81,-8 8 96,-7 6-56,-6 8 0,-6 7 48,-3 8-88,-2 7-176,2 5-112,4 2-280,5 2-160,8-3-232,8-4-168,7-6-688,8-7-641,5-8 1073,5-11-5113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6.5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2625,'3'4'504,"3"6"776,10 8-424,11 8 80,15 4-200,16 5-231,16-1-545,13-1-304,9-6-473,7-7-159,0-10-128,-2-11 96,-6-13 71,-8-14 497,-17-1-1336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6.8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3225,'1'7'440,"1"9"808,3 8-800,3 6 48,6 0 120,4-3 9,5-7-273,5-9-64,5-10-208,5-13-224,3-12-577,3-10-367,0-10 504,-8 3-4697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7.0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594 215 1232,'-4'-7'-184,"-6"-9"512,-7-9-608,-8-6-248,-7-3 1272,-7 0-152,-6 5 665,-4 7-9,-4 9-304,-1 9-240,0 11-360,2 11-104,4 9 161,6 9 159,8 7 240,10 6-48,12 5-368,12 4-408,14 4-584,13 1-280,11-2-449,9-2-519,7-8 1080,-5-12-3273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7.40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3913,'1'4'536,"2"3"368,4 5-288,4 4-456,5 2-192,4 2-184,5 1-136,5-1-160,4-1-136,5-3-264,3-7 504,-5-3-2641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7.61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75 0 6641,'-4'3'489,"-6"4"551,-3 6-896,-2 8-16,0 9 88,4 7 112,4 6 0,8 4-160,9 3-152,9 1-264,10-2-192,8-3-656,9-5-369,5-8-479,4-8 824,-8-9-2065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7.9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168 0 8522,'-4'3'448,"-6"4"408,-5 3-872,-4 4 16,-2 3 0,1 3 24,0 3 56,2 2 104,2 2 16,3 4-40,4 4-96,6 1-224,8 1-96,8 1-192,10-2-72,7-2-200,7-4-112,7-5-25,3-7-23,2-9 232,-1-9 128,-2-10 64,-6-7 152,-8-5 32,-8-3-112,-9-1 320,-8 4-3137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9.13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1 129 3425,'17'-6'368,"25"-7"248,26-4-96,27-4-176,25 0-112,22 2-152,19 2-48,15 6-40,12 8-56,5 9-528,2 11-416,-4 13 520,-35 2-2969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8.0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234 0 2937,'-6'0'832,"-8"2"736,-9 1-792,-6 5-240,-3 5-392,-1 5-88,3 6-16,4 5 48,6 6-120,7 5-64,6 3-240,6 1-312,8 1-176,6-1-464,6-1 712,0-9-2601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8.2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187 288 3153,'-4'-3'416,"-6"-5"192,-4-3-72,-3-2 8,0-1-328,0 1-128,1 1-208,2-1-24,1-1 56,2-1 24,0-3 48,1-3-8,0-3-32,2-2-104,1-2-544,2-1 456,2 3-3689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8.48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109 1 7290,'-4'1'136,"-6"3"-200,-3 5-16,-3 5 40,0 6 16,1 5 112,1 6 24,4 6-32,3 7-96,3 5-625,5 4-623,4 1 680,2-8-4409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8.9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573 48 10802,'-12'-5'-72,"-15"-4"-624,-13-2 160,-10 0 456,-4 3 40,-2 4 296,1 5 168,4 4 104,4 3-16,6 3-184,6 0-96,7 1-151,6 0-57,6-2-201,5 0-23,3-2-8,3-1 0,2-2 112,2 0-16,0 2 16,0 1 16,0 4 24,-1 5 24,0 6 0,0 6 0,0 6-304,3 6-144,5 4-600,6 3-120,7 1 151,9-1 113,8-3 344,6-3-40,5-7-248,4-7-265,2-9 649,-8-8-1112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9.3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288 118 5297,'-4'-5'584,"-6"-6"865,-5-5-1137,-5-4 152,-1 0 144,-3 2-48,-1 3 32,-1 6-112,0 6-288,0 7-56,2 7-56,2 4-24,3 4-8,5 1-16,5 2-24,7 1-152,7 0-104,7 0-112,7-2-512,8-2-64,8-5-489,5-5-287,5-6 80,2-7 231,1-5 681,-3-5 568,-6-3 720,-7 0 169,-8 0 63,-8 3-184,-9 2-360,-8 3-184,-7 1-176,-6 2 128,-6 2 352,-5 2 48,-3 2 40,-1 1-120,-1 1-432,1 2-264,2 0-616,3 0 544,5-1-3617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9.6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229 25 9258,'-5'-3'-136,"-7"-3"-1072,-6-1-57,-4 2 537,-3 1 168,0 4 1008,-1 3 336,2 4 185,3 4-41,2 7-160,4 8-72,4 8-192,6 9-104,7 7-272,9 6-96,9 2-160,9 1-104,9-3-144,7-5-72,4-10-168,4-11-48,0-12-368,0-14-385,-3-14 833,-9-5-4937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39:59.90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202 1 8522,'-10'5'352,"-12"7"744,-10 10-1904,-4 9-432,2 7-265,5 6-623,8 4 304,8-1 727,9-3 233,7-6 664,7-6 104,1-9-112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0.1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424 1 9290,'-14'4'80,"-16"7"-88,-15 12-416,-8 12 336,-3 11-8,2 11 16,4 6 80,7 3 160,8 0 280,10-3 24,10-4-16,11-6-176,12-5-480,12-6-224,11-7-656,12-9-384,9-10 783,-5-8-5880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0.4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344 0 1592,'-10'4'344,"-13"5"265,-12 7-249,-8 8-336,-3 6-32,0 5 0,4 4 8,6 2 0,8 1 0,9 0-24,7 1-16,9 0-208,6-1-8,7-1-33,5-2-79,6-5 88,3-4 144,-1-8-1136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1.16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8 1880,'8'-3'88,"3"-1"-2056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3.6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5088 0 5545,'-20'9'280,"-32"15"224,-33 17-432,-28 19-16,-25 15 8,-20 12 112,-16 10 48,-14 6 73,-13 7-17,-13 9-128,-14 9-56,-15 15-80,-15 17-8,-15 21 8,-12 22-8,-9 19 48,-4 16 24,2 13 240,6 6 144,16 0 176,21-7 8,29-13-232,35-18-168,40-21-864,44-23-664,46-25 688,33-38-7586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1.4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43 0 3217,'-5'5'576,"-4"7"440,-3 6-256,2 5-336,4 3-168,8 0-168,11-4-40,11-5-168,12-8-184,10-10-320,10-9-120,6-9-408,5-10-49,1-6 713,-11 2-1264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2.1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559 1 5441,'-13'8'248,"-19"11"264,-16 11-384,-12 12 184,-6 9 56,0 8-15,2 8-41,7 5-48,7 1-48,10-3-48,9-6-16,11-7-96,9-9-32,11-9-160,9-10-72,10-9-208,8-9-16,6-11-513,2-13-247,2-11 144,-1-11 56,-3-7 768,-4-5 456,-7-1 568,-6 4 240,-7 5 320,-8 7 49,-8 7-129,-6 8-176,-6 8-288,-5 8-79,-2 8-281,-3 7 0,-1 8-24,0 5-96,3 4-96,4 2-80,5 0-216,5-3-72,7-4-296,7-5-168,6-4-312,5-6-249,6-7-7,4-9-144,4-10 79,4-10 201,3-10 104,1-6 248,2-6 280,0-3 88,0 1 208,-4 3 104,-4 2 584,-5 7 360,-8 5 672,-6 7 225,-7 7-297,-5 7-336,-6 6-671,-4 6-217,-3 7-184,-2 6 24,-3 6 88,-1 6 32,1 5-32,2 6-56,2 3-136,5 3-64,5 0-368,5-1-216,6-5-345,6-5-55,5-8 0,5-8 32,5-10-480,3-9 783,-2-4-5976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2.29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238 1 4161,'-3'2'776,"-6"6"1176,-6 6-1199,-7 10-385,-4 8-64,-4 11-152,-1 7 16,1 8 16,3 4-16,5 2-128,6-1-288,9-3-336,10-4-392,9-4-1153,11-5 1289,0-11-3409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2.59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277 1 8586,'-10'3'32,"-13"7"8,-10 7-560,-7 10 488,-3 9 16,3 9 128,4 8 80,8 5 136,10 3 16,13 0-112,12-2-72,16-3-144,13-4-128,16-8-456,15-7-344,14-10-745,12-9-279,9-13 1032,-13-7-2481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2.8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427 307 1840,'-4'-8'208,"-5"-11"-48,-5-10-576,-6-9 136,-6-4-392,-5-2 2489,-4 4 463,-3 6-1088,1 8 1193,2 8-1385,4 10-424,5 8-496,4 10-48,2 8 272,3 9 152,1 6 264,1 7 57,1 5-281,4 3-160,4 1-312,7 1-184,6-3-360,9-5-176,6-8-657,6-8-159,6-12-697,4-13 1081,-4-6-4609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3.1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257 0 11634,'-10'6'625,"-14"7"583,-10 9-1168,-6 8-64,-1 10-40,3 8-48,6 6 0,9 4-80,10 0 8,11-1 8,12-5-72,11-7-320,13-8-313,11-9-1287,9-11 1200,-4-7-6842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3.41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292 0 12811,'-9'0'320,"-12"2"-192,-8 1-88,-7 1 56,-1 4-48,2 2-48,3 4-24,5 4-24,5 4 8,4 3-8,4 2 0,6 3 0,5 0-16,5 0-176,6 2-88,4 1-184,5 0-97,3-1 25,3-3 96,2-4 192,0-7 80,2-5 80,0-6-56,0-8-640,1-7-504,0-8 743,-5 0-6168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3.60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77 1 2208,'-5'8'649,"-5"11"559,-5 14 136,-1 10-352,1 8-311,4 5-625,7-1-257,7-4-239,9-6-48,10-8-56,9-8-296,12-8 544,-3-8-4033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3.9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4593,'3'5'-624,"3"6"1528,1 1-5777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4.53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35 0 13323,'-5'11'-192,"-4"18"-1585,-2 20-751,5 19 1464,2-2-6698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4.08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4569 0 9770,'-31'15'264,"-44"20"8,-47 23-640,-42-72 96,-34-9 16,-29 28 128,-21 41 120,-19 45 104,-14 42 40,-10 35 0,-8 30 0,-6 22-64,0 18-16,4 8 16,11 2-8,17-6-56,23-10-192,32-15-760,35-18-504,41-25 687,43-40-5952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4.86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125 1 6737,'-10'20'601,"-13"26"975,-7 25-1800,0 18-216,8 11-881,13 2-855,16-9 1232,7-20-2865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5.19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333 0 6625,'-7'1'104,"-7"2"88,-8 2-424,-7 4 200,-5 6 24,-4 7-16,-2 9 24,1 7 304,2 6 145,5 7 199,7 5 16,12 4-296,11 2-128,14 2-560,15 0-192,13-3-88,11-2-104,8-8 319,6-7-79,5-10-352,4-13-112,3-12 368,-12-7-3449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5.41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260 1 2481,'-3'0'552,"-4"-1"384,-5 3-176,-4 4-416,-4 6-176,-4 6 120,-2 7 184,-1 7 288,-2 6 65,2 5-241,3 3-184,4 3-432,6 0-304,5-2-592,7-4-393,7-8-575,5-8 920,2-10-2105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6.10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425 1 6273,'-11'5'176,"-14"11"-48,-14 11-96,-9 12 48,-6 13 112,0 10 369,2 10 135,6 5 56,8 4-112,8-1-552,11-3-328,10-9-256,12-8-168,9-13 40,9-11 128,8-14 135,6-12 145,6-13 136,5-12-96,3-11-600,0-9-392,-3-7-376,-5-3 295,-8 1 1441,-7 3 873,-10 7 975,-8 6-16,-8 8-711,-7 7-425,-6 6-536,-5 7-128,-4 7-112,-4 8-8,-3 7 64,-2 7 112,0 6 64,2 6 0,4 2-176,7-1-168,7-3-336,9-4-32,8-8 32,7-6 88,7-8 264,4-8 32,4-10 16,2-8-32,0-10-72,0-8-72,-2-8-152,-2-5-40,-4-4 56,-5 1 72,-4 3 256,-5 6 152,-6 8 112,-4 9-24,-6 10-112,-5 9-120,-4 11-88,-3 9 24,-3 9 56,-1 8 24,0 5 0,2 3-16,4 2-88,5-2-96,7-3-328,8-6-16,8-7-368,7-8-88,8-11-305,6-11-247,7-12 840,-4-5-4017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6.3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326 71 3049,'-7'-5'488,"-9"-5"688,-9-5-696,-7 1-48,-4 1-88,-2 4-56,2 5 200,2 5 329,4 6 127,4 3 96,5 3-216,7 1-528,6 0-248,6 0-392,5-3-176,7-3-208,6-5 24,5-9 168,4-10-120,5-13 464,-4-2-6842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6.86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99 63 7978,'-5'4'648,"-6"7"1112,-6 9-1792,-1 9-48,-1 11 32,4 9-176,5 4-48,7 1 40,6-4 32,6-6 176,7-9 72,6-9-16,6-10-8,6-11 0,4-10-24,5-12-112,2-11-128,2-10-328,-3-8-128,-4-5 112,-8-2 175,-9 1 858,-9 2 383,-9 6 328,-8 6 48,-6 7-392,-5 8-199,-4 8-297,-3 8-88,-3 7-136,-2 8-40,-2 7 88,-2 8 56,1 6 24,0 5 0,4 1-144,4 1-64,6-1-136,6-1-32,6-2-88,7-3-32,8-3-112,6-5-176,8-5-217,5-8-271,6-8-824,3-9-481,-1-9 1233,-6-1-3449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7.03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284 1 4353,'-3'0'616,"-6"-1"688,-4 2-776,-5 3 33,-5 4-217,-2 5-72,-2 3-8,-1 3 32,1 2 104,2 0 16,3 0-136,2 0-88,3-2-376,4-2-352,4-2-616,5-4-449,4-3 801,2-3-4753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7.2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312 1 9066,'-6'1'384,"-7"4"160,-8 5-480,-7 8 8,-4 9 72,-2 7 40,0 9 16,3 5-24,3 6-144,4 5-56,4 4-568,4 3-288,4 3-256,4 1-209,4-2-567,4-4 1192,3-13-3537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7.7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729 749 3121,'-4'-5'808,"-7"-7"920,-9-6-416,-10-4-423,-8 1-97,-8 1-184,-5 5-72,-3 7-112,-4 6-24,-1 9 8,0 8 0,1 5-79,3 6-105,5 3-352,6-1-97,9-2-95,8-5-104,8-7 104,10-10-48,8-11-328,8-13-80,9-13-928,8-14-497,7-12 233,6-12 207,6-8 1073,2-3 632,0 0 624,-1 4 256,-5 8 297,-3 10 79,-7 13-312,-5 11-80,-7 11-120,-4 10 1,-6 10 79,-3 11-24,-2 9-64,-1 11-104,2 10-200,4 9-160,7 5-216,9 4-56,11 2-312,10-3-272,10-5-464,8-9-152,5-10-329,6-13-135,2-12 1048,-11-8-2425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7.8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 4 8474,'-3'-1'-632,"-3"0"-1777,-1 0 1001,-1 1-2617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4.50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2508 1 10818,'-28'6'400,"-38"12"153,-40 15-553,-31 20-64,-25 19-25,-15 19-15,-10 19 24,-6 19 80,-2 17 40,1 19 56,4 19 32,9 16 25,11 16-9,17 12-48,20 7-40,26 1-232,30-3-8,34-10-257,34-17-295,38-21-112,35-24-456,34-27 0,30-30 143,26-31-199,22-32-144,18-34 864,-24-18-1849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7.97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22 0 2425,'-2'5'608,"-3"8"520,-1 8-608,1 8-224,2 6-400,4 6-184,7 4-752,4 1 600,2-6-2665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8.20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106 0 3305,'-3'4'480,"-4"7"360,-3 10 0,-3 11-144,-1 9-216,1 11-248,1 6-96,3 4-111,2 3-25,2-1-137,1-3-143,2-6-384,-1-6-248,1-9 472,1-11-4161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8.5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4745,'1'2'48,"7"10"-104,5 13 632,4 10 216,3 12 273,1 10-25,0 11-432,-1 8-200,-2 9-304,-1 8-56,-2 5-136,-4 4-176,-5 0-232,-5-3-56,-8-10 48,-5-11-281,-6-15 561,0-19-6241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8.84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3377,'4'9'472,"5"15"416,4 15-256,3 15-296,3 11-72,2 10-128,0 9-64,-2 6-200,-2 6-240,-3 5-912,-3 1 776,-4-17-3393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9.29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11586,'2'1'-16,"4"3"-768,5 5 192,6 6 280,5 7 0,3 7 272,2 9 80,1 8 208,-1 8 48,1 8 40,-1 8-24,1 7-136,-1 7-48,-2 9-80,-2 10-24,-6 9-64,-5 10-144,-8 5-616,-7 3-408,-8-3-1089,-7-6 1145,-1-24-4305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9.6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5289,'1'11'-112,"3"15"-216,4 19-416,-1 3-3361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09.69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121 0 1696,'-2'16'208,"-5"23"176,-5 20-95,-7 18-161,-6 11-264,-4 3 56,2-13-2409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0.0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212 1 6881,'1'3'329,"1"4"431,1 7-808,2 7 56,-1 10 32,1 10 24,-2 11 0,-1 9 0,-4 9-8,-4 9 0,-4 4-16,-5 3 0,-5 0 0,-3 0 16,-5-3-16,-2-6-256,0-9-1032,1-10-561,5-12 801,5-14-3201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0.2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20 376,'0'-1'48,"2"-2"168,0 0 408,1-1 208,0 1 313,0 1 55,2 0-256,0 1-104,3 1-232,1 1-159,2 2-305,2 1-208,1 1-417,1 1-151,0 0-120,-1 1 104,-2 2 344,-2 4 216,-3 5 160,-2 7-96,-3 7-656,-4 10-456,-4 9 543,-1-3-1503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0.33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 0 1496,'-3'7'56,"-5"7"328,-1 1-2320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4.8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1157 1 11042,'-32'19'208,"-40"28"-248,-36 30 0,-24 25 88,-13 21 40,-2 16 128,7 13 81,15 9 255,18 7 16,26 1-128,30-4-96,34-10-344,39-12-120,42-17-72,42-18-184,46-26-1177,44-28 1049,-11-24-10474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0.6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418 1 7082,'-1'0'8,"-1"1"-593,-1 2-223,-1 4 80,-2 6 296,-3 9 880,-3 8 344,-3 11 240,-4 9-119,-2 10-377,-2 8-192,-3 6-256,-1 5-40,-2 1-16,0-2-8,1-5-32,0-7-24,3-8-136,1-9-120,2-9-416,3-11-361,1-7-951,3-7 1088,3-6-2657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1.12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 1 7954,'1'0'-40,"2"2"-376,2 1-201,4 3 353,1 4 72,0 2 216,0 4 504,-2 6 73,-2 9-9,-3 9-88,-2 12-456,-4 11-160,-2 8-200,-1 4-96,-2-2-192,-1-6-73,-2-10-463,0-11-552,-3-10 952,1-12-2321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1.36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77 1 6953,'0'2'32,"0"4"-168,2 7 128,-1 9 289,1 12-1,-1 12-48,-2 14-128,-2 12-112,-2 11-48,-3 7-64,-3 2-8,-1-2-385,-2-7-399,-1-9 536,2-17-5249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1.61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8554,'1'1'128,"2"3"-224,2 4 0,3 8 96,2 8 56,1 12 16,1 11 8,-1 13-32,-2 11-120,-2 8-320,-2 3-200,-2-2-329,-2-9-63,-2-13-696,-2-15 1000,0-14-2745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1.8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333 0 9274,'-9'4'-40,"-12"7"-600,-9 11-48,-6 12 440,-4 15 16,-1 13 256,2 15 40,3 12-32,5 11-8,7 8-280,7 4 0,8-3-161,9-7-167,8-14-320,9-17-408,7-18-152,7-18 567,-2-16-583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2.1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84 1 2128,'-8'9'529,"-6"14"519,-5 12-48,-1 10-160,5 5-312,8 2-512,10-2-288,11-6-288,13-8-360,10-12 456,0-9-3409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3.25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188 1 7466,'-5'8'336,"-10"11"272,-8 15-608,-6 13 48,-1 12-32,0 7-8,5 4 40,5-1 80,10-4 32,10-6-8,12-8-96,13-8-200,14-10-496,14-11-184,12-15-929,9-17 929,-7-6-4017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13.47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1324 0 4609,'-14'2'272,"-22"5"296,-23 9-536,-21 11-32,-19 12 8,-15 12 56,-10 12 800,-6 12 329,-1 10 223,5 11-56,10 9-832,14 8-680,21 5-1088,22 2-984,24-4 1071,17-21-4992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5.945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1 438 7746,'1'1'416,"5"-1"344,4-1-688,8-3-48,7-2-24,8-3 24,5-1 32,4 1 416,2 1 216,5 1 368,5 3 113,9 1-241,12-1-192,12-3-352,15-4-152,12-5-168,12-11-56,8-9-352,7-9-336,0-8-1280,-2-7-1705,-9-3 2080,-26 8-5016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6.510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0 791 3057,'6'-1'1056,"9"-1"1024,11-1-311,11-1-385,10-1-112,11-1-111,12-1-41,12-3-256,11-2-152,12-4-256,12-3-128,9-5-192,11-6-48,7-6-48,5-8-16,2-6-24,-1-6-16,-5-5-80,-7-4-8,-8-2-176,-9-2-248,-8-2-1168,-10-1 1040,-22 12-11515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6.83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647 382 2841,'-27'22'152,"-24"27"560,-15 26 0,-3 16 360,9 6 32,19-2-351,23-9-305,29-13-360,28-15-48,28-17-56,26-16-8,21-18-80,19-18-88,14-17-80,11-16 16,7-15 87,4-11 97,0-10-80,-3-8-224,-7-4-416,-10-3-176,-14-2-344,-17 2 71,-23 6 833,-26 10 576,-33 13 1193,-33 15 383,-35 16 0,-32 16-287,-32 16-625,-27 17-224,-24 17-328,-21 16-88,-18 17-64,-12 17-8,-10 19 40,-5 17 168,1 16 384,7 12 105,18 7-57,22 3-184,32-4-464,34-8-120,42-11-232,41-11-80,44-16 16,42-15-8,40-21-64,35-23-113,32-25-463,25-27-328,18-26-968,12-26 1223,-33-2-5088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6.875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1467 5 3257,'-2'-1'1336,"-2"-1"1289,-2 1-345,-4 0-936,-3 4-303,-4 4-361,-4 6-80,-4 6-128,-4 5-24,-5 4-120,-3 4-80,-7 4-112,-6 3-40,-9 6-8,-8 6 16,-12 8 16,-10 8-8,-13 7-88,-11 7-72,-10 4-448,-9 3-328,-7-1-1144,-8-1 1063,22-15-10193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7.207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1 983 7826,'9'-2'184,"17"-6"-152,18-6-8,19-8-8,15-8 8,14-8 360,9-5 200,7-5 256,6-3 88,3-2-248,3-2-143,1 0-201,3-1-64,-1 0-104,1-1-32,0-3-80,0-1-168,-1-5-992,-2-3-1225,-4-5 1265,-21 10-7354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7.567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2109 1 12835,'-2'1'232,"-4"3"-200,-2 4-136,-4 3 224,-3 5 72,-5 6 184,-4 4 48,-8 6 24,-8 7-24,-8 8-40,-10 7 40,-9 8 80,-9 6 9,-8 4-129,-7 3-104,-6 1-168,-8 2-56,-7 0-80,-7 1-152,-9-1-376,-6-1-185,-7-1-479,-4-3-344,-1-4-1065,2-4-743,4-5 1767,26-13-4176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7.861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0 692 12163,'8'0'456,"13"0"128,13-1-296,13-2-40,12-1-24,11-3-88,8-1 32,6-3 40,7-3 8,4-2-8,6-4-56,5-6-72,6-5-8,6-7-40,3-6-16,3-6-16,1-4-128,-1-3-432,-3-4-304,-5-3-968,-6 0-689,-8-1 1409,-21 11-7122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8.130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1063 1 7874,'-2'2'376,"-6"3"112,-5 6-288,-5 4 176,-4 5 96,-5 5 288,-3 6 96,-4 3-119,-1 5-129,-3 4-320,-1 3-120,-4 3-136,-2 5-24,-5 3-8,-4 4-48,-7 3-184,-6 1-160,-5-1-561,-7-1-335,-3-4-176,-4-4 32,0-4 823,14-12-6216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8.415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0 655 11346,'4'2'312,"9"-2"-103,12-2-402,15-6-303,12-8-120,13-8 16,8-7 144,7-7 368,5-6 152,3-2 128,3-4-8,1-1-16,2-2-56,0-3-392,-1-2-352,-1-3-1224,-4-3 1047,-16 10-5752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8.640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318 0 8106,'-6'7'632,"-9"9"744,-9 11-1064,-5 9-136,-4 7 8,-2 3-24,0 1-24,3-3-56,3-2-32,4-5-200,5-4-176,5-6-488,4-5-296,4-6-408,5-6-161,5-6 953,1-3-4145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28.860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307 4 3001,'1'-1'984,"0"0"864,0 0-335,-3 1-673,-2 2-352,-4 2-352,-5 4-56,-6 4 48,-3 2 0,-4 3-24,-2 1-16,-2 3-104,-2 2-16,1-1-48,0 1-96,5-2-480,6-3-280,7-4-353,9-5-95,9-6-232,10-6 920,2-4-1761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0.148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295 22 10346,'-1'3'128,"-2"2"-312,1 1-656,0 0 304,0-3 104,-2-3 352,-2-4 112,-6-4-32,-7-3-88,-11 1-520,-10 2-297,-12 5-1183,-11 5 1080,5 2-2729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0.409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1 470 5137,'6'-4'1360,"9"-5"1025,10-5-529,9-1-295,10-1-353,7 1-96,7 1-200,5 2-128,6 0-215,4 1-105,4-1-120,3 0-48,2-3-104,1-3-64,0-4-120,1-4-16,-1-5-448,-4-4-264,-5-6-801,-7-5-599,-8-2 1192,-13 7-11635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6.89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1233 1 10362,'-36'11'424,"-48"18"240,-44 19-335,-29 18 15,-14 14-48,2 10-168,14 9-24,23 3-72,30 3-48,35-2-152,36-4-80,39-9-256,40-12-57,37-16 41,36-18 24,30-20 176,27-21-24,23-22-216,18-21-112,12-18-440,8-16-377,0-13 865,-40 9-4425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0.688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888 1 12091,'-7'5'632,"-11"7"368,-9 7-448,-7 6 32,-5 4-136,-3 1-160,-5 1 16,-3 0-72,-4-2-32,-3 0-71,-4-1-73,-2-1-136,0 0-161,-2-2-447,0-1-312,-3-2-1192,-1-1 1223,11-4-10377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0.979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0 285 9922,'5'1'448,"7"3"168,12 0-504,11 1-8,13-1-72,12-1-16,10-4 0,6-1-8,6-2 8,3-1-8,4-2-8,3 0-8,2-4-16,1-3-80,2-7-240,-1-8-240,-2-10-736,-3-11-552,-7-10 1007,-16 5-5312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1.199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348 0 8618,'-3'2'472,"-4"3"136,-4 7-40,-3 5-40,-3 8-104,-1 8-104,-2 6-23,-1 7-97,-1 5-32,-1 5-48,-2 3-48,1-1-32,0-1-16,1-3-24,2-4-64,1-5-576,2-4-817,-1-5 833,2-8-9050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1.589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539 1080 5217,'-16'9'1008,"-20"12"1345,-19 13-665,-12 9-408,-7 2-351,2-2-737,8-7-224,11-9-104,12-10-40,11-10-64,10-9 56,10-9 16,9-8 39,9-6 97,8-7 72,10-3 217,9-4 87,11-1 112,10 1-8,8 0-128,7 1-88,5 2-120,3 1-48,4-1-56,0-1-8,0-2 0,-3-3 0,-3-4 0,-3-1-8,-4-3-112,-6 0-40,-4-1 8,-7-1 8,-6 1 120,-6 1 56,-4 1 0,-4 0-16,-1 0-376,-2-1-456,-1-3-1329,-2-4-1072,-4-4 1681,-6 9-3713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1.824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239 15 3841,'-1'-3'264,"0"-1"392,0-1-248,-1 2 160,-1 6 240,-1 8 345,0 9 31,0 12-72,0 11-96,0 11-328,1 11-95,-1 10-169,-2 10-88,0 5-120,-1 4-72,-1-1-112,0-5-32,-1-6-136,-1-8-144,-2-9-144,-1-8 8,-1-7 128,0-8 47,-2-5-391,0-4-584,-3-1-1633,-5-2 1537,3-6-4337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2.083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0 685 8754,'9'-4'648,"13"-7"280,15-9-336,13-10-272,11-7-224,10-7-248,5-5-24,3-3 0,-1-3 24,-2-3 24,-3-4-56,-3-3-368,-4-3-464,-5-2 584,-13 10-7938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2.338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 1 12491,'0'7'400,"1"13"-128,3 15-88,5 13 16,5 14-104,5 9-88,4 6-48,4 2-232,0-4-144,1-7-256,-1-11-9,-3-11-7,-3-13-120,-4-11-592,-3-11-641,-4-7 1065,-4-5-4681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2.697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608 364 7474,'-12'5'824,"-16"7"416,-14 7-360,-10 7-600,-7 5-88,-2 2 56,-2 3 32,3-1 41,4-2-33,6-3-160,8-5-120,7-4-360,10-7-185,9-7 65,10-7 128,9-10 328,10-9 152,9-9 24,10-7 0,8-6 56,8-4 64,5 0 81,4-1-33,1 4-24,2 3 32,-1 4 72,1 5 16,-1 3-40,-1 4-72,-5 3-168,-4 4-48,-6 3-152,-5 1-120,-6 1-288,-4 0-176,-4-3-312,-1-4-209,-1-4-375,3-5-256,2-5 991,-3 2-6112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2.938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531 1 9090,'-3'3'816,"-6"7"1393,-5 8-2161,-5 9-8,-5 10-16,-3 9 0,-5 8 16,-2 8 0,-4 10-8,-2 10-8,-3 7-288,1 6-193,1 2-335,2-2-232,3-6-544,2-8-473,3-11 1121,6-18-4401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3.415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524 0 10746,'-4'10'360,"-6"15"8,-6 18-304,-5 15-32,-5 14-40,-6 9-32,-4 7 8,-6 4-112,-4 4-64,-5 0-128,-6-1-200,-4-5-1080,-5-6 1040,10-17-7498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7.5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3156 0 13243,'-40'43'40,"-54"62"-1072,-54 64-545,-44 57 385,-32 43 96,-23 25 760,-15 9 520,-10-6-80,-6-11-40,-5-16-48,-3-16-360,-4-16-1313,-4-13 1105,48-46-5313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7.13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2407 1 2993,'-28'3'432,"-41"5"296,-43 8-216,-37 8 64,-31 9 120,-20 8 96,-12 7 97,-5 6-65,3 5-208,8 3-104,16 3-280,19 2-104,23 0-216,26 1-184,29-1-312,29-3-72,32-4-144,34-8-89,32-9-599,32-11 864,3-11-3905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3.669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296 0 10722,'0'5'832,"-2"5"945,-1 6-1433,1 6-248,-2 5-24,0 3-72,-3 1-48,-2 1-184,-5-1-176,-4-1-288,-4 1-16,-5-1 87,-2-1 105,-2-1 0,-1-2-240,-1-3-928,1-3 927,5-6-6112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3.835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1 208 7298,'7'-1'888,"11"-3"872,11-3-1128,11-3-56,11-3-336,9-2-128,9-3-448,6-3-352,2-4-1008,0-5-593,-3-3 1185,-13 3-4289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4.015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300 2 4793,'-5'-1'360,"-6"0"464,-9 2-392,-7 5 257,-5 7 135,-4 9 0,-1 8-104,2 8-360,2 6-240,7 4-760,6 3-728,9 1 712,5-9-6626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4.317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187 0 14995,'-5'5'328,"-7"6"-352,-7 8-216,-4 5 80,-2 5-8,-1 4 136,2 3 32,4 2 0,3 2-32,6 1-88,6 0-96,7-3-232,7-3-48,5-8-432,7-6-305,4-11-935,5-10 1112,-4-5-6946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4.511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569 1 13771,'-13'4'336,"-18"6"-136,-18 8-344,-12 7-32,-7 8-8,-3 4 72,3 4 112,8 1-16,9 1-136,10-1-512,12-1-360,10-3-689,11-2-487,10-5 1183,5-8-5888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4.698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653 0 10074,'-10'5'840,"-14"5"913,-14 7-1473,-13 5-528,-9 7-120,-6 4-393,-6 6-159,-2 4-336,0 3-232,4 1-929,6-1 1337,14-8-3329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4.972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1 295 9802,'2'2'192,"4"0"-200,8 1-104,9-2-48,11-2-40,12-5 16,11-5 8,10-5 16,9-5-40,9-4-64,5-3-24,7-5-88,3-4-128,4-3-713,1-5 689,-16 5-5089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5.226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8 1 14147,'-1'0'176,"-2"2"-432,1 4 72,0 5 200,3 8 40,2 7 88,4 8 0,4 6-16,5 4-104,4 1-328,2-1-168,3-7-448,1-6-153,-1-11-399,0-12-664,0-15 1296,-5-6-6338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5.501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317 0 12331,'-4'6'584,"-5"8"496,-4 12-1080,-5 13 144,-3 12 0,-2 10 48,-3 9 88,-1 6-16,1 4-48,0 1-56,3-1-168,1-3-176,1-5-608,1-4-592,-1-6 712,4-13-11683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35.785"/>
    </inkml:context>
    <inkml:brush xml:id="br0">
      <inkml:brushProperty name="width" value="0.35" units="cm"/>
      <inkml:brushProperty name="height" value="2.1" units="cm"/>
      <inkml:brushProperty name="color" value="#E88C99"/>
      <inkml:brushProperty name="inkEffects" value="pencil"/>
    </inkml:brush>
  </inkml:definitions>
  <inkml:trace contextRef="#ctx0" brushRef="#br0">192 178 11835,'2'-5'280,"5"-10"-176,3-7-48,0-3-8,-2-1-96,-3 1-88,-5 3-104,-6 4-1,-6 5 105,-7 6 96,-6 8 329,-5 8 167,-3 8 152,0 8-8,4 7-224,5 6-200,8 4-576,10 3-400,10 3 424,4-7-12035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7.49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1091 59 2152,'-27'10'-24,"-36"15"-152,-36 15 344,-25 12 537,-15 8 15,-4 5 360,5 0 136,16-4-120,21-7-239,27-9-745,29-8-240,30-9-192,31-7 48,29-9 192,27-7 24,23-8 72,20-8 24,16-6 16,16-5-8,11-7-16,11-6 0,7-7-24,6-7 8,5-8-8,1-8-8,1-7-481,-2-7-487,-5-6 544,-34 12-5009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7.20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630 1 6481,'-2'0'360,"-2"0"321,1 0-225,1 0 104,0 0 264,1 1 56,1-1 72,-1 1 1,-2-1-241,-1 3-176,-4 3-264,-6 5-56,-5 8 0,-8 10 8,-9 12-16,-9 13-16,-8 13-80,-6 10-16,-4 7-136,-2 4-160,4 0-536,5-1-432,11-7-1385,11-9 1417,12-16-7962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7.55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467 0 11530,'-6'1'289,"-7"0"-73,-6 0-737,-6 1 153,-3 1 8,-4 3 280,-5 5 320,-3 4 408,-4 7 145,-3 7 143,1 6-48,3 7-136,5 6-112,10 5-304,10 5-216,16 2-704,14 0-424,19-2-1672,17-3 1511,1-12-9449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7.85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182 1 11650,'-9'6'145,"-10"8"-282,-7 7-87,-4 4 240,1 2-8,2 0 72,6 0 105,6 0 15,9 0 0,11 1-72,12 3-88,13 3-160,14 3-80,12 1-409,10-1-223,7-6-560,2-9-416,-4-12 1023,-12-9-5760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8.28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413 0 9034,'-4'1'408,"-7"1"72,-6 2-144,-5 3 16,-2 4 16,-1 4 72,-1 5-31,3 4-73,3 4-72,6 4-128,4 3-40,6 2-88,5 1-24,3-3-40,4-2-24,3-3-192,2-5-88,3-4-313,1-5-143,-1-3-8,0-5 80,-2-4 352,-4-4 208,-4-3 312,-6-1 208,-7 1 384,-7 2 160,-8 5 136,-5 5-95,-5 5-297,-3 6-184,-1 5-224,-1 4-88,2 2-128,2 2-32,5 1-200,6 0-56,9 0-104,9-1-24,12-3-185,10-3-199,11-5-496,8-4-200,5-7-489,3-6-271,-1-6 1344,-7-3-2041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8.48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381 2 3425,'0'0'960,"-3"-1"1136,-4 1-111,-4 2-457,-5 2-232,-4 3-575,-5 5-241,-3 2-216,-3 4-48,-3 3-8,-2 4 40,-2 5 120,1 3 8,3 4-96,5 1-168,9-1-344,8-2-192,12-6-384,11-6-160,12-8-801,9-9-815,9-11 1463,-3-4-5536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8.79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198 110 8194,'-3'-2'1240,"-4"-3"2017,-5-4-2817,-3-4-392,-2-1 16,-2-2 128,0 1 88,0 1 88,1 3 32,1 3-96,2 5-72,1 7-8,3 6 0,3 8-16,4 6-16,6 6-104,6 3-160,9 1-496,7 0-264,8-5-952,5-7-801,5-14 1481,-6-7-7906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9.08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113 0 15171,'-7'4'456,"-8"6"-56,-5 5-424,-1 6 16,2 4-40,3 2 0,6 3-48,5 0-64,8 1-176,7 0-128,7-1-272,6-3-32,6-3 136,2-6 104,1-5 176,0-6-169,-2-8-591,-3-6-512,-4-8 840,-6-1-7002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9.33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156 27 8890,'-3'-2'1320,"-4"-3"1201,-4-1-1473,-4 0-200,-2 1-512,-3 3-112,0 4-136,1 4-8,2 5-40,3 6-40,5 5-16,6 4-16,7 4-152,7 4-136,6 0-264,7 0-152,3-4 112,2-5 120,1-9 112,-1-9 39,-1-11-311,-1-10-384,-2-9-1160,-3-7 1255,-5 2-5824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9.48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116 13 6329,'-3'-2'937,"-4"-3"751,-4 1-616,-4 3-656,-3 4-208,1 7-200,0 5-16,4 5-16,3 2-16,6 3-168,5 3-272,7 1-632,7 3-552,6 2 831,-1-6-5456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0:59.84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0 7730,'0'1'736,"0"1"1024,1 3-1440,2 4-104,2 6 64,2 6 8,5 8-48,4 8-136,6 6-88,5 8-304,5 5-192,4 2-536,3 0-648,0-4 960,-6-12-6834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7.91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0 464 3161,'25'-12'512,"32"-15"376,28-14-496,21-11-112,10-6-240,2 0-40,-9 2-248,-14 5-264,-21 9-224,-23 9-104,-28 11 424,-27 11-505,-32 13 377,-30 13 352,-30 13 40,-27 14 312,8 0-1032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0.18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416 1 6985,'-3'-1'161,"-5"2"-113,-4 2 136,-7 5 464,-4 5 88,-5 8 216,-3 6-8,-2 9-240,-2 9-119,-1 9-281,-2 7-104,2 8-152,1 5-32,4 3-56,6 3-152,9-3-465,9-3-359,12-8-1184,12-9 1192,2-14-6394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0.48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637 0 9122,'-11'1'568,"-17"1"536,-15 3-896,-11 3 104,-7 4-56,-5 5 49,1 5 63,1 5-16,4 6-88,6 5-112,8 6-120,9 3-24,10 1 64,11 0 40,12-3 32,12-3 8,14-2-208,11-4-208,10-4-368,6-6-265,5-7-743,1-10-608,-2-11 1247,-11-6-5792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1.09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317 1 8026,'-8'1'304,"-9"3"-72,-10 5-88,-8 4-128,-4 4-56,-1 4-16,1 4 24,4 3 56,5 1 24,7 2-24,7 1-48,9 0-432,7-1-144,7-2-233,7-4 33,7-6 408,5-7 152,4-9 256,4-6 40,1-5 256,-2-5 192,-1-1 305,-5 0 175,-6 1 200,-6 3 56,-5 3-80,-6 2-175,-5 3-457,-5 3-232,-6 3-256,-6 3 0,-3 3 56,-4 2 24,-1 2 40,0 2-32,2 0-128,4 0-120,4-1-256,6 0-88,7-1-48,8-3 88,8-3 104,7-6-25,7-5 25,5-7 16,3-6 120,1-4 104,-1-2 88,-2 0 8,-5 3 0,-5 2 16,-6 3 336,-5 5 72,-7 2 41,-5 5 31,-7 3-152,-5 4 16,-4 4 80,-5 4 40,-2 3-120,0 5-88,-1 3-144,3 3-88,3 1-96,5 0-56,7 1-264,8-2-192,7-2-512,9-2-417,5-4-1367,6-5 1608,-3-5-6058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1.39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271 8 11394,'-8'-1'825,"-12"-2"1015,-9 1-1720,-5 0 24,-2 4-16,-1 4 32,4 4 40,4 5-16,7 5-104,7 4 0,7 3-144,8 2-120,8 2-280,8 1-248,6 1-504,6-1-457,5-3-839,2-5-465,2-9 1545,-6-7-2489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1.61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418 13 8490,'-8'-2'1376,"-10"-3"897,-12 1-1001,-9 2-344,-5 5-592,-5 5-128,2 6-112,1 4-64,5 4-168,7 2-120,7 0-224,7 0-128,9-2-192,8-3-64,8-1-457,8-2-511,8-5 1064,0-3-7178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1.84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353 1 13723,'-7'0'368,"-8"2"-256,-10 0-96,-7 3-48,-4 3-208,-4 2-184,-1 4-64,1 3-96,2 2 96,5 0 55,7 1-143,11 0-96,11-1-128,13 1-56,12 0 144,12 1-449,11 0-351,9-2 832,-5-3-3881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1.94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1 2721,'4'0'1016,"3"2"704,3 3-448,1 4-1120,-1 5-544,-2 5-1344,-3 6 1040,-2-3-3361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2.25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8 2024,'2'-3'56,"2"-2"-2136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2.52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457 63 5025,'-1'-5'704,"-2"-5"472,-4-4-343,-4 1-193,-6 1-296,-6 4-104,-7 8 80,-7 7 24,-5 11 48,-5 9 112,-1 10 0,1 11-48,2 6-39,7 7-209,7 4-104,10 0-184,13 0-136,12-3-345,13-8-79,13-10-144,10-14-32,10-16-120,8-16-385,4-17 777,-7-4-5769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2.71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437 22 3537,'-4'-2'1008,"-7"-2"936,-7-2-591,-9 0-33,-6 3-120,-6 2-128,-4 6-239,-2 5-177,0 6-360,0 5-96,5 5-104,6 2-56,7 0-384,9 0-184,10-2-368,11-2-257,12-4-335,13-3-536,11-5 1143,-1-4-5360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8.20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 1676 2841,'-9'5'568,"-6"4"432,1 2-456,11-3-416,17-5-32,23-9 296,25-11 160,28-11 152,24-9 17,24-9-177,18-6-168,16-4-208,12-3-56,10-3-80,7-3-8,7-3 0,5-5 0,7-5 0,6-7-8,3-7-16,3-6-8,0-6-104,-2-4-216,-5-2-488,-7 1-217,-13 5-407,-17 5-72,-24 12 904,-40 19-2425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3.28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407 72 5601,'-4'-3'104,"-7"-4"-152,-6-4 48,-5-2 168,-6-1 152,-5 3 480,-4 2 121,-1 6 63,-1 4-64,0 7-360,3 5-120,3 5-208,5 6-104,6 4-152,8 3-96,9 3-312,9-1-104,10-1-552,10-4-232,9-5-481,8-6-431,6-8 1304,-5-5-1721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3.78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101 57 11114,'-6'4'408,"-8"3"-127,-4 6-65,-1 3-152,1 2-72,4 2 56,5 0 32,7 0 32,8-1 16,9-1-96,8-1-80,9-2-176,7-1-160,5-2-153,3-1-23,0-4-88,-1-5 32,-4-6-312,-5-7-200,-6-7-137,-8-6 121,-7-4 464,-10-2 304,-7-1 432,-7 1 328,-8 2 760,-5 2 224,-4 4 401,-4 4-217,-3 6-584,-2 5-135,-1 7-361,-2 6-72,0 8-168,1 5-104,1 6-128,4 3-24,4 3-144,6 0-128,7-1-272,8-2-193,10-3-287,9-3-208,10-5-680,8-3-465,7-5 1289,-3-4-2561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4.06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770 0 12451,'-8'4'768,"-11"5"232,-11 5-408,-7 4-80,-7 3-160,-3 3 96,-1 0 41,2 0-57,1-2-88,4-1-240,3-2-80,3-2-168,3-3-80,3-1-232,3-3-129,3-3-135,3-3-136,3-2-552,0-3-297,-1-2-503,-4-1-41,-4-2 409,-5 2 448,-6 3 920,4 1-2785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4.57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0 207 8370,'3'3'720,"4"5"1176,8 4-1352,9 3-183,9 4-25,11 1-544,7 1-257,5-2-287,3-2-96,0-6-32,0-6 40,-3-6 176,-3-7 111,-5-6 305,-5-3 192,-6-4 64,-7-3-16,-5-2-24,-5-1 0,-3-1 40,-5 0 24,-3 0 16,-5 3 56,-4 3 193,-5 3 151,-5 4 400,-4 5 80,-5 5 0,-2 6-88,-3 6-304,-1 7-111,0 5-193,1 5-96,6 2-136,5 2-32,9 0 8,11-3 16,10-3 8,11-4-40,10-6-232,7-7-145,7-5-375,4-8-112,2-5-88,1-6 24,-3-6 32,-3-5-105,-6-2-79,-8-2-32,-11 2 16,-10 2 95,-11 4 641,-7 7-784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4.72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272 1 3961,'-9'1'1056,"-11"3"1409,-11 6-393,-9 5-440,-2 5-295,1 7-729,5 3-280,8 4-240,10 1-48,12 0-168,11-1-96,12-3-560,11-3-457,12-4-1167,9-7 1272,-3-5-6530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4.99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102 1 12491,'-6'2'640,"-7"4"184,-5 4-504,0 2-128,1 2-120,3 1 152,5-1 88,3 1 80,6-1 40,4 0-144,8 0-55,7 1-121,10-2-152,9 0-473,8-3-319,8-3-912,6-3-617,4-5 1297,-9-2-8914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5.26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473 1 15147,'-12'6'712,"-18"8"345,-14 10-649,-11 8-56,-4 6-64,-2 6 16,4 3 72,6 0 40,10 1-56,9-2-232,12-3-152,10-3-304,11-3-184,10-2-256,10-3 0,11-3-129,9-7-143,9-8-472,6-12-577,4-11 1113,-7-6-9658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5.50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489 1 14563,'-5'2'992,"-10"5"577,-8 5-537,-7 3-152,-6 5-240,-2 2-216,-2 4-56,-2 2-80,1 3-40,-1 2-103,2 3-57,3 2-120,3 1-80,7 0-281,6-1-143,8-2-456,9-2-240,8-4-320,10-4-153,8-7-503,9-7-417,6-9 1505,-2-5-7610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5.86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159 92 10674,'-2'-1'560,"-2"-1"321,0-4-681,-1-3-8,0-3 40,1-3 136,-1 1 264,-1 1 128,1 3-32,-1 3-152,-1 4-248,-3 4-128,-2 3-63,-3 3-9,-1 4-16,-1 4-8,1 3-104,3 1-48,6 2-280,7-1-185,8-1-215,7-4-152,6-5-40,7-5 16,3-8-329,4-7-415,1-7 960,-5 0-8234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6.50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169 441 12467,'-11'9'584,"-13"8"536,-8 7-1920,-4 3-136,5-4-505,8-5 129,12-9 592,14-8 232,15-10 504,14-8 24,12-7 40,9-5 8,6-5 56,4-3 16,4-3-32,-1-2-24,-1-1-56,-4 1-48,-7 1-424,-7 3-152,-8 3-608,-10 3-153,-10 4 473,-11 3 376,-10 5 1128,-10 4 512,-10 6 457,-8 5 31,-7 4-288,-7 4-263,-6 4-305,-4 5-152,-4 3-56,-1 4-24,2 4-176,3 2-80,6 2-144,6 1 16,7 1-8,9 0-40,10-1-112,10-1-152,12-2-288,11-3-184,10-3-736,8-5-649,7-6 1097,-3-4-9362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8.31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1785 0 1312,'-30'12'64,"-43"16"104,-48 20-96,-43 20 160,-37 17 200,-27 13 17,-18 10-145,-9 7-368,1 4-16,42-19-2809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6.77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364 1 12891,'-7'3'496,"-12"5"24,-8 5-328,-8 3 64,-4 4-48,-2 1 104,1 1 80,2 1-24,3 0-48,6 0-240,5-1-208,7-1-320,7-2-224,7 0-384,8-1-192,7-1-897,6 0-1071,5-2 1847,-2-3-4384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7.06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161 1 10234,'-8'4'416,"-11"5"216,-7 6-328,-4 3 73,2 3-145,4 1-248,7 0-40,8-1-168,10-2-97,9-2-207,8-2-192,7-5-736,6-3-457,4-6 1017,-4-3-5169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7.34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146 0 8994,'-8'4'312,"-9"6"-80,-7 5-160,-1 6-88,-1 3-32,5 3 160,5 1 184,8 1 136,8 0 40,10-2-152,9-2-280,10-4-256,9-5-200,7-5-704,6-7-368,3-7-1009,2-8 1217,-9-3-2921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7.63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142 1 7898,'-8'3'768,"-10"7"936,-8 5-1152,-2 6-248,2 3 48,6 3 185,8 2 47,8 1 8,11 0-104,11-1-360,9 1-120,8-2-184,7-1-112,5-3-256,4-4-136,2-7-273,0-9-23,0-13-592,-3-11-417,-5-10 1177,-10 0-5129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7.88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108 1 10274,'-7'7'768,"-9"10"473,-5 10-881,-1 6 24,2 5-144,5 2 24,8 0 32,9 0-16,9-1-152,10-1-104,10-1-96,11-2-160,9-3-304,8-3-96,6-6-440,3-8-321,1-9 849,-11-7-9234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8.15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319 0 11650,'-11'6'465,"-15"9"191,-11 7-376,-8 9 16,0 5 40,2 4 112,5 2 168,8 1 88,8 1 160,7-2-143,9-2-209,7-3-120,10-3-248,7-5-112,8-3-208,8-4-88,7-3-352,4-5-281,5-6-951,0-8-897,1-10 1473,-9-3-9026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8.40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48 0 10594,'-4'4'800,"-4"3"1265,-3 3-2145,0 4 16,3 0-8,3 2 8,5-1 176,4 0 112,7 0 56,6-3 32,6-1-120,7-3-104,6-3-104,6-3-176,5-3-504,2-3-360,1-3-1193,0-4 1225,-8 0-8130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8.85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204 35 11707,'-7'2'1136,"-11"4"792,-7 5-1296,-6 3-128,0 4-448,1 3-32,5 1 96,6 2 88,6 1 177,9 1 95,8 2-24,10 1-56,11-1-160,10 0-96,9-3-264,9-3-144,8-3-336,6-6-200,6-6-145,1-9-119,0-9-208,-5-10-48,-5-10 111,-8-8 185,-10-5 552,-9-1 248,-11 1 264,-10 4 40,-10 6 64,-10 5 112,-7 6 160,-7 5 72,-5 6 184,-2 5 1,-2 5-145,1 5-48,3 4-208,3 6-104,5 3 48,6 4 64,7 2 72,9 2 32,9-2-112,11-2-104,13-4-208,12-6-256,13-6-672,11-10-696,10-11 871,-10-4-10441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9.24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108 1 7162,'-6'6'1072,"-8"11"1544,-5 10-1231,-3 8-249,1 8-256,5 4-576,6 3-136,10 0-112,11-1-72,12-4-272,13-3-32,14-5-536,14-6-96,11-8-313,8-11-287,4-12-504,0-14 1031,-15-5-5424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9.51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6 190 15355,'-3'5'264,"1"5"-744,3 5-72,9 4-56,12 1-56,15-1 88,13-3-80,15-5-57,12-6-15,10-9 312,8-10 152,5-11 144,0-11-80,-3-12-448,-7-10-448,-11-8 512,-18 7-6730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8.8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 5183 4681,'-3'5'24,"3"2"24,12-2-296,20-8 96,27-11 176,29-16 392,32-16 104,30-16 136,27-14 16,25-13-71,22-11 15,20-9 88,17-9 48,18-8-8,16-8-48,17-10-168,15-9-120,16-12-231,14-11-73,9-10-64,7-10-16,2-7-8,-5-6 0,-8-3 24,-12-3 8,-14 0 0,-13-2-8,-15 1-24,-13-1-24,-16 2-56,-17 5-24,-21 8-120,-24 11-33,-30 17 9,-33 20 0,-35 21-48,-36 25-120,-36 25-16,-34 25-8,-34 25 168,-32 26 224,-34 27 280,-30 27 136,-31 27 128,-25 23-32,-26 24-200,-23 23-120,-22 21-112,-21 18-24,-19 14-24,-17 10 8,-17 10 8,-16 8 0,-15 6 0,-14 7 0,-11 6-8,-11 7-16,-7 4-40,-5 3-16,0 0-176,3-4-56,8-9-144,13-12-248,18-16-1056,21-21 1096,67-43-6770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09.69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 0 11634,'-2'10'201,"0"12"-273,6 12-289,14 9-511,17 6-256,22 0-1265,23-3 1273,-3-9-4769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2.31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863 1 4297,'0'0'88,"0"0"-80,0 1 0,0 1 40,-1 0 8,-2-1 224,-3 1 200,-3-1 368,-4-1 137,-3 0 135,-2 0-88,-4 3-288,-5 3-104,-6 8-312,-6 9-112,-9 10 48,-8 12 129,-8 15 247,-6 14 104,-5 17 136,-1 18-16,2 17-184,6 17-136,10 15-360,12 12-544,17 8-1376,18 4-1681,15-2 1785,7-31-7594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2.90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859 1 7842,'0'2'656,"3"2"960,0 3-1568,-2 2-152,-2 2-8,-6 1 88,-4 1 168,-7 1 456,-6 3 160,-6 3 297,-5 6 87,-6 11 80,-5 13 80,-5 18 65,-6 18-81,-7 24-272,-5 22-208,-4 22-440,1 20-175,5 15-305,9 10-337,10 2-751,10-2-424,12-10-865,8-14-343,10-19 1623,5-34-10073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3.43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670 1 5305,'-3'0'832,"-6"3"625,-4 3-681,-4 4 64,-4 7-120,-3 7 40,-5 10 240,-7 12 105,-6 17 199,-7 19 48,-6 26-151,-6 24-217,-1 26-496,2 23-224,5 20-232,9 13-120,9 7-648,11 0-464,11-6-2217,7-13 1936,7-40-10017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3.90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760 0 7978,'-5'2'560,"-9"5"72,-9 5-32,-8 8-336,-7 8-128,-6 6 280,-3 8 248,-6 8 481,-5 10 167,-5 17-208,-4 20-240,-2 26-504,2 28-216,6 26-792,9 21-720,12 12 760,13-29-12947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4.90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145 71 2160,'-2'-1'265,"-2"-1"407,-2-1-584,-1-1-40,-1-1-8,1-1 104,-1 0 48,0-1 64,0 1 96,-1 2-72,0 2-40,-1 1-80,0 1-88,0 0-32,2 1 24,0-2 120,2 0 56,2-2 24,0 0-16,2-1-160,0 0-112,1 2-416,0-1-208,0 2-336,1-1-296,-1 2 759,0 0-1679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6.02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1203 248 1456,'0'-1'408,"-1"1"305,2-2-193,0-1-408,2-2-56,3-2 96,2-3 120,3-1 184,3-3 48,2-2-80,2-1-104,1-1-192,0-2-32,-1 0-48,-2 0 96,-2 0 336,-4 2 128,-2 3 233,-4 2 87,-2 4-128,-3 3-120,-3 4-248,-6 4-184,-6 3-200,-8 5 16,-8 4 136,-9 5 112,-10 6 193,-10 8 71,-11 12 80,-11 14 48,-11 19 80,-9 21-24,-7 23-176,-3 21-167,2 19-337,5 14-225,9 6-783,11 0-488,14-9-1617,12-13 1585,17-35-8098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6.61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1615 1 1000,'-1'0'264,"-2"-1"256,-2 1-88,-2 1 137,-2 0 71,-1 0 16,-3 1-8,-1 1-224,-3 1-112,-2 0 16,-3 0 64,-3 1 152,-2 0-15,-2 0-1,-3 1-8,-3 2-152,-4 4-48,-5 7-96,-7 10-32,-11 14 56,-10 16 120,-15 20 256,-13 22 32,-15 26 17,-12 26-105,-4 25-320,-1 18-88,10 11-632,13 3-713,19-3 681,24-38-10290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7.24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413 34 1888,'-2'-2'769,"0"-2"527,-3-2-336,-1-1-264,-3 0-192,-2 2 16,-3 2 41,-3 5-33,-3 7-136,-3 7-40,-4 13 8,-5 12 80,-4 15 72,-1 15-32,-2 11-200,3 11-120,4 8-144,4 3-112,8 0-696,7-5-536,9-9 672,5-20-7186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7.57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532 2 5569,'-14'-1'960,"-11"1"-1056,-7 2-32,-4 3-8,-2 5 56,-1 6 320,-1 6 208,0 7 393,0 7 87,2 6-104,1 7-152,1 6-344,3 6-144,4 8-104,5 8-56,6 5-216,7 4-344,10 1-1416,10-1 1192,3-15-6458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9.57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5253 12579,'15'-4'600,"23"-6"416,27-10-800,32-11-104,34-12-16,33-16-72,29-15 0,27-15-8,21-14 16,17-11 104,15-9 72,11-9 128,11-5 40,10-5-48,11-6-7,10-6-89,9-6-48,10-10-64,5-8-64,5-10-56,2-9-8,-3-10-80,-5-11-48,-11-9-40,-12-9-16,-16-5-1,-18-3-39,-21 3-152,-22 8-64,-25 13 32,-26 18 72,-27 22 184,-26 25-136,-26 27-624,-24 27-328,-25 28-617,-24 25 289,-24 25 984,-26 23 528,-27 24 1016,-26 20 80,-26 22-64,-24 21-120,-23 19-199,-20 18-33,-18 19-64,-18 15-16,-15 15-112,-13 13-88,-13 12-104,-11 9-64,-13 9-72,-15 7-32,-18 10-40,-22 6 0,-24 9-104,-27 9-96,-29 7 0,-27 8 16,-22 6 96,-15 4 96,-8-1-8,3-4-376,10-8-832,17-11-945,22-18 1009,82-50-8690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7.91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406 0 7506,'-6'0'232,"-7"1"-136,-8 2-312,-5 3 8,-5 5 8,-3 5 240,-2 5 152,0 7 264,-2 8 80,2 7-48,1 7-96,5 7-264,4 5-96,7 2-40,6 1-24,8-1-16,6-3-16,8-3 0,7-5-80,6-4-360,6-4-288,7-5-841,4-5-503,4-7 1152,-6-8-2081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8.63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500 0 5665,'-11'6'152,"-15"9"240,-14 12 168,-11 13 225,-7 10 119,-4 8-32,0 7-32,4 4-24,7 3-104,11 0-295,12-1-153,16-5-184,15-7-176,15-8-112,13-11 8,11-11-40,6-14 79,5-15-103,1-13-48,0-13-24,-3-11 72,-4-6 224,-6-6 56,-7-1 128,-8 1 16,-10 3 8,-10 4 24,-10 5-40,-9 6 16,-9 7 64,-6 7 9,-5 8 175,-3 8 48,-1 8 72,0 7 0,1 9-136,2 6-56,4 8-64,6 4-32,7 4-56,8 0-40,9-1-128,9-4-24,10-6-112,8-7-16,8-9-176,5-10-160,6-10-304,2-12-200,1-10-329,-1-10-79,-3-7-72,-7-4-56,-7-1 455,-9 2 329,-8 4 920,-8 6 504,-7 7 561,-6 8 79,-4 7-304,-4 8-232,-4 10-464,-3 7-120,-2 8-104,-1 8 40,2 6 121,2 4 7,4 4-24,5 2-56,8-1-136,7-2-56,10-5-40,9-2-144,8-5-496,9-3-345,5-6-639,4-6-392,1-9 1159,-7-6-5288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8.93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211 0 3273,'-5'0'1232,"-8"1"960,-6 3-391,-6 3 159,-3 5-511,-1 5-185,2 7-360,2 7-192,6 4-304,5 5-120,7 2-208,9 1-64,10-2-56,8-2-176,8-4-152,6-4-128,6-5-184,2-7 144,2-9-16,1-12 40,-2-13-249,-3-12-343,-4-12-1384,-8-11 1399,-7 4-5648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9.08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161 1 8130,'-6'-1'1056,"-8"1"888,-7 2-623,-4 4-689,0 5-224,1 5-304,4 5-80,4 4-40,7 4-40,8 2-24,9 0-176,9-2-472,10-3-609,8-6 689,-1-6-9850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9.42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156 0 12819,'-3'3'576,"-7"4"480,-6 4-1136,-3 8-16,-3 5 0,0 6-24,1 3 8,3 2-32,4 3-40,6 2-216,6 1-128,7 1-224,9-1-97,8-3-111,7-5-40,7-7-224,5-10-257,3-11 873,-6-6-5209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19.92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384 1 13027,'-10'4'464,"-14"8"-176,-11 9-24,-10 9-128,-5 8-80,-1 5-24,1 3-16,5 1-48,8 0-24,12-2-56,13-2 0,15-3-56,16-3-32,14-4-112,13-4-192,9-7-288,7-9-161,1-12 57,0-13 136,-4-14 272,-5-11 200,-7-9 104,-7-6 88,-10-2 280,-9 0 120,-9 2 352,-8 3 248,-9 7 152,-8 5-55,-9 8-297,-6 9-264,-8 10-304,-5 11-56,-5 12-48,-3 9-8,-3 9 8,1 7 8,2 5-16,3 4-8,6 0-16,6 0-24,9-2-40,10-3-16,12-3-216,12-4-208,13-5-512,11-5-449,12-5-1439,8-8 1631,-5-5-5064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0.15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573 0 6449,'-8'2'865,"-13"3"1263,-12 3-1520,-9 7-144,-6 4-176,-4 7-256,-3 4-16,-1 3-56,2 4-168,3 1-928,4 1-576,5 1-697,6-1 961,9-7-2449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0.43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517 1 7890,'-6'3'776,"-9"4"504,-8 7-784,-7 8 144,-6 8 49,-4 7 143,-3 7 312,-1 5 16,-2 3-280,-1 3-175,3 1-393,2 0-168,5-1-160,8-2-144,8-3-449,9-3-159,10-4-424,10-4-200,11-3-297,11-3-399,11-8 1168,-2-7-7194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0.73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688 0 9410,'-10'4'648,"-14"6"536,-14 9-992,-9 10-8,-8 10-144,-6 8-16,-4 7 33,-2 3 127,-1 3 128,2 2 16,6 1-56,9 2-136,12 1-336,14 0-352,13-1-985,14-3-567,12-3 1008,6-13-6386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1.03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585 0 12059,'-7'2'296,"-8"6"-256,-9 6 0,-6 7-32,-7 9-8,-6 6 8,-5 7 8,-4 5 8,-3 4 8,-1 5-16,1 4 0,4 3-40,7 2-24,10 1-448,11-1-425,12-3-1863,13-3 1592,4-13-5898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0.11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4209 14211,'22'2'592,"31"1"248,39-2-768,38-3-8,37-9-160,32-11-48,23-16 0,17-14 24,9-13 104,4-13 48,3-9 176,3-11 88,6-8 72,9-11 1,14-11-161,15-11-104,16-15-104,17-14-112,15-16-297,9-15-127,4-13-272,-4-13 16,-11-9 176,-16-6 40,-22 0-80,-25 4-73,-29 10-279,-29 17-136,-32 21-80,-32 25 144,-34 28 471,-33 28 321,-35 29 728,-31 28 193,-33 27 463,-33 24 208,-33 26 176,-30 24 9,-32 24-361,-27 24-168,-28 22-328,-23 20-128,-21 17-168,-17 16-95,-15 14-137,-13 12-56,-11 11-24,-9 9-24,-8 5-96,-7 2-209,-7 2-631,-5-1-288,-10-1-592,-12-1-401,-14-1 1337,53-38-8322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1.34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701 0 7394,'-8'0'960,"-12"2"1384,-10 4-1688,-8 8-135,-6 8-201,-6 12-256,-4 11-8,-5 13-8,-5 9 0,-1 10-40,0 7-24,5 4-40,8 2 0,10 2-16,12 0 8,14-1-320,12 0-209,13-1-839,12-2-792,10-8 1255,1-17-5584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2.02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901 0 9306,'-14'9'560,"-17"13"696,-18 16-1264,-13 13 8,-9 12 0,-4 8 24,2 6 32,3 4-8,9 2-24,9 0-24,11-2-112,13-3-160,12-6-232,12-5-200,10-6-400,10-4-184,7-5-361,5-6 233,5-8 568,2-11 408,2-13 1104,-1-14 264,-2-14 392,-3-12 145,-5-10-121,-6-5-160,-10-2-160,-9 1 33,-11 2-9,-10 4 40,-8 7-120,-8 7-216,-6 12-344,-6 12-119,-6 15-137,-3 16 40,-1 14 48,0 14-16,4 8-88,6 6-80,11 1-112,11-2-72,13-6-392,13-7-281,13-10-351,12-12-248,11-16-232,7-17-105,5-16-47,2-16 303,-1-10 857,-3-7 640,-6-2 857,-5 1 159,-7 4 152,-7 7 8,-8 6-112,-7 9-95,-9 7-265,-8 9-208,-9 9-160,-7 8 0,-5 9-8,-6 8-8,-2 6-152,-1 5-72,1 4-232,4 0-224,7-2-640,7-4-464,12-8-801,11-10-751,14-11 1695,5-8-4672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2.23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322 5 8066,'0'-1'1120,"0"-1"872,-4 1-503,-3 3-689,-6 6-320,-6 6-352,-7 10-80,-6 8-40,-5 8 0,-3 7-24,1 6-24,3 2-48,6 1-88,8-4-336,8-5-296,11-7-793,11-7-311,11-9 976,3-9-7114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2.48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521 1 10330,'-11'6'704,"-15"7"881,-14 9-1321,-11 8-56,-8 9-64,-3 8-128,-1 7-8,4 5-8,6 3-16,9-2-56,13-3-24,13-7-224,14-8-80,14-7-152,12-7-177,12-7-375,9-6-520,10-4 896,-5-6-6890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2.71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150 1 4905,'-5'1'952,"-7"4"801,-6 6-801,-4 8-648,-1 8-200,1 10 8,4 9 64,4 6 24,4 4-8,5-1-96,5-3-64,4-6-216,5-6-192,5-7-992,6-7 816,-1-8-6746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3.27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 0 5633,'-2'7'-120,"-1"8"-664,2 6 384,1 0-3929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3.60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229 1 8762,'-7'3'352,"-11"6"-104,-8 8-56,-5 10-88,-2 9-96,0 8-32,4 7 0,5 4 0,7 3-24,7 5-24,9 2-152,9 2-456,9 0-280,9-4-697,9-5-471,10-9 1224,-4-12-2017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3.87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160 1 6217,'-6'1'192,"-7"3"72,-7 6-328,-5 7 104,-1 6 56,1 8 152,3 6 41,7 6-25,7 4-72,11 2-160,11 0-48,12-1-392,9-5-97,11-7-391,7-9-432,9-14 848,-6-9-3657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4.19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1 2056,'3'10'289,"5"13"591,10 9-712,12 8-16,14 4-8,13 0-88,14-4-24,12-7-80,11-11-336,11-17 248,-14-9-3073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4.53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258 1 4857,'-9'7'640,"-12"11"104,-10 11-192,-8 7-103,-2 6-417,1 0-24,7-2-24,8-6-24,10-7-16,11-7-105,13-11-519,12-10-608,10-11 664,-1-4-3793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0.46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3454 10026,'25'0'968,"36"-2"1425,40-5-2137,41-8-184,41-9-8,37-14-64,34-14 0,29-16 0,23-13 16,21-14 112,15-13 88,14-11 168,11-10 16,11-9-80,12-7-72,10-9-192,10-11-24,5-10-240,5-11-216,0-11-456,-3-11-240,-6-10-145,-10-8 105,-14-7-208,-16-4-320,-19 0 1023,-70 40-6136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4.97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10 596 7786,'-2'-5'424,"-1"-4"104,0-6 16,2-4 56,4-3-96,5-2-16,7 0-72,8-1-32,7 0 17,10 0-41,9 0-8,10-2 40,12-1 24,12-1-24,11 0-120,11 1-80,8-1-112,7 0-32,6-1-32,3-3 0,2 0-72,-2 2-96,-8 5-288,-11 8-368,-16 11-1065,-17 12 1073,-21 6-9682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5.40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1 176 6673,'1'-3'537,"4"-6"783,5-4-1192,6-3 80,7-2 136,9 0 120,9 1 208,10 0-16,10 3-104,10 1-111,8 2-73,9 2 32,9 1-48,9 2-40,10 2-168,6 4-80,6 4-56,3 2-152,0 3-576,-3 2-481,-7-1 577,-24 0-10330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6.07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791 84 6249,'-4'-4'632,"-7"-4"97,-6-5 183,-7-2 24,-8 0-400,-6 2-144,-6 3-272,-6 4-72,-5 6-48,-4 7-8,-5 7 0,-3 7 8,0 8 128,2 7 32,6 8-8,8 8 0,11 5-136,13 6-48,12 0-312,13 0-264,12-3-1120,12-4 968,2-12-6914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6.36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777 99 8834,'-5'-4'600,"-6"-3"672,-8-4-1024,-5-2 136,-6-1 33,-2 0 63,-4 2-40,-2 2-64,-4 2-96,-4 3-32,-2 4-72,-3 5-16,-1 5-48,-1 6-56,1 5-56,1 6-32,3 2-200,4 3-248,6-2-512,9-1-249,9-1-615,12-3-721,12-1 1545,5-5-4609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6.65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804 109 10682,'-1'-3'544,"-3"-4"505,-3-5-425,-4-3 200,-6 0-96,-4 0-216,-7 1-16,-5 3-48,-5 2 16,-4 4-103,-4 2-89,-3 5-184,-2 4-48,-4 4-24,-2 6-16,-2 7-8,-2 5-16,4 6-48,4 5-48,8 3-609,9 2-407,13 1-1040,13 0-785,14 0 1657,6-8-7314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7.00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589 84 7674,'-1'-2'152,"-1"-1"-192,-2-3 0,-2-1 104,-2-1 104,-3-2 336,-3 0 192,-3 0 224,-3 1 32,-3 1-135,-4 1-169,-4 3-264,-4 4-96,-5 6-128,-5 6 8,-4 6 0,-2 8-16,1 8-48,2 8-56,7 7-72,8 7-24,11 5-632,11 2-432,13 3-2145,13 1 1777,3-10-5906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7.49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428 3 4697,'-5'-1'656,"-5"0"128,-8 1-64,-8 5-327,-6 4-257,-6 7 488,-3 6 232,-3 8 376,-1 8 72,3 9-351,2 8-193,5 7-376,8 4-152,9 0-224,11-1-96,11-4-568,11-5-296,10-7-1473,9-9 1297,-1-11-7362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7.75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372 0 11314,'-8'0'473,"-10"1"63,-11 3-360,-7 5-32,-5 5-96,-4 6-32,0 6-8,3 5-16,3 6-16,7 3-32,8 4-16,12 2-16,11 2-24,14-1-288,12-2-185,15-6-759,10-8-456,11-12 992,-5-9-6610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8.02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536 1 6793,'-11'2'208,"-13"6"-167,-13 6-370,-11 8-23,-8 6 8,-3 5 288,-2 3 192,3 3 112,5 1-16,7 3-104,9 1-96,11 1-184,11 0-632,10 1 520,7-8-5273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8.29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494 85 7762,'-2'-4'568,"-5"-6"712,-4-3-1280,-5-2 32,-7 1-32,-5 1 16,-7 3 56,-5 5-8,-4 5-32,-2 7 0,1 7-32,1 7 0,4 6-24,4 7-16,6 5-160,7 4-192,7 3-384,9 2-248,8 1-553,9 0 841,3-9-4353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0.75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8087 0 13355,'-29'18'632,"-42"27"200,-44 34-648,-43 34-16,-36 31-120,-30 27 24,-23 21 152,-18 14 8,-14 11 8,-13 6-40,-15 5-184,-15 3-32,-19 3-112,-22 2-16,-22 3 32,-24 1-32,-18 3 120,-15 2-304,-5-2 296,0-3-216,8-9-496,13-12-40,18-16-1617,19-19-975,22-22 1879,73-38-4728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8.51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558 329 2849,'7'-7'520,"8"-8"432,4-8-376,1-5-432,-3-4-48,-6-4-56,-5-1-8,-9 1-80,-7 2-136,-10 4-432,-9 6-96,-8 7-120,-9 8 79,-6 8 457,-4 7 160,-5 6 536,-2 5 97,0 3-33,2 4-64,3 2-560,6 1 96,10-3-3105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8.79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26 1928,'5'-2'48,"6"-3"-280,9-4 176,1-1-1632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9.22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1 289 2673,'5'-4'168,"7"-6"152,6-6-552,4-5-433,3-5-31,1-3 136,-3-3 344,-1 1 424,-4 1 24,-5 4-248,-4 4-40,-5 5 16,-6 5-64,-5 4 152,-1 4-1112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9.48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777 1 6225,'-11'1'176,"-14"1"-120,-13 2 8,-12 0-32,-8 0-16,-7 1 0,-7-1-8,-4 1 0,-2 3 8,1 2-8,6 2-8,10 2-152,13 1-248,16-2-368,17-2-120,16-3-568,16-4 823,5-3-1695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29.80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233 122 4945,'0'-1'1088,"1"-1"697,1-1-433,-2-1-224,-1 0-520,-2 1-160,-4 0-272,-6 0-96,-6 3-64,-6 0-8,-4 1 8,-2 1-8,1-1 8,2 0 8,5 0-24,6-2-16,8 0 8,9-3 8,10 0 89,12-3 31,13-2-8,13-1-24,14 0-48,13-1-24,10 1-16,9 1-8,5 1-304,3 2-273,0 1-439,-4 2-144,-8 0-184,-13 1-97,-16 0 905,-19 2-5153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2.10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34 77 6153,'-4'-2'0,"-3"-3"152,-2-1-552,1-2 168,3-1 192,4 0 40,6-1-40,3 1-1096,2-1 824,0 1-3833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2.46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442 276 11458,'-1'-1'192,"1"-2"-152,0-2-336,3-4 240,4-4-16,2-4-32,2-2 40,0-2 64,-2 2 32,-2 0 176,-5 1 24,-4 0-7,-4-1-33,-4-1-96,-4 0-48,-4 1-72,-4 2-8,-4 5 112,-5 6 48,-4 8 88,-5 9-8,-2 8-112,-3 7-32,0 6-48,0 5 0,4 3 40,6 1 16,8 1-24,12-1-16,14-3-464,17-2-424,16-5-1441,16-6 1257,-1-6-7442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2.83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392 1 4817,'-2'0'616,"-1"0"816,-1 0-439,0 0 303,-1 1-112,1 1-232,-2 1-111,0 4-177,-3 1-112,-1 4-120,-2 3-64,-2 1-184,-3 3-56,-2 2-80,-4 3-24,-4 1-16,-6 4 8,-4 1-8,-2 4-8,1 3-56,5 2-24,7 1-168,9 1-232,14-2-776,13-3-641,15-5 977,4-7-8706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3.17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298 137 5065,'-5'-2'680,"-6"-3"1113,-7-2-1825,-5-3-400,-1-3-1,-1-3 393,0-1 521,0 0 775,2 0 72,2 3-432,2 4-392,2 3-616,3 5-144,1 6-64,2 6 48,2 5 120,1 5 48,3 5 88,3 5 0,4 3-8,5 4-8,6 0-32,6 0-232,7-4-760,7-6-497,6-7 713,-4-8-5113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3.41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212 1 5009,'-3'0'320,"-3"0"144,-6 1-376,-3 1-248,-3 3-48,-2 3 16,-1 2 104,-1 4 112,1 2 0,2 2-24,1 4-24,3 1 8,3 3 0,5 1 8,4 0-8,6 1-8,6 0-8,6-1 0,5-3 0,4-2-560,3-5-536,2-5 624,-3-4-2353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7.8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1380 2232,'31'-4'529,"44"-7"543,45-9-648,42-12-160,35-14-168,27-15-40,22-20-24,16-20-24,9-22-8,6-23-16,4-22-48,1-22-384,2-21 304,-49 25-3897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1.13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5598 12955,'24'-5'832,"38"-10"400,41-14-376,44-16-271,42-16-177,37-18-160,32-16-40,24-16 80,20-11 72,15-10 176,13-5 48,11-4-48,11-2-80,12-3-192,8-2-96,8-4-104,5-6-24,3-5-8,1-8-16,1-9 8,-2-9-16,-4-10-160,-6-10-72,-11-8-184,-12-6-64,-16-4-120,-18-3-160,-22-2-608,-19 0-425,-21-1-1472,-21 2 1745,-23 6-1945,-23 11-992,-27 18 3289,-27 22 1128,-38 41-1056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4.35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71 3865,'2'2'136,"5"3"-72,6 2 16,6 2-24,5 0-24,3-1-24,2-3 8,0-3 56,-1-4 8,-3-7-80,-2-7-232,-5-10-800,-4-7 616,-4 2-2313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4.54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330 0 3393,'-6'0'896,"-7"1"752,-7 3-864,-5 5-231,-5 8-289,-2 9 48,-3 9 168,0 8 48,1 8 64,2 6-56,3 6-168,7 2-88,9 0-208,9-2-72,12-5-536,12-7-416,11-9-1369,9-10 1225,-1-11-4705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4.82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518 84 5249,'-6'-5'432,"-7"-7"208,-7-3 56,-8-3 145,-5 2 47,-3 4-48,-3 6-224,-2 8-120,1 10-264,0 11-72,1 14-80,1 13-16,2 13-48,3 8-16,4 4-32,6 1-56,7-5-392,9-5-344,8-8-960,8-9-577,7-12 1241,0-12-3441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5.05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526 3 6689,'-7'-1'1041,"-10"0"887,-9 0-936,-8 3-184,-6 5-447,-4 6-169,-2 7-144,-2 9-32,2 6-32,0 7-16,4 2-128,4 3-121,5 0-167,6-2-32,8-3-352,8-1-240,10-2-416,9-2-201,6 0-199,6-2 984,0-7-1881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5.25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15 0 4745,'0'0'1040,"0"1"897,-1-1-945,-1 2-360,-1 2-424,0 1-128,1 4-80,-1 3-16,3 3-8,2 2 0,3 1 16,3 1 8,5 0 0,4 1 8,6-1-8,5 1-8,6-3-16,5-2 8,5-5-696,4-5-320,2-8 528,-8-4-6770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5.47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200 11 4353,'-3'-2'1336,"-5"-1"1281,-5 0-993,-6 1-360,-2 3-591,-3 5-321,-1 4-216,1 6-80,2 4-48,4 3-8,5 3-24,4 2-24,8 1-16,8-1-8,8-1-48,10 0-192,10-3-561,9-2-359,10-3-1184,6-4 1287,-7-6-5000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5.64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135 33 3769,'0'-3'1248,"0"-2"849,-3-3-481,-4 1-296,-4 1-592,-5 3-216,-2 5-280,-2 6-120,0 7-120,1 7-24,6 4-24,5 3-8,10 2-24,11 0-144,14-1-280,13-3-96,15-3-232,12-5-104,13-4 600,-7-6-7562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9.02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53 94 6921,'-4'-3'417,"-7"-3"439,-4-2-896,2-1 32,5 0 104,6 0 216,9-1 88,9 1 80,7 0-80,8 1-152,7 1-32,4 3-80,4 2-32,4 3 40,4 4 24,1 6-16,1 5-16,-1 9-80,-4 9-48,-3 11-592,-6 12-296,-5 9-1136,-5 11 983,-10-10-5656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9.37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96 1 6625,'4'9'248,"5"15"89,6 18-177,5 18-16,2 18-32,-3 14-56,-4 10-8,-10 4 376,-12 1 24,-10-3 0,-11-7 0,-6-9-1024,-5-14-1024,-3-14 927,5-19-5976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9.61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0 1664,'8'2'-112,"12"3"-128,12 2 24,7 3 416,5 4 0,0 4-8,-3 5-16,-5 5-160,-7 7-120,-8 4 72,-8-4-1712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1.43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8801 0 7154,'-26'14'1408,"-40"23"1176,-38 28-559,-37 31-913,-28 32-344,-23 30-424,-15 28-104,-12 19-112,-8 15 32,-7 8 64,-6 3-8,-9-2-31,-10-3-65,-13-4-96,-14-3 0,-16-1 0,-16 0-8,-12-2 8,-11 0-24,-9-2-16,-6-3-16,-6-4 32,-4-3 24,-5-5 24,0-8-24,2-9-128,6-11-56,11-16-185,19-16-207,23-23-608,29-23-816,34-28 1071,59-24-10721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39.92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95 1 5841,'-3'4'144,"-3"7"-88,-4 9-72,-1 7 24,-2 8 8,-1 7 8,1 6 8,2 7-16,2 6-8,4 6-64,7 5-328,6 2 256,4-11-5433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1.58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233 0 1728,'-7'3'248,"-8"3"177,-8 5-201,-5 4-120,-2 4-72,2 3-32,2 3 16,3 1 120,5 3 32,4 4 8,3 5 16,4 9-40,4 8-40,6 9-32,4 6-32,6 1-384,5-3 232,1-12-3297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1.99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0 200 232,'2'2'8,"2"0"-8,4 1 16,3-2 0,4-4 16,0-2 32,1-4 272,-2-2 64,-2-3 16,-3-2-24,-3 0-152,-3 1 17,-2 2 151,-2 1 32,-1 0-128,0 1-80,-2-3-208,1-3-128,-2-3 64,2 0-3641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2.18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97 1 5105,'-5'3'968,"-7"7"721,-4 7-353,-2 7-648,1 7-312,2 6-296,6 5-24,5 0 0,7 0 0,9-2-8,7-5-8,10-4-32,9-3-296,9-5-1032,9-5-841,7-7 1025,-8-6-4465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2.89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16 1 5401,'-1'4'448,"-3"6"416,0 3-351,0 2 79,2 1-48,2-2 72,2 0 96,3-2 120,4 0 32,4-1-95,3 2-121,6 0-256,6 2-112,5 1-160,6 1-40,4-1-64,4-2-8,3-3-256,1-4-24,0-6-288,-1-7-184,-3-8-465,-6-8-423,-6-8 896,-10 0-7562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3.11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200 1 3625,'-9'7'1024,"-12"9"1312,-9 7-831,-3 7-505,0 5-208,4 3-200,7 4 72,7 3 177,8 3-1,8 1-264,10 0-160,9-3-296,11-3-88,12-5-56,9-3-256,7-6-864,5-6-745,2-8 897,-12-7-9042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3.67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201 163 9034,'-5'3'432,"-5"3"40,-4 4-232,0 0-384,1 0-352,3-1-344,4-1-40,4-1 232,4 0 255,2-1 329,2 1 56,3 0 8,2 0-8,2 0-248,4 0-248,3 1-240,6 0-40,4 0 240,6 0 232,3-1 248,2-1 64,-1-3 40,-2-2 24,-6-4 280,-5-3 184,-7-2 272,-5-2 104,-6-1-7,-3-1-89,-4 0-136,-3-2-80,-4-3-192,-4-4-32,-6-2-104,-6-3 8,-7-2 24,-7 0-40,-5 0 0,-6 1-56,-5 5 121,-1 5 55,0 8 112,2 9 48,4 8-72,5 8-72,8 6-176,9 4-56,9 4-152,10 1-16,9-1 8,10 0 0,10-2 16,11-4 0,12-3-16,11-5-16,10-5-80,9-6-208,4-5-560,3-5-448,0-7 631,-15 0-10481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4.01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34 0 4385,'-3'3'384,"-2"4"256,-3 5-192,0 4-32,2 4-24,3 4 1,4 1 31,5 2-64,6 2-56,6 0-136,6-1-48,6-2-104,6-1-16,6-4-376,5-3-368,6-5-649,3-6-487,2-9 976,-9-4-2249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4.23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211 1 3473,'-6'-1'848,"-7"1"696,-9 1-175,-5 4-521,-4 4-184,0 4-248,2 4-152,6 6-200,6 3-48,7 4-40,8 4-16,8 3 0,7 0-80,10 1-184,8-2-80,7-2-296,5-4-104,5-5-329,1-6-207,2-6-264,0-7 751,-8-4-1447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5.99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0 2873,'4'2'224,"7"1"336,6 4-320,7 3 136,7 4 296,5 4 40,6 5 80,4 5 17,5 5-153,7 6-88,7 5-240,10 5-184,9 2-416,11 0-592,8-3 528,-12-11-7146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1.77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4270 5425,'26'-9'1528,"37"-12"1473,35-10-1232,30-7-241,23-5-376,16-3-80,11-2-39,9-2-41,6 1-152,6-2-120,7-1-296,8-4-104,11-4-152,13-6-56,15-7-48,14-8-24,14-10-16,12-12 0,9-11 8,7-12 8,4-11-8,4-10-16,0-13-32,0-11-32,1-13-232,-2-11-136,-1-12-384,-3-10-152,-6-7 64,-9-3 103,-15 3 209,-17 6 56,-21 10-392,-18 9-704,-15 9 944,-45 37-11203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6.51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1 5633,'0'1'312,"2"2"304,2 2-584,5 2 0,4 1-16,5 1 0,4 0 16,4 1 321,4 1 87,4 0 40,4 2 16,4 3-280,5 1-88,3 2-56,4 2-32,5 2-40,4 0 0,6 0-32,6 1-8,4-3-336,4-1-280,5-4-1241,5-3 1065,-15-3-4249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6.94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0 3465,'7'2'352,"11"3"512,11 3-168,12 3 120,11 2-40,9 2-247,7 0-177,7 0-320,5-1-424,4-3 256,-12-2-7218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7.64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1 6329,'0'2'136,"1"3"-208,0 5-96,2 3-40,0 2-16,1 2 104,0 2 80,-1 1 96,0 3 48,1 3 96,2 4 48,4 4 40,7 6-8,9 5-39,8 5-33,12 4-88,10 3-40,12 1-416,12-1-969,9-1 809,-10-9-4825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8.17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16 5 1528,'-1'-1'536,"-1"0"633,-2 0-281,1 0 16,0 2-224,1 2-64,2 3 64,1 5 65,2 6-33,2 5-152,4 7-320,2 6-96,6 6-64,5 5 8,9 5 8,8 3-8,11 4-80,10 3-312,10 2-1408,8-1 1128,-8-12-6578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8.82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1 6089,'6'3'584,"8"5"497,13 5-129,12 4-120,12 2-272,11 1-416,10-3-112,10-3-456,8-6-584,7-7 576,-15-4-7978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49.13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0 6337,'12'1'72,"4"0"-6481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0.62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1 6825,'4'2'561,"6"2"271,10 5-152,11 5 40,11 7-256,8 9-144,5 11-176,2 14-48,-1 16-40,-5 17-16,-7 21-672,-11 18-688,-12 14 728,-10-16-7602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1.14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62 1 10962,'3'2'136,"1"6"-360,2 6 120,2 11 160,1 10 40,1 13 128,1 11 16,-2 15-32,0 13-31,-3 16-145,-1 16-16,-4 16-16,-3 13 0,-6 10-24,-5 8 0,-6 0-385,-4-3-375,-3-12-1296,-1-20 1128,3-31-6594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1.48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0 7370,'5'6'488,"9"10"56,7 12-8,6 15-344,2 15-72,-1 18-24,-3 18-48,-7 13-40,-8 8-16,-8 2 8,-7-6 0,-8-8-416,-7-12-296,-6-12-1529,-7-12 1241,2-18-4025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1.98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0 6129,'1'5'24,"1"9"-640,1 11-32,1 10-80,-1 12 48,-2 10 264,-2 8-433,-4 4 577,-1-8-1672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2.06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7169 0 11082,'-16'10'1265,"-22"14"2167,-22 22-3240,-19 23-40,-15 23-88,-14 22 40,-13 20 201,-14 16 87,-14 13 112,-16 11 16,-15 7-152,-13 5-72,-12 3-152,-10 1-64,-13 2-80,-12 2-24,-17 4-64,-18 7-40,-21 9-312,-20 9-64,-22 7-304,-19 6-201,-18 3-23,-13 1-72,-12-2-464,-7-7-193,-2-8 57,3-13-49,11-16 1097,72-41-5665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2.26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66 0 5961,'-1'2'192,"-2"4"80,-3 5-272,0 6 120,-2 7 24,-1 7 16,-1 6-32,2 7-63,0 3-226,3 2-391,3 0-1040,3-1 928,2-9-3409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2.64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0 169 5065,'1'6'48,"3"9"-472,2 6-304,5 3 0,4-1-128,4-5 119,2-7 241,4-9 104,1-8 240,1-8 424,0-7 96,0-7 16,-3-4-248,-3-3-376,-6-1 72,-7 2 400,-7 3 64,-9 2 56,-2 7-2584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2.83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288 1 5513,'-8'0'784,"-9"4"505,-10 4-441,-6 6-456,-4 7 176,0 7 320,1 6 72,5 6-239,5 5-241,7 4-344,7 1-104,7 0-88,8-3-16,8-6-64,8-8-80,6-11-249,6-10-167,3-13-1064,2-14 1016,-5-3-7978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3.10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150 0 13163,'-5'1'680,"-5"2"464,-3 1-928,-2 2 48,1 1-24,2 1 48,-1 4 201,2 2 23,-1 3 40,0 4-32,1 4-232,1 3-88,3 5-144,2 3-72,6 3-80,5 2-104,6-1-88,7-1-8,7-6-176,5-7-72,5-12-633,4-13-631,1-13 984,-6-4-12067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3.59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274 0 7106,'-5'2'1096,"-7"2"960,-5 4-936,-4 2 89,-2 3-369,1 3-128,0 2-184,3 2-72,2 4-128,1 2-48,4 4-104,2 1-64,3 1-80,5 1-32,4-1-16,6-1-8,5 0-152,5-2-80,5 0-264,4-2-40,2-3-216,1-5-152,-2-6-152,-2-6-113,-4-6 1,-4-4 120,-6-2 328,-5 0 95,-7 2 209,-5 0 72,-7 2 248,-4 1 368,-3 3 713,-2 1 223,-1 2 32,1 3-192,0 2-248,2 3-15,0 3 87,1 2-80,1 3-288,-1 2-168,2 3-240,-1 1-32,2 1-8,1 0-16,1-2-40,2-1-88,3-4-288,2-3-192,3-3-512,3-5-145,3-3-495,4-4-640,3-4 1463,1-2-5224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3.81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88 13 2873,'1'-1'920,"0"-1"752,1 0-376,-1 0-503,0 0-17,0 0 128,-3 1 80,-2 1-104,-2 1-167,-3 3-313,-2 4-120,-2 5-24,-1 5 8,1 4 8,1 2-32,4-1-240,6-2-112,5-3-424,7-6-256,6-7-833,5-7-743,5-9 1304,-2-4-5962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4.064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84 1 13675,'-4'4'344,"-5"4"336,-4 6-1344,-2 5 408,1 3 88,2 4 216,2 1 272,4 3 32,6 0-24,5 0-176,7 0-432,7-2-152,7-4-576,6-5-272,5-8-777,4-8-511,2-10 1415,-8-4-4880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4.32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116 1 11010,'-5'3'721,"-8"4"1023,-5 6-1752,-3 7 48,1 5 24,2 5 32,6 3 48,4 1-8,8 1-40,6-1-56,7-2-280,7-3-264,5-2-576,5-5-297,2-4-623,2-7-345,-2-5 1361,-6-5-4569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4.56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281 0 2841,'-5'5'832,"-6"6"776,-6 6-400,-5 5-71,-3 4-9,0 2-8,-1 1-160,1 2-128,3 1-383,0 3-161,3 3-184,1 0-32,3 1-64,4-2-48,2-1-432,4-3-177,2-3-479,2-3-464,2-3 968,1-7-7458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4.79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587 0 5929,'-3'2'744,"-6"2"497,-5 3-193,-5 4-360,-6 3-72,-3 4-24,-3 4-32,-4 4-31,-3 5-33,-3 4-112,-2 6-72,-2 2-192,1 3-120,0 1-216,3 0-112,3 0-232,6-3-161,5-3-487,9-7-320,7-6-513,10-9 961,5-6-4497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2.45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3934 17604,'21'1'408,"39"-5"-320,43-7-136,45-13-280,42-15 0,36-18 48,26-17 104,19-16 472,12-14 168,10-11 152,8-10-32,10-11-152,8-11-128,14-13-152,12-11-72,12-14-168,12-13-200,10-12-424,5-10-192,2-7-16,-4-3 175,-11 5 353,-17 8-8,-25 13-552,-28 16-416,-32 17-1177,-33 15-711,-33 17 1831,-49 31-4448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5.50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500 0 9882,'-2'4'592,"-2"4"785,-3 6-1401,0 5 32,0 4 24,1 4 72,0 3 296,1 2 160,-1 3 208,0 2 0,2 3-248,1 0-144,2 3-248,2 0-80,1-1-56,2-2-40,0-6-56,-1-5-48,0-7-128,0-5-32,-1-6-24,0-6 64,1-4 152,0-4 64,0-4 80,0-3 16,-1-1 64,-2-1 32,-3 3 40,-3 3 64,-5 3 128,-5 6 72,-4 5 144,-5 6 49,-4 6-57,-2 6-56,-3 7-120,-2 6-72,-3 7-40,-1 7 8,-1 4-40,1 4-40,4 1-112,6-3-80,8-5-120,9-7-112,11-10-184,12-10-112,12-11-360,11-13-184,11-13-521,9-12-439,8-12 1152,-8-1-11203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5.86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406 119 3473,'-4'-5'904,"-7"-7"1008,-7-5-607,-4-3 39,-5 0 192,-4 2 97,-2 4 7,-2 5-64,1 6-223,2 4-105,2 7-328,3 4-176,4 6-320,2 4-120,3 5-96,3 3-8,3 4-40,4 0-56,4 0-120,5-1-56,6-2-120,7-4-120,7-3-400,7-3-208,7-4-384,7-3-73,4-2 137,3-3 96,1-3 88,-1-4-105,-2-6-615,-4-5-768,-4-7 1415,-9 0-4904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6.09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353 1 5881,'-4'0'1249,"-7"0"1127,-5 0-880,-5 1-95,-3 3-409,-2 4-160,-1 5-216,-2 6-120,-1 6 40,-2 7 57,1 5-9,2 5-56,3 1-248,5 1-152,6-2-312,6-1-136,8-4-272,6-4-193,6-4-487,4-6-336,5-4-969,2-7 1337,-2-4-8170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6.29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24 0 6345,'-4'2'-1056,"-5"4"864,-1 0-4905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6.59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0 299 4377,'2'1'24,"3"1"-216,5-1-8,6-4 40,6-2 24,5-6 96,6-5 16,4-4 32,4-6 24,5-3 160,3-4 0,5-3-96,4-5-336,1-3 96,-10 6-3641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6.987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46 0 12171,'-4'8'800,"-5"11"488,-2 11-208,0 7-128,4 6-271,4 1-329,6 1-88,4-2-120,7-3-40,4-4-192,5-7-80,6-9-120,4-8-112,5-9-185,4-11-95,3-10-360,1-8-168,-2-8-577,-3-3-415,-6-2 1232,-9 6-7458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7.25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186 0 13307,'-8'7'584,"-9"8"240,-8 11-280,-4 10 96,0 8-95,3 6-105,3 2-72,7 0-152,6-2-104,8-6-240,6-5-112,7-6-224,5-8-81,6-6-239,4-7-152,3-6-552,2-6-281,1-6-1535,0-8 1807,-6-1-4928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7.74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349 114 6841,'-3'0'1161,"-3"2"1527,-3 1-959,-4 2-337,-2 2-152,-2 2-440,-1 2-183,-3 3-209,-2 2 8,-2 3 16,-1 1 16,-1 0-96,1 1-112,3 0-200,2-1-104,3 0-240,5-1-128,3 1-256,4-2-80,5 0-105,4-1 105,5-3 288,6-1 152,5-2 280,7-4 24,6-5-272,7-7-216,5-8-536,2-8-217,1-10 1,-1-7 192,-3-6 528,-4-4 248,-6 0 480,-6 1 216,-7 6 360,-6 5 184,-7 8 240,-4 6-31,-6 5-97,-4 6-104,-4 4-272,-6 4-48,-4 5-72,-4 4-47,-3 5-153,-3 4-96,-2 2-184,-2 1-64,-2 1-136,-1 1-56,0 0-120,-1 2-40,2 1-89,2 2-119,3 0-544,4 1-616,4 0 952,6-5-11275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8.06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610 1 13795,'-2'1'296,"-4"2"-376,-3 2-136,-4 2 32,-3 1 80,-5 1 304,-5 2 88,-3 0 48,-5 2-24,-3 2-224,-2 3-128,-1 3-312,-2 4-152,-1 4-104,0 3 40,2 4 168,1 2 112,4 0 120,3 1 39,6-1-367,7-3-528,8-5-744,11-7-929,12-9 1425,4-7-3145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8.36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591 46 8266,'3'0'720,"5"-2"544,5 0-376,2-2-223,1-2-193,0 0-80,-2-1 128,-5 0 176,-5 2 24,-6 0-184,-8 4-208,-8 2-264,-8 6-8,-7 5-56,-6 5-48,-4 6-112,-5 5-24,-3 5-8,-3 2 40,1 3 72,1 1-8,3 0-64,4 0-64,4-1-144,5-2-136,5-2-648,6-4-633,5-4 985,7-7-8954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2.64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4412 0 5969,'-24'15'1153,"-33"20"1175,-36 21-848,-33 22-199,-27 19-361,-23 17-280,-20 15-368,-16 11-112,-13 10-152,-12 7-8,-10 5-48,-10 5-40,-12 4-232,-13 5-160,-14 5-440,-14 4-193,-12 5 137,-7 1 168,1 0 512,55-34-8866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8.66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1128 0 4889,'-1'1'864,"-4"-1"1121,-6 2-913,-6 0 80,-8 3-72,-8 2-135,-6 3-289,-5 3-80,-5 3-176,-4 3-88,-4 3-224,-2 1-128,-3 3-120,-1 1 0,-3 1 56,0 1 24,0 1-24,-1 0-72,1 2-320,1 0-248,3 2-809,5-1-687,4-1 1232,12-5-6146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9.03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2 618 7978,'0'1'464,"-1"-1"640,1-2-176,2-1 200,4-2 49,3-2-177,5 0-72,6-1-112,7-1-48,9-1-191,10-3-129,9-3-224,9-4-88,7-4-120,7-5-24,5-4-16,4-6-16,2-5-224,0-6-208,0-6-601,-4-4-463,-2-3-1849,-6-2 1945,-15 10-8010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9.32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1163 0 14691,'-5'6'272,"-7"7"64,-7 7-944,-4 6 144,-5 4 368,-2 0 288,-1 1 376,-1-3 64,-1 0-56,-1-2-135,-2 1-209,-3 3-80,-3 3-152,-6 5-56,-6 5-80,-5 2-88,-7 3-185,-4 2-63,-5 0-136,-5 0-152,-4-1-584,-6-1-657,-3-1 1073,13-8-9058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1:59.68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1 574 6145,'2'-2'824,"5"-2"953,5-2-569,7-2 24,6-2-103,8-2-113,5-1 0,5-3-32,6-1-48,7-3-247,7-2-169,9-3-320,10-4-128,9-5-72,8-4-24,7-6-312,7-4-240,5-5-681,3-4-559,2-4 1000,-19 7-12107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0.081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18 1 3929,'-8'4'208,"-2"1"-4345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0.460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1082 236 2689,'-12'3'912,"-16"6"672,-16 4-736,-11 5-408,-9 2-872,-4 1-440,-4-1-536,-2-1 48,-1-3 719,1-2 553,1-2 704,2-1 9,4-1-257,4-1-104,6-2 136,6 0 48,9-2 64,8-2 8,8 0-128,8 0 8,8-1 152,7 0 17,9-1 7,9-1 72,10-1 8,9-2 56,11-3 136,9-2 48,9-2 145,10-3-25,9-3-144,11-3-120,10-2-280,9-2-88,6-2-111,7-2-57,3 0-80,4-1-40,0 0-72,-1 0-8,-3 0-32,-3-1-264,-4-1-993,-6-1-1119,-6-3 1224,-22 6-10675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1.058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18 416 1664,'-2'1'592,"-2"1"433,-1 3 31,1 2 112,2 1 24,2 2 225,4 1-9,5 0-296,6-1-128,5-1-215,7-2-17,8-3-48,9-4-40,10-4-144,13-5-120,11-3-232,12-4-72,11-2-48,9-1-24,8-2-8,10-1-16,8-3-8,7-3-16,9-6-120,7-8-248,7-10-944,5-10-1473,0-10 1561,-29 7-8570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1.969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930 7 3329,'1'-1'1416,"-1"-1"1233,1 1-553,1-1-1072,0 2-320,2 2-232,0 2 73,1 7-9,-1 6-40,-1 9-120,-1 9-104,-3 10-120,-4 11-80,-3 11-48,-3 11-16,-5 8-88,-3 8-32,-5 4-40,-4 3 8,-8 2 104,-7 1 56,-9 0 96,-10 1 32,-11-1-120,-8 1-176,-8-1-664,-9-2-593,-7-3-1951,-6-5 1887,15-18-5256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2.452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794 1 6793,'1'0'521,"0"0"879,1 1-840,1 2 160,0 4 64,-1 4-136,-1 7-191,-5 8-121,-4 8-48,-5 8 8,-7 7-80,-6 9-32,-7 7-96,-7 10-72,-9 11-40,-8 10-8,-12 13-72,-11 12-24,-13 11-336,-12 8-489,-7 4 561,15-23-10818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5.59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69 1 7762,'-7'12'-368,"-9"13"552,-2 10-2689,3 6 1257,3-3-2577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3.03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2180 12675,'27'-9'424,"43"-14"-8,50-16-328,48-19-80,44-16-8,38-16-8,28-11 24,23-10 144,14-6 120,13-7 136,8-7 8,7-7-144,7-9-128,6-8-168,3-10-952,1-9-944,0-7-201,-7-5 401,-63 29-6898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5.856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1 307 3121,'9'-2'584,"12"-3"624,13-4-800,12-5-216,9-3-216,8-3-112,5-3-216,-1-1-208,-2 0-440,-6 2 0,-6 2 231,-8 1 233,-8 1 720,-8 0 136,-8-1-24,-8 2 0,-8 1 41,-9 4 199,-9 5 512,-8 7 232,-7 8 80,-6 9-143,-3 11-321,-3 10-168,-1 13-304,2 10-120,4 12-312,5 9-296,8 5-664,10 0-664,11-3 855,5-16-5896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6.15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1 1 3585,'1'4'336,"5"6"160,7 3-56,8 1-248,8 0-104,8-2-72,-2-4-5169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6.395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376 1 5889,'-14'4'248,"-16"8"96,-14 10-360,-7 9-48,-2 11-16,2 9 32,6 7 328,7 4 201,10 3 95,11 2-24,13 1-312,12-2-224,14-3-1016,11-6-1073,10-8 1145,-3-14-3489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06.573"/>
    </inkml:context>
    <inkml:brush xml:id="br0">
      <inkml:brushProperty name="width" value="0.35" units="cm"/>
      <inkml:brushProperty name="height" value="2.1" units="cm"/>
      <inkml:brushProperty name="color" value="#F4A6BE"/>
      <inkml:brushProperty name="inkEffects" value="pencil"/>
    </inkml:brush>
  </inkml:definitions>
  <inkml:trace contextRef="#ctx0" brushRef="#br0">81 1 9202,'-6'5'448,"-8"8"336,-4 8-592,-1 9-80,3 7-48,8 3-104,11 2-16,13-2-728,17-2-1424,19-6 1335,0-8-5968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0.0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9746,'-3'3'-576,"7"4"-1825,1 2 1137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1.1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36 5833,'1'-4'-528,"7"-7"-776,11-9 480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1.57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7546,'0'3'80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1.9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10 6817,'-2'-10'209,"-2"12"351,7-1-816,2 0-113,2-1-143,1 0-272,0-2 416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2.9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90 0 8522,'-29'66'568,"-8"-34"944,21-11-2368,8-4-792,14-9 920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3.58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4945,'14'14'-864,"5"-3"776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3.15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221 1 15907,'-36'22'-608,"-51"29"-8,-11 7-14067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4.02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2577,'1'17'480,"1"-1"400,1-3-496,0-1-240,3-5-200,-2 0-224,1-5 184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4.6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0 5377,'-14'26'208,"10"-6"48,5-13-840,2-7-144,2-9-352,0-5-249,0-4 913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5.1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38 0 5321,'-6'12'464,"-20"7"360,21-4-712,6-10-1192,5-5-552,5-9 760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5.3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0 6505,'-6'26'-496,"1"-12"-712,3-23 504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5.88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4033,'11'27'576,"-9"-1"416,-2-7-456,3-12-744,1-6-376,2-10-720,2-7 616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6.4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7882,'5'30'448,"-5"-4"112,1-5-584,10-10-672,3-1-288,9-9-745,4-5 937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6.8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39 1 8082,'-14'50'520,"2"-10"328,7-24-944,1-10-360,3-13-680,0-10-489,-1-16 865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7.1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1 5417,'2'34'912,"-10"-3"1265,1-11-2177,10-20-1016,5-9-505,3-17 657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7.4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3385,'9'6'832,"-3"4"664,-1 4-288,-1 2-671,-2 1-321,-1-8-1089,-1-2 617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7.7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4169,'0'14'440,"0"-5"352,4-10-1192,0-5-512,2-9 392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3.64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2300 13019,'47'-18'264,"68"-25"-264,73-24-176,66-25-288,52-20 40,37-15 40,24-9 256,10-5 456,4-1 24,-4 1 16,-5 1-72,-4 0-144,-6 0-56,-5 0-392,-8 1-320,-13 3-633,-16 6-415,-23 9-897,-27 11 1377,-60 25-4545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8.18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2985,'-1'24'128,"1"-12"-320,1-5-497,2-7 361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8.3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4233,'9'14'208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1.58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0 1424,'4'3'5215,"-3"-3"-5135,2 20 1735,-1 25-1410,-20 92-4164,14-110 2700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2.1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23 1840,'3'0'2433,"-1"3"-1169,2 1-312,3 2-279,2-3-73,6-4-8,2-1-56,3-3-296,0 1-104,1 0-400,1-3-216,3 0-864,4-2 727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2.8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2689,'3'4'768,"0"-1"256,-1 1 560,0 0 153,0 2 527,-2-4-1776,0 0-488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3.2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0 5753,'-1'16'2977,"-1"-11"-1873,1-4-688,1 0-240,-2-1-224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3.6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3265,'10'7'4889,"-9"-5"-4649,-1 2-488,-1 1-1593,-2-1 1145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4.55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39 2873,'-3'-39'6190,"2"55"-4788,-3 160 671,10-2-5205,-3-117 1968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5.08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1496,'-3'3'4926,"-1"6"-3329,4-8-1594,0-1 0,0 1 0,0 0-1,0-1 1,1 1 0,-1 0 0,0-1 0,0 1-1,0 0 1,1-1 0,-1 1 0,0-1-1,1 1 1,-1-1 0,0 1 0,1-1 0,-1 1-1,1-1 1,-1 1 0,1-1 0,-1 1-1,1-1 1,-1 0 0,1 1 0,0-1 0,-1 0-1,1 0 1,-1 1 0,1-1 0,0 0-1,-1 0 1,1 0 0,0 0 0,-1 0 0,1 0-1,0 0 1,-1 0 0,1 0 0,0 0 0,-1 0-1,1 0 1,0 0 0,-1 0 0,2-1-1,134-9-266,-122 8-134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5.6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0 3801,'0'2'1584,"0"2"-816,0-1-480,0 1-208,-1 0-632,-1 0-792,-3-3 776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3.76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2070 1 6745,'-42'18'224,"-61"27"49,-62 27-209,-57 26-457,-44 20-343,-37 15-152,-24 10-8,-19 8 496,51-21-3593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5.87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12 4105,'3'-3'2152,"-2"1"-1912,-1 1-296,-2-2-1136,0 1 800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6.3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6313,'4'9'-48,"-1"0"72,1 0-360,-1 1 176,-2 0-632,-1-1 600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6.7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1 7786,'-4'19'248,"-6"-1"-64,10-4-760,3-2-953,-1-2 865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7.9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4161,'1'5'192,"-1"-1"200,1 1-96,1 1 352,0 1 168,-2 2 105,1 2-49,0 3-360,0 0-176,0 3-312,1 2-288,-1 6-640,2 4-369,-1 6 585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8.3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14 984,'-5'2'5809,"6"-5"-5512,3 0-161,1 0-112,1 0-16,4 1 0,2 0 8,2 2 0,1 0 0,1 0-120,0 2-313,0-2 265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9.06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7 7370,'-2'-6'1560,"1"5"-1288,-1 1-104,-2 6-88,2 0-24,-1 1-32,2 1-16,1-3-560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39.26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3777,'-4'9'-32,"-1"-1"-224,1-2-16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2.0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 4113,'4'-2'2921,"-4"6"-2265,0 1-304,0 0-416,0-1-224,-1 1 184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0.9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59 74 1856,'-2'-1'34,"1"1"-1,-1-1 1,1 1-1,-1-1 1,1 0-1,0 0 1,-1 0-1,1 1 1,0-1-1,0-1 1,0 1-1,0 0 1,0 0-1,0 0 1,0 0-1,0-1 1,0 1-1,0-1 1,1 1-1,-1 0 1,1-1-1,-1-1 1,6-34 3005,-3 27-1259,-4 14-1561,0 0 0,0 1 0,0-1 0,1 0 0,-1 1 0,1 0 0,0-1 1,0 1-1,1 0 0,-1 7 0,1-7-46,-23 307-2988,21-251 1730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1.65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21 2080,'3'5'1905,"-2"-3"-1033,0 0-136,3-1-264,0 0-104,4-1-120,2-1-24,6-2 9,1-1 23,5-3 48,0 1-40,-1 1-168,2 1-152,-3 3-1345,3 0 961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8.5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2820 1 3593,'-50'29'16,"-68"43"-64,-70 46-72,-59 40 104,-42 31-40,-29 21-176,-16 14-104,-5 4 0,2 1-249,7-7 377,60-40-1464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8.4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1534 1 4473,'-51'30'256,"-65"44"72,-57 42-16,-37 36-56,-17 23-80,7 9-96,23-5 0,39-16-256,45-27-304,52-33-360,53-39-56,54-44-120,50-46 567,10-19-1655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4.14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1803 14291,'26'-4'600,"40"-6"160,43-11-672,43-12-448,37-13-144,31-12 48,20-12 104,15-9 632,8-10 232,7-6 104,4-6-72,5-5-312,6-3-112,5-6-368,5-4-200,2-4-600,2-4-504,-3-3-913,-5 0-359,-11 0 1463,-52 23-5064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2.3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0 2561,'0'0'344,"-1"3"184,-2 3-16,-2 1-224,2 1-72,-1-3-904,1 0 576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2.6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34 4729,'5'-9'144,"2"0"-72,-1 1-40,0 3-456,-5 3 296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3.01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23 1 4569,'0'22'208,"-2"5"-32,1 0-8,-2 3-24,0 1-80,-2-2-112,0 2-376,2-3 280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3.38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20 3153,'5'4'696,"1"2"448,1-1-32,0 0-151,0-2-305,1-1-176,6-2-272,1-2-96,6-5-176,2-2-392,-1-4-1353,1-1 1145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3.8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4889,'2'8'72,"1"0"-112,1-3 136,2-2-32,0-3-152,2-1 40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4.0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94 2689,'1'6'-80,"3"0"80,-2-3 160,0-4 480,0-3 0,0-5-240,2-3-216,3-5-224,0-2-160,3-5-784,1 2 664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4.1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9 2168,'5'0'4665,"-6"-3"-4400,-3-3-329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4.5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1 7186,'0'6'376,"1"3"552,0 3-1728,-2 1-393,-2-4-551,-2-1 624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4.9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5 3769,'12'-4'664,"-4"4"976,-2 5-896,0 7 65,-4 2-185,-3 1-904,0-2-1417,-9-6 961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5.6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89 33 7642,'-15'-12'248,"2"3"40,7 4-584,1 1 16,0 2 56,0 1 152,-1 1 64,-2 0-88,-1 3-713,1-2-495,-1 0 656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4.3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576 0 11763,'-52'23'456,"-72"28"1888,-74 28-3040,-4 1-13171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6.9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58 1008,'-17'-16'112,"22"-1"232,5 3-392,0 3 24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7.3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1 8474,'-9'7'200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7.6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0 11707,'-11'11'200,"8"-6"-344,3-2-33,2-2-175,1 0-120,2-1-736,0-2-1104,0-9 1327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7.9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30 1 10066,'-12'16'272,"-1"-10"-728,9 1-144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8.1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2 7218,'-4'-1'184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8.58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3993,'12'27'64,"1"-10"608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9.6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1 11210,'-9'12'-56,"9"-2"-1576,2 0 1056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9.1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9522,'1'21'248,"2"-6"-368,4-5-448,3-2-1200,0-5 1007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9.9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0 1872,'-11'13'-168,"8"-10"504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1.0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25 1 3841,'-16'20'432,"8"-13"0,15-10-1896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4.76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4198 17908,'27'-5'272,"43"-11"-472,46-14-112,46-15-32,36-14 48,29-15 112,19-12 152,14-11 368,7-8 80,6-8 16,7-7-64,6-8-224,9-10-80,8-9-64,9-7-72,7-7-72,7-5-32,5-5-16,3-4 56,2-4 72,0-6 32,0-5-64,-2-6-96,-6-3-416,-7-1-233,-13 1-327,-13 1-240,-18 8-401,-20 10-151,-25 16 792,-52 36-7338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2.7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7218,'-3'3'288,"6"-2"-1161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2.94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0 5089,'-4'6'216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3.0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2913,'-2'5'176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3.2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1 4497,'-6'15'-64,"3"-6"-496,1-2-256,2-6 472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3.5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2336,'1'1'9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3.76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8458,'1'20'32,"-1"-10"-608,5-3-72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3.9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7 5753,'-3'3'-320,"5"-12"312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4.14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3169,'0'0'-480,"2"1"512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4.3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6361,'1'14'-88,"3"-5"-1208,1-3 784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5.0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3337,'1'2'424,"3"-2"360,1 0-336,1 1-208,1-1-160,0 0-856,0-2 552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4.94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3828 1 11963,'-30'13'480,"-47"20"40,-50 23-320,-47 20-96,-39 17-24,-34 14 184,-25 10 88,-17 8 0,-12 6-64,-5 5-512,-2 4-408,-1 2-440,2 2-481,-1 1-1703,2 2 2007,52-24-5368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5.2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1 4497,'-5'21'-384,"0"-13"544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4.6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1472,'1'5'80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5.3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0 4753,'-11'17'112,"5"-7"440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5.7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2529,'0'16'352,"1"-9"40,3-3-312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7.0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0 5281,'-3'10'200,"-4"-1"184,6-1-120,2 1 16,3-2 0,3 2-160,0-3-72,3-2-936,1-3 656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7.6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5689,'0'24'-456,"1"7"208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7.8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33 1 9826,'-14'15'376,"3"-1"16,5-3-896,5-3-728,1-3-272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8.8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9218,'3'15'168,"-4"-12"96,3 1-1176,9-3 456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9.03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1 7218,'-8'19'232,"2"-2"-80,2 0-392,4-2-553,1-1-471,2-2 648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9.35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22 0 4193,'-13'14'-224,"4"-3"976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6.23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3353 607 11306,'-68'22'-144,"-86"31"-952,-76 34 16,-45 26 528,-18 15-328,12 1 784,33-9 24,46-18-393,52-22-143,56-25 24,56-23 64,57-26 520,56-22 200,59-23-24,52-20-88,50-18-704,41-14-152,31-10 16,21-6 40,11-1 600,3 1 136,-5 2 24,-11 4 0,-14 4-24,-19 2 0,-21 5-80,-26 5-80,-30 10 8,-34 10 48,-40 13 296,-44 16 192,-47 15 208,-47 14 104,-50 16 216,-50 15 120,-50 14 169,-45 14-17,-47 17-208,-41 15-120,-43 18-152,-40 19 41,-37 19-33,-34 19-88,-26 18-232,-18 15-176,-7 12-304,4 9-368,12 6-1280,21 5-769,30 0 1161,86-38-6954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9.5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0 7706,'-8'17'-320,"2"-6"304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9.7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1 4009,'-4'22'-120,"4"-2"-888,2-4 624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0.06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1 7666,'-11'21'-96,"3"-3"-328,10-8 31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0.24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5585,'-2'20'-264,"2"-9"240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0.6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3481,'-4'21'-504,"1"-6"824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0.8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69 1 3817,'-21'34'368,"0"-11"-64,4-7-960,8-10 272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1.3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24 1 5529,'-4'23'384,"-5"-5"256,3-5-664,1-7-880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1.66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0 2865,'-11'24'-40,"1"-7"128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1.8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0 3969,'-5'18'184,"4"-9"8,2-3-416,4-6-288,0 0-72,0-1 96,1 1 175,-2 2 257,0 2 80,1 5 0,-1 0-88,1 2 40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2.06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0 1888,'-1'12'497,"-1"0"375,1 0-240,0-2-408,1 2-200,1-1-488,1 0-232,2-5 336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6.61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5815 2 4841,'2'0'880,"0"-1"200,-7 3 65,-14 7-89,-25 8-336,-27 13 8,-36 16 184,-35 15 1,-36 17-193,-33 16-160,-33 18-352,-28 16-112,-27 17-96,-23 17 8,-20 15 0,-15 13 16,-10 10 8,-4 10-8,1 6-32,6 4-88,12-1-360,16-3-224,22-11-521,26-14-343,36-21 880,61-41-8642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2.37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1 3633,'-10'15'224,"2"-5"40,8-6-288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2.76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22 1 5353,'-3'22'512,"-8"0"440,4-6-904,10-14-1176,5-6-648,6-16 840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3.0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42 1 6505,'-9'26'376,"-6"-7"-31,3-4-1058,7-7 369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3.24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5369,'10'8'40,"4"-5"-40,10-8-336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3.4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1 2721,'-8'20'136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3.8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6937,'-2'18'-496,"9"-6"384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4.4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0 2593,'-5'14'680,"-3"-2"656,2-2-680,5-6-936,2-1-592,5-6 456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4.67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4073,'-4'19'-760,"1"-10"504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4.8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30 1 3257,'-29'8'160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5.0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1 7466,'-2'13'104,"1"-4"-616,5-5-961,11-13 705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7.01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5301 390 10634,'23'-14'-136,"30"-20"-816,26-16-208,13-9-465,2-3 417,-14 5 1584,-23 8 600,-31 13 1009,-37 13-9,-40 17-975,-39 17-289,-38 16-336,-35 18-80,-33 16-16,-28 16 48,-27 17 80,-25 14 168,-21 17-192,-18 16 80,-14 16-392,-9 15-24,-5 14-56,-5 10-40,1 9-72,0 7-8,9 4 0,12-1 0,24-4-192,33-10-336,45-14-3089,50-17 2465,56-38-7970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5.25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1848,'12'4'88,"3"-3"-88,2-1-24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5.67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0 5849,'-4'9'480,"-1"-2"641,9-4-1786,4-3-855,7-11 824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5.9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1 752,'7'8'296,"0"3"192,-4 3 353,-3 1 23,-4 4-72,-2 1-136,-2-3-856,-1-3 176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6.2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0 2521,'-11'13'-152,"2"1"760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6.9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0 3721,'0'7'-152,"-3"-4"760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7.5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75 0 6233,'-21'37'1017,"-3"-18"1231,6-3-2296,10-12-2368,5-6 1503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8.8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1 5265,'-5'16'-768,"3"-5"776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9.27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6097,'-1'12'-80,"1"-7"-560,5-5-632,7-7 608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9.44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 0 4249,'-15'24'-368,"3"-13"336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9.76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0 904,'-9'4'24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7.44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6713 0 15811,'-27'4'304,"-40"11"-704,-43 12 0,-39 15 120,-36 12-16,-29 11 416,-27 8 80,-23 6 152,-21 7 40,-18 12-56,-19 14-63,-19 21-161,-17 24-40,-18 27-16,-15 32 16,-12 31 56,-8 27-16,5 22-144,14 10-120,28 0-449,38-10-351,50-21-1168,53-26-1841,55-35 2289,57-53-5802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09.97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3193,'-7'8'560,"2"-1"752,4-2-1160,1-2-336,5-3-840,2-1 608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0.1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3905,'-4'11'280,"2"-4"280,2-4-1672,2-3 792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0.28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3897,'0'15'624,"-6"0"744,2-3-1152,12-10-1792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0.46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0 4137,'-9'16'112,"5"-7"-864,4-6 520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0.7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3961,'-3'15'-280,"5"-6"112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0.98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2160,'3'6'-128,"5"-9"112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1.1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1 6249,'-10'16'264,"5"-3"8,2-5-528,9-9-1680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1.2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0 2977,'-4'8'-184,"3"-9"320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1.48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5 3065,'-6'3'144,"3"-3"-208,5-7-1041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1.65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1576,'3'6'232,"-1"4"192,0 0-199,1-2-450,0-1 161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7.85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5774 0 15019,'-34'16'664,"-48"24"89,-50 28-465,-43 26 56,-38 23-128,-31 22 8,-29 21 120,-25 19 24,-23 21 88,-20 17 0,-11 16-176,-6 14-80,-1 14-144,6 14-40,9 13-8,14 11 0,19 4-40,24-1 0,32-11-360,34-15-248,40-25-864,43-28-609,43-34-1320,42-35 1737,29-43-8162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1.8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0 4337,'-5'16'160,"5"-5"-40,3-5-136,2-4-488,1 1-288,2-6 400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1.98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22 1 4433,'-11'18'136,"6"-2"-256,1-4-496,2-6 360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2.43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0 5609,'-10'6'400,"4"0"344,3-1-744,5 1-744,0-1-392,1 0 520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2.6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5 1928,'-12'-2'-424,"4"-1"584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2.8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0 2320,'-6'8'569,"0"-2"455,2-1-544,3-4-328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3.2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38 0 8082,'-15'19'480,"1"-8"304,5-4-824,13-7-1264,7-4-881,6-12 1073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3.6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0 5673,'-9'11'0,"6"-1"-848,3-3 456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4.18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23 1 6953,'-13'17'209,"4"-9"167,12-4-624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4.8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0 4241,'-5'5'0,"3"0"0,6-2-912,1-2 528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5.1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56 23 6585,'-14'-1'256,"-19"1"121,26 0-265,6-3-248,1 0-169,4-4-735,2-2 576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8.27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5102 0 18252,'-36'13'400,"-49"22"-488,-51 25-40,-44 26 32,-37 22 8,-29 22 176,-23 19 72,-20 17 24,-16 17 0,-12 16-96,-9 16-40,-3 19-32,-1 16-16,7 19-56,9 14-128,17 11-176,22 5-368,30-5-200,35-11-353,43-18-1527,42-24 1815,44-52-10689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5.5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5993,'-11'10'88,"9"1"-824,6-2 248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6.3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0 4281,'-11'5'-440,"7"-4"144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6.5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0 8874,'-15'7'-184,"11"2"-1088,5 0 655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6.9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4105,'0'13'112,"-3"2"160,9-1-1296,7-1 656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7.2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1 2120,'-4'3'-104,"6"-2"32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7.39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48 1 9594,'-24'10'376,"6"-1"208,12-4-1408,22-4-1408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7.75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0 5545,'-14'8'200,"10"-2"-616,4 1-960,10-4 752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8.2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0 7170,'-15'15'-281,"12"-6"-1423,6-6 936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8.4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0 6697,'-13'11'-416,"6"2"-520,12-6 280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8.59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4609,'8'13'-96,"-6"-11"-344,5-2-16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8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6203 1 8674,'-54'19'8,"-81"32"-648,-84 40 0,-76 42 207,-64 38 73,-48 36 472,-36 31 64,-22 29 17,-10 29-17,-1 30-617,8 30-143,19 27-392,26 19-32,38 2 888,41-12 336,54-31 528,58-43 32,67-56-640,68-61-520,76-71-1176,72-73 864,27-47-2673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8.71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6966 2 13171,'-11'-1'728,"-24"3"688,-28 7-1304,-33 13-24,-33 15-40,-35 18 104,-33 18 192,-31 19 345,-29 17 71,-26 16-16,-22 18-160,-18 17-320,-17 19-64,-15 22-104,-12 22-32,-10 25 0,-8 23 0,-2 22 0,5 19-8,11 16-56,19 11-56,25 8-672,29 3-424,33-6-577,36-14-447,40-23-697,41-29 1625,45-62-8498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9.26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39 6 10322,'-19'13'216,"9"-5"-216,1-3-424,10-9-1184,4-3 544,2-1-185,3-4 849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19.7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27 0 8098,'-6'41'480,"-9"-20"192,9-7-992,18-14-1216,6-5 895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0.1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56 352,'16'-23'0,"0"-9"80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0.2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30 1 8434,'-15'24'240,"1"-4"56,13-14-1904,16-13-1905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0.65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1 7362,'-4'7'304,"-1"-1"224,10-2-1640,4-2-921,5-5 1073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1.0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7498,'2'0'2056,"3"3"-2328,1 3-480,6-2 400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1.51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1 1192,'-4'3'40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2.0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1 9114,'-3'15'528,"3"-11"48,-2 1-1192,13-5-1840,6-7 1391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2.77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1 7674,'-13'14'-416,"7"-12"184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8.1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64,'1'1'368,"0"2"152,-1 1-136,-2-1-392,-1 0-40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9.15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4903 1 10450,'-19'12'704,"-30"19"329,-34 25-305,-36 25 144,-34 24-16,-29 21 192,-27 20 49,-21 16-25,-19 16-96,-15 15-176,-12 14-328,-11 16-104,-4 13-72,0 10-24,5 7-31,10 3 39,13 1 0,15-1 0,19-2-88,18-4-96,24-6-96,23-8-8,29-13-256,31-17-152,36-21-529,39-22-439,41-27-872,40-28-537,39-33-896,35-37 1801,-5-25-6882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8.3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118 1 8178,'-25'11'424,"2"-2"128,5-2-536,2-2-192,2-3-568,2-1-480,2-2 647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8.6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 4849,'6'-1'-40,"-1"-2"-136,3 3-24,-3 0 168,-1 3 40,1-1-504,-2 0 352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4.79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89 520,'0'0'831,"9"-20"3727,3 15-4395,0-1-1,0 0 0,16-11 1,-17 10-194,-1 1 1,2 0 0,19-8-1,-31 14 15,1 0-1,0 0 1,-1-1-1,1 1 1,-1 0-1,1 0 1,0-1-1,-1 1 1,1 0-1,0 0 1,-1 0 0,1 0-1,-1 0 1,1 0-1,0 0 1,-1 0-1,1 0 1,0 0-1,-1 1 1,1-1-1,0 0 1,-1 0-1,1 1 1,-1-1-1,1 0 1,-1 1-1,1-1 1,-1 0-1,1 1 1,-1-1-1,1 1 1,-1-1-1,1 1 1,-2 24-248,-22 31 440,22-53-118,-28 46 176,-59 81 0,82-121-469,-9 11-148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5.65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199 12 1040,'0'0'72,"0"0"0,0-1 0,0 1 0,0-1 0,0 1 0,0 0 0,0-1 0,0 1 0,0-1 0,0 1 0,0 0 0,0-1 1,0 1-1,0 0 0,0-1 0,0 1 0,0 0 0,-1-1 0,1 1 0,0 0 0,0-1 0,0 1 0,-1 0 0,1-1 0,0 1 0,0 0 0,-1 0 0,1-1 0,0 1 0,-1 0 0,1 0 0,0 0 0,-1-1 0,1 1 0,0 0 0,-1 0 0,1 0 0,0 0 0,-1 0 0,1 0 0,-1 0 0,-18 9 571,-15 24-1049,33-32 498,-14 16 33,0 0 0,1 1 0,1 1 0,1 0 0,1 1 0,0 0 0,2 1 0,0 0 0,2 0-1,0 1 1,-4 27 0,10-48-110,1 1-1,-1 0 0,1-1 1,0 1-1,0 0 0,0 0 1,0-1-1,0 1 0,0 0 1,0-1-1,1 1 0,-1 0 1,0-1-1,1 1 0,0 0 1,-1-1-1,1 1 0,0-1 0,0 1 1,0-1-1,0 0 0,0 1 1,0-1-1,2 2 0,-1-2-2,0 0-1,0-1 1,0 1-1,0-1 0,0 1 1,0-1-1,0 0 0,0 0 1,0 0-1,0 0 1,0 0-1,0 0 0,1-1 1,-1 1-1,0-1 1,3 0-1,7-4-89,0 0 0,0-1 1,-1 0-1,0 0 0,10-9 1,49-43-993,-52 42 810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6.9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121 1 1312,'-8'12'181,"-18"26"604,-30 62 1,51-90-586,0 0 0,1 0 0,0 1 0,1 0 0,0 0 0,1 0 1,0 0-1,1 0 0,0 0 0,0 1 0,3 19 0,-2-28-295,1-1 0,-1 1 0,1 0 0,0 0 0,-1 0 0,2-1 0,-1 1 0,0 0-1,0-1 1,1 1 0,-1-1 0,1 1 0,0-1 0,0 0 0,0 0 0,0 0 0,0 0 0,0 0 0,1 0 0,-1-1-1,0 1 1,1-1 0,0 0 0,-1 1 0,1-1 0,3 1 0,18-1-795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7.5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68 110 1488,'-3'-11'714,"-7"-39"270,10 48-906,0 0 1,0-1 0,0 1-1,0-1 1,0 1-1,1-1 1,-1 1 0,1 0-1,-1-1 1,1 1 0,0 0-1,0 0 1,0-1-1,0 1 1,0 0 0,0 0-1,3-3 1,-3 5-20,0-1-1,0 1 1,0-1-1,-1 1 1,1-1-1,0 1 1,0 0 0,0-1-1,0 1 1,0 0-1,0 0 1,0 0 0,0-1-1,0 1 1,0 0-1,0 0 1,0 1-1,0-1 1,-1 0 0,1 0-1,0 0 1,0 1-1,0-1 1,0 0 0,0 1-1,0-1 1,0 1-1,-1-1 1,1 1-1,0-1 1,0 1 0,-1 0-1,1-1 1,0 1-1,-1 0 1,1 0 0,-1-1-1,1 1 1,-1 0-1,1 1 1,19 34 633,-18-25-655,-1-1 1,0 1-1,-1 0 0,0-1 0,-1 1 1,0 0-1,-1-1 0,0 1 1,0-1-1,-1 1 0,-1-1 1,-4 10-1,-3 3-360,0 0-1,-2-1 1,-29 39 0,17-30-155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9.2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79 10 4233,'-13'-3'64,"0"0"-112,-2 0 464,1 2 168,1 1-136,3 1-296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29.7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1 6305,'-5'7'168,"4"1"192,1-2-320,1-2 201,1-2-25,2-2-376,3 0-953,7-2 705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1.0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10 4201,'1'-3'112,"1"0"-48,0 0 32,-1 3 280,-1 2 16,0 3 64,-1 3 48,-2 6-184,2 2-24,0 4-63,0 4-105,0 4-112,0 3 0,0 4-104,1 0-305,2 2-1327,2-3 1104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1.5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48 856,'-8'-11'6756,"13"11"-6746,0 0-1,-1 0 1,1 0 0,0-1-1,-1 1 1,1-1-1,-1 0 1,1 0-1,-1-1 1,1 0 0,-1 1-1,7-5 1,2 1-243,17-6-1917,-13 6 1221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9.58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2365 1 15083,'-28'13'408,"-36"18"-112,-34 19-384,-26 20 136,-20 17 32,-12 15 136,-10 16 297,-6 15 71,-4 15 8,-1 15-88,4 13-296,7 12-64,11 10-56,13 8 8,16 4 176,18-1 48,23-7 56,23-13-48,26-19-248,29-21-96,33-25-144,31-23-32,32-27-336,26-26-240,22-24-424,16-24-273,9-22-335,2-19-296,-2-18-1481,-7-17 2000,-30 5-5200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1.9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3 6305,'-1'-3'1649,"1"4"-1409,-1 2-168,-1 0-32,2-2-368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2.24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3 2425,'-2'-2'80,"2"1"48,-1 1 48,0 1 200,-1 2 48,0 1-192,-1 0-600,2 0 192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0.39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7794,'4'8'216,"3"3"-208,-1-1-400,3 2-1209,-2 0 985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50.78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1 7442,'-2'17'-473,"5"-5"257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3.9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1424,'1'-1'280,"3"2"481,-1 2 47,1 5 56,0 3 40,1 8-80,0 7-136,-2 12-248,0 7-103,0 6-233,-1-3-80,0-4-777,0-6-871,1-9 904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4.3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96 1056,'-13'-19'6834,"16"25"-6070,-2-5-766,0-1 1,0 1 0,0 0-1,0 0 1,1-1-1,-1 1 1,0-1-1,0 1 1,0-1-1,0 0 1,1 1 0,-1-1-1,0 0 1,0 0-1,0 0 1,1 0-1,-1 0 1,0 0 0,0 0-1,1 0 1,-1 0-1,0 0 1,0-1-1,0 1 1,1-1-1,-1 1 1,0-1 0,0 1-1,0-1 1,0 0-1,2 0 1,37-26-54,-35 23 18,55-38-2982,-43 31 1947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5.2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11 1376,'0'-5'288,"1"3"224,-1-1 633,0 4-801,-1 2-40,0 3-64,1 0 16,0 4 0,0 1-80,0 4-56,1 5-96,-1 0-24,0 2-40,0 0-128,-1 0-840,0-1 680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5.6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29 16 856,'-1'0'105,"1"0"0,-1-1 0,1 1 0,-1-1 0,1 1 0,-1 0 0,0-1 0,1 1-1,-1 0 1,0 0 0,1 0 0,-1-1 0,0 1 0,1 0 0,-1 0 0,0 0 0,0 0 0,1 0 0,-1 0 0,0 0 0,1 0-1,-1 1 1,0-1 0,1 0 0,-1 0 0,0 1 0,1-1 0,-1 0 0,1 1 0,-1-1 0,0 0 0,1 1 0,-2 0 0,-3 5 1479,19-7-911,10-6-481,0 2 1,48-4-1,-58 8-537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7.8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24 1 5433,'0'13'408,"-13"-4"576,7-3-944,3-4-96,2-1-328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8.1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0 4425,'-1'12'648,"-5"4"712,2-1-944,4-5-848,3-3-528,1-3 536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9.94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366 0 16956,'-17'16'480,"-18"19"-320,-13 19-136,-7 14-80,1 8 16,5 5 392,6 1 216,10-2 352,10-2 104,14-3-127,16-3-129,20-3-296,21-2-120,22-3-192,19-2-64,19-3-96,14-5-24,12-6-56,8-11-112,2-12-400,-1-15-320,-4-17-353,-6-19-7,-9-20-304,-13-20-281,-13-19 1113,-25 4-13875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8.47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3537,'2'4'152,"1"-4"-480,2-1 240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8.67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17 4369,'-2'4'-168,"3"-6"-184,9-16-80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38.9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34 0 9994,'-8'10'488,"-6"1"160,3-4-912,10-3-1424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0.17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5577,'3'10'-168,"-3"3"-32,1 3-1128,1 3 456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0.46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0 7946,'-1'5'-256,"1"-4"216,8 2-3233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1.1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1 5225,'-7'15'160,"1"0"80,1 3-984,5 3 312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1.3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6945,'0'16'-344,"3"0"-488,2-2 88,-3-7 672,-1-1 24,-1-4-320,7-6-512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1.73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1 8698,'-15'5'-1048,"17"1"-601,6 1 401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1.9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10098,'11'9'-664,"-3"-9"-648,3 3-889,2 0 1065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2.66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6049,'-7'1'248,"4"0"176,4 1-608,3 3-232,3-1-424,0 0-120,-1-3 24,-2 0-137,-1-3 753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0.31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182 1 13499,'-13'8'384,"-14"8"-328,-8 8-392,-1 6 32,5 4 0,7 5 440,11 2 256,11 3 360,12 2 112,13 1 48,15 0-79,15-1-321,18-2-120,19-4-256,20-5-96,19-5-72,16-6-16,11-5-352,9-7-216,1-6-457,-2-6-343,-9-8-680,-11-9-417,-15-9 1353,-31-1-7450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3.49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8394,'3'8'128,"-6"-8"208,5-1-1208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3.8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5681,'9'11'-376,"-9"0"-336,0-5 96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4.1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1 9658,'-4'23'-320,"4"-13"-1304,2-4-873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4.41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1 5073,'-6'10'504,"-3"-7"376,12-3-2040,2-2-392,1-2 832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4.66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10346,'0'23'-288,"10"-8"-1544,6-6 968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4.8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0 8466,'-5'8'544,"1"1"712,4-6-2240,7-1-1441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5.2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0 2737,'-6'8'408,"1"-6"344,2-1-376,3 0-240,3 0-104,1 1-496,0 2-616,0-1 624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5.6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0 4345,'0'14'-112,"-3"-7"56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5.84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23 0 7898,'-15'19'-128,"8"-12"-1569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6.24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3297,'3'12'-248,"-3"-6"248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0.60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27 1 13715,'-8'11'96,"-3"16"-640,3 12-184,14 11 32,18 7 175,23 2 425,22 1 32,22-4 64,18-5 0,17-8 16,17-9-8,15-12-24,16-15-200,12-16-1584,11-19 1248,-28-4-8050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6.49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22 1 6721,'-2'35'625,"-10"-13"551,4-6-816,9-10-544,5 1-96,2-3-32,3-1 32,0 0-120,0 1-297,1-7 393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6.6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4257,'6'29'-64,"2"-9"-656,3-6 424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6.9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4433,'-1'5'152,"2"-2"-360,1-1-624,3-1 448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7.1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1 7546,'-9'17'96,"0"-6"-160,13-24-2617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7.5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1 4785,'0'26'128,"-3"-6"208,6-20-728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7.7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81 1 4505,'-25'29'120,"0"-8"-304,5-7-528,10-10 384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8.13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5569,'3'8'344,"-3"-2"48,2-4-840,6-2 208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8.3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0 10650,'-11'15'-8,"4"1"-224,18-13-1736,4-3 1048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8.6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 7634,'-2'4'432,"-7"1"80,5-1-840,11-2-1177,3-1 841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8.97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31 1 6217,'-18'3'-544,"5"-1"1776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1.87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385 0 11907,'-18'12'440,"-23"17"240,-16 15-832,-7 11-40,1 8-120,8 3 0,11 0 120,15-1 136,16-4 112,16-4 16,18-5-32,19-8-64,21-10-96,21-14-337,21-20-1055,19-24-1048,16-28 1279,-15-6-4744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9.17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1 6529,'-9'10'136,"7"-8"-912,5-3 520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9.4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38 5 10730,'-20'9'272,"8"-4"-368,6-3-584,18-9-3241,-1-7 2705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9.56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7 8754,'-2'-2'288,"1"2"-328,8-1-2537,0-3 1705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49.7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38 1 9482,'-21'10'-264,"11"-5"-1656,3-3 1063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0.0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0 7122,'-7'13'176,"-4"-11"-128,8 1-849,12-2-775,3 0-168,5-3 984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0.2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0 9258,'0'1'608,"-10"3"56,4-2-1024,20-2-2608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0.57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48,'0'12'0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0.7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 8714,'-16'9'-344,"12"0"48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0.9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1 4649,'-4'17'360,"0"-5"144,5-4-1576,12-8 424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1.1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0 8618,'-11'8'104,"3"-4"-832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2.17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1493 0 14443,'-20'7'784,"-30"9"945,-26 15-1865,-20 14 32,-12 16-16,-7 14 24,-3 14 128,-1 12 48,0 14 40,0 12 48,3 14-24,4 10-32,10 9-48,14 7-64,19 3-160,23 1-120,27-3-705,26-7-343,29-10-904,26-16-777,27-24 1769,-1-31-6746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1.36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36 1 9354,'-12'1'304,"-3"1"-184,7-1-1512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1.58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 1 10802,'-8'-1'472,"-5"1"89,7 1-978,12 3-1127,7 0-696,7-1 1199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1.8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1 10210,'1'2'600,"-3"2"353,0 1-753,8 3-617,2 2-319,5 1-712,1 2-576,-1-4 1079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2.1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37 0 7770,'-13'12'696,"-1"-6"576,5-3-944,20-3-3785,2-3 1009,1-5 1408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2.3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33 1 8626,'-19'27'128,"8"-7"-320,9-5-1016,13-5 567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2.5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1 6601,'-6'15'-208,"7"-12"-472,7-2-1128,9-4 808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2.7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0 9370,'-7'0'-448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3.2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33 1 7642,'-15'24'-312,"-3"-15"280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3.7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1248,'5'18'16,"3"-8"-256,3-5 160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3.9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1 5825,'-4'15'120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2.48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1745 1 15323,'-21'3'312,"-27"6"-304,-27 11-392,-20 15 144,-14 16-104,-9 19 80,-7 19 88,-6 20 96,-5 19 104,-5 18 104,-2 15 40,4 13 40,7 8-16,16 5-72,20-2-80,26-5-344,28-8-456,34-12-1232,33-13-737,32-21 1329,7-31-6450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4.1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1 7378,'-4'14'232,"0"-1"120,5-6-1505,2-1-599,5-6 872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4.5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35 0 6665,'-30'15'120,"26"-2"-776,4-4 424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4.8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22 3 9866,'-15'4'0,"8"-2"-720,18-10-1400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5.09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3985,'-5'2'-704,"3"0"1000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5.2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7594,'0'9'-1241,"7"-12"345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5.54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1 1904,'-5'29'256,"4"-10"321,1-3-529,7-5-56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5.76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25 1 9442,'-19'50'112,"14"-16"-944,7-8-776,12-13 839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6.08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0 3457,'0'12'-272,"-9"-12"432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6.33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3665,'-2'21'-192,"6"-14"112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6.77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1424,'8'17'136,"0"-3"200,6-11-360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2.85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52 0 2521,'-8'12'944,"-7"16"872,-1 16 353,4 11-201,12 9-376,18 4-503,22 3-361,25-2-376,24-2-88,25-8-152,24-9-48,20-12-56,21-15-24,16-17 24,15-16-128,11-17-584,8-16-352,5-13-1065,2-14-640,-6-12 1537,-40 7-4409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6.9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2833,'2'19'432,"-1"-2"640,3-8-1720,2-6 488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7.17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1 8018,'-7'31'-56,"7"-19"-1641,4-7 1129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7.5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1 7554,'-8'23'120,"3"-10"-1545,6-11 937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7.9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1 6249,'-6'16'-968,"6"-14"440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8.37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36 0 9658,'-13'10'16,"-1"-1"72,9-8-2024,2-6 1055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8.64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87 45 5761,'-25'12'608,"-4"-6"1417,13-3-2305,6 0-128,6 1-112,2-1-41,2-1 113,5-5-600,1-9 624,3-3-128,3-6-400,3-5 528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3:58.8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1 6089,'-2'4'456,"-1"-1"489,10-4-2706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0.07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49 0 1064,'-6'10'3810,"6"23"-3054,0-22-195,-10 139 696,-14-3-3715,16-110 1653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0.4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1 1624,'-4'2'1297,"8"-2"-961,1 0-24,4 0 8,1 1 40,2 1-64,1 0-64,-1 2-120,0 1-64,-1-1-32,2-2-32,1-2-944,-1-3 704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0.89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2961,'2'1'72,"-1"2"-104,2 0-200,-3-1 152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9.1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6645 84 1920,'10'-11'368,"1"-8"353,-9-5-161,-24 4-272,-34 11-56,-45 18 152,-49 22 152,-51 25 168,-49 26 64,-49 24-103,-43 23-89,-40 22 32,-35 21 32,-29 19-88,-26 20-16,-19 17-232,-15 19-136,-11 23-368,-7 24-528,-3 33-1264,0 33 1127,90-45-5880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3.00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130 0 12227,'-17'18'-464,"-17"23"-585,-7 19 177,3 1-8970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1.37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0 864,'0'1'112,"-1"-1"8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1.53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0 3049,'-5'7'304,"-2"0"248,1 2-136,-1 0-160,0 1-328,-2-4-8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1.96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1 5249,'-3'3'144,"2"1"-272,0 0-1680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2.45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92 0 3033,'-20'2'176,"4"0"40,-2 0-8,4 2-40,1 3-232,2-2 32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2.7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1600,'4'2'-32,"0"-2"-24,1 1-96,-1-1 144,-2 0 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3.5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13 2112,'3'-2'-80,"-1"1"96,1 1-320,-1-1 336,-1 1 32,0 0-40,-1-1-16,2-3-256,-2 0 184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3.7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0 4985,'-7'20'112,"4"-4"-264,2-3-256,2-8-808,2-4 696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4.34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0 2897,'-12'10'120,"13"0"80,3 1-392,-1 0-376,-1-4 335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4.88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1 2849,'-12'17'72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5.3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4 4089,'0'0'392,"0"-1"-280,-1-1 48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3.28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2006 2873,'37'-12'688,"52"-18"576,56-22-656,48-20-200,41-22-288,31-17-40,24-16-56,14-12-16,6-9 16,0-7 0,-6-2 32,-14-1 24,-20 6 296,-24 11 97,-32 14 63,-35 18-16,-42 22-224,-42 21-88,-41 22-416,-40 20-232,-41 24 24,-36 21 56,-37 24 416,-30 21 200,-24 20-104,-16 15-72,-3 10-80,5 4-296,18-3-1585,25-9 1273,34-22-4393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5.8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0 5841,'-10'9'-360,"5"1"-160,5-2-720,1 0 504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6.16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13 6873,'1'-2'569,"-1"-2"391,10 0-1800,2 2 424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46.5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71 0 10154,'-8'3'-104,"0"-1"-280,5 3-592,-2 4-24,-3 3 287,0 2 313,-4-2 216,2-3-240,2-5 344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6.1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1 1520,'11'13'80,"-11"3"72,-1 6-120,0 2-8,-2 3 8,-1 0 0,-1 3 0,1 0-16,0-1-8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6.6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13 1304,'0'3'200,"0"-2"256,2 2-80,1-3 33,1 1-1,4-1-120,0 0-48,3-2-152,2-1-56,2-1-32,1 0 0,3 1-8,1 0-24,0 2-512,0 0 392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7.2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24 0 1448,'-2'7'112,"-1"2"152,-1 6-240,0 3-16,0 1 0,-1-1 0,3-1-8,2 0-8,1-1-296,2 0 224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7.6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48 176,'-1'-4'32,"0"-1"48,2 2 16,0 1 48,2-1 144,3 2 96,0-3 136,2 2-16,2 0-119,3-1-105,2 0-224,1 1-48,-2-2-32,0 0-136,-1-1 104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7.99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2 2537,'1'-1'3584,"0"1"-3840,0 1 144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8.6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2489,'-2'11'-48,"4"0"-513,-2-1 321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9.06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23 5 2737,'-3'3'360,"-1"-3"320,0-1-344,-1 0-224,2-1-248,0-1 72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3.57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1460 0 8690,'-31'11'632,"-41"18"680,-42 19-1168,-33 22-152,-22 20-16,-13 18 16,-2 12-88,9 5-680,16-1-840,28-11 864,36-24-6746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09.4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3961,'-1'8'128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0.5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6649,'15'0'449,"-14"2"-337,-1 1-32,1 2-224,-1 2-145,-2 1-743,-3 2 608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1.1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5905,'3'15'240,"-1"-4"440,1 1-848,0-3-24,-1-5-368,3-10-968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1.36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51 0 2769,'-14'5'320,"3"2"224,-1 4-1176,-2 5 328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1.76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1 6657,'-9'4'152,"2"2"8,7 1-1960,2 0 1112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2.1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4377,'3'4'-472,"0"3"176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2.5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4969,'0'11'-808,"0"1"-232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4.2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25 11 2617,'3'-10'5053,"-15"46"-3738,8 15-1071,-6 80-461,8-44-2996,3-64 2287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4.65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0 128,'6'1'168,"1"0"216,-1 1 344,3 2 192,0-2 81,2 0-177,3-1-376,2 0-200,5-2-808,1-1-608,2-8 640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5.13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5 5537,'4'0'-336,"3"-1"-1208,-1-3 792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4.81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72 753 10922,'-1'-7'200,"-4"-11"-248,-5-10-176,-3-9 96,0-7 48,0-4 208,3-2 208,4 1 56,7 0 89,11 0-81,15 1-152,18-1-24,21 2-48,23 0 24,24 3 80,25 3 48,24 5 80,21 6 16,19 9-56,17 10-72,9 13-144,6 12-64,-4 13-64,-11 10-32,-18 11-160,-25 9-8,-31 9 8,-34 11 48,-41 14 128,-43 16 0,-47 17-24,-47 16-24,-49 15 0,-45 10 16,-43 8-16,-36 5-48,-31 0 0,-24-1 0,-15-6-240,-3-9-312,7-14-1649,17-15 1369,57-31-9450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5.5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4057,'-1'15'336,"-1"-5"688,4-4-1128,3-4 64,2-1-16,2-1-24,4-5-472,1 0 384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6.06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1 7930,'4'3'-176,"-7"0"-593,-1-1-127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6.2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7 3913,'7'2'-368,"0"-2"-192,0 0-393,0-2 353,-4-1 152,1 0 360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6.4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1 6473,'-2'14'-88,"0"-2"-704,1 1 408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6.6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33 1 5393,'-13'26'-264,"2"-1"-1056,3 0 440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6.7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1 2296,'-6'4'-256,"2"-1"-464,1-3 200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6.96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0 4481,'-2'2'544,"2"7"816,0 1-1344,0 0-728,-1 0-600,-1-2 672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7.14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7186,'3'4'16,"0"4"-241,1-4-911,-2-3 336,-5-8-1736,2 0 2151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7.2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1 5185,'-2'18'72,"-2"-2"-128,3-3-1248,-1-2-16,-2-7 511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7.4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4537,'2'17'-216,"0"-4"104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4.96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3795 27 17884,'8'-4'296,"13"-4"-872,16-1-496,18 3-33,13 9 129,8 12 632,0 11 784,-5 12 232,-10 10 160,-11 12-7,-13 14-353,-15 17-120,-14 21-168,-17 23-64,-18 22-88,-19 21-40,-23 14-8,-24 11 0,-27 8 40,-29 5 72,-30 9 0,-32 6 48,-33 7 16,-31 4-40,-30 0-8,-25-1-40,-19-7-64,-9-10-8,6-16-240,16-18-344,31-28-1265,42-31-1447,50-39 1775,61-36-9817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7.63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4369,'2'7'512,"-2"3"760,0 0-1288,0 0-248,0-3-64,0-2-456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17.79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1 640,'0'5'24,"0"-1"8,0 1 8,0-4-144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2.5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7546,'18'15'176,"-18"-3"-144,1-3-80,7-2-336,1-5-225,4-6-943,1-7 840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2:23.3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0 6369,'-10'22'288,"2"-6"121,9-12-2130,6-4 1129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0.0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99 2224,'-6'13'1238,"19"-24"897,5-3-2059,26-24 302,-33 28-359,-1 0 1,2 1-1,12-8 0,-24 17-9,0 0 0,1 0 0,-1-1-1,1 1 1,-1 0 0,0 0 0,1 0 0,-1-1 0,1 1 0,-1 0-1,1 0 1,-1 0 0,0 0 0,1 0 0,-1 0 0,1 0 0,-1 0 0,1 0-1,-1 0 1,1 0 0,-1 0 0,0 0 0,1 0 0,-1 1 0,1-1-1,-1 0 1,0 0 0,1 0 0,-1 1 0,1-1 0,-1 0 0,0 1-1,1-1 1,-1 0 0,0 1 0,0-1 0,1 1 0,6 21 534,-8 25 116,-4-20-848,-1 0 1,-15 42-1,12-45-436,2 1-1,0 0 0,-3 28 0,9-44 317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0.7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124 1 1928,'-3'1'100,"0"0"-1,0 0 0,0 0 0,0 0 0,0 1 0,0-1 0,0 1 0,0 0 1,1 0-1,-1 0 0,1 0 0,0 0 0,-1 1 0,1-1 0,0 1 0,0 0 1,-2 4-1,-29 51-785,25-42 659,1 1-1,1 1 0,1-1 0,0 1 1,1 0-1,-2 27 0,5-41 56,1 1 1,0-1-1,1 1 0,-1-1 1,1 1-1,-1-1 0,2 0 1,-1 1-1,0-1 0,1 0 1,-1 0-1,1 0 0,5 8 1,-5-10-13,1 0 0,-1 1 0,1-1 0,0 0 0,0 0 0,-1 0 0,1-1 0,0 1 0,1-1 0,-1 0 1,0 0-1,0 0 0,1 0 0,-1 0 0,0-1 0,1 1 0,-1-1 0,0 0 0,1 0 0,6-1 0,-5 1-126,1-1 0,-1 0 0,0 0 0,1-1-1,-1 0 1,0 0 0,0 0 0,0 0 0,0-1-1,6-4 1,1-3-357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2.47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64 60 1656,'11'-43'888,"-11"42"-863,0 1-1,0-1 1,0 0-1,0 1 1,0-1-1,0 0 1,0 1-1,-1-1 1,1 0 0,0 1-1,0-1 1,0 0-1,-1 1 1,1-1-1,0 0 1,-1 1-1,1-1 1,0 1-1,-1-1 1,1 1-1,-1-1 1,0 0-1,0 1 18,0-1 1,0 1-1,0 0 0,0 0 0,0 0 0,0 0 0,0 0 0,-1 0 0,1 0 1,0 0-1,0 1 0,0-1 0,0 0 0,0 1 0,0-1 0,0 0 0,0 1 0,0-1 1,1 1-1,-2 0 0,-1 1-4,0 1 0,0-1 0,1 1-1,-1 0 1,1-1 0,-1 1 0,1 0 0,0 0 0,0 0 0,1 1 0,-1-1 0,1 0-1,-1 1 1,1-1 0,0 1 0,0-1 0,0 5 0,-7 68-785,7-61 706,-1 2 189,2 0-1,0 1 1,1-1-1,1 0 1,0-1-1,1 1 0,9 27 1,-10-40-99,-1 1 0,1-1 0,0 0 0,0 0 0,0-1 0,1 1 0,-1 0 0,1-1 0,0 1 0,0-1 0,0 0 0,1 0 0,-1 0 0,1-1 0,-1 1 0,1-1 0,0 0 0,0 0 0,0 0 0,0 0 0,0-1 0,0 1 0,1-1 0,-1 0 0,0-1 0,1 1 0,-1-1 0,1 0 0,-1 0 0,1 0-1,-1 0 1,0-1 0,1 0 0,5-1 0,5-3-132,1-1-1,-1 0 0,-1-1 1,1 0-1,-1-1 0,0-1 0,-1 0 1,0-1-1,-1-1 0,1 0 1,-2 0-1,12-15 0,0-3-376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3.2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42 3337,'-1'0'54,"0"0"0,1 0 0,-1 0 0,0-1 0,0 1 0,1 0 0,-1-1 0,0 1 0,1-1 0,-1 1 0,0 0 0,1-1 0,-1 1 0,1-1 1,-1 0-1,1 1 0,-1-1 0,1 1 0,-1-1 0,1 0 0,-1 1 0,1-1 0,0 0 0,0 0 0,-1 1 0,1-1 0,0 0 0,0 0 0,0 1 0,0-1 0,0 0 0,0 0 1,0 0-1,0 1 0,0-1 0,0 0 0,0 0 0,0 1 0,0-1 0,1 0 0,-1 0 0,0 1 0,1-1 0,-1 0 0,0 1 0,1-1 0,-1 0 0,1 1 0,-1-1 0,1 1 1,0-1-1,-1 1 0,1-1 0,-1 1 0,1-1 0,1 0 0,0 0-42,0 0 1,0 0-1,1 0 1,-1 0-1,0 0 1,1 1-1,-1-1 1,0 1-1,1-1 1,-1 1-1,0 0 0,1 0 1,-1 0-1,1 0 1,-1 1-1,1-1 1,-1 1-1,4 0 1,-1 3-48,-1-1 0,1 0 0,-1 1 0,1 0 0,-1 0 0,-1 0 0,1 1 0,0-1 0,-1 1 0,0 0 0,0 0 0,-1 0 0,1 0 0,-1 0 0,0 0 0,2 11 0,0 1-452,0-1 0,-2 1 1,0 0-1,0 25 0,-4 0-146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4.4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0 3713,'-5'24'-192,"5"-8"424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4.8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5881,'-1'20'8,"1"-6"-160,1-13-184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5.39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4643 0 12083,'3'3'1168,"3"13"1472,5 18-2472,4 21 64,0 22-272,-3 20 24,-10 17 104,-13 17 49,-21 14 39,-22 15 8,-26 13-48,-26 13-32,-26 14-16,-26 12-24,-25 11-32,-26 8 0,-24 7-32,-26 3-32,-25 1-32,-22 0 16,-17-3 8,-10-6 24,0-12-176,6-17-232,19-22-617,25-26-391,32-32-961,38-34-583,43-38 1656,51-28-5978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5.2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2 1528,'-1'4'-64,"2"-5"304,0 0 0,0-2-136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6.9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56 61 768,'8'-4'4505,"11"-8"-3567,22-15-1324,-34 24 387,0 0 0,0 1 0,0 0 0,0 0 0,1 0 0,-1 1 0,15-1-1,-20 2 14,-1 0 0,1 0-1,-1 0 1,1 0-1,-1 1 1,1-1 0,-1 0-1,1 1 1,-1-1-1,0 1 1,1-1-1,-1 1 1,0 0 0,1 0-1,-1-1 1,0 1-1,0 0 1,2 2 0,-2-1 36,0-1 0,-1 1 0,1-1 0,-1 1 0,0-1 0,1 1 1,-1 0-1,0-1 0,0 1 0,0 0 0,0-1 0,0 1 0,0 0 0,0-1 1,-1 1-1,1-1 0,-1 1 0,1 0 0,-1-1 0,1 1 0,-3 1 1,-9 21 112,-2-2 1,0 0 0,-2-1 0,-35 38-1,23-28-477,-45 52-3248,60-70 2603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7.7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268 11 2112,'0'-1'44,"0"1"0,0-1-1,0 1 1,0 0-1,0-1 1,0 1-1,0-1 1,-1 1 0,1 0-1,0-1 1,0 1-1,0-1 1,0 1-1,-1 0 1,1-1 0,0 1-1,0 0 1,-1-1-1,1 1 1,0 0-1,0-1 1,-1 1-1,1 0 1,0 0 0,-1-1-1,1 1 1,-1 0-1,1 0 1,0 0-1,-1 0 1,1 0 0,-1-1-1,1 1 1,0 0-1,-1 0 1,1 0-1,-1 0 1,1 0 0,-1 0-1,1 0 1,0 0-1,-1 0 1,0 1-1,-21 0 1129,2 11-1396,0 0-1,1 2 1,1 0 0,0 2 0,1 0-1,0 0 1,1 2 0,1 0-1,-21 34 1,30-43 222,1 1 1,0 0-1,1 0 0,0 0 1,0 0-1,-3 17 0,7-25 13,0-1 0,-1 1 0,1 0 0,0 0-1,0 0 1,0 0 0,0 0 0,0 0 0,0 0-1,1 0 1,-1 0 0,1 0 0,-1 0 0,1 0-1,0 0 1,0-1 0,0 1 0,0 0 0,0 0 0,0-1-1,0 1 1,0-1 0,1 1 0,-1-1 0,1 0-1,-1 1 1,1-1 0,-1 0 0,1 0 0,0 0 0,-1 0-1,1 0 1,0-1 0,0 1 0,0 0 0,0-1-1,0 1 1,0-1 0,0 0 0,0 0 0,0 0-1,0 0 1,2 0 0,10-1-249,-1-1-1,1 0 1,-1-1-1,1 0 1,-1-2-1,0 1 0,0-1 1,-1-1-1,1 0 1,-1-1-1,-1-1 1,15-11-1,-2 0 222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8.5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1 100 2064,'26'-18'680,"0"2"-1,2 1 0,0 2 0,52-19 0,-78 31-669,-1 0 1,1 1 0,0-1-1,-1 1 1,1-1 0,0 1-1,0-1 1,0 1 0,-1 0-1,1 0 1,0 0 0,0 0-1,0 0 1,0 0 0,-1 1-1,1-1 1,0 1 0,0-1-1,-1 1 1,1 0-1,0-1 1,-1 1 0,1 0-1,0 0 1,-1 0 0,0 0-1,1 0 1,-1 1 0,1-1-1,-1 0 1,0 1 0,0-1-1,1 2 1,-1 1-13,0 0 1,0 0-1,-1 0 1,0 0 0,1 0-1,-1 0 1,-1 0-1,1 0 1,-1 0-1,1 0 1,-1 0-1,0 0 1,0 0-1,-4 6 1,-5 13-313,-2-1 0,-21 33 0,13-23-175,7-10 321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29.4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75 0 2248,'-11'16'240,"1"1"0,1 0 0,0 0 0,1 0-1,-8 29 1,13-38-124,1 0 1,0-1-1,0 1 0,1 0 1,0 0-1,0 0 0,1 0 1,0 0-1,1 0 0,-1 0 0,2 0 1,-1 0-1,1 0 0,0-1 1,6 14-1,-7-18-113,1 0 0,0-1 0,0 1 0,0 0 0,0-1 1,0 0-1,1 1 0,-1-1 0,1 0 0,0 0 0,-1 0 0,1-1 0,0 1 1,0-1-1,0 1 0,0-1 0,0 0 0,5 1 0,-3-1 17,1-1 0,0 0 1,0 1-1,0-2 0,0 1 0,0-1 0,0 0 0,0 0 0,8-3 0,1-2-206,-1 0-1,0-1 1,0 0-1,-1-1 0,0 0 1,0-1-1,12-12 1,0-3-321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0.0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6 816,'4'-5'1713,"-6"6"-1449,-2 2-72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0.2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38 14 3009,'-5'0'-64,"-3"-4"-248,-1 0-465,-7-2 609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0.8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3 3665,'5'-3'336,"3"3"560,2 1-784,1 1 16,1 2-8,-2 0-112,-1 0-320,2 2 192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1.3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5505,'1'2'-96,"2"2"-712,2 1 384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1.5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5609,'5'6'-720,"1"-3"-584,1-6 400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5.8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4274 0 15691,'9'3'344,"13"8"-400,11 15 24,8 19 0,3 22 64,-5 21 336,-8 21 169,-15 21 151,-18 17 0,-18 17-224,-18 15-168,-20 11-168,-20 11-72,-21 6-56,-24 5-8,-23 0-16,-23 0-24,-25 1-368,-22 3-32,-25 5 16,-22 4 40,-20 4 384,-14 0 24,-10-1-168,-5-5-424,0-9-1153,3-12-527,10-21-553,15-24 25,26-29 1727,57-37-4992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2.4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7 9034,'11'11'0,"8"-9"-1040,5-5-865,-2-14 1033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2.86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0 6257,'0'16'-1288,"-8"-3"1112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3.7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27 1 5937,'-7'18'296,"3"0"256,-1-2-311,0-1 7,2-6-48,1-1-256,7-5-1705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3.94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4785,'8'19'-576,"1"-9"-384,4-1-65,-1-4 857,-1-3 200,-3-2 16,1-1-216,2-6 128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4.13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5937,'-1'12'-1296,"2"-5"952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4.9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7754,'3'7'-496,"0"-2"-817,3 3 201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5.40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44 1 5681,'-14'15'-872,"1"-3"-544,4-2-233,1-8 1377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5.76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6577,'5'14'-456,"-5"-2"864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6.98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2288,'5'11'32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7.2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11 6193,'-2'6'136,"2"-4"-136,0-1-248,0-4-848,0-2 24,0-6 632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6.23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4266 0 11626,'0'7'657,"-9"10"583,-8 13-1072,-10 16 288,-12 17-64,-13 19 120,-13 19 16,-15 18-56,-15 18 17,-17 21-73,-18 24-24,-23 28-160,-23 30-80,-26 32-160,-27 27-80,-29 22-104,-27 14 0,-25 5 96,-20-1-128,-15-10-128,-8-13-297,-3-18-1567,4-22 1408,61-57-12099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7.3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3609,'0'6'248,"0"-1"376,1-1-928,-1 0-688,0-2 616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8.0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5401,'7'8'-144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8.2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4313,'0'5'-904,"1"1"672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7.8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1424,'7'4'64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8.4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2336,'-4'14'25,"1"-6"-546,3-4 377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8.9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1 4505,'-7'13'-480,"3"-4"448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39.2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2176,'1'3'136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41.0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0 131 2264,'0'0'646,"20"-29"1190,-1 13-1733,1 0 1,1 2-1,1 1 0,0 1 0,39-17 0,-61 29-86,0 0-1,0 0 1,1 0 0,-1 0-1,0 0 1,0 0-1,0-1 1,0 1 0,0 0-1,1 0 1,-1 0-1,0 0 1,0 0 0,0 0-1,0 0 1,1 0-1,-1 0 1,0 0 0,0 0-1,0 0 1,0 0-1,1 0 1,-1 0 0,0 0-1,0 0 1,0 0-1,1 0 1,-1 0 0,0 0-1,0 0 1,0 0-1,0 0 1,0 0 0,1 1-1,-1-1 1,0 0 0,0 0-1,0 0 1,0 0-1,0 0 1,1 0 0,-1 1-1,0-1 1,0 0-1,0 0 1,0 0 0,0 0-1,0 0 1,0 1-1,0-1 1,0 0 0,0 0-1,0 0 1,0 0-1,0 1 1,0-1 0,-5 16 221,-18 21-656,21-33 358,-91 157-3054,82-141 2444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41.7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181 1 1480,'-1'0'78,"0"0"0,1 0 1,-1 0-1,0 0 0,0 0 0,0 0 0,1 0 0,-1 0 0,0 0 0,0 0 0,0 0 0,1 0 0,-1 1 0,0-1 0,0 0 0,1 1 0,-1-1 0,0 0 1,1 1-1,-1-1 0,0 1 0,1-1 0,-1 1 0,1 0 0,-1-1 0,0 1 0,-22 21 79,19-17-12,-10 10-175,0 1 1,2 0-1,0 1 0,0 0 0,2 1 0,0 0 1,1 1-1,1 0 0,1 1 0,1-1 1,0 1-1,2 0 0,0 1 0,-1 23 0,5-42 74,0 0-1,-1 0 1,1-1-1,0 1 1,0 0-1,1 0 1,-1-1-1,0 1 1,1 0-1,-1 0 1,1-1-1,-1 1 1,1 0-1,0-1 1,-1 1-1,1-1 1,0 1-1,0-1 1,0 1-1,3 1 1,-3-2 9,0-1 0,1 1-1,-1-1 1,0 1 0,1-1 0,-1 0-1,1 1 1,-1-1 0,1 0 0,-1 0-1,0 0 1,1 0 0,-1-1 0,1 1-1,-1 0 1,1 0 0,-1-1 0,0 1-1,3-2 1,4-2 49,0 0 1,0-1-1,0 0 1,0 0-1,-1-1 1,9-8-1,1-2-872,-1-2 0,22-30 0,-30 35-88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42.43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67 672,'6'-1'347,"0"0"-1,0 0 1,0-1 0,-1 0-1,1 0 1,0 0 0,-1-1-1,0 0 1,0 0-1,0 0 1,9-8 0,-10 7-354,0 1 1,0 0 0,0 0 0,0 0 0,0 1-1,0 0 1,1-1 0,-1 1 0,1 1-1,-1-1 1,1 1 0,0 0 0,0 0 0,0 0-1,-1 1 1,1-1 0,6 1 0,-9 1 3,0 0 1,-1-1 0,1 1 0,-1 0-1,1 0 1,-1 0 0,1 0-1,-1 0 1,0 0 0,1 0 0,-1 0-1,0 1 1,0-1 0,0 0-1,0 1 1,0-1 0,0 1 0,0-1-1,-1 1 1,1-1 0,0 1-1,-1 0 1,1-1 0,-1 1 0,0 0-1,0-1 1,0 1 0,1 0-1,-1 0 1,-1-1 0,1 1 0,0 0-1,0-1 1,-1 1 0,1 0-1,-1 1 1,-2 11-51,-1 0 0,0-1 0,-8 17 0,8-22-28,3-4 48,-111 243-643,101-228 612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6.71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5012 5 12667,'3'-2'408,"4"0"-128,1 3-216,0 6 8,-7 12 432,-9 13 336,-15 18 336,-17 20 105,-20 23-353,-20 24-256,-20 24-368,-18 23-120,-19 19-80,-18 17-8,-17 13 144,-17 6 40,-20 8 16,-18 7 16,-19 8-64,-17 11-39,-13 7-57,-9 4-48,-5-2-272,-2-6-185,3-9-215,5-14-184,11-18-352,15-19-232,21-23-537,25-25-423,31-29 1272,47-35-10923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43.1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24 1 1384,'-4'7'392,"0"3"393,0 1-145,1 0-256,-2 2-120,3 1-168,0 1-48,2 2-120,1 1-112,4-1-248,4-3-232,4 1 335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44.0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2248,'5'5'137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48.3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1 2096,'-6'138'3410,"1"-52"-4852,4-58 915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48.9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51 1680,'3'-4'295,"-1"1"-1,1 0 1,0 0-1,0 0 1,0 0-1,1 1 1,-1-1-1,1 1 1,-1 0-1,1 0 1,0 0-1,0 1 1,7-3-1,-5 1-417,1 1 0,-1 0 0,0 0 0,1 1 0,-1-1-1,1 1 1,-1 1 0,1-1 0,-1 1 0,14 2 0,-7 2-285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49.37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2577,'0'2'104,"0"-1"8,1 1-80,0 0-136,-1-1-24,1-1 24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49.7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5953,'2'10'584,"2"-8"633,-2-2-873,1 0-544,-1 0-456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1.9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29 4555,'0'-1'0,"0"0"0,-1 0 0,1 0 0,-1 0 0,1 0 0,-1 0 0,0 0 0,0 0 0,1 0 0,-2-1 0,1 1 0,0 0 0,-1-1 0,1 1 0,-1 0 0,0 0 0,1-1 0,-1 1 0,0 0 0,0 1 0,-1-1 0,1 0 0,0 1 0,0-1 0,-1 1 0,1 0 0,0 0 0,0 0 0,0 1 0,0-1 0,0 1 0,0 0 0,0 0 0,0 0 0,1 1 0,-1-1 0,1 1 0,-1 0 0,1 0 0,0 0 0,1 1 0,-1-2 0,1 2 0,-1-1 0,1 1 0,1 0 0,-1 0 0,1 0 0,-1 0 0,1 0 0,0 0 0,1 0 0,-1 0 0,1 0 0,-1 0 0,1 1 0,0-2 0,0 0 0,0 1 0,1 0 0,-2 0 0,1 0 0,1-1 0,-1 1 0,0-1 0,1 0 0,-1 1 0,1-1 0,-1 0 0,0 0 0,0-1 0,0 1 0,0 0 0,0-1 0,0 0 0,0 1 0,-1-2 0,0 1 0,1 0 0,-1 0 0,0 0 0,0-1 0,0 1 0,0 0 0,0 0 0,-1 0 0,1-1 0,-1-1 0,0 0 0,1 1 0,-1-1 0,1 1 0,0-1 0,0 0 0,0 0 0,0 0 0,0 0 0,1 1 0,-1-1 0,1-1 0,-1 1 0,1-1 0,0 1 0,0-1 0,0 0 0,0 0 0,0 0 0,0-1 0,0 1 0,1 0 0,-1-1 0,0 0 0,0 1 0,0-1 0,0 0 0,-1 0 0,1 0 0,0 1 0,0-1 0,-1-1 0,1 1 0,-1 0 0,1 0 0,-1 0 0,-1-1 0,1 1 0,0 0 0,-1 0 0,0 0 0,0 0 0,0 1 0,0 0 0,-1-1 0,0 1 0,0 0 0,0 0 0,0 0 0,0 0 0,-1 0 0,1 1 0,-1-1 0,0 1 0,0 0 0,1 0 0,-1 1 0,-1-1 0,1 1 0,0 0 0,0 0 0,-1 0 0,1 1 0,0-1 0,0 1 0,-1 0 0,1 0 0,0 0 0,0 0 0,0 0 0,1 1 0,-1-1 0,0 0 0,1 1 0,0-1 0,-1 1 0,1-1 0,0 0 0,0 1 0,1-1 0,0 0 0,-1 0 0,1 0 0,0 0 0,-1 0 0,1 0 0,0 0 0,0 0 0,0-1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56.6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80 968,'7'-40'277,"-1"1"2750,-10 199 1779,0 14-3793,7 549-1489,-5-596-97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59.2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1 648,'-1'0'112,"-2"-1"32,-1 1-160,0 0-56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4:59.6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17 264,'-5'3'5,"-3"0"559,11-3 545,32-3 1759,13 11-1413,1-3 0,92-2-1,98-20-281,80-1-2863,-287 19-8,-9 3 588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7.12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4735 0 16852,'0'5'384,"-5"12"-448,-8 16 24,-13 20 32,-18 22-8,-23 21 264,-26 22 176,-28 23 216,-27 21 40,-25 26-176,-23 25-160,-22 26-272,-19 24-56,-19 19-56,-17 12-48,-17 2 8,-12-1 24,-9-5 48,-3-7-8,4-7-344,8-10-472,12-13-1280,14-18-769,15-22 1433,52-49-10667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2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11 848,'9'4'16,"2"-1"-24,1-3 0,-1 0 8,-1-4-32,1-1-88,-2-4 80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3.2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0 2064,'-3'4'234,"0"0"0,0 0 0,0 0 0,0 1 0,1-1 0,0 0 0,0 1 0,0 0 0,0-1 0,1 1 0,-1 0 0,1 0 0,1 0 0,-1 0-1,1 0 1,0 0 0,0 0 0,0 0 0,0 0 0,1 0 0,2 6 0,-3-9-205,0 0 0,1 0 0,-1 0 0,1 0-1,0 0 1,-1 0 0,1 0 0,0 0 0,0 0 0,0 0 0,1-1 0,-1 1 0,0 0-1,1-1 1,-1 1 0,1-1 0,0 1 0,-1-1 0,1 0 0,0 0 0,0 0-1,0 0 1,-1 0 0,1 0 0,0 0 0,0 0 0,1-1 0,-1 1 0,0-1 0,0 0-1,0 1 1,0-1 0,0 0 0,0 0 0,1-1 0,-1 1 0,0 0 0,0-1-1,0 1 1,0-1 0,0 0 0,0 1 0,0-1 0,0 0 0,0 0 0,0 0 0,-1-1-1,1 1 1,2-2 0,-2 2-42,0 0 0,0 0 0,0 0 0,0 0 0,-1-1 0,1 1 0,0 0 0,-1-1 0,1 1-1,-1-1 1,1 0 0,-1 1 0,0-1 0,0 0 0,1 0 0,-1 0 0,-1 0 0,1 0 0,0 0 0,0 0 0,-1 0 0,1 0-1,-1 0 1,0 0 0,1 0 0,-1-1 0,0 1 0,0 0 0,-1 0 0,1 0 0,0 0 0,-1 0 0,1 0 0,-1-1 0,0 1-1,1 0 1,-1 0 0,0 1 0,0-1 0,-1 0 0,1 0 0,0 0 0,-1 1 0,1-1 0,-1 1 0,1-1 0,-1 1 0,0-1-1,1 1 1,-1 0 0,0 0 0,0 0 0,-2-1 0,1 0-3,1 0 0,-1 1-1,0-1 1,1 1 0,-1 0-1,0 0 1,0 0 0,0 0 0,0 0-1,0 1 1,0-1 0,0 1-1,0 0 1,0 0 0,0 0-1,0 0 1,0 0 0,0 1 0,0-1-1,0 1 1,0 0 0,0 0-1,0 0 1,1 0 0,-1 1 0,0-1-1,1 1 1,-1-1 0,1 1-1,-1 0 1,1 0 0,0 0 0,0 0-1,0 1 1,0-1 0,0 0-1,0 1 1,1 0 0,-2 2 0,1 1 111,0 0 1,1 0 0,0-1 0,0 1 0,1 0 0,-1 0-1,1 0 1,0 0 0,1 0 0,0 0 0,0 0-1,0-1 1,4 12 0,-5-15-87,1 0 0,0 0 1,0 0-1,0 0 0,0 0 0,0-1 0,0 1 0,0 0 0,1 0 1,-1-1-1,1 1 0,-1-1 0,1 1 0,-1-1 0,1 0 0,0 1 1,0-1-1,0 0 0,0 0 0,0 0 0,0-1 0,0 1 0,0 0 1,0-1-1,0 1 0,0-1 0,0 0 0,0 0 0,0 0 0,1 0 1,-1 0-1,0 0 0,0 0 0,0-1 0,0 1 0,0-1 0,0 0 1,0 1-1,0-1 0,4-2 0,-3 1-59,1 1 1,-1-1-1,0 0 1,0 0-1,0 0 0,0-1 1,0 1-1,0-1 1,0 1-1,-1-1 1,1 0-1,-1 0 0,0 0 1,0 0-1,0-1 1,0 1-1,-1-1 1,0 1-1,1-1 0,-1 1 1,0-1-1,0 0 1,-1 1-1,1-1 1,-1 0-1,0-5 1,-1 6-101,1 0 0,-1 1 0,0-1 0,0 1 0,0-1 0,0 1 0,0-1 0,-1 1 1,1-1-1,-1 1 0,1 0 0,-1 0 0,0 0 0,0 0 0,0 0 0,0 0 0,0 1 1,-1-1-1,1 1 0,0-1 0,-1 1 0,1 0 0,-1 0 0,1 0 0,-1 0 1,0 0-1,1 1 0,-1-1 0,0 1 0,0 0 0,1 0 0,-1 0 0,0 0 0,0 0 1,1 0-1,-4 2 0,3-2 200,0 1-1,0 0 1,0 0 0,1 0-1,-1 0 1,1 1 0,-1-1 0,1 1-1,-1 0 1,1-1 0,0 1-1,0 0 1,0 0 0,0 0 0,0 1-1,0-1 1,1 0 0,-1 1-1,1-1 1,-1 1 0,1 0 0,0-1-1,0 1 1,0 0 0,1 0-1,-1-1 1,1 1 0,-1 0 0,1 0-1,0 0 1,0 0 0,0 0-1,1 0 1,0 3 0,-1-2 41,0-1-1,0 1 1,0-1 0,1 1 0,-1-1 0,1 1-1,0-1 1,0 0 0,1 1 0,-1-1 0,1 0-1,-1 0 1,1 0 0,0 0 0,0 0 0,0 0-1,1-1 1,-1 1 0,1-1 0,-1 1-1,1-1 1,0 0 0,0 0 0,0 0 0,0-1-1,0 1 1,0-1 0,6 2 0,-6-2-220,1-1 0,-1 0-1,0 0 1,0 0 0,0 0 0,1-1 0,-1 0 0,0 1 0,3-2 0,13-8-354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3.9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1 480,'-13'23'64,"1"1"224,1 1 24,2-6 160,3-4 16,4-6-320,2-4-360,4-5 64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4.5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0 376,'-1'0'24,"1"1"24,-1-1-32,0 1-8,-2-1 0,1 1 8,-1 1-8,0-1-56,0 0 40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4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41 1704,'-1'0'83,"0"-1"-1,1 1 0,-1-1 1,0 1-1,0-1 0,1 0 1,-1 1-1,1-1 0,-1 0 1,0 0-1,1 0 0,0 1 0,-1-1 1,1 0-1,-1 0 0,1 0 1,0 0-1,0 0 0,-1 0 1,1 1-1,0-1 0,0 0 1,0 0-1,0 0 0,0 0 1,0 0-1,0 0 0,1 0 1,-1 0-1,0 0 0,0 0 1,1 1-1,-1-1 0,0 0 0,1 0 1,-1 0-1,1 0 0,-1 1 1,1-1-1,1-1 0,3-5-433,-20 23 76,2-3-38,0 0-1,1 1 1,0 1-1,1 0 1,1 0 0,-12 24-1,22-38 295,0-1 0,0 0 0,0 0 0,0 0 0,0 0 0,0 1-1,0-1 1,0 0 0,0 0 0,0 0 0,1 0 0,-1 0 0,0 1 0,0-1 0,0 0-1,0 0 1,0 0 0,0 0 0,0 0 0,1 0 0,-1 0 0,0 0 0,0 1 0,0-1-1,0 0 1,0 0 0,0 0 0,1 0 0,-1 0 0,0 0 0,0 0 0,0 0 0,0 0 0,1 0-1,-1 0 1,0 0 0,0 0 0,0 0 0,0 0 0,1 0 0,-1 0 0,0 0 0,0 0-1,0 0 1,0 0 0,0 0 0,1-1 0,-1 1 0,0 0 0,0 0 0,0 0 0,0 0-1,0 0 1,0 0 0,7-4-341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5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4 952,'4'-1'0,"-3"0"-176,-1-1 88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5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31 768,'-15'-16'112,"0"1"104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5.8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1416,'14'12'3190,"-11"-10"-3070,-1 0 0,0 1 0,0-1 1,0 0-1,0 1 0,0-1 0,0 1 0,-1 0 0,1-1 0,-1 1 0,0 0 0,0 0 0,1 6 0,-2-12-489,0 0 1,0 1 0,0-1 0,-1 1 0,1-1-1,-1 1 1,1-1 0,-1 1 0,0-1 0,-3-4-1,-1-1-43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1128,'20'36'3853,"-1"-12"-3769,1-1 0,0-1 0,2-1-1,31 24 1,-44-37-242,1-1-630,0-1 287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6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1144,'0'5'336,"-1"1"456,0 2-135,1-1-65,0 2-32,3-1 24,1-1-32,3-2-136,1 0-80,4-2-320,0 0-56,1-1-72,-1 1-120,-3 0-424,0-2-208,-4 0-448,0-1 583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9.3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1 307 2312,'82'-52'33,"112"-69"-33,21-13-2345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7.50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3436 0 18300,'-20'17'408,"-28"29"-432,-30 32-32,-28 33 8,-26 31 0,-25 29 80,-23 25 32,-22 23 32,-23 19 0,-17 15-16,-15 10-136,-9 4-336,-5-2-224,0-6-1137,3-9-471,8-14-993,10-14 1417,48-45-7042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8:45:06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0 624,'12'12'24,"-1"-1"8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3.5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1734 1 7098,'-6'3'0,"-15"6"-489,-17 6-295,-16 7 104,-12 5 128,-11 5 616,-8 4 352,-7 3 360,-3 2 16,-3 2-231,1 2-193,-2 3-432,-1 2-176,-1 2-329,-2 3-55,2-1 136,3 0 144,5-4 288,7-5-40,10-5-536,12-6-320,14-8 432,17-8-2465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3.8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1940 321 520,'22'-6'176,"30"-7"216,29-7 320,23-5 81,16-3-65,7-3-168,2 0-384,-4-1-104,-10 2-56,-13 2 8,-17 4 16,-17 4 72,-21 4 200,-19 5 0,-22 6-40,-22 7-96,-23 10-264,-23 10-72,-25 11-64,-25 11 24,-25 10 104,-24 12 64,-22 10 56,-20 11 8,-16 8-40,-12 6-32,-7 3 8,1-1 16,6 0 24,12-3 16,19-6-8,24-8-24,29-10-432,30-11-376,34-14 440,30-14-2585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3.9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0 719 1240,'22'-5'296,"32"-9"256,37-10-207,35-13-329,29-13-16,22-10-8,18-9 8,8-7 56,5-3 24,-2-1-8,-3 0-96,-5 1 0,-36 13-2577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4.1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2085 1 9474,'-35'9'88,"-47"13"-152,-44 17-720,-36 14 64,-26 13 104,-15 9 159,-6 8 553,-1 4 185,9 4 127,16 1-16,24 0-488,29-2-544,35-7-1401,36-7 1137,28-17-3513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4.3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1340 1368,'28'-6'312,"39"-10"409,38-12-49,36-13-80,28-12-32,17-9-208,12-7-104,3-7-144,0-3-56,-5-2-16,-8-2 0,-10 1-8,-12-2-16,-12 1-96,-15-1-184,-15 3-472,-16 1-152,-18 6-41,-18 5 289,-21 8 456,-20 13-1104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4.8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2974 172 1272,'-22'2'608,"-33"7"561,-36 9-113,-34 9-400,-31 10-248,-26 11-272,-19 10 64,-15 11 64,-8 9-8,-5 8-16,2 8-136,5 6-88,11 3-16,16 0-144,21-1-224,26-4-536,27-6-104,32-11-240,30-11 223,32-14 769,31-13 232,32-15 720,30-13 161,29-14-65,26-14-56,26-12-240,19-11-144,19-11-136,14-10-32,9-8-48,8-7-16,1-5-32,0-5-32,-4-3-32,-5-3-8,-6-3-24,-8-2-32,-10 0-112,-10 0-120,-14 4-400,-18 3-40,-21 5 120,-22 6 152,-25 8 528,-26 8 80,-28 11 16,-28 12 16,-31 13-64,-29 15 24,-32 15 168,-26 15 104,-28 14 88,-23 11-8,-21 10-160,-17 8-136,-15 9-136,-11 8-24,-5 10-40,-3 6-16,4 5-56,9 2-88,12 1-232,16 0-160,19-2-248,23-3-80,26-6 472,37-21-3193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5.0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1 864 1280,'31'-9'56,"42"-13"312,43-14 184,36-11 385,24-9 71,16-4-264,8-3-208,1-2-384,-3-1-72,-7-2-80,-7-2-96,-9-3-584,-7-5-448,-9-3 584,-31 12-2721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5.2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2358 0 6401,'-37'10'312,"-51"15"281,-49 17-1002,-43 20-311,-32 18-336,-20 16 16,-11 10 424,-2 6 336,8 0 328,13-1 8,20-5-816,24-5 551,41-20-2111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5.4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1041 2024,'23'-6'593,"35"-9"527,37-10-416,34-11-528,29-10-88,23-9-56,16-8-8,9-7 0,8-5 8,0-4-8,-1-4-16,-6-1-8,-6-2 0,-9 1-184,-12 1-312,-12 2 296,-35 15-3769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8.53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2223 1 10050,'-34'8'256,"-45"14"-496,-47 17-888,-43 20 128,-35 19 7,-29 18 929,-23 16 505,-20 17 135,-14 17-328,-11 18-120,46-19-8402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5.5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856 1 6305,'-42'18'112,"-55"26"-16,-51 27-600,-36 21-640,-21 14 704,25-10-3985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7.3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1002 913 2232,'16'-1'601,"26"-4"487,30-7-240,31-7-472,28-10-176,26-8-128,20-9-8,14-8 24,9-6 16,2-6 48,-1-4-8,-5-1-40,-7-1-32,-11 2-96,-13 5-48,-18 6-88,-23 8-16,-25 8 48,-28 9 72,-30 8 96,-31 10 24,-32 9 8,-33 11-32,-34 12-16,-32 12-8,-32 13 0,-27 11 8,-27 14 8,-23 13 32,-19 13 0,-17 12 0,-12 11 0,-7 10-8,0 9 128,9 4 88,19-3 0,26-9-87,38-13-482,41-19-607,45-19-392,45-22 64,47-24 336,44-25 559,46-25 425,43-24 24,40-22-31,37-19-89,31-16-377,25-12-103,19-7-48,11-3 48,4 2 568,-4 4 288,-9 8 192,-15 7 0,-18 10-239,-21 8-209,-24 9-521,-27 8 289,-41 15-1848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8.2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3744 180 992,'-16'0'440,"-28"2"464,-34 6 105,-34 10 23,-32 10-32,-30 13-112,-22 14-87,-21 15-217,-15 16-64,-11 14 8,-8 11-40,-2 7-144,3 5-80,7 1-192,11 0-32,17-4-16,21-8-88,26-13-216,30-14-256,36-17-568,34-15 31,39-17 169,38-14 256,39-15 576,37-14 48,36-13 48,30-12 8,26-12 104,20-9 104,15-10 232,10-7 64,5-7 1,0-6-81,-1-5-224,-5-3-88,-7-4-88,-9-3-32,-12-2-48,-14-1-40,-17 2-88,-19 4-40,-25 8 24,-25 7 40,-27 11 120,-28 10 24,-29 11 40,-28 11 24,-33 12 24,-32 13 32,-32 15 136,-29 15 56,-28 13 128,-23 13 32,-20 12-48,-16 11 24,-12 12 192,-6 12 16,-2 10-15,6 9-89,12 4-344,19 3-104,25-1-232,28-5-64,31-9-128,33-12-160,35-16 63,35-16 41,37-15 144,34-16 136,38-17 80,35-17 0,34-17-56,32-16-56,25-17-64,21-13-8,15-12 48,8-10 40,3-8 96,-1-7 8,-6-3 0,-9-3 8,-14 2-128,-15 2-264,-19 5-400,-22 5-232,-24 8-345,-26 7 129,-30 11 416,-31 13 208,-37 14 600,-35 17 224,-40 19 80,-37 20 176,-36 20 216,-33 18 64,-31 16 49,-26 12-113,-22 12-248,-20 12-80,-16 12-96,-13 11-56,-9 8-104,-3 7-48,6 3-8,12-1 16,24-6-40,32-10-280,41-16-1120,44-16-937,50-17 1113,40-22-3321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9.2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3435 949 544,'35'-18'168,"43"-22"152,37-20 80,24-14 0,8-8 80,-7-1 57,-17 4 79,-26 5 96,-31 10 72,-30 9-96,-34 12-256,-35 12-136,-36 15-160,-35 14 112,-35 17 177,-31 16 31,-29 15-72,-26 12-112,-23 12-176,-17 9-40,-13 11-8,-8 11-8,-2 10 16,6 8 0,13 3 0,19 1-16,26-3-296,29-5-136,34-9-344,33-10-393,36-14-79,34-14 184,38-16 392,37-15 432,40-16 376,37-16-40,39-19-56,33-15-40,32-18-24,28-16 0,22-15 56,15-12 88,11-9 112,4-6 56,0-5 16,-6-2-64,-9 0-128,-11-2-72,-16 1-400,-16 1-192,-22 1-344,-25 1-112,-28 7 279,-30 7 193,-34 12 496,-33 13 184,-34 16 112,-35 15 8,-36 18-31,-38 17 151,-36 18 400,-36 16 152,-31 18 88,-27 15-144,-23 14-311,-20 14-145,-16 12-216,-15 12-40,-13 12-112,-8 12 120,-1 10 264,5 4 72,17 2-24,23-3-160,33-7-544,37-13-264,43-15-696,42-17-344,45-18-41,44-18 193,42-17 752,42-19 472,39-18 432,36-19 16,35-17-56,32-16-48,28-16-80,22-14 0,18-12 0,13-12-40,4-8-24,1-6-16,-6-6-8,-7-4-8,-11-3-24,-13-1-8,-15 0-216,-16 1-80,-23 4-64,-24 4 24,-30 10 320,-34 12 224,-35 15 192,-36 18-8,-37 18-128,-35 18-72,-39 18 152,-34 19 121,-33 18 151,-30 19-40,-29 16-248,-24 13-128,-23 13-144,-19 11-24,-15 10 16,-10 9 24,-3 8-24,2 5-40,8 4-264,14 1-112,21 0-32,23-4 8,32-11-176,34-13-393,41-16 529,41-25-6113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29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770 1998 1744,'41'-12'681,"57"-16"407,57-21-272,51-19-160,39-19-424,26-16-104,18-12-104,7-10-24,2-8-8,-5-5-8,-11-2-72,-15 2-88,-20 4-184,-24 7-48,-28 8 16,-29 10 64,-31 12 8,-31 15-56,-31 14-144,-30 15-9,-32 15 441,-31 13 256,-34 16 369,-35 13 175,-34 15 16,-33 12-40,-31 14-120,-28 13-144,-26 14-272,-24 11-96,-19 12-32,-16 10 0,-13 12 0,-6 13 8,-1 10-8,6 9-8,13 7-8,21 3-8,27-1-128,34-5-96,38-10-320,43-14-200,47-17-272,47-18 88,48-21 383,45-24 249,46-25 464,40-25 0,37-25-32,34-23 8,28-19 73,23-17 47,18-12 8,13-10-16,7-9-120,4-5-56,0-5-200,-5-4-384,-9-4 304,-53 21-2337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0.7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4132 166 5057,'-32'9'144,"-51"15"-32,-54 19-64,-49 19 8,-43 15 16,-32 13 312,-24 12 160,-15 11 265,-8 9 31,2 9-256,6 4-160,16 4-264,20 2-56,27 1-64,31-3-48,38-8-208,38-11-160,43-13-136,42-13 48,46-16 200,41-14 160,42-18 136,38-20 16,35-22 24,31-24 16,26-22 32,21-21-8,16-19-72,11-14-40,7-15-64,1-11-32,-2-10-168,-4-9-184,-12-7-313,-13-4-87,-19-2 64,-22 1 200,-26 6 344,-29 5 136,-31 11 264,-30 12 168,-33 16-240,-32 18 0,-34 19-120,-36 19-152,-36 21 288,-35 19 112,-36 21 152,-31 19 0,-30 21 16,-25 18-56,-22 17-72,-16 14 24,-10 13 8,-5 11-55,0 11-73,5 7-48,10 5-72,15 3-16,22-1-8,26-6-64,33-9-144,37-15-137,43-16-263,42-17-24,44-17 152,43-18 144,42-18 312,39-19 144,38-19 96,32-20 24,30-20 0,24-18-64,19-16-96,14-17-32,9-13-48,3-11-8,-1-9 8,-5-7-8,-8-5-136,-11-3-216,-14-1-520,-18 2-136,-21 2 112,-26 4 263,-32 10 930,-33 11 295,-37 17 264,-39 19-32,-39 18-368,-36 20-152,-38 19-176,-34 17 32,-35 19 80,-31 17 32,-29 18-16,-26 18 16,-22 16 169,-19 16 79,-12 14 48,-5 12-56,2 12-296,10 9-120,17 4-224,25 2-56,33-5-24,34-8-200,42-12-328,41-16-441,43-17-559,40-17 160,41-20 439,39-21 473,38-22 480,33-24-88,30-23 160,-13-6-872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0.9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1999 1 3873,'-35'13'184,"-49"21"136,-49 24-320,-39 24 0,-28 18-8,-14 14 8,-4 6 8,8 1 16,12-2-8,22-8-304,24-10-272,31-15 304,36-22-3057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2.9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3401 18 2681,'-10'-3'432,"-16"-1"440,-20-1-160,-24 1-136,-22 2-80,-23 7-192,-21 9-72,-21 10-144,-20 13-56,-18 14-144,-18 13-248,-16 14-472,-14 15 0,-10 12 256,-3 13 408,4 11 616,10 5 40,21 3-272,26-3-720,36-7 280,46-25-3745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3.2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2862 37 1568,'-5'-5'744,"-12"-5"593,-20-2-153,-23 4-144,-26 6-136,-26 12-63,-23 12-121,-22 15-400,-18 15-192,-16 17-152,-13 14-8,-10 13 40,-7 10 56,1 8 8,5 6 0,13 1-40,20-4-48,26-8-584,31-11-568,35-14 631,33-20-6120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3.5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2527 1 1840,'-13'0'120,"-22"3"200,-25 8-207,-25 9 199,-24 13 112,-20 13 64,-18 15-16,-15 13-88,-13 13-24,-9 10 136,-6 7 80,-3 8 40,3 5-39,7 5-201,11 0-160,20-1-400,22-5-192,29-6-1017,29-7 809,28-22-4569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8.93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6191 77 4289,'0'-9'608,"-8"-7"376,-14-5 120,-23 2-71,-27 7-129,-33 14-136,-32 16-96,-33 20-64,-28 19-40,-25 23-63,-22 21-41,-18 22-216,-16 20-104,-12 17-24,-9 17-8,-7 13-16,-4 11-16,-3 11-56,-3 8-24,-3 8-40,0 8-8,3 7 8,7 3 0,15 1 16,20-5-128,29-10-368,35-14-481,42-23 513,49-43-10490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3.8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2464 39 3513,'-4'-5'248,"-7"-4"424,-12-2-752,-17 1-544,-18 6-72,-22 11 72,-22 11 391,-22 14 914,-22 12 239,-17 14-8,-15 11-192,-10 15-328,-6 12-56,-1 14 96,4 11 49,10 7-65,16 4-72,22-3-448,25-8-304,31-13-689,33-19-559,35-22 896,21-23-3025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4.1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2115 1 6625,'-22'5'248,"-32"10"345,-34 13-961,-32 14 79,-26 16 17,-20 15 16,-14 13 304,-8 12 176,-2 7 80,4 4-7,10-1-113,16-4-88,21-4-216,23-7-201,28-7-1031,28-7 840,25-16-4617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4.4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2208 612 1312,'17'-23'368,"18"-28"497,13-25-57,1-13 96,-8-5-64,-17 8-248,-22 11-120,-25 17-344,-26 18-40,-27 20-48,-26 20 0,-24 21 8,-23 20 0,-17 19 0,-14 16-16,-10 14-8,-5 9-16,2 8-8,6 5 0,11 4-8,16 2-48,20-1-688,22-2-448,27-4-464,27-5 591,25-20-879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4.7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2220 1 6465,'-16'0'296,"-23"0"137,-24 5-401,-22 7-32,-22 9-56,-17 12-8,-18 11 40,-13 13 32,-11 13 32,-8 13 32,-3 13 40,0 9-16,8 9-32,11 5-40,17 4-352,21 2-313,25 1-815,27-2 768,25-21-3697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5.0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1159 1 6153,'-21'6'56,"-27"10"-200,-28 13-1024,-21 12-192,-14 11-17,-10 12 65,-3 9 1088,1 8 504,7 4 104,11 3 0,14 1-616,18-3 184,20-15-1344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5.3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1638 90 1200,'-7'-7'584,"-10"-8"489,-15-6-209,-16 0-272,-18 4-216,-16 8-176,-17 14-40,-14 13-40,-12 15-72,-8 14-24,-5 12 48,-1 11 16,5 8 24,7 4-64,14 2-192,15-1-64,21-3-288,22-4-64,25-6-176,25-6-208,26-8 575,8-13-1735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5.6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1586 180 2401,'-4'-9'688,"-10"-10"680,-13-9-296,-16-5-368,-15 1-240,-17 4-296,-14 7 25,-13 11-73,-11 11-16,-9 12-64,-3 11-16,-2 11-32,2 10-16,4 9-16,9 9-16,12 7-217,15 5-47,17 2-288,20 1-224,22-1-136,25-2-384,25-4 775,9-15-1711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5.9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1440 0 5873,'-23'3'72,"-33"7"-320,-32 8-160,-25 11-216,-19 11-48,-10 10 136,-3 10 184,2 9 288,8 5 40,11 4-136,16-1 0,17-2-233,21-5-159,24-6 32,23-7-24,27-9 296,13-12-192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6.0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1 222 152,'20'-11'80,"25"-13"40,22-14-32,13-10-24,4-5-64,-13 5-504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6.3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2037 31 1864,'-8'-3'665,"-15"-4"455,-18-1-184,-20 0-544,-20 4-240,-21 7-152,-18 10-64,-16 12 0,-12 11 56,-10 11 56,-4 9 16,0 7-56,5 6-32,9 4-448,12 4-112,16 2-296,19 0-73,21-1 529,24-4 80,25-5 272,25-8 80,27-8-72,23-9 8,24-11 48,17-11 0,16-13-104,10-13-48,8-15-32,4-12-32,-2-12 80,-4-9 16,-8-7 88,-22 7-192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9.36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5191 198 7370,'6'-11'208,"6"-15"152,0-10-472,-6-6 32,-14 4 352,-19 8 336,-28 15 352,-31 20 144,-33 22-63,-33 24-233,-32 23-344,-29 23-144,-28 21-184,-24 21 0,-21 19 160,-17 15 104,-13 17 176,-9 17 8,-5 20-200,0 19-120,5 21-208,10 16-64,19 8-184,26 1-168,34-10-304,38-17-264,44-26-840,44-31-201,47-39-671,43-41-329,43-48 1849,18-37-2417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6.9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1644 234 1040,'0'-7'440,"-5"-7"441,-8-5 7,-14-3-160,-15 0-40,-16 3-112,-18 7-56,-16 7-112,-17 9-80,-12 10-80,-10 9-32,-6 8-55,-2 8-17,4 5-96,6 6-56,12 3-96,15 2-8,18 0-73,19 1-39,24-3-112,21-2 0,24-4 104,21-2 56,23-6 112,21-6-128,21-7-96,18-6 8,14-9 112,12-8 152,8-9 120,6-10 24,4-11-64,1-9-8,-2-7-16,-4-8-16,-7-4 0,-11-3 8,-13 0 16,-15 1 16,-16 5 200,-18 5 88,-20 6 32,-20 7-16,-22 7-192,-21 5-136,-21 7-96,-19 5-8,-19 9 0,-20 7 48,-16 8 32,-15 8 24,-12 8 16,-7 7-16,-4 7-40,-1 6-56,2 5-256,6 4-128,8 3-144,10 1 72,15-3 248,16-2 144,21-6 128,21-6-24,23-6-56,23-8-32,24-8 88,22-6 112,20-6 240,18-7 72,15-6 16,14-5-112,13-8-192,9-6-48,10-7-64,6-8 0,6-8 0,3-7 8,2-6-8,2-5 16,-1-4 0,-1-3-16,-2-2 8,-4 1 0,-5 0-16,-5 3 0,-7 1-232,-10 4-216,-11 4-880,-11 3 744,-23 13-2953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7.1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1165 1 608,'-31'10'104,"-39"16"160,-39 15-144,-31 12-64,-19 11-96,-12 7-40,-3 5-216,4 2 168,30-13-480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7.3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1428 1256,'14'-3'536,"21"-6"513,23-6-193,24-9-368,22-7-136,20-8-168,16-7-24,14-7 0,9-6-8,10-5-32,6-6-16,5-3-64,4-5-40,2-3 8,1-5-8,1-3-32,0-5-352,-3-4-248,-3-5-128,-6-4-520,-7-4 823,-32 16-1463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7.6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1675 1 3905,'-40'25'-288,"-54"36"288,-52 36-1136,-39 29 79,-26 19 481,-11 8 200,2-5 376,9-9 184,18-18-56,41-28-912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7.8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1767 2761,'24'-7'584,"32"-11"704,34-13-848,32-13-24,29-14-168,24-13-48,22-13-88,16-10-40,12-9-48,8-9-24,5-6-8,0-5 0,-3-4-56,-5-2-88,-7-2-232,-5-3-200,-8-1-560,-9 0 624,-37 23-2761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8.1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4453 0 1888,'-19'8'72,"-30"15"64,-31 18-104,-31 20 16,-27 19-8,-24 16-40,-20 16 40,-19 13 393,-16 11 183,-13 9 208,-11 7 0,-10 5-368,-5 3-184,-3 2-216,-1 1-48,3-3 0,6-4 8,13-8 8,15-11-32,20-14-72,22-16-80,26-17-552,27-18-360,32-20 560,31-18-2737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8.3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1646 1040,'22'-9'560,"32"-13"441,33-13 47,31-12 40,28-10-176,21-8-160,20-8-360,14-9-168,12-8-175,9-7-25,6-8-16,2-7-8,1-5 0,-3-5 0,-5-3-217,-8-2-223,-9-1-696,-8 1 600,-38 22-4233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8.8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1024 4585,'20'-5'160,"27"-10"8,29-10-152,27-11-40,21-8 0,16-7 0,10-6 24,5-4 24,1-2 8,-2-4-8,-1-2-8,-3-2-16,-1-2-8,-1-3-88,0-1-240,0-4-568,0-1 512,-25 11-2825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8.9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199 0 4241,'-33'18'-928,"-45"25"928,-10 4-3313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9.2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1538 2064,'21'-11'393,"31"-16"455,31-17-24,29-15 0,26-13 0,19-10-160,14-6-352,11-3-128,4-2-152,2 2-8,-1 2 0,-3 4 1,-2 3-9,-4 2 0,-3 1-24,-3-1-161,-6-1-359,-5 0-176,-10 1-680,-12 1 736,-28 15-2985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9.80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2793 10634,'16'-3'312,"31"-9"-96,35-12-232,41-18-112,39-19-16,34-23 40,29-21 24,22-19 168,16-16 152,11-14 168,6-9 1,6-9-105,3-6-128,2-7-184,3-6-32,1-6-200,-1-4-209,-6-1-567,-10 2-584,-16 5 872,-53 35-7506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9.5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1699 0 1352,'-39'22'104,"-49"27"72,-45 27-144,-35 19-56,-20 13-8,-5 3-64,4-4-48,14-9-112,20-14 24,23-17 112,25-17 24,28-16 96,26-14-664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39.9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2230 808,'19'-11'176,"28"-16"176,31-16-48,31-14 360,26-10 201,23-5 271,16-4-64,14-2-456,9 0-200,6-1-272,5 0-56,1-2-64,0-1 0,0-2 0,-3-2 0,-3-3-8,-6-1 0,-7-3 0,-8 1-8,-9-1 0,-8 3 0,-12 4-8,-10 5 0,-12 5-104,-14 5-56,-15 5-152,-17 4-112,-16 7-280,-18 4-136,-16 8 16,-18 7-88,-17 8 223,-18 9 137,-19 10 224,-19 10 336,-18 12 472,-17 14 104,-14 13-31,-12 13-97,-13 13-216,-9 11-48,-11 10 0,-9 10 72,-9 9 56,-6 5 40,-4 3 0,-3-1-104,1-3-128,3-4-48,5-7-80,7-7-64,9-6-304,9-7-40,12-7 40,12-8 104,14-7 232,15-7-144,19-8-720,18-8 536,19-8-2137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0.1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1417 1312,'23'-8'488,"32"-13"417,34-15-105,30-12-344,25-12-192,19-10-200,13-8-32,10-6-24,4-7-8,1-4 8,-1-6 0,-4-2 0,-5-3 0,-7-2-152,-7 1-152,-9 0-680,-9 1 560,-31 18-2113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0.3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2503 0 400,'-16'5'40,"-26"8"32,-28 12-72,-28 10 32,-22 12 112,-21 9 368,-14 10 96,-11 5 49,-8 5-129,-5 4-360,-2 5-96,1 5-56,3 5 0,7 3 16,12 1 0,17-5-136,21-7-304,23-12-425,26-14 425,24-17-1168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0.6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1815 10 1768,'-1'-3'384,"-3"0"273,-9 0-233,-10 4-272,-14 7-96,-16 9-56,-17 11 0,-16 10 40,-16 8 16,-14 7-32,-14 5-64,-11 4-160,-9 2-48,-4 1 64,-1 2 72,7 0 112,10 0-8,17-1-425,21-3 305,28-11-2080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1.0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1655 1 64,'-19'4'168,"-25"8"80,-30 10-48,-26 10 168,-22 13-56,-18 13-72,-13 12 128,-6 11 145,-1 8 375,6 4 136,11 1-152,18-4-232,22-5-560,25-9-224,25-12-144,26-12 40,26-14 168,24-17 80,22-16 72,21-16 0,19-15-208,16-12-192,14-12-440,10-8-80,9-6 112,6-6-129,5-3 657,-24 11-1272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1.6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2232 386 4777,'-24'8'-80,"-36"12"-416,-36 14-272,-34 13 216,-25 13 112,-21 9 488,-12 8 312,-7 5 96,-3 4-96,4 2-280,9 1-72,16 1-16,19-1-48,26-4-24,29-8-112,32-11-312,33-12 16,32-14 87,30-13 137,27-13 632,27-14 73,22-14 31,19-14 72,17-14-264,12-14-16,10-11-56,5-10-56,3-6-64,0-5-8,-3-2-16,-4-2-8,-9 0 0,-9 1-8,-11 4 0,-14 5-16,-14 4-88,-14 5-232,-15 5-504,-15 4-320,-16 6-9,-17 4 329,-20 5 944,-19 4 488,-22 7 369,-20 6-57,-21 9-368,-18 9-104,-19 12-184,-17 11 8,-15 13 0,-14 13 24,-12 11 64,-11 12 24,-7 8 1,-4 9-49,1 9-176,4 6-80,10 5-264,13 3-392,18-1-553,20-4-319,23-6 648,30-18-3001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2.0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2755 368 416,'15'-10'16,"18"-12"0,14-12 0,2-8 528,-3-2 336,-11 0 313,-14 4 15,-18 4-448,-19 5-280,-21 6-264,-20 5-24,-20 7-8,-19 7-8,-18 6 32,-16 8 48,-16 7 17,-15 7-41,-13 8-64,-14 10-56,-11 10-48,-8 10-8,-4 12-24,0 9-16,6 8-160,10 4-272,16 1-561,19-3-463,22-6 712,36-18-3281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2.3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3311 1 3961,'-11'-1'584,"-18"1"808,-19 1-1272,-21 4-376,-18 6-16,-18 5 88,-18 6 120,-19 4 232,-17 6 104,-18 6 64,-14 8-40,-12 10-104,-8 10-112,-4 13-320,-2 12-112,2 12-120,5 10 32,11 5 208,12 5 96,20 0-264,22-2-496,28-7 504,34-23-2673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2.7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3265 7 1376,'-4'-2'544,"-8"-1"521,-13 2-121,-18 4-16,-19 5-232,-20 9-144,-22 6-272,-19 7-120,-19 6-96,-16 4-40,-16 5-40,-13 5 0,-11 7 16,-9 6-8,-6 7-24,-4 8-24,2 8-48,5 6 0,11 7-120,15 5-104,20 4-352,23 1-280,24-1 512,34-20-3209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0.27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4494 0 9922,'0'2'168,"-3"3"-520,-3 5-72,-7 7 208,-6 5 216,-9 7 824,-7 5 160,-9 8 41,-7 7-161,-9 12-480,-11 11-160,-12 17-176,-15 15-32,-18 19-16,-21 17 8,-22 17 8,-24 16 0,-24 15 8,-22 13 0,-22 11-16,-18 6-32,-16 4-40,-13 3-8,-9 0-88,-7 1-32,-5-3-568,-2-2-921,0-5 1001,55-39-9250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2.8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1 125 328,'11'3'344,"23"0"216,26-4-16,29-11-248,28-15-344,27-18-24,-13 0-1880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3.1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368 0 1664,'-27'19'304,"-28"20"169,-21 16-233,-4 5-841,7-1 393,17-11-1664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3.4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2802 1 2609,'-12'1'592,"-19"4"488,-22 7-504,-25 9-88,-22 11-176,-23 10-56,-19 12-8,-19 11 8,-16 12 0,-13 9 16,-13 9 65,-8 7-1,-3 3-144,4 4-56,9-1-112,16-3-64,24-6-360,26-10-289,33-14-847,34-14-256,34-15 912,24-15-1753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4.8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2682 30 2953,'-12'2'272,"-20"5"232,-23 7-376,-23 8-48,-22 8 40,-19 7 72,-15 9 144,-14 6 8,-9 6-96,-6 4-72,-1 3-136,0 4-32,5 1-8,7 1-24,14-1-120,17-4-176,20-6-592,21-6-280,24-9-9,24-8 177,24-11 624,23-9 312,23-11 368,22-11 216,19-11 16,20-12-16,16-9-240,14-9-200,11-7 72,8-6 89,5-5 135,2-2 24,0 0-80,-3-1-80,-6 2-152,-8 1-32,-11 2-16,-14 2 0,-14 3-24,-17 6-24,-18 6 48,-19 9 96,-23 9 152,-22 9 88,-23 11 128,-22 11-16,-20 10-80,-19 11-8,-17 12-40,-18 10 32,-15 11 89,-15 9-33,-12 8-72,-10 6-72,-7 6-144,-3 3-40,0 2-56,5 1-8,10-3 0,13-5-8,20-7-80,23-11-112,26-12-336,28-10-80,30-12-361,29-9 97,29-12 320,27-11 80,26-13 440,21-13-8,21-13 8,17-12-8,15-12 0,12-11 8,7-10-216,4-6-64,0-3-64,-4-2 8,-9 1 216,-10 4 80,-16 4 96,-17 6 64,-20 8 312,-20 11 160,-22 11 424,-22 11 16,-23 11-207,-24 11-153,-23 11-360,-22 10-48,-23 12-16,-21 10 40,-20 11 48,-18 11-16,-18 8-48,-13 8-64,-13 6-128,-10 7-40,-8 4-32,-3 6 0,0 4 32,6 2 48,13-2 24,18-3-40,26-8-400,28-10-320,33-11-312,31-13-264,34-13 351,31-14 281,30-16 376,27-16 272,24-18 48,21-15 0,19-15-80,14-12-8,11-8-8,9-7 0,4-2-8,-1-1 0,-5 3 0,-7 2 8,-11 5 8,-11 4 16,-15 4-8,-15 4-8,-17 4-24,-18 7 8,-21 7 32,-21 10 96,-23 8 64,-22 11 24,-24 10-8,-23 11-88,-23 13-40,-22 12-40,-23 14-16,-19 12 8,-20 12 8,-16 10-7,-14 9-25,-12 7-25,-8 6-23,-3 6 8,1 5 40,8 3 24,16-2 81,22-4-17,31-9-233,34-12-375,37-13-400,37-14-136,37-16 248,35-16 456,34-16 576,30-18 152,29-20-32,23-17-104,19-19-224,14-15-8,9-14-8,4-9 0,2-7 0,-2-5 0,-4-3 0,-8-2-72,-10 1-480,-11 3 384,-36 22-3577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5.4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3579 158 2969,'-16'2'496,"-27"4"504,-31 8-632,-30 13-152,-30 13-112,-26 15-16,-25 15-40,-22 15 8,-19 16 336,-15 14 128,-12 12 136,-6 10-7,-1 7-337,5 5-136,12 1-128,17-2-32,24-9-144,29-13-80,35-15-288,38-18-169,40-22 41,40-19 72,42-23 280,40-22 184,36-22-24,33-21-8,29-21-16,23-19-80,20-17 24,14-14 16,12-11 24,6-8 80,3-5 104,-2 0 8,-3 0-16,-8 4 0,-8 3-16,-11 6 0,-12 7-8,-16 7-56,-19 7-200,-20 6-88,-23 7-16,-24 8 56,-25 9 368,-25 13-96,-29 13-144,-27 13 80,-31 15-89,-29 15 209,-29 18 265,-29 18-81,-26 18-64,-23 18-16,-21 15 224,-17 14 120,-13 15 272,-10 13 192,-3 13-88,2 9-111,8 6-297,15 2-184,23-5-336,27-9-168,34-17-441,37-18-375,40-24-352,39-24 104,42-27 463,37-26 345,38-27 152,32-26-40,29-23 168,-12 0-520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5.7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1556 1163 1720,'37'-19'528,"50"-27"457,48-24-505,35-21-232,23-14-200,11-8-16,-4-3 0,-11 2 16,-21 6 16,-26 9 24,-30 14 360,-31 15 200,-30 16 40,-30 15-32,-29 15-408,-30 14-240,-30 17-72,-30 18 8,-29 17 48,-28 20 16,-24 16 0,-21 15-8,-21 14-8,-14 13-8,-12 11 16,-7 10 24,-2 6 64,5 4 73,14 0 63,19-3-8,30-10-272,34-13-352,42-18-881,41-19-183,44-21 664,26-22-2705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6.0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433 1 3537,'-25'3'72,"-35"9"-112,-37 11-536,-31 12 344,5 1-2529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6.0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372 1 1824,'-24'16'609,"-30"19"463,-19 17-712,-10 10-600,6 4 48,16-9-3241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6.8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1 659 144,'28'-13'0,"38"-18"-16,39-19 0,32-16 8,20-12 8,12-8 16,3-3-8,-4 0 0,-9 2-8,-31 18-136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7.0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2578 2 1016,'-19'-1'64,"-29"1"280,-32 3 48,-32 6 48,-29 8 9,-26 9-177,-22 10-96,-17 9-72,-11 9 8,-7 8-48,-2 8-16,4 8-88,9 8-184,16 4-616,19 1 503,40-15-1703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0.94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5245 0 14163,'1'2'400,"2"9"-136,0 15-544,-1 15 40,-6 14 56,-7 14 224,-13 11 224,-13 7 88,-15 9 56,-16 7-48,-16 9-200,-18 10-104,-19 14-56,-19 11-8,-22 13 0,-20 12-24,-21 11-232,-22 10-248,-23 9-360,-23 7 32,-24 8 264,-20 6 232,-17 4 360,-12 4-208,-8-1-569,-3-3-63,1-5-248,4-9-256,8-10 992,62-40-7474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7.4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3850 3 2064,'-11'-1'192,"-16"0"241,-23 2-409,-24 5-48,-23 7 8,-21 8 24,-20 8 160,-18 7 96,-14 5 96,-14 7 0,-12 7-128,-12 9-96,-11 10-120,-10 9 0,-9 8 32,-5 7 56,0 5 136,5 5 16,13 2-40,19-2-64,25-6-208,30-11-72,34-14-312,36-14-264,38-16-88,36-15-41,38-14 449,12-10-1528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7.7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3052 1 6201,'-21'4'88,"-30"9"-192,-31 8-16,-29 8 40,-24 6 40,-19 5 128,-16 5 40,-12 3 40,-9 5-24,-6 4-80,-2 6-72,-2 4-136,0 6-8,5 4-120,7 5-104,12 3-32,15 3-24,18 1-224,22-4-248,24-7 536,29-17-2449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8.2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3540 16 776,'-1'-2'248,"-5"-3"168,-7-1-200,-13 3-24,-14 4-72,-18 7 104,-16 5 89,-18 8 103,-17 5-16,-17 7-104,-18 5-104,-17 8-168,-16 7-24,-15 10-16,-14 9 16,-10 9 0,-7 9 0,-4 8 8,1 7 8,6 5 0,10 4 8,17-1 0,19-5 16,27-10 184,30-11 48,31-15-112,32-14-144,33-15-216,29-16-80,30-17-208,26-16 24,27-17-136,21-15 15,21-14 321,17-10 96,15-10 168,13-7 0,11-5-128,8-3-232,6 1 216,-32 15-792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8.5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2504 0 1848,'-33'13'553,"-47"16"351,-48 19-336,-40 16-192,-33 14-104,-22 12 0,-11 10-16,-4 6-48,3 4-296,9 2-296,11 0-576,15-1-152,19-4 479,40-20-1447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8.9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2351 0 2809,'-13'2'376,"-22"4"296,-25 8-352,-25 10-288,-22 12-32,-19 12 8,-15 12 72,-11 12 80,-6 13 32,-6 10-16,0 8-56,0 6-200,4 3-120,7 1-88,7 0-96,11-3-40,12-5 48,16-8-312,16-9 407,25-20-1943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9.2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2839 0 1496,'-16'2'208,"-27"5"264,-29 9-55,-28 13 55,-27 14-16,-22 16-80,-18 13-40,-15 13-104,-9 9-40,-8 8 24,-3 7-32,0 6-48,5 4-8,8 1-88,13 0-40,16-2-128,19-3-40,24-5-376,25-9-72,26-11-56,27-12-249,27-13 169,26-14 72,27-14 264,5-13-48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9.6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1760 1 2473,'-16'0'560,"-24"4"664,-25 7-848,-23 11-104,-20 13-184,-15 15-32,-12 15 40,-7 15 16,-5 13 40,0 11 40,2 8 96,7 5 16,13 2-40,14-1-64,19-3-256,22-6-232,24-6-392,24-8-96,24-8-96,23-9 184,21-14 552,20-14 112,18-17 192,14-18-32,14-19-352,12-18-16,7-18-80,7-15-113,5-13-207,0-13 360,-22 8-1080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49.9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1112 1 3041,'-27'15'56,"-37"22"-72,-32 24-8,-25 23 56,-15 18 64,-3 11 328,4 6 168,12-1 128,18-6-72,23-8-472,26-10-232,29-11-384,28-11-32,30-13 144,27-14-64,24-15 160,22-17-48,18-16-16,14-17 64,12-16-360,9-14-73,4-12 321,-26 5-1072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0.3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954 0 2521,'-24'13'0,"-33"20"136,-30 21-617,-22 19 313,-12 14 360,-2 8 505,6 3 183,13-1 56,18-4-232,21-6-400,22-8-176,25-11-192,25-12-64,24-13-40,24-12 56,23-12 40,19-13 0,16-13 64,15-13-8,9-13-40,9-14-24,5-12-424,2-14-408,0-11 520,-25 8-2873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0.6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1308 1 4681,'-25'8'208,"-35"16"104,-34 15-416,-26 16-80,-17 14-16,-9 11 56,-1 7 160,9 1 312,12-2 120,18-5-8,19-8-128,24-6-440,25-8-248,27-5-176,27-7 24,26-7 200,23-9 104,22-9 160,19-10 16,17-12 32,12-12 32,9-10 8,4-12 8,1-11-32,-2-11-88,-4-10-584,-7-11 456,-25 9-2729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1.60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5199 0 15851,'-11'7'448,"-21"13"-215,-24 14-1442,-24 18 377,-26 15 72,-27 13 1056,-26 10 432,-25 8 224,-23 9 9,-21 10-409,-19 10-224,-15 13-232,-13 15-48,-8 16-16,-7 18-8,-4 20-24,-3 20 0,0 21 8,6 18 16,10 15 8,19 9-8,26 4-128,31-4-352,33-12-1297,35-14-887,33-21 1287,34-52-10177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0.9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1995 1 3201,'-21'4'256,"-31"10"368,-35 13-416,-29 14 0,-24 16 8,-18 14-96,-11 14-8,-7 12 72,-2 10 96,4 6 176,8 3 16,15-1-192,18-3-112,24-7-224,25-7-88,29-12-128,29-11-96,31-12-72,28-12 16,28-13-16,24-13 80,23-14 144,17-15 48,16-16 168,12-15-176,7-15-200,6-13-176,-1-11-369,-2-8 529,-29 10-1088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1.2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1845 307 1064,'-11'-2'192,"-17"-1"280,-22 3-312,-23 7-328,-22 12-24,-22 15-112,-16 13-48,-14 16 144,-10 13 48,-4 13 80,1 10 120,4 9 304,10 3 104,16-1 168,19-6 17,25-9-361,28-12-120,33-14 0,33-18 88,35-19 272,33-22 136,31-23-152,27-22-104,25-21-216,21-17-152,17-17-24,12-13-16,9-10 0,6-6 16,2-3-40,1-2-72,-2 2-248,-4 3-144,-9 4-264,-11 4-288,-15 4 631,-40 20-1847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1.4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3514 5 480,'-14'-3'120,"-28"1"-8,-32 5 56,-35 9 8,-33 15 72,-31 16 120,-25 16 40,-19 16 41,-15 15-97,-9 14-64,-6 14-32,-1 13-40,1 11 48,7 8 200,10 6 200,17-1 216,20-5-80,29-12-295,33-16-321,37-21-697,41-20-311,42-21-456,38-21 0,38-19 55,31-19 609,1-9-1048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1.6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 1 1760,'-30'10'48,"-9"3"-1856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1.9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1 883 1776,'31'-12'272,"41"-18"305,39-16-401,29-15-128,18-11-56,7-5 0,-1-2 8,-7 3 8,-15 3 8,-16 6-8,-20 5-64,-21 6-24,-22 6 48,-23 9-40,-24 8-152,-23 8-185,-25 10 185,-7 7-1544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2.2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40 1480,'16'-6'-16,"19"-10"0,4-1-1432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2.6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1117 2641,'34'-14'232,"50"-19"176,48-23-240,41-19-112,33-17-40,20-11-8,13-9 0,5-3 8,-4 0-168,-8 2-200,-14 6-521,-16 6 457,-44 20-1344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2.8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3963 0 1128,'-26'10'176,"-37"15"192,-40 15 144,-36 14 153,-31 11 127,-23 10-72,-20 8-168,-11 5-112,-10 5-232,-4 5-40,-2 5-104,1 4-40,4 3-16,7 2 0,11-2-24,12-3-16,16-5-64,16-6-48,18-10-184,18-10-88,20-13-368,21-13-248,20-14 584,24-12-2089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3.1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1763 1680,'16'-5'392,"22"-6"449,25-5-121,22-6-248,18-4-136,15-4-232,11-4-56,10-4-24,7-4 24,6-6 104,4-7 0,3-6-8,3-5-16,2-7-96,2-4-16,2-5-16,1-5 0,2-3-8,1-4-16,0-3-256,0-2-112,-3 0-128,-6 1-8,-7 2 176,-12 5 32,-11 5-217,-13 8 321,-27 16-1896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3.4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3072 1 1272,'-21'10'152,"-32"15"232,-32 16-40,-31 15 49,-25 14 39,-20 12 120,-17 10 48,-12 10 72,-9 6-16,-5 4-224,-3 3-104,2 2-168,4-1-72,5-1-88,9-5-72,10-7-200,13-8-360,15-12-656,15-12 712,31-18-3049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1.92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3618 0 11939,'-15'4'80,"-27"10"-521,-29 13-111,-29 17 608,-26 16 192,-25 15 689,-19 14 119,-18 9-152,-16 11-168,-11 11-400,-9 11-144,-6 12-96,0 13-24,0 13-72,5 14-32,7 13 16,10 8 0,18 4 16,19 1-56,27-5-696,26-9-480,30-14 632,28-37-12355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3.6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1925 1008,'22'-10'224,"34"-14"376,34-16-168,35-15-15,26-13 47,21-11 16,16-8-96,10-8-160,7-5-56,5-5-144,1-3-24,2-3 0,-2-1-16,-3 1 8,-5 1 8,-6 4-40,-7 3-152,-9 5-296,-11 4-136,-12 6-56,-15 5-25,-14 6 465,-29 17-1192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3.9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3893 0 1136,'-7'0'192,"-14"3"112,-13 5-80,-18 9-152,-14 9-32,-14 10 168,-14 9 129,-14 8 127,-12 8 40,-12 8 128,-12 7 40,-10 7 48,-8 5-16,-8 4-232,-7 4-119,-5 2-105,-4 4-24,-4 3-80,-2 3-40,-2 1-120,-3 1-64,2-1-264,1-2-161,4-4-359,6-5-328,9-7-248,12-9 696,33-18-1825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4.2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1888 4625,'26'-11'136,"38"-17"-40,38-16-72,35-15-24,27-12 0,21-10-8,14-6 0,6-4 8,1-2 8,-3 1 16,-8 3 0,-7 3 0,-9 4 0,-8 2-16,-7 4 0,-7 2-8,-8 1-104,-8 3-152,-10 1-24,-13 2 8,-13 2 96,-17 3 152,-16 3 32,-17 4 24,-15 4 16,-15 6 0,-11 5-48,-11 8-536,-8 6-456,-9 8 519,-1 7-1535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4.6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2852 0 2168,'-16'8'409,"-24"11"287,-25 14-240,-25 13-320,-20 13-56,-18 9 8,-14 9 80,-12 8 192,-10 7 96,-7 7 80,-5 4-80,-3 3-208,-1 1-112,4-2-128,3-2 0,8-4 0,10-7 8,14-9 0,18-10-56,19-12-280,22-12-120,22-11-520,21-10-24,21-8 200,18-9 151,18-6 633,16-7 209,15-7 263,14-7 160,16-5 32,12-5-32,14-6-112,13-6-184,11-7-136,10-8-88,8-7-88,7-6-8,2-6 16,2-3 8,-2-2 56,-2-2 32,-4-1 32,-2-1-16,-1-1-72,-2-3-40,-1-2-272,-1-2-184,-4-2-504,-4-2-512,-9 0 808,-25 16-2513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4.9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3146 1 1616,'-25'16'528,"-38"23"513,-39 22-33,-33 19-272,-28 16-144,-20 12-184,-14 9-88,-7 6 16,-3 1-16,1 0-55,7-2-49,9-6-160,9-5-72,12-9-304,10-8-305,9-9-487,9-7-64,8-6 32,7-6-73,7-6 873,25-13-1144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5.2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2062 1880,'20'-8'456,"28"-11"441,29-13-33,28-13-136,23-10-248,18-10-296,15-9-64,10-6-72,6-4-8,2-1 184,1-1 104,-3 2 120,-4 3 1,-5 3-177,-5 3-104,-4 1-136,-4 0-16,-3-2-40,-4-3-32,-2-3-184,-5-1-81,-6-3-143,-8 0-104,-10-1-24,-9-1-80,-12 4-392,-13 3-160,-15 8 647,-20 15-1255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5.6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2915 1 1312,'-12'3'312,"-18"7"320,-18 7-103,-18 8-177,-14 8-24,-14 8-48,-11 9 48,-11 9 160,-8 9 48,-7 5 24,-6 4-64,-3 3-256,-3 2-104,-2 2-120,0 3-16,-3 3-40,-1 2-8,-2 0 24,2-1 16,3-4 16,7-6 24,13-7-32,15-7-280,18-10-392,18-9-160,20-9-216,18-9 248,18-8 432,18-8 183,16-8 586,15-7 167,13-7 104,12-7 24,11-8-224,12-7-96,13-7-96,11-5-64,10-5-120,8-5-32,6-3-48,5-4 0,3-3 0,0-1 0,0-1 0,-1-2 0,-4-2 0,-4-1-8,-5-1-8,-5 1-112,-6-2-344,-4 0-280,-4-3-472,-4-2 576,-20 12-2465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6.0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1339 1 976,'-17'3'400,"-26"5"304,-25 7-151,-22 7-105,-18 8-216,-13 8 0,-8 8 264,-2 8 152,2 7 128,8 6-80,12 5-504,15 2-256,18-1-304,21-3-112,20-8-8,22-9 32,21-9 128,18-11 96,17-9 160,14-8 72,12-10 24,9-8-16,9-9-48,8-8-40,8-8-152,4-6-264,4-7 320,-18 5-2697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6.0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49 400,'9'-8'56,"10"-11"24,3-3-616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6.4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1727 68 736,'-6'-4'368,"-8"-5"224,-12-4-128,-12-2 9,-12 1-121,-14 5-8,-13 6-104,-14 8-40,-12 12-8,-11 10 32,-9 12 160,-6 11 136,-5 10 192,-1 7 64,3 7-71,9 6-137,13 2-320,16 2-184,21-2-280,20-4-136,24-8-72,20-8-41,21-13 137,17-11 96,16-14-24,12-12 72,11-13-168,10-11-176,8-8-384,6-8-128,4-4 119,2-5 185,-2-2 496,-3-2 160,-4-1 32,-5 0-168,-5 1 136,-17 6-472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2.12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369 1 14227,'-25'10'248,"-31"13"-1240,-30 13-1785,-19 11 1585,8-3-8322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6.9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1444 202 1240,'1'-6'512,"-1"-7"321,-1-5-217,-3-3-456,-4-2-168,-6 0 8,-6 0 64,-10 3 128,-8 2 72,-10 4 160,-8 3-16,-7 3-56,-6 4-64,-5 5-184,-4 6-64,-4 6-16,-3 6-8,-3 8 0,0 7-8,1 6-8,2 8-8,3 8-64,4 8 8,8 5 64,9 3 40,15 1 16,15-3-56,21-7-328,18-9-104,20-12-24,17-11 48,15-13 264,11-11 72,10-10 72,8-10 16,4-7 16,0-8-24,-2-5 0,-5-5 0,-7-2 16,-8 0 24,-11 0 280,-10 3 72,-11 2 208,-12 2 56,-10 2-176,-12 1-8,-10 0-87,-10 2-49,-9 0-64,-10 4-72,-9 4-144,-10 5-40,-11 6-24,-11 6-16,-10 6 16,-9 8-8,-7 7-40,-4 8-144,1 6-456,2 5-305,9 2-927,11 0 984,20-5-2553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7.0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4 1848,'-3'-1'96,"-2"-1"-2040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7.2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 1 168,'-8'7'8,"-2"2"-184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7.5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3156 24 1608,'0'-4'664,"-4"-2"673,-10-1-169,-14 2-400,-16 4-112,-19 7-168,-18 10-87,-21 10-153,-18 10-40,-19 12-64,-16 9-16,-14 6-32,-12 5-24,-11 3-64,-9 2 0,-6 3-56,-7 5-64,0 5-128,2 3-88,8 2-129,13-1-63,22-5-624,25-8 704,37-17-4273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7.9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2825 2 6769,'-8'-1'-40,"-12"0"-400,-15 1 24,-15 3 304,-16 3 168,-16 6 360,-15 5 136,-17 7 17,-16 7-81,-13 8-208,-14 9-120,-12 8-216,-12 8-48,-10 10 0,-7 8 0,-5 10 64,0 7-40,8 4-208,12 0-160,21-5-705,25-8 657,36-19-4913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8.3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3239 1 6297,'-13'3'400,"-21"5"537,-20 7-937,-19 7 8,-17 6 40,-14 3 64,-12 4 192,-9 1 72,-9 3-8,-7 1-64,-6 4-200,-8 1-88,-7 4-104,-7 6-24,-8 5 16,-9 8 16,-7 9 40,-3 10 0,-1 7-248,6 8-224,11 0-609,18-1-567,24-9 912,36-20-3657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8.7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2809 0 3769,'-14'6'112,"-25"8"-40,-25 11-72,-28 11 0,-23 9 16,-23 8 80,-21 8 48,-16 6 64,-15 9-24,-9 9-72,-8 10-72,-3 9-136,-2 10-16,4 8 0,8 6-48,16 3-368,19-2-568,28-8 607,36-25-1671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9.1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1834 0 7970,'-12'4'32,"-19"6"-512,-21 9-297,-20 9 257,-17 10 184,-17 10 720,-14 7 240,-12 9 161,-9 4-49,-8 5-272,-5 2-120,0 2-152,6 1-32,11-3 8,19-5-88,23-7-464,26-8-312,28-10-456,27-9-353,27-11 329,25-12 264,23-14 88,22-13 280,18-14 320,-8-3-2185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9.3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2312 3 2897,'-6'-1'304,"-10"0"288,-13 1-192,-16 4 16,-17 6 48,-16 8 88,-17 7-32,-14 9-168,-14 9-128,-14 8-224,-11 8-48,-12 7-96,-9 8-48,-6 6-64,-2 5 8,3 5 40,9 0 0,16-2-592,21-6-392,29-10 616,32-17-2273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9.7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1762 37 2785,'-1'-3'880,"-2"-5"736,-7-2-648,-11 0-360,-12 5-263,-15 5-25,-16 9 40,-16 9 32,-13 11-32,-14 10-64,-10 10-136,-9 8-56,-7 6-88,-3 6-8,-3 5-8,3 4 0,5 1 16,11-1 0,18-5-144,21-6-176,27-12-400,28-11-144,30-13-161,29-16 65,26-18 288,24-16 120,19-18 136,14-14 0,12-11-208,8-10-265,4-6 497,-21 9-1088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9.5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5953 1 11146,'-19'1'448,"-36"6"145,-44 11-649,-49 18 32,-52 20-24,-53 26 144,-52 23 88,-51 24 168,-49 23 64,-42 22-48,-38 18-56,-28 20-256,-21 19-264,-13 21-736,-10 21-1137,-4 29 1153,92-38-8754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2.33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29 1390 9522,'-7'14'864,"-5"18"721,2 17-1025,14 10-464,20 6-56,27-2-40,31-8-16,30-17-152,29-19-24,28-27 24,23-25 16,20-28 152,17-26 120,13-24 32,14-20 8,11-17-32,11-12-96,9-10-288,7-8-361,2-3-799,-1-3-616,-9 2 1024,-52 33-6226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4:59.9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1706 48 1720,'8'-4'600,"8"-4"481,2-2 367,-2-1 104,-8 2-215,-13 3-241,-27 8 168,-25 9-888,-20 9-80,-17 10-184,-15 7-88,-12 9-16,-10 8-8,-9 5-56,-5 6-72,-4 6-40,0 4 8,7 3 32,11-1-40,20-3-584,24-8-392,29-8-897,31-11 945,21-13-3977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08.0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2904 246 2208,'2'-5'889,"-1"-3"711,-6-2-40,-14 2-503,-18 4-281,-22 7-272,-23 11-88,-23 12-16,-22 12 40,-21 11 16,-17 11 0,-15 10-176,-13 7-104,-9 5-120,-6 5-40,-2 3-8,4 2 8,8-2-8,13-2-48,19-7-384,24-9-160,28-12-664,32-13-272,33-14-129,33-13 153,35-14 696,32-14 328,32-14 560,28-12 32,25-11 24,19-8-8,16-7 304,11-5 16,5-4 56,1-1 8,-4-1-288,-6 0-24,-10 1-48,-9 1-8,-12 2-32,-14 2-16,-13 2-16,-15 5 0,-17 5 32,-18 7 153,-19 8 239,-20 7 56,-20 8-64,-19 5-136,-18 6-272,-18 5-64,-16 8 0,-16 6 0,-14 6 8,-15 8 8,-14 6-16,-12 6 0,-14 8-32,-10 6-16,-8 7-32,-9 8-8,-3 7 0,-2 7 0,5 5-40,9 5-112,13 2-168,18-2-104,25-5-232,26-9-193,32-12-295,33-16 0,34-16-40,31-16 199,31-19 425,26-18 96,23-18 296,18-15 160,14-13-24,10-10-8,3-6 200,2-3 160,-3 2 416,-6 3 136,-8 6-31,-9 5-185,-13 6-360,-14 7-112,-17 6 200,-19 7 272,-22 9 544,-24 6 136,-23 8-111,-25 6-225,-23 7-504,-21 7-112,-21 8-80,-17 10-8,-18 9 120,-14 11 40,-13 9 32,-12 11-23,-8 10-153,-6 7-88,-4 7-112,0 3-24,1 3-16,5-1 0,11-4 8,14-6 0,21-10-184,24-11-248,28-12-201,29-11-151,29-11 144,27-10 232,26-11 192,24-10 136,21-10-40,19-9-40,16-9-96,12-7 8,9-9 80,6-5 40,4-6 120,2-4 8,-2-4-8,-4-1 8,-8 0-8,-11 1 8,-12 5 8,-16 6 16,-17 7 32,-19 9 40,-21 8 200,-21 10 48,-20 7 0,-22 9-24,-21 8-112,-20 8 24,-20 10 64,-16 9 16,-18 9-56,-14 7-63,-13 7-89,-11 5-24,-8 7-48,-8 6-32,-5 6-8,-3 5 0,1 6 8,5 3 0,10 2 0,15-2-8,22-3-104,25-8-96,29-9-160,29-9-33,28-12 17,27-11 80,24-14 152,22-14 48,20-16 80,18-14 0,16-13 0,11-11-16,10-8 8,6-5 0,1-3 8,-1-1 0,-4 1 0,-5 1 8,-9 3-8,-11 1-24,-12 4-80,-15 4-8,-15 4 48,-18 4 80,-20 6 216,-18 5 40,-21 5-8,-19 5-32,-19 8-112,-18 8-48,-18 10 8,-18 11 0,-16 10 32,-16 11 17,-13 10 39,-12 9-8,-8 11-24,-6 8-16,-3 8-8,3 6 80,7 1 48,12-2-56,18-5-160,20-6-120,25-9-200,24-10-8,25-9 40,24-10 8,23-10 47,21-10 33,21-9 40,18-9 24,17-10 96,15-9 8,14-9 8,12-10-8,10-8-16,9-8-56,3-7-40,1-5 0,-2-4 16,-8-2 72,-9 1 40,-13 3 16,-14 5-24,-19 7-16,-20 8 8,-23 9-8,-22 11-32,-23 9 8,-22 12 0,-21 10 16,-24 12 48,-21 11 16,-21 11 0,-19 11 8,-18 11 0,-14 10 0,-13 9-24,-10 8-16,-7 8-8,-5 4 0,1 3 16,3 1 8,9-1 8,12-1 0,18-5-24,22-8-160,26-10-312,27-12-88,31-13 8,31-12 128,32-14 256,31-12 64,32-15-16,27-15 0,26-16 24,21-15 16,19-14 32,12-14 8,7-8 24,3-6 8,-4-1 0,-10 2 8,-14 5 16,-18 5 0,-20 7 32,-21 7 8,-23 10 48,-23 10 48,-24 9 136,-24 10 32,-22 9-24,-24 9-16,-20 8-56,-20 10-8,-18 9 24,-16 10-24,-13 8-72,-13 8-32,-11 8-24,-10 7-8,-8 6-24,-6 3-8,-2 2-24,-2 1-8,4-1-16,6-2 8,12-3-8,14-4 0,20-5-88,19-6-48,24-7-160,22-8-24,23-7 88,21-6 32,23-7 208,18-7 24,20-5 16,19-8-8,18-8-40,17-7-8,13-8 0,12-9 0,7-7 8,3-7 0,0-7 24,-5-4-8,-5-4 8,-7-1 0,-11 1-8,-11 1 0,-15 3 24,-16 6 24,-18 7 128,-17 7 24,-20 8-16,-17 8 0,-19 7-128,-17 8-32,-19 8 8,-17 9 9,-17 10 55,-16 10 8,-13 9 0,-13 8-32,-11 10-48,-11 9-24,-7 9-8,-7 7 8,-2 5 40,3 3 16,9 0 8,13-2-8,21-4-80,23-7-96,26-9-96,26-10-24,25-12 72,25-12 64,25-13 80,26-14 16,25-14-24,24-15-16,24-14-8,18-14-8,16-12-121,9-9 9,4-7 16,-2-4 24,-7 0 120,-10 1 8,-15 4 16,-17 6 8,-20 7-8,-20 9 8,-23 10 24,-24 9 0,-27 10-8,-25 9 8,-26 11 9,-25 11 15,-22 12 32,-22 11 8,-19 12-16,-17 11-32,-16 10-40,-14 11-24,-14 9-8,-10 10-8,-7 7 16,-5 5 40,4 2 104,8 0 32,17-4 24,22-6-24,28-10-152,32-11-104,33-14-64,33-12-16,31-14 104,30-13 80,27-13 40,25-13 0,22-14-48,20-13-16,15-11-16,12-10 8,9-8 8,4-6 8,2-3 8,-2-2 8,-4-1-8,-8 0 0,-9 1 8,-13 5 0,-18 6 24,-20 9 24,-22 9 72,-24 9 40,-22 9 0,-21 8-32,-22 7-72,-19 8-40,-21 7-16,-19 9 48,-16 9 8,-17 10-8,-13 10-16,-12 9-48,-8 10-16,-7 9 0,0 8 0,2 4 16,9 3 0,12-3 8,20-6-24,22-8-48,25-8-56,26-9-8,25-11 8,23-8 40,22-11 104,21-9 16,18-12 8,17-11 8,15-10-72,11-10 0,10-7 0,5-5 0,1-3 8,-3-3 8,-5 0 8,-8-1 0,-9-1 0,-13 2 0,-15 2 8,-15 4-16,-19 5 0,-17 5-8,-18 7-32,-17 5-16,-19 8-8,-18 8 0,-19 9 48,-18 11 16,-16 11 24,-15 11 0,-13 12-8,-11 11 0,-9 11 0,-5 6-8,-3 6-8,3 2 8,6-1-8,11-2 0,16-5-16,20-8-24,23-8-104,23-9-8,24-10 0,24-8 16,23-9 96,23-9 40,21-8 8,20-10 8,19-10 0,16-10-40,13-10 0,9-10 0,5-8 0,2-6 8,-4-5 8,-5-2 8,-12-1 8,-13 0 0,-17 5 24,-19 4-40,-21 7 0,-19 8-16,-20 8-64,-18 9 8,-20 7 0,-21 8 16,-20 9 56,-21 11 8,-19 10 8,-18 11-8,-16 11 0,-12 10 8,-12 9-8,-6 7 0,-3 6 0,1 3 0,8 0-8,13-1 0,18-5-16,23-5-16,25-8-88,26-9-16,24-9 24,23-8 24,23-10 144,21-8 32,21-10-16,20-9-8,19-10-80,17-9 0,15-9-8,12-8 0,7-6 8,4-5 8,-1-4 0,-3-4 8,-7-1 8,-8-2 0,-12 1 8,-14 2 0,-18 6 24,-20 7 32,-20 9 24,-22 10-24,-21 8-32,-23 10-40,-21 9-24,-22 10 16,-20 11 24,-19 9 8,-16 9-8,-15 9-8,-12 7-16,-10 8-16,-8 7 0,-5 3 0,0 3 16,3 2 8,8-2 0,14-1 0,20-4-32,22-6-96,27-9-80,24-8 0,25-10 24,22-9 120,22-12 88,21-10 16,20-13 0,20-12-32,20-11-16,14-11-8,14-9 0,9-7 0,4-3 16,1-2 0,-3 0 8,-7 1 8,-9 2 0,-11 4 0,-15 5 16,-19 7 24,-19 8 104,-22 8 64,-22 8 8,-20 8-39,-21 7-97,-21 7-72,-20 9-16,-20 8-8,-16 9-24,-15 9 0,-12 10-8,-11 8 0,-6 6 8,-3 6 0,0 1 8,6 0 0,11-1 0,15-4 0,20-6-128,22-7-65,25-8-15,25-10 24,26-9 128,23-9 96,25-11 32,21-11-8,20-11-24,18-12-40,14-10-8,11-8 0,6-8 8,3-5 8,-2-4 8,-4-2 8,-9-1 0,-10 1 0,-16 6-8,-16 6-16,-19 9 0,-20 10 0,-22 10-64,-21 10-24,-23 10-8,-22 10 0,-23 11 72,-20 11 16,-20 11 8,-18 9-8,-14 11-8,-12 7-8,-9 8-8,-6 6 8,0 3 24,5 0 0,10-1 0,16-5-16,22-7-200,25-9-120,26-10-48,26-12 0,27-12 208,25-11 112,23-13 64,23-13 8,19-13 0,18-10-8,15-10-8,12-6 0,6-4 16,4-2 8,-3 0 16,-5 0-8,-9 2 8,-11 4 0,-16 4 0,-18 6 16,-20 8 64,-21 7-8,-21 8-24,-23 9-16,-22 8-64,-23 9-8,-23 10 16,-21 10 8,-19 12 0,-17 9 0,-14 11-24,-11 9-8,-5 5 0,-2 4 8,4 1 8,8-2 0,16-4-8,18-6-64,24-9-112,25-9-40,27-12-40,26-10-8,27-12 96,26-10 40,24-11 48,23-11 64,21-10 24,18-8 16,15-8-8,12-7 0,5-5 0,2-3 8,-6-2 16,-10-1 16,-14 2 0,-17 3 16,-22 6 8,-22 7 32,-22 9 40,-23 7-8,-23 9-24,-22 8-40,-24 10-72,-21 10 0,-23 11-16,-19 12-16,-19 12 0,-17 11-8,-14 9 0,-12 9 8,-6 5 24,-1 4 16,6 1 32,14-1 0,21-5-88,25-8-168,32-9-232,30-11-24,33-13 56,30-11 144,28-13 232,23-13 24,25-13 24,19-13-8,18-12-16,15-11-136,9-11-121,5-8-7,1-4 8,-5-4 136,-10 0 144,-11 3 32,-17 5 0,-17 8 0,-23 10-8,-22 10-40,-25 11-120,-24 9-8,-25 11-16,-25 10 32,-24 12 96,-21 11 0,-19 11 16,-17 11 16,-11 11 32,-8 8 8,-1 7-16,6 4-16,12 0-40,16-4-256,24-7-800,24-8-352,28-11-217,26-10 137,26-12 808,25-14 352,21-12 240,19-13 88,16-11-88,13-9-16,11-7-88,6-5-16,3-4 88,-2-1 16,-6 1 112,-10 1 32,-12 5 32,-13 4-8,-18 6 40,-18 6 96,-20 5 376,-19 6 96,-20 5 176,-19 7 40,-21 6-224,-19 8-48,-17 11-127,-16 10-113,-14 10 80,-10 11 56,-8 10 16,-4 8-32,0 4-224,4 3-104,9 0-80,13-4-16,18-5-56,20-8-72,25-10-40,25-10 0,27-11 120,24-10 56,26-11 16,22-9 0,20-11-72,16-8 0,14-9 0,9-6 0,4-6 24,1-3 16,-5-4 8,-8-1 8,-11-1 8,-14 0 8,-16 2 128,-18 3 56,-22 6 104,-20 6 24,-21 7-87,-21 9-65,-21 8-136,-22 11-32,-21 13-72,-18 12-8,-18 13 8,-14 13 0,-12 10 8,-8 9 0,-2 5 8,1 3 0,8-1 8,13-4-16,19-7-128,24-8-112,27-11-73,28-11-23,30-11-8,27-11 96,28-11 72,23-11 16,22-9 128,18-8 0,15-7-8,12-6-24,7-4-32,2-3-8,-2-4 0,-8-1 32,-12-1 48,-15 0 24,-21 4 64,-21 6 40,-24 7 72,-23 7 8,-22 8-40,-23 7-16,-22 7-16,-22 9 16,-21 8 16,-20 11 0,-17 9-56,-15 10-16,-13 10-32,-8 9-8,-5 6-16,0 4 0,5 3 8,11 1 8,18-2 48,23-4-48,27-7-144,29-7-40,30-8-72,30-9 32,28-9 160,25-10 24,26-13 16,22-10 8,18-13-16,17-12 0,9-12 0,5-10 8,0-8-8,-7-7 72,-11-3 32,-14-2 8,-17 0 80,-20 2-64,-23 5 40,-23 4 17,-24 8 79,-22 6-24,-22 7-40,-22 10-32,-21 10-104,-21 13-16,-18 13-40,-18 14 0,-15 15-24,-13 13-8,-9 13 16,-4 10 8,1 9 8,9 5 8,15-1-32,20-3-32,27-8-208,28-7-40,30-10 0,30-11 23,28-11 249,25-12 56,25-14 64,23-13 1,20-13-65,17-11 0,15-9-16,8-7-8,6-4 16,1-2 0,-4-3 8,-7-1 16,-11-1-8,-15 1 0,-17 4 8,-19 3 16,-22 6 64,-21 7 40,-22 6 16,-24 8-32,-23 8-64,-24 9-48,-24 13-40,-23 12 8,-21 14-8,-18 13 0,-17 14 0,-12 11-16,-10 12 8,-6 8 8,-1 5 16,6 1 24,11-1 16,18-5-24,26-8-64,26-10-72,30-12-64,29-12-8,29-12 80,26-12 64,26-11 48,24-11 24,23-13-16,19-13 0,18-12-8,12-11 8,10-11 80,4-8 0,0-7 16,-4-3 0,-8-2-72,-11 0 8,-18 3 8,-20 5 32,-24 7 48,-22 7 16,-25 8-72,-22 10-32,-24 8-80,-23 9-40,-23 11 32,-21 12-8,-21 13 0,-16 13-8,-16 14 8,-11 11 0,-9 10 16,-5 7 8,-1 3 8,2 2 8,10-1 16,12-4 0,20-4-120,20-8-64,25-10-160,26-9-16,28-12 72,25-11 48,26-11 168,25-12 32,25-14 48,23-10 8,19-13 0,18-10-16,11-7-8,9-7 0,2-4 8,-2-1 8,-6 0 8,-8 4 0,-12 3-8,-15 6-8,-19 6 0,-18 6-8,-21 7 40,-21 6 16,-23 5-8,-22 7 8,-23 6-48,-24 9 8,-25 11 8,-23 12-8,-23 13 0,-18 14-24,-17 14-8,-13 12-8,-9 13 0,-6 10 8,-2 7 8,3 4 8,11-1 32,15-4 24,24-10-56,29-12-72,32-14-72,34-13-32,35-14 40,32-14 72,32-15 56,26-16 8,26-15 8,21-15-8,17-12 0,12-10 0,9-6 8,2-4 24,-1 0 96,-4 1 8,-9 2 0,-11 2-16,-15 2-80,-16 4-16,-19 4-72,-22 7-16,-22 7-24,-23 7-56,-23 7-16,-25 6 8,-25 9 32,-25 8 48,-26 12 64,-22 12 0,-20 15-40,-18 13-8,-13 15 8,-10 13 8,-4 11 64,0 8 80,8 3 40,13 0 8,20-7-88,23-9-72,29-12-176,28-13-40,31-15-16,29-12 7,28-15 137,26-13 16,22-14 48,23-12 16,18-13 8,17-10 0,14-8 0,10-5 0,6-4 0,2-3 0,-2-2 0,-7 0-72,-10 0-32,-13 3-8,-19 4-80,-21 7 56,-24 8 32,-23 8 0,-24 10-56,-23 9 8,-26 11-16,-22 10 16,-25 12 96,-22 13 0,-20 11-64,-19 13-128,-16 12-232,-13 11-72,-9 10 8,-6 7 136,0 4 304,5-1 144,14-3 152,20-6-80,27-11-865,30-11-647,33-12 664,25-14-4025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08.7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1983 1 1352,'-5'0'368,"-10"1"585,-13 4-49,-17 4-24,-15 5-8,-17 6-176,-16 5-88,-12 8-111,-12 5-89,-9 9-168,-7 6-32,-7 5-32,-3 5-32,-1 4-24,2 1 32,5 1 64,9-1 32,15-3-32,19-7-136,23-9-416,25-8-104,25-12-264,26-12 72,25-14 239,22-13 41,22-14 240,18-13 8,17-11 40,11-9-24,10-6-120,5-4-88,2 0-104,-4 0 32,-6 2 144,-11 5 104,-13 3 144,-15 7 24,-16 6 40,-18 8 32,-21 9-16,-20 7 0,-22 9-32,-20 7-24,-20 9 8,-16 9 8,-16 8-24,-15 11 24,-12 9 80,-11 8 32,-9 9 80,-5 5 32,-3 4 56,4 2 40,8 1-55,15-4-81,19-6-544,23-10-265,25-12-311,24-13-16,26-15 392,24-16 184,22-16 192,22-15-120,18-14-416,15-11-209,11-6 425,-14 7-1312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09.8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35 2561,'2'-3'-120,"11"-4"176,13-5-457,3 0-1695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0.2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1 505 2641,'12'-10'568,"21"-13"512,22-11-616,24-11-248,20-6-336,18-3-208,12-1-264,8 2-8,2 5 168,-2 6 176,-7 6 256,-10 9 16,-9 9-593,-11 10 417,-21 7-1760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0.5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 4089,'21'-6'208,"29"-7"-208,29-6-192,3 1-3913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0.6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1200,'6'6'128,"6"11"96,3 11-504,-1 12 128,-4 0-968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0.7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309 0 432,'-17'11'200,"-25"13"88,-26 11-96,-25 7-64,4-4-1368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1.0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1 281 4913,'26'-11'-8,"38"-13"-720,37-11-392,32-7-89,20-2 129,10 4 672,0 4 584,-10 9 448,-13 11 152,-19 10 121,-19 12-105,-20 11-280,-19 9-136,-19 10-152,-18 9-40,-19 9 56,-19 8 56,-17 8 16,-18 5 24,-16 5 32,-16 3-64,-14 1-23,-12-2-97,-12-3-336,-10-4-113,-8-5-279,-6-7-264,-5-5 472,23-14-4801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1.4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241 0 1208,'16'1'24,"18"3"-40,17 5-16,11 7 104,4 6 152,-2 6 424,-8 6 113,-12 5 47,-13 6-88,-16 6-368,-14 5-112,-15 5-264,-13 3-88,-14 2 24,-12 1 16,-13 1 120,-13 1 24,-11 1-272,-11 0-272,-11-2 256,14-13-3729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2.83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1416 8810,'20'-2'624,"31"-4"224,35-10-328,35-12 8,31-16-296,26-15-128,20-15 81,14-13 23,10-11 40,9-9 0,5-5-136,6-6-48,3-1-56,2 0-168,-4 1-833,-6 5-599,-10 4 768,-44 22-8346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1.8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1917 1 2336,'-11'13'217,"-18"19"503,-20 21-1128,-21 20-185,-18 15 121,-18 9 272,-16 4 560,-15 0 257,-12-5-1,-11-6-216,-7-7-312,-6-9-208,-1-6-328,0-7-160,5-6 255,31-13-1799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2.1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1114 0 2200,'2'8'153,"-2"13"23,-4 14-96,-6 16-16,-9 13-8,-11 12 144,-12 7 104,-14 5 120,-14 1 24,-12 2-32,-13 1-80,-10 1-280,-8 0-152,-8-4-464,-6-7-352,-4-9 472,21-17-2465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2.6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2415 0 8250,'-14'1'48,"-22"0"-464,-22 1-416,-20 2-9,-18 1 17,-17 0 440,-14 2 288,-13 2 344,-12 4 0,-11 8-256,-9 9-240,-8 11-112,-4 12 16,0 11 288,5 8 248,12 6 32,16 5-352,24 2 80,33-14-4577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2.9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2089 277 6001,'11'-4'-312,"13"-8"-448,9-6-696,5-6 111,-4-5 1137,-8-3 713,-14-1 1071,-14 1 176,-18 3-664,-14 3-423,-15 6-593,-13 7-184,-11 9-64,-11 9 24,-12 8 96,-11 10 40,-12 9 0,-13 8 16,-11 9 0,-10 7-8,-10 8-8,-6 6 7,-1 5-47,4 3-232,8 1-720,14-1-432,18-4 656,30-15-2657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3.3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2092 262 432,'14'-6'104,"18"-7"208,13-8 24,8-6 16,-1-3 56,-6 1 81,-11 0 103,-13 2 144,-16 2 72,-17 4-168,-16 4-112,-16 5-128,-16 8-152,-14 6-24,-15 8-48,-13 7-32,-11 8-15,-11 7-9,-11 10-64,-9 7-40,-9 9-16,-7 8-16,-3 6-40,-3 6-24,2 7-121,3 6-143,8 2-608,9 2-568,15-3 808,29-16-2657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3.6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2110 0 232,'-29'8'56,"-39"11"128,-41 13 120,-35 11 40,-27 10-16,-19 11-104,-10 11-136,-2 12-32,2 10-48,6 8-8,14 4-48,14 0-64,20-4 64,36-19-1568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4.0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2807 1 2000,'-5'0'168,"-8"2"257,-13 2 31,-15 5 8,-16 5-72,-17 4-128,-16 4 80,-16 3 152,-15 3 24,-13 5-112,-12 3-152,-9 7-400,-9 6-152,-8 10-144,-7 10 24,-5 11 184,-3 11 120,1 8 112,4 8-8,9 4-384,12 3-720,19-3 664,33-19-2145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4.4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3329 8 1960,'-6'-2'232,"-11"-1"89,-13 1-121,-15 1-136,-17 5-32,-15 6 88,-16 4 144,-15 7 264,-14 5 64,-13 7 96,-13 7-104,-11 8-216,-11 10-88,-10 11-160,-9 12-40,-7 13-48,-7 10 0,-2 9 88,0 8 16,7 2-8,10 0-32,18-7-352,21-11-232,28-16-1104,30-16 912,29-21-3281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4.8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2298 1 1832,'-6'2'344,"-10"4"433,-17 6-1,-19 6-112,-21 8-96,-21 6-256,-19 7-248,-20 5-184,-17 5-8,-16 7-16,-16 7 32,-15 6-16,-13 6-88,-9 9-152,-9 8-168,-3 10 288,36-11-3089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5.2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3404 0 944,'-16'4'56,"-24"6"88,-27 8-152,-25 9 8,-25 7 64,-21 9 176,-19 9 344,-17 7 57,-14 8-57,-12 8-176,-8 8-328,-8 8-56,-4 11 104,-1 8 128,1 10 112,5 5 8,11 4-144,14 0-216,20-4-712,23-10-536,28-14 632,34-25-2009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3.33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2144 74 8378,'11'-6'352,"11"-8"184,9-4-720,1 0 128,-4 4 56,-10 11 432,-14 13 312,-20 18 360,-20 18 81,-23 20-89,-20 18-200,-20 19-272,-17 16-96,-16 20-120,-14 17-39,-16 19 15,-11 16 80,-10 14 248,-5 12 96,2 6-48,9 3-120,16-4-488,23-9-312,29-16-696,32-22-328,34-28-625,33-29-247,34-32-8,33-33-81,30-34 1289,1-21-8346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5.5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2925 1 3753,'-14'3'312,"-23"8"112,-25 10-64,-26 10-56,-24 10 24,-21 8 72,-19 8 80,-16 6 0,-14 7-159,-12 6-217,-9 6-104,-7 5-216,-4 3-177,-1 5-303,4 4-128,5 4-384,10 3-72,14 1 719,37-18-1527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6.0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3458 1 6769,'-9'0'112,"-14"1"-40,-15 3-472,-17 6 0,-16 6 0,-17 7 240,-19 5 240,-17 7 440,-17 4 24,-16 7-191,-13 5-161,-12 9-216,-10 10-56,-8 11 0,-6 12 24,-4 13 48,-1 11 8,3 11 24,6 10 0,11 5-32,15 3-57,22-3-687,25-8-368,28-15-584,32-19 656,26-27-1337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6.1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74 472,'23'-12'-40,"28"-17"8,4-4-368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6.4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3425 8 1592,'-4'-2'576,"-10"-1"529,-13 1-233,-16 4-456,-17 6-64,-17 7-64,-18 9 0,-16 7-32,-16 7 16,-16 5 0,-14 6-16,-14 5-48,-10 6-80,-10 8-104,-8 8-24,-7 12-16,-4 10-8,-1 8-16,3 6 8,9 3-144,12-1-72,18-2-168,20-5-224,26-10-704,27-13 808,29-21-2897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6.8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3254 1 3497,'-13'2'416,"-19"4"544,-21 7-872,-22 5-152,-21 8-48,-18 5 56,-17 6 248,-15 4 128,-12 5 80,-10 4-32,-7 6-176,-6 7-88,-3 11-136,-3 12-72,-1 14-24,-2 15 8,1 13 48,1 10 40,5 7-272,7 3-248,13-3-568,15-7 528,33-28-2657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7.1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3063 0 4377,'-16'4'496,"-24"7"232,-27 7-224,-25 9-352,-25 9-120,-21 7-32,-19 8 24,-16 9 72,-12 8 24,-10 10-8,-6 10-8,-5 10-48,0 9-32,3 7-64,6 8-40,10 4-120,11 2-104,17-3-384,17-6-304,24-8 536,31-22-3609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7.5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2289 0 2985,'-17'6'208,"-24"9"576,-25 11-1024,-23 12 120,-19 13 80,-16 8 32,-12 10 72,-10 7 8,-8 7-40,-6 10-24,-5 10-24,0 9-24,2 9 16,6 4 0,11 1 16,15-1 0,18-7-344,21-10-544,22-13 527,25-22-1639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7.9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2072 1 3673,'-11'0'552,"-16"2"440,-19 4-376,-18 10-496,-17 9-64,-15 13-56,-15 13 24,-12 10 0,-9 9 0,-9 8 0,-5 4-24,-4 4 16,0 3 16,3 1 8,6 0-8,13-1-32,13-3-24,20-4-472,21-5-112,21-5-424,22-6-400,22-8 927,12-14-1623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8.2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1645 1 2825,'-13'1'120,"-21"7"32,-21 8-208,-20 11 24,-18 13 40,-15 12 200,-12 11 96,-8 11 144,-6 9 40,-2 7-48,2 6-64,7 3-160,8 1-96,14-1-112,15-3 0,18-6-24,18-6-40,20-8-168,20-9-72,22-8-40,20-10-16,20-11-168,18-12 32,20-14-40,16-15 7,15-16 153,13-17-152,9-14 312,-19 0-992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8.6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1418 1 1544,'-19'5'208,"-25"9"120,-27 9-31,-22 11 143,-18 11 192,-11 9 64,-5 10 16,-2 8-104,4 7-240,4 5-56,10 3-16,10 1-32,15 0-64,16-2-47,20-3-161,20-4-73,22-7-39,22-7 16,22-10 24,21-10-64,18-14-32,17-14-72,14-16 0,9-16 80,8-17 56,5-13 32,1-11-56,-2-9-104,-5-6-608,-6-4-176,-8-4 488,-22 11-2169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3.66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1219 1 14619,'-18'12'208,"-24"18"-352,-22 20-32,-19 19 176,-16 16 240,-12 16 528,-8 11 281,-5 9 239,1 4-96,6 3-424,11-2-288,18-5-544,22-6-200,24-10-448,26-12-160,25-14-352,25-16-201,22-18-527,18-20-1065,17-23 1785,-8-13-8298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8.9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1241 1 3657,'-17'4'304,"-25"8"128,-25 11-120,-21 13-112,-16 12-56,-10 11 88,-6 10 64,0 7 152,2 5 8,8 4-64,9 0-55,14-2-225,18-3-168,19-3-353,22-6-127,22-7-24,22-7 104,21-10 224,19-10 104,17-12 96,14-13 24,13-15 0,11-14 8,8-15-152,5-13-152,3-13-440,0-12-248,-3-9 503,-23 8-1727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9.2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1545 4 1016,'-11'-2'104,"-17"0"304,-19 3 160,-21 5 153,-17 8-65,-15 10-312,-11 11-144,-8 11-128,-5 9-40,-1 9-24,1 8 0,6 6 128,6 5 88,11 1 88,11 2-16,16-1-96,18-1-120,20-5-144,21-5-16,23-10-72,22-11 32,21-14 32,18-15 24,17-18-8,13-18-144,12-19-384,9-17-176,7-15-201,2-12 401,-20 8-1024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19.8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1548 0 4593,'-18'2'288,"-25"4"152,-26 6-376,-23 9-88,-18 13-136,-14 12-16,-10 14 56,-5 14 80,-1 11 64,3 10 64,7 7 24,10 5-16,17 1-152,20 0-136,24-6-320,23-8-96,26-12 120,22-16 120,23-17 504,19-18 144,19-18 192,15-15-16,14-17-208,11-15-64,11-15-256,6-12-56,4-12-56,-1-8-16,-4-5 64,-6-4 32,-11 0 16,-11 1-24,-17 5-224,-15 4-144,-18 7-161,-19 8 65,-18 8 288,-20 9 304,-19 11 680,-18 10 97,-17 14-25,-17 13-184,-13 16-440,-11 14-88,-8 15 80,-7 14 96,-2 11 144,-2 9 32,3 7-32,5 6-72,8 3-120,10 0-16,13-2-96,16-5-176,19-9-352,20-9-144,23-13-32,21-15 96,20-15 296,18-16 120,15-14 104,14-13 48,12-14-168,11-12-216,7-12-512,4-9-105,1-8 129,-2-5 296,-22 10 216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0.1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1190 1 912,'-14'4'320,"-21"5"232,-21 10-120,-18 11-55,-17 10-161,-11 11-80,-7 8-72,-5 5 32,2 5 112,4 2 88,8-1 240,10-3 56,15-5-232,17-7-256,21-10-448,23-8-192,23-10-304,21-10 144,20-9 191,17-9 97,13-9 408,12-8 40,10-8-24,5-9-120,2-7 72,-18 4-1760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0.3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1109 1 1016,'-16'2'-208,"-22"3"-48,-24 6-24,-21 7 232,-17 8 232,-9 10 104,-6 7 96,-1 5 40,5 5-64,9 2-144,12 0-192,16-1-224,18-3 88,20-10-1680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0.7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1263 880,'16'-3'280,"26"-3"656,27-7-23,23-6-169,19-9-80,14-9-496,8-11-168,5-9-192,-1-6-32,-5-6 0,-9-3 64,-11 0 144,-14 1-24,-15 5-224,-18 8-152,-19 8-176,-20 9-121,-22 10 193,-21 11 232,-22 10 392,-19 11 360,-20 13 264,-14 12-39,-15 11-225,-10 10-176,-7 8-256,-4 8-64,-1 7-48,3 4 0,7 3 56,11-1 56,17-3-32,19-9-152,26-11-288,27-12-337,28-15 57,28-13 144,29-14 496,25-13 312,24-13 120,20-12 16,20-13-96,17-12 121,16-10 71,13-10-8,13-10-144,10-9-128,8-7-176,5-6-112,1-4-264,-3-1-208,-8 1 256,-42 21-2129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0.9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2818 0 1968,'-29'9'128,"-42"14"88,-45 16-151,-40 16-57,-34 13 0,-28 13-8,-19 9 0,-15 10-57,-10 6 1,-6 7 0,-3 6 8,3 4-360,4 1 304,49-19-1560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1.1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0 685 504,'32'-14'400,"43"-17"352,44-17 17,38-16-257,30-10-224,21-10-440,14-6-208,8-5-297,2-5 297,-38 16-1336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1.3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2679 0 3193,'-35'14'160,"-48"18"64,-47 20-144,-41 18-56,-29 16-24,-21 15 0,-13 11 8,-4 9 88,0 6 32,8 2 8,10 0-24,15-5-280,19-7-360,23-13 304,38-25-3017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1.6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0 650 1520,'19'-4'400,"28"-5"241,26-5-113,25-5-352,19-4-120,12-5-40,9-3 0,4-4 0,1-4 8,-1-3 8,-2-3-8,-2-2 0,-3-2-24,-3-1 0,-1-3-16,-3-2-424,-3-3 320,-22 9-2777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4.02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1982 4137,'20'-4'1112,"30"-5"969,35-8-681,33-10-800,31-9-72,27-11 152,25-11 16,24-11 25,22-13-81,22-13-272,23-16-128,20-17-176,22-17-48,16-16-24,13-16-224,9-15-768,5-16-785,1-15 873,-63 30-8434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1.8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2799 1 1744,'-8'-1'472,"-15"2"433,-17 3-305,-17 7-216,-18 10-40,-16 11 0,-17 12 16,-15 12-88,-15 11-48,-15 10-56,-11 7-64,-11 5-72,-9 2-16,-6-1-8,-3-2 0,-1-4-96,1-5-112,4-5-272,5-5-432,9-5 512,34-13-3537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2.1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1378 2849,'14'0'184,"20"0"232,23 0-328,23-1-8,20 0 32,16-2 40,14-2 104,9-3 80,6-3 168,6-5 8,4-7 40,3-6-8,6-8-112,6-8-71,5-7-145,8-8-80,5-6-104,5-9-24,3-7-144,4-8-160,-2-5-425,-4-5-207,-6-3-128,-9 1-32,-12 0 96,-12 3 87,-13 4 489,-30 18-816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2.6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1578 0 7186,'-7'4'0,"-11"5"80,-10 8-1569,-5 6 17,-6 6 344,-3 4 544,-3 2 1104,-5 2 360,-6 1-16,-3 0-216,-6 1-448,-3-1-168,-5 0-160,-4 1-48,-4-2-56,-5 0 8,-5-1 144,-4-1 80,-1-2 128,2-2 16,5-3-56,8-1-32,13-4-72,12-2-64,15-3-168,15-4-8,13-2 64,13-3 112,12-2 304,12-4 24,11-3-40,12-4-40,10-5-112,12-5-16,8-5-16,6-4 0,6-5-16,3-3 0,4-3-160,4-3-160,4-4-688,3-5-232,-2-6 591,-17 6-1471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2.9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1603 1 2617,'0'0'256,"-3"0"160,-2 1-288,-2 4-136,-3 4 8,-3 4 176,-4 5 120,-2 5 176,-4 4 64,-3 5-40,-3 6-96,-4 5-144,-2 5-72,-5 4-56,-4 4 40,-6 2 16,-6 2 16,-6 1 41,-5 1-17,-6 1-24,-5-1-56,-6-2-264,-5-3-208,-4-5-281,-6-5 25,-4-5 224,-2-5 168,4-7-72,6-5-448,14-6 408,19-7-3937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3.2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458 218 3217,'15'-7'120,"21"-10"-168,21-8-408,16-7-321,12-3 9,6 2 320,1 5 592,-5 6 744,-8 9 209,-11 7 87,-11 10-312,-12 9-440,-11 9-216,-11 10-176,-11 8-32,-12 7 72,-13 6 112,-12 2 200,-14 3 96,-11 0 57,-13 0-65,-10 1-192,-11 0-88,-7 0-208,-7-1-192,-5-4-328,-2-6-169,-1-8-287,1-8-8,4-10 40,5-7-312,7-7 823,18-4-1879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3.4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2929,'8'0'-216,"7"1"-233,7 3 73,0 1-1512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3.5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1668 1 2168,'-8'10'649,"-12"17"551,-14 14-344,-16 15-552,-14 10-152,-12 6 24,-12 4 48,-11 2 120,-8 1 48,-8 0-72,-7-2-39,-5-3-97,-3-5-48,2-5-184,3-7-224,9-9-569,12-10-415,15-12 616,24-11-3689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3.8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863 0 656,'-18'17'112,"-27"20"552,-27 19 104,-25 12 97,-20 7-41,-13 0-552,-6-3-320,0-9-8,25-16-4001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8.5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17 315 8850,'-3'0'-32,"-3"1"192,0-2-1184,4 0 160,9-3 279,10-5 217,14-7 248,11-6 120,13-6 144,11-6 8,10-4-32,9-2-56,7 1-72,4 5-32,2 7-56,0 10-80,-4 11-200,-5 13-72,-8 14-160,-13 11 72,-17 12 248,-18 10 104,-20 6 384,-20 4 16,-22 2-32,-20 2-24,-18 2-192,-17 2-240,-15 2 184,10-12-4017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8.8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1 280 5785,'16'-7'-96,"23"-11"-528,24-9-392,20-6-288,15-3 71,6 0 657,2 2 744,-6 4 904,-10 5 41,-10 7-345,-11 6-352,-11 8-408,-11 9-88,-10 9-24,-13 11 0,-14 14 64,-14 13 64,-15 14 104,-17 14-32,-18 10-264,-19 7-40,-18 4 24,-16 0 136,-11-4 264,-9-6-288,-4-12 80,20-19-3953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4.25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2343 0 18852,'-43'32'288,"-59"46"-1456,-58 48-513,-46 41-191,-30 28-280,-14 12 1007,-2-1 465,11-13 552,17-21 184,22-24-248,27-25-416,29-28 344,40-28-9042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9.0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42 8226,'12'-4'-232,"20"-6"-1329,19-4 897,2 0-5105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29.5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1306 1 1624,'-15'12'392,"-21"16"553,-24 17-297,-22 13-184,-18 10-80,-15 5-208,-11 1-56,-7-1-48,-4-3-16,0-5-56,2-5-192,8-6 136,24-13-4577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1.3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493 93 3505,'-6'-5'-432,"-8"-6"-176,-11-4 7,-9-2 257,-7 1 648,-4 2 176,-2 5 233,3 4 15,3 6-288,5 6-184,5 6-256,3 7 0,2 7 96,4 8 136,3 7 352,4 9 32,4 8-32,4 7-120,6 6-343,7 3-121,10 2-377,10 0-279,12-3-312,11-6-272,13-10 680,-4-14-2777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1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 1 4809,'-6'4'-1048,"-8"7"832,-2 1-3329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1.8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0 304,'1'4'16,"1"1"-336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2.0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1082 1 3441,'-10'4'-32,"-15"5"8,-14 7-944,-13 7-1,-11 6 673,-11 5 640,-8 3 913,-6 1 127,-2 2-408,-1-1-360,4 1-792,4-1-344,8-4-512,9-3-160,10-5 215,10-7 137,13-5 592,11-6-496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3.7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0 324 2441,'12'-2'240,"19"-6"240,19-4-200,17-7-88,11-5-48,7-3-80,1-4-32,-2 0-16,-5 0-8,-6 1-8,-7 3-96,-8 1-296,-9 4-160,-8 3 248,-12 4-2249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4.0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1368,'9'3'352,"15"4"256,17 3-135,18 2-289,17 0-128,13-3-176,12-3-112,10-6-209,10-6-175,8-6 328,-18-2-1056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4.3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1997 0 960,'-25'4'280,"-35"4"216,-36 7-312,-30 5-552,-22 6-120,-15 3-16,-10 3 136,-3 1 536,1 1 128,6-2 48,6-1-16,9-2-240,13-4-104,13-3 8,28-5-1384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4.5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96 1856,'1'1'184,"5"1"233,7 1-161,10 2-32,12 0-80,11 1-104,11 0 88,9 1 144,9 2 64,10 0 8,12 0-72,11 0-168,12-2-48,11-2-56,9-3 0,11-4 0,9-4 0,8-4-40,7-4-136,6-4-136,4-4-120,2-2-312,0-4-113,-2-2 449,-32 3-1256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4.74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1455 12963,'23'-9'672,"33"-14"656,40-17-1304,39-16-16,35-13-16,30-11 8,25-10 184,19-7 32,14-6 8,13-4-8,10-3-184,9 0-48,8 0-248,5 3-312,2 5-928,-3 8-777,-12 10 1185,-54 21-9026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4.9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37 266 4665,'-7'2'184,"-4"1"-24,-1-1-672,5 0-40,7-1 120,10-1 648,10-2 264,12-1 240,11 0 24,12-2-320,13-1-136,15-2-216,13-3-48,15-3-24,13-3 0,14-3 0,14-3-40,12-2-288,11-2-248,8-1-536,5-1-424,2 0 831,-31 4-1479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5.5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1267 1320,'2'0'8,"5"0"-8,9-2-168,13-3 136,16-5 8,15-3 48,14-6 320,13-5 176,13-4 241,11-5-17,13-6-208,11-4-184,12-5-256,9-3-32,11-5-24,9-4-24,8-4-160,5-4-128,3-2-152,-1-2 24,-3 0 176,-7 2 112,-9 2 152,-9 4 8,-13 3-48,-12 3-16,-15 6-120,-17 5-120,-17 7 144,-23 10-2481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5.6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162 1 592,'-27'8'16,"-36"13"8,-9 2-656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5.9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 1380 1816,'-6'3'-128,"-3"3"-192,1 1-8,8-2 280,12-4 48,14-6 280,16-7 136,18-9 224,18-7 65,17-7-105,16-5-128,15-7-192,16-6-96,13-6-96,14-6-48,13-5-24,10-4-16,9-3-48,5-3-8,3-1 8,-2 0 8,-3 0 40,-7 2 0,-6 2 8,-7 3-8,-9 2-456,-8 2-552,-10 3 568,-32 13-2185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6.4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1852 1904,'4'-1'16,"11"-5"-24,14-6-128,18-8 64,18-8 16,19-7 104,17-7 176,16-5 377,14-7 159,11-4 32,10-4-136,11-4-344,10-5-152,7-4-136,8-2-8,4-1-16,4-2-8,4 0 8,2-1 16,1 0-8,0-1-8,-1-1-144,-5-1-104,-6 1-312,-7 1-64,-9 3 40,-13 4 40,-14 6 199,-15 6-15,-19 8 200,-28 12-1528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6.7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88,'0'0'-88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6.8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1300 1736,'18'-6'769,"28"-10"607,29-8-240,26-8-664,24-7-176,17-8-128,15-5-24,13-6-24,10-6-48,8-7-48,6-5-24,3-5-152,1-4-40,0 0-16,-2-2 0,-2 1 72,-4 2-80,-4 1-152,-5 2-128,-4 2 232,-32 15-3809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7.0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125 1 3249,'-21'8'-144,"-28"13"0,-5 2-2817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7.1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 1 1160,'-27'12'56,"-36"16"48,-33 16-136,0-1-1256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7.1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 1 96,'-7'3'0,"-2"2"-96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6.83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1 218 12531,'8'-5'312,"12"-6"-144,16-7-872,21-5 424,17-3 96,11-1 720,6 1 176,2 1 96,1 3-96,4 4-392,7 6-144,12 7-120,13 9-24,13 11 40,10 11 24,5 14 104,1 13 64,-5 16-24,-8 19-16,-15 20-103,-19 20-73,-24 18 40,-28 16-8,-37 14 8,-37 11 8,-42 9-24,-40 7 8,-39 3 8,-32 1-8,-24-4-88,-18-7-112,-8-8-488,-1-13-537,6-15-823,12-18-441,20-24 1201,39-31-8458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7.3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1 813 824,'31'-12'120,"40"-16"120,41-16-152,34-15-40,25-11-24,16-8-8,10-5-16,4-4-24,-1-3-96,-4-2-24,-5 0 64,-36 15-912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7.6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119 0 1280,'-20'10'-104,"-26"13"64,-6 3-1096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7.8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284 522 1096,'-12'6'24,"-15"8"48,-12 5-160,-6 3-8,-2 1 136,5-1 184,7-5 136,10-5 88,13-6-31,16-7-121,15-8-152,17-10-104,14-8-128,15-8-40,13-8 0,13-7 8,12-4 96,10-5 32,7-2 32,8-1 0,6-1-32,5 0-96,5 0 48,-22 9-2417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8.0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 0 1888,'-17'8'-336,"-23"10"176,-6 3-1232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8.1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1891 1 1576,'-22'12'256,"-29"17"240,-28 15-255,-24 13-225,-15 8-48,-13 7-120,-7 3-1,-6 0 57,-4 0 96,0-3 201,-1-4-9,2-4-80,5-4-256,5-4-481,7-4 369,26-10-1376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8.4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1378 184,'10'-6'192,"15"-8"312,16-7 112,18-8 88,15-6-31,11-6-217,11-5-104,7-5-192,9-4-96,6-4-64,5-3 0,3-2 8,4-3 8,3-3-8,2-2 8,2-1-16,-1-1 0,1 0-32,-2 0-32,-2 2-48,-3 2-88,-4 2-272,-4 2-120,-4 3 279,-24 12-1855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8.6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 0 944,'-19'10'16,"-7"2"-976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8.9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 1140 1080,'-2'2'88,"1"-1"96,3-1-64,7-2-8,10-6 80,12-6 96,10-5 1,11-7-57,10-4-32,12-5-56,10-3-16,10-4-8,10-4-32,6-2-64,6-2 0,4-1 16,3 0 0,2 0 16,3-1 0,1-1-32,2-1-8,1 0-40,-1 0-32,-4-2-64,-3 0-32,-6 1-128,-6 0-32,-6 2-257,-8 3 313,-20 10-1520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9.2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36 1936,'-4'-6'-416,"-1"-8"80,-1-1-848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9.3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1 128 1264,'3'-6'456,"4"-6"417,7-5-137,7-2-344,9-1-160,11 2-208,12 3-24,12 4-88,9 3-80,7 6-184,4 6-88,2 6-48,2 7 55,-2 7 65,-3 5-72,-7 6 32,-8 5 160,-16-5-296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7.18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3099 0 12131,'7'8'360,"10"14"-296,6 19 16,3 22-88,-3 24 288,-7 19 264,-11 18 272,-12 15 96,-14 13-216,-14 14-175,-17 19-273,-18 23-88,-22 28-88,-26 27-16,-30 26 24,-31 21 24,-31 10 24,-27 0 16,-23-11-112,-20-20-88,-16-26-1089,-12-29-423,-9-33-1200,-2-33 1399,53-46-9145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9.5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1450 1 928,'-6'10'160,"-14"15"352,-16 16-104,-17 13 81,-17 11 55,-15 6-24,-12 2-32,-11-2-136,-8-3-40,-6-6-104,-1-5-56,1-8-64,6-7-192,6-8-616,9-9-512,9-9 608,20-7-1857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39.9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1938 0 896,'-16'17'208,"-23"25"328,-26 22-8,-23 20 113,-19 14 79,-15 10-40,-13 5-104,-7-1-272,-5-4-128,-2-8-256,0-9-280,2-10-600,5-11-120,4-12-1,7-12 225,8-11 672,25-12-480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0.4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2454 1 2248,'-10'13'369,"-15"17"335,-15 17-416,-16 14-136,-15 12-112,-12 9-16,-12 10 0,-10 8 16,-9 6 16,-10 4-8,-8 3 16,-9 2 48,-8 0 24,-6 0-8,-7-3-16,-5-3-56,-4-6-72,-2-7-256,1-8-760,3-10 656,29-17-2529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0.9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4301 0 6305,'-15'10'104,"-21"16"-512,-20 16-320,-20 14-152,-19 13 88,-17 9 752,-15 8 400,-12 7 520,-11 4 32,-8 4-256,-8 2-216,-5 2-360,-2 0-72,-2 0-104,-1-1-8,1-3-16,1-4-24,0-5 48,0-5-8,1-4-96,-1-3-32,2-2-216,2-2-128,4-3 0,6-4 24,9-4-88,9-6-105,14-7 65,13-8 64,19-8 320,19-9 256,23-9-592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1.1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1 659 1456,'21'-10'160,"32"-14"136,32-15-200,27-13-120,22-11-80,16-8-80,9-6-112,5-5-80,4-2 48,0-1 160,-28 14-360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1.5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1835 1 888,'-40'18'328,"-50"25"224,-47 19-248,-33 15-128,-19 7-232,-6 1-72,4-4-8,13-10 24,17-11 72,22-14 64,21-13 40,21-13-280,21-11 168,23-6-1552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1.6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0 198 616,'20'-8'0,"26"-11"-8,27-12-16,24-11-24,17-9 40,-11 4-520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2.0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4 801 648,'-2'-3'-16,"1"-5"24,5-7-80,11-8 72,13-10 8,15-8 64,16-8 136,13-9 120,12-7 8,14-9-88,10-6-200,11-6-288,7-6-144,6-2 184,-21 15-792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2.3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2102 0 4561,'-23'13'104,"-31"18"-88,-31 20-464,-26 20-240,-20 16 40,-13 11 192,-9 7 231,-4 4 642,-1 2 143,2 0 64,5-2-40,8-5-360,11-5-216,12-7-296,14-6-80,15-8-96,17-6-152,18-8 112,17-8-129,21-8-71,20-11 448,9-10-544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2.3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1 111 392,'20'-9'32,"26"-14"-40,30-16-16,0 0-368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7.72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5089 0 13411,'0'12'80,"-2"25"-1016,-6 34 480,-8 34 47,-13 32 73,-13 25 648,-15 19 137,-16 14 119,-15 13-16,-18 12-296,-20 14-96,-27 18-120,-28 18 0,-34 21 32,-35 16 24,-35 13 8,-31 7 24,-25 3-8,-20-2-24,-11-4 40,-3-8-176,2-15-448,8-17-992,14-26-1473,17-26 1593,65-54-6802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2.7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1835 1 1592,'-11'2'360,"-15"4"289,-16 6-305,-15 8-64,-12 10-64,-11 9-16,-9 9-40,-8 10-40,-7 7-40,-5 7 0,-4 5-8,-3 3-16,-1 3-32,-1 3-16,4 3-8,4 0 0,8 0-8,10-2-24,11-5-392,12-7-104,15-8-184,14-9 207,15-14-1527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2.8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1258 128,'13'-5'80,"23"-9"144,23-12 24,24-11-24,18-14-40,14-11-136,9-12-24,7-9-88,3-7-48,2-7-24,-2-4 8,-1-2 168,-3-3 24,-3-2-24,-4 1-112,-7 1-16,-22 19-616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3.1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2331 1 2016,'-7'2'184,"-12"6"113,-13 7-145,-14 7-104,-15 8-16,-13 6 248,-12 8 128,-13 7 120,-11 7 8,-10 9-248,-8 6-128,-6 10-144,-5 8-8,-3 9-8,-2 8 16,-1 6 72,3 5 64,6 3 128,6 1 32,13-4-48,15-8-56,18-10-216,20-14-288,21-13-760,20-16-312,19-15 592,11-16-1993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3.5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1871 0 728,'-23'11'104,"-32"16"168,-31 15 40,-27 16 192,-20 13 89,-13 11-9,-6 9-112,0 7-248,4 6-128,8 8-176,9 5-160,12 4-136,11 2 16,11-3 328,12-5 280,15-9 192,15-10-16,17-15-424,18-15-328,21-16-640,18-16-17,18-17 465,4-11-592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3.9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301 1 2280,'-16'19'505,"-17"23"383,-14 22-280,-4 12-656,0 8-408,7 0-208,11-4-72,13-7 55,14-9 281,16-11 176,13-11 88,13-12 176,13-12 16,13-11-24,12-12-72,11-11 24,-9-2-992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4.2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0 608,'5'6'64,"7"5"112,11 4-320,11 1 96,0-2-608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4.6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 0 1800,'-4'10'440,"-4"14"465,1 11-201,4 8-336,9 5-120,11 1-208,13-2-64,11-5-144,12-7-64,11-8 8,12-9 24,10-11 64,11-11-80,5-11-632,5-9 535,-18-1-1831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4.9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 1 968,'-7'6'0,"-6"8"-248,-4 7 8,1 6 168,4 4 160,8 3 336,10 0 72,11 1 216,13-2 33,13-2-41,14-5-80,15-4-432,14-7-208,13-7-272,10-10-208,9-11 312,-16-3-3225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5.3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465 0 4345,'-18'3'0,"-21"5"-184,-19 4-64,-11 5-56,-3 4-120,5 2 16,10 2 80,14 2 143,14 0 129,16 2 32,16 0 24,16 0 217,17-1 183,16-4 16,17-4-24,14-5-240,12-5-208,11-7-120,10-6-64,7-6-280,5-7-73,1-7-111,0-6 24,-4-5 408,-23 4-248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5.7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1 492 1080,'10'2'504,"17"0"489,17-1-113,19-2-312,18-3-200,16-4-240,12-7-72,10-7-48,5-6 0,3-6 0,0-7 0,-3-5 0,-7-5-16,-9-2-360,-10-1-240,-10 3-352,-13 2 391,-19 10-1535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0.0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8435 131 3481,'17'-12'936,"16"-12"888,1-7-591,-11 1-217,-28 7-288,-38 13-184,-49 20-176,-55 24 80,-59 27 144,-58 25-7,-57 27 39,-51 23-80,-49 23-328,-40 22-96,-35 22-80,-27 19-32,-19 21-16,-13 22-32,-6 29-48,-3 34-336,2 38-384,10 34-393,21 27-1095,29 16-25,41 2 1121,100-75-3721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8.14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6432 1 16852,'-2'5'528,"-6"16"-232,-7 19-248,-8 21-24,-7 20-40,-7 18 128,-10 15 168,-10 14 32,-16 17-24,-18 17-64,-23 23-136,-27 26-48,-29 27-16,-31 27-8,-28 20-32,-28 17-40,-26 10-96,-24 7-8,-23 2 8,-19 0 32,-18-3-800,-15-6-849,-10-5-679,-8-9-169,-2-12 705,4-15 904,15-19 712,23-24 168,32-27 168,72-49-7442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6.1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119 0 2056,'-8'4'192,"-10"7"305,-5 6-521,-2 6 0,3 7-16,7 3 32,7 4 24,9 3 144,10 1 144,9 1 32,9 1 16,10-2-88,12-1-32,10-3-16,8-4-40,9-6-40,6-6-200,6-7-56,8-6-32,5-8-16,3-7 40,2-7-24,-1-8-8,-1-7 16,-5-6-40,-4-5-24,-8-4-176,-9-2-297,-12 0 401,-16 8-1736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6.4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6 545 3161,'-3'6'104,"0"9"264,6 5-472,10 2 32,15-1 144,17-3 32,17-8 48,15-9 0,16-11-56,13-8-32,12-8-32,8-7-16,6-4 0,3-5-8,2-3 8,0-1 0,-3-2-8,-3 1 0,-5 0-8,-4 0-16,-8 2-152,-8 0-160,-11 1-432,-13 1 408,-19 8-2241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7.3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1351 1041 1224,'0'3'168,"4"3"160,6 3-136,11-1 8,12-1 73,14-5 111,16-5 8,16-8-8,15-7 8,13-7-16,9-8-16,9-6-104,7-4-64,5-5-112,3-4-40,3-4-16,0-3-16,0-3-16,-3-2-32,-6 2-104,-9 2-32,-10 5 8,-15 5 40,-18 9 120,-19 10 8,-24 9 0,-21 9-40,-22 10-56,-21 9-24,-20 8-24,-19 8 24,-16 7 40,-16 4 96,-14 6 144,-13 3 32,-13 3-8,-10 2-64,-9 3-256,-6 1-176,-7 3-248,-3 1-72,-2 0 72,-1-1 135,3-1 297,3-4 240,8-4 305,7-6 23,12-7-64,11-7-184,10-7-272,12-6-88,10-6-160,10-5-112,9-3-41,7-2 57,7-1 368,6-1 208,4 1 144,6-1 0,6 1-392,6-1-232,6 1-120,9 1 32,7 0 280,7 1 144,8 0 144,7 0-24,7 2-96,7 1-16,6 1-8,5 1 32,3 2 160,4 2 32,4 1 48,6 0 0,7-1-95,10-2 23,12-3 136,12-5 24,12-6-40,10-7-64,11-7-160,9-7-48,10-6-32,7-5 0,7-4-16,5-2 0,5-2 8,4-2 0,4-2 16,3-1 8,2-1-16,2 0 0,1 0-16,1-3-8,-2-2-24,-2-4-72,-5-1-520,-6-1-344,-8 0 471,-33 12-1583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7.5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1401 0 592,'-19'7'88,"-30"10"72,-30 11-40,-29 9 88,-23 10 32,-19 6 32,-15 5-40,-10 4-192,-6 3-208,-5 3 88,29-11-1624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7.8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0 877 1544,'36'-12'224,"50"-17"192,50-18-207,42-15-169,34-13-24,24-10-96,15-7-137,9-4-223,4-3-72,1 0 8,-1 0 216,-46 18-120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9.1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1 111 2096,'8'-2'329,"13"-1"263,13-2-256,16-1-248,14-2-48,12-2-40,10-1-8,9-1-16,6 0-48,6-1-64,4 2-32,2 1-216,0 4-153,-6 4 305,-20 3-1688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9.5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5 626 5577,'-2'-3'-160,"-1"-7"24,4-8-728,9-11 104,13-8 144,13-9 176,14-6 127,11-4 642,11 0 143,11 2 24,10 4-32,9 4-232,9 5-80,9 6-48,8 5-24,8 6-24,6 6-24,5 5-16,3 6 0,0 6-16,-1 5 0,-5 7 0,-6 5 0,-10 5-136,-10 7-256,-16 5 232,-24-3-3889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49.9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0 183 2088,'7'-5'200,"10"-7"145,15-6-25,16-4-64,14-2-48,18 0-80,15 1 80,13 4 232,9 2 40,6 6 48,2 4-112,1 7-256,-1 6-64,-4 8-136,-7 6-104,-7 8-128,-8 6-112,-9 8-376,-10 6 8,-12 6-192,-15 5-129,-16 4 753,-14-8-864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0.3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14 5657,'13'-1'-408,"24"-2"-592,26-1-104,25 0 271,19 3 241,13 3 288,6 4 264,1 7 440,-4 5 64,-7 6-7,-10 5-105,-10 6-288,-10 6-144,-9 6-448,-9 8 343,-16-6-2135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0.4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 1 1032,'-12'10'104,"-20"13"-88,-19 9-56,-2 0-1072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8.63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5747 1 12555,'2'11'424,"1"21"-320,-2 23-104,-7 25-320,-11 23-40,-16 20 264,-19 16 128,-22 15 192,-21 11 32,-24 10-128,-23 9-80,-25 8-56,-23 7-16,-30 10 32,-30 10 0,-36 14 48,-37 12 80,-41 16 80,-36 15 0,-32 17 0,-22 13-80,-9 10-360,2 3-424,16-5-2297,24-9 1825,82-58-7898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0.8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22 2825,'18'-3'-48,"25"-3"32,25 0-320,20 0 15,14 5 169,7 6 64,2 8 328,-2 9 121,-6 7 135,-8 8 0,-11 6-176,-9 5-96,-9 7-136,-10 5-32,-11 6 8,-11 4 16,-14 4 24,-14 2 48,-17 3 144,-16 1 16,-15 2 112,-13 0 64,-14-1-64,-11-3-72,-10-7-320,-10-8-248,-7-7-464,-7-10-176,-7-7-24,-4-9 24,-2-8 504,20-7-2681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1.2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1082 0 2240,'2'10'457,"1"15"375,-3 15-360,-4 14-136,-8 11-176,-8 8-64,-9 5-32,-10 2-8,-9 0-8,-9 1-24,-12 0-40,-9 0-64,-9-2-80,-9-3-80,-8-4-200,-7-6-64,-4-7-432,-3-7 503,19-13-1543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1.6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1261 1 952,'-6'10'264,"-9"14"328,-12 13-104,-13 12-199,-14 9-1,-13 7 56,-14 3 64,-10 1 176,-8-1-64,-6-5-272,-2-6-160,-1-9-368,0-9-136,4-12-432,8-12-256,10-15 607,19-6-1423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1.7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27 512,'13'-3'32,"18"-3"96,16-3-152,1 1-624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1.9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416 0 544,'7'8'184,"8"10"144,3 14-48,2 10-160,-5 10 8,-9 7 24,-11 6 72,-13 1 185,-15 2 95,-13-1-8,-11-4-56,-8-6-192,-5-7-200,-2-8-760,1-9 504,12-10-2977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2.3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0 371 1888,'9'-4'264,"13"-6"393,16-6-329,17-6 24,17-4 64,16-3 0,14-2-32,9-1-16,6 0-96,5 1-64,3 1-112,3 2-40,0 2-40,0 5-8,-1 4-80,-2 6-80,-2 6-168,-5 7-112,-7 9-312,-8 6-280,-10 8 576,-20-1-2089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2.5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 25 2497,'-11'-2'-473,"-13"-3"337,-8-4-440,1 0-736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2.6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1 393 1456,'9'-6'288,"18"-9"248,20-9-215,21-7-249,21-6-80,19-2-80,16-2-32,14 0-49,12 2-63,9 2-144,6 4-112,3 5 264,-27 6-744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2.9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7 1256,'-3'-3'64,"-1"-1"-1384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3.5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700 1 1088,'-16'7'16,"-20"9"-16,-19 10-8,-17 7 8,-10 7 48,-5 1 320,1 0 168,6-5 41,12-6-81,15-7-592,15-7-240,17-6-129,16-6 97,15-6 368,15-5 88,16-5 112,14-4-16,12-4-103,11-4-33,7-3-48,5-3-8,4-1-8,3 0 0,-1 0 0,-2 4 16,-6 3 0,-6 5 8,-7 5 0,-8 6 0,-6 7 0,-7 7-24,-9 9 16,-9 8-8,-11 11 24,-11 10 56,-14 6 56,-13 6 136,-10 2 96,-9 1 24,-9 0-64,-5-2-120,-6-1-136,-3-4-48,-5-3-320,-2-5-328,-4-5 344,10-9-2721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9.12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7670 0 17076,'1'10'672,"0"12"56,-1 20-2408,-3 24-57,-8 24-15,-13 23 800,-18 19 1248,-22 16 456,-26 14 232,-27 13-136,-29 16-432,-29 17-184,-33 17-216,-33 17 0,-35 16 16,-33 13 24,-31 12 465,-25 13-1,-23 13 16,-19 18-48,-21 21-720,-18 18-40,-16 15-752,-14 7-361,-7-1 97,-2-7 128,10-17-769,20-24-487,33-32 1376,89-70-6282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3.8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 3377,'10'-1'136,"17"1"-80,19 0-360,19 2-256,16 4-9,10 3 177,5 4 208,-1 4 480,-5 5 128,-5 5 89,-7 3-17,-7 4-272,-5 3-152,-9 4-376,-8 3-208,-11 5-377,-12 4 401,-13 5-184,-11 3 120,-12 1 672,-12 0-168,-10-3 120,1-12-384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4.3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1438 1 704,'0'9'32,"-1"15"112,-5 15-104,-6 12 8,-10 10 48,-10 6-16,-9 2-16,-11 0 0,-11 0 200,-9-3 24,-10-2 96,-8-3 41,-8-3-201,-8-5 0,-6-6-128,-3-5-88,-1-7-208,1-7-160,4-9-385,5-7 377,20-7-1144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4.6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 1864,'13'-1'112,"19"0"40,21 1-144,17 2-88,11 3 0,4 3 72,-1 4 88,-4 4 273,-7 5 79,-8 4-24,-9 5-48,-8 7-304,-11 6-144,-12 7-120,-13 8 8,-13 4 72,-13 4 64,-12 3 72,-10 0-8,-9 0-104,-7-2-32,-6-4-160,-5-6-49,-7-6-215,-7-6-40,-6-9 336,11-11-408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5.0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1968,'14'3'296,"17"8"321,18 9-153,11 10-192,6 12-40,0 9-104,-6 8-16,-8 7 8,-11 6 8,-13 5-24,-11 5-24,-13 2 88,-10 0 32,-10-3 0,-8-7-88,-7-8-504,-8-9-192,-8-7-368,-9-7-297,-9-7 785,7-9-1096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5.3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1 179 4057,'7'-7'80,"15"-9"-16,17-7-152,18-4-120,17-1-16,13 2-32,11 4 24,6 6 136,2 6 64,-1 7 104,-7 7 72,-9 9 72,-12 10-8,-12 10-96,-12 10-96,-14 8-152,-14 9-56,-14 6-24,-14 6 72,-16 5 184,-12 2 56,-14 0-48,-10-1-144,-12-3-448,-11-3-81,-10-7-87,-7-5 296,11-14-520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5.8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1 280 2232,'2'-1'8,"6"-5"-208,8-3-88,13-6 32,14-6 40,14-3 184,15-4 56,12-1-8,9 0 0,6 0-8,7 3-8,3 3-24,2 5-64,0 4 56,-20 6-1136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6.0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 1 280,'-10'7'-48,"-15"7"64,-4 2-264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6.3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30 472 2168,'-5'-3'88,"-4"-4"329,-1-6-473,4-6 136,8-6 400,11-5 168,10-4 272,13-2 40,14-2-248,13 1-176,15 1-327,12 4-121,13 2-72,8 3-8,7 2 0,7 2 0,5 3 0,2 3-8,0 5-24,0 5-24,-3 7-56,-4 6-33,-8 8-103,-10 5-80,-11 7-392,-12 4-232,-15 4-592,-14 4 744,-18-4-1649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6.5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61 59 3353,'-7'-5'-328,"-9"-7"-72,-4-8-97,3-2-1631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6.7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1 141 1992,'10'-5'264,"16"-6"185,19-5-177,19-3-208,15-2-48,14 2-24,11 1 0,8 3 8,7 4 0,2 5-8,0 6 0,-4 6-248,-4 7 0,-7 4-41,-8 5-119,-12 5 352,-21-3-1672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9.61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8154 0 17500,'-10'12'1080,"-13"27"1200,-22 31-3736,-31 34-72,-34 43 80,-42 41 791,-40 34 1193,-42 24 1033,-36 19 167,-37 18-191,-33 17-473,-34 24-784,-34 23-216,-31 25-96,-28 24-40,-23 17 72,-14 13 64,-7 7-432,-3-2-176,6-9-1185,12-17-343,19-28-609,26-35-2096,29-46 3209,88-73-7338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7.1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316 25 480,'17'-3'224,"21"-2"184,19-2-80,12 1-56,7 3-16,-1 3-48,-4 6 1,-9 5-1,-11 6 32,-12 7 160,-13 5 48,-15 7-64,-12 5-80,-13 4-144,-10 4-48,-11 1-64,-8 0-40,-8-3-56,-10-3-24,-8-5 0,-10-4-40,-8-4 0,-6-3-48,-1-4-248,0-3-168,4-5 296,18-4-2577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7.4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372 1 808,'-6'10'232,"-10"13"200,-11 11-176,-9 9-208,-11 4-152,-7-1-112,-8-3-120,-4-5 176,8-9-800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7.8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0 566 1776,'12'-4'104,"17"-7"192,22-7-304,22-8-8,22-6 24,20-6 16,17-5 32,14-3 49,9-3 95,6-2 8,4 0-40,3-1-80,0 1-656,-1 0 391,-30 8-2087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8.1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2685 1 1760,'-19'6'120,"-26"6"144,-27 8-224,-25 5-16,-19 3-8,-13 1-8,-11 0 129,-6-2 55,-4-1 24,-2-2-16,0-1-128,1 0-56,1 0-16,1 0 0,3 1 8,4 1-8,2 1-136,6 0-184,5 0-281,8 0-15,7-2 256,23-4-680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8.3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0 276 512,'29'-7'128,"38"-9"80,36-9-96,28-5-176,18-5-16,10-2 24,2 1 8,-3 2-80,-6 3 104,-29 6-536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8.6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3614 1 1992,'-5'0'184,"-10"2"297,-13 1 39,-14 1-56,-12 2-32,-13 1-152,-11 2-136,-11 2 56,-12 0 16,-10 3-24,-9 0-32,-8 1-40,-8 1-8,-6 1-8,-8 1 0,-5 1-48,-5 0-8,-4 2-8,-4 1-8,-3 2-24,-1 3 8,-3 3-24,-1 3-56,0 3-280,0 3-216,1 2-104,3 1-288,3 2 576,31-7-2561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8.9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2227 21 224,'7'-3'184,"5"-1"552,2-2 104,-5 1 17,-8 3-49,-13 2-304,-14 6-16,-17 3 0,-15 6-48,-18 4-208,-14 4-96,-14 5-112,-14 5-16,-13 3-8,-13 2-80,-13 3-160,-11 2-48,-10 3-360,-9 2-48,-8 2 24,-6 3-272,-5 3 663,31-8-1839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5:59.8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1927 0 712,'-18'10'128,"-25"12"160,-28 14 48,-26 13 104,-21 9-56,-18 6-87,-13 6-33,-11 1-112,-7 3-40,-3 3-64,-1 1-24,2 2-48,3 2-384,5-1 272,30-13-2481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00.2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378 0 960,'-22'11'64,"-33"16"16,-30 15-240,-25 13 88,5-3-800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00.7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1173 1 1768,'-7'3'264,"-10"6"193,-12 6-137,-10 7-224,-8 6-80,-9 7-32,-7 5-16,-10 6 32,-8 6 88,-7 4 112,-7 4 8,-4 4-24,-2 1-64,-1 3-272,1 0-312,5 2 272,17-12-2673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0.15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8446 0 14307,'-22'16'1632,"-33"19"2257,-38 26-4065,-36 28-568,-37 27 80,-33 27 592,-32 22 552,-32 22 448,-30 20 32,-33 19-303,-30 16-233,-31 15-392,-28 10-120,-26 5-224,-21 2-57,-20-1-95,-14-2-184,-9-7 72,-3-7-296,4-13-240,12-16 47,22-25-775,30-30-464,41-41 1335,87-43-10065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01.1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1481 0 2553,'-3'3'352,"-7"4"336,-9 6-208,-9 7-208,-10 5-56,-11 7-120,-8 4 8,-9 4 136,-7 4-24,-6 4 24,-6 2 24,-7 5-120,-5 2-8,-4 5-56,-1 2-56,0 4-136,1 2-88,0 2-336,1 0-272,3-2 448,17-12-3729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01.5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1053 0 3265,'-7'5'88,"-9"6"64,-10 7-840,-9 6-81,-7 7 81,-8 5 144,-8 5 520,-7 5 200,-6 6 112,-6 5 8,-2 6-64,-2 5-128,1 2-88,1 0-16,5 1-8,6-3 0,9-4-448,9-5 336,14-13-1192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02.1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49 0 928,'-4'6'264,"-5"7"232,-3 7-296,0 5-120,4 3-104,4 1-16,7 0 64,8-1 88,9-2 32,9-2 0,11-4-31,10-4-81,12-6-361,12-4 241,-7-4-1968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02.4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 0 1840,'-8'5'40,"-3"2"-1920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02.6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49 0 888,'-5'12'128,"-5"15"184,-3 12-40,1 10 0,4 5-104,8 1-152,10-1-504,11-4 280,2-11-1152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03.3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250 1 1048,'-5'3'336,"-6"4"272,-7 7-183,-4 5-25,-5 7-16,-2 5-8,1 5 56,0 7 40,3 5 16,3 6-16,5 3-88,5 3-120,6 1-232,8-2-248,11-4-352,13-7-160,14-10-336,14-10-16,15-12 623,-4-9-1551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03.9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 1 1632,'-2'3'456,"-5"3"417,-4 5-305,-3 3-376,0 4-96,2 2-104,2 3-32,5 2-16,7 3 0,6 3 32,9 4 0,7 5 0,9 5-8,10 2-360,12 0-56,16-4 192,-5-10-2201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1.0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208 1 3305,'-7'1'80,"-8"2"-88,-6 4 8,-5 4 32,-2 2 112,1 2 408,2 3 96,3 2 40,5 2-120,4 2-184,6 3 0,9 1 121,10 2 143,14-2-104,18-2-104,20-4-200,20-5-168,19-5-136,18-8-120,12-7-344,10-7-192,2-7-505,0-7-431,-7-5 968,-27 2-3473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1.3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204 0 4993,'-11'4'-16,"-11"3"-352,-9 6 168,-2 5 176,-1 3 384,5 2 232,6 2 440,8-1 41,9 0-233,11-2-40,13-1-312,15-3-64,17-3-144,16-3-160,16-4-232,14-2-56,10-4-64,10-4-48,5-4 24,4-5-56,1-5-160,-4-4-120,-4-4-457,-6-3-511,-10-1 880,-22 4-4001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1.74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254 209 8754,'-14'3'-80,"-14"4"-776,-11 3 208,-3 3 191,1 0 49,6 0 512,8 0 152,9-2 265,8 0 15,11 0-48,10 1-40,14 0-168,13 1 0,17-1-56,15-1 8,17-3-8,15-2-8,14-6-80,13-6-88,11-7-16,8-7 0,5-6-16,3-7-8,-3-3-64,-5-3-64,-9-1-248,-12 0-192,-14 1-536,-14 3-369,-17 3 785,-23 7-5361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1.01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8357 5 8586,'-30'-5'-176,"-52"5"-1032,-58 11-9,-52 14 721,-48 15 920,-37 13 1033,-36 14 527,-30 18-296,-30 21-791,-26 22-393,-26 27-432,-25 24-32,-22 23-16,-21 20 56,-17 18 96,-14 17 0,-10 20-8,-8 20-64,0 22-1296,5 19-1937,19 12 1841,98-54-6386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2.1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603 316 6505,'-19'5'-432,"-24"6"-880,-20 5 48,-13 4 768,-4 2 360,2-2 920,8-3 264,11-4 216,12-4-159,13-4-505,11-2-208,13-2-160,11 1-24,12 0 24,12 2 16,15 0 8,13 1 104,14 0 184,14 0 32,13-3-104,15-3-128,14-3-216,13-4-47,12-4-41,10-4-8,6-4-24,4-5 0,1-5-16,-1-4-56,-2-4-97,-1-1-63,-2-3-256,-1-1-216,0-1-584,-1-1-520,-2-1 967,-28 7-5448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2.4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2872 1 5065,'-16'5'256,"-23"7"304,-21 7-880,-19 8 64,-15 5 88,-10 5 256,-8 0 440,-7 0 80,-3 0-24,-3-1-151,-2-1-233,-1 1-48,-2 2-48,-1 2-24,-1 2-88,-1 3-48,-1 1-128,-2 1-8,0-1-88,1 0-49,2-3 41,4-1 8,6-3 8,10-2-264,11-5 376,22-6-5169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2.7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1364 3129,'11'-2'728,"17"-3"800,18-5-240,21-6-271,19-4-249,18-5-368,15-6-112,14-5 8,10-7 48,9-5 88,9-6 24,7-5-88,5-5-48,6-5-120,4-5-64,7-3-87,5-3-25,4-1-121,2 0-215,-2 0-392,-4 2-136,-8 2-168,-12 5 48,-13 4-425,-15 5 817,-32 15-5329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3.9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1244 2561,'8'-1'120,"11"-3"88,11-3-208,11-5 0,9-3 56,6-3 368,5-2 192,6-1 216,5-1 24,7-1-240,5-1-168,7-2-184,8-2-63,10-3-97,8-5-24,11-4-16,9-4-8,9-5-32,9-3-16,8-4-16,7-5-8,5-3 0,4-5-32,2-2-192,-1-4-153,-1-2-383,-5-1-192,-5 0-464,-9 1 736,-30 13-2249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4.2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4423 1 8674,'-9'6'208,"-13"9"-152,-12 12-40,-12 8 56,-10 9 152,-8 5 432,-8 3 184,-7 1 193,-7 1-81,-4-1-352,-4-2-160,-6-1-136,-5 0 0,-6 1-16,-8 3-32,-9 3-96,-9 5-64,-10 5-64,-12 4-24,-11 5-8,-11 4 0,-12 3-8,-9 4 0,-9 4 8,-6 4-24,-3 3-288,-1 3-192,4 0-416,5-1-352,9-3-705,9-5-631,14-5 1407,36-19-5184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4.6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2038 7402,'14'-5'176,"21"-8"-120,22-10-72,24-9-32,19-8-8,17-7 16,14-5 8,8-5 80,6-2 72,4-2 208,3-3 80,3 0 88,2-2-8,4-2-152,4-2-72,5-2-136,3-3-48,3-3-56,5-3-8,0-4 0,1-3 8,-1-2-16,-1-2-8,-1 0-248,-3 0-304,-3 2-496,-3 2-184,-4 4-273,-7 4-175,-7 7 1040,-29 16-2681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4.9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3913 1 7218,'-19'7'104,"-25"9"-200,-25 11-8,-22 9 8,-16 5 63,-14 4 298,-11 2 199,-9 0 344,-8 0 144,-4 1-72,-4 2-136,0 3-304,-1 4-143,1 5-169,2 4-48,-2 6-40,0 3-8,-3 3-16,-3 1 8,-5 2-24,-7 0-8,-6 3-64,-7 1-168,-5 1-441,-4 1-415,-1-1 536,32-15-8946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5.38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1252 6785,'20'-5'681,"31"-10"991,33-11-1528,33-11-24,29-9-104,24-8-16,19-7-8,13-5 8,6-5 8,3-4 8,-2-3 8,-3-2 0,-3-3-8,-4-2-16,-2 1-72,-2-1-192,-2 2-656,-2 3-505,-2 4 697,-35 14-5361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5.5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90 1 6177,'-14'7'-664,"-22"9"920,-3 1-6025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5.80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3192 0 3889,'-17'6'432,"-24"9"336,-24 10-456,-20 9-320,-17 8-24,-14 6 32,-11 5 40,-8 4 240,-8 2 24,-4 2-24,-4 0-40,-5 1-232,-4 0-24,-5 0 0,-7 2 8,-5 0 16,-6 2 16,-2 0-8,0-1-88,2 0-608,3-2-480,6-2 592,31-11-3473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1.34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173 0 11827,'-27'11'-457,"-41"21"-311,-9 5-9834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6.1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1 901 4865,'13'-2'112,"20"-2"-376,22-4-264,18-4-224,15-4-16,10-2 351,7-3 417,3-1 665,2-1 119,0-3 40,-1-2-192,4-4-416,2-1-96,6-4-72,4-1-24,7-1-8,6-3-16,6-1-8,6-2-32,2-3-240,1-3-80,-2-1-56,-3-1 32,-5-1 104,-5 0-160,-6 0 288,-26 9-3065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7.3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71 96 7538,'-7'3'48,"-6"2"-248,-4 4-104,1 3 231,4 1 73,7 1 225,7 1 111,8 1 136,10 1 80,10-2 192,10-1 48,13-2-16,14-3-128,18-2-319,19-3-129,19-3-120,20-3-24,17-4-24,13-3-32,13-3-280,7-3-73,5-3-199,1-4-224,-2-2-64,-5-3-88,-4-3-496,-8-3-481,-8-1 1145,-35 4-3673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7.8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 0 5457,'-2'0'-112,"0"1"-328,3-1-120,5 2 560,7 1 112,8 0 384,8 2 160,6 0 56,7 2 25,6 1 39,5 1-32,6 3-40,7 1-80,5 2-232,8 2-128,10 2-176,12 0-32,12 1-48,12-2-16,11-2-32,9-5 8,9-6-248,6-7-8,3-10-168,1-8-208,-2-8-512,-2-9-745,-5-5 1033,-30 4-4073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8.3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0 4465,'1'2'120,"3"3"-24,2 5-96,4 5 24,2 5 208,2 6 232,2 4 440,1 3 129,1 5-9,1 2-160,3 3-344,5 2-136,7 1-192,10-1-80,10-2-104,15-4-8,13-6-264,15-7-112,11-10-304,7-10-184,4-11-328,3-11-505,-1-11 985,-22 0-3945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8.7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885 0 7378,'-19'3'-489,"-23"5"-255,-21 7-856,-14 6 984,-6 5 184,-1 3 272,5 3 552,5 0 664,5 1 176,7 3 57,5 1-321,6 4-544,6 3-168,9 3-168,9 5-24,12 4-40,13 5-24,18 5-112,17 2-32,20 2-224,16-2-80,19-6-232,16-8-129,15-12-391,14-15-520,11-21 1024,-19-10-2257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8.89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302 0 11330,'-20'1'-296,"-25"3"-1400,-23 6-761,-19 8 1729,5 0-5425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9.0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735 0 4945,'-20'10'776,"-25"13"577,-23 16-577,-16 14-632,-8 14-112,-2 14-24,4 10-8,10 8 24,12 4-8,16-1-16,20-3 0,22-5-40,24-6-24,26-8-176,24-9-8,24-12-289,21-13-271,18-16 520,-12-13-5561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9.4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1097 1 11218,'-18'0'-88,"-22"0"-1008,-21 3 128,-15 6 328,-10 5 104,-7 7 800,-4 7 296,-1 6 328,1 8 72,5 6-184,7 6-167,9 6-305,12 4-88,14 4-152,14 3-32,15 2-32,14 2 0,14 0 24,12-1 16,13-5 32,13-7 48,15-10-16,16-11-8,15-12 8,17-13-48,15-10-48,14-12-96,13-12-280,12-12-128,9-12-385,6-10-103,4-8-272,0-4-208,-3-3-529,-7-1 1033,-33 12-3737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29.9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64 5265,'3'1'-112,"7"0"-264,10 2 0,12 2 528,15 1 160,14 2 304,14 1 152,15 0 49,12 1-121,12-1-296,12 0-160,13-2-224,11-2-32,11-4-8,8-5-80,9-6-384,5-7-136,5-6-497,1-6-247,2-4 832,-33 3-3601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0.3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140 0 5985,'-10'2'-8,"-9"3"-72,-9 4-72,-1 3 504,3 3 72,7 4 305,11 2-57,13 3-64,15 2 40,16 1-168,17 0-8,18-1-56,21-2-120,21-4-192,21-5-56,18-6-32,15-6-72,11-7-32,7-8-16,3-6-64,0-6-16,-3-4-296,-5-3-248,-8 0-504,-10-1-193,-12 0-495,-16-1 976,-30 6-2737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1.41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3341 0 6625,'-59'27'1337,"-83"38"1055,-86 41-575,-75 44-977,-61 41-384,-48 45-968,-34 45-688,-28 45-1553,-19 40 1377,73-43-6250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0.8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828 419 5409,'-22'7'-136,"-29"8"320,-27 10-896,-17 9 544,-10 6 224,1 4 208,5 2 144,11 0 256,15-1 0,16-2-215,19-4-121,20-3-264,21-4 48,21-4 104,20-5 8,20-4 112,18-4-8,18-5-64,19-5-24,18-5-112,16-5-48,12-5-32,11-7 24,7-4 40,6-6 8,2-4 0,1-6-16,1-5-32,-2-5-16,0-5-8,-2-5-8,-3-4-184,-6-4-112,-6-3-192,-10-2-88,-12 1-144,-13 1-112,-16 3-321,-16 4-223,-19 6 720,-23 12-3657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1.2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1 901 7026,'18'-6'264,"28"-8"120,29-8-344,29-7 8,26-7 0,21-4-16,17-7-24,14-3 8,8-5-8,6-3 0,4-4-8,4-3-16,2-3-240,3-3-280,1-1-865,-2-1-407,-3 0 888,-37 14-2025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3.0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1981 284 1680,'23'-7'336,"32"-8"377,28-9-129,20-6-88,12-2-176,-3-1-224,-8 2 128,-17 3 680,-20 5 288,-23 3 225,-23 4-105,-23 4-656,-21 3-256,-19 5-152,-17 7 0,-17 6 0,-15 9-16,-14 8-96,-15 10 8,-14 9 145,-13 7 119,-10 7 168,-10 5-16,-5 7-168,-3 8-96,1 9-104,1 9-8,3 11-24,6 6-24,9 5-80,13 1-40,19-2-32,23-8-64,29-9-240,28-13-168,33-12-520,31-12-216,32-16-417,29-15-583,30-19 1351,-3-12-6104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3.5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917 18 1952,'-6'-2'937,"-9"-1"1055,-7-1-152,-7-1-583,-5 2-337,-3 3-512,-2 3-88,-3 6 72,-2 7 104,-4 7 288,-4 10 161,-4 9 159,-5 9-16,-4 8-240,1 6-224,0 4-344,5 3-104,6 1-95,7 0-25,10-2 48,10-3 24,11-4 0,11-5 24,12-4-88,12-5-72,14-7-280,17-6-353,17-10-615,20-10-608,17-11 984,-9-8-11259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4.0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881 1 11787,'-5'2'-305,"-6"6"-1439,-5 5-296,-3 6 935,-1 3 217,-1 2 1800,-1-2 481,-3-2 359,-2-2-56,-2-3-759,-4-1-297,-1 1-304,-4 3-64,-2 3 16,-3 6 80,-5 6 288,-4 7 128,-4 7 145,-3 8 7,-1 7-208,2 8-144,4 7-272,9 5-128,10 3-176,13-2-24,14-4-64,15-7-8,18-10-24,20-11-256,23-14-456,23-16-616,25-20 703,-8-11-15018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4.6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896 1 8450,'-6'1'-112,"-11"3"528,-9 4-2209,-9 7 721,-8 4 1216,-6 5 1033,-5 2 855,-4 1 32,-3 1-463,0 0-385,0 1-408,3 3-80,3 2-8,1 4-31,3 5-113,3 4-88,3 5-184,4 4-80,8 4-120,8 2-40,12 2-64,11-1-8,15-3-8,14-4-112,13-7-288,14-10-336,14-14-633,13-16-431,14-20-2353,10-21 2521,-13-5-6842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5.1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1094 0 14371,'-8'1'200,"-12"2"-952,-9 5-472,-9 6 400,-6 6 167,-5 8 1330,-5 5 311,-3 6 232,-3 3-112,-3 3-440,-1 3-88,-3 2-23,-3 3 79,-2 2 144,-1 4 24,1 3-104,4 3-152,8 2-304,9 1-120,12 0-152,14 0-56,14-3-80,15-2-112,16-6-192,16-6-56,16-10-448,17-12-232,15-16-881,12-15-711,12-18 1567,-14-6-9585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5.3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10 8002,'0'-2'-1321,"0"-2"3306,1 0-10651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5.6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1689 43 9634,'-7'-2'832,"-10"-5"569,-11-1-977,-10-1-88,-7 1-272,-7 2 32,-6 3 240,-6 5 112,-6 5 192,-7 7 72,-6 8-72,-5 7-40,-5 10-87,-3 8-41,-3 8-8,-1 6 8,-1 3 56,0 1 16,5 1-80,6-1-80,10-2-184,12 0-128,13-2-144,14-2-120,13-3-224,15-3-80,13-4-272,14-4-120,16-5-112,17-6-113,20-5-471,20-7-328,18-8 1079,-7-6-10169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6.0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1838 12 5137,'-11'-1'24,"-13"-2"64,-15 1 24,-11-1 536,-10 1 393,-6 1 151,-5 2-88,-3 1-16,-2 4-128,0 3-103,-2 6-209,-1 5-96,-2 7-120,-4 8 0,-4 8 24,-5 8 40,-5 8 232,-2 5 49,0 4-1,2 2-24,6 2-184,8 2-80,11 4-152,14 2-80,16 1-248,19 1-56,21-4-152,23-5-96,26-6-272,25-7-96,26-10-408,22-11-137,18-13-639,16-15-1009,10-15 1737,-23-7-8954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2.17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7517 1 12835,'-27'11'1024,"-41"19"1753,-38 24-2945,-31 26 55,-22 24 1,-17 21 16,-13 16 96,-13 12 16,-13 7 32,-16 6 16,-17 6 8,-17 8-7,-19 12-17,-17 14-16,-16 18 0,-16 19 24,-12 23 112,-11 24 72,-9 26 32,-6 28-8,-3 27-152,2 25-112,9 16-184,13 5-32,23-6 16,30-18 32,38-32-601,46-41-511,53-50 672,54-71-13603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6.5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247 0 11755,'-10'0'416,"-2"2"136,-5 2-1593,-3 5 345,-1 7 192,-2 7 1128,0 6 297,-2 7 183,0 5-40,1 5-536,3 3-176,5 1-176,6 2-40,11 1-48,12 0 24,13 1 48,14-2 0,16-2 0,18-5-16,20-6-136,20-7-32,20-9-200,19-10-104,14-12-264,11-12-256,7-13-744,3-13-609,-4-12 1177,-33 3-8362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6.9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0 361 11939,'4'0'432,"6"1"480,13 0-1608,16 0 152,19 0 31,20-4 169,23-3 344,22-5 112,22-6 8,20-7-48,20-10-104,17-7-272,15-9-1160,12-8-928,10-6 1159,-35 8-4832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8.2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2017 99 3497,'6'-2'176,"9"-4"104,7-3 128,2 0 136,-3-2 280,-4 1 56,-11 0-79,-10 0-1,-12 1-136,-13 1-96,-12 1-104,-12 3-96,-10 1-112,-12 3 40,-11 4 256,-10 4 129,-9 6 111,-6 8-48,-5 7-296,-3 10-160,-2 9-144,-2 8 0,1 5-32,1 2-8,3 1-56,5 0-16,7-2-32,9-3-96,12-4-440,14-5-344,15-6-905,15-4-735,15-8 1384,13-9-6826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9.2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1733 217 1376,'9'-4'520,"15"-5"585,11-6 47,10-6 8,6-3-208,3-3-240,0 0-463,1 2-113,-2 2 64,-2 4 24,-4 6 32,-5 5 80,-9 7 200,-10 4 144,-13 5 272,-13 4 88,-15 5-15,-15 4-65,-14 4-160,-12 5-128,-11 6-232,-11 5-88,-10 6-120,-8 6-48,-8 3 33,-8 2 23,-4 1 40,-6-1 16,-2 0-112,0-4-48,2-4-80,4-5-24,6-6-8,9-6-24,11-5-128,13-5-104,13-7-288,13-5-137,12-6-87,10-6 24,12-6 200,10-6 112,11-4 88,10-4 40,11-3 32,9 0 48,7 0 120,4 2 40,5 3 56,4 2 40,4 4 128,5 4 40,4 3 32,3 3-16,2 1-32,-1 3 8,0-1-24,-1 1-16,-1-1-96,-1-3-32,0-3-32,0-3 0,-1-6 0,-1-3-16,-2-5 16,-2-4-8,-2-2 0,-2 0 8,-3 0-16,-4 1 0,-6 1-8,-7 2-8,-9 3 40,-12 3 16,-13 3 32,-14 4 48,-14 4 88,-11 6 40,-9 4 0,-7 7-40,-6 5-72,-6 5-16,-5 7 56,-6 5 16,-5 8-31,-4 6-25,-4 7-96,-1 6-24,-3 3-24,0 1 0,1 1-88,3-1-136,4-1-297,6-5-183,6-5-504,5-8-272,6-9-481,3-8-367,6-9 1304,13-7-6074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9.5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1 722 10410,'4'1'632,"8"0"809,11 0-2450,14 0-95,11-1-8,10-3 616,6-3 1112,3-5 376,1-5 200,0-5-223,0-6-625,3-5-176,4-4-144,5-5-16,5-3-16,2-5-72,2-3-144,1-4-112,2-3-457,2-1-295,1 1-720,-3 2-433,-7 4 1217,-17 10-4449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39.8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2817 1 6089,'-13'9'336,"-17"14"200,-19 14 33,-18 14 159,-15 10 344,-12 7 48,-9 4-248,-7 1-167,-6-1-441,-4-2-128,-6-2-80,-5 0 8,-6 1 56,-6 3 8,-5 3-24,-4 3-48,-2 3-328,-3 2-240,1 1-569,0-1-239,2-3-120,3-4-49,4-7 921,26-15-5705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0.0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1 773 10650,'13'-2'192,"20"-5"-680,23-6-392,23-6-264,17-4 56,13-5 855,5-4 514,2-5 679,-1-2 112,0-4-200,2-3-232,0-3-360,3-3-128,4-4-264,3-5-360,3-3-888,2-5-536,1-2 879,-22 9-5392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0.4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2779 1 5537,'-7'3'864,"-11"7"977,-12 6-825,-12 9-48,-9 6-136,-10 7 73,-8 4 31,-8 3-64,-7 3-112,-5 2-352,-4 2-160,-4 4-184,-4 3-24,-5 2 0,-4 3-16,-4 0 0,-3 1 0,-6 0-16,-2 0-8,-4 0-72,-2 2-120,-1-1-304,-1-1-128,2-3-176,3-5 0,7-7-73,9-7-303,13-9-1248,14-9 1375,22-9-5856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0.9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5 175 10730,'-2'0'88,"-1"1"-264,4 1-40,6 1 240,10 2 232,12-1 376,9-2 193,12-4 127,9-5-16,13-5-264,12-4-160,12-4-248,13-3-64,10-1-72,9 2-16,6 1-56,5 4-24,2 4-24,-1 4-8,-3 5-8,-5 2-32,-10 3-216,-12 3-112,-16 0-376,-19 0-248,-18 1-688,-19-1-713,-17 1 1345,-11-2-7458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1.3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1 317 8034,'5'-2'-8,"9"-6"-384,14-3 80,14-4 208,15-3 144,12-1 368,14-1 80,11-2 48,9 0-64,7-1-232,4-1-64,1 0-56,2-1-24,-2 2-96,-4 2-192,-7 4-840,-9 4-633,-14 6 817,-20 4-5209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2.42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4254 0 14659,'-28'13'456,"-38"21"-248,-37 23-520,-31 22-304,-24 19-112,-20 16 224,-14 12 176,-13 11 504,-12 11 272,-9 11 216,-9 12 24,-8 15-88,-5 18-88,-4 18-23,-2 17 55,5 11-112,7 9-80,14 4-152,19 1-64,24-8 32,30-14-24,36-20-192,36-24-128,41-28-232,40-24-48,41-27-176,40-25-193,39-26-551,37-26-360,29-31-1145,25-33 1553,-23-13-7194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1.6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1 307 2913,'4'-3'784,"7"-4"536,6-5-344,8-4-664,7-3-192,8-3-112,10-3-8,11 0-192,11-1-232,9 0-312,10 0-56,7 0-248,7 0-97,5 0 721,-15 4-1280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2.04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1 414 5793,'2'-2'176,"6"-5"-32,7-3-88,8-5 104,8-3 176,8-4 353,9-3 39,9-3-88,11-1-192,12-2-352,11 0-72,13 0-24,9 1-16,8 1-24,7 3-80,2 3-384,0 3-264,-3 4-953,-6 4 921,-24 4-4521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2.2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47 1 3753,'-20'3'112,"-7"1"-3977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2.4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12 285 7170,'-3'-1'376,"-2"0"88,1-2-512,7 1-224,8-1-64,12-1 328,12-1 192,14-2 448,11-1 48,11-1-176,12-1-152,11 0-224,10 0 0,9 0 40,5 1 8,2 1-8,3 0-48,0 0-72,0-1-16,-2 0-24,-1-1-8,-3-2 0,-2-1 0,-3-2-8,-4-1-208,-5-2-696,-5-3-480,-6-3 640,-17 2-6642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2.6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 0 7602,'-1'2'304,"-2"-1"-8210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2.8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936 17 2745,'8'0'96,"15"-2"8,14-1-80,15-1-32,9 1 8,5 0 16,1 1 8,-6 3 16,-7 2 16,-10 2 72,-13 4 8,-12 4 104,-16 6 32,-18 8 88,-17 9-8,-22 12-112,-21 13-56,-24 14-168,-24 12-8,-23 11-96,-20 6-200,-17 3-288,-12 0-312,-7-4 440,31-19-2297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3.2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2656 0 4065,'-2'3'560,"-8"5"408,-7 5-64,-11 8-135,-12 8-49,-11 5 32,-10 8-56,-11 4-152,-9 5-40,-8 3-128,-8 3-88,-8 2-152,-8 3-48,-7 4-80,-11 5-40,-11 6-248,-13 4-144,-13 4-416,-14 3-224,-12 1-224,-11-1-25,-4-2-119,0-5 728,35-15-3297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3.4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21 4081,'29'-8'208,"9"-4"-4497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3.7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4097 2 2320,'1'-1'201,"0"0"207,-3 3 32,-4 4 128,-8 8 464,-11 9 232,-13 8 217,-15 6-49,-14 7-272,-14 5-232,-15 7-407,-14 6-97,-16 6-32,-14 7 24,-16 6-16,-14 5-48,-18 4-184,-14 4-104,-16 3-104,-13 2-56,-8 0-104,-6 1-8,1-3-160,5-4-296,11-4-921,14-6-751,17-7-705,18-7 321,21-9 1055,25-10 777,34-14 728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4.0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78 0 5441,'-12'5'-872,"-19"7"304,-3 2-3433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0.4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6739 15 7402,'-2'-5'1048,"-15"-1"1608,-23 2-2296,-32 11-360,-36 16 16,-43 23 24,-43 23 8,-46 25 16,-46 25 17,-46 27-25,-41 26-8,-35 26 80,-28 24 0,-20 26-8,-14 28-8,-7 31-128,-2 32-96,3 33-681,7 31-439,13 30-960,16 26 999,83-66-5576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2.83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461 0 6785,'-15'17'184,"-21"23"57,-18 27 143,-12 23 696,-5 18 176,2 14 72,9 10-223,13 6-609,16 4-208,20-1-344,21-6-208,26-7-200,27-12-8,29-15 167,27-17-287,29-24-1056,23-25-1137,22-33 1329,-21-15-3649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4.6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1 986 1112,'7'-2'-80,"13"-5"16,14-6 16,15-7 240,15-9 128,15-7 160,15-7-23,15-7-17,13-4-24,11-5-152,9-4-88,9-3-112,7-1-24,3-1-16,0 1 8,-1 1-16,-5 3 0,-4 2-96,-7 5-352,-6 3 280,-26 10-3041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4.9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3004 0 2721,'-3'3'528,"-6"4"400,-7 5-376,-9 5-32,-8 6 144,-7 4 128,-9 3 177,-7 4-25,-7 3-248,-6 3-136,-6 2-224,-5 4-80,-4 2-120,-6 3-64,-6 2-48,-6 1 104,-7 3 56,-6 1 16,-6 2 16,-6 0-104,-6 1-128,-4 0-144,-6-1-184,-3-2-96,-5-4-80,-5-2-32,-3-5-144,-2-3-24,-1-2-457,1-2 649,28-8-5857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5.3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2106 28 6409,'11'-2'408,"15"-2"81,16-2-145,12-1-576,8 2-104,-3 2 143,-7 3 289,-12 3 745,-15 3 191,-14 2-72,-13 2-272,-15 1-536,-13 2-168,-15 2-152,-14 2 8,-15 4 56,-14 6 48,-17 5 48,-16 7 0,-18 7 8,-15 6 0,-13 7 48,-9 6 32,-6 5 0,0 3-16,5 0-88,9-3-56,15-5-8,20-8-16,22-12-496,24-11-256,24-13-600,24-14-321,24-15 1041,15-6-3953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5.7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1312 1 9218,'-11'2'-56,"-17"6"-816,-17 4-352,-15 6 223,-13 6 177,-12 4 936,-8 5 336,-9 4 112,-7 4-48,-2 3-271,0 4-89,4 1-96,9 2-80,10 1-192,14 0-17,17-1-287,17-3 56,20-4 16,20-5 0,21-7 328,18-8 16,18-8 64,16-9-248,14-11-744,13-10 648,-11-2-2617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6.0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942 1 11274,'-16'5'144,"-20"8"-576,-18 9-128,-15 8-16,-10 8 16,-7 6 512,-5 4 344,0 3 424,2 1 16,5 2-184,8 1-223,11 0-281,13-1-80,17-3-185,17-3-39,18-5 0,19-6 56,16-9 104,17-9 24,16-10-224,15-12-72,15-10-312,10-12-256,6-9-520,3-9-177,-1-6 137,-5-6 208,-9-2 431,-12 0 537,-21 10-1144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6.3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1345 1 2633,'-12'1'464,"-19"3"192,-20 3 368,-17 6 72,-15 6-40,-13 4-111,-9 6-265,-6 4-80,-2 5-80,2 4-32,5 3-96,6 3-88,9 1-144,11 0-40,11-1-32,15-2-56,15-3-232,17-3-120,20-5-112,19-6 40,20-6 152,18-8 80,16-9 72,15-8-152,13-8-608,11-9-352,8-8-1105,5-7 1169,-19 3-2561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6.6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520 1 8562,'-10'2'256,"-13"4"32,-14 2-600,-11 4-128,-7 3-24,-4 2 272,-1 0 336,2 2 464,4 0 56,9-1-192,10 0-240,11 0-240,12 0-72,13 1-80,14 1 64,15 0 96,14 0 56,14-2 56,14-3-40,14-6-472,13-5-248,10-8-720,6-8-185,0-9 17,-2-9 96,-8-8 399,-8-6 505,-21 5-656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6.9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1452 0 3185,'-11'0'648,"-16"2"800,-16 2-128,-17 3-119,-12 6-137,-13 4-240,-9 4-80,-7 5-88,-4 3-64,-1 3-119,2 4-9,1 3 32,3 2-24,6 4-56,5 2-56,11 3-152,10 3-40,16 2-128,15 1-40,17-1-64,17-2-24,19-2 8,15-3 0,18-4 16,16-6-40,15-8-296,12-8-200,10-13-544,8-12-249,5-12-623,3-13-585,0-10 1521,-21 2-3985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7.3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805 1 3913,'-14'-1'72,"-18"2"168,-16 0 288,-12 4 456,-7 4 160,-3 3 1,-2 5-73,1 4-232,0 5-120,4 6-40,4 4-7,7 5 7,10 5-48,11 3-240,12 5-152,13 2-152,14 3-32,15 1 56,17-1 8,18-2-16,18-5-16,14-7-72,12-8-56,9-11-224,8-11-128,3-11-440,3-11-224,-1-11-537,-4-11-679,-5-7 1320,-21 1-6186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7.7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640 1 7754,'-17'1'496,"-21"3"520,-19 3-968,-13 5-128,-7 5-8,-1 6 120,3 5 192,7 4 328,10 4 112,11 1-8,13 0-151,16 0-273,16 0-104,17-3-88,18-2 0,19-5 8,17-6-24,18-7-200,15-9-249,14-10-391,11-9-136,8-10-320,4-7-208,-1-8-457,-2-4 945,-26 4-3249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3.21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1012 0 12187,'-24'14'296,"-30"20"-240,-28 20-96,-20 21 24,-12 17 208,-6 16 576,2 14 264,7 11 280,10 8-207,18 5-625,21 0-272,27-3-432,29-4-40,31-8 0,30-10 24,30-15 144,28-17 40,27-23-329,25-26-263,21-31-688,18-31-352,15-31 919,-30-7-10841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8.0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1351 1 7009,'-12'0'209,"-18"0"-65,-17 3-489,-18 4-127,-14 5 0,-11 9 120,-10 8 216,-5 9 352,-5 6 48,-2 8 16,0 6 32,5 6 89,7 5 55,11 4 24,14 1-64,18 0-344,18-3-224,19-6-96,19-9-40,18-12 72,16-14 64,17-17-905,14-17 753,-2-7-5761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8.3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1442 0 10658,'-12'3'264,"-17"4"-160,-15 7-856,-14 8 48,-12 9-48,-11 9 240,-10 8 672,-11 7 256,-7 9 184,-6 6 32,-4 8-88,1 6-24,3 5-56,9 4-47,14 1-241,17-1-224,19-5-360,21-7-65,20-10-287,21-13 112,20-17-120,21-16-400,19-20-337,20-19-463,17-19 984,-10-4-2521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8.6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1247 35 5689,'-3'-3'520,"-4"-5"945,-5-1-1865,-5-1 31,-6 5 25,-8 7 192,-10 10 488,-10 11 185,-10 13 191,-9 13-24,-9 13 0,-6 12-16,-8 12-16,-7 9 48,-4 7 33,-1 5-49,7 2-216,9-1-176,17-2-560,18-5-224,19-8-408,19-11-169,16-14-191,16-15 72,15-17-208,15-16-377,16-20 1137,-3-9-4001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9.1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427 1 6097,'-15'10'-72,"-20"16"184,-15 16-648,-11 13 784,-2 10 408,2 6 201,7 2 239,10-2-192,14-3-248,17-7-192,17-4-328,19-6-48,17-4-88,17-3-24,16-3-96,15-2-48,15-3-88,15-5-72,12-7-296,10-8-160,8-12-112,7-11 71,5-11 393,3-12 216,3-9 200,2-8 0,2-8-184,0-6-120,-2-4-264,-3-3-24,-6-3 200,-9 2 128,-14 2-136,-16 7 328,-29 12-3009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9.4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1137 968 1344,'-17'4'376,"-25"6"353,-26 7-345,-24 8-104,-19 10-144,-15 7 160,-6 6 576,0 6 240,9 1 136,16-1-247,22-5-809,24-6-256,28-10-136,25-9 96,27-12 352,25-12 72,27-14-16,25-13-64,23-13-160,20-13-24,18-8 32,14-7 56,11-4 96,9-4 16,4-2-16,5-2-56,1-1-128,1-2-56,0-1-352,-3 0-144,-8-1-136,-10 2-16,-17 3 288,-19 6 96,-24 8 112,-23 9-25,-25 10-599,-23 11-936,-21 9 984,-16 10-3033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49.7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7 624,'14'-3'24,"5"-1"-672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0.0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833 1 1296,'-9'1'312,"-13"4"360,-16 4 41,-15 6 223,-12 6 72,-10 5-32,-5 5-152,-3 2-423,1 2-185,4-1-256,7-3-224,8-4-705,11-5-543,14-6 736,14-6-3017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1.3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1005 0 3169,'-16'13'488,"-23"16"488,-25 18-608,-22 14-160,-20 10-152,-16 6-80,-13 5-424,-10 2-216,-11 3 328,21-15-3457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1.7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1 245 6833,'7'3'72,"18"5"-264,23 2 112,21 2 72,20-1 8,16-3 104,13-4 104,10-6 161,8-6 47,7-6 0,8-5-72,9-5-168,9-2-56,9-3-96,8 0-24,8-1-176,5 1-352,4-1-1305,1-2 1113,-33 4-4825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2.1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1 512 2889,'6'0'480,"11"1"232,15 0-144,19 0 0,20-2-32,23-2 64,22-3 105,21-5-89,18-7-232,16-6-168,16-8-192,14-8-32,13-8-184,11-9-184,10-6-449,8-7-351,5-6 624,-39 10-4617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3.65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1639 11090,'16'7'753,"30"5"303,34 2-464,38-7-112,38-10-128,34-17-32,29-20-64,22-19-312,16-18-128,11-17 104,8-13-56,6-13 192,6-13 24,3-9-16,1-8-80,-3-4-512,-5-1-376,-9 2-1441,-13 3 1281,-51 28-8722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2.7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0 500 2481,'28'-8'8,"39"-13"-425,43-14-159,41-15-48,31-12 48,24-12 368,17-8 168,8-8 40,-35 13-48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2.9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2777 1 9922,'-24'10'224,"-37"15"64,-40 17-872,-35 16-112,-30 16 48,-22 11 200,-16 8 264,-11 3 408,-7 2 48,-4-1-40,-1 0-112,3-1-224,6-2-416,9-4-1305,12-5 1121,39-17-4865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3.1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1 752 6417,'21'-6'600,"31"-8"657,33-9-945,33-10-264,27-8-24,22-10-32,18-6-72,11-7-192,6-5-104,3-4-360,-1-5-249,-2-4-567,-3-5 792,-35 14-3129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3.4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2964 0 9746,'-26'9'144,"-39"11"-184,-40 14-888,-37 15-112,-30 13 7,-26 12 377,-21 9 440,-17 7 616,-14 5 184,-10 5-7,-7 1-201,-3 3-448,1-1-712,3-2 463,47-18-6416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3.6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1063 7338,'27'-9'312,"40"-14"8,40-12-136,34-11-160,31-9-16,21-7-24,16-4-8,10-5-40,6-3-56,1-3-56,0-3-8,-4-1-96,-5-1-153,-6 1-567,-7 0-408,-7 4 696,-37 14-3057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3.9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3965 1 10402,'-38'18'104,"-53"22"432,-52 23-1960,-45 22-72,-33 16 488,-25 11 767,-15 3 562,-9-1 607,-5-3 64,1-5-352,4-4-232,7-3-432,12-6-304,12-6-480,16-7-40,15-8-561,17-7-623,16-7 1328,37-14-3305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4.2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1629 2641,'23'-10'768,"33"-10"696,35-13-592,31-7-200,27-7-256,21-4-87,15-2-129,10-4-56,8-2-96,5-2-16,3-2-8,2-2 16,2-1 64,-1-1 16,2-1 16,1-2-8,3-1-48,4-4-40,4-3-112,5-2-144,1-1-264,-2 1-121,-5 2-335,-10 4-136,-15 5-464,-18 6 776,-40 13-1825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4.4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4818 0 1624,'-19'8'456,"-28"12"689,-31 13 79,-29 13-8,-26 11-112,-24 10-335,-19 7-41,-16 7 0,-15 5-40,-12 6-80,-9 3-112,-8 3-224,-5 1-48,-3 0-104,-2 0-56,-2 1-40,-1 1-48,0 0-136,0-1-96,4-3-200,3-3-184,11-5-616,13-7-416,18-9 871,44-16-5424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4.7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1591 4889,'19'-3'704,"26"-6"1057,28-6-1417,28-8-56,25-8-160,20-7-48,19-9-56,16-7-16,13-9 0,10-6 0,9-8 0,5-5 0,7-5 8,4-1-16,5-3-8,5-1-24,3 0-368,5-1-192,3 0-601,2-1-143,1 1 248,-3 1 96,-3 2 736,-45 15-2121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5.14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2054 1 8690,'-19'9'216,"-28"14"664,-25 16-2176,-24 13 200,-17 11 247,-15 6 393,-11 4 864,-10 0 249,-6-3 119,-4-1-120,1-4-440,4-2-272,8-5-368,12-3-64,17-8-32,19-6 39,22-9-231,24-9-56,21-11 64,21-10 144,20-10 632,19-9 160,18-10 48,16-7-40,14-5-104,13-5-32,13-5-40,12-3-8,12-5-88,9-3-104,7-2-152,3-2-48,2-1-64,-3-1 56,-3 0-32,-6 1-184,-7-1 352,-25 12-2385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4.06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647 1842 10706,'-28'11'-136,"-34"15"136,-29 13-536,-17 10 440,-1 4 760,9 2 72,22-3-15,26-3-169,34-7-224,34-6 24,41-7 120,39-9 24,41-12-40,39-14-128,34-16-280,31-19-56,27-19-40,20-18 32,16-16 88,13-13 0,8-8 0,5-6-16,0-6-32,-2-3-8,-7-4-16,-8-3-16,-11-4-16,-12-2-176,-14-3-272,-14-3-208,-20 0-768,-21 0-305,-26 5 921,-47 26-9010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5.4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3528 0 4433,'-15'8'-344,"-23"14"-424,-23 15 160,-23 14 560,-20 11 440,-18 9 384,-15 6 80,-12 6-152,-10 3-208,-9 4-256,-8 4-72,-8 4-120,-6 4-24,-6 3-16,-5 5-8,-2 3-32,0 1-40,3-5-88,6-5-80,9-10 0,15-10 8,17-13-520,19-12 536,33-17-4217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5.6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1044 5025,'27'-8'712,"35"-13"929,35-15-1313,32-13-696,23-11-257,17-9-279,8-5 16,1-5 432,-2-1 296,-7-1 312,-7-1 0,-7-1-64,-4 0-120,-3-1-1144,0 0 832,-26 13-2801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6.1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3833 0 3481,'-24'13'8,"-33"16"504,-36 19-744,-33 16 320,-28 11 840,-22 8 248,-15 5 241,-14 3 15,-9 3-376,-7 1-176,-4 0-304,-2 1-175,0 0-225,3-2-48,7-1-80,9-3-16,11-5-32,15-8-40,18-9-168,19-10-193,25-13-399,23-11-312,27-11-232,24-11 135,24-11 425,23-11 344,22-11 464,20-8 120,21-8 208,19-5 48,17-4-31,16-5-73,14-3-184,13-5-56,10-2-24,9-3-8,7-3-16,4-1 0,4-3 8,1 0-8,1-2 8,-1 0 0,-1-1-8,0 1 0,-1 0-8,0 0-24,0 2-312,-2 0-329,-3 1-719,-4 0-408,-7-2 912,-30 12-1705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6.6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4462 1 8210,'-7'3'-456,"-10"6"-1305,-12 8-103,-10 10 1072,-11 8 584,-10 8 1568,-11 6 200,-10 6-71,-11 5-377,-8 4-664,-6 6-192,-6 5-200,-5 6-32,-3 6-24,-4 3-16,-4 3 0,-5 0 8,-5-1 8,-4-1-80,-6-1-168,-7 0-80,-7 2-160,-8 2 16,-9 2 72,-9 2 56,-11 5 167,-11 3 57,-11 5 104,-10 3 24,-7 1 0,-6 0-248,-2-2 176,41-21-6369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6.8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1080 5665,'21'-5'368,"32"-6"208,33-9-384,33-10-96,30-8-96,24-9-144,18-8-128,13-8-136,9-7 0,4-7 136,4-6 112,1-7-48,2-5-96,2-4-320,2-5-336,2 0 568,-38 16-2353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7.0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122 0 7386,'-20'10'-841,"-28"16"305,-6 4-5473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7.2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4545 0 4857,'-35'21'824,"-46"29"921,-48 30-1217,-41 26-328,-33 22-176,-25 16-8,-19 13-8,-15 6-8,-11 3 32,-8-2 8,-8-5 48,-3-9 0,0-10-48,2-14-24,7-13-216,10-15-128,13-15-616,15-14-433,16-16 745,47-16-4393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7.5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1495 2729,'26'-7'168,"36"-11"216,42-13-368,37-12-16,32-11 8,24-9 120,19-6 296,11-5 120,9-2 216,5-3-24,2-2-120,3-2-55,4-5-201,4-4-104,4-5-248,3-7-200,3-5-537,1-4-463,-3-3 624,-46 19-4449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7.8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3294 0 4465,'-22'12'-408,"-34"17"-208,-35 18-232,-30 17 856,-27 12 512,-19 11 600,-14 7 168,-11 7-120,-8 5-319,-10 6-529,-8 4-176,-9 2-96,-8 0-24,-7-3-216,-7-2-376,-6-3-953,-5-4 865,41-19-4489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8.2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1565 3009,'31'-11'280,"44"-15"200,42-15-40,34-11 32,27-7 80,16-4 96,11-2 8,8 0-200,5-2-159,6-1-241,5-4-40,6-6-16,7-4 8,6-7-16,4-6-144,3-6-353,1-5-135,0-4-296,-4-1-200,-5 0 712,-44 19-3145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4.43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1 795 5881,'25'-11'448,"35"-15"737,40-20-1185,39-20 0,33-19-561,27-16-159,16-11-328,9-7-232,-2-5 848,-39 19-3041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8.4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2355 0 9506,'-26'14'-176,"-38"20"-40,-37 21-768,-33 18 288,-25 16 400,-21 10 240,-15 5 248,-12 0 96,-8-1 16,-6-4-48,-2-5-544,0-3-945,1-2 737,37-16-5609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8.8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2105 4705,'9'-2'-288,"14"-4"-336,18-6-440,19-6 31,19-6 697,16-6 656,16-4 929,14-7 215,13-6 72,13-8-327,14-8-577,14-9-216,11-8-344,13-7-48,7-6-16,6-6-8,5-4-8,1-4 0,2-2-24,0-4 0,0-1-72,0-1-144,-2-1-400,-2-1-289,-4-1-447,-5 0-360,-8 2 992,-38 21-1641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9.1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5563 1 6649,'-24'11'481,"-34"16"631,-36 17-2008,-34 15-529,-29 13 137,-25 10 688,-21 7 616,-19 2 864,-16 3 88,-13 2 112,-11 3-967,-9 5-33,-9 6-88,-7 8-16,-6 8 8,-4 6 64,-3 5 64,2 2 88,3 0-8,10-6-40,13-7-88,18-11-392,20-12-353,22-14 377,46-23-6273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9.3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0 822 7402,'14'-2'384,"21"-5"208,29-8-536,29-10-96,31-12-192,27-13-72,24-14-232,17-14-97,14-12-23,11-11 64,11-13-112,10-13 448,-34 16-4225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9.7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39 1 5625,'-5'1'-424,"-11"4"432,-2 0-5217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6:59.9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4410 1 3633,'-30'8'432,"-43"14"304,-45 15-224,-46 16-176,-37 17 32,-34 16 16,-28 13-16,-21 13-136,-19 9-111,-12 10-81,-9 7-8,0 6 120,5 3 40,13-2-24,19-4-24,25-8-656,26-9-657,29-12 649,49-25-5129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0.2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273 1 4889,'-24'8'-8,"-33"11"-432,-38 15 160,-2 1-3881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0.4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1195 1 3073,'-41'23'472,"-49"30"416,-42 27-456,-27 21-624,-9 10-312,5 0-224,17-7 16,26-15 360,29-18 336,33-22 272,32-20 0,34-22-120,32-20-72,33-18-72,29-15-8,29-14-8,24-11 0,22-7 24,19-7 0,15-4-560,11-4 415,-33 15-2151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0.7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3012 0 8818,'-31'13'144,"-41"19"-208,-44 22-40,-35 20 104,-28 16 8,-20 13 16,-11 8 0,-5 3 0,-2 4-8,4 0-8,5 0-16,11-2-336,10-3-256,14-6-385,15-6-191,18-9 192,21-9 248,21-12-224,22-11 656,23-16-2497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0.8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0 438 2088,'28'-15'72,"33"-21"0,34-20-56,23-18-304,17-11-224,7-7 272,-21 13-968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4.93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1573 1 15003,'-9'6'360,"-12"9"-408,-13 11-288,-11 14-368,-13 15-88,-13 18 216,-13 18 112,-15 20 424,-14 18 152,-12 17 200,-9 15 24,-2 15-48,-1 14-64,8 12-216,10 10-40,17 5 16,22 2-272,27-7-368,30-14-120,36-20-177,37-26 305,39-32 376,39-33-8,34-38-352,30-41-704,24-42 680,-24-15-6482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1.1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2798 73 1872,'7'-7'577,"4"-6"647,1-3-216,-7-1-408,-13 3-160,-17 8-104,-19 10-24,-22 11 80,-20 11 41,-18 8-121,-16 9-32,-15 8-104,-14 9-80,-12 7-88,-12 10-24,-10 9 0,-8 9 0,-6 9 32,-1 8 24,4 7 8,10 5 0,15 4-264,20-1-376,24-4-1273,25-8 1081,29-22-3929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1.5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4151 0 6169,'-24'6'248,"-37"13"168,-40 15-464,-41 20-88,-36 18-8,-32 18 56,-26 16 64,-21 12 184,-15 13 48,-12 12-32,-8 10-31,-3 9-89,1 4-32,8 0-120,14-7-153,21-11-367,25-16-328,33-18-520,33-20 736,44-26-2337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1.7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2231 1064,'21'-14'272,"31"-20"384,35-22-167,33-22-33,30-17-8,24-13 72,18-9 288,14-4 152,9-1 112,7 1-167,3 4-441,3 4-192,3 5-192,3 3-32,3 3-24,3 4 0,2 1-8,1 5-24,-1 3-104,-1 6-32,-3 6-184,-2 6-120,-4 7-305,-2 6-231,-3 7 536,-39 11-4905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2.2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0 539 4585,'0'-1'-272,"3"-1"176,8-4-512,13-5 248,16-7 504,18-9 56,17-8 152,14-8 128,13-6 32,11-3-16,10 0-176,6 1-152,6 3-144,3 6-24,1 6-24,-3 8-8,-7 8-24,-9 7 0,-13 9-224,-14 6-56,-18 6 0,-18 6 40,-23 4 256,-23 5 40,-25 4-128,-24 6-48,-23 4 16,-21 6 40,-15 3 240,-12 1 40,-4-2-32,1-3-168,9-6 16,22-9-4225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2.7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1620 64 2873,'11'-2'136,"16"0"176,13-2-48,8 2 112,4 1 16,-3 2-72,-7 3-72,-13 5-88,-15 3-24,-18 6 40,-20 4-16,-20 3-8,-16 3 0,-16 0-120,-12 1-144,-11-1-552,-11-1-184,-11-2-80,-8-3 80,-8-5 479,-4-6 265,0-6 473,4-7 167,9-6 176,13-5-48,17-3-112,16-3 32,17 0 280,15-1 137,14 1 175,11 2-40,9 2-336,11 2-128,10 1-248,10 2-87,12 0-33,13-1-48,12 0-112,14-1-32,12-2-32,12-1-8,8-1-32,6-1-16,3-1-8,0 0-8,-1 2-8,-3 4-16,-4 4-192,-9 5-136,-9 7-256,-13 5-113,-12 6-159,-13 4 32,-14 4-744,-12 2 912,-10-3-6378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2.9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38 0 11578,'-8'0'-912,"-6"1"-56,-1 0-8730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3.1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0 326 5497,'0'-4'936,"2"-4"713,5-6-721,10-7-800,14-6-128,14-5-24,17-3-8,15-1 16,12 0 16,7 3 8,5 4 0,1 6-8,-1 6-16,-4 8-168,-7 7-280,-10 10-224,-13 8-97,-18 9 137,-17 11 120,-20 8 176,-17 8 96,-17 6-8,-17 3 104,-12-1-192,-12-2-144,-8-6-568,-5-7 567,10-11-1831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3.5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1007 0 904,'-3'7'200,"-9"10"168,-10 10 152,-14 8 313,-14 7 119,-16 4 200,-14 3-128,-14 1-432,-10-1-168,-7 0-440,-4-1-400,0-3-1000,5-5 800,21-9-3889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3.8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1943 0 10298,'-7'4'240,"-15"6"-240,-15 7-384,-18 7 176,-17 7 16,-17 7 544,-14 4 144,-14 4 112,-11 4 9,-8 3-305,-7 4-128,-4 6-96,0 4 8,2 3 88,8 1-8,13-1-112,17-2-112,20-5-312,20-3-232,22-6-313,21-7-239,21-8-688,20-12 1016,8-9-6418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4.2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926 1 6857,'1'0'945,"-1"0"1591,-1 0-2440,-2 1-160,-2 3 32,-4 3 144,-6 5 144,-7 6 304,-8 5 129,-8 6 47,-7 8-80,-9 5-272,-7 6-96,-8 5 48,-5 3 72,-3 3 96,-2 0-8,3 1-176,5-1-112,8-4-176,12-3-128,12-6-312,13-8-144,11-9-80,11-9 80,12-11 72,10-10-248,12-13-937,12-12-887,11-11 1296,-4 1-6146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5.24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810 1 11715,'-29'16'184,"-33"22"-232,-30 21-129,-15 17 137,-6 11 24,5 7 137,10 4 87,17 0 224,17 0 184,24-3 48,25-3-48,29-4-168,29-3-176,33-7-184,31-9-64,31-15-80,28-16-48,26-22-368,20-24-192,14-27-512,9-25-585,0-28 1041,-39 2-9434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4.5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1458 40 3441,'4'-4'1240,"4"-3"1305,0-3-369,-2 1-888,-7 2-344,-10 5-399,-13 7-25,-13 8 200,-14 8 80,-14 8-48,-11 8-104,-11 8-280,-10 8-144,-7 8-184,-4 5-40,-4 3-88,0 0-40,2-2-128,4-5-40,7-9 8,12-9 0,15-9-192,16-11-216,17-7-312,17-6-17,15-4 41,14-2 136,15-2-192,14-2-520,14-4 919,-2 0-5984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4.77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1483 0 3537,'-1'7'248,"-4"10"288,-7 11-248,-9 11 24,-10 8 272,-12 5 232,-12 4 321,-12 2 151,-10 3-192,-10 0-272,-7 3-536,-8 0-280,-6 1-240,-4-1-72,-4-2-128,-3-3-32,0-4-176,3-6-336,6-7 584,23-10-7130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5.0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1 550 8506,'6'1'288,"11"-3"8,13-1-280,16-5-24,14-3 0,11-4 24,6-4 96,4-2 192,1-4 40,-2-1-8,0-2-72,-1-1-176,0-2-40,-1-1-32,1-3 0,0-2-136,2-2-264,4-4-768,3-4-648,2-6 903,-14 6-5384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05.2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388 23 4657,'-8'1'416,"-12"2"664,-12 3-1024,-10 2 104,-9 2 545,-3 0 263,1 0 280,5-2-32,9-3-616,12-3-328,14-3-336,16-4-128,19-4 24,18-4-96,17-1-520,15-2-472,12 1 632,-8 2-7402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3.51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0 715 3161,'12'1'32,"11"0"64,11 0-104,10-3 256,7-3 232,6-5 232,6-4 248,5-4 72,6-5-31,5-4-169,6-3-352,7-4-104,7-3-184,8-3-64,9-2-80,7-1-16,6-1-16,5 1-16,1 0-104,1 0-192,-5 0-304,-8 1-168,-11 1-577,-13 4-407,-17 5 1008,-23 7-3465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3.7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1192 1 9138,'-17'4'-40,"-21"6"-656,-20 6-48,-15 5 160,-9 4-1,-6 2 345,-5 2 160,-3 0 240,-1 0 0,0 0-120,0-3-176,2-1-496,1-3-408,3 0 528,16-5-3697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4.0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21 653 4097,'-4'2'328,"-2"2"104,-1 1-248,3 1-104,6 0 144,7-1 384,7-2 216,7-2 329,7-3 55,7-3 40,9-4-104,9-3-327,11-4-177,13-2-304,11-4-104,10-2-96,8-2-16,9-1 32,7-1 24,7-1 64,5-1 0,5-3-48,3-3-48,1-2-72,0-2-32,-4 0-24,-4 1-16,-8 0-304,-7 3-272,-10 3-760,-10 2-489,-9 3-1511,-11 4 1815,-18 5-4664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4.32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1620 1 8442,'-16'3'-256,"-24"6"-184,-22 5-769,-17 6 617,-13 4 280,-7 2 344,-5 1 496,-3 0 48,-1 0-31,1 1-161,0 0-344,0 0-104,0 0-248,2 0-193,1 1-423,3 0-296,5 0 664,18-4-3585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4.6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1072 2200,'9'-3'889,"14"-4"887,16-6-120,16-6-559,15-6-305,15-6-232,16-3-8,12-5 40,12-2 24,10-3 0,6-3-15,7-1 47,6-2-48,3 0-216,4 0-96,0-1-176,2 0-40,-2-1-40,-2 0 0,-6 2-16,-7 1-48,-7 3-424,-8 4-248,-10 2-416,-11 4-209,-14 5-583,-16 2-793,-15 5 1569,-19 6-3601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5.2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1175 8642,'5'-1'384,"11"-5"216,16-4-544,20-6-56,21-5-8,20-4 16,17-5 152,14-3 352,10-4 176,8-3 265,5-1-17,4-3-216,5-1-136,6-2-280,6 0-96,7 0-136,4-2-24,3 0-24,-1 0 0,-2 0 0,-4 2-16,-5 0 0,-5 1-16,-6 0-104,-3-1-168,-5 0-480,-3 2-288,-4 0-713,-5 2-495,-9 2 1272,-26 7-6762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5.62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 2045 10714,'-7'10'-856,"-3"13"-776,5 9-1169,13 4 673,20-4 1296,23-8 952,26-11 1616,23-15 336,24-15-263,22-16-529,19-17-672,18-16-280,15-15-320,11-16-128,11-14-240,7-15-88,3-12 16,3-11 112,-2-8 216,-2-7 88,-5-5 16,-7-4 16,-12-2-736,-13-2-465,-16-3 617,-39 30-5601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5.5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2132 0 696,'-24'8'328,"-33"10"216,-31 9-8,-27 8-239,-21 3-65,-15 3 104,-9-2 112,-4 0 200,0-2 136,5-2 184,7-2-80,12-3-263,13-1-153,16-2-456,16-2-272,16-3-521,14-1-271,12-2-56,12-4 232,13-3 504,11-5 128,12-5 240,7-3-3153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6.0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1420 1 9794,'-7'-1'32,"-10"1"-448,-12 2-24,-12 4 376,-9 3 176,-9 4 400,-8 5 24,-6 4-112,-4 4-152,-3 4-224,-3 4-32,-1 3-16,0 3 0,0 2-16,2 4-16,0 3-24,3 2-72,2 2-272,5 1-232,7-2-920,10-3-809,12-4 1297,13-9-3521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6.4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235 1 5953,'-10'6'336,"-13"9"977,-9 7-2498,-6 8 105,2 5 40,3 2 144,7-2 816,6-2 200,8-5 224,7-6 8,10-6-328,9-6-488,13-7 240,1-4-3249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6.6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 1 1352,'-4'0'32,"-2"1"-1416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6.80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297 1 4009,'-7'2'512,"-8"4"384,-9 5-440,-7 6-408,-4 6-24,-2 6 120,1 5 136,2 4 232,5 3 9,5-1-129,7-1-176,10-1-408,9-4-48,11-5-441,10-6-255,12-9-632,11-9 752,-3-5-2761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7.18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1370 6 7690,'-4'-2'56,"-7"0"-344,-6 1-56,-5 3 320,-5 3 224,-7 5 632,-6 3 200,-9 6 208,-8 3-80,-7 5-319,-8 5-129,-5 5-208,-4 6-40,-3 7-8,-2 7 24,-3 6 32,-1 8-24,-1 7-111,4 7-97,7 5-264,11 3-64,12-2-128,14-4-81,15-8-103,17-11-112,17-11-128,17-13-16,19-13-576,17-14-433,19-17 905,-5-9-9898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7.5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1393 136 4785,'-1'-5'256,"-3"-6"232,-3-7-1056,-4-2-152,-3-2 128,-3 1 520,-4 3 392,-6 5 720,-5 5 192,-7 8 137,-5 7-113,-7 8-272,-6 6-160,-6 8-216,-6 5-63,-5 6-17,-5 6 40,-5 5 144,-3 5 56,-3 5-16,-1 4-32,3 5-95,5 3-89,9 4-184,11 2-96,13 0-240,13 1-88,13-1-144,13-4-80,11-5-208,12-7-113,11-11-207,11-11-256,10-14-448,10-16-417,12-17 1033,-7-7-8682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7.9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895 1 7730,'-5'0'456,"-10"0"696,-11 2-1256,-9 6 352,-8 4 256,-7 7 560,-7 7 257,-5 5 103,-4 5-120,-3 7-408,-2 5-175,0 4-193,2 4-56,5 4-120,6 1-80,9 1-192,11 0-72,10-1-168,13-3-56,11-3-128,13-4-88,14-5-128,12-6-89,14-8-399,14-9-160,10-11-656,10-12-865,6-14 1633,-13-4-7026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8.2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1318 2 10498,'-9'-1'112,"-16"1"-392,-14 2-80,-13 4 232,-11 7 16,-9 8 336,-7 6 136,-7 9 136,-5 7 48,-5 8-95,-3 7-81,-2 7-136,3 7-64,5 3-120,8 3-8,11 1 0,13-1-16,14-1-160,15-3-160,17-2-248,15-6-313,16-6-375,14-7-448,11-9 880,0-13-6378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8.88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762 446 12051,'-12'2'240,"-15"2"-536,-16 4-185,-12 5-207,-11 5 16,-7 6 320,-6 5 168,-3 3 264,1 3 0,7 1-56,9-2-272,14-2-432,16-3-296,17-3-401,17-5-7,20-2 72,17-3 320,18-4 552,18-3 432,17-5 320,13-7-224,12-6-657,7-8-175,4-6 368,-1-6 480,-6-3 984,-8-1 201,-10-1-57,-12 3-144,-12 3-240,-11 7-39,-13 6-89,-12 7-32,-11 8-136,-11 7-136,-9 7-168,-8 7-40,-6 4 80,-2 3 48,0 1 48,6-2-31,8-3-97,11-5-72,14-6-56,15-7-16,19-9-56,19-8-24,22-9-32,19-8-8,21-8 0,17-4 8,19-6 0,18-2 0,13-1-8,11-1 0,8-1-112,1-2-136,-1 0-225,-6-3-167,-10-2-752,-13-2-648,-15-3 1127,-40 10-5688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6.31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2741 2304 12467,'-25'8'464,"-37"16"104,-39 18-464,-34 19 56,-24 18 8,-18 19 104,-8 15 72,-7 17-56,-1 15-40,-2 15-152,1 15-96,2 10-248,6 6-112,10 0-160,13-6 0,22-14 232,23-22-160,33-27-312,35-29-65,39-33-175,39-33 216,41-34 472,40-34 80,40-35 152,36-34-16,34-32-216,27-28 0,23-24 24,18-19 80,13-14 488,10-9 80,11-6 168,8-5 40,9-1-240,7 0-72,5 2-144,4 4-64,-2 5-24,-3 8-8,-10 12 0,-13 14 16,-20 17 24,-23 21 8,-30 22-16,-30 20-16,-35 22-40,-34 20-32,-39 19 32,-36 18 64,-39 18 88,-39 19 80,-40 21 128,-41 22 16,-40 26 41,-39 23 15,-39 25-8,-35 23-8,-33 21-40,-29 20-48,-26 21-160,-23 20-56,-21 22-64,-17 22-8,-13 18 0,-5 16-8,2 12-40,8 7-96,20 1-600,23-6-672,32-12 759,68-56-10705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9.0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 1 4001,'-27'11'48,"-37"13"1264,-7 4-6673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9.2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0 262 3537,'18'-7'400,"25"-11"592,25-12-1384,27-11-624,22-11-185,18-8 577,-15 6-1072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9.2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1 124 336,'25'-11'24,"33"-17"24,31-14-56,0 0-392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9.4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74 0 4081,'-11'4'-8,"-19"6"896,-3 1-5849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19.89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1 482 5393,'6'-5'680,"9"-9"1121,12-8-1657,12-7-16,11-4-88,10-3-8,8 1 128,4 0 104,3 1 72,0 3 8,-2 1-136,-1 1-96,0 1-96,-2 3-16,-1 1-264,-2 3-144,-6 3-136,-7 3 0,-11 5 160,-10 3 152,-12 6 168,-12 7 24,-13 7 88,-12 7 16,-13 7 32,-12 7 48,-10 3 32,-8 4 0,-6 3-32,-5 1-64,-4 0-40,-1-1-8,0-1-56,2-4-96,5-4-160,7-6-104,12-8-593,13-6-199,16-7-440,15-5 680,10-3-1729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0.23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3624 1 9106,'-2'0'448,"-5"2"288,-6 4-656,-9 9-40,-9 9 160,-12 13 488,-13 13 169,-15 13 143,-14 13-144,-14 9-432,-14 7-120,-12 5-24,-10 1 24,-9-1 64,-9-1-16,-8-5-120,-7-3-55,-5-4-121,-5-3-168,-5 0-313,-4-1-111,-3-1-184,0-3 64,4-4 176,5-5 32,12-8-48,14-7-160,20-8-721,20-8-735,25-7 1168,26-10-6602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0.6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955 947 2769,'24'-8'1104,"34"-13"744,34-10-367,28-9-313,22-5-624,16-4-208,10-2-96,5-1 16,2-1 8,-1 1 0,-5 0-80,-5 0 40,-7 1 40,-8-1-8,-8 2-32,-8 2-88,-10 2-112,-11 5-120,-11 5-304,-12 3-96,-16 6 8,-16 5 88,-19 5 368,-22 5 88,-21 7 24,-22 7 8,-22 10-56,-19 10 0,-21 12 72,-18 13 40,-20 14 96,-19 13 72,-20 14 104,-16 12 40,-18 11 1,-14 11-73,-12 9-136,-11 6-72,-5 4-72,-3 1-16,3-3-32,7-7-32,11-9-304,14-13-448,14-14-1617,15-13 1377,38-21-7882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0.9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1152 11354,'15'-5'304,"23"-9"-119,28-8-209,24-8-105,21-5-79,14-5 8,9-3 56,5-4 144,0-3 280,-2-1 73,-1-2 15,0-1-56,2-3-192,4-3-88,4-5-344,4-5-272,5-4-545,1-4-319,-1-2-656,-3-1-145,-8 3 1233,-28 14-2745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1.4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4965 175 9130,'-20'9'552,"-30"13"672,-30 15-1224,-25 12-8,-21 10-32,-16 7 32,-15 5 16,-11 2 16,-13 2 0,-14 0-16,-12 3-8,-14 2 0,-12 5 0,-12 5 0,-9 5 16,-7 5 8,-3 4-8,3 4 8,6 3-24,10 1 0,15-2-232,15-4-112,21-7-72,20-11 16,25-13 256,26-14 48,29-16-208,28-15-240,28-17-160,27-15 72,25-15 319,25-14 313,24-11 209,21-9 39,21-8 0,20-5 8,16-7 8,15-4 40,14-4 72,13-4-24,9-3 64,11-4 24,7-3-32,7-4-16,8-3-152,5-5-80,7-1-96,5-2-24,5 0-32,2 1 0,0 2-8,-1 2-8,-6 4-176,-6 3-280,-7 6-728,-11 4-752,-13 4 1015,-40 17-5648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1.8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2729 0 8002,'-21'10'32,"-27"13"-264,-26 14 16,-20 12 208,-13 7 248,-10 4 192,-7 2 256,-4-1 72,-5 0-152,-3 0-168,-6 1-288,-4 1-104,-8 2-280,-9 3-160,-9 3-312,-11 3-184,-11 4-416,-9 4-641,-8 3 1145,32-12-3881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6.98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5375 3761,'19'-14'344,"24"-18"224,21-15-264,15-11-168,10-5 8,0 0 16,-4 4-8,-10 6 576,-12 9 321,-15 10 551,-15 11 64,-16 10-792,-14 12-455,-13 9-658,-13 10-71,-8 5 136,-7 4 112,-2 0 72,-1-1 16,1-4 0,3-4 8,3-4 96,5-4 88,4-3 193,5-4 55,5-4-40,5-5-56,9-6-112,8-8-16,12-11 160,14-11 64,18-15 24,20-13-16,20-17-72,20-16 48,22-18 137,20-15 55,22-16-32,22-14-112,24-12-224,20-10-88,22-8-24,19-8 64,18-7 136,17-5 112,16-6 136,14-3-31,13 1-113,11 3-120,5 5-208,1 5-64,-5 6-24,-11 6 8,-18 6 24,-20 9 16,-27 13-16,-27 17-8,-30 23-64,-29 23-72,-30 25-160,-31 24-104,-32 20-264,-31 16-80,-31 14-41,-25 10-39,-23 9-200,-18 8-368,-17 6-2249,-14 6 2129,0-3-10947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2.16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1843 9698,'24'-8'152,"35"-14"-192,41-14-416,35-15 144,31-12 8,22-12 32,15-8 336,6-6 152,5-5 160,1-4 40,2-2-80,4-2-112,5-2-192,5 1-56,6-1-240,5 0-160,3 1-368,0 0-256,-2-1-593,-6-1-231,-8 1 1008,-42 16-2337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2.35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 1 5281,'-1'0'296,"-1"0"-5873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2.5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95 0 5401,'-16'2'-1152,"-21"2"144,-4 0-2233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2.9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2697 0 10562,'-7'3'72,"-8"5"-168,-9 4-1320,-9 7 296,-11 2 536,-10 3 912,-13-1 776,-12 1 32,-12 0-304,-11 2-376,-12 4-432,-13 5-136,-14 6-288,-14 6-144,-16 4-264,-12 4 16,-13 3 264,-7 1 144,-1-1 296,4 0-120,13-5-1521,18-4 1209,39-11-4665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3.7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1 400 7146,'19'-4'408,"27"-7"384,26-5-728,20-6-40,15-2 0,8-3 8,6-1 8,1 1 128,-1-1 64,-4 1 64,-4 1 0,-1 1-112,-3 1-64,-2 2-80,-3 2-16,-5 3-24,-7 2 0,-8 2-280,-8 3-184,-12 3-392,-11 2-56,-14 3 287,-15 2 185,-15 3 248,-15 2-80,-13 3-520,-12 3-256,-10 3 0,-9 2 167,-8 1 729,-7 2 376,-9 2 489,-7 2 183,-6 2 200,-7 1 0,-4 1-232,-2 1-191,-1-1-321,-1-1-72,0-1 8,1-2 64,2-2-48,3-2-48,5-2-72,6-3-80,8-4-88,9-3-104,11-4-264,10-4-176,12-4-160,11-2-24,9-4-129,9-1-31,10-2-352,10-2-56,10-1 303,10-1 193,8-1 592,7 0 280,4 0 160,3 1 0,2 2-48,1 0-120,2 1-72,1 2-8,3 0 8,3 2-8,2 2-8,0 1-8,-4 1 0,-3 2 24,-5 1 104,-7 1 64,-5 2 57,-6 2 31,-8 1 64,-8 2 56,-8 2 200,-9 1 72,-10 3-56,-11 1-56,-9 1-120,-10 2-24,-8 0 81,-9 0-25,-9 1-112,-8-1-88,-8 1-416,-7-1-256,-5 1-785,-5-1-583,-6 1 944,15-3-2937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4.0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1 250 8418,'5'0'456,"10"-1"424,11-2-1280,12-1-96,13-1-56,10-2 216,7-2 288,3-2 512,0-2 152,0-2 16,0-2-160,2-2-320,4-1-112,5 0-184,4-1-144,1 2-232,1 1-64,-3 2-64,-2 3-40,-3 3-225,-3 4-223,-6 4 600,-15 2-4305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4.2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523 1 2264,'-10'4'433,"-15"7"415,-14 8-176,-11 5-264,-7 4-128,-5 1-176,-1 0-48,5-4-24,5-6 0,10-6-16,11-7-104,11-7-320,11-8-184,14-7-656,12-6 679,3 0-1671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4.5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1295 1 1464,'-18'5'320,"-26"8"136,-26 7-79,-24 7-89,-21 6-184,-15 4-40,-12 1 192,-5 0 0,-1-1-96,4-3-312,9-3 32,27-7-3353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4.8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172 168 7658,'-7'3'-352,"-8"5"-825,-8 5 65,-4 2 568,-2 1 192,3-2 776,5-2 120,5-4 16,9-2-72,9-4-448,13-5-120,14-5-48,14-5 56,14-8 48,13-5 0,16-6-96,15-5-128,13-4-608,13-4 512,-15 6-3937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5.13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3165 0 8618,'-24'4'136,"-34"5"-48,-36 6-1224,-31 7 464,-26 7 95,-21 6 841,-16 4 385,-12 5 247,-10 3 40,-5 3-400,-1 3-184,2 3-248,6 3-80,11 0-24,13-1-32,19-2-464,18-6-448,23-7-1105,22-8-127,24-11 280,24-12 391,26-11 1225,18-7-560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0.6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1 887 2048,'66'-57'305,"84"-75"415,78-69-560,57-55-144,-19 15-3265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7.63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1317 13931,'13'-7'312,"17"-11"-552,16-10-96,14-9-80,10-6 40,6-3 432,4-4 232,1 1 288,2 0 64,1 1-88,5 1-160,8-1-224,10-1-80,15-3-24,15-5 16,17-5 56,16-5 32,20-6 8,19-4 1,22-2-41,18 2-24,16 7-40,12 8-32,9 12-32,4 12-16,-1 14-16,-4 15-8,-15 15 0,-19 16-32,-27 17-201,-31 15-159,-36 16-264,-38 15-200,-40 11-920,-42 10-1017,-41 6 1577,-19-16-7250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5.2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0 276 2336,'30'-11'361,"40"-13"295,39-13-504,29-10-872,21-6-201,11-3 393,-23 8-808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5.50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2959 0 2441,'-10'3'376,"-14"5"296,-20 6-232,-19 4-32,-22 5 32,-19 2-32,-18 2 48,-17 2-56,-16 2-232,-14 4-152,-17 5-552,-13 6-240,-14 6-8,-12 6 64,-5 6 472,0 5 224,8 1-160,13 0-457,23-5 393,43-14-1816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5.87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4030 137 4433,'17'-6'-56,"23"-7"-264,20-5-8,10-3 24,0 0 432,-9 2 400,-17 3 400,-21 4 80,-26 4-104,-23 6-247,-25 5-73,-23 7-32,-21 7-48,-20 8-40,-19 6-120,-18 8-80,-22 7-144,-20 9-56,-21 9-40,-22 5 16,-18 7 88,-16 3 24,-11 4-8,-5 3-24,2 3-128,4 1-176,12 1-232,12-3 8,21-7-120,26-8-328,31-12 616,47-16-8202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6.29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5053 1 8490,'-9'3'624,"-15"4"808,-19 8-1288,-22 9 40,-23 9 32,-22 8 80,-24 7 169,-23 5 31,-21 5 16,-21 4-72,-21 4-168,-20 5-72,-18 5-96,-18 3-40,-13 7-56,-11 4-8,-3 6-16,1 3-8,9 0-112,14 0-136,18-5-312,20-6-136,28-9-81,27-10-71,36-14-496,35-15-488,39-15 983,33-13-5552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6.4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29 496,'37'-12'8,"13"-4"-512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6.7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5273 0 5833,'-30'9'232,"-43"11"384,-48 15-1048,-44 16 208,-37 14 32,-33 11 128,-24 10 104,-18 9 48,-12 10 104,-8 11-16,-5 11-32,-1 11-40,0 8-192,4 7-72,4 2 16,6-2 16,13-6 136,13-10 120,23-13-8,24-15-24,32-15-624,30-17-768,35-17 728,37-18-3385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7.07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239 982 984,'22'-9'224,"31"-13"256,34-13-272,30-12-80,26-9 104,17-6 33,13-2 7,5-1-104,-1 2-112,-6 1-32,-9 1 0,-11 2 16,-11-1 0,-12 2-8,-13 1 0,-13 5 0,-13 5 8,-16 8 128,-16 8 168,-17 9 280,-20 12 192,-20 11 128,-21 11-31,-24 12 39,-22 12-64,-22 11-80,-22 12-32,-19 9-152,-19 8-72,-17 8-143,-15 6-81,-13 8-136,-9 7-64,-5 5-48,1 1-16,10-2-64,15-6-176,26-11-745,29-12-407,35-15-1000,37-15-353,38-18 1529,23-14-2953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7.45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4030 1 6145,'-13'5'280,"-20"8"216,-25 12-480,-25 11 8,-25 11 257,-24 9 159,-23 5 288,-20 4 56,-16 5-224,-15 2-136,-11 5-296,-7 4-48,-7 7-40,-4 5-16,-3 8 0,-2 9-16,0 9 0,3 8-8,11 4 8,15-1 0,25-8-272,31-11-240,38-17-784,40-17-625,43-21 1049,26-19-4809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7.82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4198 1 5169,'-15'3'80,"-25"7"24,-26 9-552,-29 11 240,-26 11 0,-24 11 344,-23 9 248,-19 8 272,-16 8 160,-13 7-223,-10 5-105,-8 7-232,-5 7-176,-5 10-72,-2 9 0,2 11 0,6 7 8,8 7 0,14 3 0,17 1 0,21-4-88,24-9-552,27-13-561,28-17 617,31-27-4969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8.2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2054 1 416,'-12'4'736,"-16"8"392,-21 10 545,-20 12 23,-19 12-247,-16 12-153,-16 12-352,-12 9-192,-13 8-344,-12 7-176,-7 4-168,-5 3 8,3-1-8,9-6-8,16-9-136,20-12-320,25-13-760,25-12-288,26-14-49,25-11 281,29-13 536,24-13-40,27-15-56,22-13 23,24-15 201,21-12 312,19-12 240,-14 6-1464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8.12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1145 6985,'9'-12'801,"13"-17"1551,17-17-2344,21-15-8,20-11 8,18-9 32,18-4 368,14-4 224,13 0 321,12 0 119,12 4-208,13 4-200,12 7-288,15 6-144,14 9-136,13 9-40,11 12 16,8 12 24,2 16 0,-3 14-8,-11 19-40,-16 19-48,-22 19-344,-25 21-64,-27 21-184,-30 17-128,-31 15-392,-34 13-449,-35 11 833,-22-22-9754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8.54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3308 1 3929,'-16'6'256,"-25"11"216,-29 14-408,-28 13-56,-26 11-8,-25 11 16,-22 9 120,-21 9 328,-16 10 104,-13 10 56,-9 11-71,-4 9-305,2 8-96,6 7-80,12 4-64,15-1-80,18-4-120,25-10-113,25-15-399,32-18-568,31-17-288,33-20 672,22-19-1689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8.9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2461 37 1168,'4'-5'368,"1"-3"416,-3-3-127,-10 3 255,-11 3-16,-17 9 136,-17 10 128,-17 10-135,-18 9-249,-16 9-424,-15 8-160,-15 9-152,-14 9 0,-11 7 152,-10 7 56,-7 7 136,-1 4 72,2 4-96,9 4-56,12 1-160,16 2-96,20-2-312,21-5-16,24-9-248,22-11-120,21-14-96,20-12-136,19-15-40,19-15-257,17-15-55,18-17 88,15-15 296,13-15 336,10-13 447,-11 4-2231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29.2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1443 1 9330,'-8'0'224,"-12"2"-128,-14 4-168,-13 6 40,-12 7 0,-12 8 32,-10 8 24,-9 8 24,-7 7 16,-8 9 24,-5 8-8,-4 8 0,0 6-16,4 4 0,7 2 16,12 0 96,15-1-16,18-3-64,20-5-96,21-6-144,23-7-24,21-7-184,18-9 48,18-7-272,16-7-112,17-7 56,14-5-81,15-6 177,15-5 128,15-7 8,14-7-312,16-9 504,-24-1-4489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0.20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1486 1870 3633,'-36'14'-128,"-46"19"-232,-44 18 144,-29 13 360,-17 10 16,-3 3 328,8 2 184,15-4 288,20-6 8,24-8-432,26-9-239,25-10-393,25-10-57,22-7 57,23-6 144,21-6 393,21-5 63,20-8 56,18-6-32,18-7-216,18-9-8,17-9-56,18-8-16,14-11-8,12-8-24,12-8-24,7-6-16,6-5-64,6-4-40,3-3-8,3 0 0,-1 0 0,-1 2 8,-5 4-16,-8 3-16,-11 6-16,-13 6-80,-17 5-448,8-3-2608,-23 4 2143,-39 11 225,-44 12 352,-46 13 232,-44 14 144,-38 12-8,-37 14-56,-29 12-104,-28 11-72,-23 11 16,-19 10 152,-16 8 192,-12 8 304,-10 5 40,-5 5-40,-2 4-88,2 3-224,4 0-48,9-1-32,12-2-32,14-6-40,17-6 40,20-11 472,23-10 232,24-13 121,28-12-161,29-12-536,30-11-208,33-13-88,28-9 144,28-11 216,23-8 88,23-9 216,21-7 104,22-8-48,21-8-64,21-5-224,20-8-112,20-6-96,18-6 0,17-8-8,12-5-8,11-6 16,8-6-16,6-6 16,5-4 0,5-5-24,3-3 8,3-3-56,1-2-152,-1 1-344,-4 1-184,-8 3-384,-11 4-16,-14 7 47,-16 7 17,-20 8 680,-52 22-4225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0.83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2681 11779,'21'-7'288,"35"-12"-160,37-13-136,39-12-16,31-11 16,27-9 24,20-8 16,14-5 32,9-6 24,6-5 0,2-5 8,4-7-8,3-4-32,5-5-8,4-3 0,5-2-24,3-2 8,1 1 0,1-1-16,-3 2 32,-5 1-32,-7 2 8,-9 3 0,-11 2-48,-12 3-192,-13 3-424,-15 4-225,-16 6-703,-18 6-400,-19 8 1143,-35 16-6064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1.5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3542 9698,'26'-8'328,"42"-13"-16,44-15-280,43-11-24,36-11-8,27-9 24,20-7 8,12-8 216,7-5 168,4-5 241,0-4 23,2-3-176,-1-3-168,0-3-240,-1-3-32,-3-1-8,-3 0 0,-7 0 0,-7 2 48,-9 0 152,-8 0 80,-8-1 112,-5-3-24,-4-1-152,-2-3-80,-4-3-128,-3-3-48,-7-2-40,-6-2-64,-11 0-280,-12 0-88,-14 3-224,-13 5-240,-14 5-729,-13 7-1335,-10 9 1680,-23 20-5938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2.0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2889 1 5337,'1'6'248,"0"11"200,0 12-424,0 13-8,-2 13 0,-3 11 0,-7 12 200,-9 8 120,-10 9 153,-11 9 39,-13 9-152,-13 10-48,-16 8-56,-16 5 40,-20 5 248,-17 3 72,-21 4 48,-17 2-8,-16 1-199,-13 0-137,-5-4-192,-2-7-224,4-11-609,6-13-271,9-17-512,9-17-312,12-18 1047,34-20-6000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2.2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1 194 8586,'21'-12'56,"28"-16"-712,29-17-1817,27-11 1393,-5 4-3353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2.36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0 128 1952,'13'-5'224,"17"-7"217,14-5-361,11-3-168,5 1-8,3 1 8,0 3-97,-1 2 137,-10 4-2144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2.5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3096 1 1712,'-5'7'657,"-9"10"535,-12 14-224,-13 13-80,-15 14-112,-17 15-24,-17 13 81,-18 12 47,-18 12-64,-17 10-120,-17 10-248,-16 6-128,-15 5 16,-11 1-24,-8 0-39,-3-3-33,0-4-224,5-4-160,6-7-729,10-6-503,11-9-1393,11-13 1409,35-21-4233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8.60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1 617 11602,'10'-13'353,"18"-17"-73,27-17-264,28-12 0,28-7 240,25-2 168,22 2 112,18 4 48,15 7-224,13 5-152,10 8-112,8 9-32,2 13-32,0 14-24,-1 18-40,-6 18-48,-8 19-432,-12 18-400,-17 18-2617,-21 16 2153,-37-9-7018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2.7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1 338 7922,'21'-15'-544,"30"-20"-425,31-21-1095,29-16 256,22-12 927,-11 9-775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3.1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3512 1 7914,'-2'5'240,"-3"11"-56,-3 12-192,-2 16-8,-1 17 16,-3 16 232,-3 16 120,-6 13 336,-7 10 144,-9 7 96,-9 6 1,-10 4-137,-10 2-56,-12 2-72,-10 1-40,-13 3-96,-13 3-56,-16 5-184,-17 5-71,-19 6-121,-18 5-40,-20 1-40,-17 1-72,-14-6-136,-11-6-113,-7-11-543,-4-8-336,0-10-1633,3-8 1585,45-25-8898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3.42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1229 7738,'20'-9'776,"31"-13"1096,33-14-1760,35-14-304,32-12-144,26-9-88,20-6 8,11-6 208,5-2 144,-1-2 136,-5 0 40,-4-2-24,-3 0-16,-1-3-248,3-5-576,5-7 464,-33 16-7698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3.7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4773 0 9490,'-22'14'-248,"-32"22"-864,-31 22-257,-29 21 737,-24 17 360,-19 11 1232,-17 8 249,-16 5 175,-15 5-208,-15 2-656,-13 4-224,-15 3-256,-15 3-48,-18 1-120,-19 1-16,-19 2 16,-19 0-152,-17 2-800,-14 2-856,-14 3 975,59-24-5816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4.41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3376 0 9330,'-21'9'448,"-33"12"464,-31 17-1208,-28 17 24,-24 16-16,-20 12 88,-16 10 168,-16 9 248,-12 8 56,-10 10-8,-10 11-16,-6 16-176,-2 15-48,1 16-24,4 13 0,13 8 160,16 1 120,25-6 64,31-14-31,36-17-369,39-17-361,40-18-351,38-19-72,34-21 192,30-24 232,28-25-24,22-26 56,21-26-457,15-22-807,12-22 1088,-23 0-4217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4.75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1045 1 8690,'-19'11'80,"-26"19"248,-26 21-1128,-22 21 464,-14 19 56,-9 16 16,-3 12 640,3 7 200,9 4 208,13 0 0,19-6-392,22-7-296,25-10-608,26-10-424,26-14-904,23-15-577,21-20 1265,-1-18-2417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5.08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1011 1 11739,'-15'3'-161,"-17"7"-1431,-19 9 120,-14 11 360,-12 11 207,-10 11 1738,-6 10 447,-6 6 288,1 6 49,3 3-729,9 3-312,11 2-360,16 2-208,16-1-288,17-3-184,17-5-104,16-10-1,16-12-135,15-14-128,17-16-824,17-17-417,14-20 1049,-7-6-4289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5.42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1418 29 5889,'-6'-3'376,"-8"-4"200,-10-1-576,-10 0-72,-11 5-96,-10 7 32,-12 8 256,-9 10 112,-8 12 233,-7 11 79,-5 11-64,-3 10-24,-4 10 112,0 9 128,0 6 240,4 5 65,9 4-281,11 0-216,16-4-328,16-6-144,18-9-168,19-10-120,17-9-160,16-10-104,14-10-121,12-10-47,11-11-392,11-11-168,8-9-849,7-9 1089,-12-4-4297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5.8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372 0 4513,'-15'8'624,"-17"10"1056,-14 10-1480,-9 10-208,-3 7 113,5 3 71,7 0 128,11-1 184,13-3-56,13-3-88,14-3-112,18-4-216,16-2-16,18-3-16,16-3 8,15-2-80,13-3-8,11-2 16,10-4-8,10-1 96,7-3 0,6-1-48,4-3-168,3-4-400,-1-6-289,-3-7-423,-7-6-192,-11-6 840,-28 1-2817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6.50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1898 394 1680,'-12'-2'-56,"-18"0"160,-23-1-112,-21 1 256,-20 3 577,-17 3 239,-15 6 160,-12 5-24,-7 6-311,-5 6-233,1 5-352,5 6-104,9 3-144,11 2-48,15 2 0,16 2-8,17 0-176,16 2 32,18 1 72,17-1 32,18 0 224,17-3 24,19-4-56,16-5-16,19-8 48,16-10 96,19-11 80,17-10 24,18-12-104,14-9-120,14-8-96,12-8-40,8-7 0,5-8-8,5-5 8,2-4 8,0-4-16,0 1 0,-2 0-16,-4 2 0,-4 2-96,-5 1-160,-6 3-440,-7 2-8,-12 2 88,-13 3 176,-17 5 456,-18 5 24,-20 6 24,-20 7 0,-22 6-16,-20 7-56,-22 6-112,-21 7-32,-23 9 8,-22 8 64,-22 9 256,-20 8 64,-20 9 72,-17 7-16,-16 6-144,-14 7-40,-14 5-56,-9 4 48,-8 1 32,-5 1 8,-1 1-24,1 0-48,3 0-80,7-1-72,9-4-64,11-5-72,14-7-176,13-9-104,16-10-56,14-10 39,15-9 145,16-8 176,15-6 168,14-3 16,14-4-440,12-1-288,13 0-848,9 0 720,7 0-1865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2.21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1 322 10130,'9'-9'280,"14"-13"-264,14-11 200,15-8-40,11-3 88,11 1 232,8 4 97,7 5 239,7 7 0,4 8-120,5 9-144,3 11-328,2 11-120,3 14-120,0 14-32,-3 15-32,-7 16-80,-14 18-96,-20 20-88,-26 23-432,-33 22-288,-35 22-617,-34 17-159,-30 9-424,-22 4 1151,7-35-4928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6.8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0 572 1984,'2'-2'585,"2"-3"383,4-3-480,3-4-232,3-2-472,3-3-120,-1-1-144,-1 1-40,-2 1 168,-4 3 127,-4 2 482,-5 3 319,-3 2 424,-2 2 24,0 2-312,1 1-256,4 0-408,5 1-48,7 1-8,6-2 8,7 0 40,4-1 104,7 0 344,7-1 185,8 0 295,10 0 8,11-1-224,12 0-168,14-3-304,15-2-104,15-4-128,12-4-32,10-2-16,6-4 8,5-1 0,5-2-8,2-2 0,4-1-24,3-4-672,1-4-424,0-5-1417,-4-5 1249,-30 6-4425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7.32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2807 1616,'18'-6'360,"28"-9"273,33-10 87,33-10 56,30-7-120,27-8-96,20-4-8,19-4 88,14-4 1,14-3-89,11-4-72,12-3-264,10-4-96,8-4-40,8-2-16,4-5 0,4-2-16,2-3 0,0-2-8,-2-3-24,-2-3-8,-5-3-8,-4-6 0,-7-4 0,-7-5-8,-10-5-96,-10-3-48,-12-4-136,-14-2-168,-16 0-769,-16 1-663,-17 0 992,-38 22-2977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7.7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470 145 5897,'-4'-6'0,"-6"-6"-208,-4-6 16,1-3 272,3-1 336,4 1 224,6 4 265,7 3 31,10 5-280,10 5-208,11 7-304,10 10-88,5 11-64,2 12 0,-5 13 0,-9 14 32,-15 14 96,-17 15 32,-18 14 32,-16 12-24,-16 10-16,-13 6 40,-9 4 16,-9 2 0,-6-2-88,-5-5-320,-4-5-1016,-5-9-712,-5-9 903,14-23-5800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7.9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89 9546,'9'-8'-272,"13"-12"-32,14-10-688,1 0-6986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8.0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1254 1 4617,'-4'6'648,"-9"13"504,-12 15-576,-15 19-527,-15 21-57,-17 21 40,-16 16 128,-14 12 120,-11 5-8,-8 2-24,-4-2-136,-4-5-920,-1-7-593,1-8 729,22-24-4585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8.2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85 2681,'14'-14'-216,"18"-19"560,5-5-3153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8.3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1 115 3721,'13'-5'432,"16"-6"288,15-2-304,10-3-360,5 0-152,-3 2-392,-3 2-192,-8 2-568,-7 0 631,-10 3-1599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8.5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808 0 11707,'-16'3'536,"-19"5"472,-18 8-2184,-13 10-265,-7 10-15,-2 8 400,-1 3 712,2-1 864,3-5 136,6-7-16,5-6-256,9-7-968,10-6-680,10-4 664,10-5-6930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39.76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0 314 10410,'4'1'592,"11"-1"553,14 1-1497,22 0-137,22-1-55,20-2 144,17-2 208,10-5 272,7-4 152,2-5 64,-1-4 0,-3-3-120,-5-3-112,-4-1-408,-8-1-272,-10 1-336,-14 2-16,-16 4 400,-17 3 400,-18 4 488,-17 4 64,-15 5-16,-14 4-64,-14 8 8,-13 6 88,-10 6 184,-10 6 16,-8 5-40,-4 5-39,-4 5-129,-1 4-48,-2 4-104,-1 3-48,-1 2-88,-2 3-24,1 2-40,2 1-8,6-2-16,9-4-16,12-7-152,15-7-56,15-8-104,15-6-64,15-7 120,15-7 32,13-8-57,13-10 9,11-8-48,11-9 24,9-8 160,5-8 72,2-6 56,0-3-24,-2-3-32,-2 1 0,-5 3 24,-6 4 48,-9 7 128,-9 5 112,-14 8 232,-11 7 25,-14 6-97,-11 6-144,-14 5-256,-11 7-48,-13 6 0,-12 6 32,-10 5 8,-8 3 0,-8 1 8,-4 1 0,-3-2-48,0-1-72,1-4-96,7-3-88,8-4-9,14-5 73,13-4 120,14-5 96,13-4 120,14-4 40,11-4 96,13-3 41,11-2 7,10 0-24,8-1-32,5 2 0,2 1 0,1 2-8,0 1 0,-1 2-8,1 0-24,0 0-24,1-1-64,0-1-40,-3-1-40,-4-2-8,-7 0 8,-8 0-8,-8 2-8,-10 1-64,-8 4-72,-10 2-72,-7 3-144,-9 4-16,-8 5-96,-9 5-72,-9 4-57,-9 4 49,-7 3 152,-5 1 40,-6 2-416,-3 0-296,-3 3-713,-2 1-135,-1 1 568,0 3 368,1 2 792,5 2 224,7 2-313,9 3 233,13-7-2176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0.10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1287 0 2369,'-10'2'184,"-18"3"80,-18 7-112,-19 10-88,-19 10 160,-15 11 504,-13 11 272,-9 10 280,-6 8-63,2 7-417,5 2-224,14-2-760,16-5-424,20-8-1313,19-11 1001,18-13-4305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2.58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1000 1 5665,'2'17'168,"1"27"-40,-1 31 16,-4 31 128,-8 25 344,-10 21 785,-13 12 215,-18 6 153,-16 0-313,-18-4-768,-16-6-312,-15-8-856,-12-12-584,-7-16-1625,-5-19 1409,21-27-7506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0.6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 6777,'1'5'-344,"3"5"-520,6 4-408,13 3 608,14 0 272,15-3 448,16-3 32,13-5-40,12-6-48,9-6 0,-12-1-3433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0.89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284 1 5401,'-29'11'-200,"-37"14"-280,-29 10-152,2 0-3457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1.0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1 485 1112,'11'-7'32,"22"-8"-24,25-10 0,26-8 0,24-5 0,21-2 32,14-1 88,10 2 256,5 4 152,0 4 177,-4 3-81,-5 0-256,-8 0-200,-7-3-672,-10-4 344,-24 4-3361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1.3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908 0 3673,'-16'6'88,"-21"9"-160,-22 8-32,-18 8 184,-14 5 232,-7 3 368,-4 0 40,3 0-152,8-2-184,10-2-232,15-2-64,17-2-160,18-1-32,21-1 24,21-2 40,24-4 120,22-6 8,24-9-72,21-10-24,17-14-176,14-11-192,9-10-344,2-8-296,-1-6-312,-7-4 103,-10-1 625,-26 8-400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1.5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825 1 2112,'-5'1'361,"-12"3"311,-12 3-264,-13 3-136,-10 3 8,-9 3 56,-6 2 48,-2 2-112,-2 2-80,0 3-224,1 1-224,-1 3-616,0 2-440,1 3 679,12-4-1551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1.5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1032,'1'4'0,"0"2"-1032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2.29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9210,'2'0'-728,"6"0"112,1 0-7250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2.43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0 321 4777,'10'-2'736,"17"-1"496,20-4-423,21-2-569,22-2-176,21-4-136,20-3-72,16-4-184,13-5-73,10-6-167,6-5-136,2-6-632,0-5 776,-30 7-3185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2.7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658 1 976,'-11'3'232,"-14"5"496,-13 4 225,-9 3 271,-7 0-80,-2-1-408,1-1-152,4-3-296,3-2-111,6-1-202,4-2-143,3 0-328,3 0-208,0 1-456,1 2-248,-3 4 776,6-1-1817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3.7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 1 5769,'-3'1'-1120,"-3"1"1040,0 0-4489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2.87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713 1 5705,'-5'28'368,"-10"41"-24,-14 44-96,-15 41-16,-18 33-168,-19 26-16,-21 15 1,-18 8-17,-15-3-16,15-42-7122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3.8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75 5553,'9'-2'520,"15"-4"320,17-2-399,19-3-369,19-1-64,16 0-32,15 0-24,8 4-32,4 4 0,-1 6 8,-4 6-16,-9 9-353,-12 6-231,-16 7-384,-18 5 16,-21 6 176,-21 4 143,-24 4 545,-10-6-1896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3.9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348 1 952,'-22'13'184,"-28"18"208,-29 17-304,-23 12-104,8-5-1584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4.37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0 418 7674,'5'-6'-208,"9"-8"-625,14-9-119,15-7 728,16-7 288,14-4 672,15-4 121,13 1 47,9 1-224,7 5-280,5 5-88,4 6-120,3 8-24,2 6-48,2 8-40,0 7-56,0 8-8,0 7-8,-3 8 0,-5 9-48,-7 10-16,-11 11-72,-13 9-16,-16 8-48,-18 7 0,-22 5 136,-22 4 32,-23 2 96,-20 0-16,-19-2-352,-16-4-184,-12-8-696,-8-8-601,-8-11 1033,11-15-4105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4.5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46 3105,'17'-8'-232,"26"-10"1168,5-2-4745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4.7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 5329,'19'0'488,"25"2"304,23 3-384,17 7-319,11 7-41,1 10-24,-6 13-40,-15 15-104,-18 16-73,-27 19-103,-27 14-128,-27 11-656,-25 5 672,-5-18-4233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5.11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29 10282,'10'-4'312,"17"-4"312,20-1-984,18 2 264,17 6 40,13 8 120,8 9 200,7 9 56,3 11 57,0 10-65,-3 12-160,-2 14-64,-3 13-72,-3 12-16,-5 9-8,-7 7 0,-11 6-8,-14 6-40,-19 2-16,-19 3-56,-22 0-176,-22 0-113,-21-2-719,-19-4-728,-19-7 1040,3-23-6642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5.5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1616 1 9322,'3'6'248,"5"11"-112,4 13-152,0 15-16,-3 14 8,-8 16 120,-11 13 40,-16 11 128,-16 10 32,-18 8-56,-17 9-32,-17 4-56,-14 3 48,-15-1 40,-14-2 1,-12-5-177,-12-4-249,-10-7-807,-5-8-736,-2-11 920,29-20-7250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5.9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1495 1 10178,'-9'7'56,"-12"11"-584,-15 17-1480,-14 20 519,-14 21 297,-14 19 1512,-14 16 752,-14 13 137,-13 10-153,-13 9-728,-11 6-512,-13 3-1152,-9 1-753,-9-4 1025,24-27-3265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7:46.2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1410 0 9682,'-7'14'384,"-16"20"504,-18 21-2448,-20 27-200,-21 25 271,-20 22 593,-19 15 856,-19 6 608,-15 2-8,-12-3-616,-9-6-1464,-6-10 848,29-27-3417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05.0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1976,'4'-8'2529,"5"14"-957,7 17 322,-7 9-1149,-1 1 0,-2 0 0,-1 0 0,1 52 0,-1-15-268,48 366 409,2-150-4770,-37-222 2655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3.15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238 1 12451,'-19'37'248,"-30"70"-1753,-34 77 1041,-4 8-10266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05.8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2 108 2328,'0'0'261,"0"0"-209,0 0 0,-1 0 0,1 1 0,0-1 0,0 0 0,0 0 0,0 0 0,0 0 1,0 0-1,0 1 0,0-1 0,0 0 0,0 0 0,0 0 0,0 0 0,0 0 0,0 1 0,0-1 0,0 0 0,0 0 0,0 0 0,0 0 1,0 1-1,0-1 0,0 0 0,0 0 0,1 1 417,-1-1-417,0 0 0,1 0 0,-1 0 0,0 0 0,0 1 0,0-1 0,0 0 0,0 0 0,1 0 0,-1 0 0,0 0 0,0 0 0,0 0 1,0 0-1,0 0 0,1 0 0,-1 0 0,0 0 0,0 0 0,0 0 0,0 0 0,1 0 0,-1 0 0,0 0 0,22 0 1198,24-6-447,379-86-335,-380 82-1362,-7 5 319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07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70 192,'2'0'273,"0"-1"0,0 0-1,0 0 1,-1 1 0,1-1-1,0-1 1,0 1 0,0 0 0,-1 0-1,1-1 1,-1 1 0,1-1 0,-1 1-1,1-1 1,-1 1 0,2-4 0,1 0-4,2-8 2420,-16 14-1788,7 0-828,1 0 0,-1 0 0,0 0 0,1 1 0,-1-1 0,1 1 0,0 0 0,0 0 0,-1 0 0,-1 2 0,-1 5 92,1 0-1,0 1 0,1-1 0,-1 1 1,2 0-1,0 0 0,-2 12 0,4-19-124,-1 1-1,1-1 0,0 0 0,0 0 1,1 0-1,-1 0 0,1 0 1,-1 1-1,1-1 0,0 0 0,0 0 1,2 3-1,-2-4-30,0-1 0,0 0 0,0 0 0,0 0 0,0 0 0,0 0 0,1 0 0,-1 0 0,0-1 0,0 1 0,1 0 0,-1-1 0,1 1 1,-1-1-1,0 1 0,1-1 0,-1 0 0,1 0 0,-1 1 0,1-1 0,-1 0 0,1 0 0,-1 0 0,1-1 0,-1 1 0,1 0 0,1-1 0,6-2 17,-1-1 1,1 0-1,-1-1 0,0 1 0,0-1 1,0-1-1,0 0 0,-1 0 0,0 0 1,-1-1-1,1 0 0,-1 0 0,-1-1 1,1 0-1,-1 0 0,-1 0 0,1 0 1,4-15-1,-9 21-5,0-1-1,0 1 1,-1 0 0,1-1 0,-1 1 0,0 0-1,1-1 1,-1 1 0,0 0 0,0 0-1,0 0 1,-1 0 0,1 0 0,0 0-1,-1 0 1,1 0 0,-1 0 0,0 1 0,0-1-1,1 1 1,-1-1 0,0 1 0,0 0-1,0 0 1,-1 0 0,1 0 0,0 0-1,0 0 1,-1 0 0,1 1 0,-4-1-1,2-1-57,-1 1-1,1 0 0,-1 0 1,1 0-1,-1 0 0,0 1 1,1 0-1,-1 0 0,0 0 0,0 0 1,1 1-1,-1 0 0,1 0 1,-1 0-1,-6 3 0,9-2 44,-1 0 0,1 0 0,0 1-1,0-1 1,0 1 0,0 0 0,0-1 0,0 1-1,1 0 1,-1 0 0,1 0 0,0 0 0,0 1-1,0-1 1,1 0 0,-1 0 0,1 0 0,-1 1 0,1-1-1,0 0 1,0 1 0,1-1 0,-1 0 0,1 0-1,-1 1 1,1-1 0,0 0 0,0 0 0,0 0-1,4 5 1,-4-5 0,0-1 0,0 0-1,0 1 1,0-1 0,1 0 0,-1 0-1,1 0 1,0 0 0,0 0 0,-1 0 0,1-1-1,0 1 1,0-1 0,1 1 0,-1-1-1,0 0 1,0 0 0,1 0 0,-1 0-1,1 0 1,-1 0 0,1-1 0,-1 1-1,1-1 1,-1 1 0,1-1 0,-1 0-1,1 0 1,-1-1 0,1 1 0,0 0-1,-1-1 1,1 1 0,-1-1 0,0 0 0,1 0-1,-1 0 1,0 0 0,1 0 0,2-3-1,-1 1-3,-1 1 0,0-1-1,1-1 1,-1 1-1,0 0 1,-1-1-1,1 0 1,-1 1 0,1-1-1,-1 0 1,0 0-1,0 0 1,-1-1 0,3-7-1,-4 10-1,0 1 1,1-1-1,-1 1 0,0-1 0,0 0 0,0 1 0,0-1 1,0 1-1,0-1 0,-1 0 0,1 1 0,0-1 1,-1 1-1,1-1 0,-1 1 0,0-1 0,1 1 1,-1 0-1,0-1 0,0 1 0,0 0 0,0-1 0,0 1 1,0 0-1,-1 0 0,1 0 0,0 0 0,0 0 1,-1 0-1,1 0 0,-1 1 0,1-1 0,-1 0 1,1 1-1,-1-1 0,1 1 0,-1 0 0,1-1 0,-1 1 1,1 0-1,-1 0 0,0 0 0,-2 0 0,-1 0-14,-1 0 0,1 0 0,-1 1 0,1-1 0,-1 1 0,1 0 0,0 1 0,-1-1 0,1 1 0,0 0 0,-6 4 0,9-5-12,1 0-1,-1 0 1,1 0 0,0 0-1,-1 0 1,1 1-1,0-1 1,0 0-1,0 1 1,0-1-1,0 1 1,0-1 0,1 1-1,-1 0 1,0-1-1,1 1 1,-1 0-1,1-1 1,0 1 0,0 0-1,-1 0 1,1-1-1,0 1 1,0 0-1,1 0 1,-1-1 0,0 1-1,1 0 1,-1 0-1,1-1 1,-1 1-1,1 0 1,0-1 0,-1 1-1,1-1 1,0 1-1,0-1 1,2 3-1,5 4-806,1-1 274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18.7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5 3201,'10'-4'5745,"-10"7"-5169,0 1-344,-4 1-1408,-1-1 808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19.26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0 3793,'4'4'528,"17"4"1032,-23 0-480,-4 5-71,1 2-233,-4-2-712,0 0-192,1-5-936,2 0 720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19.87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3569,'0'2'-64,"2"-2"160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0.3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 1 4985,'-2'8'224,"-21"2"96,23-1-536,-3 0 136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0.88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33 0 10426,'-23'25'160,"14"-9"-64,12-6-2440,8-3 1528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1.9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8098,'2'19'536,"2"-14"512,-4 0-1072,9 0-664,1 0-672,1 0 808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2.4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18 11162,'-6'0'448,"-5"6"153,8-2-553,6-3-184,4-1-80,8-5-649,2-4-791,3-6 952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2.9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6241,'0'21'232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3.66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2664 0 6017,'-20'11'168,"-18"18"88,-16 17 232,-14 19 537,-12 16 287,-12 15 248,-13 15-103,-15 16-489,-16 17-296,-18 20-464,-17 20-120,-21 20-168,-18 19-96,-19 20-256,-17 14-128,-13 8-1001,-6 0 945,41-45-10178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3.37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0 9514,'-13'3'-1472,"12"1"1192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4.27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8954,'1'1'528,"1"5"448,2 1-2208,16 1 424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5.3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9210,'5'19'472,"-7"-5"528,2-5-1824,4-3-696,10-8 808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5.77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 10 13571,'-10'-10'-24,"-7"23"-1328,18 5-953,11-3 1177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6.25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1 10298,'2'10'688,"-21"0"-800,23 3-368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6.6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46 1 10714,'-19'17'880,"-4"-10"865,20 0-3097,16 8 415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7.6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9 11450,'1'-9'-208,"1"14"56,18 3-2688,3-2 1688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8.1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1 9154,'-3'0'184,"3"11"-208,3 2 24,-2 5 24,1-2 8,-2-6-16,0-2-144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8.86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6713,'1'21'-208,"9"-18"416,3 4-808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9.2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2 7906,'-2'-1'-584,"1"12"-2713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4.01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2071 1 11370,'-2'13'745,"-11"21"119,-13 26-408,-17 30-192,-18 31-264,-23 33-8,-24 29 8,-27 30 0,-28 24-16,-28 23-8,-26 20-240,-26 21-1465,-20 16 73,-17 11 560,39-51-7810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29.7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 0 10938,'-11'38'160,"-5"-50"184,22 20-1816,10 6-1489,7 9 1761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30.3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 1 8530,'-8'6'-24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31.0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5 9330,'-9'29'208,"2"-21"-320,4 0-304,6-8-248,4 0-72,3-8-361,2-3-567,-4-20 1000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37.27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1320,'0'141'8296,"0"107"-10270,0-239 1317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37.74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0 544,'-1'2'192,"1"-1"0,0 1 0,0 0-1,0-1 1,0 1 0,0-1 0,0 1 0,0 0 0,1-1-1,-1 1 1,1-1 0,-1 1 0,1-1 0,-1 1 0,1-1-1,0 1 1,0-1 0,0 0 0,0 1 0,0-1 0,0 0-1,0 0 1,0 0 0,0 1 0,0-1 0,2 0 0,1 0-159,-1 0 0,0-1 0,1 0 1,-1 0-1,1 0 0,-1 0 0,1 0 1,-1-1-1,1 1 0,-1-1 0,6-2 1,62-19-1307,-59 20 760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38.16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21 1360,'3'-3'104,"0"-1"152,-1 0-144,0-1 64,-1 4 64,-1-1 9,0 1-345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38.6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4161,'0'1'200,"2"1"152,-1-1-168,0-1 200,-2 2-360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39.44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1 6369,'-4'5'1449,"4"-3"-1417,0-1-320,3 1-681,3-2-1263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40.6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58 1104,'8'3'1803,"2"-11"-1598,0 1-1,1 0 1,0 1-1,0 0 1,1 1-1,14-5 1,-20 8-195,0 0 1,1 0-1,-1 0 1,0 1-1,1 0 1,-1 0-1,1 1 1,-1 0 0,1 0-1,-1 0 1,0 1-1,1 0 1,11 3-1,-18-3-7,1-1-1,0 1 1,0 0 0,0 0-1,-1 0 1,1-1-1,0 1 1,-1 0 0,1 0-1,-1 0 1,1 0-1,-1 0 1,1 0 0,-1 0-1,0 0 1,1 0-1,-1 0 1,0 0 0,0 0-1,0 0 1,0 1-1,0-1 1,0 0 0,0 0-1,0 0 1,0 0-1,-1 0 1,1 0 0,0 0-1,-1 0 1,1 0-1,-1 0 1,0 2 0,-19 35 202,19-36-188,-22 32-288,-33 38-1,26-35-376,17-21 467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41.46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248 7 2441,'0'-1'64,"0"1"0,0 0 0,0 0 0,0-1 0,-1 1 0,1 0 0,0 0 0,0-1 0,0 1 0,0 0 0,0 0 0,0-1 0,0 1 0,0 0 0,-1 0 0,1-1 0,0 1 0,0 0 0,0 0 0,-1 0 0,1 0 0,0-1 0,0 1 0,0 0 0,-1 0 0,1 0 0,0 0 0,0 0 1,-1 0-1,1-1 0,0 1 0,0 0 0,-1 0 0,1 0 0,0 0 0,0 0 0,-1 0 0,1 0 0,0 0 0,0 0 0,-1 0 0,1 0 0,0 1 0,0-1 0,-1 0 0,-20 8 1139,-26 22-1489,38-25 104,-6 6 162,1 1 0,1 0-1,-1 1 1,2 0 0,0 1 0,1 0-1,0 1 1,1 0 0,0 1-1,2 0 1,0 1 0,0 0 0,-4 17-1,11-31 32,0 0 0,1 0-1,-1 0 1,1 0-1,-1 0 1,1 0 0,0 0-1,0 0 1,0 0 0,1 0-1,-1 0 1,1 0 0,0 0-1,0 0 1,0 0 0,2 4-1,-2-5-17,0-1-1,1 0 1,-1 0-1,0 0 1,1 0-1,-1 0 1,1 0-1,-1 0 1,1 0-1,-1-1 1,1 1-1,0-1 1,-1 1-1,1-1 1,0 1-1,-1-1 1,1 0-1,0 0 1,0 0-1,-1 0 1,3 0-1,11-3-235,-1 0-1,0-1 0,1 0 1,-2-1-1,19-9 0,-12 5-374,0 2-124,-1-1 336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6.13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3 289 10698,'-2'-3'672,"3"-4"193,3-4-609,8-6-72,11-4-216,17-4 128,18-5 112,23-3 176,25-1 32,28 1-88,27 4-112,27 6-160,26 7-48,24 10-2312,20 9 1903,15 10-719,13 9-552,4 8 744,-2 7-529,-51-3-5016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49.05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99 792,'3'-3'4164,"-1"-3"-4171,1 0 0,-1 1 0,1-1 0,0 1 1,1 0-1,-1 0 0,1 0 0,0 0 0,1 1 1,-1-1-1,1 1 0,-1 0 0,1 0 0,0 1 0,1 0 1,-1 0-1,1 0 0,-1 0 0,1 1 0,0 0 0,0 0 1,0 1-1,0-1 0,0 1 0,8 0 0,-12 1-40,-1 0 0,1-1 0,-1 1 0,1 0 0,0 0-1,-1 0 1,1 0 0,-1 1 0,1-1 0,-1 0 0,1 1 0,-1-1-1,0 1 1,1-1 0,-1 1 0,0 0 0,1 0 0,-1-1 0,0 1-1,0 0 1,1 0 0,-1 0 0,0 0 0,0 1 0,1 1 0,0 0 40,-1 0 1,1 1-1,-1-1 1,0 0-1,0 1 1,0-1-1,-1 1 1,1-1-1,-1 1 1,0 6 0,-1 5 191,0 1 1,-2-1 0,-7 31 0,-7 1-287,-1-1 1,-2-1-1,-49 79 0,59-108-160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56.0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133 215 920,'0'0'67,"0"-1"-1,0 1 0,-1-1 1,1 1-1,0-1 0,-1 1 1,1-1-1,-1 1 0,1-1 1,-1 1-1,1-1 1,0 1-1,-1 0 0,0-1 1,1 1-1,-1 0 0,1 0 1,-1-1-1,1 1 1,-1 0-1,1 0 0,-1 0 1,0 0-1,1-1 0,-1 1 1,0 0-1,1 0 0,-1 0 1,1 1-1,-1-1 1,0 0-1,1 0 0,-1 0 1,1 0-1,-1 0 0,0 1 1,0-1-1,-32 9-385,24-7 510,7-1-169,0 0-1,0-1 1,-1 0-1,1 0 1,0 0-1,-1 0 1,1 0-1,0 0 1,-1 0-1,1-1 1,0 1-1,-1-1 1,1 0-1,0 1 1,0-1-1,0 0 1,0 0-1,0-1 1,0 1-1,0 0 1,0-1-1,0 1 1,0-1 0,1 1-1,-1-1 1,1 0-1,-1 0 1,1 0-1,0 0 1,0 0-1,0 0 1,0 0-1,0 0 1,0 0-1,0-1 1,1 1-1,-1 0 1,0-5-1,0 0-15,0 0-1,1 0 0,0 0 1,0 0-1,0 0 0,1 0 0,0 1 1,0-1-1,1 0 0,0 0 1,0 1-1,3-8 0,34-42-976,-25 37 553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46.47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104 53 592,'25'-13'1738,"-16"7"-1554,-1 1-1,1 0 1,0 1 0,0-1 0,17-4 0,-22 8-176,0 0-1,-1 0 1,1 0 0,0 0 0,0 1 0,0-1 0,0 1 0,0 0-1,0 0 1,0 1 0,0-1 0,0 1 0,0 0 0,-1 0 0,1 0-1,0 0 1,5 3 0,-8-2-11,0-1-1,0 0 1,-1 0 0,1 0-1,0 1 1,-1-1 0,1 0-1,-1 1 1,1-1 0,-1 1-1,0-1 1,0 0-1,1 1 1,-1-1 0,0 1-1,0-1 1,-1 0 0,1 1-1,0-1 1,0 1 0,-1-1-1,1 0 1,-1 1 0,1-1-1,-1 0 1,1 1-1,-1-1 1,0 0 0,0 0-1,0 0 1,1 0 0,-3 2-1,-33 42 125,35-44-96,-46 51 314,11-10-223,-2-1 1,-67 53-1,98-89-638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47.18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190 0 1528,'-24'20'1790,"10"-10"-1890,0 1 0,1 0 0,0 1 0,0 1 0,1 0 0,1 0 0,-16 26 0,20-28 198,1-1 1,0 1-1,1-1 1,0 2-1,1-1 1,0 0-1,1 1 1,1 0-1,-1 0 1,2-1-1,0 1 1,0 13-1,0-23-61,1 0 1,0 0-1,0 0 0,0 1 0,1-1 0,-1 0 1,0 0-1,1 0 0,-1 0 0,1 0 1,0 1-1,0-1 0,-1 0 0,2-1 0,-1 1 1,0 0-1,0 0 0,0 0 0,1-1 0,-1 1 1,1 0-1,-1-1 0,1 0 0,0 1 1,0-1-1,0 0 0,-1 0 0,1 0 0,0 0 1,0 0-1,0 0 0,1-1 0,-1 1 0,0-1 1,0 1-1,0-1 0,5 0 0,-2 0-62,1-1-1,0-1 1,0 1-1,0-1 1,-1 0-1,1 0 1,-1-1-1,0 1 1,1-1-1,-1 0 1,-1-1 0,9-6-1,5-6-150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57.55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2 864,'0'-2'-8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57.7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1 832,'1'7'304,"-1"6"312,0 3-72,0 8-95,-3 4-25,0 5-32,0 3-48,0 0-144,2 0-80,-2 1-384,2-3-456,-1 2 416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58.0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35 336,'0'0'192,"0"2"96,1-1-8,2-1 8,4 0 8,2-3 0,4-3-40,3 2-71,0-3-145,1 1-40,-3 2-104,2-1-233,0 3 209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58.8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2 4249,'13'-2'384,"-6"2"-136,0 0-312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8:59.4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4281,'6'6'-464,"2"-2"456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9:00.0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5729,'0'4'128,"2"2"-112,2 1-232,-1 2 152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0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5699 1 4697,'-37'12'344,"-57"20"560,-64 27-904,-62 29 0,-58 33 64,-49 30 24,-45 34 8,-39 33 16,-34 36-56,-28 38 0,-21 39 0,-14 39-32,-1 37-456,8 32-624,19 29 600,93-65-4097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6.5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39 1124 3337,'-5'-9'1184,"-6"-12"1104,-1-12-15,3-9-665,8-6-367,15-3-513,18-1-152,21-3-80,23-1 0,20-3-64,20-3-40,19-3-152,16-3-64,16-1-48,14-1-8,13 1-40,12 3-16,11 5-56,9 6-112,6 9-328,2 11-232,-5 13-600,-8 12-424,-14 15-1433,-18 12 1729,-42 4-5810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9:00.68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62 21 5577,'-1'-6'32,"-7"3"120,4-1-88,-2 1 456,-1 0 120,-2 2-63,2 1-121,0 0-752,1 1-1041,-1 9 753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9:01.3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7 2921,'14'-1'-208,"-12"1"-225,-1 0 17,-2-2 8,-3-2 296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19:02.02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1 4713,'-3'3'4137,"3"-2"-4081,0 2-992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3.50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6 6873,'15'-2'-352,"7"-1"-24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3.69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20 7330,'13'0'584,"-5"-3"1544,5-2-3096,0 1-1241,0-4 1401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4.08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22 0 7866,'-14'10'-208,"7"-3"-72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4.47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29 0 9330,'-13'5'-152,"3"0"-680,5 0 256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4.70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47 0 5681,'-27'13'-520,"8"-2"-256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5.53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36 1 3505,'-21'8'-696,"7"-4"904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6.223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1 7290,'3'10'-657,"6"-11"217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7.1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26 2051 14739,'-7'-2'272,"-3"-5"-688,2-7-360,9-9 240,14-9-16,17-12 600,17-12 224,21-12 232,20-12 56,22-13-112,22-13-144,23-12-200,24-10-72,25-10-40,23-8-16,20-3 0,18 1 0,15 5 24,11 9 0,12 12 0,11 16-32,10 20-48,10 22-88,2 28-392,-2 28 8,-13 30-456,-20 29-241,-29 26-1007,-35 20 1176,-59-6-6858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6.54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3 6105,'3'0'-632,"4"0"-608,6-2 176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6.93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6 8242,'0'-3'-8,"1"1"-552,2 1 8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7.50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12 0 6889,'-7'0'0,"2"0"-104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7.88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10 4 6985,'-8'0'321,"6"-1"143,5 0-1449,10-1 473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8.27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0 4489,'3'1'160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8.45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61 0 4561,'-31'8'-512,"2"-3"592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1.78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86 0 7754,'-27'22'184,"7"-9"-56,2 0-392,7-3-841,4-3-839,4-2 968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2.53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 0 2561,'-3'4'-409,"4"-2"233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2.71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33 1 280,'-19'13'-16,"6"-1"56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2.93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0 1184,'-1'11'-224,"3"-3"176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7.44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0 732 10818,'2'-8'-80,"8"-15"-776,13-16 320,17-12 160,17-12 368,20-7 520,17-2 56,20-2-64,20 2-168,21 5-256,23 6-64,21 10-288,15 11-160,12 13-240,5 13-176,2 15-384,-2 14-305,-6 18 841,-43 3-4593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3.84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8 1 4201,'-5'5'216,"2"1"280,3-3-760,1-2-280,4-1 312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4.28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12 0 5249,'-5'3'336,"-1"0"848,12-2-3544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4.453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13 0 8306,'-7'5'176,"1"-1"-184,16-3-2905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5.07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 5449,'5'6'-208,"-1"-6"-904,6-5 464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5.31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25 6 7050,'-10'-1'280,"0"1"-208,6 0-977,7-4 537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5.50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10 5249,'1'0'184,"3"0"-48,0-3-552,8-4 272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7.70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5 3649,'7'1'2480,"-5"-3"-1760,3 1-439,0-1-313,5 1-65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08.98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 46 8626,'-4'-20'424,"12"15"520,-3 0-1200,2 0-232,5-1-1464,0 1 1207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09.34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1 8098,'2'0'-56,"2"0"-1137,5 0 529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0.467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 5385,'12'7'-24,"-6"-7"-208,4 0-280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7.85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24 10314,'22'-3'-160,"36"-4"-1520,38-1 232,35 2 31,26 7 297,14 6 1640,3 10 416,-7 8 305,-11 9-25,-12 13-624,-14 12-448,-10 16-656,-13 15-88,-16 14-384,-17 12-201,-21 8 185,-23 5-560,-23 0 896,-14-21-1969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0.08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13 0 9138,'-8'2'-80,"4"0"-528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0.668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9 5409,'6'2'-368,"-1"-4"368,9-7-976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2.77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 1 5721,'-1'4'-160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3.14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8 4449,'6'-2'-736,"5"-4"64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3.31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17 8290,'13'0'48,"4"-4"-944,2-1-825,7-2 1097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5.13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30 1 2897,'-29'11'64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8.85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6 0 8474,'-5'4'1296,"6"-3"-1800,6 0-648,5-4 656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9.68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0 5761,'0'0'-672,"3"0"32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9.87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1 8346,'-1'-1'-120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0.05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30 1 5849,'-10'4'80,"-1"-1"-88,3-1-568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8.20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12 9930,'15'-3'280,"22"-1"-192,26-1-16,22 5-104,16 8 8,6 12 64,-1 13 80,-6 14 72,-8 15-16,-7 18-256,-8 18-224,-9 18-608,-10 17-512,-12 14-841,-15 10 1129,-12-23-3585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1.243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0 2833,'3'1'168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1.44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8 0 2841,'-7'4'200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1.91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1 6073,'0'0'-216,"4"-1"-56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2.128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 2 5993,'2'-1'272,"-4"2"256,1 2-1384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2.29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 2 672,'-2'-2'0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2.55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14 5113,'1'-4'-120,"7"0"-1272,4-1 872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9.127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59 1 5337,'-19'2'800,"2"0"1233,6 2-1617,2 0-168,6-2-976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9.31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50 1 7258,'-18'8'104,"1"-1"-849,3-1 441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19.49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3 4881,'3'-1'280,"3"0"672,5 1-1120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0.417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8 1 6937,'-5'8'297,"2"-7"191,3 1-416,5-2-400,2 0-401,5 0 377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8.62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1251 0 13619,'10'1'336,"16"5"-456,19 10 80,17 15-168,9 18 48,3 21 200,-4 19 80,-11 20 88,-15 22-40,-18 22-72,-20 23-32,-23 25-96,-23 20-232,-26 20-480,-28 15-104,-29 6 103,-29 1 233,-26-10 464,-22-15 88,-16-21-576,-10-24-632,-8-27 664,36-40-8258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0.63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38 0 5065,'-14'9'-248,"0"-4"-456,4 1-24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0.91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57 0 3753,'-22'12'-280,"3"-4"-672,4-1 247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1.14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66 0 5625,'-18'23'440,"0"-12"977,3 2-1657,7-3-1193,1-2 1041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1.53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39 0 5729,'-12'4'496,"1"-1"401,3 1-609,3-1-48,3 1-800,1 1-609,3-2 609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6.31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26 1 8386,'-12'8'472,"4"-9"392,2 0-744,14 1-1624,7-3 1040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6.77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1 4745,'3'1'-856,"5"-1"0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7.19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11 7890,'4'4'24,"2"-8"-40,5 0-1689,7-3 929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8.81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24 1 5281,'-16'10'-256,"9"-2"744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9.27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4 1 8082,'-4'7'-160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9.44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4 2577,'8'-1'-192,"3"-2"-121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9.05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3619 0 9778,'2'13'216,"3"20"-216,2 26-56,-3 28 120,-6 29 152,-15 30 232,-21 29 80,-29 34-24,-33 36-127,-40 40-225,-41 41-96,-41 32-184,-39 25-625,-31 10 385,-26-3 216,-17-20 312,-8-27 521,-5-34-1002,2-32-951,3-32-968,60-58-5650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9.61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18 1 5921,'-3'3'-120,"-6"-1"-472,4 0 8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0.05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4 0 10018,'-4'0'-288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0.467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10 0 7762,'-6'2'120,"3"0"-1017,11 1-1895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0.70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91 1 5961,'-20'9'584,"-3"-1"729,3-2-1017,7 0-456,3-2-504,5-1 392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0.888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2 3649,'8'0'-336,"-3"-1"1200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1.113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4 5513,'7'4'120,"1"-5"-160,3-1-920,5-3 616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1.28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 5897,'0'-1'-640,"10"1"-1192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1.60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11 1 8306,'-8'5'224,"5"-3"-368,3 2-792,7 1 560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2.04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17 4441,'4'-3'16,"2"1"464,7-3-1824,3-2 720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2.23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 0 6697,'-4'2'-240,"12"-1"-2200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9.45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6562 1 9658,'-5'7'616,"-13"16"280,-18 19-456,-27 27-135,-30 30-17,-36 33 304,-37 36 64,-40 38 0,-40 39-72,-41 42-280,-43 41-104,-41 42-112,-40 40-48,-37 33-160,-29 26 32,-19 6-176,-11-7-120,2-27-72,12-36-320,20-43-769,28-42 953,89-76-10506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2.40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39 1 8242,'-10'8'288,"-4"1"104,4-2-784,5-1 248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2.713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10 0 6553,'-5'5'416,"1"-3"577,12-1-3674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2.87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3 0 7610,'-2'7'200,"2"-2"280,11 0-2161,8-4 1033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3.03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 0 7001,'-2'2'-272,"8"-3"-1240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3.22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0 5689,'0'7'824,"5"-7"-1480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3.84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 6 4945,'-1'0'856,"6"-2"-2320,3-2 976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4.00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6 0 5089,'-4'11'1880,"3"-11"-2272,4-2 136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5.68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3 6801,'2'1'-144,"4"-1"-1480,3-3 984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25.88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 6833,'2'1'-136,"3"0"-1360,6-1 808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3.657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 0 4545,'-5'7'-184,"5"-5"1240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9.89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3621 1 13803,'-20'14'408,"-30"20"-48,-31 25-816,-32 28 216,-28 27-48,-27 22 320,-25 16 376,-23 12 472,-22 8 128,-24 10-119,-20 12-217,-20 14-592,-15 13-312,-8 13-937,-3 10-727,7 6 992,58-38-12451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4.28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2 4585,'4'1'-352,"3"-1"-128,9-3-168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4.65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7 3473,'11'5'320,"6"-5"248,4-3-1632,9-6 552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4.857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 0 6825,'-1'2'-272,"6"0"-1704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5.08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8 1 7138,'-2'5'320,"-3"-3"384,10-1-2793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5.248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0 4209,'5'0'-144,"-3"0"336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5.47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 6225,'7'3'152,"-5"-2"-136,3-1-848,5-1 480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6.257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23 1 7962,'-12'4'-760,"1"-3"-961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6.63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8 0 3025,'-7'3'184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6.81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6 0 8002,'-4'3'-328,"3"0"-537,8 0 193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7.00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1 4961,'0'0'744,"2"3"-1384,3 1 344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0.57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0 849 12755,'12'0'264,"17"-2"-376,24-5 104,25-7 24,24-10 168,20-11 192,18-10 408,12-12 168,13-10 64,12-8-95,14-3-345,17-1-160,19 2-248,17 5-80,15 10-88,9 11 0,3 11 0,-4 10 0,-10 10 24,-14 8-16,-21 11-16,-24 9-120,-30 10-312,-29 10-224,-29 7-513,-27 8-135,-25 5-624,-25 5-1073,-24 4 1841,-14-9-7418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7.17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 1 5153,'1'4'-296,"-1"0"296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8.03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8 0 6809,'0'8'-32,"-3"-4"-616,0 1-1168,2-3 1136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5.71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7 7 6305,'-1'-2'320,"-3"-1"425,2 1-1041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8.214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9 0 5593,'-8'3'-1224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8.636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20 0 3441,'-10'8'-96,"2"-4"-232,6-3-64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8.948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44 1 5025,'-14'14'376,"0"-8"240,3-2-968,6-4 144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9.272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22 1 5209,'-10'5'360,"3"-1"200,3 0-392,4-2-528,2-1-288,6-2-760,2-2 696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39.678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 2200,'1'4'-192,"1"-2"256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0.46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58 1 5729,'-23'19'112,"7"-6"-424,4-3-592,5-5 504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0.988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11 1 3889,'-5'6'32,"-1"1"120,7-7-504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1.1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4641 1 8306,'-17'0'672,"-30"6"736,-38 11-1160,-43 21-200,-43 25-40,-45 31-32,-44 31 0,-44 35 0,-41 37 8,-40 38-80,-34 39-272,-29 37-384,-20 34-64,-9 28-881,1 20 1025,81-57-5529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0.96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1 683 13507,'1'-3'248,"6"-5"-344,12-7 96,18-6 320,20-9 160,22-8 464,20-11 129,22-8 63,18-8-64,19-3-344,19 0-160,20 2-288,18 6-104,16 9-120,11 10-56,8 13-24,2 14-40,-5 13-136,-8 15-104,-15 13-312,-20 12-232,-25 11-464,-29 10-249,-31 9-927,-32 7-777,-32 7 1857,-26-12-6994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1.713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 0 3225,'-4'6'144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2.46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9 0 3961,'-4'8'248,"-1"-4"208,5-1-1376,0-2 616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3.03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21 0 5921,'-9'7'528,"2"-2"433,3-4-833,10-5-1569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3.99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10 3 2729,'-5'-2'-425,"1"2"986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4.859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16 5 1856,'-5'-2'489,"1"1"383,1-1-160,1 2-424,0 0-376,3 1 16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5.82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1 7394,'2'2'-120,"8"-3"-1073,-6 3 417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7.110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 1 4521,'-5'2'248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8.05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4 1 5913,'-4'2'-344,"6"-1"112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8.587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13 2 7858,'-6'0'104,"3"-1"-480,0 1-745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8.823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7 1 4761,'-4'0'-336,"1"0"864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1.36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1 245 15547,'6'-7'528,"17"-10"57,21-9-1242,28-6 201,25-4 8,23 0 384,17 2 288,14 6 272,8 8 56,6 12-23,3 12-177,-1 16-272,-5 18-96,-8 17-208,-13 19-128,-15 19-473,-19 18-207,-22 15-704,-23 11-737,-24 7 1473,-20-22-8610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9.208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7 0 7602,'-3'2'264,"0"-1"-176,2 1-800,5-1 407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9.673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5 3 6897,'-2'-1'289,"-1"1"295,9 0-2281,5-1 1257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49.98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11 0 5505,'-5'11'-544,"0"-5"192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50.375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22 1 7434,'-13'3'16,"4"0"-264,10-4-17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0:50.721"/>
    </inkml:context>
    <inkml:brush xml:id="br0">
      <inkml:brushProperty name="width" value="0.1" units="cm"/>
      <inkml:brushProperty name="height" value="0.1" units="cm"/>
      <inkml:brushProperty name="color" value="#CFCFCF"/>
    </inkml:brush>
  </inkml:definitions>
  <inkml:trace contextRef="#ctx0" brushRef="#br0">0 0 5601,'1'1'72,"1"3"-104,4 0-1224,4 1 928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1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1400,'-2'-2'712,"4"7"-984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22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4849,'-1'1'5,"1"-1"1,-1 0-1,0 1 1,1-1-1,-1 1 0,1-1 1,-1 1-1,1-1 1,-1 1-1,1 0 0,-1-1 1,1 1-1,0-1 1,-1 1-1,1 0 0,0-1 1,0 1-1,-1 0 1,1 0-1,0-1 0,0 1 1,0 0-1,0-1 1,0 1-1,0 0 0,0 0 1,0-1-1,0 1 0,0 1 1,2 31 194,-1-25-107,-6 194 1242,0-48-1071,6 404 453,-14 1196 35,-2-452-424,8-307-290,2 984 15,8-1419-49,-7 563 11,7 666-6,5-795-2121,-8-922 1398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1 332 888,'843'-73'1714,"-648"61"-549,1093 6 143,-605 18-2398,1686-2 1277,1932-57 6211,-2282-33-5963,601-17-268,2304 59-45,-3354 59-55,-23 0-50,1207 17 1030,-1462-42-677,-1111 2-620,154-7-5428,-282 6 4236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5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103 319 392,'-5'2'301,"0"0"0,0 1 0,0 0 0,0 0-1,0 0 1,1 0 0,-1 1 0,1 0 0,0 0 0,0 0 0,0 0 0,-4 8-1,-7 4 282,13-13-376,-1 0 0,1-1 0,-1 1-1,1 0 1,0 0 0,0 1 0,0-1 0,0 0 0,1 1 0,-3 6 0,29-30 1609,72-111-312,-41 51-1221,-22 32-195,-21 28-48,1 0-1,1 1 1,0 0 0,2 1-1,29-25 1,-46 42-21,1 0-1,0 1 1,0-1 0,0 0 0,0 1-1,-1-1 1,1 1 0,0-1 0,0 1-1,0-1 1,0 1 0,0 0-1,0 0 1,0-1 0,0 1 0,1 0-1,-1 0 1,0 0 0,0 0 0,0 0-1,0 0 1,0 0 0,0 1-1,0-1 1,0 0 0,0 0 0,0 1-1,0-1 1,0 1 0,0-1 0,0 1-1,0-1 1,-1 1 0,1 0-1,0-1 1,0 1 0,0 0 0,-1 0-1,1-1 1,0 1 0,-1 0 0,1 0-1,-1 0 1,1 0 0,-1 0-1,1 1 1,3 8 107,-1 0-1,0 0 1,0 1 0,1 12-1,3 9 47,19 64 45,-19-63-314,2 0 0,1 0 1,2-1-1,1 0 0,1-1 0,24 38 0,-15-43-1215,-2-11 465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4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4353,'0'-1'97,"0"0"1,0-1-1,0 1 0,0 0 1,0 0-1,0 0 0,0 0 1,1 0-1,-1-1 0,1 1 1,-1 0-1,1 0 0,-1 0 1,1 0-1,-1 0 0,1 0 1,0 0-1,-1 0 0,1 0 1,0 1-1,0-1 0,0 0 1,0 0-1,0 1 0,0-1 1,0 1-1,0-1 0,0 1 1,0-1-1,0 1 1,0-1-1,0 1 0,1 0 1,-1 0-1,0-1 0,0 1 1,0 0-1,0 0 0,1 0 1,-1 1-1,0-1 0,0 0 1,0 0-1,0 0 0,0 1 1,1-1-1,-1 1 0,0-1 1,2 2-1,4 2 314,1 0 0,-1 0 0,0 1-1,0 0 1,8 8 0,257 255-143,-221-218-473,2-3 0,2-3 0,2-1 0,81 44-1,-74-47-867,-60-37 1041,0-1 0,0 1 1,0 0-1,-1 1 0,1-1 0,-1 1 0,0-1 0,1 1 0,-2 0 0,1 0 1,0 0-1,1 6 0,-3-9 75,-1 0 1,1 1 0,-1-1-1,0 0 1,0 1 0,1-1-1,-1 0 1,0 1 0,0-1-1,-1 0 1,1 1 0,0-1-1,0 0 1,-1 0-1,1 1 1,0-1 0,-1 0-1,-1 3 1,1-2 25,-1-1 1,1 1-1,-1 0 1,0 0-1,0-1 1,0 1-1,0-1 0,0 0 1,0 1-1,0-1 1,0 0-1,-1 0 1,-3 1-1,-22 7 197,2 1 0,-1 1-1,1 1 1,1 1 0,0 2-1,1 0 1,-26 23 0,-195 182 521,101-55-4181,107-114 2380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1.79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49 12819,'10'-4'816,"19"-6"992,23-4-1760,25 1-16,21 6-40,16 8 24,11 13 352,5 13 129,1 16 103,-5 17-24,-7 16-320,-10 19-176,-14 20-176,-17 18-72,-20 16-192,-22 15-128,-26 9-305,-26 8-151,-27 2-448,-28-3-264,-24-8-961,-22-11 1377,10-33-6914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1:36.2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9373 1784,'0'-1'165,"-1"-1"-1,1 1 0,0-1 0,0 1 0,0-1 0,0 1 1,0-1-1,1 1 0,-1-1 0,0 1 0,1 0 0,-1-1 1,1 1-1,-1-1 0,1 1 0,0 0 0,0-1 0,-1 1 1,1 0-1,0 0 0,0 0 0,0 0 0,0 0 0,1 0 1,-1 0-1,0 0 0,0 0 0,2-1 0,1 2 86,1-1 1,0 0-1,-1 1 0,1 0 0,-1 0 0,1 0 0,0 1 0,4 1 1,-4-2-481,32 3 298,-1-3-1,1-1 0,62-9 1,48-2 57,479-27 203,-461 24-124,156-31-197,-132 16-3,235-44-6,83-10-3,301-41-59,-693 101 64,169-58 0,-142 27 12,-2-7 0,-4-6-1,-2-5 1,-4-7 0,207-165 0,-232 156-39,131-142 0,-142 127 68,210-240-30,-32-26 480,-133 152-215,186-300-93,-9-101 39,-255 490-207,476-1025-8,-268 591 17,57-133 1,151-246-13,-229 480-8,159-233-6,-280 513-138,244-268 1,-327 404 90,2 2 1,1 3-1,3 2 0,1 1 1,2 3-1,91-45 0,-94 58 53,1 1 0,1 3 0,0 2 1,1 2-1,1 2 0,0 3 0,105-3 0,-60 15 13,1 4 0,-1 5 0,-1 4 0,0 4 0,161 57 1,163 100 135,-315-128-140,216 128 98,-132-65-100,318 215 253,-162-94-202,-163-116-37,108 66 94,669 382 345,-662-402-371,40 22 30,-231-118-82,105 82 1,-104-63 130,220 132-1,-170-121 253,228 182-1,-329-234-257,94 86 96,-101-83-197,104 74 1,242 182 240,-332-250-235,-9-7-41,274 203 37,-177-154-50,121 80 21,44 15-6,26 16 7,-274-162-8,2-4 1,2-3-1,97 35 0,-59-26 98,64 37-34,25 10-68,353 159 174,-19 13-185,-299-124 35,-47-26-21,-45-35-17,424 243-42,-323-190 64,-55-32-24,-28-15 4,2-8-1,4-7 1,4-7 0,342 82-1,-344-106-72,-80-18-29,0-3-1,117 10 1,70 10-596,-209-26-549,1-3-1,0-3 1,131-2 0,-153-9-169,-2 1 556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2:09.7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424 8 1000,'0'0'77,"1"-1"-1,-1 1 0,1-1 1,-1 0-1,1 1 1,-1-1-1,1 1 0,-1 0 1,1-1-1,-1 1 0,1-1 1,0 1-1,-1 0 1,1 0-1,-1-1 0,1 1 1,0 0-1,0 0 1,-1 0-1,1-1 0,0 1 1,-1 0-1,1 0 0,0 0 1,-1 0-1,1 0 1,0 1-1,-1-1 0,2 0 1,8 19 1218,-5 41-37,-5-50-859,-4 214 191,-2-21 204,7 448-285,-4-297-206,-57 885 1787,14-523-1178,-8 327-886,-31 0-257,78-980 158,-65 634-242,49-488-20,-10 149-878,22-222 1147,-32 155 0,42-282-83,-9 35-3437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2:11.8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6416 888,'0'-1'39,"-1"0"-1,1 0 0,0 0 1,0 0-1,-1 0 0,1 0 1,0 0-1,0 0 1,0 0-1,0 0 0,0 0 1,0 0-1,1 0 1,-1 1-1,0-1 0,0 0 1,1 0-1,-1 0 0,0 0 1,1 0-1,-1 0 1,1 0-1,-1 0 0,1 1 1,0-1-1,-1 0 0,1 0 1,1 0-1,30-47 1860,-13 22-767,61-110 401,49-73-1374,-28 54 1300,112-235-1,-46 64-1158,-12 24 24,66-107-92,-28 55 193,122-238 218,1 0-29,150-209 359,-185 315-785,-46 71 239,12 78-208,-213 290-161,47-83-1,16-23 24,60-74 175,-133 180-1233,-18 35 718,0 0 1,0 0-1,12-15 0,4 2 573,13-18-130,-21 18-220,-10 17-324,0 1 0,0 0 0,0 0-1,1 0 1,7-8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1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1400,'-2'-2'712,"4"7"-984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22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4849,'-1'1'5,"1"-1"1,-1 0-1,0 1 1,1-1-1,-1 1 0,1-1 1,-1 1-1,1-1 1,-1 1-1,1 0 0,-1-1 1,1 1-1,0-1 1,-1 1-1,1 0 0,0-1 1,0 1-1,-1 0 1,1 0-1,0-1 0,0 1 1,0 0-1,0-1 1,0 1-1,0 0 0,0 0 1,0-1-1,0 1 0,0 1 1,2 31 194,-1-25-107,-6 194 1242,0-48-1071,6 404 453,-14 1196 35,-2-452-424,8-307-290,2 984 15,8-1419-49,-7 563 11,7 666-6,5-795-2121,-8-922 1398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1 332 888,'843'-73'1714,"-648"61"-549,1093 6 143,-605 18-2398,1686-2 1277,1932-57 6211,-2282-33-5963,601-17-268,2304 59-45,-3354 59-55,-23 0-50,1207 17 1030,-1462-42-677,-1111 2-620,154-7-5428,-282 6 4236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5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103 319 392,'-5'2'301,"0"0"0,0 1 0,0 0 0,0 0-1,0 0 1,1 0 0,-1 1 0,1 0 0,0 0 0,0 0 0,0 0 0,-4 8-1,-7 4 282,13-13-376,-1 0 0,1-1 0,-1 1-1,1 0 1,0 0 0,0 1 0,0-1 0,0 0 0,1 1 0,-3 6 0,29-30 1609,72-111-312,-41 51-1221,-22 32-195,-21 28-48,1 0-1,1 1 1,0 0 0,2 1-1,29-25 1,-46 42-21,1 0-1,0 1 1,0-1 0,0 0 0,0 1-1,-1-1 1,1 1 0,0-1 0,0 1-1,0-1 1,0 1 0,0 0-1,0 0 1,0-1 0,0 1 0,1 0-1,-1 0 1,0 0 0,0 0 0,0 0-1,0 0 1,0 0 0,0 1-1,0-1 1,0 0 0,0 0 0,0 1-1,0-1 1,0 1 0,0-1 0,0 1-1,0-1 1,-1 1 0,1 0-1,0-1 1,0 1 0,0 0 0,-1 0-1,1-1 1,0 1 0,-1 0 0,1 0-1,-1 0 1,1 0 0,-1 0-1,1 1 1,3 8 107,-1 0-1,0 0 1,0 1 0,1 12-1,3 9 47,19 64 45,-19-63-314,2 0 0,1 0 1,2-1-1,1 0 0,1-1 0,24 38 0,-15-43-1215,-2-11 465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4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4353,'0'-1'97,"0"0"1,0-1-1,0 1 0,0 0 1,0 0-1,0 0 0,0 0 1,1 0-1,-1-1 0,1 1 1,-1 0-1,1 0 0,-1 0 1,1 0-1,-1 0 0,1 0 1,0 0-1,-1 0 0,1 0 1,0 1-1,0-1 0,0 0 1,0 0-1,0 1 0,0-1 1,0 1-1,0-1 0,0 1 1,0-1-1,0 1 1,0-1-1,0 1 0,1 0 1,-1 0-1,0-1 0,0 1 1,0 0-1,0 0 0,1 0 1,-1 1-1,0-1 0,0 0 1,0 0-1,0 0 0,0 1 1,1-1-1,-1 1 0,0-1 1,2 2-1,4 2 314,1 0 0,-1 0 0,0 1-1,0 0 1,8 8 0,257 255-143,-221-218-473,2-3 0,2-3 0,2-1 0,81 44-1,-74-47-867,-60-37 1041,0-1 0,0 1 1,0 0-1,-1 1 0,1-1 0,-1 1 0,0-1 0,1 1 0,-2 0 0,1 0 1,0 0-1,1 6 0,-3-9 75,-1 0 1,1 1 0,-1-1-1,0 0 1,0 1 0,1-1-1,-1 0 1,0 1 0,0-1-1,-1 0 1,1 1 0,0-1-1,0 0 1,-1 0-1,1 1 1,0-1 0,-1 0-1,-1 3 1,1-2 25,-1-1 1,1 1-1,-1 0 1,0 0-1,0-1 1,0 1-1,0-1 0,0 0 1,0 1-1,0-1 1,0 0-1,-1 0 1,-3 1-1,-22 7 197,2 1 0,-1 1-1,1 1 1,1 1 0,0 2-1,1 0 1,-26 23 0,-195 182 521,101-55-4181,107-114 2380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698 0 7098,'-2'2'0,"-6"1"-489,-8 4-295,-5 2 104,-6 2 128,-4 3 616,-4 0 352,-1 3 360,-3 0 16,0 1-231,0 1-193,-1 0-432,0 2-176,-1 1-329,-1 1-55,2 0 136,0-1 144,3-1 288,2-2-40,5-3-536,4-2-320,6-3 432,6-3-2465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781 134 520,'9'-3'176,"12"-2"216,12-3 320,9-3 81,6-1-65,3 0-168,1-1-384,-1-1-104,-5 2-56,-5 0 8,-7 2 16,-7 2 72,-7 1 200,-9 2 0,-9 3-40,-8 3-96,-10 4-264,-9 5-72,-10 3-64,-10 5 24,-10 5 104,-10 4 64,-9 5 56,-8 4 8,-6 4-40,-5 2-32,-3 1 8,1 1 16,2-2 24,5 0 16,7-3-8,10-3-24,12-4-432,12-5-376,13-6 440,13-5-2585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2.15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1464 0 9466,'4'14'744,"3"21"1065,0 26-2810,-7 32 105,-16 34-32,-25 34 512,-33 36 328,-35 31 24,-39 29 96,-33 24-160,-29 18-728,-24 7-905,-17-2 921,34-53-4233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0 300 1240,'9'-2'296,"13"-4"256,14-4-207,15-6-329,11-4-16,10-6-8,6-2 8,4-4 56,2-1 24,-1 0-8,-1 0-96,-3 0 0,-14 5-2577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 0 9474,'-14'4'88,"-19"6"-152,-18 5-720,-14 8 64,-11 4 104,-6 5 159,-2 2 553,-1 2 185,5 2 127,5 1-16,10-1-488,12-1-544,14-2-1401,14-3 1137,12-8-3513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0 559 1368,'11'-3'312,"16"-4"409,16-4-49,13-7-80,12-3-32,7-5-208,5-3-104,1-3-144,0-1-56,-2-1-16,-3 0 0,-5 0-8,-4-1-16,-5 0-96,-6 0-184,-6 1-472,-6 1-152,-8 2-41,-7 2 289,-9 4 456,-7 5-1104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1198 72 1272,'-9'1'608,"-13"2"561,-15 5-113,-13 3-400,-13 5-248,-10 4-272,-8 4 64,-6 4 64,-4 5-8,-1 3-16,1 3-136,2 3-88,3 0-16,8 2-144,8-2-224,10-1-536,12-3-104,12-4-240,12-5 223,13-5 769,13-7 232,12-5 720,13-6 161,11-5-65,11-7-56,10-4-240,8-5-144,7-5-136,6-3-32,4-4-48,3-3-16,1-3-32,-1-1-32,-1-1-32,-2-2-8,-3-1-24,-3-1-32,-4 0-112,-4 1-120,-5 1-400,-8 1-40,-8 2 120,-9 3 152,-11 3 528,-9 3 80,-12 5 16,-12 5 16,-11 6-64,-13 5 24,-12 7 168,-11 7 104,-11 5 88,-9 4-8,-9 5-160,-6 3-136,-7 4-136,-4 3-24,-2 4-40,-1 3-16,1 2-56,4 1-88,5 0-232,6 0-160,8 0-248,9-2-80,10-3 472,16-8-3193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0 360 1280,'13'-4'56,"16"-5"312,18-6 184,14-4 385,10-5 71,6-1-264,4-1-208,0-1-384,-1-1-72,-3 0-80,-3-1-96,-4-2-584,-2-1-448,-4-2 584,-12 5-2721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950 0 6401,'-15'4'312,"-21"6"281,-19 8-1002,-17 8-311,-13 7-336,-9 7 16,-4 4 424,-1 3 336,4 0 328,5-1 8,8-2-816,9-2 551,17-8-2111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0 434 2024,'9'-2'593,"15"-5"527,14-3-416,14-5-528,12-4-88,8-4-56,8-4-8,3-2 0,3-2 8,0-2-8,0-1-16,-3-2-8,-2 1 0,-4-1-184,-4 1-312,-5 1 296,-15 6-3769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345 0 6305,'-17'8'112,"-22"10"-16,-21 12-600,-14 8-640,-8 6 704,9-4-3985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404 381 2232,'6'-1'601,"11"-1"487,12-3-240,12-3-472,12-4-176,10-3-128,9-5-8,5-2 24,3-3 16,2-3 48,-1-1-8,-2 0-40,-3-2-32,-5 2-96,-4 2-48,-8 3-88,-9 2-16,-10 5 48,-12 2 72,-11 5 96,-13 3 24,-13 4 8,-13 5-32,-14 5-16,-13 4-8,-12 6 0,-12 5 8,-10 5 8,-10 6 32,-7 5 0,-7 6 0,-5 4 0,-3 4-8,0 4 128,4 1 88,7-1 0,12-3-87,14-6-482,17-7-607,18-9-392,18-9 64,18-10 336,19-10 559,18-11 425,18-10 24,16-9-31,14-8-89,13-6-377,10-6-103,8-2-48,4-2 48,2 1 568,-2 2 288,-4 3 192,-5 3 0,-8 5-239,-8 2-209,-10 5-521,-10 2 289,-18 7-1848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1508 75 992,'-6'0'440,"-12"1"464,-13 2 105,-15 5 23,-12 3-32,-12 7-112,-9 5-87,-8 6-217,-6 6-64,-5 7 8,-3 4-40,-1 4-144,1 1-80,3 1-192,4-1-32,8-1-16,8-3-88,10-6-216,13-5-256,13-8-568,15-6 31,15-7 169,16-6 256,16-6 576,14-6 48,14-5 48,13-5 8,10-6 104,9-3 104,5-4 232,5-3 64,1-4 1,1-1-81,-2-3-224,-1-1-88,-2-1-88,-5-2-32,-4-1-48,-6 0-40,-7 1-88,-7 1-40,-10 4 24,-11 3 40,-11 4 120,-10 4 24,-12 5 40,-12 5 24,-13 4 24,-13 6 32,-13 7 136,-11 5 56,-12 6 128,-9 6 32,-8 4-48,-6 5 24,-5 5 192,-3 4 16,0 6-15,1 2-89,6 3-344,7 1-104,11-1-232,10-1-64,14-5-128,12-5-160,15-6 63,14-6 41,14-8 144,15-5 136,14-8 80,15-7 0,14-7-56,12-7-56,10-6-64,9-6-8,6-6 48,3-3 40,1-4 96,0-2 8,-2-2 0,-5-1 8,-4 0-128,-7 2-264,-8 1-400,-8 3-232,-10 3-345,-10 3 129,-13 5 416,-12 5 208,-15 6 600,-14 6 224,-16 9 80,-15 8 176,-15 9 216,-13 7 64,-12 7 49,-11 4-113,-8 6-248,-9 5-80,-6 4-96,-6 6-56,-3 2-104,-1 4-48,2 1-8,5-1 16,10-2-40,12-5-280,17-5-1120,18-8-937,20-7 1113,16-9-3321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2.66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5582 1 10090,'-46'15'432,"-67"24"-40,-70 26-208,-63 25 16,-53 22 200,-43 18 209,-35 18 551,-29 20 120,-23 21-112,-16 24-191,-8 28-561,2 28-168,15 23-488,23 16-384,40 7-1489,49-2 1241,79-55-12835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1384 396 544,'14'-8'168,"17"-9"152,16-7 80,8-7 0,4-3 80,-2-1 57,-8 2 79,-10 2 96,-12 4 72,-12 4-96,-15 5-256,-13 6-136,-15 5-160,-14 6 112,-13 7 177,-14 7 31,-11 6-72,-11 6-112,-9 4-176,-6 4-40,-7 4-8,-2 5-8,0 5 16,1 2 0,5 2 0,9 0-16,9-1-296,13-2-136,13-3-344,14-6-393,14-4-79,13-7 184,16-6 392,15-7 432,16-6 376,15-7-40,15-8-56,14-6-40,13-8-24,11-6 0,9-6 56,6-6 88,4-3 112,2-3 56,0-2 16,-2 0-64,-4-1-128,-5 0-72,-6-1-400,-6 2-192,-9-1-344,-11 2-112,-10 1 279,-13 4 193,-13 5 496,-14 6 184,-13 6 112,-15 6 8,-14 8-31,-15 7 151,-15 7 400,-14 8 152,-13 6 88,-10 7-144,-10 6-311,-8 5-145,-7 6-216,-5 4-40,-6 6-112,-3 4 120,0 5 264,2 1 72,6 1-24,10-1-160,13-3-544,15-5-264,17-6-696,18-8-344,17-8-41,18-6 193,18-8 752,15-8 472,17-7 432,14-8 16,14-7-56,14-8-48,10-5-80,9-6 0,8-6 0,4-4-40,3-4-24,0-3-16,-3-1-8,-2-3-8,-5 0-24,-5-1-8,-6-1-216,-7 2-80,-9 1-64,-10 1 24,-11 5 320,-15 5 224,-13 6 192,-15 8-8,-14 7-128,-16 7-72,-14 9 152,-14 6 121,-14 9 151,-12 7-40,-11 7-248,-10 6-128,-10 5-144,-7 4-24,-6 5 16,-4 4 24,-1 2-24,1 3-40,3 2-264,5 0-112,9 0-32,9-2 8,13-4-176,14-6-393,16-7 529,17-9-6113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310 833 1744,'17'-5'681,"22"-7"407,24-8-272,20-9-160,15-7-424,11-7-104,8-5-104,2-4-24,1-3-8,-2-3-8,-4 0-72,-7 0-88,-8 3-184,-9 2-48,-11 3 16,-12 4 64,-13 6 8,-12 6-56,-13 6-144,-11 5-9,-14 7 441,-12 6 256,-14 6 369,-13 6 175,-15 6 16,-13 5-40,-12 6-120,-12 5-144,-10 6-272,-9 5-96,-9 4-32,-6 5 0,-5 5 0,-2 5 8,-1 4-8,2 4-8,6 3-8,8 1-8,12 0-128,12-2-96,17-4-320,16-6-200,19-8-272,19-6 88,20-10 383,18-10 249,18-9 464,16-12 0,16-10-32,13-9 8,11-9 73,9-6 47,8-6 8,5-3-16,3-4-120,2-3-56,-1-1-200,-2-3-384,-3-1 304,-21 9-2337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1664 69 5057,'-13'4'144,"-20"6"-32,-22 8-64,-20 8 8,-17 6 16,-13 5 312,-10 6 160,-6 4 265,-3 4 31,0 3-256,4 3-160,5 1-264,9 1-56,11-1-64,12 0-48,15-3-208,16-5-160,17-5-136,17-6 48,18-6 200,17-7 160,16-7 136,17-8 16,13-9 24,12-10 16,12-10 32,7-8-8,8-8-72,3-7-40,3-5-64,1-5-32,-1-4-168,-2-4-184,-4-2-313,-6-3-87,-7 0 64,-9 1 200,-11 1 344,-11 3 136,-13 5 264,-12 4 168,-14 7-240,-12 7 0,-14 9-120,-14 7-152,-15 9 288,-14 9 112,-14 7 152,-13 9 0,-12 9 16,-10 7-56,-9 7-72,-7 6 24,-3 5 8,-3 5-55,1 4-73,2 4-48,3 2-72,7 1-16,9-1-8,9-2-64,15-4-144,14-6-137,17-7-263,18-7-24,17-7 152,17-8 144,18-7 312,15-7 144,15-10 96,14-7 24,11-8 0,10-8-64,8-7-96,5-6-32,4-7-48,1-4-8,0-3 8,-2-4-8,-4-1-136,-4-2-216,-6 0-520,-6 1-136,-10 0 112,-9 2 263,-14 4 930,-13 6 295,-15 6 264,-15 7-32,-16 9-368,-15 8-152,-15 7-176,-14 8 32,-14 8 80,-12 6 32,-12 9-16,-10 6 16,-10 8 169,-7 6 79,-5 6 48,-2 5-56,1 5-296,4 3-120,8 3-224,8 0-56,14-2-24,15-3-200,15-5-328,18-7-441,16-7-559,17-7 160,16-9 439,16-8 473,15-9 480,14-10-88,12-10 160,-6-3-872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 0 3873,'-14'6'184,"-20"8"136,-19 10-320,-17 10 0,-10 8-8,-6 6 8,-2 2 8,3 0 16,6 0-8,7-4-304,11-4-272,13-6 304,13-9-3057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1370 7 2681,'-4'-1'432,"-7"0"440,-7-2-160,-10 2-136,-9 0-80,-10 3-192,-7 4-72,-10 4-144,-7 5-56,-8 6-144,-6 6-248,-8 6-472,-5 5 0,-3 7 256,-2 4 408,1 4 616,5 3 40,7 1-272,12-1-720,14-3 280,18-11-3745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1153 15 1568,'-2'-2'744,"-5"-2"593,-8-1-153,-9 2-144,-11 2-136,-10 5-63,-9 5-121,-10 7-400,-6 6-192,-7 6-152,-5 7-8,-4 5 40,-3 4 56,0 4 8,3 2 0,4 0-40,9-1-48,10-4-584,13-4-568,13-6 631,14-8-6120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1018 0 1840,'-5'0'120,"-10"2"200,-9 2-207,-10 5 199,-10 4 112,-8 7 64,-7 5-16,-6 6-88,-6 5-24,-3 4 136,-3 4 80,0 3 40,0 1-39,3 3-201,6 0-160,6-1-400,10-1-192,11-3-1017,12-3 809,11-10-4569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992 16 3513,'-1'-2'248,"-4"-1"424,-4-2-752,-7 1-544,-7 2-72,-9 5 72,-10 5 391,-8 5 914,-8 5 239,-8 6-8,-6 5-192,-3 6-328,-4 5-56,1 6 96,1 4 49,4 4-65,7 1-72,8-2-448,10-2-304,14-6-689,12-8-559,14-9 896,9-10-3025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852 0 6625,'-9'3'248,"-13"3"345,-13 5-961,-13 7 79,-11 6 17,-8 6 16,-6 6 304,-3 5 176,0 3 80,1 1-7,4 0-113,7-1-88,8-3-216,9-2-201,12-3-1031,11-3 840,9-7-4617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889 255 1312,'7'-9'368,"7"-13"497,6-9-57,-1-7 96,-2-1-64,-7 3-248,-9 5-120,-11 7-344,-10 7-40,-10 9-48,-11 8 0,-10 9 8,-9 8 0,-7 8 0,-6 7-16,-3 5-8,-2 4-16,0 4-8,2 1 0,6 3-8,5 0-48,8 0-688,10-1-448,10-2-464,12-2 591,9-8-879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3.03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4900 5 11602,'-16'-2'1065,"-27"0"1487,-34 6-4072,-36 13 400,-36 16 256,-36 18 960,-36 17 1112,-34 18 80,-35 20-240,-34 23-320,-30 25-536,-28 24-160,-23 24-592,-17 23-280,-13 22-672,-5 17-1033,7 10 1561,77-43-8882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894 0 6465,'-6'0'296,"-10"0"137,-9 2-401,-10 3-32,-8 4-56,-7 5-8,-7 4 40,-5 6 32,-5 5 32,-3 6 32,-2 5 40,1 4-16,3 3-32,4 3-40,8 1-352,7 1-313,11 1-815,11-1 768,9-10-3697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467 0 6153,'-8'3'56,"-12"4"-200,-11 5-1024,-8 5-192,-6 5-17,-3 4 65,-2 5 1088,0 2 504,4 3 104,3 1 0,7-1-616,6 0 184,9-6-1344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660 37 1200,'-3'-3'584,"-4"-3"489,-6-2-209,-6-1-272,-8 2-216,-6 3-176,-7 6-40,-5 6-40,-6 5-72,-2 7-24,-3 4 48,0 6 16,2 2 24,3 2-64,6 1-192,5 0-64,9-2-288,9-1-64,10-3-176,10-2-208,10-4 575,4-5-1735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639 75 2401,'-2'-4'688,"-4"-4"680,-5-4-296,-6-1-368,-6 0-240,-7 1-296,-6 3 25,-5 5-73,-5 5-16,-3 4-64,-1 5-16,-1 4-32,0 5-16,3 4-16,3 3-16,4 3-217,7 2-47,7 1-288,7 1-224,10-1-136,9 0-384,11-3 775,3-6-1711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580 0 5873,'-9'1'72,"-14"3"-320,-12 4-160,-11 4-216,-7 5-48,-4 4 136,-2 4 184,2 3 288,2 3 40,6 2-136,5-1 0,8-1-233,7-2-159,10-2 32,10-3-24,11-4 296,5-5-192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93 152,'8'-5'80,"11"-5"40,8-6-32,5-4-24,2-2-64,-6 2-504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820 13 1864,'-3'-1'665,"-6"-2"455,-7-1-184,-9 1-544,-8 1-240,-8 4-152,-7 3-64,-7 5 0,-5 5 56,-3 5 56,-2 3 16,-1 4-56,3 1-32,3 3-448,6 1-112,5 1-296,9 0-73,8-1 529,9-1 80,10-2 272,11-3 80,10-4-72,10-4 8,9-4 48,8-5 0,5-5-104,5-6-48,3-6-32,2-5-32,-2-5 80,0-4 16,-5-2 88,-8 2-192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662 97 1040,'0'-2'440,"-2"-4"441,-3-2 7,-6-2-160,-6 1-40,-6 2-112,-8 1-56,-6 5-112,-7 2-80,-5 5-80,-3 4-32,-4 3-55,1 3-17,0 2-96,3 3-56,5 1-96,6 1-8,7 0-73,8 0-39,9-1-112,9 0 0,10-3 104,8 0 56,9-3 112,9-2-128,9-3-96,6-3 8,6-3 112,5-4 152,3-4 120,3-3 24,1-5-64,1-4-8,-1-4-16,-2-2-16,-3-2 0,-4-1 8,-5 0 16,-6 0 16,-7 3 200,-7 1 88,-8 3 32,-9 3-16,-8 2-192,-8 3-136,-9 3-96,-7 2-8,-9 3 0,-7 4 48,-7 3 32,-5 3 24,-6 4 16,-2 2-16,-2 3-40,-1 3-56,2 2-256,1 2-128,4 1-144,5 0 72,5-1 248,6-1 144,9-2 128,9-3-24,8-3-56,11-2-32,8-4 88,10-3 112,7-2 240,8-3 72,6-2 16,5-3-112,6-2-192,3-4-48,5-2-64,2-4 0,2-3 0,1-2 8,2-3-8,-1-3 16,1-1 0,-1-1-16,0-2 8,-2 1 0,-2 1-16,-3 0 0,-2 1-232,-4 2-216,-4 1-880,-5 2 744,-10 4-2953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469 0 608,'-12'5'104,"-17"5"160,-14 7-144,-14 6-64,-7 3-96,-5 4-40,-1 1-216,2 2 168,11-6-480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0 595 1256,'6'-1'536,"8"-3"513,9-2-193,10-4-368,9-3-136,8-3-168,6-3-24,6-3 0,4-3-8,4-2-32,2-2-16,2-2-64,1-1-40,2-2 8,0-1-8,0-3-32,1-1-352,-2-2-248,-1-2-128,-3-1-520,-2-2 823,-13 6-1463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3.56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4214 0 11034,'-50'20'777,"-72"29"1143,-71 34-1976,-62 36 40,-47 34-104,-37 30-24,-26 25-56,-15 21-64,-10 17-144,-1 11-160,4 10-849,8 5-1399,14 5 1639,70-44-5368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675 0 3905,'-16'11'-288,"-23"14"288,-19 16-1136,-17 11 79,-10 9 481,-4 2 200,0-1 376,4-4 184,7-7-56,17-13-912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0 737 2761,'10'-3'584,"12"-5"704,14-5-848,14-5-24,11-6-168,9-6-48,9-5-88,7-4-40,5-4-48,3-4-24,1-2-8,1-2 0,-1-2-56,-3-1-88,-1-1-232,-4 0-200,-2-1-560,-4-1 624,-15 10-2761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1794 0 1888,'-8'3'72,"-12"7"64,-12 7-104,-13 9 16,-10 7-8,-10 7-40,-9 6 40,-7 6 393,-6 5 183,-6 4 208,-4 2 0,-4 3-368,-2 0-184,-2 2-216,1 0-48,0-2 0,3-1 8,5-3 8,6-5-32,9-6-72,8-6-80,10-7-552,12-8-360,12-9 560,13-7-2737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0 686 1040,'9'-4'560,"13"-5"441,13-5 47,12-6 40,12-4-176,8-3-160,8-3-360,7-4-168,3-4-175,5-3-25,2-2-16,0-4-8,1-2 0,-1-1 0,-2-2-217,-4-1-223,-2-1-696,-5 1 600,-14 9-4233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0 427 4585,'8'-2'160,"11"-4"8,12-5-152,10-4-40,9-3 0,7-4 0,3-1 24,2-3 24,1 0 8,-1-2-8,0-1-8,-2 0-16,0-2-8,0 0-88,-1-2-240,1 0-568,0-2 512,-11 6-2825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 0 4241,'-13'7'-928,"-19"11"928,-3 2-3313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0 641 2064,'9'-4'393,"11"-8"455,14-6-24,11-7 0,11-5 0,7-4-160,6-2-352,4-3-128,2 1-152,1 0-8,-1 1 0,-1 1 1,-1 2-9,-1 1 0,-2 0-24,0-1-161,-3 1-359,-3-1-176,-3 0-680,-5 2 736,-11 5-2985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684 0 1352,'-15'9'104,"-21"12"72,-18 10-144,-13 9-56,-9 5-8,-2 1-64,2-1-48,6-4-112,7-7 24,10-6 112,10-7 24,11-6 96,11-7-664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0 930 808,'7'-5'176,"12"-6"176,13-7-48,12-6 360,10-4 201,10-2 271,6-2-64,6 0-456,3-1-200,3 0-272,1 0-56,2 0-64,-1-1 0,0-1 0,-1-1 0,-1-1-8,-3-1 0,-2 0 0,-4-1-8,-3 0 0,-4 2 0,-4 1-8,-4 2 0,-6 2-104,-5 3-56,-6 1-152,-6 3-112,-8 1-280,-6 3-136,-7 3 16,-7 3-88,-7 4 223,-7 3 137,-8 4 224,-8 5 336,-7 4 472,-6 6 104,-6 6-31,-6 5-97,-4 5-216,-4 5-48,-4 5 0,-4 3 72,-4 4 56,-2 3 40,-2 0 0,-1 0-104,1-1-128,0-2-48,3-3-80,3-2-64,3-3-304,4-3-40,4-3 40,6-4 104,5-2 232,6-3-144,8-4-720,7-2 536,7-5-2137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0 591 1312,'9'-4'488,"13"-5"417,14-5-105,12-6-344,10-5-192,8-5-200,5-2-32,4-3-24,1-3-8,1-2 8,0-2 0,-2-1 0,-2-1 0,-3-1-152,-3 0-152,-3 1-680,-5 0 560,-11 7-2113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4.39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2320 0 5593,'-5'7'992,"-11"10"761,-13 13-753,-16 13-344,-20 13-448,-19 16-152,-21 15-136,-20 15-8,-18 13 40,-16 11 40,-14 9-56,-11 10-56,-9 11-120,-7 11-144,-5 12-304,-3 12-336,0 7 544,36-29-6554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1008 0 400,'-6'2'40,"-11"4"32,-12 4-72,-10 5 32,-9 4 112,-9 5 368,-5 3 96,-5 3 49,-4 1-129,-1 3-360,0 1-96,-1 3-56,2 1 0,3 2 16,4 0 0,7-2-136,8-2-304,11-6-425,9-6 425,10-6-1168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731 4 1768,'0'-1'384,"-2"-1"273,-3 1-233,-5 2-272,-4 2-96,-8 4-56,-6 5 0,-7 4 40,-6 3 16,-6 3-32,-5 2-64,-4 2-160,-5 1-48,-1 0 64,0 1 72,2 0 112,4 0-8,8-1-425,8 0 305,10-6-2080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667 0 64,'-8'2'168,"-10"3"80,-11 4-48,-12 5 168,-8 5-56,-7 4-72,-6 7 128,-2 3 145,0 5 375,1 0 136,6 1-152,7-1-232,8-3-560,10-3-224,11-5-144,11-5 40,9-7 168,10-6 80,10-7 72,7-6 0,8-7-208,7-5-192,5-5-440,5-3-80,3-3 112,2-2-129,2-1 657,-9 4-1272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899 161 4777,'-10'3'-80,"-14"6"-416,-15 5-272,-13 6 216,-10 4 112,-9 5 488,-5 3 312,-3 2 96,0 2-96,1 1-280,3 0-72,7 1-16,8-1-48,10-2-24,11-3-112,14-4-312,13-6 16,13-5 87,12-6 137,11-5 632,10-6 73,9-6 31,9-5 72,6-7-264,5-5-16,3-5-56,3-4-56,1-3-64,0-2-8,-1 0-16,-2-2-8,-3 1 0,-4 0-8,-4 2 0,-6 2-16,-6 1-88,-5 3-232,-7 1-504,-5 3-320,-7 1-9,-7 3 329,-7 2 944,-9 1 488,-8 3 369,-8 3-57,-9 3-368,-7 4-104,-8 5-184,-6 5 8,-7 5 0,-5 6 24,-5 4 64,-5 5 24,-2 4 1,-2 3-49,0 4-176,3 3-80,3 1-264,5 2-392,8-1-553,7-1-319,10-3 648,12-7-3001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1109 153 416,'7'-4'16,"6"-5"0,6-5 0,1-3 528,-2-2 336,-4 1 313,-5 1 15,-8 2-448,-8 2-280,-7 3-264,-9 1-24,-9 4-8,-6 2-8,-8 4 32,-6 2 48,-7 3 17,-6 3-41,-5 4-64,-6 3-56,-4 5-48,-3 4-8,-2 5-24,0 4-16,2 3-160,5 2-272,6 0-561,7-1-463,10-3 712,13-7-3281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1334 0 3961,'-5'0'584,"-6"0"808,-9 0-1272,-8 3-376,-7 1-16,-7 3 88,-8 2 120,-7 2 232,-7 2 104,-7 3 64,-6 3-40,-5 4-104,-3 5-112,-1 5-320,-2 5-112,2 5-120,1 4 32,5 2 208,5 2 96,7 1-264,10-2-496,11-2 504,13-10-2673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1315 3 1376,'-1'-1'544,"-4"0"521,-6 0-121,-6 2-16,-8 3-232,-8 3-144,-9 3-272,-7 2-120,-8 3-96,-7 2-40,-6 2-40,-6 2 0,-3 2 16,-5 3-8,-2 4-24,-1 2-24,0 4-48,3 2 0,4 4-120,6 1-104,8 2-352,9 0-280,10 0 512,13-8-3209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52 328,'5'1'344,"9"1"216,10-3-16,12-4-248,11-6-344,11-8-24,-5 0-1880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148 0 1664,'-11'8'304,"-11"8"169,-8 7-233,-3 2-841,4 0 393,6-5-1664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1129 0 2609,'-5'1'592,"-8"1"488,-8 3-504,-10 4-88,-10 4-176,-8 5-56,-9 4-8,-6 5 8,-7 5 0,-6 4 16,-5 4 65,-3 2-1,-1 2-144,1 1-56,4 0-112,7-1-64,9-3-360,11-4-289,13-5-847,13-7-256,15-5 912,8-7-1753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4.58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1208 130 8402,'3'-5'296,"2"-7"-88,1-5-936,-2-5-368,-7-1 167,-9 1 345,-13 5 1432,-14 6 713,-17 10 135,-16 13-200,-15 14-799,-14 16-385,-11 16-744,-12 18-313,-11 18-895,-14 18-1169,-16 21 1657,20-12-4249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1080 13 2953,'-5'1'272,"-7"1"232,-11 4-376,-8 3-48,-9 4 40,-8 2 72,-6 4 144,-6 3 8,-3 2-96,-3 2-72,0 1-136,0 2-32,2 0-8,3 1-24,5-1-120,8-2-176,7-1-592,9-4-280,9-3-9,10-4 177,10-4 624,9-4 312,10-4 368,7-5 216,10-5 16,6-5-16,8-3-240,5-5-200,4-2 72,3-2 89,3-3 135,1 0 24,-1-1-80,-1 0-80,-2 1-152,-3 0-32,-5 1-16,-6 1 0,-5 2-24,-7 1-24,-7 4 48,-8 3 96,-9 3 152,-9 5 88,-9 4 128,-9 5-16,-9 4-80,-6 4-8,-8 5-40,-7 5 32,-6 4 89,-6 4-33,-5 3-72,-4 3-72,-2 2-144,-2 2-40,0 0-56,2 1-8,4-1 0,6-3-8,7-3-80,9-4-112,12-4-336,10-6-80,13-4-361,11-4 97,12-5 320,11-5 80,10-5 440,8-5-8,10-6 8,5-5-8,7-5 0,5-4 8,3-4-216,2-4-64,-1 0-64,-2-1 8,-2 0 216,-6 2 80,-5 1 96,-7 3 64,-8 4 312,-9 4 160,-8 4 424,-9 6 16,-10 4-207,-8 4-153,-11 5-360,-8 4-48,-9 5-16,-9 4 40,-8 5 48,-7 4-16,-7 4-48,-6 3-64,-5 3-128,-4 2-40,-3 3-32,-2 1 0,1 2 32,2 2 48,6-2 24,6-1-40,11-3-400,11-5-320,14-4-312,12-5-264,14-6 351,12-5 281,12-8 376,12-6 272,9-7 48,8-7 0,8-6-80,5-5-8,6-4-8,2-2 0,2-1-8,0 0 0,-2 0 0,-2 2 8,-6 2 8,-4 1 16,-5 2-8,-7 2-8,-7 1-24,-7 3 8,-9 4 32,-7 2 96,-10 6 64,-10 3 24,-8 4-8,-10 5-88,-9 5-40,-9 6-40,-10 5-16,-7 5 8,-8 6 8,-6 3-7,-7 4-25,-3 3-25,-4 3-23,-2 2 8,1 2 40,3 2 24,7-2 81,9-1-17,11-4-233,15-4-375,15-7-400,14-5-136,16-7 248,13-6 456,14-7 576,13-8 152,11-7-32,9-9-104,8-6-224,6-8-8,3-4-8,2-5 0,0-3 0,0-2 0,-2-1 0,-3-1-72,-4 1-480,-5 1 384,-14 9-3577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1442 66 2969,'-7'1'496,"-10"1"504,-13 4-632,-12 5-152,-12 6-112,-10 6-16,-11 6-40,-8 6 8,-8 7 336,-6 6 128,-5 5 136,-3 4-7,1 4-337,1 1-136,5 0-128,7 0-32,10-4-144,11-5-80,15-7-288,14-8-169,17-8 41,16-8 72,17-10 280,16-9 184,14-10-24,14-8-8,12-8-16,8-9-80,9-7 24,5-5 16,5-6 24,3-2 80,1-2 104,-1-1 8,-1 0-16,-3 2 0,-4 2-16,-4 1 0,-5 4-8,-6 3-56,-8 2-200,-8 3-88,-9 3-16,-10 3 56,-10 5 368,-11 4-96,-10 6-144,-12 5 80,-12 7-89,-12 6 209,-11 7 265,-12 8-81,-11 7-64,-9 8-16,-8 6 224,-7 6 120,-6 7 272,-3 4 192,-2 6-88,1 4-111,3 2-297,7 1-184,8-2-336,12-4-168,13-6-441,15-9-375,16-9-352,17-10 104,15-12 463,16-10 345,15-12 152,13-10-40,12-10 168,-6-1-520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627 485 1720,'15'-8'528,"20"-11"457,19-11-505,14-7-232,10-7-200,4-3-16,-1-2 0,-5 2 16,-8 2 16,-11 4 24,-12 5 360,-12 7 200,-13 6 40,-11 7-32,-13 6-408,-11 6-240,-12 7-72,-13 7 8,-11 8 48,-11 8 16,-10 6 0,-9 7-8,-8 6-8,-6 5-8,-4 4 16,-4 5 24,1 2 64,0 2 73,7 0 63,7-1-8,12-4-272,15-7-352,15-6-881,18-8-183,17-9 664,10-10-2705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174 0 3537,'-10'2'72,"-14"3"-112,-15 4-536,-13 6 344,3 0-2529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1824,'-10'7'609,"-11"8"463,-9 6-712,-3 5-600,2 2 48,6-5-3241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0 275 144,'12'-6'0,"14"-7"-16,17-7 0,12-8 8,8-5 8,5-2 16,1-3-8,-1 1 0,-4 1-8,-12 7-136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1038 1 1016,'-7'-1'64,"-13"1"280,-12 2 48,-13 1 48,-12 4 9,-10 4-177,-9 4-96,-7 4-72,-5 4 8,-2 3-48,-1 3-16,2 3-88,3 4-184,7 1-616,7 1 503,16-6-1703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1551 1 2064,'-5'0'192,"-6"-1"241,-9 2-409,-9 1-48,-10 4 8,-9 3 24,-8 3 160,-6 2 96,-7 4 96,-5 2 0,-5 3-128,-5 3-96,-4 5-120,-4 4 0,-4 3 32,-2 3 56,0 2 136,2 1 16,6 2-40,7-1-64,10-2-208,12-5-72,14-6-312,14-6-264,16-6-88,14-7-41,15-5 449,6-5-1528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1229 0 6201,'-8'2'88,"-13"3"-192,-12 4-16,-12 3 40,-9 3 40,-8 2 128,-6 1 40,-6 2 40,-2 2-24,-4 2-80,0 2-72,-1 3-136,0 1-8,2 2-120,3 2-104,5 2-32,5 0-24,8 1-224,9-1-248,10-4 536,11-6-2449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1426 7 776,'0'-1'248,"-3"-1"168,-2-1-200,-6 2-24,-5 1-72,-7 4 104,-7 1 89,-7 4 103,-7 2-16,-7 2-104,-7 4-104,-7 2-168,-6 3-24,-6 4-16,-6 4 16,-4 4 0,-3 3 0,-1 4 8,0 3 8,2 2 0,5 1 8,6 0 0,8-2 16,11-4 184,11-5 48,14-6-112,12-5-144,13-7-216,13-7-80,11-7-208,11-7 24,10-6-136,10-7 15,7-5 321,8-5 96,5-4 168,6-4 0,4-1-128,3-1-232,3 0 216,-13 7-792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5.67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4330 1 16147,'-44'10'56,"-65"23"-88,-66 28-64,-61 29-224,-47 29 80,-42 22 96,-31 17 88,-27 12 88,-19 10-8,-13 13-384,-8 11-544,1 13-2017,7 11 1697,74-34-8738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1009 0 1848,'-14'5'553,"-18"8"351,-19 7-336,-17 6-192,-13 7-104,-9 4 0,-4 5-16,-2 2-48,1 2-296,4 1-296,5-1-576,5 0-152,8-1 479,16-9-1447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947 0 2809,'-5'1'376,"-10"1"296,-9 4-352,-10 4-288,-9 5-32,-8 5 8,-5 5 72,-5 5 80,-3 5 32,-2 5-16,-1 3-56,2 3-200,0 0-120,3 1-88,4 0-96,3-1-40,6-2 48,6-3-312,6-5 407,10-7-1943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1144 0 1496,'-7'1'208,"-10"2"264,-12 3-55,-12 6 55,-10 7-16,-9 5-80,-7 6-40,-6 5-104,-4 5-40,-3 2 24,-2 4-32,1 2-48,1 1-8,4 1-88,5 0-40,7-1-128,7 0-40,10-4-376,10-3-72,11-4-56,10-6-249,11-5 169,11-5 72,10-7 264,3-5-48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709 0 2473,'-7'1'560,"-9"0"664,-10 4-848,-9 4-104,-9 5-184,-6 7-32,-4 6 40,-3 7 16,-2 5 40,0 4 40,0 4 96,4 1 16,4 2-40,6-1-64,9-1-256,8-3-232,9-2-392,10-3-96,10-4-96,9-3 184,9-6 552,7-7 112,8-6 192,5-8-32,7-7-352,3-9-16,4-6-80,3-7-113,1-6-207,1-4 360,-10 2-1080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448 0 3041,'-11'7'56,"-15"8"-72,-12 11-8,-11 9 56,-6 7 64,-1 5 328,2 3 168,4-1 128,8-2-72,9-4-472,10-4-232,12-4-384,12-5-32,11-6 144,12-5-64,9-6 160,8-8-48,9-6-16,5-8 64,4-6-360,4-5-73,2-6 321,-10 2-1072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384 0 2521,'-10'6'0,"-13"7"136,-12 10-617,-8 7 313,-6 6 360,0 4 505,1 1 183,6-1 56,8-1-232,7-3-400,10-3-176,10-4-192,10-6-64,9-5-40,11-5 56,8-5 40,8-6 0,7-5 64,5-5-8,4-6-40,4-5-24,2-6-424,0-5-408,1-5 520,-10 3-2873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527 0 4681,'-10'4'208,"-15"6"104,-12 6-416,-11 7-80,-8 6-16,-3 4 56,0 3 160,4 1 312,4-1 120,7-3-8,9-2-128,8-3-440,11-3-248,11-3-176,11-2 24,10-4 200,9-3 104,9-4 160,8-4 16,7-5 32,5-4 32,3-6 8,2-4 8,0-5-32,-1-4-88,-1-5-584,-3-4 456,-10 4-2729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3201,'-9'2'256,"-12"4"368,-14 5-416,-12 6 0,-9 7 8,-8 6-96,-4 5-8,-3 6 72,0 3 96,0 3 176,5 1 16,5 0-192,7-1-112,10-3-224,11-3-88,11-5-128,11-5-96,13-5-72,11-5 16,12-5-16,9-5 80,10-7 144,6-5 48,7-8 168,4-5-176,4-7-200,1-6-176,1-3-369,-1-4 529,-12 4-1088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743 128 1064,'-4'-1'192,"-8"0"280,-8 1-312,-9 3-328,-10 5-24,-7 6-112,-8 6-48,-5 6 144,-4 5 48,-2 6 80,0 5 120,2 3 304,5 1 104,5 0 168,8-3 17,11-3-361,10-5-120,14-7 0,14-6 88,13-9 272,13-9 136,14-9-152,10-10-104,10-8-216,8-8-152,7-6-24,6-6-16,3-4 0,2-3 16,1-1-40,0 0-72,0 0-248,-2 1-144,-4 2-264,-4 2-288,-6 1 631,-16 9-1847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1415 2 480,'-5'-1'120,"-12"0"-8,-13 2 56,-14 4 8,-13 7 72,-13 6 120,-9 6 40,-9 7 41,-5 7-97,-5 5-64,-1 6-32,-1 6-40,1 4 48,2 4 200,4 2 200,7-1 216,9-1-80,11-6-295,13-6-321,15-9-697,17-8-311,16-9-456,16-9 0,15-7 55,13-9 609,0-3-1048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8.8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4476 2481,'22'-13'288,"37"-21"192,39-24-88,42-24 408,38-20 48,34-17 40,30-15-7,26-14-625,20-10-96,17-10-88,13-8-16,9-6 104,7-5 64,3-3 24,3-2-8,0-2-80,-2 0-72,-3-1-48,-6 0-16,-7 0-24,-10 1-8,-12-1 8,-12-2 0,-13-2-112,-14-3-440,-15-1-1233,-18 1 1081,-47 34-4921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1.9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5002 1 11298,'-51'26'-8,"-72"49"-592,-77 60-104,-68 64 264,-54 57 48,-40 53 224,-26 40 88,-14 33 80,-2 22-144,9 14-96,19 4-40,31-6 192,37-16 176,50-27 112,54-36-16,62-45-584,63-50-873,64-56-719,60-56-24,53-59 415,45-57 809,38-55 720,30-51 232,23-44 544,15-35 264,9-24 177,2-16-113,-2-10-544,-7-5-216,-11-4-200,-12 0-48,-17 2-240,-20 7-376,-27 13-496,-32 18-25,-37 26 721,-40 28 664,-43 34 913,-45 34 207,-43 40-232,-42 37-136,-37 39-239,-31 38-105,-26 35-272,-21 34-200,-18 36-600,-14 35-320,-12 37-96,-7 33-9,-2 28 505,3 23 296,11 10 448,18 0 128,30-14 25,34-27-129,47-40-792,49-47-913,55-54-583,54-56 776,25-48-2505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5.83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4317 0 11642,'-36'10'641,"-50"25"615,-59 32-2656,-56 33-105,-53 35-87,-47 32 360,-41 29 1688,-37 23 544,-28 19 296,-23 16-23,-16 18-993,-8 17-809,-2 17 241,76-43-11010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1760,'-12'4'48,"-4"2"-1856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0 368 1776,'13'-5'272,"16"-7"305,15-8-401,13-5-128,6-5-56,4-2 0,-1-1 8,-3 1 8,-5 2 8,-8 2-8,-7 2-64,-9 3-24,-8 2 48,-10 4-40,-10 3-152,-9 4-185,-9 3 185,-4 4-1544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 1480,'7'-3'-16,"7"-3"0,2-2-1432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0 466 2641,'14'-6'232,"20"-8"176,19-9-240,17-9-112,13-6-40,8-5-8,5-4 0,2-1 8,-1 0-168,-3 2-200,-7 1-521,-6 3 457,-17 8-1344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1596 0 1128,'-10'4'176,"-16"7"192,-15 5 144,-15 7 153,-13 4 127,-8 4-72,-9 4-168,-4 1-112,-4 3-232,-3 2-40,1 2-104,-1 2-40,3 1-16,2 0 0,5 0-24,4-1-16,7-3-64,6-2-48,8-4-184,7-4-88,8-6-368,8-5-248,8-6 584,10-5-2089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0 735 1680,'7'-2'392,"8"-3"449,11-2-121,8-2-248,7-2-136,7-1-232,4-2-56,4-2-24,3-1 24,2-4 104,2-1 0,1-4-8,1-1-16,1-4-96,1-1-16,0-2-16,2-2 0,-1-2-8,2-1-16,-1-2-256,0 0-112,-1 0-128,-2 0-8,-3 1 176,-5 2 32,-5 2-217,-4 4 321,-12 6-1896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1237 0 1272,'-8'5'152,"-13"5"232,-14 7-40,-11 6 49,-11 6 39,-8 6 120,-7 3 48,-4 4 72,-5 4-16,-1 0-224,-1 2-104,0 1-168,2 0-72,3-2-88,2-1-72,5-3-200,5-3-360,6-6-656,6-4 712,12-8-3049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0 802 1008,'9'-4'224,"14"-6"376,13-6-168,14-7-15,11-6 47,9-3 16,5-5-96,5-2-160,3-3-56,1-2-144,1-1-24,1-1 0,-1-1-16,-1 1 8,-3 0 8,-1 2-40,-4 1-152,-3 2-296,-4 2-136,-6 2-56,-5 2-25,-6 4 465,-12 5-1192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1568 0 1136,'-3'0'192,"-5"1"112,-6 3-80,-7 3-152,-5 4-32,-7 4 168,-5 3 129,-5 5 127,-5 2 40,-6 4 128,-4 2 40,-3 4 48,-5 2-16,-2 1-232,-3 2-119,-3 1-105,-1 1-24,-1 2-80,-2 1-40,0 1-120,-1-1-64,0 1-264,1-2-161,2-1-359,1-2-328,5-3-248,4-4 696,14-7-1825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0 787 4625,'11'-5'136,"15"-6"-40,15-8-72,14-5-24,11-6 0,9-4-8,5-2 0,2-2 8,1 0 8,-1-1 16,-3 2 0,-4 1 0,-3 2 0,-3 1-16,-3 1 0,-2 1-8,-4 1-104,-4 0-152,-3 2-24,-5 0 8,-6 1 96,-7 1 152,-6 1 32,-6 2 24,-8 2 16,-4 2 0,-6 3-48,-3 2-536,-5 3-456,-2 4 519,-1 2-1535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6.22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3846 0 13627,'-45'21'504,"-61"29"584,-61 33-1768,-49 32-112,-38 29-328,-24 27-545,-16 20 313,-11 15 600,-5 11 432,-6 8 608,-4 5-24,-2 7-536,-1 6-2001,1 9 1489,55-38-4977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1149 0 2168,'-7'3'409,"-9"5"287,-10 6-240,-10 5-320,-8 6-56,-8 3 8,-5 4 80,-5 4 192,-4 2 96,-3 3 80,-2 2-80,-1 1-208,-1 1-112,2-1-128,2-1 0,2-2 0,5-3 8,5-3 0,7-5-56,9-4-280,7-6-120,10-4-520,9-4-24,7-4 200,8-3 151,8-3 633,5-3 209,7-3 263,6-2 160,5-3 32,6-2-32,5-3-112,6-1-184,4-4-136,4-3-88,3-3-88,3-3-8,1-2 16,0-1 8,0-1 56,-1-1 32,-1 0 32,-2-1-16,0 0-72,0-2-40,-1 0-272,-1-1-184,0-1-504,-3-1-512,-3 1 808,-11 5-2513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1267 0 1616,'-10'7'528,"-15"9"513,-16 10-33,-14 7-272,-10 7-144,-9 5-184,-5 4-88,-4 2 16,0 1-16,0 0-55,3-2-49,3-1-160,5-3-72,3-3-304,5-4-305,4-4-487,3-2-64,4-3 32,2-3-73,3-2 873,10-5-1144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0 860 1880,'8'-4'456,"12"-4"441,11-5-33,11-6-136,10-4-248,7-4-296,5-4-64,5-2-72,2-2-8,2-1 184,-1 1 104,-1 0 120,-1 1 1,-2 2-177,-3 0-104,-1 1-136,-1 0-16,-2 0-40,-1-2-32,-2-1-184,-1-1-81,-3-1-143,-2 0-104,-5 0-24,-4 0-80,-4 0-392,-6 3-160,-5 2 647,-9 7-1255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1174 0 1312,'-5'2'312,"-7"2"320,-7 3-103,-8 3-177,-5 4-24,-6 3-48,-4 4 48,-5 4 160,-3 3 48,-3 2 24,-2 2-64,-1 2-256,-2 0-104,0 1-120,-1 1-16,0 2-40,-1 0-8,-1 1 24,1-1 16,1-2 16,3-2 24,5-3-32,7-4-280,6-3-392,8-4-160,8-4-216,7-3 248,8-4 432,6-3 183,7-4 586,6-2 167,5-3 104,6-4 24,3-2-224,6-4-96,4-2-96,5-3-64,4-1-120,4-3-32,2-1-48,1-2 0,2 0 0,0-1 0,0-1 0,0-1 0,-2 0 0,-2-1-8,-1 0-8,-3 0-112,-2 0-344,-2-1-280,-1-1-472,-2-1 576,-8 6-2465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540 0 976,'-8'2'400,"-9"1"304,-10 3-151,-10 4-105,-6 2-216,-6 4 0,-3 3 264,-1 4 152,2 2 128,2 3-80,5 2-504,6 1-256,8-1-304,7-1-112,9-3-8,9-4 32,8-4 128,8-3 96,6-5 160,6-4 72,5-4 24,3-2-16,4-5-48,4-3-40,2-3-152,2-3-264,2-2 320,-8 1-2697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21 400,'4'-4'56,"4"-4"24,0-1-616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696 29 736,'-3'-2'368,"-3"-2"224,-4-2-128,-5 0 9,-6 0-121,-4 2-8,-6 3-104,-6 4-40,-4 3-8,-5 6 32,-4 4 160,-2 5 136,-2 4 192,0 3 64,1 3-71,3 2-137,6 1-320,6 1-184,9-1-280,8-1-136,8-4-72,10-3-41,8-5 137,7-6 96,6-5-24,5-5 72,4-5-168,4-5-176,4-3-384,2-4-128,2-2 119,0-1 185,0-1 496,-2-1 160,-1-1 32,-2 1-168,-2-1 136,-7 4-472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582 84 1240,'0'-2'512,"0"-4"321,0-1-217,-2-2-456,-1-1-168,-3 1 8,-2-1 64,-4 2 128,-3 1 72,-5 1 160,-2 1-16,-4 2-56,-1 1-64,-3 3-184,-1 1-64,-2 4-16,-2 2-8,0 3 0,-1 3-8,1 3-8,1 3-8,1 3-64,2 4 8,2 1 64,5 3 40,5-1 16,7-1-56,8-3-328,7-3-104,8-6-24,7-4 48,6-5 264,5-5 72,4-5 72,3-3 16,1-3 16,0-4-24,0-2 0,-2-1 0,-3-2 16,-4 0 24,-4 1 280,-3 0 72,-6 2 208,-4 0 56,-4 1-176,-5 0-8,-4 1-87,-4 0-49,-4 1-64,-3 1-72,-5 1-144,-3 3-40,-5 2-24,-4 3-16,-4 2 16,-4 4-8,-3 2-40,-1 4-144,0 2-456,1 3-305,3 0-927,5 0 984,8-2-2553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2 1848,'-1'-1'96,"-1"0"-2040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0 168,'-4'3'8,"0"1"-184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6.57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3540 0 14243,'-46'24'168,"-67"41"-984,-68 50-48,-63 53 336,-50 49 88,-40 45 856,-28 38 112,-15 31-152,-2 22-136,14 9-816,29-4-793,46-21 785,72-68-10210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1271 10 1608,'0'-2'664,"-2"0"673,-3-1-169,-6 1-400,-7 1-112,-7 4-168,-8 3-87,-8 5-153,-8 5-40,-6 3-64,-8 5-16,-5 3-32,-5 1-24,-4 1-64,-4 2 0,-3 1-56,-2 1-64,0 3-128,1 1-88,2 1-129,7 0-63,7-3-624,11-3 704,15-7-4273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1138 1 6769,'-3'-1'-40,"-5"1"-400,-6 0 24,-7 1 304,-5 2 168,-7 2 360,-6 2 136,-7 3 17,-6 3-81,-6 3-208,-6 4-120,-4 3-216,-4 4-48,-5 4 0,-3 3 0,-2 4 64,1 4-40,2 0-208,5 1-160,9-2-705,10-3 657,14-9-4913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1305 0 6297,'-6'2'400,"-7"1"537,-9 3-937,-8 4 8,-6 1 40,-6 2 64,-4 2 192,-5 0 72,-2 1-8,-4 1-64,-3 1-200,-2 1-88,-3 1-104,-3 3-24,-4 2 16,-3 3 16,-2 4 40,-2 5 0,-1 2-248,3 3-224,5 1-609,7-1-567,9-4 912,15-8-3657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1132 0 3769,'-6'2'112,"-10"4"-40,-10 5-72,-11 4 0,-9 3 16,-10 5 80,-8 2 48,-6 3 64,-7 4-24,-3 3-72,-3 5-72,-2 3-136,0 5-16,1 2 0,4 4-48,5 0-368,9 0-568,10-4 607,16-9-1671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7970,'-5'1'32,"-8"4"-512,-7 3-297,-9 3 257,-8 5 184,-5 4 720,-6 3 240,-5 4 161,-4 1-49,-4 3-272,-1 0-120,1 1-152,1 0-32,5 0 8,7-3-88,10-3-464,10-3-312,12-4-456,10-4-353,11-5 329,10-4 264,10-6 88,8-6 280,8-6 320,-3-1-2185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931 1 2897,'-2'0'304,"-5"-1"288,-4 1-192,-8 2 16,-5 2 48,-8 4 88,-6 2-32,-6 4-168,-6 4-128,-5 4-224,-4 2-48,-6 4-96,-3 2-48,-2 4-64,-2 1 8,2 3 40,4-1 0,6 0-592,8-3-392,13-4 616,11-7-2273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710 16 2785,'-1'-2'880,"0"-1"736,-3-1-648,-4 0-360,-6 1-263,-5 3-25,-7 4 40,-6 4 32,-6 4-32,-4 4-64,-6 4-136,-2 4-56,-4 3-88,-1 1-8,-1 3-8,1 1 0,3 1 16,3 0 0,8-2-144,9-4-176,10-4-400,11-4-144,13-7-161,11-5 65,11-8 288,9-7 120,8-8 136,6-5 0,5-5-208,2-4-265,3-3 497,-9 5-1088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687 20 1720,'3'-2'600,"4"-1"481,0-1 367,0-1 104,-4 2-215,-5 0-241,-11 4 168,-10 4-888,-8 3-80,-7 4-184,-6 4-88,-5 3-16,-4 3-8,-3 3-56,-2 2-72,-2 3-40,0 1 8,3 1 32,4 1-40,8-3-584,10-2-392,12-4-897,12-4 945,8-6-3977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1169 102 2208,'2'-1'889,"-2"-3"711,-2 0-40,-6 1-503,-7 1-281,-9 3-272,-9 5-88,-9 5-16,-9 5 40,-9 4 16,-6 5 0,-7 4-176,-4 3-104,-5 3-120,-1 1-40,-2 1-8,2 2 8,3-2-8,6 0-48,7-3-384,10-4-160,11-5-664,13-6-272,13-5-129,14-6 153,13-5 696,14-7 328,12-5 560,12-5 32,10-4 24,7-4-8,7-3 304,4-3 16,3 0 56,-1-2 8,-1 1-288,-2-1-24,-4 1-48,-4 0-8,-5 1-32,-5 1-16,-6 1-16,-6 2 0,-6 2 32,-8 2 153,-8 5 239,-7 2 56,-8 3-64,-9 3-136,-6 2-272,-8 2-64,-6 3 0,-7 3 0,-5 3 8,-6 2 8,-6 3-16,-5 3 0,-5 3-32,-5 3-16,-3 2-32,-3 4-8,-1 3 0,-1 3 0,1 2-40,4 1-112,6 2-168,7-1-104,10-2-232,10-4-193,14-6-295,12-5 0,14-7-40,13-7 199,12-8 425,11-8 96,9-7 296,7-6 160,6-5-24,4-5-8,1-2 200,1-2 160,-2 1 416,-1 2 136,-4 2-31,-4 2-185,-5 3-360,-5 2-112,-7 3 200,-8 4 272,-9 2 544,-9 4 136,-11 2-111,-8 3-225,-10 3-504,-9 3-112,-8 3-80,-7 5-8,-7 3 120,-6 4 40,-5 5 32,-4 4-23,-4 4-153,-3 4-88,-1 2-112,0 1-24,0 2-16,3-1 0,4-1 8,5-4 0,9-3-184,10-4-248,10-6-201,13-5-151,11-4 144,11-4 232,11-4 192,9-5 136,8-4-40,9-4-40,5-3-96,6-4 8,3-3 80,3-2 40,1-3 120,1-2 8,-1 0-8,-1-2 8,-4 0-8,-3 2 8,-6 0 8,-6 4 16,-8 2 32,-7 4 40,-8 4 200,-8 3 48,-9 4 0,-9 3-24,-8 4-112,-8 3 24,-8 4 64,-7 4 16,-7 4-56,-5 2-63,-6 4-89,-4 2-24,-4 2-48,-2 3-32,-3 2-8,-1 3 0,1 2 8,1 2 0,5 0 0,5-1-8,10-1-104,10-3-96,11-4-160,12-4-33,11-4 17,11-6 80,10-5 152,8-6 48,9-6 80,7-7 0,6-5 0,5-4-16,4-4 8,2-2 0,1-2 8,-1 1 0,-1 0 0,-3 0 8,-3 1-8,-4 2-24,-6 0-80,-5 2-8,-7 2 48,-6 2 80,-9 2 216,-7 2 40,-8 2-8,-8 3-32,-8 2-112,-7 4-48,-7 4 8,-7 5 0,-7 4 32,-6 4 17,-6 5 39,-4 4-8,-4 3-24,-2 5-16,-1 3-8,0 2 80,4 0 48,5 0-56,7-2-160,8-3-120,10-4-200,9-3-8,11-5 40,9-4 8,10-3 47,8-5 33,9-4 40,7-3 24,6-5 96,7-3 8,5-5 8,5-3-8,5-4-16,2-3-56,3-3-40,-1-2 0,-1-1 16,-2-2 72,-4 1 40,-5 1 16,-7 3-24,-6 2-16,-9 3 8,-9 4-8,-9 5-32,-9 4 8,-9 4 0,-9 5 16,-9 5 48,-9 4 16,-8 5 0,-8 5 8,-6 4 0,-7 4 0,-5 4-24,-4 3-16,-3 4-8,-1 1 0,-1 2 16,2 0 8,4 0 8,4-1 0,8-2-24,8-4-160,11-3-312,11-5-88,12-6 8,13-5 128,13-5 256,12-6 64,13-6-16,11-6 0,10-7 24,9-6 16,7-6 32,6-6 8,2-3 24,1-3 8,-1 0 0,-4 1 8,-6 2 16,-7 2 0,-9 3 32,-7 3 8,-10 4 48,-9 4 48,-10 4 136,-10 4 32,-8 4-24,-10 3-16,-8 4-56,-9 4-8,-6 4 24,-7 4-24,-5 3-72,-5 4-32,-5 3-24,-4 3-8,-3 2-24,-2 2-8,-2 1-24,0 0-8,2-1-16,2 0 8,5-2-8,5-1 0,8-2-88,9-3-48,8-3-160,10-3-24,9-3 88,9-3 32,8-2 208,8-3 24,8-3 16,8-3-8,7-2-40,6-5-8,7-2 0,3-4 0,4-3 8,1-3 0,-1-3 24,-1-1-8,-2-2 8,-3-1 0,-4 1-8,-5 0 0,-6 2 24,-7 2 24,-6 2 128,-8 4 24,-7 3-16,-8 4 0,-7 2-128,-7 4-32,-7 3 8,-8 4 9,-6 4 55,-6 4 8,-6 4 0,-5 4-32,-5 3-48,-4 4-24,-3 4-8,-3 3 8,0 2 40,1 1 16,3 0 8,6 0-8,8-3-80,9-2-96,11-4-96,10-5-24,11-4 72,9-5 64,11-5 80,10-7 16,10-5-24,10-6-16,9-7-8,8-5-8,6-5-121,3-4 9,2-3 16,0-1 24,-3-1 120,-5 1 8,-5 2 16,-7 2 8,-8 3-8,-9 3 8,-9 5 24,-9 4 0,-11 4-8,-10 3 8,-11 6 9,-10 3 15,-8 6 32,-10 4 8,-7 6-16,-7 4-32,-6 4-40,-7 4-24,-4 5-8,-5 3-8,-3 4 16,-1 1 40,1 2 104,3-1 32,7-1 24,9-3-24,12-3-152,12-6-104,13-5-64,14-6-16,12-5 104,12-5 80,12-6 40,9-6 0,9-5-48,8-6-16,6-4-16,5-4 8,4-4 8,1-2 8,1-2 8,0 0 8,-3-1-8,-2 0 0,-5 1 8,-4 2 0,-8 2 24,-7 4 24,-10 3 72,-9 5 40,-9 3 0,-9 4-32,-8 3-72,-9 2-40,-7 4-16,-8 3 48,-7 5 8,-6 3-8,-6 5-16,-5 3-48,-3 4-16,-2 5 0,-1 2 0,2 3 16,2 0 0,6-1 8,8-2-24,8-3-48,11-4-56,10-4-8,10-4 8,10-4 40,8-4 104,9-4 16,7-5 8,7-4 8,5-5-72,6-4 0,3-2 0,2-3 0,1-2 8,-1 0 8,-3 0 8,-2-1 0,-5 0 0,-4 1 0,-6 0 8,-7 2-16,-7 2 0,-8 3-8,-6 2-32,-7 2-16,-8 4-8,-7 3 0,-8 4 48,-7 4 16,-6 5 24,-7 5 0,-4 4-8,-6 5 0,-2 5 0,-3 2-8,-1 3-8,1 0 8,2 0-8,5-1 0,7-1-16,8-4-24,8-4-104,10-3-8,10-4 0,10-4 16,8-4 96,10-3 40,9-4 8,7-4 8,8-3 0,7-5-40,4-5 0,5-3 0,1-4 0,1-2 8,-1-2 8,-3-2 8,-4 1 8,-5-1 0,-7 2 24,-9 3-40,-7 2 0,-8 3-16,-8 4-64,-7 3 8,-9 4 0,-8 3 16,-8 3 56,-8 5 8,-8 5 8,-8 4-8,-5 4 0,-6 4 8,-4 5-8,-3 2 0,-1 3 0,0 1 0,4 0-8,4-1 0,9-1-16,8-3-16,10-3-88,11-3-16,10-4 24,9-5 24,9-2 144,8-5 32,9-3-16,8-4-8,8-4-80,6-5 0,7-2-8,4-4 0,3-3 8,2-2 8,0-2 0,-2 0 8,-3-2 8,-2 0 0,-6 0 8,-5 1 0,-8 2 24,-7 3 32,-9 5 24,-9 2-24,-8 5-32,-9 4-40,-9 3-24,-8 5 16,-9 4 24,-7 4 8,-7 4-8,-5 3-8,-6 4-16,-4 3-16,-3 2 0,-1 2 0,-1 2 16,1-1 8,4 1 0,5-1 0,8-2-32,9-3-96,11-3-80,10-3 0,10-5 24,9-4 120,8-4 88,9-5 16,8-4 0,8-6-32,8-5-16,6-4-8,5-4 0,4-3 0,2-1 16,0-1 0,-2 0 8,-2 1 8,-3 0 0,-5 2 0,-7 2 16,-6 3 24,-9 3 104,-8 4 64,-9 3 8,-8 3-39,-9 3-97,-8 4-72,-8 2-16,-8 5-8,-7 3-24,-6 4 0,-4 3-8,-5 5 0,-3 2 8,0 2 0,-1 0 8,3 1 0,4-1 0,6-1 0,9-3-128,8-3-65,10-3-15,11-4 24,9-4 128,11-4 96,9-4 32,8-5-8,9-5-24,7-5-40,5-3-8,5-5 0,3-2 8,0-2 8,0-3 8,-2 0 8,-3 0 0,-5 0 0,-5 2-8,-8 3-16,-7 4 0,-8 4 0,-8 4-64,-10 4-24,-8 5-8,-10 3 0,-9 5 72,-8 5 16,-8 4 8,-7 5-8,-5 3-8,-6 4-8,-3 3-8,-3 2 8,1 2 24,1 0 0,4-1 0,7-2-16,9-3-200,9-3-120,12-5-48,10-5 0,10-4 208,11-5 112,9-6 64,9-5 8,8-6 0,7-4-8,6-3-8,5-4 0,3 0 16,0-2 8,0 0 16,-2 0-8,-4 1 8,-4 1 0,-7 3 0,-7 2 16,-8 3 64,-8 3-8,-10 4-24,-7 2-16,-11 5-64,-8 3-8,-10 5 16,-7 3 8,-9 6 0,-7 3 0,-5 5-24,-5 4-8,-1 2 0,-2 1 8,2 1 8,4-1 0,6-2-8,7-2-64,10-4-112,9-4-40,12-4-40,10-5-8,11-5 96,11-4 40,9-5 48,9-4 64,9-4 24,7-4 16,7-3-8,3-3 0,4-1 0,-1-3 8,-1 0 16,-5 0 16,-5 0 0,-7 2 16,-9 2 8,-9 3 32,-9 3 40,-9 4-8,-9 3-24,-9 4-40,-9 4-72,-10 4 0,-8 5-16,-8 5-16,-8 4 0,-6 5-8,-7 5 0,-4 2 8,-2 3 24,-1 1 16,2 1 32,6 0 0,9-3-88,10-2-168,12-5-232,13-4-24,13-6 56,12-4 144,11-6 232,10-5 24,10-6 24,7-4-8,8-6-16,5-5-136,4-4-121,3-3-7,-1-3 8,-1 0 136,-4-1 144,-5 1 32,-7 3 0,-7 3 0,-8 4-8,-10 4-40,-10 5-120,-9 4-8,-11 4-16,-9 4 32,-10 5 96,-9 5 0,-7 5 16,-7 4 16,-5 4 32,-3 5 8,0 2-16,2 1-16,5 1-40,7-2-256,9-3-800,10-4-352,11-3-217,10-6 137,12-4 808,8-6 352,10-5 240,7-5 88,7-5-88,5-4-16,4-2-88,3-3-16,1-1 88,-1-1 16,-2 1 112,-4 0 32,-5 2 32,-6 2-8,-7 2 40,-7 3 96,-7 2 376,-9 2 96,-7 3 176,-9 2 40,-8 3-224,-7 4-48,-7 3-127,-7 5-113,-5 5 80,-4 3 56,-4 5 16,-1 3-32,0 2-224,1 2-104,4-1-80,5-2-16,8-1-56,8-4-72,9-4-40,11-5 0,10-4 120,11-4 56,10-4 16,8-4 0,9-5-72,6-4 0,6-2 0,3-4 0,2-2 24,0-1 16,-1-2 8,-4 0 8,-5-1 8,-4 0 8,-8 1 128,-6 1 56,-10 3 104,-7 2 24,-9 4-87,-9 3-65,-8 3-136,-8 5-32,-9 5-72,-8 6-8,-7 5 8,-5 5 0,-5 4 8,-4 4 0,0 2 8,0 1 0,4 0 8,4-1-16,9-4-128,8-3-112,12-4-73,12-5-23,11-5-8,11-4 96,11-5 72,10-4 16,8-4 128,8-4 0,6-2-8,4-3-24,4-2-32,0-1-8,-1-1 0,-2-1 32,-6-1 48,-6 1 24,-8 2 64,-9 1 40,-9 4 72,-9 3 8,-10 3-40,-8 2-16,-10 4-16,-8 4 16,-9 3 16,-8 4 0,-7 5-56,-6 3-16,-4 5-32,-5 3-8,-1 3-16,0 2 0,1 0 8,6 1 8,6 0 48,10-3-48,10-2-144,13-3-40,11-4-72,12-3 32,12-4 160,10-4 24,10-5 16,9-5 8,8-6-16,6-4 0,4-5 0,2-4 8,-1-4-8,-2-2 72,-4-2 32,-6-1 8,-7 0 80,-8 2-64,-9 1 40,-9 2 17,-11 3 79,-7 3-24,-11 2-40,-7 5-32,-10 4-104,-7 5-16,-8 6-40,-7 6 0,-6 6-24,-6 5-8,-3 6 16,-2 4 8,2 4 8,2 1 8,6 1-32,9-2-32,10-3-208,11-4-40,14-3 0,10-5 23,12-4 249,10-6 56,11-5 64,8-6 1,9-5-65,6-5 0,6-3-16,4-3-8,2-3 16,1 0 0,-3-1 8,-2 0 16,-4-1-8,-6 0 0,-8 2 8,-7 1 16,-8 3 64,-10 3 40,-8 2 16,-10 4-32,-9 3-64,-10 3-48,-9 6-40,-9 6 8,-10 4-8,-6 7 0,-7 5 0,-5 5-16,-4 4 8,-3 4 8,0 3 16,3 0 24,4-1 16,7-2-24,10-3-64,12-5-72,11-4-64,12-6-8,12-4 80,10-6 64,10-4 48,10-4 24,10-6-16,7-6 0,7-4-8,6-5 8,3-5 80,2-3 0,-1-2 16,0-3 0,-4 0-72,-5 1 8,-6 0 8,-9 2 32,-9 3 48,-10 4 16,-9 3-72,-9 3-32,-10 4-80,-9 4-40,-9 5 32,-9 4-8,-9 6 0,-6 5-8,-6 6 8,-4 5 0,-4 4 16,-3 2 8,1 3 8,0-1 8,4 1 16,5-2 0,8-3-120,8-2-64,11-4-160,9-4-16,12-5 72,10-5 48,11-4 168,9-6 32,11-5 48,8-5 8,9-4 0,7-5-16,4-3-8,4-3 0,1-1 8,-1-1 8,-3 0 8,-3 2 0,-5 1-8,-5 3-8,-8 2 0,-8 3-8,-8 2 40,-9 3 16,-8 2-8,-10 3 8,-9 2-48,-9 5 8,-11 3 8,-9 6-8,-9 6 0,-7 5-24,-8 5-8,-4 7-8,-4 4 0,-3 4 8,0 4 8,1 1 8,4 0 32,7-3 24,9-3-56,11-5-72,14-6-72,13-5-32,15-6 40,12-6 72,13-7 56,11-6 8,10-6 8,8-6-8,8-6 0,4-4 0,4-2 8,1-2 24,-1 1 96,-2-1 8,-3 1 0,-4 1-16,-6 2-80,-7 0-16,-8 3-72,-8 2-16,-9 3-24,-10 4-56,-9 2-16,-9 2 8,-11 5 32,-10 2 48,-11 6 64,-8 5 0,-9 5-40,-6 7-8,-6 5 8,-4 7 8,-2 3 64,1 4 80,3 1 40,5 0 8,8-2-88,9-5-72,12-4-176,11-6-40,13-6-16,12-6 7,10-5 137,11-6 16,9-5 48,9-6 16,8-5 8,6-4 0,6-4 0,4-2 0,3-1 0,0-2 0,0 0 0,-4-1-72,-3 1-32,-6 1-8,-7 1-80,-9 4 56,-9 2 32,-10 5 0,-9 3-56,-10 4 8,-10 4-16,-9 5 16,-10 5 96,-9 5 0,-8 5-64,-7 5-128,-7 5-232,-5 5-72,-4 4 8,-3 3 136,1 1 304,2 0 144,6-1 152,7-3-80,11-4-865,12-4-647,14-6 664,10-6-4025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799 0 1352,'-2'0'368,"-4"1"585,-6 1-49,-6 2-24,-6 2-8,-7 2-176,-6 2-88,-6 4-111,-4 2-89,-4 3-168,-2 3-32,-3 3-32,-2 1-32,0 2-24,1 0 32,1 1 64,5 0 32,5-3-32,9-1-136,8-5-416,10-3-104,11-5-264,10-5 72,10-5 239,9-6 41,9-6 240,7-6 8,7-4 40,4-4-24,4-2-120,3-2-88,0 0-104,-1 0 32,-3 1 144,-5 2 104,-4 1 144,-6 3 24,-7 3 40,-8 3 32,-8 4-16,-7 3 0,-10 3-32,-8 3-24,-7 4 8,-8 4 8,-5 3-24,-7 5 24,-4 3 80,-5 5 32,-4 2 80,-2 3 32,0 1 56,1 1 40,3 1-55,6-2-81,8-3-544,9-4-265,10-4-311,10-6-16,10-7 392,9-6 184,10-7 192,9-6-120,7-6-416,6-4-209,4-3 425,-5 3-1312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6.95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3326 0 7378,'-18'6'-96,"-27"11"-136,-37 19-1921,-39 23 313,-43 26 999,-42 25 1162,-43 25 1255,-37 23 136,-35 22-463,-29 21-393,-22 22-768,-15 20-1369,-7 19 833,63-36-5841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 2561,'1'-2'-120,"4"-1"176,6-2-457,1 0-1695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0 210 2641,'5'-4'568,"8"-5"512,10-6-616,8-3-248,10-3-336,6-2-208,5 0-264,3 1-8,1 2 168,-1 2 176,-3 4 256,-3 2 16,-5 5-593,-3 4 417,-10 2-1760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24 4089,'8'-3'208,"12"-2"-208,13-3-192,-1 0-3913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1200,'2'3'128,"3"3"96,1 6-504,0 5 128,-2-1-968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 0 432,'-6'5'200,"-11"5"88,-11 4-96,-9 4-64,1-2-1368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4913,'11'-4'-8,"14"-6"-720,16-5-392,13-2-89,8-2 129,3 2 672,1 2 584,-4 4 448,-6 4 152,-7 5 121,-8 5-105,-8 4-280,-8 4-136,-7 4-152,-8 3-40,-7 5 56,-8 3 56,-7 3 16,-6 2 24,-8 3 32,-5 0-64,-7 1-23,-4-1-97,-6-1-336,-3-2-113,-3-2-279,-3-2-264,-1-3 472,8-6-4801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 0 1208,'6'0'24,"8"2"-40,7 2-16,4 2 104,1 4 152,0 1 424,-3 3 113,-6 3 47,-4 2-88,-7 2-368,-6 2-112,-5 3-264,-6 0-88,-6 2 24,-4 0 16,-6 0 120,-4 1 24,-6 0-272,-4 0-272,-3-1 256,4-4-3729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772 0 2336,'-4'6'217,"-8"7"503,-8 9-1128,-8 9-185,-7 6 121,-8 3 272,-6 2 560,-6 0 257,-5-2-1,-5-2-216,-2-4-312,-3-3-208,0-3-328,0-2-160,2-3 255,12-6-1799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449 0 2200,'0'3'153,"0"6"23,-1 6-96,-3 6-16,-4 6-8,-4 4 144,-5 4 104,-5 1 120,-6 2 24,-6 0-32,-4 0-80,-4 1-280,-4-1-152,-2-1-464,-4-2-352,0-5 472,7-7-2465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973 0 8250,'-6'0'48,"-8"1"-464,-10 0-416,-7 0-9,-8 1 17,-6 1 440,-6-1 288,-6 2 344,-4 2 0,-5 2-256,-3 5-240,-3 4-112,-3 5 16,1 5 288,2 3 248,5 2 32,6 3-352,10 0 80,13-5-4577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7.44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1911 9034,'13'-7'280,"16"-11"-40,16-10-240,11-11-16,6-6 16,2-5 96,-2 0 616,-3-1 296,-3 1 433,0 0 15,6-3-512,7-3-280,13-8-464,17-10-128,18-12-80,17-12-24,17-9 0,12-7 8,9-3 24,10 1 32,8 3 72,12 7 24,14 9 9,15 10-9,17 14-56,12 13-32,9 13 56,4 14 96,-1 15 64,-5 14 16,-11 16-88,-14 15-96,-19 15-304,-23 13-208,-27 12-593,-27 8-447,-33 9-1585,-31 6 1721,-30-11-8938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841 116 6001,'5'-2'-312,"4"-3"-448,5-3-696,1-2 111,-1-2 1137,-4-1 713,-5-1 1071,-6 1 176,-7 1-664,-6 1-423,-5 2-593,-6 4-184,-5 3-64,-3 4 24,-6 4 96,-4 3 40,-5 5 0,-5 2 16,-5 5 0,-4 2-8,-3 4-8,-3 2 7,-1 2-47,2 2-232,4 0-720,5-1-432,7-1 656,12-6-2657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843 109 432,'5'-2'104,"8"-4"208,5-3 24,4-2 16,-1-1 56,-3-1 81,-4 1 103,-5 1 144,-7 1 72,-6 1-168,-7 2-112,-6 2-128,-7 3-152,-6 3-24,-5 3-48,-5 3-32,-6 4-15,-3 2-9,-5 5-64,-4 2-40,-3 5-16,-3 2-16,-1 3-40,-1 3-24,0 2-121,1 3-143,4 1-608,3 0-568,7 0 808,11-8-2657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850 0 232,'-12'3'56,"-15"5"128,-17 5 120,-14 5 40,-11 5-16,-7 3-104,-5 6-136,-1 4-32,2 4-48,2 4-8,5 1-48,6 1-64,9-2 64,13-9-1568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1131 0 2000,'-2'0'168,"-4"1"257,-4 1 31,-7 2 8,-6 2-72,-6 1-128,-7 2 80,-7 2 152,-6 0 24,-5 3-112,-5 1-152,-3 3-400,-4 2-152,-4 5-144,-2 4 24,-2 4 184,-1 5 120,0 3 112,2 4-8,3 1-384,5 2-720,8-2 664,13-8-2145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1341 3 1960,'-3'0'232,"-3"-2"89,-6 1-121,-7 1-136,-5 2-32,-8 2 88,-5 2 144,-6 2 264,-7 3 64,-4 3 96,-6 3-104,-4 3-216,-4 4-88,-5 5-160,-3 5-40,-3 4-48,-2 6 0,-2 3 88,0 3 16,3 2-8,5-1-32,6-3-352,10-4-232,10-7-1104,12-6 912,12-10-3281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925 0 1832,'-2'1'344,"-4"2"433,-8 2-1,-7 2-112,-8 4-96,-9 3-256,-7 2-248,-9 2-184,-6 3-8,-7 2-16,-7 3 32,-5 3-16,-5 2-88,-5 4-152,-2 3-168,-3 5 288,16-5-3089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1371 0 944,'-6'2'56,"-11"2"88,-10 4-152,-10 2 8,-10 5 64,-8 3 176,-9 3 344,-6 4 57,-5 3-57,-6 3-176,-3 4-328,-2 3-56,-3 4 104,0 4 128,0 4 112,3 2 8,3 2-144,7 0-216,7-2-712,10-4-536,11-6 632,14-10-2009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1178 0 3753,'-6'2'312,"-8"2"112,-12 5-64,-9 4-56,-10 4 24,-8 4 72,-9 2 80,-5 4 0,-7 2-159,-4 2-217,-4 4-104,-2 1-216,-3 1-177,1 3-303,1 1-128,2 2-384,4 1-72,6 1 719,14-8-1527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1393 0 6769,'-4'0'112,"-5"1"-40,-6 1-472,-7 2 0,-7 2 0,-7 4 240,-7 2 240,-7 2 440,-6 3 24,-8 1-191,-4 4-161,-5 3-216,-5 4-56,-3 5 0,-1 5 24,-3 5 48,0 5 8,2 4 24,1 4 0,5 3-32,6 1-57,9-1-687,10-4-368,12-6-584,12-8 656,10-11-1337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31 472,'10'-5'-40,"10"-7"8,2-2-368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7.92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889 162 16307,'18'-8'369,"33"-11"-337,37-9-48,35-4-40,28-1 8,16 7 32,5 11 112,-6 15 280,-11 15 24,-18 18-72,-19 18-160,-24 21-416,-28 22-152,-31 25-144,-35 24-81,-42 25 145,-42 22 144,-43 17 296,-40 14 152,-35 7 56,-30 2-24,-22-6-896,-15-11-88,-7-17-784,-2-20-1129,4-26 1913,50-37-8042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1380 3 1592,'-2'0'576,"-4"-2"529,-5 1-233,-6 2-456,-7 2-64,-7 4-64,-7 3 0,-7 3-32,-6 3 16,-7 2 0,-5 2-16,-6 3-48,-4 1-80,-4 5-104,-3 3-24,-3 4-16,-2 5-8,0 3-16,2 3 8,3 1-144,4 0-72,8-2-168,8-1-224,11-5-704,10-5 808,12-9-2897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1311 0 3497,'-6'1'416,"-6"2"544,-10 2-872,-8 3-152,-9 2-48,-7 4 56,-6 1 248,-7 2 128,-5 2 80,-4 2-32,-2 2-176,-3 4-88,-1 3-136,-1 6-72,-1 6-24,0 6 8,-1 5 48,2 5 40,1 2-272,3 2-248,5-2-568,7-2 528,12-12-2657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1234 0 4377,'-7'2'496,"-9"2"232,-11 4-224,-10 3-352,-10 4-120,-9 3-32,-7 3 24,-6 4 72,-6 3 24,-3 5-8,-4 4-8,0 4-48,-1 3-32,1 4-64,3 3-40,3 1-120,5 1-104,7-1-384,7-2-304,9-3 536,13-11-3609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922 0 2985,'-7'2'208,"-9"5"576,-11 3-1024,-9 7 120,-7 4 80,-7 3 32,-5 5 72,-4 3 8,-3 2-40,-3 5-24,-1 4-24,0 4-24,0 3 16,3 2 0,4 1 16,6-1 0,8-3-344,8-4-544,9-5 527,9-10-1639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834 1 3673,'-4'-1'552,"-7"2"440,-7 2-376,-8 3-496,-7 5-64,-6 5-56,-5 5 24,-5 4 0,-5 5 0,-2 2 0,-3 2-24,-2 2 16,1 1 16,1 1 8,2-1-8,5 0-32,6-1-24,8-2-472,8-2-112,9-2-424,8-2-400,9-4 927,5-5-1623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663 0 2825,'-6'1'120,"-7"2"32,-9 4-208,-9 4 24,-6 6 40,-7 4 200,-4 6 96,-4 4 144,-2 3 40,0 4-48,0 2-64,2 1-160,5 1-96,4-1-112,7-1 0,7-3-24,7-2-40,9-3-168,7-4-72,9-3-40,8-5-16,9-4-168,7-5 32,7-6-40,7-7 7,6-6 153,6-6-152,3-7 312,-8 0-992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571 0 1544,'-7'3'208,"-11"2"120,-11 5-31,-8 4 143,-8 5 192,-4 4 64,-2 3 16,-1 4-104,1 3-240,3 2-56,3 1-16,4 1-32,7 0-64,6-1-47,7-2-161,9-1-73,9-3-39,9-3 16,8-4 24,9-4-64,7-6-32,7-6-72,6-7 0,3-6 80,4-7 56,1-6 32,1-5-56,0-3-104,-3-2-608,-3-3-176,-2 0 488,-9 3-2169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500 0 3657,'-7'2'304,"-10"3"128,-10 5-120,-8 5-112,-7 5-56,-4 4 88,-3 5 64,1 3 152,1 2 8,2 1-64,5 0-55,5 0-225,7-2-168,8-1-353,8-2-127,10-3-24,8-4 104,9-3 224,8-5 104,6-4 96,6-6 24,6-6 0,3-7 8,4-5-152,2-6-152,1-5-440,1-5-248,-3-4 503,-8 4-1727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622 2 1016,'-4'-1'104,"-7"0"304,-8 1 160,-9 3 153,-6 3-65,-6 4-312,-5 4-144,-3 5-128,-2 4-40,0 4-24,0 3 0,2 3 128,3 1 88,5 1 88,4 1-16,6 0-96,7-1-120,8-2-144,9-3-16,10-3-72,8-5 32,8-6 32,8-6 24,6-7-8,6-8-144,5-8-384,4-7-176,2-6-201,1-5 401,-9 2-1024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624 0 4593,'-8'1'288,"-9"1"152,-11 3-376,-9 4-88,-7 5-136,-6 5-16,-4 7 56,-2 4 80,0 6 64,0 3 64,4 4 24,4 2-16,6 0-152,9-1-136,9-1-320,10-4-96,9-5 120,10-6 120,9-8 504,8-7 144,8-7 192,5-7-16,6-7-208,5-6-64,3-7-256,4-4-56,1-5-56,-1-4-16,-1-2 64,-2-2 32,-5 1 16,-5 0-24,-5 2-224,-8 1-144,-6 4-161,-8 3 65,-8 3 288,-7 4 304,-8 5 680,-7 4 97,-8 5-25,-6 6-184,-5 7-440,-5 5-88,-3 7 80,-2 5 96,-2 5 144,0 4 32,1 4-32,2 1-72,3 1-120,4 1-16,5-1-96,7-3-176,8-2-352,7-5-144,10-6-32,8-5 96,9-7 296,6-6 120,7-6 104,5-6 48,5-6-168,4-4-216,4-6-512,1-3-105,0-4 129,-1-1 296,-8 3 216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8.29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3861 1 9770,'5'7'1360,"2"16"1801,-2 20-2297,-5 22-176,-8 21-256,-11 22-119,-11 16 71,-13 16 80,-13 13-16,-15 12-120,-17 10-88,-20 8-168,-22 8-80,-25 4-88,-26 3 0,-28 4-24,-27 4 48,-26 5-56,-25 6-120,-22 6-392,-20 7-233,-15 6-463,-11 3-488,-3-2 1096,59-42-11627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479 0 912,'-5'2'320,"-9"2"232,-9 4-120,-7 4-55,-6 5-161,-5 4-80,-4 4-72,0 2 32,0 1 112,1 2 88,4-1 240,4-1 56,5-2-232,8-3-256,8-4-448,9-4-192,10-4-304,8-4 144,8-4 191,7-3 97,5-4 408,6-3 40,2-4-24,4-4-120,-1-2 72,-6 1-1760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447 0 1016,'-7'1'-208,"-8"1"-48,-10 3-24,-9 2 232,-6 4 232,-4 4 104,-2 3 96,-1 2 40,3 2-64,2 1-144,6 0-192,6 0-224,8-2 88,7-4-1680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0 526 880,'7'-1'280,"10"-1"656,10-4-23,11-2-169,6-3-80,7-5-496,2-4-168,3-3-192,-1-4-32,-2-2 0,-3 0 64,-5-2 144,-6 2-24,-5 2-224,-8 2-152,-8 4-176,-7 4-121,-9 5 193,-9 3 232,-9 5 392,-8 4 360,-7 6 264,-6 5-39,-6 4-225,-4 5-176,-3 3-256,-2 3-64,0 3-48,2 2 0,2 1 56,4 0 56,7-2-32,9-3-152,9-5-288,11-5-337,12-6 57,11-6 144,12-5 496,9-6 312,10-5 120,9-5 16,7-6-96,8-4 121,5-5 71,6-5-8,5-3-144,5-4-128,2-3-176,3-2-112,-1-2-264,0 0-208,-3 0 256,-18 8-2129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1135 0 1968,'-12'4'128,"-16"5"88,-19 8-151,-16 5-57,-13 7 0,-12 5-8,-7 3 0,-7 5-57,-4 2 1,-2 3 0,-1 3 8,1 1-360,2 1 304,19-9-1560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0 285 504,'13'-5'400,"17"-8"352,18-7 17,15-7-257,13-4-224,7-4-440,7-2-208,2-3-297,2-1 297,-16 5-1336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1079 0 3193,'-14'6'160,"-19"7"64,-20 9-144,-16 7-56,-11 7-24,-9 6 0,-5 5 8,-2 3 88,0 3 32,3 1 8,4-1-24,7-1-280,7-3-360,9-6 304,16-9-3017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0 271 1520,'8'-2'400,"10"-1"241,12-3-113,10-2-352,7-2-120,5-1-40,3-2 0,2-2 0,1-1 8,-1-2 8,0 0-8,-2-2 0,-1 0-24,0-2 0,-2 1-16,0-2-424,-2-1 320,-8 3-2777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1127 0 1744,'-3'0'472,"-6"0"433,-7 2-305,-7 3-216,-7 3-40,-7 6 0,-6 4 16,-7 5-88,-6 5-48,-5 4-56,-5 4-64,-5 1-72,-3 1-16,-2-1-8,-2 0 0,0-2-96,0-2-112,2-2-272,2-3-432,3-1 512,14-6-3537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0 575 2849,'6'0'184,"7"0"232,10-1-328,10 1-8,7-1 32,7 0 40,5-1 104,4-1 80,2-2 168,3-1 8,1-4 40,2-2-8,2-4-112,3-2-71,1-4-145,4-3-80,2-3-104,1-3-24,2-3-144,2-3-160,-2-3-425,0-2-207,-3 0-128,-5-1-32,-3 0 96,-6 2 87,-4 2 489,-14 6-816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636 0 7186,'-3'2'0,"-5"2"80,-3 2-1569,-2 4 17,-3 2 344,0 2 544,-3 1 1104,-1 0 360,-2 1-16,-2 0-216,-2 0-448,-2 0-168,-1 0-160,-2 0-48,-2-1-56,-2 1 8,-1-1 144,-2-1 80,-1 0 128,1-1 16,2-1-56,4-1-32,4-1-72,6-2-64,5 0-168,7-2-8,4-1 64,6-2 112,5 0 304,5-1 24,4-2-40,5-2-40,4-2-112,5-2-16,3-2-16,2-1 0,3-3-16,1-1 0,2-1-160,1-2-160,2-1-688,1-2-232,-1-3 591,-6 3-1471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8.81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5993 289 7162,'33'-15'416,"39"-19"208,37-14-992,26-7-16,13 2 104,-2 10 1272,-12 14 608,-21 18 841,-25 18 119,-25 21-791,-24 21-497,-23 22-840,-20 20-240,-22 22-192,-20 19-24,-24 19 8,-22 20 24,-27 20 48,-26 20 0,-27 20-8,-29 20-48,-28 18-16,-27 12-16,-29 12 24,-30 6 24,-28 9 192,-28 5 128,-23 7 96,-17 6-48,-11 0-184,-5-4-224,3-13-472,10-20-144,15-28-400,23-33-88,30-42-313,32-46-759,38-51 1344,65-42-11395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646 1 2617,'0'-1'256,"-2"1"160,0 1-288,-1 1-136,-1 2 8,-1 1 176,-1 3 120,-2 1 176,-2 2 64,0 3-40,-2 1-96,-1 3-144,-1 3-72,-2 0-56,-2 3 40,-2 0 16,-2 1 16,-3 0 41,-2 1-17,-3 0-24,-1 0-56,-3-1-264,-2-1-208,-2-2-281,-1-3 25,-3-1 224,0-3 168,1-2-72,3-3-448,5-2 408,8-3-3937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 91 3217,'6'-3'120,"8"-4"-168,9-4-408,6-2-321,5-1 9,3 0 320,0 2 592,-2 3 744,-3 3 209,-4 4 87,-6 4-312,-3 3-440,-6 4-216,-3 5-176,-5 2-32,-6 4 72,-4 2 112,-5 1 200,-5 1 96,-6 0 57,-4 0-65,-5 1-192,-3 0-88,-4-1-208,-3 0-192,-1-1-328,-1-3-169,-1-3-287,1-4-8,1-4 40,2-3-312,3-2 823,8-3-1879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2929,'3'0'-216,"3"1"-233,3 0 73,0 1-1512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672 0 2168,'-3'5'649,"-5"6"551,-6 6-344,-6 6-552,-6 5-152,-5 2 24,-4 2 48,-5 0 120,-3 1 48,-3 0-72,-4-1-39,-1-1-97,-1-2-48,0-3-184,2-2-224,3-4-569,5-4-415,7-5 616,8-5-3689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348 0 656,'-8'7'112,"-10"9"552,-11 7 104,-10 5 97,-8 3-41,-5 1-552,-3-2-320,0-4-8,10-6-4001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7 131 8850,'-1'0'-32,"-2"1"192,1-2-1184,1 1 160,4-2 279,4-2 217,5-2 248,5-3 120,5-3 144,5-2 8,4-2-32,3-1-56,3 1-72,1 2-32,2 3-56,-1 3-80,-1 6-200,-2 5-72,-3 6-160,-6 4 72,-6 5 248,-8 5 104,-8 2 384,-8 2 16,-8 0-32,-9 2-24,-7-1-192,-7 2-240,-6 1 184,5-5-4017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5785,'7'-3'-96,"9"-5"-528,9-3-392,8-3-288,7-1 71,2 0 657,0 1 744,-1 1 904,-5 3 41,-4 3-345,-4 2-352,-5 3-408,-4 4-88,-4 4-24,-5 5 0,-6 4 64,-6 7 64,-6 6 104,-6 5-32,-8 5-264,-7 2-40,-8 2 24,-6 0 136,-5-1 264,-2-4-288,-3-4 80,8-7-3953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 8226,'5'-2'-232,"8"-2"-1329,8-2 897,0 0-5105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526 0 1624,'-6'5'392,"-9"7"553,-9 7-297,-9 5-184,-7 4-80,-6 3-208,-5 0-56,-2-1-48,-3-1-16,1-2-56,1-1-192,2-4 136,11-5-4577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198 39 3505,'-2'-2'-432,"-4"-3"-176,-4-1 7,-3-1 257,-4 0 648,-1 1 176,-1 2 233,1 2 15,2 3-288,2 2-184,1 2-256,2 4 0,0 2 96,2 3 136,2 4 352,1 3 32,1 4-32,3 2-120,1 3-343,4 2-121,3 0-377,4 0-279,5-1-312,6-3-272,3-4 680,0-6-2777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9.37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5355 12627,'13'2'584,"16"-3"120,17-4-136,21-12-40,23-12 72,25-17 136,25-18 17,24-18-65,23-19-32,22-17-96,22-17-56,20-15-96,16-10-32,14-8 24,8-6 81,7-2 7,3-2-16,2-1-16,2-1-56,3-3-8,2-5-32,1-7-152,1-9-64,-2-10-80,-4-9 0,-6-5-8,-11-1-16,-12 7 8,-16 10 0,-21 14-24,-23 18 0,-29 16-8,-29 19-16,-31 18-56,-30 20-56,-27 17-192,-25 16-136,-20 12-384,-15 12-312,-11 10-801,-9 10-695,-9 11 1431,-2 10-14634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0 4809,'-3'2'-1048,"-2"3"832,-2 0-3329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0 304,'1'2'16,"0"0"-336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3441,'-4'2'-32,"-6"2"8,-6 3-944,-5 2-1,-4 3 673,-5 2 640,-3 2 913,-3 0 127,0 0-408,0 1-360,0-1-792,3 0-344,3-1-512,3-2-160,5-1 215,3-4 137,6-2 592,4-2-496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0 135 2441,'5'-1'240,"7"-2"240,8-2-200,7-3-88,5-2-48,2-1-80,1-2-32,-2 0-16,-1 0-8,-2 1-8,-4 0-96,-2 1-296,-5 2-160,-2 1 248,-5 2-2249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1368,'4'2'352,"6"1"256,6 1-135,8 1-289,6 0-128,6-1-176,5-2-112,4-2-209,4-3-175,2-2 328,-6 0-1056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0 960,'-10'2'280,"-14"1"216,-15 3-312,-11 3-552,-10 1-120,-6 3-16,-3 0 136,-2 1 536,1 0 128,1-1 48,3 0-16,5-1-240,4-1-104,5-2 8,12-2-1384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40 1856,'0'1'184,"3"-1"233,2 2-161,4-1-32,6 2-80,3-1-104,5 1 88,4 0 144,3 0 64,4 1 8,5 0-72,5 0-168,4-1-48,4-1-56,5-2 0,4 0 0,3-3 0,4-1-40,2-2-136,3-2-136,2-1-120,0-1-312,0-1-113,0-2 449,-13 2-1256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15 111 4665,'-3'1'184,"-1"0"-24,-1 0-672,2 0-40,3-1 120,4 0 648,4-1 264,5 0 240,4 0 24,5-1-320,6-1-136,5 0-216,6-2-48,5-1-24,7-1 0,4-1 0,6-2-40,6 0-288,3-1-248,4-1-536,1 0-424,2 0 831,-13 1-1479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0 528 1320,'1'0'8,"2"0"-8,3-1-168,6-1 136,6-2 8,6-2 48,6-1 320,5-3 176,5-2 241,5-2-17,5-2-208,4-2-184,5-2-256,4-1-32,4-2-24,4-2-24,3-2-160,3-1-128,0-2-152,0 0 24,-2 0 176,-2 1 112,-3 1 152,-5 1 8,-4 1-48,-5 3-16,-7 1-120,-6 2-120,-7 4 144,-10 3-2481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 0 592,'-11'4'16,"-14"5"8,-4 0-656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9.88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 4951 9802,'-3'11'1104,"6"7"1281,12 3-1713,20-4-448,24-10 24,30-16 408,30-17 200,31-19 273,31-19 79,29-20-248,26-20-208,24-18-352,19-16-112,16-14-72,10-11-31,9-12 39,5-10-16,4-12-72,0-11-24,1-14-72,0-14-16,-1-19-24,-1-17-32,-2-14-80,-7-8-16,-11 3 24,-17 10 24,-23 19-72,-24 23-209,-26 24-687,-21 22-608,-22 20 840,-39 39-16524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10 575 1816,'-3'2'-128,"-1"0"-192,1 1-8,3-1 280,5-1 48,6-4 280,6-2 136,7-3 224,7-4 65,7-3-105,7-2-128,6-2-192,6-3-96,6-3-96,5-2-48,5-2-24,4-2-16,4-1-48,2-1-8,1-1 8,0 0 8,-2 1 40,-3 0 0,-2 1 8,-3 1-8,-3 1-456,-4 1-552,-4 1 568,-12 5-2185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0 772 1904,'2'0'16,"4"-3"-24,6-2-128,7-3 64,7-4 16,7-2 104,8-4 176,7-2 377,4-2 159,5-2 32,5-2-136,3-2-344,5-1-152,3-2-136,2-2-8,3 1-16,1-1-8,1-1 8,1 0 16,1 1-8,0-2-8,-1 1-144,-1-1-104,-3 0-312,-3 1-64,-4 1 40,-4 2 40,-7 2 199,-5 3-15,-8 3 200,-12 5-1528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88,'0'0'-88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0 542 1736,'7'-3'769,"12"-3"607,11-4-240,11-4-664,9-2-176,7-3-128,7-3-24,4-2-24,5-3-48,2-3-48,3-1-24,2-3-152,-1-1-40,1-1-16,-1 0 0,-1 0 72,-1 1-80,-3 0-152,0 1-128,-3 2 232,-13 5-3809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 0 3249,'-8'4'-144,"-12"4"0,-2 2-2817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0 1160,'-11'5'56,"-15"7"48,-12 6-136,-1 0-1256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0 96,'-3'2'0,"-1"0"-96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0 339 824,'13'-5'120,"16"-7"120,16-6-152,14-7-40,9-4-24,8-3-8,3-3-16,2-1-24,-1-2-96,0 0-24,-4-1 64,-13 7-912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1280,'-8'4'-104,"-11"6"64,-2 0-1096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114 218 1096,'-4'2'24,"-7"4"48,-5 2-160,-2 1-8,-1 1 136,2-1 184,3-2 136,4-2 88,5-3-31,6-2-121,7-4-152,7-4-104,5-3-128,6-4-40,5-3 0,6-2 8,5-3 96,3-1 32,4-2 32,2 0 0,3 0-32,2 0-96,2-1 48,-9 5-2417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2.1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772 1 6689,'-48'24'232,"-67"35"-168,-62 34-656,-46 31 304,14-6-5817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1.55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7547 1826 11594,'-29'17'1081,"-31"28"2143,-33 26-3336,-25 23 120,-20 18 320,-13 13 329,-13 10 383,-11 6 96,-12 6-224,-13 5-344,-15 4-432,-17 3-112,-22 4-64,-21 4 8,-25 5 40,-24 8 8,-20 8-8,-16 11 16,-9 10 64,-2 10-72,5 8-144,10 2-88,13-2-88,16-5 40,18-10 184,22-11 80,24-16 56,25-16 32,33-23-64,32-25-40,37-30-88,36-30-16,39-29 24,38-29 48,39-28 128,37-23 72,38-23 48,35-18-16,33-17-56,31-13 64,27-11 224,25-8 177,24-9 247,20-6-48,17-6-216,14-6-120,9-6-144,5-7-16,4-8 8,2-7-64,2-8-80,2-9-16,2-5-56,3-6 0,-1-1-47,-1 0-1,-7 2 8,-7 3 8,-9 6 8,-10 4-8,-10 4-16,-10 6-8,-10 6-16,-10 5 0,-11 7 0,-10 7 16,-13 8 0,-11 8 0,-14 11-8,-15 11-8,-18 9-8,-19 8 8,-21 9 32,-20 10 0,-19 12 0,-16 12-16,-16 12-56,-14 10-24,-14 12-40,-13 8-8,-15 7 48,-14 8 8,-16 6 56,-14 7 32,-16 8 0,-14 11-8,-13 12-24,-13 13-8,-13 13 8,-14 11 0,-15 15 32,-14 15 16,-14 16 48,-10 17 8,-10 17 16,-9 20-24,-9 21-40,-11 21-24,-11 20-40,-11 17-16,-14 14-48,-14 8 8,-15 3 0,-12-1 48,-10-5 24,-5-8-16,-2-12-96,0-12-80,2-11-200,1-12 24,1-11 111,3-10 65,3-9 72,3-7-56,4-5-168,4-4 0,5-4 120,7-4 88,12-7 176,15-8-8,20-13-32,25-15-80,27-15-160,29-18-32,30-17 16,31-16 24,29-17 104,28-16 56,26-14 64,23-16 64,26-16 48,23-16 0,27-15-8,24-15 0,26-14-8,21-14 24,22-12 0,19-10 16,16-7 24,13-6-24,11-6 72,10-4 0,7-5-8,9-5-24,7-4-87,7-5-57,7-5-32,2-4 8,1-5-8,-4-3 16,-7 0 72,-7 2 32,-11 3 16,-9 4-24,-10 6-56,-9 4-32,-9 5-16,-6 4 8,-8 2 8,-6 3-8,-8 4 8,-10 8-8,-14 7-16,-16 10 0,-19 8-16,-19 8 8,-20 10 8,-17 9 0,-17 9 8,-17 9-8,-15 9-40,-14 9-16,-14 12-48,-12 11-8,-11 11 32,-10 10 24,-10 8 40,-8 8 8,-8 6 8,-3 5-8,-1 2-8,1 2-8,2 1-8,3-1-24,2-1-40,0 0-24,1-2-64,-1 0 8,0-1 32,0 0 8,3 0-41,3-1-55,3 1-248,4 0-192,1 1-632,0 0-416,-2 1-1041,-1 0-544,-1 1 1801,5-2-12251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 0 1888,'-7'3'-336,"-10"5"176,-1 1-1232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762 0 1576,'-9'6'256,"-12"6"240,-11 6-255,-9 6-225,-7 3-48,-4 3-120,-4 1-1,-2 0 57,-1 0 96,-1-1 201,0-1-9,1-3-80,1-1-256,3-1-481,3-2 369,10-5-1376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0 574 184,'4'-2'192,"6"-4"312,7-3 112,6-3 88,7-3-31,5-2-217,3-2-104,4-2-192,3-2-96,2-1-64,3-2 0,1-1 8,1-1 8,1-1-8,2-1 8,0-1-16,0 1 0,0-1-32,-1 0-32,0 1-48,-2 1-88,-1 0-272,-2 2-120,-2 1 279,-8 4-1855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 0 944,'-8'4'16,"-2"1"-976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2 475 1080,'-1'1'88,"0"-1"96,2 1-64,3-3-8,4-1 80,4-2 96,4-4 1,5-1-57,5-3-32,3-1-56,5-2-16,4-2-8,4-1-32,2-1-64,3-1 0,1 0 16,2 0 0,0-1 16,2 1 0,0-1-32,0-1-8,1 1-40,0-1-32,-2 0-64,-1 0-32,-2-1-128,-3 2-32,-2 0-257,-4 1 313,-7 4-1520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 15 1936,'-1'-3'-416,"-2"-2"80,1-2-848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53 1264,'1'-2'456,"3"-3"417,1-2-137,3-1-344,4 0-160,5 0-208,5 2-24,4 1-88,3 2-80,4 2-184,1 3-88,1 2-48,1 3 55,-1 3 65,-1 2-72,-3 2 32,-3 3 160,-7-2-296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584 0 928,'-3'5'160,"-4"5"352,-8 7-104,-6 6 81,-7 4 55,-7 2-24,-4 2-32,-4-2-136,-4 0-40,-2-3-104,-1-3-56,1-2-64,2-4-192,3-3-616,3-3-512,4-4 608,8-4-1857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0 896,'-7'7'208,"-9"10"328,-10 10-8,-9 8 113,-8 6 79,-7 4-40,-4 2-104,-3 0-272,-2-2-128,-1-3-256,0-4-280,1-5-600,1-4-120,3-4-1,2-6 225,3-5 672,11-4-480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989 0 2248,'-5'6'369,"-5"6"335,-6 8-416,-6 5-136,-7 6-112,-4 3-16,-6 4 0,-3 4 16,-4 2 16,-4 2-8,-3 1 16,-4 1 48,-3 0 24,-2 0-8,-3-1-16,-3-2-56,-1-2-72,0-3-256,0-3-760,0-5 656,13-6-2529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2.86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5526 10234,'17'-9'1048,"24"-19"713,29-17-553,30-18-256,29-14-88,25-9 57,19-4 119,16-1 0,10 2 8,6-1-79,5-2-121,4-6-216,5-7-104,5-12-112,7-12-88,9-11-144,7-11-48,7-10-80,5-8-16,5-7 0,1-5 8,2-4 0,-2-4-8,-3-1-16,-3-2-8,-5-1-16,-6-3 0,-7-3 0,-7-2-8,-9 0 0,-9 3 0,-13 7-88,-15 8-48,-16 12-152,-19 11-112,-18 13-16,-21 14 32,-23 18 176,-22 20 128,-23 19 88,-19 19 0,-15 19-32,-12 15-8,-10 18-16,-9 14 24,-10 17 0,-10 14 16,-13 12 16,-12 10 40,-12 9 32,-12 10 8,-14 10 0,-15 14-32,-17 17-32,-19 18-8,-23 23-8,-22 25 24,-26 27 8,-26 25 0,-27 25-8,-26 20 0,-25 16-16,-22 10-8,-18 5-56,-13 0-56,-11-3-16,-7-5 16,-1-9-536,3-12-249,9-16-1295,12-18-1169,17-23 1945,69-50-12323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1732 0 6305,'-6'4'104,"-8"7"-512,-9 6-320,-7 7-152,-9 5 88,-6 3 752,-6 4 400,-5 3 520,-4 1 32,-4 2-256,-3 1-216,-2 1-360,-1 0-72,0 0-104,-1-1-8,1-1-16,0-2-24,0-1 48,0-3-8,0-1-96,0-2-32,1-1-216,0 0-128,2-1 0,3-2 24,3-3-88,4-1-105,5-3 65,6-4 64,7-3 320,8-4 256,9-3-592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1456,'9'-4'160,"12"-6"136,13-7-200,12-4-120,8-6-80,6-2-80,4-4-112,2 0-80,2-3 48,0 1 160,-12 5-360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0 888,'-16'8'328,"-20"10"224,-19 8-248,-14 6-128,-7 3-232,-3 0-72,3-1-8,4-4 24,7-5 72,9-6 64,8-6 40,9-4-280,9-5 168,8-3-1552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82 616,'8'-3'0,"11"-5"-8,10-5-16,10-4-24,7-4 40,-4 1-520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2 334 648,'-1'-1'-16,"0"-3"24,3-2-80,4-4 72,5-3 8,7-4 64,5-4 136,6-3 120,5-3 8,6-4-88,3-2-200,5-3-288,3-2-144,2-2 184,-8 7-792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847 0 4561,'-10'5'104,"-11"8"-88,-14 9-464,-9 7-240,-9 7 40,-5 5 192,-4 3 231,-1 2 642,-1 0 143,2 0 64,1-1-40,3-1-360,5-3-216,5-2-296,5-4-80,6-2-96,7-3-152,8-4 112,6-2-129,9-4-71,8-5 448,3-4-544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46 392,'8'-4'32,"11"-5"-40,11-7-16,1-1-368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1592,'-4'1'360,"-7"2"289,-6 2-305,-6 3-64,-5 5-64,-4 3-16,-3 4-40,-5 4-40,-2 3-40,-2 3 0,-1 2-8,-2 2-16,0 0-32,0 2-16,1 1-8,1 0 0,4 1-8,4-2-24,5-2-392,4-3-104,6-3-184,6-4 207,6-5-1527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0 524 128,'6'-2'80,"8"-4"144,10-4 24,9-6-24,8-5-40,5-5-136,4-5-24,3-3-88,1-4-48,1-2-24,-1-2 8,-1-1 168,0-2 24,-2 1-24,-2-1-112,-2 1-16,-9 7-616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939 0 2016,'-3'1'184,"-4"3"113,-6 2-145,-6 3-104,-6 3-16,-4 4 248,-6 2 128,-5 3 120,-4 3 8,-4 4-248,-4 3-128,-2 3-144,-2 4-8,-1 4-8,-1 3 16,0 2 72,0 3 64,3 1 128,3 0 32,5-1-48,6-4-56,7-4-216,8-5-288,9-7-760,7-6-312,9-6 592,4-6-1993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3.56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9890 1089 11058,'3'-5'472,"5"-6"769,8-7-2025,6-6 199,6-5 529,2-3 617,2-2 631,-1-1 88,1-3-264,3-1-296,3-4-608,4-2-160,3-3-64,2-3 24,-1-3 136,-2-4 64,-6-2 64,-5-1 17,-8 0-1,-7 3-16,-11 4-16,-9 5 56,-13 6 40,-12 7 56,-17 5 184,-19 7-40,-19 5 64,-21 6-40,-19 5-112,-19 3-32,-15 2-40,-17 3 1,-15 3 23,-14 2 40,-15 6 16,-12 6-16,-11 8-80,-9 8-72,-9 10-104,-11 10-16,-12 13 48,-16 14 72,-18 15 144,-19 18 24,-20 20-56,-20 20-80,-19 25-120,-16 24-16,-14 26 40,-12 26 48,-5 24 32,0 21-15,6 18-97,10 17-112,18 11-361,18 7-175,27-1-344,31-9-312,38-21-873,41-30-807,48-44 1528,58-64-15308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753 0 728,'-9'5'104,"-13"6"168,-12 6 40,-12 8 192,-8 4 89,-4 5-9,-4 4-112,1 3-248,2 3-128,2 2-176,5 3-160,3 1-136,6 2 16,4-2 328,5-2 280,5-4 192,7-4-16,7-6-424,7-7-328,8-6-640,8-7-17,7-7 465,1-4-592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121 0 2280,'-6'8'505,"-8"10"383,-4 8-280,-3 6-656,0 3-408,4 0-208,3-1-72,6-4 55,6-3 281,6-5 176,5-5 88,6-4 176,5-6 16,5-4-24,4-5-72,6-5 24,-5 0-992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0 608,'2'2'64,"3"3"112,4 1-320,5 1 96,0-1-608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 0 1800,'-2'4'440,"-1"6"465,0 5-201,2 3-336,4 2-120,3 0-208,6 0-64,5-3-144,4-2-64,5-4 8,4-4 24,5-4 64,4-4-80,3-5-632,0-5 535,-6 1-1831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0 968,'-2'3'0,"-4"3"-248,-1 3 8,1 2 168,1 2 160,3 1 336,5 0 72,4 1 216,5-2 33,5 0-41,6-2-80,6-2-432,6-2-208,5-4-272,3-4-208,5-4 312,-7-2-3225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187 0 4345,'-7'1'0,"-9"3"-184,-7 1-64,-5 2-56,-1 1-120,2 2 16,4 1 80,6 0 143,5 0 129,7 1 32,6 0 24,7 0 217,6 0 183,7-2 16,7-2-24,5-2-240,6-2-208,4-2-120,3-3-64,4-3-280,1-3-73,1-2-111,0-3 24,-2-2 408,-8 1-248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0 205 1080,'5'1'504,"5"0"489,8-1-113,7 0-312,8-2-200,6-1-240,5-4-72,4-2-48,2-2 0,1-4 0,0-2 0,-1-2 0,-3-2-16,-3-1-360,-5 0-240,-4 0-352,-4 2 391,-9 3-1535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2056,'-3'2'192,"-5"2"305,-1 3-521,-1 3 0,1 2-16,3 2 32,3 2 24,4 0 144,3 1 144,4 1 32,4 0 16,3-1-88,6 0-32,3-2-16,4-1-40,4-3-40,1-2-200,4-3-56,2-3-32,2-3-16,2-3 40,1-3-24,-1-3-8,-1-3 16,-1-3-40,-2-1-24,-3-3-176,-4 0-297,-4 0 401,-7 3-1736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2 227 3161,'-1'3'104,"0"3"264,2 2-472,4 1 32,7 0 144,6-1 32,7-4 48,6-4 0,6-4-56,6-3-32,4-4-32,4-3-16,2-1 0,2-3-8,0-1 8,0 0 0,-1-1-8,-1 0 0,-2 1-8,-2-1-16,-3 1-152,-4 1-160,-3-1-432,-6 2 408,-8 2-2241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544 434 1224,'0'1'168,"2"2"160,2 0-136,4 1 8,5-1 73,7-2 111,5-3 8,7-2-8,6-4 8,5-2-16,4-4-16,3-2-104,3-2-64,2-2-112,1-2-40,2-1-16,0-2-16,-1-1-16,0 0-32,-3 0-104,-4 1-32,-4 2 8,-5 2 40,-8 4 120,-8 4 8,-9 4 0,-9 3-40,-9 5-56,-8 4-24,-8 3-24,-8 3 24,-6 3 40,-6 2 96,-7 2 144,-5 1 32,-4 2-8,-5 1-64,-3 0-256,-3 2-176,-3 0-248,-1 1-72,-1 0 72,0 0 135,1-1 297,2-2 240,2-1 305,4-3 23,4-2-64,4-4-184,6-2-272,3-4-88,4-1-160,5-3-112,3-1-41,3 0 57,3-1 368,2-1 208,2 1 144,2 0 0,3-1-392,2 1-232,3 0-120,3 0 32,3 1 280,2-1 144,4 1 144,3 0-24,3 0-96,2 1-16,3 1-8,2 0 32,1 1 160,2 0 32,1 1 48,3 0 0,3-1-95,3 0 23,6-2 136,4-1 24,5-3-40,4-3-64,4-3-160,5-3-48,3-3-32,3-1 0,3-3-16,2 0 0,1-1 8,3 0 0,1-2 16,1 0 8,1 0-16,1 0 0,0-1-16,1 0-8,-1-2-24,-1 0-72,-2-2-520,-2 0-344,-4 0 471,-12 5-1583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4.22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9417 1 12827,'-7'0'432,"-13"1"48,-12 2-544,-16 4 272,-15 5 224,-18 4 544,-16 3 193,-16 5-1,-14 3-192,-13 6-448,-15 6-168,-15 10 0,-16 10 96,-22 10 184,-23 17 33,-26 17-121,-27 20-104,-28 21-8,-27 19 88,-27 20 128,-22 20 24,-19 23-104,-18 25-55,-13 27-177,-10 28-64,-2 28-80,2 23-72,10 21-56,14 14-8,19 8-64,27 1-64,33-8-264,39-16-88,46-28-401,46-33-463,47-45-1344,46-48-921,44-57 1784,35-55-14514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564 0 592,'-7'3'88,"-13"4"72,-12 5-40,-11 3 88,-10 5 32,-7 2 32,-7 2-40,-3 2-192,-4 1-208,-1 1 88,12-4-1624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0 365 1544,'15'-5'224,"19"-7"192,21-7-207,17-7-169,13-5-24,10-5-96,6-2-137,4-2-223,1-1-72,1-1 8,-1 1 216,-18 7-120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2096,'4'0'329,"4"-2"263,6 0-256,6 0-248,6-2-48,4 0-40,5 0-8,3-1-16,3-1-48,2 1-64,2 0-32,0 2-216,1 0-153,-3 2 305,-8 1-1688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2 261 5577,'-1'-1'-160,"0"-3"24,1-4-728,5-4 104,4-4 144,5-3 176,6-3 127,5-1 642,4 0 143,4 1 24,5 1-32,3 2-232,4 1-80,3 4-48,3 1-24,4 3-24,2 3-24,3 1-16,0 4 0,1 1-16,-2 3 0,-1 2 0,-2 3 0,-4 2-136,-5 2-256,-6 3 232,-9-1-3889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76 2088,'3'-2'200,"4"-3"145,6-2-25,6-3-64,6 0-48,7 0-80,6 1 80,6 1 232,3 1 40,2 2 48,2 2-112,0 3-256,-1 3-64,-2 3-136,-1 2-104,-4 4-128,-3 2-112,-4 4-376,-4 2 8,-5 2-192,-5 3-129,-7 1 753,-6-3-864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 5657,'6'-1'-408,"8"0"-592,12-1-104,9 1 271,9 0 241,4 2 288,3 2 264,0 2 440,-2 3 64,-2 1-7,-4 4-105,-5 1-288,-3 3-144,-4 3-448,-4 3 343,-6-3-2135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 0 1032,'-5'5'104,"-8"4"-88,-7 5-56,-2-1-1072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 2825,'8'-1'-48,"9"-1"32,10-1-320,9 1 15,5 1 169,3 3 64,1 4 328,-1 3 121,-3 3 135,-3 3 0,-4 3-176,-4 2-96,-3 3-136,-5 2-32,-3 2 8,-6 3 16,-5 0 24,-5 2 48,-8 1 144,-6 1 16,-5 0 112,-7 0 64,-4 0-64,-6-2-72,-3-2-320,-4-4-248,-3-3-464,-3-3-176,-3-4-24,-1-4 24,-2-2 504,10-4-2681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2240,'1'4'457,"0"7"375,-1 5-360,-2 7-136,-3 4-176,-3 3-64,-3 3-32,-5 0-8,-3 1-8,-5-1-24,-3 1-40,-5 0-64,-3-1-80,-3-2-80,-4-1-200,-3-2-64,-1-3-432,-2-4 503,8-5-1543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508 0 952,'-2'4'264,"-5"6"328,-4 6-104,-5 4-199,-5 5-1,-6 2 56,-6 1 64,-4 1 176,-3-1-64,-2-2-272,-1-2-160,0-4-368,-1-4-136,2-4-432,3-6-256,5-6 607,7-3-1423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4.75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2159 8 15491,'-6'-1'392,"-8"-2"-640,-9 1-904,-9 1 176,-7 4 112,-10 8 1328,-8 9 520,-10 11 536,-8 10 137,-9 11-257,-7 8-160,-6 8-256,-4 5-175,-2 8-273,-1 6-64,-3 10-40,-1 11 80,-4 12 176,-3 14 40,-2 14-15,1 13-57,2 12-176,5 11-104,9 7-144,13 4-48,18-2-88,23-3-32,29-9-48,33-12-16,37-17-72,41-20-8,41-28-96,40-32-104,42-37-344,36-42-353,32-48-1503,29-49 87,21-47 1049,-46 3-18116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11 512,'5'-1'32,"8"-2"96,6 0-152,0-1-624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168 0 544,'3'3'184,"2"5"144,3 5-48,0 5-160,-2 4 8,-4 2 24,-4 3 72,-5 1 185,-6 0 95,-6 0-8,-4-2-56,-3-2-192,-2-3-200,-1-4-760,0-3 504,5-5-2977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0 155 1888,'4'-2'264,"5"-2"393,6-3-329,7-2 24,7-2 64,6-1 0,6-1-32,4 0-16,2-1-96,2 1-64,2 1-112,0 0-40,1 2-40,-1 1-8,1 2-80,-2 2-80,0 3-168,-3 3-112,-2 3-312,-4 4-280,-3 2 576,-9 0-2089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 10 2497,'-5'0'-473,"-5"-3"337,-2 0-440,-1-1-736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1456,'4'-3'288,"7"-3"248,8-4-215,8-3-249,9-2-80,8-2-80,6 0-32,5 0-49,5 1-63,4 1-144,3 1-112,1 2 264,-11 3-744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 1256,'-1'-1'64,"-1"-1"-1384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 0 1088,'-6'3'16,"-9"4"-16,-7 4-8,-7 3 8,-4 2 48,-2 2 320,0-2 168,3-1 41,5-2-81,5-4-592,7-2-240,7-3-129,5-2 97,7-3 368,7-1 88,5-3 112,6-2-16,5-2-103,5-1-33,2-1-48,2-1-8,2-1-8,1-1 0,0 2 0,-2 0 16,-1 2 0,-3 2 8,-3 3 0,-3 2 0,-2 2 0,-4 3-24,-2 5 16,-5 3-8,-4 4 24,-4 4 56,-6 3 56,-5 2 136,-5 1 96,-3 1 24,-3-1-64,-3 0-120,-1-1-136,-3-1-48,-1-1-320,-1-3-328,-1-2 344,3-3-2721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3377,'4'0'136,"7"-1"-80,8 1-360,7 1-256,7 2-9,3 0 177,3 3 208,-1 1 480,-1 2 128,-3 2 89,-3 2-17,-2 1-272,-3 2-152,-3 1-376,-3 1-208,-5 2-377,-4 2 401,-6 3-184,-4 0 120,-5 1 672,-5 0-168,-4-2 120,0-4-384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579 0 704,'0'4'32,"0"6"112,-3 6-104,-2 6 8,-3 3 48,-5 3-16,-4 1-16,-4 0 0,-4-1 200,-4 0 24,-4-1 96,-3-2 41,-4-1-201,-2-2 0,-4-2-128,0-3-88,-1-2-208,1-4-160,1-2-385,3-5 377,7-1-1144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1864,'5'-1'112,"9"1"40,7 0-144,7 1-88,5 1 0,1 1 72,0 2 88,-2 2 273,-3 2 79,-3 1-24,-3 3-48,-4 2-304,-4 3-144,-5 3-120,-5 3 8,-5 2 72,-6 1 64,-4 2 72,-5 0-8,-3 0-104,-3-2-32,-2 0-160,-3-3-49,-2-3-215,-3-3-40,-2-3 336,4-4-408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5.30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422 1 12059,'-8'4'1104,"-12"5"1232,-13 7-1407,-8 8 71,-5 8-40,-3 10 24,2 11 64,0 11 57,5 13 7,5 12-88,9 10-176,9 10-96,14 9-191,16 7-97,21 6-200,23 4-56,26-3-64,28-6-40,34-14-56,34-20-32,39-27-40,38-34-88,37-39-360,28-42-353,21-40-1223,11-37-761,1-32 1465,-58 10-18092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1968,'5'2'296,"8"2"321,7 4-153,4 5-192,3 5-40,-1 3-104,-2 4-16,-3 2 8,-4 3 8,-6 2-24,-4 2-24,-5 1 88,-5 0 32,-3-1 0,-4-3-88,-3-4-504,-2-3-192,-4-3-368,-4-3-297,-3-3 785,3-4-1096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 4057,'3'-3'80,"6"-4"-16,7-2-152,7-3-120,7 0-16,5 2-32,4 1 24,3 2 136,1 3 64,-1 2 104,-2 4 72,-5 4 72,-4 3-8,-4 5-96,-6 4-96,-6 3-152,-4 4-56,-7 3-24,-5 2 72,-7 2 184,-4 0 56,-6 1-48,-5 0-144,-4-2-448,-4-1-81,-4-2-87,-4-4 296,6-4-520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2232,'1'-1'8,"2"-1"-208,4-2-88,5-2 32,5-3 40,6-1 184,6-2 56,5 0-8,3 0 0,3 0-8,3 1-8,1 2-24,1 1-64,-1 3 56,-7 1-1136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 0 280,'-4'3'-48,"-6"3"64,-2 1-264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12 197 2168,'-2'-1'88,"-2"-2"329,0-3-473,2-2 136,3-2 400,4-3 168,4-1 272,6-1 40,5-1-248,5 1-176,7 0-327,4 1-121,5 2-72,4 1-8,3 0 0,2 2 0,2 0 0,1 2-8,1 2-24,-1 2-24,-1 3-56,-2 3-33,-3 3-103,-3 2-80,-6 2-392,-4 3-232,-6 1-592,-6 2 744,-7-2-1649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 25 3353,'-3'-2'-328,"-4"-3"-72,-1-4-97,1 0-1631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 1992,'4'-2'264,"7"-3"185,7-1-177,8-2-208,6-1-48,5 1-24,5 0 0,3 2 8,3 1 0,1 3-8,-1 2 0,0 3-248,-3 2 0,-2 2-41,-4 2-119,-4 2 352,-9-1-1672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 10 480,'7'-1'224,"8"-1"184,8-1-80,5 1-56,3 0-16,-1 2-48,-2 3 1,-3 2-1,-4 2 32,-5 3 160,-6 2 48,-5 3-64,-6 2-80,-4 2-144,-5 1-48,-4 1-64,-3 0-40,-4-2-56,-3-1-24,-4-1 0,-4-3-40,-3-1 0,-3-1-48,0-2-248,1-1-168,1-2 296,6-3-2577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0 808,'-3'4'232,"-3"6"200,-5 4-176,-4 4-208,-3 2-152,-4-1-112,-3-1-120,-2-2 176,4-4-800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0 236 1776,'5'-2'104,"6"-2"192,10-4-304,8-3-8,10-2 24,7-3 16,7-2 32,6-1 49,3-2 95,3 0 8,2 0-40,1 0-80,-1-1-656,0 1 391,-11 3-2087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5.77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62 0 16371,'-10'3'809,"-3"4"431,-2 6-1232,1 9-264,6 9-24,6 12 456,8 15 448,8 13 576,10 13 217,12 11-81,15 9-240,19 6-464,22 3-160,24-3-232,26-7-64,29-13-80,31-18-40,31-26-80,32-29-8,29-38-104,27-38-80,21-40-360,17-37-280,8-30-928,2-25-809,-7-14 1449,-66 27-16908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1082 0 1760,'-8'3'120,"-10"2"144,-11 3-224,-10 3-16,-8 0-8,-5 2-8,-4-2 129,-3 1 55,-2-1 24,0-1-16,0-1-128,0 1-56,0-1-16,2 1 0,0 0 8,1 0-8,2 1-136,2 0-184,2 0-281,3 0-15,4-1 256,8-2-680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0 115 512,'12'-3'128,"15"-4"80,14-3-96,12-3-176,7-1-16,4-1 24,1 0 8,-1 0-80,-3 2 104,-12 3-536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1456 0 1992,'-2'1'184,"-5"-1"297,-4 1 39,-5 1-56,-6 1-32,-5 0-152,-5 0-136,-4 2 56,-4 0 16,-5 0-24,-3 1-32,-4 1-40,-2-1-8,-4 1-8,-2 1 0,-3 0-48,-1 0-8,-2 0-8,-2 1-8,-1 2-24,0 0 8,-1 1-24,-1 2-56,0 1-280,0 1-216,0 1-104,2 1-288,1 0 576,12-2-2561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897 9 224,'3'-1'184,"2"-1"552,0-1 104,-1 1 17,-4 1-49,-4 2-304,-7 1-16,-6 2 0,-7 2-48,-6 2-208,-6 2-96,-6 1-112,-6 3-16,-5 1-8,-5 1-80,-5 1-160,-5 1-48,-3 1-360,-5 1-48,-2 1 24,-3 1-272,-2 1 663,12-3-1839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776 0 712,'-7'4'128,"-11"5"160,-10 6 48,-11 6 104,-8 3-56,-8 3-87,-6 2-33,-3 1-112,-3 0-40,-2 2-64,0 1-24,1 0-48,2 1-384,1 0 272,12-5-2481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152 0 960,'-9'5'64,"-13"6"16,-12 6-240,-10 6 88,1-1-800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473 0 1768,'-3'2'264,"-4"1"193,-5 4-137,-3 2-224,-5 3-80,-2 2-32,-4 3-16,-3 2 32,-3 3 88,-4 1 112,-2 2 8,-2 1-24,-1 2-64,0 0-272,1 1-312,1 0 272,7-5-2673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596 0 2553,'-1'1'352,"-3"2"336,-3 3-208,-5 2-208,-3 3-56,-5 2-120,-3 2 8,-3 2 136,-4 1-24,-2 2 24,-2 1 24,-3 1-120,-2 2-8,-1 2-56,-2 1-56,1 1-136,0 1-88,1 1-336,0 0-272,0 0 448,8-6-3729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424 0 3265,'-3'2'88,"-3"3"64,-5 2-840,-3 3-81,-3 3 81,-3 2 144,-3 2 520,-3 2 200,-3 3 112,-2 2 8,-1 2-64,0 2-128,-1 1-88,2 1-16,1-1-8,2 0 0,4-3-448,5-1 336,4-6-1192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0 928,'-2'2'264,"-2"4"232,0 2-296,-1 3-120,2 0-104,1 1-16,3 0 64,4 0 88,3-1 32,3-1 0,5-2-31,4-1-81,5-3-361,5-1 241,-2-2-1968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6.22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 1321 15843,'-2'5'1049,"2"6"1607,9 2-2720,17 2-72,25-2 56,27-2 88,33-6 232,32-6 144,34-6 240,33-10 97,32-9-33,29-9-88,27-8-184,24-7-160,21-11-184,18-10-32,14-14-264,13-17-272,7-16-720,1-17-433,-2-16-1095,-8-13-985,-13-12 2160,-69 25-10121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1840,'-4'2'40,"0"1"-1920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0 888,'-2'5'128,"-2"6"184,-1 6-40,0 3 0,1 2-104,4 2-152,4-2-504,5-1 280,0-5-1152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 0 1048,'-2'2'336,"-3"1"272,-2 2-183,-2 3-25,-2 3-16,0 2-8,-1 2 56,1 3 40,1 2 16,1 2-16,2 2-88,2 1-120,3 1-232,3-2-248,4-1-352,5-3-160,6-4-336,7-4-16,4-6 623,-1-2-1551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 0 1632,'-1'2'456,"-2"0"417,-1 3-305,-1 1-376,-1 1-96,1 2-104,1 0-32,2 1-16,3 2 0,2 1 32,4 2 0,3 2 0,3 1-8,4 2-360,5-1-56,7-1 192,-2-4-2201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 0 3305,'-3'1'80,"-3"0"-88,-3 2 8,-1 1 32,-1 2 112,0 0 408,1 2 96,1 0 40,2 1-120,2 1-184,2 2 0,4-1 121,3 2 143,7-2-104,7 0-104,8-2-200,7-1-168,9-4-136,7-2-120,4-3-344,5-3-192,0-3-505,0-3-431,-2-2 968,-11 0-3473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 0 4993,'-4'1'-16,"-5"3"-352,-3 1 168,-2 2 176,1 2 384,1 1 232,3 0 440,2 0 41,5 0-233,4 0-40,5-2-312,7 0-64,6-2-144,6-1-160,7-2-232,6 0-56,4-2-64,3-2-48,3-2 24,2-1-56,-1-3-160,-1-1-120,-1-2-457,-3-2-511,-4 1 880,-9 1-4001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102 87 8754,'-5'1'-80,"-7"2"-776,-3 1 208,-2 2 191,0-1 49,3 1 512,3-1 152,4 0 265,3-1 15,4 1-48,5 0-40,5 0-168,5 0 0,7 0-56,7 0 8,5-2-8,8 0-8,4-3-80,7-3-88,3-2-16,3-3 0,3-4-16,1-1-8,-2-2-64,-1-1-64,-4-1-248,-5 0-192,-5 1-536,-6 1-369,-7 1 785,-10 3-5361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243 132 6505,'-8'2'-432,"-9"2"-880,-9 3 48,-4 2 768,-2-1 360,0 1 920,4-2 264,4-1 216,5-3-159,6-1-505,4-1-208,4 0-160,6 0-24,4 0 24,5 0 16,6 1 8,5 0 104,7 0 184,4 0 32,6-1-104,6-1-128,5-2-216,6-2-47,5-1-41,3-1-8,4-2-24,0-3 0,1-1-16,0-3-56,-1 0-97,-1-2-63,0 0-256,-1-1-216,0 0-584,0-1-520,-1 0 967,-11 2-5448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1157 0 5065,'-7'2'256,"-8"3"304,-10 3-880,-6 4 64,-7 1 88,-4 2 256,-3 1 440,-3-1 80,-1 1-24,-2-1-151,0-1-233,0 1-48,-2 1-48,1 1-24,-1 0-88,-1 2-48,0 0-128,-1 1-8,0-1-88,1 0-49,0-1 41,2 0 8,3-2 8,3-1-264,5-1 376,9-4-5169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0 569 3129,'4'-1'728,"8"-1"800,6-3-240,9-1-271,8-2-249,7-3-368,6-2-112,5-2 8,5-3 48,3-2 88,4-2 24,2-3-88,3-2-48,2-1-120,2-3-64,3-1-87,1-2-25,2 1-121,1-1-215,-1 0-392,-1 1-136,-4 1-168,-4 2 48,-6 2-425,-6 2 817,-13 5-5329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6.75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2841 10794,'11'4'560,"21"2"473,24-2-625,31-6 240,31-7 160,34-10 304,33-15 89,33-16 39,31-14-56,33-17-280,31-16-40,31-18-343,32-18-97,31-18-72,27-15-200,23-12-72,16-11-32,8-8-32,3-9-96,-1-10-712,-4-10-529,-5-16-1999,-8-15 1791,-82 35-13778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0 519 2561,'4'-1'120,"3"0"88,5-3-208,5 0 0,3-3 56,3 0 368,1-1 192,3-1 216,2 0 24,3-1-240,2 0-168,3-1-184,2 0-63,5-3-97,3 0-24,5-3-16,3-2-8,4-1-32,3-2-16,4-1-16,2-2-8,3-2 0,1-2-32,1-1-192,0-1-153,-2-1-383,0 0-192,-4-1-464,-2 1 736,-12 5-2249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1781 0 8674,'-3'3'208,"-6"3"-152,-5 5-40,-4 4 56,-5 3 152,-3 3 432,-3 0 184,-3 2 193,-2-1-81,-2 0-352,-2-1-160,-2 0-136,-2 0 0,-3 0-16,-3 2-32,-4 1-96,-3 1-64,-4 3-64,-5 2-24,-5 2-8,-4 1 0,-4 2-8,-5 1 0,-3 2 8,-2 1-24,-2 2-288,0 1-192,2 1-416,1-2-352,4-1-705,5-1-631,4-3 1407,15-7-5184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0 849 7402,'6'-2'176,"8"-3"-120,9-4-72,9-5-32,9-2-8,6-4 16,5-2 8,5-1 80,1-2 72,2-1 208,1 0 80,1-1 88,2-1-8,1 0-152,1-1-72,2-1-136,2-1-48,1-2-56,2-1-8,0-1 0,0-2 8,0 0-16,0-2-8,-1 1-248,-1 0-304,-2 0-496,0 2-184,-3 0-273,-1 3-175,-4 3 1040,-12 6-2681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1576 0 7218,'-8'3'104,"-9"4"-200,-11 4-8,-9 4 8,-6 2 63,-6 2 298,-4 1 199,-4-1 344,-2 1 144,-3 0-72,-1 1-136,-1 1-304,1 2-143,0 1-169,0 3-48,0 2-40,0 1-8,-2 2-16,-1 0 8,-1 0-24,-4 1-8,-2 1-64,-2 1-168,-3 0-441,-1 0-415,-1 0 536,13-7-8946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0 522 6785,'9'-2'681,"11"-4"991,14-5-1528,13-5-24,12-3-104,9-3-16,8-4-8,6-1 8,1-3 8,2-1 8,0-2 8,-2 0 0,-2-2-8,0 0-16,-2 0-72,0 0-192,-2 0-656,0 2-505,-1 1 697,-14 6-5361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 0 6177,'-5'3'-664,"-10"4"920,-1 0-6025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1286 0 3889,'-7'3'432,"-10"3"336,-9 4-456,-8 4-320,-7 4-24,-6 2 32,-4 2 40,-4 2 240,-2 0 24,-2 2-24,-2-1-40,-2 1-232,-1 0-24,-3 0 0,-2 0 8,-3 1 16,-1 1 16,-2-1-8,1 0-88,0 0-608,2 0-480,1-2 592,14-4-3473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0 375 4865,'6'0'112,"7"-2"-376,9-1-264,8-2-224,5-2-16,4-1 351,4 0 417,0-1 665,2-1 119,-1-1 40,0-1-192,1-1-416,2-1-96,1-1-72,3-1-24,2 0-8,2-1-16,3-1-8,3-1-32,0-1-240,1-1-80,-2-1-56,0 0 32,-2-1 104,-3 0-160,-2 1 288,-10 3-3065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 40 7538,'-3'1'48,"-2"2"-248,-2 0-104,0 2 231,3 0 73,1 1 225,4 1 111,3-1 136,4 1 80,4 0 192,4-2 48,6 0-16,5-1-128,7-1-319,8-1-129,8-2-120,7-1-24,7-1-24,6-2-32,5-1-280,3-1-73,2-2-199,0-1-224,-1-1-64,-1-1-88,-3-2-496,-2 0-481,-4-2 1145,-14 3-3673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5457,'-1'0'-112,"0"0"-328,1 1-120,3-1 560,2 1 112,3 1 384,4 0 160,2 0 56,3 1 25,2 0 39,3 1-32,2 1-40,2 0-80,3 2-232,3 0-128,4 1-176,4 0-32,6 0-48,4-1-16,5 0-32,3-2 8,4-3-248,3-3-8,0-4-168,1-3-208,0-4-512,-2-3-745,-2-3 1033,-11 2-4073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7.26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6303 13739,'20'4'648,"22"3"624,31-5-1352,34-12 0,38-21 32,35-23 96,35-26 344,28-26 225,27-26 431,23-24 128,22-26 0,23-23-120,26-26-319,26-23-225,27-24-264,27-21-120,23-18-184,20-13-56,13-6-112,7 0 0,0 5 64,-6 8 48,-10 8-136,-12 8-233,-13 5-839,-16 2-648,-18 3-2313,-18 4 2400,-23 11-199,-78 53-7362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0 4465,'1'1'120,"0"1"-24,1 2-96,2 2 24,1 3 208,1 1 232,0 3 440,1 1 129,0 1-9,1 2-160,1 1-344,2 1-136,3 0-192,3 0-80,5-1-104,6-2-8,5-2-264,6-3-112,4-5-304,4-3-184,1-5-328,1-5-505,-1-4 985,-7-1-3945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356 0 7378,'-7'1'-489,"-10"3"-255,-9 2-856,-5 2 984,-2 3 184,-1 2 272,2 0 552,2 0 664,3 1 176,2 1 57,2 0-321,2 2-544,3 2-168,4 0-168,3 3-24,5 1-40,5 3-24,7 1-112,8 2-32,7 0-224,7-1-80,7-2-232,7-3-129,6-6-391,6-6-520,4-8 1024,-8-5-2257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122 0 11330,'-8'1'-296,"-10"0"-1400,-10 3-761,-7 4 1729,2-1-5425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296 0 4945,'-8'4'776,"-10"6"577,-9 6-577,-7 6-632,-3 6-112,-1 6-24,2 4-8,3 3 24,6 2-8,6-1-16,8 0 0,9-3-40,10-2-24,10-4-176,9-3-8,11-6-289,8-5-271,7-6 520,-5-6-5561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442 1 11218,'-7'-1'-88,"-10"1"-1008,-7 2 128,-7 1 328,-4 3 104,-2 3 800,-2 3 296,0 2 328,0 3 72,1 3-184,4 3-167,4 2-305,4 1-88,6 3-152,5 0-32,7 2-32,5 0 0,6 0 24,4 0 16,6-2 32,6-3 48,5-4-16,6-5-8,7-5 8,6-5-48,7-5-48,5-5-96,6-4-280,4-6-128,4-4-385,2-5-103,2-3-272,0-2-208,-2-1-529,-2 0 1033,-13 5-3737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27 5265,'1'0'-112,"4"1"-264,3 0 0,5 1 528,5 0 160,7 2 304,5-1 152,6 1 49,5 0-121,6 0-296,3 0-160,6-1-224,5-1-32,3-2-8,5-1-80,2-4-384,3-2-136,2-2-497,0-3-247,1-2 832,-14 1-3601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 0 5985,'-4'1'-8,"-3"1"-72,-4 2-72,-1 1 504,1 1 72,4 2 305,3 1-57,6 1-64,6 0 40,7 1-168,6 1-8,8-1-56,8-1-120,9-2-192,7-2-56,9-2-32,5-3-72,5-2-32,2-4-16,2-3-64,-1-2-16,0-2-296,-2 0-248,-4-1-504,-4-1-193,-5 1-495,-6-1 976,-12 3-2737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333 175 5409,'-8'2'-136,"-13"5"320,-10 3-896,-8 4 544,-3 3 224,0 2 208,2 0 144,5 0 256,5 0 0,8-2-215,6 0-121,9-2-264,8-2 48,9-1 104,8-3 8,7-1 112,8-2-8,8-1-64,7-3-24,7-2-112,6-2-48,6-3-32,4-1 24,3-3 40,1-3 8,2-1 0,1-2-16,-1-2-32,1-3-16,-1-2-8,-1-1-8,-2-3-184,-1-1-112,-3-1-192,-4-1-88,-5 0-144,-4 0-112,-8 2-321,-6 2-223,-7 2 720,-10 5-3657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0 376 7026,'8'-3'264,"10"-3"120,12-3-344,12-3 8,11-3 0,8-2-16,6-2-24,6-2 8,4-2-8,2-1 0,2-2-8,1-1-16,1-2-240,1 0-280,0-1-865,0-1-407,-1 1 888,-16 5-2025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798 118 1680,'9'-3'336,"13"-3"377,12-4-129,7-2-88,5-2-176,0 1-224,-4 0 128,-7 1 680,-8 2 288,-10 2 225,-8 1-105,-10 2-656,-8 2-256,-8 1-152,-7 3 0,-6 3 0,-7 3-16,-6 4-96,-5 4 8,-6 4 145,-5 3 119,-4 2 168,-5 3-16,-1 3-168,-1 2-96,-1 5-104,2 4-8,0 4-24,3 2-24,4 3-80,5 0-40,7-1-32,10-3-64,11-4-240,12-5-168,13-6-520,13-4-216,12-7-417,12-6-583,12-8 1351,-1-5-6104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2.4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3417 3385,'19'11'128,"36"8"8,42 5-16,47-8-24,45-13-8,40-22-40,34-24-24,28-26 0,22-25 8,17-21-80,14-19 192,11-17 16,7-15-8,5-15 96,0-14-192,-2-13-24,-5-9 0,-9-7-16,-9-4 0,-14 0-16,-17 4 0,-26 10-96,-30 15-96,-41 24-96,-45 28 56,-52 34 288,-53 33 208,-56 32 504,-52 30-24,-52 27-216,-44 24-112,-44 21-512,-36 18-192,-34 16-624,-31 12 544,34-9-4825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7.40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304 1 15955,'-50'34'-624,"-70"50"-704,-14 10-12675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369 7 1952,'-2'0'937,"-4"-1"1055,-3-1-152,-3 0-583,-1 0-337,-2 2-512,-1 2-88,-1 1 72,-1 4 104,-1 3 288,-2 3 161,-1 5 159,-3 3-16,-1 4-240,0 2-224,0 2-344,3 1-104,1 0-95,4 1-25,3-2 48,5-1 24,4-1 0,4-2 24,5-2-88,5-3-72,6-1-280,6-4-353,8-4-615,7-4-608,8-4 984,-5-4-11259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355 0 11787,'-2'1'-305,"-3"2"-1439,-1 3-296,-2 2 935,0 1 217,0 1 1800,-1-1 481,-1 0 359,-1-2-56,-1-1-759,-1 0-297,-1 1-304,-1 0-64,-1 2 16,-2 2 80,-1 3 288,-2 2 128,-1 4 145,-2 3 7,0 3-208,0 3-144,3 3-272,3 2-128,4 1-176,5 0-24,5-2-64,7-3-8,7-4-24,9-5-256,8-5-456,9-8-616,11-7 703,-3-5-15018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361 0 8450,'-2'1'-112,"-5"0"528,-4 3-2209,-3 2 721,-3 2 1216,-3 2 1033,-2 1 855,-1 0 32,-2 1-463,1-1-385,-1 2-408,2 0-80,0 1-8,2 2-31,1 2-113,0 1-88,2 3-184,2 2-80,2 1-120,4 0-40,5 2-64,4-1-8,6-1-8,6-1-112,5-4-288,6-4-336,5-5-633,6-8-431,5-7-2353,4-10 2521,-4-1-6842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441 0 14371,'-4'0'200,"-4"2"-952,-3 1-472,-5 3 400,-1 2 167,-3 4 1330,-2 2 311,-1 2 232,-1 1-112,-1 2-440,-1 1-88,-1 1-23,-1 1 79,-1 1 144,-1 2 24,1 0-104,2 2-152,3 1-304,3 1-120,6-1-152,4 0-56,7 0-80,6-2-112,6-2-192,6-3-56,7-4-448,7-5-232,6-6-881,5-7-711,4-8 1567,-5-2-9585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 8002,'0'-1'-1321,"1"0"3306,-1-1-10651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680 18 9634,'-3'-1'832,"-3"-2"569,-6 0-977,-3-1-88,-3 1-272,-3 0 32,-2 2 240,-3 2 112,-3 2 192,-1 3 72,-4 3-72,-1 3-40,-3 4-87,0 4-41,-2 2-8,-1 4 8,1 1 56,-1 0 16,2 0-80,3 0-80,4 0-184,5-1-128,4-1-144,7 0-120,5-2-224,5-1-80,6-1-272,6-3-120,6-1-112,7-2-113,8-4-471,8-1-328,7-4 1079,-2-3-10169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740 5 5137,'-4'-1'24,"-6"0"64,-5 0 24,-6 0 536,-3 1 393,-2-1 151,-3 1-88,-1 1-16,0 2-128,-1 1-103,0 2-209,-1 2-96,-1 3-120,-1 4 0,-2 3 24,-2 3 40,-2 4 232,0 1 49,-1 3-1,1 0-24,3 1-184,2 1-80,6 1-152,4 2-80,8 0-248,7-1-56,8 0-152,10-2-96,10-4-272,10-2-96,11-4-408,8-4-137,8-7-639,6-5-1009,4-7 1737,-9-2-8954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99 0 11755,'-3'0'416,"-2"1"136,-2 1-1593,-1 1 345,-1 4 192,0 2 1128,0 4 297,-1 1 183,0 4-40,0 1-536,1 1-176,3 1-176,2 1-40,5 0-48,4 0 24,5 0 48,6 0 0,7-1 0,7-2-16,7-3-136,9-3-32,8-3-200,8-5-104,5-4-264,5-6-256,3-5-744,0-5-609,-1-6 1177,-13 2-8362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0 150 11939,'1'1'432,"4"-1"480,4 0-1608,7 1 152,7-1 31,8-1 169,10-1 344,8-3 112,10-2 8,8-3-48,7-4-104,8-4-272,5-3-1160,5-2-928,4-4 1159,-14 3-4832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812 41 3497,'3'-1'176,"3"-1"104,3-2 128,0 0 136,0 0 280,-2 0 56,-5 0-79,-3 0-1,-6 0-136,-5 0-96,-4 1-104,-5 1-96,-5 1-112,-4 1 40,-5 2 256,-3 1 129,-5 3 111,-2 3-48,-1 3-296,-2 5-160,-1 3-144,0 3 0,0 2-32,0 2-8,1 0-56,3-1-16,2 0-32,4-1-96,5-3-440,5-1-344,7-2-905,5-3-735,7-2 1384,4-5-6826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7.82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6004 12003,'0'6'592,"9"1"376,20-9-672,30-19-200,36-26 112,42-31 416,40-32 144,39-30 385,33-25 87,31-24-160,26-19-104,22-19-328,19-18-167,17-16-297,17-16-104,13-17-48,11-15-8,9-12-48,6-8 16,1-3-16,-2 4-8,-6 9-24,-12 13-80,-13 15-345,-14 16-255,-18 13-712,-16 14-560,-18 9 1111,-64 45-14706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698 90 1376,'4'-1'520,"5"-3"585,5-2 47,5-3 8,1-1-208,2-1-240,0 0-463,0 0-113,-1 1 64,0 3 24,-2 1 32,-3 3 80,-2 2 200,-5 3 144,-5 1 272,-5 2 88,-7 2-15,-5 2-65,-6 1-160,-4 3-128,-6 2-232,-3 2-88,-5 3-120,-3 1-48,-3 3 33,-3 0 23,-2 1 40,-2-1 16,-2 0-112,1-2-48,1-1-80,1-2-24,3-3-8,3-2-24,5-2-128,5-3-104,5-2-288,5-2-137,6-3-87,3-3 24,5-2 200,4-2 112,5-2 88,4-2 40,4-1 32,3 0 48,4 0 120,1 1 40,2 1 56,2 1 40,1 2 128,2 1 40,3 1 32,0 2-16,1 0-32,-1 1 8,1 1-24,-1-1-16,0 0-96,-1-1-32,1-2-32,-1-1 0,0-2 0,-1-1-16,0-3 16,-1-1-8,0-1 0,-2 0 8,-1 0-16,-2 0 0,-2 1-8,-2 1-8,-5 0 40,-4 2 16,-5 1 32,-6 3 48,-6 0 88,-4 3 40,-4 2 0,-2 3-40,-3 2-72,-3 2-16,-1 2 56,-3 4 16,-2 2-31,-1 3-25,-2 2-96,-1 3-24,0 2-24,-1 0 0,1 0-88,1 0-136,1-1-297,3-1-183,3-3-504,1-3-272,3-4-481,1-3-367,3-4 1304,4-3-6074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0 301 10410,'2'0'632,"3"1"809,4-1-2450,6 1-95,4-2-8,5 0 616,2-1 1112,1-3 376,0-1 200,0-3-223,1-2-625,0-3-176,2-1-144,3-2-16,1-1-16,1-2-72,1-2-144,0-2-112,1 0-457,1-1-295,0 0-720,-1 2-433,-2 0 1217,-8 5-4449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1135 0 6089,'-5'4'336,"-8"6"200,-6 5 33,-8 6 159,-6 5 344,-5 2 48,-4 2-248,-2 1-167,-3-1-441,-1-1-128,-3-1-80,-2 1 8,-2-1 56,-3 2 8,-1 2-24,-2 0-48,-1 2-328,-1 0-240,0 1-569,0 0-239,1-1-120,1-3-49,2-2 921,10-7-5705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0 322 10650,'5'-1'192,"9"-2"-680,9-2-392,8-3-264,8-1 56,5-3 855,2-2 514,0-1 679,1-1 112,-1-2-200,1-1-232,0-2-360,2 0-128,1-3-264,1-1-360,1-2-888,1-1-536,1-2 879,-9 4-5392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1120 0 5537,'-3'2'864,"-5"2"977,-4 3-825,-5 3-48,-3 3-136,-5 3 73,-3 1 31,-3 2-64,-3 1-112,-2 1-352,-1 1-160,-2 1-184,-2 1-24,-1 2 0,-2 0-16,-2 1 0,-2 0 0,-1 0-16,-2 0-8,-1 1-72,0 0-120,-1-1-304,-1 0-128,1-1-176,2-2 0,2-3-73,4-4-303,5-2-1248,6-5 1375,8-3-5856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73 10730,'-1'0'88,"0"0"-264,1 1-40,3 1 240,4 0 232,5-1 376,3 0 193,5-2 127,4-2-16,5-2-264,5-1-160,5-3-248,4 0-64,5-1-72,4 0-16,2 2-56,2 1-24,0 1-24,1 3-8,-2 1-8,-2 1-32,-3 2-216,-6 0-112,-6 1-376,-8 0-248,-7-1-688,-8 1-713,-6 0 1345,-6 0-7458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0 132 8034,'2'-1'-8,"4"-2"-384,5-2 80,6-1 208,6-1 144,5-1 368,5-1 80,5 0 48,4 0-64,2-1-232,2 0-64,0 0-56,1 0-24,0 1-96,-2 0-192,-3 2-840,-4 1-633,-6 3 817,-7 2-5209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0 128 2913,'2'-1'784,"2"-2"536,3-2-344,3-2-664,3-1-192,3-1-112,5-1-8,3-1-192,5 0-232,4 0-312,3 1-56,4-1-248,2 0-97,3 0 721,-7 2-1280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0 173 5793,'1'-1'176,"2"-2"-32,3-2-88,4-1 104,2-1 176,4-2 353,3-2 39,4 0-88,5-2-192,4 1-352,5-1-72,4 0-24,5 0-16,3 1-24,2 1-80,2 2-384,-1 1-264,-1 1-953,-2 2 921,-10 1-4521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 0 3753,'-8'1'112,"-3"1"-3977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8.13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88 0 18204,'-11'4'24,"-13"4"-1072,-3 5 103,2 0-15290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5 119 7170,'-1'-1'376,"-1"1"88,0-1-512,3 0-224,4 0-64,4-1 328,5 0 192,6-1 448,4 0 48,5-1-176,4 0-152,5-1-224,4 1 0,3 0 40,3 0 8,0 1-8,2 0-48,-1-1-72,1 1-16,-1-1-24,-1 0-8,-1-1 0,-1-1 0,-1 0-8,-1-1-208,-3 0-696,-1-2-480,-3-1 640,-7 1-6642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7602,'-1'1'304,"0"-1"-8210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377 7 2745,'3'0'96,"6"-1"8,7 0-80,4-1-32,5 1 8,2 0 16,-1 0 8,-1 1 16,-3 1 16,-5 2 72,-4 0 8,-6 3 104,-5 2 32,-8 3 88,-7 4-8,-9 5-112,-8 6-56,-10 5-168,-9 5-8,-10 5-96,-8 2-200,-7 2-288,-4-1-312,-4-1 440,13-7-2297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1070 0 4065,'-1'1'560,"-3"2"408,-3 3-64,-4 3-135,-5 3-49,-5 2 32,-3 3-56,-6 3-152,-2 1-40,-4 1-128,-3 2-88,-3 1-152,-4 1-48,-2 1-80,-5 3-40,-4 2-248,-5 2-144,-6 1-416,-5 2-224,-6 0-224,-3 0-25,-2-2-119,-1-1 728,15-6-3297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 4081,'12'-4'208,"3"-1"-4497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1650 1 2320,'1'0'201,"-1"-1"207,-1 2 32,-1 1 128,-4 4 464,-4 4 232,-5 3 217,-7 2-49,-5 3-272,-5 3-232,-7 2-407,-5 3-97,-7 2-32,-5 4 24,-7 1-16,-6 3-48,-6 2-184,-7 1-104,-6 1-104,-4 2-56,-5-1-104,-1 1-8,-1-2-160,3-1-296,4-2-921,6-3-751,6-2-705,8-3 321,9-4 1055,9-4 777,14-6 728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31 0 5441,'-4'2'-872,"-9"3"304,-1 1-3433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0 411 1112,'3'-1'-80,"5"-2"16,6-2 16,6-4 240,5-2 128,7-5 160,6-2-23,6-2-17,5-3-24,5-2-152,3-1-88,4-1-112,2-1-24,2 0-16,0-1 8,-1 2-16,-1 1 0,-2 1-96,-3 1-352,-2 2 280,-12 4-3041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1210 0 2721,'-1'1'528,"-3"2"400,-2 2-376,-4 2-32,-3 3 144,-4 1 128,-2 2 177,-4 1-25,-2 1-248,-3 2-136,-3 1-224,-1 1-80,-2 1-120,-2 1-64,-2 1-48,-4 1 104,-1 0 56,-4 2 16,-2-1 16,-2 2-104,-2-1-128,-3 0-144,-1 0-184,-2-1-96,-2-1-80,-1-2-32,-2-1-144,-1-1-24,-1-2-457,2 0 649,10-4-5857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848 12 6409,'5'-1'408,"5"-1"81,7 0-145,5-1-576,3 1-104,-1 0 143,-3 2 289,-5 2 745,-6 0 191,-6 2-72,-5 0-272,-6 0-536,-5 2-168,-6 0-152,-6 1 8,-5 2 56,-7 2 48,-6 2 48,-7 4 0,-7 2 8,-6 3 0,-5 2 48,-4 3 32,-2 2 0,-1 2-16,3-1-88,3-1-56,7-2-8,7-3-16,10-5-496,8-5-256,11-5-600,10-6-321,9-7 1041,5-1-3953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9.57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9356 0 10370,'-38'10'960,"-53"16"1993,-61 20-3481,-59 27 144,-50 29 136,-46 30 288,-40 25 432,-38 26 360,-32 22 40,-36 23-256,-30 24-175,-31 27-305,-28 29-64,-27 34 168,-21 32-1297,-12 33 1041,-2 25 48,16 19-120,28 8 1273,48-7-1313,57-19-673,68-36 473,100-85-15315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528 0 9218,'-4'1'-56,"-7"2"-816,-7 3-352,-7 1 223,-4 3 177,-5 2 936,-4 1 336,-3 3 112,-3 1-48,0 2-271,-1 0-89,2 2-96,3 0-80,5 1-192,5 0-17,7-1-287,7-1 56,8-2 16,8-2 0,8-3 328,8-2 16,7-5 64,6-3-248,7-4-744,4-5 648,-4-1-2617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380 0 11274,'-7'2'144,"-7"4"-576,-8 3-128,-6 4-16,-4 2 16,-3 4 512,-1 1 344,-1 1 424,1 1 16,3 0-184,2 1-223,5 0-281,5-1-80,7 0-185,6-2-39,9-2 0,6-3 56,7-3 104,7-4 24,7-5-224,5-4-72,6-4-312,5-5-256,2-5-520,1-2-177,0-4 137,-3-2 208,-3-1 431,-4 0 537,-10 5-1144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542 0 2633,'-5'1'464,"-8"0"192,-7 3 368,-7 1 72,-7 3-40,-5 1-111,-3 3-265,-3 2-80,0 2-80,0 1-32,2 2-96,3 1-88,4 1-144,3-1-40,6 0-32,5-1-56,6-1-232,7-1-120,8-3-112,8-1 40,8-4 152,7-3 80,7-3 72,6-4-152,4-3-608,6-4-352,2-3-1105,3-3 1169,-8 1-2561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209 0 8562,'-3'1'256,"-7"2"32,-5 0-600,-4 2-128,-3 1-24,-2 1 272,0 1 336,0-1 464,3 1 56,3 0-192,3 0-240,6-1-240,4 1-72,6-1-80,5 2 64,5-1 96,7 0 56,6 0 56,5-2-40,5-2-472,6-2-248,4-4-720,2-3-185,1-4 17,-2-4 96,-2-2 399,-4-3 505,-9 1-656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585 0 3185,'-4'0'648,"-7"1"800,-7 0-128,-6 3-119,-5 1-137,-5 2-240,-4 2-80,-3 1-88,-1 3-64,-1 0-119,1 2-9,1 1 32,1 1-24,2 2-56,2 1-56,4 1-152,5 1-40,6 1-128,6 0-40,7 0-64,7-1-24,7-1 8,7-1 0,7-2 16,6-2-40,6-3-296,5-4-200,4-5-544,3-5-249,3-6-623,0-5-585,1-3 1521,-9 0-3985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324 0 3913,'-5'0'72,"-8"0"168,-7 1 288,-4 1 456,-3 1 160,-1 3 1,-1 1-73,0 2-232,1 2-120,1 1-40,1 4-7,4 1 7,3 2-48,5 2-240,5 1-152,5 1-152,5 2-32,7 0 56,7 0 8,7-2-16,6-1-16,7-3-72,5-4-56,3-4-224,3-5-128,2-4-440,0-5-224,0-5-537,-1-4-679,-2-3 1320,-9 1-6186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258 0 7754,'-7'1'496,"-8"0"520,-8 2-968,-6 2-128,-2 3-8,0 1 120,1 3 192,2 1 328,5 2 112,4 0-8,6 1-151,5 0-273,7-1-104,7-1-88,8-1 0,7-1 8,7-4-24,7-2-200,6-4-249,5-4-391,6-4-136,2-4-320,2-3-208,0-3-457,-2-2 945,-9 2-3249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544 0 7009,'-5'0'209,"-7"1"-65,-7 0-489,-7 1-127,-6 4 0,-4 2 120,-4 5 216,-3 2 352,-1 4 48,-1 2 16,0 4 32,2 1 89,2 3 55,6 1 24,5 1-64,7 0-344,7-1-224,8-3-96,7-4-40,8-5 72,7-5 64,5-8-905,8-6 753,-3-4-5761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581 0 10658,'-5'1'264,"-7"2"-160,-6 3-856,-5 3 48,-5 4-48,-4 4 240,-5 3 672,-4 3 256,-3 3 184,-3 4 32,0 2-88,-1 3-24,2 2-56,3 2-47,6 0-241,7 0-224,7-2-360,9-4-65,8-3-287,8-6 112,9-7-120,8-6-400,8-9-337,7-8-463,7-8 984,-3-1-2521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502 15 5689,'-1'-2'520,"-2"-1"945,-2-1-1865,-1 0 31,-4 2 25,-2 3 192,-5 4 488,-3 5 185,-5 5 191,-3 5-24,-4 6 0,-2 5-16,-4 4-16,-2 5 48,-2 2 33,0 3-49,2 0-216,5 1-176,6-2-560,7-2-224,8-4-408,7-3-169,7-7-191,7-6 72,5-7-208,7-6-377,6-9 1137,-1-4-4001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0.11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3616 0 15915,'-13'4'432,"-16"5"-175,-16 9-337,-16 10 80,-13 11 0,-14 12 272,-14 11 208,-14 12 320,-15 12 104,-14 10 48,-12 13-120,-12 12-287,-10 16-137,-11 17-264,-12 18-72,-12 18 128,-10 17 176,-5 12 136,0 9 8,10 2-144,17-1-192,25-8-192,27-10-112,31-15-360,33-17-136,35-21-512,36-22-81,40-28-183,38-28-320,42-34-897,38-36-1176,35-39 2065,-13-14-7602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172 0 6097,'-6'5'-72,"-8"5"184,-6 8-648,-5 5 784,0 4 408,0 3 201,3 0 239,5 0-192,5-2-248,6-2-192,8-3-328,7-2-48,7-1-88,7-2-24,7-1-96,5 0-48,7-2-88,5-2-72,5-3-296,5-4-160,3-4-112,2-5 71,2-5 393,2-4 216,1-4 200,1-4 0,0-3-184,1-2-120,-2-2-264,0-2-24,-3 0 200,-4 0 128,-5 1-136,-7 3 328,-11 5-3009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458 404 1344,'-7'1'376,"-10"3"353,-10 3-345,-10 4-104,-8 3-144,-6 4 160,-2 2 576,0 2 240,3 1 136,7 0-247,9-3-809,10-2-256,10-4-136,11-4 96,11-5 352,9-5 72,12-6-16,10-5-64,8-6-160,10-5-24,6-3 32,6-3 56,4-3 96,4 0 16,2-2-16,1 0-56,1-1-128,0 0-56,1-1-352,-2-1-144,-3 1-136,-4 0-16,-7 2 288,-8 2 96,-9 4 112,-10 3-25,-9 5-599,-10 3-936,-8 5 984,-7 4-3033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3 624,'6'-1'24,"2"-1"-672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335 0 1296,'-3'1'312,"-6"1"360,-6 2 41,-7 2 223,-4 3 72,-4 2-32,-2 1-152,-2 2-423,1 1-185,2-1-256,2-1-224,4-2-705,4-2-543,6-2 736,5-3-3017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405 0 3169,'-7'5'488,"-8"8"488,-11 6-608,-9 7-160,-8 3-152,-6 3-80,-5 2-424,-4 2-216,-5 0 328,8-6-3457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0 102 6833,'3'2'72,"7"1"-264,10 1 112,8 1 72,7-1 8,8 0 104,4-3 104,5-1 161,2-4 47,4-2 0,3-2-72,3-1-168,4-2-56,4-1-96,3-1-24,3 1-176,2 0-352,2-1-1305,0 0 1113,-13 1-4825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0 213 2889,'3'0'480,"4"1"232,6-1-144,7 1 0,9-2-32,9 0 64,8-2 105,9-1-89,8-3-232,6-4-168,6-2-192,6-4-32,5-3-184,5-3-184,3-4-449,4-2-351,2-3 624,-15 5-4617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0 208 2481,'11'-3'8,"16"-6"-425,18-5-159,15-7-48,14-5 48,9-5 368,6-3 168,4-3 40,-13 4-48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1119 0 9922,'-10'5'224,"-15"5"64,-15 7-872,-15 8-112,-12 5 48,-9 6 200,-6 3 264,-4 1 408,-4 1 48,-1-1-40,0 1-112,0-2-224,4 0-416,2-1-1305,6-3 1121,15-6-4865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0 313 6417,'9'-2'600,"12"-4"657,13-3-945,14-5-264,10-3-24,9-4-32,8-3-72,4-3-192,2-2-104,2-1-360,-1-3-249,-1-1-567,-1-2 792,-14 5-3129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0.56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3026 1 9066,'-11'2'400,"-18"5"376,-17 5-392,-15 5 400,-13 6 769,-8 4 327,-8 6 89,-7 4-185,-5 6-432,-6 5-159,-5 7-297,-5 5-128,-8 8-304,-7 6-160,-10 9-128,-11 10 72,-11 11 280,-9 10 104,-8 12 153,-3 12-25,4 10-200,9 12-96,18 9-168,24 7-40,30 5-48,34 0-16,36-6-104,36-7-56,38-13-160,36-17-64,35-21-120,33-26-96,29-35-408,22-38-320,18-45-1369,13-46-2080,3-44 2673,-37-2-14892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1194 0 9746,'-11'4'144,"-15"4"-184,-16 6-888,-15 7-112,-12 5 7,-11 4 377,-8 5 440,-8 2 616,-4 3 184,-5 2-7,-3 0-201,0 1-448,-1 0-712,2-1 463,19-7-6416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0 443 7338,'11'-4'312,"16"-5"8,16-6-136,14-4-160,12-4-16,9-3-24,6-1-8,5-3-40,1-1-56,1-1-56,0-1-8,-2-1-96,-1 0-153,-3 0-567,-3 1-408,-3 0 696,-14 7-3057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1597 0 10402,'-15'8'104,"-22"9"432,-21 9-1960,-17 9-72,-14 8 488,-10 3 767,-6 2 562,-4 0 607,-2-2 64,1-2-352,1-1-232,3-2-432,5-2-304,5-3-480,6-3-40,6-3-561,7-3-623,6-3 1328,16-5-3305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0 679 2641,'9'-4'768,"14"-5"696,13-4-592,14-4-200,10-2-256,8-3-87,7 0-129,3-2-56,4 0-96,2-2-16,1 0-8,1-1 16,0-1 64,0 1 16,1-2 16,1 0-8,0-1-48,3-1-40,0-1-112,3-2-144,0 1-264,0-1-121,-3 2-335,-3 1-136,-7 2-464,-7 3 776,-16 5-1825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1940 0 1624,'-7'3'456,"-12"6"689,-12 4 79,-13 7-8,-9 4-112,-10 3-335,-8 4-41,-7 3 0,-5 2-40,-5 2-80,-4 2-112,-3 0-224,-2 2-48,-2-1-104,0 0-56,0 1-40,-2 0-48,1 0-136,0 0-96,1-1-200,2-2-184,3-2-616,7-3-416,6-4 871,18-6-5424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0 663 4889,'8'-1'704,"10"-3"1057,12-2-1417,10-4-56,11-2-160,8-4-48,7-4-56,7-2-16,5-5 0,5-2 0,2-3 0,3-2 0,3-2 8,1-1-16,2-1-8,2 0-24,2 0-368,2-1-192,0 0-601,2 0-143,-1 0 248,0 1 96,-1 0 736,-19 7-2121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827 0 8690,'-7'4'216,"-12"6"664,-10 6-2176,-10 6 200,-6 4 247,-7 3 393,-4 1 864,-4 0 249,-3 0 119,0-2-120,-1 0-440,2-2-272,3-2-368,5-1-64,7-3-32,7-3 39,10-4-231,9-4-56,9-3 64,7-5 144,9-5 632,8-3 160,7-4 48,7-3-40,5-3-104,5-1-32,5-2-40,6-2-8,4-2-88,3-1-104,4-1-152,1 0-48,0-2-64,0 1 56,-2 0-32,-2-1-184,-3 1 352,-10 4-2385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1421 0 4433,'-6'3'-344,"-9"7"-424,-10 5 160,-9 6 560,-8 5 440,-7 4 384,-6 2 80,-5 2-152,-4 2-208,-4 2-256,-3 1-72,-3 2-120,-2 1-24,-3 2-16,-2 2-8,-1 1-32,0 0-40,2-1-88,1-3-80,5-3 0,6-5 8,6-6-520,8-4 536,13-8-4217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0 435 5025,'11'-3'712,"14"-6"929,14-6-1313,13-5-696,10-5-257,6-4-279,3-2 16,1-2 432,-2 0 296,-1-1 312,-4 0 0,-3-1-64,-1 1-120,-1-1-1144,-1 0 832,-10 5-2801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1544 0 3481,'-10'5'8,"-13"8"504,-14 7-744,-14 6 320,-11 5 840,-9 4 248,-6 2 241,-5 1 15,-5 1-376,-1 0-176,-3 1-304,-1 0-175,1 0-225,1-1-48,2 0-80,4-1-16,5-3-32,6-3-40,7-3-168,8-5-193,9-6-399,10-3-312,11-6-232,9-4 135,10-4 425,10-6 344,8-3 464,8-5 120,9-2 208,8-2 48,6-3-31,7-1-73,5-2-184,5-1-56,5-1-24,3-2-8,3-1-16,2 0 0,1-2 8,1 0-8,0 0 8,0 0 0,-1-1-8,0 0 0,0 1-8,0 0-24,0 0-312,-1 0-329,-1 1-719,-2 0-408,-2-1 912,-13 5-1705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1.19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793 0 16796,'-18'12'880,"-25"16"168,-20 17-512,-13 14-240,-7 14-224,-1 15-72,2 14 48,4 16 368,5 15 184,7 16 233,9 12 71,15 7-160,16 1-176,25-5-240,27-12-136,34-19-192,38-24-48,37-34-264,36-40-160,27-46-920,21-45-681,12-45-2168,4-37 2257,-38 6-11755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1797 0 8210,'-2'2'-456,"-5"1"-1305,-5 5-103,-4 3 1072,-4 3 584,-4 4 1568,-5 3 200,-3 2-71,-5 2-377,-4 1-664,-2 3-192,-2 3-200,-1 1-32,-3 4-24,-1 0-16,-2 2 0,-1 0 8,-3-1 8,-1 0-80,-3-1-168,-2 1-80,-3 0-160,-3 2 16,-5 0 72,-2 1 56,-6 1 167,-3 3 57,-5 1 104,-4 1 24,-3 1 0,-2 0-248,-1-1 176,16-8-6369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0 450 5665,'9'-2'368,"12"-3"208,13-3-384,15-4-96,10-4-96,11-4-144,7-3-128,5-3-136,4-3 0,2-3 136,0-3 112,2-2-48,0-3-96,1-1-320,1-2-336,1-1 568,-16 7-2353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 0 7386,'-8'4'-841,"-11"7"305,-3 2-5473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1831 0 4857,'-14'9'824,"-19"12"921,-19 12-1217,-17 11-328,-12 9-176,-11 8-8,-8 4-8,-5 3-8,-5 1 32,-3 0 8,-4-3 48,0-4 0,-1-4-48,1-5-24,3-6-216,4-6-128,6-6-616,5-7-433,7-5 745,18-8-4393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0 623 2729,'11'-3'168,"14"-4"216,17-6-368,15-5-16,12-5 8,11-3 120,6-3 296,6-1 120,3-2 216,2-1-24,1-1-120,1-1-55,2-1-201,1-2-104,2-3-248,1-2-200,2-3-537,-1-1-463,0-1 624,-19 7-4449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1327 0 4465,'-9'5'-408,"-14"7"-208,-13 8-232,-13 6 856,-11 6 512,-7 4 600,-6 3 168,-4 3-120,-4 3-319,-3 1-529,-4 3-176,-4 0-96,-2 0-24,-4-1-216,-2-1-376,-3-1-953,-1-2 865,15-7-4489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0 653 3009,'13'-5'280,"17"-6"200,17-6-40,14-5 32,11-2 80,6-3 96,5 0 8,2 0-200,3-1-159,2 0-241,2-2-40,3-2-16,3-3 8,1-2-16,3-2-144,1-4-353,0-1-135,0-1-296,-1-2-200,-3 1 712,-17 7-3145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949 0 9506,'-11'6'-176,"-15"8"-40,-14 9-768,-14 7 288,-10 7 400,-9 5 240,-5 1 248,-6 1 96,-2-2 16,-3-1-48,-1-1-544,0-2-945,0-1 737,16-7-5609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0 877 4705,'4'0'-288,"5"-3"-336,7-2-440,9-2 31,6-3 697,8-3 656,5-1 929,7-3 215,4-3 72,6-3-327,6-3-577,4-4-216,6-3-344,5-4-48,3-1-16,2-3-8,1-2-8,2-2 0,0-1-24,0-1 0,1 0-72,-1-1-144,-1-1-400,0 1-289,-2-2-447,-2 1-360,-3 1 992,-16 8-1641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2241 0 6649,'-10'5'481,"-13"6"631,-15 7-2008,-14 7-529,-11 5 137,-10 4 688,-9 3 616,-8 2 864,-5 0 88,-7 1 112,-3 1-967,-4 2-33,-4 3-88,-2 3-16,-3 4 8,-2 2 64,-1 2 64,1 1 88,1 0-8,5-3-40,4-2-88,8-5-392,7-5-353,10-6 377,18-10-6273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1.57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0 463 6921,'0'3'801,"3"2"519,7 4-824,10 2-72,11 3-288,14 2 176,14 0 608,16-3 233,17-5 119,18-7-168,19-12-616,18-13-328,23-16-760,23-17-304,23-23-688,22-23-721,19-23 1409,-33 9-8290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0 343 7402,'6'-1'384,"8"-2"208,12-3-536,11-5-96,13-4-192,11-6-72,9-6-232,7-5-97,7-6-23,3-4 64,5-5-112,4-6 448,-14 6-4225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 0 5625,'-2'1'-424,"-5"1"432,0 0-5217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1776 0 3633,'-12'4'432,"-17"5"304,-19 6-224,-18 8-176,-15 6 32,-14 6 16,-10 7-16,-10 4-136,-7 5-111,-5 3-81,-3 4-8,-1 2 120,3 1 40,4 0-24,9-3-24,9-2-656,11-4-657,12-5 649,19-11-5129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110 0 4889,'-10'4'-8,"-13"4"-432,-15 6 160,-1 0-3881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481 0 3073,'-16'10'472,"-20"12"416,-18 12-456,-10 7-624,-3 6-312,1-1-224,7-2 16,11-7 360,11-8 336,14-8 272,12-9 0,14-10-120,14-7-72,12-8-72,12-6-8,12-6-8,9-4 0,10-4 24,7-3 0,6-1-560,4-1 415,-13 5-2151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1213 0 8818,'-12'5'144,"-17"9"-208,-18 8-40,-14 9 104,-11 7 8,-8 5 16,-5 3 0,-1 2 0,-2 0-8,2 2-8,3-1-16,3-1-336,5-1-256,5-2-385,7-3-191,7-3 192,7-5 248,10-4-224,8-5 656,10-7-2497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0 183 2088,'11'-7'72,"14"-8"0,13-8-56,10-8-304,6-4-224,3-4 272,-8 6-968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1127 30 1872,'3'-2'577,"1"-4"647,1-1-216,-3 0-408,-5 1-160,-7 4-104,-8 4-24,-9 4 80,-7 5 41,-8 3-121,-6 4-32,-7 3-104,-5 4-80,-4 3-88,-6 4-24,-4 4 0,-3 4 0,-2 3 32,-1 4 24,2 2 8,4 3 0,6 1-264,8 0-376,9-2-1273,11-2 1081,11-11-3929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1672 0 6169,'-10'3'248,"-14"4"168,-17 8-464,-16 7-88,-15 8-8,-12 8 56,-11 6 64,-9 5 184,-6 6 48,-4 4-32,-4 5-31,-1 4-89,1 1-32,3 0-120,5-3-153,9-4-367,10-7-328,13-8-520,14-8 736,17-10-2337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0 930 1064,'9'-6'272,"11"-8"384,16-10-167,12-8-33,12-7-8,10-7 72,8-2 288,5-3 152,3 0 112,4 1-167,0 1-441,2 2-192,1 2-192,1 1-32,2 2-24,0 1 0,2 1-8,0 1-24,-1 2-104,0 2-32,-1 3-184,-1 3-120,-1 2-305,-2 3-231,0 3 536,-17 4-4905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2.21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2895 15531,'2'-8'496,"4"-13"-47,9-14-449,14-12-64,14-12 15,16-10 98,15-9 63,15-8 376,12-6 216,12-6 232,11-6 48,13-5-232,13-5-184,16-3-215,15-2-81,18-2-88,16-1-16,18-3 72,16-4 72,15-2 176,13 0 96,12 1 72,11 0-32,11 5-120,7 5-103,7 10-193,0 12-48,-4 14-80,-10 15-16,-18 15 0,-24 16 8,-30 19 32,-34 17 0,-37 18-32,-36 16-32,-36 14-136,-30 11-136,-27 10-368,-22 5-337,-17 2-1215,-13-4-1049,-10-10 1745,-1-14-16580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0 225 4585,'0'-1'-272,"1"0"176,4-1-512,4-3 248,8-2 504,6-4 56,7-4 152,6-3 128,5-2 32,4-2-16,5 0-176,2 1-152,2 1-144,2 3-24,0 2-24,-1 3-8,-3 3-24,-4 4 0,-5 3-224,-6 3-56,-6 3 0,-8 1 40,-10 3 256,-8 1 40,-11 3-128,-9 1-48,-10 3 16,-8 2 40,-6 1 240,-5 1 40,-1-1-32,0-2-168,3-2 16,9-4-4225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652 27 2873,'5'-1'136,"6"0"176,5 0-48,3-1 112,2 2 16,-1 1-72,-3 0-72,-5 3-88,-7 1-24,-7 2 40,-7 3-16,-9 0-8,-6 2 0,-6 0-120,-6-1-144,-4 1-552,-4 0-184,-5-2-80,-3-1 80,-3-2 479,-2-2 265,0-3 473,2-3 167,3-2 176,6-3-48,7-1-112,6 0 32,7-2 280,5 1 137,7 0 175,4 1-40,4 1-336,3 0-128,5 2-248,4-1-87,5 1-33,5 0-48,6-1-112,4 0-32,5-1-32,5 0-8,4-1-32,2 0-16,1 0-8,0-1-8,0 2-8,-1 0-16,-3 3-192,-2 2-136,-5 3-256,-4 2-113,-6 2-159,-5 2 32,-5 1-744,-5 2 912,-4-2-6378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 0 11578,'-3'0'-912,"-3"0"-56,0 1-8730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0 136 5497,'0'-2'936,"1"-1"713,2-3-721,4-3-800,5-2-128,6-2-24,7-2-8,6 0 16,5 0 16,3 1 8,1 2 0,1 2-8,0 4-16,-2 2-168,-3 3-280,-3 4-224,-6 4-97,-8 4 137,-6 3 120,-8 5 176,-7 2 96,-7 4-8,-6 0 104,-6 0-192,-5-1-144,-2-2-568,-3-3 567,5-5-1831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406 0 904,'-2'3'200,"-2"4"168,-5 4 152,-6 4 313,-5 2 119,-6 3 200,-7 0-128,-5 1-432,-4-1-168,-2 1-440,-3-1-400,1-1-1000,2-3 800,8-3-3889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783 0 10298,'-3'2'240,"-6"2"-240,-6 3-384,-7 3 176,-7 3 16,-7 2 544,-6 3 144,-5 1 112,-4 2 9,-4 1-305,-2 2-128,-3 2-96,1 2 8,1 1 88,3 1-8,5-1-112,6-1-112,9-1-312,8-2-232,9-3-313,8-2-239,9-4-688,8-4 1016,3-5-6418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373 0 6857,'0'0'945,"0"1"1591,0-2-2440,-1 2-160,-1 0 32,-2 3 144,-2 1 144,-3 2 304,-3 2 129,-3 4 47,-3 2-80,-4 3-272,-3 2-96,-2 2 48,-3 1 72,-1 1 96,-1 1-8,1 0-176,3 0-112,3-2-176,4-1-128,5-3-312,6-4-144,4-2-80,4-5 80,5-4 72,5-5-248,4-5-937,4-5-887,6-4 1296,-2 0-6146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587 17 3441,'2'-2'1240,"1"-1"1305,0-1-369,0 0-888,-4 1-344,-3 2-399,-6 3-25,-5 4 200,-5 3 80,-6 3-48,-5 3-104,-4 4-280,-4 3-144,-3 3-184,-2 3-40,-1 1-88,0 0-40,1-1-128,1-3-40,4-3 8,3-3 0,7-5-192,7-4-216,6-3-312,7-2-17,6-2 41,6-1 136,6-1-192,6 0-520,5-2 919,-1-1-5984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597 0 3537,'0'3'248,"-2"4"288,-3 5-248,-3 4 24,-5 3 272,-4 3 232,-5 1 321,-5 2 151,-4 0-192,-4 1-272,-3 0-536,-3 1-280,-3 0-240,-1 0-72,-2-1-128,-1-2-32,1-1-176,0-3-336,3-2 584,8-5-7130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0 229 8506,'3'1'288,"4"-2"8,5-1-280,6-1-24,6-1 0,5-3 24,2 0 96,2-2 192,0-1 40,-1-1-8,0-1-72,0 0-176,0-1-40,-1-1-32,1 0 0,0-1-136,0-2-264,3-1-768,0-1-648,2-3 903,-7 2-5384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2.69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0 803 18100,'4'-12'616,"11"-18"-32,18-17-1216,20-12-64,22-7 0,18-5 320,16-1 728,13 0 208,13 3 192,10 3-64,10 5-240,8 5-80,6 9-168,2 9-56,-1 12-120,-5 15 80,-10 16 8,-11 19-8,-16 20-16,-15 21-112,-19 23-88,-21 20 0,-23 19 0,-27 15-144,-29 10-200,-30 6-184,-26 0-280,-25-5-232,-19-9-1441,-14-11 1585,14-30-12451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156 9 4657,'-3'1'416,"-5"0"664,-5 2-1024,-4 0 104,-3 1 545,-2 1 263,1-1 280,1-1-32,5-1-616,3-1-328,7-2-336,7-1-128,6-2 24,8-1-96,8-1-520,5 0-472,4-1 632,-2 2-7402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0 298 3161,'5'1'32,"4"-1"64,5 0-104,3-1 256,4-1 232,2-2 232,2-2 248,3-1 72,1-3-31,3-1-169,3-1-352,2-3-104,2 0-184,5-2-64,2 0-80,4-1-16,2 0-16,2 0-16,0 0-104,1 0-192,-2 0-304,-4 0-168,-4 1-577,-5 2-407,-7 1 1008,-9 4-3465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480 0 9138,'-7'2'-40,"-8"2"-656,-8 3-48,-7 2 160,-3 1-1,-2 1 345,-3 1 160,0 1 240,-1-1 0,-1 0-120,1-1-176,1-1-496,0-1-408,1 0 528,7-2-3697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8 272 4097,'-1'1'328,"-2"1"104,1 0-248,0 0-104,3 1 144,3-1 384,2-1 216,3 0 329,3-2 55,3-1 40,4-2-104,3-1-327,4-2-177,6 0-304,4-2-104,5-1-96,2-1-16,4-1 32,3 1 24,3-1 64,2-1 0,2-1-48,1-1-48,0 0-72,0-2-32,-1 0-24,-2 1-16,-2 0-304,-4 1-272,-4 1-760,-4 1-489,-4 1-1511,-4 2 1815,-7 2-4664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653 0 8442,'-7'2'-256,"-9"1"-184,-9 3-769,-7 3 617,-5 1 280,-3 1 344,-2 0 496,-1 0 48,0 0-31,0 1-161,-1-1-344,1 1-104,0 0-248,1 0-193,0-1-423,2 2-296,1-1 664,7-2-3585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0 447 2200,'4'-1'889,"5"-2"887,7-3-120,6-2-559,6-2-305,7-3-232,5-1-8,6-2 40,4-2 24,4 0 0,3-1-15,3-2 47,2 1-48,1-1-216,2 0-96,0 0-176,1 0-40,-1-1-40,-2 0 0,-1 1-16,-3 1-48,-3 1-424,-3 1-248,-5 2-416,-3 1-209,-7 1-583,-5 3-793,-7 1 1569,-8 2-3601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0 490 8642,'2'-1'384,"4"-1"216,7-2-544,8-3-56,9-2-8,7-1 16,7-3 152,6-1 352,4-1 176,3-1 265,3-2-17,1 0-216,1-1-136,4 0-280,2-1-96,2 0-136,2 0-24,1 0-24,0-1 0,-1 1 0,-1 0-16,-3 1 0,-1-1-16,-3 1-104,-2 0-168,-1-1-480,-1 1-288,-2 1-713,-2 0-495,-4 0 1272,-10 4-6762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859 0 696,'-10'3'328,"-13"5"216,-12 3-8,-12 4-239,-8 1-65,-5 0 104,-5 1 112,-1-1 200,0-1 136,2 0 184,3-1-80,4-1-263,6-1-153,7-1-456,6-1-272,6-1-521,5 0-271,6-1-56,5-2 232,4-1 504,5-2 128,5-2 240,3-1-3153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572 0 9794,'-3'0'32,"-4"0"-448,-5 1-24,-4 1 376,-4 2 176,-4 2 400,-3 1 24,-2 2-112,-2 2-152,-1 1-224,-2 3-32,0 0-16,0 2 0,1 0-16,-1 2-16,2 2-24,0 0-72,1 1-272,2 1-232,3-2-920,3 0-809,6-2 1297,5-4-3521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95 0 5953,'-4'3'336,"-6"3"977,-3 4-2498,-2 2 105,1 2 40,0 2 144,4-1 816,2-2 200,3-1 224,3-3 8,4-2-328,4-3-488,4-3 240,2-1-3249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2.8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1 528 4625,'-1'1'0,"4"0"-128,6-2-40,14-1 80,16-2 48,21 2 24,21 3 0,22 7 0,19 7 8,17 7 16,15 7 16,14 7 408,14 3 168,13 3 248,14 0 80,18-6-199,18-8-105,19-14-232,19-17-88,18-22-216,15-24-120,12-26-528,7-27-264,2-24-625,-4-21-735,-8-15 1304,-61 18-2313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3.2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1582 489 5513,'1'-9'808,"3"-12"609,6-14-249,7-8-408,8-7-296,8-2-288,7-1 24,7 2 408,6 4 233,6 5 375,5 7 80,6 8-256,6 10-143,4 10-289,4 13-120,1 13-96,-5 13-8,-10 14 0,-14 15-8,-21 16-24,-22 15-48,-27 15 16,-27 11-8,-27 8 64,-27 5-7,-27 5-89,-25 5-32,-27 6-168,-24 7-192,-21 7-104,-17 5-8,-8 3-97,0-1-47,11-6-904,18-9-744,25-15 1015,46-31-15146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 0 1352,'-2'1'32,"0"-1"-1416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120 0 4009,'-3'1'512,"-3"2"384,-4 1-440,-2 3-408,-2 3-24,-1 2 120,0 2 136,2 2 232,1 1 9,2 0-129,3-1-176,4 0-408,4-2-48,4-2-441,5-2-255,4-4-632,4-4 752,0-2-2761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552 2 7690,'-2'0'56,"-2"-1"-344,-3 0-56,-2 2 320,-2 1 224,-3 2 632,-2 2 200,-3 2 208,-4 1-80,-3 2-319,-3 3-129,-2 1-208,-2 3-40,0 3-8,-2 2 24,-1 4 32,0 2-24,-1 4-111,2 2-97,3 3-264,4 0-64,5 1-128,6-3-81,6-3-103,6-5-112,7-4-128,8-6-16,7-5-576,6-6-433,9-7 905,-3-3-9898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561 57 4785,'0'-2'256,"-2"-3"232,-1-2-1056,-1-2-152,-2 0 128,-1 0 520,-1 2 392,-3 1 720,-2 3 192,-2 3 137,-3 3-113,-3 3-272,-2 3-160,-2 3-216,-3 2-63,-2 3-17,-2 2 40,-1 2 144,-3 3 56,0 1-16,0 2-32,0 2-95,3 2-89,3 1-184,5 1-96,5 0-240,5 0-88,5 0-144,5-2-80,6-1-208,3-4-113,6-4-207,3-5-256,5-6-448,4-7-417,4-6 1033,-2-4-8682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361 0 7730,'-3'0'456,"-3"0"696,-4 1-1256,-4 2 352,-3 3 256,-4 2 560,-1 2 257,-4 3 103,0 2-120,-2 3-408,0 2-175,-1 2-193,1 1-56,2 2-120,3 1-80,3 0-192,5 0-72,4-1-168,4-1-56,6-1-128,5-2-88,5-2-128,5-2-89,6-4-399,5-3-160,5-5-656,3-5-865,3-6 1633,-6-1-7026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531 1 10498,'-4'0'112,"-6"-1"-392,-5 2-80,-6 2 232,-5 2 16,-3 4 336,-3 2 136,-2 4 136,-3 3 48,-2 3-95,-1 4-81,0 2-136,0 3-64,3 1-120,3 2-8,4-1 0,5 1-16,6-1-160,7-1-160,5-1-248,8-3-313,5-2-375,6-2-448,5-5 880,-1-5-6378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307 186 12051,'-5'1'240,"-6"0"-536,-6 3-185,-5 1-207,-5 3 16,-2 2 320,-3 2 168,-1 1 264,0 2 0,3 0-56,4-1-272,6-1-432,6-1-296,6-1-401,8-2-7,7-1 72,8-2 320,7 0 552,7-3 432,7-1 320,5-3-224,5-3-657,3-3-175,1-3 368,0-2 480,-3-1 984,-2-1 201,-5 0-57,-5 1-144,-4 1-240,-5 3-39,-5 3-89,-5 3-32,-4 3-136,-5 3-136,-3 3-168,-4 2-40,-2 3 80,-1 1 48,1 0 48,1-1-31,4-1-97,4-2-72,6-3-56,6-2-16,8-4-56,7-4-24,9-3-32,8-4-8,8-3 0,7-2 8,8-2 0,6-1 0,7 0-8,4-1 0,2-1-112,2 1-136,-2-2-225,-1 0-167,-5-1-752,-5-1-648,-5-2 1127,-17 5-5688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 0 4001,'-11'5'48,"-14"5"1264,-4 2-6673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0 109 3537,'7'-3'400,"10"-4"592,11-6-1384,10-4-624,9-4-185,8-4 577,-7 2-1072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52 336,'10'-5'24,"14"-6"24,11-7-56,1 0-392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3.38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1 141 12851,'12'-12'376,"20"-18"-1392,22-19 15,2-1-10209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 0 4081,'-5'2'-8,"-7"2"896,-1 0-5849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0 201 5393,'3'-2'680,"3"-4"1121,5-3-1657,4-3-16,6-2-88,3-1-8,3 0 128,2 1 104,1 0 72,0 1 8,0 0-136,-1 1-96,0 1-96,-1 0-16,0 1-264,-1 1-144,-3 2-136,-2 1 0,-4 1 160,-5 3 152,-5 1 168,-4 3 24,-6 4 88,-4 2 16,-6 4 32,-4 2 48,-5 1 32,-3 2 0,-2 1-32,-2 1-64,-2 0-40,0 0-8,0-2-56,0 0-96,3-3-160,3-2-104,4-3-593,5-3-199,7-2-440,6-3 680,4-1-1729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1460 0 9106,'-1'0'448,"-2"1"288,-2 2-656,-4 3-40,-3 4 160,-6 6 488,-4 4 169,-7 7 143,-5 4-144,-6 5-432,-6 2-120,-4 2-24,-4 1 24,-4 0 64,-4-1-16,-3-2-120,-2-2-55,-3-1-121,-2-1-168,-2 0-313,-1-1-111,-1 0-184,-1-1 64,2-2 176,2-2 32,5-4-48,6-2-160,7-4-721,9-2-735,10-5 1168,10-2-6602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385 395 2769,'10'-4'1104,"13"-4"744,14-5-367,11-4-313,9-2-624,7-1-208,3-1-96,3-1 16,1 0 8,-1 0 0,-2 0-80,-2 1 40,-3-1 40,-3 1-8,-3 0-32,-3 1-88,-5 1-112,-4 2-120,-4 2-304,-5 1-96,-7 3 8,-6 2 88,-8 2 368,-8 2 88,-9 2 24,-9 4 8,-9 4-56,-7 4 0,-9 6 72,-7 4 40,-8 7 96,-8 5 72,-8 5 104,-6 6 40,-8 4 1,-5 5-73,-5 3-136,-4 4-72,-3 0-72,-1 2-16,2-2-32,2-3-32,5-4-304,5-5-448,7-6-1617,5-6 1377,15-8-7882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0 480 11354,'6'-2'304,"10"-4"-119,10-3-209,11-3-105,7-3-79,7-2 8,3-1 56,2-1 144,-1-2 280,1 0 73,-1-1 15,-1-1-56,2-1-192,1-1-88,2-2-344,1-2-272,3-2-545,0-1-319,-1-2-656,-1 1-145,-3 0 1233,-11 6-2745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2000 73 9130,'-8'4'552,"-13"5"672,-11 6-1224,-10 6-8,-9 3-32,-6 4 32,-6 1 16,-5 2 16,-5 0 0,-5 0-16,-6 2-8,-5 0 0,-5 3 0,-4 1 0,-5 3 16,-2 1 8,-1 3-8,1 1 8,2 1-24,5 1 0,5-1-232,7-2-112,7-3-72,9-4 16,10-6 256,11-6 48,11-6-208,11-6-240,12-8-160,10-6 72,11-6 319,10-6 313,9-4 209,9-4 39,8-4 0,8-2 8,7-2 8,6-3 40,6-1 72,4-1-24,5-2 64,3-1 24,4-2-32,3-2-16,2 0-152,3-3-80,2 0-96,3-1-24,1 0-32,2 0 0,-1 1-8,-1 1-8,-1 2-176,-3 1-280,-3 2-728,-4 3-752,-5 1 1015,-17 6-5648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1099 0 8002,'-8'4'32,"-12"6"-264,-9 5 16,-9 6 208,-5 2 248,-4 2 192,-3 1 256,-2-1 72,-1 1-152,-2-1-168,-2 1-288,-2 0-104,-4 1-280,-2 2-160,-4 0-312,-5 2-184,-4 2-416,-4 1-641,-3 1 1145,13-4-3881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0 768 9698,'10'-3'152,"14"-6"-192,16-6-416,14-6 144,13-6 8,9-4 32,5-4 336,4-2 152,1-2 160,0-2 40,2-1-80,1 0-112,2-1-192,2 0-56,2-1-240,3 1-160,0 0-368,1 0-256,-1 0-593,-2-1-231,-4 1 1008,-17 6-2337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5281,'0'0'296,"-1"0"-5873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 0 5401,'-6'1'-1152,"-9"0"144,-2 1-2233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3.58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3303 1 13803,'-2'7'640,"-5"17"-80,-7 19-80,-12 24-312,-11 23-120,-18 25 88,-19 24 88,-24 28 329,-25 26 143,-26 29 200,-27 28-56,-25 27-296,-23 22-136,-21 16-352,-15 7-120,-12-4-560,-9-11-624,-2-20-969,1-23-607,10-31 1423,50-54-10273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1086 0 10562,'-2'1'72,"-4"2"-168,-4 3-1320,-4 1 296,-3 2 536,-5 1 912,-5 0 776,-5 0 32,-4 0-304,-6 1-376,-4 1-432,-5 3-136,-5 2-288,-7 3-144,-6 1-264,-5 2 16,-4 1 264,-4 0 144,0 1 296,1-1-120,6-2-1521,7-2 1209,15-4-4665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0 167 7146,'8'-2'408,"11"-2"384,9-3-728,10-2-40,5-1 0,3-2 8,3 1 8,0-1 128,0 1 64,-2 0 64,-2 0 0,0 0-112,-1 1-64,-1 1-80,-1 1-16,-2 1-24,-3 0 0,-3 2-280,-4 1-184,-3 1-392,-6 1-56,-6 1 287,-5 1 185,-6 1 248,-7 1-80,-4 2-520,-6 0-256,-3 2 0,-4 1 167,-4 0 729,-2 1 376,-4 1 489,-2 0 183,-4 1 200,-1 1 0,-3 1-232,0-1-191,-1 1-321,0-2-72,0 1 8,0-2 64,1 0-48,2-1-48,1-1-72,3-1-80,3-2-88,4-1-104,3-2-264,6-1-176,4-2-160,4-1-24,4-1-129,4-2-31,3 1-352,5-2-56,3 0 303,5-1 193,3 0 592,3 0 280,1 1 160,2-1 0,0 1-48,1 1-120,0-1-72,1 2-8,2 0 8,0 0-8,1 1-8,0 1-8,-1 0 0,-2 1 24,-2 0 104,-2 1 64,-2 1 57,-3 0 31,-3 1 64,-3 1 56,-4 0 200,-3 1 72,-5 1-56,-3 1-56,-5 0-120,-3 0-24,-3 1 81,-5 0-25,-2 0-112,-4 0-88,-3 0-416,-3 0-256,-3 0-785,-1 0-583,-2 1 944,5-2-2937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0 104 8418,'3'0'456,"2"0"424,6-1-1280,4-1-96,6 0-56,3-1 216,4-1 288,0 0 512,1-2 152,0 0 16,-1-1-160,2-1-320,1 0-112,2-1-184,1 1-144,1-1-232,1 2-64,-2 0-64,-1 2-40,0 1-225,-3 1-223,-1 2 600,-6 2-4305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211 0 2264,'-4'2'433,"-6"3"415,-6 2-176,-4 3-264,-3 2-128,-2 1-176,0-2-48,1 0-24,3-3 0,3-3-16,5-2-104,5-4-320,4-2-184,6-4-656,4-2 679,2 0-1671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522 0 1464,'-8'3'320,"-9"2"136,-11 3-79,-10 4-89,-9 1-184,-5 3-40,-5 0 192,-3 0 0,1-1-96,1-1-312,3-1 32,12-3-3353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69 70 7658,'-2'1'-352,"-5"3"-825,-2 1 65,-2 1 568,0 1 192,0-1 776,3-1 120,1-2 16,4 0-72,4-3-448,5-1-120,6-2-48,5-3 56,6-2 48,6-3 0,5-3-96,7-1-128,5-2-608,5-2 512,-6 3-3937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1275 0 8618,'-10'2'136,"-13"1"-48,-15 3-1224,-12 4 464,-11 2 95,-8 2 841,-7 3 385,-5 1 247,-3 2 40,-3 1-400,0 1-184,1 1-248,2 1-80,5 1-24,5-1-32,7 0-464,8-3-448,9-3-1105,9-4-127,9-4 280,11-5 391,9-5 1225,8-2-560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0 115 2336,'12'-4'361,"16"-7"295,16-4-504,12-4-872,8-3-201,4-2 393,-9 4-808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1192 0 2441,'-4'1'376,"-6"3"296,-7 1-232,-9 3-32,-8 1 32,-8 2-32,-7 0 48,-7 1-56,-7 1-232,-5 2-152,-6 1-552,-7 4-240,-5 1-8,-4 4 64,-3 1 472,0 3 224,4 0-160,5 0-457,9-2 393,17-5-1816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57 4433,'7'-2'-56,"9"-4"-264,8-1-8,5-2 24,-1 0 432,-4 1 400,-6 2 400,-9 1 80,-10 1-104,-9 3-247,-11 3-73,-9 2-32,-8 3-48,-8 3-40,-8 3-120,-8 3-80,-8 4-144,-8 3-56,-9 3-40,-8 3 16,-8 3 88,-6 1 24,-4 1-8,-3 2-24,1 1-128,2 1-176,5 0-232,4-2 8,9-2-120,10-3-328,14-6 616,17-6-8202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4.24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9319 1 13867,'7'3'320,"12"6"-824,13 7-336,10 10 200,5 10 184,-4 9 1424,-10 7 448,-17 7 472,-19 8-63,-21 10-561,-22 13-304,-20 14-400,-22 16-63,-23 18 31,-23 18 40,-23 21 48,-23 21-64,-23 21-112,-22 19-56,-23 16 0,-20 14 24,-25 15-104,-25 15-24,-31 16-144,-33 15-23,-35 14 15,-34 11 0,-29 8 64,-18 3 88,-7 0-56,5-5-40,17-14-200,21-17-296,26-24-400,26-26-537,27-30-527,28-31-281,30-34-1351,30-34-2065,33-39 3200,61-39-7425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2035 0 8490,'-3'2'624,"-7"1"808,-7 3-1288,-9 4 40,-10 3 32,-8 5 80,-10 2 169,-9 2 31,-9 2 16,-8 2-72,-9 1-168,-7 3-72,-9 1-96,-6 3-40,-5 1-56,-5 3-8,-1 2-16,0 1-8,4 1-112,6-1-136,7-2-312,8-2-136,11-4-81,11-5-71,15-5-496,13-6-488,17-7 983,12-5-5552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12 496,'15'-5'8,"6"-2"-512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2124 0 5833,'-12'4'232,"-18"4"384,-18 7-1048,-19 6 208,-14 6 32,-14 5 128,-9 3 104,-8 5 48,-4 4 104,-4 4-16,-1 5-32,-1 5-40,0 3-192,1 2-72,2 2 16,3-1 16,5-3 136,5-4 120,9-5-8,10-7-24,13-6-624,12-6-768,14-8 728,15-8-3385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96 409 984,'9'-3'224,"13"-6"256,12-6-272,14-5-80,9-3 104,8-3 33,4-1 7,3 0-104,-1 1-112,-2 0-32,-4 1 0,-4 0 16,-4 0 0,-6 1-8,-4 0 0,-6 3 0,-6 1 8,-5 4 128,-7 3 168,-7 4 280,-8 4 192,-8 6 128,-9 4-31,-9 5 39,-9 5-64,-9 5-80,-8 4-32,-9 4-152,-6 4-72,-8 3-143,-6 3-81,-5 3-136,-4 2-64,-2 3-48,1 0-16,3 0-64,7-3-176,10-5-745,12-4-407,14-7-1000,15-7-353,15-6 1529,9-7-2953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0 6145,'-5'2'280,"-8"4"216,-11 4-480,-9 5 8,-11 5 257,-9 3 159,-9 3 288,-9 1 56,-6 2-224,-6 1-136,-4 2-296,-3 2-48,-3 2-40,-2 3-16,-1 4 0,-1 2-16,1 5 0,0 3-8,5 1 8,6 1 0,10-4-272,13-5-240,15-7-784,16-7-625,17-9 1049,11-7-4809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1691 0 5169,'-6'2'80,"-10"2"24,-11 4-552,-11 4 240,-11 5 0,-9 5 344,-10 3 248,-7 4 272,-7 3 160,-5 3-223,-4 3-105,-3 2-232,-3 2-176,-1 5-72,-1 4 0,1 5 0,2 2 8,3 3 0,6 2 0,7 0 0,8-2-88,10-3-552,11-6-561,11-7 617,13-11-4969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827 0 416,'-4'2'736,"-8"3"392,-8 4 545,-7 5 23,-9 6-247,-6 4-153,-6 5-352,-5 4-192,-6 3-344,-4 3-176,-3 2-168,-2 1 8,1 0-8,4-3-8,6-4-136,9-4-320,9-6-760,10-5-288,11-6-49,10-4 281,11-6 536,11-5-40,10-7-56,9-5 23,10-6 201,8-5 312,8-5 240,-6 2-1464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1333 0 3929,'-7'3'256,"-10"4"216,-11 6-408,-11 5-56,-11 5-8,-10 5 16,-9 3 120,-8 4 328,-7 4 104,-5 5 56,-4 3-71,-1 5-305,0 3-96,4 3-80,3 2-64,7-1-80,7-1-120,10-5-113,11-6-399,12-7-568,12-8-288,14-8 672,9-8-1689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991 15 1168,'2'-2'368,"0"-1"416,-2-1-127,-2 0 255,-6 2-16,-7 4 136,-6 4 128,-7 3-135,-8 5-249,-5 4-424,-7 3-160,-7 3-152,-4 4 0,-5 4 152,-4 2 56,-3 3 136,0 2 72,0 1-96,4 2-56,5 1-160,6 0-96,9 0-312,8-3-16,10-3-248,8-5-120,9-6-96,8-5-136,8-6-40,7-6-257,7-6-55,7-8 88,7-6 296,4-6 336,5-5 447,-4 1-2231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581 0 9330,'-3'0'224,"-5"1"-128,-6 2-168,-5 2 40,-5 3 0,-4 3 32,-5 3 24,-3 4 24,-3 3 16,-3 4 24,-3 3-8,0 3 0,-1 3-16,1 1 0,4 2 16,4-1 96,6 0-16,8-2-64,8-1-96,8-3-144,9-3-24,9-3-184,7-3 48,8-4-272,6-3-112,6-2 56,7-2-81,5-3 177,6-2 128,7-3 8,5-3-312,6-3 504,-9-1-4489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4.75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10644 0 10266,'-1'11'384,"-5"18"-16,-10 22 64,-13 24 217,-20 24 655,-23 20 368,-26 16-47,-26 14-129,-26 10-536,-24 12-288,-26 12-232,-25 13-24,-25 15-48,-25 14 9,-26 15 23,-30 16-72,-31 16 64,-32 17 32,-34 14 48,-31 14 0,-29 11-200,-28 10 24,-23 6-40,-21 6 24,-12 0-8,-5-2-112,5-11-304,14-15-120,23-24-272,26-26-608,32-34-1329,33-34 1457,91-51-18860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598 780 3633,'-14'5'-128,"-19"9"-232,-18 7 144,-11 6 360,-8 4 16,0 1 328,3 1 184,6-2 288,7-2 8,11-3-432,10-5-239,10-4-393,10-3-57,9-4 57,9-2 144,9-2 393,8-3 63,8-3 56,8-2-32,7-4-216,6-3-8,8-4-56,7-3-16,6-5-8,5-3-24,4-4-24,3-2-16,3-2-64,2-2-40,1-1-8,1 0 0,1 0 0,-2 1 8,-2 1-16,-2 2-16,-5 3-16,-5 1-80,-7 3-448,3-1-2608,-10 1 2143,-14 5 225,-19 5 352,-18 5 232,-18 6 144,-15 5-8,-15 6-56,-12 5-104,-11 4-72,-9 6 16,-8 3 152,-6 3 192,-6 4 304,-3 2 40,-2 2-40,-1 2-88,0 1-224,3 0-48,3 0-32,4-2-32,7-1-40,6-4 40,9-3 472,8-5 232,11-6 121,10-4-161,12-5-536,13-6-208,12-4-88,12-4 144,11-5 216,10-3 88,9-4 216,8-3 104,9-3-48,8-3-64,9-3-224,9-2-112,7-4-96,7-2 0,7-3-8,5-2-8,4-3 16,4-2-16,2-3 16,2-2 0,2-1-24,1-2 8,2-1-56,0 0-152,-1-1-344,-1 1-184,-3 1-384,-5 2-16,-5 3 47,-7 3 17,-8 3 680,-21 9-4225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1118 11779,'9'-3'288,"13"-5"-160,16-6-136,15-4-16,13-5 16,10-4 24,9-2 16,5-4 32,4-1 24,2-3 0,1-2 8,2-2-8,1-3-32,2-1-8,1-2 0,3-1-24,0 0 8,2 0 0,-1 0-16,-1 0 32,-1 1-32,-4 1 8,-3 1 0,-4 1-48,-6 1-192,-5 1-424,-5 2-225,-7 3-703,-7 2-400,-9 3 1143,-13 7-6064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1477 9698,'11'-4'328,"16"-5"-16,18-5-280,17-6-24,15-4-8,11-4 24,8-3 8,5-3 216,2-3 168,2-1 241,1-2 23,-1-1-176,1-2-168,-1 0-240,0-3-32,0 1-8,-3-1 0,-2 1 0,-3 1 48,-3-1 152,-4 0 80,-3 0 112,-2-1-24,-2-1-152,0-1-80,-2-1-128,-2-1-48,-1-2-40,-4 0-64,-4 0-280,-5 0-88,-5 1-224,-6 3-240,-5 1-729,-5 3-1335,-5 4 1680,-9 8-5938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1164 0 5337,'0'3'248,"0"4"200,1 5-424,-1 6-8,0 4 0,-2 6 0,-2 4 200,-4 4 120,-4 4 153,-5 3 39,-5 5-152,-5 3-48,-6 3-56,-7 3 40,-8 2 248,-7 1 72,-8 1 48,-7 2-8,-7 0-199,-4 0-137,-3-2-192,0-3-224,0-4-609,4-5-271,3-8-512,4-7-312,4-7 1047,14-9-6000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81 8586,'9'-5'56,"10"-7"-712,13-7-1817,10-4 1393,-1 1-3353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53 1952,'5'-2'224,"7"-3"217,6-2-361,4-1-168,2 0-8,2 0 8,-1 2-97,0 1 137,-4 1-2144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1247 0 1712,'-2'3'657,"-4"5"535,-4 4-224,-6 6-80,-6 7-112,-6 5-24,-8 6 81,-6 5 47,-8 5-64,-7 4-120,-7 4-248,-6 3-128,-6 1 16,-5 2-24,-2-1-39,-2-1-33,0-2-224,2-1-160,2-4-729,5-1-503,4-5-1393,4-5 1409,14-9-4233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0 141 7922,'9'-6'-544,"11"-9"-425,14-8-1095,10-7 256,10-5 927,-5 3-775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1415 0 7914,'-1'3'240,"-1"3"-56,-1 6-192,-1 6-8,-1 7 16,0 8 232,-2 5 120,-3 7 336,-2 3 144,-3 3 96,-5 3 1,-3 1-137,-5 2-56,-4 0-72,-4 1-40,-6 0-96,-4 2-56,-7 2-184,-7 3-71,-8 1-121,-7 3-40,-8 0-40,-7 1-72,-5-3-136,-5-3-113,-3-3-543,-1-5-336,0-3-1633,0-4 1585,19-10-8898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0 512 7738,'8'-3'776,"13"-7"1096,12-5-1760,15-5-304,13-6-144,10-4-88,9-2 8,4-3 208,1 0 144,1-1 136,-3-1 40,-1 1-24,-2-2-16,1 0-248,0-3-576,2-2 464,-13 6-7698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54.74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3 197 8434,'0'-3'248,"-2"-4"-104,2-1-360,2-2-368,5 0-48,4 0 143,6 1 289,4 0 512,4 0 57,3-1-57,3-2-144,2-3-168,1-1-8,2-1-88,0 1-72,2 2-392,3 3-537,0 4 625,-5 3-4993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1922 0 9490,'-8'6'-248,"-14"9"-864,-13 9-257,-10 9 737,-11 7 360,-7 5 1232,-7 3 249,-7 2 175,-5 1-208,-7 3-656,-5 0-224,-6 2-256,-6 1-48,-7 1-120,-8 0-16,-7 0 16,-8 1-152,-7 1-800,-6 0-856,-5 2 975,23-10-5816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1360 0 9330,'-9'4'448,"-12"5"464,-14 6-1208,-10 8 24,-10 7-16,-9 5 88,-5 3 168,-7 5 248,-5 2 56,-5 5-8,-3 5-16,-2 6-176,-1 7-48,0 6-24,2 6 0,5 3 160,6 0 120,11-2 64,12-6-31,15-7-369,15-7-361,16-8-351,15-7-72,15-10 192,12-9 232,10-11-24,10-10 56,8-12-457,6-8-807,5-10 1088,-10 0-4217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421 0 8690,'-8'5'80,"-10"7"248,-11 10-1128,-8 8 464,-6 8 56,-4 6 16,-1 6 640,2 3 200,2 1 208,7 0 0,6-2-392,10-4-296,10-3-608,10-5-424,11-5-904,9-7-577,8-8 1265,0-7-2417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407 0 11739,'-6'2'-161,"-7"2"-1431,-7 4 120,-7 4 360,-4 5 207,-3 5 1738,-4 4 447,-2 2 288,1 3 49,0 1-729,5 1-312,4 2-360,6 0-208,7-1-288,6 0-184,7-3-104,7-4-1,6-5-135,7-6-128,6-6-824,7-8-417,6-7 1049,-4-4-4289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571 12 5889,'-2'-1'376,"-4"-2"200,-4-1-576,-3 1-72,-5 2-96,-5 3 32,-3 3 256,-5 4 112,-3 5 233,-3 5 79,-1 4-64,-2 5-24,-2 3 112,1 5 128,-1 2 240,3 2 65,2 1-281,6 1-216,5-2-328,7-2-144,8-5-168,6-3-120,8-4-160,7-4-104,4-5-121,6-4-47,4-4-392,5-5-168,3-3-849,2-5 1089,-4-1-4297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150 0 4513,'-6'3'624,"-7"5"1056,-6 4-1480,-3 4-208,-1 2 113,1 2 71,4 0 128,4 0 184,5-2-56,5-1-88,7-1-112,5-2-216,8-1-16,7 0-16,7-3 8,5 1-80,6-3-8,4 0 16,4-2-8,4 0 96,3-1 0,3-1-48,1-1-168,1-2-400,0-2-289,-2-3-423,-2-3-192,-5-2 840,-10 0-2817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765 164 1680,'-5'0'-56,"-8"-1"160,-8 0-112,-8 0 256,-9 1 577,-7 2 239,-6 2 160,-4 2-24,-4 3-311,-1 2-233,0 2-352,2 3-104,3 1-144,5 1-48,7 1 0,5 0-8,7 1-176,7 1 32,7-1 72,7 1 32,7-1 224,7-1 24,8-1-56,6-3-16,8-3 48,6-4 96,8-4 80,7-5 24,7-5-104,6-3-120,5-4-96,5-4-40,3-2 0,2-3-8,3-3 8,0-1 8,0-2-16,0 0 0,-1 1-16,-1 0 0,-2 1-96,-1 1-160,-4 1-440,-2 0-8,-5 2 88,-5 1 176,-7 2 456,-8 1 24,-7 4 24,-9 2 0,-8 3-16,-8 3-56,-9 2-112,-9 3-32,-9 4 8,-9 3 64,-8 4 256,-9 4 64,-7 2 72,-8 4-16,-6 3-144,-6 3-40,-5 1-56,-4 2 48,-3 1 32,-3 0 8,1 0-24,0 1-48,1-1-80,2 0-72,5-2-64,4-1-72,5-4-176,6-3-104,6-5-56,6-4 39,6-3 145,6-4 176,7-2 168,5-2 16,6-1-440,4-1-288,6 0-848,3 1 720,3-1-1865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0 238 1984,'1'-1'585,"1"-1"383,1-1-480,1-2-232,2-1-472,0-1-120,1 0-144,-1 0-40,-1 0 168,-1 1 127,-2 2 482,-2 1 319,-1 0 424,-1 1 24,-1 2-312,2-1-256,1 1-408,2 0-48,3 0-8,2 0 8,3-1 40,2 1 104,3-1 344,2-1 185,3 1 295,5 0 8,4-1-224,5 1-168,5-2-304,7-1-104,5-2-128,6 0-32,3-3-16,3 0 8,2-1 0,1-1-8,2-1 0,2 0-24,0-2-672,1-1-424,0-2-1417,-2-3 1249,-12 3-4425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1170 1616,'7'-2'360,"12"-5"273,13-3 87,13-4 56,12-4-120,11-3-96,8-1-8,8-3 88,5-1 1,6-1-89,5-1-72,4-3-264,5 0-96,2-2-40,4-2-16,1-1 0,2-1-16,1-1 0,0-1-8,-1-2-24,-1 0-8,-1-3-8,-3-1 0,-2-2 0,-3-2-8,-4-2-96,-4-2-48,-5-1-136,-6-1-168,-6 0-769,-7 0-663,-6 0 992,-16 10-2977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189 60 5897,'-1'-2'0,"-3"-3"-208,-2-3 16,1-1 272,1 0 336,1 1 224,3 1 265,3 1 31,4 2-280,4 2-208,4 4-304,4 3-88,3 5-64,0 5 0,-2 6 0,-3 5 32,-7 6 96,-6 6 32,-8 6 32,-6 5-24,-6 5-16,-6 2 40,-4 2 16,-2 0 0,-4-1-88,-1-1-320,-3-3-1016,-1-3-712,-2-5 903,6-8-5800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0.31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907 6 7746,'3'-1'-352,"0"-1"-345,1 0-271,1 1 152,3 3 1048,0 2 528,3 3 320,0 1 1,2 3-481,-2 2-176,-1 4-112,-3 3-16,-6 7 0,-9 6 96,-11 8 0,-13 7-16,-18 7-16,-17 7-184,-18 6-176,-18 8-16,-14 4-80,-13 5-128,-7 2-992,-1-1 816,22-14-9338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37 9546,'4'-3'-272,"5"-6"-32,5-3-688,1-1-6986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505 0 4617,'-1'3'648,"-5"5"504,-4 6-576,-6 8-527,-6 9-57,-7 8 40,-7 8 128,-5 4 120,-4 3-8,-4 0-24,-1-1-136,-2-2-920,0-2-593,-1-4 729,10-10-4585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35 2681,'6'-5'-216,"7"-9"560,1-2-3153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 3721,'6'-2'432,"5"-3"288,7 0-304,4-2-360,1 1-152,0 0-392,-2 1-192,-2 0-568,-4 1 631,-4 1-1599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325 0 11707,'-6'1'536,"-8"3"472,-8 2-2184,-4 5-265,-3 4-15,-2 4 400,1 0 712,0 0 864,2-2 136,1-2-16,3-4-256,4-2-968,3-3-680,4-1 664,5-3-6930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0 131 10410,'2'0'592,"3"1"553,7-1-1497,9 0-137,8 0-55,9-1 144,6 0 208,4-3 272,4-2 152,-1-1 64,1-2 0,-2-2-120,-1 0-112,-3-1-408,-2-1-272,-5 1-336,-5 1-16,-6 1 400,-8 2 400,-7 1 488,-6 2 64,-7 2-16,-5 2-64,-6 3 8,-5 3 88,-4 2 184,-4 2 16,-3 3-40,-3 2-39,0 2-129,-1 1-48,-1 2-104,0 2-48,-1 0-88,0 1-24,0 2-40,1 0-8,2-1-16,3-2-16,6-3-152,6-2-56,6-4-104,5-3-64,7-2 120,6-3 32,5-4-57,5-4 9,5-3-48,5-4 24,2-3 160,3-3 72,1-3 56,-1-2-24,0 0-32,-1 0 0,-2 1 24,-2 2 48,-4 2 128,-4 4 112,-5 2 232,-5 3 25,-5 2-97,-5 3-144,-5 3-256,-5 2-48,-5 2 0,-5 3 32,-4 2 8,-4 2 0,-2 0 8,-2 0 0,-1-1-48,-1 0-72,2-1-96,2-2-88,3-2-9,6-2 73,5-1 120,6-2 96,5-2 120,5-2 40,5-2 96,5 0 41,5-2 7,4 1-24,3-1-32,2 1 0,1 0 0,0 1-8,0 1 0,0 0-8,0 1-24,0-1-24,1 0-64,-1 0-40,0-1-40,-3-1-8,-1 0 8,-5 1-8,-2 0-8,-5 1-64,-3 1-72,-3 1-72,-4 1-144,-3 2-16,-4 2-96,-3 2-72,-4 2-57,-3 2 49,-3 1 152,-2 0 40,-3 1-416,0 0-296,-2 1-713,-1 1-135,0 0 568,-1 1 368,2 1 792,1 1 224,3 1-313,4 1 233,5-2-2176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518 0 2369,'-4'1'184,"-7"1"80,-7 3-112,-9 4-88,-6 4 160,-7 6 504,-6 3 272,-2 5 280,-3 3-63,0 2-417,3 2-224,5-1-760,7-2-424,8-4-1313,7-3 1001,8-7-4305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6777,'0'2'-344,"2"3"-520,2 1-408,5 0 608,6 2 272,6-2 448,6-2 32,6-1-40,5-3-48,3-3 0,-5 0-3433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114 0 5401,'-11'5'-200,"-16"5"-280,-11 5-152,0 0-3457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0 202 1112,'5'-3'32,"8"-3"-24,10-4 0,11-4 0,10-2 0,8-1 32,5 0 88,5 1 256,2 1 152,-1 2 177,-1 2-81,-2-1-256,-3 0-200,-3-1-672,-4-1 344,-10 1-3361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0.88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1619 0 13627,'-11'4'-56,"-13"9"-856,-12 11 48,-12 12 399,-10 13 481,-10 11 881,-13 10 79,-14 9-192,-12 8-208,-10 9-400,-6 7-104,-4 9-120,-1 6-72,4 5-224,4 5-256,10 2-1040,11-1-1161,17-4 1545,21-24-6762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366 0 3673,'-7'3'88,"-8"3"-160,-8 3-32,-8 4 184,-6 2 232,-3 1 368,-1 1 40,2-1-152,2-1-184,4 0-232,7-1-64,6-1-160,7-1-32,9 0 24,9 0 40,9-3 120,9-2 8,10-3-72,8-5-24,7-6-176,5-4-192,4-4-344,1-4-296,0-3-312,-3 0 103,-4-2 625,-11 4-400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332 0 2112,'-2'1'361,"-4"0"311,-6 2-264,-5 2-136,-4 0 8,-4 2 56,-2 0 48,-1 2-112,0 0-80,-1 1-224,1 1-224,-1 1-616,1 1-440,0 1 679,4-1-1551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1032,'1'2'0,"-1"0"-1032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9210,'1'0'-728,"2"0"112,1 0-7250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0 134 4777,'4'-1'736,"7"0"496,8-2-423,8-1-569,10-1-176,7-1-136,9-1-72,6-2-184,6-3-73,3-1-167,3-3-136,1-3-632,-1-1 776,-11 2-3185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265 0 976,'-5'2'232,"-4"1"496,-7 2 225,-3 1 271,-2 1-80,-2-2-408,1 1-152,1-2-296,2-1-111,2 0-202,2-1-143,1 0-328,1 0-208,0 1-456,0 0-248,0 2 776,1 0-1817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 0 5769,'-2'1'-1120,"0"0"1040,-1 0-4489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31 5553,'4'-1'520,"5"-1"320,8-1-399,7-2-369,8 0-64,6 0-32,6 0-24,4 2-32,1 1 0,0 3 8,-2 2-16,-4 4-353,-4 3-231,-7 2-384,-7 3 16,-8 2 176,-9 2 143,-10 1 545,-4-2-1896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140 0 952,'-9'6'184,"-11"7"208,-12 7-304,-9 5-104,3-2-1584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0 174 7674,'2'-2'-208,"4"-4"-625,5-4-119,6-2 728,7-4 288,6-1 672,5-1 121,5-1 47,5 1-224,2 2-280,2 3-88,2 2-120,1 2-24,1 4-48,0 3-40,1 3-56,-1 3-8,1 3-8,-2 3 0,-1 5-48,-4 3-16,-4 5-72,-5 4-16,-6 3-48,-8 3 0,-9 2 136,-9 1 32,-8 2 96,-9-1-16,-8 0-352,-6-2-184,-4-3-696,-5-4-601,-2-4 1033,4-7-4105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1.41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1441 0 4385,'-22'6'-216,"-32"11"-288,-29 15 120,-25 15 1168,-17 16 360,-11 12 496,-3 13-7,0 10-561,7 9-320,8 8-464,13 6-160,16 2-112,18-2-24,22-3-120,23-7-240,23-7-456,26-10-368,25-15 576,6-21-6986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19 3105,'7'-3'-232,"11"-5"1168,1 0-4745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5329,'8'0'488,"9"1"304,10 1-384,7 3-319,5 3-41,-1 4-24,-2 6-40,-5 6-104,-9 6-73,-9 8-103,-12 7-128,-11 3-656,-10 3 672,-1-7-4233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10282,'5'-2'312,"5"-1"312,9-1-984,8 2 264,6 1 40,5 4 120,3 4 200,4 3 56,0 5 57,0 4-65,0 5-160,-2 6-64,0 6-72,-2 4-16,-2 4-8,-3 3 0,-4 3-8,-6 2-40,-7 1-16,-9 1-56,-8 1-176,-8-1-113,-10-1-719,-7-1-728,-7-3 1040,0-10-6642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651 0 9322,'1'3'248,"2"4"-112,2 6-152,0 5-16,-2 7 8,-2 6 120,-5 6 40,-6 4 128,-7 4 32,-7 4-56,-8 4-32,-5 1-56,-7 2 48,-6-1 40,-5-1 1,-5-2-177,-5-2-249,-3-2-807,-3-4-736,-1-4 920,12-9-7250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602 0 10178,'-3'3'56,"-6"5"-584,-5 7-1480,-7 7 519,-4 10 297,-7 8 1512,-5 6 752,-5 6 137,-6 4-153,-5 3-728,-5 3-512,-5 2-1152,-3-1-753,-5 0 1025,11-13-3265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568 0 9682,'-3'6'384,"-6"8"504,-8 9-2448,-7 11-200,-9 11 271,-8 9 593,-8 5 856,-7 4 608,-7 1-8,-4-2-616,-4-3-1464,-2-3 848,11-12-3417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3201,'4'-2'5745,"-4"3"-5169,0 1-344,-2 0-1408,1 0 808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3793,'2'2'528,"6"1"1032,-9 0-480,-1 3-71,0 0-233,-2-1-712,1 1-192,-1-3-936,2 0 720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31 3569,'0'1'-64,"1"-1"160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2 4985,'0'4'224,"-10"0"96,10-1-536,-1 1 136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1.729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1062 0 13715,'-14'2'488,"-19"1"288,-18 4-1560,-15 4 184,-11 6 312,-8 5 544,-7 5 672,-2 2 144,-1 3-95,2 2-209,6 2-440,6 2-176,12 2-200,12 0-88,17-1-184,16 0-56,20-2 24,22-3-25,23-6-119,24-7-184,22-11-1184,21-15 1096,-9-5-11603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0 10426,'-9'10'160,"5"-3"-64,5-3-2440,4-1 1528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8098,'1'8'536,"0"-6"512,-1 0-1072,4 0-664,0 0-672,1 0 808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11162,'-2'0'448,"-3"3"153,4-2-553,2 0-184,2-1-80,3-2-649,1-2-791,1-2 952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94 2 6241,'0'9'232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2 9514,'-5'1'-1472,"4"1"1192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5 8954,'1'1'528,"-1"1"448,2 1-2208,6 0 424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9210,'2'8'472,"-3"-2"528,1-3-1824,2 0-696,4-4 808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4 13571,'-4'-4'-24,"-3"9"-1328,8 3-953,3-2 1177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2 10298,'1'4'688,"-9"0"-800,10 2-368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1 10714,'-7'7'880,"-3"-4"865,9 0-3097,6 3 415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0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683 1 4361,'-46'2'-648,"-58"3"-672,-54 1 143,-37 3 729,15 0-320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2.07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1754 0 14043,'-12'5'232,"-19"7"-80,-17 9-1960,-13 8 407,-14 9 1089,-10 5 1201,-11 5 1111,-8 4 40,-7 7-663,-6 8-465,-3 10-608,-2 10-160,-3 12-72,0 10 112,3 8 272,9 6 88,13 2 8,18 0-168,22-3-472,24-6-256,27-10-416,28-10-160,28-18-656,27-20-665,26-27 1289,-4-19-12931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7 11450,'1'-4'-208,"-1"6"56,8 1-2688,2 0 1688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9154,'-1'0'184,"1"5"-208,1 0 24,0 3 24,-1-2 8,0-2-16,0 0-144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2 6713,'1'8'-208,"3"-6"416,1 1-808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6 7906,'0'-1'-584,"-1"6"-2713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10938,'-5'16'160,"-1"-21"184,8 8-1816,5 3-1489,2 4 1761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15 8530,'-3'2'-24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3 9330,'-4'12'208,"1"-9"-320,2 0-304,2-3-248,2 0-72,1-3-361,1-1-567,-2-9 1000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1320,'0'59'8296,"0"45"-10270,0-100 1317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0 544,'0'1'192,"-1"-1"0,1 1 0,0 0-1,0-1 1,0 1 0,0 0 0,0-1 0,1 1 0,-1 0-1,0-1 1,0 1 0,0 0 0,0-1 0,1 1 0,-1 0-1,0-1 1,1 1 0,-1-1 0,0 1 0,1-1 0,-1 1-1,1-1 1,-1 1 0,1-1 0,-1 1 0,1-1 0,1 1-159,-1-1 0,0 0 0,1 0 1,-1 0-1,1 0 0,-1 0 0,0 0 1,1 0-1,-1 0 0,1-1 0,1 0 1,26-8-1307,-25 8 760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9 1360,'1'-1'104,"1"-1"152,-1 0-144,-1 0 64,1 2 64,-1-1 9,0 0-345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2.52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710 1 14435,'-9'0'904,"-11"0"777,-10 0-1745,-8 5-152,-5 7 16,-7 10 392,-6 13 336,-7 11 424,-4 11 96,-3 8-144,3 9-224,5 7-415,8 5-137,13 3-72,12 0 24,18-3 0,18-7-24,23-9-160,25-13-160,28-16-529,28-19-431,26-26-1480,23-26-1833,15-27 2560,-22-4-7929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4161,'0'1'200,"1"0"152,-1-1-168,1 0 200,-2 1-360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6 6369,'-2'2'1449,"2"-1"-1417,0 0-320,1-1-681,2 0-1263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24 1104,'3'1'1803,"1"-4"-1598,0 0-1,1 0 1,-1 1-1,1-1 1,-1 1-1,7-2 1,-9 3-195,1 0 1,-1 0-1,1 1 1,-1-1-1,1 1 1,0-1-1,-1 1 1,1 0 0,-1 0-1,1 0 1,0 1-1,-1-1 1,5 2-1,-6-2-7,-1 1-1,0-1 1,1 0 0,-1 0-1,0 1 1,1-1-1,-1 1 1,0-1 0,0 0-1,1 1 1,-1-1-1,0 1 1,0-1 0,0 0-1,0 1 1,0-1-1,0 1 1,1-1 0,-1 1-1,0-1 1,0 0-1,0 1 1,0-1 0,0 1-1,-1-1 1,1 1-1,0-1 1,0 1 0,0-1-1,0 0 1,0 1-1,-1-1 1,1 1 0,-8 15 202,7-15-188,-8 13-288,-13 16-1,10-14-376,6-9 467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100 3 2441,'0'0'64,"0"0"0,0-1 0,0 1 0,0 0 0,0 0 0,0 0 0,0 0 0,0 0 0,0 0 0,0 0 0,-1-1 0,1 1 0,0 0 0,0 0 0,0 0 0,0 0 0,0 0 0,0 0 0,0 0 0,0 0 0,0 0 0,0 0 0,0 0 0,0-1 0,-1 1 0,1 0 0,0 0 0,0 0 1,0 0-1,0 0 0,0 0 0,0 0 0,0 0 0,0 0 0,-1 0 0,1 0 0,0 0 0,0 0 0,0 0 0,0 0 0,0 0 0,0 0 0,0 0 0,0 0 0,-1 0 0,-7 4 1139,-11 8-1489,15-10 104,-2 3 162,1 0 0,-1 0-1,1 0 1,0 1 0,0 0 0,0 0-1,1 0 1,0 0 0,0 1-1,1-1 1,0 1 0,0 0 0,-2 8-1,4-14 32,1 0 0,0 0-1,-1 1 1,1-1-1,0 0 1,0 0 0,0 1-1,0-1 1,0 0 0,0 0-1,1 1 1,-1-1 0,0 0-1,0 0 1,1 0 0,0 3-1,0-4-17,-1 1-1,1-1 1,-1 1-1,1-1 1,-1 1-1,1-1 1,0 0-1,-1 1 1,1-1-1,-1 0 1,1 1-1,0-1 1,-1 0-1,1 0 1,0 0-1,-1 0 1,1 0-1,0 0 1,0 0-1,-1 0 1,2 0-1,4-1-235,-1 0-1,1-1 0,0 0 1,0 0-1,6-4 0,-4 3-374,0 0-124,0 0 336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41 792,'2'-1'4164,"-1"-2"-4171,0 1 0,0 0 0,0-1 0,0 1 1,0 0-1,1 0 0,-1 0 0,1 0 0,0 0 1,0 0-1,-1 1 0,1-1 0,0 0 0,0 1 0,0 0 1,1-1-1,-1 1 0,0 0 0,0 0 0,1 0 0,-1 1 1,1-1-1,-1 0 0,0 1 0,4-1 0,-5 1-40,0 0 0,-1 0 0,1 0 0,-1 0 0,1 0-1,0 0 1,-1 0 0,1 0 0,-1 0 0,1 1 0,0-1 0,-1 0-1,1 0 1,-1 0 0,1 1 0,-1-1 0,1 0 0,-1 1 0,1-1-1,-1 0 1,1 1 0,-1-1 0,1 1 0,-1-1 0,1 2 0,0-1 40,-1 0 1,1 1-1,-1-1 1,1 0-1,-1 1 1,1-1-1,-1 1 1,0-1-1,0 1 1,0 2 0,0 2 191,-1 1 1,0-1 0,-3 13 0,-3 1-287,0-1 1,-1 0-1,-20 32 0,24-44-160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54 90 920,'0'0'67,"-1"-1"-1,1 1 0,0 0 1,0 0-1,0-1 0,0 1 1,0 0-1,0 0 0,-1 0 1,1-1-1,0 1 1,0 0-1,0 0 0,-1 0 1,1 0-1,0 0 0,0 0 1,-1-1-1,1 1 1,0 0-1,0 0 0,0 0 1,-1 0-1,1 0 0,0 0 1,0 0-1,-1 0 0,1 0 1,0 0-1,0 0 1,-1 0-1,1 0 0,0 0 1,0 0-1,-1 0 0,1 1 1,0-1-1,-14 3-385,11-2 510,2 0-169,0-1-1,0 0 1,0 0-1,0 0 1,0 0-1,0 0 1,0 0-1,0 0 1,0 0-1,0 0 1,1 0-1,-1-1 1,0 1-1,0 0 1,0-1-1,0 1 1,0-1-1,1 1 1,-1-1-1,0 1 1,0-1-1,1 1 1,-1-1 0,0 0-1,1 1 1,-1-1-1,0 0 1,1 0-1,-1 0 1,1 1-1,-1-1 1,1 0-1,0 0 1,-1 0-1,1 0 1,0 0-1,0 0 1,-1-2-1,1 0-15,0 1-1,-1-1 0,1 0 1,0 0-1,0 0 0,1 0 0,-1 0 1,1 0-1,-1 0 0,1 1 1,0-1-1,1-3 0,14-17-976,-10 15 553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42 22 592,'10'-5'1738,"-7"2"-1554,1 1-1,-1 0 1,1 0 0,0 0 0,6-1 0,-8 2-176,-1 1-1,1-1 1,-1 1 0,1-1 0,-1 1 0,1 0 0,0 0 0,-1 0-1,1 0 1,-1 0 0,1 0 0,0 1 0,-1-1 0,1 1 0,-1-1-1,1 1 1,1 0 0,-2 0-11,-1-1-1,0 1 1,1-1 0,-1 1-1,0-1 1,1 1 0,-1-1-1,0 1 1,0 0 0,0-1-1,0 1 1,0-1-1,0 1 1,0 0 0,0-1-1,0 1 1,0-1 0,0 1-1,0 0 1,0-1 0,0 1-1,0-1 1,0 1 0,-1-1-1,1 1 1,0-1-1,0 1 1,-1-1 0,1 1-1,0-1 1,-1 1 0,0 0-1,-13 17 125,13-17-96,-18 21 314,5-5-223,-2 0 1,-26 22-1,39-36-638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76 0 1528,'-9'8'1790,"3"-3"-1890,1-1 0,-1 1 0,1 0 0,0 0 0,0 0 0,1 1 0,-7 10 0,8-11 198,1-1 1,-1 0-1,1 1 1,0 0-1,1-1 1,-1 1-1,1 0 1,0 0-1,0 0 1,0 0-1,1 0 1,-1 5-1,1-9-61,0 0 1,0 0-1,0-1 0,0 1 0,0 0 0,0 0 1,0 0-1,1 0 0,-1 0 0,0 0 1,0 0-1,1-1 0,-1 1 0,1 0 0,-1 0 1,1 0-1,-1-1 0,1 1 0,-1 0 0,1-1 1,-1 1-1,1 0 0,0-1 0,-1 1 1,1-1-1,0 1 0,0-1 0,-1 1 0,1-1 1,0 0-1,0 1 0,0-1 0,0 0 0,-1 0 1,1 1-1,0-1 0,2 0 0,-1-1-62,1 1-1,-1 0 1,0-1-1,0 0 1,1 0-1,-1 0 1,0 0-1,0 0 1,0 0-1,0 0 1,0-1 0,3-2-1,2-3-150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1 864,'0'-1'-8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0 832,'1'3'304,"-1"3"312,0 0-72,0 5-95,-2 0-25,1 3-32,0 1-48,0 0-144,0 0-80,0 0-384,1 0-456,-1 0 416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3.01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49 557 7802,'-5'3'528,"-5"4"496,-2 7-512,1 6 296,3 5 529,5 3 239,11 1-16,12 0-191,16-3-505,18-5-216,18-8-344,19-10-104,17-12-128,16-13-40,13-14-24,9-12-8,7-14-208,1-11-200,-2-9-552,-6-7-329,-13-4-831,-15-2-569,-21 4 1529,-26 17-8650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15 336,'0'0'192,"0"0"96,1 1-8,0-1 8,2 0 8,0-1 0,3-2-40,0 1-71,0-1-145,1 1-40,-1 0-104,1 0-233,-1 1 209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4249,'6'-1'384,"-3"1"-136,-1 0-312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2 4281,'2'2'-464,"2"0"456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3 5729,'0'2'128,"1"0"-112,0 1-232,1 1 152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25 13 5577,'-1'-2'32,"-1"1"120,0-1-88,-1 1 456,1 0 120,-2 0-63,1 1-121,0 0-752,1 1-1041,-1 3 753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 2921,'6'-1'-208,"-6"1"-225,1 0 17,-2 0 8,0-2 296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15 4713,'-1'1'4137,"1"0"-4081,0 0-992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1:36.2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9373 1784,'0'-1'165,"-1"-1"-1,1 1 0,0-1 0,0 1 0,0-1 0,0 1 1,0-1-1,1 1 0,-1-1 0,0 1 0,1 0 0,-1-1 1,1 1-1,-1-1 0,1 1 0,0 0 0,0-1 0,-1 1 1,1 0-1,0 0 0,0 0 0,0 0 0,0 0 0,1 0 1,-1 0-1,0 0 0,0 0 0,2-1 0,1 2 86,1-1 1,0 0-1,-1 1 0,1 0 0,-1 0 0,1 0 0,0 1 0,4 1 1,-4-2-481,32 3 298,-1-3-1,1-1 0,62-9 1,48-2 57,479-27 203,-461 24-124,156-31-197,-132 16-3,235-44-6,83-10-3,301-41-59,-693 101 64,169-58 0,-142 27 12,-2-7 0,-4-6-1,-2-5 1,-4-7 0,207-165 0,-232 156-39,131-142 0,-142 127 68,210-240-30,-32-26 480,-133 152-215,186-300-93,-9-101 39,-255 490-207,476-1025-8,-268 591 17,57-133 1,151-246-13,-229 480-8,159-233-6,-280 513-138,244-268 1,-327 404 90,2 2 1,1 3-1,3 2 0,1 1 1,2 3-1,91-45 0,-94 58 53,1 1 0,1 3 0,0 2 1,1 2-1,1 2 0,0 3 0,105-3 0,-60 15 13,1 4 0,-1 5 0,-1 4 0,0 4 0,161 57 1,163 100 135,-315-128-140,216 128 98,-132-65-100,318 215 253,-162-94-202,-163-116-37,108 66 94,669 382 345,-662-402-371,40 22 30,-231-118-82,105 82 1,-104-63 130,220 132-1,-170-121 253,228 182-1,-329-234-257,94 86 96,-101-83-197,104 74 1,242 182 240,-332-250-235,-9-7-41,274 203 37,-177-154-50,121 80 21,44 15-6,26 16 7,-274-162-8,2-4 1,2-3-1,97 35 0,-59-26 98,64 37-34,25 10-68,353 159 174,-19 13-185,-299-124 35,-47-26-21,-45-35-17,424 243-42,-323-190 64,-55-32-24,-28-15 4,2-8-1,4-7 1,4-7 0,342 82-1,-344-106-72,-80-18-29,0-3-1,117 10 1,70 10-596,-209-26-549,1-3-1,0-3 1,131-2 0,-153-9-169,-2 1 556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3:57.7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28 1 952,'-24'31'5716,"21"-30"-5391,3 0-256,0 0 0,0 0 0,-1-1-1,1 1 1,0 0 0,0 0-1,0-1 1,1 1 0,-1 0 0,0 0-1,0-1 1,0 1 0,1 0-1,-1 0 1,0-1 0,0 1 0,1 0-1,-1-1 1,1 1 0,-1 0-1,1-1 1,-1 1 0,1-1 0,-1 1-1,1-1 1,0 2 0,16 17 537,226 187 1528,-219-188-1986,201 131 497,-33-25-295,15 24 68,7-8 1,451 216-1,-545-300-303,-3 4-1,136 96 1,-64-26 50,382 236 653,-166-102-493,-225-138-373,-102-68 62,-54-38-79,1-2 0,1 0 0,1-2 0,30 14 1,-37-16-94,-18-12-26,0 0 1,1 0-1,-1 0 1,1 0-1,-1-1 1,1 1-1,0-1 1,0 0-1,-1 0 1,5 1-1,-7-2 86,6-9-1773,-6 9 1772,0-1 1,0 1-1,0-1 1,0 1-1,0-1 1,-1 0-1,1 1 1,0-1-1,0 1 1,0-2-1,-5-19-3007,-5-4 1594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4:01.16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473 4192 712,'-2'-2'499,"2"2"-458,-1-1 1,1 1 0,0 0-1,0 0 1,0 0-1,-1 0 1,1 0-1,0 0 1,0 0-1,0 0 1,-1 0 0,1 0-1,0 0 1,0 0-1,-1 0 1,1 0-1,-3 2 583,3-2-583,-5 14 652,5 17 924,0-31-1592,0 0 0,0 1 1,0-1-1,0 0 0,0 0 1,0 1-1,0-1 0,1 0 1,-1 1-1,0-1 1,0 0-1,0 0 0,0 1 1,0-1-1,0 0 0,1 0 1,-1 1-1,0-1 0,0 0 1,0 0-1,1 0 0,-1 0 1,0 1-1,0-1 0,1 0 1,-1 0-1,0 0 0,0 0 1,1 0-1,-1 0 1,0 1-1,1-1 0,-1 0 1,0 0-1,0 0 0,1 0 1,-1 0-1,0 0 0,1 0 1,-1 0-1,0 0 0,0 0 1,1-1-1,8-12 393,2-24-6,1-68 1662,-2-210-1,-36-108-256,18 316-1555,-70-707 580,9 118-736,-80-320 326,99 800-374,-17-84 137,63 275-271,-1 0-1,-1 0 0,-1 0 0,-1 0 0,-1 1 0,-15-27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3.40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239 711 6185,'-9'4'576,"-13"5"721,-9 5-1137,-7 7 112,-2 2 504,4 2 288,6 0 513,9-3-17,9 0-416,13-2-240,14-1-416,17-3-87,20-3-161,19-6-56,22-6-88,20-9-40,19-11-32,18-9-8,13-11-8,8-10 8,7-10-8,2-10-8,-1-9-136,-2-8-208,-5-9-569,-7-7-527,-7-7-2057,-9-4 2041,-29 16-7810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1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1400,'-2'-2'712,"4"7"-984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22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4849,'-1'1'5,"1"-1"1,-1 0-1,0 1 1,1-1-1,-1 1 0,1-1 1,-1 1-1,1-1 1,-1 1-1,1 0 0,-1-1 1,1 1-1,0-1 1,-1 1-1,1 0 0,0-1 1,0 1-1,-1 0 1,1 0-1,0-1 0,0 1 1,0 0-1,0-1 1,0 1-1,0 0 0,0 0 1,0-1-1,0 1 0,0 1 1,2 31 194,-1-25-107,-6 194 1242,0-48-1071,6 404 453,-14 1196 35,-2-452-424,8-307-290,2 984 15,8-1419-49,-7 563 11,7 666-6,5-795-2121,-8-922 1398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1 332 888,'843'-73'1714,"-648"61"-549,1093 6 143,-605 18-2398,1686-2 1277,1932-57 6211,-2282-33-5963,601-17-268,2304 59-45,-3354 59-55,-23 0-50,1207 17 1030,-1462-42-677,-1111 2-620,154-7-5428,-282 6 4236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5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103 319 392,'-5'2'301,"0"0"0,0 1 0,0 0 0,0 0-1,0 0 1,1 0 0,-1 1 0,1 0 0,0 0 0,0 0 0,0 0 0,-4 8-1,-7 4 282,13-13-376,-1 0 0,1-1 0,-1 1-1,1 0 1,0 0 0,0 1 0,0-1 0,0 0 0,1 1 0,-3 6 0,29-30 1609,72-111-312,-41 51-1221,-22 32-195,-21 28-48,1 0-1,1 1 1,0 0 0,2 1-1,29-25 1,-46 42-21,1 0-1,0 1 1,0-1 0,0 0 0,0 1-1,-1-1 1,1 1 0,0-1 0,0 1-1,0-1 1,0 1 0,0 0-1,0 0 1,0-1 0,0 1 0,1 0-1,-1 0 1,0 0 0,0 0 0,0 0-1,0 0 1,0 0 0,0 1-1,0-1 1,0 0 0,0 0 0,0 1-1,0-1 1,0 1 0,0-1 0,0 1-1,0-1 1,-1 1 0,1 0-1,0-1 1,0 1 0,0 0 0,-1 0-1,1-1 1,0 1 0,-1 0 0,1 0-1,-1 0 1,1 0 0,-1 0-1,1 1 1,3 8 107,-1 0-1,0 0 1,0 1 0,1 12-1,3 9 47,19 64 45,-19-63-314,2 0 0,1 0 1,2-1-1,1 0 0,1-1 0,24 38 0,-15-43-1215,-2-11 465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4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4353,'0'-1'97,"0"0"1,0-1-1,0 1 0,0 0 1,0 0-1,0 0 0,0 0 1,1 0-1,-1-1 0,1 1 1,-1 0-1,1 0 0,-1 0 1,1 0-1,-1 0 0,1 0 1,0 0-1,-1 0 0,1 0 1,0 1-1,0-1 0,0 0 1,0 0-1,0 1 0,0-1 1,0 1-1,0-1 0,0 1 1,0-1-1,0 1 1,0-1-1,0 1 0,1 0 1,-1 0-1,0-1 0,0 1 1,0 0-1,0 0 0,1 0 1,-1 1-1,0-1 0,0 0 1,0 0-1,0 0 0,0 1 1,1-1-1,-1 1 0,0-1 1,2 2-1,4 2 314,1 0 0,-1 0 0,0 1-1,0 0 1,8 8 0,257 255-143,-221-218-473,2-3 0,2-3 0,2-1 0,81 44-1,-74-47-867,-60-37 1041,0-1 0,0 1 1,0 0-1,-1 1 0,1-1 0,-1 1 0,0-1 0,1 1 0,-2 0 0,1 0 1,0 0-1,1 6 0,-3-9 75,-1 0 1,1 1 0,-1-1-1,0 0 1,0 1 0,1-1-1,-1 0 1,0 1 0,0-1-1,-1 0 1,1 1 0,0-1-1,0 0 1,-1 0-1,1 1 1,0-1 0,-1 0-1,-1 3 1,1-2 25,-1-1 1,1 1-1,-1 0 1,0 0-1,0-1 1,0 1-1,0-1 0,0 0 1,0 1-1,0-1 1,0 0-1,-1 0 1,-3 1-1,-22 7 197,2 1 0,-1 1-1,1 1 1,1 1 0,0 2-1,1 0 1,-26 23 0,-195 182 521,101-55-4181,107-114 2380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698 0 7098,'-2'2'0,"-6"1"-489,-8 4-295,-5 2 104,-6 2 128,-4 3 616,-4 0 352,-1 3 360,-3 0 16,0 1-231,0 1-193,-1 0-432,0 2-176,-1 1-329,-1 1-55,2 0 136,0-1 144,3-1 288,2-2-40,5-3-536,4-2-320,6-3 432,6-3-2465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781 134 520,'9'-3'176,"12"-2"216,12-3 320,9-3 81,6-1-65,3 0-168,1-1-384,-1-1-104,-5 2-56,-5 0 8,-7 2 16,-7 2 72,-7 1 200,-9 2 0,-9 3-40,-8 3-96,-10 4-264,-9 5-72,-10 3-64,-10 5 24,-10 5 104,-10 4 64,-9 5 56,-8 4 8,-6 4-40,-5 2-32,-3 1 8,1 1 16,2-2 24,5 0 16,7-3-8,10-3-24,12-4-432,12-5-376,13-6 440,13-5-2585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0 300 1240,'9'-2'296,"13"-4"256,14-4-207,15-6-329,11-4-16,10-6-8,6-2 8,4-4 56,2-1 24,-1 0-8,-1 0-96,-3 0 0,-14 5-2577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 0 9474,'-14'4'88,"-19"6"-152,-18 5-720,-14 8 64,-11 4 104,-6 5 159,-2 2 553,-1 2 185,5 2 127,5 1-16,10-1-488,12-1-544,14-2-1401,14-3 1137,12-8-3513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0 559 1368,'11'-3'312,"16"-4"409,16-4-49,13-7-80,12-3-32,7-5-208,5-3-104,1-3-144,0-1-56,-2-1-16,-3 0 0,-5 0-8,-4-1-16,-5 0-96,-6 0-184,-6 1-472,-6 1-152,-8 2-41,-7 2 289,-9 4 456,-7 5-1104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3.77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0 659 9882,'0'0'808,"4"-2"809,6-4-1249,11-7-320,13-5-24,13-7 72,16-4 80,12-6 152,13-5 16,11-6-64,13-6-88,11-10-504,10-9-480,8-11-1489,5-12 1281,-23 10-8778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1198 72 1272,'-9'1'608,"-13"2"561,-15 5-113,-13 3-400,-13 5-248,-10 4-272,-8 4 64,-6 4 64,-4 5-8,-1 3-16,1 3-136,2 3-88,3 0-16,8 2-144,8-2-224,10-1-536,12-3-104,12-4-240,12-5 223,13-5 769,13-7 232,12-5 720,13-6 161,11-5-65,11-7-56,10-4-240,8-5-144,7-5-136,6-3-32,4-4-48,3-3-16,1-3-32,-1-1-32,-1-1-32,-2-2-8,-3-1-24,-3-1-32,-4 0-112,-4 1-120,-5 1-400,-8 1-40,-8 2 120,-9 3 152,-11 3 528,-9 3 80,-12 5 16,-12 5 16,-11 6-64,-13 5 24,-12 7 168,-11 7 104,-11 5 88,-9 4-8,-9 5-160,-6 3-136,-7 4-136,-4 3-24,-2 4-40,-1 3-16,1 2-56,4 1-88,5 0-232,6 0-160,8 0-248,9-2-80,10-3 472,16-8-3193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0 360 1280,'13'-4'56,"16"-5"312,18-6 184,14-4 385,10-5 71,6-1-264,4-1-208,0-1-384,-1-1-72,-3 0-80,-3-1-96,-4-2-584,-2-1-448,-4-2 584,-12 5-2721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950 0 6401,'-15'4'312,"-21"6"281,-19 8-1002,-17 8-311,-13 7-336,-9 7 16,-4 4 424,-1 3 336,4 0 328,5-1 8,8-2-816,9-2 551,17-8-2111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0 434 2024,'9'-2'593,"15"-5"527,14-3-416,14-5-528,12-4-88,8-4-56,8-4-8,3-2 0,3-2 8,0-2-8,0-1-16,-3-2-8,-2 1 0,-4-1-184,-4 1-312,-5 1 296,-15 6-3769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345 0 6305,'-17'8'112,"-22"10"-16,-21 12-600,-14 8-640,-8 6 704,9-4-3985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404 381 2232,'6'-1'601,"11"-1"487,12-3-240,12-3-472,12-4-176,10-3-128,9-5-8,5-2 24,3-3 16,2-3 48,-1-1-8,-2 0-40,-3-2-32,-5 2-96,-4 2-48,-8 3-88,-9 2-16,-10 5 48,-12 2 72,-11 5 96,-13 3 24,-13 4 8,-13 5-32,-14 5-16,-13 4-8,-12 6 0,-12 5 8,-10 5 8,-10 6 32,-7 5 0,-7 6 0,-5 4 0,-3 4-8,0 4 128,4 1 88,7-1 0,12-3-87,14-6-482,17-7-607,18-9-392,18-9 64,18-10 336,19-10 559,18-11 425,18-10 24,16-9-31,14-8-89,13-6-377,10-6-103,8-2-48,4-2 48,2 1 568,-2 2 288,-4 3 192,-5 3 0,-8 5-239,-8 2-209,-10 5-521,-10 2 289,-18 7-1848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1508 75 992,'-6'0'440,"-12"1"464,-13 2 105,-15 5 23,-12 3-32,-12 7-112,-9 5-87,-8 6-217,-6 6-64,-5 7 8,-3 4-40,-1 4-144,1 1-80,3 1-192,4-1-32,8-1-16,8-3-88,10-6-216,13-5-256,13-8-568,15-6 31,15-7 169,16-6 256,16-6 576,14-6 48,14-5 48,13-5 8,10-6 104,9-3 104,5-4 232,5-3 64,1-4 1,1-1-81,-2-3-224,-1-1-88,-2-1-88,-5-2-32,-4-1-48,-6 0-40,-7 1-88,-7 1-40,-10 4 24,-11 3 40,-11 4 120,-10 4 24,-12 5 40,-12 5 24,-13 4 24,-13 6 32,-13 7 136,-11 5 56,-12 6 128,-9 6 32,-8 4-48,-6 5 24,-5 5 192,-3 4 16,0 6-15,1 2-89,6 3-344,7 1-104,11-1-232,10-1-64,14-5-128,12-5-160,15-6 63,14-6 41,14-8 144,15-5 136,14-8 80,15-7 0,14-7-56,12-7-56,10-6-64,9-6-8,6-6 48,3-3 40,1-4 96,0-2 8,-2-2 0,-5-1 8,-4 0-128,-7 2-264,-8 1-400,-8 3-232,-10 3-345,-10 3 129,-13 5 416,-12 5 208,-15 6 600,-14 6 224,-16 9 80,-15 8 176,-15 9 216,-13 7 64,-12 7 49,-11 4-113,-8 6-248,-9 5-80,-6 4-96,-6 6-56,-3 2-104,-1 4-48,2 1-8,5-1 16,10-2-40,12-5-280,17-5-1120,18-8-937,20-7 1113,16-9-3321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1384 396 544,'14'-8'168,"17"-9"152,16-7 80,8-7 0,4-3 80,-2-1 57,-8 2 79,-10 2 96,-12 4 72,-12 4-96,-15 5-256,-13 6-136,-15 5-160,-14 6 112,-13 7 177,-14 7 31,-11 6-72,-11 6-112,-9 4-176,-6 4-40,-7 4-8,-2 5-8,0 5 16,1 2 0,5 2 0,9 0-16,9-1-296,13-2-136,13-3-344,14-6-393,14-4-79,13-7 184,16-6 392,15-7 432,16-6 376,15-7-40,15-8-56,14-6-40,13-8-24,11-6 0,9-6 56,6-6 88,4-3 112,2-3 56,0-2 16,-2 0-64,-4-1-128,-5 0-72,-6-1-400,-6 2-192,-9-1-344,-11 2-112,-10 1 279,-13 4 193,-13 5 496,-14 6 184,-13 6 112,-15 6 8,-14 8-31,-15 7 151,-15 7 400,-14 8 152,-13 6 88,-10 7-144,-10 6-311,-8 5-145,-7 6-216,-5 4-40,-6 6-112,-3 4 120,0 5 264,2 1 72,6 1-24,10-1-160,13-3-544,15-5-264,17-6-696,18-8-344,17-8-41,18-6 193,18-8 752,15-8 472,17-7 432,14-8 16,14-7-56,14-8-48,10-5-80,9-6 0,8-6 0,4-4-40,3-4-24,0-3-16,-3-1-8,-2-3-8,-5 0-24,-5-1-8,-6-1-216,-7 2-80,-9 1-64,-10 1 24,-11 5 320,-15 5 224,-13 6 192,-15 8-8,-14 7-128,-16 7-72,-14 9 152,-14 6 121,-14 9 151,-12 7-40,-11 7-248,-10 6-128,-10 5-144,-7 4-24,-6 5 16,-4 4 24,-1 2-24,1 3-40,3 2-264,5 0-112,9 0-32,9-2 8,13-4-176,14-6-393,16-7 529,17-9-6113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310 833 1744,'17'-5'681,"22"-7"407,24-8-272,20-9-160,15-7-424,11-7-104,8-5-104,2-4-24,1-3-8,-2-3-8,-4 0-72,-7 0-88,-8 3-184,-9 2-48,-11 3 16,-12 4 64,-13 6 8,-12 6-56,-13 6-144,-11 5-9,-14 7 441,-12 6 256,-14 6 369,-13 6 175,-15 6 16,-13 5-40,-12 6-120,-12 5-144,-10 6-272,-9 5-96,-9 4-32,-6 5 0,-5 5 0,-2 5 8,-1 4-8,2 4-8,6 3-8,8 1-8,12 0-128,12-2-96,17-4-320,16-6-200,19-8-272,19-6 88,20-10 383,18-10 249,18-9 464,16-12 0,16-10-32,13-9 8,11-9 73,9-6 47,8-6 8,5-3-16,3-4-120,2-3-56,-1-1-200,-2-3-384,-3-1 304,-21 9-2337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1664 69 5057,'-13'4'144,"-20"6"-32,-22 8-64,-20 8 8,-17 6 16,-13 5 312,-10 6 160,-6 4 265,-3 4 31,0 3-256,4 3-160,5 1-264,9 1-56,11-1-64,12 0-48,15-3-208,16-5-160,17-5-136,17-6 48,18-6 200,17-7 160,16-7 136,17-8 16,13-9 24,12-10 16,12-10 32,7-8-8,8-8-72,3-7-40,3-5-64,1-5-32,-1-4-168,-2-4-184,-4-2-313,-6-3-87,-7 0 64,-9 1 200,-11 1 344,-11 3 136,-13 5 264,-12 4 168,-14 7-240,-12 7 0,-14 9-120,-14 7-152,-15 9 288,-14 9 112,-14 7 152,-13 9 0,-12 9 16,-10 7-56,-9 7-72,-7 6 24,-3 5 8,-3 5-55,1 4-73,2 4-48,3 2-72,7 1-16,9-1-8,9-2-64,15-4-144,14-6-137,17-7-263,18-7-24,17-7 152,17-8 144,18-7 312,15-7 144,15-10 96,14-7 24,11-8 0,10-8-64,8-7-96,5-6-32,4-7-48,1-4-8,0-3 8,-2-4-8,-4-1-136,-4-2-216,-6 0-520,-6 1-136,-10 0 112,-9 2 263,-14 4 930,-13 6 295,-15 6 264,-15 7-32,-16 9-368,-15 8-152,-15 7-176,-14 8 32,-14 8 80,-12 6 32,-12 9-16,-10 6 16,-10 8 169,-7 6 79,-5 6 48,-2 5-56,1 5-296,4 3-120,8 3-224,8 0-56,14-2-24,15-3-200,15-5-328,18-7-441,16-7-559,17-7 160,16-9 439,16-8 473,15-9 480,14-10-88,12-10 160,-6-3-872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4.47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255 1365 7554,'-12'6'880,"-15"11"1616,-12 8-2416,-6 5-32,1 2 320,5-2 257,10-5 399,12-5 128,15-7-232,17-7-240,21-9-392,21-9-152,23-11-112,18-9-24,14-11-8,9-8 8,4-6 0,1-6-32,-3-6-192,-5-4-136,-11-4-200,-12 1 8,-17 3 224,-17 6 152,-21 10 336,-21 10 56,-21 14 0,-22 13-24,-21 14-128,-19 15 0,-14 12 24,-10 10 32,-3 7 32,2 4 8,11-1-24,13-4-32,17-7 24,18-8 8,19-11-40,18-12-16,19-12-240,19-13-160,20-12-280,17-11-88,13-8 96,11-6 120,7-5 288,3-2 120,-1-1 64,-4 3 0,-8 2 0,-12 5 0,-14 6-144,-14 6-248,-17 4-545,-17 5-15,-19 4 144,-19 4 240,-21 6 528,-20 6 40,-22 9 64,-21 8 88,-21 11 176,-19 11 104,-15 13 352,-10 11 121,-3 11-89,3 8-128,8 7-440,13 2-184,14 0-104,19-6-48,20-10-368,23-12-480,21-13-537,21-15-351,21-14 896,9-8-7034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 0 3873,'-14'6'184,"-20"8"136,-19 10-320,-17 10 0,-10 8-8,-6 6 8,-2 2 8,3 0 16,6 0-8,7-4-304,11-4-272,13-6 304,13-9-3057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1370 7 2681,'-4'-1'432,"-7"0"440,-7-2-160,-10 2-136,-9 0-80,-10 3-192,-7 4-72,-10 4-144,-7 5-56,-8 6-144,-6 6-248,-8 6-472,-5 5 0,-3 7 256,-2 4 408,1 4 616,5 3 40,7 1-272,12-1-720,14-3 280,18-11-3745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1153 15 1568,'-2'-2'744,"-5"-2"593,-8-1-153,-9 2-144,-11 2-136,-10 5-63,-9 5-121,-10 7-400,-6 6-192,-7 6-152,-5 7-8,-4 5 40,-3 4 56,0 4 8,3 2 0,4 0-40,9-1-48,10-4-584,13-4-568,13-6 631,14-8-6120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1018 0 1840,'-5'0'120,"-10"2"200,-9 2-207,-10 5 199,-10 4 112,-8 7 64,-7 5-16,-6 6-88,-6 5-24,-3 4 136,-3 4 80,0 3 40,0 1-39,3 3-201,6 0-160,6-1-400,10-1-192,11-3-1017,12-3 809,11-10-4569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992 16 3513,'-1'-2'248,"-4"-1"424,-4-2-752,-7 1-544,-7 2-72,-9 5 72,-10 5 391,-8 5 914,-8 5 239,-8 6-8,-6 5-192,-3 6-328,-4 5-56,1 6 96,1 4 49,4 4-65,7 1-72,8-2-448,10-2-304,14-6-689,12-8-559,14-9 896,9-10-3025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852 0 6625,'-9'3'248,"-13"3"345,-13 5-961,-13 7 79,-11 6 17,-8 6 16,-6 6 304,-3 5 176,0 3 80,1 1-7,4 0-113,7-1-88,8-3-216,9-2-201,12-3-1031,11-3 840,9-7-4617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889 255 1312,'7'-9'368,"7"-13"497,6-9-57,-1-7 96,-2-1-64,-7 3-248,-9 5-120,-11 7-344,-10 7-40,-10 9-48,-11 8 0,-10 9 8,-9 8 0,-7 8 0,-6 7-16,-3 5-8,-2 4-16,0 4-8,2 1 0,6 3-8,5 0-48,8 0-688,10-1-448,10-2-464,12-2 591,9-8-879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894 0 6465,'-6'0'296,"-10"0"137,-9 2-401,-10 3-32,-8 4-56,-7 5-8,-7 4 40,-5 6 32,-5 5 32,-3 6 32,-2 5 40,1 4-16,3 3-32,4 3-40,8 1-352,7 1-313,11 1-815,11-1 768,9-10-3697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467 0 6153,'-8'3'56,"-12"4"-200,-11 5-1024,-8 5-192,-6 5-17,-3 4 65,-2 5 1088,0 2 504,4 3 104,3 1 0,7-1-616,6 0 184,9-6-1344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660 37 1200,'-3'-3'584,"-4"-3"489,-6-2-209,-6-1-272,-8 2-216,-6 3-176,-7 6-40,-5 6-40,-6 5-72,-2 7-24,-3 4 48,0 6 16,2 2 24,3 2-64,6 1-192,5 0-64,9-2-288,9-1-64,10-3-176,10-2-208,10-4 575,4-5-1735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4.87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1 997 7842,'3'-3'1184,"5"-7"1817,8-8-2897,10-8-569,12-6-31,13-6 72,11-5 232,11-3 224,10-5 56,11-3 56,10-4-8,11-6-24,10-2-40,10-4-72,6-2-40,3 0-40,-3 3 0,-9 5 16,-11 8-40,-18 13-704,-19 14-288,-22 16-929,-25 17 881,-18 7-4553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639 75 2401,'-2'-4'688,"-4"-4"680,-5-4-296,-6-1-368,-6 0-240,-7 1-296,-6 3 25,-5 5-73,-5 5-16,-3 4-64,-1 5-16,-1 4-32,0 5-16,3 4-16,3 3-16,4 3-217,7 2-47,7 1-288,7 1-224,10-1-136,9 0-384,11-3 775,3-6-1711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580 0 5873,'-9'1'72,"-14"3"-320,-12 4-160,-11 4-216,-7 5-48,-4 4 136,-2 4 184,2 3 288,2 3 40,6 2-136,5-1 0,8-1-233,7-2-159,10-2 32,10-3-24,11-4 296,5-5-192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93 152,'8'-5'80,"11"-5"40,8-6-32,5-4-24,2-2-64,-6 2-504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820 13 1864,'-3'-1'665,"-6"-2"455,-7-1-184,-9 1-544,-8 1-240,-8 4-152,-7 3-64,-7 5 0,-5 5 56,-3 5 56,-2 3 16,-1 4-56,3 1-32,3 3-448,6 1-112,5 1-296,9 0-73,8-1 529,9-1 80,10-2 272,11-3 80,10-4-72,10-4 8,9-4 48,8-5 0,5-5-104,5-6-48,3-6-32,2-5-32,-2-5 80,0-4 16,-5-2 88,-8 2-192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662 97 1040,'0'-2'440,"-2"-4"441,-3-2 7,-6-2-160,-6 1-40,-6 2-112,-8 1-56,-6 5-112,-7 2-80,-5 5-80,-3 4-32,-4 3-55,1 3-17,0 2-96,3 3-56,5 1-96,6 1-8,7 0-73,8 0-39,9-1-112,9 0 0,10-3 104,8 0 56,9-3 112,9-2-128,9-3-96,6-3 8,6-3 112,5-4 152,3-4 120,3-3 24,1-5-64,1-4-8,-1-4-16,-2-2-16,-3-2 0,-4-1 8,-5 0 16,-6 0 16,-7 3 200,-7 1 88,-8 3 32,-9 3-16,-8 2-192,-8 3-136,-9 3-96,-7 2-8,-9 3 0,-7 4 48,-7 3 32,-5 3 24,-6 4 16,-2 2-16,-2 3-40,-1 3-56,2 2-256,1 2-128,4 1-144,5 0 72,5-1 248,6-1 144,9-2 128,9-3-24,8-3-56,11-2-32,8-4 88,10-3 112,7-2 240,8-3 72,6-2 16,5-3-112,6-2-192,3-4-48,5-2-64,2-4 0,2-3 0,1-2 8,2-3-8,-1-3 16,1-1 0,-1-1-16,0-2 8,-2 1 0,-2 1-16,-3 0 0,-2 1-232,-4 2-216,-4 1-880,-5 2 744,-10 4-2953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469 0 608,'-12'5'104,"-17"5"160,-14 7-144,-14 6-64,-7 3-96,-5 4-40,-1 1-216,2 2 168,11-6-480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0 595 1256,'6'-1'536,"8"-3"513,9-2-193,10-4-368,9-3-136,8-3-168,6-3-24,6-3 0,4-3-8,4-2-32,2-2-16,2-2-64,1-1-40,2-2 8,0-1-8,0-3-32,1-1-352,-2-2-248,-1-2-128,-3-1-520,-2-2 823,-13 6-1463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675 0 3905,'-16'11'-288,"-23"14"288,-19 16-1136,-17 11 79,-10 9 481,-4 2 200,0-1 376,4-4 184,7-7-56,17-13-912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0 737 2761,'10'-3'584,"12"-5"704,14-5-848,14-5-24,11-6-168,9-6-48,9-5-88,7-4-40,5-4-48,3-4-24,1-2-8,1-2 0,-1-2-56,-3-1-88,-1-1-232,-4 0-200,-2-1-560,-4-1 624,-15 10-2761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1794 0 1888,'-8'3'72,"-12"7"64,-12 7-104,-13 9 16,-10 7-8,-10 7-40,-9 6 40,-7 6 393,-6 5 183,-6 4 208,-4 2 0,-4 3-368,-2 0-184,-2 2-216,1 0-48,0-2 0,3-1 8,5-3 8,6-5-32,9-6-72,8-6-80,10-7-552,12-8-360,12-9 560,13-7-2737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5.24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1 482 12147,'2'-3'-40,"7"-3"-585,5-5 49,8-3 488,6-5 456,4-4 577,2-4 23,2-3-312,4-3-248,4-1-336,6-1-40,7 0-32,7 1 0,7 2 0,6 2 0,5 1 0,4 3 0,3 4-24,2 3-144,-1 6-632,-1 7-496,-5 5-1241,-9 7-840,-13 6 1841,-17 0-2993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0 686 1040,'9'-4'560,"13"-5"441,13-5 47,12-6 40,12-4-176,8-3-160,8-3-360,7-4-168,3-4-175,5-3-25,2-2-16,0-4-8,1-2 0,-1-1 0,-2-2-217,-4-1-223,-2-1-696,-5 1 600,-14 9-4233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0 427 4585,'8'-2'160,"11"-4"8,12-5-152,10-4-40,9-3 0,7-4 0,3-1 24,2-3 24,1 0 8,-1-2-8,0-1-8,-2 0-16,0-2-8,0 0-88,-1-2-240,1 0-568,0-2 512,-11 6-2825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 0 4241,'-13'7'-928,"-19"11"928,-3 2-3313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0 641 2064,'9'-4'393,"11"-8"455,14-6-24,11-7 0,11-5 0,7-4-160,6-2-352,4-3-128,2 1-152,1 0-8,-1 1 0,-1 1 1,-1 2-9,-1 1 0,-2 0-24,0-1-161,-3 1-359,-3-1-176,-3 0-680,-5 2 736,-11 5-2985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684 0 1352,'-15'9'104,"-21"12"72,-18 10-144,-13 9-56,-9 5-8,-2 1-64,2-1-48,6-4-112,7-7 24,10-6 112,10-7 24,11-6 96,11-7-664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0 930 808,'7'-5'176,"12"-6"176,13-7-48,12-6 360,10-4 201,10-2 271,6-2-64,6 0-456,3-1-200,3 0-272,1 0-56,2 0-64,-1-1 0,0-1 0,-1-1 0,-1-1-8,-3-1 0,-2 0 0,-4-1-8,-3 0 0,-4 2 0,-4 1-8,-4 2 0,-6 2-104,-5 3-56,-6 1-152,-6 3-112,-8 1-280,-6 3-136,-7 3 16,-7 3-88,-7 4 223,-7 3 137,-8 4 224,-8 5 336,-7 4 472,-6 6 104,-6 6-31,-6 5-97,-4 5-216,-4 5-48,-4 5 0,-4 3 72,-4 4 56,-2 3 40,-2 0 0,-1 0-104,1-1-128,0-2-48,3-3-80,3-2-64,3-3-304,4-3-40,4-3 40,6-4 104,5-2 232,6-3-144,8-4-720,7-2 536,7-5-2137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0 591 1312,'9'-4'488,"13"-5"417,14-5-105,12-6-344,10-5-192,8-5-200,5-2-32,4-3-24,1-3-8,1-2 8,0-2 0,-2-1 0,-2-1 0,-3-1-152,-3 0-152,-3 1-680,-5 0 560,-11 7-2113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1008 0 400,'-6'2'40,"-11"4"32,-12 4-72,-10 5 32,-9 4 112,-9 5 368,-5 3 96,-5 3 49,-4 1-129,-1 3-360,0 1-96,-1 3-56,2 1 0,3 2 16,4 0 0,7-2-136,8-2-304,11-6-425,9-6 425,10-6-1168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731 4 1768,'0'-1'384,"-2"-1"273,-3 1-233,-5 2-272,-4 2-96,-8 4-56,-6 5 0,-7 4 40,-6 3 16,-6 3-32,-5 2-64,-4 2-160,-5 1-48,-1 0 64,0 1 72,2 0 112,4 0-8,8-1-425,8 0 305,10-6-2080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667 0 64,'-8'2'168,"-10"3"80,-11 4-48,-12 5 168,-8 5-56,-7 4-72,-6 7 128,-2 3 145,0 5 375,1 0 136,6 1-152,7-1-232,8-3-560,10-3-224,11-5-144,11-5 40,9-7 168,10-6 80,10-7 72,7-6 0,8-7-208,7-5-192,5-5-440,5-3-80,3-3 112,2-2-129,2-1 657,-9 4-1272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5.43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7 8434,'4'-1'-1561,"5"-2"1121,1 1-5993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899 161 4777,'-10'3'-80,"-14"6"-416,-15 5-272,-13 6 216,-10 4 112,-9 5 488,-5 3 312,-3 2 96,0 2-96,1 1-280,3 0-72,7 1-16,8-1-48,10-2-24,11-3-112,14-4-312,13-6 16,13-5 87,12-6 137,11-5 632,10-6 73,9-6 31,9-5 72,6-7-264,5-5-16,3-5-56,3-4-56,1-3-64,0-2-8,-1 0-16,-2-2-8,-3 1 0,-4 0-8,-4 2 0,-6 2-16,-6 1-88,-5 3-232,-7 1-504,-5 3-320,-7 1-9,-7 3 329,-7 2 944,-9 1 488,-8 3 369,-8 3-57,-9 3-368,-7 4-104,-8 5-184,-6 5 8,-7 5 0,-5 6 24,-5 4 64,-5 5 24,-2 4 1,-2 3-49,0 4-176,3 3-80,3 1-264,5 2-392,8-1-553,7-1-319,10-3 648,12-7-3001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1109 153 416,'7'-4'16,"6"-5"0,6-5 0,1-3 528,-2-2 336,-4 1 313,-5 1 15,-8 2-448,-8 2-280,-7 3-264,-9 1-24,-9 4-8,-6 2-8,-8 4 32,-6 2 48,-7 3 17,-6 3-41,-5 4-64,-6 3-56,-4 5-48,-3 4-8,-2 5-24,0 4-16,2 3-160,5 2-272,6 0-561,7-1-463,10-3 712,13-7-3281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1334 0 3961,'-5'0'584,"-6"0"808,-9 0-1272,-8 3-376,-7 1-16,-7 3 88,-8 2 120,-7 2 232,-7 2 104,-7 3 64,-6 3-40,-5 4-104,-3 5-112,-1 5-320,-2 5-112,2 5-120,1 4 32,5 2 208,5 2 96,7 1-264,10-2-496,11-2 504,13-10-2673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1315 3 1376,'-1'-1'544,"-4"0"521,-6 0-121,-6 2-16,-8 3-232,-8 3-144,-9 3-272,-7 2-120,-8 3-96,-7 2-40,-6 2-40,-6 2 0,-3 2 16,-5 3-8,-2 4-24,-1 2-24,0 4-48,3 2 0,4 4-120,6 1-104,8 2-352,9 0-280,10 0 512,13-8-3209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52 328,'5'1'344,"9"1"216,10-3-16,12-4-248,11-6-344,11-8-24,-5 0-1880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148 0 1664,'-11'8'304,"-11"8"169,-8 7-233,-3 2-841,4 0 393,6-5-1664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1129 0 2609,'-5'1'592,"-8"1"488,-8 3-504,-10 4-88,-10 4-176,-8 5-56,-9 4-8,-6 5 8,-7 5 0,-6 4 16,-5 4 65,-3 2-1,-1 2-144,1 1-56,4 0-112,7-1-64,9-3-360,11-4-289,13-5-847,13-7-256,15-5 912,8-7-1753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1080 13 2953,'-5'1'272,"-7"1"232,-11 4-376,-8 3-48,-9 4 40,-8 2 72,-6 4 144,-6 3 8,-3 2-96,-3 2-72,0 1-136,0 2-32,2 0-8,3 1-24,5-1-120,8-2-176,7-1-592,9-4-280,9-3-9,10-4 177,10-4 624,9-4 312,10-4 368,7-5 216,10-5 16,6-5-16,8-3-240,5-5-200,4-2 72,3-2 89,3-3 135,1 0 24,-1-1-80,-1 0-80,-2 1-152,-3 0-32,-5 1-16,-6 1 0,-5 2-24,-7 1-24,-7 4 48,-8 3 96,-9 3 152,-9 5 88,-9 4 128,-9 5-16,-9 4-80,-6 4-8,-8 5-40,-7 5 32,-6 4 89,-6 4-33,-5 3-72,-4 3-72,-2 2-144,-2 2-40,0 0-56,2 1-8,4-1 0,6-3-8,7-3-80,9-4-112,12-4-336,10-6-80,13-4-361,11-4 97,12-5 320,11-5 80,10-5 440,8-5-8,10-6 8,5-5-8,7-5 0,5-4 8,3-4-216,2-4-64,-1 0-64,-2-1 8,-2 0 216,-6 2 80,-5 1 96,-7 3 64,-8 4 312,-9 4 160,-8 4 424,-9 6 16,-10 4-207,-8 4-153,-11 5-360,-8 4-48,-9 5-16,-9 4 40,-8 5 48,-7 4-16,-7 4-48,-6 3-64,-5 3-128,-4 2-40,-3 3-32,-2 1 0,1 2 32,2 2 48,6-2 24,6-1-40,11-3-400,11-5-320,14-4-312,12-5-264,14-6 351,12-5 281,12-8 376,12-6 272,9-7 48,8-7 0,8-6-80,5-5-8,6-4-8,2-2 0,2-1-8,0 0 0,-2 0 0,-2 2 8,-6 2 8,-4 1 16,-5 2-8,-7 2-8,-7 1-24,-7 3 8,-9 4 32,-7 2 96,-10 6 64,-10 3 24,-8 4-8,-10 5-88,-9 5-40,-9 6-40,-10 5-16,-7 5 8,-8 6 8,-6 3-7,-7 4-25,-3 3-25,-4 3-23,-2 2 8,1 2 40,3 2 24,7-2 81,9-1-17,11-4-233,15-4-375,15-7-400,14-5-136,16-7 248,13-6 456,14-7 576,13-8 152,11-7-32,9-9-104,8-6-224,6-8-8,3-4-8,2-5 0,0-3 0,0-2 0,-2-1 0,-3-1-72,-4 1-480,-5 1 384,-14 9-3577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1442 66 2969,'-7'1'496,"-10"1"504,-13 4-632,-12 5-152,-12 6-112,-10 6-16,-11 6-40,-8 6 8,-8 7 336,-6 6 128,-5 5 136,-3 4-7,1 4-337,1 1-136,5 0-128,7 0-32,10-4-144,11-5-80,15-7-288,14-8-169,17-8 41,16-8 72,17-10 280,16-9 184,14-10-24,14-8-8,12-8-16,8-9-80,9-7 24,5-5 16,5-6 24,3-2 80,1-2 104,-1-1 8,-1 0-16,-3 2 0,-4 2-16,-4 1 0,-5 4-8,-6 3-56,-8 2-200,-8 3-88,-9 3-16,-10 3 56,-10 5 368,-11 4-96,-10 6-144,-12 5 80,-12 7-89,-12 6 209,-11 7 265,-12 8-81,-11 7-64,-9 8-16,-8 6 224,-7 6 120,-6 7 272,-3 4 192,-2 6-88,1 4-111,3 2-297,7 1-184,8-2-336,12-4-168,13-6-441,15-9-375,16-9-352,17-10 104,15-12 463,16-10 345,15-12 152,13-10-40,12-10 168,-6-1-520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627 485 1720,'15'-8'528,"20"-11"457,19-11-505,14-7-232,10-7-200,4-3-16,-1-2 0,-5 2 16,-8 2 16,-11 4 24,-12 5 360,-12 7 200,-13 6 40,-11 7-32,-13 6-408,-11 6-240,-12 7-72,-13 7 8,-11 8 48,-11 8 16,-10 6 0,-9 7-8,-8 6-8,-6 5-8,-4 4 16,-4 5 24,1 2 64,0 2 73,7 0 63,7-1-8,12-4-272,15-7-352,15-6-881,18-8-183,17-9 664,10-10-2705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5.64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1441 1 8642,'-7'2'744,"-11"5"496,-11 6-520,-10 7-400,-8 9-15,-15 19 519,-7 14-336,-4 10-32,0 7-128,1 6 0,-1 2 56,0 0 24,-1 1 64,1-2-56,0 0-192,1 1-71,-1-2-153,0-1-113,-2-5-367,0-7-408,-1-9-1808,-1-9 1615,12-14-10113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174 0 3537,'-10'2'72,"-14"3"-112,-15 4-536,-13 6 344,3 0-2529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1824,'-10'7'609,"-11"8"463,-9 6-712,-3 5-600,2 2 48,6-5-3241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0 275 144,'12'-6'0,"14"-7"-16,17-7 0,12-8 8,8-5 8,5-2 16,1-3-8,-1 1 0,-4 1-8,-12 7-136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1038 1 1016,'-7'-1'64,"-13"1"280,-12 2 48,-13 1 48,-12 4 9,-10 4-177,-9 4-96,-7 4-72,-5 4 8,-2 3-48,-1 3-16,2 3-88,3 4-184,7 1-616,7 1 503,16-6-1703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1551 1 2064,'-5'0'192,"-6"-1"241,-9 2-409,-9 1-48,-10 4 8,-9 3 24,-8 3 160,-6 2 96,-7 4 96,-5 2 0,-5 3-128,-5 3-96,-4 5-120,-4 4 0,-4 3 32,-2 3 56,0 2 136,2 1 16,6 2-40,7-1-64,10-2-208,12-5-72,14-6-312,14-6-264,16-6-88,14-7-41,15-5 449,6-5-1528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1229 0 6201,'-8'2'88,"-13"3"-192,-12 4-16,-12 3 40,-9 3 40,-8 2 128,-6 1 40,-6 2 40,-2 2-24,-4 2-80,0 2-72,-1 3-136,0 1-8,2 2-120,3 2-104,5 2-32,5 0-24,8 1-224,9-1-248,10-4 536,11-6-2449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1426 7 776,'0'-1'248,"-3"-1"168,-2-1-200,-6 2-24,-5 1-72,-7 4 104,-7 1 89,-7 4 103,-7 2-16,-7 2-104,-7 4-104,-7 2-168,-6 3-24,-6 4-16,-6 4 16,-4 4 0,-3 3 0,-1 4 8,0 3 8,2 2 0,5 1 8,6 0 0,8-2 16,11-4 184,11-5 48,14-6-112,12-5-144,13-7-216,13-7-80,11-7-208,11-7 24,10-6-136,10-7 15,7-5 321,8-5 96,5-4 168,6-4 0,4-1-128,3-1-232,3 0 216,-13 7-792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1009 0 1848,'-14'5'553,"-18"8"351,-19 7-336,-17 6-192,-13 7-104,-9 4 0,-4 5-16,-2 2-48,1 2-296,4 1-296,5-1-576,5 0-152,8-1 479,16-9-1447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947 0 2809,'-5'1'376,"-10"1"296,-9 4-352,-10 4-288,-9 5-32,-8 5 8,-5 5 72,-5 5 80,-3 5 32,-2 5-16,-1 3-56,2 3-200,0 0-120,3 1-88,4 0-96,3-1-40,6-2 48,6-3-312,6-5 407,10-7-1943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1144 0 1496,'-7'1'208,"-10"2"264,-12 3-55,-12 6 55,-10 7-16,-9 5-80,-7 6-40,-6 5-104,-4 5-40,-3 2 24,-2 4-32,1 2-48,1 1-8,4 1-88,5 0-40,7-1-128,7 0-40,10-4-376,10-3-72,11-4-56,10-6-249,11-5 169,11-5 72,10-7 264,3-5-48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1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1864,'-27'13'472,"-33"19"409,-29 23-57,-17 24-328,-8 24-104,4 27-144,12 25-48,17 25 40,19 20 24,23 10 40,21 2-24,24-8-120,24-11-56,25-16-120,27-14-72,25-16-168,24-16-392,22-15 384,-14-27-5193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5.969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59 14747,'9'-3'272,"17"-5"-1120,19-3-400,20-1 240,15 0-49,6 4 1385,-1 3 441,-6 7 231,-6 6 8,-7 7-520,-5 5-264,-4 6-336,-4 5-88,-6 2-8,-6 2 24,-9 0 144,-11 0 40,-11 0-136,-13 0-112,-13-3-144,-14-3-160,-13-1-497,-13-3-423,-14-3 768,5-5-8674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709 0 2473,'-7'1'560,"-9"0"664,-10 4-848,-9 4-104,-9 5-184,-6 7-32,-4 6 40,-3 7 16,-2 5 40,0 4 40,0 4 96,4 1 16,4 2-40,6-1-64,9-1-256,8-3-232,9-2-392,10-3-96,10-4-96,9-3 184,9-6 552,7-7 112,8-6 192,5-8-32,7-7-352,3-9-16,4-6-80,3-7-113,1-6-207,1-4 360,-10 2-1080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448 0 3041,'-11'7'56,"-15"8"-72,-12 11-8,-11 9 56,-6 7 64,-1 5 328,2 3 168,4-1 128,8-2-72,9-4-472,10-4-232,12-4-384,12-5-32,11-6 144,12-5-64,9-6 160,8-8-48,9-6-16,5-8 64,4-6-360,4-5-73,2-6 321,-10 2-1072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384 0 2521,'-10'6'0,"-13"7"136,-12 10-617,-8 7 313,-6 6 360,0 4 505,1 1 183,6-1 56,8-1-232,7-3-400,10-3-176,10-4-192,10-6-64,9-5-40,11-5 56,8-5 40,8-6 0,7-5 64,5-5-8,4-6-40,4-5-24,2-6-424,0-5-408,1-5 520,-10 3-2873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527 0 4681,'-10'4'208,"-15"6"104,-12 6-416,-11 7-80,-8 6-16,-3 4 56,0 3 160,4 1 312,4-1 120,7-3-8,9-2-128,8-3-440,11-3-248,11-3-176,11-2 24,10-4 200,9-3 104,9-4 160,8-4 16,7-5 32,5-4 32,3-6 8,2-4 8,0-5-32,-1-4-88,-1-5-584,-3-4 456,-10 4-2729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3201,'-9'2'256,"-12"4"368,-14 5-416,-12 6 0,-9 7 8,-8 6-96,-4 5-8,-3 6 72,0 3 96,0 3 176,5 1 16,5 0-192,7-1-112,10-3-224,11-3-88,11-5-128,11-5-96,13-5-72,11-5 16,12-5-16,9-5 80,10-7 144,6-5 48,7-8 168,4-5-176,4-7-200,1-6-176,1-3-369,-1-4 529,-12 4-1088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743 128 1064,'-4'-1'192,"-8"0"280,-8 1-312,-9 3-328,-10 5-24,-7 6-112,-8 6-48,-5 6 144,-4 5 48,-2 6 80,0 5 120,2 3 304,5 1 104,5 0 168,8-3 17,11-3-361,10-5-120,14-7 0,14-6 88,13-9 272,13-9 136,14-9-152,10-10-104,10-8-216,8-8-152,7-6-24,6-6-16,3-4 0,2-3 16,1-1-40,0 0-72,0 0-248,-2 1-144,-4 2-264,-4 2-288,-6 1 631,-16 9-1847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1415 2 480,'-5'-1'120,"-12"0"-8,-13 2 56,-14 4 8,-13 7 72,-13 6 120,-9 6 40,-9 7 41,-5 7-97,-5 5-64,-1 6-32,-1 6-40,1 4 48,2 4 200,4 2 200,7-1 216,9-1-80,11-6-295,13-6-321,15-9-697,17-8-311,16-9-456,16-9 0,15-7 55,13-9 609,0-3-1048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1760,'-12'4'48,"-4"2"-1856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0 368 1776,'13'-5'272,"16"-7"305,15-8-401,13-5-128,6-5-56,4-2 0,-1-1 8,-3 1 8,-5 2 8,-8 2-8,-7 2-64,-9 3-24,-8 2 48,-10 4-40,-10 3-152,-9 4-185,-9 3 185,-4 4-1544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 1480,'7'-3'-16,"7"-3"0,2-2-1432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6.325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30 445 15923,'-6'0'513,"-4"-2"-610,0 1-815,6-1 296,9-2 128,12-3 1152,12-5 248,13-8 41,13-6-73,13-7-328,14-4-168,12-4-200,13 1-32,10 0-24,10 2 0,10 4-24,7 3-32,7 5-48,4 5-16,0 5 0,-3 6-8,-9 6-16,-12 7-144,-17 5-544,-17 8-208,-21 5-497,-20 7-151,-22 6-8,-23 5-121,-25 8-391,-24 6-321,-23 8 1369,-2-7-4913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0 466 2641,'14'-6'232,"20"-8"176,19-9-240,17-9-112,13-6-40,8-5-8,5-4 0,2-1 8,-1 0-168,-3 2-200,-7 1-521,-6 3 457,-17 8-1344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1596 0 1128,'-10'4'176,"-16"7"192,-15 5 144,-15 7 153,-13 4 127,-8 4-72,-9 4-168,-4 1-112,-4 3-232,-3 2-40,1 2-104,-1 2-40,3 1-16,2 0 0,5 0-24,4-1-16,7-3-64,6-2-48,8-4-184,7-4-88,8-6-368,8-5-248,8-6 584,10-5-2089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0 735 1680,'7'-2'392,"8"-3"449,11-2-121,8-2-248,7-2-136,7-1-232,4-2-56,4-2-24,3-1 24,2-4 104,2-1 0,1-4-8,1-1-16,1-4-96,1-1-16,0-2-16,2-2 0,-1-2-8,2-1-16,-1-2-256,0 0-112,-1 0-128,-2 0-8,-3 1 176,-5 2 32,-5 2-217,-4 4 321,-12 6-1896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1237 0 1272,'-8'5'152,"-13"5"232,-14 7-40,-11 6 49,-11 6 39,-8 6 120,-7 3 48,-4 4 72,-5 4-16,-1 0-224,-1 2-104,0 1-168,2 0-72,3-2-88,2-1-72,5-3-200,5-3-360,6-6-656,6-4 712,12-8-3049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0 802 1008,'9'-4'224,"14"-6"376,13-6-168,14-7-15,11-6 47,9-3 16,5-5-96,5-2-160,3-3-56,1-2-144,1-1-24,1-1 0,-1-1-16,-1 1 8,-3 0 8,-1 2-40,-4 1-152,-3 2-296,-4 2-136,-6 2-56,-5 2-25,-6 4 465,-12 5-1192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1568 0 1136,'-3'0'192,"-5"1"112,-6 3-80,-7 3-152,-5 4-32,-7 4 168,-5 3 129,-5 5 127,-5 2 40,-6 4 128,-4 2 40,-3 4 48,-5 2-16,-2 1-232,-3 2-119,-3 1-105,-1 1-24,-1 2-80,-2 1-40,0 1-120,-1-1-64,0 1-264,1-2-161,2-1-359,1-2-328,5-3-248,4-4 696,14-7-1825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0 787 4625,'11'-5'136,"15"-6"-40,15-8-72,14-5-24,11-6 0,9-4-8,5-2 0,2-2 8,1 0 8,-1-1 16,-3 2 0,-4 1 0,-3 2 0,-3 1-16,-3 1 0,-2 1-8,-4 1-104,-4 0-152,-3 2-24,-5 0 8,-6 1 96,-7 1 152,-6 1 32,-6 2 24,-8 2 16,-4 2 0,-6 3-48,-3 2-536,-5 3-456,-2 4 519,-1 2-1535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1149 0 2168,'-7'3'409,"-9"5"287,-10 6-240,-10 5-320,-8 6-56,-8 3 8,-5 4 80,-5 4 192,-4 2 96,-3 3 80,-2 2-80,-1 1-208,-1 1-112,2-1-128,2-1 0,2-2 0,5-3 8,5-3 0,7-5-56,9-4-280,7-6-120,10-4-520,9-4-24,7-4 200,8-3 151,8-3 633,5-3 209,7-3 263,6-2 160,5-3 32,6-2-32,5-3-112,6-1-184,4-4-136,4-3-88,3-3-88,3-3-8,1-2 16,0-1 8,0-1 56,-1-1 32,-1 0 32,-2-1-16,0 0-72,0-2-40,-1 0-272,-1-1-184,0-1-504,-3-1-512,-3 1 808,-11 5-2513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1267 0 1616,'-10'7'528,"-15"9"513,-16 10-33,-14 7-272,-10 7-144,-9 5-184,-5 4-88,-4 2 16,0 1-16,0 0-55,3-2-49,3-1-160,5-3-72,3-3-304,5-4-305,4-4-487,3-2-64,4-3 32,2-3-73,3-2 873,10-5-1144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0 860 1880,'8'-4'456,"12"-4"441,11-5-33,11-6-136,10-4-248,7-4-296,5-4-64,5-2-72,2-2-8,2-1 184,-1 1 104,-1 0 120,-1 1 1,-2 2-177,-3 0-104,-1 1-136,-1 0-16,-2 0-40,-1-2-32,-2-1-184,-1-1-81,-3-1-143,-2 0-104,-5 0-24,-4 0-80,-4 0-392,-6 3-160,-5 2 647,-9 7-1255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6.66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2 385 19212,'-1'-5'320,"5"-8"-520,11-5-88,15-6 152,19-2 40,16-3 216,13 1 128,12-1 136,8 0 16,8-2-112,8-2-88,7 0-152,2 2-32,0 5-24,-4 6-32,-6 10-256,-8 12-296,-11 13-488,-15 13-152,-18 13-49,-20 9-15,-22 7 16,-23 5-64,-23 2-65,-22 1 209,-20-3-464,-15-3 984,7-12-6434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1174 0 1312,'-5'2'312,"-7"2"320,-7 3-103,-8 3-177,-5 4-24,-6 3-48,-4 4 48,-5 4 160,-3 3 48,-3 2 24,-2 2-64,-1 2-256,-2 0-104,0 1-120,-1 1-16,0 2-40,-1 0-8,-1 1 24,1-1 16,1-2 16,3-2 24,5-3-32,7-4-280,6-3-392,8-4-160,8-4-216,7-3 248,8-4 432,6-3 183,7-4 586,6-2 167,5-3 104,6-4 24,3-2-224,6-4-96,4-2-96,5-3-64,4-1-120,4-3-32,2-1-48,1-2 0,2 0 0,0-1 0,0-1 0,0-1 0,-2 0 0,-2-1-8,-1 0-8,-3 0-112,-2 0-344,-2-1-280,-1-1-472,-2-1 576,-8 6-2465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540 0 976,'-8'2'400,"-9"1"304,-10 3-151,-10 4-105,-6 2-216,-6 4 0,-3 3 264,-1 4 152,2 2 128,2 3-80,5 2-504,6 1-256,8-1-304,7-1-112,9-3-8,9-4 32,8-4 128,8-3 96,6-5 160,6-4 72,5-4 24,3-2-16,4-5-48,4-3-40,2-3-152,2-3-264,2-2 320,-8 1-2697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21 400,'4'-4'56,"4"-4"24,0-1-616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696 29 736,'-3'-2'368,"-3"-2"224,-4-2-128,-5 0 9,-6 0-121,-4 2-8,-6 3-104,-6 4-40,-4 3-8,-5 6 32,-4 4 160,-2 5 136,-2 4 192,0 3 64,1 3-71,3 2-137,6 1-320,6 1-184,9-1-280,8-1-136,8-4-72,10-3-41,8-5 137,7-6 96,6-5-24,5-5 72,4-5-168,4-5-176,4-3-384,2-4-128,2-2 119,0-1 185,0-1 496,-2-1 160,-1-1 32,-2 1-168,-2-1 136,-7 4-472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582 84 1240,'0'-2'512,"0"-4"321,0-1-217,-2-2-456,-1-1-168,-3 1 8,-2-1 64,-4 2 128,-3 1 72,-5 1 160,-2 1-16,-4 2-56,-1 1-64,-3 3-184,-1 1-64,-2 4-16,-2 2-8,0 3 0,-1 3-8,1 3-8,1 3-8,1 3-64,2 4 8,2 1 64,5 3 40,5-1 16,7-1-56,8-3-328,7-3-104,8-6-24,7-4 48,6-5 264,5-5 72,4-5 72,3-3 16,1-3 16,0-4-24,0-2 0,-2-1 0,-3-2 16,-4 0 24,-4 1 280,-3 0 72,-6 2 208,-4 0 56,-4 1-176,-5 0-8,-4 1-87,-4 0-49,-4 1-64,-3 1-72,-5 1-144,-3 3-40,-5 2-24,-4 3-16,-4 2 16,-4 4-8,-3 2-40,-1 4-144,0 2-456,1 3-305,3 0-927,5 0 984,8-2-2553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2 1848,'-1'-1'96,"-1"0"-2040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0 168,'-4'3'8,"0"1"-184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1271 10 1608,'0'-2'664,"-2"0"673,-3-1-169,-6 1-400,-7 1-112,-7 4-168,-8 3-87,-8 5-153,-8 5-40,-6 3-64,-8 5-16,-5 3-32,-5 1-24,-4 1-64,-4 2 0,-3 1-56,-2 1-64,0 3-128,1 1-88,2 1-129,7 0-63,7-3-624,11-3 704,15-7-4273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1138 1 6769,'-3'-1'-40,"-5"1"-400,-6 0 24,-7 1 304,-5 2 168,-7 2 360,-6 2 136,-7 3 17,-6 3-81,-6 3-208,-6 4-120,-4 3-216,-4 4-48,-5 4 0,-3 3 0,-2 4 64,1 4-40,2 0-208,5 1-160,9-2-705,10-3 657,14-9-4913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1305 0 6297,'-6'2'400,"-7"1"537,-9 3-937,-8 4 8,-6 1 40,-6 2 64,-4 2 192,-5 0 72,-2 1-8,-4 1-64,-3 1-200,-2 1-88,-3 1-104,-3 3-24,-4 2 16,-3 3 16,-2 4 40,-2 5 0,-1 2-248,3 3-224,5 1-609,7-1-567,9-4 912,15-8-3657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7.00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78 217 13579,'6'-3'264,"10"-5"-192,15-5-584,19-5 160,15-3 112,12-4 248,8-2 304,4-1 56,3 1-8,1 5-40,-2 6-280,-5 8-72,-9 9-192,-14 10-8,-18 12 24,-18 14 16,-23 16 168,-23 14 16,-24 15 88,-23 10 80,-19 6 40,-16 3 8,-11-1-136,-5-4-256,-2-6-728,2-8-425,6-11-1399,8-15 1440,22-16-6258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1132 0 3769,'-6'2'112,"-10"4"-40,-10 5-72,-11 4 0,-9 3 16,-10 5 80,-8 2 48,-6 3 64,-7 4-24,-3 3-72,-3 5-72,-2 3-136,0 5-16,1 2 0,4 4-48,5 0-368,9 0-568,10-4 607,16-9-1671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7970,'-5'1'32,"-8"4"-512,-7 3-297,-9 3 257,-8 5 184,-5 4 720,-6 3 240,-5 4 161,-4 1-49,-4 3-272,-1 0-120,1 1-152,1 0-32,5 0 8,7-3-88,10-3-464,10-3-312,12-4-456,10-4-353,11-5 329,10-4 264,10-6 88,8-6 280,8-6 320,-3-1-2185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931 1 2897,'-2'0'304,"-5"-1"288,-4 1-192,-8 2 16,-5 2 48,-8 4 88,-6 2-32,-6 4-168,-6 4-128,-5 4-224,-4 2-48,-6 4-96,-3 2-48,-2 4-64,-2 1 8,2 3 40,4-1 0,6 0-592,8-3-392,13-4 616,11-7-2273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710 16 2785,'-1'-2'880,"0"-1"736,-3-1-648,-4 0-360,-6 1-263,-5 3-25,-7 4 40,-6 4 32,-6 4-32,-4 4-64,-6 4-136,-2 4-56,-4 3-88,-1 1-8,-1 3-8,1 1 0,3 1 16,3 0 0,8-2-144,9-4-176,10-4-400,11-4-144,13-7-161,11-5 65,11-8 288,9-7 120,8-8 136,6-5 0,5-5-208,2-4-265,3-3 497,-9 5-1088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687 20 1720,'3'-2'600,"4"-1"481,0-1 367,0-1 104,-4 2-215,-5 0-241,-11 4 168,-10 4-888,-8 3-80,-7 4-184,-6 4-88,-5 3-16,-4 3-8,-3 3-56,-2 2-72,-2 3-40,0 1 8,3 1 32,4 1-40,8-3-584,10-2-392,12-4-897,12-4 945,8-6-3977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1169 102 2208,'2'-1'889,"-2"-3"711,-2 0-40,-6 1-503,-7 1-281,-9 3-272,-9 5-88,-9 5-16,-9 5 40,-9 4 16,-6 5 0,-7 4-176,-4 3-104,-5 3-120,-1 1-40,-2 1-8,2 2 8,3-2-8,6 0-48,7-3-384,10-4-160,11-5-664,13-6-272,13-5-129,14-6 153,13-5 696,14-7 328,12-5 560,12-5 32,10-4 24,7-4-8,7-3 304,4-3 16,3 0 56,-1-2 8,-1 1-288,-2-1-24,-4 1-48,-4 0-8,-5 1-32,-5 1-16,-6 1-16,-6 2 0,-6 2 32,-8 2 153,-8 5 239,-7 2 56,-8 3-64,-9 3-136,-6 2-272,-8 2-64,-6 3 0,-7 3 0,-5 3 8,-6 2 8,-6 3-16,-5 3 0,-5 3-32,-5 3-16,-3 2-32,-3 4-8,-1 3 0,-1 3 0,1 2-40,4 1-112,6 2-168,7-1-104,10-2-232,10-4-193,14-6-295,12-5 0,14-7-40,13-7 199,12-8 425,11-8 96,9-7 296,7-6 160,6-5-24,4-5-8,1-2 200,1-2 160,-2 1 416,-1 2 136,-4 2-31,-4 2-185,-5 3-360,-5 2-112,-7 3 200,-8 4 272,-9 2 544,-9 4 136,-11 2-111,-8 3-225,-10 3-504,-9 3-112,-8 3-80,-7 5-8,-7 3 120,-6 4 40,-5 5 32,-4 4-23,-4 4-153,-3 4-88,-1 2-112,0 1-24,0 2-16,3-1 0,4-1 8,5-4 0,9-3-184,10-4-248,10-6-201,13-5-151,11-4 144,11-4 232,11-4 192,9-5 136,8-4-40,9-4-40,5-3-96,6-4 8,3-3 80,3-2 40,1-3 120,1-2 8,-1 0-8,-1-2 8,-4 0-8,-3 2 8,-6 0 8,-6 4 16,-8 2 32,-7 4 40,-8 4 200,-8 3 48,-9 4 0,-9 3-24,-8 4-112,-8 3 24,-8 4 64,-7 4 16,-7 4-56,-5 2-63,-6 4-89,-4 2-24,-4 2-48,-2 3-32,-3 2-8,-1 3 0,1 2 8,1 2 0,5 0 0,5-1-8,10-1-104,10-3-96,11-4-160,12-4-33,11-4 17,11-6 80,10-5 152,8-6 48,9-6 80,7-7 0,6-5 0,5-4-16,4-4 8,2-2 0,1-2 8,-1 1 0,-1 0 0,-3 0 8,-3 1-8,-4 2-24,-6 0-80,-5 2-8,-7 2 48,-6 2 80,-9 2 216,-7 2 40,-8 2-8,-8 3-32,-8 2-112,-7 4-48,-7 4 8,-7 5 0,-7 4 32,-6 4 17,-6 5 39,-4 4-8,-4 3-24,-2 5-16,-1 3-8,0 2 80,4 0 48,5 0-56,7-2-160,8-3-120,10-4-200,9-3-8,11-5 40,9-4 8,10-3 47,8-5 33,9-4 40,7-3 24,6-5 96,7-3 8,5-5 8,5-3-8,5-4-16,2-3-56,3-3-40,-1-2 0,-1-1 16,-2-2 72,-4 1 40,-5 1 16,-7 3-24,-6 2-16,-9 3 8,-9 4-8,-9 5-32,-9 4 8,-9 4 0,-9 5 16,-9 5 48,-9 4 16,-8 5 0,-8 5 8,-6 4 0,-7 4 0,-5 4-24,-4 3-16,-3 4-8,-1 1 0,-1 2 16,2 0 8,4 0 8,4-1 0,8-2-24,8-4-160,11-3-312,11-5-88,12-6 8,13-5 128,13-5 256,12-6 64,13-6-16,11-6 0,10-7 24,9-6 16,7-6 32,6-6 8,2-3 24,1-3 8,-1 0 0,-4 1 8,-6 2 16,-7 2 0,-9 3 32,-7 3 8,-10 4 48,-9 4 48,-10 4 136,-10 4 32,-8 4-24,-10 3-16,-8 4-56,-9 4-8,-6 4 24,-7 4-24,-5 3-72,-5 4-32,-5 3-24,-4 3-8,-3 2-24,-2 2-8,-2 1-24,0 0-8,2-1-16,2 0 8,5-2-8,5-1 0,8-2-88,9-3-48,8-3-160,10-3-24,9-3 88,9-3 32,8-2 208,8-3 24,8-3 16,8-3-8,7-2-40,6-5-8,7-2 0,3-4 0,4-3 8,1-3 0,-1-3 24,-1-1-8,-2-2 8,-3-1 0,-4 1-8,-5 0 0,-6 2 24,-7 2 24,-6 2 128,-8 4 24,-7 3-16,-8 4 0,-7 2-128,-7 4-32,-7 3 8,-8 4 9,-6 4 55,-6 4 8,-6 4 0,-5 4-32,-5 3-48,-4 4-24,-3 4-8,-3 3 8,0 2 40,1 1 16,3 0 8,6 0-8,8-3-80,9-2-96,11-4-96,10-5-24,11-4 72,9-5 64,11-5 80,10-7 16,10-5-24,10-6-16,9-7-8,8-5-8,6-5-121,3-4 9,2-3 16,0-1 24,-3-1 120,-5 1 8,-5 2 16,-7 2 8,-8 3-8,-9 3 8,-9 5 24,-9 4 0,-11 4-8,-10 3 8,-11 6 9,-10 3 15,-8 6 32,-10 4 8,-7 6-16,-7 4-32,-6 4-40,-7 4-24,-4 5-8,-5 3-8,-3 4 16,-1 1 40,1 2 104,3-1 32,7-1 24,9-3-24,12-3-152,12-6-104,13-5-64,14-6-16,12-5 104,12-5 80,12-6 40,9-6 0,9-5-48,8-6-16,6-4-16,5-4 8,4-4 8,1-2 8,1-2 8,0 0 8,-3-1-8,-2 0 0,-5 1 8,-4 2 0,-8 2 24,-7 4 24,-10 3 72,-9 5 40,-9 3 0,-9 4-32,-8 3-72,-9 2-40,-7 4-16,-8 3 48,-7 5 8,-6 3-8,-6 5-16,-5 3-48,-3 4-16,-2 5 0,-1 2 0,2 3 16,2 0 0,6-1 8,8-2-24,8-3-48,11-4-56,10-4-8,10-4 8,10-4 40,8-4 104,9-4 16,7-5 8,7-4 8,5-5-72,6-4 0,3-2 0,2-3 0,1-2 8,-1 0 8,-3 0 8,-2-1 0,-5 0 0,-4 1 0,-6 0 8,-7 2-16,-7 2 0,-8 3-8,-6 2-32,-7 2-16,-8 4-8,-7 3 0,-8 4 48,-7 4 16,-6 5 24,-7 5 0,-4 4-8,-6 5 0,-2 5 0,-3 2-8,-1 3-8,1 0 8,2 0-8,5-1 0,7-1-16,8-4-24,8-4-104,10-3-8,10-4 0,10-4 16,8-4 96,10-3 40,9-4 8,7-4 8,8-3 0,7-5-40,4-5 0,5-3 0,1-4 0,1-2 8,-1-2 8,-3-2 8,-4 1 8,-5-1 0,-7 2 24,-9 3-40,-7 2 0,-8 3-16,-8 4-64,-7 3 8,-9 4 0,-8 3 16,-8 3 56,-8 5 8,-8 5 8,-8 4-8,-5 4 0,-6 4 8,-4 5-8,-3 2 0,-1 3 0,0 1 0,4 0-8,4-1 0,9-1-16,8-3-16,10-3-88,11-3-16,10-4 24,9-5 24,9-2 144,8-5 32,9-3-16,8-4-8,8-4-80,6-5 0,7-2-8,4-4 0,3-3 8,2-2 8,0-2 0,-2 0 8,-3-2 8,-2 0 0,-6 0 8,-5 1 0,-8 2 24,-7 3 32,-9 5 24,-9 2-24,-8 5-32,-9 4-40,-9 3-24,-8 5 16,-9 4 24,-7 4 8,-7 4-8,-5 3-8,-6 4-16,-4 3-16,-3 2 0,-1 2 0,-1 2 16,1-1 8,4 1 0,5-1 0,8-2-32,9-3-96,11-3-80,10-3 0,10-5 24,9-4 120,8-4 88,9-5 16,8-4 0,8-6-32,8-5-16,6-4-8,5-4 0,4-3 0,2-1 16,0-1 0,-2 0 8,-2 1 8,-3 0 0,-5 2 0,-7 2 16,-6 3 24,-9 3 104,-8 4 64,-9 3 8,-8 3-39,-9 3-97,-8 4-72,-8 2-16,-8 5-8,-7 3-24,-6 4 0,-4 3-8,-5 5 0,-3 2 8,0 2 0,-1 0 8,3 1 0,4-1 0,6-1 0,9-3-128,8-3-65,10-3-15,11-4 24,9-4 128,11-4 96,9-4 32,8-5-8,9-5-24,7-5-40,5-3-8,5-5 0,3-2 8,0-2 8,0-3 8,-2 0 8,-3 0 0,-5 0 0,-5 2-8,-8 3-16,-7 4 0,-8 4 0,-8 4-64,-10 4-24,-8 5-8,-10 3 0,-9 5 72,-8 5 16,-8 4 8,-7 5-8,-5 3-8,-6 4-8,-3 3-8,-3 2 8,1 2 24,1 0 0,4-1 0,7-2-16,9-3-200,9-3-120,12-5-48,10-5 0,10-4 208,11-5 112,9-6 64,9-5 8,8-6 0,7-4-8,6-3-8,5-4 0,3 0 16,0-2 8,0 0 16,-2 0-8,-4 1 8,-4 1 0,-7 3 0,-7 2 16,-8 3 64,-8 3-8,-10 4-24,-7 2-16,-11 5-64,-8 3-8,-10 5 16,-7 3 8,-9 6 0,-7 3 0,-5 5-24,-5 4-8,-1 2 0,-2 1 8,2 1 8,4-1 0,6-2-8,7-2-64,10-4-112,9-4-40,12-4-40,10-5-8,11-5 96,11-4 40,9-5 48,9-4 64,9-4 24,7-4 16,7-3-8,3-3 0,4-1 0,-1-3 8,-1 0 16,-5 0 16,-5 0 0,-7 2 16,-9 2 8,-9 3 32,-9 3 40,-9 4-8,-9 3-24,-9 4-40,-9 4-72,-10 4 0,-8 5-16,-8 5-16,-8 4 0,-6 5-8,-7 5 0,-4 2 8,-2 3 24,-1 1 16,2 1 32,6 0 0,9-3-88,10-2-168,12-5-232,13-4-24,13-6 56,12-4 144,11-6 232,10-5 24,10-6 24,7-4-8,8-6-16,5-5-136,4-4-121,3-3-7,-1-3 8,-1 0 136,-4-1 144,-5 1 32,-7 3 0,-7 3 0,-8 4-8,-10 4-40,-10 5-120,-9 4-8,-11 4-16,-9 4 32,-10 5 96,-9 5 0,-7 5 16,-7 4 16,-5 4 32,-3 5 8,0 2-16,2 1-16,5 1-40,7-2-256,9-3-800,10-4-352,11-3-217,10-6 137,12-4 808,8-6 352,10-5 240,7-5 88,7-5-88,5-4-16,4-2-88,3-3-16,1-1 88,-1-1 16,-2 1 112,-4 0 32,-5 2 32,-6 2-8,-7 2 40,-7 3 96,-7 2 376,-9 2 96,-7 3 176,-9 2 40,-8 3-224,-7 4-48,-7 3-127,-7 5-113,-5 5 80,-4 3 56,-4 5 16,-1 3-32,0 2-224,1 2-104,4-1-80,5-2-16,8-1-56,8-4-72,9-4-40,11-5 0,10-4 120,11-4 56,10-4 16,8-4 0,9-5-72,6-4 0,6-2 0,3-4 0,2-2 24,0-1 16,-1-2 8,-4 0 8,-5-1 8,-4 0 8,-8 1 128,-6 1 56,-10 3 104,-7 2 24,-9 4-87,-9 3-65,-8 3-136,-8 5-32,-9 5-72,-8 6-8,-7 5 8,-5 5 0,-5 4 8,-4 4 0,0 2 8,0 1 0,4 0 8,4-1-16,9-4-128,8-3-112,12-4-73,12-5-23,11-5-8,11-4 96,11-5 72,10-4 16,8-4 128,8-4 0,6-2-8,4-3-24,4-2-32,0-1-8,-1-1 0,-2-1 32,-6-1 48,-6 1 24,-8 2 64,-9 1 40,-9 4 72,-9 3 8,-10 3-40,-8 2-16,-10 4-16,-8 4 16,-9 3 16,-8 4 0,-7 5-56,-6 3-16,-4 5-32,-5 3-8,-1 3-16,0 2 0,1 0 8,6 1 8,6 0 48,10-3-48,10-2-144,13-3-40,11-4-72,12-3 32,12-4 160,10-4 24,10-5 16,9-5 8,8-6-16,6-4 0,4-5 0,2-4 8,-1-4-8,-2-2 72,-4-2 32,-6-1 8,-7 0 80,-8 2-64,-9 1 40,-9 2 17,-11 3 79,-7 3-24,-11 2-40,-7 5-32,-10 4-104,-7 5-16,-8 6-40,-7 6 0,-6 6-24,-6 5-8,-3 6 16,-2 4 8,2 4 8,2 1 8,6 1-32,9-2-32,10-3-208,11-4-40,14-3 0,10-5 23,12-4 249,10-6 56,11-5 64,8-6 1,9-5-65,6-5 0,6-3-16,4-3-8,2-3 16,1 0 0,-3-1 8,-2 0 16,-4-1-8,-6 0 0,-8 2 8,-7 1 16,-8 3 64,-10 3 40,-8 2 16,-10 4-32,-9 3-64,-10 3-48,-9 6-40,-9 6 8,-10 4-8,-6 7 0,-7 5 0,-5 5-16,-4 4 8,-3 4 8,0 3 16,3 0 24,4-1 16,7-2-24,10-3-64,12-5-72,11-4-64,12-6-8,12-4 80,10-6 64,10-4 48,10-4 24,10-6-16,7-6 0,7-4-8,6-5 8,3-5 80,2-3 0,-1-2 16,0-3 0,-4 0-72,-5 1 8,-6 0 8,-9 2 32,-9 3 48,-10 4 16,-9 3-72,-9 3-32,-10 4-80,-9 4-40,-9 5 32,-9 4-8,-9 6 0,-6 5-8,-6 6 8,-4 5 0,-4 4 16,-3 2 8,1 3 8,0-1 8,4 1 16,5-2 0,8-3-120,8-2-64,11-4-160,9-4-16,12-5 72,10-5 48,11-4 168,9-6 32,11-5 48,8-5 8,9-4 0,7-5-16,4-3-8,4-3 0,1-1 8,-1-1 8,-3 0 8,-3 2 0,-5 1-8,-5 3-8,-8 2 0,-8 3-8,-8 2 40,-9 3 16,-8 2-8,-10 3 8,-9 2-48,-9 5 8,-11 3 8,-9 6-8,-9 6 0,-7 5-24,-8 5-8,-4 7-8,-4 4 0,-3 4 8,0 4 8,1 1 8,4 0 32,7-3 24,9-3-56,11-5-72,14-6-72,13-5-32,15-6 40,12-6 72,13-7 56,11-6 8,10-6 8,8-6-8,8-6 0,4-4 0,4-2 8,1-2 24,-1 1 96,-2-1 8,-3 1 0,-4 1-16,-6 2-80,-7 0-16,-8 3-72,-8 2-16,-9 3-24,-10 4-56,-9 2-16,-9 2 8,-11 5 32,-10 2 48,-11 6 64,-8 5 0,-9 5-40,-6 7-8,-6 5 8,-4 7 8,-2 3 64,1 4 80,3 1 40,5 0 8,8-2-88,9-5-72,12-4-176,11-6-40,13-6-16,12-6 7,10-5 137,11-6 16,9-5 48,9-6 16,8-5 8,6-4 0,6-4 0,4-2 0,3-1 0,0-2 0,0 0 0,-4-1-72,-3 1-32,-6 1-8,-7 1-80,-9 4 56,-9 2 32,-10 5 0,-9 3-56,-10 4 8,-10 4-16,-9 5 16,-10 5 96,-9 5 0,-8 5-64,-7 5-128,-7 5-232,-5 5-72,-4 4 8,-3 3 136,1 1 304,2 0 144,6-1 152,7-3-80,11-4-865,12-4-647,14-6 664,10-6-4025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799 0 1352,'-2'0'368,"-4"1"585,-6 1-49,-6 2-24,-6 2-8,-7 2-176,-6 2-88,-6 4-111,-4 2-89,-4 3-168,-2 3-32,-3 3-32,-2 1-32,0 2-24,1 0 32,1 1 64,5 0 32,5-3-32,9-1-136,8-5-416,10-3-104,11-5-264,10-5 72,10-5 239,9-6 41,9-6 240,7-6 8,7-4 40,4-4-24,4-2-120,3-2-88,0 0-104,-1 0 32,-3 1 144,-5 2 104,-4 1 144,-6 3 24,-7 3 40,-8 3 32,-8 4-16,-7 3 0,-10 3-32,-8 3-24,-7 4 8,-8 4 8,-5 3-24,-7 5 24,-4 3 80,-5 5 32,-4 2 80,-2 3 32,0 1 56,1 1 40,3 1-55,6-2-81,8-3-544,9-4-265,10-4-311,10-6-16,10-7 392,9-6 184,10-7 192,9-6-120,7-6-416,6-4-209,4-3 425,-5 3-1312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 2561,'1'-2'-120,"4"-1"176,6-2-457,1 0-1695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0 210 2641,'5'-4'568,"8"-5"512,10-6-616,8-3-248,10-3-336,6-2-208,5 0-264,3 1-8,1 2 168,-1 2 176,-3 4 256,-3 2 16,-5 5-593,-3 4 417,-10 2-1760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24 4089,'8'-3'208,"12"-2"-208,13-3-192,-1 0-3913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7.21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930 5 10330,'8'-1'400,"8"-1"48,6 1-368,2 0-224,-2 3 8,-10 5 272,-11 3 320,-16 7 369,-17 8-9,-17 7-240,-16 10-304,-15 13-384,-15 12-168,-17 15-312,-16 16-392,-19 15-1809,-18 12 1745,18-14-7202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1200,'2'3'128,"3"3"96,1 6-504,0 5 128,-2-1-968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 0 432,'-6'5'200,"-11"5"88,-11 4-96,-9 4-64,1-2-1368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4913,'11'-4'-8,"14"-6"-720,16-5-392,13-2-89,8-2 129,3 2 672,1 2 584,-4 4 448,-6 4 152,-7 5 121,-8 5-105,-8 4-280,-8 4-136,-7 4-152,-8 3-40,-7 5 56,-8 3 56,-7 3 16,-6 2 24,-8 3 32,-5 0-64,-7 1-23,-4-1-97,-6-1-336,-3-2-113,-3-2-279,-3-2-264,-1-3 472,8-6-4801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 0 1208,'6'0'24,"8"2"-40,7 2-16,4 2 104,1 4 152,0 1 424,-3 3 113,-6 3 47,-4 2-88,-7 2-368,-6 2-112,-5 3-264,-6 0-88,-6 2 24,-4 0 16,-6 0 120,-4 1 24,-6 0-272,-4 0-272,-3-1 256,4-4-3729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772 0 2336,'-4'6'217,"-8"7"503,-8 9-1128,-8 9-185,-7 6 121,-8 3 272,-6 2 560,-6 0 257,-5-2-1,-5-2-216,-2-4-312,-3-3-208,0-3-328,0-2-160,2-3 255,12-6-1799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449 0 2200,'0'3'153,"0"6"23,-1 6-96,-3 6-16,-4 6-8,-4 4 144,-5 4 104,-5 1 120,-6 2 24,-6 0-32,-4 0-80,-4 1-280,-4-1-152,-2-1-464,-4-2-352,0-5 472,7-7-2465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973 0 8250,'-6'0'48,"-8"1"-464,-10 0-416,-7 0-9,-8 1 17,-6 1 440,-6-1 288,-6 2 344,-4 2 0,-5 2-256,-3 5-240,-3 4-112,-3 5 16,1 5 288,2 3 248,5 2 32,6 3-352,10 0 80,13-5-4577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841 116 6001,'5'-2'-312,"4"-3"-448,5-3-696,1-2 111,-1-2 1137,-4-1 713,-5-1 1071,-6 1 176,-7 1-664,-6 1-423,-5 2-593,-6 4-184,-5 3-64,-3 4 24,-6 4 96,-4 3 40,-5 5 0,-5 2 16,-5 5 0,-4 2-8,-3 4-8,-3 2 7,-1 2-47,2 2-232,4 0-720,5-1-432,7-1 656,12-6-2657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843 109 432,'5'-2'104,"8"-4"208,5-3 24,4-2 16,-1-1 56,-3-1 81,-4 1 103,-5 1 144,-7 1 72,-6 1-168,-7 2-112,-6 2-128,-7 3-152,-6 3-24,-5 3-48,-5 3-32,-6 4-15,-3 2-9,-5 5-64,-4 2-40,-3 5-16,-3 2-16,-1 3-40,-1 3-24,0 2-121,1 3-143,4 1-608,3 0-568,7 0 808,11-8-2657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850 0 232,'-12'3'56,"-15"5"128,-17 5 120,-14 5 40,-11 5-16,-7 3-104,-5 6-136,-1 4-32,2 4-48,2 4-8,5 1-48,6 1-64,9-2 64,13-9-1568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7.68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1891 9 12619,'-12'-3'312,"-15"0"-232,-18 1-96,-14 5 80,-14 7 144,-11 12 456,-13 13 152,-12 15 104,-12 15-95,-10 17-369,-9 15-144,-7 17-200,-3 14-48,2 13-64,6 8-16,14 3-440,17-3-193,25-8-695,29-9-408,34-14-873,35-18-575,37-25 1791,9-24-4576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1131 0 2000,'-2'0'168,"-4"1"257,-4 1 31,-7 2 8,-6 2-72,-6 1-128,-7 2 80,-7 2 152,-6 0 24,-5 3-112,-5 1-152,-3 3-400,-4 2-152,-4 5-144,-2 4 24,-2 4 184,-1 5 120,0 3 112,2 4-8,3 1-384,5 2-720,8-2 664,13-8-2145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1341 3 1960,'-3'0'232,"-3"-2"89,-6 1-121,-7 1-136,-5 2-32,-8 2 88,-5 2 144,-6 2 264,-7 3 64,-4 3 96,-6 3-104,-4 3-216,-4 4-88,-5 5-160,-3 5-40,-3 4-48,-2 6 0,-2 3 88,0 3 16,3 2-8,5-1-32,6-3-352,10-4-232,10-7-1104,12-6 912,12-10-3281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925 0 1832,'-2'1'344,"-4"2"433,-8 2-1,-7 2-112,-8 4-96,-9 3-256,-7 2-248,-9 2-184,-6 3-8,-7 2-16,-7 3 32,-5 3-16,-5 2-88,-5 4-152,-2 3-168,-3 5 288,16-5-3089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1371 0 944,'-6'2'56,"-11"2"88,-10 4-152,-10 2 8,-10 5 64,-8 3 176,-9 3 344,-6 4 57,-5 3-57,-6 3-176,-3 4-328,-2 3-56,-3 4 104,0 4 128,0 4 112,3 2 8,3 2-144,7 0-216,7-2-712,10-4-536,11-6 632,14-10-2009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1178 0 3753,'-6'2'312,"-8"2"112,-12 5-64,-9 4-56,-10 4 24,-8 4 72,-9 2 80,-5 4 0,-7 2-159,-4 2-217,-4 4-104,-2 1-216,-3 1-177,1 3-303,1 1-128,2 2-384,4 1-72,6 1 719,14-8-1527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1393 0 6769,'-4'0'112,"-5"1"-40,-6 1-472,-7 2 0,-7 2 0,-7 4 240,-7 2 240,-7 2 440,-6 3 24,-8 1-191,-4 4-161,-5 3-216,-5 4-56,-3 5 0,-1 5 24,-3 5 48,0 5 8,2 4 24,1 4 0,5 3-32,6 1-57,9-1-687,10-4-368,12-6-584,12-8 656,10-11-1337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31 472,'10'-5'-40,"10"-7"8,2-2-368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1380 3 1592,'-2'0'576,"-4"-2"529,-5 1-233,-6 2-456,-7 2-64,-7 4-64,-7 3 0,-7 3-32,-6 3 16,-7 2 0,-5 2-16,-6 3-48,-4 1-80,-4 5-104,-3 3-24,-3 4-16,-2 5-8,0 3-16,2 3 8,3 1-144,4 0-72,8-2-168,8-1-224,11-5-704,10-5 808,12-9-2897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1311 0 3497,'-6'1'416,"-6"2"544,-10 2-872,-8 3-152,-9 2-48,-7 4 56,-6 1 248,-7 2 128,-5 2 80,-4 2-32,-2 2-176,-3 4-88,-1 3-136,-1 6-72,-1 6-24,0 6 8,-1 5 48,2 5 40,1 2-272,3 2-248,5-2-568,7-2 528,12-12-2657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1234 0 4377,'-7'2'496,"-9"2"232,-11 4-224,-10 3-352,-10 4-120,-9 3-32,-7 3 24,-6 4 72,-6 3 24,-3 5-8,-4 4-8,0 4-48,-1 3-32,1 4-64,3 3-40,3 1-120,5 1-104,7-1-384,7-2-304,9-3 536,13-11-3609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7.98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2247 0 17972,'-16'0'736,"-27"2"104,-27 2-840,-22 8-32,-19 10 0,-15 13 368,-11 14 216,-10 17 265,-9 16 47,-5 14-112,-3 13-152,1 11-280,5 7-120,9 8-152,11 5-40,16 3 0,17 0-8,21-2-48,23-5-96,26-8-296,27-11-208,31-15-560,32-17-329,34-24-1055,33-27-1505,30-38 2384,-11-19-9849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922 0 2985,'-7'2'208,"-9"5"576,-11 3-1024,-9 7 120,-7 4 80,-7 3 32,-5 5 72,-4 3 8,-3 2-40,-3 5-24,-1 4-24,0 4-24,0 3 16,3 2 0,4 1 16,6-1 0,8-3-344,8-4-544,9-5 527,9-10-1639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834 1 3673,'-4'-1'552,"-7"2"440,-7 2-376,-8 3-496,-7 5-64,-6 5-56,-5 5 24,-5 4 0,-5 5 0,-2 2 0,-3 2-24,-2 2 16,1 1 16,1 1 8,2-1-8,5 0-32,6-1-24,8-2-472,8-2-112,9-2-424,8-2-400,9-4 927,5-5-1623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663 0 2825,'-6'1'120,"-7"2"32,-9 4-208,-9 4 24,-6 6 40,-7 4 200,-4 6 96,-4 4 144,-2 3 40,0 4-48,0 2-64,2 1-160,5 1-96,4-1-112,7-1 0,7-3-24,7-2-40,9-3-168,7-4-72,9-3-40,8-5-16,9-4-168,7-5 32,7-6-40,7-7 7,6-6 153,6-6-152,3-7 312,-8 0-992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571 0 1544,'-7'3'208,"-11"2"120,-11 5-31,-8 4 143,-8 5 192,-4 4 64,-2 3 16,-1 4-104,1 3-240,3 2-56,3 1-16,4 1-32,7 0-64,6-1-47,7-2-161,9-1-73,9-3-39,9-3 16,8-4 24,9-4-64,7-6-32,7-6-72,6-7 0,3-6 80,4-7 56,1-6 32,1-5-56,0-3-104,-3-2-608,-3-3-176,-2 0 488,-9 3-2169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500 0 3657,'-7'2'304,"-10"3"128,-10 5-120,-8 5-112,-7 5-56,-4 4 88,-3 5 64,1 3 152,1 2 8,2 1-64,5 0-55,5 0-225,7-2-168,8-1-353,8-2-127,10-3-24,8-4 104,9-3 224,8-5 104,6-4 96,6-6 24,6-6 0,3-7 8,4-5-152,2-6-152,1-5-440,1-5-248,-3-4 503,-8 4-1727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622 2 1016,'-4'-1'104,"-7"0"304,-8 1 160,-9 3 153,-6 3-65,-6 4-312,-5 4-144,-3 5-128,-2 4-40,0 4-24,0 3 0,2 3 128,3 1 88,5 1 88,4 1-16,6 0-96,7-1-120,8-2-144,9-3-16,10-3-72,8-5 32,8-6 32,8-6 24,6-7-8,6-8-144,5-8-384,4-7-176,2-6-201,1-5 401,-9 2-1024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624 0 4593,'-8'1'288,"-9"1"152,-11 3-376,-9 4-88,-7 5-136,-6 5-16,-4 7 56,-2 4 80,0 6 64,0 3 64,4 4 24,4 2-16,6 0-152,9-1-136,9-1-320,10-4-96,9-5 120,10-6 120,9-8 504,8-7 144,8-7 192,5-7-16,6-7-208,5-6-64,3-7-256,4-4-56,1-5-56,-1-4-16,-1-2 64,-2-2 32,-5 1 16,-5 0-24,-5 2-224,-8 1-144,-6 4-161,-8 3 65,-8 3 288,-7 4 304,-8 5 680,-7 4 97,-8 5-25,-6 6-184,-5 7-440,-5 5-88,-3 7 80,-2 5 96,-2 5 144,0 4 32,1 4-32,2 1-72,3 1-120,4 1-16,5-1-96,7-3-176,8-2-352,7-5-144,10-6-32,8-5 96,9-7 296,6-6 120,7-6 104,5-6 48,5-6-168,4-4-216,4-6-512,1-3-105,0-4 129,-1-1 296,-8 3 216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479 0 912,'-5'2'320,"-9"2"232,-9 4-120,-7 4-55,-6 5-161,-5 4-80,-4 4-72,0 2 32,0 1 112,1 2 88,4-1 240,4-1 56,5-2-232,8-3-256,8-4-448,9-4-192,10-4-304,8-4 144,8-4 191,7-3 97,5-4 408,6-3 40,2-4-24,4-4-120,-1-2 72,-6 1-1760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447 0 1016,'-7'1'-208,"-8"1"-48,-10 3-24,-9 2 232,-6 4 232,-4 4 104,-2 3 96,-1 2 40,3 2-64,2 1-144,6 0-192,6 0-224,8-2 88,7-4-1680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0 526 880,'7'-1'280,"10"-1"656,10-4-23,11-2-169,6-3-80,7-5-496,2-4-168,3-3-192,-1-4-32,-2-2 0,-3 0 64,-5-2 144,-6 2-24,-5 2-224,-8 2-152,-8 4-176,-7 4-121,-9 5 193,-9 3 232,-9 5 392,-8 4 360,-7 6 264,-6 5-39,-6 4-225,-4 5-176,-3 3-256,-2 3-64,0 3-48,2 2 0,2 1 56,4 0 56,7-2-32,9-3-152,9-5-288,11-5-337,12-6 57,11-6 144,12-5 496,9-6 312,10-5 120,9-5 16,7-6-96,8-4 121,5-5 71,6-5-8,5-3-144,5-4-128,2-3-176,3-2-112,-1-2-264,0 0-208,-3 0 256,-18 8-2129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8.35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1806 0 13147,'-19'9'360,"-28"14"-136,-28 19-184,-27 19 8,-22 19 120,-18 17 584,-15 15 232,-10 17 305,-6 15-73,0 18-560,7 16-256,14 16-424,22 10-72,31 8-392,38 3-200,42-6-424,44-10-337,42-20-607,40-24-929,34-33 1737,-8-36-7890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1135 0 1968,'-12'4'128,"-16"5"88,-19 8-151,-16 5-57,-13 7 0,-12 5-8,-7 3 0,-7 5-57,-4 2 1,-2 3 0,-1 3 8,1 1-360,2 1 304,19-9-1560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0 285 504,'13'-5'400,"17"-8"352,18-7 17,15-7-257,13-4-224,7-4-440,7-2-208,2-3-297,2-1 297,-16 5-1336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1079 0 3193,'-14'6'160,"-19"7"64,-20 9-144,-16 7-56,-11 7-24,-9 6 0,-5 5 8,-2 3 88,0 3 32,3 1 8,4-1-24,7-1-280,7-3-360,9-6 304,16-9-3017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0 271 1520,'8'-2'400,"10"-1"241,12-3-113,10-2-352,7-2-120,5-1-40,3-2 0,2-2 0,1-1 8,-1-2 8,0 0-8,-2-2 0,-1 0-24,0-2 0,-2 1-16,0-2-424,-2-1 320,-8 3-2777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1127 0 1744,'-3'0'472,"-6"0"433,-7 2-305,-7 3-216,-7 3-40,-7 6 0,-6 4 16,-7 5-88,-6 5-48,-5 4-56,-5 4-64,-5 1-72,-3 1-16,-2-1-8,-2 0 0,0-2-96,0-2-112,2-2-272,2-3-432,3-1 512,14-6-3537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0 575 2849,'6'0'184,"7"0"232,10-1-328,10 1-8,7-1 32,7 0 40,5-1 104,4-1 80,2-2 168,3-1 8,1-4 40,2-2-8,2-4-112,3-2-71,1-4-145,4-3-80,2-3-104,1-3-24,2-3-144,2-3-160,-2-3-425,0-2-207,-3 0-128,-5-1-32,-3 0 96,-6 2 87,-4 2 489,-14 6-816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636 0 7186,'-3'2'0,"-5"2"80,-3 2-1569,-2 4 17,-3 2 344,0 2 544,-3 1 1104,-1 0 360,-2 1-16,-2 0-216,-2 0-448,-2 0-168,-1 0-160,-2 0-48,-2-1-56,-2 1 8,-1-1 144,-2-1 80,-1 0 128,1-1 16,2-1-56,4-1-32,4-1-72,6-2-64,5 0-168,7-2-8,4-1 64,6-2 112,5 0 304,5-1 24,4-2-40,5-2-40,4-2-112,5-2-16,3-2-16,2-1 0,3-3-16,1-1 0,2-1-160,1-2-160,2-1-688,1-2-232,-1-3 591,-6 3-1471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646 1 2617,'0'-1'256,"-2"1"160,0 1-288,-1 1-136,-1 2 8,-1 1 176,-1 3 120,-2 1 176,-2 2 64,0 3-40,-2 1-96,-1 3-144,-1 3-72,-2 0-56,-2 3 40,-2 0 16,-2 1 16,-3 0 41,-2 1-17,-3 0-24,-1 0-56,-3-1-264,-2-1-208,-2-2-281,-1-3 25,-3-1 224,0-3 168,1-2-72,3-3-448,5-2 408,8-3-3937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 91 3217,'6'-3'120,"8"-4"-168,9-4-408,6-2-321,5-1 9,3 0 320,0 2 592,-2 3 744,-3 3 209,-4 4 87,-6 4-312,-3 3-440,-6 4-216,-3 5-176,-5 2-32,-6 4 72,-4 2 112,-5 1 200,-5 1 96,-6 0 57,-4 0-65,-5 1-192,-3 0-88,-4-1-208,-3 0-192,-1-1-328,-1-3-169,-1-3-287,1-4-8,1-4 40,2-3-312,3-2 823,8-3-1879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2929,'3'0'-216,"3"1"-233,3 0 73,0 1-1512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8.80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1031 92 5777,'-3'-8'928,"-3"-7"1241,-4-5-1281,-4-2-368,-3 5-16,-6 8 184,-9 12 225,-9 16 359,-13 16 112,-14 19-160,-13 20-239,-13 20-233,-9 19-80,-3 18-64,1 14-56,9 12-240,14 6-56,22-1-144,26-4-112,33-13-136,35-15-112,39-22-424,38-28-416,37-31-1209,31-35-1423,23-36 2039,-23-15-8993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672 0 2168,'-3'5'649,"-5"6"551,-6 6-344,-6 6-552,-6 5-152,-5 2 24,-4 2 48,-5 0 120,-3 1 48,-3 0-72,-4-1-39,-1-1-97,-1-2-48,0-3-184,2-2-224,3-4-569,5-4-415,7-5 616,8-5-3689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348 0 656,'-8'7'112,"-10"9"552,-11 7 104,-10 5 97,-8 3-41,-5 1-552,-3-2-320,0-4-8,10-6-4001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7 131 8850,'-1'0'-32,"-2"1"192,1-2-1184,1 1 160,4-2 279,4-2 217,5-2 248,5-3 120,5-3 144,5-2 8,4-2-32,3-1-56,3 1-72,1 2-32,2 3-56,-1 3-80,-1 6-200,-2 5-72,-3 6-160,-6 4 72,-6 5 248,-8 5 104,-8 2 384,-8 2 16,-8 0-32,-9 2-24,-7-1-192,-7 2-240,-6 1 184,5-5-4017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5785,'7'-3'-96,"9"-5"-528,9-3-392,8-3-288,7-1 71,2 0 657,0 1 744,-1 1 904,-5 3 41,-4 3-345,-4 2-352,-5 3-408,-4 4-88,-4 4-24,-5 5 0,-6 4 64,-6 7 64,-6 6 104,-6 5-32,-8 5-264,-7 2-40,-8 2 24,-6 0 136,-5-1 264,-2-4-288,-3-4 80,8-7-3953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 8226,'5'-2'-232,"8"-2"-1329,8-2 897,0 0-5105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526 0 1624,'-6'5'392,"-9"7"553,-9 7-297,-9 5-184,-7 4-80,-6 3-208,-5 0-56,-2-1-48,-3-1-16,1-2-56,1-1-192,2-4 136,11-5-4577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198 39 3505,'-2'-2'-432,"-4"-3"-176,-4-1 7,-3-1 257,-4 0 648,-1 1 176,-1 2 233,1 2 15,2 3-288,2 2-184,1 2-256,2 4 0,0 2 96,2 3 136,2 4 352,1 3 32,1 4-32,3 2-120,1 3-343,4 2-121,3 0-377,4 0-279,5-1-312,6-3-272,3-4 680,0-6-2777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0 4809,'-3'2'-1048,"-2"3"832,-2 0-3329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0 304,'1'2'16,"0"0"-336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3441,'-4'2'-32,"-6"2"8,-6 3-944,-5 2-1,-4 3 673,-5 2 640,-3 2 913,-3 0 127,0 0-408,0 1-360,0-1-792,3 0-344,3-1-512,3-2-160,5-1 215,3-4 137,6-2 592,4-2-496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9.09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242 0 13099,'-15'13'736,"-18"17"640,-12 18-1264,-5 17 80,5 11 56,10 6 136,17 2 105,18-3-73,24-7-288,25-9-216,29-14-424,31-18-281,29-22-991,28-24-1321,22-24 1753,-22-6-8194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0 135 2441,'5'-1'240,"7"-2"240,8-2-200,7-3-88,5-2-48,2-1-80,1-2-32,-2 0-16,-1 0-8,-2 1-8,-4 0-96,-2 1-296,-5 2-160,-2 1 248,-5 2-2249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1368,'4'2'352,"6"1"256,6 1-135,8 1-289,6 0-128,6-1-176,5-2-112,4-2-209,4-3-175,2-2 328,-6 0-1056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0 960,'-10'2'280,"-14"1"216,-15 3-312,-11 3-552,-10 1-120,-6 3-16,-3 0 136,-2 1 536,1 0 128,1-1 48,3 0-16,5-1-240,4-1-104,5-2 8,12-2-1384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40 1856,'0'1'184,"3"-1"233,2 2-161,4-1-32,6 2-80,3-1-104,5 1 88,4 0 144,3 0 64,4 1 8,5 0-72,5 0-168,4-1-48,4-1-56,5-2 0,4 0 0,3-3 0,4-1-40,2-2-136,3-2-136,2-1-120,0-1-312,0-1-113,0-2 449,-13 2-1256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15 111 4665,'-3'1'184,"-1"0"-24,-1 0-672,2 0-40,3-1 120,4 0 648,4-1 264,5 0 240,4 0 24,5-1-320,6-1-136,5 0-216,6-2-48,5-1-24,7-1 0,4-1 0,6-2-40,6 0-288,3-1-248,4-1-536,1 0-424,2 0 831,-13 1-1479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0 528 1320,'1'0'8,"2"0"-8,3-1-168,6-1 136,6-2 8,6-2 48,6-1 320,5-3 176,5-2 241,5-2-17,5-2-208,4-2-184,5-2-256,4-1-32,4-2-24,4-2-24,3-2-160,3-1-128,0-2-152,0 0 24,-2 0 176,-2 1 112,-3 1 152,-5 1 8,-4 1-48,-5 3-16,-7 1-120,-6 2-120,-7 4 144,-10 3-2481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 0 592,'-11'4'16,"-14"5"8,-4 0-656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10 575 1816,'-3'2'-128,"-1"0"-192,1 1-8,3-1 280,5-1 48,6-4 280,6-2 136,7-3 224,7-4 65,7-3-105,7-2-128,6-2-192,6-3-96,6-3-96,5-2-48,5-2-24,4-2-16,4-1-48,2-1-8,1-1 8,0 0 8,-2 1 40,-3 0 0,-2 1 8,-3 1-8,-3 1-456,-4 1-552,-4 1 568,-12 5-2185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0 772 1904,'2'0'16,"4"-3"-24,6-2-128,7-3 64,7-4 16,7-2 104,8-4 176,7-2 377,4-2 159,5-2 32,5-2-136,3-2-344,5-1-152,3-2-136,2-2-8,3 1-16,1-1-8,1-1 8,1 0 16,1 1-8,0-2-8,-1 1-144,-1-1-104,-3 0-312,-3 1-64,-4 1 40,-4 2 40,-7 2 199,-5 3-15,-8 3 200,-12 5-1528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88,'0'0'-88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4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1726 0 3193,'-50'14'328,"-69"19"600,-66 19-992,-55 17-248,-37 14-192,-19 12-552,-7 7 495,48-13-1391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9.27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74 54 12163,'-10'6'968,"-12"6"1112,-3 4-2920,8 1-536,18-2 63,29-7 393,31-8 376,37-13 312,35-14-160,38-16 312,-10-1-9434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0 542 1736,'7'-3'769,"12"-3"607,11-4-240,11-4-664,9-2-176,7-3-128,7-3-24,4-2-24,5-3-48,2-3-48,3-1-24,2-3-152,-1-1-40,1-1-16,-1 0 0,-1 0 72,-1 1-80,-3 0-152,0 1-128,-3 2 232,-13 5-3809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 0 3249,'-8'4'-144,"-12"4"0,-2 2-2817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0 1160,'-11'5'56,"-15"7"48,-12 6-136,-1 0-1256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0 96,'-3'2'0,"-1"0"-96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0 339 824,'13'-5'120,"16"-7"120,16-6-152,14-7-40,9-4-24,8-3-8,3-3-16,2-1-24,-1-2-96,0 0-24,-4-1 64,-13 7-912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1280,'-8'4'-104,"-11"6"64,-2 0-1096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114 218 1096,'-4'2'24,"-7"4"48,-5 2-160,-2 1-8,-1 1 136,2-1 184,3-2 136,4-2 88,5-3-31,6-2-121,7-4-152,7-4-104,5-3-128,6-4-40,5-3 0,6-2 8,5-3 96,3-1 32,4-2 32,2 0 0,3 0-32,2 0-96,2-1 48,-9 5-2417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 0 1888,'-7'3'-336,"-10"5"176,-1 1-1232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762 0 1576,'-9'6'256,"-12"6"240,-11 6-255,-9 6-225,-7 3-48,-4 3-120,-4 1-1,-2 0 57,-1 0 96,-1-1 201,0-1-9,1-3-80,1-1-256,3-1-481,3-2 369,10-5-1376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0 574 184,'4'-2'192,"6"-4"312,7-3 112,6-3 88,7-3-31,5-2-217,3-2-104,4-2-192,3-2-96,2-1-64,3-2 0,1-1 8,1-1 8,1-1-8,2-1 8,0-1-16,0 1 0,0-1-32,-1 0-32,0 1-48,-2 1-88,-1 0-272,-2 2-120,-2 1 279,-8 4-1855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9.80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1 349 11250,'2'-5'1041,"8"-7"2167,10-7-4520,15-4 16,18-5 480,21-4 880,20-2 624,19-3 200,16-2-96,14 1-400,14 4-224,8 8-520,6 9-224,-4 12-456,-11 14-120,-23 15 351,-30 13 265,-38 13 608,-41 11 208,-41 11 88,-39 9 1,-32 7-113,-25 4-48,-15 2-72,-5-2-40,6-7-56,13-9-24,17-13-304,21-12-569,23-15 513,20-14-10626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 0 944,'-8'4'16,"-2"1"-976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2 475 1080,'-1'1'88,"0"-1"96,2 1-64,3-3-8,4-1 80,4-2 96,4-4 1,5-1-57,5-3-32,3-1-56,5-2-16,4-2-8,4-1-32,2-1-64,3-1 0,1 0 16,2 0 0,0-1 16,2 1 0,0-1-32,0-1-8,1 1-40,0-1-32,-2 0-64,-1 0-32,-2-1-128,-3 2-32,-2 0-257,-4 1 313,-7 4-1520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 15 1936,'-1'-3'-416,"-2"-2"80,1-2-848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53 1264,'1'-2'456,"3"-3"417,1-2-137,3-1-344,4 0-160,5 0-208,5 2-24,4 1-88,3 2-80,4 2-184,1 3-88,1 2-48,1 3 55,-1 3 65,-1 2-72,-3 2 32,-3 3 160,-7-2-296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584 0 928,'-3'5'160,"-4"5"352,-8 7-104,-6 6 81,-7 4 55,-7 2-24,-4 2-32,-4-2-136,-4 0-40,-2-3-104,-1-3-56,1-2-64,2-4-192,3-3-616,3-3-512,4-4 608,8-4-1857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0 896,'-7'7'208,"-9"10"328,-10 10-8,-9 8 113,-8 6 79,-7 4-40,-4 2-104,-3 0-272,-2-2-128,-1-3-256,0-4-280,1-5-600,1-4-120,3-4-1,2-6 225,3-5 672,11-4-480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989 0 2248,'-5'6'369,"-5"6"335,-6 8-416,-6 5-136,-7 6-112,-4 3-16,-6 4 0,-3 4 16,-4 2 16,-4 2-8,-3 1 16,-4 1 48,-3 0 24,-2 0-8,-3-1-16,-3-2-56,-1-2-72,0-3-256,0-3-760,0-5 656,13-6-2529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1732 0 6305,'-6'4'104,"-8"7"-512,-9 6-320,-7 7-152,-9 5 88,-6 3 752,-6 4 400,-5 3 520,-4 1 32,-4 2-256,-3 1-216,-2 1-360,-1 0-72,0 0-104,-1-1-8,1-1-16,0-2-24,0-1 48,0-3-8,0-1-96,0-2-32,1-1-216,0 0-128,2-1 0,3-2 24,3-3-88,4-1-105,5-3 65,6-4 64,7-3 320,8-4 256,9-3-592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1456,'9'-4'160,"12"-6"136,13-7-200,12-4-120,8-6-80,6-2-80,4-4-112,2 0-80,2-3 48,0 1 160,-12 5-360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0 888,'-16'8'328,"-20"10"224,-19 8-248,-14 6-128,-7 3-232,-3 0-72,3-1-8,4-4 24,7-5 72,9-6 64,8-6 40,9-4-280,9-5 168,8-3-1552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0.10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0 236 15147,'2'-5'368,"5"-6"-464,7-6-216,10-5 200,9-4 136,8-2 656,9-2 105,8 1-25,9 2-128,10 5-368,10 8-128,8 9-144,4 12-48,-1 12-40,-7 13-24,-17 14-120,-19 13-128,-25 16-104,-26 14-24,-27 15 95,-27 8 129,-23 5 72,-19-1-24,-16-8-288,-10-8-120,-6-13-520,-2-14-657,4-15 1097,23-18-9794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82 616,'8'-3'0,"11"-5"-8,10-5-16,10-4-24,7-4 40,-4 1-520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2 334 648,'-1'-1'-16,"0"-3"24,3-2-80,4-4 72,5-3 8,7-4 64,5-4 136,6-3 120,5-3 8,6-4-88,3-2-200,5-3-288,3-2-144,2-2 184,-8 7-792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847 0 4561,'-10'5'104,"-11"8"-88,-14 9-464,-9 7-240,-9 7 40,-5 5 192,-4 3 231,-1 2 642,-1 0 143,2 0 64,1-1-40,3-1-360,5-3-216,5-2-296,5-4-80,6-2-96,7-3-152,8-4 112,6-2-129,9-4-71,8-5 448,3-4-544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46 392,'8'-4'32,"11"-5"-40,11-7-16,1-1-368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1592,'-4'1'360,"-7"2"289,-6 2-305,-6 3-64,-5 5-64,-4 3-16,-3 4-40,-5 4-40,-2 3-40,-2 3 0,-1 2-8,-2 2-16,0 0-32,0 2-16,1 1-8,1 0 0,4 1-8,4-2-24,5-2-392,4-3-104,6-3-184,6-4 207,6-5-1527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0 524 128,'6'-2'80,"8"-4"144,10-4 24,9-6-24,8-5-40,5-5-136,4-5-24,3-3-88,1-4-48,1-2-24,-1-2 8,-1-1 168,0-2 24,-2 1-24,-2-1-112,-2 1-16,-9 7-616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939 0 2016,'-3'1'184,"-4"3"113,-6 2-145,-6 3-104,-6 3-16,-4 4 248,-6 2 128,-5 3 120,-4 3 8,-4 4-248,-4 3-128,-2 3-144,-2 4-8,-1 4-8,-1 3 16,0 2 72,0 3 64,3 1 128,3 0 32,5-1-48,6-4-56,7-4-216,8-5-288,9-7-760,7-6-312,9-6 592,4-6-1993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753 0 728,'-9'5'104,"-13"6"168,-12 6 40,-12 8 192,-8 4 89,-4 5-9,-4 4-112,1 3-248,2 3-128,2 2-176,5 3-160,3 1-136,6 2 16,4-2 328,5-2 280,5-4 192,7-4-16,7-6-424,7-7-328,8-6-640,8-7-17,7-7 465,1-4-592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121 0 2280,'-6'8'505,"-8"10"383,-4 8-280,-3 6-656,0 3-408,4 0-208,3-1-72,6-4 55,6-3 281,6-5 176,5-5 88,6-4 176,5-6 16,5-4-24,4-5-72,6-5 24,-5 0-992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0 608,'2'2'64,"3"3"112,4 1-320,5 1 96,0-1-608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0.40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24 14355,'8'-3'496,"13"-3"152,18-1-712,17 2 40,15 3 48,13 5 160,6 6 256,2 8 49,-2 8 39,-6 11-120,-10 11-288,-13 11-96,-16 10-168,-18 9-176,-21 10-328,-22 9-193,-26 8-295,-26 4-40,-25-3-128,-23-5-217,-20-12 905,14-20-9306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 0 1800,'-2'4'440,"-1"6"465,0 5-201,2 3-336,4 2-120,3 0-208,6 0-64,5-3-144,4-2-64,5-4 8,4-4 24,5-4 64,4-4-80,3-5-632,0-5 535,-6 1-1831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0 968,'-2'3'0,"-4"3"-248,-1 3 8,1 2 168,1 2 160,3 1 336,5 0 72,4 1 216,5-2 33,5 0-41,6-2-80,6-2-432,6-2-208,5-4-272,3-4-208,5-4 312,-7-2-3225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187 0 4345,'-7'1'0,"-9"3"-184,-7 1-64,-5 2-56,-1 1-120,2 2 16,4 1 80,6 0 143,5 0 129,7 1 32,6 0 24,7 0 217,6 0 183,7-2 16,7-2-24,5-2-240,6-2-208,4-2-120,3-3-64,4-3-280,1-3-73,1-2-111,0-3 24,-2-2 408,-8 1-248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0 205 1080,'5'1'504,"5"0"489,8-1-113,7 0-312,8-2-200,6-1-240,5-4-72,4-2-48,2-2 0,1-4 0,0-2 0,-1-2 0,-3-2-16,-3-1-360,-5 0-240,-4 0-352,-4 2 391,-9 3-1535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2056,'-3'2'192,"-5"2"305,-1 3-521,-1 3 0,1 2-16,3 2 32,3 2 24,4 0 144,3 1 144,4 1 32,4 0 16,3-1-88,6 0-32,3-2-16,4-1-40,4-3-40,1-2-200,4-3-56,2-3-32,2-3-16,2-3 40,1-3-24,-1-3-8,-1-3 16,-1-3-40,-2-1-24,-3-3-176,-4 0-297,-4 0 401,-7 3-1736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2 227 3161,'-1'3'104,"0"3"264,2 2-472,4 1 32,7 0 144,6-1 32,7-4 48,6-4 0,6-4-56,6-3-32,4-4-32,4-3-16,2-1 0,2-3-8,0-1 8,0 0 0,-1-1-8,-1 0 0,-2 1-8,-2-1-16,-3 1-152,-4 1-160,-3-1-432,-6 2 408,-8 2-2241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544 434 1224,'0'1'168,"2"2"160,2 0-136,4 1 8,5-1 73,7-2 111,5-3 8,7-2-8,6-4 8,5-2-16,4-4-16,3-2-104,3-2-64,2-2-112,1-2-40,2-1-16,0-2-16,-1-1-16,0 0-32,-3 0-104,-4 1-32,-4 2 8,-5 2 40,-8 4 120,-8 4 8,-9 4 0,-9 3-40,-9 5-56,-8 4-24,-8 3-24,-8 3 24,-6 3 40,-6 2 96,-7 2 144,-5 1 32,-4 2-8,-5 1-64,-3 0-256,-3 2-176,-3 0-248,-1 1-72,-1 0 72,0 0 135,1-1 297,2-2 240,2-1 305,4-3 23,4-2-64,4-4-184,6-2-272,3-4-88,4-1-160,5-3-112,3-1-41,3 0 57,3-1 368,2-1 208,2 1 144,2 0 0,3-1-392,2 1-232,3 0-120,3 0 32,3 1 280,2-1 144,4 1 144,3 0-24,3 0-96,2 1-16,3 1-8,2 0 32,1 1 160,2 0 32,1 1 48,3 0 0,3-1-95,3 0 23,6-2 136,4-1 24,5-3-40,4-3-64,4-3-160,5-3-48,3-3-32,3-1 0,3-3-16,2 0 0,1-1 8,3 0 0,1-2 16,1 0 8,1 0-16,1 0 0,0-1-16,1 0-8,-1-2-24,-1 0-72,-2-2-520,-2 0-344,-4 0 471,-12 5-1583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564 0 592,'-7'3'88,"-13"4"72,-12 5-40,-11 3 88,-10 5 32,-7 2 32,-7 2-40,-3 2-192,-4 1-208,-1 1 88,12-4-1624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0 365 1544,'15'-5'224,"19"-7"192,21-7-207,17-7-169,13-5-24,10-5-96,6-2-137,4-2-223,1-1-72,1-1 8,-1 1 216,-18 7-120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2096,'4'0'329,"4"-2"263,6 0-256,6 0-248,6-2-48,4 0-40,5 0-8,3-1-16,3-1-48,2 1-64,2 0-32,0 2-216,1 0-153,-3 2 305,-8 1-1688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0.73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202 120 19268,'15'-5'344,"26"-6"-1568,32-5-120,33-2 207,27 1-23,18 0 1240,6 2 328,-4 3 240,-11 4 25,-15 8-177,-19 11-248,-22 16-392,-25 20-184,-29 25-209,-31 26-63,-35 26 64,-33 22 160,-28 14 240,-26 7 112,-19-2 88,-15-8-16,-12-12-256,-7-17-264,-1-19-840,4-20-1025,11-21 1313,32-23-8354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2 261 5577,'-1'-1'-160,"0"-3"24,1-4-728,5-4 104,4-4 144,5-3 176,6-3 127,5-1 642,4 0 143,4 1 24,5 1-32,3 2-232,4 1-80,3 4-48,3 1-24,4 3-24,2 3-24,3 1-16,0 4 0,1 1-16,-2 3 0,-1 2 0,-2 3 0,-4 2-136,-5 2-256,-6 3 232,-9-1-3889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76 2088,'3'-2'200,"4"-3"145,6-2-25,6-3-64,6 0-48,7 0-80,6 1 80,6 1 232,3 1 40,2 2 48,2 2-112,0 3-256,-1 3-64,-2 3-136,-1 2-104,-4 4-128,-3 2-112,-4 4-376,-4 2 8,-5 2-192,-5 3-129,-7 1 753,-6-3-864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 5657,'6'-1'-408,"8"0"-592,12-1-104,9 1 271,9 0 241,4 2 288,3 2 264,0 2 440,-2 3 64,-2 1-7,-4 4-105,-5 1-288,-3 3-144,-4 3-448,-4 3 343,-6-3-2135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 0 1032,'-5'5'104,"-8"4"-88,-7 5-56,-2-1-1072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 2825,'8'-1'-48,"9"-1"32,10-1-320,9 1 15,5 1 169,3 3 64,1 4 328,-1 3 121,-3 3 135,-3 3 0,-4 3-176,-4 2-96,-3 3-136,-5 2-32,-3 2 8,-6 3 16,-5 0 24,-5 2 48,-8 1 144,-6 1 16,-5 0 112,-7 0 64,-4 0-64,-6-2-72,-3-2-320,-4-4-248,-3-3-464,-3-3-176,-3-4-24,-1-4 24,-2-2 504,10-4-2681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2240,'1'4'457,"0"7"375,-1 5-360,-2 7-136,-3 4-176,-3 3-64,-3 3-32,-5 0-8,-3 1-8,-5-1-24,-3 1-40,-5 0-64,-3-1-80,-3-2-80,-4-1-200,-3-2-64,-1-3-432,-2-4 503,8-5-1543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508 0 952,'-2'4'264,"-5"6"328,-4 6-104,-5 4-199,-5 5-1,-6 2 56,-6 1 64,-4 1 176,-3-1-64,-2-2-272,-1-2-160,0-4-368,-1-4-136,2-4-432,3-6-256,5-6 607,7-3-1423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11 512,'5'-1'32,"8"-2"96,6 0-152,0-1-624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168 0 544,'3'3'184,"2"5"144,3 5-48,0 5-160,-2 4 8,-4 2 24,-4 3 72,-5 1 185,-6 0 95,-6 0-8,-4-2-56,-3-2-192,-2-3-200,-1-4-760,0-3 504,5-5-2977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0 155 1888,'4'-2'264,"5"-2"393,6-3-329,7-2 24,7-2 64,6-1 0,6-1-32,4 0-16,2-1-96,2 1-64,2 1-112,0 0-40,1 2-40,-1 1-8,1 2-80,-2 2-80,0 3-168,-3 3-112,-2 3-312,-4 4-280,-3 2 576,-9 0-2089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1.09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936 1 15667,'-11'11'440,"-14"21"-208,-17 27-416,-13 28 24,-12 27 24,-11 20 176,-8 13 16,-7 6-24,-4 0-288,-2-5-336,-2-14-1344,2-17 1128,17-29-11587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 10 2497,'-5'0'-473,"-5"-3"337,-2 0-440,-1-1-736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1456,'4'-3'288,"7"-3"248,8-4-215,8-3-249,9-2-80,8-2-80,6 0-32,5 0-49,5 1-63,4 1-144,3 1-112,1 2 264,-11 3-744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 1256,'-1'-1'64,"-1"-1"-1384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 0 1088,'-6'3'16,"-9"4"-16,-7 4-8,-7 3 8,-4 2 48,-2 2 320,0-2 168,3-1 41,5-2-81,5-4-592,7-2-240,7-3-129,5-2 97,7-3 368,7-1 88,5-3 112,6-2-16,5-2-103,5-1-33,2-1-48,2-1-8,2-1-8,1-1 0,0 2 0,-2 0 16,-1 2 0,-3 2 8,-3 3 0,-3 2 0,-2 2 0,-4 3-24,-2 5 16,-5 3-8,-4 4 24,-4 4 56,-6 3 56,-5 2 136,-5 1 96,-3 1 24,-3-1-64,-3 0-120,-1-1-136,-3-1-48,-1-1-320,-1-3-328,-1-2 344,3-3-2721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3377,'4'0'136,"7"-1"-80,8 1-360,7 1-256,7 2-9,3 0 177,3 3 208,-1 1 480,-1 2 128,-3 2 89,-3 2-17,-2 1-272,-3 2-152,-3 1-376,-3 1-208,-5 2-377,-4 2 401,-6 3-184,-4 0 120,-5 1 672,-5 0-168,-4-2 120,0-4-384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579 0 704,'0'4'32,"0"6"112,-3 6-104,-2 6 8,-3 3 48,-5 3-16,-4 1-16,-4 0 0,-4-1 200,-4 0 24,-4-1 96,-3-2 41,-4-1-201,-2-2 0,-4-2-128,0-3-88,-1-2-208,1-4-160,1-2-385,3-5 377,7-1-1144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1864,'5'-1'112,"9"1"40,7 0-144,7 1-88,5 1 0,1 1 72,0 2 88,-2 2 273,-3 2 79,-3 1-24,-3 3-48,-4 2-304,-4 3-144,-5 3-120,-5 3 8,-5 2 72,-6 1 64,-4 2 72,-5 0-8,-3 0-104,-3-2-32,-2 0-160,-3-3-49,-2-3-215,-3-3-40,-2-3 336,4-4-408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1968,'5'2'296,"8"2"321,7 4-153,4 5-192,3 5-40,-1 3-104,-2 4-16,-3 2 8,-4 3 8,-6 2-24,-4 2-24,-5 1 88,-5 0 32,-3-1 0,-4-3-88,-3-4-504,-2-3-192,-4-3-368,-4-3-297,-3-3 785,3-4-1096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 4057,'3'-3'80,"6"-4"-16,7-2-152,7-3-120,7 0-16,5 2-32,4 1 24,3 2 136,1 3 64,-1 2 104,-2 4 72,-5 4 72,-4 3-8,-4 5-96,-6 4-96,-6 3-152,-4 4-56,-7 3-24,-5 2 72,-7 2 184,-4 0 56,-6 1-48,-5 0-144,-4-2-448,-4-1-81,-4-2-87,-4-4 296,6-4-520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2232,'1'-1'8,"2"-1"-208,4-2-88,5-2 32,5-3 40,6-1 184,6-2 56,5 0-8,3 0 0,3 0-8,3 1-8,1 2-24,1 1-64,-1 3 56,-7 1-1136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1.33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1164 0 19596,'-4'5'352,"-10"15"-968,-14 20-40,-18 27 160,-19 26-8,-22 21 512,-20 16 64,-15 9 8,-10 2-24,-1-3-768,4-9-553,11-15-2167,16-18 1815,25-26-9249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 0 280,'-4'3'-48,"-6"3"64,-2 1-264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12 197 2168,'-2'-1'88,"-2"-2"329,0-3-473,2-2 136,3-2 400,4-3 168,4-1 272,6-1 40,5-1-248,5 1-176,7 0-327,4 1-121,5 2-72,4 1-8,3 0 0,2 2 0,2 0 0,1 2-8,1 2-24,-1 2-24,-1 3-56,-2 3-33,-3 3-103,-3 2-80,-6 2-392,-4 3-232,-6 1-592,-6 2 744,-7-2-1649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 25 3353,'-3'-2'-328,"-4"-3"-72,-1-4-97,1 0-1631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 1992,'4'-2'264,"7"-3"185,7-1-177,8-2-208,6-1-48,5 1-24,5 0 0,3 2 8,3 1 0,1 3-8,-1 2 0,0 3-248,-3 2 0,-2 2-41,-4 2-119,-4 2 352,-9-1-1672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 10 480,'7'-1'224,"8"-1"184,8-1-80,5 1-56,3 0-16,-1 2-48,-2 3 1,-3 2-1,-4 2 32,-5 3 160,-6 2 48,-5 3-64,-6 2-80,-4 2-144,-5 1-48,-4 1-64,-3 0-40,-4-2-56,-3-1-24,-4-1 0,-4-3-40,-3-1 0,-3-1-48,0-2-248,1-1-168,1-2 296,6-3-2577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0 808,'-3'4'232,"-3"6"200,-5 4-176,-4 4-208,-3 2-152,-4-1-112,-3-1-120,-2-2 176,4-4-800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0 236 1776,'5'-2'104,"6"-2"192,10-4-304,8-3-8,10-2 24,7-3 16,7-2 32,6-1 49,3-2 95,3 0 8,2 0-40,1 0-80,-1-1-656,0 1 391,-11 3-2087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1082 0 1760,'-8'3'120,"-10"2"144,-11 3-224,-10 3-16,-8 0-8,-5 2-8,-4-2 129,-3 1 55,-2-1 24,0-1-16,0-1-128,0 1-56,0-1-16,2 1 0,0 0 8,1 0-8,2 1-136,2 0-184,2 0-281,3 0-15,4-1 256,8-2-680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0 115 512,'12'-3'128,"15"-4"80,14-3-96,12-3-176,7-1-16,4-1 24,1 0 8,-1 0-80,-3 2 104,-12 3-536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1456 0 1992,'-2'1'184,"-5"-1"297,-4 1 39,-5 1-56,-6 1-32,-5 0-152,-5 0-136,-4 2 56,-4 0 16,-5 0-24,-3 1-32,-4 1-40,-2-1-8,-4 1-8,-2 1 0,-3 0-48,-1 0-8,-2 0-8,-2 1-8,-1 2-24,0 0 8,-1 1-24,-1 2-56,0 1-280,0 1-216,0 1-104,2 1-288,1 0 576,12-2-2561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1.47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85 0 9858,'-14'8'320,"-19"8"2953,-5 1-16724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897 9 224,'3'-1'184,"2"-1"552,0-1 104,-1 1 17,-4 1-49,-4 2-304,-7 1-16,-6 2 0,-7 2-48,-6 2-208,-6 2-96,-6 1-112,-6 3-16,-5 1-8,-5 1-80,-5 1-160,-5 1-48,-3 1-360,-5 1-48,-2 1 24,-3 1-272,-2 1 663,12-3-1839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776 0 712,'-7'4'128,"-11"5"160,-10 6 48,-11 6 104,-8 3-56,-8 3-87,-6 2-33,-3 1-112,-3 0-40,-2 2-64,0 1-24,1 0-48,2 1-384,1 0 272,12-5-2481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152 0 960,'-9'5'64,"-13"6"16,-12 6-240,-10 6 88,1-1-800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473 0 1768,'-3'2'264,"-4"1"193,-5 4-137,-3 2-224,-5 3-80,-2 2-32,-4 3-16,-3 2 32,-3 3 88,-4 1 112,-2 2 8,-2 1-24,-1 2-64,0 0-272,1 1-312,1 0 272,7-5-2673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596 0 2553,'-1'1'352,"-3"2"336,-3 3-208,-5 2-208,-3 3-56,-5 2-120,-3 2 8,-3 2 136,-4 1-24,-2 2 24,-2 1 24,-3 1-120,-2 2-8,-1 2-56,-2 1-56,1 1-136,0 1-88,1 1-336,0 0-272,0 0 448,8-6-3729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424 0 3265,'-3'2'88,"-3"3"64,-5 2-840,-3 3-81,-3 3 81,-3 2 144,-3 2 520,-3 2 200,-3 3 112,-2 2 8,-1 2-64,0 2-128,-1 1-88,2 1-16,1-1-8,2 0 0,4-3-448,5-1 336,4-6-1192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0 928,'-2'2'264,"-2"4"232,0 2-296,-1 3-120,2 0-104,1 1-16,3 0 64,4 0 88,3-1 32,3-1 0,5-2-31,4-1-81,5-3-361,5-1 241,-2-2-1968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1840,'-4'2'40,"0"1"-1920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0 888,'-2'5'128,"-2"6"184,-1 6-40,0 3 0,1 2-104,4 2-152,4-2-504,5-1 280,0-5-1152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 0 1048,'-2'2'336,"-3"1"272,-2 2-183,-2 3-25,-2 3-16,0 2-8,-1 2 56,1 3 40,1 2 16,1 2-16,2 2-88,2 1-120,3 1-232,3-2-248,4-1-352,5-3-160,6-4-336,7-4-16,4-6 623,-1-2-1551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3.54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3166 3881,'2'0'472,"2"-1"448,5-2-192,5-2-32,5-2 129,4-3 319,4-5 144,6-4 240,5-5-7,9-5-137,12-7-72,17-7-175,19-10-65,25-12-168,27-13-104,32-13-248,31-15-152,32-15-232,29-16-80,27-18-72,25-21 8,23-22-32,23-24 0,21-22-504,15-22-392,7-13-1104,-4-5-825,-22 9 1537,-76 51-11995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 0 1632,'-1'2'456,"-2"0"417,-1 3-305,-1 1-376,-1 1-96,1 2-104,1 0-32,2 1-16,3 2 0,2 1 32,4 2 0,3 2 0,3 1-8,4 2-360,5-1-56,7-1 192,-2-4-2201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 0 3305,'-3'1'80,"-3"0"-88,-3 2 8,-1 1 32,-1 2 112,0 0 408,1 2 96,1 0 40,2 1-120,2 1-184,2 2 0,4-1 121,3 2 143,7-2-104,7 0-104,8-2-200,7-1-168,9-4-136,7-2-120,4-3-344,5-3-192,0-3-505,0-3-431,-2-2 968,-11 0-3473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 0 4993,'-4'1'-16,"-5"3"-352,-3 1 168,-2 2 176,1 2 384,1 1 232,3 0 440,2 0 41,5 0-233,4 0-40,5-2-312,7 0-64,6-2-144,6-1-160,7-2-232,6 0-56,4-2-64,3-2-48,3-2 24,2-1-56,-1-3-160,-1-1-120,-1-2-457,-3-2-511,-4 1 880,-9 1-4001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102 87 8754,'-5'1'-80,"-7"2"-776,-3 1 208,-2 2 191,0-1 49,3 1 512,3-1 152,4 0 265,3-1 15,4 1-48,5 0-40,5 0-168,5 0 0,7 0-56,7 0 8,5-2-8,8 0-8,4-3-80,7-3-88,3-2-16,3-3 0,3-4-16,1-1-8,-2-2-64,-1-1-64,-4-1-248,-5 0-192,-5 1-536,-6 1-369,-7 1 785,-10 3-5361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243 132 6505,'-8'2'-432,"-9"2"-880,-9 3 48,-4 2 768,-2-1 360,0 1 920,4-2 264,4-1 216,5-3-159,6-1-505,4-1-208,4 0-160,6 0-24,4 0 24,5 0 16,6 1 8,5 0 104,7 0 184,4 0 32,6-1-104,6-1-128,5-2-216,6-2-47,5-1-41,3-1-8,4-2-24,0-3 0,1-1-16,0-3-56,-1 0-97,-1-2-63,0 0-256,-1-1-216,0 0-584,0-1-520,-1 0 967,-11 2-5448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1157 0 5065,'-7'2'256,"-8"3"304,-10 3-880,-6 4 64,-7 1 88,-4 2 256,-3 1 440,-3-1 80,-1 1-24,-2-1-151,0-1-233,0 1-48,-2 1-48,1 1-24,-1 0-88,-1 2-48,0 0-128,-1 1-8,0-1-88,1 0-49,0-1 41,2 0 8,3-2 8,3-1-264,5-1 376,9-4-5169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0 569 3129,'4'-1'728,"8"-1"800,6-3-240,9-1-271,8-2-249,7-3-368,6-2-112,5-2 8,5-3 48,3-2 88,4-2 24,2-3-88,3-2-48,2-1-120,2-3-64,3-1-87,1-2-25,2 1-121,1-1-215,-1 0-392,-1 1-136,-4 1-168,-4 2 48,-6 2-425,-6 2 817,-13 5-5329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0 519 2561,'4'-1'120,"3"0"88,5-3-208,5 0 0,3-3 56,3 0 368,1-1 192,3-1 216,2 0 24,3-1-240,2 0-168,3-1-184,2 0-63,5-3-97,3 0-24,5-3-16,3-2-8,4-1-32,3-2-16,4-1-16,2-2-8,3-2 0,1-2-32,1-1-192,0-1-153,-2-1-383,0 0-192,-4-1-464,-2 1 736,-12 5-2249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1781 0 8674,'-3'3'208,"-6"3"-152,-5 5-40,-4 4 56,-5 3 152,-3 3 432,-3 0 184,-3 2 193,-2-1-81,-2 0-352,-2-1-160,-2 0-136,-2 0 0,-3 0-16,-3 2-32,-4 1-96,-3 1-64,-4 3-64,-5 2-24,-5 2-8,-4 1 0,-4 2-8,-5 1 0,-3 2 8,-2 1-24,-2 2-288,0 1-192,2 1-416,1-2-352,4-1-705,5-1-631,4-3 1407,15-7-5184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0 849 7402,'6'-2'176,"8"-3"-120,9-4-72,9-5-32,9-2-8,6-4 16,5-2 8,5-1 80,1-2 72,2-1 208,1 0 80,1-1 88,2-1-8,1 0-152,1-1-72,2-1-136,2-1-48,1-2-56,2-1-8,0-1 0,0-2 8,0 0-16,0-2-8,-1 1-248,-1 0-304,-2 0-496,0 2-184,-3 0-273,-1 3-175,-4 3 1040,-12 6-2681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4.30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2332 0 13555,'-16'18'536,"-25"33"-144,-28 37-112,-25 37-168,-22 34-88,-18 26 0,-17 19 8,-15 12 16,-16 4 0,-16 0-24,-14-5-112,-15-4-1208,-16-5-2025,-16-4 1921,36-37-7570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1576 0 7218,'-8'3'104,"-9"4"-200,-11 4-8,-9 4 8,-6 2 63,-6 2 298,-4 1 199,-4-1 344,-2 1 144,-3 0-72,-1 1-136,-1 1-304,1 2-143,0 1-169,0 3-48,0 2-40,0 1-8,-2 2-16,-1 0 8,-1 0-24,-4 1-8,-2 1-64,-2 1-168,-3 0-441,-1 0-415,-1 0 536,13-7-8946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0 522 6785,'9'-2'681,"11"-4"991,14-5-1528,13-5-24,12-3-104,9-3-16,8-4-8,6-1 8,1-3 8,2-1 8,0-2 8,-2 0 0,-2-2-8,0 0-16,-2 0-72,0 0-192,-2 0-656,0 2-505,-1 1 697,-14 6-5361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 0 6177,'-5'3'-664,"-10"4"920,-1 0-6025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1286 0 3889,'-7'3'432,"-10"3"336,-9 4-456,-8 4-320,-7 4-24,-6 2 32,-4 2 40,-4 2 240,-2 0 24,-2 2-24,-2-1-40,-2 1-232,-1 0-24,-3 0 0,-2 0 8,-3 1 16,-1 1 16,-2-1-8,1 0-88,0 0-608,2 0-480,1-2 592,14-4-3473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0 375 4865,'6'0'112,"7"-2"-376,9-1-264,8-2-224,5-2-16,4-1 351,4 0 417,0-1 665,2-1 119,-1-1 40,0-1-192,1-1-416,2-1-96,1-1-72,3-1-24,2 0-8,2-1-16,3-1-8,3-1-32,0-1-240,1-1-80,-2-1-56,0 0 32,-2-1 104,-3 0-160,-2 1 288,-10 3-3065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 40 7538,'-3'1'48,"-2"2"-248,-2 0-104,0 2 231,3 0 73,1 1 225,4 1 111,3-1 136,4 1 80,4 0 192,4-2 48,6 0-16,5-1-128,7-1-319,8-1-129,8-2-120,7-1-24,7-1-24,6-2-32,5-1-280,3-1-73,2-2-199,0-1-224,-1-1-64,-1-1-88,-3-2-496,-2 0-481,-4-2 1145,-14 3-3673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5457,'-1'0'-112,"0"0"-328,1 1-120,3-1 560,2 1 112,3 1 384,4 0 160,2 0 56,3 1 25,2 0 39,3 1-32,2 1-40,2 0-80,3 2-232,3 0-128,4 1-176,4 0-32,6 0-48,4-1-16,5 0-32,3-2 8,4-3-248,3-3-8,0-4-168,1-3-208,0-4-512,-2-3-745,-2-3 1033,-11 2-4073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0 4465,'1'1'120,"0"1"-24,1 2-96,2 2 24,1 3 208,1 1 232,0 3 440,1 1 129,0 1-9,1 2-160,1 1-344,2 1-136,3 0-192,3 0-80,5-1-104,6-2-8,5-2-264,6-3-112,4-5-304,4-3-184,1-5-328,1-5-505,-1-4 985,-7-1-3945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356 0 7378,'-7'1'-489,"-10"3"-255,-9 2-856,-5 2 984,-2 3 184,-1 2 272,2 0 552,2 0 664,3 1 176,2 1 57,2 0-321,2 2-544,3 2-168,4 0-168,3 3-24,5 1-40,5 3-24,7 1-112,8 2-32,7 0-224,7-1-80,7-2-232,7-3-129,6-6-391,6-6-520,4-8 1024,-8-5-2257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122 0 11330,'-8'1'-296,"-10"0"-1400,-10 3-761,-7 4 1729,2-1-5425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7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1129 4081,'10'16'224,"23"19"24,31 15-80,39 6-120,39-1-48,40-7-8,35-14-16,32-17-128,26-17-312,22-16 16,18-15 8,13-13 152,10-11 328,7-9 56,3-9 0,1-8 0,-2-7-8,-3-6-48,-5-7 0,-9-6-16,-12-4-16,-15-5-32,-18-3-120,-24-2-648,-26 2 519,-53 19-1967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4.98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3365 1 9994,'-12'5'-432,"-14"11"-912,-14 14 272,-12 14 335,-13 13 1466,-10 11 935,-12 9 744,-10 9-39,-12 14-865,-12 17-464,-15 19-759,-16 22-193,-18 21-88,-19 18-24,-22 16 16,-19 12 8,-19 10 32,-15 7-177,-12 4-927,-6 3-672,-2 0 832,46-42-11707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296 0 4945,'-8'4'776,"-10"6"577,-9 6-577,-7 6-632,-3 6-112,-1 6-24,2 4-8,3 3 24,6 2-8,6-1-16,8 0 0,9-3-40,10-2-24,10-4-176,9-3-8,11-6-289,8-5-271,7-6 520,-5-6-5561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442 1 11218,'-7'-1'-88,"-10"1"-1008,-7 2 128,-7 1 328,-4 3 104,-2 3 800,-2 3 296,0 2 328,0 3 72,1 3-184,4 3-167,4 2-305,4 1-88,6 3-152,5 0-32,7 2-32,5 0 0,6 0 24,4 0 16,6-2 32,6-3 48,5-4-16,6-5-8,7-5 8,6-5-48,7-5-48,5-5-96,6-4-280,4-6-128,4-4-385,2-5-103,2-3-272,0-2-208,-2-1-529,-2 0 1033,-13 5-3737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27 5265,'1'0'-112,"4"1"-264,3 0 0,5 1 528,5 0 160,7 2 304,5-1 152,6 1 49,5 0-121,6 0-296,3 0-160,6-1-224,5-1-32,3-2-8,5-1-80,2-4-384,3-2-136,2-2-497,0-3-247,1-2 832,-14 1-3601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 0 5985,'-4'1'-8,"-3"1"-72,-4 2-72,-1 1 504,1 1 72,4 2 305,3 1-57,6 1-64,6 0 40,7 1-168,6 1-8,8-1-56,8-1-120,9-2-192,7-2-56,9-2-32,5-3-72,5-2-32,2-4-16,2-3-64,-1-2-16,0-2-296,-2 0-248,-4-1-504,-4-1-193,-5 1-495,-6-1 976,-12 3-2737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333 175 5409,'-8'2'-136,"-13"5"320,-10 3-896,-8 4 544,-3 3 224,0 2 208,2 0 144,5 0 256,5 0 0,8-2-215,6 0-121,9-2-264,8-2 48,9-1 104,8-3 8,7-1 112,8-2-8,8-1-64,7-3-24,7-2-112,6-2-48,6-3-32,4-1 24,3-3 40,1-3 8,2-1 0,1-2-16,-1-2-32,1-3-16,-1-2-8,-1-1-8,-2-3-184,-1-1-112,-3-1-192,-4-1-88,-5 0-144,-4 0-112,-8 2-321,-6 2-223,-7 2 720,-10 5-3657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0 376 7026,'8'-3'264,"10"-3"120,12-3-344,12-3 8,11-3 0,8-2-16,6-2-24,6-2 8,4-2-8,2-1 0,2-2-8,1-1-16,1-2-240,1 0-280,0-1-865,0-1-407,-1 1 888,-16 5-2025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798 118 1680,'9'-3'336,"13"-3"377,12-4-129,7-2-88,5-2-176,0 1-224,-4 0 128,-7 1 680,-8 2 288,-10 2 225,-8 1-105,-10 2-656,-8 2-256,-8 1-152,-7 3 0,-6 3 0,-7 3-16,-6 4-96,-5 4 8,-6 4 145,-5 3 119,-4 2 168,-5 3-16,-1 3-168,-1 2-96,-1 5-104,2 4-8,0 4-24,3 2-24,4 3-80,5 0-40,7-1-32,10-3-64,11-4-240,12-5-168,13-6-520,13-4-216,12-7-417,12-6-583,12-8 1351,-1-5-6104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369 7 1952,'-2'0'937,"-4"-1"1055,-3-1-152,-3 0-583,-1 0-337,-2 2-512,-1 2-88,-1 1 72,-1 4 104,-1 3 288,-2 3 161,-1 5 159,-3 3-16,-1 4-240,0 2-224,0 2-344,3 1-104,1 0-95,4 1-25,3-2 48,5-1 24,4-1 0,4-2 24,5-2-88,5-3-72,6-1-280,6-4-353,8-4-615,7-4-608,8-4 984,-5-4-11259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355 0 11787,'-2'1'-305,"-3"2"-1439,-1 3-296,-2 2 935,0 1 217,0 1 1800,-1-1 481,-1 0 359,-1-2-56,-1-1-759,-1 0-297,-1 1-304,-1 0-64,-1 2 16,-2 2 80,-1 3 288,-2 2 128,-1 4 145,-2 3 7,0 3-208,0 3-144,3 3-272,3 2-128,4 1-176,5 0-24,5-2-64,7-3-8,7-4-24,9-5-256,8-5-456,9-8-616,11-7 703,-3-5-15018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361 0 8450,'-2'1'-112,"-5"0"528,-4 3-2209,-3 2 721,-3 2 1216,-3 2 1033,-2 1 855,-1 0 32,-2 1-463,1-1-385,-1 2-408,2 0-80,0 1-8,2 2-31,1 2-113,0 1-88,2 3-184,2 2-80,2 1-120,4 0-40,5 2-64,4-1-8,6-1-8,6-1-112,5-4-288,6-4-336,5-5-633,6-8-431,5-7-2353,4-10 2521,-4-1-6842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6.08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10 6745,'1'-1'329,"3"-1"287,3 0-512,6-1 200,7 2 168,7 2 616,8 4 272,7 6 185,8 7-17,7 9-408,11 6-256,14 5-359,18 3-129,24-3-232,25-6-80,27-9-312,27-12-329,26-14-735,26-17-816,23-20 1144,-35-4-10931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441 0 14371,'-4'0'200,"-4"2"-952,-3 1-472,-5 3 400,-1 2 167,-3 4 1330,-2 2 311,-1 2 232,-1 1-112,-1 2-440,-1 1-88,-1 1-23,-1 1 79,-1 1 144,-1 2 24,1 0-104,2 2-152,3 1-304,3 1-120,6-1-152,4 0-56,7 0-80,6-2-112,6-2-192,6-3-56,7-4-448,7-5-232,6-6-881,5-7-711,4-8 1567,-5-2-9585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 8002,'0'-1'-1321,"1"0"3306,-1-1-10651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680 18 9634,'-3'-1'832,"-3"-2"569,-6 0-977,-3-1-88,-3 1-272,-3 0 32,-2 2 240,-3 2 112,-3 2 192,-1 3 72,-4 3-72,-1 3-40,-3 4-87,0 4-41,-2 2-8,-1 4 8,1 1 56,-1 0 16,2 0-80,3 0-80,4 0-184,5-1-128,4-1-144,7 0-120,5-2-224,5-1-80,6-1-272,6-3-120,6-1-112,7-2-113,8-4-471,8-1-328,7-4 1079,-2-3-10169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740 5 5137,'-4'-1'24,"-6"0"64,-5 0 24,-6 0 536,-3 1 393,-2-1 151,-3 1-88,-1 1-16,0 2-128,-1 1-103,0 2-209,-1 2-96,-1 3-120,-1 4 0,-2 3 24,-2 3 40,-2 4 232,0 1 49,-1 3-1,1 0-24,3 1-184,2 1-80,6 1-152,4 2-80,8 0-248,7-1-56,8 0-152,10-2-96,10-4-272,10-2-96,11-4-408,8-4-137,8-7-639,6-5-1009,4-7 1737,-9-2-8954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99 0 11755,'-3'0'416,"-2"1"136,-2 1-1593,-1 1 345,-1 4 192,0 2 1128,0 4 297,-1 1 183,0 4-40,0 1-536,1 1-176,3 1-176,2 1-40,5 0-48,4 0 24,5 0 48,6 0 0,7-1 0,7-2-16,7-3-136,9-3-32,8-3-200,8-5-104,5-4-264,5-6-256,3-5-744,0-5-609,-1-6 1177,-13 2-8362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0 150 11939,'1'1'432,"4"-1"480,4 0-1608,7 1 152,7-1 31,8-1 169,10-1 344,8-3 112,10-2 8,8-3-48,7-4-104,8-4-272,5-3-1160,5-2-928,4-4 1159,-14 3-4832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812 41 3497,'3'-1'176,"3"-1"104,3-2 128,0 0 136,0 0 280,-2 0 56,-5 0-79,-3 0-1,-6 0-136,-5 0-96,-4 1-104,-5 1-96,-5 1-112,-4 1 40,-5 2 256,-3 1 129,-5 3 111,-2 3-48,-1 3-296,-2 5-160,-1 3-144,0 3 0,0 2-32,0 2-8,1 0-56,3-1-16,2 0-32,4-1-96,5-3-440,5-1-344,7-2-905,5-3-735,7-2 1384,4-5-6826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698 90 1376,'4'-1'520,"5"-3"585,5-2 47,5-3 8,1-1-208,2-1-240,0 0-463,0 0-113,-1 1 64,0 3 24,-2 1 32,-3 3 80,-2 2 200,-5 3 144,-5 1 272,-5 2 88,-7 2-15,-5 2-65,-6 1-160,-4 3-128,-6 2-232,-3 2-88,-5 3-120,-3 1-48,-3 3 33,-3 0 23,-2 1 40,-2-1 16,-2 0-112,1-2-48,1-1-80,1-2-24,3-3-8,3-2-24,5-2-128,5-3-104,5-2-288,5-2-137,6-3-87,3-3 24,5-2 200,4-2 112,5-2 88,4-2 40,4-1 32,3 0 48,4 0 120,1 1 40,2 1 56,2 1 40,1 2 128,2 1 40,3 1 32,0 2-16,1 0-32,-1 1 8,1 1-24,-1-1-16,0 0-96,-1-1-32,1-2-32,-1-1 0,0-2 0,-1-1-16,0-3 16,-1-1-8,0-1 0,-2 0 8,-1 0-16,-2 0 0,-2 1-8,-2 1-8,-5 0 40,-4 2 16,-5 1 32,-6 3 48,-6 0 88,-4 3 40,-4 2 0,-2 3-40,-3 2-72,-3 2-16,-1 2 56,-3 4 16,-2 2-31,-1 3-25,-2 2-96,-1 3-24,0 2-24,-1 0 0,1 0-88,1 0-136,1-1-297,3-1-183,3-3-504,1-3-272,3-4-481,1-3-367,3-4 1304,4-3-6074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0 301 10410,'2'0'632,"3"1"809,4-1-2450,6 1-95,4-2-8,5 0 616,2-1 1112,1-3 376,0-1 200,0-3-223,1-2-625,0-3-176,2-1-144,3-2-16,1-1-16,1-2-72,1-2-144,0-2-112,1 0-457,1-1-295,0 0-720,-1 2-433,-2 0 1217,-8 5-4449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1135 0 6089,'-5'4'336,"-8"6"200,-6 5 33,-8 6 159,-6 5 344,-5 2 48,-4 2-248,-2 1-167,-3-1-441,-1-1-128,-3-1-80,-2 1 8,-2-1 56,-3 2 8,-1 2-24,-2 0-48,-1 2-328,-1 0-240,0 1-569,0 0-239,1-1-120,1-3-49,2-2 921,10-7-5705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6.57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0 656 8914,'14'-1'736,"21"-4"328,27-4-320,27-4 81,25-3-153,21-4-40,19-7-136,17-7-64,18-10-264,18-11-120,19-13-464,17-13-376,16-11-1361,10-10 1169,-40 13-9402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0 322 10650,'5'-1'192,"9"-2"-680,9-2-392,8-3-264,8-1 56,5-3 855,2-2 514,0-1 679,1-1 112,-1-2-200,1-1-232,0-2-360,2 0-128,1-3-264,1-1-360,1-2-888,1-1-536,1-2 879,-9 4-5392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1120 0 5537,'-3'2'864,"-5"2"977,-4 3-825,-5 3-48,-3 3-136,-5 3 73,-3 1 31,-3 2-64,-3 1-112,-2 1-352,-1 1-160,-2 1-184,-2 1-24,-1 2 0,-2 0-16,-2 1 0,-2 0 0,-1 0-16,-2 0-8,-1 1-72,0 0-120,-1-1-304,-1 0-128,1-1-176,2-2 0,2-3-73,4-4-303,5-2-1248,6-5 1375,8-3-5856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73 10730,'-1'0'88,"0"0"-264,1 1-40,3 1 240,4 0 232,5-1 376,3 0 193,5-2 127,4-2-16,5-2-264,5-1-160,5-3-248,4 0-64,5-1-72,4 0-16,2 2-56,2 1-24,0 1-24,1 3-8,-2 1-8,-2 1-32,-3 2-216,-6 0-112,-6 1-376,-8 0-248,-7-1-688,-8 1-713,-6 0 1345,-6 0-7458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0 132 8034,'2'-1'-8,"4"-2"-384,5-2 80,6-1 208,6-1 144,5-1 368,5-1 80,5 0 48,4 0-64,2-1-232,2 0-64,0 0-56,1 0-24,0 1-96,-2 0-192,-3 2-840,-4 1-633,-6 3 817,-7 2-5209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0 128 2913,'2'-1'784,"2"-2"536,3-2-344,3-2-664,3-1-192,3-1-112,5-1-8,3-1-192,5 0-232,4 0-312,3 1-56,4-1-248,2 0-97,3 0 721,-7 2-1280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0 173 5793,'1'-1'176,"2"-2"-32,3-2-88,4-1 104,2-1 176,4-2 353,3-2 39,4 0-88,5-2-192,4 1-352,5-1-72,4 0-24,5 0-16,3 1-24,2 1-80,2 2-384,-1 1-264,-1 1-953,-2 2 921,-10 1-4521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 0 3753,'-8'1'112,"-3"1"-3977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5 119 7170,'-1'-1'376,"-1"1"88,0-1-512,3 0-224,4 0-64,4-1 328,5 0 192,6-1 448,4 0 48,5-1-176,4 0-152,5-1-224,4 1 0,3 0 40,3 0 8,0 1-8,2 0-48,-1-1-72,1 1-16,-1-1-24,-1 0-8,-1-1 0,-1-1 0,-1 0-8,-1-1-208,-3 0-696,-1-2-480,-3-1 640,-7 1-6642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7602,'-1'1'304,"0"-1"-8210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377 7 2745,'3'0'96,"6"-1"8,7 0-80,4-1-32,5 1 8,2 0 16,-1 0 8,-1 1 16,-3 1 16,-5 2 72,-4 0 8,-6 3 104,-5 2 32,-8 3 88,-7 4-8,-9 5-112,-8 6-56,-10 5-168,-9 5-8,-10 5-96,-8 2-200,-7 2-288,-4-1-312,-4-1 440,13-7-2297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7.05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1 233 6065,'14'-3'1025,"19"-3"1367,23-5-1904,21-7-808,22-6-112,21-8-8,18-8-48,17-11 360,-17 4-8034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1070 0 4065,'-1'1'560,"-3"2"408,-3 3-64,-4 3-135,-5 3-49,-5 2 32,-3 3-56,-6 3-152,-2 1-40,-4 1-128,-3 2-88,-3 1-152,-4 1-48,-2 1-80,-5 3-40,-4 2-248,-5 2-144,-6 1-416,-5 2-224,-6 0-224,-3 0-25,-2-2-119,-1-1 728,15-6-3297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 4081,'12'-4'208,"3"-1"-4497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1650 1 2320,'1'0'201,"-1"-1"207,-1 2 32,-1 1 128,-4 4 464,-4 4 232,-5 3 217,-7 2-49,-5 3-272,-5 3-232,-7 2-407,-5 3-97,-7 2-32,-5 4 24,-7 1-16,-6 3-48,-6 2-184,-7 1-104,-6 1-104,-4 2-56,-5-1-104,-1 1-8,-1-2-160,3-1-296,4-2-921,6-3-751,6-2-705,8-3 321,9-4 1055,9-4 777,14-6 728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31 0 5441,'-4'2'-872,"-9"3"304,-1 1-3433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0 411 1112,'3'-1'-80,"5"-2"16,6-2 16,6-4 240,5-2 128,7-5 160,6-2-23,6-2-17,5-3-24,5-2-152,3-1-88,4-1-112,2-1-24,2 0-16,0-1 8,-1 2-16,-1 1 0,-2 1-96,-3 1-352,-2 2 280,-12 4-3041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1210 0 2721,'-1'1'528,"-3"2"400,-2 2-376,-4 2-32,-3 3 144,-4 1 128,-2 2 177,-4 1-25,-2 1-248,-3 2-136,-3 1-224,-1 1-80,-2 1-120,-2 1-64,-2 1-48,-4 1 104,-1 0 56,-4 2 16,-2-1 16,-2 2-104,-2-1-128,-3 0-144,-1 0-184,-2-1-96,-2-1-80,-1-2-32,-2-1-144,-1-1-24,-1-2-457,2 0 649,10-4-5857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848 12 6409,'5'-1'408,"5"-1"81,7 0-145,5-1-576,3 1-104,-1 0 143,-3 2 289,-5 2 745,-6 0 191,-6 2-72,-5 0-272,-6 0-536,-5 2-168,-6 0-152,-6 1 8,-5 2 56,-7 2 48,-6 2 48,-7 4 0,-7 2 8,-6 3 0,-5 2 48,-4 3 32,-2 2 0,-1 2-16,3-1-88,3-1-56,7-2-8,7-3-16,10-5-496,8-5-256,11-5-600,10-6-321,9-7 1041,5-1-3953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528 0 9218,'-4'1'-56,"-7"2"-816,-7 3-352,-7 1 223,-4 3 177,-5 2 936,-4 1 336,-3 3 112,-3 1-48,0 2-271,-1 0-89,2 2-96,3 0-80,5 1-192,5 0-17,7-1-287,7-1 56,8-2 16,8-2 0,8-3 328,8-2 16,7-5 64,6-3-248,7-4-744,4-5 648,-4-1-2617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380 0 11274,'-7'2'144,"-7"4"-576,-8 3-128,-6 4-16,-4 2 16,-3 4 512,-1 1 344,-1 1 424,1 1 16,3 0-184,2 1-223,5 0-281,5-1-80,7 0-185,6-2-39,9-2 0,6-3 56,7-3 104,7-4 24,7-5-224,5-4-72,6-4-312,5-5-256,2-5-520,1-2-177,0-4 137,-3-2 208,-3-1 431,-4 0 537,-10 5-1144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542 0 2633,'-5'1'464,"-8"0"192,-7 3 368,-7 1 72,-7 3-40,-5 1-111,-3 3-265,-3 2-80,0 2-80,0 1-32,2 2-96,3 1-88,4 1-144,3-1-40,6 0-32,5-1-56,6-1-232,7-1-120,8-3-112,8-1 40,8-4 152,7-3 80,7-3 72,6-4-152,4-3-608,6-4-352,2-3-1105,3-3 1169,-8 1-2561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7.36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0 236 14315,'22'-8'136,"35"-19"-1208,41-24-1401,45-24 1505,-3 0-8970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209 0 8562,'-3'1'256,"-7"2"32,-5 0-600,-4 2-128,-3 1-24,-2 1 272,0 1 336,0-1 464,3 1 56,3 0-192,3 0-240,6-1-240,4 1-72,6-1-80,5 2 64,5-1 96,7 0 56,6 0 56,5-2-40,5-2-472,6-2-248,4-4-720,2-3-185,1-4 17,-2-4 96,-2-2 399,-4-3 505,-9 1-656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585 0 3185,'-4'0'648,"-7"1"800,-7 0-128,-6 3-119,-5 1-137,-5 2-240,-4 2-80,-3 1-88,-1 3-64,-1 0-119,1 2-9,1 1 32,1 1-24,2 2-56,2 1-56,4 1-152,5 1-40,6 1-128,6 0-40,7 0-64,7-1-24,7-1 8,7-1 0,7-2 16,6-2-40,6-3-296,5-4-200,4-5-544,3-5-249,3-6-623,0-5-585,1-3 1521,-9 0-3985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324 0 3913,'-5'0'72,"-8"0"168,-7 1 288,-4 1 456,-3 1 160,-1 3 1,-1 1-73,0 2-232,1 2-120,1 1-40,1 4-7,4 1 7,3 2-48,5 2-240,5 1-152,5 1-152,5 2-32,7 0 56,7 0 8,7-2-16,6-1-16,7-3-72,5-4-56,3-4-224,3-5-128,2-4-440,0-5-224,0-5-537,-1-4-679,-2-3 1320,-9 1-6186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258 0 7754,'-7'1'496,"-8"0"520,-8 2-968,-6 2-128,-2 3-8,0 1 120,1 3 192,2 1 328,5 2 112,4 0-8,6 1-151,5 0-273,7-1-104,7-1-88,8-1 0,7-1 8,7-4-24,7-2-200,6-4-249,5-4-391,6-4-136,2-4-320,2-3-208,0-3-457,-2-2 945,-9 2-3249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544 0 7009,'-5'0'209,"-7"1"-65,-7 0-489,-7 1-127,-6 4 0,-4 2 120,-4 5 216,-3 2 352,-1 4 48,-1 2 16,0 4 32,2 1 89,2 3 55,6 1 24,5 1-64,7 0-344,7-1-224,8-3-96,7-4-40,8-5 72,7-5 64,5-8-905,8-6 753,-3-4-5761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581 0 10658,'-5'1'264,"-7"2"-160,-6 3-856,-5 3 48,-5 4-48,-4 4 240,-5 3 672,-4 3 256,-3 3 184,-3 4 32,0 2-88,-1 3-24,2 2-56,3 2-47,6 0-241,7 0-224,7-2-360,9-4-65,8-3-287,8-6 112,9-7-120,8-6-400,8-9-337,7-8-463,7-8 984,-3-1-2521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502 15 5689,'-1'-2'520,"-2"-1"945,-2-1-1865,-1 0 31,-4 2 25,-2 3 192,-5 4 488,-3 5 185,-5 5 191,-3 5-24,-4 6 0,-2 5-16,-4 4-16,-2 5 48,-2 2 33,0 3-49,2 0-216,5 1-176,6-2-560,7-2-224,8-4-408,7-3-169,7-7-191,7-6 72,5-7-208,7-6-377,6-9 1137,-1-4-4001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172 0 6097,'-6'5'-72,"-8"5"184,-6 8-648,-5 5 784,0 4 408,0 3 201,3 0 239,5 0-192,5-2-248,6-2-192,8-3-328,7-2-48,7-1-88,7-2-24,7-1-96,5 0-48,7-2-88,5-2-72,5-3-296,5-4-160,3-4-112,2-5 71,2-5 393,2-4 216,1-4 200,1-4 0,0-3-184,1-2-120,-2-2-264,0-2-24,-3 0 200,-4 0 128,-5 1-136,-7 3 328,-11 5-3009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458 404 1344,'-7'1'376,"-10"3"353,-10 3-345,-10 4-104,-8 3-144,-6 4 160,-2 2 576,0 2 240,3 1 136,7 0-247,9-3-809,10-2-256,10-4-136,11-4 96,11-5 352,9-5 72,12-6-16,10-5-64,8-6-160,10-5-24,6-3 32,6-3 56,4-3 96,4 0 16,2-2-16,1 0-56,1-1-128,0 0-56,1-1-352,-2-1-144,-3 1-136,-4 0-16,-7 2 288,-8 2 96,-9 4 112,-10 3-25,-9 5-599,-10 3-936,-8 5 984,-7 4-3033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3 624,'6'-1'24,"2"-1"-672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7.43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0 607 4569,'43'-23'1344,"58"-29"1505,56-28-1161,46-21-1592,33-15-1352,23-9 608,-34 16-7994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335 0 1296,'-3'1'312,"-6"1"360,-6 2 41,-7 2 223,-4 3 72,-4 2-32,-2 1-152,-2 2-423,1 1-185,2-1-256,2-1-224,4-2-705,4-2-543,6-2 736,5-3-3017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405 0 3169,'-7'5'488,"-8"8"488,-11 6-608,-9 7-160,-8 3-152,-6 3-80,-5 2-424,-4 2-216,-5 0 328,8-6-3457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0 102 6833,'3'2'72,"7"1"-264,10 1 112,8 1 72,7-1 8,8 0 104,4-3 104,5-1 161,2-4 47,4-2 0,3-2-72,3-1-168,4-2-56,4-1-96,3-1-24,3 1-176,2 0-352,2-1-1305,0 0 1113,-13 1-4825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0 213 2889,'3'0'480,"4"1"232,6-1-144,7 1 0,9-2-32,9 0 64,8-2 105,9-1-89,8-3-232,6-4-168,6-2-192,6-4-32,5-3-184,5-3-184,3-4-449,4-2-351,2-3 624,-15 5-4617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0 208 2481,'11'-3'8,"16"-6"-425,18-5-159,15-7-48,14-5 48,9-5 368,6-3 168,4-3 40,-13 4-48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1119 0 9922,'-10'5'224,"-15"5"64,-15 7-872,-15 8-112,-12 5 48,-9 6 200,-6 3 264,-4 1 408,-4 1 48,-1-1-40,0 1-112,0-2-224,4 0-416,2-1-1305,6-3 1121,15-6-4865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0 313 6417,'9'-2'600,"12"-4"657,13-3-945,14-5-264,10-3-24,9-4-32,8-3-72,4-3-192,2-2-104,2-1-360,-1-3-249,-1-1-567,-1-2 792,-14 5-3129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1194 0 9746,'-11'4'144,"-15"4"-184,-16 6-888,-15 7-112,-12 5 7,-11 4 377,-8 5 440,-8 2 616,-4 3 184,-5 2-7,-3 0-201,0 1-448,-1 0-712,2-1 463,19-7-6416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0 443 7338,'11'-4'312,"16"-5"8,16-6-136,14-4-160,12-4-16,9-3-24,6-1-8,5-3-40,1-1-56,1-1-56,0-1-8,-2-1-96,-1 0-153,-3 0-567,-3 1-408,-3 0 696,-14 7-3057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1597 0 10402,'-15'8'104,"-22"9"432,-21 9-1960,-17 9-72,-14 8 488,-10 3 767,-6 2 562,-4 0 607,-2-2 64,1-2-352,1-1-232,3-2-432,5-2-304,5-3-480,6-3-40,6-3-561,7-3-623,6-3 1328,16-5-3305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8.11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1008 8402,'6'-3'1184,"8"-5"1305,11-7-1433,14-6-72,15-7-240,15-8-88,17-11-264,17-12-112,18-16-160,19-14-96,21-17-288,19-13-344,18-14-2000,14-11 1640,-28 20-10915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0 679 2641,'9'-4'768,"14"-5"696,13-4-592,14-4-200,10-2-256,8-3-87,7 0-129,3-2-56,4 0-96,2-2-16,1 0-8,1-1 16,0-1 64,0 1 16,1-2 16,1 0-8,0-1-48,3-1-40,0-1-112,3-2-144,0 1-264,0-1-121,-3 2-335,-3 1-136,-7 2-464,-7 3 776,-16 5-1825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1940 0 1624,'-7'3'456,"-12"6"689,-12 4 79,-13 7-8,-9 4-112,-10 3-335,-8 4-41,-7 3 0,-5 2-40,-5 2-80,-4 2-112,-3 0-224,-2 2-48,-2-1-104,0 0-56,0 1-40,-2 0-48,1 0-136,0 0-96,1-1-200,2-2-184,3-2-616,7-3-416,6-4 871,18-6-5424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0 663 4889,'8'-1'704,"10"-3"1057,12-2-1417,10-4-56,11-2-160,8-4-48,7-4-56,7-2-16,5-5 0,5-2 0,2-3 0,3-2 0,3-2 8,1-1-16,2-1-8,2 0-24,2 0-368,2-1-192,0 0-601,2 0-143,-1 0 248,0 1 96,-1 0 736,-19 7-2121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827 0 8690,'-7'4'216,"-12"6"664,-10 6-2176,-10 6 200,-6 4 247,-7 3 393,-4 1 864,-4 0 249,-3 0 119,0-2-120,-1 0-440,2-2-272,3-2-368,5-1-64,7-3-32,7-3 39,10-4-231,9-4-56,9-3 64,7-5 144,9-5 632,8-3 160,7-4 48,7-3-40,5-3-104,5-1-32,5-2-40,6-2-8,4-2-88,3-1-104,4-1-152,1 0-48,0-2-64,0 1 56,-2 0-32,-2-1-184,-3 1 352,-10 4-2385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1421 0 4433,'-6'3'-344,"-9"7"-424,-10 5 160,-9 6 560,-8 5 440,-7 4 384,-6 2 80,-5 2-152,-4 2-208,-4 2-256,-3 1-72,-3 2-120,-2 1-24,-3 2-16,-2 2-8,-1 1-32,0 0-40,2-1-88,1-3-80,5-3 0,6-5 8,6-6-520,8-4 536,13-8-4217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0 435 5025,'11'-3'712,"14"-6"929,14-6-1313,13-5-696,10-5-257,6-4-279,3-2 16,1-2 432,-2 0 296,-1-1 312,-4 0 0,-3-1-64,-1 1-120,-1-1-1144,-1 0 832,-10 5-2801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1544 0 3481,'-10'5'8,"-13"8"504,-14 7-744,-14 6 320,-11 5 840,-9 4 248,-6 2 241,-5 1 15,-5 1-376,-1 0-176,-3 1-304,-1 0-175,1 0-225,1-1-48,2 0-80,4-1-16,5-3-32,6-3-40,7-3-168,8-5-193,9-6-399,10-3-312,11-6-232,9-4 135,10-4 425,10-6 344,8-3 464,8-5 120,9-2 208,8-2 48,6-3-31,7-1-73,5-2-184,5-1-56,5-1-24,3-2-8,3-1-16,2 0 0,1-2 8,1 0-8,0 0 8,0 0 0,-1-1-8,0 0 0,0 1-8,0 0-24,0 0-312,-1 0-329,-1 1-719,-2 0-408,-2-1 912,-13 5-1705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1797 0 8210,'-2'2'-456,"-5"1"-1305,-5 5-103,-4 3 1072,-4 3 584,-4 4 1568,-5 3 200,-3 2-71,-5 2-377,-4 1-664,-2 3-192,-2 3-200,-1 1-32,-3 4-24,-1 0-16,-2 2 0,-1 0 8,-3-1 8,-1 0-80,-3-1-168,-2 1-80,-3 0-160,-3 2 16,-5 0 72,-2 1 56,-6 1 167,-3 3 57,-5 1 104,-4 1 24,-3 1 0,-2 0-248,-1-1 176,16-8-6369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0 450 5665,'9'-2'368,"12"-3"208,13-3-384,15-4-96,10-4-96,11-4-144,7-3-128,5-3-136,4-3 0,2-3 136,0-3 112,2-2-48,0-3-96,1-1-320,1-2-336,1-1 568,-16 7-2353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 0 7386,'-8'4'-841,"-11"7"305,-3 2-5473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9.29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58 507 8290,'-9'-2'232,"-4"-5"-16,0-5 112,2-3 104,4-2 48,2-1 80,5-1-32,5-3 8,6-3 33,9-7 47,9-6 40,12-6 152,16-4 32,17-2-104,17 1-103,16 7-289,16 8-144,13 11-168,9 13-32,3 16-16,-3 16-8,-8 18-32,-12 18-16,-16 20-56,-17 16-120,-20 16-513,-22 14-487,-25 10-2113,-28 6 1937,-13-21-8274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1831 0 4857,'-14'9'824,"-19"12"921,-19 12-1217,-17 11-328,-12 9-176,-11 8-8,-8 4-8,-5 3-8,-5 1 32,-3 0 8,-4-3 48,0-4 0,-1-4-48,1-5-24,3-6-216,4-6-128,6-6-616,5-7-433,7-5 745,18-8-4393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0 623 2729,'11'-3'168,"14"-4"216,17-6-368,15-5-16,12-5 8,11-3 120,6-3 296,6-1 120,3-2 216,2-1-24,1-1-120,1-1-55,2-1-201,1-2-104,2-3-248,1-2-200,2-3-537,-1-1-463,0-1 624,-19 7-4449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1327 0 4465,'-9'5'-408,"-14"7"-208,-13 8-232,-13 6 856,-11 6 512,-7 4 600,-6 3 168,-4 3-120,-4 3-319,-3 1-529,-4 3-176,-4 0-96,-2 0-24,-4-1-216,-2-1-376,-3-1-953,-1-2 865,15-7-4489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0 653 3009,'13'-5'280,"17"-6"200,17-6-40,14-5 32,11-2 80,6-3 96,5 0 8,2 0-200,3-1-159,2 0-241,2-2-40,3-2-16,3-3 8,1-2-16,3-2-144,1-4-353,0-1-135,0-1-296,-1-2-200,-3 1 712,-17 7-3145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949 0 9506,'-11'6'-176,"-15"8"-40,-14 9-768,-14 7 288,-10 7 400,-9 5 240,-5 1 248,-6 1 96,-2-2 16,-3-1-48,-1-1-544,0-2-945,0-1 737,16-7-5609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0 877 4705,'4'0'-288,"5"-3"-336,7-2-440,9-2 31,6-3 697,8-3 656,5-1 929,7-3 215,4-3 72,6-3-327,6-3-577,4-4-216,6-3-344,5-4-48,3-1-16,2-3-8,1-2-8,2-2 0,0-1-24,0-1 0,1 0-72,-1-1-144,-1-1-400,0 1-289,-2-2-447,-2 1-360,-3 1 992,-16 8-1641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2241 0 6649,'-10'5'481,"-13"6"631,-15 7-2008,-14 7-529,-11 5 137,-10 4 688,-9 3 616,-8 2 864,-5 0 88,-7 1 112,-3 1-967,-4 2-33,-4 3-88,-2 3-16,-3 4 8,-2 2 64,-1 2 64,1 1 88,1 0-8,5-3-40,4-2-88,8-5-392,7-5-353,10-6 377,18-10-6273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0 343 7402,'6'-1'384,"8"-2"208,12-3-536,11-5-96,13-4-192,11-6-72,9-6-232,7-5-97,7-6-23,3-4 64,5-5-112,4-6 448,-14 6-4225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 0 5625,'-2'1'-424,"-5"1"432,0 0-5217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1776 0 3633,'-12'4'432,"-17"5"304,-19 6-224,-18 8-176,-15 6 32,-14 6 16,-10 7-16,-10 4-136,-7 5-111,-5 3-81,-3 4-8,-1 2 120,3 1 40,4 0-24,9-3-24,9-2-656,11-4-657,12-5 649,19-11-5129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9.72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40 880 12123,'-6'-8'408,"-3"-13"-176,-3-13-408,3-13 240,6-9 96,11-6 576,14-4 136,17-2-48,22 0-112,24 0-336,26 2-159,29 3-137,28 4-32,27 4-32,24 7 8,19 8 0,11 9 0,2 14-16,-4 14-8,-13 18-457,-15 17-551,-22 20 584,-43 0-14459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110 0 4889,'-10'4'-8,"-13"4"-432,-15 6 160,-1 0-3881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481 0 3073,'-16'10'472,"-20"12"416,-18 12-456,-10 7-624,-3 6-312,1-1-224,7-2 16,11-7 360,11-8 336,14-8 272,12-9 0,14-10-120,14-7-72,12-8-72,12-6-8,12-6-8,9-4 0,10-4 24,7-3 0,6-1-560,4-1 415,-13 5-2151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1213 0 8818,'-12'5'144,"-17"9"-208,-18 8-40,-14 9 104,-11 7 8,-8 5 16,-5 3 0,-1 2 0,-2 0-8,2 2-8,3-1-16,3-1-336,5-1-256,5-2-385,7-3-191,7-3 192,7-5 248,10-4-224,8-5 656,10-7-2497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0 183 2088,'11'-7'72,"14"-8"0,13-8-56,10-8-304,6-4-224,3-4 272,-8 6-968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1127 30 1872,'3'-2'577,"1"-4"647,1-1-216,-3 0-408,-5 1-160,-7 4-104,-8 4-24,-9 4 80,-7 5 41,-8 3-121,-6 4-32,-7 3-104,-5 4-80,-4 3-88,-6 4-24,-4 4 0,-3 4 0,-2 3 32,-1 4 24,2 2 8,4 3 0,6 1-264,8 0-376,9-2-1273,11-2 1081,11-11-3929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1672 0 6169,'-10'3'248,"-14"4"168,-17 8-464,-16 7-88,-15 8-8,-12 8 56,-11 6 64,-9 5 184,-6 6 48,-4 4-32,-4 5-31,-1 4-89,1 1-32,3 0-120,5-3-153,9-4-367,10-7-328,13-8-520,14-8 736,17-10-2337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0 930 1064,'9'-6'272,"11"-8"384,16-10-167,12-8-33,12-7-8,10-7 72,8-2 288,5-3 152,3 0 112,4 1-167,0 1-441,2 2-192,1 2-192,1 1-32,2 2-24,0 1 0,2 1-8,0 1-24,-1 2-104,0 2-32,-1 3-184,-1 3-120,-1 2-305,-2 3-231,0 3 536,-17 4-4905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0 225 4585,'0'-1'-272,"1"0"176,4-1-512,4-3 248,8-2 504,6-4 56,7-4 152,6-3 128,5-2 32,4-2-16,5 0-176,2 1-152,2 1-144,2 3-24,0 2-24,-1 3-8,-3 3-24,-4 4 0,-5 3-224,-6 3-56,-6 3 0,-8 1 40,-10 3 256,-8 1 40,-11 3-128,-9 1-48,-10 3 16,-8 2 40,-6 1 240,-5 1 40,-1-1-32,0-2-168,3-2 16,9-4-4225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652 27 2873,'5'-1'136,"6"0"176,5 0-48,3-1 112,2 2 16,-1 1-72,-3 0-72,-5 3-88,-7 1-24,-7 2 40,-7 3-16,-9 0-8,-6 2 0,-6 0-120,-6-1-144,-4 1-552,-4 0-184,-5-2-80,-3-1 80,-3-2 479,-2-2 265,0-3 473,2-3 167,3-2 176,6-3-48,7-1-112,6 0 32,7-2 280,5 1 137,7 0 175,4 1-40,4 1-336,3 0-128,5 2-248,4-1-87,5 1-33,5 0-48,6-1-112,4 0-32,5-1-32,5 0-8,4-1-32,2 0-16,1 0-8,0-1-8,0 2-8,-1 0-16,-3 3-192,-2 2-136,-5 3-256,-4 2-113,-6 2-159,-5 2 32,-5 1-744,-5 2 912,-4-2-6378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 0 11578,'-3'0'-912,"-3"0"-56,0 1-8730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0.15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1 502 17300,'17'-10'208,"34"-15"-1056,44-16 103,46-12 1,44-7 48,35-3 536,25 2 112,14 5 104,6 6 8,-1 10-40,-4 12-24,-8 14-640,-10 17-912,-18 20 903,-46 7-10921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0 136 5497,'0'-2'936,"1"-1"713,2-3-721,4-3-800,5-2-128,6-2-24,7-2-8,6 0 16,5 0 16,3 1 8,1 2 0,1 2-8,0 4-16,-2 2-168,-3 3-280,-3 4-224,-6 4-97,-8 4 137,-6 3 120,-8 5 176,-7 2 96,-7 4-8,-6 0 104,-6 0-192,-5-1-144,-2-2-568,-3-3 567,5-5-1831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406 0 904,'-2'3'200,"-2"4"168,-5 4 152,-6 4 313,-5 2 119,-6 3 200,-7 0-128,-5 1-432,-4-1-168,-2 1-440,-3-1-400,1-1-1000,2-3 800,8-3-3889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783 0 10298,'-3'2'240,"-6"2"-240,-6 3-384,-7 3 176,-7 3 16,-7 2 544,-6 3 144,-5 1 112,-4 2 9,-4 1-305,-2 2-128,-3 2-96,1 2 8,1 1 88,3 1-8,5-1-112,6-1-112,9-1-312,8-2-232,9-3-313,8-2-239,9-4-688,8-4 1016,3-5-6418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373 0 6857,'0'0'945,"0"1"1591,0-2-2440,-1 2-160,-1 0 32,-2 3 144,-2 1 144,-3 2 304,-3 2 129,-3 4 47,-3 2-80,-4 3-272,-3 2-96,-2 2 48,-3 1 72,-1 1 96,-1 1-8,1 0-176,3 0-112,3-2-176,4-1-128,5-3-312,6-4-144,4-2-80,4-5 80,5-4 72,5-5-248,4-5-937,4-5-887,6-4 1296,-2 0-6146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587 17 3441,'2'-2'1240,"1"-1"1305,0-1-369,0 0-888,-4 1-344,-3 2-399,-6 3-25,-5 4 200,-5 3 80,-6 3-48,-5 3-104,-4 4-280,-4 3-144,-3 3-184,-2 3-40,-1 1-88,0 0-40,1-1-128,1-3-40,4-3 8,3-3 0,7-5-192,7-4-216,6-3-312,7-2-17,6-2 41,6-1 136,6-1-192,6 0-520,5-2 919,-1-1-5984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597 0 3537,'0'3'248,"-2"4"288,-3 5-248,-3 4 24,-5 3 272,-4 3 232,-5 1 321,-5 2 151,-4 0-192,-4 1-272,-3 0-536,-3 1-280,-3 0-240,-1 0-72,-2-1-128,-1-2-32,1-1-176,0-3-336,3-2 584,8-5-7130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0 229 8506,'3'1'288,"4"-2"8,5-1-280,6-1-24,6-1 0,5-3 24,2 0 96,2-2 192,0-1 40,-1-1-8,0-1-72,0 0-176,0-1-40,-1-1-32,1 0 0,0-1-136,0-2-264,3-1-768,0-1-648,2-3 903,-7 2-5384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156 9 4657,'-3'1'416,"-5"0"664,-5 2-1024,-4 0 104,-3 1 545,-2 1 263,1-1 280,1-1-32,5-1-616,3-1-328,7-2-336,7-1-128,6-2 24,8-1-96,8-1-520,5 0-472,4-1 632,-2 2-7402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0 298 3161,'5'1'32,"4"-1"64,5 0-104,3-1 256,4-1 232,2-2 232,2-2 248,3-1 72,1-3-31,3-1-169,3-1-352,2-3-104,2 0-184,5-2-64,2 0-80,4-1-16,2 0-16,2 0-16,0 0-104,1 0-192,-2 0-304,-4 0-168,-4 1-577,-5 2-407,-7 1 1008,-9 4-3465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480 0 9138,'-7'2'-40,"-8"2"-656,-8 3-48,-7 2 160,-3 1-1,-2 1 345,-3 1 160,0 1 240,-1-1 0,-1 0-120,1-1-176,1-1-496,0-1-408,1 0 528,7-2-3697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8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346 44 1952,'-30'-3'224,"-42"-6"249,-48-6-473,-4-1-2649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0.93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3614 1 10490,'-35'11'488,"-48"28"449,-53 33-1049,-48 35 32,-38 33-1,-31 32 33,-24 27 144,-17 26 97,-12 25 103,-6 24 16,1 18 48,12 10 56,26 0 248,35-11-8,52-23-344,56-30-248,62-34-424,62-36-56,61-37-824,56-39-1481,50-42 1625,-2-31-8034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8 272 4097,'-1'1'328,"-2"1"104,1 0-248,0 0-104,3 1 144,3-1 384,2-1 216,3 0 329,3-2 55,3-1 40,4-2-104,3-1-327,4-2-177,6 0-304,4-2-104,5-1-96,2-1-16,4-1 32,3 1 24,3-1 64,2-1 0,2-1-48,1-1-48,0 0-72,0-2-32,-1 0-24,-2 1-16,-2 0-304,-4 1-272,-4 1-760,-4 1-489,-4 1-1511,-4 2 1815,-7 2-4664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653 0 8442,'-7'2'-256,"-9"1"-184,-9 3-769,-7 3 617,-5 1 280,-3 1 344,-2 0 496,-1 0 48,0 0-31,0 1-161,-1-1-344,1 1-104,0 0-248,1 0-193,0-1-423,2 2-296,1-1 664,7-2-3585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0 447 2200,'4'-1'889,"5"-2"887,7-3-120,6-2-559,6-2-305,7-3-232,5-1-8,6-2 40,4-2 24,4 0 0,3-1-15,3-2 47,2 1-48,1-1-216,2 0-96,0 0-176,1 0-40,-1-1-40,-2 0 0,-1 1-16,-3 1-48,-3 1-424,-3 1-248,-5 2-416,-3 1-209,-7 1-583,-5 3-793,-7 1 1569,-8 2-3601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0 490 8642,'2'-1'384,"4"-1"216,7-2-544,8-3-56,9-2-8,7-1 16,7-3 152,6-1 352,4-1 176,3-1 265,3-2-17,1 0-216,1-1-136,4 0-280,2-1-96,2 0-136,2 0-24,1 0-24,0-1 0,-1 1 0,-1 0-16,-3 1 0,-1-1-16,-3 1-104,-2 0-168,-1-1-480,-1 1-288,-2 1-713,-2 0-495,-4 0 1272,-10 4-6762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859 0 696,'-10'3'328,"-13"5"216,-12 3-8,-12 4-239,-8 1-65,-5 0 104,-5 1 112,-1-1 200,0-1 136,2 0 184,3-1-80,4-1-263,6-1-153,7-1-456,6-1-272,6-1-521,5 0-271,6-1-56,5-2 232,4-1 504,5-2 128,5-2 240,3-1-3153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572 0 9794,'-3'0'32,"-4"0"-448,-5 1-24,-4 1 376,-4 2 176,-4 2 400,-3 1 24,-2 2-112,-2 2-152,-1 1-224,-2 3-32,0 0-16,0 2 0,1 0-16,-1 2-16,2 2-24,0 0-72,1 1-272,2 1-232,3-2-920,3 0-809,6-2 1297,5-4-3521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95 0 5953,'-4'3'336,"-6"3"977,-3 4-2498,-2 2 105,1 2 40,0 2 144,4-1 816,2-2 200,3-1 224,3-3 8,4-2-328,4-3-488,4-3 240,2-1-3249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 0 1352,'-2'1'32,"0"-1"-1416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120 0 4009,'-3'1'512,"-3"2"384,-4 1-440,-2 3-408,-2 3-24,-1 2 120,0 2 136,2 2 232,1 1 9,2 0-129,3-1-176,4 0-408,4-2-48,4-2-441,5-2-255,4-4-632,4-4 752,0-2-2761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552 2 7690,'-2'0'56,"-2"-1"-344,-3 0-56,-2 2 320,-2 1 224,-3 2 632,-2 2 200,-3 2 208,-4 1-80,-3 2-319,-3 3-129,-2 1-208,-2 3-40,0 3-8,-2 2 24,-1 4 32,0 2-24,-1 4-111,2 2-97,3 3-264,4 0-64,5 1-128,6-3-81,6-3-103,6-5-112,7-4-128,8-6-16,7-5-576,6-6-433,9-7 905,-3-3-9898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1.21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8 1 1776,'-3'3'88,"-2"2"-1952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561 57 4785,'0'-2'256,"-2"-3"232,-1-2-1056,-1-2-152,-2 0 128,-1 0 520,-1 2 392,-3 1 720,-2 3 192,-2 3 137,-3 3-113,-3 3-272,-2 3-160,-2 3-216,-3 2-63,-2 3-17,-2 2 40,-1 2 144,-3 3 56,0 1-16,0 2-32,0 2-95,3 2-89,3 1-184,5 1-96,5 0-240,5 0-88,5 0-144,5-2-80,6-1-208,3-4-113,6-4-207,3-5-256,5-6-448,4-7-417,4-6 1033,-2-4-8682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361 0 7730,'-3'0'456,"-3"0"696,-4 1-1256,-4 2 352,-3 3 256,-4 2 560,-1 2 257,-4 3 103,0 2-120,-2 3-408,0 2-175,-1 2-193,1 1-56,2 2-120,3 1-80,3 0-192,5 0-72,4-1-168,4-1-56,6-1-128,5-2-88,5-2-128,5-2-89,6-4-399,5-3-160,5-5-656,3-5-865,3-6 1633,-6-1-7026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531 1 10498,'-4'0'112,"-6"-1"-392,-5 2-80,-6 2 232,-5 2 16,-3 4 336,-3 2 136,-2 4 136,-3 3 48,-2 3-95,-1 4-81,0 2-136,0 3-64,3 1-120,3 2-8,4-1 0,5 1-16,6-1-160,7-1-160,5-1-248,8-3-313,5-2-375,6-2-448,5-5 880,-1-5-6378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307 186 12051,'-5'1'240,"-6"0"-536,-6 3-185,-5 1-207,-5 3 16,-2 2 320,-3 2 168,-1 1 264,0 2 0,3 0-56,4-1-272,6-1-432,6-1-296,6-1-401,8-2-7,7-1 72,8-2 320,7 0 552,7-3 432,7-1 320,5-3-224,5-3-657,3-3-175,1-3 368,0-2 480,-3-1 984,-2-1 201,-5 0-57,-5 1-144,-4 1-240,-5 3-39,-5 3-89,-5 3-32,-4 3-136,-5 3-136,-3 3-168,-4 2-40,-2 3 80,-1 1 48,1 0 48,1-1-31,4-1-97,4-2-72,6-3-56,6-2-16,8-4-56,7-4-24,9-3-32,8-4-8,8-3 0,7-2 8,8-2 0,6-1 0,7 0-8,4-1 0,2-1-112,2 1-136,-2-2-225,-1 0-167,-5-1-752,-5-1-648,-5-2 1127,-17 5-5688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 0 4001,'-11'5'48,"-14"5"1264,-4 2-6673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0 109 3537,'7'-3'400,"10"-4"592,11-6-1384,10-4-624,9-4-185,8-4 577,-7 2-1072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52 336,'10'-5'24,"14"-6"24,11-7-56,1 0-392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 0 4081,'-5'2'-8,"-7"2"896,-1 0-5849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0 201 5393,'3'-2'680,"3"-4"1121,5-3-1657,4-3-16,6-2-88,3-1-8,3 0 128,2 1 104,1 0 72,0 1 8,0 0-136,-1 1-96,0 1-96,-1 0-16,0 1-264,-1 1-144,-3 2-136,-2 1 0,-4 1 160,-5 3 152,-5 1 168,-4 3 24,-6 4 88,-4 2 16,-6 4 32,-4 2 48,-5 1 32,-3 2 0,-2 1-32,-2 1-64,-2 0-40,0 0-8,0-2-56,0 0-96,3-3-160,3-2-104,4-3-593,5-3-199,7-2-440,6-3 680,4-1-1729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1460 0 9106,'-1'0'448,"-2"1"288,-2 2-656,-4 3-40,-3 4 160,-6 6 488,-4 4 169,-7 7 143,-5 4-144,-6 5-432,-6 2-120,-4 2-24,-4 1 24,-4 0 64,-4-1-16,-3-2-120,-2-2-55,-3-1-121,-2-1-168,-2 0-313,-1-1-111,-1 0-184,-1-1 64,2-2 176,2-2 32,5-4-48,6-2-160,7-4-721,9-2-735,10-5 1168,10-2-6602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1.36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1295 1 5401,'-23'18'872,"-31"29"625,-34 31-345,-30 33-328,-23 34 80,-16 30 369,-7 28 95,4 19-280,14 12-536,28-1-1520,35-10-1272,47-25 1151,29-46-9545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385 395 2769,'10'-4'1104,"13"-4"744,14-5-367,11-4-313,9-2-624,7-1-208,3-1-96,3-1 16,1 0 8,-1 0 0,-2 0-80,-2 1 40,-3-1 40,-3 1-8,-3 0-32,-3 1-88,-5 1-112,-4 2-120,-4 2-304,-5 1-96,-7 3 8,-6 2 88,-8 2 368,-8 2 88,-9 2 24,-9 4 8,-9 4-56,-7 4 0,-9 6 72,-7 4 40,-8 7 96,-8 5 72,-8 5 104,-6 6 40,-8 4 1,-5 5-73,-5 3-136,-4 4-72,-3 0-72,-1 2-16,2-2-32,2-3-32,5-4-304,5-5-448,7-6-1617,5-6 1377,15-8-7882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0 480 11354,'6'-2'304,"10"-4"-119,10-3-209,11-3-105,7-3-79,7-2 8,3-1 56,2-1 144,-1-2 280,1 0 73,-1-1 15,-1-1-56,2-1-192,1-1-88,2-2-344,1-2-272,3-2-545,0-1-319,-1-2-656,-1 1-145,-3 0 1233,-11 6-2745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2000 73 9130,'-8'4'552,"-13"5"672,-11 6-1224,-10 6-8,-9 3-32,-6 4 32,-6 1 16,-5 2 16,-5 0 0,-5 0-16,-6 2-8,-5 0 0,-5 3 0,-4 1 0,-5 3 16,-2 1 8,-1 3-8,1 1 8,2 1-24,5 1 0,5-1-232,7-2-112,7-3-72,9-4 16,10-6 256,11-6 48,11-6-208,11-6-240,12-8-160,10-6 72,11-6 319,10-6 313,9-4 209,9-4 39,8-4 0,8-2 8,7-2 8,6-3 40,6-1 72,4-1-24,5-2 64,3-1 24,4-2-32,3-2-16,2 0-152,3-3-80,2 0-96,3-1-24,1 0-32,2 0 0,-1 1-8,-1 1-8,-1 2-176,-3 1-280,-3 2-728,-4 3-752,-5 1 1015,-17 6-5648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1099 0 8002,'-8'4'32,"-12"6"-264,-9 5 16,-9 6 208,-5 2 248,-4 2 192,-3 1 256,-2-1 72,-1 1-152,-2-1-168,-2 1-288,-2 0-104,-4 1-280,-2 2-160,-4 0-312,-5 2-184,-4 2-416,-4 1-641,-3 1 1145,13-4-3881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0 768 9698,'10'-3'152,"14"-6"-192,16-6-416,14-6 144,13-6 8,9-4 32,5-4 336,4-2 152,1-2 160,0-2 40,2-1-80,1 0-112,2-1-192,2 0-56,2-1-240,3 1-160,0 0-368,1 0-256,-1 0-593,-2-1-231,-4 1 1008,-17 6-2337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5281,'0'0'296,"-1"0"-5873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 0 5401,'-6'1'-1152,"-9"0"144,-2 1-2233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1086 0 10562,'-2'1'72,"-4"2"-168,-4 3-1320,-4 1 296,-3 2 536,-5 1 912,-5 0 776,-5 0 32,-4 0-304,-6 1-376,-4 1-432,-5 3-136,-5 2-288,-7 3-144,-6 1-264,-5 2 16,-4 1 264,-4 0 144,0 1 296,1-1-120,6-2-1521,7-2 1209,15-4-4665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0 167 7146,'8'-2'408,"11"-2"384,9-3-728,10-2-40,5-1 0,3-2 8,3 1 8,0-1 128,0 1 64,-2 0 64,-2 0 0,0 0-112,-1 1-64,-1 1-80,-1 1-16,-2 1-24,-3 0 0,-3 2-280,-4 1-184,-3 1-392,-6 1-56,-6 1 287,-5 1 185,-6 1 248,-7 1-80,-4 2-520,-6 0-256,-3 2 0,-4 1 167,-4 0 729,-2 1 376,-4 1 489,-2 0 183,-4 1 200,-1 1 0,-3 1-232,0-1-191,-1 1-321,0-2-72,0 1 8,0-2 64,1 0-48,2-1-48,1-1-72,3-1-80,3-2-88,4-1-104,3-2-264,6-1-176,4-2-160,4-1-24,4-1-129,4-2-31,3 1-352,5-2-56,3 0 303,5-1 193,3 0 592,3 0 280,1 1 160,2-1 0,0 1-48,1 1-120,0-1-72,1 2-8,2 0 8,0 0-8,1 1-8,0 1-8,-1 0 0,-2 1 24,-2 0 104,-2 1 64,-2 1 57,-3 0 31,-3 1 64,-3 1 56,-4 0 200,-3 1 72,-5 1-56,-3 1-56,-5 0-120,-3 0-24,-3 1 81,-5 0-25,-2 0-112,-4 0-88,-3 0-416,-3 0-256,-3 0-785,-1 0-583,-2 1 944,5-2-2937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0 104 8418,'3'0'456,"2"0"424,6-1-1280,4-1-96,6 0-56,3-1 216,4-1 288,0 0 512,1-2 152,0 0 16,-1-1-160,2-1-320,1 0-112,2-1-184,1 1-144,1-1-232,1 2-64,-2 0-64,-1 2-40,0 1-225,-3 1-223,-1 2 600,-6 2-4305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2.15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791 1 11674,'-10'7'353,"-15"12"-73,-13 12-248,-11 15-16,-8 13 104,-6 15 416,-7 14 208,-5 15 248,-4 15-32,-3 18-328,1 16-95,8 16-25,15 12-40,27 2-40,36-4-88,46-15-288,50-23-256,56-36-1712,52-45 1311,-8-32-15378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211 0 2264,'-4'2'433,"-6"3"415,-6 2-176,-4 3-264,-3 2-128,-2 1-176,0-2-48,1 0-24,3-3 0,3-3-16,5-2-104,5-4-320,4-2-184,6-4-656,4-2 679,2 0-1671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522 0 1464,'-8'3'320,"-9"2"136,-11 3-79,-10 4-89,-9 1-184,-5 3-40,-5 0 192,-3 0 0,1-1-96,1-1-312,3-1 32,12-3-3353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69 70 7658,'-2'1'-352,"-5"3"-825,-2 1 65,-2 1 568,0 1 192,0-1 776,3-1 120,1-2 16,4 0-72,4-3-448,5-1-120,6-2-48,5-3 56,6-2 48,6-3 0,5-3-96,7-1-128,5-2-608,5-2 512,-6 3-3937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1275 0 8618,'-10'2'136,"-13"1"-48,-15 3-1224,-12 4 464,-11 2 95,-8 2 841,-7 3 385,-5 1 247,-3 2 40,-3 1-400,0 1-184,1 1-248,2 1-80,5 1-24,5-1-32,7 0-464,8-3-448,9-3-1105,9-4-127,9-4 280,11-5 391,9-5 1225,8-2-560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0 115 2336,'12'-4'361,"16"-7"295,16-4-504,12-4-872,8-3-201,4-2 393,-9 4-808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1192 0 2441,'-4'1'376,"-6"3"296,-7 1-232,-9 3-32,-8 1 32,-8 2-32,-7 0 48,-7 1-56,-7 1-232,-5 2-152,-6 1-552,-7 4-240,-5 1-8,-4 4 64,-3 1 472,0 3 224,4 0-160,5 0-457,9-2 393,17-5-1816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57 4433,'7'-2'-56,"9"-4"-264,8-1-8,5-2 24,-1 0 432,-4 1 400,-6 2 400,-9 1 80,-10 1-104,-9 3-247,-11 3-73,-9 2-32,-8 3-48,-8 3-40,-8 3-120,-8 3-80,-8 4-144,-8 3-56,-9 3-40,-8 3 16,-8 3 88,-6 1 24,-4 1-8,-3 2-24,1 1-128,2 1-176,5 0-232,4-2 8,9-2-120,10-3-328,14-6 616,17-6-8202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2035 0 8490,'-3'2'624,"-7"1"808,-7 3-1288,-9 4 40,-10 3 32,-8 5 80,-10 2 169,-9 2 31,-9 2 16,-8 2-72,-9 1-168,-7 3-72,-9 1-96,-6 3-40,-5 1-56,-5 3-8,-1 2-16,0 1-8,4 1-112,6-1-136,7-2-312,8-2-136,11-4-81,11-5-71,15-5-496,13-6-488,17-7 983,12-5-5552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12 496,'15'-5'8,"6"-2"-512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2124 0 5833,'-12'4'232,"-18"4"384,-18 7-1048,-19 6 208,-14 6 32,-14 5 128,-9 3 104,-8 5 48,-4 4 104,-4 4-16,-1 5-32,-1 5-40,0 3-192,1 2-72,2 2 16,3-1 16,5-3 136,5-4 120,9-5-8,10-7-24,13-6-624,12-6-768,14-8 728,15-8-3385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2.88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387 1 8562,'-9'1'1216,"-13"7"1785,-11 8-2961,-10 15-792,-4 17-33,-3 22 153,1 20 344,3 17 920,4 15 481,11 8 479,16 3-80,28-7-648,34-13-455,44-23-1394,46-30-1007,43-41 1104,-8-22-11731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96 409 984,'9'-3'224,"13"-6"256,12-6-272,14-5-80,9-3 104,8-3 33,4-1 7,3 0-104,-1 1-112,-2 0-32,-4 1 0,-4 0 16,-4 0 0,-6 1-8,-4 0 0,-6 3 0,-6 1 8,-5 4 128,-7 3 168,-7 4 280,-8 4 192,-8 6 128,-9 4-31,-9 5 39,-9 5-64,-9 5-80,-8 4-32,-9 4-152,-6 4-72,-8 3-143,-6 3-81,-5 3-136,-4 2-64,-2 3-48,1 0-16,3 0-64,7-3-176,10-5-745,12-4-407,14-7-1000,15-7-353,15-6 1529,9-7-2953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0 6145,'-5'2'280,"-8"4"216,-11 4-480,-9 5 8,-11 5 257,-9 3 159,-9 3 288,-9 1 56,-6 2-224,-6 1-136,-4 2-296,-3 2-48,-3 2-40,-2 3-16,-1 4 0,-1 2-16,1 5 0,0 3-8,5 1 8,6 1 0,10-4-272,13-5-240,15-7-784,16-7-625,17-9 1049,11-7-4809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1691 0 5169,'-6'2'80,"-10"2"24,-11 4-552,-11 4 240,-11 5 0,-9 5 344,-10 3 248,-7 4 272,-7 3 160,-5 3-223,-4 3-105,-3 2-232,-3 2-176,-1 5-72,-1 4 0,1 5 0,2 2 8,3 3 0,6 2 0,7 0 0,8-2-88,10-3-552,11-6-561,11-7 617,13-11-4969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827 0 416,'-4'2'736,"-8"3"392,-8 4 545,-7 5 23,-9 6-247,-6 4-153,-6 5-352,-5 4-192,-6 3-344,-4 3-176,-3 2-168,-2 1 8,1 0-8,4-3-8,6-4-136,9-4-320,9-6-760,10-5-288,11-6-49,10-4 281,11-6 536,11-5-40,10-7-56,9-5 23,10-6 201,8-5 312,8-5 240,-6 2-1464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1333 0 3929,'-7'3'256,"-10"4"216,-11 6-408,-11 5-56,-11 5-8,-10 5 16,-9 3 120,-8 4 328,-7 4 104,-5 5 56,-4 3-71,-1 5-305,0 3-96,4 3-80,3 2-64,7-1-80,7-1-120,10-5-113,11-6-399,12-7-568,12-8-288,14-8 672,9-8-1689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991 15 1168,'2'-2'368,"0"-1"416,-2-1-127,-2 0 255,-6 2-16,-7 4 136,-6 4 128,-7 3-135,-8 5-249,-5 4-424,-7 3-160,-7 3-152,-4 4 0,-5 4 152,-4 2 56,-3 3 136,0 2 72,0 1-96,4 2-56,5 1-160,6 0-96,9 0-312,8-3-16,10-3-248,8-5-120,9-6-96,8-5-136,8-6-40,7-6-257,7-6-55,7-8 88,7-6 296,4-6 336,5-5 447,-4 1-2231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581 0 9330,'-3'0'224,"-5"1"-128,-6 2-168,-5 2 40,-5 3 0,-4 3 32,-5 3 24,-3 4 24,-3 3 16,-3 4 24,-3 3-8,0 3 0,-1 3-16,1 1 0,4 2 16,4-1 96,6 0-16,8-2-64,8-1-96,8-3-144,9-3-24,9-3-184,7-3 48,8-4-272,6-3-112,6-2 56,7-2-81,5-3 177,6-2 128,7-3 8,5-3-312,6-3 504,-9-1-4489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598 780 3633,'-14'5'-128,"-19"9"-232,-18 7 144,-11 6 360,-8 4 16,0 1 328,3 1 184,6-2 288,7-2 8,11-3-432,10-5-239,10-4-393,10-3-57,9-4 57,9-2 144,9-2 393,8-3 63,8-3 56,8-2-32,7-4-216,6-3-8,8-4-56,7-3-16,6-5-8,5-3-24,4-4-24,3-2-16,3-2-64,2-2-40,1-1-8,1 0 0,1 0 0,-2 1 8,-2 1-16,-2 2-16,-5 3-16,-5 1-80,-7 3-448,3-1-2608,-10 1 2143,-14 5 225,-19 5 352,-18 5 232,-18 6 144,-15 5-8,-15 6-56,-12 5-104,-11 4-72,-9 6 16,-8 3 152,-6 3 192,-6 4 304,-3 2 40,-2 2-40,-1 2-88,0 1-224,3 0-48,3 0-32,4-2-32,7-1-40,6-4 40,9-3 472,8-5 232,11-6 121,10-4-161,12-5-536,13-6-208,12-4-88,12-4 144,11-5 216,10-3 88,9-4 216,8-3 104,9-3-48,8-3-64,9-3-224,9-2-112,7-4-96,7-2 0,7-3-8,5-2-8,4-3 16,4-2-16,2-3 16,2-2 0,2-1-24,1-2 8,2-1-56,0 0-152,-1-1-344,-1 1-184,-3 1-384,-5 2-16,-5 3 47,-7 3 17,-8 3 680,-21 9-4225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1118 11779,'9'-3'288,"13"-5"-160,16-6-136,15-4-16,13-5 16,10-4 24,9-2 16,5-4 32,4-1 24,2-3 0,1-2 8,2-2-8,1-3-32,2-1-8,1-2 0,3-1-24,0 0 8,2 0 0,-1 0-16,-1 0 32,-1 1-32,-4 1 8,-3 1 0,-4 1-48,-6 1-192,-5 1-424,-5 2-225,-7 3-703,-7 2-400,-9 3 1143,-13 7-6064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1477 9698,'11'-4'328,"16"-5"-16,18-5-280,17-6-24,15-4-8,11-4 24,8-3 8,5-3 216,2-3 168,2-1 241,1-2 23,-1-1-176,1-2-168,-1 0-240,0-3-32,0 1-8,-3-1 0,-2 1 0,-3 1 48,-3-1 152,-4 0 80,-3 0 112,-2-1-24,-2-1-152,0-1-80,-2-1-128,-2-1-48,-1-2-40,-4 0-64,-4 0-280,-5 0-88,-5 1-224,-6 3-240,-5 1-729,-5 3-1335,-5 4 1680,-9 8-5938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4.26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273 178 8722,'-1'-3'152,"-3"-4"-152,-4-7-88,-4-5 264,-3-3 328,-3-2 568,-2 1 185,-3 2 103,-2 4-136,-1 4-272,-2 4-40,2 4 9,1 4-33,5 4-200,6 2-136,6 4-232,9 2-72,10 5-32,11 4 16,12 4 40,11 6 0,13 3-15,11 4-41,9 2-80,8 0-16,6-1-24,5-4-32,7-6-32,10-9-232,12-13-881,14-17-647,13-20 800,-18-4-16908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1164 0 5337,'0'3'248,"0"4"200,1 5-424,-1 6-8,0 4 0,-2 6 0,-2 4 200,-4 4 120,-4 4 153,-5 3 39,-5 5-152,-5 3-48,-6 3-56,-7 3 40,-8 2 248,-7 1 72,-8 1 48,-7 2-8,-7 0-199,-4 0-137,-3-2-192,0-3-224,0-4-609,4-5-271,3-8-512,4-7-312,4-7 1047,14-9-6000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81 8586,'9'-5'56,"10"-7"-712,13-7-1817,10-4 1393,-1 1-3353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53 1952,'5'-2'224,"7"-3"217,6-2-361,4-1-168,2 0-8,2 0 8,-1 2-97,0 1 137,-4 1-2144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1247 0 1712,'-2'3'657,"-4"5"535,-4 4-224,-6 6-80,-6 7-112,-6 5-24,-8 6 81,-6 5 47,-8 5-64,-7 4-120,-7 4-248,-6 3-128,-6 1 16,-5 2-24,-2-1-39,-2-1-33,0-2-224,2-1-160,2-4-729,5-1-503,4-5-1393,4-5 1409,14-9-4233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0 141 7922,'9'-6'-544,"11"-9"-425,14-8-1095,10-7 256,10-5 927,-5 3-775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1415 0 7914,'-1'3'240,"-1"3"-56,-1 6-192,-1 6-8,-1 7 16,0 8 232,-2 5 120,-3 7 336,-2 3 144,-3 3 96,-5 3 1,-3 1-137,-5 2-56,-4 0-72,-4 1-40,-6 0-96,-4 2-56,-7 2-184,-7 3-71,-8 1-121,-7 3-40,-8 0-40,-7 1-72,-5-3-136,-5-3-113,-3-3-543,-1-5-336,0-3-1633,0-4 1585,19-10-8898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0 512 7738,'8'-3'776,"13"-7"1096,12-5-1760,15-5-304,13-6-144,10-4-88,9-2 8,4-3 208,1 0 144,1-1 136,-3-1 40,-1 1-24,-2-2-16,1 0-248,0-3-576,2-2 464,-13 6-7698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1922 0 9490,'-8'6'-248,"-14"9"-864,-13 9-257,-10 9 737,-11 7 360,-7 5 1232,-7 3 249,-7 2 175,-5 1-208,-7 3-656,-5 0-224,-6 2-256,-6 1-48,-7 1-120,-8 0-16,-7 0 16,-8 1-152,-7 1-800,-6 0-856,-5 2 975,23-10-5816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1360 0 9330,'-9'4'448,"-12"5"464,-14 6-1208,-10 8 24,-10 7-16,-9 5 88,-5 3 168,-7 5 248,-5 2 56,-5 5-8,-3 5-16,-2 6-176,-1 7-48,0 6-24,2 6 0,5 3 160,6 0 120,11-2 64,12-6-31,15-7-369,15-7-361,16-8-351,15-7-72,15-10 192,12-9 232,10-11-24,10-10 56,8-12-457,6-8-807,5-10 1088,-10 0-4217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421 0 8690,'-8'5'80,"-10"7"248,-11 10-1128,-8 8 464,-6 8 56,-4 6 16,-1 6 640,2 3 200,2 1 208,7 0 0,6-2-392,10-4-296,10-3-608,10-5-424,11-5-904,9-7-577,8-8 1265,0-7-2417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4.61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 85 7466,'-2'-1'104,"-2"-1"-152,2 1-408,2-1 520,5 1 488,4 2 1064,4 0 336,5 2 129,6 2-185,10 2-511,12 1-241,20 1-480,22-2-224,30-4-440,29-6-472,33-11-1376,30-11-1745,20-15 1920,-29 1-9601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407 0 11739,'-6'2'-161,"-7"2"-1431,-7 4 120,-7 4 360,-4 5 207,-3 5 1738,-4 4 447,-2 2 288,1 3 49,0 1-729,5 1-312,4 2-360,6 0-208,7-1-288,6 0-184,7-3-104,7-4-1,6-5-135,7-6-128,6-6-824,7-8-417,6-7 1049,-4-4-4289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571 12 5889,'-2'-1'376,"-4"-2"200,-4-1-576,-3 1-72,-5 2-96,-5 3 32,-3 3 256,-5 4 112,-3 5 233,-3 5 79,-1 4-64,-2 5-24,-2 3 112,1 5 128,-1 2 240,3 2 65,2 1-281,6 1-216,5-2-328,7-2-144,8-5-168,6-3-120,8-4-160,7-4-104,4-5-121,6-4-47,4-4-392,5-5-168,3-3-849,2-5 1089,-4-1-4297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150 0 4513,'-6'3'624,"-7"5"1056,-6 4-1480,-3 4-208,-1 2 113,1 2 71,4 0 128,4 0 184,5-2-56,5-1-88,7-1-112,5-2-216,8-1-16,7 0-16,7-3 8,5 1-80,6-3-8,4 0 16,4-2-8,4 0 96,3-1 0,3-1-48,1-1-168,1-2-400,0-2-289,-2-3-423,-2-3-192,-5-2 840,-10 0-2817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765 164 1680,'-5'0'-56,"-8"-1"160,-8 0-112,-8 0 256,-9 1 577,-7 2 239,-6 2 160,-4 2-24,-4 3-311,-1 2-233,0 2-352,2 3-104,3 1-144,5 1-48,7 1 0,5 0-8,7 1-176,7 1 32,7-1 72,7 1 32,7-1 224,7-1 24,8-1-56,6-3-16,8-3 48,6-4 96,8-4 80,7-5 24,7-5-104,6-3-120,5-4-96,5-4-40,3-2 0,2-3-8,3-3 8,0-1 8,0-2-16,0 0 0,-1 1-16,-1 0 0,-2 1-96,-1 1-160,-4 1-440,-2 0-8,-5 2 88,-5 1 176,-7 2 456,-8 1 24,-7 4 24,-9 2 0,-8 3-16,-8 3-56,-9 2-112,-9 3-32,-9 4 8,-9 3 64,-8 4 256,-9 4 64,-7 2 72,-8 4-16,-6 3-144,-6 3-40,-5 1-56,-4 2 48,-3 1 32,-3 0 8,1 0-24,0 1-48,1-1-80,2 0-72,5-2-64,4-1-72,5-4-176,6-3-104,6-5-56,6-4 39,6-3 145,6-4 176,7-2 168,5-2 16,6-1-440,4-1-288,6 0-848,3 1 720,3-1-1865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0 238 1984,'1'-1'585,"1"-1"383,1-1-480,1-2-232,2-1-472,0-1-120,1 0-144,-1 0-40,-1 0 168,-1 1 127,-2 2 482,-2 1 319,-1 0 424,-1 1 24,-1 2-312,2-1-256,1 1-408,2 0-48,3 0-8,2 0 8,3-1 40,2 1 104,3-1 344,2-1 185,3 1 295,5 0 8,4-1-224,5 1-168,5-2-304,7-1-104,5-2-128,6 0-32,3-3-16,3 0 8,2-1 0,1-1-8,2-1 0,2 0-24,0-2-672,1-1-424,0-2-1417,-2-3 1249,-12 3-4425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1170 1616,'7'-2'360,"12"-5"273,13-3 87,13-4 56,12-4-120,11-3-96,8-1-8,8-3 88,5-1 1,6-1-89,5-1-72,4-3-264,5 0-96,2-2-40,4-2-16,1-1 0,2-1-16,1-1 0,0-1-8,-1-2-24,-1 0-8,-1-3-8,-3-1 0,-2-2 0,-3-2-8,-4-2-96,-4-2-48,-5-1-136,-6-1-168,-6 0-769,-7 0-663,-6 0 992,-16 10-2977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189 60 5897,'-1'-2'0,"-3"-3"-208,-2-3 16,1-1 272,1 0 336,1 1 224,3 1 265,3 1 31,4 2-280,4 2-208,4 4-304,4 3-88,3 5-64,0 5 0,-2 6 0,-3 5 32,-7 6 96,-6 6 32,-8 6 32,-6 5-24,-6 5-16,-6 2 40,-4 2 16,-2 0 0,-4-1-88,-1-1-320,-3-3-1016,-1-3-712,-2-5 903,6-8-5800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37 9546,'4'-3'-272,"5"-6"-32,5-3-688,1-1-6986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505 0 4617,'-1'3'648,"-5"5"504,-4 6-576,-6 8-527,-6 9-57,-7 8 40,-7 8 128,-5 4 120,-4 3-8,-4 0-24,-1-1-136,-2-2-920,0-2-593,-1-4 729,10-10-4585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35 2681,'6'-5'-216,"7"-9"560,1-2-3153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6.66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1272 0 12875,'-3'3'72,"-7"4"-1136,-4 7-201,-6 6 705,-6 5 280,-7 4 1464,-11 2 225,-13 7-169,-17 7-296,-18 13-680,-19 12-200,-14 15-408,-12 11-264,-6 9-384,1 4-281,8 1 713,27-19-10546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 3721,'6'-2'432,"5"-3"288,7 0-304,4-2-360,1 1-152,0 0-392,-2 1-192,-2 0-568,-4 1 631,-4 1-1599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325 0 11707,'-6'1'536,"-8"3"472,-8 2-2184,-4 5-265,-3 4-15,-2 4 400,1 0 712,0 0 864,2-2 136,1-2-16,3-4-256,4-2-968,3-3-680,4-1 664,5-3-6930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0 131 10410,'2'0'592,"3"1"553,7-1-1497,9 0-137,8 0-55,9-1 144,6 0 208,4-3 272,4-2 152,-1-1 64,1-2 0,-2-2-120,-1 0-112,-3-1-408,-2-1-272,-5 1-336,-5 1-16,-6 1 400,-8 2 400,-7 1 488,-6 2 64,-7 2-16,-5 2-64,-6 3 8,-5 3 88,-4 2 184,-4 2 16,-3 3-40,-3 2-39,0 2-129,-1 1-48,-1 2-104,0 2-48,-1 0-88,0 1-24,0 2-40,1 0-8,2-1-16,3-2-16,6-3-152,6-2-56,6-4-104,5-3-64,7-2 120,6-3 32,5-4-57,5-4 9,5-3-48,5-4 24,2-3 160,3-3 72,1-3 56,-1-2-24,0 0-32,-1 0 0,-2 1 24,-2 2 48,-4 2 128,-4 4 112,-5 2 232,-5 3 25,-5 2-97,-5 3-144,-5 3-256,-5 2-48,-5 2 0,-5 3 32,-4 2 8,-4 2 0,-2 0 8,-2 0 0,-1-1-48,-1 0-72,2-1-96,2-2-88,3-2-9,6-2 73,5-1 120,6-2 96,5-2 120,5-2 40,5-2 96,5 0 41,5-2 7,4 1-24,3-1-32,2 1 0,1 0 0,0 1-8,0 1 0,0 0-8,0 1-24,0-1-24,1 0-64,-1 0-40,0-1-40,-3-1-8,-1 0 8,-5 1-8,-2 0-8,-5 1-64,-3 1-72,-3 1-72,-4 1-144,-3 2-16,-4 2-96,-3 2-72,-4 2-57,-3 2 49,-3 1 152,-2 0 40,-3 1-416,0 0-296,-2 1-713,-1 1-135,0 0 568,-1 1 368,2 1 792,1 1 224,3 1-313,4 1 233,5-2-2176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518 0 2369,'-4'1'184,"-7"1"80,-7 3-112,-9 4-88,-6 4 160,-7 6 504,-6 3 272,-2 5 280,-3 3-63,0 2-417,3 2-224,5-1-760,7-2-424,8-4-1313,7-3 1001,8-7-4305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6777,'0'2'-344,"2"3"-520,2 1-408,5 0 608,6 2 272,6-2 448,6-2 32,6-1-40,5-3-48,3-3 0,-5 0-3433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114 0 5401,'-11'5'-200,"-16"5"-280,-11 5-152,0 0-3457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0 202 1112,'5'-3'32,"8"-3"-24,10-4 0,11-4 0,10-2 0,8-1 32,5 0 88,5 1 256,2 1 152,-1 2 177,-1 2-81,-2-1-256,-3 0-200,-3-1-672,-4-1 344,-10 1-3361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366 0 3673,'-7'3'88,"-8"3"-160,-8 3-32,-8 4 184,-6 2 232,-3 1 368,-1 1 40,2-1-152,2-1-184,4 0-232,7-1-64,6-1-160,7-1-32,9 0 24,9 0 40,9-3 120,9-2 8,10-3-72,8-5-24,7-6-176,5-4-192,4-4-344,1-4-296,0-3-312,-3 0 103,-4-2 625,-11 4-400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332 0 2112,'-2'1'361,"-4"0"311,-6 2-264,-5 2-136,-4 0 8,-4 2 56,-2 0 48,-1 2-112,0 0-80,-1 1-224,1 1-224,-1 1-616,1 1-440,0 1 679,4-1-1551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1032,'1'2'0,"-1"0"-1032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6.75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 1 5049,'-15'7'288,"-5"2"-5625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9210,'1'0'-728,"2"0"112,1 0-7250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0 134 4777,'4'-1'736,"7"0"496,8-2-423,8-1-569,10-1-176,7-1-136,9-1-72,6-2-184,6-3-73,3-1-167,3-3-136,1-3-632,-1-1 776,-11 2-3185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265 0 976,'-5'2'232,"-4"1"496,-7 2 225,-3 1 271,-2 1-80,-2-2-408,1 1-152,1-2-296,2-1-111,2 0-202,2-1-143,1 0-328,1 0-208,0 1-456,0 0-248,0 2 776,1 0-1817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 0 5769,'-2'1'-1120,"0"0"1040,-1 0-4489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31 5553,'4'-1'520,"5"-1"320,8-1-399,7-2-369,8 0-64,6 0-32,6 0-24,4 2-32,1 1 0,0 3 8,-2 2-16,-4 4-353,-4 3-231,-7 2-384,-7 3 16,-8 2 176,-9 2 143,-10 1 545,-4-2-1896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140 0 952,'-9'6'184,"-11"7"208,-12 7-304,-9 5-104,3-2-1584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0 174 7674,'2'-2'-208,"4"-4"-625,5-4-119,6-2 728,7-4 288,6-1 672,5-1 121,5-1 47,5 1-224,2 2-280,2 3-88,2 2-120,1 2-24,1 4-48,0 3-40,1 3-56,-1 3-8,1 3-8,-2 3 0,-1 5-48,-4 3-16,-4 5-72,-5 4-16,-6 3-48,-8 3 0,-9 2 136,-9 1 32,-8 2 96,-9-1-16,-8 0-352,-6-2-184,-4-3-696,-5-4-601,-2-4 1033,4-7-4105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19 3105,'7'-3'-232,"11"-5"1168,1 0-4745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5329,'8'0'488,"9"1"304,10 1-384,7 3-319,5 3-41,-1 4-24,-2 6-40,-5 6-104,-9 6-73,-9 8-103,-12 7-128,-11 3-656,-10 3 672,-1-7-4233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10282,'5'-2'312,"5"-1"312,9-1-984,8 2 264,6 1 40,5 4 120,3 4 200,4 3 56,0 5 57,0 4-65,0 5-160,-2 6-64,0 6-72,-2 4-16,-2 4-8,-3 3 0,-4 3-8,-6 2-40,-7 1-16,-9 1-56,-8 1-176,-8-1-113,-10-1-719,-7-1-728,-7-3 1040,0-10-6642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6.8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75 1 7746,'-13'6'-849,"-16"9"1530,-4 1-8259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651 0 9322,'1'3'248,"2"4"-112,2 6-152,0 5-16,-2 7 8,-2 6 120,-5 6 40,-6 4 128,-7 4 32,-7 4-56,-8 4-32,-5 1-56,-7 2 48,-6-1 40,-5-1 1,-5-2-177,-5-2-249,-3-2-807,-3-4-736,-1-4 920,12-9-7250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602 0 10178,'-3'3'56,"-6"5"-584,-5 7-1480,-7 7 519,-4 10 297,-7 8 1512,-5 6 752,-5 6 137,-6 4-153,-5 3-728,-5 3-512,-5 2-1152,-3-1-753,-5 0 1025,11-13-3265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568 0 9682,'-3'6'384,"-6"8"504,-8 9-2448,-7 11-200,-9 11 271,-8 9 593,-8 5 856,-7 4 608,-7 1-8,-4-2-616,-4-3-1464,-2-3 848,11-12-3417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3201,'4'-2'5745,"-4"3"-5169,0 1-344,-2 0-1408,1 0 808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3793,'2'2'528,"6"1"1032,-9 0-480,-1 3-71,0 0-233,-2-1-712,1 1-192,-1-3-936,2 0 720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31 3569,'0'1'-64,"1"-1"160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2 4985,'0'4'224,"-10"0"96,10-1-536,-1 1 136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0 10426,'-9'10'160,"5"-3"-64,5-3-2440,4-1 1528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8098,'1'8'536,"0"-6"512,-1 0-1072,4 0-664,0 0-672,1 0 808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11162,'-2'0'448,"-3"3"153,4-2-553,2 0-184,2-1-80,3-2-649,1-2-791,1-2 952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4.1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4785,'-1'8'136,"4"12"-72,9 11-464,16 10-256,23 10-120,25 12-161,27 11 121,25 12 280,25 10 168,22 6 352,21 1 24,18-3 24,17-8 8,15-12-8,14-17 0,13-19-24,13-25-112,-43-14-424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7.0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1012 1 15699,'-12'6'528,"-18"8"-632,-14 6-824,-13 7-248,-9 5-72,-8 5 720,-5 3 280,-6 4 248,-5 3 24,-4 3-689,-4 2-591,-3-1-1648,2-1 1463,17-9-4312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94 2 6241,'0'9'232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2 9514,'-5'1'-1472,"4"1"1192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5 8954,'1'1'528,"-1"1"448,2 1-2208,6 0 424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9210,'2'8'472,"-3"-2"528,1-3-1824,2 0-696,4-4 808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4 13571,'-4'-4'-24,"-3"9"-1328,8 3-953,3-2 1177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2 10298,'1'4'688,"-9"0"-800,10 2-368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1 10714,'-7'7'880,"-3"-4"865,9 0-3097,6 3 415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7 11450,'1'-4'-208,"-1"6"56,8 1-2688,2 0 1688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9154,'-1'0'184,"1"5"-208,1 0 24,0 3 24,-1-2 8,0-2-16,0 0-144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2 6713,'1'8'-208,"3"-6"416,1 1-808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7.22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71 0 7498,'-11'7'-96,"-17"9"136,-3 3-7482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6 7906,'0'-1'-584,"-1"6"-2713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10938,'-5'16'160,"-1"-21"184,8 8-1816,5 3-1489,2 4 1761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15 8530,'-3'2'-24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3 9330,'-4'12'208,"1"-9"-320,2 0-304,2-3-248,2 0-72,1-3-361,1-1-567,-2-9 1000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1320,'0'59'8296,"0"45"-10270,0-100 1317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0 544,'0'1'192,"-1"-1"0,1 1 0,0 0-1,0-1 1,0 1 0,0 0 0,0-1 0,1 1 0,-1 0-1,0-1 1,0 1 0,0 0 0,0-1 0,1 1 0,-1 0-1,0-1 1,1 1 0,-1-1 0,0 1 0,1-1 0,-1 1-1,1-1 1,-1 1 0,1-1 0,-1 1 0,1-1 0,1 1-159,-1-1 0,0 0 0,1 0 1,-1 0-1,1 0 0,-1 0 0,0 0 1,1 0-1,-1 0 0,1-1 0,1 0 1,26-8-1307,-25 8 760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9 1360,'1'-1'104,"1"-1"152,-1 0-144,-1 0 64,1 2 64,-1-1 9,0 0-345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4161,'0'1'200,"1"0"152,-1-1-168,1 0 200,-2 1-360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6 6369,'-2'2'1449,"2"-1"-1417,0 0-320,1-1-681,2 0-1263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24 1104,'3'1'1803,"1"-4"-1598,0 0-1,1 0 1,-1 1-1,1-1 1,-1 1-1,7-2 1,-9 3-195,1 0 1,-1 0-1,1 1 1,-1-1-1,1 1 1,0-1-1,-1 1 1,1 0 0,-1 0-1,1 0 1,0 1-1,-1-1 1,5 2-1,-6-2-7,-1 1-1,0-1 1,1 0 0,-1 0-1,0 1 1,1-1-1,-1 1 1,0-1 0,0 0-1,1 1 1,-1-1-1,0 1 1,0-1 0,0 0-1,0 1 1,0-1-1,0 1 1,1-1 0,-1 1-1,0-1 1,0 0-1,0 1 1,0-1 0,0 1-1,-1-1 1,1 1-1,0-1 1,0 1 0,0-1-1,0 0 1,0 1-1,-1-1 1,1 1 0,-8 15 202,7-15-188,-8 13-288,-13 16-1,10-14-376,6-9 467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7.30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231 0 4921,'-23'11'296,"-28"12"-384,-27 14 24,0-1-5001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100 3 2441,'0'0'64,"0"0"0,0-1 0,0 1 0,0 0 0,0 0 0,0 0 0,0 0 0,0 0 0,0 0 0,0 0 0,-1-1 0,1 1 0,0 0 0,0 0 0,0 0 0,0 0 0,0 0 0,0 0 0,0 0 0,0 0 0,0 0 0,0 0 0,0 0 0,0-1 0,-1 1 0,1 0 0,0 0 0,0 0 1,0 0-1,0 0 0,0 0 0,0 0 0,0 0 0,0 0 0,-1 0 0,1 0 0,0 0 0,0 0 0,0 0 0,0 0 0,0 0 0,0 0 0,0 0 0,0 0 0,-1 0 0,-7 4 1139,-11 8-1489,15-10 104,-2 3 162,1 0 0,-1 0-1,1 0 1,0 1 0,0 0 0,0 0-1,1 0 1,0 0 0,0 1-1,1-1 1,0 1 0,0 0 0,-2 8-1,4-14 32,1 0 0,0 0-1,-1 1 1,1-1-1,0 0 1,0 0 0,0 1-1,0-1 1,0 0 0,0 0-1,1 1 1,-1-1 0,0 0-1,0 0 1,1 0 0,0 3-1,0-4-17,-1 1-1,1-1 1,-1 1-1,1-1 1,-1 1-1,1-1 1,0 0-1,-1 1 1,1-1-1,-1 0 1,1 1-1,0-1 1,-1 0-1,1 0 1,0 0-1,-1 0 1,1 0-1,0 0 1,0 0-1,-1 0 1,2 0-1,4-1-235,-1 0-1,1-1 0,0 0 1,0 0-1,6-4 0,-4 3-374,0 0-124,0 0 336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41 792,'2'-1'4164,"-1"-2"-4171,0 1 0,0 0 0,0-1 0,0 1 1,0 0-1,1 0 0,-1 0 0,1 0 0,0 0 1,0 0-1,-1 1 0,1-1 0,0 0 0,0 1 0,0 0 1,1-1-1,-1 1 0,0 0 0,0 0 0,1 0 0,-1 1 1,1-1-1,-1 0 0,0 1 0,4-1 0,-5 1-40,0 0 0,-1 0 0,1 0 0,-1 0 0,1 0-1,0 0 1,-1 0 0,1 0 0,-1 0 0,1 1 0,0-1 0,-1 0-1,1 0 1,-1 0 0,1 1 0,-1-1 0,1 0 0,-1 1 0,1-1-1,-1 0 1,1 1 0,-1-1 0,1 1 0,-1-1 0,1 2 0,0-1 40,-1 0 1,1 1-1,-1-1 1,1 0-1,-1 1 1,1-1-1,-1 1 1,0-1-1,0 1 1,0 2 0,0 2 191,-1 1 1,0-1 0,-3 13 0,-3 1-287,0-1 1,-1 0-1,-20 32 0,24-44-160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54 90 920,'0'0'67,"-1"-1"-1,1 1 0,0 0 1,0 0-1,0-1 0,0 1 1,0 0-1,0 0 0,-1 0 1,1-1-1,0 1 1,0 0-1,0 0 0,-1 0 1,1 0-1,0 0 0,0 0 1,-1-1-1,1 1 1,0 0-1,0 0 0,0 0 1,-1 0-1,1 0 0,0 0 1,0 0-1,-1 0 0,1 0 1,0 0-1,0 0 1,-1 0-1,1 0 0,0 0 1,0 0-1,-1 0 0,1 1 1,0-1-1,-14 3-385,11-2 510,2 0-169,0-1-1,0 0 1,0 0-1,0 0 1,0 0-1,0 0 1,0 0-1,0 0 1,0 0-1,0 0 1,1 0-1,-1-1 1,0 1-1,0 0 1,0-1-1,0 1 1,0-1-1,1 1 1,-1-1-1,0 1 1,0-1-1,1 1 1,-1-1 0,0 0-1,1 1 1,-1-1-1,0 0 1,1 0-1,-1 0 1,1 1-1,-1-1 1,1 0-1,0 0 1,-1 0-1,1 0 1,0 0-1,0 0 1,-1-2-1,1 0-15,0 1-1,-1-1 0,1 0 1,0 0-1,0 0 0,1 0 0,-1 0 1,1 0-1,-1 0 0,1 1 1,0-1-1,1-3 0,14-17-976,-10 15 553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42 22 592,'10'-5'1738,"-7"2"-1554,1 1-1,-1 0 1,1 0 0,0 0 0,6-1 0,-8 2-176,-1 1-1,1-1 1,-1 1 0,1-1 0,-1 1 0,1 0 0,0 0 0,-1 0-1,1 0 1,-1 0 0,1 0 0,0 1 0,-1-1 0,1 1 0,-1-1-1,1 1 1,1 0 0,-2 0-11,-1-1-1,0 1 1,1-1 0,-1 1-1,0-1 1,1 1 0,-1-1-1,0 1 1,0 0 0,0-1-1,0 1 1,0-1-1,0 1 1,0 0 0,0-1-1,0 1 1,0-1 0,0 1-1,0 0 1,0-1 0,0 1-1,0-1 1,0 1 0,-1-1-1,1 1 1,0-1-1,0 1 1,-1-1 0,1 1-1,0-1 1,-1 1 0,0 0-1,-13 17 125,13-17-96,-18 21 314,5-5-223,-2 0 1,-26 22-1,39-36-638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76 0 1528,'-9'8'1790,"3"-3"-1890,1-1 0,-1 1 0,1 0 0,0 0 0,0 0 0,1 1 0,-7 10 0,8-11 198,1-1 1,-1 0-1,1 1 1,0 0-1,1-1 1,-1 1-1,1 0 1,0 0-1,0 0 1,0 0-1,1 0 1,-1 5-1,1-9-61,0 0 1,0 0-1,0-1 0,0 1 0,0 0 0,0 0 1,0 0-1,1 0 0,-1 0 0,0 0 1,0 0-1,1-1 0,-1 1 0,1 0 0,-1 0 1,1 0-1,-1-1 0,1 1 0,-1 0 0,1-1 1,-1 1-1,1 0 0,0-1 0,-1 1 1,1-1-1,0 1 0,0-1 0,-1 1 0,1-1 1,0 0-1,0 1 0,0-1 0,0 0 0,-1 0 1,1 1-1,0-1 0,2 0 0,-1-1-62,1 1-1,-1 0 1,0-1-1,0 0 1,1 0-1,-1 0 1,0 0-1,0 0 1,0 0-1,0 0 1,0-1 0,3-2-1,2-3-150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1 864,'0'-1'-8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0 832,'1'3'304,"-1"3"312,0 0-72,0 5-95,-2 0-25,1 3-32,0 1-48,0 0-144,0 0-80,0 0-384,1 0-456,-1 0 416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15 336,'0'0'192,"0"0"96,1 1-8,0-1 8,2 0 8,0-1 0,3-2-40,0 1-71,0-1-145,1 1-40,-1 0-104,1 0-233,-1 1 209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4249,'6'-1'384,"-3"1"-136,-1 0-312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2 4281,'2'2'-464,"2"0"456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7.72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203 866 7290,'-12'7'672,"-12"7"448,-10 4-1120,-4 2-520,3-3-24,6-3 288,8-6 328,12-7 392,11-7 64,13-6-16,14-6-104,17-7-96,19-5 56,21-8 64,22-8 80,25-10 17,23-10-73,24-10-112,23-10-120,18-9-256,15-8-352,7-3-2225,1-4 1745,-40 18-8170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3 5729,'0'2'128,"1"0"-112,0 1-232,1 1 152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25 13 5577,'-1'-2'32,"-1"1"120,0-1-88,-1 1 456,1 0 120,-2 0-63,1 1-121,0 0-752,1 1-1041,-1 3 753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 2921,'6'-1'-208,"-6"1"-225,1 0 17,-2 0 8,0-2 296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15 4713,'-1'1'4137,"1"0"-4081,0 0-992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1:36.2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9373 1784,'0'-1'165,"-1"-1"-1,1 1 0,0-1 0,0 1 0,0-1 0,0 1 1,0-1-1,1 1 0,-1-1 0,0 1 0,1 0 0,-1-1 1,1 1-1,-1-1 0,1 1 0,0 0 0,0-1 0,-1 1 1,1 0-1,0 0 0,0 0 0,0 0 0,0 0 0,1 0 1,-1 0-1,0 0 0,0 0 0,2-1 0,1 2 86,1-1 1,0 0-1,-1 1 0,1 0 0,-1 0 0,1 0 0,0 1 0,4 1 1,-4-2-481,32 3 298,-1-3-1,1-1 0,62-9 1,48-2 57,479-27 203,-461 24-124,156-31-197,-132 16-3,235-44-6,83-10-3,301-41-59,-693 101 64,169-58 0,-142 27 12,-2-7 0,-4-6-1,-2-5 1,-4-7 0,207-165 0,-232 156-39,131-142 0,-142 127 68,210-240-30,-32-26 480,-133 152-215,186-300-93,-9-101 39,-255 490-207,476-1025-8,-268 591 17,57-133 1,151-246-13,-229 480-8,159-233-6,-280 513-138,244-268 1,-327 404 90,2 2 1,1 3-1,3 2 0,1 1 1,2 3-1,91-45 0,-94 58 53,1 1 0,1 3 0,0 2 1,1 2-1,1 2 0,0 3 0,105-3 0,-60 15 13,1 4 0,-1 5 0,-1 4 0,0 4 0,161 57 1,163 100 135,-315-128-140,216 128 98,-132-65-100,318 215 253,-162-94-202,-163-116-37,108 66 94,669 382 345,-662-402-371,40 22 30,-231-118-82,105 82 1,-104-63 130,220 132-1,-170-121 253,228 182-1,-329-234-257,94 86 96,-101-83-197,104 74 1,242 182 240,-332-250-235,-9-7-41,274 203 37,-177-154-50,121 80 21,44 15-6,26 16 7,-274-162-8,2-4 1,2-3-1,97 35 0,-59-26 98,64 37-34,25 10-68,353 159 174,-19 13-185,-299-124 35,-47-26-21,-45-35-17,424 243-42,-323-190 64,-55-32-24,-28-15 4,2-8-1,4-7 1,4-7 0,342 82-1,-344-106-72,-80-18-29,0-3-1,117 10 1,70 10-596,-209-26-549,1-3-1,0-3 1,131-2 0,-153-9-169,-2 1 556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4:24.6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1280,'1'11'280,"1"-3"224,0 4-232,-1 0-87,1 1-113,0 1-24,0-1-48,-1 2 8,1-3-8,1 0 8,-1-4 0,1-1-8,-1 0-72,0-2-193,-1 0 161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4:25.2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1616,'1'9'240,"-1"3"240,-1 1-127,-1 6-145,0 3-64,1 5-112,1 1-16,-2 8 0,2 1 0,2 5 16,-1 2 8,3 7-16,-1-1-16,0-6-248,3-2-449,-5-6 409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4:26.0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21 1416,'0'0'1033,"0"-2"-393,3 2-176,1-1-88,1 1-200,3 1-32,4 1 136,0-2 88,3 0 168,2 0 32,3 0-88,2-2-96,-2 1-215,1-3-105,-3-1-385,1 2-367,-2-2 384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4:31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88 1232,'-6'-29'4569,"-2"-15"-2418,8 44-2138,0 0 0,-1 0 0,1 0 0,0 0 0,0 0-1,-1-1 1,1 1 0,0 0 0,0 0 0,-1 0 0,1 0-1,0 0 1,0 0 0,-1 0 0,1 0 0,0 0 0,0 0 0,-1 1-1,1-1 1,0 0 0,0 0 0,-1 0 0,1 0 0,0 0-1,0 0 1,0 0 0,-1 1 0,1-1 0,0 0 0,0 0-1,0 0 1,-1 1 0,1-1 0,0 0 0,0 0 0,0 0 0,0 1-1,0-1 1,0 0 0,0 0 0,-1 1 0,1-1 0,0 0-1,0 0 1,0 1 0,0-1 0,0 0 0,0 0 0,0 1-1,0-1 1,-9 18 205,8-17-208,1 1 0,0-1 1,0 1-1,0-1 0,0 1 1,0-1-1,0 1 0,0-1 1,1 1-1,-1-1 0,0 1 1,1-1-1,-1 0 0,1 1 1,0-1-1,-1 0 0,1 1 1,0-1-1,0 0 0,0 0 1,0 0-1,0 1 0,0-1 1,0 0-1,0 0 0,0-1 1,1 1-1,-1 0 0,0 0 1,1-1-1,-1 1 0,0 0 1,1-1-1,-1 0 1,1 1-1,-1-1 0,1 0 1,-1 1-1,1-1 0,-1 0 1,1 0-1,-1 0 0,1-1 1,-1 1-1,2-1 0,-1 1-1,1 0 0,-1 0 0,0 0 0,0 0 0,0-1 0,0 0 0,0 1 0,0-1 0,0 0 0,0 0 0,0 0 0,0 0 0,0 0 0,0 0 0,-1-1 0,1 1 0,0 0 0,-1-1 0,1 0 0,-1 1 0,0-1 0,1 0 0,-1 0 0,0 0 0,0 0 0,0 1 0,0-2-1,-1 1 1,1 0 0,0 0 0,-1-2 0,0 2-3,0 0 0,0 1 0,-1-1 0,1 0 0,-1 1 0,1-1 0,-1 1 0,0-1 0,1 0 0,-1 1 0,0 0 0,0-1-1,0 1 1,0-1 0,0 1 0,-1 0 0,1 0 0,0 0 0,-1 0 0,1 0 0,0 0 0,-1 0 0,1 0 0,-1 0 0,0 1-1,1-1 1,-1 1 0,1-1 0,-1 1 0,0 0 0,1-1 0,-1 1 0,0 0 0,0 0 0,1 0 0,-1 0 0,0 1 0,1-1 0,-1 0-1,0 1 1,1-1 0,-1 1 0,0-1 0,1 1 0,-1 0 0,1 0 0,-1 0 0,1 0 0,0 0 0,-1 0 0,1 0 0,0 0 0,-2 2-1,2 3 23,-1 1 0,1-1 0,0 0 0,1 0 0,0 0 0,0 1 0,0-1 0,1 0 0,0 0 0,0 1 0,3 8 0,-3-8 9,-1-6-38,0 1 1,0-1 0,1 1-1,-1-1 1,0 0 0,1 1-1,-1-1 1,1 1-1,-1-1 1,1 0 0,-1 1-1,1-1 1,0 0 0,0 0-1,0 1 1,0-1 0,0 0-1,0 0 1,0 0 0,2 1-1,-2-2-4,0 0 0,0 0 0,0 0 0,-1 0 0,1 0 0,0 0 0,0-1 0,0 1 0,0 0 0,0 0-1,0-1 1,-1 1 0,1-1 0,0 1 0,0-1 0,-1 1 0,1-1 0,0 1 0,0-1 0,-1 0 0,1 1 0,-1-1-1,2-1 1,2-4-681,1-1-1,-1 0 0,0 0 0,0 0 0,-1 0 0,3-10 0,-4 5-398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6:54.42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120 2219 752,'-11'2'573,"1"-1"0,-1 1 0,1 1 0,0 0-1,0 0 1,0 1 0,0 0 0,1 1 0,0 0 0,-11 8 0,57-17 700,30-24-981,-1-3 1,92-58-1,-50 27 10,27-12-151,236-139-86,50-27-44,17 27 6,22-12 150,615-284 850,-293 147-90,-709 326-611,264-141-482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8.33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1 403 3569,'15'-8'688,"23"-13"496,22-12-360,18-12-544,13-9-344,8-6-664,4-4-504,1 0 608,-17 11-3273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6:33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102 23 1976,'-19'-6'324,"-27"-8"1612,45 14-1842,0-1 0,-1 1 0,1-1 0,-1 1 0,1 0 0,0 0 0,-1 0 0,1 0 0,-1 0 1,1 0-1,0 0 0,-1 0 0,1 0 0,-1 1 0,1-1 0,0 1 0,-1-1 0,1 1 0,0-1 0,0 1 0,0 0 0,-1 0 0,0 0 0,1 2-8,1-1 0,-1 1 0,0 0 0,1-1-1,0 1 1,0-1 0,0 1 0,0 0 0,0-1-1,0 1 1,0-1 0,1 1 0,0 0 0,-1-1-1,1 1 1,0-1 0,0 1 0,2 2 0,25 43 337,-12-26-189,1-1-1,2-1 1,0-1 0,1-1 0,0 0-1,2-2 1,0 0 0,1-2-1,0 0 1,1-1 0,0-2-1,1-1 1,41 12 0,495 173 2710,-191-58-1726,135 39-917,165 53 324,12-45 529,-175-48-836,-10 33-255,-173-57-52,-122-46-26,387 149-819,-567-204 329,27 11-919,-18-16-4893,-18-11 3590,-9 0 2001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1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1400,'-2'-2'712,"4"7"-984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22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4849,'-1'1'5,"1"-1"1,-1 0-1,0 1 1,1-1-1,-1 1 0,1-1 1,-1 1-1,1-1 1,-1 1-1,1 0 0,-1-1 1,1 1-1,0-1 1,-1 1-1,1 0 0,0-1 1,0 1-1,-1 0 1,1 0-1,0-1 0,0 1 1,0 0-1,0-1 1,0 1-1,0 0 0,0 0 1,0-1-1,0 1 0,0 1 1,2 31 194,-1-25-107,-6 194 1242,0-48-1071,6 404 453,-14 1196 35,-2-452-424,8-307-290,2 984 15,8-1419-49,-7 563 11,7 666-6,5-795-2121,-8-922 1398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1 332 888,'843'-73'1714,"-648"61"-549,1093 6 143,-605 18-2398,1686-2 1277,1932-57 6211,-2282-33-5963,601-17-268,2304 59-45,-3354 59-55,-23 0-50,1207 17 1030,-1462-42-677,-1111 2-620,154-7-5428,-282 6 4236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5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103 319 392,'-5'2'301,"0"0"0,0 1 0,0 0 0,0 0-1,0 0 1,1 0 0,-1 1 0,1 0 0,0 0 0,0 0 0,0 0 0,-4 8-1,-7 4 282,13-13-376,-1 0 0,1-1 0,-1 1-1,1 0 1,0 0 0,0 1 0,0-1 0,0 0 0,1 1 0,-3 6 0,29-30 1609,72-111-312,-41 51-1221,-22 32-195,-21 28-48,1 0-1,1 1 1,0 0 0,2 1-1,29-25 1,-46 42-21,1 0-1,0 1 1,0-1 0,0 0 0,0 1-1,-1-1 1,1 1 0,0-1 0,0 1-1,0-1 1,0 1 0,0 0-1,0 0 1,0-1 0,0 1 0,1 0-1,-1 0 1,0 0 0,0 0 0,0 0-1,0 0 1,0 0 0,0 1-1,0-1 1,0 0 0,0 0 0,0 1-1,0-1 1,0 1 0,0-1 0,0 1-1,0-1 1,-1 1 0,1 0-1,0-1 1,0 1 0,0 0 0,-1 0-1,1-1 1,0 1 0,-1 0 0,1 0-1,-1 0 1,1 0 0,-1 0-1,1 1 1,3 8 107,-1 0-1,0 0 1,0 1 0,1 12-1,3 9 47,19 64 45,-19-63-314,2 0 0,1 0 1,2-1-1,1 0 0,1-1 0,24 38 0,-15-43-1215,-2-11 465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4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4353,'0'-1'97,"0"0"1,0-1-1,0 1 0,0 0 1,0 0-1,0 0 0,0 0 1,1 0-1,-1-1 0,1 1 1,-1 0-1,1 0 0,-1 0 1,1 0-1,-1 0 0,1 0 1,0 0-1,-1 0 0,1 0 1,0 1-1,0-1 0,0 0 1,0 0-1,0 1 0,0-1 1,0 1-1,0-1 0,0 1 1,0-1-1,0 1 1,0-1-1,0 1 0,1 0 1,-1 0-1,0-1 0,0 1 1,0 0-1,0 0 0,1 0 1,-1 1-1,0-1 0,0 0 1,0 0-1,0 0 0,0 1 1,1-1-1,-1 1 0,0-1 1,2 2-1,4 2 314,1 0 0,-1 0 0,0 1-1,0 0 1,8 8 0,257 255-143,-221-218-473,2-3 0,2-3 0,2-1 0,81 44-1,-74-47-867,-60-37 1041,0-1 0,0 1 1,0 0-1,-1 1 0,1-1 0,-1 1 0,0-1 0,1 1 0,-2 0 0,1 0 1,0 0-1,1 6 0,-3-9 75,-1 0 1,1 1 0,-1-1-1,0 0 1,0 1 0,1-1-1,-1 0 1,0 1 0,0-1-1,-1 0 1,1 1 0,0-1-1,0 0 1,-1 0-1,1 1 1,0-1 0,-1 0-1,-1 3 1,1-2 25,-1-1 1,1 1-1,-1 0 1,0 0-1,0-1 1,0 1-1,0-1 0,0 0 1,0 1-1,0-1 1,0 0-1,-1 0 1,-3 1-1,-22 7 197,2 1 0,-1 1-1,1 1 1,1 1 0,0 2-1,1 0 1,-26 23 0,-195 182 521,101-55-4181,107-114 2380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698 0 7098,'-2'2'0,"-6"1"-489,-8 4-295,-5 2 104,-6 2 128,-4 3 616,-4 0 352,-1 3 360,-3 0 16,0 1-231,0 1-193,-1 0-432,0 2-176,-1 1-329,-1 1-55,2 0 136,0-1 144,3-1 288,2-2-40,5-3-536,4-2-320,6-3 432,6-3-2465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781 134 520,'9'-3'176,"12"-2"216,12-3 320,9-3 81,6-1-65,3 0-168,1-1-384,-1-1-104,-5 2-56,-5 0 8,-7 2 16,-7 2 72,-7 1 200,-9 2 0,-9 3-40,-8 3-96,-10 4-264,-9 5-72,-10 3-64,-10 5 24,-10 5 104,-10 4 64,-9 5 56,-8 4 8,-6 4-40,-5 2-32,-3 1 8,1 1 16,2-2 24,5 0 16,7-3-8,10-3-24,12-4-432,12-5-376,13-6 440,13-5-2585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0 300 1240,'9'-2'296,"13"-4"256,14-4-207,15-6-329,11-4-16,10-6-8,6-2 8,4-4 56,2-1 24,-1 0-8,-1 0-96,-3 0 0,-14 5-2577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 0 9474,'-14'4'88,"-19"6"-152,-18 5-720,-14 8 64,-11 4 104,-6 5 159,-2 2 553,-1 2 185,5 2 127,5 1-16,10-1-488,12-1-544,14-2-1401,14-3 1137,12-8-3513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8.5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1 966 13747,'1'-1'64,"11"-3"-824,14-7-352,22-11-361,21-11 137,23-11 632,19-10 360,17-10 704,13-7 96,9-7-80,8-5-112,4-5-272,1-1-256,0 0-888,-4 2-953,-8 5 1129,-30 17-4057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0 559 1368,'11'-3'312,"16"-4"409,16-4-49,13-7-80,12-3-32,7-5-208,5-3-104,1-3-144,0-1-56,-2-1-16,-3 0 0,-5 0-8,-4-1-16,-5 0-96,-6 0-184,-6 1-472,-6 1-152,-8 2-41,-7 2 289,-9 4 456,-7 5-1104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1198 72 1272,'-9'1'608,"-13"2"561,-15 5-113,-13 3-400,-13 5-248,-10 4-272,-8 4 64,-6 4 64,-4 5-8,-1 3-16,1 3-136,2 3-88,3 0-16,8 2-144,8-2-224,10-1-536,12-3-104,12-4-240,12-5 223,13-5 769,13-7 232,12-5 720,13-6 161,11-5-65,11-7-56,10-4-240,8-5-144,7-5-136,6-3-32,4-4-48,3-3-16,1-3-32,-1-1-32,-1-1-32,-2-2-8,-3-1-24,-3-1-32,-4 0-112,-4 1-120,-5 1-400,-8 1-40,-8 2 120,-9 3 152,-11 3 528,-9 3 80,-12 5 16,-12 5 16,-11 6-64,-13 5 24,-12 7 168,-11 7 104,-11 5 88,-9 4-8,-9 5-160,-6 3-136,-7 4-136,-4 3-24,-2 4-40,-1 3-16,1 2-56,4 1-88,5 0-232,6 0-160,8 0-248,9-2-80,10-3 472,16-8-3193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0 360 1280,'13'-4'56,"16"-5"312,18-6 184,14-4 385,10-5 71,6-1-264,4-1-208,0-1-384,-1-1-72,-3 0-80,-3-1-96,-4-2-584,-2-1-448,-4-2 584,-12 5-2721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950 0 6401,'-15'4'312,"-21"6"281,-19 8-1002,-17 8-311,-13 7-336,-9 7 16,-4 4 424,-1 3 336,4 0 328,5-1 8,8-2-816,9-2 551,17-8-2111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0 434 2024,'9'-2'593,"15"-5"527,14-3-416,14-5-528,12-4-88,8-4-56,8-4-8,3-2 0,3-2 8,0-2-8,0-1-16,-3-2-8,-2 1 0,-4-1-184,-4 1-312,-5 1 296,-15 6-3769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345 0 6305,'-17'8'112,"-22"10"-16,-21 12-600,-14 8-640,-8 6 704,9-4-3985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404 381 2232,'6'-1'601,"11"-1"487,12-3-240,12-3-472,12-4-176,10-3-128,9-5-8,5-2 24,3-3 16,2-3 48,-1-1-8,-2 0-40,-3-2-32,-5 2-96,-4 2-48,-8 3-88,-9 2-16,-10 5 48,-12 2 72,-11 5 96,-13 3 24,-13 4 8,-13 5-32,-14 5-16,-13 4-8,-12 6 0,-12 5 8,-10 5 8,-10 6 32,-7 5 0,-7 6 0,-5 4 0,-3 4-8,0 4 128,4 1 88,7-1 0,12-3-87,14-6-482,17-7-607,18-9-392,18-9 64,18-10 336,19-10 559,18-11 425,18-10 24,16-9-31,14-8-89,13-6-377,10-6-103,8-2-48,4-2 48,2 1 568,-2 2 288,-4 3 192,-5 3 0,-8 5-239,-8 2-209,-10 5-521,-10 2 289,-18 7-1848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1508 75 992,'-6'0'440,"-12"1"464,-13 2 105,-15 5 23,-12 3-32,-12 7-112,-9 5-87,-8 6-217,-6 6-64,-5 7 8,-3 4-40,-1 4-144,1 1-80,3 1-192,4-1-32,8-1-16,8-3-88,10-6-216,13-5-256,13-8-568,15-6 31,15-7 169,16-6 256,16-6 576,14-6 48,14-5 48,13-5 8,10-6 104,9-3 104,5-4 232,5-3 64,1-4 1,1-1-81,-2-3-224,-1-1-88,-2-1-88,-5-2-32,-4-1-48,-6 0-40,-7 1-88,-7 1-40,-10 4 24,-11 3 40,-11 4 120,-10 4 24,-12 5 40,-12 5 24,-13 4 24,-13 6 32,-13 7 136,-11 5 56,-12 6 128,-9 6 32,-8 4-48,-6 5 24,-5 5 192,-3 4 16,0 6-15,1 2-89,6 3-344,7 1-104,11-1-232,10-1-64,14-5-128,12-5-160,15-6 63,14-6 41,14-8 144,15-5 136,14-8 80,15-7 0,14-7-56,12-7-56,10-6-64,9-6-8,6-6 48,3-3 40,1-4 96,0-2 8,-2-2 0,-5-1 8,-4 0-128,-7 2-264,-8 1-400,-8 3-232,-10 3-345,-10 3 129,-13 5 416,-12 5 208,-15 6 600,-14 6 224,-16 9 80,-15 8 176,-15 9 216,-13 7 64,-12 7 49,-11 4-113,-8 6-248,-9 5-80,-6 4-96,-6 6-56,-3 2-104,-1 4-48,2 1-8,5-1 16,10-2-40,12-5-280,17-5-1120,18-8-937,20-7 1113,16-9-3321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1384 396 544,'14'-8'168,"17"-9"152,16-7 80,8-7 0,4-3 80,-2-1 57,-8 2 79,-10 2 96,-12 4 72,-12 4-96,-15 5-256,-13 6-136,-15 5-160,-14 6 112,-13 7 177,-14 7 31,-11 6-72,-11 6-112,-9 4-176,-6 4-40,-7 4-8,-2 5-8,0 5 16,1 2 0,5 2 0,9 0-16,9-1-296,13-2-136,13-3-344,14-6-393,14-4-79,13-7 184,16-6 392,15-7 432,16-6 376,15-7-40,15-8-56,14-6-40,13-8-24,11-6 0,9-6 56,6-6 88,4-3 112,2-3 56,0-2 16,-2 0-64,-4-1-128,-5 0-72,-6-1-400,-6 2-192,-9-1-344,-11 2-112,-10 1 279,-13 4 193,-13 5 496,-14 6 184,-13 6 112,-15 6 8,-14 8-31,-15 7 151,-15 7 400,-14 8 152,-13 6 88,-10 7-144,-10 6-311,-8 5-145,-7 6-216,-5 4-40,-6 6-112,-3 4 120,0 5 264,2 1 72,6 1-24,10-1-160,13-3-544,15-5-264,17-6-696,18-8-344,17-8-41,18-6 193,18-8 752,15-8 472,17-7 432,14-8 16,14-7-56,14-8-48,10-5-80,9-6 0,8-6 0,4-4-40,3-4-24,0-3-16,-3-1-8,-2-3-8,-5 0-24,-5-1-8,-6-1-216,-7 2-80,-9 1-64,-10 1 24,-11 5 320,-15 5 224,-13 6 192,-15 8-8,-14 7-128,-16 7-72,-14 9 152,-14 6 121,-14 9 151,-12 7-40,-11 7-248,-10 6-128,-10 5-144,-7 4-24,-6 5 16,-4 4 24,-1 2-24,1 3-40,3 2-264,5 0-112,9 0-32,9-2 8,13-4-176,14-6-393,16-7 529,17-9-6113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310 833 1744,'17'-5'681,"22"-7"407,24-8-272,20-9-160,15-7-424,11-7-104,8-5-104,2-4-24,1-3-8,-2-3-8,-4 0-72,-7 0-88,-8 3-184,-9 2-48,-11 3 16,-12 4 64,-13 6 8,-12 6-56,-13 6-144,-11 5-9,-14 7 441,-12 6 256,-14 6 369,-13 6 175,-15 6 16,-13 5-40,-12 6-120,-12 5-144,-10 6-272,-9 5-96,-9 4-32,-6 5 0,-5 5 0,-2 5 8,-1 4-8,2 4-8,6 3-8,8 1-8,12 0-128,12-2-96,17-4-320,16-6-200,19-8-272,19-6 88,20-10 383,18-10 249,18-9 464,16-12 0,16-10-32,13-9 8,11-9 73,9-6 47,8-6 8,5-3-16,3-4-120,2-3-56,-1-1-200,-2-3-384,-3-1 304,-21 9-2337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8.69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43 1 7426,'-7'5'368,"-5"3"-568,-1 3-1801,6-3 929,4-1-3449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1664 69 5057,'-13'4'144,"-20"6"-32,-22 8-64,-20 8 8,-17 6 16,-13 5 312,-10 6 160,-6 4 265,-3 4 31,0 3-256,4 3-160,5 1-264,9 1-56,11-1-64,12 0-48,15-3-208,16-5-160,17-5-136,17-6 48,18-6 200,17-7 160,16-7 136,17-8 16,13-9 24,12-10 16,12-10 32,7-8-8,8-8-72,3-7-40,3-5-64,1-5-32,-1-4-168,-2-4-184,-4-2-313,-6-3-87,-7 0 64,-9 1 200,-11 1 344,-11 3 136,-13 5 264,-12 4 168,-14 7-240,-12 7 0,-14 9-120,-14 7-152,-15 9 288,-14 9 112,-14 7 152,-13 9 0,-12 9 16,-10 7-56,-9 7-72,-7 6 24,-3 5 8,-3 5-55,1 4-73,2 4-48,3 2-72,7 1-16,9-1-8,9-2-64,15-4-144,14-6-137,17-7-263,18-7-24,17-7 152,17-8 144,18-7 312,15-7 144,15-10 96,14-7 24,11-8 0,10-8-64,8-7-96,5-6-32,4-7-48,1-4-8,0-3 8,-2-4-8,-4-1-136,-4-2-216,-6 0-520,-6 1-136,-10 0 112,-9 2 263,-14 4 930,-13 6 295,-15 6 264,-15 7-32,-16 9-368,-15 8-152,-15 7-176,-14 8 32,-14 8 80,-12 6 32,-12 9-16,-10 6 16,-10 8 169,-7 6 79,-5 6 48,-2 5-56,1 5-296,4 3-120,8 3-224,8 0-56,14-2-24,15-3-200,15-5-328,18-7-441,16-7-559,17-7 160,16-9 439,16-8 473,15-9 480,14-10-88,12-10 160,-6-3-872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 0 3873,'-14'6'184,"-20"8"136,-19 10-320,-17 10 0,-10 8-8,-6 6 8,-2 2 8,3 0 16,6 0-8,7-4-304,11-4-272,13-6 304,13-9-3057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1370 7 2681,'-4'-1'432,"-7"0"440,-7-2-160,-10 2-136,-9 0-80,-10 3-192,-7 4-72,-10 4-144,-7 5-56,-8 6-144,-6 6-248,-8 6-472,-5 5 0,-3 7 256,-2 4 408,1 4 616,5 3 40,7 1-272,12-1-720,14-3 280,18-11-3745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1153 15 1568,'-2'-2'744,"-5"-2"593,-8-1-153,-9 2-144,-11 2-136,-10 5-63,-9 5-121,-10 7-400,-6 6-192,-7 6-152,-5 7-8,-4 5 40,-3 4 56,0 4 8,3 2 0,4 0-40,9-1-48,10-4-584,13-4-568,13-6 631,14-8-6120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1018 0 1840,'-5'0'120,"-10"2"200,-9 2-207,-10 5 199,-10 4 112,-8 7 64,-7 5-16,-6 6-88,-6 5-24,-3 4 136,-3 4 80,0 3 40,0 1-39,3 3-201,6 0-160,6-1-400,10-1-192,11-3-1017,12-3 809,11-10-4569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992 16 3513,'-1'-2'248,"-4"-1"424,-4-2-752,-7 1-544,-7 2-72,-9 5 72,-10 5 391,-8 5 914,-8 5 239,-8 6-8,-6 5-192,-3 6-328,-4 5-56,1 6 96,1 4 49,4 4-65,7 1-72,8-2-448,10-2-304,14-6-689,12-8-559,14-9 896,9-10-3025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852 0 6625,'-9'3'248,"-13"3"345,-13 5-961,-13 7 79,-11 6 17,-8 6 16,-6 6 304,-3 5 176,0 3 80,1 1-7,4 0-113,7-1-88,8-3-216,9-2-201,12-3-1031,11-3 840,9-7-4617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889 255 1312,'7'-9'368,"7"-13"497,6-9-57,-1-7 96,-2-1-64,-7 3-248,-9 5-120,-11 7-344,-10 7-40,-10 9-48,-11 8 0,-10 9 8,-9 8 0,-7 8 0,-6 7-16,-3 5-8,-2 4-16,0 4-8,2 1 0,6 3-8,5 0-48,8 0-688,10-1-448,10-2-464,12-2 591,9-8-879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894 0 6465,'-6'0'296,"-10"0"137,-9 2-401,-10 3-32,-8 4-56,-7 5-8,-7 4 40,-5 6 32,-5 5 32,-3 6 32,-2 5 40,1 4-16,3 3-32,4 3-40,8 1-352,7 1-313,11 1-815,11-1 768,9-10-3697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467 0 6153,'-8'3'56,"-12"4"-200,-11 5-1024,-8 5-192,-6 5-17,-3 4 65,-2 5 1088,0 2 504,4 3 104,3 1 0,7-1-616,6 0 184,9-6-1344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8.7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87 2128,'16'-7'457,"24"-11"239,26-13-360,0 0-3953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660 37 1200,'-3'-3'584,"-4"-3"489,-6-2-209,-6-1-272,-8 2-216,-6 3-176,-7 6-40,-5 6-40,-6 5-72,-2 7-24,-3 4 48,0 6 16,2 2 24,3 2-64,6 1-192,5 0-64,9-2-288,9-1-64,10-3-176,10-2-208,10-4 575,4-5-1735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639 75 2401,'-2'-4'688,"-4"-4"680,-5-4-296,-6-1-368,-6 0-240,-7 1-296,-6 3 25,-5 5-73,-5 5-16,-3 4-64,-1 5-16,-1 4-32,0 5-16,3 4-16,3 3-16,4 3-217,7 2-47,7 1-288,7 1-224,10-1-136,9 0-384,11-3 775,3-6-1711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580 0 5873,'-9'1'72,"-14"3"-320,-12 4-160,-11 4-216,-7 5-48,-4 4 136,-2 4 184,2 3 288,2 3 40,6 2-136,5-1 0,8-1-233,7-2-159,10-2 32,10-3-24,11-4 296,5-5-192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93 152,'8'-5'80,"11"-5"40,8-6-32,5-4-24,2-2-64,-6 2-504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820 13 1864,'-3'-1'665,"-6"-2"455,-7-1-184,-9 1-544,-8 1-240,-8 4-152,-7 3-64,-7 5 0,-5 5 56,-3 5 56,-2 3 16,-1 4-56,3 1-32,3 3-448,6 1-112,5 1-296,9 0-73,8-1 529,9-1 80,10-2 272,11-3 80,10-4-72,10-4 8,9-4 48,8-5 0,5-5-104,5-6-48,3-6-32,2-5-32,-2-5 80,0-4 16,-5-2 88,-8 2-192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662 97 1040,'0'-2'440,"-2"-4"441,-3-2 7,-6-2-160,-6 1-40,-6 2-112,-8 1-56,-6 5-112,-7 2-80,-5 5-80,-3 4-32,-4 3-55,1 3-17,0 2-96,3 3-56,5 1-96,6 1-8,7 0-73,8 0-39,9-1-112,9 0 0,10-3 104,8 0 56,9-3 112,9-2-128,9-3-96,6-3 8,6-3 112,5-4 152,3-4 120,3-3 24,1-5-64,1-4-8,-1-4-16,-2-2-16,-3-2 0,-4-1 8,-5 0 16,-6 0 16,-7 3 200,-7 1 88,-8 3 32,-9 3-16,-8 2-192,-8 3-136,-9 3-96,-7 2-8,-9 3 0,-7 4 48,-7 3 32,-5 3 24,-6 4 16,-2 2-16,-2 3-40,-1 3-56,2 2-256,1 2-128,4 1-144,5 0 72,5-1 248,6-1 144,9-2 128,9-3-24,8-3-56,11-2-32,8-4 88,10-3 112,7-2 240,8-3 72,6-2 16,5-3-112,6-2-192,3-4-48,5-2-64,2-4 0,2-3 0,1-2 8,2-3-8,-1-3 16,1-1 0,-1-1-16,0-2 8,-2 1 0,-2 1-16,-3 0 0,-2 1-232,-4 2-216,-4 1-880,-5 2 744,-10 4-2953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469 0 608,'-12'5'104,"-17"5"160,-14 7-144,-14 6-64,-7 3-96,-5 4-40,-1 1-216,2 2 168,11-6-480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0 595 1256,'6'-1'536,"8"-3"513,9-2-193,10-4-368,9-3-136,8-3-168,6-3-24,6-3 0,4-3-8,4-2-32,2-2-16,2-2-64,1-1-40,2-2 8,0-1-8,0-3-32,1-1-352,-2-2-248,-1-2-128,-3-1-520,-2-2 823,-13 6-1463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675 0 3905,'-16'11'-288,"-23"14"288,-19 16-1136,-17 11 79,-10 9 481,-4 2 200,0-1 376,4-4 184,7-7-56,17-13-912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0 737 2761,'10'-3'584,"12"-5"704,14-5-848,14-5-24,11-6-168,9-6-48,9-5-88,7-4-40,5-4-48,3-4-24,1-2-8,1-2 0,-1-2-56,-3-1-88,-1-1-232,-4 0-200,-2-1-560,-4-1 624,-15 10-2761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0.79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1 296 10554,'12'1'712,"15"1"385,20-4-609,23-6-264,23-9-152,20-9-392,14-10-352,8-9-1313,6-7-1280,1-7 1777,-23 5-3929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1794 0 1888,'-8'3'72,"-12"7"64,-12 7-104,-13 9 16,-10 7-8,-10 7-40,-9 6 40,-7 6 393,-6 5 183,-6 4 208,-4 2 0,-4 3-368,-2 0-184,-2 2-216,1 0-48,0-2 0,3-1 8,5-3 8,6-5-32,9-6-72,8-6-80,10-7-552,12-8-360,12-9 560,13-7-2737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0 686 1040,'9'-4'560,"13"-5"441,13-5 47,12-6 40,12-4-176,8-3-160,8-3-360,7-4-168,3-4-175,5-3-25,2-2-16,0-4-8,1-2 0,-1-1 0,-2-2-217,-4-1-223,-2-1-696,-5 1 600,-14 9-4233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0 427 4585,'8'-2'160,"11"-4"8,12-5-152,10-4-40,9-3 0,7-4 0,3-1 24,2-3 24,1 0 8,-1-2-8,0-1-8,-2 0-16,0-2-8,0 0-88,-1-2-240,1 0-568,0-2 512,-11 6-2825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 0 4241,'-13'7'-928,"-19"11"928,-3 2-3313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0 641 2064,'9'-4'393,"11"-8"455,14-6-24,11-7 0,11-5 0,7-4-160,6-2-352,4-3-128,2 1-152,1 0-8,-1 1 0,-1 1 1,-1 2-9,-1 1 0,-2 0-24,0-1-161,-3 1-359,-3-1-176,-3 0-680,-5 2 736,-11 5-2985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684 0 1352,'-15'9'104,"-21"12"72,-18 10-144,-13 9-56,-9 5-8,-2 1-64,2-1-48,6-4-112,7-7 24,10-6 112,10-7 24,11-6 96,11-7-664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0 930 808,'7'-5'176,"12"-6"176,13-7-48,12-6 360,10-4 201,10-2 271,6-2-64,6 0-456,3-1-200,3 0-272,1 0-56,2 0-64,-1-1 0,0-1 0,-1-1 0,-1-1-8,-3-1 0,-2 0 0,-4-1-8,-3 0 0,-4 2 0,-4 1-8,-4 2 0,-6 2-104,-5 3-56,-6 1-152,-6 3-112,-8 1-280,-6 3-136,-7 3 16,-7 3-88,-7 4 223,-7 3 137,-8 4 224,-8 5 336,-7 4 472,-6 6 104,-6 6-31,-6 5-97,-4 5-216,-4 5-48,-4 5 0,-4 3 72,-4 4 56,-2 3 40,-2 0 0,-1 0-104,1-1-128,0-2-48,3-3-80,3-2-64,3-3-304,4-3-40,4-3 40,6-4 104,5-2 232,6-3-144,8-4-720,7-2 536,7-5-2137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0 591 1312,'9'-4'488,"13"-5"417,14-5-105,12-6-344,10-5-192,8-5-200,5-2-32,4-3-24,1-3-8,1-2 8,0-2 0,-2-1 0,-2-1 0,-3-1-152,-3 0-152,-3 1-680,-5 0 560,-11 7-2113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1008 0 400,'-6'2'40,"-11"4"32,-12 4-72,-10 5 32,-9 4 112,-9 5 368,-5 3 96,-5 3 49,-4 1-129,-1 3-360,0 1-96,-1 3-56,2 1 0,3 2 16,4 0 0,7-2-136,8-2-304,11-6-425,9-6 425,10-6-1168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731 4 1768,'0'-1'384,"-2"-1"273,-3 1-233,-5 2-272,-4 2-96,-8 4-56,-6 5 0,-7 4 40,-6 3 16,-6 3-32,-5 2-64,-4 2-160,-5 1-48,-1 0 64,0 1 72,2 0 112,4 0-8,8-1-425,8 0 305,10-6-2080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1.4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1 421 10722,'0'1'376,"2"1"64,4-1-336,9-3 1,12-5-9,14-7 144,14-7 72,12-8 24,13-7-24,13-8-224,13-4-352,12-6-1113,9-3-1103,6-4 1256,-21 9-6562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667 0 64,'-8'2'168,"-10"3"80,-11 4-48,-12 5 168,-8 5-56,-7 4-72,-6 7 128,-2 3 145,0 5 375,1 0 136,6 1-152,7-1-232,8-3-560,10-3-224,11-5-144,11-5 40,9-7 168,10-6 80,10-7 72,7-6 0,8-7-208,7-5-192,5-5-440,5-3-80,3-3 112,2-2-129,2-1 657,-9 4-1272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899 161 4777,'-10'3'-80,"-14"6"-416,-15 5-272,-13 6 216,-10 4 112,-9 5 488,-5 3 312,-3 2 96,0 2-96,1 1-280,3 0-72,7 1-16,8-1-48,10-2-24,11-3-112,14-4-312,13-6 16,13-5 87,12-6 137,11-5 632,10-6 73,9-6 31,9-5 72,6-7-264,5-5-16,3-5-56,3-4-56,1-3-64,0-2-8,-1 0-16,-2-2-8,-3 1 0,-4 0-8,-4 2 0,-6 2-16,-6 1-88,-5 3-232,-7 1-504,-5 3-320,-7 1-9,-7 3 329,-7 2 944,-9 1 488,-8 3 369,-8 3-57,-9 3-368,-7 4-104,-8 5-184,-6 5 8,-7 5 0,-5 6 24,-5 4 64,-5 5 24,-2 4 1,-2 3-49,0 4-176,3 3-80,3 1-264,5 2-392,8-1-553,7-1-319,10-3 648,12-7-3001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1109 153 416,'7'-4'16,"6"-5"0,6-5 0,1-3 528,-2-2 336,-4 1 313,-5 1 15,-8 2-448,-8 2-280,-7 3-264,-9 1-24,-9 4-8,-6 2-8,-8 4 32,-6 2 48,-7 3 17,-6 3-41,-5 4-64,-6 3-56,-4 5-48,-3 4-8,-2 5-24,0 4-16,2 3-160,5 2-272,6 0-561,7-1-463,10-3 712,13-7-3281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1334 0 3961,'-5'0'584,"-6"0"808,-9 0-1272,-8 3-376,-7 1-16,-7 3 88,-8 2 120,-7 2 232,-7 2 104,-7 3 64,-6 3-40,-5 4-104,-3 5-112,-1 5-320,-2 5-112,2 5-120,1 4 32,5 2 208,5 2 96,7 1-264,10-2-496,11-2 504,13-10-2673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1315 3 1376,'-1'-1'544,"-4"0"521,-6 0-121,-6 2-16,-8 3-232,-8 3-144,-9 3-272,-7 2-120,-8 3-96,-7 2-40,-6 2-40,-6 2 0,-3 2 16,-5 3-8,-2 4-24,-1 2-24,0 4-48,3 2 0,4 4-120,6 1-104,8 2-352,9 0-280,10 0 512,13-8-3209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52 328,'5'1'344,"9"1"216,10-3-16,12-4-248,11-6-344,11-8-24,-5 0-1880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148 0 1664,'-11'8'304,"-11"8"169,-8 7-233,-3 2-841,4 0 393,6-5-1664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1129 0 2609,'-5'1'592,"-8"1"488,-8 3-504,-10 4-88,-10 4-176,-8 5-56,-9 4-8,-6 5 8,-7 5 0,-6 4 16,-5 4 65,-3 2-1,-1 2-144,1 1-56,4 0-112,7-1-64,9-3-360,11-4-289,13-5-847,13-7-256,15-5 912,8-7-1753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1080 13 2953,'-5'1'272,"-7"1"232,-11 4-376,-8 3-48,-9 4 40,-8 2 72,-6 4 144,-6 3 8,-3 2-96,-3 2-72,0 1-136,0 2-32,2 0-8,3 1-24,5-1-120,8-2-176,7-1-592,9-4-280,9-3-9,10-4 177,10-4 624,9-4 312,10-4 368,7-5 216,10-5 16,6-5-16,8-3-240,5-5-200,4-2 72,3-2 89,3-3 135,1 0 24,-1-1-80,-1 0-80,-2 1-152,-3 0-32,-5 1-16,-6 1 0,-5 2-24,-7 1-24,-7 4 48,-8 3 96,-9 3 152,-9 5 88,-9 4 128,-9 5-16,-9 4-80,-6 4-8,-8 5-40,-7 5 32,-6 4 89,-6 4-33,-5 3-72,-4 3-72,-2 2-144,-2 2-40,0 0-56,2 1-8,4-1 0,6-3-8,7-3-80,9-4-112,12-4-336,10-6-80,13-4-361,11-4 97,12-5 320,11-5 80,10-5 440,8-5-8,10-6 8,5-5-8,7-5 0,5-4 8,3-4-216,2-4-64,-1 0-64,-2-1 8,-2 0 216,-6 2 80,-5 1 96,-7 3 64,-8 4 312,-9 4 160,-8 4 424,-9 6 16,-10 4-207,-8 4-153,-11 5-360,-8 4-48,-9 5-16,-9 4 40,-8 5 48,-7 4-16,-7 4-48,-6 3-64,-5 3-128,-4 2-40,-3 3-32,-2 1 0,1 2 32,2 2 48,6-2 24,6-1-40,11-3-400,11-5-320,14-4-312,12-5-264,14-6 351,12-5 281,12-8 376,12-6 272,9-7 48,8-7 0,8-6-80,5-5-8,6-4-8,2-2 0,2-1-8,0 0 0,-2 0 0,-2 2 8,-6 2 8,-4 1 16,-5 2-8,-7 2-8,-7 1-24,-7 3 8,-9 4 32,-7 2 96,-10 6 64,-10 3 24,-8 4-8,-10 5-88,-9 5-40,-9 6-40,-10 5-16,-7 5 8,-8 6 8,-6 3-7,-7 4-25,-3 3-25,-4 3-23,-2 2 8,1 2 40,3 2 24,7-2 81,9-1-17,11-4-233,15-4-375,15-7-400,14-5-136,16-7 248,13-6 456,14-7 576,13-8 152,11-7-32,9-9-104,8-6-224,6-8-8,3-4-8,2-5 0,0-3 0,0-2 0,-2-1 0,-3-1-72,-4 1-480,-5 1 384,-14 9-3577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1442 66 2969,'-7'1'496,"-10"1"504,-13 4-632,-12 5-152,-12 6-112,-10 6-16,-11 6-40,-8 6 8,-8 7 336,-6 6 128,-5 5 136,-3 4-7,1 4-337,1 1-136,5 0-128,7 0-32,10-4-144,11-5-80,15-7-288,14-8-169,17-8 41,16-8 72,17-10 280,16-9 184,14-10-24,14-8-8,12-8-16,8-9-80,9-7 24,5-5 16,5-6 24,3-2 80,1-2 104,-1-1 8,-1 0-16,-3 2 0,-4 2-16,-4 1 0,-5 4-8,-6 3-56,-8 2-200,-8 3-88,-9 3-16,-10 3 56,-10 5 368,-11 4-96,-10 6-144,-12 5 80,-12 7-89,-12 6 209,-11 7 265,-12 8-81,-11 7-64,-9 8-16,-8 6 224,-7 6 120,-6 7 272,-3 4 192,-2 6-88,1 4-111,3 2-297,7 1-184,8-2-336,12-4-168,13-6-441,15-9-375,16-9-352,17-10 104,15-12 463,16-10 345,15-12 152,13-10-40,12-10 168,-6-1-520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9.0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2645 1 6489,'-24'17'312,"-31"27"113,-28 28-353,-23 28-64,-16 25-40,-10 21 0,-7 19 16,-7 14 64,-5 9 32,-4 3 0,-2 1-32,-3-2-184,-2-3-64,-3-3-217,-4-4-55,-5-2-384,-9-1-600,-11 4 880,27-29-2793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4.5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1 134 3361,'32'5'96,"47"5"-40,53 1-56,50-4 0,44-6-16,38-11 16,30-11-56,23-14-536,17-16 408,-48 0-2481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3.56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 3 2112,'-3'-1'777,"-2"1"615,-2-1 72,3 1 105,5-1 159,5 1 80,8 1-367,7 0-201,9 2-304,8 1-56,10 1-96,10 2-87,12 4-257,12 4-144,5 5-248,2 8-56,-8 8-112,-12 10-24,-20 13-80,-22 14-120,-29 17-217,-27 14-95,-28 13 56,-24 6 112,-19 3-312,-14-3-576,-7-5 800,16-23-11139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627 485 1720,'15'-8'528,"20"-11"457,19-11-505,14-7-232,10-7-200,4-3-16,-1-2 0,-5 2 16,-8 2 16,-11 4 24,-12 5 360,-12 7 200,-13 6 40,-11 7-32,-13 6-408,-11 6-240,-12 7-72,-13 7 8,-11 8 48,-11 8 16,-10 6 0,-9 7-8,-8 6-8,-6 5-8,-4 4 16,-4 5 24,1 2 64,0 2 73,7 0 63,7-1-8,12-4-272,15-7-352,15-6-881,18-8-183,17-9 664,10-10-2705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174 0 3537,'-10'2'72,"-14"3"-112,-15 4-536,-13 6 344,3 0-2529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1824,'-10'7'609,"-11"8"463,-9 6-712,-3 5-600,2 2 48,6-5-3241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0 275 144,'12'-6'0,"14"-7"-16,17-7 0,12-8 8,8-5 8,5-2 16,1-3-8,-1 1 0,-4 1-8,-12 7-136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1038 1 1016,'-7'-1'64,"-13"1"280,-12 2 48,-13 1 48,-12 4 9,-10 4-177,-9 4-96,-7 4-72,-5 4 8,-2 3-48,-1 3-16,2 3-88,3 4-184,7 1-616,7 1 503,16-6-1703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1551 1 2064,'-5'0'192,"-6"-1"241,-9 2-409,-9 1-48,-10 4 8,-9 3 24,-8 3 160,-6 2 96,-7 4 96,-5 2 0,-5 3-128,-5 3-96,-4 5-120,-4 4 0,-4 3 32,-2 3 56,0 2 136,2 1 16,6 2-40,7-1-64,10-2-208,12-5-72,14-6-312,14-6-264,16-6-88,14-7-41,15-5 449,6-5-1528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1229 0 6201,'-8'2'88,"-13"3"-192,-12 4-16,-12 3 40,-9 3 40,-8 2 128,-6 1 40,-6 2 40,-2 2-24,-4 2-80,0 2-72,-1 3-136,0 1-8,2 2-120,3 2-104,5 2-32,5 0-24,8 1-224,9-1-248,10-4 536,11-6-2449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1426 7 776,'0'-1'248,"-3"-1"168,-2-1-200,-6 2-24,-5 1-72,-7 4 104,-7 1 89,-7 4 103,-7 2-16,-7 2-104,-7 4-104,-7 2-168,-6 3-24,-6 4-16,-6 4 16,-4 4 0,-3 3 0,-1 4 8,0 3 8,2 2 0,5 1 8,6 0 0,8-2 16,11-4 184,11-5 48,14-6-112,12-5-144,13-7-216,13-7-80,11-7-208,11-7 24,10-6-136,10-7 15,7-5 321,8-5 96,5-4 168,6-4 0,4-1-128,3-1-232,3 0 216,-13 7-792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1009 0 1848,'-14'5'553,"-18"8"351,-19 7-336,-17 6-192,-13 7-104,-9 4 0,-4 5-16,-2 2-48,1 2-296,4 1-296,5-1-576,5 0-152,8-1 479,16-9-1447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947 0 2809,'-5'1'376,"-10"1"296,-9 4-352,-10 4-288,-9 5-32,-8 5 8,-5 5 72,-5 5 80,-3 5 32,-2 5-16,-1 3-56,2 3-200,0 0-120,3 1-88,4 0-96,3-1-40,6-2 48,6-3-312,6-5 407,10-7-1943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4.00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366 0 9898,'1'3'-312,"3"4"-592,1 8-592,-1 10 191,-4 11 833,-9 13 768,-13 13 184,-17 15-72,-18 17-784,-18 18-800,-17 17 632,6-12-3953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1144 0 1496,'-7'1'208,"-10"2"264,-12 3-55,-12 6 55,-10 7-16,-9 5-80,-7 6-40,-6 5-104,-4 5-40,-3 2 24,-2 4-32,1 2-48,1 1-8,4 1-88,5 0-40,7-1-128,7 0-40,10-4-376,10-3-72,11-4-56,10-6-249,11-5 169,11-5 72,10-7 264,3-5-48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709 0 2473,'-7'1'560,"-9"0"664,-10 4-848,-9 4-104,-9 5-184,-6 7-32,-4 6 40,-3 7 16,-2 5 40,0 4 40,0 4 96,4 1 16,4 2-40,6-1-64,9-1-256,8-3-232,9-2-392,10-3-96,10-4-96,9-3 184,9-6 552,7-7 112,8-6 192,5-8-32,7-7-352,3-9-16,4-6-80,3-7-113,1-6-207,1-4 360,-10 2-1080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448 0 3041,'-11'7'56,"-15"8"-72,-12 11-8,-11 9 56,-6 7 64,-1 5 328,2 3 168,4-1 128,8-2-72,9-4-472,10-4-232,12-4-384,12-5-32,11-6 144,12-5-64,9-6 160,8-8-48,9-6-16,5-8 64,4-6-360,4-5-73,2-6 321,-10 2-1072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384 0 2521,'-10'6'0,"-13"7"136,-12 10-617,-8 7 313,-6 6 360,0 4 505,1 1 183,6-1 56,8-1-232,7-3-400,10-3-176,10-4-192,10-6-64,9-5-40,11-5 56,8-5 40,8-6 0,7-5 64,5-5-8,4-6-40,4-5-24,2-6-424,0-5-408,1-5 520,-10 3-2873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527 0 4681,'-10'4'208,"-15"6"104,-12 6-416,-11 7-80,-8 6-16,-3 4 56,0 3 160,4 1 312,4-1 120,7-3-8,9-2-128,8-3-440,11-3-248,11-3-176,11-2 24,10-4 200,9-3 104,9-4 160,8-4 16,7-5 32,5-4 32,3-6 8,2-4 8,0-5-32,-1-4-88,-1-5-584,-3-4 456,-10 4-2729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3201,'-9'2'256,"-12"4"368,-14 5-416,-12 6 0,-9 7 8,-8 6-96,-4 5-8,-3 6 72,0 3 96,0 3 176,5 1 16,5 0-192,7-1-112,10-3-224,11-3-88,11-5-128,11-5-96,13-5-72,11-5 16,12-5-16,9-5 80,10-7 144,6-5 48,7-8 168,4-5-176,4-7-200,1-6-176,1-3-369,-1-4 529,-12 4-1088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743 128 1064,'-4'-1'192,"-8"0"280,-8 1-312,-9 3-328,-10 5-24,-7 6-112,-8 6-48,-5 6 144,-4 5 48,-2 6 80,0 5 120,2 3 304,5 1 104,5 0 168,8-3 17,11-3-361,10-5-120,14-7 0,14-6 88,13-9 272,13-9 136,14-9-152,10-10-104,10-8-216,8-8-152,7-6-24,6-6-16,3-4 0,2-3 16,1-1-40,0 0-72,0 0-248,-2 1-144,-4 2-264,-4 2-288,-6 1 631,-16 9-1847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1415 2 480,'-5'-1'120,"-12"0"-8,-13 2 56,-14 4 8,-13 7 72,-13 6 120,-9 6 40,-9 7 41,-5 7-97,-5 5-64,-1 6-32,-1 6-40,1 4 48,2 4 200,4 2 200,7-1 216,9-1-80,11-6-295,13-6-321,15-9-697,17-8-311,16-9-456,16-9 0,15-7 55,13-9 609,0-3-1048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1760,'-12'4'48,"-4"2"-1856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0 368 1776,'13'-5'272,"16"-7"305,15-8-401,13-5-128,6-5-56,4-2 0,-1-1 8,-3 1 8,-5 2 8,-8 2-8,-7 2-64,-9 3-24,-8 2 48,-10 4-40,-10 3-152,-9 4-185,-9 3 185,-4 4-1544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4.36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574 1 7706,'0'5'672,"0"10"712,-3 13-1752,-4 15-72,-8 15 16,-11 16 544,-13 14 344,-16 9 168,-14 9 0,-13 4-592,-10 1-976,-7-2 520,12-20-8650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 1480,'7'-3'-16,"7"-3"0,2-2-1432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0 466 2641,'14'-6'232,"20"-8"176,19-9-240,17-9-112,13-6-40,8-5-8,5-4 0,2-1 8,-1 0-168,-3 2-200,-7 1-521,-6 3 457,-17 8-1344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1596 0 1128,'-10'4'176,"-16"7"192,-15 5 144,-15 7 153,-13 4 127,-8 4-72,-9 4-168,-4 1-112,-4 3-232,-3 2-40,1 2-104,-1 2-40,3 1-16,2 0 0,5 0-24,4-1-16,7-3-64,6-2-48,8-4-184,7-4-88,8-6-368,8-5-248,8-6 584,10-5-2089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0 735 1680,'7'-2'392,"8"-3"449,11-2-121,8-2-248,7-2-136,7-1-232,4-2-56,4-2-24,3-1 24,2-4 104,2-1 0,1-4-8,1-1-16,1-4-96,1-1-16,0-2-16,2-2 0,-1-2-8,2-1-16,-1-2-256,0 0-112,-1 0-128,-2 0-8,-3 1 176,-5 2 32,-5 2-217,-4 4 321,-12 6-1896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1237 0 1272,'-8'5'152,"-13"5"232,-14 7-40,-11 6 49,-11 6 39,-8 6 120,-7 3 48,-4 4 72,-5 4-16,-1 0-224,-1 2-104,0 1-168,2 0-72,3-2-88,2-1-72,5-3-200,5-3-360,6-6-656,6-4 712,12-8-3049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0 802 1008,'9'-4'224,"14"-6"376,13-6-168,14-7-15,11-6 47,9-3 16,5-5-96,5-2-160,3-3-56,1-2-144,1-1-24,1-1 0,-1-1-16,-1 1 8,-3 0 8,-1 2-40,-4 1-152,-3 2-296,-4 2-136,-6 2-56,-5 2-25,-6 4 465,-12 5-1192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1568 0 1136,'-3'0'192,"-5"1"112,-6 3-80,-7 3-152,-5 4-32,-7 4 168,-5 3 129,-5 5 127,-5 2 40,-6 4 128,-4 2 40,-3 4 48,-5 2-16,-2 1-232,-3 2-119,-3 1-105,-1 1-24,-1 2-80,-2 1-40,0 1-120,-1-1-64,0 1-264,1-2-161,2-1-359,1-2-328,5-3-248,4-4 696,14-7-1825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0 787 4625,'11'-5'136,"15"-6"-40,15-8-72,14-5-24,11-6 0,9-4-8,5-2 0,2-2 8,1 0 8,-1-1 16,-3 2 0,-4 1 0,-3 2 0,-3 1-16,-3 1 0,-2 1-8,-4 1-104,-4 0-152,-3 2-24,-5 0 8,-6 1 96,-7 1 152,-6 1 32,-6 2 24,-8 2 16,-4 2 0,-6 3-48,-3 2-536,-5 3-456,-2 4 519,-1 2-1535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1149 0 2168,'-7'3'409,"-9"5"287,-10 6-240,-10 5-320,-8 6-56,-8 3 8,-5 4 80,-5 4 192,-4 2 96,-3 3 80,-2 2-80,-1 1-208,-1 1-112,2-1-128,2-1 0,2-2 0,5-3 8,5-3 0,7-5-56,9-4-280,7-6-120,10-4-520,9-4-24,7-4 200,8-3 151,8-3 633,5-3 209,7-3 263,6-2 160,5-3 32,6-2-32,5-3-112,6-1-184,4-4-136,4-3-88,3-3-88,3-3-8,1-2 16,0-1 8,0-1 56,-1-1 32,-1 0 32,-2-1-16,0 0-72,0-2-40,-1 0-272,-1-1-184,0-1-504,-3-1-512,-3 1 808,-11 5-2513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1267 0 1616,'-10'7'528,"-15"9"513,-16 10-33,-14 7-272,-10 7-144,-9 5-184,-5 4-88,-4 2 16,0 1-16,0 0-55,3-2-49,3-1-160,5-3-72,3-3-304,5-4-305,4-4-487,3-2-64,4-3 32,2-3-73,3-2 873,10-5-1144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4.8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338 481 12883,'-18'4'440,"-21"2"-48,-15 3-408,-7 2-136,1 1-208,10-1 48,14-2 112,16-6 304,20-6 272,21-11 128,20-11-48,21-12-200,22-13-88,22-10-128,21-6-88,16-1-352,12 3-320,5 6-1217,-3 11-1199,-10 14 1727,-30 11-5520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0 860 1880,'8'-4'456,"12"-4"441,11-5-33,11-6-136,10-4-248,7-4-296,5-4-64,5-2-72,2-2-8,2-1 184,-1 1 104,-1 0 120,-1 1 1,-2 2-177,-3 0-104,-1 1-136,-1 0-16,-2 0-40,-1-2-32,-2-1-184,-1-1-81,-3-1-143,-2 0-104,-5 0-24,-4 0-80,-4 0-392,-6 3-160,-5 2 647,-9 7-1255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1174 0 1312,'-5'2'312,"-7"2"320,-7 3-103,-8 3-177,-5 4-24,-6 3-48,-4 4 48,-5 4 160,-3 3 48,-3 2 24,-2 2-64,-1 2-256,-2 0-104,0 1-120,-1 1-16,0 2-40,-1 0-8,-1 1 24,1-1 16,1-2 16,3-2 24,5-3-32,7-4-280,6-3-392,8-4-160,8-4-216,7-3 248,8-4 432,6-3 183,7-4 586,6-2 167,5-3 104,6-4 24,3-2-224,6-4-96,4-2-96,5-3-64,4-1-120,4-3-32,2-1-48,1-2 0,2 0 0,0-1 0,0-1 0,0-1 0,-2 0 0,-2-1-8,-1 0-8,-3 0-112,-2 0-344,-2-1-280,-1-1-472,-2-1 576,-8 6-2465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540 0 976,'-8'2'400,"-9"1"304,-10 3-151,-10 4-105,-6 2-216,-6 4 0,-3 3 264,-1 4 152,2 2 128,2 3-80,5 2-504,6 1-256,8-1-304,7-1-112,9-3-8,9-4 32,8-4 128,8-3 96,6-5 160,6-4 72,5-4 24,3-2-16,4-5-48,4-3-40,2-3-152,2-3-264,2-2 320,-8 1-2697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21 400,'4'-4'56,"4"-4"24,0-1-616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696 29 736,'-3'-2'368,"-3"-2"224,-4-2-128,-5 0 9,-6 0-121,-4 2-8,-6 3-104,-6 4-40,-4 3-8,-5 6 32,-4 4 160,-2 5 136,-2 4 192,0 3 64,1 3-71,3 2-137,6 1-320,6 1-184,9-1-280,8-1-136,8-4-72,10-3-41,8-5 137,7-6 96,6-5-24,5-5 72,4-5-168,4-5-176,4-3-384,2-4-128,2-2 119,0-1 185,0-1 496,-2-1 160,-1-1 32,-2 1-168,-2-1 136,-7 4-472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582 84 1240,'0'-2'512,"0"-4"321,0-1-217,-2-2-456,-1-1-168,-3 1 8,-2-1 64,-4 2 128,-3 1 72,-5 1 160,-2 1-16,-4 2-56,-1 1-64,-3 3-184,-1 1-64,-2 4-16,-2 2-8,0 3 0,-1 3-8,1 3-8,1 3-8,1 3-64,2 4 8,2 1 64,5 3 40,5-1 16,7-1-56,8-3-328,7-3-104,8-6-24,7-4 48,6-5 264,5-5 72,4-5 72,3-3 16,1-3 16,0-4-24,0-2 0,-2-1 0,-3-2 16,-4 0 24,-4 1 280,-3 0 72,-6 2 208,-4 0 56,-4 1-176,-5 0-8,-4 1-87,-4 0-49,-4 1-64,-3 1-72,-5 1-144,-3 3-40,-5 2-24,-4 3-16,-4 2 16,-4 4-8,-3 2-40,-1 4-144,0 2-456,1 3-305,3 0-927,5 0 984,8-2-2553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2 1848,'-1'-1'96,"-1"0"-2040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0 168,'-4'3'8,"0"1"-184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1271 10 1608,'0'-2'664,"-2"0"673,-3-1-169,-6 1-400,-7 1-112,-7 4-168,-8 3-87,-8 5-153,-8 5-40,-6 3-64,-8 5-16,-5 3-32,-5 1-24,-4 1-64,-4 2 0,-3 1-56,-2 1-64,0 3-128,1 1-88,2 1-129,7 0-63,7-3-624,11-3 704,15-7-4273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1138 1 6769,'-3'-1'-40,"-5"1"-400,-6 0 24,-7 1 304,-5 2 168,-7 2 360,-6 2 136,-7 3 17,-6 3-81,-6 3-208,-6 4-120,-4 3-216,-4 4-48,-5 4 0,-3 3 0,-2 4 64,1 4-40,2 0-208,5 1-160,9-2-705,10-3 657,14-9-4913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5.12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1 558 6545,'6'-6'641,"10"-7"1023,16-9-1528,17-7-32,22-7-16,21-7 0,25-5-48,21-5-24,23-4-16,17-1-112,17 1-936,9 4-897,4 6 1025,-34 11-4377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1305 0 6297,'-6'2'400,"-7"1"537,-9 3-937,-8 4 8,-6 1 40,-6 2 64,-4 2 192,-5 0 72,-2 1-8,-4 1-64,-3 1-200,-2 1-88,-3 1-104,-3 3-24,-4 2 16,-3 3 16,-2 4 40,-2 5 0,-1 2-248,3 3-224,5 1-609,7-1-567,9-4 912,15-8-3657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1132 0 3769,'-6'2'112,"-10"4"-40,-10 5-72,-11 4 0,-9 3 16,-10 5 80,-8 2 48,-6 3 64,-7 4-24,-3 3-72,-3 5-72,-2 3-136,0 5-16,1 2 0,4 4-48,5 0-368,9 0-568,10-4 607,16-9-1671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7970,'-5'1'32,"-8"4"-512,-7 3-297,-9 3 257,-8 5 184,-5 4 720,-6 3 240,-5 4 161,-4 1-49,-4 3-272,-1 0-120,1 1-152,1 0-32,5 0 8,7-3-88,10-3-464,10-3-312,12-4-456,10-4-353,11-5 329,10-4 264,10-6 88,8-6 280,8-6 320,-3-1-2185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931 1 2897,'-2'0'304,"-5"-1"288,-4 1-192,-8 2 16,-5 2 48,-8 4 88,-6 2-32,-6 4-168,-6 4-128,-5 4-224,-4 2-48,-6 4-96,-3 2-48,-2 4-64,-2 1 8,2 3 40,4-1 0,6 0-592,8-3-392,13-4 616,11-7-2273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710 16 2785,'-1'-2'880,"0"-1"736,-3-1-648,-4 0-360,-6 1-263,-5 3-25,-7 4 40,-6 4 32,-6 4-32,-4 4-64,-6 4-136,-2 4-56,-4 3-88,-1 1-8,-1 3-8,1 1 0,3 1 16,3 0 0,8-2-144,9-4-176,10-4-400,11-4-144,13-7-161,11-5 65,11-8 288,9-7 120,8-8 136,6-5 0,5-5-208,2-4-265,3-3 497,-9 5-1088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687 20 1720,'3'-2'600,"4"-1"481,0-1 367,0-1 104,-4 2-215,-5 0-241,-11 4 168,-10 4-888,-8 3-80,-7 4-184,-6 4-88,-5 3-16,-4 3-8,-3 3-56,-2 2-72,-2 3-40,0 1 8,3 1 32,4 1-40,8-3-584,10-2-392,12-4-897,12-4 945,8-6-3977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1169 102 2208,'2'-1'889,"-2"-3"711,-2 0-40,-6 1-503,-7 1-281,-9 3-272,-9 5-88,-9 5-16,-9 5 40,-9 4 16,-6 5 0,-7 4-176,-4 3-104,-5 3-120,-1 1-40,-2 1-8,2 2 8,3-2-8,6 0-48,7-3-384,10-4-160,11-5-664,13-6-272,13-5-129,14-6 153,13-5 696,14-7 328,12-5 560,12-5 32,10-4 24,7-4-8,7-3 304,4-3 16,3 0 56,-1-2 8,-1 1-288,-2-1-24,-4 1-48,-4 0-8,-5 1-32,-5 1-16,-6 1-16,-6 2 0,-6 2 32,-8 2 153,-8 5 239,-7 2 56,-8 3-64,-9 3-136,-6 2-272,-8 2-64,-6 3 0,-7 3 0,-5 3 8,-6 2 8,-6 3-16,-5 3 0,-5 3-32,-5 3-16,-3 2-32,-3 4-8,-1 3 0,-1 3 0,1 2-40,4 1-112,6 2-168,7-1-104,10-2-232,10-4-193,14-6-295,12-5 0,14-7-40,13-7 199,12-8 425,11-8 96,9-7 296,7-6 160,6-5-24,4-5-8,1-2 200,1-2 160,-2 1 416,-1 2 136,-4 2-31,-4 2-185,-5 3-360,-5 2-112,-7 3 200,-8 4 272,-9 2 544,-9 4 136,-11 2-111,-8 3-225,-10 3-504,-9 3-112,-8 3-80,-7 5-8,-7 3 120,-6 4 40,-5 5 32,-4 4-23,-4 4-153,-3 4-88,-1 2-112,0 1-24,0 2-16,3-1 0,4-1 8,5-4 0,9-3-184,10-4-248,10-6-201,13-5-151,11-4 144,11-4 232,11-4 192,9-5 136,8-4-40,9-4-40,5-3-96,6-4 8,3-3 80,3-2 40,1-3 120,1-2 8,-1 0-8,-1-2 8,-4 0-8,-3 2 8,-6 0 8,-6 4 16,-8 2 32,-7 4 40,-8 4 200,-8 3 48,-9 4 0,-9 3-24,-8 4-112,-8 3 24,-8 4 64,-7 4 16,-7 4-56,-5 2-63,-6 4-89,-4 2-24,-4 2-48,-2 3-32,-3 2-8,-1 3 0,1 2 8,1 2 0,5 0 0,5-1-8,10-1-104,10-3-96,11-4-160,12-4-33,11-4 17,11-6 80,10-5 152,8-6 48,9-6 80,7-7 0,6-5 0,5-4-16,4-4 8,2-2 0,1-2 8,-1 1 0,-1 0 0,-3 0 8,-3 1-8,-4 2-24,-6 0-80,-5 2-8,-7 2 48,-6 2 80,-9 2 216,-7 2 40,-8 2-8,-8 3-32,-8 2-112,-7 4-48,-7 4 8,-7 5 0,-7 4 32,-6 4 17,-6 5 39,-4 4-8,-4 3-24,-2 5-16,-1 3-8,0 2 80,4 0 48,5 0-56,7-2-160,8-3-120,10-4-200,9-3-8,11-5 40,9-4 8,10-3 47,8-5 33,9-4 40,7-3 24,6-5 96,7-3 8,5-5 8,5-3-8,5-4-16,2-3-56,3-3-40,-1-2 0,-1-1 16,-2-2 72,-4 1 40,-5 1 16,-7 3-24,-6 2-16,-9 3 8,-9 4-8,-9 5-32,-9 4 8,-9 4 0,-9 5 16,-9 5 48,-9 4 16,-8 5 0,-8 5 8,-6 4 0,-7 4 0,-5 4-24,-4 3-16,-3 4-8,-1 1 0,-1 2 16,2 0 8,4 0 8,4-1 0,8-2-24,8-4-160,11-3-312,11-5-88,12-6 8,13-5 128,13-5 256,12-6 64,13-6-16,11-6 0,10-7 24,9-6 16,7-6 32,6-6 8,2-3 24,1-3 8,-1 0 0,-4 1 8,-6 2 16,-7 2 0,-9 3 32,-7 3 8,-10 4 48,-9 4 48,-10 4 136,-10 4 32,-8 4-24,-10 3-16,-8 4-56,-9 4-8,-6 4 24,-7 4-24,-5 3-72,-5 4-32,-5 3-24,-4 3-8,-3 2-24,-2 2-8,-2 1-24,0 0-8,2-1-16,2 0 8,5-2-8,5-1 0,8-2-88,9-3-48,8-3-160,10-3-24,9-3 88,9-3 32,8-2 208,8-3 24,8-3 16,8-3-8,7-2-40,6-5-8,7-2 0,3-4 0,4-3 8,1-3 0,-1-3 24,-1-1-8,-2-2 8,-3-1 0,-4 1-8,-5 0 0,-6 2 24,-7 2 24,-6 2 128,-8 4 24,-7 3-16,-8 4 0,-7 2-128,-7 4-32,-7 3 8,-8 4 9,-6 4 55,-6 4 8,-6 4 0,-5 4-32,-5 3-48,-4 4-24,-3 4-8,-3 3 8,0 2 40,1 1 16,3 0 8,6 0-8,8-3-80,9-2-96,11-4-96,10-5-24,11-4 72,9-5 64,11-5 80,10-7 16,10-5-24,10-6-16,9-7-8,8-5-8,6-5-121,3-4 9,2-3 16,0-1 24,-3-1 120,-5 1 8,-5 2 16,-7 2 8,-8 3-8,-9 3 8,-9 5 24,-9 4 0,-11 4-8,-10 3 8,-11 6 9,-10 3 15,-8 6 32,-10 4 8,-7 6-16,-7 4-32,-6 4-40,-7 4-24,-4 5-8,-5 3-8,-3 4 16,-1 1 40,1 2 104,3-1 32,7-1 24,9-3-24,12-3-152,12-6-104,13-5-64,14-6-16,12-5 104,12-5 80,12-6 40,9-6 0,9-5-48,8-6-16,6-4-16,5-4 8,4-4 8,1-2 8,1-2 8,0 0 8,-3-1-8,-2 0 0,-5 1 8,-4 2 0,-8 2 24,-7 4 24,-10 3 72,-9 5 40,-9 3 0,-9 4-32,-8 3-72,-9 2-40,-7 4-16,-8 3 48,-7 5 8,-6 3-8,-6 5-16,-5 3-48,-3 4-16,-2 5 0,-1 2 0,2 3 16,2 0 0,6-1 8,8-2-24,8-3-48,11-4-56,10-4-8,10-4 8,10-4 40,8-4 104,9-4 16,7-5 8,7-4 8,5-5-72,6-4 0,3-2 0,2-3 0,1-2 8,-1 0 8,-3 0 8,-2-1 0,-5 0 0,-4 1 0,-6 0 8,-7 2-16,-7 2 0,-8 3-8,-6 2-32,-7 2-16,-8 4-8,-7 3 0,-8 4 48,-7 4 16,-6 5 24,-7 5 0,-4 4-8,-6 5 0,-2 5 0,-3 2-8,-1 3-8,1 0 8,2 0-8,5-1 0,7-1-16,8-4-24,8-4-104,10-3-8,10-4 0,10-4 16,8-4 96,10-3 40,9-4 8,7-4 8,8-3 0,7-5-40,4-5 0,5-3 0,1-4 0,1-2 8,-1-2 8,-3-2 8,-4 1 8,-5-1 0,-7 2 24,-9 3-40,-7 2 0,-8 3-16,-8 4-64,-7 3 8,-9 4 0,-8 3 16,-8 3 56,-8 5 8,-8 5 8,-8 4-8,-5 4 0,-6 4 8,-4 5-8,-3 2 0,-1 3 0,0 1 0,4 0-8,4-1 0,9-1-16,8-3-16,10-3-88,11-3-16,10-4 24,9-5 24,9-2 144,8-5 32,9-3-16,8-4-8,8-4-80,6-5 0,7-2-8,4-4 0,3-3 8,2-2 8,0-2 0,-2 0 8,-3-2 8,-2 0 0,-6 0 8,-5 1 0,-8 2 24,-7 3 32,-9 5 24,-9 2-24,-8 5-32,-9 4-40,-9 3-24,-8 5 16,-9 4 24,-7 4 8,-7 4-8,-5 3-8,-6 4-16,-4 3-16,-3 2 0,-1 2 0,-1 2 16,1-1 8,4 1 0,5-1 0,8-2-32,9-3-96,11-3-80,10-3 0,10-5 24,9-4 120,8-4 88,9-5 16,8-4 0,8-6-32,8-5-16,6-4-8,5-4 0,4-3 0,2-1 16,0-1 0,-2 0 8,-2 1 8,-3 0 0,-5 2 0,-7 2 16,-6 3 24,-9 3 104,-8 4 64,-9 3 8,-8 3-39,-9 3-97,-8 4-72,-8 2-16,-8 5-8,-7 3-24,-6 4 0,-4 3-8,-5 5 0,-3 2 8,0 2 0,-1 0 8,3 1 0,4-1 0,6-1 0,9-3-128,8-3-65,10-3-15,11-4 24,9-4 128,11-4 96,9-4 32,8-5-8,9-5-24,7-5-40,5-3-8,5-5 0,3-2 8,0-2 8,0-3 8,-2 0 8,-3 0 0,-5 0 0,-5 2-8,-8 3-16,-7 4 0,-8 4 0,-8 4-64,-10 4-24,-8 5-8,-10 3 0,-9 5 72,-8 5 16,-8 4 8,-7 5-8,-5 3-8,-6 4-8,-3 3-8,-3 2 8,1 2 24,1 0 0,4-1 0,7-2-16,9-3-200,9-3-120,12-5-48,10-5 0,10-4 208,11-5 112,9-6 64,9-5 8,8-6 0,7-4-8,6-3-8,5-4 0,3 0 16,0-2 8,0 0 16,-2 0-8,-4 1 8,-4 1 0,-7 3 0,-7 2 16,-8 3 64,-8 3-8,-10 4-24,-7 2-16,-11 5-64,-8 3-8,-10 5 16,-7 3 8,-9 6 0,-7 3 0,-5 5-24,-5 4-8,-1 2 0,-2 1 8,2 1 8,4-1 0,6-2-8,7-2-64,10-4-112,9-4-40,12-4-40,10-5-8,11-5 96,11-4 40,9-5 48,9-4 64,9-4 24,7-4 16,7-3-8,3-3 0,4-1 0,-1-3 8,-1 0 16,-5 0 16,-5 0 0,-7 2 16,-9 2 8,-9 3 32,-9 3 40,-9 4-8,-9 3-24,-9 4-40,-9 4-72,-10 4 0,-8 5-16,-8 5-16,-8 4 0,-6 5-8,-7 5 0,-4 2 8,-2 3 24,-1 1 16,2 1 32,6 0 0,9-3-88,10-2-168,12-5-232,13-4-24,13-6 56,12-4 144,11-6 232,10-5 24,10-6 24,7-4-8,8-6-16,5-5-136,4-4-121,3-3-7,-1-3 8,-1 0 136,-4-1 144,-5 1 32,-7 3 0,-7 3 0,-8 4-8,-10 4-40,-10 5-120,-9 4-8,-11 4-16,-9 4 32,-10 5 96,-9 5 0,-7 5 16,-7 4 16,-5 4 32,-3 5 8,0 2-16,2 1-16,5 1-40,7-2-256,9-3-800,10-4-352,11-3-217,10-6 137,12-4 808,8-6 352,10-5 240,7-5 88,7-5-88,5-4-16,4-2-88,3-3-16,1-1 88,-1-1 16,-2 1 112,-4 0 32,-5 2 32,-6 2-8,-7 2 40,-7 3 96,-7 2 376,-9 2 96,-7 3 176,-9 2 40,-8 3-224,-7 4-48,-7 3-127,-7 5-113,-5 5 80,-4 3 56,-4 5 16,-1 3-32,0 2-224,1 2-104,4-1-80,5-2-16,8-1-56,8-4-72,9-4-40,11-5 0,10-4 120,11-4 56,10-4 16,8-4 0,9-5-72,6-4 0,6-2 0,3-4 0,2-2 24,0-1 16,-1-2 8,-4 0 8,-5-1 8,-4 0 8,-8 1 128,-6 1 56,-10 3 104,-7 2 24,-9 4-87,-9 3-65,-8 3-136,-8 5-32,-9 5-72,-8 6-8,-7 5 8,-5 5 0,-5 4 8,-4 4 0,0 2 8,0 1 0,4 0 8,4-1-16,9-4-128,8-3-112,12-4-73,12-5-23,11-5-8,11-4 96,11-5 72,10-4 16,8-4 128,8-4 0,6-2-8,4-3-24,4-2-32,0-1-8,-1-1 0,-2-1 32,-6-1 48,-6 1 24,-8 2 64,-9 1 40,-9 4 72,-9 3 8,-10 3-40,-8 2-16,-10 4-16,-8 4 16,-9 3 16,-8 4 0,-7 5-56,-6 3-16,-4 5-32,-5 3-8,-1 3-16,0 2 0,1 0 8,6 1 8,6 0 48,10-3-48,10-2-144,13-3-40,11-4-72,12-3 32,12-4 160,10-4 24,10-5 16,9-5 8,8-6-16,6-4 0,4-5 0,2-4 8,-1-4-8,-2-2 72,-4-2 32,-6-1 8,-7 0 80,-8 2-64,-9 1 40,-9 2 17,-11 3 79,-7 3-24,-11 2-40,-7 5-32,-10 4-104,-7 5-16,-8 6-40,-7 6 0,-6 6-24,-6 5-8,-3 6 16,-2 4 8,2 4 8,2 1 8,6 1-32,9-2-32,10-3-208,11-4-40,14-3 0,10-5 23,12-4 249,10-6 56,11-5 64,8-6 1,9-5-65,6-5 0,6-3-16,4-3-8,2-3 16,1 0 0,-3-1 8,-2 0 16,-4-1-8,-6 0 0,-8 2 8,-7 1 16,-8 3 64,-10 3 40,-8 2 16,-10 4-32,-9 3-64,-10 3-48,-9 6-40,-9 6 8,-10 4-8,-6 7 0,-7 5 0,-5 5-16,-4 4 8,-3 4 8,0 3 16,3 0 24,4-1 16,7-2-24,10-3-64,12-5-72,11-4-64,12-6-8,12-4 80,10-6 64,10-4 48,10-4 24,10-6-16,7-6 0,7-4-8,6-5 8,3-5 80,2-3 0,-1-2 16,0-3 0,-4 0-72,-5 1 8,-6 0 8,-9 2 32,-9 3 48,-10 4 16,-9 3-72,-9 3-32,-10 4-80,-9 4-40,-9 5 32,-9 4-8,-9 6 0,-6 5-8,-6 6 8,-4 5 0,-4 4 16,-3 2 8,1 3 8,0-1 8,4 1 16,5-2 0,8-3-120,8-2-64,11-4-160,9-4-16,12-5 72,10-5 48,11-4 168,9-6 32,11-5 48,8-5 8,9-4 0,7-5-16,4-3-8,4-3 0,1-1 8,-1-1 8,-3 0 8,-3 2 0,-5 1-8,-5 3-8,-8 2 0,-8 3-8,-8 2 40,-9 3 16,-8 2-8,-10 3 8,-9 2-48,-9 5 8,-11 3 8,-9 6-8,-9 6 0,-7 5-24,-8 5-8,-4 7-8,-4 4 0,-3 4 8,0 4 8,1 1 8,4 0 32,7-3 24,9-3-56,11-5-72,14-6-72,13-5-32,15-6 40,12-6 72,13-7 56,11-6 8,10-6 8,8-6-8,8-6 0,4-4 0,4-2 8,1-2 24,-1 1 96,-2-1 8,-3 1 0,-4 1-16,-6 2-80,-7 0-16,-8 3-72,-8 2-16,-9 3-24,-10 4-56,-9 2-16,-9 2 8,-11 5 32,-10 2 48,-11 6 64,-8 5 0,-9 5-40,-6 7-8,-6 5 8,-4 7 8,-2 3 64,1 4 80,3 1 40,5 0 8,8-2-88,9-5-72,12-4-176,11-6-40,13-6-16,12-6 7,10-5 137,11-6 16,9-5 48,9-6 16,8-5 8,6-4 0,6-4 0,4-2 0,3-1 0,0-2 0,0 0 0,-4-1-72,-3 1-32,-6 1-8,-7 1-80,-9 4 56,-9 2 32,-10 5 0,-9 3-56,-10 4 8,-10 4-16,-9 5 16,-10 5 96,-9 5 0,-8 5-64,-7 5-128,-7 5-232,-5 5-72,-4 4 8,-3 3 136,1 1 304,2 0 144,6-1 152,7-3-80,11-4-865,12-4-647,14-6 664,10-6-4025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799 0 1352,'-2'0'368,"-4"1"585,-6 1-49,-6 2-24,-6 2-8,-7 2-176,-6 2-88,-6 4-111,-4 2-89,-4 3-168,-2 3-32,-3 3-32,-2 1-32,0 2-24,1 0 32,1 1 64,5 0 32,5-3-32,9-1-136,8-5-416,10-3-104,11-5-264,10-5 72,10-5 239,9-6 41,9-6 240,7-6 8,7-4 40,4-4-24,4-2-120,3-2-88,0 0-104,-1 0 32,-3 1 144,-5 2 104,-4 1 144,-6 3 24,-7 3 40,-8 3 32,-8 4-16,-7 3 0,-10 3-32,-8 3-24,-7 4 8,-8 4 8,-5 3-24,-7 5 24,-4 3 80,-5 5 32,-4 2 80,-2 3 32,0 1 56,1 1 40,3 1-55,6-2-81,8-3-544,9-4-265,10-4-311,10-6-16,10-7 392,9-6 184,10-7 192,9-6-120,7-6-416,6-4-209,4-3 425,-5 3-1312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 2561,'1'-2'-120,"4"-1"176,6-2-457,1 0-1695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0 210 2641,'5'-4'568,"8"-5"512,10-6-616,8-3-248,10-3-336,6-2-208,5 0-264,3 1-8,1 2 168,-1 2 176,-3 4 256,-3 2 16,-5 5-593,-3 4 417,-10 2-1760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5.52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8946,'9'1'552,"16"1"440,19 1-1208,20 4-624,16 3-248,10 4 120,5 4 287,-3 2 817,-5 4 281,-9 3-1,-9 3-408,-13 6-1977,-12 5 1345,-14-3-4457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24 4089,'8'-3'208,"12"-2"-208,13-3-192,-1 0-3913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1200,'2'3'128,"3"3"96,1 6-504,0 5 128,-2-1-968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 0 432,'-6'5'200,"-11"5"88,-11 4-96,-9 4-64,1-2-1368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4913,'11'-4'-8,"14"-6"-720,16-5-392,13-2-89,8-2 129,3 2 672,1 2 584,-4 4 448,-6 4 152,-7 5 121,-8 5-105,-8 4-280,-8 4-136,-7 4-152,-8 3-40,-7 5 56,-8 3 56,-7 3 16,-6 2 24,-8 3 32,-5 0-64,-7 1-23,-4-1-97,-6-1-336,-3-2-113,-3-2-279,-3-2-264,-1-3 472,8-6-4801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 0 1208,'6'0'24,"8"2"-40,7 2-16,4 2 104,1 4 152,0 1 424,-3 3 113,-6 3 47,-4 2-88,-7 2-368,-6 2-112,-5 3-264,-6 0-88,-6 2 24,-4 0 16,-6 0 120,-4 1 24,-6 0-272,-4 0-272,-3-1 256,4-4-3729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772 0 2336,'-4'6'217,"-8"7"503,-8 9-1128,-8 9-185,-7 6 121,-8 3 272,-6 2 560,-6 0 257,-5-2-1,-5-2-216,-2-4-312,-3-3-208,0-3-328,0-2-160,2-3 255,12-6-1799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449 0 2200,'0'3'153,"0"6"23,-1 6-96,-3 6-16,-4 6-8,-4 4 144,-5 4 104,-5 1 120,-6 2 24,-6 0-32,-4 0-80,-4 1-280,-4-1-152,-2-1-464,-4-2-352,0-5 472,7-7-2465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973 0 8250,'-6'0'48,"-8"1"-464,-10 0-416,-7 0-9,-8 1 17,-6 1 440,-6-1 288,-6 2 344,-4 2 0,-5 2-256,-3 5-240,-3 4-112,-3 5 16,1 5 288,2 3 248,5 2 32,6 3-352,10 0 80,13-5-4577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841 116 6001,'5'-2'-312,"4"-3"-448,5-3-696,1-2 111,-1-2 1137,-4-1 713,-5-1 1071,-6 1 176,-7 1-664,-6 1-423,-5 2-593,-6 4-184,-5 3-64,-3 4 24,-6 4 96,-4 3 40,-5 5 0,-5 2 16,-5 5 0,-4 2-8,-3 4-8,-3 2 7,-1 2-47,2 2-232,4 0-720,5-1-432,7-1 656,12-6-2657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843 109 432,'5'-2'104,"8"-4"208,5-3 24,4-2 16,-1-1 56,-3-1 81,-4 1 103,-5 1 144,-7 1 72,-6 1-168,-7 2-112,-6 2-128,-7 3-152,-6 3-24,-5 3-48,-5 3-32,-6 4-15,-3 2-9,-5 5-64,-4 2-40,-3 5-16,-3 2-16,-1 3-40,-1 3-24,0 2-121,1 3-143,4 1-608,3 0-568,7 0 808,11-8-2657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5.90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414 39 8522,'7'-1'-216,"13"-3"-1145,15-3-223,14 0 136,10-1 312,7 2 1680,2 1 600,-1 4 464,-4 3-87,-5 7-913,-8 7-392,-10 13-688,-12 15-320,-19 18-225,-20 18 81,-23 17 744,-21 13 552,-20 9 544,-16 2 1,-13-2-361,-10-5-264,-6-9-280,-1-12-168,5-17-1825,9-20 1393,22-20-4641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850 0 232,'-12'3'56,"-15"5"128,-17 5 120,-14 5 40,-11 5-16,-7 3-104,-5 6-136,-1 4-32,2 4-48,2 4-8,5 1-48,6 1-64,9-2 64,13-9-1568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1131 0 2000,'-2'0'168,"-4"1"257,-4 1 31,-7 2 8,-6 2-72,-6 1-128,-7 2 80,-7 2 152,-6 0 24,-5 3-112,-5 1-152,-3 3-400,-4 2-152,-4 5-144,-2 4 24,-2 4 184,-1 5 120,0 3 112,2 4-8,3 1-384,5 2-720,8-2 664,13-8-2145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1341 3 1960,'-3'0'232,"-3"-2"89,-6 1-121,-7 1-136,-5 2-32,-8 2 88,-5 2 144,-6 2 264,-7 3 64,-4 3 96,-6 3-104,-4 3-216,-4 4-88,-5 5-160,-3 5-40,-3 4-48,-2 6 0,-2 3 88,0 3 16,3 2-8,5-1-32,6-3-352,10-4-232,10-7-1104,12-6 912,12-10-3281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925 0 1832,'-2'1'344,"-4"2"433,-8 2-1,-7 2-112,-8 4-96,-9 3-256,-7 2-248,-9 2-184,-6 3-8,-7 2-16,-7 3 32,-5 3-16,-5 2-88,-5 4-152,-2 3-168,-3 5 288,16-5-3089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1371 0 944,'-6'2'56,"-11"2"88,-10 4-152,-10 2 8,-10 5 64,-8 3 176,-9 3 344,-6 4 57,-5 3-57,-6 3-176,-3 4-328,-2 3-56,-3 4 104,0 4 128,0 4 112,3 2 8,3 2-144,7 0-216,7-2-712,10-4-536,11-6 632,14-10-2009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1178 0 3753,'-6'2'312,"-8"2"112,-12 5-64,-9 4-56,-10 4 24,-8 4 72,-9 2 80,-5 4 0,-7 2-159,-4 2-217,-4 4-104,-2 1-216,-3 1-177,1 3-303,1 1-128,2 2-384,4 1-72,6 1 719,14-8-1527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1393 0 6769,'-4'0'112,"-5"1"-40,-6 1-472,-7 2 0,-7 2 0,-7 4 240,-7 2 240,-7 2 440,-6 3 24,-8 1-191,-4 4-161,-5 3-216,-5 4-56,-3 5 0,-1 5 24,-3 5 48,0 5 8,2 4 24,1 4 0,5 3-32,6 1-57,9-1-687,10-4-368,12-6-584,12-8 656,10-11-1337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31 472,'10'-5'-40,"10"-7"8,2-2-368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1380 3 1592,'-2'0'576,"-4"-2"529,-5 1-233,-6 2-456,-7 2-64,-7 4-64,-7 3 0,-7 3-32,-6 3 16,-7 2 0,-5 2-16,-6 3-48,-4 1-80,-4 5-104,-3 3-24,-3 4-16,-2 5-8,0 3-16,2 3 8,3 1-144,4 0-72,8-2-168,8-1-224,11-5-704,10-5 808,12-9-2897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1311 0 3497,'-6'1'416,"-6"2"544,-10 2-872,-8 3-152,-9 2-48,-7 4 56,-6 1 248,-7 2 128,-5 2 80,-4 2-32,-2 2-176,-3 4-88,-1 3-136,-1 6-72,-1 6-24,0 6 8,-1 5 48,2 5 40,1 2-272,3 2-248,5-2-568,7-2 528,12-12-2657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6.2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854 183 10954,'9'-7'304,"13"-11"-504,14-10-520,11-4-304,6-1-64,0 4 880,-8 7 528,-11 10 832,-14 10 176,-17 14-295,-17 17-369,-17 18-440,-15 18-112,-16 19-80,-12 14 24,-13 11 16,-10 6 0,-8 2-24,-7-1-48,-4-5-416,0-9-448,1-10-1673,4-14 1441,21-20-7122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1234 0 4377,'-7'2'496,"-9"2"232,-11 4-224,-10 3-352,-10 4-120,-9 3-32,-7 3 24,-6 4 72,-6 3 24,-3 5-8,-4 4-8,0 4-48,-1 3-32,1 4-64,3 3-40,3 1-120,5 1-104,7-1-384,7-2-304,9-3 536,13-11-3609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922 0 2985,'-7'2'208,"-9"5"576,-11 3-1024,-9 7 120,-7 4 80,-7 3 32,-5 5 72,-4 3 8,-3 2-40,-3 5-24,-1 4-24,0 4-24,0 3 16,3 2 0,4 1 16,6-1 0,8-3-344,8-4-544,9-5 527,9-10-1639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834 1 3673,'-4'-1'552,"-7"2"440,-7 2-376,-8 3-496,-7 5-64,-6 5-56,-5 5 24,-5 4 0,-5 5 0,-2 2 0,-3 2-24,-2 2 16,1 1 16,1 1 8,2-1-8,5 0-32,6-1-24,8-2-472,8-2-112,9-2-424,8-2-400,9-4 927,5-5-1623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663 0 2825,'-6'1'120,"-7"2"32,-9 4-208,-9 4 24,-6 6 40,-7 4 200,-4 6 96,-4 4 144,-2 3 40,0 4-48,0 2-64,2 1-160,5 1-96,4-1-112,7-1 0,7-3-24,7-2-40,9-3-168,7-4-72,9-3-40,8-5-16,9-4-168,7-5 32,7-6-40,7-7 7,6-6 153,6-6-152,3-7 312,-8 0-992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571 0 1544,'-7'3'208,"-11"2"120,-11 5-31,-8 4 143,-8 5 192,-4 4 64,-2 3 16,-1 4-104,1 3-240,3 2-56,3 1-16,4 1-32,7 0-64,6-1-47,7-2-161,9-1-73,9-3-39,9-3 16,8-4 24,9-4-64,7-6-32,7-6-72,6-7 0,3-6 80,4-7 56,1-6 32,1-5-56,0-3-104,-3-2-608,-3-3-176,-2 0 488,-9 3-2169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500 0 3657,'-7'2'304,"-10"3"128,-10 5-120,-8 5-112,-7 5-56,-4 4 88,-3 5 64,1 3 152,1 2 8,2 1-64,5 0-55,5 0-225,7-2-168,8-1-353,8-2-127,10-3-24,8-4 104,9-3 224,8-5 104,6-4 96,6-6 24,6-6 0,3-7 8,4-5-152,2-6-152,1-5-440,1-5-248,-3-4 503,-8 4-1727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622 2 1016,'-4'-1'104,"-7"0"304,-8 1 160,-9 3 153,-6 3-65,-6 4-312,-5 4-144,-3 5-128,-2 4-40,0 4-24,0 3 0,2 3 128,3 1 88,5 1 88,4 1-16,6 0-96,7-1-120,8-2-144,9-3-16,10-3-72,8-5 32,8-6 32,8-6 24,6-7-8,6-8-144,5-8-384,4-7-176,2-6-201,1-5 401,-9 2-1024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624 0 4593,'-8'1'288,"-9"1"152,-11 3-376,-9 4-88,-7 5-136,-6 5-16,-4 7 56,-2 4 80,0 6 64,0 3 64,4 4 24,4 2-16,6 0-152,9-1-136,9-1-320,10-4-96,9-5 120,10-6 120,9-8 504,8-7 144,8-7 192,5-7-16,6-7-208,5-6-64,3-7-256,4-4-56,1-5-56,-1-4-16,-1-2 64,-2-2 32,-5 1 16,-5 0-24,-5 2-224,-8 1-144,-6 4-161,-8 3 65,-8 3 288,-7 4 304,-8 5 680,-7 4 97,-8 5-25,-6 6-184,-5 7-440,-5 5-88,-3 7 80,-2 5 96,-2 5 144,0 4 32,1 4-32,2 1-72,3 1-120,4 1-16,5-1-96,7-3-176,8-2-352,7-5-144,10-6-32,8-5 96,9-7 296,6-6 120,7-6 104,5-6 48,5-6-168,4-4-216,4-6-512,1-3-105,0-4 129,-1-1 296,-8 3 216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479 0 912,'-5'2'320,"-9"2"232,-9 4-120,-7 4-55,-6 5-161,-5 4-80,-4 4-72,0 2 32,0 1 112,1 2 88,4-1 240,4-1 56,5-2-232,8-3-256,8-4-448,9-4-192,10-4-304,8-4 144,8-4 191,7-3 97,5-4 408,6-3 40,2-4-24,4-4-120,-1-2 72,-6 1-1760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447 0 1016,'-7'1'-208,"-8"1"-48,-10 3-24,-9 2 232,-6 4 232,-4 4 104,-2 3 96,-1 2 40,3 2-64,2 1-144,6 0-192,6 0-224,8-2 88,7-4-1680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8.1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1304 0 12403,'-36'28'200,"-54"33"424,-50 37-3585,-39 35 9,-29 27 199,-15 19 232,-9 11 2001,36-28-1000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0 526 880,'7'-1'280,"10"-1"656,10-4-23,11-2-169,6-3-80,7-5-496,2-4-168,3-3-192,-1-4-32,-2-2 0,-3 0 64,-5-2 144,-6 2-24,-5 2-224,-8 2-152,-8 4-176,-7 4-121,-9 5 193,-9 3 232,-9 5 392,-8 4 360,-7 6 264,-6 5-39,-6 4-225,-4 5-176,-3 3-256,-2 3-64,0 3-48,2 2 0,2 1 56,4 0 56,7-2-32,9-3-152,9-5-288,11-5-337,12-6 57,11-6 144,12-5 496,9-6 312,10-5 120,9-5 16,7-6-96,8-4 121,5-5 71,6-5-8,5-3-144,5-4-128,2-3-176,3-2-112,-1-2-264,0 0-208,-3 0 256,-18 8-2129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1135 0 1968,'-12'4'128,"-16"5"88,-19 8-151,-16 5-57,-13 7 0,-12 5-8,-7 3 0,-7 5-57,-4 2 1,-2 3 0,-1 3 8,1 1-360,2 1 304,19-9-1560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0 285 504,'13'-5'400,"17"-8"352,18-7 17,15-7-257,13-4-224,7-4-440,7-2-208,2-3-297,2-1 297,-16 5-1336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1079 0 3193,'-14'6'160,"-19"7"64,-20 9-144,-16 7-56,-11 7-24,-9 6 0,-5 5 8,-2 3 88,0 3 32,3 1 8,4-1-24,7-1-280,7-3-360,9-6 304,16-9-3017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0 271 1520,'8'-2'400,"10"-1"241,12-3-113,10-2-352,7-2-120,5-1-40,3-2 0,2-2 0,1-1 8,-1-2 8,0 0-8,-2-2 0,-1 0-24,0-2 0,-2 1-16,0-2-424,-2-1 320,-8 3-2777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1127 0 1744,'-3'0'472,"-6"0"433,-7 2-305,-7 3-216,-7 3-40,-7 6 0,-6 4 16,-7 5-88,-6 5-48,-5 4-56,-5 4-64,-5 1-72,-3 1-16,-2-1-8,-2 0 0,0-2-96,0-2-112,2-2-272,2-3-432,3-1 512,14-6-3537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0 575 2849,'6'0'184,"7"0"232,10-1-328,10 1-8,7-1 32,7 0 40,5-1 104,4-1 80,2-2 168,3-1 8,1-4 40,2-2-8,2-4-112,3-2-71,1-4-145,4-3-80,2-3-104,1-3-24,2-3-144,2-3-160,-2-3-425,0-2-207,-3 0-128,-5-1-32,-3 0 96,-6 2 87,-4 2 489,-14 6-816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636 0 7186,'-3'2'0,"-5"2"80,-3 2-1569,-2 4 17,-3 2 344,0 2 544,-3 1 1104,-1 0 360,-2 1-16,-2 0-216,-2 0-448,-2 0-168,-1 0-160,-2 0-48,-2-1-56,-2 1 8,-1-1 144,-2-1 80,-1 0 128,1-1 16,2-1-56,4-1-32,4-1-72,6-2-64,5 0-168,7-2-8,4-1 64,6-2 112,5 0 304,5-1 24,4-2-40,5-2-40,4-2-112,5-2-16,3-2-16,2-1 0,3-3-16,1-1 0,2-1-160,1-2-160,2-1-688,1-2-232,-1-3 591,-6 3-1471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646 1 2617,'0'-1'256,"-2"1"160,0 1-288,-1 1-136,-1 2 8,-1 1 176,-1 3 120,-2 1 176,-2 2 64,0 3-40,-2 1-96,-1 3-144,-1 3-72,-2 0-56,-2 3 40,-2 0 16,-2 1 16,-3 0 41,-2 1-17,-3 0-24,-1 0-56,-3-1-264,-2-1-208,-2-2-281,-1-3 25,-3-1 224,0-3 168,1-2-72,3-3-448,5-2 408,8-3-3937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 91 3217,'6'-3'120,"8"-4"-168,9-4-408,6-2-321,5-1 9,3 0 320,0 2 592,-2 3 744,-3 3 209,-4 4 87,-6 4-312,-3 3-440,-6 4-216,-3 5-176,-5 2-32,-6 4 72,-4 2 112,-5 1 200,-5 1 96,-6 0 57,-4 0-65,-5 1-192,-3 0-88,-4-1-208,-3 0-192,-1-1-328,-1-3-169,-1-3-287,1-4-8,1-4 40,2-3-312,3-2 823,8-3-1879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8.3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2588 0 14467,'-7'1'400,"-8"3"64,-8 9-1088,-7 10 144,-10 12 216,-11 12 416,-13 14 344,-15 13 0,-21 14-96,-20 14-192,-21 13-232,-20 13-192,-19 11-272,-15 10-72,-12 9 0,-7 9 168,2 6 320,9 3 72,18 0-128,28-4-728,36-7 544,39-31-11795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2929,'3'0'-216,"3"1"-233,3 0 73,0 1-1512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672 0 2168,'-3'5'649,"-5"6"551,-6 6-344,-6 6-552,-6 5-152,-5 2 24,-4 2 48,-5 0 120,-3 1 48,-3 0-72,-4-1-39,-1-1-97,-1-2-48,0-3-184,2-2-224,3-4-569,5-4-415,7-5 616,8-5-3689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348 0 656,'-8'7'112,"-10"9"552,-11 7 104,-10 5 97,-8 3-41,-5 1-552,-3-2-320,0-4-8,10-6-4001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7 131 8850,'-1'0'-32,"-2"1"192,1-2-1184,1 1 160,4-2 279,4-2 217,5-2 248,5-3 120,5-3 144,5-2 8,4-2-32,3-1-56,3 1-72,1 2-32,2 3-56,-1 3-80,-1 6-200,-2 5-72,-3 6-160,-6 4 72,-6 5 248,-8 5 104,-8 2 384,-8 2 16,-8 0-32,-9 2-24,-7-1-192,-7 2-240,-6 1 184,5-5-4017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5785,'7'-3'-96,"9"-5"-528,9-3-392,8-3-288,7-1 71,2 0 657,0 1 744,-1 1 904,-5 3 41,-4 3-345,-4 2-352,-5 3-408,-4 4-88,-4 4-24,-5 5 0,-6 4 64,-6 7 64,-6 6 104,-6 5-32,-8 5-264,-7 2-40,-8 2 24,-6 0 136,-5-1 264,-2-4-288,-3-4 80,8-7-3953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 8226,'5'-2'-232,"8"-2"-1329,8-2 897,0 0-5105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526 0 1624,'-6'5'392,"-9"7"553,-9 7-297,-9 5-184,-7 4-80,-6 3-208,-5 0-56,-2-1-48,-3-1-16,1-2-56,1-1-192,2-4 136,11-5-4577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198 39 3505,'-2'-2'-432,"-4"-3"-176,-4-1 7,-3-1 257,-4 0 648,-1 1 176,-1 2 233,1 2 15,2 3-288,2 2-184,1 2-256,2 4 0,0 2 96,2 3 136,2 4 352,1 3 32,1 4-32,3 2-120,1 3-343,4 2-121,3 0-377,4 0-279,5-1-312,6-3-272,3-4 680,0-6-2777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0 4809,'-3'2'-1048,"-2"3"832,-2 0-3329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0 304,'1'2'16,"0"0"-336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4.7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1496 1 9642,'-51'15'56,"-73"23"-624,-69 22-504,-58 21-729,-39 16-143,-24 14 1104,42-12-2633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8.73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1374 1 6937,'-20'10'369,"-26"15"383,-27 15-1000,-20 16-72,-16 12-8,-12 12 15,-8 10 618,-4 7 447,-2 8 664,5 5 192,9 6-279,17 6-385,24 5-1224,25 3-536,31-1-881,29-3-423,30-10 1200,11-25-6450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3441,'-4'2'-32,"-6"2"8,-6 3-944,-5 2-1,-4 3 673,-5 2 640,-3 2 913,-3 0 127,0 0-408,0 1-360,0-1-792,3 0-344,3-1-512,3-2-160,5-1 215,3-4 137,6-2 592,4-2-496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0 135 2441,'5'-1'240,"7"-2"240,8-2-200,7-3-88,5-2-48,2-1-80,1-2-32,-2 0-16,-1 0-8,-2 1-8,-4 0-96,-2 1-296,-5 2-160,-2 1 248,-5 2-2249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1368,'4'2'352,"6"1"256,6 1-135,8 1-289,6 0-128,6-1-176,5-2-112,4-2-209,4-3-175,2-2 328,-6 0-1056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0 960,'-10'2'280,"-14"1"216,-15 3-312,-11 3-552,-10 1-120,-6 3-16,-3 0 136,-2 1 536,1 0 128,1-1 48,3 0-16,5-1-240,4-1-104,5-2 8,12-2-1384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40 1856,'0'1'184,"3"-1"233,2 2-161,4-1-32,6 2-80,3-1-104,5 1 88,4 0 144,3 0 64,4 1 8,5 0-72,5 0-168,4-1-48,4-1-56,5-2 0,4 0 0,3-3 0,4-1-40,2-2-136,3-2-136,2-1-120,0-1-312,0-1-113,0-2 449,-13 2-1256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15 111 4665,'-3'1'184,"-1"0"-24,-1 0-672,2 0-40,3-1 120,4 0 648,4-1 264,5 0 240,4 0 24,5-1-320,6-1-136,5 0-216,6-2-48,5-1-24,7-1 0,4-1 0,6-2-40,6 0-288,3-1-248,4-1-536,1 0-424,2 0 831,-13 1-1479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0 528 1320,'1'0'8,"2"0"-8,3-1-168,6-1 136,6-2 8,6-2 48,6-1 320,5-3 176,5-2 241,5-2-17,5-2-208,4-2-184,5-2-256,4-1-32,4-2-24,4-2-24,3-2-160,3-1-128,0-2-152,0 0 24,-2 0 176,-2 1 112,-3 1 152,-5 1 8,-4 1-48,-5 3-16,-7 1-120,-6 2-120,-7 4 144,-10 3-2481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 0 592,'-11'4'16,"-14"5"8,-4 0-656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10 575 1816,'-3'2'-128,"-1"0"-192,1 1-8,3-1 280,5-1 48,6-4 280,6-2 136,7-3 224,7-4 65,7-3-105,7-2-128,6-2-192,6-3-96,6-3-96,5-2-48,5-2-24,4-2-16,4-1-48,2-1-8,1-1 8,0 0 8,-2 1 40,-3 0 0,-2 1 8,-3 1-8,-3 1-456,-4 1-552,-4 1 568,-12 5-2185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0 772 1904,'2'0'16,"4"-3"-24,6-2-128,7-3 64,7-4 16,7-2 104,8-4 176,7-2 377,4-2 159,5-2 32,5-2-136,3-2-344,5-1-152,3-2-136,2-2-8,3 1-16,1-1-8,1-1 8,1 0 16,1 1-8,0-2-8,-1 1-144,-1-1-104,-3 0-312,-3 1-64,-4 1 40,-4 2 40,-7 2 199,-5 3-15,-8 3 200,-12 5-1528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9.1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846 0 10354,'-7'1'208,"-7"1"-1008,-6 4-1512,-4 2 47,-1 4 313,-1 2 2496,-2 3 1296,-5 2 785,-4 2-121,-6 4-1151,-6 6-449,-5 7-488,-3 10-128,-4 10-88,-3 11 0,0 10 8,0 8-8,5 6-72,7 4-72,13 0-208,17-6-152,18-8-632,20-12-480,19-17-1265,16-19 1393,0-16-6634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88,'0'0'-88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0 542 1736,'7'-3'769,"12"-3"607,11-4-240,11-4-664,9-2-176,7-3-128,7-3-24,4-2-24,5-3-48,2-3-48,3-1-24,2-3-152,-1-1-40,1-1-16,-1 0 0,-1 0 72,-1 1-80,-3 0-152,0 1-128,-3 2 232,-13 5-3809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 0 3249,'-8'4'-144,"-12"4"0,-2 2-2817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0 1160,'-11'5'56,"-15"7"48,-12 6-136,-1 0-1256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0 96,'-3'2'0,"-1"0"-96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0 339 824,'13'-5'120,"16"-7"120,16-6-152,14-7-40,9-4-24,8-3-8,3-3-16,2-1-24,-1-2-96,0 0-24,-4-1 64,-13 7-912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1280,'-8'4'-104,"-11"6"64,-2 0-1096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114 218 1096,'-4'2'24,"-7"4"48,-5 2-160,-2 1-8,-1 1 136,2-1 184,3-2 136,4-2 88,5-3-31,6-2-121,7-4-152,7-4-104,5-3-128,6-4-40,5-3 0,6-2 8,5-3 96,3-1 32,4-2 32,2 0 0,3 0-32,2 0-96,2-1 48,-9 5-2417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 0 1888,'-7'3'-336,"-10"5"176,-1 1-1232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762 0 1576,'-9'6'256,"-12"6"240,-11 6-255,-9 6-225,-7 3-48,-4 3-120,-4 1-1,-2 0 57,-1 0 96,-1-1 201,0-1-9,1-3-80,1-1-256,3-1-481,3-2 369,10-5-1376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9.40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304 1 3881,'-12'13'1168,"-18"19"953,-14 19-705,-10 16-248,-3 11-552,6 4-192,13 0-544,20-4-416,25-6-1440,24-6 1144,8-15-6498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0 574 184,'4'-2'192,"6"-4"312,7-3 112,6-3 88,7-3-31,5-2-217,3-2-104,4-2-192,3-2-96,2-1-64,3-2 0,1-1 8,1-1 8,1-1-8,2-1 8,0-1-16,0 1 0,0-1-32,-1 0-32,0 1-48,-2 1-88,-1 0-272,-2 2-120,-2 1 279,-8 4-1855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 0 944,'-8'4'16,"-2"1"-976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2 475 1080,'-1'1'88,"0"-1"96,2 1-64,3-3-8,4-1 80,4-2 96,4-4 1,5-1-57,5-3-32,3-1-56,5-2-16,4-2-8,4-1-32,2-1-64,3-1 0,1 0 16,2 0 0,0-1 16,2 1 0,0-1-32,0-1-8,1 1-40,0-1-32,-2 0-64,-1 0-32,-2-1-128,-3 2-32,-2 0-257,-4 1 313,-7 4-1520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 15 1936,'-1'-3'-416,"-2"-2"80,1-2-848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53 1264,'1'-2'456,"3"-3"417,1-2-137,3-1-344,4 0-160,5 0-208,5 2-24,4 1-88,3 2-80,4 2-184,1 3-88,1 2-48,1 3 55,-1 3 65,-1 2-72,-3 2 32,-3 3 160,-7-2-296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584 0 928,'-3'5'160,"-4"5"352,-8 7-104,-6 6 81,-7 4 55,-7 2-24,-4 2-32,-4-2-136,-4 0-40,-2-3-104,-1-3-56,1-2-64,2-4-192,3-3-616,3-3-512,4-4 608,8-4-1857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0 896,'-7'7'208,"-9"10"328,-10 10-8,-9 8 113,-8 6 79,-7 4-40,-4 2-104,-3 0-272,-2-2-128,-1-3-256,0-4-280,1-5-600,1-4-120,3-4-1,2-6 225,3-5 672,11-4-480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989 0 2248,'-5'6'369,"-5"6"335,-6 8-416,-6 5-136,-7 6-112,-4 3-16,-6 4 0,-3 4 16,-4 2 16,-4 2-8,-3 1 16,-4 1 48,-3 0 24,-2 0-8,-3-1-16,-3-2-56,-1-2-72,0-3-256,0-3-760,0-5 656,13-6-2529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1732 0 6305,'-6'4'104,"-8"7"-512,-9 6-320,-7 7-152,-9 5 88,-6 3 752,-6 4 400,-5 3 520,-4 1 32,-4 2-256,-3 1-216,-2 1-360,-1 0-72,0 0-104,-1-1-8,1-1-16,0-2-24,0-1 48,0-3-8,0-1-96,0-2-32,1-1-216,0 0-128,2-1 0,3-2 24,3-3-88,4-1-105,5-3 65,6-4 64,7-3 320,8-4 256,9-3-592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1456,'9'-4'160,"12"-6"136,13-7-200,12-4-120,8-6-80,6-2-80,4-4-112,2 0-80,2-3 48,0 1 160,-12 5-360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9.7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1004 0 13651,'-14'7'384,"-17"10"-104,-14 8-624,-9 9 24,-5 8-16,-2 8 88,-4 8 256,-6 8 152,-7 9 256,-7 8 64,-4 8 16,-2 5-80,7 4-232,10 2-96,19 1-256,19-1-112,25-3-632,23-5-384,22-9-649,21-9-615,18-13 1456,-3-18-5946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0 888,'-16'8'328,"-20"10"224,-19 8-248,-14 6-128,-7 3-232,-3 0-72,3-1-8,4-4 24,7-5 72,9-6 64,8-6 40,9-4-280,9-5 168,8-3-1552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82 616,'8'-3'0,"11"-5"-8,10-5-16,10-4-24,7-4 40,-4 1-520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2 334 648,'-1'-1'-16,"0"-3"24,3-2-80,4-4 72,5-3 8,7-4 64,5-4 136,6-3 120,5-3 8,6-4-88,3-2-200,5-3-288,3-2-144,2-2 184,-8 7-792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847 0 4561,'-10'5'104,"-11"8"-88,-14 9-464,-9 7-240,-9 7 40,-5 5 192,-4 3 231,-1 2 642,-1 0 143,2 0 64,1-1-40,3-1-360,5-3-216,5-2-296,5-4-80,6-2-96,7-3-152,8-4 112,6-2-129,9-4-71,8-5 448,3-4-544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46 392,'8'-4'32,"11"-5"-40,11-7-16,1-1-368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1592,'-4'1'360,"-7"2"289,-6 2-305,-6 3-64,-5 5-64,-4 3-16,-3 4-40,-5 4-40,-2 3-40,-2 3 0,-1 2-8,-2 2-16,0 0-32,0 2-16,1 1-8,1 0 0,4 1-8,4-2-24,5-2-392,4-3-104,6-3-184,6-4 207,6-5-1527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0 524 128,'6'-2'80,"8"-4"144,10-4 24,9-6-24,8-5-40,5-5-136,4-5-24,3-3-88,1-4-48,1-2-24,-1-2 8,-1-1 168,0-2 24,-2 1-24,-2-1-112,-2 1-16,-9 7-616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939 0 2016,'-3'1'184,"-4"3"113,-6 2-145,-6 3-104,-6 3-16,-4 4 248,-6 2 128,-5 3 120,-4 3 8,-4 4-248,-4 3-128,-2 3-144,-2 4-8,-1 4-8,-1 3 16,0 2 72,0 3 64,3 1 128,3 0 32,5-1-48,6-4-56,7-4-216,8-5-288,9-7-760,7-6-312,9-6 592,4-6-1993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753 0 728,'-9'5'104,"-13"6"168,-12 6 40,-12 8 192,-8 4 89,-4 5-9,-4 4-112,1 3-248,2 3-128,2 2-176,5 3-160,3 1-136,6 2 16,4-2 328,5-2 280,5-4 192,7-4-16,7-6-424,7-7-328,8-6-640,8-7-17,7-7 465,1-4-592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121 0 2280,'-6'8'505,"-8"10"383,-4 8-280,-3 6-656,0 3-408,4 0-208,3-1-72,6-4 55,6-3 281,6-5 176,5-5 88,6-4 176,5-6 16,5-4-24,4-5-72,6-5 24,-5 0-992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0.13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0 793 10970,'6'5'953,"11"3"1183,18 0-1856,27-4-280,30-10-152,34-14-520,33-18-192,31-21-201,27-20-23,19-19 32,14-18-120,8-15-769,0-13 1025,-43 18-4481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0 608,'2'2'64,"3"3"112,4 1-320,5 1 96,0-1-608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 0 1800,'-2'4'440,"-1"6"465,0 5-201,2 3-336,4 2-120,3 0-208,6 0-64,5-3-144,4-2-64,5-4 8,4-4 24,5-4 64,4-4-80,3-5-632,0-5 535,-6 1-1831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0 968,'-2'3'0,"-4"3"-248,-1 3 8,1 2 168,1 2 160,3 1 336,5 0 72,4 1 216,5-2 33,5 0-41,6-2-80,6-2-432,6-2-208,5-4-272,3-4-208,5-4 312,-7-2-3225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187 0 4345,'-7'1'0,"-9"3"-184,-7 1-64,-5 2-56,-1 1-120,2 2 16,4 1 80,6 0 143,5 0 129,7 1 32,6 0 24,7 0 217,6 0 183,7-2 16,7-2-24,5-2-240,6-2-208,4-2-120,3-3-64,4-3-280,1-3-73,1-2-111,0-3 24,-2-2 408,-8 1-248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0 205 1080,'5'1'504,"5"0"489,8-1-113,7 0-312,8-2-200,6-1-240,5-4-72,4-2-48,2-2 0,1-4 0,0-2 0,-1-2 0,-3-2-16,-3-1-360,-5 0-240,-4 0-352,-4 2 391,-9 3-1535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2056,'-3'2'192,"-5"2"305,-1 3-521,-1 3 0,1 2-16,3 2 32,3 2 24,4 0 144,3 1 144,4 1 32,4 0 16,3-1-88,6 0-32,3-2-16,4-1-40,4-3-40,1-2-200,4-3-56,2-3-32,2-3-16,2-3 40,1-3-24,-1-3-8,-1-3 16,-1-3-40,-2-1-24,-3-3-176,-4 0-297,-4 0 401,-7 3-1736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2 227 3161,'-1'3'104,"0"3"264,2 2-472,4 1 32,7 0 144,6-1 32,7-4 48,6-4 0,6-4-56,6-3-32,4-4-32,4-3-16,2-1 0,2-3-8,0-1 8,0 0 0,-1-1-8,-1 0 0,-2 1-8,-2-1-16,-3 1-152,-4 1-160,-3-1-432,-6 2 408,-8 2-2241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544 434 1224,'0'1'168,"2"2"160,2 0-136,4 1 8,5-1 73,7-2 111,5-3 8,7-2-8,6-4 8,5-2-16,4-4-16,3-2-104,3-2-64,2-2-112,1-2-40,2-1-16,0-2-16,-1-1-16,0 0-32,-3 0-104,-4 1-32,-4 2 8,-5 2 40,-8 4 120,-8 4 8,-9 4 0,-9 3-40,-9 5-56,-8 4-24,-8 3-24,-8 3 24,-6 3 40,-6 2 96,-7 2 144,-5 1 32,-4 2-8,-5 1-64,-3 0-256,-3 2-176,-3 0-248,-1 1-72,-1 0 72,0 0 135,1-1 297,2-2 240,2-1 305,4-3 23,4-2-64,4-4-184,6-2-272,3-4-88,4-1-160,5-3-112,3-1-41,3 0 57,3-1 368,2-1 208,2 1 144,2 0 0,3-1-392,2 1-232,3 0-120,3 0 32,3 1 280,2-1 144,4 1 144,3 0-24,3 0-96,2 1-16,3 1-8,2 0 32,1 1 160,2 0 32,1 1 48,3 0 0,3-1-95,3 0 23,6-2 136,4-1 24,5-3-40,4-3-64,4-3-160,5-3-48,3-3-32,3-1 0,3-3-16,2 0 0,1-1 8,3 0 0,1-2 16,1 0 8,1 0-16,1 0 0,0-1-16,1 0-8,-1-2-24,-1 0-72,-2-2-520,-2 0-344,-4 0 471,-12 5-1583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564 0 592,'-7'3'88,"-13"4"72,-12 5-40,-11 3 88,-10 5 32,-7 2 32,-7 2-40,-3 2-192,-4 1-208,-1 1 88,12-4-1624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0 365 1544,'15'-5'224,"19"-7"192,21-7-207,17-7-169,13-5-24,10-5-96,6-2-137,4-2-223,1-1-72,1-1 8,-1 1 216,-18 7-120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0.4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1230 6033,'3'1'1089,"9"0"1743,16-5-1744,26-9 161,33-15-289,35-17-328,38-22-344,36-22-128,31-20-120,26-18-80,19-13-440,15-11-424,8-8-2649,5-4 2193,-49 26-6674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2096,'4'0'329,"4"-2"263,6 0-256,6 0-248,6-2-48,4 0-40,5 0-8,3-1-16,3-1-48,2 1-64,2 0-32,0 2-216,1 0-153,-3 2 305,-8 1-1688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2 261 5577,'-1'-1'-160,"0"-3"24,1-4-728,5-4 104,4-4 144,5-3 176,6-3 127,5-1 642,4 0 143,4 1 24,5 1-32,3 2-232,4 1-80,3 4-48,3 1-24,4 3-24,2 3-24,3 1-16,0 4 0,1 1-16,-2 3 0,-1 2 0,-2 3 0,-4 2-136,-5 2-256,-6 3 232,-9-1-3889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76 2088,'3'-2'200,"4"-3"145,6-2-25,6-3-64,6 0-48,7 0-80,6 1 80,6 1 232,3 1 40,2 2 48,2 2-112,0 3-256,-1 3-64,-2 3-136,-1 2-104,-4 4-128,-3 2-112,-4 4-376,-4 2 8,-5 2-192,-5 3-129,-7 1 753,-6-3-864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 5657,'6'-1'-408,"8"0"-592,12-1-104,9 1 271,9 0 241,4 2 288,3 2 264,0 2 440,-2 3 64,-2 1-7,-4 4-105,-5 1-288,-3 3-144,-4 3-448,-4 3 343,-6-3-2135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 0 1032,'-5'5'104,"-8"4"-88,-7 5-56,-2-1-1072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 2825,'8'-1'-48,"9"-1"32,10-1-320,9 1 15,5 1 169,3 3 64,1 4 328,-1 3 121,-3 3 135,-3 3 0,-4 3-176,-4 2-96,-3 3-136,-5 2-32,-3 2 8,-6 3 16,-5 0 24,-5 2 48,-8 1 144,-6 1 16,-5 0 112,-7 0 64,-4 0-64,-6-2-72,-3-2-320,-4-4-248,-3-3-464,-3-3-176,-3-4-24,-1-4 24,-2-2 504,10-4-2681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2240,'1'4'457,"0"7"375,-1 5-360,-2 7-136,-3 4-176,-3 3-64,-3 3-32,-5 0-8,-3 1-8,-5-1-24,-3 1-40,-5 0-64,-3-1-80,-3-2-80,-4-1-200,-3-2-64,-1-3-432,-2-4 503,8-5-1543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508 0 952,'-2'4'264,"-5"6"328,-4 6-104,-5 4-199,-5 5-1,-6 2 56,-6 1 64,-4 1 176,-3-1-64,-2-2-272,-1-2-160,0-4-368,-1-4-136,2-4-432,3-6-256,5-6 607,7-3-1423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11 512,'5'-1'32,"8"-2"96,6 0-152,0-1-624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168 0 544,'3'3'184,"2"5"144,3 5-48,0 5-160,-2 4 8,-4 2 24,-4 3 72,-5 1 185,-6 0 95,-6 0-8,-4-2-56,-3-2-192,-2-3-200,-1-4-760,0-3 504,5-5-2977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1.1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1 908 13099,'7'5'576,"14"4"168,18 3-272,25 0-8,27-3-56,31-10-96,32-13-72,32-16-143,32-20-65,31-21-353,28-22-191,25-22-496,16-18-320,12-17-1513,4-9 1673,-55 20-8098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0 155 1888,'4'-2'264,"5"-2"393,6-3-329,7-2 24,7-2 64,6-1 0,6-1-32,4 0-16,2-1-96,2 1-64,2 1-112,0 0-40,1 2-40,-1 1-8,1 2-80,-2 2-80,0 3-168,-3 3-112,-2 3-312,-4 4-280,-3 2 576,-9 0-2089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 10 2497,'-5'0'-473,"-5"-3"337,-2 0-440,-1-1-736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1456,'4'-3'288,"7"-3"248,8-4-215,8-3-249,9-2-80,8-2-80,6 0-32,5 0-49,5 1-63,4 1-144,3 1-112,1 2 264,-11 3-744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 1256,'-1'-1'64,"-1"-1"-1384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 0 1088,'-6'3'16,"-9"4"-16,-7 4-8,-7 3 8,-4 2 48,-2 2 320,0-2 168,3-1 41,5-2-81,5-4-592,7-2-240,7-3-129,5-2 97,7-3 368,7-1 88,5-3 112,6-2-16,5-2-103,5-1-33,2-1-48,2-1-8,2-1-8,1-1 0,0 2 0,-2 0 16,-1 2 0,-3 2 8,-3 3 0,-3 2 0,-2 2 0,-4 3-24,-2 5 16,-5 3-8,-4 4 24,-4 4 56,-6 3 56,-5 2 136,-5 1 96,-3 1 24,-3-1-64,-3 0-120,-1-1-136,-3-1-48,-1-1-320,-1-3-328,-1-2 344,3-3-2721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3377,'4'0'136,"7"-1"-80,8 1-360,7 1-256,7 2-9,3 0 177,3 3 208,-1 1 480,-1 2 128,-3 2 89,-3 2-17,-2 1-272,-3 2-152,-3 1-376,-3 1-208,-5 2-377,-4 2 401,-6 3-184,-4 0 120,-5 1 672,-5 0-168,-4-2 120,0-4-384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579 0 704,'0'4'32,"0"6"112,-3 6-104,-2 6 8,-3 3 48,-5 3-16,-4 1-16,-4 0 0,-4-1 200,-4 0 24,-4-1 96,-3-2 41,-4-1-201,-2-2 0,-4-2-128,0-3-88,-1-2-208,1-4-160,1-2-385,3-5 377,7-1-1144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1864,'5'-1'112,"9"1"40,7 0-144,7 1-88,5 1 0,1 1 72,0 2 88,-2 2 273,-3 2 79,-3 1-24,-3 3-48,-4 2-304,-4 3-144,-5 3-120,-5 3 8,-5 2 72,-6 1 64,-4 2 72,-5 0-8,-3 0-104,-3-2-32,-2 0-160,-3-3-49,-2-3-215,-3-3-40,-2-3 336,4-4-408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1968,'5'2'296,"8"2"321,7 4-153,4 5-192,3 5-40,-1 3-104,-2 4-16,-3 2 8,-4 3 8,-6 2-24,-4 2-24,-5 1 88,-5 0 32,-3-1 0,-4-3-88,-3-4-504,-2-3-192,-4-3-368,-4-3-297,-3-3 785,3-4-1096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 4057,'3'-3'80,"6"-4"-16,7-2-152,7-3-120,7 0-16,5 2-32,4 1 24,3 2 136,1 3 64,-1 2 104,-2 4 72,-5 4 72,-4 3-8,-4 5-96,-6 4-96,-6 3-152,-4 4-56,-7 3-24,-5 2 72,-7 2 184,-4 0 56,-6 1-48,-5 0-144,-4-2-448,-4-1-81,-4-2-87,-4-4 296,6-4-520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1.58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0 969 7602,'9'-1'424,"18"-4"552,21-5 192,27-10 320,29-10-15,32-16-457,31-16-328,36-18-432,34-21-120,37-23-824,36-26-896,35-28 896,-42 17-11579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2232,'1'-1'8,"2"-1"-208,4-2-88,5-2 32,5-3 40,6-1 184,6-2 56,5 0-8,3 0 0,3 0-8,3 1-8,1 2-24,1 1-64,-1 3 56,-7 1-1136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 0 280,'-4'3'-48,"-6"3"64,-2 1-264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12 197 2168,'-2'-1'88,"-2"-2"329,0-3-473,2-2 136,3-2 400,4-3 168,4-1 272,6-1 40,5-1-248,5 1-176,7 0-327,4 1-121,5 2-72,4 1-8,3 0 0,2 2 0,2 0 0,1 2-8,1 2-24,-1 2-24,-1 3-56,-2 3-33,-3 3-103,-3 2-80,-6 2-392,-4 3-232,-6 1-592,-6 2 744,-7-2-1649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 25 3353,'-3'-2'-328,"-4"-3"-72,-1-4-97,1 0-1631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 1992,'4'-2'264,"7"-3"185,7-1-177,8-2-208,6-1-48,5 1-24,5 0 0,3 2 8,3 1 0,1 3-8,-1 2 0,0 3-248,-3 2 0,-2 2-41,-4 2-119,-4 2 352,-9-1-1672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 10 480,'7'-1'224,"8"-1"184,8-1-80,5 1-56,3 0-16,-1 2-48,-2 3 1,-3 2-1,-4 2 32,-5 3 160,-6 2 48,-5 3-64,-6 2-80,-4 2-144,-5 1-48,-4 1-64,-3 0-40,-4-2-56,-3-1-24,-4-1 0,-4-3-40,-3-1 0,-3-1-48,0-2-248,1-1-168,1-2 296,6-3-2577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0 808,'-3'4'232,"-3"6"200,-5 4-176,-4 4-208,-3 2-152,-4-1-112,-3-1-120,-2-2 176,4-4-800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0 236 1776,'5'-2'104,"6"-2"192,10-4-304,8-3-8,10-2 24,7-3 16,7-2 32,6-1 49,3-2 95,3 0 8,2 0-40,1 0-80,-1-1-656,0 1 391,-11 3-2087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1082 0 1760,'-8'3'120,"-10"2"144,-11 3-224,-10 3-16,-8 0-8,-5 2-8,-4-2 129,-3 1 55,-2-1 24,0-1-16,0-1-128,0 1-56,0-1-16,2 1 0,0 0 8,1 0-8,2 1-136,2 0-184,2 0-281,3 0-15,4-1 256,8-2-680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0 115 512,'12'-3'128,"15"-4"80,14-3-96,12-3-176,7-1-16,4-1 24,1 0 8,-1 0-80,-3 2 104,-12 3-536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2.23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20 610 10514,'-4'0'1080,"-5"-3"2297,3-4-4009,7-3 184,17-7 224,21-8 296,24-8 392,25-10-40,26-6-96,23-6-72,22-2-208,21-1-72,19 2-264,14 3-176,11 5-520,6 7-336,0 9 735,-39 10-11009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1456 0 1992,'-2'1'184,"-5"-1"297,-4 1 39,-5 1-56,-6 1-32,-5 0-152,-5 0-136,-4 2 56,-4 0 16,-5 0-24,-3 1-32,-4 1-40,-2-1-8,-4 1-8,-2 1 0,-3 0-48,-1 0-8,-2 0-8,-2 1-8,-1 2-24,0 0 8,-1 1-24,-1 2-56,0 1-280,0 1-216,0 1-104,2 1-288,1 0 576,12-2-2561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897 9 224,'3'-1'184,"2"-1"552,0-1 104,-1 1 17,-4 1-49,-4 2-304,-7 1-16,-6 2 0,-7 2-48,-6 2-208,-6 2-96,-6 1-112,-6 3-16,-5 1-8,-5 1-80,-5 1-160,-5 1-48,-3 1-360,-5 1-48,-2 1 24,-3 1-272,-2 1 663,12-3-1839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776 0 712,'-7'4'128,"-11"5"160,-10 6 48,-11 6 104,-8 3-56,-8 3-87,-6 2-33,-3 1-112,-3 0-40,-2 2-64,0 1-24,1 0-48,2 1-384,1 0 272,12-5-2481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152 0 960,'-9'5'64,"-13"6"16,-12 6-240,-10 6 88,1-1-800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473 0 1768,'-3'2'264,"-4"1"193,-5 4-137,-3 2-224,-5 3-80,-2 2-32,-4 3-16,-3 2 32,-3 3 88,-4 1 112,-2 2 8,-2 1-24,-1 2-64,0 0-272,1 1-312,1 0 272,7-5-2673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596 0 2553,'-1'1'352,"-3"2"336,-3 3-208,-5 2-208,-3 3-56,-5 2-120,-3 2 8,-3 2 136,-4 1-24,-2 2 24,-2 1 24,-3 1-120,-2 2-8,-1 2-56,-2 1-56,1 1-136,0 1-88,1 1-336,0 0-272,0 0 448,8-6-3729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424 0 3265,'-3'2'88,"-3"3"64,-5 2-840,-3 3-81,-3 3 81,-3 2 144,-3 2 520,-3 2 200,-3 3 112,-2 2 8,-1 2-64,0 2-128,-1 1-88,2 1-16,1-1-8,2 0 0,4-3-448,5-1 336,4-6-1192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0 928,'-2'2'264,"-2"4"232,0 2-296,-1 3-120,2 0-104,1 1-16,3 0 64,4 0 88,3-1 32,3-1 0,5-2-31,4-1-81,5-3-361,5-1 241,-2-2-1968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1840,'-4'2'40,"0"1"-1920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0 888,'-2'5'128,"-2"6"184,-1 6-40,0 3 0,1 2-104,4 2-152,4-2-504,5-1 280,0-5-1152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3.98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66 727 10738,'-5'1'224,"-7"2"-520,-3 0-56,1-1 192,2-1 248,5 0 1032,7-3 249,13-3 311,19-5-112,26-6-663,31-9-273,38-9-480,36-10-160,34-12-152,27-10-16,18-9-24,11-4-8,2-1-288,-5 4-473,-11 8-2303,-17 10 1967,-47 15-9569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 0 1048,'-2'2'336,"-3"1"272,-2 2-183,-2 3-25,-2 3-16,0 2-8,-1 2 56,1 3 40,1 2 16,1 2-16,2 2-88,2 1-120,3 1-232,3-2-248,4-1-352,5-3-160,6-4-336,7-4-16,4-6 623,-1-2-1551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 0 1632,'-1'2'456,"-2"0"417,-1 3-305,-1 1-376,-1 1-96,1 2-104,1 0-32,2 1-16,3 2 0,2 1 32,4 2 0,3 2 0,3 1-8,4 2-360,5-1-56,7-1 192,-2-4-2201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 0 3305,'-3'1'80,"-3"0"-88,-3 2 8,-1 1 32,-1 2 112,0 0 408,1 2 96,1 0 40,2 1-120,2 1-184,2 2 0,4-1 121,3 2 143,7-2-104,7 0-104,8-2-200,7-1-168,9-4-136,7-2-120,4-3-344,5-3-192,0-3-505,0-3-431,-2-2 968,-11 0-3473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 0 4993,'-4'1'-16,"-5"3"-352,-3 1 168,-2 2 176,1 2 384,1 1 232,3 0 440,2 0 41,5 0-233,4 0-40,5-2-312,7 0-64,6-2-144,6-1-160,7-2-232,6 0-56,4-2-64,3-2-48,3-2 24,2-1-56,-1-3-160,-1-1-120,-1-2-457,-3-2-511,-4 1 880,-9 1-4001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102 87 8754,'-5'1'-80,"-7"2"-776,-3 1 208,-2 2 191,0-1 49,3 1 512,3-1 152,4 0 265,3-1 15,4 1-48,5 0-40,5 0-168,5 0 0,7 0-56,7 0 8,5-2-8,8 0-8,4-3-80,7-3-88,3-2-16,3-3 0,3-4-16,1-1-8,-2-2-64,-1-1-64,-4-1-248,-5 0-192,-5 1-536,-6 1-369,-7 1 785,-10 3-5361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243 132 6505,'-8'2'-432,"-9"2"-880,-9 3 48,-4 2 768,-2-1 360,0 1 920,4-2 264,4-1 216,5-3-159,6-1-505,4-1-208,4 0-160,6 0-24,4 0 24,5 0 16,6 1 8,5 0 104,7 0 184,4 0 32,6-1-104,6-1-128,5-2-216,6-2-47,5-1-41,3-1-8,4-2-24,0-3 0,1-1-16,0-3-56,-1 0-97,-1-2-63,0 0-256,-1-1-216,0 0-584,0-1-520,-1 0 967,-11 2-5448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1157 0 5065,'-7'2'256,"-8"3"304,-10 3-880,-6 4 64,-7 1 88,-4 2 256,-3 1 440,-3-1 80,-1 1-24,-2-1-151,0-1-233,0 1-48,-2 1-48,1 1-24,-1 0-88,-1 2-48,0 0-128,-1 1-8,0-1-88,1 0-49,0-1 41,2 0 8,3-2 8,3-1-264,5-1 376,9-4-5169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0 569 3129,'4'-1'728,"8"-1"800,6-3-240,9-1-271,8-2-249,7-3-368,6-2-112,5-2 8,5-3 48,3-2 88,4-2 24,2-3-88,3-2-48,2-1-120,2-3-64,3-1-87,1-2-25,2 1-121,1-1-215,-1 0-392,-1 1-136,-4 1-168,-4 2 48,-6 2-425,-6 2 817,-13 5-5329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0 519 2561,'4'-1'120,"3"0"88,5-3-208,5 0 0,3-3 56,3 0 368,1-1 192,3-1 216,2 0 24,3-1-240,2 0-168,3-1-184,2 0-63,5-3-97,3 0-24,5-3-16,3-2-8,4-1-32,3-2-16,4-1-16,2-2-8,3-2 0,1-2-32,1-1-192,0-1-153,-2-1-383,0 0-192,-4-1-464,-2 1 736,-12 5-2249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1781 0 8674,'-3'3'208,"-6"3"-152,-5 5-40,-4 4 56,-5 3 152,-3 3 432,-3 0 184,-3 2 193,-2-1-81,-2 0-352,-2-1-160,-2 0-136,-2 0 0,-3 0-16,-3 2-32,-4 1-96,-3 1-64,-4 3-64,-5 2-24,-5 2-8,-4 1 0,-4 2-8,-5 1 0,-3 2 8,-2 1-24,-2 2-288,0 1-192,2 1-416,1-2-352,4-1-705,5-1-631,4-3 1407,15-7-5184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4.9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0 161 1032,'22'-1'160,"35"-4"136,36-8-128,35-9-152,30-10-8,24-12-8,-19 1-1680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4.4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4 334 5737,'-1'0'584,"0"0"1089,0 0-2153,4 2 136,6 1 488,8 2 1016,8-1 360,11-2 305,13-5-201,17-5-624,22-8-328,24-7-464,25-7-208,22-8-400,20-6-224,12-4-648,7-2-465,-1 1 969,-35 8-9754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0 849 7402,'6'-2'176,"8"-3"-120,9-4-72,9-5-32,9-2-8,6-4 16,5-2 8,5-1 80,1-2 72,2-1 208,1 0 80,1-1 88,2-1-8,1 0-152,1-1-72,2-1-136,2-1-48,1-2-56,2-1-8,0-1 0,0-2 8,0 0-16,0-2-8,-1 1-248,-1 0-304,-2 0-496,0 2-184,-3 0-273,-1 3-175,-4 3 1040,-12 6-2681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1576 0 7218,'-8'3'104,"-9"4"-200,-11 4-8,-9 4 8,-6 2 63,-6 2 298,-4 1 199,-4-1 344,-2 1 144,-3 0-72,-1 1-136,-1 1-304,1 2-143,0 1-169,0 3-48,0 2-40,0 1-8,-2 2-16,-1 0 8,-1 0-24,-4 1-8,-2 1-64,-2 1-168,-3 0-441,-1 0-415,-1 0 536,13-7-8946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0 522 6785,'9'-2'681,"11"-4"991,14-5-1528,13-5-24,12-3-104,9-3-16,8-4-8,6-1 8,1-3 8,2-1 8,0-2 8,-2 0 0,-2-2-8,0 0-16,-2 0-72,0 0-192,-2 0-656,0 2-505,-1 1 697,-14 6-5361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 0 6177,'-5'3'-664,"-10"4"920,-1 0-6025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1286 0 3889,'-7'3'432,"-10"3"336,-9 4-456,-8 4-320,-7 4-24,-6 2 32,-4 2 40,-4 2 240,-2 0 24,-2 2-24,-2-1-40,-2 1-232,-1 0-24,-3 0 0,-2 0 8,-3 1 16,-1 1 16,-2-1-8,1 0-88,0 0-608,2 0-480,1-2 592,14-4-3473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0 375 4865,'6'0'112,"7"-2"-376,9-1-264,8-2-224,5-2-16,4-1 351,4 0 417,0-1 665,2-1 119,-1-1 40,0-1-192,1-1-416,2-1-96,1-1-72,3-1-24,2 0-8,2-1-16,3-1-8,3-1-32,0-1-240,1-1-80,-2-1-56,0 0 32,-2-1 104,-3 0-160,-2 1 288,-10 3-3065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 40 7538,'-3'1'48,"-2"2"-248,-2 0-104,0 2 231,3 0 73,1 1 225,4 1 111,3-1 136,4 1 80,4 0 192,4-2 48,6 0-16,5-1-128,7-1-319,8-1-129,8-2-120,7-1-24,7-1-24,6-2-32,5-1-280,3-1-73,2-2-199,0-1-224,-1-1-64,-1-1-88,-3-2-496,-2 0-481,-4-2 1145,-14 3-3673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5457,'-1'0'-112,"0"0"-328,1 1-120,3-1 560,2 1 112,3 1 384,4 0 160,2 0 56,3 1 25,2 0 39,3 1-32,2 1-40,2 0-80,3 2-232,3 0-128,4 1-176,4 0-32,6 0-48,4-1-16,5 0-32,3-2 8,4-3-248,3-3-8,0-4-168,1-3-208,0-4-512,-2-3-745,-2-3 1033,-11 2-4073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0 4465,'1'1'120,"0"1"-24,1 2-96,2 2 24,1 3 208,1 1 232,0 3 440,1 1 129,0 1-9,1 2-160,1 1-344,2 1-136,3 0-192,3 0-80,5-1-104,6-2-8,5-2-264,6-3-112,4-5-304,4-3-184,1-5-328,1-5-505,-1-4 985,-7-1-3945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356 0 7378,'-7'1'-489,"-10"3"-255,-9 2-856,-5 2 984,-2 3 184,-1 2 272,2 0 552,2 0 664,3 1 176,2 1 57,2 0-321,2 2-544,3 2-168,4 0-168,3 3-24,5 1-40,5 3-24,7 1-112,8 2-32,7 0-224,7-1-80,7-2-232,7-3-129,6-6-391,6-6-520,4-8 1024,-8-5-2257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4.9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1 856 12179,'7'-6'536,"16"-13"232,21-12-704,26-14-40,27-11-24,26-8 8,24-6 16,19-5-8,16-1-16,16-2-96,11 2-264,10 3-568,6 4-377,1 3 609,-38 14-9538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122 0 11330,'-8'1'-296,"-10"0"-1400,-10 3-761,-7 4 1729,2-1-5425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296 0 4945,'-8'4'776,"-10"6"577,-9 6-577,-7 6-632,-3 6-112,-1 6-24,2 4-8,3 3 24,6 2-8,6-1-16,8 0 0,9-3-40,10-2-24,10-4-176,9-3-8,11-6-289,8-5-271,7-6 520,-5-6-5561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442 1 11218,'-7'-1'-88,"-10"1"-1008,-7 2 128,-7 1 328,-4 3 104,-2 3 800,-2 3 296,0 2 328,0 3 72,1 3-184,4 3-167,4 2-305,4 1-88,6 3-152,5 0-32,7 2-32,5 0 0,6 0 24,4 0 16,6-2 32,6-3 48,5-4-16,6-5-8,7-5 8,6-5-48,7-5-48,5-5-96,6-4-280,4-6-128,4-4-385,2-5-103,2-3-272,0-2-208,-2-1-529,-2 0 1033,-13 5-3737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27 5265,'1'0'-112,"4"1"-264,3 0 0,5 1 528,5 0 160,7 2 304,5-1 152,6 1 49,5 0-121,6 0-296,3 0-160,6-1-224,5-1-32,3-2-8,5-1-80,2-4-384,3-2-136,2-2-497,0-3-247,1-2 832,-14 1-3601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 0 5985,'-4'1'-8,"-3"1"-72,-4 2-72,-1 1 504,1 1 72,4 2 305,3 1-57,6 1-64,6 0 40,7 1-168,6 1-8,8-1-56,8-1-120,9-2-192,7-2-56,9-2-32,5-3-72,5-2-32,2-4-16,2-3-64,-1-2-16,0-2-296,-2 0-248,-4-1-504,-4-1-193,-5 1-495,-6-1 976,-12 3-2737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333 175 5409,'-8'2'-136,"-13"5"320,-10 3-896,-8 4 544,-3 3 224,0 2 208,2 0 144,5 0 256,5 0 0,8-2-215,6 0-121,9-2-264,8-2 48,9-1 104,8-3 8,7-1 112,8-2-8,8-1-64,7-3-24,7-2-112,6-2-48,6-3-32,4-1 24,3-3 40,1-3 8,2-1 0,1-2-16,-1-2-32,1-3-16,-1-2-8,-1-1-8,-2-3-184,-1-1-112,-3-1-192,-4-1-88,-5 0-144,-4 0-112,-8 2-321,-6 2-223,-7 2 720,-10 5-3657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0 376 7026,'8'-3'264,"10"-3"120,12-3-344,12-3 8,11-3 0,8-2-16,6-2-24,6-2 8,4-2-8,2-1 0,2-2-8,1-1-16,1-2-240,1 0-280,0-1-865,0-1-407,-1 1 888,-16 5-2025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798 118 1680,'9'-3'336,"13"-3"377,12-4-129,7-2-88,5-2-176,0 1-224,-4 0 128,-7 1 680,-8 2 288,-10 2 225,-8 1-105,-10 2-656,-8 2-256,-8 1-152,-7 3 0,-6 3 0,-7 3-16,-6 4-96,-5 4 8,-6 4 145,-5 3 119,-4 2 168,-5 3-16,-1 3-168,-1 2-96,-1 5-104,2 4-8,0 4-24,3 2-24,4 3-80,5 0-40,7-1-32,10-3-64,11-4-240,12-5-168,13-6-520,13-4-216,12-7-417,12-6-583,12-8 1351,-1-5-6104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369 7 1952,'-2'0'937,"-4"-1"1055,-3-1-152,-3 0-583,-1 0-337,-2 2-512,-1 2-88,-1 1 72,-1 4 104,-1 3 288,-2 3 161,-1 5 159,-3 3-16,-1 4-240,0 2-224,0 2-344,3 1-104,1 0-95,4 1-25,3-2 48,5-1 24,4-1 0,4-2 24,5-2-88,5-3-72,6-1-280,6-4-353,8-4-615,7-4-608,8-4 984,-5-4-11259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355 0 11787,'-2'1'-305,"-3"2"-1439,-1 3-296,-2 2 935,0 1 217,0 1 1800,-1-1 481,-1 0 359,-1-2-56,-1-1-759,-1 0-297,-1 1-304,-1 0-64,-1 2 16,-2 2 80,-1 3 288,-2 2 128,-1 4 145,-2 3 7,0 3-208,0 3-144,3 3-272,3 2-128,4 1-176,5 0-24,5-2-64,7-3-8,7-4-24,9-5-256,8-5-456,9-8-616,11-7 703,-3-5-15018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5.3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1 979 4329,'5'-1'1112,"8"-5"1329,10-5-1017,10-9-288,10-11-144,13-11 17,13-13 63,18-13-88,18-13-120,22-9-392,19-7-200,20-2-312,15 5-264,11 7-752,6 10-648,-1 9 848,-34 17-11291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361 0 8450,'-2'1'-112,"-5"0"528,-4 3-2209,-3 2 721,-3 2 1216,-3 2 1033,-2 1 855,-1 0 32,-2 1-463,1-1-385,-1 2-408,2 0-80,0 1-8,2 2-31,1 2-113,0 1-88,2 3-184,2 2-80,2 1-120,4 0-40,5 2-64,4-1-8,6-1-8,6-1-112,5-4-288,6-4-336,5-5-633,6-8-431,5-7-2353,4-10 2521,-4-1-6842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441 0 14371,'-4'0'200,"-4"2"-952,-3 1-472,-5 3 400,-1 2 167,-3 4 1330,-2 2 311,-1 2 232,-1 1-112,-1 2-440,-1 1-88,-1 1-23,-1 1 79,-1 1 144,-1 2 24,1 0-104,2 2-152,3 1-304,3 1-120,6-1-152,4 0-56,7 0-80,6-2-112,6-2-192,6-3-56,7-4-448,7-5-232,6-6-881,5-7-711,4-8 1567,-5-2-9585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 8002,'0'-1'-1321,"1"0"3306,-1-1-10651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680 18 9634,'-3'-1'832,"-3"-2"569,-6 0-977,-3-1-88,-3 1-272,-3 0 32,-2 2 240,-3 2 112,-3 2 192,-1 3 72,-4 3-72,-1 3-40,-3 4-87,0 4-41,-2 2-8,-1 4 8,1 1 56,-1 0 16,2 0-80,3 0-80,4 0-184,5-1-128,4-1-144,7 0-120,5-2-224,5-1-80,6-1-272,6-3-120,6-1-112,7-2-113,8-4-471,8-1-328,7-4 1079,-2-3-10169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740 5 5137,'-4'-1'24,"-6"0"64,-5 0 24,-6 0 536,-3 1 393,-2-1 151,-3 1-88,-1 1-16,0 2-128,-1 1-103,0 2-209,-1 2-96,-1 3-120,-1 4 0,-2 3 24,-2 3 40,-2 4 232,0 1 49,-1 3-1,1 0-24,3 1-184,2 1-80,6 1-152,4 2-80,8 0-248,7-1-56,8 0-152,10-2-96,10-4-272,10-2-96,11-4-408,8-4-137,8-7-639,6-5-1009,4-7 1737,-9-2-8954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99 0 11755,'-3'0'416,"-2"1"136,-2 1-1593,-1 1 345,-1 4 192,0 2 1128,0 4 297,-1 1 183,0 4-40,0 1-536,1 1-176,3 1-176,2 1-40,5 0-48,4 0 24,5 0 48,6 0 0,7-1 0,7-2-16,7-3-136,9-3-32,8-3-200,8-5-104,5-4-264,5-6-256,3-5-744,0-5-609,-1-6 1177,-13 2-8362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0 150 11939,'1'1'432,"4"-1"480,4 0-1608,7 1 152,7-1 31,8-1 169,10-1 344,8-3 112,10-2 8,8-3-48,7-4-104,8-4-272,5-3-1160,5-2-928,4-4 1159,-14 3-4832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812 41 3497,'3'-1'176,"3"-1"104,3-2 128,0 0 136,0 0 280,-2 0 56,-5 0-79,-3 0-1,-6 0-136,-5 0-96,-4 1-104,-5 1-96,-5 1-112,-4 1 40,-5 2 256,-3 1 129,-5 3 111,-2 3-48,-1 3-296,-2 5-160,-1 3-144,0 3 0,0 2-32,0 2-8,1 0-56,3-1-16,2 0-32,4-1-96,5-3-440,5-1-344,7-2-905,5-3-735,7-2 1384,4-5-6826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698 90 1376,'4'-1'520,"5"-3"585,5-2 47,5-3 8,1-1-208,2-1-240,0 0-463,0 0-113,-1 1 64,0 3 24,-2 1 32,-3 3 80,-2 2 200,-5 3 144,-5 1 272,-5 2 88,-7 2-15,-5 2-65,-6 1-160,-4 3-128,-6 2-232,-3 2-88,-5 3-120,-3 1-48,-3 3 33,-3 0 23,-2 1 40,-2-1 16,-2 0-112,1-2-48,1-1-80,1-2-24,3-3-8,3-2-24,5-2-128,5-3-104,5-2-288,5-2-137,6-3-87,3-3 24,5-2 200,4-2 112,5-2 88,4-2 40,4-1 32,3 0 48,4 0 120,1 1 40,2 1 56,2 1 40,1 2 128,2 1 40,3 1 32,0 2-16,1 0-32,-1 1 8,1 1-24,-1-1-16,0 0-96,-1-1-32,1-2-32,-1-1 0,0-2 0,-1-1-16,0-3 16,-1-1-8,0-1 0,-2 0 8,-1 0-16,-2 0 0,-2 1-8,-2 1-8,-5 0 40,-4 2 16,-5 1 32,-6 3 48,-6 0 88,-4 3 40,-4 2 0,-2 3-40,-3 2-72,-3 2-16,-1 2 56,-3 4 16,-2 2-31,-1 3-25,-2 2-96,-1 3-24,0 2-24,-1 0 0,1 0-88,1 0-136,1-1-297,3-1-183,3-3-504,1-3-272,3-4-481,1-3-367,3-4 1304,4-3-6074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0 301 10410,'2'0'632,"3"1"809,4-1-2450,6 1-95,4-2-8,5 0 616,2-1 1112,1-3 376,0-1 200,0-3-223,1-2-625,0-3-176,2-1-144,3-2-16,1-1-16,1-2-72,1-2-144,0-2-112,1 0-457,1-1-295,0 0-720,-1 2-433,-2 0 1217,-8 5-4449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5.88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1030 10802,'18'-16'152,"31"-25"-512,38-26-104,41-26 48,40-19-40,35-12 248,27-5 64,19 2 80,13 7-672,7 8 528,-42 24-7690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1135 0 6089,'-5'4'336,"-8"6"200,-6 5 33,-8 6 159,-6 5 344,-5 2 48,-4 2-248,-2 1-167,-3-1-441,-1-1-128,-3-1-80,-2 1 8,-2-1 56,-3 2 8,-1 2-24,-2 0-48,-1 2-328,-1 0-240,0 1-569,0 0-239,1-1-120,1-3-49,2-2 921,10-7-5705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0 322 10650,'5'-1'192,"9"-2"-680,9-2-392,8-3-264,8-1 56,5-3 855,2-2 514,0-1 679,1-1 112,-1-2-200,1-1-232,0-2-360,2 0-128,1-3-264,1-1-360,1-2-888,1-1-536,1-2 879,-9 4-5392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1120 0 5537,'-3'2'864,"-5"2"977,-4 3-825,-5 3-48,-3 3-136,-5 3 73,-3 1 31,-3 2-64,-3 1-112,-2 1-352,-1 1-160,-2 1-184,-2 1-24,-1 2 0,-2 0-16,-2 1 0,-2 0 0,-1 0-16,-2 0-8,-1 1-72,0 0-120,-1-1-304,-1 0-128,1-1-176,2-2 0,2-3-73,4-4-303,5-2-1248,6-5 1375,8-3-5856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73 10730,'-1'0'88,"0"0"-264,1 1-40,3 1 240,4 0 232,5-1 376,3 0 193,5-2 127,4-2-16,5-2-264,5-1-160,5-3-248,4 0-64,5-1-72,4 0-16,2 2-56,2 1-24,0 1-24,1 3-8,-2 1-8,-2 1-32,-3 2-216,-6 0-112,-6 1-376,-8 0-248,-7-1-688,-8 1-713,-6 0 1345,-6 0-7458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0 132 8034,'2'-1'-8,"4"-2"-384,5-2 80,6-1 208,6-1 144,5-1 368,5-1 80,5 0 48,4 0-64,2-1-232,2 0-64,0 0-56,1 0-24,0 1-96,-2 0-192,-3 2-840,-4 1-633,-6 3 817,-7 2-5209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0 128 2913,'2'-1'784,"2"-2"536,3-2-344,3-2-664,3-1-192,3-1-112,5-1-8,3-1-192,5 0-232,4 0-312,3 1-56,4-1-248,2 0-97,3 0 721,-7 2-1280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0 173 5793,'1'-1'176,"2"-2"-32,3-2-88,4-1 104,2-1 176,4-2 353,3-2 39,4 0-88,5-2-192,4 1-352,5-1-72,4 0-24,5 0-16,3 1-24,2 1-80,2 2-384,-1 1-264,-1 1-953,-2 2 921,-10 1-4521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 0 3753,'-8'1'112,"-3"1"-3977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5 119 7170,'-1'-1'376,"-1"1"88,0-1-512,3 0-224,4 0-64,4-1 328,5 0 192,6-1 448,4 0 48,5-1-176,4 0-152,5-1-224,4 1 0,3 0 40,3 0 8,0 1-8,2 0-48,-1-1-72,1 1-16,-1-1-24,-1 0-8,-1-1 0,-1-1 0,-1 0-8,-1-1-208,-3 0-696,-1-2-480,-3-1 640,-7 1-6642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7602,'-1'1'304,"0"-1"-8210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6.31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1 446 9930,'23'-12'800,"37"-16"160,40-16-95,42-12-497,37-7-568,30-3-953,22 2-527,12 2 736,-36 11-8002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377 7 2745,'3'0'96,"6"-1"8,7 0-80,4-1-32,5 1 8,2 0 16,-1 0 8,-1 1 16,-3 1 16,-5 2 72,-4 0 8,-6 3 104,-5 2 32,-8 3 88,-7 4-8,-9 5-112,-8 6-56,-10 5-168,-9 5-8,-10 5-96,-8 2-200,-7 2-288,-4-1-312,-4-1 440,13-7-2297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1070 0 4065,'-1'1'560,"-3"2"408,-3 3-64,-4 3-135,-5 3-49,-5 2 32,-3 3-56,-6 3-152,-2 1-40,-4 1-128,-3 2-88,-3 1-152,-4 1-48,-2 1-80,-5 3-40,-4 2-248,-5 2-144,-6 1-416,-5 2-224,-6 0-224,-3 0-25,-2-2-119,-1-1 728,15-6-3297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 4081,'12'-4'208,"3"-1"-4497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1650 1 2320,'1'0'201,"-1"-1"207,-1 2 32,-1 1 128,-4 4 464,-4 4 232,-5 3 217,-7 2-49,-5 3-272,-5 3-232,-7 2-407,-5 3-97,-7 2-32,-5 4 24,-7 1-16,-6 3-48,-6 2-184,-7 1-104,-6 1-104,-4 2-56,-5-1-104,-1 1-8,-1-2-160,3-1-296,4-2-921,6-3-751,6-2-705,8-3 321,9-4 1055,9-4 777,14-6 728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31 0 5441,'-4'2'-872,"-9"3"304,-1 1-3433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0 411 1112,'3'-1'-80,"5"-2"16,6-2 16,6-4 240,5-2 128,7-5 160,6-2-23,6-2-17,5-3-24,5-2-152,3-1-88,4-1-112,2-1-24,2 0-16,0-1 8,-1 2-16,-1 1 0,-2 1-96,-3 1-352,-2 2 280,-12 4-3041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1210 0 2721,'-1'1'528,"-3"2"400,-2 2-376,-4 2-32,-3 3 144,-4 1 128,-2 2 177,-4 1-25,-2 1-248,-3 2-136,-3 1-224,-1 1-80,-2 1-120,-2 1-64,-2 1-48,-4 1 104,-1 0 56,-4 2 16,-2-1 16,-2 2-104,-2-1-128,-3 0-144,-1 0-184,-2-1-96,-2-1-80,-1-2-32,-2-1-144,-1-1-24,-1-2-457,2 0 649,10-4-5857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848 12 6409,'5'-1'408,"5"-1"81,7 0-145,5-1-576,3 1-104,-1 0 143,-3 2 289,-5 2 745,-6 0 191,-6 2-72,-5 0-272,-6 0-536,-5 2-168,-6 0-152,-6 1 8,-5 2 56,-7 2 48,-6 2 48,-7 4 0,-7 2 8,-6 3 0,-5 2 48,-4 3 32,-2 2 0,-1 2-16,3-1-88,3-1-56,7-2-8,7-3-16,10-5-496,8-5-256,11-5-600,10-6-321,9-7 1041,5-1-3953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528 0 9218,'-4'1'-56,"-7"2"-816,-7 3-352,-7 1 223,-4 3 177,-5 2 936,-4 1 336,-3 3 112,-3 1-48,0 2-271,-1 0-89,2 2-96,3 0-80,5 1-192,5 0-17,7-1-287,7-1 56,8-2 16,8-2 0,8-3 328,8-2 16,7-5 64,6-3-248,7-4-744,4-5 648,-4-1-2617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380 0 11274,'-7'2'144,"-7"4"-576,-8 3-128,-6 4-16,-4 2 16,-3 4 512,-1 1 344,-1 1 424,1 1 16,3 0-184,2 1-223,5 0-281,5-1-80,7 0-185,6-2-39,9-2 0,6-3 56,7-3 104,7-4 24,7-5-224,5-4-72,6-4-312,5-5-256,2-5-520,1-2-177,0-4 137,-3-2 208,-3-1 431,-4 0 537,-10 5-1144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7.3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1 378 6337,'10'-6'849,"20"-9"1423,21-10-2064,19-9 0,19-7-96,18-4 24,13-2 184,11 0 56,7 5 120,2 6-23,1 10-185,-3 13-56,-4 15-440,-7 17-152,-8 18-225,-9 15-359,-11 18-1064,-12 13 1224,-21-7-6634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542 0 2633,'-5'1'464,"-8"0"192,-7 3 368,-7 1 72,-7 3-40,-5 1-111,-3 3-265,-3 2-80,0 2-80,0 1-32,2 2-96,3 1-88,4 1-144,3-1-40,6 0-32,5-1-56,6-1-232,7-1-120,8-3-112,8-1 40,8-4 152,7-3 80,7-3 72,6-4-152,4-3-608,6-4-352,2-3-1105,3-3 1169,-8 1-2561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209 0 8562,'-3'1'256,"-7"2"32,-5 0-600,-4 2-128,-3 1-24,-2 1 272,0 1 336,0-1 464,3 1 56,3 0-192,3 0-240,6-1-240,4 1-72,6-1-80,5 2 64,5-1 96,7 0 56,6 0 56,5-2-40,5-2-472,6-2-248,4-4-720,2-3-185,1-4 17,-2-4 96,-2-2 399,-4-3 505,-9 1-656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585 0 3185,'-4'0'648,"-7"1"800,-7 0-128,-6 3-119,-5 1-137,-5 2-240,-4 2-80,-3 1-88,-1 3-64,-1 0-119,1 2-9,1 1 32,1 1-24,2 2-56,2 1-56,4 1-152,5 1-40,6 1-128,6 0-40,7 0-64,7-1-24,7-1 8,7-1 0,7-2 16,6-2-40,6-3-296,5-4-200,4-5-544,3-5-249,3-6-623,0-5-585,1-3 1521,-9 0-3985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324 0 3913,'-5'0'72,"-8"0"168,-7 1 288,-4 1 456,-3 1 160,-1 3 1,-1 1-73,0 2-232,1 2-120,1 1-40,1 4-7,4 1 7,3 2-48,5 2-240,5 1-152,5 1-152,5 2-32,7 0 56,7 0 8,7-2-16,6-1-16,7-3-72,5-4-56,3-4-224,3-5-128,2-4-440,0-5-224,0-5-537,-1-4-679,-2-3 1320,-9 1-6186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258 0 7754,'-7'1'496,"-8"0"520,-8 2-968,-6 2-128,-2 3-8,0 1 120,1 3 192,2 1 328,5 2 112,4 0-8,6 1-151,5 0-273,7-1-104,7-1-88,8-1 0,7-1 8,7-4-24,7-2-200,6-4-249,5-4-391,6-4-136,2-4-320,2-3-208,0-3-457,-2-2 945,-9 2-3249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544 0 7009,'-5'0'209,"-7"1"-65,-7 0-489,-7 1-127,-6 4 0,-4 2 120,-4 5 216,-3 2 352,-1 4 48,-1 2 16,0 4 32,2 1 89,2 3 55,6 1 24,5 1-64,7 0-344,7-1-224,8-3-96,7-4-40,8-5 72,7-5 64,5-8-905,8-6 753,-3-4-5761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581 0 10658,'-5'1'264,"-7"2"-160,-6 3-856,-5 3 48,-5 4-48,-4 4 240,-5 3 672,-4 3 256,-3 3 184,-3 4 32,0 2-88,-1 3-24,2 2-56,3 2-47,6 0-241,7 0-224,7-2-360,9-4-65,8-3-287,8-6 112,9-7-120,8-6-400,8-9-337,7-8-463,7-8 984,-3-1-2521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502 15 5689,'-1'-2'520,"-2"-1"945,-2-1-1865,-1 0 31,-4 2 25,-2 3 192,-5 4 488,-3 5 185,-5 5 191,-3 5-24,-4 6 0,-2 5-16,-4 4-16,-2 5 48,-2 2 33,0 3-49,2 0-216,5 1-176,6-2-560,7-2-224,8-4-408,7-3-169,7-7-191,7-6 72,5-7-208,7-6-377,6-9 1137,-1-4-4001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172 0 6097,'-6'5'-72,"-8"5"184,-6 8-648,-5 5 784,0 4 408,0 3 201,3 0 239,5 0-192,5-2-248,6-2-192,8-3-328,7-2-48,7-1-88,7-2-24,7-1-96,5 0-48,7-2-88,5-2-72,5-3-296,5-4-160,3-4-112,2-5 71,2-5 393,2-4 216,1-4 200,1-4 0,0-3-184,1-2-120,-2-2-264,0-2-24,-3 0 200,-4 0 128,-5 1-136,-7 3 328,-11 5-3009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458 404 1344,'-7'1'376,"-10"3"353,-10 3-345,-10 4-104,-8 3-144,-6 4 160,-2 2 576,0 2 240,3 1 136,7 0-247,9-3-809,10-2-256,10-4-136,11-4 96,11-5 352,9-5 72,12-6-16,10-5-64,8-6-160,10-5-24,6-3 32,6-3 56,4-3 96,4 0 16,2-2-16,1 0-56,1-1-128,0 0-56,1-1-352,-2-1-144,-3 1-136,-4 0-16,-7 2 288,-8 2 96,-9 4 112,-10 3-25,-9 5-599,-10 3-936,-8 5 984,-7 4-3033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7.7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1 243 12883,'5'-6'496,"9"-9"368,17-9-1104,21-8 96,23-3 0,20 1 56,19 3 72,15 5 16,15 6-8,11 6-88,9 8-472,8 9-464,2 10-1809,0 11 1617,-31 0-6618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3 624,'6'-1'24,"2"-1"-672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335 0 1296,'-3'1'312,"-6"1"360,-6 2 41,-7 2 223,-4 3 72,-4 2-32,-2 1-152,-2 2-423,1 1-185,2-1-256,2-1-224,4-2-705,4-2-543,6-2 736,5-3-3017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405 0 3169,'-7'5'488,"-8"8"488,-11 6-608,-9 7-160,-8 3-152,-6 3-80,-5 2-424,-4 2-216,-5 0 328,8-6-3457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0 102 6833,'3'2'72,"7"1"-264,10 1 112,8 1 72,7-1 8,8 0 104,4-3 104,5-1 161,2-4 47,4-2 0,3-2-72,3-1-168,4-2-56,4-1-96,3-1-24,3 1-176,2 0-352,2-1-1305,0 0 1113,-13 1-4825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0 213 2889,'3'0'480,"4"1"232,6-1-144,7 1 0,9-2-32,9 0 64,8-2 105,9-1-89,8-3-232,6-4-168,6-2-192,6-4-32,5-3-184,5-3-184,3-4-449,4-2-351,2-3 624,-15 5-4617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0 208 2481,'11'-3'8,"16"-6"-425,18-5-159,15-7-48,14-5 48,9-5 368,6-3 168,4-3 40,-13 4-48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1119 0 9922,'-10'5'224,"-15"5"64,-15 7-872,-15 8-112,-12 5 48,-9 6 200,-6 3 264,-4 1 408,-4 1 48,-1-1-40,0 1-112,0-2-224,4 0-416,2-1-1305,6-3 1121,15-6-4865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0 313 6417,'9'-2'600,"12"-4"657,13-3-945,14-5-264,10-3-24,9-4-32,8-3-72,4-3-192,2-2-104,2-1-360,-1-3-249,-1-1-567,-1-2 792,-14 5-3129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1194 0 9746,'-11'4'144,"-15"4"-184,-16 6-888,-15 7-112,-12 5 7,-11 4 377,-8 5 440,-8 2 616,-4 3 184,-5 2-7,-3 0-201,0 1-448,-1 0-712,2-1 463,19-7-6416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0 443 7338,'11'-4'312,"16"-5"8,16-6-136,14-4-160,12-4-16,9-3-24,6-1-8,5-3-40,1-1-56,1-1-56,0-1-8,-2-1-96,-1 0-153,-3 0-567,-3 1-408,-3 0 696,-14 7-3057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8.11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78 14587,'17'-7'56,"30"-7"-1048,33-4 72,34 1 72,24 3 191,17 7 801,6 7 201,-3 10 103,-7 8-8,-12 10-392,-12 11-288,-14 13-1009,-15 14-959,-18 16 1256,-22-6-7050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1597 0 10402,'-15'8'104,"-22"9"432,-21 9-1960,-17 9-72,-14 8 488,-10 3 767,-6 2 562,-4 0 607,-2-2 64,1-2-352,1-1-232,3-2-432,5-2-304,5-3-480,6-3-40,6-3-561,7-3-623,6-3 1328,16-5-3305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0 679 2641,'9'-4'768,"14"-5"696,13-4-592,14-4-200,10-2-256,8-3-87,7 0-129,3-2-56,4 0-96,2-2-16,1 0-8,1-1 16,0-1 64,0 1 16,1-2 16,1 0-8,0-1-48,3-1-40,0-1-112,3-2-144,0 1-264,0-1-121,-3 2-335,-3 1-136,-7 2-464,-7 3 776,-16 5-1825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1940 0 1624,'-7'3'456,"-12"6"689,-12 4 79,-13 7-8,-9 4-112,-10 3-335,-8 4-41,-7 3 0,-5 2-40,-5 2-80,-4 2-112,-3 0-224,-2 2-48,-2-1-104,0 0-56,0 1-40,-2 0-48,1 0-136,0 0-96,1-1-200,2-2-184,3-2-616,7-3-416,6-4 871,18-6-5424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0 663 4889,'8'-1'704,"10"-3"1057,12-2-1417,10-4-56,11-2-160,8-4-48,7-4-56,7-2-16,5-5 0,5-2 0,2-3 0,3-2 0,3-2 8,1-1-16,2-1-8,2 0-24,2 0-368,2-1-192,0 0-601,2 0-143,-1 0 248,0 1 96,-1 0 736,-19 7-2121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827 0 8690,'-7'4'216,"-12"6"664,-10 6-2176,-10 6 200,-6 4 247,-7 3 393,-4 1 864,-4 0 249,-3 0 119,0-2-120,-1 0-440,2-2-272,3-2-368,5-1-64,7-3-32,7-3 39,10-4-231,9-4-56,9-3 64,7-5 144,9-5 632,8-3 160,7-4 48,7-3-40,5-3-104,5-1-32,5-2-40,6-2-8,4-2-88,3-1-104,4-1-152,1 0-48,0-2-64,0 1 56,-2 0-32,-2-1-184,-3 1 352,-10 4-2385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1421 0 4433,'-6'3'-344,"-9"7"-424,-10 5 160,-9 6 560,-8 5 440,-7 4 384,-6 2 80,-5 2-152,-4 2-208,-4 2-256,-3 1-72,-3 2-120,-2 1-24,-3 2-16,-2 2-8,-1 1-32,0 0-40,2-1-88,1-3-80,5-3 0,6-5 8,6-6-520,8-4 536,13-8-4217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0 435 5025,'11'-3'712,"14"-6"929,14-6-1313,13-5-696,10-5-257,6-4-279,3-2 16,1-2 432,-2 0 296,-1-1 312,-4 0 0,-3-1-64,-1 1-120,-1-1-1144,-1 0 832,-10 5-2801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1544 0 3481,'-10'5'8,"-13"8"504,-14 7-744,-14 6 320,-11 5 840,-9 4 248,-6 2 241,-5 1 15,-5 1-376,-1 0-176,-3 1-304,-1 0-175,1 0-225,1-1-48,2 0-80,4-1-16,5-3-32,6-3-40,7-3-168,8-5-193,9-6-399,10-3-312,11-6-232,9-4 135,10-4 425,10-6 344,8-3 464,8-5 120,9-2 208,8-2 48,6-3-31,7-1-73,5-2-184,5-1-56,5-1-24,3-2-8,3-1-16,2 0 0,1-2 8,1 0-8,0 0 8,0 0 0,-1-1-8,0 0 0,0 1-8,0 0-24,0 0-312,-1 0-329,-1 1-719,-2 0-408,-2-1 912,-13 5-1705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1797 0 8210,'-2'2'-456,"-5"1"-1305,-5 5-103,-4 3 1072,-4 3 584,-4 4 1568,-5 3 200,-3 2-71,-5 2-377,-4 1-664,-2 3-192,-2 3-200,-1 1-32,-3 4-24,-1 0-16,-2 2 0,-1 0 8,-3-1 8,-1 0-80,-3-1-168,-2 1-80,-3 0-160,-3 2 16,-5 0 72,-2 1 56,-6 1 167,-3 3 57,-5 1 104,-4 1 24,-3 1 0,-2 0-248,-1-1 176,16-8-6369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0 450 5665,'9'-2'368,"12"-3"208,13-3-384,15-4-96,10-4-96,11-4-144,7-3-128,5-3-136,4-3 0,2-3 136,0-3 112,2-2-48,0-3-96,1-1-320,1-2-336,1-1 568,-16 7-2353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8.6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13475,'7'2'336,"11"5"-376,17 11-408,17 14 120,14 19-24,5 19 288,-3 21 72,-10 21 32,-17 18 16,-19 16 8,-22 12-56,-22 8-296,-22 0-1009,-20-4-655,-18-9 888,4-31-7090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 0 7386,'-8'4'-841,"-11"7"305,-3 2-5473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1831 0 4857,'-14'9'824,"-19"12"921,-19 12-1217,-17 11-328,-12 9-176,-11 8-8,-8 4-8,-5 3-8,-5 1 32,-3 0 8,-4-3 48,0-4 0,-1-4-48,1-5-24,3-6-216,4-6-128,6-6-616,5-7-433,7-5 745,18-8-4393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0 623 2729,'11'-3'168,"14"-4"216,17-6-368,15-5-16,12-5 8,11-3 120,6-3 296,6-1 120,3-2 216,2-1-24,1-1-120,1-1-55,2-1-201,1-2-104,2-3-248,1-2-200,2-3-537,-1-1-463,0-1 624,-19 7-4449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1327 0 4465,'-9'5'-408,"-14"7"-208,-13 8-232,-13 6 856,-11 6 512,-7 4 600,-6 3 168,-4 3-120,-4 3-319,-3 1-529,-4 3-176,-4 0-96,-2 0-24,-4-1-216,-2-1-376,-3-1-953,-1-2 865,15-7-4489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0 653 3009,'13'-5'280,"17"-6"200,17-6-40,14-5 32,11-2 80,6-3 96,5 0 8,2 0-200,3-1-159,2 0-241,2-2-40,3-2-16,3-3 8,1-2-16,3-2-144,1-4-353,0-1-135,0-1-296,-1-2-200,-3 1 712,-17 7-3145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949 0 9506,'-11'6'-176,"-15"8"-40,-14 9-768,-14 7 288,-10 7 400,-9 5 240,-5 1 248,-6 1 96,-2-2 16,-3-1-48,-1-1-544,0-2-945,0-1 737,16-7-5609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0 877 4705,'4'0'-288,"5"-3"-336,7-2-440,9-2 31,6-3 697,8-3 656,5-1 929,7-3 215,4-3 72,6-3-327,6-3-577,4-4-216,6-3-344,5-4-48,3-1-16,2-3-8,1-2-8,2-2 0,0-1-24,0-1 0,1 0-72,-1-1-144,-1-1-400,0 1-289,-2-2-447,-2 1-360,-3 1 992,-16 8-1641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2241 0 6649,'-10'5'481,"-13"6"631,-15 7-2008,-14 7-529,-11 5 137,-10 4 688,-9 3 616,-8 2 864,-5 0 88,-7 1 112,-3 1-967,-4 2-33,-4 3-88,-2 3-16,-3 4 8,-2 2 64,-1 2 64,1 1 88,1 0-8,5-3-40,4-2-88,8-5-392,7-5-353,10-6 377,18-10-6273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0 343 7402,'6'-1'384,"8"-2"208,12-3-536,11-5-96,13-4-192,11-6-72,9-6-232,7-5-97,7-6-23,3-4 64,5-5-112,4-6 448,-14 6-4225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 0 5625,'-2'1'-424,"-5"1"432,0 0-5217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9.77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1241 1 5305,'8'1'1016,"8"3"993,5 6-737,2 8-544,-4 8-216,-11 10-128,-14 11-16,-19 13 97,-22 13 15,-26 14 24,-24 15-56,-23 12-168,-20 11-88,-15 7-832,-12 5-600,-8-1-1585,-5-6 1417,29-24-6442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1776 0 3633,'-12'4'432,"-17"5"304,-19 6-224,-18 8-176,-15 6 32,-14 6 16,-10 7-16,-10 4-136,-7 5-111,-5 3-81,-3 4-8,-1 2 120,3 1 40,4 0-24,9-3-24,9-2-656,11-4-657,12-5 649,19-11-5129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110 0 4889,'-10'4'-8,"-13"4"-432,-15 6 160,-1 0-3881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481 0 3073,'-16'10'472,"-20"12"416,-18 12-456,-10 7-624,-3 6-312,1-1-224,7-2 16,11-7 360,11-8 336,14-8 272,12-9 0,14-10-120,14-7-72,12-8-72,12-6-8,12-6-8,9-4 0,10-4 24,7-3 0,6-1-560,4-1 415,-13 5-2151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1213 0 8818,'-12'5'144,"-17"9"-208,-18 8-40,-14 9 104,-11 7 8,-8 5 16,-5 3 0,-1 2 0,-2 0-8,2 2-8,3-1-16,3-1-336,5-1-256,5-2-385,7-3-191,7-3 192,7-5 248,10-4-224,8-5 656,10-7-2497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0 183 2088,'11'-7'72,"14"-8"0,13-8-56,10-8-304,6-4-224,3-4 272,-8 6-968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1127 30 1872,'3'-2'577,"1"-4"647,1-1-216,-3 0-408,-5 1-160,-7 4-104,-8 4-24,-9 4 80,-7 5 41,-8 3-121,-6 4-32,-7 3-104,-5 4-80,-4 3-88,-6 4-24,-4 4 0,-3 4 0,-2 3 32,-1 4 24,2 2 8,4 3 0,6 1-264,8 0-376,9-2-1273,11-2 1081,11-11-3929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1672 0 6169,'-10'3'248,"-14"4"168,-17 8-464,-16 7-88,-15 8-8,-12 8 56,-11 6 64,-9 5 184,-6 6 48,-4 4-32,-4 5-31,-1 4-89,1 1-32,3 0-120,5-3-153,9-4-367,10-7-328,13-8-520,14-8 736,17-10-2337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0 930 1064,'9'-6'272,"11"-8"384,16-10-167,12-8-33,12-7-8,10-7 72,8-2 288,5-3 152,3 0 112,4 1-167,0 1-441,2 2-192,1 2-192,1 1-32,2 2-24,0 1 0,2 1-8,0 1-24,-1 2-104,0 2-32,-1 3-184,-1 3-120,-1 2-305,-2 3-231,0 3 536,-17 4-4905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0 225 4585,'0'-1'-272,"1"0"176,4-1-512,4-3 248,8-2 504,6-4 56,7-4 152,6-3 128,5-2 32,4-2-16,5 0-176,2 1-152,2 1-144,2 3-24,0 2-24,-1 3-8,-3 3-24,-4 4 0,-5 3-224,-6 3-56,-6 3 0,-8 1 40,-10 3 256,-8 1 40,-11 3-128,-9 1-48,-10 3 16,-8 2 40,-6 1 240,-5 1 40,-1-1-32,0-2-168,3-2 16,9-4-4225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652 27 2873,'5'-1'136,"6"0"176,5 0-48,3-1 112,2 2 16,-1 1-72,-3 0-72,-5 3-88,-7 1-24,-7 2 40,-7 3-16,-9 0-8,-6 2 0,-6 0-120,-6-1-144,-4 1-552,-4 0-184,-5-2-80,-3-1 80,-3-2 479,-2-2 265,0-3 473,2-3 167,3-2 176,6-3-48,7-1-112,6 0 32,7-2 280,5 1 137,7 0 175,4 1-40,4 1-336,3 0-128,5 2-248,4-1-87,5 1-33,5 0-48,6-1-112,4 0-32,5-1-32,5 0-8,4-1-32,2 0-16,1 0-8,0-1-8,0 2-8,-1 0-16,-3 3-192,-2 2-136,-5 3-256,-4 2-113,-6 2-159,-5 2 32,-5 1-744,-5 2 912,-4-2-6378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5.1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1107 110 536,'-43'-8'-40,"-55"-8"0,-54-7-16,-38-1 128,-24 4-40,-7 8-32,32 6-504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21.02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622 1 9050,'-11'4'1104,"-18"7"1569,-16 9-2353,-12 11-552,-9 10-48,-5 12-8,-1 10 88,1 9 272,4 4 136,10 0 8,13-3-80,18-7-296,21-9-136,26-14-561,27-16-215,29-18-904,24-20 976,-4-9-6418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 0 11578,'-3'0'-912,"-3"0"-56,0 1-8730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0 136 5497,'0'-2'936,"1"-1"713,2-3-721,4-3-800,5-2-128,6-2-24,7-2-8,6 0 16,5 0 16,3 1 8,1 2 0,1 2-8,0 4-16,-2 2-168,-3 3-280,-3 4-224,-6 4-97,-8 4 137,-6 3 120,-8 5 176,-7 2 96,-7 4-8,-6 0 104,-6 0-192,-5-1-144,-2-2-568,-3-3 567,5-5-1831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406 0 904,'-2'3'200,"-2"4"168,-5 4 152,-6 4 313,-5 2 119,-6 3 200,-7 0-128,-5 1-432,-4-1-168,-2 1-440,-3-1-400,1-1-1000,2-3 800,8-3-3889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783 0 10298,'-3'2'240,"-6"2"-240,-6 3-384,-7 3 176,-7 3 16,-7 2 544,-6 3 144,-5 1 112,-4 2 9,-4 1-305,-2 2-128,-3 2-96,1 2 8,1 1 88,3 1-8,5-1-112,6-1-112,9-1-312,8-2-232,9-3-313,8-2-239,9-4-688,8-4 1016,3-5-6418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373 0 6857,'0'0'945,"0"1"1591,0-2-2440,-1 2-160,-1 0 32,-2 3 144,-2 1 144,-3 2 304,-3 2 129,-3 4 47,-3 2-80,-4 3-272,-3 2-96,-2 2 48,-3 1 72,-1 1 96,-1 1-8,1 0-176,3 0-112,3-2-176,4-1-128,5-3-312,6-4-144,4-2-80,4-5 80,5-4 72,5-5-248,4-5-937,4-5-887,6-4 1296,-2 0-6146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587 17 3441,'2'-2'1240,"1"-1"1305,0-1-369,0 0-888,-4 1-344,-3 2-399,-6 3-25,-5 4 200,-5 3 80,-6 3-48,-5 3-104,-4 4-280,-4 3-144,-3 3-184,-2 3-40,-1 1-88,0 0-40,1-1-128,1-3-40,4-3 8,3-3 0,7-5-192,7-4-216,6-3-312,7-2-17,6-2 41,6-1 136,6-1-192,6 0-520,5-2 919,-1-1-5984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597 0 3537,'0'3'248,"-2"4"288,-3 5-248,-3 4 24,-5 3 272,-4 3 232,-5 1 321,-5 2 151,-4 0-192,-4 1-272,-3 0-536,-3 1-280,-3 0-240,-1 0-72,-2-1-128,-1-2-32,1-1-176,0-3-336,3-2 584,8-5-7130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0 229 8506,'3'1'288,"4"-2"8,5-1-280,6-1-24,6-1 0,5-3 24,2 0 96,2-2 192,0-1 40,-1-1-8,0-1-72,0 0-176,0-1-40,-1-1-32,1 0 0,0-1-136,0-2-264,3-1-768,0-1-648,2-3 903,-7 2-5384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156 9 4657,'-3'1'416,"-5"0"664,-5 2-1024,-4 0 104,-3 1 545,-2 1 263,1-1 280,1-1-32,5-1-616,3-1-328,7-2-336,7-1-128,6-2 24,8-1-96,8-1-520,5 0-472,4-1 632,-2 2-7402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0 298 3161,'5'1'32,"4"-1"64,5 0-104,3-1 256,4-1 232,2-2 232,2-2 248,3-1 72,1-3-31,3-1-169,3-1-352,2-3-104,2 0-184,5-2-64,2 0-80,4-1-16,2 0-16,2 0-16,0 0-104,1 0-192,-2 0-304,-4 0-168,-4 1-577,-5 2-407,-7 1 1008,-9 4-3465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21.38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531 1 11250,'-15'11'448,"-19"16"145,-18 17-465,-11 17-24,-8 13-8,1 10 304,2 5 168,9 3 128,10-1 8,16-3-408,17-5-256,21-8-392,25-11-208,25-15-624,25-15-473,23-17-1327,22-19 1560,-11-8-5738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480 0 9138,'-7'2'-40,"-8"2"-656,-8 3-48,-7 2 160,-3 1-1,-2 1 345,-3 1 160,0 1 240,-1-1 0,-1 0-120,1-1-176,1-1-496,0-1-408,1 0 528,7-2-3697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8 272 4097,'-1'1'328,"-2"1"104,1 0-248,0 0-104,3 1 144,3-1 384,2-1 216,3 0 329,3-2 55,3-1 40,4-2-104,3-1-327,4-2-177,6 0-304,4-2-104,5-1-96,2-1-16,4-1 32,3 1 24,3-1 64,2-1 0,2-1-48,1-1-48,0 0-72,0-2-32,-1 0-24,-2 1-16,-2 0-304,-4 1-272,-4 1-760,-4 1-489,-4 1-1511,-4 2 1815,-7 2-4664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653 0 8442,'-7'2'-256,"-9"1"-184,-9 3-769,-7 3 617,-5 1 280,-3 1 344,-2 0 496,-1 0 48,0 0-31,0 1-161,-1-1-344,1 1-104,0 0-248,1 0-193,0-1-423,2 2-296,1-1 664,7-2-3585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0 447 2200,'4'-1'889,"5"-2"887,7-3-120,6-2-559,6-2-305,7-3-232,5-1-8,6-2 40,4-2 24,4 0 0,3-1-15,3-2 47,2 1-48,1-1-216,2 0-96,0 0-176,1 0-40,-1-1-40,-2 0 0,-1 1-16,-3 1-48,-3 1-424,-3 1-248,-5 2-416,-3 1-209,-7 1-583,-5 3-793,-7 1 1569,-8 2-3601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0 490 8642,'2'-1'384,"4"-1"216,7-2-544,8-3-56,9-2-8,7-1 16,7-3 152,6-1 352,4-1 176,3-1 265,3-2-17,1 0-216,1-1-136,4 0-280,2-1-96,2 0-136,2 0-24,1 0-24,0-1 0,-1 1 0,-1 0-16,-3 1 0,-1-1-16,-3 1-104,-2 0-168,-1-1-480,-1 1-288,-2 1-713,-2 0-495,-4 0 1272,-10 4-6762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859 0 696,'-10'3'328,"-13"5"216,-12 3-8,-12 4-239,-8 1-65,-5 0 104,-5 1 112,-1-1 200,0-1 136,2 0 184,3-1-80,4-1-263,6-1-153,7-1-456,6-1-272,6-1-521,5 0-271,6-1-56,5-2 232,4-1 504,5-2 128,5-2 240,3-1-3153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572 0 9794,'-3'0'32,"-4"0"-448,-5 1-24,-4 1 376,-4 2 176,-4 2 400,-3 1 24,-2 2-112,-2 2-152,-1 1-224,-2 3-32,0 0-16,0 2 0,1 0-16,-1 2-16,2 2-24,0 0-72,1 1-272,2 1-232,3-2-920,3 0-809,6-2 1297,5-4-3521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95 0 5953,'-4'3'336,"-6"3"977,-3 4-2498,-2 2 105,1 2 40,0 2 144,4-1 816,2-2 200,3-1 224,3-3 8,4-2-328,4-3-488,4-3 240,2-1-3249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 0 1352,'-2'1'32,"0"-1"-1416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120 0 4009,'-3'1'512,"-3"2"384,-4 1-440,-2 3-408,-2 3-24,-1 2 120,0 2 136,2 2 232,1 1 9,2 0-129,3-1-176,4 0-408,4-2-48,4-2-441,5-2-255,4-4-632,4-4 752,0-2-2761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24.2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10666,'0'0'-10666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552 2 7690,'-2'0'56,"-2"-1"-344,-3 0-56,-2 2 320,-2 1 224,-3 2 632,-2 2 200,-3 2 208,-4 1-80,-3 2-319,-3 3-129,-2 1-208,-2 3-40,0 3-8,-2 2 24,-1 4 32,0 2-24,-1 4-111,2 2-97,3 3-264,4 0-64,5 1-128,6-3-81,6-3-103,6-5-112,7-4-128,8-6-16,7-5-576,6-6-433,9-7 905,-3-3-9898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561 57 4785,'0'-2'256,"-2"-3"232,-1-2-1056,-1-2-152,-2 0 128,-1 0 520,-1 2 392,-3 1 720,-2 3 192,-2 3 137,-3 3-113,-3 3-272,-2 3-160,-2 3-216,-3 2-63,-2 3-17,-2 2 40,-1 2 144,-3 3 56,0 1-16,0 2-32,0 2-95,3 2-89,3 1-184,5 1-96,5 0-240,5 0-88,5 0-144,5-2-80,6-1-208,3-4-113,6-4-207,3-5-256,5-6-448,4-7-417,4-6 1033,-2-4-8682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361 0 7730,'-3'0'456,"-3"0"696,-4 1-1256,-4 2 352,-3 3 256,-4 2 560,-1 2 257,-4 3 103,0 2-120,-2 3-408,0 2-175,-1 2-193,1 1-56,2 2-120,3 1-80,3 0-192,5 0-72,4-1-168,4-1-56,6-1-128,5-2-88,5-2-128,5-2-89,6-4-399,5-3-160,5-5-656,3-5-865,3-6 1633,-6-1-7026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531 1 10498,'-4'0'112,"-6"-1"-392,-5 2-80,-6 2 232,-5 2 16,-3 4 336,-3 2 136,-2 4 136,-3 3 48,-2 3-95,-1 4-81,0 2-136,0 3-64,3 1-120,3 2-8,4-1 0,5 1-16,6-1-160,7-1-160,5-1-248,8-3-313,5-2-375,6-2-448,5-5 880,-1-5-6378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307 186 12051,'-5'1'240,"-6"0"-536,-6 3-185,-5 1-207,-5 3 16,-2 2 320,-3 2 168,-1 1 264,0 2 0,3 0-56,4-1-272,6-1-432,6-1-296,6-1-401,8-2-7,7-1 72,8-2 320,7 0 552,7-3 432,7-1 320,5-3-224,5-3-657,3-3-175,1-3 368,0-2 480,-3-1 984,-2-1 201,-5 0-57,-5 1-144,-4 1-240,-5 3-39,-5 3-89,-5 3-32,-4 3-136,-5 3-136,-3 3-168,-4 2-40,-2 3 80,-1 1 48,1 0 48,1-1-31,4-1-97,4-2-72,6-3-56,6-2-16,8-4-56,7-4-24,9-3-32,8-4-8,8-3 0,7-2 8,8-2 0,6-1 0,7 0-8,4-1 0,2-1-112,2 1-136,-2-2-225,-1 0-167,-5-1-752,-5-1-648,-5-2 1127,-17 5-5688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 0 4001,'-11'5'48,"-14"5"1264,-4 2-6673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0 109 3537,'7'-3'400,"10"-4"592,11-6-1384,10-4-624,9-4-185,8-4 577,-7 2-1072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52 336,'10'-5'24,"14"-6"24,11-7-56,1 0-392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 0 4081,'-5'2'-8,"-7"2"896,-1 0-5849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0 201 5393,'3'-2'680,"3"-4"1121,5-3-1657,4-3-16,6-2-88,3-1-8,3 0 128,2 1 104,1 0 72,0 1 8,0 0-136,-1 1-96,0 1-96,-1 0-16,0 1-264,-1 1-144,-3 2-136,-2 1 0,-4 1 160,-5 3 152,-5 1 168,-4 3 24,-6 4 88,-4 2 16,-6 4 32,-4 2 48,-5 1 32,-3 2 0,-2 1-32,-2 1-64,-2 0-40,0 0-8,0-2-56,0 0-96,3-3-160,3-2-104,4-3-593,5-3-199,7-2-440,6-3 680,4-1-1729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1.2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12 8906,'-1'-1'-152,"5"0"-1344,8-2-521,7-1 945,1 1-3097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1460 0 9106,'-1'0'448,"-2"1"288,-2 2-656,-4 3-40,-3 4 160,-6 6 488,-4 4 169,-7 7 143,-5 4-144,-6 5-432,-6 2-120,-4 2-24,-4 1 24,-4 0 64,-4-1-16,-3-2-120,-2-2-55,-3-1-121,-2-1-168,-2 0-313,-1-1-111,-1 0-184,-1-1 64,2-2 176,2-2 32,5-4-48,6-2-160,7-4-721,9-2-735,10-5 1168,10-2-6602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385 395 2769,'10'-4'1104,"13"-4"744,14-5-367,11-4-313,9-2-624,7-1-208,3-1-96,3-1 16,1 0 8,-1 0 0,-2 0-80,-2 1 40,-3-1 40,-3 1-8,-3 0-32,-3 1-88,-5 1-112,-4 2-120,-4 2-304,-5 1-96,-7 3 8,-6 2 88,-8 2 368,-8 2 88,-9 2 24,-9 4 8,-9 4-56,-7 4 0,-9 6 72,-7 4 40,-8 7 96,-8 5 72,-8 5 104,-6 6 40,-8 4 1,-5 5-73,-5 3-136,-4 4-72,-3 0-72,-1 2-16,2-2-32,2-3-32,5-4-304,5-5-448,7-6-1617,5-6 1377,15-8-7882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0 480 11354,'6'-2'304,"10"-4"-119,10-3-209,11-3-105,7-3-79,7-2 8,3-1 56,2-1 144,-1-2 280,1 0 73,-1-1 15,-1-1-56,2-1-192,1-1-88,2-2-344,1-2-272,3-2-545,0-1-319,-1-2-656,-1 1-145,-3 0 1233,-11 6-2745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2000 73 9130,'-8'4'552,"-13"5"672,-11 6-1224,-10 6-8,-9 3-32,-6 4 32,-6 1 16,-5 2 16,-5 0 0,-5 0-16,-6 2-8,-5 0 0,-5 3 0,-4 1 0,-5 3 16,-2 1 8,-1 3-8,1 1 8,2 1-24,5 1 0,5-1-232,7-2-112,7-3-72,9-4 16,10-6 256,11-6 48,11-6-208,11-6-240,12-8-160,10-6 72,11-6 319,10-6 313,9-4 209,9-4 39,8-4 0,8-2 8,7-2 8,6-3 40,6-1 72,4-1-24,5-2 64,3-1 24,4-2-32,3-2-16,2 0-152,3-3-80,2 0-96,3-1-24,1 0-32,2 0 0,-1 1-8,-1 1-8,-1 2-176,-3 1-280,-3 2-728,-4 3-752,-5 1 1015,-17 6-5648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1099 0 8002,'-8'4'32,"-12"6"-264,-9 5 16,-9 6 208,-5 2 248,-4 2 192,-3 1 256,-2-1 72,-1 1-152,-2-1-168,-2 1-288,-2 0-104,-4 1-280,-2 2-160,-4 0-312,-5 2-184,-4 2-416,-4 1-641,-3 1 1145,13-4-3881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0 768 9698,'10'-3'152,"14"-6"-192,16-6-416,14-6 144,13-6 8,9-4 32,5-4 336,4-2 152,1-2 160,0-2 40,2-1-80,1 0-112,2-1-192,2 0-56,2-1-240,3 1-160,0 0-368,1 0-256,-1 0-593,-2-1-231,-4 1 1008,-17 6-2337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5281,'0'0'296,"-1"0"-5873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 0 5401,'-6'1'-1152,"-9"0"144,-2 1-2233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1086 0 10562,'-2'1'72,"-4"2"-168,-4 3-1320,-4 1 296,-3 2 536,-5 1 912,-5 0 776,-5 0 32,-4 0-304,-6 1-376,-4 1-432,-5 3-136,-5 2-288,-7 3-144,-6 1-264,-5 2 16,-4 1 264,-4 0 144,0 1 296,1-1-120,6-2-1521,7-2 1209,15-4-4665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0 167 7146,'8'-2'408,"11"-2"384,9-3-728,10-2-40,5-1 0,3-2 8,3 1 8,0-1 128,0 1 64,-2 0 64,-2 0 0,0 0-112,-1 1-64,-1 1-80,-1 1-16,-2 1-24,-3 0 0,-3 2-280,-4 1-184,-3 1-392,-6 1-56,-6 1 287,-5 1 185,-6 1 248,-7 1-80,-4 2-520,-6 0-256,-3 2 0,-4 1 167,-4 0 729,-2 1 376,-4 1 489,-2 0 183,-4 1 200,-1 1 0,-3 1-232,0-1-191,-1 1-321,0-2-72,0 1 8,0-2 64,1 0-48,2-1-48,1-1-72,3-1-80,3-2-88,4-1-104,3-2-264,6-1-176,4-2-160,4-1-24,4-1-129,4-2-31,3 1-352,5-2-56,3 0 303,5-1 193,3 0 592,3 0 280,1 1 160,2-1 0,0 1-48,1 1-120,0-1-72,1 2-8,2 0 8,0 0-8,1 1-8,0 1-8,-1 0 0,-2 1 24,-2 0 104,-2 1 64,-2 1 57,-3 0 31,-3 1 64,-3 1 56,-4 0 200,-3 1 72,-5 1-56,-3 1-56,-5 0-120,-3 0-24,-3 1 81,-5 0-25,-2 0-112,-4 0-88,-3 0-416,-3 0-256,-3 0-785,-1 0-583,-2 1 944,5-2-2937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1.4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167 1 7242,'-10'7'296,"-15"8"-192,-13 8-2121,-10 7 1073,3-1-3737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0 104 8418,'3'0'456,"2"0"424,6-1-1280,4-1-96,6 0-56,3-1 216,4-1 288,0 0 512,1-2 152,0 0 16,-1-1-160,2-1-320,1 0-112,2-1-184,1 1-144,1-1-232,1 2-64,-2 0-64,-1 2-40,0 1-225,-3 1-223,-1 2 600,-6 2-4305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211 0 2264,'-4'2'433,"-6"3"415,-6 2-176,-4 3-264,-3 2-128,-2 1-176,0-2-48,1 0-24,3-3 0,3-3-16,5-2-104,5-4-320,4-2-184,6-4-656,4-2 679,2 0-1671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522 0 1464,'-8'3'320,"-9"2"136,-11 3-79,-10 4-89,-9 1-184,-5 3-40,-5 0 192,-3 0 0,1-1-96,1-1-312,3-1 32,12-3-3353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69 70 7658,'-2'1'-352,"-5"3"-825,-2 1 65,-2 1 568,0 1 192,0-1 776,3-1 120,1-2 16,4 0-72,4-3-448,5-1-120,6-2-48,5-3 56,6-2 48,6-3 0,5-3-96,7-1-128,5-2-608,5-2 512,-6 3-3937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1275 0 8618,'-10'2'136,"-13"1"-48,-15 3-1224,-12 4 464,-11 2 95,-8 2 841,-7 3 385,-5 1 247,-3 2 40,-3 1-400,0 1-184,1 1-248,2 1-80,5 1-24,5-1-32,7 0-464,8-3-448,9-3-1105,9-4-127,9-4 280,11-5 391,9-5 1225,8-2-560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0 115 2336,'12'-4'361,"16"-7"295,16-4-504,12-4-872,8-3-201,4-2 393,-9 4-808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1192 0 2441,'-4'1'376,"-6"3"296,-7 1-232,-9 3-32,-8 1 32,-8 2-32,-7 0 48,-7 1-56,-7 1-232,-5 2-152,-6 1-552,-7 4-240,-5 1-8,-4 4 64,-3 1 472,0 3 224,4 0-160,5 0-457,9-2 393,17-5-1816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57 4433,'7'-2'-56,"9"-4"-264,8-1-8,5-2 24,-1 0 432,-4 1 400,-6 2 400,-9 1 80,-10 1-104,-9 3-247,-11 3-73,-9 2-32,-8 3-48,-8 3-40,-8 3-120,-8 3-80,-8 4-144,-8 3-56,-9 3-40,-8 3 16,-8 3 88,-6 1 24,-4 1-8,-3 2-24,1 1-128,2 1-176,5 0-232,4-2 8,9-2-120,10-3-328,14-6 616,17-6-8202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2035 0 8490,'-3'2'624,"-7"1"808,-7 3-1288,-9 4 40,-10 3 32,-8 5 80,-10 2 169,-9 2 31,-9 2 16,-8 2-72,-9 1-168,-7 3-72,-9 1-96,-6 3-40,-5 1-56,-5 3-8,-1 2-16,0 1-8,4 1-112,6-1-136,7-2-312,8-2-136,11-4-81,11-5-71,15-5-496,13-6-488,17-7 983,12-5-5552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12 496,'15'-5'8,"6"-2"-512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1.5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 0 2705,'-4'3'104,"-1"1"664,1 1-4345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2124 0 5833,'-12'4'232,"-18"4"384,-18 7-1048,-19 6 208,-14 6 32,-14 5 128,-9 3 104,-8 5 48,-4 4 104,-4 4-16,-1 5-32,-1 5-40,0 3-192,1 2-72,2 2 16,3-1 16,5-3 136,5-4 120,9-5-8,10-7-24,13-6-624,12-6-768,14-8 728,15-8-3385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96 409 984,'9'-3'224,"13"-6"256,12-6-272,14-5-80,9-3 104,8-3 33,4-1 7,3 0-104,-1 1-112,-2 0-32,-4 1 0,-4 0 16,-4 0 0,-6 1-8,-4 0 0,-6 3 0,-6 1 8,-5 4 128,-7 3 168,-7 4 280,-8 4 192,-8 6 128,-9 4-31,-9 5 39,-9 5-64,-9 5-80,-8 4-32,-9 4-152,-6 4-72,-8 3-143,-6 3-81,-5 3-136,-4 2-64,-2 3-48,1 0-16,3 0-64,7-3-176,10-5-745,12-4-407,14-7-1000,15-7-353,15-6 1529,9-7-2953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0 6145,'-5'2'280,"-8"4"216,-11 4-480,-9 5 8,-11 5 257,-9 3 159,-9 3 288,-9 1 56,-6 2-224,-6 1-136,-4 2-296,-3 2-48,-3 2-40,-2 3-16,-1 4 0,-1 2-16,1 5 0,0 3-8,5 1 8,6 1 0,10-4-272,13-5-240,15-7-784,16-7-625,17-9 1049,11-7-4809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1691 0 5169,'-6'2'80,"-10"2"24,-11 4-552,-11 4 240,-11 5 0,-9 5 344,-10 3 248,-7 4 272,-7 3 160,-5 3-223,-4 3-105,-3 2-232,-3 2-176,-1 5-72,-1 4 0,1 5 0,2 2 8,3 3 0,6 2 0,7 0 0,8-2-88,10-3-552,11-6-561,11-7 617,13-11-4969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827 0 416,'-4'2'736,"-8"3"392,-8 4 545,-7 5 23,-9 6-247,-6 4-153,-6 5-352,-5 4-192,-6 3-344,-4 3-176,-3 2-168,-2 1 8,1 0-8,4-3-8,6-4-136,9-4-320,9-6-760,10-5-288,11-6-49,10-4 281,11-6 536,11-5-40,10-7-56,9-5 23,10-6 201,8-5 312,8-5 240,-6 2-1464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1333 0 3929,'-7'3'256,"-10"4"216,-11 6-408,-11 5-56,-11 5-8,-10 5 16,-9 3 120,-8 4 328,-7 4 104,-5 5 56,-4 3-71,-1 5-305,0 3-96,4 3-80,3 2-64,7-1-80,7-1-120,10-5-113,11-6-399,12-7-568,12-8-288,14-8 672,9-8-1689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991 15 1168,'2'-2'368,"0"-1"416,-2-1-127,-2 0 255,-6 2-16,-7 4 136,-6 4 128,-7 3-135,-8 5-249,-5 4-424,-7 3-160,-7 3-152,-4 4 0,-5 4 152,-4 2 56,-3 3 136,0 2 72,0 1-96,4 2-56,5 1-160,6 0-96,9 0-312,8-3-16,10-3-248,8-5-120,9-6-96,8-5-136,8-6-40,7-6-257,7-6-55,7-8 88,7-6 296,4-6 336,5-5 447,-4 1-2231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581 0 9330,'-3'0'224,"-5"1"-128,-6 2-168,-5 2 40,-5 3 0,-4 3 32,-5 3 24,-3 4 24,-3 3 16,-3 4 24,-3 3-8,0 3 0,-1 3-16,1 1 0,4 2 16,4-1 96,6 0-16,8-2-64,8-1-96,8-3-144,9-3-24,9-3-184,7-3 48,8-4-272,6-3-112,6-2 56,7-2-81,5-3 177,6-2 128,7-3 8,5-3-312,6-3 504,-9-1-4489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598 780 3633,'-14'5'-128,"-19"9"-232,-18 7 144,-11 6 360,-8 4 16,0 1 328,3 1 184,6-2 288,7-2 8,11-3-432,10-5-239,10-4-393,10-3-57,9-4 57,9-2 144,9-2 393,8-3 63,8-3 56,8-2-32,7-4-216,6-3-8,8-4-56,7-3-16,6-5-8,5-3-24,4-4-24,3-2-16,3-2-64,2-2-40,1-1-8,1 0 0,1 0 0,-2 1 8,-2 1-16,-2 2-16,-5 3-16,-5 1-80,-7 3-448,3-1-2608,-10 1 2143,-14 5 225,-19 5 352,-18 5 232,-18 6 144,-15 5-8,-15 6-56,-12 5-104,-11 4-72,-9 6 16,-8 3 152,-6 3 192,-6 4 304,-3 2 40,-2 2-40,-1 2-88,0 1-224,3 0-48,3 0-32,4-2-32,7-1-40,6-4 40,9-3 472,8-5 232,11-6 121,10-4-161,12-5-536,13-6-208,12-4-88,12-4 144,11-5 216,10-3 88,9-4 216,8-3 104,9-3-48,8-3-64,9-3-224,9-2-112,7-4-96,7-2 0,7-3-8,5-2-8,4-3 16,4-2-16,2-3 16,2-2 0,2-1-24,1-2 8,2-1-56,0 0-152,-1-1-344,-1 1-184,-3 1-384,-5 2-16,-5 3 47,-7 3 17,-8 3 680,-21 9-4225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1118 11779,'9'-3'288,"13"-5"-160,16-6-136,15-4-16,13-5 16,10-4 24,9-2 16,5-4 32,4-1 24,2-3 0,1-2 8,2-2-8,1-3-32,2-1-8,1-2 0,3-1-24,0 0 8,2 0 0,-1 0-16,-1 0 32,-1 1-32,-4 1 8,-3 1 0,-4 1-48,-6 1-192,-5 1-424,-5 2-225,-7 3-703,-7 2-400,-9 3 1143,-13 7-6064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1.7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1221 49 8874,'-4'-4'592,"-6"-5"560,-11-2-1232,-11-1-96,-13 3 16,-15 5 184,-13 11 520,-15 10 128,-12 15-39,-10 13-161,-4 16-320,-1 12-96,5 10-136,8 6-96,14-1-160,16-3-177,22-8-735,24-11-304,26-17-721,26-21 993,9-14-4017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1477 9698,'11'-4'328,"16"-5"-16,18-5-280,17-6-24,15-4-8,11-4 24,8-3 8,5-3 216,2-3 168,2-1 241,1-2 23,-1-1-176,1-2-168,-1 0-240,0-3-32,0 1-8,-3-1 0,-2 1 0,-3 1 48,-3-1 152,-4 0 80,-3 0 112,-2-1-24,-2-1-152,0-1-80,-2-1-128,-2-1-48,-1-2-40,-4 0-64,-4 0-280,-5 0-88,-5 1-224,-6 3-240,-5 1-729,-5 3-1335,-5 4 1680,-9 8-5938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1164 0 5337,'0'3'248,"0"4"200,1 5-424,-1 6-8,0 4 0,-2 6 0,-2 4 200,-4 4 120,-4 4 153,-5 3 39,-5 5-152,-5 3-48,-6 3-56,-7 3 40,-8 2 248,-7 1 72,-8 1 48,-7 2-8,-7 0-199,-4 0-137,-3-2-192,0-3-224,0-4-609,4-5-271,3-8-512,4-7-312,4-7 1047,14-9-6000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81 8586,'9'-5'56,"10"-7"-712,13-7-1817,10-4 1393,-1 1-3353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53 1952,'5'-2'224,"7"-3"217,6-2-361,4-1-168,2 0-8,2 0 8,-1 2-97,0 1 137,-4 1-2144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1247 0 1712,'-2'3'657,"-4"5"535,-4 4-224,-6 6-80,-6 7-112,-6 5-24,-8 6 81,-6 5 47,-8 5-64,-7 4-120,-7 4-248,-6 3-128,-6 1 16,-5 2-24,-2-1-39,-2-1-33,0-2-224,2-1-160,2-4-729,5-1-503,4-5-1393,4-5 1409,14-9-4233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0 141 7922,'9'-6'-544,"11"-9"-425,14-8-1095,10-7 256,10-5 927,-5 3-775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1415 0 7914,'-1'3'240,"-1"3"-56,-1 6-192,-1 6-8,-1 7 16,0 8 232,-2 5 120,-3 7 336,-2 3 144,-3 3 96,-5 3 1,-3 1-137,-5 2-56,-4 0-72,-4 1-40,-6 0-96,-4 2-56,-7 2-184,-7 3-71,-8 1-121,-7 3-40,-8 0-40,-7 1-72,-5-3-136,-5-3-113,-3-3-543,-1-5-336,0-3-1633,0-4 1585,19-10-8898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0 512 7738,'8'-3'776,"13"-7"1096,12-5-1760,15-5-304,13-6-144,10-4-88,9-2 8,4-3 208,1 0 144,1-1 136,-3-1 40,-1 1-24,-2-2-16,1 0-248,0-3-576,2-2 464,-13 6-7698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1922 0 9490,'-8'6'-248,"-14"9"-864,-13 9-257,-10 9 737,-11 7 360,-7 5 1232,-7 3 249,-7 2 175,-5 1-208,-7 3-656,-5 0-224,-6 2-256,-6 1-48,-7 1-120,-8 0-16,-7 0 16,-8 1-152,-7 1-800,-6 0-856,-5 2 975,23-10-5816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1360 0 9330,'-9'4'448,"-12"5"464,-14 6-1208,-10 8 24,-10 7-16,-9 5 88,-5 3 168,-7 5 248,-5 2 56,-5 5-8,-3 5-16,-2 6-176,-1 7-48,0 6-24,2 6 0,5 3 160,6 0 120,11-2 64,12-6-31,15-7-369,15-7-361,16-8-351,15-7-72,15-10 192,12-9 232,10-11-24,10-10 56,8-12-457,6-8-807,5-10 1088,-10 0-4217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2.6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823 755 3897,'12'-11'632,"10"-10"712,5-9-31,-1-2-1,-8 2 64,-13 3 128,-18 8-111,-18 9-289,-18 11-144,-18 11-400,-15 11-200,-9 11-192,-6 8-56,0 6-80,4 5-16,9 3-32,12-1-64,14-3-104,18-6-232,19-6-136,20-8-64,21-11-184,21-11 152,19-14-104,18-15-145,17-17-335,12-15-8,5-14 304,-2-8 336,-9-4 984,-14 3 384,-19 5 448,-19 8 64,-22 10-215,-20 8-249,-19 11-456,-19 11-144,-19 13 80,-18 13 80,-18 13 176,-13 12 48,-11 12-128,-5 9-88,4 6-200,8 4-160,17 1-488,19 0-320,25-4-800,24-4-113,26-11 153,26-13 272,24-19 760,24-23 168,21-24 160,16-21 24,10-20 56,6-13 40,-2-8 160,-6-4 112,-11 2 400,-18 5 272,-22 9 432,-24 12 17,-27 13-305,-26 13-272,-26 13-488,-25 14-120,-23 13-88,-17 14-8,-13 14 0,-8 11 0,-1 12-24,4 10-24,11 6-288,14 4-176,21 0-416,21-1-329,25-7-287,26-10 56,28-16 424,27-19 351,26-25 537,23-24 88,17-25-840,14-22 624,-18 5-5217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421 0 8690,'-8'5'80,"-10"7"248,-11 10-1128,-8 8 464,-6 8 56,-4 6 16,-1 6 640,2 3 200,2 1 208,7 0 0,6-2-392,10-4-296,10-3-608,10-5-424,11-5-904,9-7-577,8-8 1265,0-7-2417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407 0 11739,'-6'2'-161,"-7"2"-1431,-7 4 120,-7 4 360,-4 5 207,-3 5 1738,-4 4 447,-2 2 288,1 3 49,0 1-729,5 1-312,4 2-360,6 0-208,7-1-288,6 0-184,7-3-104,7-4-1,6-5-135,7-6-128,6-6-824,7-8-417,6-7 1049,-4-4-4289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571 12 5889,'-2'-1'376,"-4"-2"200,-4-1-576,-3 1-72,-5 2-96,-5 3 32,-3 3 256,-5 4 112,-3 5 233,-3 5 79,-1 4-64,-2 5-24,-2 3 112,1 5 128,-1 2 240,3 2 65,2 1-281,6 1-216,5-2-328,7-2-144,8-5-168,6-3-120,8-4-160,7-4-104,4-5-121,6-4-47,4-4-392,5-5-168,3-3-849,2-5 1089,-4-1-4297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150 0 4513,'-6'3'624,"-7"5"1056,-6 4-1480,-3 4-208,-1 2 113,1 2 71,4 0 128,4 0 184,5-2-56,5-1-88,7-1-112,5-2-216,8-1-16,7 0-16,7-3 8,5 1-80,6-3-8,4 0 16,4-2-8,4 0 96,3-1 0,3-1-48,1-1-168,1-2-400,0-2-289,-2-3-423,-2-3-192,-5-2 840,-10 0-2817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765 164 1680,'-5'0'-56,"-8"-1"160,-8 0-112,-8 0 256,-9 1 577,-7 2 239,-6 2 160,-4 2-24,-4 3-311,-1 2-233,0 2-352,2 3-104,3 1-144,5 1-48,7 1 0,5 0-8,7 1-176,7 1 32,7-1 72,7 1 32,7-1 224,7-1 24,8-1-56,6-3-16,8-3 48,6-4 96,8-4 80,7-5 24,7-5-104,6-3-120,5-4-96,5-4-40,3-2 0,2-3-8,3-3 8,0-1 8,0-2-16,0 0 0,-1 1-16,-1 0 0,-2 1-96,-1 1-160,-4 1-440,-2 0-8,-5 2 88,-5 1 176,-7 2 456,-8 1 24,-7 4 24,-9 2 0,-8 3-16,-8 3-56,-9 2-112,-9 3-32,-9 4 8,-9 3 64,-8 4 256,-9 4 64,-7 2 72,-8 4-16,-6 3-144,-6 3-40,-5 1-56,-4 2 48,-3 1 32,-3 0 8,1 0-24,0 1-48,1-1-80,2 0-72,5-2-64,4-1-72,5-4-176,6-3-104,6-5-56,6-4 39,6-3 145,6-4 176,7-2 168,5-2 16,6-1-440,4-1-288,6 0-848,3 1 720,3-1-1865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0 238 1984,'1'-1'585,"1"-1"383,1-1-480,1-2-232,2-1-472,0-1-120,1 0-144,-1 0-40,-1 0 168,-1 1 127,-2 2 482,-2 1 319,-1 0 424,-1 1 24,-1 2-312,2-1-256,1 1-408,2 0-48,3 0-8,2 0 8,3-1 40,2 1 104,3-1 344,2-1 185,3 1 295,5 0 8,4-1-224,5 1-168,5-2-304,7-1-104,5-2-128,6 0-32,3-3-16,3 0 8,2-1 0,1-1-8,2-1 0,2 0-24,0-2-672,1-1-424,0-2-1417,-2-3 1249,-12 3-4425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1170 1616,'7'-2'360,"12"-5"273,13-3 87,13-4 56,12-4-120,11-3-96,8-1-8,8-3 88,5-1 1,6-1-89,5-1-72,4-3-264,5 0-96,2-2-40,4-2-16,1-1 0,2-1-16,1-1 0,0-1-8,-1-2-24,-1 0-8,-1-3-8,-3-1 0,-2-2 0,-3-2-8,-4-2-96,-4-2-48,-5-1-136,-6-1-168,-6 0-769,-7 0-663,-6 0 992,-16 10-2977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189 60 5897,'-1'-2'0,"-3"-3"-208,-2-3 16,1-1 272,1 0 336,1 1 224,3 1 265,3 1 31,4 2-280,4 2-208,4 4-304,4 3-88,3 5-64,0 5 0,-2 6 0,-3 5 32,-7 6 96,-6 6 32,-8 6 32,-6 5-24,-6 5-16,-6 2 40,-4 2 16,-2 0 0,-4-1-88,-1-1-320,-3-3-1016,-1-3-712,-2-5 903,6-8-5800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37 9546,'4'-3'-272,"5"-6"-32,5-3-688,1-1-6986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505 0 4617,'-1'3'648,"-5"5"504,-4 6-576,-6 8-527,-6 9-57,-7 8 40,-7 8 128,-5 4 120,-4 3-8,-4 0-24,-1-1-136,-2-2-920,0-2-593,-1-4 729,10-10-4585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2.8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3519 522 7666,'-13'-3'680,"-26"-1"768,-33 5-560,-39 12-248,-36 19-95,-38 23-329,-33 28-104,-30 29 176,-23 28 304,-12 22 368,2 16 8,18 5-384,32-3-424,46-14-784,52-21-288,55-30-152,55-32 112,53-39 319,51-38 73,47-40-32,40-38-48,34-34 40,27-28 192,20-23 304,13-17 56,8-13 48,1-9-32,-5-2-136,-11 2-8,-22 12 48,-31 18 200,-42 25 496,-49 27 192,-55 31 112,-57 31-120,-60 33-240,-58 35-159,-55 36-129,-51 34-56,-46 38-112,-43 38-48,-38 42-408,-31 41-233,-18 37-71,-3 29 16,21 11 200,40-3 80,64-23 256,78-62-8826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35 2681,'6'-5'-216,"7"-9"560,1-2-3153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 3721,'6'-2'432,"5"-3"288,7 0-304,4-2-360,1 1-152,0 0-392,-2 1-192,-2 0-568,-4 1 631,-4 1-1599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325 0 11707,'-6'1'536,"-8"3"472,-8 2-2184,-4 5-265,-3 4-15,-2 4 400,1 0 712,0 0 864,2-2 136,1-2-16,3-4-256,4-2-968,3-3-680,4-1 664,5-3-6930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0 131 10410,'2'0'592,"3"1"553,7-1-1497,9 0-137,8 0-55,9-1 144,6 0 208,4-3 272,4-2 152,-1-1 64,1-2 0,-2-2-120,-1 0-112,-3-1-408,-2-1-272,-5 1-336,-5 1-16,-6 1 400,-8 2 400,-7 1 488,-6 2 64,-7 2-16,-5 2-64,-6 3 8,-5 3 88,-4 2 184,-4 2 16,-3 3-40,-3 2-39,0 2-129,-1 1-48,-1 2-104,0 2-48,-1 0-88,0 1-24,0 2-40,1 0-8,2-1-16,3-2-16,6-3-152,6-2-56,6-4-104,5-3-64,7-2 120,6-3 32,5-4-57,5-4 9,5-3-48,5-4 24,2-3 160,3-3 72,1-3 56,-1-2-24,0 0-32,-1 0 0,-2 1 24,-2 2 48,-4 2 128,-4 4 112,-5 2 232,-5 3 25,-5 2-97,-5 3-144,-5 3-256,-5 2-48,-5 2 0,-5 3 32,-4 2 8,-4 2 0,-2 0 8,-2 0 0,-1-1-48,-1 0-72,2-1-96,2-2-88,3-2-9,6-2 73,5-1 120,6-2 96,5-2 120,5-2 40,5-2 96,5 0 41,5-2 7,4 1-24,3-1-32,2 1 0,1 0 0,0 1-8,0 1 0,0 0-8,0 1-24,0-1-24,1 0-64,-1 0-40,0-1-40,-3-1-8,-1 0 8,-5 1-8,-2 0-8,-5 1-64,-3 1-72,-3 1-72,-4 1-144,-3 2-16,-4 2-96,-3 2-72,-4 2-57,-3 2 49,-3 1 152,-2 0 40,-3 1-416,0 0-296,-2 1-713,-1 1-135,0 0 568,-1 1 368,2 1 792,1 1 224,3 1-313,4 1 233,5-2-2176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518 0 2369,'-4'1'184,"-7"1"80,-7 3-112,-9 4-88,-6 4 160,-7 6 504,-6 3 272,-2 5 280,-3 3-63,0 2-417,3 2-224,5-1-760,7-2-424,8-4-1313,7-3 1001,8-7-4305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6777,'0'2'-344,"2"3"-520,2 1-408,5 0 608,6 2 272,6-2 448,6-2 32,6-1-40,5-3-48,3-3 0,-5 0-3433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114 0 5401,'-11'5'-200,"-16"5"-280,-11 5-152,0 0-3457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0 202 1112,'5'-3'32,"8"-3"-24,10-4 0,11-4 0,10-2 0,8-1 32,5 0 88,5 1 256,2 1 152,-1 2 177,-1 2-81,-2-1-256,-3 0-200,-3-1-672,-4-1 344,-10 1-3361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366 0 3673,'-7'3'88,"-8"3"-160,-8 3-32,-8 4 184,-6 2 232,-3 1 368,-1 1 40,2-1-152,2-1-184,4 0-232,7-1-64,6-1-160,7-1-32,9 0 24,9 0 40,9-3 120,9-2 8,10-3-72,8-5-24,7-6-176,5-4-192,4-4-344,1-4-296,0-3-312,-3 0 103,-4-2 625,-11 4-400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332 0 2112,'-2'1'361,"-4"0"311,-6 2-264,-5 2-136,-4 0 8,-4 2 56,-2 0 48,-1 2-112,0 0-80,-1 1-224,1 1-224,-1 1-616,1 1-440,0 1 679,4-1-1551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3.1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4080 4 10338,'-19'-3'376,"-34"2"184,-39 10-512,-43 18 24,-40 25-40,-42 35-56,-37 38-8,-39 43-8,-35 42-16,-30 40-280,-22 35 0,-6 25 64,10 12 32,33-4 208,51-14-440,67-23 304,71-60-9250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1032,'1'2'0,"-1"0"-1032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9210,'1'0'-728,"2"0"112,1 0-7250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0 134 4777,'4'-1'736,"7"0"496,8-2-423,8-1-569,10-1-176,7-1-136,9-1-72,6-2-184,6-3-73,3-1-167,3-3-136,1-3-632,-1-1 776,-11 2-3185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265 0 976,'-5'2'232,"-4"1"496,-7 2 225,-3 1 271,-2 1-80,-2-2-408,1 1-152,1-2-296,2-1-111,2 0-202,2-1-143,1 0-328,1 0-208,0 1-456,0 0-248,0 2 776,1 0-1817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 0 5769,'-2'1'-1120,"0"0"1040,-1 0-4489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31 5553,'4'-1'520,"5"-1"320,8-1-399,7-2-369,8 0-64,6 0-32,6 0-24,4 2-32,1 1 0,0 3 8,-2 2-16,-4 4-353,-4 3-231,-7 2-384,-7 3 16,-8 2 176,-9 2 143,-10 1 545,-4-2-1896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140 0 952,'-9'6'184,"-11"7"208,-12 7-304,-9 5-104,3-2-1584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0 174 7674,'2'-2'-208,"4"-4"-625,5-4-119,6-2 728,7-4 288,6-1 672,5-1 121,5-1 47,5 1-224,2 2-280,2 3-88,2 2-120,1 2-24,1 4-48,0 3-40,1 3-56,-1 3-8,1 3-8,-2 3 0,-1 5-48,-4 3-16,-4 5-72,-5 4-16,-6 3-48,-8 3 0,-9 2 136,-9 1 32,-8 2 96,-9-1-16,-8 0-352,-6-2-184,-4-3-696,-5-4-601,-2-4 1033,4-7-4105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19 3105,'7'-3'-232,"11"-5"1168,1 0-4745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5329,'8'0'488,"9"1"304,10 1-384,7 3-319,5 3-41,-1 4-24,-2 6-40,-5 6-104,-9 6-73,-9 8-103,-12 7-128,-11 3-656,-10 3 672,-1-7-4233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5.3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280 1 984,'-17'13'304,"-17"19"216,-15 19-96,-5 19-255,2 16-105,11 14-64,14 10 0,21 9-8,21 5 8,23 2-8,21-2 0,20-4 0,19-6-8,19-8 0,18-12-8,16-14-353,14-16 265,-20-19-1776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3.3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2770 1 15883,'-35'14'200,"-53"28"-528,-59 36-296,-59 46 200,-54 50-128,-45 50-384,-36 46-136,-23 39-409,-7 27-399,11 15 1168,68-53-7362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10282,'5'-2'312,"5"-1"312,9-1-984,8 2 264,6 1 40,5 4 120,3 4 200,4 3 56,0 5 57,0 4-65,0 5-160,-2 6-64,0 6-72,-2 4-16,-2 4-8,-3 3 0,-4 3-8,-6 2-40,-7 1-16,-9 1-56,-8 1-176,-8-1-113,-10-1-719,-7-1-728,-7-3 1040,0-10-6642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651 0 9322,'1'3'248,"2"4"-112,2 6-152,0 5-16,-2 7 8,-2 6 120,-5 6 40,-6 4 128,-7 4 32,-7 4-56,-8 4-32,-5 1-56,-7 2 48,-6-1 40,-5-1 1,-5-2-177,-5-2-249,-3-2-807,-3-4-736,-1-4 920,12-9-7250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602 0 10178,'-3'3'56,"-6"5"-584,-5 7-1480,-7 7 519,-4 10 297,-7 8 1512,-5 6 752,-5 6 137,-6 4-153,-5 3-728,-5 3-512,-5 2-1152,-3-1-753,-5 0 1025,11-13-3265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568 0 9682,'-3'6'384,"-6"8"504,-8 9-2448,-7 11-200,-9 11 271,-8 9 593,-8 5 856,-7 4 608,-7 1-8,-4-2-616,-4-3-1464,-2-3 848,11-12-3417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3201,'4'-2'5745,"-4"3"-5169,0 1-344,-2 0-1408,1 0 808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3793,'2'2'528,"6"1"1032,-9 0-480,-1 3-71,0 0-233,-2-1-712,1 1-192,-1-3-936,2 0 720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31 3569,'0'1'-64,"1"-1"160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2 4985,'0'4'224,"-10"0"96,10-1-536,-1 1 136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0 10426,'-9'10'160,"5"-3"-64,5-3-2440,4-1 1528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8098,'1'8'536,"0"-6"512,-1 0-1072,4 0-664,0 0-672,1 0 808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3.6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4528 0 10466,'-25'3'664,"-45"10"865,-52 17-1473,-57 28 64,-55 36 120,-52 43 64,-47 43 16,-42 48-120,-35 46-104,-24 44-248,-10 35-48,14 25-96,32 10-128,59-10-1137,74-25 1041,82-72-10322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11162,'-2'0'448,"-3"3"153,4-2-553,2 0-184,2-1-80,3-2-649,1-2-791,1-2 952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94 2 6241,'0'9'232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2 9514,'-5'1'-1472,"4"1"1192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5 8954,'1'1'528,"-1"1"448,2 1-2208,6 0 424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9210,'2'8'472,"-3"-2"528,1-3-1824,2 0-696,4-4 808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4 13571,'-4'-4'-24,"-3"9"-1328,8 3-953,3-2 1177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2 10298,'1'4'688,"-9"0"-800,10 2-368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1 10714,'-7'7'880,"-3"-4"865,9 0-3097,6 3 415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7 11450,'1'-4'-208,"-1"6"56,8 1-2688,2 0 1688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9154,'-1'0'184,"1"5"-208,1 0 24,0 3 24,-1-2 8,0-2-16,0 0-144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3.9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4502 1 14659,'-32'0'296,"-48"7"336,-53 19-1480,-52 28 400,-53 38 120,-46 39 56,-46 42 352,-40 40 40,-34 38-40,-24 34-40,-5 26-440,11 18-184,35 4-592,53-3-569,73-15 1065,80-62-8746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2 6713,'1'8'-208,"3"-6"416,1 1-808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6 7906,'0'-1'-584,"-1"6"-2713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10938,'-5'16'160,"-1"-21"184,8 8-1816,5 3-1489,2 4 1761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15 8530,'-3'2'-24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3 9330,'-4'12'208,"1"-9"-320,2 0-304,2-3-248,2 0-72,1-3-361,1-1-567,-2-9 1000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1320,'0'59'8296,"0"45"-10270,0-100 1317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0 544,'0'1'192,"-1"-1"0,1 1 0,0 0-1,0-1 1,0 1 0,0 0 0,0-1 0,1 1 0,-1 0-1,0-1 1,0 1 0,0 0 0,0-1 0,1 1 0,-1 0-1,0-1 1,1 1 0,-1-1 0,0 1 0,1-1 0,-1 1-1,1-1 1,-1 1 0,1-1 0,-1 1 0,1-1 0,1 1-159,-1-1 0,0 0 0,1 0 1,-1 0-1,1 0 0,-1 0 0,0 0 1,1 0-1,-1 0 0,1-1 0,1 0 1,26-8-1307,-25 8 760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9 1360,'1'-1'104,"1"-1"152,-1 0-144,-1 0 64,1 2 64,-1-1 9,0 0-345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4161,'0'1'200,"1"0"152,-1-1-168,1 0 200,-2 1-360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6 6369,'-2'2'1449,"2"-1"-1417,0 0-320,1-1-681,2 0-1263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4.2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5713 41 11218,'-9'-10'368,"-23"-6"257,-31 2-913,-43 15 192,-50 23 24,-56 28 312,-59 33 168,-63 35 248,-60 36 24,-56 42-232,-47 44-144,-30 47-576,-15 47-360,10 41-1088,29 33-249,58 14-944,75-3 1385,100-73-3929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24 1104,'3'1'1803,"1"-4"-1598,0 0-1,1 0 1,-1 1-1,1-1 1,-1 1-1,7-2 1,-9 3-195,1 0 1,-1 0-1,1 1 1,-1-1-1,1 1 1,0-1-1,-1 1 1,1 0 0,-1 0-1,1 0 1,0 1-1,-1-1 1,5 2-1,-6-2-7,-1 1-1,0-1 1,1 0 0,-1 0-1,0 1 1,1-1-1,-1 1 1,0-1 0,0 0-1,1 1 1,-1-1-1,0 1 1,0-1 0,0 0-1,0 1 1,0-1-1,0 1 1,1-1 0,-1 1-1,0-1 1,0 0-1,0 1 1,0-1 0,0 1-1,-1-1 1,1 1-1,0-1 1,0 1 0,0-1-1,0 0 1,0 1-1,-1-1 1,1 1 0,-8 15 202,7-15-188,-8 13-288,-13 16-1,10-14-376,6-9 467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100 3 2441,'0'0'64,"0"0"0,0-1 0,0 1 0,0 0 0,0 0 0,0 0 0,0 0 0,0 0 0,0 0 0,0 0 0,-1-1 0,1 1 0,0 0 0,0 0 0,0 0 0,0 0 0,0 0 0,0 0 0,0 0 0,0 0 0,0 0 0,0 0 0,0 0 0,0-1 0,-1 1 0,1 0 0,0 0 0,0 0 1,0 0-1,0 0 0,0 0 0,0 0 0,0 0 0,0 0 0,-1 0 0,1 0 0,0 0 0,0 0 0,0 0 0,0 0 0,0 0 0,0 0 0,0 0 0,0 0 0,-1 0 0,-7 4 1139,-11 8-1489,15-10 104,-2 3 162,1 0 0,-1 0-1,1 0 1,0 1 0,0 0 0,0 0-1,1 0 1,0 0 0,0 1-1,1-1 1,0 1 0,0 0 0,-2 8-1,4-14 32,1 0 0,0 0-1,-1 1 1,1-1-1,0 0 1,0 0 0,0 1-1,0-1 1,0 0 0,0 0-1,1 1 1,-1-1 0,0 0-1,0 0 1,1 0 0,0 3-1,0-4-17,-1 1-1,1-1 1,-1 1-1,1-1 1,-1 1-1,1-1 1,0 0-1,-1 1 1,1-1-1,-1 0 1,1 1-1,0-1 1,-1 0-1,1 0 1,0 0-1,-1 0 1,1 0-1,0 0 1,0 0-1,-1 0 1,2 0-1,4-1-235,-1 0-1,1-1 0,0 0 1,0 0-1,6-4 0,-4 3-374,0 0-124,0 0 336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41 792,'2'-1'4164,"-1"-2"-4171,0 1 0,0 0 0,0-1 0,0 1 1,0 0-1,1 0 0,-1 0 0,1 0 0,0 0 1,0 0-1,-1 1 0,1-1 0,0 0 0,0 1 0,0 0 1,1-1-1,-1 1 0,0 0 0,0 0 0,1 0 0,-1 1 1,1-1-1,-1 0 0,0 1 0,4-1 0,-5 1-40,0 0 0,-1 0 0,1 0 0,-1 0 0,1 0-1,0 0 1,-1 0 0,1 0 0,-1 0 0,1 1 0,0-1 0,-1 0-1,1 0 1,-1 0 0,1 1 0,-1-1 0,1 0 0,-1 1 0,1-1-1,-1 0 1,1 1 0,-1-1 0,1 1 0,-1-1 0,1 2 0,0-1 40,-1 0 1,1 1-1,-1-1 1,1 0-1,-1 1 1,1-1-1,-1 1 1,0-1-1,0 1 1,0 2 0,0 2 191,-1 1 1,0-1 0,-3 13 0,-3 1-287,0-1 1,-1 0-1,-20 32 0,24-44-160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54 90 920,'0'0'67,"-1"-1"-1,1 1 0,0 0 1,0 0-1,0-1 0,0 1 1,0 0-1,0 0 0,-1 0 1,1-1-1,0 1 1,0 0-1,0 0 0,-1 0 1,1 0-1,0 0 0,0 0 1,-1-1-1,1 1 1,0 0-1,0 0 0,0 0 1,-1 0-1,1 0 0,0 0 1,0 0-1,-1 0 0,1 0 1,0 0-1,0 0 1,-1 0-1,1 0 0,0 0 1,0 0-1,-1 0 0,1 1 1,0-1-1,-14 3-385,11-2 510,2 0-169,0-1-1,0 0 1,0 0-1,0 0 1,0 0-1,0 0 1,0 0-1,0 0 1,0 0-1,0 0 1,1 0-1,-1-1 1,0 1-1,0 0 1,0-1-1,0 1 1,0-1-1,1 1 1,-1-1-1,0 1 1,0-1-1,1 1 1,-1-1 0,0 0-1,1 1 1,-1-1-1,0 0 1,1 0-1,-1 0 1,1 1-1,-1-1 1,1 0-1,0 0 1,-1 0-1,1 0 1,0 0-1,0 0 1,-1-2-1,1 0-15,0 1-1,-1-1 0,1 0 1,0 0-1,0 0 0,1 0 0,-1 0 1,1 0-1,-1 0 0,1 1 1,0-1-1,1-3 0,14-17-976,-10 15 553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42 22 592,'10'-5'1738,"-7"2"-1554,1 1-1,-1 0 1,1 0 0,0 0 0,6-1 0,-8 2-176,-1 1-1,1-1 1,-1 1 0,1-1 0,-1 1 0,1 0 0,0 0 0,-1 0-1,1 0 1,-1 0 0,1 0 0,0 1 0,-1-1 0,1 1 0,-1-1-1,1 1 1,1 0 0,-2 0-11,-1-1-1,0 1 1,1-1 0,-1 1-1,0-1 1,1 1 0,-1-1-1,0 1 1,0 0 0,0-1-1,0 1 1,0-1-1,0 1 1,0 0 0,0-1-1,0 1 1,0-1 0,0 1-1,0 0 1,0-1 0,0 1-1,0-1 1,0 1 0,-1-1-1,1 1 1,0-1-1,0 1 1,-1-1 0,1 1-1,0-1 1,-1 1 0,0 0-1,-13 17 125,13-17-96,-18 21 314,5-5-223,-2 0 1,-26 22-1,39-36-638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76 0 1528,'-9'8'1790,"3"-3"-1890,1-1 0,-1 1 0,1 0 0,0 0 0,0 0 0,1 1 0,-7 10 0,8-11 198,1-1 1,-1 0-1,1 1 1,0 0-1,1-1 1,-1 1-1,1 0 1,0 0-1,0 0 1,0 0-1,1 0 1,-1 5-1,1-9-61,0 0 1,0 0-1,0-1 0,0 1 0,0 0 0,0 0 1,0 0-1,1 0 0,-1 0 0,0 0 1,0 0-1,1-1 0,-1 1 0,1 0 0,-1 0 1,1 0-1,-1-1 0,1 1 0,-1 0 0,1-1 1,-1 1-1,1 0 0,0-1 0,-1 1 1,1-1-1,0 1 0,0-1 0,-1 1 0,1-1 1,0 0-1,0 1 0,0-1 0,0 0 0,-1 0 1,1 1-1,0-1 0,2 0 0,-1-1-62,1 1-1,-1 0 1,0-1-1,0 0 1,1 0-1,-1 0 1,0 0-1,0 0 1,0 0-1,0 0 1,0-1 0,3-2-1,2-3-150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1 864,'0'-1'-8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0 832,'1'3'304,"-1"3"312,0 0-72,0 5-95,-2 0-25,1 3-32,0 1-48,0 0-144,0 0-80,0 0-384,1 0-456,-1 0 416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15 336,'0'0'192,"0"0"96,1 1-8,0-1 8,2 0 8,0-1 0,3-2-40,0 1-71,0-1-145,1 1-40,-1 0-104,1 0-233,-1 1 209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4249,'6'-1'384,"-3"1"-136,-1 0-312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4.5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4581 1 11698,'-59'21'905,"-92"29"1175,-94 37-1952,-85 44-144,-70 48 8,-52 48-128,-32 47-224,-12 43-408,6 39-392,30 29-625,45 19-431,69 4 1192,94-67-6314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2 4281,'2'2'-464,"2"0"456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3 5729,'0'2'128,"1"0"-112,0 1-232,1 1 152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25 13 5577,'-1'-2'32,"-1"1"120,0-1-88,-1 1 456,1 0 120,-2 0-63,1 1-121,0 0-752,1 1-1041,-1 3 753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 2921,'6'-1'-208,"-6"1"-225,1 0 17,-2 0 8,0-2 296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15 4713,'-1'1'4137,"1"0"-4081,0 0-992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1:36.2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9373 1784,'0'-1'165,"-1"-1"-1,1 1 0,0-1 0,0 1 0,0-1 0,0 1 1,0-1-1,1 1 0,-1-1 0,0 1 0,1 0 0,-1-1 1,1 1-1,-1-1 0,1 1 0,0 0 0,0-1 0,-1 1 1,1 0-1,0 0 0,0 0 0,0 0 0,0 0 0,1 0 1,-1 0-1,0 0 0,0 0 0,2-1 0,1 2 86,1-1 1,0 0-1,-1 1 0,1 0 0,-1 0 0,1 0 0,0 1 0,4 1 1,-4-2-481,32 3 298,-1-3-1,1-1 0,62-9 1,48-2 57,479-27 203,-461 24-124,156-31-197,-132 16-3,235-44-6,83-10-3,301-41-59,-693 101 64,169-58 0,-142 27 12,-2-7 0,-4-6-1,-2-5 1,-4-7 0,207-165 0,-232 156-39,131-142 0,-142 127 68,210-240-30,-32-26 480,-133 152-215,186-300-93,-9-101 39,-255 490-207,476-1025-8,-268 591 17,57-133 1,151-246-13,-229 480-8,159-233-6,-280 513-138,244-268 1,-327 404 90,2 2 1,1 3-1,3 2 0,1 1 1,2 3-1,91-45 0,-94 58 53,1 1 0,1 3 0,0 2 1,1 2-1,1 2 0,0 3 0,105-3 0,-60 15 13,1 4 0,-1 5 0,-1 4 0,0 4 0,161 57 1,163 100 135,-315-128-140,216 128 98,-132-65-100,318 215 253,-162-94-202,-163-116-37,108 66 94,669 382 345,-662-402-371,40 22 30,-231-118-82,105 82 1,-104-63 130,220 132-1,-170-121 253,228 182-1,-329-234-257,94 86 96,-101-83-197,104 74 1,242 182 240,-332-250-235,-9-7-41,274 203 37,-177-154-50,121 80 21,44 15-6,26 16 7,-274-162-8,2-4 1,2-3-1,97 35 0,-59-26 98,64 37-34,25 10-68,353 159 174,-19 13-185,-299-124 35,-47-26-21,-45-35-17,424 243-42,-323-190 64,-55-32-24,-28-15 4,2-8-1,4-7 1,4-7 0,342 82-1,-344-106-72,-80-18-29,0-3-1,117 10 1,70 10-596,-209-26-549,1-3-1,0-3 1,131-2 0,-153-9-169,-2 1 556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5:54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83 1384,'-16'-82'4892,"17"124"-1078,2 24-2342,1 24-1326,7 503-14,-11-520-1055,9-119-1263,-4-6 1333,8-153-66,-9 87-3013,-1 68 3217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5:57.3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122 115 1208,'-13'-8'9143,"30"6"-8782,150-10 359,-111 5-349,251-43 189,-291 46-551,-6 1-6,1 0 1,-1 1 0,0 0-1,0 1 1,1 0 0,-1 1 0,19 1-1,-29-1-10,0 0 1,-1 0-1,1 0 0,0 0 0,0 0 0,0 0 0,0 0 0,-1 0 1,1 0-1,0 0 0,0 0 0,0 0 0,0 1 0,0-1 0,0 0 1,-1 0-1,1 0 0,0 0 0,0 0 0,0 0 0,0 0 0,0 0 1,0 1-1,0-1 0,0 0 0,-1 0 0,1 0 0,0 0 0,0 0 1,0 1-1,0-1 0,0 0 0,0 0 0,0 0 0,0 0 0,0 1 1,0-1-1,0 0 0,0 0 0,0 0 0,0 0 0,0 1 0,0-1 1,0 0-1,0 0 0,0 0 0,0 0 0,1 0 0,-1 1 0,0-1 1,0 0-1,0 0 0,0 0 0,0 0 0,0 0 0,0 0 0,0 0 1,1 1-1,-20 4-83,-88-2-1365,0 5 0,1 5 0,-201 52 0,275-55 923,19-6 114,0 0 0,0-1-1,0 0 1,-24 2-1,37-5 444,-1 0-1,1 0 1,0 0-1,0 0 0,0 0 1,0-1-1,0 1 1,0 0-1,-1 0 1,1 0-1,0 0 0,0 0 1,0 0-1,0 0 1,0 0-1,0 0 0,0 0 1,-1-1-1,1 1 1,0 0-1,0 0 1,0 0-1,0 0 0,0 0 1,0 0-1,0-1 1,0 1-1,0 0 0,0 0 1,0 0-1,0 0 1,0 0-1,0 0 1,0-1-1,0 1 0,0 0 1,0 0-1,0 0 1,0 0-1,0 0 0,0-1 1,0 1-1,0 0 1,0 0-1,0 0 1,0 0-1,0 0 0,0 0 1,0-1-1,1 1 1,-1 0-1,0 0 0,0 0 1,0 0-1,0 0 1,0 0-1,0 0 0,0 0 1,1 0-1,-1 0 1,0-1-1,0 1 1,0 0-1,0 0 0,9-7 567,41-16-109,1 3 0,0 3 0,1 1 0,1 3 0,79-10-1,228 12 281,-299 11-658,3-7 188,-1 0-3801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5:59.0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126 159 2240,'25'-26'4854,"-16"15"-4309,-1-1 0,0 0 0,0-1 1,7-19-1,9-13 868,-24 45-1396,0 0-1,0-1 1,0 1 0,0 0-1,1 0 1,-1 0-1,0 0 1,0 0 0,0-1-1,0 1 1,0 0 0,0 0-1,0 0 1,0 0 0,0-1-1,1 1 1,-1 0-1,0 0 1,0 0 0,0 0-1,0-1 1,0 1 0,0 0-1,0 0 1,0 0-1,0-1 1,0 1 0,-1 0-1,1 0 1,0 0 0,0 0-1,0-1 1,0 1 0,0 0-1,0 0 1,0 0-1,0 0 1,0-1 0,-1 1-1,1 0 1,0 0 0,0 0-1,0 0 1,0 0-1,0 0 1,-1 0 0,1-1-1,0 1 1,0 0 0,0 0-1,0 0 1,-1 0 0,-14 2 346,-13 7-113,15-2-159,0 1 1,1 0-1,0 0 0,1 2 0,0-1 1,0 1-1,1 1 0,0 0 0,1 1 1,0-1-1,1 2 0,0-1 0,1 1 1,0 0-1,1 1 0,1 0 0,0 0 1,-5 23-1,10-36-79,0 0 0,0 0 0,-1 0-1,1 1 1,0-1 0,0 0 0,0 0 0,0 0 0,1 0 0,-1 0 0,0 0 0,0 0 0,1 0 0,-1 0 0,0 0 0,1 0 0,-1 0 0,1 0-1,0 0 1,-1 0 0,1 0 0,0 0 0,-1 0 0,1 0 0,0-1 0,0 1 0,1 1 0,0-2 4,0 1 0,0-1 0,0 1 0,0-1 0,0 0 0,0 0 0,0 0 1,0 0-1,0 0 0,0 0 0,0-1 0,0 1 0,0-1 0,1 0 0,5-2 10,0 0 0,0 0 0,-1-1-1,1 0 1,-1 0 0,9-8 0,-9 5-23,0 0 1,0-1-1,-1 0 0,0 0 0,0-1 1,8-16-1,-11 19 7,-1 1-1,0-1 1,0 0-1,0 1 1,-1-1-1,1 0 1,-1 0-1,-1 0 1,1 0-1,-1 0 1,0 0-1,-2-12 1,2 17-12,-1 0 1,1-1-1,0 1 1,-1-1-1,0 1 1,1 0-1,-1-1 1,0 1-1,0 0 1,1-1-1,-1 1 1,0 0 0,0 0-1,-1 0 1,1 0-1,0 0 1,0 0-1,0 0 1,-1 1-1,1-1 1,0 0-1,-1 1 1,1-1-1,-1 1 1,1-1-1,0 1 1,-1-1-1,1 1 1,-1 0 0,1 0-1,-1 0 1,1 0-1,-1 0 1,1 0-1,-1 0 1,-2 1-1,1 0-4,1 0 0,-1-1 0,0 1 0,0 0 0,1 1 0,-1-1 0,1 0 0,-1 1-1,1-1 1,0 1 0,0 0 0,-1 0 0,1 0 0,0 0 0,1 0 0,-1 0 0,0 0 0,1 1 0,-2 2 0,1 1 13,0 1 1,0 0 0,1 0-1,0 0 1,0-1 0,1 1-1,0 0 1,0 0 0,0 0-1,1 0 1,0 0 0,1 0 0,-1 0-1,1-1 1,4 10 0,-5-13-4,1-1 0,-1 0 1,0 0-1,1 0 1,-1 0-1,1 0 0,-1 0 1,1 0-1,0 0 0,0 0 1,0-1-1,0 1 1,0-1-1,0 1 0,0-1 1,1 0-1,-1 0 0,3 1 1,-2-2-3,0 1 0,0-1 0,0 0-1,0 0 1,0-1 0,0 1 0,0-1 0,0 1 0,0-1 0,0 0 0,0 0 0,-1 0-1,1-1 1,0 1 0,0-1 0,-1 1 0,1-1 0,-1 0 0,3-2 0,7-6-3,-1-1 0,0 0 1,0 0-1,10-15 1,-17 22 1,-1-1 0,1-1 0,-1 1 0,0-1 0,0 1 0,-1-1 0,0 0 0,0 0 0,0 0 0,0 0 0,-1 0 0,0 0 1,0-7-1,-1 11 2,0 1 1,0-1 0,-1 1-1,1 0 1,0-1 0,0 1-1,-1 0 1,1-1-1,-1 1 1,1 0 0,-1 0-1,0-1 1,1 1 0,-1 0-1,0 0 1,0 0 0,0 0-1,0 0 1,0 0 0,0 0-1,0 0 1,0 0 0,0 0-1,0 1 1,0-1 0,-3 0-1,1 0-2,0 0 0,0 1 0,0-1 0,-1 1 0,1 0 0,0 0 0,-1 0 0,1 0 0,0 1 0,-7 1 0,1 0-7,0 1 0,-1 1 1,1 0-1,1 0 0,-1 0 0,1 1 0,-9 6 0,11-5 9,1-1-1,-1 1 1,1 0-1,0 1 1,1 0-1,0-1 1,0 1-1,0 0 1,1 1-1,0-1 1,0 1-1,-3 14 1,6-19-1,-1-1 0,1 1 1,0-1-1,0 1 0,0-1 0,0 1 1,0 0-1,1-1 0,-1 1 0,1-1 1,0 1-1,0-1 0,0 1 1,0-1-1,0 0 0,0 1 0,3 2 1,-2-3-2,0 0 1,1 0 0,-1 0-1,1 0 1,0-1-1,-1 1 1,1-1 0,0 0-1,0 0 1,0 0-1,0 0 1,0 0 0,0 0-1,0-1 1,0 0-1,0 1 1,0-1 0,4-1-1,1 0 4,0-1-1,-1 0 0,1 0 0,-1 0 0,0-1 0,1-1 1,-1 1-1,-1-1 0,1 0 0,-1-1 0,1 1 0,-1-1 1,0-1-1,6-6 0,-8 7-1,0 1 1,-1 0-1,1-1 1,-1 1-1,0-1 1,-1 0-1,1 0 1,-1 0-1,3-9 1,-5 12-2,1-1 1,-1 1 0,1-1 0,-1 0 0,0 1 0,0-1 0,0 1 0,-1-1 0,1 0 0,-1 1 0,1-1 0,-1 1 0,0-1 0,0 1-1,0-1 1,0 1 0,0 0 0,0-1 0,-1 1 0,-2-3 0,2 3-6,1 0 1,-1 0-1,0 0 1,0 1-1,0-1 1,0 0-1,0 1 1,0 0-1,-1-1 0,1 1 1,0 0-1,-1 0 1,1 0-1,-1 1 1,1-1-1,-1 1 0,1-1 1,-1 1-1,0 0 1,1 0-1,-6 0 1,3 1-2,0 0 0,0 1 1,0 0-1,0 0 0,0 0 1,0 0-1,0 1 0,1-1 1,-1 1-1,-5 5 0,2 0-3,-1-1-1,1 2 1,0-1-1,1 1 1,0 0-1,0 0 1,1 1-1,0 0 1,-7 17-1,12-25 9,0 1 0,0 0-1,1-1 1,-1 1 0,0 0 0,1-1-1,0 1 1,0 0 0,0-1 0,0 1-1,0 0 1,0 0 0,1-1 0,-1 1-1,1 0 1,0-1 0,-1 1 0,1 0-1,1-1 1,-1 1 0,0-1 0,1 0-1,-1 1 1,1-1 0,-1 0 0,1 0-1,0 0 1,0 0 0,0 0 0,0-1 0,1 1-1,-1-1 1,0 1 0,1-1 0,-1 0-1,1 0 1,-1 0 0,6 2 0,-2-2-2,1 1-1,0-1 1,0 0 0,-1 0 0,1-1 0,0 0 0,0 0 0,0-1 0,-1 0 0,1 0 0,0-1 0,-1 1-1,1-1 1,11-6 0,-12 5-26,0-1 1,0-1-1,0 1 0,0-1 0,-1 0 0,0 0 0,0 0 1,0-1-1,0 0 0,-1 0 0,0 0 0,0-1 0,2-6 0,-5 11 2,0 0-1,0-1 0,-1 1 0,1 0 0,-1-1 1,1 1-1,-1 0 0,0-1 0,0 1 0,0-1 0,0 1 1,-1 0-1,1-1 0,-1 1 0,1 0 0,-1-1 1,-1-2-1,0 2 8,0 1 1,1-1-1,-1 1 1,-1 0-1,1 0 1,0 0-1,0 0 0,-1 0 1,1 0-1,-1 1 1,0-1-1,1 1 1,-1 0-1,0 0 1,0 0-1,0 0 1,-4-1-1,2 1-96,-1 1 0,1-1 0,-1 1 0,0 0 0,1 0 0,-1 1 0,1-1 0,-1 1 1,1 1-1,-1-1 0,1 1 0,-1 0 0,-5 3 0,7-3-239,0 0 1,0 0 0,1 0-1,-1 1 1,1-1-1,-1 1 1,1 0-1,0 0 1,0 1 0,-4 5-1,4-2-300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6:02.8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1 2184,'-7'10'577,"-1"3"487,-4 4-200,2 2-88,0 1-288,0 2-208,0 1-776,-2 1-512,-7-4 504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4.8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4891 0 13747,'-31'3'360,"-50"11"344,-57 21-1128,-61 32 328,-56 39 56,-55 45 32,-51 45 32,-44 46 40,-36 45 0,-21 41-88,-6 32-96,16 25-528,33 14-288,56 0-993,68-12 985,84-72-8850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6:03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 1824,'-3'0'352,"0"3"313,1 2 23,4 2-56,1 1-104,7 1-88,5-2-48,6 1-144,4-1-48,4 3-608,-1 0-832,8 5 720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6:04.1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1 177 1448,'5'-8'512,"2"-2"457,1-5-177,2-2-400,2-2-176,1 1-216,4-3-24,-3-2-168,1-1-600,0 2 520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6:04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4529,'5'5'304,"1"4"56,-1-3-56,2 5-224,0-1-40,3 3-16,2 1 8,5 4-16,1 3-368,8 2 240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6:07.5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20 888,'-2'-19'608,"-2"25"-122,-2 34 582,14 280 1975,12-107-5609,-15-177 1768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6:08.3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1792,'-1'155'2646,"24"524"-2867,-16-624-195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5:05.94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1520 70 1584,'2'-4'269,"1"-1"0,-1 1-1,0-1 1,-1 0 0,1 0 0,0-9-1,-1-6 4047,-1 20-4287,0 0-1,0-1 1,0 1-1,0 0 1,0 0 0,0-1-1,0 1 1,0 0-1,0 0 1,0 0-1,0-1 1,0 1-1,0 0 1,0 0-1,0-1 1,0 1-1,0 0 1,0 0-1,0 0 1,1-1-1,-1 1 1,0 0 0,0 0-1,0 0 1,0-1-1,0 1 1,1 0-1,-1 0 1,0 0-1,0 0 1,0 0-1,0-1 1,1 1-1,-1 0 1,0 0-1,0 0 1,1 0-1,-1 0 1,0 0 0,0 0-1,0 0 1,1 0-1,-1 0 1,0 0-1,0 0 1,1 0-1,-1 0 1,0 0-1,0 0 1,0 0-1,1 0 1,-1 0-1,0 0 1,0 0-1,1 0 1,-1 0 0,0 1-1,0-1 1,0 0-1,0 0 1,1 0-1,-1 0 1,0 1-1,1-1 18,-1 1 1,1-1-1,0 1 0,-1 0 0,1 0 0,-1-1 1,1 1-1,-1 0 0,1 0 0,-1-1 0,0 1 1,1 0-1,-1 0 0,0 0 0,1 0 1,-1 0-1,0-1 0,0 1 0,0 0 0,0 1 1,-4 23 521,-2 0 1,0 0 0,-12 28 0,4-12-274,-167 422 545,73-202-533,-193 406 81,140-325-357,-67 206 12,120-279-12,-147 341 3,192-449 6,-21 46-866,81-200 404,-8 12-3291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5:08.0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 1707 1352,'-3'-2'415,"1"0"-1,0-1 0,0 1 1,1 0-1,-1-1 0,0 1 0,1-1 1,0 1-1,-1-1 0,0-5 1,2 7-344,0 0 1,0 0 0,0 0 0,0 0 0,0 0 0,0 0 0,1 0-1,-1 1 1,0-1 0,1 0 0,-1 0 0,1 0 0,-1 0-1,1 1 1,-1-1 0,1 0 0,-1 0 0,1 1 0,0-1 0,-1 0-1,1 1 1,0-1 0,0 1 0,0-1 0,-1 1 0,1-1-1,0 1 1,0 0 0,0-1 0,0 1 0,0 0 0,0 0-1,0-1 1,0 1 0,0 0 0,0 0 0,0 0 0,0 0 0,-1 0-1,3 1 1,189-31 1175,476-169-624,-555 161-530,-72 24-56,848-298 301,-77 21-228,-554 202-99,169-56-2,521-190 640,-799 269-550,-100 42 24,1 2 1,2 3 0,81-21-1,-94 28-345,-26 4-591,-14 7 755,1 1 0,0-1 0,0 1 0,-1-1 0,1 1-1,0-1 1,-1 1 0,1-1 0,0 1 0,-1 0 0,1-1 0,-1 1 0,1 0 0,0-1-1,-1 1 1,1 0 0,-1 0 0,1-1 0,-1 1 0,1 0 0,-1 0 0,1 0 0,-1 0-1,0 0 1,1 0 0,-1-1 0,1 1 0,-1 1 0,1-1 0,-1 0 0,-8-1-445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1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1400,'-2'-2'712,"4"7"-984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22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4849,'-1'1'5,"1"-1"1,-1 0-1,0 1 1,1-1-1,-1 1 0,1-1 1,-1 1-1,1-1 1,-1 1-1,1 0 0,-1-1 1,1 1-1,0-1 1,-1 1-1,1 0 0,0-1 1,0 1-1,-1 0 1,1 0-1,0-1 0,0 1 1,0 0-1,0-1 1,0 1-1,0 0 0,0 0 1,0-1-1,0 1 0,0 1 1,2 31 194,-1-25-107,-6 194 1242,0-48-1071,6 404 453,-14 1196 35,-2-452-424,8-307-290,2 984 15,8-1419-49,-7 563 11,7 666-6,5-795-2121,-8-922 1398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1 332 888,'843'-73'1714,"-648"61"-549,1093 6 143,-605 18-2398,1686-2 1277,1932-57 6211,-2282-33-5963,601-17-268,2304 59-45,-3354 59-55,-23 0-50,1207 17 1030,-1462-42-677,-1111 2-620,154-7-5428,-282 6 4236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5.1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4228 0 14603,'-29'8'760,"-44"14"649,-51 22-1305,-49 27 96,-48 28 64,-41 28 32,-40 28 48,-33 26-40,-26 25-160,-16 23-72,-5 18-168,9 14-112,27 5-344,38-1-384,56-8-2057,65-15 1857,64-48-11443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35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103 319 392,'-5'2'301,"0"0"0,0 1 0,0 0 0,0 0-1,0 0 1,1 0 0,-1 1 0,1 0 0,0 0 0,0 0 0,0 0 0,-4 8-1,-7 4 282,13-13-376,-1 0 0,1-1 0,-1 1-1,1 0 1,0 0 0,0 1 0,0-1 0,0 0 0,1 1 0,-3 6 0,29-30 1609,72-111-312,-41 51-1221,-22 32-195,-21 28-48,1 0-1,1 1 1,0 0 0,2 1-1,29-25 1,-46 42-21,1 0-1,0 1 1,0-1 0,0 0 0,0 1-1,-1-1 1,1 1 0,0-1 0,0 1-1,0-1 1,0 1 0,0 0-1,0 0 1,0-1 0,0 1 0,1 0-1,-1 0 1,0 0 0,0 0 0,0 0-1,0 0 1,0 0 0,0 1-1,0-1 1,0 0 0,0 0 0,0 1-1,0-1 1,0 1 0,0-1 0,0 1-1,0-1 1,-1 1 0,1 0-1,0-1 1,0 1 0,0 0 0,-1 0-1,1-1 1,0 1 0,-1 0 0,1 0-1,-1 0 1,1 0 0,-1 0-1,1 1 1,3 8 107,-1 0-1,0 0 1,0 1 0,1 12-1,3 9 47,19 64 45,-19-63-314,2 0 0,1 0 1,2-1-1,1 0 0,1-1 0,24 38 0,-15-43-1215,-2-11 465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7:4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4353,'0'-1'97,"0"0"1,0-1-1,0 1 0,0 0 1,0 0-1,0 0 0,0 0 1,1 0-1,-1-1 0,1 1 1,-1 0-1,1 0 0,-1 0 1,1 0-1,-1 0 0,1 0 1,0 0-1,-1 0 0,1 0 1,0 1-1,0-1 0,0 0 1,0 0-1,0 1 0,0-1 1,0 1-1,0-1 0,0 1 1,0-1-1,0 1 1,0-1-1,0 1 0,1 0 1,-1 0-1,0-1 0,0 1 1,0 0-1,0 0 0,1 0 1,-1 1-1,0-1 0,0 0 1,0 0-1,0 0 0,0 1 1,1-1-1,-1 1 0,0-1 1,2 2-1,4 2 314,1 0 0,-1 0 0,0 1-1,0 0 1,8 8 0,257 255-143,-221-218-473,2-3 0,2-3 0,2-1 0,81 44-1,-74-47-867,-60-37 1041,0-1 0,0 1 1,0 0-1,-1 1 0,1-1 0,-1 1 0,0-1 0,1 1 0,-2 0 0,1 0 1,0 0-1,1 6 0,-3-9 75,-1 0 1,1 1 0,-1-1-1,0 0 1,0 1 0,1-1-1,-1 0 1,0 1 0,0-1-1,-1 0 1,1 1 0,0-1-1,0 0 1,-1 0-1,1 1 1,0-1 0,-1 0-1,-1 3 1,1-2 25,-1-1 1,1 1-1,-1 0 1,0 0-1,0-1 1,0 1-1,0-1 0,0 0 1,0 1-1,0-1 1,0 0-1,-1 0 1,-3 1-1,-22 7 197,2 1 0,-1 1-1,1 1 1,1 1 0,0 2-1,1 0 1,-26 23 0,-195 182 521,101-55-4181,107-114 2380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698 0 7098,'-2'2'0,"-6"1"-489,-8 4-295,-5 2 104,-6 2 128,-4 3 616,-4 0 352,-1 3 360,-3 0 16,0 1-231,0 1-193,-1 0-432,0 2-176,-1 1-329,-1 1-55,2 0 136,0-1 144,3-1 288,2-2-40,5-3-536,4-2-320,6-3 432,6-3-2465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781 134 520,'9'-3'176,"12"-2"216,12-3 320,9-3 81,6-1-65,3 0-168,1-1-384,-1-1-104,-5 2-56,-5 0 8,-7 2 16,-7 2 72,-7 1 200,-9 2 0,-9 3-40,-8 3-96,-10 4-264,-9 5-72,-10 3-64,-10 5 24,-10 5 104,-10 4 64,-9 5 56,-8 4 8,-6 4-40,-5 2-32,-3 1 8,1 1 16,2-2 24,5 0 16,7-3-8,10-3-24,12-4-432,12-5-376,13-6 440,13-5-2585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0 300 1240,'9'-2'296,"13"-4"256,14-4-207,15-6-329,11-4-16,10-6-8,6-2 8,4-4 56,2-1 24,-1 0-8,-1 0-96,-3 0 0,-14 5-2577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 0 9474,'-14'4'88,"-19"6"-152,-18 5-720,-14 8 64,-11 4 104,-6 5 159,-2 2 553,-1 2 185,5 2 127,5 1-16,10-1-488,12-1-544,14-2-1401,14-3 1137,12-8-3513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0 559 1368,'11'-3'312,"16"-4"409,16-4-49,13-7-80,12-3-32,7-5-208,5-3-104,1-3-144,0-1-56,-2-1-16,-3 0 0,-5 0-8,-4-1-16,-5 0-96,-6 0-184,-6 1-472,-6 1-152,-8 2-41,-7 2 289,-9 4 456,-7 5-1104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1198 72 1272,'-9'1'608,"-13"2"561,-15 5-113,-13 3-400,-13 5-248,-10 4-272,-8 4 64,-6 4 64,-4 5-8,-1 3-16,1 3-136,2 3-88,3 0-16,8 2-144,8-2-224,10-1-536,12-3-104,12-4-240,12-5 223,13-5 769,13-7 232,12-5 720,13-6 161,11-5-65,11-7-56,10-4-240,8-5-144,7-5-136,6-3-32,4-4-48,3-3-16,1-3-32,-1-1-32,-1-1-32,-2-2-8,-3-1-24,-3-1-32,-4 0-112,-4 1-120,-5 1-400,-8 1-40,-8 2 120,-9 3 152,-11 3 528,-9 3 80,-12 5 16,-12 5 16,-11 6-64,-13 5 24,-12 7 168,-11 7 104,-11 5 88,-9 4-8,-9 5-160,-6 3-136,-7 4-136,-4 3-24,-2 4-40,-1 3-16,1 2-56,4 1-88,5 0-232,6 0-160,8 0-248,9-2-80,10-3 472,16-8-3193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0 360 1280,'13'-4'56,"16"-5"312,18-6 184,14-4 385,10-5 71,6-1-264,4-1-208,0-1-384,-1-1-72,-3 0-80,-3-1-96,-4-2-584,-2-1-448,-4-2 584,-12 5-2721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950 0 6401,'-15'4'312,"-21"6"281,-19 8-1002,-17 8-311,-13 7-336,-9 7 16,-4 4 424,-1 3 336,4 0 328,5-1 8,8-2-816,9-2 551,17-8-2111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5.4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4668 0 16828,'-33'8'304,"-53"16"-448,-61 20-32,-61 32 88,-55 38 8,-50 41 88,-42 39 8,-38 39 24,-26 35 0,-17 34-184,-3 27-305,18 18-607,33 9-312,58-8-2369,72-17 2297,80-65-7114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0 434 2024,'9'-2'593,"15"-5"527,14-3-416,14-5-528,12-4-88,8-4-56,8-4-8,3-2 0,3-2 8,0-2-8,0-1-16,-3-2-8,-2 1 0,-4-1-184,-4 1-312,-5 1 296,-15 6-3769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345 0 6305,'-17'8'112,"-22"10"-16,-21 12-600,-14 8-640,-8 6 704,9-4-3985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404 381 2232,'6'-1'601,"11"-1"487,12-3-240,12-3-472,12-4-176,10-3-128,9-5-8,5-2 24,3-3 16,2-3 48,-1-1-8,-2 0-40,-3-2-32,-5 2-96,-4 2-48,-8 3-88,-9 2-16,-10 5 48,-12 2 72,-11 5 96,-13 3 24,-13 4 8,-13 5-32,-14 5-16,-13 4-8,-12 6 0,-12 5 8,-10 5 8,-10 6 32,-7 5 0,-7 6 0,-5 4 0,-3 4-8,0 4 128,4 1 88,7-1 0,12-3-87,14-6-482,17-7-607,18-9-392,18-9 64,18-10 336,19-10 559,18-11 425,18-10 24,16-9-31,14-8-89,13-6-377,10-6-103,8-2-48,4-2 48,2 1 568,-2 2 288,-4 3 192,-5 3 0,-8 5-239,-8 2-209,-10 5-521,-10 2 289,-18 7-1848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1508 75 992,'-6'0'440,"-12"1"464,-13 2 105,-15 5 23,-12 3-32,-12 7-112,-9 5-87,-8 6-217,-6 6-64,-5 7 8,-3 4-40,-1 4-144,1 1-80,3 1-192,4-1-32,8-1-16,8-3-88,10-6-216,13-5-256,13-8-568,15-6 31,15-7 169,16-6 256,16-6 576,14-6 48,14-5 48,13-5 8,10-6 104,9-3 104,5-4 232,5-3 64,1-4 1,1-1-81,-2-3-224,-1-1-88,-2-1-88,-5-2-32,-4-1-48,-6 0-40,-7 1-88,-7 1-40,-10 4 24,-11 3 40,-11 4 120,-10 4 24,-12 5 40,-12 5 24,-13 4 24,-13 6 32,-13 7 136,-11 5 56,-12 6 128,-9 6 32,-8 4-48,-6 5 24,-5 5 192,-3 4 16,0 6-15,1 2-89,6 3-344,7 1-104,11-1-232,10-1-64,14-5-128,12-5-160,15-6 63,14-6 41,14-8 144,15-5 136,14-8 80,15-7 0,14-7-56,12-7-56,10-6-64,9-6-8,6-6 48,3-3 40,1-4 96,0-2 8,-2-2 0,-5-1 8,-4 0-128,-7 2-264,-8 1-400,-8 3-232,-10 3-345,-10 3 129,-13 5 416,-12 5 208,-15 6 600,-14 6 224,-16 9 80,-15 8 176,-15 9 216,-13 7 64,-12 7 49,-11 4-113,-8 6-248,-9 5-80,-6 4-96,-6 6-56,-3 2-104,-1 4-48,2 1-8,5-1 16,10-2-40,12-5-280,17-5-1120,18-8-937,20-7 1113,16-9-3321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1384 396 544,'14'-8'168,"17"-9"152,16-7 80,8-7 0,4-3 80,-2-1 57,-8 2 79,-10 2 96,-12 4 72,-12 4-96,-15 5-256,-13 6-136,-15 5-160,-14 6 112,-13 7 177,-14 7 31,-11 6-72,-11 6-112,-9 4-176,-6 4-40,-7 4-8,-2 5-8,0 5 16,1 2 0,5 2 0,9 0-16,9-1-296,13-2-136,13-3-344,14-6-393,14-4-79,13-7 184,16-6 392,15-7 432,16-6 376,15-7-40,15-8-56,14-6-40,13-8-24,11-6 0,9-6 56,6-6 88,4-3 112,2-3 56,0-2 16,-2 0-64,-4-1-128,-5 0-72,-6-1-400,-6 2-192,-9-1-344,-11 2-112,-10 1 279,-13 4 193,-13 5 496,-14 6 184,-13 6 112,-15 6 8,-14 8-31,-15 7 151,-15 7 400,-14 8 152,-13 6 88,-10 7-144,-10 6-311,-8 5-145,-7 6-216,-5 4-40,-6 6-112,-3 4 120,0 5 264,2 1 72,6 1-24,10-1-160,13-3-544,15-5-264,17-6-696,18-8-344,17-8-41,18-6 193,18-8 752,15-8 472,17-7 432,14-8 16,14-7-56,14-8-48,10-5-80,9-6 0,8-6 0,4-4-40,3-4-24,0-3-16,-3-1-8,-2-3-8,-5 0-24,-5-1-8,-6-1-216,-7 2-80,-9 1-64,-10 1 24,-11 5 320,-15 5 224,-13 6 192,-15 8-8,-14 7-128,-16 7-72,-14 9 152,-14 6 121,-14 9 151,-12 7-40,-11 7-248,-10 6-128,-10 5-144,-7 4-24,-6 5 16,-4 4 24,-1 2-24,1 3-40,3 2-264,5 0-112,9 0-32,9-2 8,13-4-176,14-6-393,16-7 529,17-9-6113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310 833 1744,'17'-5'681,"22"-7"407,24-8-272,20-9-160,15-7-424,11-7-104,8-5-104,2-4-24,1-3-8,-2-3-8,-4 0-72,-7 0-88,-8 3-184,-9 2-48,-11 3 16,-12 4 64,-13 6 8,-12 6-56,-13 6-144,-11 5-9,-14 7 441,-12 6 256,-14 6 369,-13 6 175,-15 6 16,-13 5-40,-12 6-120,-12 5-144,-10 6-272,-9 5-96,-9 4-32,-6 5 0,-5 5 0,-2 5 8,-1 4-8,2 4-8,6 3-8,8 1-8,12 0-128,12-2-96,17-4-320,16-6-200,19-8-272,19-6 88,20-10 383,18-10 249,18-9 464,16-12 0,16-10-32,13-9 8,11-9 73,9-6 47,8-6 8,5-3-16,3-4-120,2-3-56,-1-1-200,-2-3-384,-3-1 304,-21 9-2337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1664 69 5057,'-13'4'144,"-20"6"-32,-22 8-64,-20 8 8,-17 6 16,-13 5 312,-10 6 160,-6 4 265,-3 4 31,0 3-256,4 3-160,5 1-264,9 1-56,11-1-64,12 0-48,15-3-208,16-5-160,17-5-136,17-6 48,18-6 200,17-7 160,16-7 136,17-8 16,13-9 24,12-10 16,12-10 32,7-8-8,8-8-72,3-7-40,3-5-64,1-5-32,-1-4-168,-2-4-184,-4-2-313,-6-3-87,-7 0 64,-9 1 200,-11 1 344,-11 3 136,-13 5 264,-12 4 168,-14 7-240,-12 7 0,-14 9-120,-14 7-152,-15 9 288,-14 9 112,-14 7 152,-13 9 0,-12 9 16,-10 7-56,-9 7-72,-7 6 24,-3 5 8,-3 5-55,1 4-73,2 4-48,3 2-72,7 1-16,9-1-8,9-2-64,15-4-144,14-6-137,17-7-263,18-7-24,17-7 152,17-8 144,18-7 312,15-7 144,15-10 96,14-7 24,11-8 0,10-8-64,8-7-96,5-6-32,4-7-48,1-4-8,0-3 8,-2-4-8,-4-1-136,-4-2-216,-6 0-520,-6 1-136,-10 0 112,-9 2 263,-14 4 930,-13 6 295,-15 6 264,-15 7-32,-16 9-368,-15 8-152,-15 7-176,-14 8 32,-14 8 80,-12 6 32,-12 9-16,-10 6 16,-10 8 169,-7 6 79,-5 6 48,-2 5-56,1 5-296,4 3-120,8 3-224,8 0-56,14-2-24,15-3-200,15-5-328,18-7-441,16-7-559,17-7 160,16-9 439,16-8 473,15-9 480,14-10-88,12-10 160,-6-3-872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 0 3873,'-14'6'184,"-20"8"136,-19 10-320,-17 10 0,-10 8-8,-6 6 8,-2 2 8,3 0 16,6 0-8,7-4-304,11-4-272,13-6 304,13-9-3057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1370 7 2681,'-4'-1'432,"-7"0"440,-7-2-160,-10 2-136,-9 0-80,-10 3-192,-7 4-72,-10 4-144,-7 5-56,-8 6-144,-6 6-248,-8 6-472,-5 5 0,-3 7 256,-2 4 408,1 4 616,5 3 40,7 1-272,12-1-720,14-3 280,18-11-3745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1153 15 1568,'-2'-2'744,"-5"-2"593,-8-1-153,-9 2-144,-11 2-136,-10 5-63,-9 5-121,-10 7-400,-6 6-192,-7 6-152,-5 7-8,-4 5 40,-3 4 56,0 4 8,3 2 0,4 0-40,9-1-48,10-4-584,13-4-568,13-6 631,14-8-6120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5.6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3839 1 15451,'-30'8'328,"-49"17"-336,-60 29-80,-62 35 104,-59 39 104,-55 38 80,-44 37 56,-34 35 9,-19 29-65,0 25-48,21 13-336,41 4-417,61-8 329,80-55-15563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1018 0 1840,'-5'0'120,"-10"2"200,-9 2-207,-10 5 199,-10 4 112,-8 7 64,-7 5-16,-6 6-88,-6 5-24,-3 4 136,-3 4 80,0 3 40,0 1-39,3 3-201,6 0-160,6-1-400,10-1-192,11-3-1017,12-3 809,11-10-4569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992 16 3513,'-1'-2'248,"-4"-1"424,-4-2-752,-7 1-544,-7 2-72,-9 5 72,-10 5 391,-8 5 914,-8 5 239,-8 6-8,-6 5-192,-3 6-328,-4 5-56,1 6 96,1 4 49,4 4-65,7 1-72,8-2-448,10-2-304,14-6-689,12-8-559,14-9 896,9-10-3025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852 0 6625,'-9'3'248,"-13"3"345,-13 5-961,-13 7 79,-11 6 17,-8 6 16,-6 6 304,-3 5 176,0 3 80,1 1-7,4 0-113,7-1-88,8-3-216,9-2-201,12-3-1031,11-3 840,9-7-4617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889 255 1312,'7'-9'368,"7"-13"497,6-9-57,-1-7 96,-2-1-64,-7 3-248,-9 5-120,-11 7-344,-10 7-40,-10 9-48,-11 8 0,-10 9 8,-9 8 0,-7 8 0,-6 7-16,-3 5-8,-2 4-16,0 4-8,2 1 0,6 3-8,5 0-48,8 0-688,10-1-448,10-2-464,12-2 591,9-8-879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894 0 6465,'-6'0'296,"-10"0"137,-9 2-401,-10 3-32,-8 4-56,-7 5-8,-7 4 40,-5 6 32,-5 5 32,-3 6 32,-2 5 40,1 4-16,3 3-32,4 3-40,8 1-352,7 1-313,11 1-815,11-1 768,9-10-3697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467 0 6153,'-8'3'56,"-12"4"-200,-11 5-1024,-8 5-192,-6 5-17,-3 4 65,-2 5 1088,0 2 504,4 3 104,3 1 0,7-1-616,6 0 184,9-6-1344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660 37 1200,'-3'-3'584,"-4"-3"489,-6-2-209,-6-1-272,-8 2-216,-6 3-176,-7 6-40,-5 6-40,-6 5-72,-2 7-24,-3 4 48,0 6 16,2 2 24,3 2-64,6 1-192,5 0-64,9-2-288,9-1-64,10-3-176,10-2-208,10-4 575,4-5-1735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639 75 2401,'-2'-4'688,"-4"-4"680,-5-4-296,-6-1-368,-6 0-240,-7 1-296,-6 3 25,-5 5-73,-5 5-16,-3 4-64,-1 5-16,-1 4-32,0 5-16,3 4-16,3 3-16,4 3-217,7 2-47,7 1-288,7 1-224,10-1-136,9 0-384,11-3 775,3-6-1711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580 0 5873,'-9'1'72,"-14"3"-320,-12 4-160,-11 4-216,-7 5-48,-4 4 136,-2 4 184,2 3 288,2 3 40,6 2-136,5-1 0,8-1-233,7-2-159,10-2 32,10-3-24,11-4 296,5-5-192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93 152,'8'-5'80,"11"-5"40,8-6-32,5-4-24,2-2-64,-6 2-504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5.9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2132 0 15347,'-35'20'72,"-57"33"-592,-58 43-312,-51 46 264,-40 45-16,-25 37 152,-8 26 360,13 12-216,28-1-185,50-15-2343,60-26 1680,51-51-6562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820 13 1864,'-3'-1'665,"-6"-2"455,-7-1-184,-9 1-544,-8 1-240,-8 4-152,-7 3-64,-7 5 0,-5 5 56,-3 5 56,-2 3 16,-1 4-56,3 1-32,3 3-448,6 1-112,5 1-296,9 0-73,8-1 529,9-1 80,10-2 272,11-3 80,10-4-72,10-4 8,9-4 48,8-5 0,5-5-104,5-6-48,3-6-32,2-5-32,-2-5 80,0-4 16,-5-2 88,-8 2-192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662 97 1040,'0'-2'440,"-2"-4"441,-3-2 7,-6-2-160,-6 1-40,-6 2-112,-8 1-56,-6 5-112,-7 2-80,-5 5-80,-3 4-32,-4 3-55,1 3-17,0 2-96,3 3-56,5 1-96,6 1-8,7 0-73,8 0-39,9-1-112,9 0 0,10-3 104,8 0 56,9-3 112,9-2-128,9-3-96,6-3 8,6-3 112,5-4 152,3-4 120,3-3 24,1-5-64,1-4-8,-1-4-16,-2-2-16,-3-2 0,-4-1 8,-5 0 16,-6 0 16,-7 3 200,-7 1 88,-8 3 32,-9 3-16,-8 2-192,-8 3-136,-9 3-96,-7 2-8,-9 3 0,-7 4 48,-7 3 32,-5 3 24,-6 4 16,-2 2-16,-2 3-40,-1 3-56,2 2-256,1 2-128,4 1-144,5 0 72,5-1 248,6-1 144,9-2 128,9-3-24,8-3-56,11-2-32,8-4 88,10-3 112,7-2 240,8-3 72,6-2 16,5-3-112,6-2-192,3-4-48,5-2-64,2-4 0,2-3 0,1-2 8,2-3-8,-1-3 16,1-1 0,-1-1-16,0-2 8,-2 1 0,-2 1-16,-3 0 0,-2 1-232,-4 2-216,-4 1-880,-5 2 744,-10 4-2953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469 0 608,'-12'5'104,"-17"5"160,-14 7-144,-14 6-64,-7 3-96,-5 4-40,-1 1-216,2 2 168,11-6-480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0 595 1256,'6'-1'536,"8"-3"513,9-2-193,10-4-368,9-3-136,8-3-168,6-3-24,6-3 0,4-3-8,4-2-32,2-2-16,2-2-64,1-1-40,2-2 8,0-1-8,0-3-32,1-1-352,-2-2-248,-1-2-128,-3-1-520,-2-2 823,-13 6-1463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675 0 3905,'-16'11'-288,"-23"14"288,-19 16-1136,-17 11 79,-10 9 481,-4 2 200,0-1 376,4-4 184,7-7-56,17-13-912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0 737 2761,'10'-3'584,"12"-5"704,14-5-848,14-5-24,11-6-168,9-6-48,9-5-88,7-4-40,5-4-48,3-4-24,1-2-8,1-2 0,-1-2-56,-3-1-88,-1-1-232,-4 0-200,-2-1-560,-4-1 624,-15 10-2761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1794 0 1888,'-8'3'72,"-12"7"64,-12 7-104,-13 9 16,-10 7-8,-10 7-40,-9 6 40,-7 6 393,-6 5 183,-6 4 208,-4 2 0,-4 3-368,-2 0-184,-2 2-216,1 0-48,0-2 0,3-1 8,5-3 8,6-5-32,9-6-72,8-6-80,10-7-552,12-8-360,12-9 560,13-7-2737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0 686 1040,'9'-4'560,"13"-5"441,13-5 47,12-6 40,12-4-176,8-3-160,8-3-360,7-4-168,3-4-175,5-3-25,2-2-16,0-4-8,1-2 0,-1-1 0,-2-2-217,-4-1-223,-2-1-696,-5 1 600,-14 9-4233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0 427 4585,'8'-2'160,"11"-4"8,12-5-152,10-4-40,9-3 0,7-4 0,3-1 24,2-3 24,1 0 8,-1-2-8,0-1-8,-2 0-16,0-2-8,0 0-88,-1-2-240,1 0-568,0-2 512,-11 6-2825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 0 4241,'-13'7'-928,"-19"11"928,-3 2-3313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5.6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594 0 2353,'-27'25'192,"-34"33"352,-25 36-568,-14 30-8,-1 25 0,9 20-16,20 14-16,28 10-112,33 2 120,19-31-2601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6.2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967 0 7274,'-52'44'-32,"-66"61"-1745,-57 61 1233,-36 41-944,-11 18-465,33-29 473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0 641 2064,'9'-4'393,"11"-8"455,14-6-24,11-7 0,11-5 0,7-4-160,6-2-352,4-3-128,2 1-152,1 0-8,-1 1 0,-1 1 1,-1 2-9,-1 1 0,-2 0-24,0-1-161,-3 1-359,-3-1-176,-3 0-680,-5 2 736,-11 5-2985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684 0 1352,'-15'9'104,"-21"12"72,-18 10-144,-13 9-56,-9 5-8,-2 1-64,2-1-48,6-4-112,7-7 24,10-6 112,10-7 24,11-6 96,11-7-664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0 930 808,'7'-5'176,"12"-6"176,13-7-48,12-6 360,10-4 201,10-2 271,6-2-64,6 0-456,3-1-200,3 0-272,1 0-56,2 0-64,-1-1 0,0-1 0,-1-1 0,-1-1-8,-3-1 0,-2 0 0,-4-1-8,-3 0 0,-4 2 0,-4 1-8,-4 2 0,-6 2-104,-5 3-56,-6 1-152,-6 3-112,-8 1-280,-6 3-136,-7 3 16,-7 3-88,-7 4 223,-7 3 137,-8 4 224,-8 5 336,-7 4 472,-6 6 104,-6 6-31,-6 5-97,-4 5-216,-4 5-48,-4 5 0,-4 3 72,-4 4 56,-2 3 40,-2 0 0,-1 0-104,1-1-128,0-2-48,3-3-80,3-2-64,3-3-304,4-3-40,4-3 40,6-4 104,5-2 232,6-3-144,8-4-720,7-2 536,7-5-2137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0 591 1312,'9'-4'488,"13"-5"417,14-5-105,12-6-344,10-5-192,8-5-200,5-2-32,4-3-24,1-3-8,1-2 8,0-2 0,-2-1 0,-2-1 0,-3-1-152,-3 0-152,-3 1-680,-5 0 560,-11 7-2113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1008 0 400,'-6'2'40,"-11"4"32,-12 4-72,-10 5 32,-9 4 112,-9 5 368,-5 3 96,-5 3 49,-4 1-129,-1 3-360,0 1-96,-1 3-56,2 1 0,3 2 16,4 0 0,7-2-136,8-2-304,11-6-425,9-6 425,10-6-1168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731 4 1768,'0'-1'384,"-2"-1"273,-3 1-233,-5 2-272,-4 2-96,-8 4-56,-6 5 0,-7 4 40,-6 3 16,-6 3-32,-5 2-64,-4 2-160,-5 1-48,-1 0 64,0 1 72,2 0 112,4 0-8,8-1-425,8 0 305,10-6-2080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667 0 64,'-8'2'168,"-10"3"80,-11 4-48,-12 5 168,-8 5-56,-7 4-72,-6 7 128,-2 3 145,0 5 375,1 0 136,6 1-152,7-1-232,8-3-560,10-3-224,11-5-144,11-5 40,9-7 168,10-6 80,10-7 72,7-6 0,8-7-208,7-5-192,5-5-440,5-3-80,3-3 112,2-2-129,2-1 657,-9 4-1272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899 161 4777,'-10'3'-80,"-14"6"-416,-15 5-272,-13 6 216,-10 4 112,-9 5 488,-5 3 312,-3 2 96,0 2-96,1 1-280,3 0-72,7 1-16,8-1-48,10-2-24,11-3-112,14-4-312,13-6 16,13-5 87,12-6 137,11-5 632,10-6 73,9-6 31,9-5 72,6-7-264,5-5-16,3-5-56,3-4-56,1-3-64,0-2-8,-1 0-16,-2-2-8,-3 1 0,-4 0-8,-4 2 0,-6 2-16,-6 1-88,-5 3-232,-7 1-504,-5 3-320,-7 1-9,-7 3 329,-7 2 944,-9 1 488,-8 3 369,-8 3-57,-9 3-368,-7 4-104,-8 5-184,-6 5 8,-7 5 0,-5 6 24,-5 4 64,-5 5 24,-2 4 1,-2 3-49,0 4-176,3 3-80,3 1-264,5 2-392,8-1-553,7-1-319,10-3 648,12-7-3001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1109 153 416,'7'-4'16,"6"-5"0,6-5 0,1-3 528,-2-2 336,-4 1 313,-5 1 15,-8 2-448,-8 2-280,-7 3-264,-9 1-24,-9 4-8,-6 2-8,-8 4 32,-6 2 48,-7 3 17,-6 3-41,-5 4-64,-6 3-56,-4 5-48,-3 4-8,-2 5-24,0 4-16,2 3-160,5 2-272,6 0-561,7-1-463,10-3 712,13-7-3281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1334 0 3961,'-5'0'584,"-6"0"808,-9 0-1272,-8 3-376,-7 1-16,-7 3 88,-8 2 120,-7 2 232,-7 2 104,-7 3 64,-6 3-40,-5 4-104,-3 5-112,-1 5-320,-2 5-112,2 5-120,1 4 32,5 2 208,5 2 96,7 1-264,10-2-496,11-2 504,13-10-2673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6.3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256 1 12075,'-42'18'-609,"-58"34"121,-13 9-10490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1315 3 1376,'-1'-1'544,"-4"0"521,-6 0-121,-6 2-16,-8 3-232,-8 3-144,-9 3-272,-7 2-120,-8 3-96,-7 2-40,-6 2-40,-6 2 0,-3 2 16,-5 3-8,-2 4-24,-1 2-24,0 4-48,3 2 0,4 4-120,6 1-104,8 2-352,9 0-280,10 0 512,13-8-3209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52 328,'5'1'344,"9"1"216,10-3-16,12-4-248,11-6-344,11-8-24,-5 0-1880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148 0 1664,'-11'8'304,"-11"8"169,-8 7-233,-3 2-841,4 0 393,6-5-1664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1129 0 2609,'-5'1'592,"-8"1"488,-8 3-504,-10 4-88,-10 4-176,-8 5-56,-9 4-8,-6 5 8,-7 5 0,-6 4 16,-5 4 65,-3 2-1,-1 2-144,1 1-56,4 0-112,7-1-64,9-3-360,11-4-289,13-5-847,13-7-256,15-5 912,8-7-1753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1080 13 2953,'-5'1'272,"-7"1"232,-11 4-376,-8 3-48,-9 4 40,-8 2 72,-6 4 144,-6 3 8,-3 2-96,-3 2-72,0 1-136,0 2-32,2 0-8,3 1-24,5-1-120,8-2-176,7-1-592,9-4-280,9-3-9,10-4 177,10-4 624,9-4 312,10-4 368,7-5 216,10-5 16,6-5-16,8-3-240,5-5-200,4-2 72,3-2 89,3-3 135,1 0 24,-1-1-80,-1 0-80,-2 1-152,-3 0-32,-5 1-16,-6 1 0,-5 2-24,-7 1-24,-7 4 48,-8 3 96,-9 3 152,-9 5 88,-9 4 128,-9 5-16,-9 4-80,-6 4-8,-8 5-40,-7 5 32,-6 4 89,-6 4-33,-5 3-72,-4 3-72,-2 2-144,-2 2-40,0 0-56,2 1-8,4-1 0,6-3-8,7-3-80,9-4-112,12-4-336,10-6-80,13-4-361,11-4 97,12-5 320,11-5 80,10-5 440,8-5-8,10-6 8,5-5-8,7-5 0,5-4 8,3-4-216,2-4-64,-1 0-64,-2-1 8,-2 0 216,-6 2 80,-5 1 96,-7 3 64,-8 4 312,-9 4 160,-8 4 424,-9 6 16,-10 4-207,-8 4-153,-11 5-360,-8 4-48,-9 5-16,-9 4 40,-8 5 48,-7 4-16,-7 4-48,-6 3-64,-5 3-128,-4 2-40,-3 3-32,-2 1 0,1 2 32,2 2 48,6-2 24,6-1-40,11-3-400,11-5-320,14-4-312,12-5-264,14-6 351,12-5 281,12-8 376,12-6 272,9-7 48,8-7 0,8-6-80,5-5-8,6-4-8,2-2 0,2-1-8,0 0 0,-2 0 0,-2 2 8,-6 2 8,-4 1 16,-5 2-8,-7 2-8,-7 1-24,-7 3 8,-9 4 32,-7 2 96,-10 6 64,-10 3 24,-8 4-8,-10 5-88,-9 5-40,-9 6-40,-10 5-16,-7 5 8,-8 6 8,-6 3-7,-7 4-25,-3 3-25,-4 3-23,-2 2 8,1 2 40,3 2 24,7-2 81,9-1-17,11-4-233,15-4-375,15-7-400,14-5-136,16-7 248,13-6 456,14-7 576,13-8 152,11-7-32,9-9-104,8-6-224,6-8-8,3-4-8,2-5 0,0-3 0,0-2 0,-2-1 0,-3-1-72,-4 1-480,-5 1 384,-14 9-3577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1442 66 2969,'-7'1'496,"-10"1"504,-13 4-632,-12 5-152,-12 6-112,-10 6-16,-11 6-40,-8 6 8,-8 7 336,-6 6 128,-5 5 136,-3 4-7,1 4-337,1 1-136,5 0-128,7 0-32,10-4-144,11-5-80,15-7-288,14-8-169,17-8 41,16-8 72,17-10 280,16-9 184,14-10-24,14-8-8,12-8-16,8-9-80,9-7 24,5-5 16,5-6 24,3-2 80,1-2 104,-1-1 8,-1 0-16,-3 2 0,-4 2-16,-4 1 0,-5 4-8,-6 3-56,-8 2-200,-8 3-88,-9 3-16,-10 3 56,-10 5 368,-11 4-96,-10 6-144,-12 5 80,-12 7-89,-12 6 209,-11 7 265,-12 8-81,-11 7-64,-9 8-16,-8 6 224,-7 6 120,-6 7 272,-3 4 192,-2 6-88,1 4-111,3 2-297,7 1-184,8-2-336,12-4-168,13-6-441,15-9-375,16-9-352,17-10 104,15-12 463,16-10 345,15-12 152,13-10-40,12-10 168,-6-1-520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627 485 1720,'15'-8'528,"20"-11"457,19-11-505,14-7-232,10-7-200,4-3-16,-1-2 0,-5 2 16,-8 2 16,-11 4 24,-12 5 360,-12 7 200,-13 6 40,-11 7-32,-13 6-408,-11 6-240,-12 7-72,-13 7 8,-11 8 48,-11 8 16,-10 6 0,-9 7-8,-8 6-8,-6 5-8,-4 4 16,-4 5 24,1 2 64,0 2 73,7 0 63,7-1-8,12-4-272,15-7-352,15-6-881,18-8-183,17-9 664,10-10-2705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174 0 3537,'-10'2'72,"-14"3"-112,-15 4-536,-13 6 344,3 0-2529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1824,'-10'7'609,"-11"8"463,-9 6-712,-3 5-600,2 2 48,6-5-3241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0 275 144,'12'-6'0,"14"-7"-16,17-7 0,12-8 8,8-5 8,5-2 16,1-3-8,-1 1 0,-4 1-8,-12 7-136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6.5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6 671 7138,'-3'6'432,"0"3"376,16-2-640,26-12 8,42-25-280,48-33-464,52-40-905,49-40-487,44-37 888,-24 11-2473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1038 1 1016,'-7'-1'64,"-13"1"280,-12 2 48,-13 1 48,-12 4 9,-10 4-177,-9 4-96,-7 4-72,-5 4 8,-2 3-48,-1 3-16,2 3-88,3 4-184,7 1-616,7 1 503,16-6-1703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1551 1 2064,'-5'0'192,"-6"-1"241,-9 2-409,-9 1-48,-10 4 8,-9 3 24,-8 3 160,-6 2 96,-7 4 96,-5 2 0,-5 3-128,-5 3-96,-4 5-120,-4 4 0,-4 3 32,-2 3 56,0 2 136,2 1 16,6 2-40,7-1-64,10-2-208,12-5-72,14-6-312,14-6-264,16-6-88,14-7-41,15-5 449,6-5-1528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1229 0 6201,'-8'2'88,"-13"3"-192,-12 4-16,-12 3 40,-9 3 40,-8 2 128,-6 1 40,-6 2 40,-2 2-24,-4 2-80,0 2-72,-1 3-136,0 1-8,2 2-120,3 2-104,5 2-32,5 0-24,8 1-224,9-1-248,10-4 536,11-6-2449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1426 7 776,'0'-1'248,"-3"-1"168,-2-1-200,-6 2-24,-5 1-72,-7 4 104,-7 1 89,-7 4 103,-7 2-16,-7 2-104,-7 4-104,-7 2-168,-6 3-24,-6 4-16,-6 4 16,-4 4 0,-3 3 0,-1 4 8,0 3 8,2 2 0,5 1 8,6 0 0,8-2 16,11-4 184,11-5 48,14-6-112,12-5-144,13-7-216,13-7-80,11-7-208,11-7 24,10-6-136,10-7 15,7-5 321,8-5 96,5-4 168,6-4 0,4-1-128,3-1-232,3 0 216,-13 7-792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1009 0 1848,'-14'5'553,"-18"8"351,-19 7-336,-17 6-192,-13 7-104,-9 4 0,-4 5-16,-2 2-48,1 2-296,4 1-296,5-1-576,5 0-152,8-1 479,16-9-1447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6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947 0 2809,'-5'1'376,"-10"1"296,-9 4-352,-10 4-288,-9 5-32,-8 5 8,-5 5 72,-5 5 80,-3 5 32,-2 5-16,-1 3-56,2 3-200,0 0-120,3 1-88,4 0-96,3-1-40,6-2 48,6-3-312,6-5 407,10-7-1943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1144 0 1496,'-7'1'208,"-10"2"264,-12 3-55,-12 6 55,-10 7-16,-9 5-80,-7 6-40,-6 5-104,-4 5-40,-3 2 24,-2 4-32,1 2-48,1 1-8,4 1-88,5 0-40,7-1-128,7 0-40,10-4-376,10-3-72,11-4-56,10-6-249,11-5 169,11-5 72,10-7 264,3-5-48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709 0 2473,'-7'1'560,"-9"0"664,-10 4-848,-9 4-104,-9 5-184,-6 7-32,-4 6 40,-3 7 16,-2 5 40,0 4 40,0 4 96,4 1 16,4 2-40,6-1-64,9-1-256,8-3-232,9-2-392,10-3-96,10-4-96,9-3 184,9-6 552,7-7 112,8-6 192,5-8-32,7-7-352,3-9-16,4-6-80,3-7-113,1-6-207,1-4 360,-10 2-1080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448 0 3041,'-11'7'56,"-15"8"-72,-12 11-8,-11 9 56,-6 7 64,-1 5 328,2 3 168,4-1 128,8-2-72,9-4-472,10-4-232,12-4-384,12-5-32,11-6 144,12-5-64,9-6 160,8-8-48,9-6-16,5-8 64,4-6-360,4-5-73,2-6 321,-10 2-1072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384 0 2521,'-10'6'0,"-13"7"136,-12 10-617,-8 7 313,-6 6 360,0 4 505,1 1 183,6-1 56,8-1-232,7-3-400,10-3-176,10-4-192,10-6-64,9-5-40,11-5 56,8-5 40,8-6 0,7-5 64,5-5-8,4-6-40,4-5-24,2-6-424,0-5-408,1-5 520,-10 3-2873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6.7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2857 56 6201,'29'-10'256,"29"-6"120,18-2 25,-1 7 303,-18 11 96,-33 16-48,-44 19 24,-53 21-208,-52 22-32,-55 23-31,-49 23 15,-45 23-256,-37 25-56,-25 23-192,-17 23-296,0 22-761,8 20-631,23 14 768,67-37-8082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527 0 4681,'-10'4'208,"-15"6"104,-12 6-416,-11 7-80,-8 6-16,-3 4 56,0 3 160,4 1 312,4-1 120,7-3-8,9-2-128,8-3-440,11-3-248,11-3-176,11-2 24,10-4 200,9-3 104,9-4 160,8-4 16,7-5 32,5-4 32,3-6 8,2-4 8,0-5-32,-1-4-88,-1-5-584,-3-4 456,-10 4-2729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3201,'-9'2'256,"-12"4"368,-14 5-416,-12 6 0,-9 7 8,-8 6-96,-4 5-8,-3 6 72,0 3 96,0 3 176,5 1 16,5 0-192,7-1-112,10-3-224,11-3-88,11-5-128,11-5-96,13-5-72,11-5 16,12-5-16,9-5 80,10-7 144,6-5 48,7-8 168,4-5-176,4-7-200,1-6-176,1-3-369,-1-4 529,-12 4-1088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743 128 1064,'-4'-1'192,"-8"0"280,-8 1-312,-9 3-328,-10 5-24,-7 6-112,-8 6-48,-5 6 144,-4 5 48,-2 6 80,0 5 120,2 3 304,5 1 104,5 0 168,8-3 17,11-3-361,10-5-120,14-7 0,14-6 88,13-9 272,13-9 136,14-9-152,10-10-104,10-8-216,8-8-152,7-6-24,6-6-16,3-4 0,2-3 16,1-1-40,0 0-72,0 0-248,-2 1-144,-4 2-264,-4 2-288,-6 1 631,-16 9-1847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1415 2 480,'-5'-1'120,"-12"0"-8,-13 2 56,-14 4 8,-13 7 72,-13 6 120,-9 6 40,-9 7 41,-5 7-97,-5 5-64,-1 6-32,-1 6-40,1 4 48,2 4 200,4 2 200,7-1 216,9-1-80,11-6-295,13-6-321,15-9-697,17-8-311,16-9-456,16-9 0,15-7 55,13-9 609,0-3-1048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1760,'-12'4'48,"-4"2"-1856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0 368 1776,'13'-5'272,"16"-7"305,15-8-401,13-5-128,6-5-56,4-2 0,-1-1 8,-3 1 8,-5 2 8,-8 2-8,-7 2-64,-9 3-24,-8 2 48,-10 4-40,-10 3-152,-9 4-185,-9 3 185,-4 4-1544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 1480,'7'-3'-16,"7"-3"0,2-2-1432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0 466 2641,'14'-6'232,"20"-8"176,19-9-240,17-9-112,13-6-40,8-5-8,5-4 0,2-1 8,-1 0-168,-3 2-200,-7 1-521,-6 3 457,-17 8-1344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1596 0 1128,'-10'4'176,"-16"7"192,-15 5 144,-15 7 153,-13 4 127,-8 4-72,-9 4-168,-4 1-112,-4 3-232,-3 2-40,1 2-104,-1 2-40,3 1-16,2 0 0,5 0-24,4-1-16,7-3-64,6-2-48,8-4-184,7-4-88,8-6-368,8-5-248,8-6 584,10-5-2089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0 735 1680,'7'-2'392,"8"-3"449,11-2-121,8-2-248,7-2-136,7-1-232,4-2-56,4-2-24,3-1 24,2-4 104,2-1 0,1-4-8,1-1-16,1-4-96,1-1-16,0-2-16,2-2 0,-1-2-8,2-1-16,-1-2-256,0 0-112,-1 0-128,-2 0-8,-3 1 176,-5 2 32,-5 2-217,-4 4 321,-12 6-1896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7.0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3889 1 16131,'-25'2'240,"-42"10"-640,-46 14-720,-47 21 424,-43 25 0,-40 25 536,-38 22 352,-34 21 192,-29 16 0,-20 13-32,-7 8-152,10 3-416,25-1-336,44-5-1752,52-5 1415,66-31-9961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1237 0 1272,'-8'5'152,"-13"5"232,-14 7-40,-11 6 49,-11 6 39,-8 6 120,-7 3 48,-4 4 72,-5 4-16,-1 0-224,-1 2-104,0 1-168,2 0-72,3-2-88,2-1-72,5-3-200,5-3-360,6-6-656,6-4 712,12-8-3049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0 802 1008,'9'-4'224,"14"-6"376,13-6-168,14-7-15,11-6 47,9-3 16,5-5-96,5-2-160,3-3-56,1-2-144,1-1-24,1-1 0,-1-1-16,-1 1 8,-3 0 8,-1 2-40,-4 1-152,-3 2-296,-4 2-136,-6 2-56,-5 2-25,-6 4 465,-12 5-1192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1568 0 1136,'-3'0'192,"-5"1"112,-6 3-80,-7 3-152,-5 4-32,-7 4 168,-5 3 129,-5 5 127,-5 2 40,-6 4 128,-4 2 40,-3 4 48,-5 2-16,-2 1-232,-3 2-119,-3 1-105,-1 1-24,-1 2-80,-2 1-40,0 1-120,-1-1-64,0 1-264,1-2-161,2-1-359,1-2-328,5-3-248,4-4 696,14-7-1825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0 787 4625,'11'-5'136,"15"-6"-40,15-8-72,14-5-24,11-6 0,9-4-8,5-2 0,2-2 8,1 0 8,-1-1 16,-3 2 0,-4 1 0,-3 2 0,-3 1-16,-3 1 0,-2 1-8,-4 1-104,-4 0-152,-3 2-24,-5 0 8,-6 1 96,-7 1 152,-6 1 32,-6 2 24,-8 2 16,-4 2 0,-6 3-48,-3 2-536,-5 3-456,-2 4 519,-1 2-1535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1149 0 2168,'-7'3'409,"-9"5"287,-10 6-240,-10 5-320,-8 6-56,-8 3 8,-5 4 80,-5 4 192,-4 2 96,-3 3 80,-2 2-80,-1 1-208,-1 1-112,2-1-128,2-1 0,2-2 0,5-3 8,5-3 0,7-5-56,9-4-280,7-6-120,10-4-520,9-4-24,7-4 200,8-3 151,8-3 633,5-3 209,7-3 263,6-2 160,5-3 32,6-2-32,5-3-112,6-1-184,4-4-136,4-3-88,3-3-88,3-3-8,1-2 16,0-1 8,0-1 56,-1-1 32,-1 0 32,-2-1-16,0 0-72,0-2-40,-1 0-272,-1-1-184,0-1-504,-3-1-512,-3 1 808,-11 5-2513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1267 0 1616,'-10'7'528,"-15"9"513,-16 10-33,-14 7-272,-10 7-144,-9 5-184,-5 4-88,-4 2 16,0 1-16,0 0-55,3-2-49,3-1-160,5-3-72,3-3-304,5-4-305,4-4-487,3-2-64,4-3 32,2-3-73,3-2 873,10-5-1144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0 860 1880,'8'-4'456,"12"-4"441,11-5-33,11-6-136,10-4-248,7-4-296,5-4-64,5-2-72,2-2-8,2-1 184,-1 1 104,-1 0 120,-1 1 1,-2 2-177,-3 0-104,-1 1-136,-1 0-16,-2 0-40,-1-2-32,-2-1-184,-1-1-81,-3-1-143,-2 0-104,-5 0-24,-4 0-80,-4 0-392,-6 3-160,-5 2 647,-9 7-1255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1174 0 1312,'-5'2'312,"-7"2"320,-7 3-103,-8 3-177,-5 4-24,-6 3-48,-4 4 48,-5 4 160,-3 3 48,-3 2 24,-2 2-64,-1 2-256,-2 0-104,0 1-120,-1 1-16,0 2-40,-1 0-8,-1 1 24,1-1 16,1-2 16,3-2 24,5-3-32,7-4-280,6-3-392,8-4-160,8-4-216,7-3 248,8-4 432,6-3 183,7-4 586,6-2 167,5-3 104,6-4 24,3-2-224,6-4-96,4-2-96,5-3-64,4-1-120,4-3-32,2-1-48,1-2 0,2 0 0,0-1 0,0-1 0,0-1 0,-2 0 0,-2-1-8,-1 0-8,-3 0-112,-2 0-344,-2-1-280,-1-1-472,-2-1 576,-8 6-2465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540 0 976,'-8'2'400,"-9"1"304,-10 3-151,-10 4-105,-6 2-216,-6 4 0,-3 3 264,-1 4 152,2 2 128,2 3-80,5 2-504,6 1-256,8-1-304,7-1-112,9-3-8,9-4 32,8-4 128,8-3 96,6-5 160,6-4 72,5-4 24,3-2-16,4-5-48,4-3-40,2-3-152,2-3-264,2-2 320,-8 1-2697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21 400,'4'-4'56,"4"-4"24,0-1-616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7.3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3481 62 16980,'-7'-5'128,"-13"-6"-1513,-17-5-511,-22 1 696,-26 4 151,-30 7 1594,-34 10 527,-36 12 96,-34 14-184,-32 17-544,-27 22-232,-21 26-888,-13 29-552,-4 31-680,10 26-113,25 18 153,37 10-65,56-2 1337,59-36-5137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696 29 736,'-3'-2'368,"-3"-2"224,-4-2-128,-5 0 9,-6 0-121,-4 2-8,-6 3-104,-6 4-40,-4 3-8,-5 6 32,-4 4 160,-2 5 136,-2 4 192,0 3 64,1 3-71,3 2-137,6 1-320,6 1-184,9-1-280,8-1-136,8-4-72,10-3-41,8-5 137,7-6 96,6-5-24,5-5 72,4-5-168,4-5-176,4-3-384,2-4-128,2-2 119,0-1 185,0-1 496,-2-1 160,-1-1 32,-2 1-168,-2-1 136,-7 4-472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582 84 1240,'0'-2'512,"0"-4"321,0-1-217,-2-2-456,-1-1-168,-3 1 8,-2-1 64,-4 2 128,-3 1 72,-5 1 160,-2 1-16,-4 2-56,-1 1-64,-3 3-184,-1 1-64,-2 4-16,-2 2-8,0 3 0,-1 3-8,1 3-8,1 3-8,1 3-64,2 4 8,2 1 64,5 3 40,5-1 16,7-1-56,8-3-328,7-3-104,8-6-24,7-4 48,6-5 264,5-5 72,4-5 72,3-3 16,1-3 16,0-4-24,0-2 0,-2-1 0,-3-2 16,-4 0 24,-4 1 280,-3 0 72,-6 2 208,-4 0 56,-4 1-176,-5 0-8,-4 1-87,-4 0-49,-4 1-64,-3 1-72,-5 1-144,-3 3-40,-5 2-24,-4 3-16,-4 2 16,-4 4-8,-3 2-40,-1 4-144,0 2-456,1 3-305,3 0-927,5 0 984,8-2-2553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2 1848,'-1'-1'96,"-1"0"-2040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0 168,'-4'3'8,"0"1"-184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1271 10 1608,'0'-2'664,"-2"0"673,-3-1-169,-6 1-400,-7 1-112,-7 4-168,-8 3-87,-8 5-153,-8 5-40,-6 3-64,-8 5-16,-5 3-32,-5 1-24,-4 1-64,-4 2 0,-3 1-56,-2 1-64,0 3-128,1 1-88,2 1-129,7 0-63,7-3-624,11-3 704,15-7-4273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1138 1 6769,'-3'-1'-40,"-5"1"-400,-6 0 24,-7 1 304,-5 2 168,-7 2 360,-6 2 136,-7 3 17,-6 3-81,-6 3-208,-6 4-120,-4 3-216,-4 4-48,-5 4 0,-3 3 0,-2 4 64,1 4-40,2 0-208,5 1-160,9-2-705,10-3 657,14-9-4913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1305 0 6297,'-6'2'400,"-7"1"537,-9 3-937,-8 4 8,-6 1 40,-6 2 64,-4 2 192,-5 0 72,-2 1-8,-4 1-64,-3 1-200,-2 1-88,-3 1-104,-3 3-24,-4 2 16,-3 3 16,-2 4 40,-2 5 0,-1 2-248,3 3-224,5 1-609,7-1-567,9-4 912,15-8-3657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1132 0 3769,'-6'2'112,"-10"4"-40,-10 5-72,-11 4 0,-9 3 16,-10 5 80,-8 2 48,-6 3 64,-7 4-24,-3 3-72,-3 5-72,-2 3-136,0 5-16,1 2 0,4 4-48,5 0-368,9 0-568,10-4 607,16-9-1671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7970,'-5'1'32,"-8"4"-512,-7 3-297,-9 3 257,-8 5 184,-5 4 720,-6 3 240,-5 4 161,-4 1-49,-4 3-272,-1 0-120,1 1-152,1 0-32,5 0 8,7-3-88,10-3-464,10-3-312,12-4-456,10-4-353,11-5 329,10-4 264,10-6 88,8-6 280,8-6 320,-3-1-2185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931 1 2897,'-2'0'304,"-5"-1"288,-4 1-192,-8 2 16,-5 2 48,-8 4 88,-6 2-32,-6 4-168,-6 4-128,-5 4-224,-4 2-48,-6 4-96,-3 2-48,-2 4-64,-2 1 8,2 3 40,4-1 0,6 0-592,8-3-392,13-4 616,11-7-2273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7.5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3782 1 14363,'-31'3'352,"-46"9"-232,-51 16-152,-50 19 0,-45 21 32,-41 20 72,-38 23 112,-33 25 0,-30 29-40,-24 31-232,-11 30-1128,0 27-736,18 21 951,75-36-10097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710 16 2785,'-1'-2'880,"0"-1"736,-3-1-648,-4 0-360,-6 1-263,-5 3-25,-7 4 40,-6 4 32,-6 4-32,-4 4-64,-6 4-136,-2 4-56,-4 3-88,-1 1-8,-1 3-8,1 1 0,3 1 16,3 0 0,8-2-144,9-4-176,10-4-400,11-4-144,13-7-161,11-5 65,11-8 288,9-7 120,8-8 136,6-5 0,5-5-208,2-4-265,3-3 497,-9 5-1088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687 20 1720,'3'-2'600,"4"-1"481,0-1 367,0-1 104,-4 2-215,-5 0-241,-11 4 168,-10 4-888,-8 3-80,-7 4-184,-6 4-88,-5 3-16,-4 3-8,-3 3-56,-2 2-72,-2 3-40,0 1 8,3 1 32,4 1-40,8-3-584,10-2-392,12-4-897,12-4 945,8-6-3977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1169 102 2208,'2'-1'889,"-2"-3"711,-2 0-40,-6 1-503,-7 1-281,-9 3-272,-9 5-88,-9 5-16,-9 5 40,-9 4 16,-6 5 0,-7 4-176,-4 3-104,-5 3-120,-1 1-40,-2 1-8,2 2 8,3-2-8,6 0-48,7-3-384,10-4-160,11-5-664,13-6-272,13-5-129,14-6 153,13-5 696,14-7 328,12-5 560,12-5 32,10-4 24,7-4-8,7-3 304,4-3 16,3 0 56,-1-2 8,-1 1-288,-2-1-24,-4 1-48,-4 0-8,-5 1-32,-5 1-16,-6 1-16,-6 2 0,-6 2 32,-8 2 153,-8 5 239,-7 2 56,-8 3-64,-9 3-136,-6 2-272,-8 2-64,-6 3 0,-7 3 0,-5 3 8,-6 2 8,-6 3-16,-5 3 0,-5 3-32,-5 3-16,-3 2-32,-3 4-8,-1 3 0,-1 3 0,1 2-40,4 1-112,6 2-168,7-1-104,10-2-232,10-4-193,14-6-295,12-5 0,14-7-40,13-7 199,12-8 425,11-8 96,9-7 296,7-6 160,6-5-24,4-5-8,1-2 200,1-2 160,-2 1 416,-1 2 136,-4 2-31,-4 2-185,-5 3-360,-5 2-112,-7 3 200,-8 4 272,-9 2 544,-9 4 136,-11 2-111,-8 3-225,-10 3-504,-9 3-112,-8 3-80,-7 5-8,-7 3 120,-6 4 40,-5 5 32,-4 4-23,-4 4-153,-3 4-88,-1 2-112,0 1-24,0 2-16,3-1 0,4-1 8,5-4 0,9-3-184,10-4-248,10-6-201,13-5-151,11-4 144,11-4 232,11-4 192,9-5 136,8-4-40,9-4-40,5-3-96,6-4 8,3-3 80,3-2 40,1-3 120,1-2 8,-1 0-8,-1-2 8,-4 0-8,-3 2 8,-6 0 8,-6 4 16,-8 2 32,-7 4 40,-8 4 200,-8 3 48,-9 4 0,-9 3-24,-8 4-112,-8 3 24,-8 4 64,-7 4 16,-7 4-56,-5 2-63,-6 4-89,-4 2-24,-4 2-48,-2 3-32,-3 2-8,-1 3 0,1 2 8,1 2 0,5 0 0,5-1-8,10-1-104,10-3-96,11-4-160,12-4-33,11-4 17,11-6 80,10-5 152,8-6 48,9-6 80,7-7 0,6-5 0,5-4-16,4-4 8,2-2 0,1-2 8,-1 1 0,-1 0 0,-3 0 8,-3 1-8,-4 2-24,-6 0-80,-5 2-8,-7 2 48,-6 2 80,-9 2 216,-7 2 40,-8 2-8,-8 3-32,-8 2-112,-7 4-48,-7 4 8,-7 5 0,-7 4 32,-6 4 17,-6 5 39,-4 4-8,-4 3-24,-2 5-16,-1 3-8,0 2 80,4 0 48,5 0-56,7-2-160,8-3-120,10-4-200,9-3-8,11-5 40,9-4 8,10-3 47,8-5 33,9-4 40,7-3 24,6-5 96,7-3 8,5-5 8,5-3-8,5-4-16,2-3-56,3-3-40,-1-2 0,-1-1 16,-2-2 72,-4 1 40,-5 1 16,-7 3-24,-6 2-16,-9 3 8,-9 4-8,-9 5-32,-9 4 8,-9 4 0,-9 5 16,-9 5 48,-9 4 16,-8 5 0,-8 5 8,-6 4 0,-7 4 0,-5 4-24,-4 3-16,-3 4-8,-1 1 0,-1 2 16,2 0 8,4 0 8,4-1 0,8-2-24,8-4-160,11-3-312,11-5-88,12-6 8,13-5 128,13-5 256,12-6 64,13-6-16,11-6 0,10-7 24,9-6 16,7-6 32,6-6 8,2-3 24,1-3 8,-1 0 0,-4 1 8,-6 2 16,-7 2 0,-9 3 32,-7 3 8,-10 4 48,-9 4 48,-10 4 136,-10 4 32,-8 4-24,-10 3-16,-8 4-56,-9 4-8,-6 4 24,-7 4-24,-5 3-72,-5 4-32,-5 3-24,-4 3-8,-3 2-24,-2 2-8,-2 1-24,0 0-8,2-1-16,2 0 8,5-2-8,5-1 0,8-2-88,9-3-48,8-3-160,10-3-24,9-3 88,9-3 32,8-2 208,8-3 24,8-3 16,8-3-8,7-2-40,6-5-8,7-2 0,3-4 0,4-3 8,1-3 0,-1-3 24,-1-1-8,-2-2 8,-3-1 0,-4 1-8,-5 0 0,-6 2 24,-7 2 24,-6 2 128,-8 4 24,-7 3-16,-8 4 0,-7 2-128,-7 4-32,-7 3 8,-8 4 9,-6 4 55,-6 4 8,-6 4 0,-5 4-32,-5 3-48,-4 4-24,-3 4-8,-3 3 8,0 2 40,1 1 16,3 0 8,6 0-8,8-3-80,9-2-96,11-4-96,10-5-24,11-4 72,9-5 64,11-5 80,10-7 16,10-5-24,10-6-16,9-7-8,8-5-8,6-5-121,3-4 9,2-3 16,0-1 24,-3-1 120,-5 1 8,-5 2 16,-7 2 8,-8 3-8,-9 3 8,-9 5 24,-9 4 0,-11 4-8,-10 3 8,-11 6 9,-10 3 15,-8 6 32,-10 4 8,-7 6-16,-7 4-32,-6 4-40,-7 4-24,-4 5-8,-5 3-8,-3 4 16,-1 1 40,1 2 104,3-1 32,7-1 24,9-3-24,12-3-152,12-6-104,13-5-64,14-6-16,12-5 104,12-5 80,12-6 40,9-6 0,9-5-48,8-6-16,6-4-16,5-4 8,4-4 8,1-2 8,1-2 8,0 0 8,-3-1-8,-2 0 0,-5 1 8,-4 2 0,-8 2 24,-7 4 24,-10 3 72,-9 5 40,-9 3 0,-9 4-32,-8 3-72,-9 2-40,-7 4-16,-8 3 48,-7 5 8,-6 3-8,-6 5-16,-5 3-48,-3 4-16,-2 5 0,-1 2 0,2 3 16,2 0 0,6-1 8,8-2-24,8-3-48,11-4-56,10-4-8,10-4 8,10-4 40,8-4 104,9-4 16,7-5 8,7-4 8,5-5-72,6-4 0,3-2 0,2-3 0,1-2 8,-1 0 8,-3 0 8,-2-1 0,-5 0 0,-4 1 0,-6 0 8,-7 2-16,-7 2 0,-8 3-8,-6 2-32,-7 2-16,-8 4-8,-7 3 0,-8 4 48,-7 4 16,-6 5 24,-7 5 0,-4 4-8,-6 5 0,-2 5 0,-3 2-8,-1 3-8,1 0 8,2 0-8,5-1 0,7-1-16,8-4-24,8-4-104,10-3-8,10-4 0,10-4 16,8-4 96,10-3 40,9-4 8,7-4 8,8-3 0,7-5-40,4-5 0,5-3 0,1-4 0,1-2 8,-1-2 8,-3-2 8,-4 1 8,-5-1 0,-7 2 24,-9 3-40,-7 2 0,-8 3-16,-8 4-64,-7 3 8,-9 4 0,-8 3 16,-8 3 56,-8 5 8,-8 5 8,-8 4-8,-5 4 0,-6 4 8,-4 5-8,-3 2 0,-1 3 0,0 1 0,4 0-8,4-1 0,9-1-16,8-3-16,10-3-88,11-3-16,10-4 24,9-5 24,9-2 144,8-5 32,9-3-16,8-4-8,8-4-80,6-5 0,7-2-8,4-4 0,3-3 8,2-2 8,0-2 0,-2 0 8,-3-2 8,-2 0 0,-6 0 8,-5 1 0,-8 2 24,-7 3 32,-9 5 24,-9 2-24,-8 5-32,-9 4-40,-9 3-24,-8 5 16,-9 4 24,-7 4 8,-7 4-8,-5 3-8,-6 4-16,-4 3-16,-3 2 0,-1 2 0,-1 2 16,1-1 8,4 1 0,5-1 0,8-2-32,9-3-96,11-3-80,10-3 0,10-5 24,9-4 120,8-4 88,9-5 16,8-4 0,8-6-32,8-5-16,6-4-8,5-4 0,4-3 0,2-1 16,0-1 0,-2 0 8,-2 1 8,-3 0 0,-5 2 0,-7 2 16,-6 3 24,-9 3 104,-8 4 64,-9 3 8,-8 3-39,-9 3-97,-8 4-72,-8 2-16,-8 5-8,-7 3-24,-6 4 0,-4 3-8,-5 5 0,-3 2 8,0 2 0,-1 0 8,3 1 0,4-1 0,6-1 0,9-3-128,8-3-65,10-3-15,11-4 24,9-4 128,11-4 96,9-4 32,8-5-8,9-5-24,7-5-40,5-3-8,5-5 0,3-2 8,0-2 8,0-3 8,-2 0 8,-3 0 0,-5 0 0,-5 2-8,-8 3-16,-7 4 0,-8 4 0,-8 4-64,-10 4-24,-8 5-8,-10 3 0,-9 5 72,-8 5 16,-8 4 8,-7 5-8,-5 3-8,-6 4-8,-3 3-8,-3 2 8,1 2 24,1 0 0,4-1 0,7-2-16,9-3-200,9-3-120,12-5-48,10-5 0,10-4 208,11-5 112,9-6 64,9-5 8,8-6 0,7-4-8,6-3-8,5-4 0,3 0 16,0-2 8,0 0 16,-2 0-8,-4 1 8,-4 1 0,-7 3 0,-7 2 16,-8 3 64,-8 3-8,-10 4-24,-7 2-16,-11 5-64,-8 3-8,-10 5 16,-7 3 8,-9 6 0,-7 3 0,-5 5-24,-5 4-8,-1 2 0,-2 1 8,2 1 8,4-1 0,6-2-8,7-2-64,10-4-112,9-4-40,12-4-40,10-5-8,11-5 96,11-4 40,9-5 48,9-4 64,9-4 24,7-4 16,7-3-8,3-3 0,4-1 0,-1-3 8,-1 0 16,-5 0 16,-5 0 0,-7 2 16,-9 2 8,-9 3 32,-9 3 40,-9 4-8,-9 3-24,-9 4-40,-9 4-72,-10 4 0,-8 5-16,-8 5-16,-8 4 0,-6 5-8,-7 5 0,-4 2 8,-2 3 24,-1 1 16,2 1 32,6 0 0,9-3-88,10-2-168,12-5-232,13-4-24,13-6 56,12-4 144,11-6 232,10-5 24,10-6 24,7-4-8,8-6-16,5-5-136,4-4-121,3-3-7,-1-3 8,-1 0 136,-4-1 144,-5 1 32,-7 3 0,-7 3 0,-8 4-8,-10 4-40,-10 5-120,-9 4-8,-11 4-16,-9 4 32,-10 5 96,-9 5 0,-7 5 16,-7 4 16,-5 4 32,-3 5 8,0 2-16,2 1-16,5 1-40,7-2-256,9-3-800,10-4-352,11-3-217,10-6 137,12-4 808,8-6 352,10-5 240,7-5 88,7-5-88,5-4-16,4-2-88,3-3-16,1-1 88,-1-1 16,-2 1 112,-4 0 32,-5 2 32,-6 2-8,-7 2 40,-7 3 96,-7 2 376,-9 2 96,-7 3 176,-9 2 40,-8 3-224,-7 4-48,-7 3-127,-7 5-113,-5 5 80,-4 3 56,-4 5 16,-1 3-32,0 2-224,1 2-104,4-1-80,5-2-16,8-1-56,8-4-72,9-4-40,11-5 0,10-4 120,11-4 56,10-4 16,8-4 0,9-5-72,6-4 0,6-2 0,3-4 0,2-2 24,0-1 16,-1-2 8,-4 0 8,-5-1 8,-4 0 8,-8 1 128,-6 1 56,-10 3 104,-7 2 24,-9 4-87,-9 3-65,-8 3-136,-8 5-32,-9 5-72,-8 6-8,-7 5 8,-5 5 0,-5 4 8,-4 4 0,0 2 8,0 1 0,4 0 8,4-1-16,9-4-128,8-3-112,12-4-73,12-5-23,11-5-8,11-4 96,11-5 72,10-4 16,8-4 128,8-4 0,6-2-8,4-3-24,4-2-32,0-1-8,-1-1 0,-2-1 32,-6-1 48,-6 1 24,-8 2 64,-9 1 40,-9 4 72,-9 3 8,-10 3-40,-8 2-16,-10 4-16,-8 4 16,-9 3 16,-8 4 0,-7 5-56,-6 3-16,-4 5-32,-5 3-8,-1 3-16,0 2 0,1 0 8,6 1 8,6 0 48,10-3-48,10-2-144,13-3-40,11-4-72,12-3 32,12-4 160,10-4 24,10-5 16,9-5 8,8-6-16,6-4 0,4-5 0,2-4 8,-1-4-8,-2-2 72,-4-2 32,-6-1 8,-7 0 80,-8 2-64,-9 1 40,-9 2 17,-11 3 79,-7 3-24,-11 2-40,-7 5-32,-10 4-104,-7 5-16,-8 6-40,-7 6 0,-6 6-24,-6 5-8,-3 6 16,-2 4 8,2 4 8,2 1 8,6 1-32,9-2-32,10-3-208,11-4-40,14-3 0,10-5 23,12-4 249,10-6 56,11-5 64,8-6 1,9-5-65,6-5 0,6-3-16,4-3-8,2-3 16,1 0 0,-3-1 8,-2 0 16,-4-1-8,-6 0 0,-8 2 8,-7 1 16,-8 3 64,-10 3 40,-8 2 16,-10 4-32,-9 3-64,-10 3-48,-9 6-40,-9 6 8,-10 4-8,-6 7 0,-7 5 0,-5 5-16,-4 4 8,-3 4 8,0 3 16,3 0 24,4-1 16,7-2-24,10-3-64,12-5-72,11-4-64,12-6-8,12-4 80,10-6 64,10-4 48,10-4 24,10-6-16,7-6 0,7-4-8,6-5 8,3-5 80,2-3 0,-1-2 16,0-3 0,-4 0-72,-5 1 8,-6 0 8,-9 2 32,-9 3 48,-10 4 16,-9 3-72,-9 3-32,-10 4-80,-9 4-40,-9 5 32,-9 4-8,-9 6 0,-6 5-8,-6 6 8,-4 5 0,-4 4 16,-3 2 8,1 3 8,0-1 8,4 1 16,5-2 0,8-3-120,8-2-64,11-4-160,9-4-16,12-5 72,10-5 48,11-4 168,9-6 32,11-5 48,8-5 8,9-4 0,7-5-16,4-3-8,4-3 0,1-1 8,-1-1 8,-3 0 8,-3 2 0,-5 1-8,-5 3-8,-8 2 0,-8 3-8,-8 2 40,-9 3 16,-8 2-8,-10 3 8,-9 2-48,-9 5 8,-11 3 8,-9 6-8,-9 6 0,-7 5-24,-8 5-8,-4 7-8,-4 4 0,-3 4 8,0 4 8,1 1 8,4 0 32,7-3 24,9-3-56,11-5-72,14-6-72,13-5-32,15-6 40,12-6 72,13-7 56,11-6 8,10-6 8,8-6-8,8-6 0,4-4 0,4-2 8,1-2 24,-1 1 96,-2-1 8,-3 1 0,-4 1-16,-6 2-80,-7 0-16,-8 3-72,-8 2-16,-9 3-24,-10 4-56,-9 2-16,-9 2 8,-11 5 32,-10 2 48,-11 6 64,-8 5 0,-9 5-40,-6 7-8,-6 5 8,-4 7 8,-2 3 64,1 4 80,3 1 40,5 0 8,8-2-88,9-5-72,12-4-176,11-6-40,13-6-16,12-6 7,10-5 137,11-6 16,9-5 48,9-6 16,8-5 8,6-4 0,6-4 0,4-2 0,3-1 0,0-2 0,0 0 0,-4-1-72,-3 1-32,-6 1-8,-7 1-80,-9 4 56,-9 2 32,-10 5 0,-9 3-56,-10 4 8,-10 4-16,-9 5 16,-10 5 96,-9 5 0,-8 5-64,-7 5-128,-7 5-232,-5 5-72,-4 4 8,-3 3 136,1 1 304,2 0 144,6-1 152,7-3-80,11-4-865,12-4-647,14-6 664,10-6-4025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799 0 1352,'-2'0'368,"-4"1"585,-6 1-49,-6 2-24,-6 2-8,-7 2-176,-6 2-88,-6 4-111,-4 2-89,-4 3-168,-2 3-32,-3 3-32,-2 1-32,0 2-24,1 0 32,1 1 64,5 0 32,5-3-32,9-1-136,8-5-416,10-3-104,11-5-264,10-5 72,10-5 239,9-6 41,9-6 240,7-6 8,7-4 40,4-4-24,4-2-120,3-2-88,0 0-104,-1 0 32,-3 1 144,-5 2 104,-4 1 144,-6 3 24,-7 3 40,-8 3 32,-8 4-16,-7 3 0,-10 3-32,-8 3-24,-7 4 8,-8 4 8,-5 3-24,-7 5 24,-4 3 80,-5 5 32,-4 2 80,-2 3 32,0 1 56,1 1 40,3 1-55,6-2-81,8-3-544,9-4-265,10-4-311,10-6-16,10-7 392,9-6 184,10-7 192,9-6-120,7-6-416,6-4-209,4-3 425,-5 3-1312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 2561,'1'-2'-120,"4"-1"176,6-2-457,1 0-1695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0 210 2641,'5'-4'568,"8"-5"512,10-6-616,8-3-248,10-3-336,6-2-208,5 0-264,3 1-8,1 2 168,-1 2 176,-3 4 256,-3 2 16,-5 5-593,-3 4 417,-10 2-1760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24 4089,'8'-3'208,"12"-2"-208,13-3-192,-1 0-3913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1200,'2'3'128,"3"3"96,1 6-504,0 5 128,-2-1-968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 0 432,'-6'5'200,"-11"5"88,-11 4-96,-9 4-64,1-2-1368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4913,'11'-4'-8,"14"-6"-720,16-5-392,13-2-89,8-2 129,3 2 672,1 2 584,-4 4 448,-6 4 152,-7 5 121,-8 5-105,-8 4-280,-8 4-136,-7 4-152,-8 3-40,-7 5 56,-8 3 56,-7 3 16,-6 2 24,-8 3 32,-5 0-64,-7 1-23,-4-1-97,-6-1-336,-3-2-113,-3-2-279,-3-2-264,-1-3 472,8-6-4801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7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3855 14 15323,'-19'-7'64,"-36"0"-1120,-47 9-152,-54 21 440,-56 29 47,-57 33 1098,-50 34 311,-44 32 88,-34 31-32,-20 33-456,-8 29-600,10 29-1832,23 23 1431,79-38-10625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 0 1208,'6'0'24,"8"2"-40,7 2-16,4 2 104,1 4 152,0 1 424,-3 3 113,-6 3 47,-4 2-88,-7 2-368,-6 2-112,-5 3-264,-6 0-88,-6 2 24,-4 0 16,-6 0 120,-4 1 24,-6 0-272,-4 0-272,-3-1 256,4-4-3729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772 0 2336,'-4'6'217,"-8"7"503,-8 9-1128,-8 9-185,-7 6 121,-8 3 272,-6 2 560,-6 0 257,-5-2-1,-5-2-216,-2-4-312,-3-3-208,0-3-328,0-2-160,2-3 255,12-6-1799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449 0 2200,'0'3'153,"0"6"23,-1 6-96,-3 6-16,-4 6-8,-4 4 144,-5 4 104,-5 1 120,-6 2 24,-6 0-32,-4 0-80,-4 1-280,-4-1-152,-2-1-464,-4-2-352,0-5 472,7-7-2465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973 0 8250,'-6'0'48,"-8"1"-464,-10 0-416,-7 0-9,-8 1 17,-6 1 440,-6-1 288,-6 2 344,-4 2 0,-5 2-256,-3 5-240,-3 4-112,-3 5 16,1 5 288,2 3 248,5 2 32,6 3-352,10 0 80,13-5-4577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841 116 6001,'5'-2'-312,"4"-3"-448,5-3-696,1-2 111,-1-2 1137,-4-1 713,-5-1 1071,-6 1 176,-7 1-664,-6 1-423,-5 2-593,-6 4-184,-5 3-64,-3 4 24,-6 4 96,-4 3 40,-5 5 0,-5 2 16,-5 5 0,-4 2-8,-3 4-8,-3 2 7,-1 2-47,2 2-232,4 0-720,5-1-432,7-1 656,12-6-2657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843 109 432,'5'-2'104,"8"-4"208,5-3 24,4-2 16,-1-1 56,-3-1 81,-4 1 103,-5 1 144,-7 1 72,-6 1-168,-7 2-112,-6 2-128,-7 3-152,-6 3-24,-5 3-48,-5 3-32,-6 4-15,-3 2-9,-5 5-64,-4 2-40,-3 5-16,-3 2-16,-1 3-40,-1 3-24,0 2-121,1 3-143,4 1-608,3 0-568,7 0 808,11-8-2657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850 0 232,'-12'3'56,"-15"5"128,-17 5 120,-14 5 40,-11 5-16,-7 3-104,-5 6-136,-1 4-32,2 4-48,2 4-8,5 1-48,6 1-64,9-2 64,13-9-1568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1131 0 2000,'-2'0'168,"-4"1"257,-4 1 31,-7 2 8,-6 2-72,-6 1-128,-7 2 80,-7 2 152,-6 0 24,-5 3-112,-5 1-152,-3 3-400,-4 2-152,-4 5-144,-2 4 24,-2 4 184,-1 5 120,0 3 112,2 4-8,3 1-384,5 2-720,8-2 664,13-8-2145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1341 3 1960,'-3'0'232,"-3"-2"89,-6 1-121,-7 1-136,-5 2-32,-8 2 88,-5 2 144,-6 2 264,-7 3 64,-4 3 96,-6 3-104,-4 3-216,-4 4-88,-5 5-160,-3 5-40,-3 4-48,-2 6 0,-2 3 88,0 3 16,3 2-8,5-1-32,6-3-352,10-4-232,10-7-1104,12-6 912,12-10-3281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925 0 1832,'-2'1'344,"-4"2"433,-8 2-1,-7 2-112,-8 4-96,-9 3-256,-7 2-248,-9 2-184,-6 3-8,-7 2-16,-7 3 32,-5 3-16,-5 2-88,-5 4-152,-2 3-168,-3 5 288,16-5-3089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8.0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554 0 7178,'-51'37'-249,"-71"56"-1023,-67 60 536,-2 5-4185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1371 0 944,'-6'2'56,"-11"2"88,-10 4-152,-10 2 8,-10 5 64,-8 3 176,-9 3 344,-6 4 57,-5 3-57,-6 3-176,-3 4-328,-2 3-56,-3 4 104,0 4 128,0 4 112,3 2 8,3 2-144,7 0-216,7-2-712,10-4-536,11-6 632,14-10-2009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1178 0 3753,'-6'2'312,"-8"2"112,-12 5-64,-9 4-56,-10 4 24,-8 4 72,-9 2 80,-5 4 0,-7 2-159,-4 2-217,-4 4-104,-2 1-216,-3 1-177,1 3-303,1 1-128,2 2-384,4 1-72,6 1 719,14-8-1527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1393 0 6769,'-4'0'112,"-5"1"-40,-6 1-472,-7 2 0,-7 2 0,-7 4 240,-7 2 240,-7 2 440,-6 3 24,-8 1-191,-4 4-161,-5 3-216,-5 4-56,-3 5 0,-1 5 24,-3 5 48,0 5 8,2 4 24,1 4 0,5 3-32,6 1-57,9-1-687,10-4-368,12-6-584,12-8 656,10-11-1337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31 472,'10'-5'-40,"10"-7"8,2-2-368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1380 3 1592,'-2'0'576,"-4"-2"529,-5 1-233,-6 2-456,-7 2-64,-7 4-64,-7 3 0,-7 3-32,-6 3 16,-7 2 0,-5 2-16,-6 3-48,-4 1-80,-4 5-104,-3 3-24,-3 4-16,-2 5-8,0 3-16,2 3 8,3 1-144,4 0-72,8-2-168,8-1-224,11-5-704,10-5 808,12-9-2897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1311 0 3497,'-6'1'416,"-6"2"544,-10 2-872,-8 3-152,-9 2-48,-7 4 56,-6 1 248,-7 2 128,-5 2 80,-4 2-32,-2 2-176,-3 4-88,-1 3-136,-1 6-72,-1 6-24,0 6 8,-1 5 48,2 5 40,1 2-272,3 2-248,5-2-568,7-2 528,12-12-2657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1234 0 4377,'-7'2'496,"-9"2"232,-11 4-224,-10 3-352,-10 4-120,-9 3-32,-7 3 24,-6 4 72,-6 3 24,-3 5-8,-4 4-8,0 4-48,-1 3-32,1 4-64,3 3-40,3 1-120,5 1-104,7-1-384,7-2-304,9-3 536,13-11-3609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922 0 2985,'-7'2'208,"-9"5"576,-11 3-1024,-9 7 120,-7 4 80,-7 3 32,-5 5 72,-4 3 8,-3 2-40,-3 5-24,-1 4-24,0 4-24,0 3 16,3 2 0,4 1 16,6-1 0,8-3-344,8-4-544,9-5 527,9-10-1639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834 1 3673,'-4'-1'552,"-7"2"440,-7 2-376,-8 3-496,-7 5-64,-6 5-56,-5 5 24,-5 4 0,-5 5 0,-2 2 0,-3 2-24,-2 2 16,1 1 16,1 1 8,2-1-8,5 0-32,6-1-24,8-2-472,8-2-112,9-2-424,8-2-400,9-4 927,5-5-1623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663 0 2825,'-6'1'120,"-7"2"32,-9 4-208,-9 4 24,-6 6 40,-7 4 200,-4 6 96,-4 4 144,-2 3 40,0 4-48,0 2-64,2 1-160,5 1-96,4-1-112,7-1 0,7-3-24,7-2-40,9-3-168,7-4-72,9-3-40,8-5-16,9-4-168,7-5 32,7-6-40,7-7 7,6-6 153,6-6-152,3-7 312,-8 0-992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8.3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2940 0 11626,'-41'13'-280,"-67"27"-832,-70 37-144,-64 44 904,-53 45 16,-40 44 328,-27 39 24,-13 35-568,2 27-737,22 17 737,71-49-5353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571 0 1544,'-7'3'208,"-11"2"120,-11 5-31,-8 4 143,-8 5 192,-4 4 64,-2 3 16,-1 4-104,1 3-240,3 2-56,3 1-16,4 1-32,7 0-64,6-1-47,7-2-161,9-1-73,9-3-39,9-3 16,8-4 24,9-4-64,7-6-32,7-6-72,6-7 0,3-6 80,4-7 56,1-6 32,1-5-56,0-3-104,-3-2-608,-3-3-176,-2 0 488,-9 3-2169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500 0 3657,'-7'2'304,"-10"3"128,-10 5-120,-8 5-112,-7 5-56,-4 4 88,-3 5 64,1 3 152,1 2 8,2 1-64,5 0-55,5 0-225,7-2-168,8-1-353,8-2-127,10-3-24,8-4 104,9-3 224,8-5 104,6-4 96,6-6 24,6-6 0,3-7 8,4-5-152,2-6-152,1-5-440,1-5-248,-3-4 503,-8 4-1727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622 2 1016,'-4'-1'104,"-7"0"304,-8 1 160,-9 3 153,-6 3-65,-6 4-312,-5 4-144,-3 5-128,-2 4-40,0 4-24,0 3 0,2 3 128,3 1 88,5 1 88,4 1-16,6 0-96,7-1-120,8-2-144,9-3-16,10-3-72,8-5 32,8-6 32,8-6 24,6-7-8,6-8-144,5-8-384,4-7-176,2-6-201,1-5 401,-9 2-1024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624 0 4593,'-8'1'288,"-9"1"152,-11 3-376,-9 4-88,-7 5-136,-6 5-16,-4 7 56,-2 4 80,0 6 64,0 3 64,4 4 24,4 2-16,6 0-152,9-1-136,9-1-320,10-4-96,9-5 120,10-6 120,9-8 504,8-7 144,8-7 192,5-7-16,6-7-208,5-6-64,3-7-256,4-4-56,1-5-56,-1-4-16,-1-2 64,-2-2 32,-5 1 16,-5 0-24,-5 2-224,-8 1-144,-6 4-161,-8 3 65,-8 3 288,-7 4 304,-8 5 680,-7 4 97,-8 5-25,-6 6-184,-5 7-440,-5 5-88,-3 7 80,-2 5 96,-2 5 144,0 4 32,1 4-32,2 1-72,3 1-120,4 1-16,5-1-96,7-3-176,8-2-352,7-5-144,10-6-32,8-5 96,9-7 296,6-6 120,7-6 104,5-6 48,5-6-168,4-4-216,4-6-512,1-3-105,0-4 129,-1-1 296,-8 3 216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479 0 912,'-5'2'320,"-9"2"232,-9 4-120,-7 4-55,-6 5-161,-5 4-80,-4 4-72,0 2 32,0 1 112,1 2 88,4-1 240,4-1 56,5-2-232,8-3-256,8-4-448,9-4-192,10-4-304,8-4 144,8-4 191,7-3 97,5-4 408,6-3 40,2-4-24,4-4-120,-1-2 72,-6 1-1760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447 0 1016,'-7'1'-208,"-8"1"-48,-10 3-24,-9 2 232,-6 4 232,-4 4 104,-2 3 96,-1 2 40,3 2-64,2 1-144,6 0-192,6 0-224,8-2 88,7-4-1680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0 526 880,'7'-1'280,"10"-1"656,10-4-23,11-2-169,6-3-80,7-5-496,2-4-168,3-3-192,-1-4-32,-2-2 0,-3 0 64,-5-2 144,-6 2-24,-5 2-224,-8 2-152,-8 4-176,-7 4-121,-9 5 193,-9 3 232,-9 5 392,-8 4 360,-7 6 264,-6 5-39,-6 4-225,-4 5-176,-3 3-256,-2 3-64,0 3-48,2 2 0,2 1 56,4 0 56,7-2-32,9-3-152,9-5-288,11-5-337,12-6 57,11-6 144,12-5 496,9-6 312,10-5 120,9-5 16,7-6-96,8-4 121,5-5 71,6-5-8,5-3-144,5-4-128,2-3-176,3-2-112,-1-2-264,0 0-208,-3 0 256,-18 8-2129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1135 0 1968,'-12'4'128,"-16"5"88,-19 8-151,-16 5-57,-13 7 0,-12 5-8,-7 3 0,-7 5-57,-4 2 1,-2 3 0,-1 3 8,1 1-360,2 1 304,19-9-1560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0 285 504,'13'-5'400,"17"-8"352,18-7 17,15-7-257,13-4-224,7-4-440,7-2-208,2-3-297,2-1 297,-16 5-1336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1079 0 3193,'-14'6'160,"-19"7"64,-20 9-144,-16 7-56,-11 7-24,-9 6 0,-5 5 8,-2 3 88,0 3 32,3 1 8,4-1-24,7-1-280,7-3-360,9-6 304,16-9-3017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6.0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2119 0 7842,'-32'10'312,"-45"17"136,-45 19-328,-35 18-40,-25 19-16,-14 17-48,-4 17 0,5 16-8,9 15 0,14 16 0,17 13-8,20 12-24,22 12-24,25 9-24,25 6-8,27 1 8,27-3 0,27-9 0,28-13 8,26-17-152,24-21 32,22-26 8,20-29-72,17-36 104,13-36-176,11-42-689,5-41-519,2-39 768,-30-3-3073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8.6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2746 1 13619,'-37'6'152,"-59"18"-368,-62 26-104,-56 35 240,-47 35 16,-39 36 8,-31 33-40,-21 31-1145,-8 23-1207,9 13 1320,66-36-6994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0 271 1520,'8'-2'400,"10"-1"241,12-3-113,10-2-352,7-2-120,5-1-40,3-2 0,2-2 0,1-1 8,-1-2 8,0 0-8,-2-2 0,-1 0-24,0-2 0,-2 1-16,0-2-424,-2-1 320,-8 3-2777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1127 0 1744,'-3'0'472,"-6"0"433,-7 2-305,-7 3-216,-7 3-40,-7 6 0,-6 4 16,-7 5-88,-6 5-48,-5 4-56,-5 4-64,-5 1-72,-3 1-16,-2-1-8,-2 0 0,0-2-96,0-2-112,2-2-272,2-3-432,3-1 512,14-6-3537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0 575 2849,'6'0'184,"7"0"232,10-1-328,10 1-8,7-1 32,7 0 40,5-1 104,4-1 80,2-2 168,3-1 8,1-4 40,2-2-8,2-4-112,3-2-71,1-4-145,4-3-80,2-3-104,1-3-24,2-3-144,2-3-160,-2-3-425,0-2-207,-3 0-128,-5-1-32,-3 0 96,-6 2 87,-4 2 489,-14 6-816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636 0 7186,'-3'2'0,"-5"2"80,-3 2-1569,-2 4 17,-3 2 344,0 2 544,-3 1 1104,-1 0 360,-2 1-16,-2 0-216,-2 0-448,-2 0-168,-1 0-160,-2 0-48,-2-1-56,-2 1 8,-1-1 144,-2-1 80,-1 0 128,1-1 16,2-1-56,4-1-32,4-1-72,6-2-64,5 0-168,7-2-8,4-1 64,6-2 112,5 0 304,5-1 24,4-2-40,5-2-40,4-2-112,5-2-16,3-2-16,2-1 0,3-3-16,1-1 0,2-1-160,1-2-160,2-1-688,1-2-232,-1-3 591,-6 3-1471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646 1 2617,'0'-1'256,"-2"1"160,0 1-288,-1 1-136,-1 2 8,-1 1 176,-1 3 120,-2 1 176,-2 2 64,0 3-40,-2 1-96,-1 3-144,-1 3-72,-2 0-56,-2 3 40,-2 0 16,-2 1 16,-3 0 41,-2 1-17,-3 0-24,-1 0-56,-3-1-264,-2-1-208,-2-2-281,-1-3 25,-3-1 224,0-3 168,1-2-72,3-3-448,5-2 408,8-3-3937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 91 3217,'6'-3'120,"8"-4"-168,9-4-408,6-2-321,5-1 9,3 0 320,0 2 592,-2 3 744,-3 3 209,-4 4 87,-6 4-312,-3 3-440,-6 4-216,-3 5-176,-5 2-32,-6 4 72,-4 2 112,-5 1 200,-5 1 96,-6 0 57,-4 0-65,-5 1-192,-3 0-88,-4-1-208,-3 0-192,-1-1-328,-1-3-169,-1-3-287,1-4-8,1-4 40,2-3-312,3-2 823,8-3-1879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2929,'3'0'-216,"3"1"-233,3 0 73,0 1-1512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672 0 2168,'-3'5'649,"-5"6"551,-6 6-344,-6 6-552,-6 5-152,-5 2 24,-4 2 48,-5 0 120,-3 1 48,-3 0-72,-4-1-39,-1-1-97,-1-2-48,0-3-184,2-2-224,3-4-569,5-4-415,7-5 616,8-5-3689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348 0 656,'-8'7'112,"-10"9"552,-11 7 104,-10 5 97,-8 3-41,-5 1-552,-3-2-320,0-4-8,10-6-4001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7 131 8850,'-1'0'-32,"-2"1"192,1-2-1184,1 1 160,4-2 279,4-2 217,5-2 248,5-3 120,5-3 144,5-2 8,4-2-32,3-1-56,3 1-72,1 2-32,2 3-56,-1 3-80,-1 6-200,-2 5-72,-3 6-160,-6 4 72,-6 5 248,-8 5 104,-8 2 384,-8 2 16,-8 0-32,-9 2-24,-7-1-192,-7 2-240,-6 1 184,5-5-4017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8.9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5137 1 14155,'-51'11'80,"-70"27"-616,-74 37 128,-73 42 176,-64 42 96,-60 38 176,-48 32 0,-36 26-200,-23 18-264,-3 11-553,15 5-263,39-9-368,57-15-913,77-25 1601,93-52-4233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5785,'7'-3'-96,"9"-5"-528,9-3-392,8-3-288,7-1 71,2 0 657,0 1 744,-1 1 904,-5 3 41,-4 3-345,-4 2-352,-5 3-408,-4 4-88,-4 4-24,-5 5 0,-6 4 64,-6 7 64,-6 6 104,-6 5-32,-8 5-264,-7 2-40,-8 2 24,-6 0 136,-5-1 264,-2-4-288,-3-4 80,8-7-3953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 8226,'5'-2'-232,"8"-2"-1329,8-2 897,0 0-5105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526 0 1624,'-6'5'392,"-9"7"553,-9 7-297,-9 5-184,-7 4-80,-6 3-208,-5 0-56,-2-1-48,-3-1-16,1-2-56,1-1-192,2-4 136,11-5-4577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198 39 3505,'-2'-2'-432,"-4"-3"-176,-4-1 7,-3-1 257,-4 0 648,-1 1 176,-1 2 233,1 2 15,2 3-288,2 2-184,1 2-256,2 4 0,0 2 96,2 3 136,2 4 352,1 3 32,1 4-32,3 2-120,1 3-343,4 2-121,3 0-377,4 0-279,5-1-312,6-3-272,3-4 680,0-6-2777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0 4809,'-3'2'-1048,"-2"3"832,-2 0-3329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0 304,'1'2'16,"0"0"-336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3441,'-4'2'-32,"-6"2"8,-6 3-944,-5 2-1,-4 3 673,-5 2 640,-3 2 913,-3 0 127,0 0-408,0 1-360,0-1-792,3 0-344,3-1-512,3-2-160,5-1 215,3-4 137,6-2 592,4-2-496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0 135 2441,'5'-1'240,"7"-2"240,8-2-200,7-3-88,5-2-48,2-1-80,1-2-32,-2 0-16,-1 0-8,-2 1-8,-4 0-96,-2 1-296,-5 2-160,-2 1 248,-5 2-2249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1368,'4'2'352,"6"1"256,6 1-135,8 1-289,6 0-128,6-1-176,5-2-112,4-2-209,4-3-175,2-2 328,-6 0-1056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0 960,'-10'2'280,"-14"1"216,-15 3-312,-11 3-552,-10 1-120,-6 3-16,-3 0 136,-2 1 536,1 0 128,1-1 48,3 0-16,5-1-240,4-1-104,5-2 8,12-2-1384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9.2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3448 0 8754,'-34'11'400,"-51"16"328,-59 21-704,-59 21 104,-54 23 168,-47 22-56,-43 23 96,-36 26-56,-31 26-176,-25 29-264,-15 32 112,70-27-11034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40 1856,'0'1'184,"3"-1"233,2 2-161,4-1-32,6 2-80,3-1-104,5 1 88,4 0 144,3 0 64,4 1 8,5 0-72,5 0-168,4-1-48,4-1-56,5-2 0,4 0 0,3-3 0,4-1-40,2-2-136,3-2-136,2-1-120,0-1-312,0-1-113,0-2 449,-13 2-1256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15 111 4665,'-3'1'184,"-1"0"-24,-1 0-672,2 0-40,3-1 120,4 0 648,4-1 264,5 0 240,4 0 24,5-1-320,6-1-136,5 0-216,6-2-48,5-1-24,7-1 0,4-1 0,6-2-40,6 0-288,3-1-248,4-1-536,1 0-424,2 0 831,-13 1-1479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0 528 1320,'1'0'8,"2"0"-8,3-1-168,6-1 136,6-2 8,6-2 48,6-1 320,5-3 176,5-2 241,5-2-17,5-2-208,4-2-184,5-2-256,4-1-32,4-2-24,4-2-24,3-2-160,3-1-128,0-2-152,0 0 24,-2 0 176,-2 1 112,-3 1 152,-5 1 8,-4 1-48,-5 3-16,-7 1-120,-6 2-120,-7 4 144,-10 3-2481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 0 592,'-11'4'16,"-14"5"8,-4 0-656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10 575 1816,'-3'2'-128,"-1"0"-192,1 1-8,3-1 280,5-1 48,6-4 280,6-2 136,7-3 224,7-4 65,7-3-105,7-2-128,6-2-192,6-3-96,6-3-96,5-2-48,5-2-24,4-2-16,4-1-48,2-1-8,1-1 8,0 0 8,-2 1 40,-3 0 0,-2 1 8,-3 1-8,-3 1-456,-4 1-552,-4 1 568,-12 5-2185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7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0 772 1904,'2'0'16,"4"-3"-24,6-2-128,7-3 64,7-4 16,7-2 104,8-4 176,7-2 377,4-2 159,5-2 32,5-2-136,3-2-344,5-1-152,3-2-136,2-2-8,3 1-16,1-1-8,1-1 8,1 0 16,1 1-8,0-2-8,-1 1-144,-1-1-104,-3 0-312,-3 1-64,-4 1 40,-4 2 40,-7 2 199,-5 3-15,-8 3 200,-12 5-1528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88,'0'0'-88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0 542 1736,'7'-3'769,"12"-3"607,11-4-240,11-4-664,9-2-176,7-3-128,7-3-24,4-2-24,5-3-48,2-3-48,3-1-24,2-3-152,-1-1-40,1-1-16,-1 0 0,-1 0 72,-1 1-80,-3 0-152,0 1-128,-3 2 232,-13 5-3809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 0 3249,'-8'4'-144,"-12"4"0,-2 2-2817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0 1160,'-11'5'56,"-15"7"48,-12 6-136,-1 0-1256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9.5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4494 0 12819,'-64'20'-32,"-94"42"-384,-97 54-112,-89 60-817,-74 59 305,-56 57 320,-36 45 528,-12 32 120,7 19-552,36 2-1081,53-13 1009,98-70-4753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0 96,'-3'2'0,"-1"0"-96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0 339 824,'13'-5'120,"16"-7"120,16-6-152,14-7-40,9-4-24,8-3-8,3-3-16,2-1-24,-1-2-96,0 0-24,-4-1 64,-13 7-912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1280,'-8'4'-104,"-11"6"64,-2 0-1096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114 218 1096,'-4'2'24,"-7"4"48,-5 2-160,-2 1-8,-1 1 136,2-1 184,3-2 136,4-2 88,5-3-31,6-2-121,7-4-152,7-4-104,5-3-128,6-4-40,5-3 0,6-2 8,5-3 96,3-1 32,4-2 32,2 0 0,3 0-32,2 0-96,2-1 48,-9 5-2417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 0 1888,'-7'3'-336,"-10"5"176,-1 1-1232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762 0 1576,'-9'6'256,"-12"6"240,-11 6-255,-9 6-225,-7 3-48,-4 3-120,-4 1-1,-2 0 57,-1 0 96,-1-1 201,0-1-9,1-3-80,1-1-256,3-1-481,3-2 369,10-5-1376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0 574 184,'4'-2'192,"6"-4"312,7-3 112,6-3 88,7-3-31,5-2-217,3-2-104,4-2-192,3-2-96,2-1-64,3-2 0,1-1 8,1-1 8,1-1-8,2-1 8,0-1-16,0 1 0,0-1-32,-1 0-32,0 1-48,-2 1-88,-1 0-272,-2 2-120,-2 1 279,-8 4-1855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 0 944,'-8'4'16,"-2"1"-976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2 475 1080,'-1'1'88,"0"-1"96,2 1-64,3-3-8,4-1 80,4-2 96,4-4 1,5-1-57,5-3-32,3-1-56,5-2-16,4-2-8,4-1-32,2-1-64,3-1 0,1 0 16,2 0 0,0-1 16,2 1 0,0-1-32,0-1-8,1 1-40,0-1-32,-2 0-64,-1 0-32,-2-1-128,-3 2-32,-2 0-257,-4 1 313,-7 4-1520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 15 1936,'-1'-3'-416,"-2"-2"80,1-2-848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9.8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5762 1 15371,'-28'5'304,"-50"15"-392,-59 21-232,-66 26-8,-63 30 8,-65 30 88,-58 26 184,-55 27 88,-49 25 8,-45 30 8,-37 33-200,-23 35-560,-8 35-528,14 25-641,109-48-8657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53 1264,'1'-2'456,"3"-3"417,1-2-137,3-1-344,4 0-160,5 0-208,5 2-24,4 1-88,3 2-80,4 2-184,1 3-88,1 2-48,1 3 55,-1 3 65,-1 2-72,-3 2 32,-3 3 160,-7-2-296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584 0 928,'-3'5'160,"-4"5"352,-8 7-104,-6 6 81,-7 4 55,-7 2-24,-4 2-32,-4-2-136,-4 0-40,-2-3-104,-1-3-56,1-2-64,2-4-192,3-3-616,3-3-512,4-4 608,8-4-1857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0 896,'-7'7'208,"-9"10"328,-10 10-8,-9 8 113,-8 6 79,-7 4-40,-4 2-104,-3 0-272,-2-2-128,-1-3-256,0-4-280,1-5-600,1-4-120,3-4-1,2-6 225,3-5 672,11-4-480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989 0 2248,'-5'6'369,"-5"6"335,-6 8-416,-6 5-136,-7 6-112,-4 3-16,-6 4 0,-3 4 16,-4 2 16,-4 2-8,-3 1 16,-4 1 48,-3 0 24,-2 0-8,-3-1-16,-3-2-56,-1-2-72,0-3-256,0-3-760,0-5 656,13-6-2529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1732 0 6305,'-6'4'104,"-8"7"-512,-9 6-320,-7 7-152,-9 5 88,-6 3 752,-6 4 400,-5 3 520,-4 1 32,-4 2-256,-3 1-216,-2 1-360,-1 0-72,0 0-104,-1-1-8,1-1-16,0-2-24,0-1 48,0-3-8,0-1-96,0-2-32,1-1-216,0 0-128,2-1 0,3-2 24,3-3-88,4-1-105,5-3 65,6-4 64,7-3 320,8-4 256,9-3-592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1456,'9'-4'160,"12"-6"136,13-7-200,12-4-120,8-6-80,6-2-80,4-4-112,2 0-80,2-3 48,0 1 160,-12 5-360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0 888,'-16'8'328,"-20"10"224,-19 8-248,-14 6-128,-7 3-232,-3 0-72,3-1-8,4-4 24,7-5 72,9-6 64,8-6 40,9-4-280,9-5 168,8-3-1552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82 616,'8'-3'0,"11"-5"-8,10-5-16,10-4-24,7-4 40,-4 1-520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2 334 648,'-1'-1'-16,"0"-3"24,3-2-80,4-4 72,5-3 8,7-4 64,5-4 136,6-3 120,5-3 8,6-4-88,3-2-200,5-3-288,3-2-144,2-2 184,-8 7-792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847 0 4561,'-10'5'104,"-11"8"-88,-14 9-464,-9 7-240,-9 7 40,-5 5 192,-4 3 231,-1 2 642,-1 0 143,2 0 64,1-1-40,3-1-360,5-3-216,5-2-296,5-4-80,6-2-96,7-3-152,8-4 112,6-2-129,9-4-71,8-5 448,3-4-544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0.1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5213 1 11771,'-34'4'504,"-58"11"376,-65 18-928,-70 27-96,-64 31-104,-60 37-104,-56 35-32,-50 41 103,-43 39-87,-36 43 136,-25 42 40,-9 39-1008,6 33 960,99-50-9226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46 392,'8'-4'32,"11"-5"-40,11-7-16,1-1-368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1592,'-4'1'360,"-7"2"289,-6 2-305,-6 3-64,-5 5-64,-4 3-16,-3 4-40,-5 4-40,-2 3-40,-2 3 0,-1 2-8,-2 2-16,0 0-32,0 2-16,1 1-8,1 0 0,4 1-8,4-2-24,5-2-392,4-3-104,6-3-184,6-4 207,6-5-1527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0 524 128,'6'-2'80,"8"-4"144,10-4 24,9-6-24,8-5-40,5-5-136,4-5-24,3-3-88,1-4-48,1-2-24,-1-2 8,-1-1 168,0-2 24,-2 1-24,-2-1-112,-2 1-16,-9 7-616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939 0 2016,'-3'1'184,"-4"3"113,-6 2-145,-6 3-104,-6 3-16,-4 4 248,-6 2 128,-5 3 120,-4 3 8,-4 4-248,-4 3-128,-2 3-144,-2 4-8,-1 4-8,-1 3 16,0 2 72,0 3 64,3 1 128,3 0 32,5-1-48,6-4-56,7-4-216,8-5-288,9-7-760,7-6-312,9-6 592,4-6-1993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753 0 728,'-9'5'104,"-13"6"168,-12 6 40,-12 8 192,-8 4 89,-4 5-9,-4 4-112,1 3-248,2 3-128,2 2-176,5 3-160,3 1-136,6 2 16,4-2 328,5-2 280,5-4 192,7-4-16,7-6-424,7-7-328,8-6-640,8-7-17,7-7 465,1-4-592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121 0 2280,'-6'8'505,"-8"10"383,-4 8-280,-3 6-656,0 3-408,4 0-208,3-1-72,6-4 55,6-3 281,6-5 176,5-5 88,6-4 176,5-6 16,5-4-24,4-5-72,6-5 24,-5 0-992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0 608,'2'2'64,"3"3"112,4 1-320,5 1 96,0-1-608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 0 1800,'-2'4'440,"-1"6"465,0 5-201,2 3-336,4 2-120,3 0-208,6 0-64,5-3-144,4-2-64,5-4 8,4-4 24,5-4 64,4-4-80,3-5-632,0-5 535,-6 1-1831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0 968,'-2'3'0,"-4"3"-248,-1 3 8,1 2 168,1 2 160,3 1 336,5 0 72,4 1 216,5-2 33,5 0-41,6-2-80,6-2-432,6-2-208,5-4-272,3-4-208,5-4 312,-7-2-3225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187 0 4345,'-7'1'0,"-9"3"-184,-7 1-64,-5 2-56,-1 1-120,2 2 16,4 1 80,6 0 143,5 0 129,7 1 32,6 0 24,7 0 217,6 0 183,7-2 16,7-2-24,5-2-240,6-2-208,4-2-120,3-3-64,4-3-280,1-3-73,1-2-111,0-3 24,-2-2 408,-8 1-248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0.5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5663 0 9786,'-48'13'568,"-69"20"560,-77 34-968,-71 36 17,-67 45-41,-54 44-24,-48 46 56,-35 47 8,-25 43-48,-14 38-128,2 29-480,17 17-233,36-2-663,53-18-368,71-40 1000,90-79-6738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0 205 1080,'5'1'504,"5"0"489,8-1-113,7 0-312,8-2-200,6-1-240,5-4-72,4-2-48,2-2 0,1-4 0,0-2 0,-1-2 0,-3-2-16,-3-1-360,-5 0-240,-4 0-352,-4 2 391,-9 3-1535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2056,'-3'2'192,"-5"2"305,-1 3-521,-1 3 0,1 2-16,3 2 32,3 2 24,4 0 144,3 1 144,4 1 32,4 0 16,3-1-88,6 0-32,3-2-16,4-1-40,4-3-40,1-2-200,4-3-56,2-3-32,2-3-16,2-3 40,1-3-24,-1-3-8,-1-3 16,-1-3-40,-2-1-24,-3-3-176,-4 0-297,-4 0 401,-7 3-1736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2 227 3161,'-1'3'104,"0"3"264,2 2-472,4 1 32,7 0 144,6-1 32,7-4 48,6-4 0,6-4-56,6-3-32,4-4-32,4-3-16,2-1 0,2-3-8,0-1 8,0 0 0,-1-1-8,-1 0 0,-2 1-8,-2-1-16,-3 1-152,-4 1-160,-3-1-432,-6 2 408,-8 2-2241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544 434 1224,'0'1'168,"2"2"160,2 0-136,4 1 8,5-1 73,7-2 111,5-3 8,7-2-8,6-4 8,5-2-16,4-4-16,3-2-104,3-2-64,2-2-112,1-2-40,2-1-16,0-2-16,-1-1-16,0 0-32,-3 0-104,-4 1-32,-4 2 8,-5 2 40,-8 4 120,-8 4 8,-9 4 0,-9 3-40,-9 5-56,-8 4-24,-8 3-24,-8 3 24,-6 3 40,-6 2 96,-7 2 144,-5 1 32,-4 2-8,-5 1-64,-3 0-256,-3 2-176,-3 0-248,-1 1-72,-1 0 72,0 0 135,1-1 297,2-2 240,2-1 305,4-3 23,4-2-64,4-4-184,6-2-272,3-4-88,4-1-160,5-3-112,3-1-41,3 0 57,3-1 368,2-1 208,2 1 144,2 0 0,3-1-392,2 1-232,3 0-120,3 0 32,3 1 280,2-1 144,4 1 144,3 0-24,3 0-96,2 1-16,3 1-8,2 0 32,1 1 160,2 0 32,1 1 48,3 0 0,3-1-95,3 0 23,6-2 136,4-1 24,5-3-40,4-3-64,4-3-160,5-3-48,3-3-32,3-1 0,3-3-16,2 0 0,1-1 8,3 0 0,1-2 16,1 0 8,1 0-16,1 0 0,0-1-16,1 0-8,-1-2-24,-1 0-72,-2-2-520,-2 0-344,-4 0 471,-12 5-1583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564 0 592,'-7'3'88,"-13"4"72,-12 5-40,-11 3 88,-10 5 32,-7 2 32,-7 2-40,-3 2-192,-4 1-208,-1 1 88,12-4-1624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0 365 1544,'15'-5'224,"19"-7"192,21-7-207,17-7-169,13-5-24,10-5-96,6-2-137,4-2-223,1-1-72,1-1 8,-1 1 216,-18 7-120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2096,'4'0'329,"4"-2"263,6 0-256,6 0-248,6-2-48,4 0-40,5 0-8,3-1-16,3-1-48,2 1-64,2 0-32,0 2-216,1 0-153,-3 2 305,-8 1-1688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2 261 5577,'-1'-1'-160,"0"-3"24,1-4-728,5-4 104,4-4 144,5-3 176,6-3 127,5-1 642,4 0 143,4 1 24,5 1-32,3 2-232,4 1-80,3 4-48,3 1-24,4 3-24,2 3-24,3 1-16,0 4 0,1 1-16,-2 3 0,-1 2 0,-2 3 0,-4 2-136,-5 2-256,-6 3 232,-9-1-3889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76 2088,'3'-2'200,"4"-3"145,6-2-25,6-3-64,6 0-48,7 0-80,6 1 80,6 1 232,3 1 40,2 2 48,2 2-112,0 3-256,-1 3-64,-2 3-136,-1 2-104,-4 4-128,-3 2-112,-4 4-376,-4 2 8,-5 2-192,-5 3-129,-7 1 753,-6-3-864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 5657,'6'-1'-408,"8"0"-592,12-1-104,9 1 271,9 0 241,4 2 288,3 2 264,0 2 440,-2 3 64,-2 1-7,-4 4-105,-5 1-288,-3 3-144,-4 3-448,-4 3 343,-6-3-2135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0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4342 29 2441,'2'-8'152,"-9"-4"480,-20 3 120,-34 18 552,-40 24 136,-50 33-15,-48 36 7,-49 40-48,-47 40-183,-43 44-481,-40 45-224,-32 46-560,-26 43-464,-12 39-1177,-4 28-1223,15 13 1543,82-69-5384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 0 1032,'-5'5'104,"-8"4"-88,-7 5-56,-2-1-1072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 2825,'8'-1'-48,"9"-1"32,10-1-320,9 1 15,5 1 169,3 3 64,1 4 328,-1 3 121,-3 3 135,-3 3 0,-4 3-176,-4 2-96,-3 3-136,-5 2-32,-3 2 8,-6 3 16,-5 0 24,-5 2 48,-8 1 144,-6 1 16,-5 0 112,-7 0 64,-4 0-64,-6-2-72,-3-2-320,-4-4-248,-3-3-464,-3-3-176,-3-4-24,-1-4 24,-2-2 504,10-4-2681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2240,'1'4'457,"0"7"375,-1 5-360,-2 7-136,-3 4-176,-3 3-64,-3 3-32,-5 0-8,-3 1-8,-5-1-24,-3 1-40,-5 0-64,-3-1-80,-3-2-80,-4-1-200,-3-2-64,-1-3-432,-2-4 503,8-5-1543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508 0 952,'-2'4'264,"-5"6"328,-4 6-104,-5 4-199,-5 5-1,-6 2 56,-6 1 64,-4 1 176,-3-1-64,-2-2-272,-1-2-160,0-4-368,-1-4-136,2-4-432,3-6-256,5-6 607,7-3-1423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11 512,'5'-1'32,"8"-2"96,6 0-152,0-1-624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168 0 544,'3'3'184,"2"5"144,3 5-48,0 5-160,-2 4 8,-4 2 24,-4 3 72,-5 1 185,-6 0 95,-6 0-8,-4-2-56,-3-2-192,-2-3-200,-1-4-760,0-3 504,5-5-2977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0 155 1888,'4'-2'264,"5"-2"393,6-3-329,7-2 24,7-2 64,6-1 0,6-1-32,4 0-16,2-1-96,2 1-64,2 1-112,0 0-40,1 2-40,-1 1-8,1 2-80,-2 2-80,0 3-168,-3 3-112,-2 3-312,-4 4-280,-3 2 576,-9 0-2089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 10 2497,'-5'0'-473,"-5"-3"337,-2 0-440,-1-1-736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1456,'4'-3'288,"7"-3"248,8-4-215,8-3-249,9-2-80,8-2-80,6 0-32,5 0-49,5 1-63,4 1-144,3 1-112,1 2 264,-11 3-744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 1256,'-1'-1'64,"-1"-1"-1384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1.0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1429 0 9218,'-64'41'456,"-88"60"360,-84 72-1248,-70 70-1160,-47 66 968,35-18-7218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 0 1088,'-6'3'16,"-9"4"-16,-7 4-8,-7 3 8,-4 2 48,-2 2 320,0-2 168,3-1 41,5-2-81,5-4-592,7-2-240,7-3-129,5-2 97,7-3 368,7-1 88,5-3 112,6-2-16,5-2-103,5-1-33,2-1-48,2-1-8,2-1-8,1-1 0,0 2 0,-2 0 16,-1 2 0,-3 2 8,-3 3 0,-3 2 0,-2 2 0,-4 3-24,-2 5 16,-5 3-8,-4 4 24,-4 4 56,-6 3 56,-5 2 136,-5 1 96,-3 1 24,-3-1-64,-3 0-120,-1-1-136,-3-1-48,-1-1-320,-1-3-328,-1-2 344,3-3-2721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3377,'4'0'136,"7"-1"-80,8 1-360,7 1-256,7 2-9,3 0 177,3 3 208,-1 1 480,-1 2 128,-3 2 89,-3 2-17,-2 1-272,-3 2-152,-3 1-376,-3 1-208,-5 2-377,-4 2 401,-6 3-184,-4 0 120,-5 1 672,-5 0-168,-4-2 120,0-4-384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579 0 704,'0'4'32,"0"6"112,-3 6-104,-2 6 8,-3 3 48,-5 3-16,-4 1-16,-4 0 0,-4-1 200,-4 0 24,-4-1 96,-3-2 41,-4-1-201,-2-2 0,-4-2-128,0-3-88,-1-2-208,1-4-160,1-2-385,3-5 377,7-1-1144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1864,'5'-1'112,"9"1"40,7 0-144,7 1-88,5 1 0,1 1 72,0 2 88,-2 2 273,-3 2 79,-3 1-24,-3 3-48,-4 2-304,-4 3-144,-5 3-120,-5 3 8,-5 2 72,-6 1 64,-4 2 72,-5 0-8,-3 0-104,-3-2-32,-2 0-160,-3-3-49,-2-3-215,-3-3-40,-2-3 336,4-4-408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1968,'5'2'296,"8"2"321,7 4-153,4 5-192,3 5-40,-1 3-104,-2 4-16,-3 2 8,-4 3 8,-6 2-24,-4 2-24,-5 1 88,-5 0 32,-3-1 0,-4-3-88,-3-4-504,-2-3-192,-4-3-368,-4-3-297,-3-3 785,3-4-1096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 4057,'3'-3'80,"6"-4"-16,7-2-152,7-3-120,7 0-16,5 2-32,4 1 24,3 2 136,1 3 64,-1 2 104,-2 4 72,-5 4 72,-4 3-8,-4 5-96,-6 4-96,-6 3-152,-4 4-56,-7 3-24,-5 2 72,-7 2 184,-4 0 56,-6 1-48,-5 0-144,-4-2-448,-4-1-81,-4-2-87,-4-4 296,6-4-520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2232,'1'-1'8,"2"-1"-208,4-2-88,5-2 32,5-3 40,6-1 184,6-2 56,5 0-8,3 0 0,3 0-8,3 1-8,1 2-24,1 1-64,-1 3 56,-7 1-1136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 0 280,'-4'3'-48,"-6"3"64,-2 1-264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12 197 2168,'-2'-1'88,"-2"-2"329,0-3-473,2-2 136,3-2 400,4-3 168,4-1 272,6-1 40,5-1-248,5 1-176,7 0-327,4 1-121,5 2-72,4 1-8,3 0 0,2 2 0,2 0 0,1 2-8,1 2-24,-1 2-24,-1 3-56,-2 3-33,-3 3-103,-3 2-80,-6 2-392,-4 3-232,-6 1-592,-6 2 744,-7-2-1649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 25 3353,'-3'-2'-328,"-4"-3"-72,-1-4-97,1 0-1631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1.4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4351 0 10786,'-28'11'985,"-47"14"1391,-50 21-2128,-52 34-192,-47 40-8,-44 51-120,-41 52-64,-35 53-344,-29 47-280,-17 43-673,-10 33-231,7 21-56,17 8 255,33-9-15,44-24 864,72-78-4057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 1992,'4'-2'264,"7"-3"185,7-1-177,8-2-208,6-1-48,5 1-24,5 0 0,3 2 8,3 1 0,1 3-8,-1 2 0,0 3-248,-3 2 0,-2 2-41,-4 2-119,-4 2 352,-9-1-1672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 10 480,'7'-1'224,"8"-1"184,8-1-80,5 1-56,3 0-16,-1 2-48,-2 3 1,-3 2-1,-4 2 32,-5 3 160,-6 2 48,-5 3-64,-6 2-80,-4 2-144,-5 1-48,-4 1-64,-3 0-40,-4-2-56,-3-1-24,-4-1 0,-4-3-40,-3-1 0,-3-1-48,0-2-248,1-1-168,1-2 296,6-3-2577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0 808,'-3'4'232,"-3"6"200,-5 4-176,-4 4-208,-3 2-152,-4-1-112,-3-1-120,-2-2 176,4-4-800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0 236 1776,'5'-2'104,"6"-2"192,10-4-304,8-3-8,10-2 24,7-3 16,7-2 32,6-1 49,3-2 95,3 0 8,2 0-40,1 0-80,-1-1-656,0 1 391,-11 3-2087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1082 0 1760,'-8'3'120,"-10"2"144,-11 3-224,-10 3-16,-8 0-8,-5 2-8,-4-2 129,-3 1 55,-2-1 24,0-1-16,0-1-128,0 1-56,0-1-16,2 1 0,0 0 8,1 0-8,2 1-136,2 0-184,2 0-281,3 0-15,4-1 256,8-2-680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0 115 512,'12'-3'128,"15"-4"80,14-3-96,12-3-176,7-1-16,4-1 24,1 0 8,-1 0-80,-3 2 104,-12 3-536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1456 0 1992,'-2'1'184,"-5"-1"297,-4 1 39,-5 1-56,-6 1-32,-5 0-152,-5 0-136,-4 2 56,-4 0 16,-5 0-24,-3 1-32,-4 1-40,-2-1-8,-4 1-8,-2 1 0,-3 0-48,-1 0-8,-2 0-8,-2 1-8,-1 2-24,0 0 8,-1 1-24,-1 2-56,0 1-280,0 1-216,0 1-104,2 1-288,1 0 576,12-2-2561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897 9 224,'3'-1'184,"2"-1"552,0-1 104,-1 1 17,-4 1-49,-4 2-304,-7 1-16,-6 2 0,-7 2-48,-6 2-208,-6 2-96,-6 1-112,-6 3-16,-5 1-8,-5 1-80,-5 1-160,-5 1-48,-3 1-360,-5 1-48,-2 1 24,-3 1-272,-2 1 663,12-3-1839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776 0 712,'-7'4'128,"-11"5"160,-10 6 48,-11 6 104,-8 3-56,-8 3-87,-6 2-33,-3 1-112,-3 0-40,-2 2-64,0 1-24,1 0-48,2 1-384,1 0 272,12-5-2481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152 0 960,'-9'5'64,"-13"6"16,-12 6-240,-10 6 88,1-1-800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6.4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1926 0 4929,'-30'1'472,"-44"3"744,-41 3-1448,-33 8-88,-21 10 8,-10 15-128,-3 19 32,6 21-8,9 21 88,13 22 456,15 21 224,18 22 400,18 16 64,21 12 49,24 7-65,29-1-368,32-4-96,35-9-208,37-10-88,36-15-40,35-17-32,34-21 8,27-23-16,24-28 8,17-30-128,11-32-32,7-32 8,1-31-120,-4-27-72,-9-25-713,-13-21-671,-17-16 920,-48 17-2937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1.6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1637 1 12275,'-42'21'32,"-56"32"-488,-60 42-729,-51 42-111,-43 44-344,-35 39-377,-28 41 1505,39-24-4689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473 0 1768,'-3'2'264,"-4"1"193,-5 4-137,-3 2-224,-5 3-80,-2 2-32,-4 3-16,-3 2 32,-3 3 88,-4 1 112,-2 2 8,-2 1-24,-1 2-64,0 0-272,1 1-312,1 0 272,7-5-2673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596 0 2553,'-1'1'352,"-3"2"336,-3 3-208,-5 2-208,-3 3-56,-5 2-120,-3 2 8,-3 2 136,-4 1-24,-2 2 24,-2 1 24,-3 1-120,-2 2-8,-1 2-56,-2 1-56,1 1-136,0 1-88,1 1-336,0 0-272,0 0 448,8-6-3729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424 0 3265,'-3'2'88,"-3"3"64,-5 2-840,-3 3-81,-3 3 81,-3 2 144,-3 2 520,-3 2 200,-3 3 112,-2 2 8,-1 2-64,0 2-128,-1 1-88,2 1-16,1-1-8,2 0 0,4-3-448,5-1 336,4-6-1192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0 928,'-2'2'264,"-2"4"232,0 2-296,-1 3-120,2 0-104,1 1-16,3 0 64,4 0 88,3-1 32,3-1 0,5-2-31,4-1-81,5-3-361,5-1 241,-2-2-1968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1840,'-4'2'40,"0"1"-1920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0 888,'-2'5'128,"-2"6"184,-1 6-40,0 3 0,1 2-104,4 2-152,4-2-504,5-1 280,0-5-1152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 0 1048,'-2'2'336,"-3"1"272,-2 2-183,-2 3-25,-2 3-16,0 2-8,-1 2 56,1 3 40,1 2 16,1 2-16,2 2-88,2 1-120,3 1-232,3-2-248,4-1-352,5-3-160,6-4-336,7-4-16,4-6 623,-1-2-1551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 0 1632,'-1'2'456,"-2"0"417,-1 3-305,-1 1-376,-1 1-96,1 2-104,1 0-32,2 1-16,3 2 0,2 1 32,4 2 0,3 2 0,3 1-8,4 2-360,5-1-56,7-1 192,-2-4-2201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 0 3305,'-3'1'80,"-3"0"-88,-3 2 8,-1 1 32,-1 2 112,0 0 408,1 2 96,1 0 40,2 1-120,2 1-184,2 2 0,4-1 121,3 2 143,7-2-104,7 0-104,8-2-200,7-1-168,9-4-136,7-2-120,4-3-344,5-3-192,0-3-505,0-3-431,-2-2 968,-11 0-3473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 0 4993,'-4'1'-16,"-5"3"-352,-3 1 168,-2 2 176,1 2 384,1 1 232,3 0 440,2 0 41,5 0-233,4 0-40,5-2-312,7 0-64,6-2-144,6-1-160,7-2-232,6 0-56,4-2-64,3-2-48,3-2 24,2-1-56,-1-3-160,-1-1-120,-1-2-457,-3-2-511,-4 1 880,-9 1-4001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2.0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2060 1 13467,'-41'36'536,"-56"53"200,-55 62-1336,-45 62-1040,-32 57-841,-19 45-487,-7 31 303,7 13 1113,16-2 879,27-20 689,49-67-2192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102 87 8754,'-5'1'-80,"-7"2"-776,-3 1 208,-2 2 191,0-1 49,3 1 512,3-1 152,4 0 265,3-1 15,4 1-48,5 0-40,5 0-168,5 0 0,7 0-56,7 0 8,5-2-8,8 0-8,4-3-80,7-3-88,3-2-16,3-3 0,3-4-16,1-1-8,-2-2-64,-1-1-64,-4-1-248,-5 0-192,-5 1-536,-6 1-369,-7 1 785,-10 3-5361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243 132 6505,'-8'2'-432,"-9"2"-880,-9 3 48,-4 2 768,-2-1 360,0 1 920,4-2 264,4-1 216,5-3-159,6-1-505,4-1-208,4 0-160,6 0-24,4 0 24,5 0 16,6 1 8,5 0 104,7 0 184,4 0 32,6-1-104,6-1-128,5-2-216,6-2-47,5-1-41,3-1-8,4-2-24,0-3 0,1-1-16,0-3-56,-1 0-97,-1-2-63,0 0-256,-1-1-216,0 0-584,0-1-520,-1 0 967,-11 2-5448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1157 0 5065,'-7'2'256,"-8"3"304,-10 3-880,-6 4 64,-7 1 88,-4 2 256,-3 1 440,-3-1 80,-1 1-24,-2-1-151,0-1-233,0 1-48,-2 1-48,1 1-24,-1 0-88,-1 2-48,0 0-128,-1 1-8,0-1-88,1 0-49,0-1 41,2 0 8,3-2 8,3-1-264,5-1 376,9-4-5169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0 569 3129,'4'-1'728,"8"-1"800,6-3-240,9-1-271,8-2-249,7-3-368,6-2-112,5-2 8,5-3 48,3-2 88,4-2 24,2-3-88,3-2-48,2-1-120,2-3-64,3-1-87,1-2-25,2 1-121,1-1-215,-1 0-392,-1 1-136,-4 1-168,-4 2 48,-6 2-425,-6 2 817,-13 5-5329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0 519 2561,'4'-1'120,"3"0"88,5-3-208,5 0 0,3-3 56,3 0 368,1-1 192,3-1 216,2 0 24,3-1-240,2 0-168,3-1-184,2 0-63,5-3-97,3 0-24,5-3-16,3-2-8,4-1-32,3-2-16,4-1-16,2-2-8,3-2 0,1-2-32,1-1-192,0-1-153,-2-1-383,0 0-192,-4-1-464,-2 1 736,-12 5-2249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1781 0 8674,'-3'3'208,"-6"3"-152,-5 5-40,-4 4 56,-5 3 152,-3 3 432,-3 0 184,-3 2 193,-2-1-81,-2 0-352,-2-1-160,-2 0-136,-2 0 0,-3 0-16,-3 2-32,-4 1-96,-3 1-64,-4 3-64,-5 2-24,-5 2-8,-4 1 0,-4 2-8,-5 1 0,-3 2 8,-2 1-24,-2 2-288,0 1-192,2 1-416,1-2-352,4-1-705,5-1-631,4-3 1407,15-7-5184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0 849 7402,'6'-2'176,"8"-3"-120,9-4-72,9-5-32,9-2-8,6-4 16,5-2 8,5-1 80,1-2 72,2-1 208,1 0 80,1-1 88,2-1-8,1 0-152,1-1-72,2-1-136,2-1-48,1-2-56,2-1-8,0-1 0,0-2 8,0 0-16,0-2-8,-1 1-248,-1 0-304,-2 0-496,0 2-184,-3 0-273,-1 3-175,-4 3 1040,-12 6-2681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1576 0 7218,'-8'3'104,"-9"4"-200,-11 4-8,-9 4 8,-6 2 63,-6 2 298,-4 1 199,-4-1 344,-2 1 144,-3 0-72,-1 1-136,-1 1-304,1 2-143,0 1-169,0 3-48,0 2-40,0 1-8,-2 2-16,-1 0 8,-1 0-24,-4 1-8,-2 1-64,-2 1-168,-3 0-441,-1 0-415,-1 0 536,13-7-8946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0 522 6785,'9'-2'681,"11"-4"991,14-5-1528,13-5-24,12-3-104,9-3-16,8-4-8,6-1 8,1-3 8,2-1 8,0-2 8,-2 0 0,-2-2-8,0 0-16,-2 0-72,0 0-192,-2 0-656,0 2-505,-1 1 697,-14 6-5361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 0 6177,'-5'3'-664,"-10"4"920,-1 0-6025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2.3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2371 0 6177,'-30'24'929,"-43"36"615,-47 45-528,-42 47-88,-38 45-440,-27 42-152,-21 39-408,-9 32-432,0 23-136,11 12-312,25-7-1481,32-20 1713,49-63-5377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1286 0 3889,'-7'3'432,"-10"3"336,-9 4-456,-8 4-320,-7 4-24,-6 2 32,-4 2 40,-4 2 240,-2 0 24,-2 2-24,-2-1-40,-2 1-232,-1 0-24,-3 0 0,-2 0 8,-3 1 16,-1 1 16,-2-1-8,1 0-88,0 0-608,2 0-480,1-2 592,14-4-3473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0 375 4865,'6'0'112,"7"-2"-376,9-1-264,8-2-224,5-2-16,4-1 351,4 0 417,0-1 665,2-1 119,-1-1 40,0-1-192,1-1-416,2-1-96,1-1-72,3-1-24,2 0-8,2-1-16,3-1-8,3-1-32,0-1-240,1-1-80,-2-1-56,0 0 32,-2-1 104,-3 0-160,-2 1 288,-10 3-3065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 40 7538,'-3'1'48,"-2"2"-248,-2 0-104,0 2 231,3 0 73,1 1 225,4 1 111,3-1 136,4 1 80,4 0 192,4-2 48,6 0-16,5-1-128,7-1-319,8-1-129,8-2-120,7-1-24,7-1-24,6-2-32,5-1-280,3-1-73,2-2-199,0-1-224,-1-1-64,-1-1-88,-3-2-496,-2 0-481,-4-2 1145,-14 3-3673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5457,'-1'0'-112,"0"0"-328,1 1-120,3-1 560,2 1 112,3 1 384,4 0 160,2 0 56,3 1 25,2 0 39,3 1-32,2 1-40,2 0-80,3 2-232,3 0-128,4 1-176,4 0-32,6 0-48,4-1-16,5 0-32,3-2 8,4-3-248,3-3-8,0-4-168,1-3-208,0-4-512,-2-3-745,-2-3 1033,-11 2-4073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0 4465,'1'1'120,"0"1"-24,1 2-96,2 2 24,1 3 208,1 1 232,0 3 440,1 1 129,0 1-9,1 2-160,1 1-344,2 1-136,3 0-192,3 0-80,5-1-104,6-2-8,5-2-264,6-3-112,4-5-304,4-3-184,1-5-328,1-5-505,-1-4 985,-7-1-3945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89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356 0 7378,'-7'1'-489,"-10"3"-255,-9 2-856,-5 2 984,-2 3 184,-1 2 272,2 0 552,2 0 664,3 1 176,2 1 57,2 0-321,2 2-544,3 2-168,4 0-168,3 3-24,5 1-40,5 3-24,7 1-112,8 2-32,7 0-224,7-1-80,7-2-232,7-3-129,6-6-391,6-6-520,4-8 1024,-8-5-2257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122 0 11330,'-8'1'-296,"-10"0"-1400,-10 3-761,-7 4 1729,2-1-5425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296 0 4945,'-8'4'776,"-10"6"577,-9 6-577,-7 6-632,-3 6-112,-1 6-24,2 4-8,3 3 24,6 2-8,6-1-16,8 0 0,9-3-40,10-2-24,10-4-176,9-3-8,11-6-289,8-5-271,7-6 520,-5-6-5561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442 1 11218,'-7'-1'-88,"-10"1"-1008,-7 2 128,-7 1 328,-4 3 104,-2 3 800,-2 3 296,0 2 328,0 3 72,1 3-184,4 3-167,4 2-305,4 1-88,6 3-152,5 0-32,7 2-32,5 0 0,6 0 24,4 0 16,6-2 32,6-3 48,5-4-16,6-5-8,7-5 8,6-5-48,7-5-48,5-5-96,6-4-280,4-6-128,4-4-385,2-5-103,2-3-272,0-2-208,-2-1-529,-2 0 1033,-13 5-3737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27 5265,'1'0'-112,"4"1"-264,3 0 0,5 1 528,5 0 160,7 2 304,5-1 152,6 1 49,5 0-121,6 0-296,3 0-160,6-1-224,5-1-32,3-2-8,5-1-80,2-4-384,3-2-136,2-2-497,0-3-247,1-2 832,-14 1-3601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2.6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2368 0 8578,'-17'10'808,"-31"15"1224,-30 20-1864,-29 25-120,-26 29 0,-23 36-48,-22 37 0,-20 41 0,-17 41 0,-13 35-64,-5 28-16,5 11-488,13-3-552,26-15 664,45-62-8938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 0 5985,'-4'1'-8,"-3"1"-72,-4 2-72,-1 1 504,1 1 72,4 2 305,3 1-57,6 1-64,6 0 40,7 1-168,6 1-8,8-1-56,8-1-120,9-2-192,7-2-56,9-2-32,5-3-72,5-2-32,2-4-16,2-3-64,-1-2-16,0-2-296,-2 0-248,-4-1-504,-4-1-193,-5 1-495,-6-1 976,-12 3-2737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333 175 5409,'-8'2'-136,"-13"5"320,-10 3-896,-8 4 544,-3 3 224,0 2 208,2 0 144,5 0 256,5 0 0,8-2-215,6 0-121,9-2-264,8-2 48,9-1 104,8-3 8,7-1 112,8-2-8,8-1-64,7-3-24,7-2-112,6-2-48,6-3-32,4-1 24,3-3 40,1-3 8,2-1 0,1-2-16,-1-2-32,1-3-16,-1-2-8,-1-1-8,-2-3-184,-1-1-112,-3-1-192,-4-1-88,-5 0-144,-4 0-112,-8 2-321,-6 2-223,-7 2 720,-10 5-3657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0 376 7026,'8'-3'264,"10"-3"120,12-3-344,12-3 8,11-3 0,8-2-16,6-2-24,6-2 8,4-2-8,2-1 0,2-2-8,1-1-16,1-2-240,1 0-280,0-1-865,0-1-407,-1 1 888,-16 5-2025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798 118 1680,'9'-3'336,"13"-3"377,12-4-129,7-2-88,5-2-176,0 1-224,-4 0 128,-7 1 680,-8 2 288,-10 2 225,-8 1-105,-10 2-656,-8 2-256,-8 1-152,-7 3 0,-6 3 0,-7 3-16,-6 4-96,-5 4 8,-6 4 145,-5 3 119,-4 2 168,-5 3-16,-1 3-168,-1 2-96,-1 5-104,2 4-8,0 4-24,3 2-24,4 3-80,5 0-40,7-1-32,10-3-64,11-4-240,12-5-168,13-6-520,13-4-216,12-7-417,12-6-583,12-8 1351,-1-5-6104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369 7 1952,'-2'0'937,"-4"-1"1055,-3-1-152,-3 0-583,-1 0-337,-2 2-512,-1 2-88,-1 1 72,-1 4 104,-1 3 288,-2 3 161,-1 5 159,-3 3-16,-1 4-240,0 2-224,0 2-344,3 1-104,1 0-95,4 1-25,3-2 48,5-1 24,4-1 0,4-2 24,5-2-88,5-3-72,6-1-280,6-4-353,8-4-615,7-4-608,8-4 984,-5-4-11259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355 0 11787,'-2'1'-305,"-3"2"-1439,-1 3-296,-2 2 935,0 1 217,0 1 1800,-1-1 481,-1 0 359,-1-2-56,-1-1-759,-1 0-297,-1 1-304,-1 0-64,-1 2 16,-2 2 80,-1 3 288,-2 2 128,-1 4 145,-2 3 7,0 3-208,0 3-144,3 3-272,3 2-128,4 1-176,5 0-24,5-2-64,7-3-8,7-4-24,9-5-256,8-5-456,9-8-616,11-7 703,-3-5-15018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361 0 8450,'-2'1'-112,"-5"0"528,-4 3-2209,-3 2 721,-3 2 1216,-3 2 1033,-2 1 855,-1 0 32,-2 1-463,1-1-385,-1 2-408,2 0-80,0 1-8,2 2-31,1 2-113,0 1-88,2 3-184,2 2-80,2 1-120,4 0-40,5 2-64,4-1-8,6-1-8,6-1-112,5-4-288,6-4-336,5-5-633,6-8-431,5-7-2353,4-10 2521,-4-1-6842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441 0 14371,'-4'0'200,"-4"2"-952,-3 1-472,-5 3 400,-1 2 167,-3 4 1330,-2 2 311,-1 2 232,-1 1-112,-1 2-440,-1 1-88,-1 1-23,-1 1 79,-1 1 144,-1 2 24,1 0-104,2 2-152,3 1-304,3 1-120,6-1-152,4 0-56,7 0-80,6-2-112,6-2-192,6-3-56,7-4-448,7-5-232,6-6-881,5-7-711,4-8 1567,-5-2-9585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 8002,'0'-1'-1321,"1"0"3306,-1-1-10651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680 18 9634,'-3'-1'832,"-3"-2"569,-6 0-977,-3-1-88,-3 1-272,-3 0 32,-2 2 240,-3 2 112,-3 2 192,-1 3 72,-4 3-72,-1 3-40,-3 4-87,0 4-41,-2 2-8,-1 4 8,1 1 56,-1 0 16,2 0-80,3 0-80,4 0-184,5-1-128,4-1-144,7 0-120,5-2-224,5-1-80,6-1-272,6-3-120,6-1-112,7-2-113,8-4-471,8-1-328,7-4 1079,-2-3-10169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0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5861 3353,'15'-22'496,"23"-34"648,28-42-776,29-41 24,30-45 328,26-42 65,29-42-25,26-37-64,29-30-440,26-22-40,27-17-80,26-8 16,24-4-48,24 1-72,25 3-112,22 8-88,20 12-88,17 16-232,13 19-1521,10 20 1353,-75 62-5297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740 5 5137,'-4'-1'24,"-6"0"64,-5 0 24,-6 0 536,-3 1 393,-2-1 151,-3 1-88,-1 1-16,0 2-128,-1 1-103,0 2-209,-1 2-96,-1 3-120,-1 4 0,-2 3 24,-2 3 40,-2 4 232,0 1 49,-1 3-1,1 0-24,3 1-184,2 1-80,6 1-152,4 2-80,8 0-248,7-1-56,8 0-152,10-2-96,10-4-272,10-2-96,11-4-408,8-4-137,8-7-639,6-5-1009,4-7 1737,-9-2-8954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99 0 11755,'-3'0'416,"-2"1"136,-2 1-1593,-1 1 345,-1 4 192,0 2 1128,0 4 297,-1 1 183,0 4-40,0 1-536,1 1-176,3 1-176,2 1-40,5 0-48,4 0 24,5 0 48,6 0 0,7-1 0,7-2-16,7-3-136,9-3-32,8-3-200,8-5-104,5-4-264,5-6-256,3-5-744,0-5-609,-1-6 1177,-13 2-8362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0 150 11939,'1'1'432,"4"-1"480,4 0-1608,7 1 152,7-1 31,8-1 169,10-1 344,8-3 112,10-2 8,8-3-48,7-4-104,8-4-272,5-3-1160,5-2-928,4-4 1159,-14 3-4832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812 41 3497,'3'-1'176,"3"-1"104,3-2 128,0 0 136,0 0 280,-2 0 56,-5 0-79,-3 0-1,-6 0-136,-5 0-96,-4 1-104,-5 1-96,-5 1-112,-4 1 40,-5 2 256,-3 1 129,-5 3 111,-2 3-48,-1 3-296,-2 5-160,-1 3-144,0 3 0,0 2-32,0 2-8,1 0-56,3-1-16,2 0-32,4-1-96,5-3-440,5-1-344,7-2-905,5-3-735,7-2 1384,4-5-6826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698 90 1376,'4'-1'520,"5"-3"585,5-2 47,5-3 8,1-1-208,2-1-240,0 0-463,0 0-113,-1 1 64,0 3 24,-2 1 32,-3 3 80,-2 2 200,-5 3 144,-5 1 272,-5 2 88,-7 2-15,-5 2-65,-6 1-160,-4 3-128,-6 2-232,-3 2-88,-5 3-120,-3 1-48,-3 3 33,-3 0 23,-2 1 40,-2-1 16,-2 0-112,1-2-48,1-1-80,1-2-24,3-3-8,3-2-24,5-2-128,5-3-104,5-2-288,5-2-137,6-3-87,3-3 24,5-2 200,4-2 112,5-2 88,4-2 40,4-1 32,3 0 48,4 0 120,1 1 40,2 1 56,2 1 40,1 2 128,2 1 40,3 1 32,0 2-16,1 0-32,-1 1 8,1 1-24,-1-1-16,0 0-96,-1-1-32,1-2-32,-1-1 0,0-2 0,-1-1-16,0-3 16,-1-1-8,0-1 0,-2 0 8,-1 0-16,-2 0 0,-2 1-8,-2 1-8,-5 0 40,-4 2 16,-5 1 32,-6 3 48,-6 0 88,-4 3 40,-4 2 0,-2 3-40,-3 2-72,-3 2-16,-1 2 56,-3 4 16,-2 2-31,-1 3-25,-2 2-96,-1 3-24,0 2-24,-1 0 0,1 0-88,1 0-136,1-1-297,3-1-183,3-3-504,1-3-272,3-4-481,1-3-367,3-4 1304,4-3-6074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0 301 10410,'2'0'632,"3"1"809,4-1-2450,6 1-95,4-2-8,5 0 616,2-1 1112,1-3 376,0-1 200,0-3-223,1-2-625,0-3-176,2-1-144,3-2-16,1-1-16,1-2-72,1-2-144,0-2-112,1 0-457,1-1-295,0 0-720,-1 2-433,-2 0 1217,-8 5-4449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1135 0 6089,'-5'4'336,"-8"6"200,-6 5 33,-8 6 159,-6 5 344,-5 2 48,-4 2-248,-2 1-167,-3-1-441,-1-1-128,-3-1-80,-2 1 8,-2-1 56,-3 2 8,-1 2-24,-2 0-48,-1 2-328,-1 0-240,0 1-569,0 0-239,1-1-120,1-3-49,2-2 921,10-7-5705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0 322 10650,'5'-1'192,"9"-2"-680,9-2-392,8-3-264,8-1 56,5-3 855,2-2 514,0-1 679,1-1 112,-1-2-200,1-1-232,0-2-360,2 0-128,1-3-264,1-1-360,1-2-888,1-1-536,1-2 879,-9 4-5392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1120 0 5537,'-3'2'864,"-5"2"977,-4 3-825,-5 3-48,-3 3-136,-5 3 73,-3 1 31,-3 2-64,-3 1-112,-2 1-352,-1 1-160,-2 1-184,-2 1-24,-1 2 0,-2 0-16,-2 1 0,-2 0 0,-1 0-16,-2 0-8,-1 1-72,0 0-120,-1-1-304,-1 0-128,1-1-176,2-2 0,2-3-73,4-4-303,5-2-1248,6-5 1375,8-3-5856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73 10730,'-1'0'88,"0"0"-264,1 1-40,3 1 240,4 0 232,5-1 376,3 0 193,5-2 127,4-2-16,5-2-264,5-1-160,5-3-248,4 0-64,5-1-72,4 0-16,2 2-56,2 1-24,0 1-24,1 3-8,-2 1-8,-2 1-32,-3 2-216,-6 0-112,-6 1-376,-8 0-248,-7-1-688,-8 1-713,-6 0 1345,-6 0-7458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2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572 0 6241,'-56'46'96,"-72"58"-1520,-66 56 1000,0 1-4065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0 132 8034,'2'-1'-8,"4"-2"-384,5-2 80,6-1 208,6-1 144,5-1 368,5-1 80,5 0 48,4 0-64,2-1-232,2 0-64,0 0-56,1 0-24,0 1-96,-2 0-192,-3 2-840,-4 1-633,-6 3 817,-7 2-5209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0 128 2913,'2'-1'784,"2"-2"536,3-2-344,3-2-664,3-1-192,3-1-112,5-1-8,3-1-192,5 0-232,4 0-312,3 1-56,4-1-248,2 0-97,3 0 721,-7 2-1280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0 173 5793,'1'-1'176,"2"-2"-32,3-2-88,4-1 104,2-1 176,4-2 353,3-2 39,4 0-88,5-2-192,4 1-352,5-1-72,4 0-24,5 0-16,3 1-24,2 1-80,2 2-384,-1 1-264,-1 1-953,-2 2 921,-10 1-4521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 0 3753,'-8'1'112,"-3"1"-3977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5 119 7170,'-1'-1'376,"-1"1"88,0-1-512,3 0-224,4 0-64,4-1 328,5 0 192,6-1 448,4 0 48,5-1-176,4 0-152,5-1-224,4 1 0,3 0 40,3 0 8,0 1-8,2 0-48,-1-1-72,1 1-16,-1-1-24,-1 0-8,-1-1 0,-1-1 0,-1 0-8,-1-1-208,-3 0-696,-1-2-480,-3-1 640,-7 1-6642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7602,'-1'1'304,"0"-1"-8210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377 7 2745,'3'0'96,"6"-1"8,7 0-80,4-1-32,5 1 8,2 0 16,-1 0 8,-1 1 16,-3 1 16,-5 2 72,-4 0 8,-6 3 104,-5 2 32,-8 3 88,-7 4-8,-9 5-112,-8 6-56,-10 5-168,-9 5-8,-10 5-96,-8 2-200,-7 2-288,-4-1-312,-4-1 440,13-7-2297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1070 0 4065,'-1'1'560,"-3"2"408,-3 3-64,-4 3-135,-5 3-49,-5 2 32,-3 3-56,-6 3-152,-2 1-40,-4 1-128,-3 2-88,-3 1-152,-4 1-48,-2 1-80,-5 3-40,-4 2-248,-5 2-144,-6 1-416,-5 2-224,-6 0-224,-3 0-25,-2-2-119,-1-1 728,15-6-3297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 4081,'12'-4'208,"3"-1"-4497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1650 1 2320,'1'0'201,"-1"-1"207,-1 2 32,-1 1 128,-4 4 464,-4 4 232,-5 3 217,-7 2-49,-5 3-272,-5 3-232,-7 2-407,-5 3-97,-7 2-32,-5 4 24,-7 1-16,-6 3-48,-6 2-184,-7 1-104,-6 1-104,-4 2-56,-5-1-104,-1 1-8,-1-2-160,3-1-296,4-2-921,6-3-751,6-2-705,8-3 321,9-4 1055,9-4 777,14-6 728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5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4398 5529,'24'-30'880,"37"-47"617,42-54-121,44-52-448,44-44-272,44-37-304,41-29-136,38-24-152,36-16-240,32-11-576,24-5-424,20 0-1016,12 7-73,5 13 433,0 17 343,-7 23 1113,-78 60-864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31 0 5441,'-4'2'-872,"-9"3"304,-1 1-3433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0 411 1112,'3'-1'-80,"5"-2"16,6-2 16,6-4 240,5-2 128,7-5 160,6-2-23,6-2-17,5-3-24,5-2-152,3-1-88,4-1-112,2-1-24,2 0-16,0-1 8,-1 2-16,-1 1 0,-2 1-96,-3 1-352,-2 2 280,-12 4-3041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1210 0 2721,'-1'1'528,"-3"2"400,-2 2-376,-4 2-32,-3 3 144,-4 1 128,-2 2 177,-4 1-25,-2 1-248,-3 2-136,-3 1-224,-1 1-80,-2 1-120,-2 1-64,-2 1-48,-4 1 104,-1 0 56,-4 2 16,-2-1 16,-2 2-104,-2-1-128,-3 0-144,-1 0-184,-2-1-96,-2-1-80,-1-2-32,-2-1-144,-1-1-24,-1-2-457,2 0 649,10-4-5857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848 12 6409,'5'-1'408,"5"-1"81,7 0-145,5-1-576,3 1-104,-1 0 143,-3 2 289,-5 2 745,-6 0 191,-6 2-72,-5 0-272,-6 0-536,-5 2-168,-6 0-152,-6 1 8,-5 2 56,-7 2 48,-6 2 48,-7 4 0,-7 2 8,-6 3 0,-5 2 48,-4 3 32,-2 2 0,-1 2-16,3-1-88,3-1-56,7-2-8,7-3-16,10-5-496,8-5-256,11-5-600,10-6-321,9-7 1041,5-1-3953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528 0 9218,'-4'1'-56,"-7"2"-816,-7 3-352,-7 1 223,-4 3 177,-5 2 936,-4 1 336,-3 3 112,-3 1-48,0 2-271,-1 0-89,2 2-96,3 0-80,5 1-192,5 0-17,7-1-287,7-1 56,8-2 16,8-2 0,8-3 328,8-2 16,7-5 64,6-3-248,7-4-744,4-5 648,-4-1-2617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380 0 11274,'-7'2'144,"-7"4"-576,-8 3-128,-6 4-16,-4 2 16,-3 4 512,-1 1 344,-1 1 424,1 1 16,3 0-184,2 1-223,5 0-281,5-1-80,7 0-185,6-2-39,9-2 0,6-3 56,7-3 104,7-4 24,7-5-224,5-4-72,6-4-312,5-5-256,2-5-520,1-2-177,0-4 137,-3-2 208,-3-1 431,-4 0 537,-10 5-1144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542 0 2633,'-5'1'464,"-8"0"192,-7 3 368,-7 1 72,-7 3-40,-5 1-111,-3 3-265,-3 2-80,0 2-80,0 1-32,2 2-96,3 1-88,4 1-144,3-1-40,6 0-32,5-1-56,6-1-232,7-1-120,8-3-112,8-1 40,8-4 152,7-3 80,7-3 72,6-4-152,4-3-608,6-4-352,2-3-1105,3-3 1169,-8 1-2561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209 0 8562,'-3'1'256,"-7"2"32,-5 0-600,-4 2-128,-3 1-24,-2 1 272,0 1 336,0-1 464,3 1 56,3 0-192,3 0-240,6-1-240,4 1-72,6-1-80,5 2 64,5-1 96,7 0 56,6 0 56,5-2-40,5-2-472,6-2-248,4-4-720,2-3-185,1-4 17,-2-4 96,-2-2 399,-4-3 505,-9 1-656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585 0 3185,'-4'0'648,"-7"1"800,-7 0-128,-6 3-119,-5 1-137,-5 2-240,-4 2-80,-3 1-88,-1 3-64,-1 0-119,1 2-9,1 1 32,1 1-24,2 2-56,2 1-56,4 1-152,5 1-40,6 1-128,6 0-40,7 0-64,7-1-24,7-1 8,7-1 0,7-2 16,6-2-40,6-3-296,5-4-200,4-5-544,3-5-249,3-6-623,0-5-585,1-3 1521,-9 0-3985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324 0 3913,'-5'0'72,"-8"0"168,-7 1 288,-4 1 456,-3 1 160,-1 3 1,-1 1-73,0 2-232,1 2-120,1 1-40,1 4-7,4 1 7,3 2-48,5 2-240,5 1-152,5 1-152,5 2-32,7 0 56,7 0 8,7-2-16,6-1-16,7-3-72,5-4-56,3-4-224,3-5-128,2-4-440,0-5-224,0-5-537,-1-4-679,-2-3 1320,-9 1-6186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6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2655 0 1632,'-28'22'120,"-47"34"112,-54 38-128,-57 35 136,-49 28 57,-43 26 7,-36 22-16,-29 24-336,-21 21-320,-16 21 208,57-35-2481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258 0 7754,'-7'1'496,"-8"0"520,-8 2-968,-6 2-128,-2 3-8,0 1 120,1 3 192,2 1 328,5 2 112,4 0-8,6 1-151,5 0-273,7-1-104,7-1-88,8-1 0,7-1 8,7-4-24,7-2-200,6-4-249,5-4-391,6-4-136,2-4-320,2-3-208,0-3-457,-2-2 945,-9 2-3249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544 0 7009,'-5'0'209,"-7"1"-65,-7 0-489,-7 1-127,-6 4 0,-4 2 120,-4 5 216,-3 2 352,-1 4 48,-1 2 16,0 4 32,2 1 89,2 3 55,6 1 24,5 1-64,7 0-344,7-1-224,8-3-96,7-4-40,8-5 72,7-5 64,5-8-905,8-6 753,-3-4-5761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581 0 10658,'-5'1'264,"-7"2"-160,-6 3-856,-5 3 48,-5 4-48,-4 4 240,-5 3 672,-4 3 256,-3 3 184,-3 4 32,0 2-88,-1 3-24,2 2-56,3 2-47,6 0-241,7 0-224,7-2-360,9-4-65,8-3-287,8-6 112,9-7-120,8-6-400,8-9-337,7-8-463,7-8 984,-3-1-2521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502 15 5689,'-1'-2'520,"-2"-1"945,-2-1-1865,-1 0 31,-4 2 25,-2 3 192,-5 4 488,-3 5 185,-5 5 191,-3 5-24,-4 6 0,-2 5-16,-4 4-16,-2 5 48,-2 2 33,0 3-49,2 0-216,5 1-176,6-2-560,7-2-224,8-4-408,7-3-169,7-7-191,7-6 72,5-7-208,7-6-377,6-9 1137,-1-4-4001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172 0 6097,'-6'5'-72,"-8"5"184,-6 8-648,-5 5 784,0 4 408,0 3 201,3 0 239,5 0-192,5-2-248,6-2-192,8-3-328,7-2-48,7-1-88,7-2-24,7-1-96,5 0-48,7-2-88,5-2-72,5-3-296,5-4-160,3-4-112,2-5 71,2-5 393,2-4 216,1-4 200,1-4 0,0-3-184,1-2-120,-2-2-264,0-2-24,-3 0 200,-4 0 128,-5 1-136,-7 3 328,-11 5-3009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4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458 404 1344,'-7'1'376,"-10"3"353,-10 3-345,-10 4-104,-8 3-144,-6 4 160,-2 2 576,0 2 240,3 1 136,7 0-247,9-3-809,10-2-256,10-4-136,11-4 96,11-5 352,9-5 72,12-6-16,10-5-64,8-6-160,10-5-24,6-3 32,6-3 56,4-3 96,4 0 16,2-2-16,1 0-56,1-1-128,0 0-56,1-1-352,-2-1-144,-3 1-136,-4 0-16,-7 2 288,-8 2 96,-9 4 112,-10 3-25,-9 5-599,-10 3-936,-8 5 984,-7 4-3033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3 624,'6'-1'24,"2"-1"-672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335 0 1296,'-3'1'312,"-6"1"360,-6 2 41,-7 2 223,-4 3 72,-4 2-32,-2 1-152,-2 2-423,1 1-185,2-1-256,2-1-224,4-2-705,4-2-543,6-2 736,5-3-3017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405 0 3169,'-7'5'488,"-8"8"488,-11 6-608,-9 7-160,-8 3-152,-6 3-80,-5 2-424,-4 2-216,-5 0 328,8-6-3457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0 102 6833,'3'2'72,"7"1"-264,10 1 112,8 1 72,7-1 8,8 0 104,4-3 104,5-1 161,2-4 47,4-2 0,3-2-72,3-1-168,4-2-56,4-1-96,3-1-24,3 1-176,2 0-352,2-1-1305,0 0 1113,-13 1-4825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9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5109 7818,'28'-31'360,"41"-47"416,44-53-472,49-54-16,46-48 32,42-44-168,39-35-56,34-28-16,28-20-24,24-12 16,18-4 0,13 4 16,10 9-8,4 18-8,1 19-336,-5 26-704,-10 26-864,-16 29 871,-74 56-5648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0 213 2889,'3'0'480,"4"1"232,6-1-144,7 1 0,9-2-32,9 0 64,8-2 105,9-1-89,8-3-232,6-4-168,6-2-192,6-4-32,5-3-184,5-3-184,3-4-449,4-2-351,2-3 624,-15 5-4617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0 208 2481,'11'-3'8,"16"-6"-425,18-5-159,15-7-48,14-5 48,9-5 368,6-3 168,4-3 40,-13 4-48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1119 0 9922,'-10'5'224,"-15"5"64,-15 7-872,-15 8-112,-12 5 48,-9 6 200,-6 3 264,-4 1 408,-4 1 48,-1-1-40,0 1-112,0-2-224,4 0-416,2-1-1305,6-3 1121,15-6-4865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0 313 6417,'9'-2'600,"12"-4"657,13-3-945,14-5-264,10-3-24,9-4-32,8-3-72,4-3-192,2-2-104,2-1-360,-1-3-249,-1-1-567,-1-2 792,-14 5-3129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1194 0 9746,'-11'4'144,"-15"4"-184,-16 6-888,-15 7-112,-12 5 7,-11 4 377,-8 5 440,-8 2 616,-4 3 184,-5 2-7,-3 0-201,0 1-448,-1 0-712,2-1 463,19-7-6416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0 443 7338,'11'-4'312,"16"-5"8,16-6-136,14-4-160,12-4-16,9-3-24,6-1-8,5-3-40,1-1-56,1-1-56,0-1-8,-2-1-96,-1 0-153,-3 0-567,-3 1-408,-3 0 696,-14 7-3057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1597 0 10402,'-15'8'104,"-22"9"432,-21 9-1960,-17 9-72,-14 8 488,-10 3 767,-6 2 562,-4 0 607,-2-2 64,1-2-352,1-1-232,3-2-432,5-2-304,5-3-480,6-3-40,6-3-561,7-3-623,6-3 1328,16-5-3305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0 679 2641,'9'-4'768,"14"-5"696,13-4-592,14-4-200,10-2-256,8-3-87,7 0-129,3-2-56,4 0-96,2-2-16,1 0-8,1-1 16,0-1 64,0 1 16,1-2 16,1 0-8,0-1-48,3-1-40,0-1-112,3-2-144,0 1-264,0-1-121,-3 2-335,-3 1-136,-7 2-464,-7 3 776,-16 5-1825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1940 0 1624,'-7'3'456,"-12"6"689,-12 4 79,-13 7-8,-9 4-112,-10 3-335,-8 4-41,-7 3 0,-5 2-40,-5 2-80,-4 2-112,-3 0-224,-2 2-48,-2-1-104,0 0-56,0 1-40,-2 0-48,1 0-136,0 0-96,1-1-200,2-2-184,3-2-616,7-3-416,6-4 871,18-6-5424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0 663 4889,'8'-1'704,"10"-3"1057,12-2-1417,10-4-56,11-2-160,8-4-48,7-4-56,7-2-16,5-5 0,5-2 0,2-3 0,3-2 0,3-2 8,1-1-16,2-1-8,2 0-24,2 0-368,2-1-192,0 0-601,2 0-143,-1 0 248,0 1 96,-1 0 736,-19 7-2121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4.3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3695 10186,'33'-38'856,"44"-51"1105,54-52-1753,49-45-64,49-35-96,44-26-16,40-21 32,35-17-16,32-14-16,27-11-8,21-9-592,17-9-376,14-7-2065,10-7 1689,-75 55-6442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827 0 8690,'-7'4'216,"-12"6"664,-10 6-2176,-10 6 200,-6 4 247,-7 3 393,-4 1 864,-4 0 249,-3 0 119,0-2-120,-1 0-440,2-2-272,3-2-368,5-1-64,7-3-32,7-3 39,10-4-231,9-4-56,9-3 64,7-5 144,9-5 632,8-3 160,7-4 48,7-3-40,5-3-104,5-1-32,5-2-40,6-2-8,4-2-88,3-1-104,4-1-152,1 0-48,0-2-64,0 1 56,-2 0-32,-2-1-184,-3 1 352,-10 4-2385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1421 0 4433,'-6'3'-344,"-9"7"-424,-10 5 160,-9 6 560,-8 5 440,-7 4 384,-6 2 80,-5 2-152,-4 2-208,-4 2-256,-3 1-72,-3 2-120,-2 1-24,-3 2-16,-2 2-8,-1 1-32,0 0-40,2-1-88,1-3-80,5-3 0,6-5 8,6-6-520,8-4 536,13-8-4217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0 435 5025,'11'-3'712,"14"-6"929,14-6-1313,13-5-696,10-5-257,6-4-279,3-2 16,1-2 432,-2 0 296,-1-1 312,-4 0 0,-3-1-64,-1 1-120,-1-1-1144,-1 0 832,-10 5-2801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1544 0 3481,'-10'5'8,"-13"8"504,-14 7-744,-14 6 320,-11 5 840,-9 4 248,-6 2 241,-5 1 15,-5 1-376,-1 0-176,-3 1-304,-1 0-175,1 0-225,1-1-48,2 0-80,4-1-16,5-3-32,6-3-40,7-3-168,8-5-193,9-6-399,10-3-312,11-6-232,9-4 135,10-4 425,10-6 344,8-3 464,8-5 120,9-2 208,8-2 48,6-3-31,7-1-73,5-2-184,5-1-56,5-1-24,3-2-8,3-1-16,2 0 0,1-2 8,1 0-8,0 0 8,0 0 0,-1-1-8,0 0 0,0 1-8,0 0-24,0 0-312,-1 0-329,-1 1-719,-2 0-408,-2-1 912,-13 5-1705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1797 0 8210,'-2'2'-456,"-5"1"-1305,-5 5-103,-4 3 1072,-4 3 584,-4 4 1568,-5 3 200,-3 2-71,-5 2-377,-4 1-664,-2 3-192,-2 3-200,-1 1-32,-3 4-24,-1 0-16,-2 2 0,-1 0 8,-3-1 8,-1 0-80,-3-1-168,-2 1-80,-3 0-160,-3 2 16,-5 0 72,-2 1 56,-6 1 167,-3 3 57,-5 1 104,-4 1 24,-3 1 0,-2 0-248,-1-1 176,16-8-6369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0 450 5665,'9'-2'368,"12"-3"208,13-3-384,15-4-96,10-4-96,11-4-144,7-3-128,5-3-136,4-3 0,2-3 136,0-3 112,2-2-48,0-3-96,1-1-320,1-2-336,1-1 568,-16 7-2353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 0 7386,'-8'4'-841,"-11"7"305,-3 2-5473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1831 0 4857,'-14'9'824,"-19"12"921,-19 12-1217,-17 11-328,-12 9-176,-11 8-8,-8 4-8,-5 3-8,-5 1 32,-3 0 8,-4-3 48,0-4 0,-1-4-48,1-5-24,3-6-216,4-6-128,6-6-616,5-7-433,7-5 745,18-8-4393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0 623 2729,'11'-3'168,"14"-4"216,17-6-368,15-5-16,12-5 8,11-3 120,6-3 296,6-1 120,3-2 216,2-1-24,1-1-120,1-1-55,2-1-201,1-2-104,2-3-248,1-2-200,2-3-537,-1-1-463,0-1 624,-19 7-4449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1327 0 4465,'-9'5'-408,"-14"7"-208,-13 8-232,-13 6 856,-11 6 512,-7 4 600,-6 3 168,-4 3-120,-4 3-319,-3 1-529,-4 3-176,-4 0-96,-2 0-24,-4-1-216,-2-1-376,-3-1-953,-1-2 865,15-7-4489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6.5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611 2 1080,'-35'-1'104,"-52"4"64,-50 7-96,-44 15-72,10 2-1424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4.7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2495 12203,'34'-25'400,"60"-40"16,69-40-560,73-38-664,65-30-225,58-20-79,42-13 224,30-9 784,17-2 256,8 1 96,1 3-16,-3 8-640,-5 10-696,-6 14 624,-80 39-7090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0 653 3009,'13'-5'280,"17"-6"200,17-6-40,14-5 32,11-2 80,6-3 96,5 0 8,2 0-200,3-1-159,2 0-241,2-2-40,3-2-16,3-3 8,1-2-16,3-2-144,1-4-353,0-1-135,0-1-296,-1-2-200,-3 1 712,-17 7-3145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949 0 9506,'-11'6'-176,"-15"8"-40,-14 9-768,-14 7 288,-10 7 400,-9 5 240,-5 1 248,-6 1 96,-2-2 16,-3-1-48,-1-1-544,0-2-945,0-1 737,16-7-5609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0 877 4705,'4'0'-288,"5"-3"-336,7-2-440,9-2 31,6-3 697,8-3 656,5-1 929,7-3 215,4-3 72,6-3-327,6-3-577,4-4-216,6-3-344,5-4-48,3-1-16,2-3-8,1-2-8,2-2 0,0-1-24,0-1 0,1 0-72,-1-1-144,-1-1-400,0 1-289,-2-2-447,-2 1-360,-3 1 992,-16 8-1641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2241 0 6649,'-10'5'481,"-13"6"631,-15 7-2008,-14 7-529,-11 5 137,-10 4 688,-9 3 616,-8 2 864,-5 0 88,-7 1 112,-3 1-967,-4 2-33,-4 3-88,-2 3-16,-3 4 8,-2 2 64,-1 2 64,1 1 88,1 0-8,5-3-40,4-2-88,8-5-392,7-5-353,10-6 377,18-10-6273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0 343 7402,'6'-1'384,"8"-2"208,12-3-536,11-5-96,13-4-192,11-6-72,9-6-232,7-5-97,7-6-23,3-4 64,5-5-112,4-6 448,-14 6-4225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 0 5625,'-2'1'-424,"-5"1"432,0 0-5217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1776 0 3633,'-12'4'432,"-17"5"304,-19 6-224,-18 8-176,-15 6 32,-14 6 16,-10 7-16,-10 4-136,-7 5-111,-5 3-81,-3 4-8,-1 2 120,3 1 40,4 0-24,9-3-24,9-2-656,11-4-657,12-5 649,19-11-5129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110 0 4889,'-10'4'-8,"-13"4"-432,-15 6 160,-1 0-3881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481 0 3073,'-16'10'472,"-20"12"416,-18 12-456,-10 7-624,-3 6-312,1-1-224,7-2 16,11-7 360,11-8 336,14-8 272,12-9 0,14-10-120,14-7-72,12-8-72,12-6-8,12-6-8,9-4 0,10-4 24,7-3 0,6-1-560,4-1 415,-13 5-2151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1213 0 8818,'-12'5'144,"-17"9"-208,-18 8-40,-14 9 104,-11 7 8,-8 5 16,-5 3 0,-1 2 0,-2 0-8,2 2-8,3-1-16,3-1-336,5-1-256,5-2-385,7-3-191,7-3 192,7-5 248,10-4-224,8-5 656,10-7-2497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5.1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1501 9930,'25'-17'248,"44"-23"-208,50-23-24,51-20-32,45-14-16,39-8 0,34-7 0,30-5 24,26-5-16,26-4-120,24-3-104,23-2-784,20 1-913,16 4 1089,-68 23-5009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0 183 2088,'11'-7'72,"14"-8"0,13-8-56,10-8-304,6-4-224,3-4 272,-8 6-968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1127 30 1872,'3'-2'577,"1"-4"647,1-1-216,-3 0-408,-5 1-160,-7 4-104,-8 4-24,-9 4 80,-7 5 41,-8 3-121,-6 4-32,-7 3-104,-5 4-80,-4 3-88,-6 4-24,-4 4 0,-3 4 0,-2 3 32,-1 4 24,2 2 8,4 3 0,6 1-264,8 0-376,9-2-1273,11-2 1081,11-11-3929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1672 0 6169,'-10'3'248,"-14"4"168,-17 8-464,-16 7-88,-15 8-8,-12 8 56,-11 6 64,-9 5 184,-6 6 48,-4 4-32,-4 5-31,-1 4-89,1 1-32,3 0-120,5-3-153,9-4-367,10-7-328,13-8-520,14-8 736,17-10-2337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0 930 1064,'9'-6'272,"11"-8"384,16-10-167,12-8-33,12-7-8,10-7 72,8-2 288,5-3 152,3 0 112,4 1-167,0 1-441,2 2-192,1 2-192,1 1-32,2 2-24,0 1 0,2 1-8,0 1-24,-1 2-104,0 2-32,-1 3-184,-1 3-120,-1 2-305,-2 3-231,0 3 536,-17 4-4905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0 225 4585,'0'-1'-272,"1"0"176,4-1-512,4-3 248,8-2 504,6-4 56,7-4 152,6-3 128,5-2 32,4-2-16,5 0-176,2 1-152,2 1-144,2 3-24,0 2-24,-1 3-8,-3 3-24,-4 4 0,-5 3-224,-6 3-56,-6 3 0,-8 1 40,-10 3 256,-8 1 40,-11 3-128,-9 1-48,-10 3 16,-8 2 40,-6 1 240,-5 1 40,-1-1-32,0-2-168,3-2 16,9-4-4225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652 27 2873,'5'-1'136,"6"0"176,5 0-48,3-1 112,2 2 16,-1 1-72,-3 0-72,-5 3-88,-7 1-24,-7 2 40,-7 3-16,-9 0-8,-6 2 0,-6 0-120,-6-1-144,-4 1-552,-4 0-184,-5-2-80,-3-1 80,-3-2 479,-2-2 265,0-3 473,2-3 167,3-2 176,6-3-48,7-1-112,6 0 32,7-2 280,5 1 137,7 0 175,4 1-40,4 1-336,3 0-128,5 2-248,4-1-87,5 1-33,5 0-48,6-1-112,4 0-32,5-1-32,5 0-8,4-1-32,2 0-16,1 0-8,0-1-8,0 2-8,-1 0-16,-3 3-192,-2 2-136,-5 3-256,-4 2-113,-6 2-159,-5 2 32,-5 1-744,-5 2 912,-4-2-6378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 0 11578,'-3'0'-912,"-3"0"-56,0 1-8730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0 136 5497,'0'-2'936,"1"-1"713,2-3-721,4-3-800,5-2-128,6-2-24,7-2-8,6 0 16,5 0 16,3 1 8,1 2 0,1 2-8,0 4-16,-2 2-168,-3 3-280,-3 4-224,-6 4-97,-8 4 137,-6 3 120,-8 5 176,-7 2 96,-7 4-8,-6 0 104,-6 0-192,-5-1-144,-2-2-568,-3-3 567,5-5-1831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406 0 904,'-2'3'200,"-2"4"168,-5 4 152,-6 4 313,-5 2 119,-6 3 200,-7 0-128,-5 1-432,-4-1-168,-2 1-440,-3-1-400,1-1-1000,2-3 800,8-3-3889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783 0 10298,'-3'2'240,"-6"2"-240,-6 3-384,-7 3 176,-7 3 16,-7 2 544,-6 3 144,-5 1 112,-4 2 9,-4 1-305,-2 2-128,-3 2-96,1 2 8,1 1 88,3 1-8,5-1-112,6-1-112,9-1-312,8-2-232,9-3-313,8-2-239,9-4-688,8-4 1016,3-5-6418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5.6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1308 8378,'47'-22'560,"69"-30"616,74-27-1104,71-20-192,63-12-112,50-5-88,39-1-112,27 3 64,17 5 120,8 7 88,0 7 120,-2 7-168,-5 9-488,-6 8 424,-80 18-6818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373 0 6857,'0'0'945,"0"1"1591,0-2-2440,-1 2-160,-1 0 32,-2 3 144,-2 1 144,-3 2 304,-3 2 129,-3 4 47,-3 2-80,-4 3-272,-3 2-96,-2 2 48,-3 1 72,-1 1 96,-1 1-8,1 0-176,3 0-112,3-2-176,4-1-128,5-3-312,6-4-144,4-2-80,4-5 80,5-4 72,5-5-248,4-5-937,4-5-887,6-4 1296,-2 0-6146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587 17 3441,'2'-2'1240,"1"-1"1305,0-1-369,0 0-888,-4 1-344,-3 2-399,-6 3-25,-5 4 200,-5 3 80,-6 3-48,-5 3-104,-4 4-280,-4 3-144,-3 3-184,-2 3-40,-1 1-88,0 0-40,1-1-128,1-3-40,4-3 8,3-3 0,7-5-192,7-4-216,6-3-312,7-2-17,6-2 41,6-1 136,6-1-192,6 0-520,5-2 919,-1-1-5984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597 0 3537,'0'3'248,"-2"4"288,-3 5-248,-3 4 24,-5 3 272,-4 3 232,-5 1 321,-5 2 151,-4 0-192,-4 1-272,-3 0-536,-3 1-280,-3 0-240,-1 0-72,-2-1-128,-1-2-32,1-1-176,0-3-336,3-2 584,8-5-7130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0 229 8506,'3'1'288,"4"-2"8,5-1-280,6-1-24,6-1 0,5-3 24,2 0 96,2-2 192,0-1 40,-1-1-8,0-1-72,0 0-176,0-1-40,-1-1-32,1 0 0,0-1-136,0-2-264,3-1-768,0-1-648,2-3 903,-7 2-5384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156 9 4657,'-3'1'416,"-5"0"664,-5 2-1024,-4 0 104,-3 1 545,-2 1 263,1-1 280,1-1-32,5-1-616,3-1-328,7-2-336,7-1-128,6-2 24,8-1-96,8-1-520,5 0-472,4-1 632,-2 2-7402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7.99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0 298 3161,'5'1'32,"4"-1"64,5 0-104,3-1 256,4-1 232,2-2 232,2-2 248,3-1 72,1-3-31,3-1-169,3-1-352,2-3-104,2 0-184,5-2-64,2 0-80,4-1-16,2 0-16,2 0-16,0 0-104,1 0-192,-2 0-304,-4 0-168,-4 1-577,-5 2-407,-7 1 1008,-9 4-3465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480 0 9138,'-7'2'-40,"-8"2"-656,-8 3-48,-7 2 160,-3 1-1,-2 1 345,-3 1 160,0 1 240,-1-1 0,-1 0-120,1-1-176,1-1-496,0-1-408,1 0 528,7-2-3697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8 272 4097,'-1'1'328,"-2"1"104,1 0-248,0 0-104,3 1 144,3-1 384,2-1 216,3 0 329,3-2 55,3-1 40,4-2-104,3-1-327,4-2-177,6 0-304,4-2-104,5-1-96,2-1-16,4-1 32,3 1 24,3-1 64,2-1 0,2-1-48,1-1-48,0 0-72,0-2-32,-1 0-24,-2 1-16,-2 0-304,-4 1-272,-4 1-760,-4 1-489,-4 1-1511,-4 2 1815,-7 2-4664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653 0 8442,'-7'2'-256,"-9"1"-184,-9 3-769,-7 3 617,-5 1 280,-3 1 344,-2 0 496,-1 0 48,0 0-31,0 1-161,-1-1-344,1 1-104,0 0-248,1 0-193,0-1-423,2 2-296,1-1 664,7-2-3585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0 447 2200,'4'-1'889,"5"-2"887,7-3-120,6-2-559,6-2-305,7-3-232,5-1-8,6-2 40,4-2 24,4 0 0,3-1-15,3-2 47,2 1-48,1-1-216,2 0-96,0 0-176,1 0-40,-1-1-40,-2 0 0,-1 1-16,-3 1-48,-3 1-424,-3 1-248,-5 2-416,-3 1-209,-7 1-583,-5 3-793,-7 1 1569,-8 2-3601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6.0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0 630 13219,'35'-7'240,"48"-5"-416,51-5-216,50-4 8,42-5 88,37-7 168,32-7 144,24-8 16,24-8-8,19-7-16,18-1-328,14 0-361,10 5-879,3 8-936,-4 11 1351,-70 11-4816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0 490 8642,'2'-1'384,"4"-1"216,7-2-544,8-3-56,9-2-8,7-1 16,7-3 152,6-1 352,4-1 176,3-1 265,3-2-17,1 0-216,1-1-136,4 0-280,2-1-96,2 0-136,2 0-24,1 0-24,0-1 0,-1 1 0,-1 0-16,-3 1 0,-1-1-16,-3 1-104,-2 0-168,-1-1-480,-1 1-288,-2 1-713,-2 0-495,-4 0 1272,-10 4-6762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859 0 696,'-10'3'328,"-13"5"216,-12 3-8,-12 4-239,-8 1-65,-5 0 104,-5 1 112,-1-1 200,0-1 136,2 0 184,3-1-80,4-1-263,6-1-153,7-1-456,6-1-272,6-1-521,5 0-271,6-1-56,5-2 232,4-1 504,5-2 128,5-2 240,3-1-3153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572 0 9794,'-3'0'32,"-4"0"-448,-5 1-24,-4 1 376,-4 2 176,-4 2 400,-3 1 24,-2 2-112,-2 2-152,-1 1-224,-2 3-32,0 0-16,0 2 0,1 0-16,-1 2-16,2 2-24,0 0-72,1 1-272,2 1-232,3-2-920,3 0-809,6-2 1297,5-4-3521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95 0 5953,'-4'3'336,"-6"3"977,-3 4-2498,-2 2 105,1 2 40,0 2 144,4-1 816,2-2 200,3-1 224,3-3 8,4-2-328,4-3-488,4-3 240,2-1-3249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 0 1352,'-2'1'32,"0"-1"-1416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0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120 0 4009,'-3'1'512,"-3"2"384,-4 1-440,-2 3-408,-2 3-24,-1 2 120,0 2 136,2 2 232,1 1 9,2 0-129,3-1-176,4 0-408,4-2-48,4-2-441,5-2-255,4-4-632,4-4 752,0-2-2761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552 2 7690,'-2'0'56,"-2"-1"-344,-3 0-56,-2 2 320,-2 1 224,-3 2 632,-2 2 200,-3 2 208,-4 1-80,-3 2-319,-3 3-129,-2 1-208,-2 3-40,0 3-8,-2 2 24,-1 4 32,0 2-24,-1 4-111,2 2-97,3 3-264,4 0-64,5 1-128,6-3-81,6-3-103,6-5-112,7-4-128,8-6-16,7-5-576,6-6-433,9-7 905,-3-3-9898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561 57 4785,'0'-2'256,"-2"-3"232,-1-2-1056,-1-2-152,-2 0 128,-1 0 520,-1 2 392,-3 1 720,-2 3 192,-2 3 137,-3 3-113,-3 3-272,-2 3-160,-2 3-216,-3 2-63,-2 3-17,-2 2 40,-1 2 144,-3 3 56,0 1-16,0 2-32,0 2-95,3 2-89,3 1-184,5 1-96,5 0-240,5 0-88,5 0-144,5-2-80,6-1-208,3-4-113,6-4-207,3-5-256,5-6-448,4-7-417,4-6 1033,-2-4-8682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361 0 7730,'-3'0'456,"-3"0"696,-4 1-1256,-4 2 352,-3 3 256,-4 2 560,-1 2 257,-4 3 103,0 2-120,-2 3-408,0 2-175,-1 2-193,1 1-56,2 2-120,3 1-80,3 0-192,5 0-72,4-1-168,4-1-56,6-1-128,5-2-88,5-2-128,5-2-89,6-4-399,5-3-160,5-5-656,3-5-865,3-6 1633,-6-1-7026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531 1 10498,'-4'0'112,"-6"-1"-392,-5 2-80,-6 2 232,-5 2 16,-3 4 336,-3 2 136,-2 4 136,-3 3 48,-2 3-95,-1 4-81,0 2-136,0 3-64,3 1-120,3 2-8,4-1 0,5 1-16,6-1-160,7-1-160,5-1-248,8-3-313,5-2-375,6-2-448,5-5 880,-1-5-6378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6.4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1420 6745,'-1'-3'-712,"4"-9"-1184,16-10 152,29-15 951,35-14 745,36-13 1265,33-12 247,31-9 96,25-7-376,26-5-655,24-2-225,25-1-264,24 1-16,24 4-16,22 4-8,17 6 0,13 7-32,6 8-16,1 11-232,-9 11-1345,-13 14 1121,-69 12-4889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307 186 12051,'-5'1'240,"-6"0"-536,-6 3-185,-5 1-207,-5 3 16,-2 2 320,-3 2 168,-1 1 264,0 2 0,3 0-56,4-1-272,6-1-432,6-1-296,6-1-401,8-2-7,7-1 72,8-2 320,7 0 552,7-3 432,7-1 320,5-3-224,5-3-657,3-3-175,1-3 368,0-2 480,-3-1 984,-2-1 201,-5 0-57,-5 1-144,-4 1-240,-5 3-39,-5 3-89,-5 3-32,-4 3-136,-5 3-136,-3 3-168,-4 2-40,-2 3 80,-1 1 48,1 0 48,1-1-31,4-1-97,4-2-72,6-3-56,6-2-16,8-4-56,7-4-24,9-3-32,8-4-8,8-3 0,7-2 8,8-2 0,6-1 0,7 0-8,4-1 0,2-1-112,2 1-136,-2-2-225,-1 0-167,-5-1-752,-5-1-648,-5-2 1127,-17 5-5688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 0 4001,'-11'5'48,"-14"5"1264,-4 2-6673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0 109 3537,'7'-3'400,"10"-4"592,11-6-1384,10-4-624,9-4-185,8-4 577,-7 2-1072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52 336,'10'-5'24,"14"-6"24,11-7-56,1 0-392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 0 4081,'-5'2'-8,"-7"2"896,-1 0-5849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0 201 5393,'3'-2'680,"3"-4"1121,5-3-1657,4-3-16,6-2-88,3-1-8,3 0 128,2 1 104,1 0 72,0 1 8,0 0-136,-1 1-96,0 1-96,-1 0-16,0 1-264,-1 1-144,-3 2-136,-2 1 0,-4 1 160,-5 3 152,-5 1 168,-4 3 24,-6 4 88,-4 2 16,-6 4 32,-4 2 48,-5 1 32,-3 2 0,-2 1-32,-2 1-64,-2 0-40,0 0-8,0-2-56,0 0-96,3-3-160,3-2-104,4-3-593,5-3-199,7-2-440,6-3 680,4-1-1729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1460 0 9106,'-1'0'448,"-2"1"288,-2 2-656,-4 3-40,-3 4 160,-6 6 488,-4 4 169,-7 7 143,-5 4-144,-6 5-432,-6 2-120,-4 2-24,-4 1 24,-4 0 64,-4-1-16,-3-2-120,-2-2-55,-3-1-121,-2-1-168,-2 0-313,-1-1-111,-1 0-184,-1-1 64,2-2 176,2-2 32,5-4-48,6-2-160,7-4-721,9-2-735,10-5 1168,10-2-6602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385 395 2769,'10'-4'1104,"13"-4"744,14-5-367,11-4-313,9-2-624,7-1-208,3-1-96,3-1 16,1 0 8,-1 0 0,-2 0-80,-2 1 40,-3-1 40,-3 1-8,-3 0-32,-3 1-88,-5 1-112,-4 2-120,-4 2-304,-5 1-96,-7 3 8,-6 2 88,-8 2 368,-8 2 88,-9 2 24,-9 4 8,-9 4-56,-7 4 0,-9 6 72,-7 4 40,-8 7 96,-8 5 72,-8 5 104,-6 6 40,-8 4 1,-5 5-73,-5 3-136,-4 4-72,-3 0-72,-1 2-16,2-2-32,2-3-32,5-4-304,5-5-448,7-6-1617,5-6 1377,15-8-7882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0 480 11354,'6'-2'304,"10"-4"-119,10-3-209,11-3-105,7-3-79,7-2 8,3-1 56,2-1 144,-1-2 280,1 0 73,-1-1 15,-1-1-56,2-1-192,1-1-88,2-2-344,1-2-272,3-2-545,0-1-319,-1-2-656,-1 1-145,-3 0 1233,-11 6-2745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2000 73 9130,'-8'4'552,"-13"5"672,-11 6-1224,-10 6-8,-9 3-32,-6 4 32,-6 1 16,-5 2 16,-5 0 0,-5 0-16,-6 2-8,-5 0 0,-5 3 0,-4 1 0,-5 3 16,-2 1 8,-1 3-8,1 1 8,2 1-24,5 1 0,5-1-232,7-2-112,7-3-72,9-4 16,10-6 256,11-6 48,11-6-208,11-6-240,12-8-160,10-6 72,11-6 319,10-6 313,9-4 209,9-4 39,8-4 0,8-2 8,7-2 8,6-3 40,6-1 72,4-1-24,5-2 64,3-1 24,4-2-32,3-2-16,2 0-152,3-3-80,2 0-96,3-1-24,1 0-32,2 0 0,-1 1-8,-1 1-8,-1 2-176,-3 1-280,-3 2-728,-4 3-752,-5 1 1015,-17 6-5648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6.8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0 386 10506,'36'-14'440,"54"-16"312,58-11-912,50-4-160,46 1-192,36 5-88,29 4-8,24 5 112,16 2 48,13 1-1032,9-2 1255,-59 6-6624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1099 0 8002,'-8'4'32,"-12"6"-264,-9 5 16,-9 6 208,-5 2 248,-4 2 192,-3 1 256,-2-1 72,-1 1-152,-2-1-168,-2 1-288,-2 0-104,-4 1-280,-2 2-160,-4 0-312,-5 2-184,-4 2-416,-4 1-641,-3 1 1145,13-4-3881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0 768 9698,'10'-3'152,"14"-6"-192,16-6-416,14-6 144,13-6 8,9-4 32,5-4 336,4-2 152,1-2 160,0-2 40,2-1-80,1 0-112,2-1-192,2 0-56,2-1-240,3 1-160,0 0-368,1 0-256,-1 0-593,-2-1-231,-4 1 1008,-17 6-2337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5281,'0'0'296,"-1"0"-5873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 0 5401,'-6'1'-1152,"-9"0"144,-2 1-2233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1086 0 10562,'-2'1'72,"-4"2"-168,-4 3-1320,-4 1 296,-3 2 536,-5 1 912,-5 0 776,-5 0 32,-4 0-304,-6 1-376,-4 1-432,-5 3-136,-5 2-288,-7 3-144,-6 1-264,-5 2 16,-4 1 264,-4 0 144,0 1 296,1-1-120,6-2-1521,7-2 1209,15-4-4665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2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0 167 7146,'8'-2'408,"11"-2"384,9-3-728,10-2-40,5-1 0,3-2 8,3 1 8,0-1 128,0 1 64,-2 0 64,-2 0 0,0 0-112,-1 1-64,-1 1-80,-1 1-16,-2 1-24,-3 0 0,-3 2-280,-4 1-184,-3 1-392,-6 1-56,-6 1 287,-5 1 185,-6 1 248,-7 1-80,-4 2-520,-6 0-256,-3 2 0,-4 1 167,-4 0 729,-2 1 376,-4 1 489,-2 0 183,-4 1 200,-1 1 0,-3 1-232,0-1-191,-1 1-321,0-2-72,0 1 8,0-2 64,1 0-48,2-1-48,1-1-72,3-1-80,3-2-88,4-1-104,3-2-264,6-1-176,4-2-160,4-1-24,4-1-129,4-2-31,3 1-352,5-2-56,3 0 303,5-1 193,3 0 592,3 0 280,1 1 160,2-1 0,0 1-48,1 1-120,0-1-72,1 2-8,2 0 8,0 0-8,1 1-8,0 1-8,-1 0 0,-2 1 24,-2 0 104,-2 1 64,-2 1 57,-3 0 31,-3 1 64,-3 1 56,-4 0 200,-3 1 72,-5 1-56,-3 1-56,-5 0-120,-3 0-24,-3 1 81,-5 0-25,-2 0-112,-4 0-88,-3 0-416,-3 0-256,-3 0-785,-1 0-583,-2 1 944,5-2-2937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0 104 8418,'3'0'456,"2"0"424,6-1-1280,4-1-96,6 0-56,3-1 216,4-1 288,0 0 512,1-2 152,0 0 16,-1-1-160,2-1-320,1 0-112,2-1-184,1 1-144,1-1-232,1 2-64,-2 0-64,-1 2-40,0 1-225,-3 1-223,-1 2 600,-6 2-4305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211 0 2264,'-4'2'433,"-6"3"415,-6 2-176,-4 3-264,-3 2-128,-2 1-176,0-2-48,1 0-24,3-3 0,3-3-16,5-2-104,5-4-320,4-2-184,6-4-656,4-2 679,2 0-1671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522 0 1464,'-8'3'320,"-9"2"136,-11 3-79,-10 4-89,-9 1-184,-5 3-40,-5 0 192,-3 0 0,1-1-96,1-1-312,3-1 32,12-3-3353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69 70 7658,'-2'1'-352,"-5"3"-825,-2 1 65,-2 1 568,0 1 192,0-1 776,3-1 120,1-2 16,4 0-72,4-3-448,5-1-120,6-2-48,5-3 56,6-2 48,6-3 0,5-3-96,7-1-128,5-2-608,5-2 512,-6 3-3937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1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14 4865,'24'-6'144,"8"-2"-5153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1275 0 8618,'-10'2'136,"-13"1"-48,-15 3-1224,-12 4 464,-11 2 95,-8 2 841,-7 3 385,-5 1 247,-3 2 40,-3 1-400,0 1-184,1 1-248,2 1-80,5 1-24,5-1-32,7 0-464,8-3-448,9-3-1105,9-4-127,9-4 280,11-5 391,9-5 1225,8-2-560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0 115 2336,'12'-4'361,"16"-7"295,16-4-504,12-4-872,8-3-201,4-2 393,-9 4-808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1192 0 2441,'-4'1'376,"-6"3"296,-7 1-232,-9 3-32,-8 1 32,-8 2-32,-7 0 48,-7 1-56,-7 1-232,-5 2-152,-6 1-552,-7 4-240,-5 1-8,-4 4 64,-3 1 472,0 3 224,4 0-160,5 0-457,9-2 393,17-5-1816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57 4433,'7'-2'-56,"9"-4"-264,8-1-8,5-2 24,-1 0 432,-4 1 400,-6 2 400,-9 1 80,-10 1-104,-9 3-247,-11 3-73,-9 2-32,-8 3-48,-8 3-40,-8 3-120,-8 3-80,-8 4-144,-8 3-56,-9 3-40,-8 3 16,-8 3 88,-6 1 24,-4 1-8,-3 2-24,1 1-128,2 1-176,5 0-232,4-2 8,9-2-120,10-3-328,14-6 616,17-6-8202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2035 0 8490,'-3'2'624,"-7"1"808,-7 3-1288,-9 4 40,-10 3 32,-8 5 80,-10 2 169,-9 2 31,-9 2 16,-8 2-72,-9 1-168,-7 3-72,-9 1-96,-6 3-40,-5 1-56,-5 3-8,-1 2-16,0 1-8,4 1-112,6-1-136,7-2-312,8-2-136,11-4-81,11-5-71,15-5-496,13-6-488,17-7 983,12-5-5552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3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12 496,'15'-5'8,"6"-2"-512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2124 0 5833,'-12'4'232,"-18"4"384,-18 7-1048,-19 6 208,-14 6 32,-14 5 128,-9 3 104,-8 5 48,-4 4 104,-4 4-16,-1 5-32,-1 5-40,0 3-192,1 2-72,2 2 16,3-1 16,5-3 136,5-4 120,9-5-8,10-7-24,13-6-624,12-6-768,14-8 728,15-8-3385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96 409 984,'9'-3'224,"13"-6"256,12-6-272,14-5-80,9-3 104,8-3 33,4-1 7,3 0-104,-1 1-112,-2 0-32,-4 1 0,-4 0 16,-4 0 0,-6 1-8,-4 0 0,-6 3 0,-6 1 8,-5 4 128,-7 3 168,-7 4 280,-8 4 192,-8 6 128,-9 4-31,-9 5 39,-9 5-64,-9 5-80,-8 4-32,-9 4-152,-6 4-72,-8 3-143,-6 3-81,-5 3-136,-4 2-64,-2 3-48,1 0-16,3 0-64,7-3-176,10-5-745,12-4-407,14-7-1000,15-7-353,15-6 1529,9-7-2953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0 6145,'-5'2'280,"-8"4"216,-11 4-480,-9 5 8,-11 5 257,-9 3 159,-9 3 288,-9 1 56,-6 2-224,-6 1-136,-4 2-296,-3 2-48,-3 2-40,-2 3-16,-1 4 0,-1 2-16,1 5 0,0 3-8,5 1 8,6 1 0,10-4-272,13-5-240,15-7-784,16-7-625,17-9 1049,11-7-4809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1691 0 5169,'-6'2'80,"-10"2"24,-11 4-552,-11 4 240,-11 5 0,-9 5 344,-10 3 248,-7 4 272,-7 3 160,-5 3-223,-4 3-105,-3 2-232,-3 2-176,-1 5-72,-1 4 0,1 5 0,2 2 8,3 3 0,6 2 0,7 0 0,8-2-88,10-3-552,11-6-561,11-7 617,13-11-4969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3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5229 6 6177,'8'-2'384,"5"0"81,-3 0-241,-15 4-376,-26 4-177,-40 7 1,-46 9 56,-51 8 112,-51 8 168,-51 14 96,-48 14 48,-46 20 80,-42 21 48,-38 26 153,-28 26 23,-22 26-40,-9 24-392,3 21-1209,16 14 777,91-34-6113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827 0 416,'-4'2'736,"-8"3"392,-8 4 545,-7 5 23,-9 6-247,-6 4-153,-6 5-352,-5 4-192,-6 3-344,-4 3-176,-3 2-168,-2 1 8,1 0-8,4-3-8,6-4-136,9-4-320,9-6-760,10-5-288,11-6-49,10-4 281,11-6 536,11-5-40,10-7-56,9-5 23,10-6 201,8-5 312,8-5 240,-6 2-1464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1333 0 3929,'-7'3'256,"-10"4"216,-11 6-408,-11 5-56,-11 5-8,-10 5 16,-9 3 120,-8 4 328,-7 4 104,-5 5 56,-4 3-71,-1 5-305,0 3-96,4 3-80,3 2-64,7-1-80,7-1-120,10-5-113,11-6-399,12-7-568,12-8-288,14-8 672,9-8-1689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991 15 1168,'2'-2'368,"0"-1"416,-2-1-127,-2 0 255,-6 2-16,-7 4 136,-6 4 128,-7 3-135,-8 5-249,-5 4-424,-7 3-160,-7 3-152,-4 4 0,-5 4 152,-4 2 56,-3 3 136,0 2 72,0 1-96,4 2-56,5 1-160,6 0-96,9 0-312,8-3-16,10-3-248,8-5-120,9-6-96,8-5-136,8-6-40,7-6-257,7-6-55,7-8 88,7-6 296,4-6 336,5-5 447,-4 1-2231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581 0 9330,'-3'0'224,"-5"1"-128,-6 2-168,-5 2 40,-5 3 0,-4 3 32,-5 3 24,-3 4 24,-3 3 16,-3 4 24,-3 3-8,0 3 0,-1 3-16,1 1 0,4 2 16,4-1 96,6 0-16,8-2-64,8-1-96,8-3-144,9-3-24,9-3-184,7-3 48,8-4-272,6-3-112,6-2 56,7-2-81,5-3 177,6-2 128,7-3 8,5-3-312,6-3 504,-9-1-4489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598 780 3633,'-14'5'-128,"-19"9"-232,-18 7 144,-11 6 360,-8 4 16,0 1 328,3 1 184,6-2 288,7-2 8,11-3-432,10-5-239,10-4-393,10-3-57,9-4 57,9-2 144,9-2 393,8-3 63,8-3 56,8-2-32,7-4-216,6-3-8,8-4-56,7-3-16,6-5-8,5-3-24,4-4-24,3-2-16,3-2-64,2-2-40,1-1-8,1 0 0,1 0 0,-2 1 8,-2 1-16,-2 2-16,-5 3-16,-5 1-80,-7 3-448,3-1-2608,-10 1 2143,-14 5 225,-19 5 352,-18 5 232,-18 6 144,-15 5-8,-15 6-56,-12 5-104,-11 4-72,-9 6 16,-8 3 152,-6 3 192,-6 4 304,-3 2 40,-2 2-40,-1 2-88,0 1-224,3 0-48,3 0-32,4-2-32,7-1-40,6-4 40,9-3 472,8-5 232,11-6 121,10-4-161,12-5-536,13-6-208,12-4-88,12-4 144,11-5 216,10-3 88,9-4 216,8-3 104,9-3-48,8-3-64,9-3-224,9-2-112,7-4-96,7-2 0,7-3-8,5-2-8,4-3 16,4-2-16,2-3 16,2-2 0,2-1-24,1-2 8,2-1-56,0 0-152,-1-1-344,-1 1-184,-3 1-384,-5 2-16,-5 3 47,-7 3 17,-8 3 680,-21 9-4225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1118 11779,'9'-3'288,"13"-5"-160,16-6-136,15-4-16,13-5 16,10-4 24,9-2 16,5-4 32,4-1 24,2-3 0,1-2 8,2-2-8,1-3-32,2-1-8,1-2 0,3-1-24,0 0 8,2 0 0,-1 0-16,-1 0 32,-1 1-32,-4 1 8,-3 1 0,-4 1-48,-6 1-192,-5 1-424,-5 2-225,-7 3-703,-7 2-400,-9 3 1143,-13 7-6064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1477 9698,'11'-4'328,"16"-5"-16,18-5-280,17-6-24,15-4-8,11-4 24,8-3 8,5-3 216,2-3 168,2-1 241,1-2 23,-1-1-176,1-2-168,-1 0-240,0-3-32,0 1-8,-3-1 0,-2 1 0,-3 1 48,-3-1 152,-4 0 80,-3 0 112,-2-1-24,-2-1-152,0-1-80,-2-1-128,-2-1-48,-1-2-40,-4 0-64,-4 0-280,-5 0-88,-5 1-224,-6 3-240,-5 1-729,-5 3-1335,-5 4 1680,-9 8-5938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1164 0 5337,'0'3'248,"0"4"200,1 5-424,-1 6-8,0 4 0,-2 6 0,-2 4 200,-4 4 120,-4 4 153,-5 3 39,-5 5-152,-5 3-48,-6 3-56,-7 3 40,-8 2 248,-7 1 72,-8 1 48,-7 2-8,-7 0-199,-4 0-137,-3-2-192,0-3-224,0-4-609,4-5-271,3-8-512,4-7-312,4-7 1047,14-9-6000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81 8586,'9'-5'56,"10"-7"-712,13-7-1817,10-4 1393,-1 1-3353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53 1952,'5'-2'224,"7"-3"217,6-2-361,4-1-168,2 0-8,2 0 8,-1 2-97,0 1 137,-4 1-2144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4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51 3081,'11'-22'216,"5"-7"-3513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1247 0 1712,'-2'3'657,"-4"5"535,-4 4-224,-6 6-80,-6 7-112,-6 5-24,-8 6 81,-6 5 47,-8 5-64,-7 4-120,-7 4-248,-6 3-128,-6 1 16,-5 2-24,-2-1-39,-2-1-33,0-2-224,2-1-160,2-4-729,5-1-503,4-5-1393,4-5 1409,14-9-4233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0 141 7922,'9'-6'-544,"11"-9"-425,14-8-1095,10-7 256,10-5 927,-5 3-775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1415 0 7914,'-1'3'240,"-1"3"-56,-1 6-192,-1 6-8,-1 7 16,0 8 232,-2 5 120,-3 7 336,-2 3 144,-3 3 96,-5 3 1,-3 1-137,-5 2-56,-4 0-72,-4 1-40,-6 0-96,-4 2-56,-7 2-184,-7 3-71,-8 1-121,-7 3-40,-8 0-40,-7 1-72,-5-3-136,-5-3-113,-3-3-543,-1-5-336,0-3-1633,0-4 1585,19-10-8898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0 512 7738,'8'-3'776,"13"-7"1096,12-5-1760,15-5-304,13-6-144,10-4-88,9-2 8,4-3 208,1 0 144,1-1 136,-3-1 40,-1 1-24,-2-2-16,1 0-248,0-3-576,2-2 464,-13 6-7698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1922 0 9490,'-8'6'-248,"-14"9"-864,-13 9-257,-10 9 737,-11 7 360,-7 5 1232,-7 3 249,-7 2 175,-5 1-208,-7 3-656,-5 0-224,-6 2-256,-6 1-48,-7 1-120,-8 0-16,-7 0 16,-8 1-152,-7 1-800,-6 0-856,-5 2 975,23-10-5816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5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1360 0 9330,'-9'4'448,"-12"5"464,-14 6-1208,-10 8 24,-10 7-16,-9 5 88,-5 3 168,-7 5 248,-5 2 56,-5 5-8,-3 5-16,-2 6-176,-1 7-48,0 6-24,2 6 0,5 3 160,6 0 120,11-2 64,12-6-31,15-7-369,15-7-361,16-8-351,15-7-72,15-10 192,12-9 232,10-11-24,10-10 56,8-12-457,6-8-807,5-10 1088,-10 0-4217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421 0 8690,'-8'5'80,"-10"7"248,-11 10-1128,-8 8 464,-6 8 56,-4 6 16,-1 6 640,2 3 200,2 1 208,7 0 0,6-2-392,10-4-296,10-3-608,10-5-424,11-5-904,9-7-577,8-8 1265,0-7-2417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407 0 11739,'-6'2'-161,"-7"2"-1431,-7 4 120,-7 4 360,-4 5 207,-3 5 1738,-4 4 447,-2 2 288,1 3 49,0 1-729,5 1-312,4 2-360,6 0-208,7-1-288,6 0-184,7-3-104,7-4-1,6-5-135,7-6-128,6-6-824,7-8-417,6-7 1049,-4-4-4289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571 12 5889,'-2'-1'376,"-4"-2"200,-4-1-576,-3 1-72,-5 2-96,-5 3 32,-3 3 256,-5 4 112,-3 5 233,-3 5 79,-1 4-64,-2 5-24,-2 3 112,1 5 128,-1 2 240,3 2 65,2 1-281,6 1-216,5-2-328,7-2-144,8-5-168,6-3-120,8-4-160,7-4-104,4-5-121,6-4-47,4-4-392,5-5-168,3-3-849,2-5 1089,-4-1-4297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150 0 4513,'-6'3'624,"-7"5"1056,-6 4-1480,-3 4-208,-1 2 113,1 2 71,4 0 128,4 0 184,5-2-56,5-1-88,7-1-112,5-2-216,8-1-16,7 0-16,7-3 8,5 1-80,6-3-8,4 0 16,4-2-8,4 0 96,3-1 0,3-1-48,1-1-168,1-2-400,0-2-289,-2-3-423,-2-3-192,-5-2 840,-10 0-2817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6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3326 1 5265,'-58'20'728,"-81"33"721,-83 39-825,-69 41-104,-51 39-280,-29 28-96,-7 17-104,11 6 8,32-7 160,44-15-80,58-26-288,64-29-344,69-37-1192,70-38 951,40-31-5544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765 164 1680,'-5'0'-56,"-8"-1"160,-8 0-112,-8 0 256,-9 1 577,-7 2 239,-6 2 160,-4 2-24,-4 3-311,-1 2-233,0 2-352,2 3-104,3 1-144,5 1-48,7 1 0,5 0-8,7 1-176,7 1 32,7-1 72,7 1 32,7-1 224,7-1 24,8-1-56,6-3-16,8-3 48,6-4 96,8-4 80,7-5 24,7-5-104,6-3-120,5-4-96,5-4-40,3-2 0,2-3-8,3-3 8,0-1 8,0-2-16,0 0 0,-1 1-16,-1 0 0,-2 1-96,-1 1-160,-4 1-440,-2 0-8,-5 2 88,-5 1 176,-7 2 456,-8 1 24,-7 4 24,-9 2 0,-8 3-16,-8 3-56,-9 2-112,-9 3-32,-9 4 8,-9 3 64,-8 4 256,-9 4 64,-7 2 72,-8 4-16,-6 3-144,-6 3-40,-5 1-56,-4 2 48,-3 1 32,-3 0 8,1 0-24,0 1-48,1-1-80,2 0-72,5-2-64,4-1-72,5-4-176,6-3-104,6-5-56,6-4 39,6-3 145,6-4 176,7-2 168,5-2 16,6-1-440,4-1-288,6 0-848,3 1 720,3-1-1865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0 238 1984,'1'-1'585,"1"-1"383,1-1-480,1-2-232,2-1-472,0-1-120,1 0-144,-1 0-40,-1 0 168,-1 1 127,-2 2 482,-2 1 319,-1 0 424,-1 1 24,-1 2-312,2-1-256,1 1-408,2 0-48,3 0-8,2 0 8,3-1 40,2 1 104,3-1 344,2-1 185,3 1 295,5 0 8,4-1-224,5 1-168,5-2-304,7-1-104,5-2-128,6 0-32,3-3-16,3 0 8,2-1 0,1-1-8,2-1 0,2 0-24,0-2-672,1-1-424,0-2-1417,-2-3 1249,-12 3-4425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1170 1616,'7'-2'360,"12"-5"273,13-3 87,13-4 56,12-4-120,11-3-96,8-1-8,8-3 88,5-1 1,6-1-89,5-1-72,4-3-264,5 0-96,2-2-40,4-2-16,1-1 0,2-1-16,1-1 0,0-1-8,-1-2-24,-1 0-8,-1-3-8,-3-1 0,-2-2 0,-3-2-8,-4-2-96,-4-2-48,-5-1-136,-6-1-168,-6 0-769,-7 0-663,-6 0 992,-16 10-2977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189 60 5897,'-1'-2'0,"-3"-3"-208,-2-3 16,1-1 272,1 0 336,1 1 224,3 1 265,3 1 31,4 2-280,4 2-208,4 4-304,4 3-88,3 5-64,0 5 0,-2 6 0,-3 5 32,-7 6 96,-6 6 32,-8 6 32,-6 5-24,-6 5-16,-6 2 40,-4 2 16,-2 0 0,-4-1-88,-1-1-320,-3-3-1016,-1-3-712,-2-5 903,6-8-5800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37 9546,'4'-3'-272,"5"-6"-32,5-3-688,1-1-6986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6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505 0 4617,'-1'3'648,"-5"5"504,-4 6-576,-6 8-527,-6 9-57,-7 8 40,-7 8 128,-5 4 120,-4 3-8,-4 0-24,-1-1-136,-2-2-920,0-2-593,-1-4 729,10-10-4585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35 2681,'6'-5'-216,"7"-9"560,1-2-3153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 3721,'6'-2'432,"5"-3"288,7 0-304,4-2-360,1 1-152,0 0-392,-2 1-192,-2 0-568,-4 1 631,-4 1-1599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325 0 11707,'-6'1'536,"-8"3"472,-8 2-2184,-4 5-265,-3 4-15,-2 4 400,1 0 712,0 0 864,2-2 136,1-2-16,3-4-256,4-2-968,3-3-680,4-1 664,5-3-6930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0 131 10410,'2'0'592,"3"1"553,7-1-1497,9 0-137,8 0-55,9-1 144,6 0 208,4-3 272,4-2 152,-1-1 64,1-2 0,-2-2-120,-1 0-112,-3-1-408,-2-1-272,-5 1-336,-5 1-16,-6 1 400,-8 2 400,-7 1 488,-6 2 64,-7 2-16,-5 2-64,-6 3 8,-5 3 88,-4 2 184,-4 2 16,-3 3-40,-3 2-39,0 2-129,-1 1-48,-1 2-104,0 2-48,-1 0-88,0 1-24,0 2-40,1 0-8,2-1-16,3-2-16,6-3-152,6-2-56,6-4-104,5-3-64,7-2 120,6-3 32,5-4-57,5-4 9,5-3-48,5-4 24,2-3 160,3-3 72,1-3 56,-1-2-24,0 0-32,-1 0 0,-2 1 24,-2 2 48,-4 2 128,-4 4 112,-5 2 232,-5 3 25,-5 2-97,-5 3-144,-5 3-256,-5 2-48,-5 2 0,-5 3 32,-4 2 8,-4 2 0,-2 0 8,-2 0 0,-1-1-48,-1 0-72,2-1-96,2-2-88,3-2-9,6-2 73,5-1 120,6-2 96,5-2 120,5-2 40,5-2 96,5 0 41,5-2 7,4 1-24,3-1-32,2 1 0,1 0 0,0 1-8,0 1 0,0 0-8,0 1-24,0-1-24,1 0-64,-1 0-40,0-1-40,-3-1-8,-1 0 8,-5 1-8,-2 0-8,-5 1-64,-3 1-72,-3 1-72,-4 1-144,-3 2-16,-4 2-96,-3 2-72,-4 2-57,-3 2 49,-3 1 152,-2 0 40,-3 1-416,0 0-296,-2 1-713,-1 1-135,0 0 568,-1 1 368,2 1 792,1 1 224,3 1-313,4 1 233,5-2-2176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6.8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1 508 1976,'49'13'272,"73"17"505,74 17-641,67 10-56,52 2-32,35-9-64,22-19-48,11-24 64,2-26 8,-4-24 24,-9-21 48,-14-17-56,-16-13 0,-23-7-24,-23-4-24,-28-1-464,-28 2 344,-55 20-2577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9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3391 3 9090,'-12'-2'304,"-21"1"104,-31 10-544,-34 17-16,-42 21 8,-42 23 56,-45 27 40,-39 26 16,-38 26 32,-30 24 16,-22 20-16,-12 16-40,1 13-1104,14 8 816,66-35-7378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518 0 2369,'-4'1'184,"-7"1"80,-7 3-112,-9 4-88,-6 4 160,-7 6 504,-6 3 272,-2 5 280,-3 3-63,0 2-417,3 2-224,5-1-760,7-2-424,8-4-1313,7-3 1001,8-7-4305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6777,'0'2'-344,"2"3"-520,2 1-408,5 0 608,6 2 272,6-2 448,6-2 32,6-1-40,5-3-48,3-3 0,-5 0-3433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114 0 5401,'-11'5'-200,"-16"5"-280,-11 5-152,0 0-3457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0 202 1112,'5'-3'32,"8"-3"-24,10-4 0,11-4 0,10-2 0,8-1 32,5 0 88,5 1 256,2 1 152,-1 2 177,-1 2-81,-2-1-256,-3 0-200,-3-1-672,-4-1 344,-10 1-3361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366 0 3673,'-7'3'88,"-8"3"-160,-8 3-32,-8 4 184,-6 2 232,-3 1 368,-1 1 40,2-1-152,2-1-184,4 0-232,7-1-64,6-1-160,7-1-32,9 0 24,9 0 40,9-3 120,9-2 8,10-3-72,8-5-24,7-6-176,5-4-192,4-4-344,1-4-296,0-3-312,-3 0 103,-4-2 625,-11 4-400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7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332 0 2112,'-2'1'361,"-4"0"311,-6 2-264,-5 2-136,-4 0 8,-4 2 56,-2 0 48,-1 2-112,0 0-80,-1 1-224,1 1-224,-1 1-616,1 1-440,0 1 679,4-1-1551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1032,'1'2'0,"-1"0"-1032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9210,'1'0'-728,"2"0"112,1 0-7250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0 134 4777,'4'-1'736,"7"0"496,8-2-423,8-1-569,10-1-176,7-1-136,9-1-72,6-2-184,6-3-73,3-1-167,3-3-136,1-3-632,-1-1 776,-11 2-3185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265 0 976,'-5'2'232,"-4"1"496,-7 2 225,-3 1 271,-2 1-80,-2-2-408,1 1-152,1-2-296,2-1-111,2 0-202,2-1-143,1 0-328,1 0-208,0 1-456,0 0-248,0 2 776,1 0-1817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8.2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5269 17 1288,'-10'-4'16,"-23"-2"144,-30 0-200,-31 5 456,-34 9 185,-32 12 111,-27 16-48,-26 19-288,-24 22-160,-25 28-152,-24 28-16,-20 29-24,-18 27-16,-12 25 24,-10 23 224,-2 20 96,2 14 40,14 7 192,21-4-128,34-19-31,38-27-97,47-36-1537,49-39 881,48-46-5513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 0 5769,'-2'1'-1120,"0"0"1040,-1 0-4489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31 5553,'4'-1'520,"5"-1"320,8-1-399,7-2-369,8 0-64,6 0-32,6 0-24,4 2-32,1 1 0,0 3 8,-2 2-16,-4 4-353,-4 3-231,-7 2-384,-7 3 16,-8 2 176,-9 2 143,-10 1 545,-4-2-1896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140 0 952,'-9'6'184,"-11"7"208,-12 7-304,-9 5-104,3-2-1584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0 174 7674,'2'-2'-208,"4"-4"-625,5-4-119,6-2 728,7-4 288,6-1 672,5-1 121,5-1 47,5 1-224,2 2-280,2 3-88,2 2-120,1 2-24,1 4-48,0 3-40,1 3-56,-1 3-8,1 3-8,-2 3 0,-1 5-48,-4 3-16,-4 5-72,-5 4-16,-6 3-48,-8 3 0,-9 2 136,-9 1 32,-8 2 96,-9-1-16,-8 0-352,-6-2-184,-4-3-696,-5-4-601,-2-4 1033,4-7-4105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19 3105,'7'-3'-232,"11"-5"1168,1 0-4745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8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5329,'8'0'488,"9"1"304,10 1-384,7 3-319,5 3-41,-1 4-24,-2 6-40,-5 6-104,-9 6-73,-9 8-103,-12 7-128,-11 3-656,-10 3 672,-1-7-4233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10282,'5'-2'312,"5"-1"312,9-1-984,8 2 264,6 1 40,5 4 120,3 4 200,4 3 56,0 5 57,0 4-65,0 5-160,-2 6-64,0 6-72,-2 4-16,-2 4-8,-3 3 0,-4 3-8,-6 2-40,-7 1-16,-9 1-56,-8 1-176,-8-1-113,-10-1-719,-7-1-728,-7-3 1040,0-10-6642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651 0 9322,'1'3'248,"2"4"-112,2 6-152,0 5-16,-2 7 8,-2 6 120,-5 6 40,-6 4 128,-7 4 32,-7 4-56,-8 4-32,-5 1-56,-7 2 48,-6-1 40,-5-1 1,-5-2-177,-5-2-249,-3-2-807,-3-4-736,-1-4 920,12-9-7250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602 0 10178,'-3'3'56,"-6"5"-584,-5 7-1480,-7 7 519,-4 10 297,-7 8 1512,-5 6 752,-5 6 137,-6 4-153,-5 3-728,-5 3-512,-5 2-1152,-3-1-753,-5 0 1025,11-13-3265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568 0 9682,'-3'6'384,"-6"8"504,-8 9-2448,-7 11-200,-9 11 271,-8 9 593,-8 5 856,-7 4 608,-7 1-8,-4-2-616,-4-3-1464,-2-3 848,11-12-3417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08.1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896 328 3545,'5'-6'-200,"5"-10"-256,8-8-113,3-7 201,3-4 368,0 0 529,-4 1 71,-5 2 8,-5 3-152,-6 3-392,-4 3-80,-5 6-344,-4 4-136,-4 6 8,-5 8 24,-6 8 223,-5 9 121,-7 8 40,-6 7 32,-6 8 88,-7 6 56,-7 8 192,-5 6 113,-5 6 143,-1 4 24,-1 2-144,1 1-104,4 0-72,5-3 0,6-5 40,8-8 32,9-10 32,9-11-40,10-11-152,11-10-88,12-11-264,12-11-184,12-13-576,13-12-344,13-13 656,-2 0-2481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3201,'4'-2'5745,"-4"3"-5169,0 1-344,-2 0-1408,1 0 808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3793,'2'2'528,"6"1"1032,-9 0-480,-1 3-71,0 0-233,-2-1-712,1 1-192,-1-3-936,2 0 720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0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31 3569,'0'1'-64,"1"-1"160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2 4985,'0'4'224,"-10"0"96,10-1-536,-1 1 136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0 10426,'-9'10'160,"5"-3"-64,5-3-2440,4-1 1528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8098,'1'8'536,"0"-6"512,-1 0-1072,4 0-664,0 0-672,1 0 808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11162,'-2'0'448,"-3"3"153,4-2-553,2 0-184,2-1-80,3-2-649,1-2-791,1-2 952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94 2 6241,'0'9'232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2 9514,'-5'1'-1472,"4"1"1192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5 8954,'1'1'528,"-1"1"448,2 1-2208,6 0 424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08.4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849 0 1176,'-6'5'424,"-12"8"337,-11 10-169,-12 11-336,-10 9-136,-8 9-96,-5 7 8,-5 6 8,-2 4 8,-2 1 8,0 1-8,3-3-32,6-6-8,9-6-56,10-9-168,13-9-384,11-10-25,14-9 97,11-9 264,13-11 480,12-11 104,12-11 64,12-10-111,13-11-129,10-9-264,10-10 48,-10 6-2393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9210,'2'8'472,"-3"-2"528,1-3-1824,2 0-696,4-4 808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4 13571,'-4'-4'-24,"-3"9"-1328,8 3-953,3-2 1177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2 10298,'1'4'688,"-9"0"-800,10 2-368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1 10714,'-7'7'880,"-3"-4"865,9 0-3097,6 3 415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7 11450,'1'-4'-208,"-1"6"56,8 1-2688,2 0 1688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9154,'-1'0'184,"1"5"-208,1 0 24,0 3 24,-1-2 8,0-2-16,0 0-144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2 6713,'1'8'-208,"3"-6"416,1 1-808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6 7906,'0'-1'-584,"-1"6"-2713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10938,'-5'16'160,"-1"-21"184,8 8-1816,5 3-1489,2 4 1761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15 8530,'-3'2'-24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4.1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10365 2653 4273,'-14'13'112,"-21"20"-64,-19 21-40,-16 18-32,-12 13-16,-6 7 16,-3 0 24,3-4 48,5-8 16,8-11-8,10-11 0,12-12-104,12-12-72,15-11-208,14-8-8,15-9 64,14-9 64,13-7 304,10-10 40,9-8 56,7-9 8,6-10-104,6-9-32,5-8-56,5-8-16,2-5-128,1-2-72,-3 1-128,-4 5-16,-9 8 112,-8 8 88,-11 12 288,-13 12 168,-13 13 160,-11 12 88,-14 12 120,-13 13-32,-13 12-64,-11 13-80,-12 12-256,-11 12-96,-10 12-72,-8 10-24,-8 9-24,-3 4 0,-1 1-7,1-1-9,4-4-8,6-7-33,8-9-119,11-9-72,11-10-56,11-10-24,13-10-112,12-11 56,12-9 88,12-11 48,12-10 248,11-11 24,13-10 24,10-11 0,9-8-16,9-9 0,6-8-56,3-8-56,5-6-208,2-3-48,2-2-16,-1 2 40,-4 4 208,-5 5 48,-8 8 48,-9 10 16,-11 11 48,-11 11 40,-11 11 16,-12 11-8,-11 11-40,-12 13-32,-12 12-16,-13 14 0,-11 13-16,-13 14-8,-11 12-24,-11 10 8,-6 4 32,-6 2 72,0-5 128,1-5 8,1-6-16,4-5-72,5-7-120,3-5-16,7-7-16,6-7 0,8-6-16,6-8 0,9-7 8,9-8-32,9-8-48,10-7 8,9-10-16,11-9 32,11-11 40,10-8-16,11-9-80,9-7-48,8-6-16,7-4 16,2-2 104,-2 1 64,-4 5 56,-9 6 24,-10 9 168,-12 9 24,-12 11-48,-11 9-16,-15 12-192,-13 10-24,-15 12 0,-16 11 8,-18 14-24,-18 13 0,-17 15 128,-19 14 56,-16 14 32,-15 10 8,-12 10-120,-10 6-32,-6 2-16,-1 1 8,2-2-8,6-6 0,9-6-8,13-10 8,15-11-16,15-13 0,17-13-56,19-14-24,19-15-256,21-13-96,20-13 0,20-13 0,21-14 216,18-15 96,19-15 88,17-15 32,13-16 72,14-14 16,10-13-16,10-9-32,7-5-56,4-1-32,-2 3-48,-4 6-8,-11 10 32,-12 14 40,-17 14 368,-17 16 248,-22 15 160,-20 13 0,-22 15-295,-21 12-233,-19 16-200,-18 13-160,-17 17-120,-18 16-16,-19 17 39,-18 17 153,-17 13 136,-13 11 16,-10 5-32,-6 2-264,-3 0-392,2-1-88,3-5-168,6-5 80,9-8 280,10-7 88,12-9 224,14-9 176,17-12 224,17-12 120,19-13 120,20-14-32,21-15-160,22-17-96,22-17 8,20-19 40,22-18 64,19-16-8,18-15-104,15-12-40,12-10-72,8-8-16,7-4-32,3-4-40,-1 0-104,-4 3-8,-9 8-8,-10 9 16,-15 14 96,-17 15 40,-22 18 216,-21 15 48,-24 18 112,-24 16 64,-24 17-64,-22 17 25,-20 17-73,-20 16-80,-18 14-40,-17 13 0,-15 11 24,-12 7-8,-9 6-72,-5 3-40,-3 1-64,0-3-24,5-5-16,5-6-24,7-7 0,8-7 0,11-10 0,12-10-8,14-11-64,17-11-48,18-13-184,17-10-64,16-11-80,17-8 31,14-10 209,13-9 144,12-10 152,9-8 24,8-8-16,7-7-56,5-4-24,1-3-64,0 1-104,-3 2 0,-8 6 48,-9 8 80,-12 10 232,-14 11 96,-16 11 96,-15 13-15,-14 12-129,-15 10-104,-15 11-232,-12 9-120,-11 7-137,-8 6 17,-5 5 112,-6 1 104,0 0 240,0-1 16,5-4-32,7-5-40,8-6-368,10-6-232,9-7 8,10-8 24,13-8 344,12-9 200,14-10 128,12-9 0,12-9-32,11-10 8,10-9-96,10-7-8,8-6-8,8-5-8,6-3-16,2 0 0,1 0-16,-3 2-8,-4 4-112,-8 5 16,-8 7 0,-10 8-8,-11 10 96,-13 9 0,-14 11 56,-12 10 40,-12 9 88,-10 8 8,-8 5-48,-4 4-8,-4 2-80,0 1-16,-1-3 0,1-2 0,2-5 0,2-4 8,4-6 40,5-5 8,6-4 40,7-6 32,8-4-32,6-5-16,6-3 24,8-5-40,6-3-16,5-5 8,6-4-64,6-6 8,7-6 0,7-6-8,7-8 0,8-5 0,7-8-24,8-4 8,7-4-8,8-3 0,6 0 8,3 0 0,3-1 0,2 1 8,0 1-8,4 0 16,3 1 8,4-2 8,5-1 0,4-3 0,3-3-16,5-3 0,4-3 0,4-4 0,0-2 8,1-1 0,-3 0 8,-2 2 0,-2 3-8,-4 4 0,-6 4-8,-7 4 0,-6 4 0,-7 4 0,-3 1 0,-2 0 8,1 0-8,2-2 8,1-1-8,2-1 0,0 0 0,0-1 0,1 0 0,2 2 0,0 2 8,0 3 0,-1 2 8,-2 3 0,-1 2-8,0 2 0,0 0-8,0 1 8,0 0-8,-4 2 0,-7 3-32,-10 6-24,-16 10 16,-15 9 0,-19 14 64,-19 15 32,-20 16-16,-18 15 0,-18 15-32,-15 14-8,-13 13-104,-13 13-72,-11 12-56,-12 10 0,-9 8 112,-8 6 72,-6 4 56,-4 1 0,-1 1-8,-1-2 8,3-2-80,4-3-8,6-5 16,8-6 16,9-10 72,12-12 8,16-13-32,17-15-200,15-15-200,15-13-120,12-13-48,8-10 200,6-7 216,0-6 144,-1-1 240,-4 0 136,-7 4 240,-4 3 72,-6 5-56,-5 4-96,-4 5-256,-6 3-104,-6 4-240,-6 1-104,-7 2-96,-6 1-88,-6 2-224,-8 0 80,-6 0 144,-7 2 144,-5 1 624,-5 2 56,-2 1-40,-2 3-8,-1 0-152,4 0-32,4-3 0,7-4-40,8-6-104,9-6-24,10-7 32,13-6 0,11-6 65,11-5 39,11-5 40,9-4 24,7-2-32,7-3-56,7 0-104,5-2-40,5 1-64,5 0-24,3-1-16,5 0 8,3-2 8,5-1-16,4-3-80,4-3-24,5-1-48,4-3-16,4-2-49,3-2-39,4-4-56,4-3-56,5-5 16,4-4 56,7-3 120,3-4 112,2-1 144,0 0 48,-2-1 48,-4 1 8,-3 0-32,-4 1-24,-7 1-56,-5 4 0,-10 5 16,-8 7 16,-10 8 24,-12 6 16,-10 7 96,-10 8 8,-7 7 8,-7 7-16,-2 6-136,0 5-48,3 2-248,6 2-184,8-3-288,11-3-8,13-7 112,15-8 192,17-10 296,19-13 47,20-13 89,21-12 16,20-14 489,22-11 71,19-11 16,18-11 0,19-11-368,15-11-24,16-12 104,13-9 0,11-8-80,9-6-8,7-5-96,4-3-24,2-4 0,1-2-8,1-2-24,-1-2 0,0-1-16,1-2-8,0-1-16,0-2-8,0-1-24,-2 1-24,-3 1-248,-6 2-88,-6 2-80,-8 3 16,-11 6 248,-13 8 96,-16 11 96,-18 14 24,-20 16-16,-21 17 8,-26 17 16,-24 16 8,-26 17 168,-25 15 88,-25 15 120,-23 16 80,-23 17-64,-23 17 17,-22 17-137,-23 19-96,-23 20-120,-24 18-104,-23 20 0,-20 20 0,-21 18 24,-16 15-8,-14 13-152,-9 9 72,-6 5-64,-3 2 48,3-4 104,7-7-8,10-12-144,14-12-97,18-17-103,19-15-16,22-21 24,24-21 40,26-23-48,24-21 40,27-21 112,27-21 72,28-18 352,28-19 184,28-21 272,27-19 8,28-21-151,27-20-177,28-21-288,25-18-40,23-17-24,17-14-16,12-11-32,8-6-72,0-2-96,-3 4 16,-9 7 0,-12 10 15,-14 10-47,-17 13-64,-17 12-216,-19 13-136,-20 15-272,-22 15-88,-27 17 104,-25 18 271,-30 20 569,-28 21 304,-29 21 313,-26 20-25,-26 19-56,-20 18-168,-20 17-480,-15 13-296,-14 12-248,-12 11 15,-9 8 337,-6 5 200,-2 4 112,0 2-8,6-2-8,8-3 40,13-7 8,14-10 16,20-14-96,20-18 136,22-19 8,23-19-24,21-20 72,22-21-128,20-19 24,18-18 112,18-15 120,17-12 33,14-11 63,13-6-56,9-6-64,7-4-16,8-3 88,7-4 128,7-3 216,5-3 8,5-4-160,3-4-160,3-3-240,-2-4-48,-1-2 0,-4-3 0,-6-1 0,-7 0-8,-6-1 32,-4-1 16,-5-3 0,-1-5 0,-2-6-40,-1-5-16,-2-4 0,-1-1 8,-3 1 8,-2 0 8,-6 3 8,-7 2 1,-5 2-1,-6 4-8,-4 2-24,-3 4 0,-5 2-8,-3 2-8,-6 5 8,-6 6 8,-6 9 24,-8 12 80,-10 15 80,-9 16-24,-13 17-136,-12 18-72,-17 22-104,-17 24 32,-17 26 104,-17 25 40,-12 19 64,-8 10 8,-4 5-24,-1 0-24,2-1-72,2-1-24,4-1-120,4-1-96,5-4-96,8-6-41,8-9-143,11-11 24,10-13-144,13-17-8,11-16 304,13-15 152,13-18 336,13-17 144,14-17 184,12-17 32,15-16 32,12-13 16,11-12-24,9-9 1,6-9-9,6-9-48,7-8-136,6-10-104,9-9-112,5-8-48,5-2-64,2-1-16,-2 6-8,-5 6-8,-7 10 24,-9 10 0,-11 11 16,-10 11 0,-11 13 16,-14 12-8,-16 13-8,-14 15-48,-14 13-56,-11 15-72,-9 10-248,-7 12-32,-8 11 8,-11 14 72,-10 15 247,-14 16 81,-12 15 24,-11 14-8,-8 13-256,-6 9-112,-3 5-256,-1 2-40,3-2 232,5-5 120,9-12 240,12-15-176,15-18-240,15-19-32,16-19-25,14-18 241,15-18 272,12-15 32,12-14 88,10-14 80,9-10 160,9-12 49,8-9-33,9-11-64,8-7-176,8-7-80,4-4-224,4-2-64,0-1 0,-1 1 23,-3 7 201,-6 7 72,-9 12 72,-12 14 48,-15 15 185,-13 15 39,-15 16-40,-13 13-40,-12 16-200,-12 13-56,-13 18-16,-13 17-24,-13 18 0,-13 17 8,-12 14 8,-10 9 8,-8 7 0,-5 3 8,-4 2 0,-2 2-8,-2 0 0,0-1-16,3 0-128,2 0-80,5 2-192,5 2-1,5 3 129,7-2 96,7-5 208,8-10 0,11-13 0,10-17-16,12-16-384,11-17-72,10-16 208,5-10-544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3 9330,'-4'12'208,"1"-9"-320,2 0-304,2-3-248,2 0-72,1-3-361,1-1-567,-2-9 1000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1320,'0'59'8296,"0"45"-10270,0-100 1317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0 544,'0'1'192,"-1"-1"0,1 1 0,0 0-1,0-1 1,0 1 0,0 0 0,0-1 0,1 1 0,-1 0-1,0-1 1,0 1 0,0 0 0,0-1 0,1 1 0,-1 0-1,0-1 1,1 1 0,-1-1 0,0 1 0,1-1 0,-1 1-1,1-1 1,-1 1 0,1-1 0,-1 1 0,1-1 0,1 1-159,-1-1 0,0 0 0,1 0 1,-1 0-1,1 0 0,-1 0 0,0 0 1,1 0-1,-1 0 0,1-1 0,1 0 1,26-8-1307,-25 8 760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9 1360,'1'-1'104,"1"-1"152,-1 0-144,-1 0 64,1 2 64,-1-1 9,0 0-345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4161,'0'1'200,"1"0"152,-1-1-168,1 0 200,-2 1-360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6 6369,'-2'2'1449,"2"-1"-1417,0 0-320,1-1-681,2 0-1263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24 1104,'3'1'1803,"1"-4"-1598,0 0-1,1 0 1,-1 1-1,1-1 1,-1 1-1,7-2 1,-9 3-195,1 0 1,-1 0-1,1 1 1,-1-1-1,1 1 1,0-1-1,-1 1 1,1 0 0,-1 0-1,1 0 1,0 1-1,-1-1 1,5 2-1,-6-2-7,-1 1-1,0-1 1,1 0 0,-1 0-1,0 1 1,1-1-1,-1 1 1,0-1 0,0 0-1,1 1 1,-1-1-1,0 1 1,0-1 0,0 0-1,0 1 1,0-1-1,0 1 1,1-1 0,-1 1-1,0-1 1,0 0-1,0 1 1,0-1 0,0 1-1,-1-1 1,1 1-1,0-1 1,0 1 0,0-1-1,0 0 1,0 1-1,-1-1 1,1 1 0,-8 15 202,7-15-188,-8 13-288,-13 16-1,10-14-376,6-9 467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100 3 2441,'0'0'64,"0"0"0,0-1 0,0 1 0,0 0 0,0 0 0,0 0 0,0 0 0,0 0 0,0 0 0,0 0 0,-1-1 0,1 1 0,0 0 0,0 0 0,0 0 0,0 0 0,0 0 0,0 0 0,0 0 0,0 0 0,0 0 0,0 0 0,0 0 0,0-1 0,-1 1 0,1 0 0,0 0 0,0 0 1,0 0-1,0 0 0,0 0 0,0 0 0,0 0 0,0 0 0,-1 0 0,1 0 0,0 0 0,0 0 0,0 0 0,0 0 0,0 0 0,0 0 0,0 0 0,0 0 0,-1 0 0,-7 4 1139,-11 8-1489,15-10 104,-2 3 162,1 0 0,-1 0-1,1 0 1,0 1 0,0 0 0,0 0-1,1 0 1,0 0 0,0 1-1,1-1 1,0 1 0,0 0 0,-2 8-1,4-14 32,1 0 0,0 0-1,-1 1 1,1-1-1,0 0 1,0 0 0,0 1-1,0-1 1,0 0 0,0 0-1,1 1 1,-1-1 0,0 0-1,0 0 1,1 0 0,0 3-1,0-4-17,-1 1-1,1-1 1,-1 1-1,1-1 1,-1 1-1,1-1 1,0 0-1,-1 1 1,1-1-1,-1 0 1,1 1-1,0-1 1,-1 0-1,1 0 1,0 0-1,-1 0 1,1 0-1,0 0 1,0 0-1,-1 0 1,2 0-1,4-1-235,-1 0-1,1-1 0,0 0 1,0 0-1,6-4 0,-4 3-374,0 0-124,0 0 336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41 792,'2'-1'4164,"-1"-2"-4171,0 1 0,0 0 0,0-1 0,0 1 1,0 0-1,1 0 0,-1 0 0,1 0 0,0 0 1,0 0-1,-1 1 0,1-1 0,0 0 0,0 1 0,0 0 1,1-1-1,-1 1 0,0 0 0,0 0 0,1 0 0,-1 1 1,1-1-1,-1 0 0,0 1 0,4-1 0,-5 1-40,0 0 0,-1 0 0,1 0 0,-1 0 0,1 0-1,0 0 1,-1 0 0,1 0 0,-1 0 0,1 1 0,0-1 0,-1 0-1,1 0 1,-1 0 0,1 1 0,-1-1 0,1 0 0,-1 1 0,1-1-1,-1 0 1,1 1 0,-1-1 0,1 1 0,-1-1 0,1 2 0,0-1 40,-1 0 1,1 1-1,-1-1 1,1 0-1,-1 1 1,1-1-1,-1 1 1,0-1-1,0 1 1,0 2 0,0 2 191,-1 1 1,0-1 0,-3 13 0,-3 1-287,0-1 1,-1 0-1,-20 32 0,24-44-160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54 90 920,'0'0'67,"-1"-1"-1,1 1 0,0 0 1,0 0-1,0-1 0,0 1 1,0 0-1,0 0 0,-1 0 1,1-1-1,0 1 1,0 0-1,0 0 0,-1 0 1,1 0-1,0 0 0,0 0 1,-1-1-1,1 1 1,0 0-1,0 0 0,0 0 1,-1 0-1,1 0 0,0 0 1,0 0-1,-1 0 0,1 0 1,0 0-1,0 0 1,-1 0-1,1 0 0,0 0 1,0 0-1,-1 0 0,1 1 1,0-1-1,-14 3-385,11-2 510,2 0-169,0-1-1,0 0 1,0 0-1,0 0 1,0 0-1,0 0 1,0 0-1,0 0 1,0 0-1,0 0 1,1 0-1,-1-1 1,0 1-1,0 0 1,0-1-1,0 1 1,0-1-1,1 1 1,-1-1-1,0 1 1,0-1-1,1 1 1,-1-1 0,0 0-1,1 1 1,-1-1-1,0 0 1,1 0-1,-1 0 1,1 1-1,-1-1 1,1 0-1,0 0 1,-1 0-1,1 0 1,0 0-1,0 0 1,-1-2-1,1 0-15,0 1-1,-1-1 0,1 0 1,0 0-1,0 0 0,1 0 0,-1 0 1,1 0-1,-1 0 0,1 1 1,0-1-1,1-3 0,14-17-976,-10 15 553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4.4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1050 1 112,'-8'11'8,"-13"18"80,-17 18 136,-15 17 264,-14 13 144,-13 10 152,-9 10-39,-7 5-241,-6 5-144,-3 2-456,-1 2-216,2 0-376,5 0 312,18-19-2097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42 22 592,'10'-5'1738,"-7"2"-1554,1 1-1,-1 0 1,1 0 0,0 0 0,6-1 0,-8 2-176,-1 1-1,1-1 1,-1 1 0,1-1 0,-1 1 0,1 0 0,0 0 0,-1 0-1,1 0 1,-1 0 0,1 0 0,0 1 0,-1-1 0,1 1 0,-1-1-1,1 1 1,1 0 0,-2 0-11,-1-1-1,0 1 1,1-1 0,-1 1-1,0-1 1,1 1 0,-1-1-1,0 1 1,0 0 0,0-1-1,0 1 1,0-1-1,0 1 1,0 0 0,0-1-1,0 1 1,0-1 0,0 1-1,0 0 1,0-1 0,0 1-1,0-1 1,0 1 0,-1-1-1,1 1 1,0-1-1,0 1 1,-1-1 0,1 1-1,0-1 1,-1 1 0,0 0-1,-13 17 125,13-17-96,-18 21 314,5-5-223,-2 0 1,-26 22-1,39-36-638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76 0 1528,'-9'8'1790,"3"-3"-1890,1-1 0,-1 1 0,1 0 0,0 0 0,0 0 0,1 1 0,-7 10 0,8-11 198,1-1 1,-1 0-1,1 1 1,0 0-1,1-1 1,-1 1-1,1 0 1,0 0-1,0 0 1,0 0-1,1 0 1,-1 5-1,1-9-61,0 0 1,0 0-1,0-1 0,0 1 0,0 0 0,0 0 1,0 0-1,1 0 0,-1 0 0,0 0 1,0 0-1,1-1 0,-1 1 0,1 0 0,-1 0 1,1 0-1,-1-1 0,1 1 0,-1 0 0,1-1 1,-1 1-1,1 0 0,0-1 0,-1 1 1,1-1-1,0 1 0,0-1 0,-1 1 0,1-1 1,0 0-1,0 1 0,0-1 0,0 0 0,-1 0 1,1 1-1,0-1 0,2 0 0,-1-1-62,1 1-1,-1 0 1,0-1-1,0 0 1,1 0-1,-1 0 1,0 0-1,0 0 1,0 0-1,0 0 1,0-1 0,3-2-1,2-3-150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1 864,'0'-1'-8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0 832,'1'3'304,"-1"3"312,0 0-72,0 5-95,-2 0-25,1 3-32,0 1-48,0 0-144,0 0-80,0 0-384,1 0-456,-1 0 416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15 336,'0'0'192,"0"0"96,1 1-8,0-1 8,2 0 8,0-1 0,3-2-40,0 1-71,0-1-145,1 1-40,-1 0-104,1 0-233,-1 1 209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4249,'6'-1'384,"-3"1"-136,-1 0-312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2 4281,'2'2'-464,"2"0"456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3 5729,'0'2'128,"1"0"-112,0 1-232,1 1 152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25 13 5577,'-1'-2'32,"-1"1"120,0-1-88,-1 1 456,1 0 120,-2 0-63,1 1-121,0 0-752,1 1-1041,-1 3 753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 2921,'6'-1'-208,"-6"1"-225,1 0 17,-2 0 8,0-2 296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4.6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1581 832,'2'0'72,"3"-1"136,8-4-216,9-4 0,11-8 88,12-8 88,10-8 56,9-7 40,7-6 112,3-5 1,3-5 111,2-4 0,4-6-144,4-6-80,5-4-160,3-5-48,3-5-72,0-2-32,2-3-264,-1 0-40,-1-2-96,-1-2-48,-3-3 55,-2-5-175,-3-3 352,-17 15-1072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28:18.1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15 4713,'-1'1'4137,"1"0"-4081,0 0-992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1:36.2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9373 1784,'0'-1'165,"-1"-1"-1,1 1 0,0-1 0,0 1 0,0-1 0,0 1 1,0-1-1,1 1 0,-1-1 0,0 1 0,1 0 0,-1-1 1,1 1-1,-1-1 0,1 1 0,0 0 0,0-1 0,-1 1 1,1 0-1,0 0 0,0 0 0,0 0 0,0 0 0,1 0 1,-1 0-1,0 0 0,0 0 0,2-1 0,1 2 86,1-1 1,0 0-1,-1 1 0,1 0 0,-1 0 0,1 0 0,0 1 0,4 1 1,-4-2-481,32 3 298,-1-3-1,1-1 0,62-9 1,48-2 57,479-27 203,-461 24-124,156-31-197,-132 16-3,235-44-6,83-10-3,301-41-59,-693 101 64,169-58 0,-142 27 12,-2-7 0,-4-6-1,-2-5 1,-4-7 0,207-165 0,-232 156-39,131-142 0,-142 127 68,210-240-30,-32-26 480,-133 152-215,186-300-93,-9-101 39,-255 490-207,476-1025-8,-268 591 17,57-133 1,151-246-13,-229 480-8,159-233-6,-280 513-138,244-268 1,-327 404 90,2 2 1,1 3-1,3 2 0,1 1 1,2 3-1,91-45 0,-94 58 53,1 1 0,1 3 0,0 2 1,1 2-1,1 2 0,0 3 0,105-3 0,-60 15 13,1 4 0,-1 5 0,-1 4 0,0 4 0,161 57 1,163 100 135,-315-128-140,216 128 98,-132-65-100,318 215 253,-162-94-202,-163-116-37,108 66 94,669 382 345,-662-402-371,40 22 30,-231-118-82,105 82 1,-104-63 130,220 132-1,-170-121 253,228 182-1,-329-234-257,94 86 96,-101-83-197,104 74 1,242 182 240,-332-250-235,-9-7-41,274 203 37,-177-154-50,121 80 21,44 15-6,26 16 7,-274-162-8,2-4 1,2-3-1,97 35 0,-59-26 98,64 37-34,25 10-68,353 159 174,-19 13-185,-299-124 35,-47-26-21,-45-35-17,424 243-42,-323-190 64,-55-32-24,-28-15 4,2-8-1,4-7 1,4-7 0,342 82-1,-344-106-72,-80-18-29,0-3-1,117 10 1,70 10-596,-209-26-549,1-3-1,0-3 1,131-2 0,-153-9-169,-2 1 556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4:24.6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1280,'1'11'280,"1"-3"224,0 4-232,-1 0-87,1 1-113,0 1-24,0-1-48,-1 2 8,1-3-8,1 0 8,-1-4 0,1-1-8,-1 0-72,0-2-193,-1 0 161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4:25.2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1616,'1'9'240,"-1"3"240,-1 1-127,-1 6-145,0 3-64,1 5-112,1 1-16,-2 8 0,2 1 0,2 5 16,-1 2 8,3 7-16,-1-1-16,0-6-248,3-2-449,-5-6 409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4:26.0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21 1416,'0'0'1033,"0"-2"-393,3 2-176,1-1-88,1 1-200,3 1-32,4 1 136,0-2 88,3 0 168,2 0 32,3 0-88,2-2-96,-2 1-215,1-3-105,-3-1-385,1 2-367,-2-2 384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9:34:31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88 1232,'-6'-29'4569,"-2"-15"-2418,8 44-2138,0 0 0,-1 0 0,1 0 0,0 0 0,0 0-1,-1-1 1,1 1 0,0 0 0,0 0 0,-1 0 0,1 0-1,0 0 1,0 0 0,-1 0 0,1 0 0,0 0 0,0 0 0,-1 1-1,1-1 1,0 0 0,0 0 0,-1 0 0,1 0 0,0 0-1,0 0 1,0 0 0,-1 1 0,1-1 0,0 0 0,0 0-1,0 0 1,-1 1 0,1-1 0,0 0 0,0 0 0,0 0 0,0 1-1,0-1 1,0 0 0,0 0 0,-1 1 0,1-1 0,0 0-1,0 0 1,0 1 0,0-1 0,0 0 0,0 0 0,0 1-1,0-1 1,-9 18 205,8-17-208,1 1 0,0-1 1,0 1-1,0-1 0,0 1 1,0-1-1,0 1 0,0-1 1,1 1-1,-1-1 0,0 1 1,1-1-1,-1 0 0,1 1 1,0-1-1,-1 0 0,1 1 1,0-1-1,0 0 0,0 0 1,0 0-1,0 1 0,0-1 1,0 0-1,0 0 0,0-1 1,1 1-1,-1 0 0,0 0 1,1-1-1,-1 1 0,0 0 1,1-1-1,-1 0 1,1 1-1,-1-1 0,1 0 1,-1 1-1,1-1 0,-1 0 1,1 0-1,-1 0 0,1-1 1,-1 1-1,2-1 0,-1 1-1,1 0 0,-1 0 0,0 0 0,0 0 0,0-1 0,0 0 0,0 1 0,0-1 0,0 0 0,0 0 0,0 0 0,0 0 0,0 0 0,0 0 0,-1-1 0,1 1 0,0 0 0,-1-1 0,1 0 0,-1 1 0,0-1 0,1 0 0,-1 0 0,0 0 0,0 0 0,0 1 0,0-2-1,-1 1 1,1 0 0,0 0 0,-1-2 0,0 2-3,0 0 0,0 1 0,-1-1 0,1 0 0,-1 1 0,1-1 0,-1 1 0,0-1 0,1 0 0,-1 1 0,0 0 0,0-1-1,0 1 1,0-1 0,0 1 0,-1 0 0,1 0 0,0 0 0,-1 0 0,1 0 0,0 0 0,-1 0 0,1 0 0,-1 0 0,0 1-1,1-1 1,-1 1 0,1-1 0,-1 1 0,0 0 0,1-1 0,-1 1 0,0 0 0,0 0 0,1 0 0,-1 0 0,0 1 0,1-1 0,-1 0-1,0 1 1,1-1 0,-1 1 0,0-1 0,1 1 0,-1 0 0,1 0 0,-1 0 0,1 0 0,0 0 0,-1 0 0,1 0 0,0 0 0,-2 2-1,2 3 23,-1 1 0,1-1 0,0 0 0,1 0 0,0 0 0,0 1 0,0-1 0,1 0 0,0 0 0,0 1 0,3 8 0,-3-8 9,-1-6-38,0 1 1,0-1 0,1 1-1,-1-1 1,0 0 0,1 1-1,-1-1 1,1 1-1,-1-1 1,1 0 0,-1 1-1,1-1 1,0 0 0,0 0-1,0 1 1,0-1 0,0 0-1,0 0 1,0 0 0,2 1-1,-2-2-4,0 0 0,0 0 0,0 0 0,-1 0 0,1 0 0,0 0 0,0-1 0,0 1 0,0 0 0,0 0-1,0-1 1,-1 1 0,1-1 0,0 1 0,0-1 0,-1 1 0,1-1 0,0 1 0,0-1 0,-1 0 0,1 1 0,-1-1-1,2-1 1,2-4-681,1-1-1,-1 0 0,0 0 0,0 0 0,-1 0 0,3-10 0,-4 5-398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49:53.6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584 286 1560,'0'-22'1318,"1"17"-685,-1 0 0,0 0-1,0 0 1,0 0 0,-1 1 0,1-1 0,-1 0-1,0 0 1,-1 1 0,1-1 0,-1 0 0,0 1-1,-4-8 1,4 10-530,1-1-1,0 1 1,-1 0-1,0-1 1,1 1-1,-1 0 1,0 0-1,0 0 1,0 0-1,-1 1 1,1-1-1,0 1 1,-1-1-1,1 1 1,-1 0-1,1-1 1,-1 1-1,0 0 1,1 1-1,-1-1 1,0 0-1,-5 0 1,5 2-49,0 0 0,0-1 0,-1 1-1,1 0 1,1 1 0,-1-1 0,0 0 0,0 1 0,0-1 0,1 1 0,-1 0 0,1 0 0,-1 0-1,1 0 1,0 1 0,0-1 0,0 0 0,0 1 0,1-1 0,-1 1 0,-1 4 0,-4 7 47,1 0 0,0 0 0,2 1 1,0 0-1,0-1 0,1 2 0,0 19 1,1-9 13,1-1 1,2 1 0,6 39 0,-6-58-110,1 0-1,0 0 1,0 0 0,1 0-1,0-1 1,0 1 0,1-1-1,0 0 1,0 0-1,1 0 1,-1 0 0,1-1-1,0 0 1,7 5 0,-10-8-6,1 0 1,-1 0-1,1-1 1,0 1-1,-1-1 1,1 1-1,0-1 1,0 0-1,0 0 1,0-1-1,0 1 1,0 0-1,0-1 1,0 0-1,0 0 1,1 0-1,-1 0 1,0 0-1,0 0 1,0-1-1,0 0 1,0 1-1,0-1 1,0 0-1,0-1 1,0 1-1,-1 0 1,1-1-1,0 1 1,-1-1-1,1 0 1,-1 0-1,0 0 1,1 0-1,1-4 1,1 0 32,0 0 0,0 0 1,-1-1-1,0 0 0,-1 0 1,1 0-1,-2 0 0,1-1 1,-1 1-1,0-1 0,0 1 1,-1-1-1,0 0 0,-1 0 0,1 1 1,-2-1-1,1 0 0,-1 0 1,0 1-1,-1-1 0,0 0 1,0 1-1,0-1 0,-1 1 0,-7-12 1,7 12 4,-1-1 1,0 1-1,0 0 0,-1 0 1,0 0-1,0 1 1,-1 0-1,0 0 0,0 0 1,0 0-1,-1 1 0,0 0 1,0 0-1,0 1 1,-1 0-1,1 0 0,-1 1 1,0 0-1,0 0 1,0 1-1,0 0 0,-1 0 1,1 1-1,-10-1 1,12 3-22,0 0 0,1 0 0,-1 0 0,1 1 0,-1 0 0,1 0 0,0 0 0,-1 0 1,1 1-1,1 0 0,-1 0 0,0 1 0,1-1 0,-1 1 0,1 0 0,0 0 0,1 0 0,-1 0 1,1 1-1,0-1 0,0 1 0,0 0 0,0 0 0,1 0 0,0 0 0,0 1 0,0 5 0,-2 1-12,0 0-1,1 1 1,1-1-1,1 1 1,-1 0-1,2 0 1,0-1-1,1 1 1,0 0-1,6 23 1,-5-28-7,2 0 1,-1 0 0,1 0-1,1-1 1,0 1-1,0-1 1,0 0 0,1 0-1,0-1 1,0 0-1,0 0 1,1 0 0,0 0-1,1-1 1,-1-1-1,1 1 1,0-1 0,0 0-1,0-1 1,0 0 0,1 0-1,0-1 1,-1 0-1,1 0 1,16 1 0,-18-3 0,1 1-1,-1-1 1,0-1 0,0 1 0,0-1 0,0 0 0,1-1 0,-2 0 0,1 0 0,0 0 0,0-1 0,-1 0 0,1 0 0,-1 0 0,0-1 0,0 0 0,0 0 0,-1-1 0,0 1 0,1-1 0,-2-1 0,1 1 0,-1 0-1,1-1 1,-2 0 0,1 0 0,-1 0 0,0 0 0,0-1 0,0 1 0,-1-1 0,2-9 0,-2 4 31,-1-1 1,0 0-1,0 0 1,-1 1-1,-1-1 1,-1 0-1,0 1 0,0-1 1,-1 1-1,-1-1 1,0 1-1,-1 0 1,-11-21-1,13 28-1,0-1 0,-1 0-1,0 1 1,0 0 0,0-1 0,0 2 0,-1-1 0,0 0-1,0 1 1,0 0 0,-1 0 0,0 0 0,1 1-1,-1 0 1,0 0 0,-1 0 0,1 1 0,0 0 0,-1 0-1,1 1 1,-1-1 0,0 1 0,0 1 0,1-1-1,-1 1 1,0 0 0,0 1 0,-9 1 0,11-1-18,0 1 1,0-1 0,0 1-1,0 0 1,0 0-1,0 0 1,1 1 0,0 0-1,-1 0 1,1 0 0,0 0-1,0 0 1,1 1 0,-1 0-1,-4 5 1,3-1-8,1-1 0,-1 1 0,2 0 1,-1 0-1,1 0 0,0 0 0,1 0 0,-3 15 1,3-10-7,1-1 1,0 1 0,1 0-1,1 0 1,0 0 0,0-1-1,1 1 1,1 0 0,0-1-1,1 1 1,1-1 0,6 14-1,-5-17-5,0-1 0,1 1-1,0-2 1,0 1-1,0 0 1,1-1 0,0-1-1,1 1 1,0-1-1,0-1 1,0 1 0,1-2-1,-1 1 1,1-1-1,0-1 1,12 3 0,-17-4 0,0-1 1,0 0-1,0-1 1,1 1-1,-1-1 1,0 0 0,1 0-1,-1-1 1,0 1-1,1-1 1,-1 0-1,0-1 1,0 1 0,0-1-1,0 0 1,0 0-1,-1-1 1,1 1 0,0-1-1,-1 0 1,0 0-1,0-1 1,0 1-1,0-1 1,-1 0 0,1 0-1,-1 0 1,0 0-1,0 0 1,0-1 0,-1 1-1,0-1 1,3-7-1,-1 2 34,-1 0-1,0-1 0,-1 1 1,0 0-1,0-1 0,-1 1 1,-1-1-1,0 1 1,0-1-1,-1 1 0,-1-1 1,0 1-1,0-1 0,-1 1 1,0 0-1,-1 0 1,0 0-1,-1 1 0,0-1 1,0 1-1,-1 0 0,0 1 1,-1-1-1,0 1 0,0 0 1,-1 1-1,0 0 1,0 0-1,-1 1 0,0 0 1,0 0-1,-1 1 0,1 0 1,-1 0-1,0 1 0,-1 1 1,1-1-1,-1 2 1,1-1-1,-1 1 0,0 1 1,0 0-1,0 1 0,0 0 1,1 0-1,-1 1 1,-18 4-1,20-3-28,-1 2 0,1-1 0,0 1 1,1 0-1,-1 1 0,1 0 0,0 0 0,0 1 0,0 0 1,1 0-1,0 1 0,0 0 0,1 0 0,0 1 0,0-1 1,1 1-1,0 1 0,0-1 0,-4 12 0,6-13-2,0 1 0,0 0 0,1-1 0,0 1 0,1 0 0,0 0 0,0 0 0,1 0-1,0 0 1,0 0 0,1 0 0,0 0 0,1 0 0,-1-1 0,2 1 0,-1 0 0,1-1 0,0 1 0,1-1 0,-1 0-1,2 0 1,-1-1 0,7 8 0,-1-3-10,0 0 0,1-1 0,0-1 0,1 0 0,0 0 0,0-1 0,1-1 0,0 0 0,1 0 0,0-2 0,0 1 0,0-2 0,0 0 0,1 0 0,17 1-1,-23-4 0,0 0 0,0-1 0,1 0 0,-1-1 0,0 0 0,0 0 0,0-1 0,0 0 0,0-1-1,-1 0 1,1 0 0,-1-1 0,1 0 0,-1 0 0,0-1 0,-1 1 0,1-2 0,-1 1-1,0-1 1,-1 0 0,1-1 0,-1 0 0,-1 0 0,1 0 0,7-13 0,-8 10 42,0 0 0,-1 0 0,0 0 1,0-1-1,-1 1 0,-1-1 0,0 0 0,0 0 1,-1 0-1,-1 0 0,0 0 0,0 0 0,-1 0 1,-1 0-1,0 1 0,0-1 0,-1 0 0,0 1 1,-1-1-1,-1 1 0,1 0 0,-2 0 0,1 1 0,-1-1 1,-13-13-1,9 11 11,0 0-1,-1 1 1,0 0 0,-1 1 0,0 0-1,-1 1 1,0 0 0,0 1 0,-1 0-1,0 1 1,-1 1 0,0 0 0,0 1-1,0 0 1,0 1 0,-1 1 0,1 1-1,-18-2 1,26 4-38,-1 0-1,1 0 1,-1 1-1,1 0 1,-1 0 0,1 1-1,0-1 1,-1 2-1,1-1 1,0 1 0,0 0-1,1 0 1,-1 1 0,1 0-1,-1 0 1,1 0-1,1 1 1,-1 0 0,1 0-1,0 1 1,0-1-1,0 1 1,1 0 0,0 0-1,0 0 1,0 1-1,1-1 1,0 1 0,0 0-1,1 0 1,0 0-1,-1 11 1,0-3-8,1 1 1,1-1-1,0 1 0,1-1 1,1 1-1,0-1 0,2 1 1,-1-1-1,2 0 0,0 0 1,1 0-1,1-1 0,0 1 1,12 19-1,-7-18-13,0-1 0,1 0 0,1 0 1,0-2-1,1 1 0,1-2 0,0 1 0,1-2 0,0 0 0,1-1 1,0-1-1,0 0 0,21 6 0,-29-11-4,0-2 0,0 1 0,0-1 0,0-1-1,1 1 1,-1-1 0,0-1 0,1 0 0,-1 0 0,0-1 0,1 0 0,-1-1-1,0 1 1,0-2 0,0 1 0,0-1 0,0-1 0,-1 0 0,1 0 0,-1 0 0,0-1-1,0 0 1,-1-1 0,0 0 0,0 0 0,0 0 0,0-1 0,-1 0 0,5-7-1,-5 6 43,0 0-1,-1-1 1,0 1-1,0-1 1,-1 0-1,0 0 1,-1-1-1,0 1 1,-1-1-1,0 0 0,0 1 1,-1-1-1,0 0 1,-1 0-1,0 0 1,-1 1-1,0-1 1,0 0-1,-1 0 1,-6-17-1,3 15 33,-1 0 1,0 0-1,0 0 1,-2 1-1,1 0 1,-1 0-1,-1 1 0,0 0 1,-1 0-1,0 1 1,0 0-1,-1 1 0,0 0 1,0 0-1,-15-6 1,8 6-39,0 0 1,0 1-1,-1 1 1,0 1-1,-1 0 0,1 2 1,-1 0-1,0 1 1,0 1-1,0 0 1,0 2-1,0 0 1,-36 8-1,46-7-20,0 0 0,0 1 0,0 0 0,1 1 0,-1 0-1,1 0 1,0 1 0,0 0 0,1 1 0,0 0 0,0 0 0,0 0 0,1 1-1,-1 0 1,2 1 0,-1 0 0,1 0 0,1 0 0,-1 0 0,1 1 0,1 0 0,0 0-1,0 0 1,1 1 0,0-1 0,1 1 0,0 0 0,-1 12 0,2-12-2,2 0 0,-1 0 0,1 1 0,1-1 1,0 0-1,1 0 0,0 0 0,0 0 1,1-1-1,0 1 0,1-1 0,0 0 0,0 0 1,1-1-1,0 1 0,1-1 0,0-1 0,0 1 1,1-1-1,0 0 0,0-1 0,18 11 0,-12-8-9,1 0-1,0-1 1,0-1-1,1-1 1,0 0-1,0 0 0,1-2 1,-1 0-1,1-1 1,0 0-1,0-2 1,0 0-1,28-1 1,-34-2 7,-1 0 1,1 0-1,-1-1 1,0 0-1,0-1 1,0 0-1,0-1 1,-1 0-1,1 0 1,-1-1-1,-1 0 1,1-1 0,-1 0-1,0 0 1,-1 0-1,0-1 1,0 0-1,0 0 1,-1-1-1,-1 0 1,1 0-1,-2 0 1,1-1 0,-1 0-1,-1 0 1,0 0-1,3-14 1,-4 12 45,1 0 0,-2 0 1,0 0-1,0 0 1,-1 0-1,-1 0 0,0 0 1,-1 0-1,0 0 0,-1 1 1,0-1-1,-1 1 1,0-1-1,-1 1 0,0 0 1,-1 1-1,0-1 0,-1 1 1,0 0-1,-1 1 1,0 0-1,0 0 0,-14-11 1,3 7-7,-1 0 1,0 2-1,-1 0 1,0 1-1,-1 1 1,0 1-1,0 1 1,-1 1-1,0 1 1,-33-3-1,45 7-35,0 0 0,0 2-1,0-1 1,0 1 0,0 1 0,0-1-1,1 2 1,-1 0 0,1 0-1,-18 8 1,20-7 0,1 0-1,1 1 0,-1 0 1,1 0-1,0 0 1,0 1-1,0 0 1,1 0-1,0 0 1,0 1-1,1-1 1,0 1-1,0 0 0,0 1 1,-4 13-1,4-9-1,1 1-1,0-1 0,1 0 1,0 1-1,1 0 0,1-1 1,0 1-1,0 0 1,2 0-1,-1-1 0,2 1 1,0-1-1,0 0 0,1 0 1,1 0-1,0 0 0,0 0 1,2-1-1,-1 0 0,1 0 1,16 17-1,-7-10-12,1-1 1,1 0-1,0-2 0,1 0 0,1-1 0,0-1 0,1-1 0,1 0 1,0-2-1,46 16 0,-58-23-6,0 0 1,1-1-1,-1 0 1,1 0-1,0-1 0,-1 0 1,1-1-1,0-1 1,0 1-1,-1-1 1,1-1-1,0 0 0,-1-1 1,0 0-1,19-7 1,-21 5 15,0 0 1,0 0 0,0 0 0,0-1 0,-1 0-1,0-1 1,-1 0 0,1 0 0,-1 0-1,-1 0 1,1-1 0,-1 0 0,-1 0 0,1-1-1,-2 1 1,1-1 0,-1 0 0,2-9-1,-2 8 46,-1-1 0,0 0 0,-1 0 0,0 0 0,0 0-1,-1 1 1,-1-1 0,0 0 0,-1 0 0,0 0-1,0 0 1,-1 1 0,-1-1 0,-9-18 0,6 17 28,-1-1 0,-1 1 0,0 0 0,-1 0 0,0 1 0,-1 1 0,0 0-1,0 0 1,-1 1 0,-15-9 0,5 6-32,0 0-1,-1 1 0,0 2 1,0 0-1,-1 1 0,0 1 0,-1 2 1,0 0-1,0 1 0,0 2 1,0 0-1,0 2 0,-31 3 0,44-2-41,-1 1 0,1 1 0,0 0 0,0 0 0,1 1 0,-1 1 0,1 0 0,0 0 0,0 1-1,1 1 1,-1-1 0,1 2 0,1-1 0,-17 18 0,20-18 4,1 1 0,-1 0 0,1 0 0,1 0 0,-1 1 0,1 0 0,1 0 0,0 0 0,0 0 0,1 0 0,0 0 0,1 1 0,0-1 0,1 1 0,-1-1 0,2 1 0,0-1 0,0 1 0,3 11 0,0-9-4,0-1-1,0 1 0,1-1 0,1-1 1,-1 1-1,2-1 0,0 0 0,0 0 0,1 0 1,0-1-1,1-1 0,0 1 0,0-1 1,17 11-1,-1-3-13,1 0-1,1-1 1,1-2 0,51 18 0,-62-25 15,0-1 0,0-1 1,0 0-1,1-1 1,-1-1-1,1-1 1,0 0-1,0-1 0,-1-1 1,26-4-1,-30 2-3,0-1 1,1 0-1,-1-1 0,-1 0 0,1-1 0,-1 0 1,0-1-1,-1 0 0,1-1 0,-1-1 0,-1 1 0,0-1 1,17-20-1,-13 13 16,-2-1 0,0 0 0,0-1 0,-2 0 1,0-1-1,-2 0 0,0 0 0,-1-1 0,-1 0 0,7-40 0,-11 49 28,-2 0 0,1 1-1,-1-1 1,-1 0 0,0 1-1,0-1 1,-1 0 0,-1 1 0,0 0-1,0-1 1,-1 1 0,-1 0-1,1 1 1,-2-1 0,1 1-1,-1 0 1,-1 0 0,1 1-1,-2 0 1,1 0 0,-1 0-1,-16-11 1,8 9-13,1 0 0,-2 1 0,1 1 0,-1 1 0,0 0 1,-1 1-1,1 1 0,-1 0 0,-1 2 0,1 0 0,0 0 0,-1 2 0,1 0 0,-1 2 0,1 0 0,-1 0 1,1 2-1,-1 0 0,1 1 0,-20 7 0,23-6-26,1 1-1,-1 0 1,2 0-1,-1 2 1,1-1 0,0 2-1,0 0 1,1 0 0,1 1-1,-1 0 1,2 1-1,-1 0 1,2 1 0,0 0-1,0 1 1,1-1 0,0 2-1,2-1 1,-1 1 0,2 0-1,0 0 1,0 0-1,2 1 1,-4 21 0,6-20-4,1 0 1,0 0-1,1-1 1,0 1 0,1 0-1,1-1 1,1 0-1,0 1 1,2-1-1,-1-1 1,2 1 0,0-1-1,0 0 1,2 0-1,-1-1 1,19 20-1,-15-20-7,0 0 0,1-1 0,1-1 0,0 0 0,1-1 0,0 0-1,0-1 1,1 0 0,0-2 0,1 0 0,0 0 0,0-2 0,0 0-1,34 5 1,-37-9-13,-1-1 1,1-1-1,-1 1 0,0-2 0,0 0 0,0-1 1,0 0-1,0-1 0,0 0 0,-1-1 0,0 0 1,0-1-1,0 0 0,-1-1 0,1 0 1,-2-1-1,1 0 0,-1 0 0,-1-1 0,0-1 1,12-15-1,-13 16 48,-1-1-1,0 1 1,0-1 0,-1-1 0,-1 1 0,0-1 0,0 0 0,-1 0 0,-1 0-1,0-1 1,0 1 0,-1-1 0,-1 0 0,0 1 0,-1-1 0,0 0-1,0 0 1,-2 1 0,1-1 0,-2 0 0,1 1 0,-2 0 0,-7-20-1,1 16 39,0 0 0,-1 1 0,0 0 0,-2 0 0,1 1 0,-2 0 0,1 2 0,-2-1 0,0 2 0,0-1 0,-1 2 0,0 0 0,-1 1 0,0 1 0,0 0 0,0 2 0,-28-7 0,27 8-58,1 0 0,-1 1 0,1 1 0,-1 0 0,0 2 0,0 0 0,0 0 0,1 2 0,-1 0 0,0 1-1,1 1 1,0 0 0,-1 2 0,2 0 0,-1 0 0,1 2 0,0 0 0,-19 12 0,26-12-2,0 0 1,1 1-1,0 0 1,0 0 0,1 0-1,0 1 1,0 0-1,2 0 1,-1 1 0,1 0-1,1 0 1,0 0-1,0 0 1,1 1 0,1-1-1,-2 16 1,3-17-2,1-1 0,-1 1 0,2 0 0,-1-1 0,2 1 0,-1-1 0,1 1 0,0-1 0,1 0 1,1 0-1,-1 0 0,1 0 0,1 0 0,0-1 0,0 0 0,0 0 0,1 0 0,1 0 0,-1-1 0,12 9 0,2-1-17,2 0 1,0-2-1,0-1 0,1 0 0,1-2 1,0 0-1,1-2 0,0-1 0,0 0 1,0-2-1,1-1 0,-1-1 0,1-1 1,38-2-1,-48 0 2,1-1-1,0-1 1,0-1 0,-1 0 0,0-1-1,1-1 1,-1 0 0,-1-1 0,1-1-1,-1 0 1,-1-1 0,1 0 0,-1-1-1,-1-1 1,0 0 0,0-1 0,-1 0-1,0-1 1,-1-1 0,-1 1 0,0-2 0,0 1-1,8-18 1,-13 21 50,-1 0-1,0 0 1,0 0 0,-1 0-1,0-1 1,-1 1 0,-1-1-1,1 0 1,-2 1 0,1-1-1,-2 0 1,1 0 0,-1 1-1,-6-21 1,3 18 25,-1 0 1,-1 0-1,0 0 1,-1 1-1,0 0 0,-1 0 1,0 1-1,-1 0 1,-1 1-1,-15-14 1,4 5-3,-2 2 0,0 1 1,-1 1-1,-1 0 0,0 2 1,-1 1-1,-1 1 1,0 1-1,0 2 0,-1 0 1,-29-4-1,37 9-67,-1 1 1,1 1-1,-1 1 1,1 0-1,0 2 0,-1 0 1,1 1-1,0 1 1,0 1-1,-35 13 0,44-13 4,-1 0-1,1 1 1,0 0 0,1 1-1,0 1 1,0-1-1,1 1 1,-1 1-1,2 0 1,-1 0-1,2 1 1,-1-1 0,1 2-1,1-1 1,0 1-1,0 0 1,1 0-1,-6 19 1,7-17 3,0 0 0,1 1 0,1-1 0,0 1 0,0 0 0,2-1 0,0 1 0,0 0 0,1 0 0,1-1 0,1 1 0,0-1 0,0 0 0,1 1 0,1-1 1,1-1-1,0 1 0,0-1 0,1 0 0,1 0 0,0-1 0,0 0 0,1-1 0,1 0 0,0 0 0,12 9 0,-1-4-10,1-1 0,0 0 0,0-2 0,2-1 0,-1-1 0,1-1 0,1 0 0,0-2 0,0-1 0,34 4 0,-42-8-10,-1-1 0,1-1-1,0 0 1,-1-1-1,1-1 1,-1 0-1,0-1 1,1-1 0,-2-1-1,1 0 1,0-1-1,-1 0 1,0-1-1,-1-1 1,1 0 0,-2-1-1,16-12 1,-17 10 21,0 1 1,-1-1-1,-1-1 1,0 0-1,0 0 1,-1-1-1,-1 0 1,0-1-1,10-24 1,-15 29 29,0 0 1,-1 0 0,0 0-1,0 0 1,-1 0-1,0 0 1,-1-1 0,0 1-1,-1 0 1,0 0-1,0 0 1,-1-1 0,0 1-1,-1 1 1,0-1 0,0 0-1,-7-11 1,-1 2 39,-1 1 0,-1 0 1,0 1-1,-1 0 0,-1 1 1,-1 1-1,0 0 0,0 1 1,-2 1-1,0 0 0,0 1 1,-22-9-1,14 8-51,1 2 0,-1 0 1,-1 2-1,0 1 0,0 0 0,0 3 0,-1 0 0,-53-1 1,71 6-24,0-1 0,1 1 0,-1 0 0,1 1 0,-1 0 0,1 1 0,0 0 0,0 0 0,0 1 1,1 0-1,-1 0 0,1 1 0,0 0 0,0 0 0,0 1 0,1 0 0,-12 13 0,12-10 2,0 1-1,0 0 1,1 1-1,0 0 1,1 0-1,0 0 1,1 0-1,0 1 1,1 0-1,1-1 1,0 1-1,0 0 1,1 15-1,0-10 2,1-1 0,1 1 0,1-1 0,1 0 0,0 0 0,1 0 0,1 0 0,0 0 0,1-1 0,1 0 1,0 0-1,1 0 0,1-1 0,1 0 0,0-1 0,0 0 0,1-1 0,1 0 0,0 0 0,1-1 0,0-1 0,1 0 0,0-1 0,1 0 0,0-1 0,0-1 0,0 0 0,1-1 0,0-1 0,29 6 0,-32-8 0,0-2-1,0 1 0,0-2 1,1 0-1,-1 0 1,0-1-1,0-1 0,0 0 1,0-1-1,0 0 0,-1-1 1,1 0-1,-1-1 1,0 0-1,0-1 0,-1 0 1,0-1-1,0 0 1,0-1-1,-1 0 0,0-1 1,-1 1-1,0-2 1,0 0-1,-1 0 0,12-19 1,-12 16 28,0 0 1,-1 0 0,-1 0-1,0-1 1,-1 0 0,0 0-1,-1 0 1,-1-1 0,0 1-1,-1-1 1,-1 1 0,0-1-1,-1 0 1,-1 0 0,0 0-1,-1 1 1,-1-1 0,0 1-1,-1 0 1,-1-1 0,0 2-1,-1-1 1,-8-13 0,7 17 8,-1 0 1,-1 0-1,0 0 0,0 1 1,-1 1-1,0-1 0,0 2 1,-1-1-1,0 1 0,0 1 1,-1 0-1,0 0 0,0 2 1,-1-1-1,1 1 1,-1 1-1,0 0 0,0 1 1,0 0-1,0 1 0,0 0 1,-16 2-1,10-1-43,0 1 1,1 1-1,-1 1 1,0 0-1,1 2 0,-1 0 1,1 0-1,1 2 1,-1 0-1,1 1 1,1 1-1,-1 0 0,1 2 1,-26 21-1,32-22 9,1 0-1,0 1 1,1 0-1,0 0 1,1 1-1,0 0 1,1 0-1,0 0 1,1 1-1,1 0 1,0 0-1,0 0 1,2 0-1,-3 25 0,5-27 1,0-1 0,0 1 0,1 0 0,0-1 0,1 1 0,0-1-1,1 0 1,0 0 0,1 0 0,0 0 0,1 0 0,0-1 0,0 1-1,1-1 1,0-1 0,1 1 0,0-1 0,0 0 0,12 10-1,-3-6-3,1-1 0,0 0 0,1-1-1,0 0 1,0-2 0,1 0-1,0-1 1,0-1 0,1 0-1,0-2 1,0 0 0,0-2-1,1 0 1,-1 0 0,29-3 0,-35 0 8,-1-1 0,1 0 1,-1-1-1,0 0 0,1 0 1,-1-2-1,-1 0 1,1 0-1,-1-1 0,0 0 1,0-1-1,-1-1 0,0 1 1,0-2-1,-1 0 0,0 0 1,-1 0-1,0-1 1,0-1-1,-1 1 0,-1-1 1,0-1-1,11-23 0,-14 26 24,0 0-1,-1 0 0,0-1 1,-1 1-1,0-1 0,-1 0 1,0 1-1,0-1 0,-1 0 1,0 0-1,-1 1 0,0-1 1,-1 0-1,0 1 0,0-1 1,-1 1-1,0-1 0,-1 1 1,0 0-1,-1 1 0,0-1 1,-10-12-1,7 11 11,0 1 1,-1 0-1,0 1 1,-1 0-1,0 0 1,-1 1-1,1 0 1,-1 1-1,-1 0 1,1 0-1,-1 1 1,0 1-1,0 0 1,0 1-1,-1 0 1,1 1-1,-19-2 1,16 4-43,-1 1 0,1 0-1,-1 0 1,1 2 0,0 0 0,0 0 0,0 2-1,0 0 1,1 0 0,0 1 0,0 1 0,0 0 0,1 1-1,0 1 1,1-1 0,0 2 0,-20 19 0,22-19 3,0 1 1,0 1 0,1-1 0,1 1 0,0 0 0,0 1-1,2 0 1,-1 0 0,2 1 0,0 0 0,0-1-1,2 2 1,0-1 0,0 0 0,1 1 0,1-1 0,1 1-1,1 20 1,0-28 2,1 0 1,-1 0-1,1 0 0,1-1 0,-1 1 0,1 0 0,0-1 0,1 0 0,0 0 1,0 0-1,0 0 0,1 0 0,-1-1 0,7 6 0,-2-4-4,0-1 0,0 1 0,1-1 0,-1-1-1,1 0 1,0 0 0,1-1 0,18 6 0,-14-6 2,0-1 0,1 0 1,-1-1-1,1-1 0,-1 0 1,1-1-1,0-1 0,0 0 1,-1-1-1,1 0 0,-1-1 1,0-1-1,20-8 1,-24 7 13,0 0 0,-1-1 0,1-1 0,-1 1 0,-1-2 0,1 1 0,-1-1 0,-1-1 0,0 0 0,0 0 0,0 0 0,-1-1 0,-1 0 1,0 0-1,0 0 0,-1-1 0,0 0 0,-1 0 0,-1-1 0,0 1 0,0-1 0,-1 1 0,0-1 0,-1 0 0,-1 0 0,0 1 1,0-1-1,-2 0 0,1 0 0,-1 1 0,-1-1 0,0 1 0,-1 0 0,0-1 0,-12-19 0,9 20 10,0 0-1,-2 0 1,1 1-1,-1 0 1,-1 1 0,0 0-1,0 0 1,-1 1-1,0 0 1,0 1-1,-1 0 1,0 1-1,0 0 1,-1 1 0,1 1-1,-1-1 1,-1 2-1,1 0 1,0 0-1,-1 1 1,1 1-1,-1 0 1,-14 2-1,15-1-23,0 0 0,1 2 0,-1-1-1,1 2 1,-1-1 0,1 2 0,0-1-1,0 2 1,0-1 0,1 2 0,0-1-1,0 2 1,0-1 0,1 2 0,0-1-1,0 1 1,1 0 0,0 1-1,0 0 1,1 1 0,1 0 0,0 0-1,0 0 1,-9 21 0,9-17 1,1 0 0,1 1-1,1 0 1,0 0 0,1 0 0,1 0 0,0 1 0,1-1-1,1 0 1,0 1 0,1-1 0,1 1 0,1-1-1,0 0 1,1 0 0,0 0 0,2-1 0,-1 1 0,2-1-1,0 0 1,1-1 0,0 0 0,1 0 0,1 0 0,0-1-1,0-1 1,1 0 0,19 14 0,-16-14-2,1-1-1,0 0 1,0-1 0,1-1 0,1 0-1,-1-2 1,1 0 0,33 8-1,-40-12 3,1-1 1,-1 0-1,0 0 0,1-1 0,-1-1 0,1 1 0,-1-2 0,0 1 0,1-1 0,-1-1 0,0 0 0,0 0 0,-1-1 0,1 0 0,-1-1 0,15-9 1,-10 5 8,-1-2 0,0 0 0,-1 0 1,0-2-1,-1 1 0,0-1 0,-1-1 1,0 1-1,-1-2 0,-1 1 1,-1-1-1,0 0 0,-1-1 0,0 0 1,-1 0-1,-1 0 0,3-29 1,-6 33 27,0 0 0,-1 0 0,-1 0 0,0 0 0,0 0 0,-2 0 1,1 0-1,-1 0 0,-1 0 0,0 1 0,-1 0 0,0-1 1,-1 2-1,0-1 0,-1 1 0,0 0 0,-1 0 0,0 1 0,0 0 1,-1 0-1,0 1 0,-1 0 0,0 0 0,-19-10 0,14 10-16,-1 0 0,0 2-1,0-1 1,-1 2-1,0 0 1,0 1 0,0 1-1,0 0 1,0 1-1,-1 1 1,1 0-1,-1 2 1,-20 2 0,28-2-25,0 1 0,1 0 0,-1 0 0,0 1 0,1 1 0,0-1 0,0 1 0,0 1 0,0 0 0,1 0 1,0 0-1,0 1 0,0 0 0,1 1 0,0 0 0,0 0 0,0 0 0,1 1 0,1 0 0,-1 0 0,1 0 0,1 1 1,-1-1-1,-3 13 0,4-9 0,1-1 0,0 0 1,1 1-1,0 0 1,1-1-1,0 1 0,1 0 1,1 0-1,0-1 0,0 1 1,1 0-1,1-1 1,0 1-1,0-1 0,1 0 1,1 0-1,0 0 1,0-1-1,1 0 0,9 11 1,-5-8-7,0-1 1,2 0-1,-1-1 1,2-1 0,0 0-1,0 0 1,0-1-1,1-1 1,1 0-1,-1-1 1,1 0 0,1-1-1,-1-1 1,25 5-1,-28-7 14,1-1 0,0-1 0,0 0 0,0 0 1,0-1-1,0-1 0,0 0 0,0-1 0,-1 0 0,1-1 0,-1 0 0,1-1 0,-1-1 0,0 0 0,-1 0 0,1-1 0,-1 0 0,0-1 0,-1 0 1,1-1-1,-2 0 0,1-1 0,-1 0 0,0 0 0,-1-1 0,0 0 0,-1 0 0,0-1 0,-1 0 0,0 0 0,-1 0 0,0-1 0,-1 0 0,0 0 1,-1 0-1,0 0 0,-1 0 0,0-1 0,-1-19 0,-2 20 43,-1-1 0,-1 1 0,0 0 0,0 0 0,-2 0 0,1 1 0,-2-1 0,1 1 0,-2 0 0,1 1 0,-1-1 0,-1 1 0,0 1 0,-1-1 0,0 1 0,0 1 0,-1 0 0,-18-13 0,5 6 1,-1 1 0,0 0 0,-1 2 0,-1 1 0,1 0 0,-2 2 0,-45-9 0,55 14-56,1 2 0,-1 0 1,0 1-1,0 0 0,0 1 0,0 1 0,1 1 0,-1 0 1,0 2-1,-21 6 0,28-7 3,1 1 0,0 0-1,0 1 1,0 0 0,1 0 0,0 0 0,0 1-1,0 1 1,1-1 0,0 1 0,0 1 0,0-1-1,1 1 1,1 0 0,-1 0 0,1 1 0,1-1 0,-7 17-1,5-10 4,1 1 0,1 1 0,0-1 0,1 1 0,1-1 0,1 1 0,0 0 0,1-1 0,1 1-1,1 0 1,0-1 0,1 1 0,1-1 0,9 25 0,-5-22-2,1-1 1,0-1-1,2 0 0,0 0 1,1-1-1,0 0 0,2-1 1,-1-1-1,2 0 1,0 0-1,1-2 0,18 12 1,-13-10 0,0-2 1,0-1 0,2 0 0,-1-2 0,1 0 0,0-1 0,1-2-1,0 0 1,0-1 0,26 1 0,-36-5-1,0-1 0,0 0 0,0-1 0,0 0 0,0-1 0,0-1 0,-1 0 0,1-1 0,-1 0 0,0-1 0,0 0 0,-1-1 0,1-1 0,-1 0 0,-1 0 0,0-1 0,0-1 1,0 1-1,10-13 0,-12 11 29,0 0 0,0 0 0,-1-1 1,-1-1-1,0 1 0,-1-1 0,0 0 1,0 0-1,-2-1 0,1 0 0,-2 0 1,0 0-1,0 0 0,-1 0 0,-1 0 1,-1-1-1,0 1 0,0 0 0,-1-1 1,-1 1-1,0 0 0,-1 0 0,-1 0 1,0 0-1,-1 0 0,0 1 0,-1 0 1,0 0-1,-1 0 0,0 1 0,-12-14 1,2 6 38,-1 1 0,0 0 0,-1 2 0,-1 0 0,0 1 0,-2 0 0,1 2 0,-2 1 0,0 0 0,-26-8 0,22 10-71,0 1 0,-1 1 0,0 2 0,0 0 0,0 2 0,-1 1 0,0 2 0,-54 2 0,75 0-5,0 0 0,1 1 0,-1-1-1,1 1 1,-1 1 0,1 0 0,0 0 0,-1 0 0,2 0 0,-1 1-1,0 0 1,1 1 0,0 0 0,0-1 0,0 2 0,-5 5-1,4-2 5,1-1-1,0 1 0,1 1 1,0-1-1,0 1 0,1 0 1,0 0-1,1 0 0,0 0 1,-2 17-1,3-8 4,1 0 0,0-1-1,2 1 1,0 0 0,1-1 0,1 1-1,0-1 1,2 1 0,0-1 0,1-1-1,1 1 1,17 30 0,-9-28-4,1 0 1,1-1-1,0-1 1,2-1-1,0 0 1,1-2-1,0 0 1,2-1-1,-1-1 1,2-1-1,0-1 1,0 0-1,1-2 1,0-1-1,1-1 1,0-1-1,38 5 1,-49-11 0,-1-1 0,0 0 0,1 0 0,-1-2 0,0 0 1,0 0-1,0-1 0,-1 0 0,1-1 0,-1-1 1,0 0-1,-1 0 0,1-1 0,-1 0 0,-1-1 0,1-1 1,-1 1-1,-1-2 0,0 1 0,11-15 0,-11 12 24,-1 1 0,1-2 0,-2 1 0,0-1 0,0-1 0,-2 1 0,1-1 0,-2 0 0,0 0 0,-1 0 0,0-1 0,-1 1 0,-1-1 0,0 1 0,-1-1 0,-1 1 0,-4-28 0,-1 20 31,-1 1 0,-1 0 1,-1 1-1,-1 0 0,-1 0 1,0 1-1,-2 0 0,0 1 1,-1 0-1,-1 1 0,-1 1 0,0 0 1,-1 1-1,-1 1 0,-34-21 1,39 26-57,-1 1 1,-1 1 0,1 1 0,-1 0-1,0 0 1,-1 2 0,1 0 0,-1 0-1,0 2 1,0 0 0,0 0 0,-1 2 0,1 0-1,0 0 1,0 2 0,0 0 0,0 0-1,0 2 1,1 0 0,-1 1 0,1 0 0,-29 15-1,31-12 4,1 1-1,-1 0 0,2 1 0,-1 0 1,1 1-1,1 0 0,0 0 0,1 1 1,0 1-1,1-1 0,0 1 1,1 1-1,1-1 0,0 1 0,1 1 1,0-1-1,1 0 0,-3 29 0,5-28 1,0 0 0,1 0 0,1 0-1,1 0 1,0-1 0,0 1 0,2 0-1,0 0 1,1-1 0,0 1 0,1-1-1,1 0 1,1-1 0,0 1 0,0-1-1,1-1 1,1 1 0,0-1-1,13 12 1,-9-12-7,2 1-1,-1-2 1,2 0-1,0-1 1,0 0-1,1-2 1,0 0-1,0 0 0,1-2 1,0 0-1,0-1 1,1 0-1,-1-2 1,1 0-1,34 1 1,-36-5-15,-1 0 0,0 0 1,0-2-1,0 0 0,0 0 0,0-2 0,-1 0 1,0-1-1,0 0 0,0-1 0,-1 0 1,0-1-1,0-1 0,-1 0 0,0-1 1,-1-1-1,0 1 0,19-24 0,-22 23 57,0 0 0,0-1 0,-1 0-1,-1 0 1,0-1 0,-1 0 0,0 0 0,-1 0-1,-1-1 1,0 1 0,0-1 0,-2 0-1,0 0 1,-1-1 0,0 1 0,-1 0 0,0 0-1,-2 0 1,0-1 0,0 1 0,-1 1-1,-1-1 1,0 0 0,-1 1 0,-1 0 0,0 0-1,-1 0 1,0 1 0,-1 0 0,0 0-1,-1 1 1,-1 0 0,0 0 0,-15-12 0,8 8 0,0 2 0,0 0 0,-1 1 1,-1 1-1,0 0 0,-1 2 0,0 0 1,0 1-1,-1 1 0,0 1 1,-43-8-1,52 13-35,1 0-1,-1 1 1,0 0 0,1 1-1,-1 0 1,1 0 0,-1 1-1,1 1 1,0 0 0,0 0-1,0 1 1,0 1 0,1 0-1,-1 0 1,1 1 0,1 0-1,-1 0 1,1 1 0,0 1-1,1-1 1,0 1 0,0 1-1,1-1 1,-8 13 0,7-9 0,1-1 1,0 2 0,1-1 0,0 1-1,1 0 1,1 0 0,0 0 0,1 1-1,0-1 1,1 1 0,1 0 0,0-1-1,1 1 1,0 0 0,1 0 0,1-1-1,0 1 1,6 17 0,-2-14-7,0 0 0,1 0 0,1-1 0,1 0 0,0-1 0,1 0 0,1 0 0,0-1 0,1 0 0,1-1 0,0-1 0,0 0 0,28 19 0,-16-15-21,0-1-1,1-1 0,1-2 0,0 0 0,1-1 0,0-2 0,0-1 0,1-1 0,47 5 1,-61-10-11,0-2 1,0 0 0,0 0-1,0-1 1,0-1 0,0 0 0,0-1-1,0-1 1,-1 0 0,0-1-1,0-1 1,0 0 0,0 0-1,-1-2 1,0 1 0,-1-2 0,0 0-1,0 0 1,-1-1 0,16-17-1,-18 17 71,-1 0-1,-1-1 1,0 1-1,0-1 1,-1-1-1,-1 1 1,0-1-1,-1 0 0,0 0 1,0 0-1,-2 0 1,1-1-1,-2 1 1,0-1-1,0 0 1,-1 1-1,-1-1 0,0 0 1,-5-21-1,1 16 47,-1 1 1,0-1-1,-2 1 0,0 1 0,-1-1 0,0 2 0,-1-1 1,-1 1-1,-1 0 0,0 1 0,-1 1 0,0 0 0,-16-11 0,-2 0 2,-2 1 0,0 2 0,-1 1 0,-1 2 0,-1 1 0,-65-21-1,81 33-73,1 0-1,-1 1 1,-1 1-1,1 1 1,0 1-1,-32 1 1,39 1-16,0 1-1,1 0 1,-1 1 0,1 0 0,0 1 0,-1 0-1,2 1 1,-1 1 0,1-1 0,0 2-1,-13 9 1,16-10 6,1 1-1,1 0 1,-1 0-1,1 1 1,1-1-1,-1 1 1,1 1 0,1-1-1,-1 1 1,2 0-1,-1 0 1,1 0-1,1 0 1,-1 0-1,2 1 1,-1-1 0,1 1-1,1-1 1,0 12-1,1 2-2,1 0-1,1 0 0,1-1 1,1 1-1,1-1 1,17 41-1,-12-40-3,2-1 0,0 0 0,2-1 0,0 0 0,2-1 0,0-1 0,1 0 0,24 18 0,-26-23 4,1-1 0,1-1 0,0 0 0,0-2 0,1 0 0,0-1 0,1 0 0,0-2 0,1 0 0,28 5 0,-40-11-5,1 0 0,-1 0 0,1-1-1,-1 0 1,0-1 0,1 0 0,-1 0 0,0-1 0,0 0-1,0-1 1,0 0 0,0 0 0,-1-1 0,1 0 0,-1 0-1,0-1 1,0 0 0,-1 0 0,1-1 0,-1 0 0,-1 0-1,1-1 1,-1 0 0,0 0 0,8-13 0,-8 10 49,0-1 1,0 0-1,-1-1 1,-1 1-1,0-1 1,0 0-1,-1 0 0,-1 0 1,0 0-1,-1 0 1,0-1-1,-1 1 1,-1 0-1,0-1 1,0 1-1,-1 0 0,-1 0 1,-6-17-1,-1 5 47,0 2 0,-2-1 0,-1 2 0,-1 0 0,0 0 0,-2 1 0,-1 1 0,0 0 1,-1 2-1,-1 0 0,-1 0 0,0 2 0,-26-15 0,32 23-71,0-1 0,-1 2 0,0-1 1,0 2-1,-1 0 0,1 1 0,-1 1 0,0 0 1,-27-1-1,30 4-25,0 0-1,0 2 1,0-1 0,0 2 0,0-1 0,1 2-1,-1 0 1,1 0 0,0 1 0,0 0-1,1 1 1,-1 0 0,-11 10 0,12-8 11,1 1 0,0 0 0,0 1-1,1 0 1,1 1 0,0 0 0,0 0 0,1 0 0,0 1 0,1 0 0,1 1 0,0-1 0,0 1 0,2 0 0,-1 0-1,2 0 1,0 0 0,0 1 0,1-1 0,3 26 0,-1-19-2,1 1 0,1-1 0,1 0 0,1-1 1,1 1-1,0-1 0,2 0 0,0 0 0,2-1 0,0 0 0,0-1 0,2 0 0,18 20 0,-14-20-1,0-1 0,2-1-1,0 0 1,0-1-1,1-1 1,1-1 0,1-1-1,-1 0 1,2-2-1,-1 0 1,38 9-1,-45-15 3,0 0 0,0-1 0,0-1 0,0 0-1,0 0 1,0-2 0,1 0 0,-1 0 0,0-2-1,0 1 1,-1-2 0,1 0 0,-1 0-1,0-1 1,0-1 0,0 0 0,0 0 0,-1-2-1,-1 1 1,17-15 0,-15 11 13,0 0-1,-1-1 1,-1-1 0,0 0 0,-1 0-1,0-1 1,-1-1 0,0 1 0,11-30-1,-16 33 30,-1 0 0,-1 0-1,1 0 1,-2 0-1,0-1 1,0 1 0,-1 0-1,0 0 1,-1-1 0,0 1-1,-1 0 1,-1 0 0,0 0-1,0 0 1,-9-19-1,-2 4 34,-1 0 0,-2 1 0,0 0-1,-1 1 1,-2 1 0,-1 1 0,0 1-1,-2 1 1,0 0 0,-1 2 0,-1 1-1,-29-15 1,35 20-72,-2 2-1,1 1 0,-1 0 1,-1 1-1,1 1 1,-2 2-1,1 0 1,0 1-1,-1 1 1,0 1-1,1 0 1,-1 2-1,0 1 1,0 1-1,0 0 0,-41 12 1,56-12-4,0 1 1,0 0-1,0 0 0,0 1 0,0 0 1,1 0-1,-1 1 0,1 0 1,1 0-1,-1 1 0,1 0 1,0 0-1,0 0 0,1 1 1,-1-1-1,-7 15 0,8-9 2,1 0-1,0 0 0,0 0 0,1 1 0,1-1 1,0 1-1,1 0 0,0-1 0,1 1 0,2 19 0,1-9-5,0 0 0,2 0-1,1 0 1,1 0-1,1-1 1,1 0 0,1 0-1,1-1 1,0-1-1,2 0 1,1 0 0,0-1-1,29 29 1,-17-23-2,1-2-1,0-1 1,2 0 0,0-3 0,2 0 0,0-2 0,1-1 0,59 21-1,-77-32-7,1-1-1,1 0 1,-1-1-1,1-1 1,-1 0-1,1-1 1,0-1 0,-1 0-1,1-1 1,0 0-1,-1-2 1,1 1-1,-1-2 1,0 0-1,19-8 1,-22 7 21,-1-1 1,0 0-1,0-1 0,-1 0 1,0 0-1,0-1 1,-1 0-1,0-1 1,0 0-1,-1-1 1,0 1-1,-1-1 0,0-1 1,-1 1-1,0-1 1,-1 0-1,0-1 1,0 1-1,3-17 1,-6 13 61,0 1 1,0 0 0,-2-1-1,0 1 1,-1-1 0,0 1-1,-1-1 1,-1 1 0,0 0-1,-1 0 1,0 0 0,-2 1-1,1-1 1,-2 1 0,0 0-1,0 1 1,-1 0 0,-19-22-1,7 11 3,-1 1-1,-1 0 1,-1 2 0,-1 0-1,-1 2 1,0 0 0,-1 2-1,-32-15 1,43 24-71,0 1-1,-1 1 1,0 0-1,0 1 1,-1 0 0,1 1-1,-1 1 1,1 1-1,-1 0 1,-32 3 0,43-1-23,-1-1 0,0 2 1,0-1-1,1 1 1,-1 0-1,1 0 0,0 1 1,-1 0-1,1 0 0,0 0 1,1 1-1,-1 0 1,1 0-1,-1 0 0,1 1 1,1-1-1,-1 1 0,1 0 1,0 1-1,0-1 1,0 1-1,1-1 0,0 1 1,0 0-1,0 0 1,1 1-1,0-1 0,-2 13 1,2-7-238,2 0-1,0 0 1,0 0 0,1 0 0,0 0 0,1 0 0,1-1 0,0 1 0,1 0-1,0-1 1,0 0 0,2 0 0,-1 0 0,1-1 0,1 0 0,0 0 0,0 0-1,1-1 1,1 0 0,12 12 0,33 23-1344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02.5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74 115 4303,'-3'0'0,"3"2"0,-2-2 0,0 3 0,2-1 0,-2-2 0,0 2 0,0 0 0,0 0 0,2 0 0,-2 3 0,0-3 0,0 0 0,2 2 0,-3 1 0,3-3 0,-2 2 0,2 1 0,-2-1 0,2 0 0,0 1 0,0-1 0,0-2 0,0 3 0,2-1 0,-2 0 0,2 1 0,-2-1 0,3 0 0,-1-1 0,0 1 0,0 0 0,2-2 0,-2 1 0,2-1 0,-2 0 0,3 0 0,-1 0 0,0-2 0,0 0 0,0 2 0,1-4 0,-1 2 0,0 0 0,0-2 0,3 0 0,-3 0 0,0 0 0,0-1 0,3 1 0,-3-2 0,0 0 0,0-1 0,0 1 0,1-1 0,-1 1 0,0 0 0,0-3 0,0 3 0,1-3 0,-3 3 0,2-2 0,-2-1 0,2 3 0,-2-3 0,0 3 0,3-3 0,-3 1 0,0 1 0,0 1 0,0-2 0,-2 1 0,2 1 0,0-1 0,0 1 0,-2 0 0,2 2 0,-2-3 0,3 3 0,-3-2 0,2 2 0,-2-1 0,0 1 0,2 0 0,-2 0 0,0 0 0,2 2 0,-2-2 0,0-1 0,-2 3 0,0 0 0,0-2 0,-1 2 0,1-2 0,0 2 0,0-2 0,0 0 0,-2-1 0,2 3 0,-3-2 0,3 0 0,-2 0 0,0 0 0,0 0 0,0-1 0,-1 1 0,-1-2 0,2 2 0,-2 0 0,1-1 0,-1 1 0,0 0 0,2 0 0,-3 0 0,1 0 0,0-1 0,-1 3 0,1-2 0,0 2 0,-1-2 0,1 2 0,0 0 0,-1 0 0,1 0 0,0 0 0,2 0 0,-3 2 0,1-2 0,2 2 0,0 1 0,-3-3 0,3 4 0,2-2 0,-2 0 0,0 0 0,2 3 0,-1-3 0,-1 2 0,4 1 0,-2-3 0,0 2 0,2 0 0,0 1 0,0-1 0,0 1 0,0-1 0,0-2 0,2 2 0,0 1 0,-2-1 0,2 0 0,0-1 0,3 1 0,-3-2 0,0 2 0,2-1 0,-2 1 0,2-2 0,-2 0 0,3 1 0,-3-1 0,2-2 0,-2 2 0,2 0 0,-2-2 0,3 2 0,-3-2 0,0 0 0,2 0 0,-2 0 0,0 0 0,0 0 0,0 0 0,0 0 0,1 0 0,-3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49:58.3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33 39 688,'-1'-4'255,"0"0"-1,0 1 0,-1-1 1,1 1-1,-1 0 1,1-1-1,-1 1 1,0 0-1,-13-4 2452,14 7-2652,-2 25 391,3-21-405,0 0 1,0 1 0,1-1 0,-1 1 0,1-1 0,0 0 0,1 0-1,-1 1 1,1-1 0,0 0 0,0 0 0,0-1 0,5 8-1,-5-9-135,0 0-1,1 0 1,-1 0-1,0 0 1,1 0-1,-1-1 1,1 1 0,-1-1-1,1 0 1,0 0-1,0 0 1,-1 0-1,1 0 1,0-1-1,0 1 1,0-1-1,0 1 1,0-1-1,0 0 1,0 0-1,0-1 1,4 0-1,10-3-717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49:58.8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135 15 1552,'-3'-2'214,"0"0"-1,1 1 1,-1-1-1,0 1 0,0 0 1,0 0-1,0 0 1,0 0-1,-1 0 1,1 1-1,0-1 0,0 1 1,0 0-1,-1 0 1,1 0-1,0 0 1,0 1-1,0-1 0,0 1 1,-1 0-1,1 0 1,0 0-1,0 0 1,0 0-1,-4 3 0,3 0-178,0-1 0,0 1 0,0 0 0,0 0-1,1 0 1,0 1 0,-1-1 0,2 1-1,-1-1 1,0 1 0,1 0 0,0 0-1,0 0 1,-1 8 0,2-9-17,0-1 0,0 1 0,1-1 1,-1 1-1,1-1 0,0 1 0,0-1 0,0 1 0,1 0 0,-1-1 1,3 6-1,-3-8-89,1 1-1,0-1 1,0 1 0,0-1 0,0 1 0,0-1 0,0 0 0,0 0-1,1 0 1,-1 1 0,0-1 0,1 0 0,-1 0 0,1-1 0,-1 1-1,1 0 1,-1 0 0,1-1 0,0 1 0,-1-1 0,1 1 0,0-1-1,-1 0 1,1 0 0,0 0 0,2 0 0,16 1-584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5.0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876 871 1744,'4'-9'312,"7"-14"265,6-13-257,5-12-272,5-8-32,5-5-16,2-2 0,1 0 0,1 2 16,-1 5 200,0 2 128,-1 3 144,-3 2 16,-3 1-184,-4 2-136,-2 4-152,-2 6-56,-3 7-208,-3 7-64,-4 9-16,-5 8 24,-7 12 192,-8 11 72,-10 14 24,-9 14 0,-12 16-16,-9 15-192,-10 14-120,-9 14-8,-8 12 32,-6 9 184,-6 8 152,-5 5 72,-4 4 56,-1 2 0,-1-1-32,1-2-64,4-5-248,2-9-216,4-9 216,18-24-2233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49:59.55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28 1 1216,'-2'0'73,"1"1"0,-1 0 0,0 0 0,1 0 0,-1 0 0,1 0 0,-1 0 0,1 0-1,0 1 1,-1-1 0,1 1 0,0-1 0,0 1 0,0-1 0,0 1 0,0-1 0,0 1 0,1 0 0,-1-1-1,0 1 1,1 0 0,-1 0 0,1-1 0,0 1 0,0 0 0,0 0 0,0 0 0,0-1 0,0 1 0,0 0-1,1 0 1,-1 0 0,1-1 0,-1 1 0,1 0 0,0 0 0,-1-1 0,3 4 0,3 3 2,1 1 1,0-1-1,0-1 0,1 1 1,13 9-1,-15-12-122,-2-2 49,1 1 0,-1-1 0,0-1-1,1 1 1,0 0 0,0-1 0,0 0 0,0 0 0,0-1 0,0 1-1,0-1 1,1 0 0,-1 0 0,11-1 0,-6 0-10,0-1 0,1-1 0,-1 0 0,0 0 0,0-1 0,15-6 0,-24 54 679,-5-17 83,3-20-557,0 0-1,0-1 0,0 1 0,1 0 0,2 12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00.02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 19 984,'-9'-19'4124,"10"27"-4138,3 26 500,-3-22-414,0 1 0,1 0 1,0-1-1,6 16 1,-8-26-71,1 0 1,0 0-1,0 1 1,0-1-1,0 0 1,1 0-1,-1 0 0,0 0 1,1 0-1,0-1 1,-1 1-1,1 0 1,0-1-1,0 1 1,0-1-1,0 0 1,0 1-1,0-1 1,0 0-1,1 0 1,-1 0-1,0-1 0,0 1 1,1 0-1,-1-1 1,1 0-1,-1 1 1,3-1-1,3 2-564,-15 6 655,5-7-162,0 0 0,0 1 0,1 0 0,-1-1 0,0 1 0,1 0 0,-1 0 0,1 0 0,0 0 0,-2 3 0,1 3-235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00.88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31 173 776,'-7'99'-695,"11"-127"1508,-2 23-755,-1-1 0,-1 1 1,1 0-1,-1 0 0,0-1 0,0 1 0,0 0 0,-1 0 0,-2-10 0,3 15 22,0-1 1,-1 1-1,1-1 0,0 1 1,-1-1-1,1 1 0,0-1 1,-1 1-1,1 0 0,0-1 1,-1 1-1,1 0 0,-1-1 1,1 1-1,-1 0 0,1-1 1,-1 1-1,1 0 0,-1 0 1,1-1-1,-1 1 0,1 0 1,-1 0-1,1 0 0,-1 0 1,0 0-1,1 0 0,-1 0 1,1 0-1,-1 0 0,1 0 1,-1 0-1,0 0 0,1 0 1,-1 0-1,1 1 0,-1-1 1,1 0-1,-1 0 0,1 1 1,-1-1-1,1 0 0,-1 0 1,1 1-1,-1-1 0,1 1 1,0-1-1,-1 0 0,1 1 1,-1 0-1,-2 9 182,20-10 140,-5-5-391,0 0 0,0-2 1,-1 1-1,0-2 0,0 1 0,-1-1 0,0-1 0,0 0 1,-1 0-1,0-1 0,-1 0 0,8-12 0,-12 17-295,-1 0-1,0 0 0,-1-1 0,1 1 0,-1 0 0,0-1 0,-1 0 1,1 1-1,-1-1 0,0 0 0,0-6 0,-1 11 270,0 1-1,-1 0 0,1 0 0,0 0 1,0 0-1,0-1 0,0 1 1,0 0-1,-1 0 0,1 0 0,0 0 1,0 0-1,0 0 0,0 0 1,-1 0-1,1-1 0,0 1 0,0 0 1,0 0-1,-1 0 0,1 0 1,0 0-1,0 0 0,0 0 0,-1 0 1,1 0-1,0 0 0,0 0 1,0 0-1,-1 0 0,1 0 0,0 1 1,0-1-1,0 0 0,-1 0 1,1 0-1,0 0 0,0 0 1,0 0-1,0 0 0,0 0 0,-1 1 1,1-1-1,0 0 0,0 0 1,0 0-1,0 0 0,0 1 0,0-1 1,-1 0-1,1 0 0,0 0 1,0 0-1,0 1 0,0-1 0,0 0 1,0 0-1,0 0 0,0 1 1,-10 14 49,10-11-31,-1 0-1,1 1 0,-1-1 1,1 0-1,1 0 1,-1 1-1,1-1 1,-1 0-1,1 0 0,1 0 1,1 5-1,-3-8 1,0-1 0,1 1 0,-1-1-1,0 1 1,1 0 0,-1-1 0,1 1-1,-1-1 1,1 1 0,-1-1 0,1 0-1,-1 1 1,1-1 0,0 1 0,-1-1-1,1 0 1,-1 1 0,1-1 0,0 0 0,-1 0-1,1 0 1,0 1 0,0-1 0,-1 0-1,1 0 1,1 0 0,0-1-20,0 1 0,0-1 0,0 0 0,0 0 0,-1 0 0,1 0 0,0 0 0,0 0 0,-1 0 0,1-1 0,-1 1 0,1-1 0,-1 1 0,2-2 0,4-4-127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01.14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115 6 2168,'-1'-1'112,"0"0"0,0 1 0,-1-1 0,1 1 0,0-1 0,0 1 0,0 0 0,-1-1 0,1 1 0,0 0 0,0 0-1,-1 0 1,1 0 0,0 0 0,-1 0 0,1 0 0,0 0 0,0 0 0,-1 1 0,1-1 0,0 0 0,0 1-1,0-1 1,-2 2 0,-1 0 20,1 0 0,0 0 0,0 1-1,0 0 1,0-1 0,0 1 0,-4 7-1,-1 1 65,1 1-1,0 0 0,-7 19 0,10-23-138,1 0-1,1 1 1,-1-1-1,1 1 1,1 0-1,0-1 1,0 1-1,1 0 1,0 0-1,0 0 1,3 9-1,-2-14-56,0 0 0,0-1 0,1 1 0,-1 0 0,1-1 0,0 1 0,0-1 0,1 1 0,-1-1 0,1 0-1,0 0 1,0 0 0,0-1 0,0 1 0,0 0 0,0-1 0,1 0 0,-1 0 0,1 0 0,0 0 0,0-1 0,-1 1 0,1-1 0,0 0 0,0 0 0,5 0 0,79 8-3298,-69-8 2263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01.31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41 0 1296,'0'5'64,"-1"3"24,-3-1-56,-1 1-24,-1-3 0,-1 0 16,0-2 8,0 0 48,6-1-64,-1-2-88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02.0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 64 384,'-7'-3'3770,"25"-17"-3037,11-16-284,-25 32-121,-1 11-74,0 35 92,-3-26-224,1 1 0,0 0-1,8 28 1,-8-42-122,1 1 1,-1-1-1,1 0 0,0 0 1,0 0-1,1 0 0,-1 0 1,1 0-1,0 0 1,-1-1-1,1 0 0,0 1 1,0-1-1,1 0 0,-1 0 1,0-1-1,1 1 1,-1-1-1,1 1 0,0-1 1,-1 0-1,1-1 0,7 2 1,-4-2-291,0 1 1,1-2 0,-1 1-1,1-1 1,-1 0 0,0 0-1,1-1 1,-1 0-1,0 0 1,0-1 0,10-5-1,4-3-540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03.17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16 560,'5'4'168,"0"-3"144,0-1-88,2 0-144,-1 0-32,3-5-56,-1-1-208,0-4 144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04.03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12 101 2833,'-11'-4'2377,"11"3"-2307,0 1 0,0 0 0,0-1-1,0 1 1,0 0 0,0-1 0,0 1 0,0 0 0,0-1 0,0 1 0,0 0 0,0-1 0,0 0 0,7-29 605,-4 22-318,0 0 1,1 0 0,0 0-1,0 0 1,9-10 0,-12 17-333,-1 1 0,1 0-1,-1 0 1,1-1 0,0 1 0,-1 0 0,1 0 0,0 0 0,-1 0-1,1 0 1,-1 0 0,1 0 0,0 0 0,-1 0 0,1 0-1,0 0 1,-1 0 0,1 1 0,-1-1 0,1 0 0,0 0-1,-1 1 1,1-1 0,-1 0 0,1 1 0,-1-1 0,1 0 0,-1 1-1,1-1 1,-1 1 0,1-1 0,-1 1 0,0-1 0,1 1-1,20 24 309,-15-17-252,6 4-48,-1 0 1,0 1-1,-1 0 0,-1 0 1,10 21-1,-16-30-271,-1 0 0,-1 1 0,1 0 0,-1-1 0,1 1 0,-1 0 0,-1-1 0,1 1 0,-1 0 0,0 0 0,0 0 0,0 0 0,-1-1 0,0 1 0,0 0 0,0 0 1,0-1-1,-1 1 0,0-1 0,0 1 0,0-1 0,-3 5 0,-19 20-1779,8-14 1383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04.3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57 1808,'6'-7'71,"0"0"-1,1 1 1,-1 0-1,1 1 1,0-1-1,1 1 1,9-5-1,-15 9-58,-1 0 0,1 1 0,0-1 0,-1 1-1,1-1 1,-1 1 0,1 0 0,0-1 0,0 1 0,-1 0 0,1 0 0,0 0-1,-1 0 1,1 1 0,0-1 0,-1 0 0,1 1 0,2 0 0,-2 0 35,-1 0 1,1 1-1,-1-1 1,1 0-1,-1 1 0,1-1 1,-1 1-1,0 0 1,0 0-1,0-1 1,0 1-1,0 0 1,0 0-1,0 0 1,0 0-1,-1 0 1,1 0-1,-1 4 0,2 6 1,-2 1 0,0-1 0,0 1 0,-1-1 0,-1 1 0,0-1 0,-1 1 0,-8 22 0,-3 17-1569,10-33 967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0.8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4 744,'-5'-1'212,"1"0"-1,0 0 1,-1 1-1,1-1 1,-1 1-1,1 0 1,-1 1 0,1-1-1,0 1 1,-1 0-1,-7 2 1,10-3-125,0 1 0,0-1 1,0 1-1,0 0 0,0-1 1,0 1-1,0 0 0,0 0 1,1 0-1,-1 1 0,0-1 1,1 0-1,-1 1 0,1-1 1,-1 1-1,1-1 0,0 1 1,-1 0-1,1-1 0,0 1 1,0 0-1,0 0 0,1 0 1,-1 0-1,0 0 0,1 0 1,-1 2-1,3-3-28,0 0 1,1 0-1,-1 0 1,0 0-1,1 0 0,-1-1 1,1 1-1,-1-1 1,1 1-1,-1-1 0,1 0 1,4 0-1,0 0 113,30 3-2,0-2 0,1-1 0,57-9 0,42-12-3200,-100 15 1957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5.7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1314 2497,'3'3'216,"9"1"176,13-2-456,18-9-224,19-14-80,20-17-33,17-17 177,17-19 128,14-14 80,12-14 88,11-10 32,8-5 8,6-5-8,5-2-64,3 0-56,1 2-480,-3 3 344,-30 22-1264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1.4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316 41 1280,'-71'-18'2636,"47"11"-1357,0 1-1,-29-4 0,42 12-1398,15 3-123,16 5 103,-5-7 110,0-2 0,-1 0 0,1-1 1,15-1-1,-14 0-62,0 1 0,0 0 1,17 3-1,-32-2 75,0 0 0,1-1 0,-1 1 0,0 0 0,0 0 0,0 0 0,0 0 0,0 0 0,0 0 0,-1 0 0,1 0 0,0 1 0,0-1 0,-1 0 0,1 0 0,-1 1 0,1-1 0,-1 0 0,0 0-1,1 1 1,-1-1 0,0 0 0,0 1 0,0-1 0,0 1 0,0-1 0,0 0 0,0 1 0,-1-1 0,1 0 0,-1 2 0,-10 44-2,11-45-21,-1 0 0,0 0 0,0 1 0,1-1 0,-1 0-1,-1 0 1,1 0 0,0 0 0,-1 0 0,1 0 0,-1 0 0,1-1 0,-1 1 0,0 0 0,0-1-1,0 1 1,0-1 0,0 0 0,0 0 0,0 0 0,0 0 0,0 0 0,-1 0 0,1 0 0,-3 0 0,-3-1 59,1 0 1,0-1-1,0 0 1,0 0-1,0-1 1,0 0-1,-9-3 1,13 4-8,-9-2 28,0 1-1,0 0 0,-1 0 0,1 1 1,-1 1-1,1 0 0,-1 1 0,1 0 1,-16 4-1,23-4-16,0 0 0,0 1 0,0 0 0,0 0 0,0 0-1,1 0 1,-1 1 0,1-1 0,-1 1 0,-6 7 0,8-8-31,1 1 0,1-1-1,-1 0 1,0 1 0,1 0-1,-1-1 1,1 1 0,0 0 0,0 0-1,0 0 1,0 0 0,0 0-1,1 0 1,-1 0 0,1 0-1,0 0 1,0 0 0,0 0 0,1 5-1,0-4-1,0 0-1,1 0 1,-1 0-1,0 0 1,1 0-1,0-1 1,0 1-1,0-1 1,1 1-1,-1-1 1,1 0-1,0 0 1,0 0-1,0 0 1,0 0-1,6 3 1,0 0-142,1 0 1,0-1 0,0 0-1,0 0 1,13 2-1,14 4-197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1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178 1 2088,'-10'0'188,"0"1"-1,0 1 1,0-1-1,1 2 0,-1-1 1,1 1-1,-1 1 1,1-1-1,0 2 0,-13 7 1,18-10-187,0 1 0,0-1 0,0 1 0,0 0 0,0 1 0,1-1 0,0 0 0,-1 1 0,1 0 0,0 0 0,1 0 0,-1 0 1,1 0-1,0 0 0,0 1 0,0-1 0,1 1 0,-1 0 0,1-1 0,0 1 0,1 0 0,-1 9 0,1-13-109,1 0-1,-1 0 0,1 1 1,0-1-1,-1 0 0,1 0 1,0 0-1,0 0 0,0 0 1,0 0-1,0 0 0,0 0 1,0 0-1,0-1 0,0 1 1,0 0-1,1-1 1,-1 1-1,0-1 0,0 1 1,1-1-1,-1 1 0,0-1 1,1 0-1,-1 0 0,0 1 1,1-1-1,-1 0 0,0 0 1,1 0-1,1-1 0,-3-1 92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1.9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0 1368,'-23'4'232,"1"0"240,-3 5-304,1 0-55,2 4-65,-1 0-16,3 2 40,1-2 16,4-2 80,3-1-8,6-2-40,1 0-80,5-1-656,3-1 423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2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1 784,'-2'16'112,"-3"-1"136,0 4-160,0 1-16,-2 1 24,0 3 0,4-4-32,1-2-16,2-4-48,4-1-8,1-1-8,1-3 8,4-1 8,-3-1 0,5-2 0,0-2-8,4 2-352,6-2 256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3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2 1296,'-5'-1'384,"0"2"329,-2 2-265,1 6-352,-1 0-112,0 7-192,2 4-193,0 6 225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3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1 424,'13'5'208,"2"0"144,2 3-24,3 0-168,2 0-88,3-1-56,-1-1-8,1-3-8,-2 2 0,2 0 8,6 1-8,-4 1 0,-1 1-8,0 0-216,-3-1 160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3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 2409,'0'0'52,"-1"0"0,1 0 0,0 0 0,-1 0 0,1 0 1,0 0-1,-1 1 0,1-1 0,-1 0 0,1 0 1,0 1-1,-1-1 0,1 0 0,0 0 0,0 1 1,-1-1-1,1 0 0,0 1 0,0-1 0,-1 0 1,1 1-1,0-1 0,0 0 0,0 1 0,0-1 0,0 1 1,0-1-1,-1 0 0,1 1 0,0-1 0,0 1 1,0-1-1,0 0 0,1 1 0,-1-1 0,0 1 1,0-1-1,0 0 0,0 1 0,0-1 0,0 1 1,1-1-1,-1 1 0,19 18 702,31 11-450,-36-24-321,1-1 0,0-1 1,1 0-1,-1-1 1,0 0-1,1-1 1,0-1-1,-1-1 1,26-1-1,-27-1-409,0 0-1,0 0 1,0-1 0,-1-1-1,1-1 1,18-7 0,-8 0-347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4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1 1424,'-2'0'122,"1"0"0,-1 1 0,0-1 0,0 0 0,0 1-1,1 0 1,-1-1 0,0 1 0,1 0 0,-1 0 0,0 0 0,1 0-1,-1 0 1,1 0 0,0 1 0,-1-1 0,1 0 0,0 1-1,0-1 1,0 1 0,0-1 0,0 1 0,0 0 0,0-1 0,0 3-1,1-2-59,0 0 0,0 0-1,1 0 1,-1 0 0,1 0-1,-1 0 1,1 0 0,0-1-1,0 1 1,0 0 0,0 0-1,0-1 1,0 1-1,0 0 1,1-1 0,-1 0-1,1 1 1,-1-1 0,1 0-1,-1 1 1,1-1 0,0 0-1,3 1 1,8 5-37,0 0-1,1-1 1,0-1-1,0 0 1,0-1-1,0 0 1,1-1-1,0-1 1,-1 0-1,1-1 1,19-1 0,1-2-644,0-1 0,0-2 0,54-14 0,-58 11-159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4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39 576,'12'0'56,"1"-3"104,4-2-144,0 2-8,3-2 0,1-1-8,3-2-48,-1 0 40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5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61 328 576,'-3'-2'75,"1"0"0,-1 0 0,1 0-1,-1-1 1,1 1 0,0-1 0,0 1 0,0-1-1,0 0 1,0 0 0,1 0 0,-1 0 0,1 0 0,0 0-1,-1-5 1,-13-56 955,12 47-858,-1-1-391,1-1-1,1 1 0,1-31 0,1 44 200,0 0 0,1 0 0,-1 0 0,1 0 0,0 0 0,1 0 0,-1 0 0,1 0 0,0 1 0,0-1 0,1 1 0,-1-1 0,1 1 0,0 0 0,0 0 0,1 0 0,-1 0 0,8-5 0,-11 9 62,1-1 0,0 1-1,-1-1 1,1 1 0,0 0 0,-1-1-1,1 1 1,0 0 0,0 0-1,-1 0 1,1 0 0,0-1 0,0 1-1,0 0 1,-1 0 0,1 0-1,0 1 1,0-1 0,-1 0 0,1 0-1,0 0 1,0 0 0,-1 1-1,1-1 1,0 0 0,-1 1-1,1-1 1,1 1 0,17 22 251,8 36-472,-25-53 260,3 6-192,0-1 0,-1 2 0,0-1 0,-1 0 0,-1 1 0,0-1 0,0 1 0,-1 0 0,-1 0 0,0-1 0,-1 1 0,-1 0 0,0-1 0,0 1 0,-2-1 0,1 1 0,-8 14 0,1-10-84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5.8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3110 1 792,'-7'5'-120,"-12"11"104,-16 13 40,-18 13 416,-19 13 256,-17 10-71,-16 11-33,-14 8-200,-10 8-248,-10 7-448,-10 6-32,-8 7 24,-7 5 23,-7 6 458,-7 5 143,-3 4 296,-1 1 160,2 1-56,5-3-112,9-3-392,10-6-376,13-6-864,12-6-200,13-5 528,27-21-1865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5.5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1784,'4'-2'67,"-1"1"0,1 0 0,-1 0 0,1 0 0,0 0-1,0 1 1,-1-1 0,1 1 0,0 0 0,0 0 0,-1 0-1,1 1 1,0-1 0,5 2 0,-8-1-65,0-1 1,0 1-1,0-1 0,0 1 1,-1 0-1,1-1 1,0 1-1,0 0 1,-1 0-1,1 0 0,0 0 1,-1 0-1,1-1 1,-1 1-1,1 0 0,-1 0 1,0 0-1,1 0 1,-1 2-1,-2 32 34,-12 14-48,8-30 5,0-1-1,2 1 0,0 0 0,1 0 0,1 0 0,1 0 0,1 25 1,0-43 9,1 1 0,-1-1 0,0 0 0,0 1 0,1-1 0,-1 0 0,1 1 0,-1-1 0,1 0 0,0 0 0,-1 0 0,1 1 0,0-1 0,0 0 1,0 0-1,0 0 0,0 0 0,0 0 0,0-1 0,0 1 0,0 0 0,1 0 0,-1-1 0,0 1 0,0-1 0,3 2 0,36-1-83,-20-2-132,-3 1 96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6.0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5 268 1256,'-5'-8'152,"5"-2"248,0-3-360,3-1-32,1 1 64,-3 1 288,3-2 105,-1-1 55,0-1-56,3-4-288,-1-1-128,0-1-296,1-1-264,1-2-336,-2 4-73,0 0 433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6.2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1 448,'8'21'16,"2"-3"-8,2 0-8,1-5-24,-1-7-32,2-3-16,-1-1-16,0 0 48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6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349 14 1208,'-26'0'536,"-3"-2"433,-3 2-17,-1 0-88,1 2-312,-4 1-160,3 0-360,1-3-152,2-1-400,5-3-264,3-2-552,3-2 647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6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1800,'8'0'280,"3"3"233,-1 4-225,1 3-248,1-1-16,3 1-8,-5 1-8,5-4 0,-1 1 0,1-3-8,3 0 0,-1 0 0,-3-2-88,-4 0-312,-2-1-97,-5-1-159,-1-1 248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17.0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385 2 1008,'-28'0'131,"-14"-1"714,0 1 0,0 2-1,1 2 1,-79 18-1,105-17-790,-32 5-1534,40-28 96,8 21 2001,2 6-604,0 1 54,1 1-1,0-1 1,1 0 0,0 0-1,1-1 1,0 1 0,1-1-1,0 0 1,0-1 0,1 0 0,0 0-1,0 0 1,18 11 0,-2-4-134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1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41 2320,'-7'-17'1564,"-3"-6"-713,3 22-306,-1 15 379,5-6-646,0 1 0,1-1 0,0 1 0,0 0 0,1-1 0,0 1 0,1 0 0,0 0 0,0 0 0,3 14 0,-2-21-293,-1 1 0,1-1-1,0 1 1,0 0 0,0-1 0,0 0 0,0 1 0,0-1-1,1 0 1,-1 1 0,1-1 0,-1 0 0,1 0 0,0 0 0,0-1-1,0 1 1,0 0 0,0-1 0,1 1 0,-1-1 0,0 1 0,1-1-1,-1 0 1,1 0 0,-1 0 0,1-1 0,0 1 0,-1-1 0,1 1-1,0-1 1,0 0 0,-1 0 0,1 0 0,0 0 0,-1 0 0,1 0-1,0-1 1,2 0 0,22-7-789,-2-5 283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1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 2897,'-17'8'1489,"14"-7"-1139,-1 0-1,1 1 1,0 0 0,-1 0 0,1 0 0,0 0-1,0 0 1,1 0 0,-4 4 0,5-5-317,1 0 1,-1 0-1,1 1 0,0-1 1,0 0-1,-1 0 1,1 1-1,0-1 0,0 0 1,0 0-1,1 1 1,-1-1-1,0 0 0,0 1 1,1-1-1,-1 0 1,1 0-1,-1 0 0,1 0 1,-1 1-1,1-1 1,0 0-1,0 0 0,-1 0 1,1 0-1,0 0 1,0-1-1,0 1 0,0 0 1,0 0-1,0 0 1,3 0-1,-1 3-39,2-1 0,-1 0 1,0-1-1,1 1 0,-1-1 1,1 0-1,0 0 0,-1 0 0,1-1 1,0 1-1,0-1 0,0 0 1,1-1-1,-1 1 0,8-1 0,-9 0-281,1 0 0,0-1 0,-1 0 0,1 0-1,-1 0 1,0 0 0,1-1 0,-1 0-1,0 1 1,0-2 0,4-1 0,1-4-664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2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0 2889,'-4'10'736,"1"1"648,1 0-536,0-1-200,1 2-232,1-3-79,1-2-177,1-2-64,3-4-96,2-2-16,1-3-24,2-2-24,2-2-681,2 0-639,-1-2 760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2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0 2897,'-9'9'424,"1"-3"352,0 1-208,1-3-72,-1 3 32,3-1 104,0 4 48,3 0-111,2-2-161,0 0-264,5-3-80,2-2-96,-1-1-104,3-2-360,1 0-305,0-5-775,2-2-336,-1 1 999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9.4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4019 9138,'29'-15'352,"44"-23"-16,49-27-144,46-28-104,40-25-40,32-21-32,23-17-8,16-13 8,9-12-16,3-9 0,0-9 24,-3-9-24,-1-8 32,-3-9 0,0-10-16,0-10-32,0-8-40,-1-7-376,-3-4-392,-7-2-1609,-10 2 1401,-50 45-4473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7.2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3221 1011 672,'-55'6'352,"-78"10"344,-75 14 81,-63 13-105,-43 14-80,-22 12-208,-5 8-120,14 4-160,23 3-40,37-1-8,41-2-56,47-6-432,45-6-136,48-9-256,47-9 55,48-9 529,45-7 176,47-6 392,43-4 73,42-4-9,39-5 8,37-8 128,33-11-48,30-15-56,28-18-16,22-23-128,18-24-8,12-25-24,7-24-64,0-21-112,-6-18-32,-11-14-24,-15-8-16,-19-4-96,-22 1-208,-24 3-760,-29 5 664,-62 35-3945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3.9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2656 1512,'2'-2'272,"4"-1"176,6-4-31,5-3-81,6-3 40,4-2 192,4-2 64,2-1 0,2-1-96,1 0-272,2 0-104,1-1-136,4-1-16,3 0-8,3-1-8,4-2 0,4 0 8,4-1 8,7-2 8,9-3-8,10-5 0,12-7-8,12-8 0,13-9 0,13-9 8,11-12-8,12-12 0,11-11 0,9-10 0,9-11 88,9-9 168,8-11 313,9-11-9,9-13-96,7-10-200,6-10-624,4-7-440,2-7 455,-39 31-6568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2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1944,'-3'1'425,"0"6"423,-2 1-120,1 1-32,3 3 56,1-1-80,1 2-256,4-1-144,4-3-224,-1-1-48,4-4-56,0-3-128,1-2-432,0-3-272,-1-2-656,0-1 768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2.6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 3969,'-9'10'280,"4"-1"96,2-1-152,1 4-216,2-1-40,4-1-160,1 0-192,5-7-544,0-3 504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2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1256,'-2'12'104,"2"-1"176,0 1-280,0-3-56,2-1-256,2-1 200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3.2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153 67 2024,'-18'-13'369,"-4"0"343,-1-5-112,1 6 0,0 3-16,5 7-72,4 2-88,4 2-296,4 3-88,4 4-64,1 3-64,5 1-472,3 0-360,6-4 472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3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2729,'-10'7'584,"4"1"616,2 3-160,4 2-272,0 2-152,4-4-303,2-1-81,4-4-144,2 1-80,5-4-280,-2-3-329,3-2-839,1-1 776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3.7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0 4337,'-9'8'208,"6"0"80,-1-1-160,4 1-8,2-2 96,1 1 112,3-1 24,2-2-72,0 0-104,2-2-160,2 0-56,3-2-520,2 0-376,0-2 496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3.9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 1384,'-5'8'304,"3"0"320,-1 3-391,1 1-121,2-1-96,4-1-24,1-2-361,1-3-263,4-4 336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4.4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10 704,'6'-3'-96,"3"-4"96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4.7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0 3825,'-22'23'104,"9"0"-64,3-2-32,6 2-8,3-1 0,4-2 0,4 1 16,6-8-16,4-2-16,7-6-464,2-2 336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4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0 888,'0'10'248,"2"0"192,-1-1-88,3 0-216,1 0-64,3 1-96,2 0-272,0-2 200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4.2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 0 7378,'-6'2'-32,"-7"2"-313,-1 1-15,1-1-6281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25.2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76 0 4945,'-19'2'248,"4"3"32,4-2 0,-1 2 144,4 3 48,1 5 105,3 2-33,4 7-256,0-1-112,7-1-176,3-2-144,4-2-392,2 0-209,8-1-663,3-2 720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34.9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157 65 1056,'-6'-12'6598,"3"9"-6312,0-1-1,0 1 0,-1-1 1,1 1-1,-1 0 0,0 0 1,0 1-1,0-1 0,0 1 1,-6-3-1,8 5-243,1 0 0,0 0 0,-1 0 0,1 0 0,-1 0 0,1 0 0,0 0 0,-1 0 0,1 0 0,-1 0 0,1 1 0,0-1 0,-1 1 0,1-1 0,0 1 0,-1 0 0,1-1 0,0 1 0,0 0 0,0 0 0,0 0 0,0 0 0,0 0 0,0 0 0,0 0 0,0 0 0,0 0 0,0 0 0,1 0 0,-1 0 0,0 1 0,1-1 0,-1 0 0,1 1 0,0-1 0,-1 0 0,1 1 0,0-1 0,0 0 0,0 1 0,0-1 0,0 1 0,0-1 0,0 0 0,1 1 0,-1-1 0,0 0 0,1 2 0,0 1-3,0 0 0,0 0-1,0 1 1,1-1 0,-1 0 0,1-1 0,0 1 0,0 0-1,0 0 1,1-1 0,0 1 0,-1-1 0,1 0 0,0 0-1,4 3 1,-2-4-20,0 0 0,-1 0-1,1 0 1,0-1 0,0 0 0,-1 0-1,1 0 1,0-1 0,0 0 0,0 1-1,9-2 1,-13 1 0,0-1 1,0 1-1,0 0 0,0 0 1,0 0-1,0-1 0,0 1 1,0 0-1,0-1 0,0 1 0,0-1 1,0 1-1,0-1 0,0 0 1,0 1-1,-1-1 0,1 0 1,0 1-1,-1-1 0,1 0 0,0 0 1,0-1-1,-1 0 20,0 1-1,0-1 0,0 1 1,0-1-1,0 1 1,0-1-1,-1 1 1,1-1-1,-1 1 1,1-1-1,-1 1 0,1-1 1,-1 1-1,0 0 1,0-1-1,0 1 1,0 0-1,0 0 1,0 0-1,-2-2 1,-1-2 66,0 1 0,-1 0 0,0 0 0,0 0 0,0 0 0,0 1 0,0 0 0,-1 0 0,0 0 0,1 0 0,-1 1 0,0 0 0,-7-1 0,11 3-91,0-1-1,1 1 1,-1 0-1,0 0 1,0 0-1,0 0 1,0 0-1,1 1 1,-1-1-1,0 0 1,0 1-1,0-1 1,1 1-1,-1 0 1,0 0-1,1-1 1,-1 1-1,1 0 1,-2 2-1,1-1-12,0 0-1,1 0 0,-1 0 0,1 1 1,0-1-1,-1 0 0,1 1 1,0-1-1,1 1 0,-1-1 0,0 1 1,1 0-1,-1-1 0,1 1 1,0-1-1,0 6 0,0-5 3,0 1 0,0-1 0,1 0 0,-1 1-1,1-1 1,-1 1 0,1-1 0,0 0 0,1 0 0,-1 0-1,0 0 1,1 0 0,0 0 0,0 0 0,0 0 0,0 0-1,0-1 1,0 1 0,1-1 0,-1 1 0,1-1-1,0 0 1,0 0 0,0 0 0,0-1 0,0 1 0,0-1-1,0 1 1,1-1 0,-1 0 0,0 0 0,1-1 0,-1 1-1,1 0 1,-1-1 0,5 0 0,-3 0 0,-1 0-1,1 0 1,-1-1 0,1 1 0,-1-1-1,1 0 1,-1-1 0,1 1 0,-1-1-1,0 0 1,0 1 0,0-2 0,0 1-1,0 0 1,0-1 0,-1 0-1,1 0 1,-1 0 0,0 0 0,0 0-1,0-1 1,0 1 0,-1-1 0,1 0-1,-1 0 1,0 0 0,2-7 0,-2 9 8,-1-1 1,-1 1-1,1-1 1,0 0-1,-1 1 1,1-1-1,-1 0 1,0 0-1,0 1 1,0-1-1,0 0 1,-1 0-1,1 1 1,-1-1 0,0 0-1,1 1 1,-1-1-1,0 1 1,-1-1-1,1 1 1,0-1-1,-1 1 1,1 0-1,-1 0 1,0-1-1,0 1 1,0 0-1,-3-1 1,1 0 5,0 1-1,0 0 1,0 0 0,-1 0-1,1 1 1,-1 0 0,1-1-1,-1 1 1,0 1 0,0-1-1,1 1 1,-1 0 0,0 0-1,0 0 1,-6 2 0,6-2-11,0 1 0,0 0 1,1 0-1,-1 1 0,1-1 0,-1 1 1,1 0-1,-1 0 0,1 1 0,0-1 1,0 1-1,0 0 0,1 0 0,-1 0 1,-4 6-1,6-6-13,0 0 1,0-1 0,1 1-1,0 0 1,0 0-1,0 1 1,0-1 0,0 0-1,0 0 1,1 0-1,0 1 1,-1-1 0,1 0-1,0 0 1,1 1-1,-1-1 1,1 0 0,-1 0-1,1 0 1,0 1-1,0-1 1,1 0 0,-1 0-1,1-1 1,2 6-1,-1-4 3,-1-1 0,1 1 0,0-1 0,0 1 0,0-1 0,0 0 0,1 0 0,0 0 0,-1 0 0,1-1 0,0 1 0,0-1 0,0 0 0,1 0-1,-1-1 1,0 1 0,1-1 0,-1 0 0,1 0 0,-1 0 0,1-1 0,0 1 0,-1-1 0,1 0 0,0-1 0,-1 1 0,1-1 0,8-2 0,-9 2 10,0 0 0,-1 0 0,1 0 0,-1-1 0,1 0 0,-1 1 0,1-1 0,-1-1 0,0 1 0,0 0 0,0-1 0,0 1 0,0-1 0,-1 0 0,1 0 0,-1 0 0,0 0 0,0 0 0,0-1 0,0 1-1,-1 0 1,1-1 0,-1 0 0,0 1 0,0-1 0,0 0 0,-1 1 0,1-1 0,-1 0 0,0 0 0,0 1 0,-1-1 0,1 0 0,-2-5 0,1 5 10,-1-1-1,0 1 1,0 0-1,-1-1 1,1 1-1,-1 0 0,0 0 1,0 0-1,0 1 1,-1-1-1,1 1 1,-1 0-1,0 0 0,0 0 1,0 0-1,0 1 1,-1-1-1,1 1 1,-1 0-1,1 0 0,-1 1 1,-7-2-1,5 1-2,0 0 0,0 0 1,-1 1-1,1 0 0,-1 0 0,1 1 0,-1 0 0,1 0 0,-1 1 0,1 0 0,-1 0 0,1 1 0,0-1 0,-8 4 0,12-4-19,0 1-1,0-1 0,0 1 0,0-1 1,1 1-1,-1 0 0,0 0 1,1 0-1,0 0 0,-1 0 1,1 1-1,0-1 0,0 1 1,1-1-1,-1 1 0,0 0 1,1 0-1,0-1 0,0 1 1,0 0-1,0 0 0,0 0 1,0 0-1,1 0 0,0 1 1,-1-1-1,2 6 0,0-5-2,0 0-1,0 1 1,1-1-1,-1 0 1,1 0-1,0 0 1,1 0-1,-1-1 0,1 1 1,0-1-1,0 1 1,0-1-1,0 0 1,0 0-1,1 0 1,-1 0-1,1-1 1,0 0-1,6 4 1,1-1 0,1 0 1,0-1-1,0-1 1,0 1 0,0-2-1,1 1 1,24 0-1,-33-3 13,0 0 0,1 0 0,-1-1-1,0 1 1,0-1 0,1 0 0,-1 0 0,0-1-1,0 1 1,0-1 0,7-3 0,-9 3 2,0 1 0,-1-1 0,1 0 0,0 0 0,0 0 0,-1 0 0,1 0 0,-1 0 1,0 0-1,1 0 0,-1 0 0,0-1 0,0 1 0,-1-1 0,1 1 0,0 0 0,-1-1 0,0 1 1,1-1-1,-1 0 0,0-2 0,-1 0 5,0 1 0,0-1 1,-1 0-1,1 1 1,-1-1-1,0 1 0,0 0 1,-1-1-1,1 1 0,-1 0 1,0 0-1,0 1 0,0-1 1,-1 1-1,1-1 0,-1 1 1,0 0-1,0 0 0,-8-4 1,2 1 2,1 1 0,-1 0 1,0 0-1,-1 1 0,1 0 1,-1 1-1,-20-4 0,28 6-18,1 0 0,-1 1-1,0 0 1,1 0 0,-1 0 0,1 0-1,-1 0 1,0 0 0,1 0 0,-1 1-1,1-1 1,-1 1 0,1 0 0,-1 0-1,1 0 1,0 0 0,-1 0 0,1 0-1,0 1 1,0-1 0,0 1 0,0-1-1,0 1 1,0 0 0,0 0 0,1 0-1,-1 0 1,1 0 0,-1 0 0,1 0-1,0 0 1,0 1 0,0-1 0,0 0-1,0 1 1,1-1 0,-1 5 0,0-2-9,1 1 1,0-1 0,0 1 0,0 0 0,1-1 0,0 1 0,0-1-1,1 1 1,-1-1 0,1 0 0,1 1 0,-1-1 0,1 0-1,0 0 1,6 8 0,-3-6 3,1-1-1,-1 0 0,1-1 1,0 0-1,1 0 1,-1 0-1,1-1 1,0 0-1,0 0 0,1-1 1,-1 0-1,13 3 1,-15-5 10,0 1 0,-1-1-1,1-1 1,0 1 0,-1-1 0,1 0 0,0 0 0,0 0 0,-1-1 0,1 0 0,0 0 0,-1 0 0,1-1-1,-1 0 1,0 0 0,1 0 0,-1-1 0,0 0 0,0 0 0,7-5 0,-10 6 5,-1 1 0,1-1 0,0 1 0,0-1 0,-1 0 0,1 0 0,-1 1-1,1-1 1,-1 0 0,0-1 0,0 1 0,0 0 0,0 0 0,0 0 0,0-1 0,-1 1 0,1 0 0,-1-1 0,0 1 0,0 0 0,0-1 0,0 1 0,0 0 0,0-1 0,0 1 0,-1 0 0,0-1 0,1 1 0,-1 0 0,0 0 0,0-1 0,0 1-1,0 0 1,0 0 0,-1 0 0,1 0 0,-1 1 0,1-1 0,-1 0 0,0 0 0,0 1 0,0-1 0,-2-1 0,-5-3 14,0 0-1,0 0 1,-1 1-1,0 0 1,0 1 0,0 0-1,0 0 1,-15-2 0,-35 0 21,58 5-64,-1 1 1,1 0-1,0 0 1,0 1-1,-1-1 1,1 0-1,0 1 1,0-1 0,0 1-1,-1 0 1,1-1-1,0 1 1,0 0-1,0 0 1,0 0-1,1 1 1,-1-1 0,0 0-1,0 1 1,1-1-1,-1 1 1,1 0-1,-1-1 1,0 3-1,1-3-73,1 0-1,0 0 0,0-1 1,0 1-1,0 0 0,0 0 1,0 0-1,0 0 0,0-1 1,0 1-1,0 0 0,0 0 0,1 0 1,-1-1-1,0 1 0,1 0 1,-1 0-1,0 0 0,1-1 1,-1 1-1,1 0 0,-1-1 1,1 1-1,-1 0 0,1-1 1,0 1-1,-1-1 0,1 1 0,0-1 1,0 1-1,-1-1 0,1 0 1,1 1-1,12 6-863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35.3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3457,'0'8'648,"0"12"528,2 6-216,1 18-376,1 7-143,1 16-201,1 9-72,1 13-152,0 4-104,-2 4-777,0 1-711,-2-6 824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35.8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59 26 1384,'-2'-3'397,"-1"1"-1,0-1 1,0 1 0,0 0-1,0 0 1,0 0-1,0 0 1,-6-2-1,8 4-308,1-1 0,-1 1-1,1 0 1,-1-1 0,1 1-1,-1 0 1,0 0 0,1-1-1,-1 1 1,0 0 0,1 0-1,-1 0 1,0 0 0,1 0-1,-1 0 1,0 0 0,0 0-1,1 0 1,-1 0 0,0 0-1,1 0 1,-1 0 0,0 1-1,1-1 1,-1 0 0,1 0-1,-1 1 1,0-1 0,1 0-1,-1 1 1,1-1 0,-1 1-1,1-1 1,-1 1 0,1-1-1,-1 1 1,1-1 0,0 1-1,-1-1 1,1 1 0,0-1-1,-1 1 1,1 0 0,0-1-1,0 1 1,-1 0 0,1-1-1,0 1 1,0 0 0,0-1-1,0 1 1,0 0 0,0 0-1,1 1-45,0-1 0,0 1 1,0 0-1,0 0 0,0-1 0,0 1 0,0-1 0,0 1 0,1-1 0,-1 0 0,1 1 0,-1-1 0,1 0 0,0 0 0,-1 0 0,1 0 0,0 0 0,0 0 0,0-1 0,-1 1 0,1 0 0,3 0 0,48 13 176,10-3-617,0-3 1,1-2 0,1-3 0,108-8 0,-96-6-489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39.2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286 55 1160,'-1'-20'767,"1"1"2054,11 35-1192,62 101-699,-22-40-955,-61-93-256,-29-50 559,-62-77-1,97 142-98,3 11-162,4 9-55,1-5 22,0 0 1,1-1 0,1 0 0,0 0-1,1 0 1,1-1 0,0 0-1,0 0 1,1-1 0,18 17 0,-27-27 14,1-1 1,-1 0 0,1 1 0,0-1-1,-1 1 1,1-1 0,0 0 0,0 0-1,-1 1 1,1-1 0,0 0-1,0 0 1,-1 0 0,1 0 0,0 0-1,0 0 1,-1 0 0,1 0 0,0 0-1,0 0 1,-1 0 0,1 0 0,0-1-1,0 1 1,-1 0 0,1-1 0,0 1-1,-1 0 1,1-1 0,0 1-1,-1-1 1,1 1 0,-1-1 0,1 1-1,-1-1 1,1 1 0,-1-1 0,1 1-1,-1-1 1,0 0 0,1 1 0,-1-1-1,0 0 1,1 1 0,-1-1 0,0 0-1,0 0 1,0 1 0,0-1 0,1 0-1,-1-1 1,0 1-11,1-1 1,-1 0-1,1 1 1,0-1-1,-1 1 1,1-1-1,0 1 1,0-1-1,0 1 1,0 0-1,1 0 1,-1-1-1,0 1 1,1 0-1,-1 0 1,0 0-1,1 0 1,3-1-1,6-1 25,1 0 1,0-1-1,21-9 0,-30 11 21,1 0 1,-1 0-1,0 0 0,-1 0 1,1 0-1,0-1 0,0 1 1,-1-1-1,0 0 1,1 0-1,-1 1 0,0-1 1,-1-1-1,1 1 1,0 0-1,-1 0 0,2-5 1,-3 7 37,-5 3-46,0 0 0,0 0 0,0 1 0,0 0 1,0 0-1,1 0 0,-1 1 0,1 0 0,0-1 0,0 1 0,0 1 0,-5 7 0,-6 4 54,-51 47 381,68-61-552,7-4 52,8-4 17,1-8 45,0 0 0,-1-1 0,-1-1-1,17-21 1,15-14 30,-41 44-40,-4 6-6,-1-1 0,0 0 0,1 0 1,-1 0-1,0 0 0,0 0 0,-1-1 1,1 1-1,0-1 0,-1 1 0,1-1 1,-1 1-1,1-4 0,-5 7 18,0 1 0,0-1-1,0 1 1,0 0-1,1 0 1,-1 0 0,1 1-1,-5 4 1,-38 36 48,31-32-91,1 0 0,0 2 0,2-1 0,-1 2 0,1-1-1,1 1 1,1 1 0,-11 20 0,20-34 0,-1 0 0,0 0 1,1 0-1,-1 1 0,1-1 0,-1 0 0,1 0 0,-1 0 1,1 0-1,0 1 0,0-1 0,-1 0 0,1 0 0,0 0 1,0 1-1,0-1 0,1 0 0,-1 0 0,0 0 1,0 1-1,1-1 0,-1 0 0,1 0 0,-1 0 0,1 0 1,0 2-1,1-2 9,-1-1 0,1 0 1,-1 1-1,1-1 0,-1 0 1,1 0-1,-1 0 0,1 0 1,0 0-1,-1-1 0,1 1 1,-1 0-1,0-1 0,1 1 1,-1-1-1,1 1 0,2-2 1,60-36 46,-57 33-16,-1 0 0,1 0 1,0 1-1,0 0 0,0 1 1,1-1-1,-1 1 0,1 1 1,14-4-1,-23 9 91,0 0 0,0 0-1,-1 0 1,1 0 0,-1 0 0,1 0 0,-1-1 0,0 1-1,0 0 1,-5 4 0,5-7-80,0 1 0,0 1 0,0-1 0,1 0 0,-1 0 0,0 1 0,1-1 0,-1 1 0,0-1 0,1 1 0,0 0 0,-1-1 0,-1 5 0,3-4-38,1 0 0,-1 0 0,0 0 1,1-1-1,-1 1 0,1 0 0,0 0 0,0 0 0,-1-1 0,1 1 0,0-1 0,1 1 0,-1 0 0,0-1 0,0 0 0,1 1 1,1 1-1,1 1-1,50 51-44,-50-52 50,-1 0 0,1 0-1,0 0 1,0-1-1,0 1 1,0-1-1,0 0 1,1 0-1,-1-1 1,0 1 0,1-1-1,0 0 1,7 1-1,-12-3 9,0 0-1,0 0 1,0 1-1,0-1 1,0 0-1,0 0 1,-1 0-1,1 0 0,0 1 1,0-1-1,-1 0 1,1 0-1,-1 1 1,1-1-1,-1 0 1,1 1-1,-1-1 1,1 0-1,-1 1 1,0-1-1,1 1 1,-2-2-1,-12-3 25,-1 0-1,0 1 1,1 0 0,-1 1-1,-22-2 1,60 25-228,5-6 148,-13-8 50,0 1 1,-1 1 0,0 0 0,-1 1 0,23 19 0,-35-27-2,0-1 0,-1 1-1,1-1 1,0 1 0,-1-1-1,1 1 1,-1-1-1,1 1 1,-1 0 0,1-1-1,-1 1 1,0 0 0,1-1-1,-1 1 1,0 0 0,0 0-1,1-1 1,-1 1 0,0 0-1,0 0 1,0-1-1,0 1 1,0 0 0,0 0-1,0-1 1,0 1 0,0 0-1,0 0 1,0-1 0,-1 1-1,1 0 1,0 0 0,-1-1-1,1 1 1,0 0-1,-1-1 1,1 1 0,-1-1-1,1 1 1,-1 0 0,1-1-1,-1 1 1,0-1 0,1 1-1,-2 0 1,1-1-3,-1 1-1,0 0 1,1-1 0,-1 1 0,0-1 0,0 0 0,1 0-1,-1 1 1,0-1 0,0 0 0,1-1 0,-1 1-1,0 0 1,0 0 0,1-1 0,-1 1 0,0-1 0,1 1-1,-1-1 1,-2-1 0,-22-16 24,1 0-1,0-2 1,-33-35 0,40 37-53,76 65-95,-39-14 184,-18-33-57,-1 0 1,0 1 0,0-1 0,0 0 0,0 0-1,0 0 1,0 1 0,0-1 0,0 0-1,0 0 1,0 1 0,0-1 0,0 0 0,0 0-1,0 0 1,0 1 0,0-1 0,-1 0-1,1 0 1,0 1 0,0-1 0,0 0-1,0 0 1,0 0 0,0 1 0,-1-1 0,1 0-1,0 0 1,0 0 0,0 0 0,-1 0-1,1 1 1,0-1 0,0 0 0,0 0-1,-1 0 1,1 0 0,0 0 0,0 0 0,-1 0-1,1 0 1,-22-6 53,-1-7-20,1-1 1,1 0 0,-26-23-1,26 20 36,0 0 0,-41-22 0,62 38-74,-1 0-1,0 1 1,0-1-1,0 0 1,0 1-1,0-1 0,1 1 1,-1-1-1,0 1 1,0 0-1,0-1 1,-1 1-1,1 0 0,0 0 1,0-1-1,0 1 1,0 0-1,0 0 1,0 0-1,0 0 0,0 0 1,0 1-1,0-1 1,0 0-1,0 0 1,0 1-1,0-1 0,0 1 1,0-1-1,0 1 1,0-1-1,0 1 1,0-1-1,0 1 0,0 0 1,1-1-1,-1 1 1,0 0-1,0 0 1,1 0-1,-1-1 0,1 1 1,-1 0-1,1 0 1,-1 0-1,1 0 1,0 0-1,-1 0 0,1 0 1,0 0-1,0 0 1,0 0-1,-1 1 1,1 10-17,-1-1 1,1 1 0,1-1 0,2 14 0,0 1 107,-4-26-90,0-1 0,0 1 0,1 0 0,-1 0 0,0 0 0,1-1-1,-1 1 1,0 0 0,1-1 0,-1 1 0,0-1 0,1 1 0,-1 0-1,1-1 1,-1 1 0,1-1 0,-1 0 0,1 1 0,-1-1 0,1 1-1,0-1 1,-1 0 0,1 1 0,0-1 0,-1 0 0,1 1 0,0-1-1,0 0 1,0 1 0,0-1 0,-1 0 0,1 0 0,0 1 0,1-2-1,-1 1 4,0 0 1,1-1-1,-1 1 0,0 0 0,0-1 0,0 1 0,0 0 0,0-1 0,0 1 0,0 0 0,0-1 0,-1 1 0,1 0 0,0-1 0,-1 1 0,1 0 1,-1 0-1,0-1 0,1 1 0,-1 0 0,0 0 0,0 0 0,0 0 0,0 0 0,0 0 0,0 0 0,-1-1 0,-2 2 3,0 1 0,0 0-1,0-1 1,0 1-1,1 1 1,-1-1 0,0 1-1,1-1 1,-7 5-1,-99 65-4,166-141-270,0 13 454,-105 74 29,47-17-214,-35 20-58,1 2 1,1 1-1,-57 49 0,79-55-1092,13-13-374,9-9-7,10-12 600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41.5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22 340 1120,'-4'-5'5279,"-14"-12"-5366,18 21 87,0 0-1,0 0 1,1 0-1,-1 0 1,1 0-1,0-1 1,0 1-1,0 0 1,1 0 0,0 0-1,-1-1 1,5 6-1,-5-7 12,47 79 223,-37-65-216,0 1 1,-1 0 0,-1 0-1,0 1 1,-2 0 0,7 23-1,-23-45 52,-2-9-64,2 0 17,0-1 0,2 0 0,-8-19-1,13 28-16,0 1-1,1-1 1,0 0-1,0 0 0,1 0 1,-1 0-1,1 0 1,0 1-1,0-1 0,1 0 1,0 0-1,0 0 1,0 0-1,3-8 0,10-22 111,-1-1-1,-2 0 1,-1-1-1,-3 1 1,0-2-1,-3 1 1,-1-1-1,-4-53 0,1 89-54,0 0 0,-1-1 0,1 1 0,-1 0-1,0 0 1,0-1 0,0 1 0,0 0 0,0 0 0,0 0-1,-1 0 1,1 0 0,-1 0 0,1 1 0,-1-1-1,0 0 1,0 1 0,0-1 0,-2-1 0,3 3-35,1-1 0,-1 1 1,0 0-1,1 0 0,-1 0 1,1-1-1,-1 1 1,0 0-1,1 0 0,-1 0 1,0 0-1,1 0 0,-1 0 1,0 0-1,1 0 0,-1 0 1,0 0-1,1 0 1,-1 1-1,0-1 0,1 0 1,-1 0-1,1 1 0,-1-1 1,0 1-1,0 0-11,0 0 0,0 1 0,0-1 0,0 0 1,0 1-1,1-1 0,-1 1 0,0-1 0,1 0 0,0 1 0,-1-1 0,1 1 0,0-1 0,0 1 0,0 2 0,-1 49-412,10 69 0,-1-22-181,-5-14 309,10 132 224,-9-180-15,2-1 0,2 1 0,20 58 1,-26-95-396,-1-7 184,0-20 110,0-35 193,-1 58-64,3-203 41,-4-182 990,0 369-905,1 6 163,-1 1 0,0-1 0,-1 1 0,-5-19 0,0 50 535,4 413-864,4-395 76,40 597-1447,-33-598 319,0-25-710,-8-11 1734,1 0 0,-1-1 0,1 1 0,0 0-1,-1-1 1,1 1 0,-1 0 0,1-1-1,-1 1 1,0-1 0,1 1 0,-1-1-1,1 1 1,-1-1 0,0 1 0,1-1 0,-1 1-1,0-1 1,0 0 0,1 1 0,-1-1-1,0 1 1,0-1 0,0 0 0,0 0-1,5-18-493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42.2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22 2585,'-42'-21'6188,"123"42"-6208,20 8 12,1-5 0,188 21 0,-282-44-76,0 0 1,0 0-1,1-1 1,-1-1-1,0 1 1,0-1 0,0-1-1,0 1 1,0-1-1,13-5 1,-21 6 3,1 1 0,-1 0-1,1 0 1,-1-1 0,1 1 0,-1 0-1,1-1 1,-1 1 0,0 0 0,1-1 0,-1 1-1,0-1 1,1 1 0,-1 0 0,0-1 0,0 1-1,1-1 1,-1 1 0,0-1 0,0 1-1,0-1 1,0 1 0,0-1 0,0 1 0,1-1-1,-1 1 1,0-1 0,-1 0 0,1 1 0,0-1-1,0 1 1,0-1 0,0 1 0,0-1-1,0 1 1,-1-1 0,1 1 0,0 0 0,0-1-1,-1 1 1,1-1 0,0 1 0,-1-1 0,1 1-1,-1 0 1,1-1 0,0 1 0,-1 0-1,1-1 1,-1 1 0,1 0 0,-1 0 0,0-1-1,-14-8-1005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42.4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76 0 2144,'-76'1'731,"118"-1"-366,0 1-1,0 3 1,-1 1-1,0 2 1,78 24-1,-71-16-376,-9-3-431,56 11 1,-66-19 38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42.8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89 6 2481,'-10'-1'43,"-44"-2"395,53 2-450,1 1 0,-1 0 0,0 0 0,0 0 0,0 0 0,1 0 0,-1 0 0,0 0 0,0 0 0,0 0 0,1 0 0,-1 0 0,0 0 0,0 1 0,1-1 0,-1 0 0,0 0 0,0 1 0,1-1 0,-1 1 0,0-1 0,1 0 0,-1 1 0,0-1 0,1 1 0,-1 0 0,1-1 0,-1 1 0,1-1 0,-1 1 0,1 0 0,0-1 0,-1 1 0,1 0 0,0 0 0,-1-1 0,1 1 0,0 0 0,0 0 0,0-1 0,0 1 0,0 0 0,0 0 0,0-1 0,0 1 0,0 0 0,0 0 0,0 0 0,0-1 0,1 2 0,2 1 21,0-1 1,1 1 0,-1-1-1,1 0 1,0 0 0,0 0-1,-1 0 1,1-1 0,0 1-1,0-1 1,8 1 0,0 2 66,132 50-580,-131-50 250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43.3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 96 208,'-18'8'366,"11"-4"64,12-15-382,12-29 36,-15 34-37,0 0-1,0 0 1,1 0 0,0 1 0,0-1-1,0 1 1,1-1 0,4-4-1,-16 18 97,0 1-1,1 1 1,1-1-1,0 1 0,0 0 1,1 0-1,0 1 1,-6 19-1,11-30-159,0 1 1,1-1-1,-1 0 0,0 0 1,0 1-1,0-1 1,1 0-1,-1 0 0,0 1 1,0-1-1,1 0 0,-1 0 1,0 0-1,0 0 0,1 0 1,-1 1-1,0-1 1,1 0-1,-1 0 0,0 0 1,1 0-1,-1 0 0,0 0 1,1 0-1,-1 0 1,0 0-1,1 0 0,-1 0 1,0 0-1,0 0 0,1 0 1,-1 0-1,0-1 1,1 1-1,-1 0 0,0 0 1,0 0-1,1 0 0,-1 0 1,0-1-1,1 1 0,-1 0 1,0 0-1,0-1 1,0 1-1,1 0 0,-1 0 1,0-1-1,18-11-571,-2-1 329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4.4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 0 2977,'-10'11'-649,"-15"17"329,-3 3-1688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0:43.6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0 3017,'-5'7'456,"0"4"296,-1 1-232,-3 1-320,1 0-112,3 0-80,-2 0-8,7-2-48,0 0-8,5-1-24,4 0 0,2 1-248,3-1-208,-1 0-328,-3-1 368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3.01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3457,'1'12'752,"3"5"736,-3 6-240,1 11-471,0 8-233,-2 12-360,0 6-128,0 5-584,0-5-721,0-5 713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3.55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9 57 1424,'-9'-12'5760,"42"9"-4622,-15 3-1278,0-1 1,0-1 0,0-1-1,-1 0 1,1-1 0,-1-1-1,22-9 1,-13 4-307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4.21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69 51 4825,'-8'-10'720,"-1"1"552,-1-1-687,2 2-249,-1 1-248,-1 2-40,4 4-72,-3 1-208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4.81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32 0 7210,'-11'18'640,"2"-7"800,3-1-1232,2-5-208,2 1-88,2-1-368,0 0-336,0-3 400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5.030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9 21 200,'-8'-21'8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5.20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7298,'20'7'-136,"-5"-4"-633,3-3-1015,2-5 1168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5.65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 8138,'0'2'1096,"3"-2"-1240,3 0-152,-1 0-288,1 0-208,1 0-657,1 0 801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5.98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54 68 2841,'-10'-16'408,"-1"1"464,1 2-320,1 4-168,2 2-112,4 2-408,0 2-544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6.15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 6353,'9'14'-968,"-3"-6"336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4.8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1798 1336,'17'-11'400,"25"-13"321,24-14-257,19-11-104,15-9-200,8-7-64,6-4-16,4-5 16,1-5 96,1-3 16,0-4-48,1-5-32,2-4-88,1-4-24,3-5-24,1-4-24,3-4-80,2-3-168,2-2-456,0 2-233,0 1 457,-24 22-1296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6.77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2817,'2'10'-32,"-2"-5"-192,1-4-41,-1 1-335,0 0 376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6.94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4641,'26'10'-632,"-13"-7"488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7.43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17 0 456,'-10'7'40,"3"-2"72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7.67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78 0 10258,'-13'26'192,"-4"-13"-32,5-2-760,4-2-344,-1-1-336,3 1 71,-1 0 97,2-5 696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6.37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5777,'13'23'96,"-4"-7"232,1-6-1528,-3-5 744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7.16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4 7834,'8'2'-1649,"1"-7"921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8.09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6233,'21'21'-384,"-4"-6"-488,5-5-384,0-6 816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8.76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1 7082,'2'16'552,"-1"-3"736,3-6-1232,1-3-64,1-2-600,0-2-488,-1-5 583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08.950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 8050,'24'40'-72,"-4"-9"-8,4-13-945,-3-5-143,-5-7-592,-5-1 952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4.69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0 374 6825,'1'2'0,"5"4"-280,10 3 40,9 2 240,10 3 0,7 1 16,7-2 64,4-2 168,2-3 40,0-4 9,-3-7-57,-4-7-200,-5-9-280,-4-11-417,-6-11-151,-6-8-120,-8-8 232,-9-1 432,-10 0 376,-12 7 816,-10 10 224,-11 12 281,-8 13-73,-6 12-336,-5 11-160,-2 12-232,0 9-103,2 8-193,6 9-48,7 7-88,9 5-64,12 5-152,13 1-56,13 1-376,12-2-241,15-5-735,12-7-712,11-11 1208,-5-12-6274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5.1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1852 0 2184,'-6'4'273,"-9"5"543,-7 7-808,-6 4 0,-3 5 8,-3 4 24,-3 2 248,0 3 64,-3 2 24,-1 3-32,-3 4-256,-4 5-96,-5 7-232,-7 8-152,-10 9-264,-11 11-16,-11 10 208,-11 10 167,-14 11 281,-11 9 40,-12 11-16,-12 8-8,-8 6-104,-9 5 72,26-24-1912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5.1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1268 0 8482,'-9'4'472,"-11"5"304,-12 4-624,-10 6-160,-4 6-72,-3 5-32,0 8-8,2 5 56,3 5 24,6 2 24,7-1 0,10-2-64,9-5-16,11-4-168,11-4-112,10-6-632,9-4-217,7-7 57,6-8 104,3-8 672,-1-9 256,-3-8 224,-7-5 208,-9-4 336,-10-1 296,-11-1 240,-13 2 1,-15-1-1,-12 2-200,-15 2-248,-12 2-160,-10 4-312,-7 2-120,-5 3-111,-3 3-17,0 2 24,1 5 16,1 3 40,2 5 0,4 2-8,7 3-32,11 2-200,13 1-273,15 0-399,16 0-72,16-2 24,16-3 200,16-4 288,14-4 0,14-6-497,11-4-527,7-6 752,-10-1-3737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5.42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676 361 3513,'-13'-7'240,"-19"-10"336,-17-9 120,-14-7 208,-10-4-96,-3-2-295,-1-1-49,3 2-88,8 3-48,9 5-424,12 5-680,13 6 384,13 5-6762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5.69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1196 10 2377,'-16'-1'272,"-23"-3"552,-24 1-736,-23 1-208,-17 4-112,-11 7-208,-6 8-193,-3 9 185,-1 8 240,4 7 144,8 5 128,12 2 32,25-7-1672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5.9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438 130 5545,'-15'-2'72,"-20"-4"-216,-20-5-112,-16-8-528,-13-8-488,-10-6 672,11 2-1961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6.11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52 0 1808,'-8'4'488,"-6"7"449,-2 8-409,5 9-464,8 8-32,15 7-8,15 3 0,19 2-24,17 0-56,17-4-672,14-4-241,12-8 449,-12-9-1112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6.39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967 222 4441,'-6'-4'544,"-12"-7"336,-12-7-120,-12-7-376,-12-4-103,-9-2-113,-7 1-80,-6 3-280,-4 5-136,-1 7-513,1 6-127,4 9 16,6 8-8,8 9 288,9 8 303,10 8 417,10 7 169,12 6 247,12 4-160,13 4-200,14 0-40,14 0-48,13-2-64,16-5-592,12-5 440,-7-9-2393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6.58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514 0 3761,'-17'2'432,"-23"2"976,-21 2-1296,-16 2 64,-8 3-240,-2 2-536,5 2 336,18-1-4697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6.9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504 69 3521,'-15'-3'32,"-17"-3"144,-17-3-488,-12-3 16,-5-1-96,-1 1 32,4 3 207,9 5 233,9 4 113,13 6-129,14 6-120,17 6-56,15 4 15,17 5 81,19 3 0,19 2-16,19 3-168,16 1 136,-9-6-1896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7.67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1039 13 1824,'-6'-2'809,"-12"-2"879,-12 1-232,-15 0-400,-13 3-303,-12 4-409,-11 6-136,-8 8-56,-6 8-24,-2 8-40,2 8-8,6 7-64,8 5 24,11 3 24,13 0-8,19 0-160,19-3-176,21-1-280,20-3-232,19-5-385,18-5 89,16-9 128,14-8 208,11-10 520,7-10 48,-1-11 136,-3-12 48,-9-8 104,-7-8 24,-11-4 0,-10 1-8,-13 1-80,-11 7 0,-13 6 200,-13 7 176,-13 8 336,-13 7 144,-11 9 56,-11 8-87,-7 8-257,-3 8-160,-1 7-256,4 4-104,8 1-104,10 1-56,14-2-200,16-4-32,19-3-248,20-6-57,18-8 169,15-6 24,13-8 296,7-8 72,3-5 48,0-3 16,-1-3 40,-3-1 24,-6-1 112,-9-1 16,-13-1-16,-15 1-32,-15 2-32,-16 2-16,-18 3-64,-15 3 8,-16 5-31,-15 3-82,-13 5 1,-11 7 32,-9 9-64,-6 8 64,0 8-16,4 8 64,9 5 32,10 1 16,16-1-72,15-3-248,19-5-288,17-5-80,18-7-40,17-6 16,18-6-128,14-6-176,14-6 519,-10-4-1631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7.8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1525 37 2160,'8'-3'553,"7"-3"839,4-2 72,-2 0-32,-8 1-143,-11 3-441,-13 4-248,-17 4-168,-16 4 16,-16 5 64,-14 6-64,-13 5-103,-13 6-49,-10 5-152,-8 5-72,-4 4-152,-2 3-104,0 3-168,1 3-65,6 0-479,7-1-376,13-3 720,23-10-8130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5.6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1263 856,'7'-2'232,"11"-5"224,11-5 56,11-7 57,11-6 95,11-7 16,11-7 0,9-6 24,8-6-32,9-7-80,8-8-240,8-7-143,8-8-201,7-8-16,7-8 0,6-7 8,6-7-193,6-7-327,5-8 304,-24 19-6025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9.1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285 1 6289,'-12'7'528,"-15"10"921,-11 10-1473,-4 11 8,2 8-8,8 7-24,12 6-152,17 4-160,17 1-465,17-2 9,16-7 144,15-7 152,12-12 448,11-11-112,9-13-96,5-14 16,1-13 40,-4-12 144,-6-9 88,-10-8 16,-11-6-8,-10-3 16,-13-2 344,-11 0 128,-14 4 336,-14 6 144,-13 5-247,-13 8-113,-12 8-344,-10 8-208,-9 10-72,-9 11-8,-9 13 0,-6 14 48,-6 17 40,-3 15 104,0 12 152,5 8 24,9 3-64,14 0-144,15-6-408,17-9-208,18-10-32,18-11 24,17-13 64,14-13 96,15-13 15,12-11 9,9-10 192,4-7 80,1-6 16,-3-2 16,-6-1 16,-9 0 32,-12 4 184,-14 4 193,-13 5 111,-14 6-16,-15 6-192,-12 6-224,-14 7-176,-12 5 0,-12 6 24,-12 5 24,-13 5 40,-9 6-8,-8 6-104,-5 6-104,0 6-224,2 4-104,5 3-417,6 0-111,11-2 64,10-5 88,16-8-24,17-9 175,19-10 145,20-10-64,20-12 528,19-11 32,17-12 32,15-12 72,15-11 8,13-10-8,9-7 64,7-4 64,2-2 128,0 0 56,-1 1 24,-1 1-24,-5 2-88,-4 2-31,-9 1-41,-8 1-16,-12 1 184,-13 1 104,-12 3 320,-14 2 48,-13 4 48,-15 3 56,-13 3-207,-14 2-1,-13 2-96,-10 2-120,-11 4-56,-9 2-64,-6 7-128,-6 7-56,-1 8-56,-1 9 0,2 9-56,6 9-96,9 5-400,13 3-248,14 0-648,15-1-57,18-3 129,16-1 128,15-6 568,13-5-16,10-7 24,8-10-57,4-10 281,-11-5-1600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9.69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320 369 9946,'-10'2'456,"-14"2"104,-11 4-136,-7 4-120,-2 3-143,3 4-177,6 5-16,9 4 8,9 6 8,13 6-24,12 3-25,12 4-135,14 1-8,11 0-232,12-3-200,9-5-616,9-8-232,6-11 55,1-14 217,-4-15 768,-8-16 240,-12-16 112,-13-14 0,-14-13 32,-15-10 128,-16-6 456,-14-3 184,-16 1 296,-13 3-23,-13 8-201,-10 9-120,-7 11-112,-2 14-8,0 12 48,2 13 40,5 12-104,5 12-63,6 13-209,10 13-88,12 11-160,12 11-104,14 6-184,15 3-177,16-1-399,16-2-120,15-7-456,12-6-169,11-11-199,10-12 168,5-17 591,1-18 169,-7-20 776,-17-4-896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19.86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525 41 1816,'-4'-4'1209,"-6"-3"751,-9-3-72,-9 1-311,-10 1-545,-10 6-224,-9 6-256,-5 7-72,-3 9-216,4 8-111,9 8-234,11 7-111,14 6-184,15 6-144,15 5-400,15 3-328,14 4-913,15 3 1145,-1-11-4209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0.0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403 0 5673,'-5'4'296,"-8"6"48,-8 6-120,-9 6-224,-7 5-48,-7 5-176,-5 5-88,-3 4-184,-3 4-216,2 0 424,10-8-4169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0.72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123 1300 704,'10'-2'48,"10"-1"32,8-1-48,5 2-24,2 3 8,-3 2 8,-4 4 24,-4 1 176,-7 0 40,-4 0 368,-3-3 305,-3-5-89,-1-10-48,-1-12-376,-2-14-320,-1-15 96,-4-14 64,-3-13 40,-4-11-16,-2-7-160,-2-4-72,-2 1 0,-2 5 32,-4 8 232,-4 11 57,-3 14 255,-3 11 72,-2 12-160,-1 11-48,0 9-320,2 8-160,3 5-128,6 3-48,6 3 16,5 2 24,8 1 48,7 0 8,11-1-112,10 1-152,12-3-336,9-1-152,6-3-241,6-3-47,1-3 280,0-4 184,-3-5 480,-6-3 376,-7-3 680,-9-1 240,-8 0 289,-9 3-49,-7 2-400,-6 4-240,-5 3-360,-3 4-128,-3 2-88,-2 3-16,1 3-24,1 3-24,3 6-64,3 5 0,7 9 0,6 7 0,9 11-24,9 10-8,9 10-24,9 11 8,6 10-168,4 9-184,-2 7-384,-3 5-104,-9 0 112,-10-5 184,-11-11 264,-12-16-296,-13-18 383,-5-18-6632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0.9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11 103 9506,'-3'-3'400,"-2"-5"192,2-5-456,9-4-48,10-3-16,14 1-88,13 4-32,13 7-48,11 11-80,9 15-104,7 12-24,5 13-80,1 7-24,-3 4 8,-6 1-72,-11-2-48,-12-1-40,-12-1-361,-13-2-527,-12-1 808,-9-9-3481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1.2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0 181 2769,'3'-7'144,"7"-9"96,9-9-120,12-5 32,12-2 48,10 3 352,8 6 184,4 9 216,3 10-56,-2 12-423,-4 14-377,-4 12-713,-7 13-247,-7 10-536,-8 8-216,-9 4 927,-9-8-1455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1.47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3465,'7'3'624,"11"7"432,12 8-384,11 12-536,10 13-504,5 15-560,1 13 0,-4 10 96,-9 5 432,-13 1 1216,-15-2 160,-16-4 56,-14-6-128,-14-8-1400,-10-8-520,-9-7 448,4-13-3577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1.55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89 152 800,'-9'-8'128,"-8"-12"168,-5-13-296,0-13-32,3 2-1160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1.7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1152,'12'1'400,"16"1"296,12 6-95,10 8-17,2 10-120,-1 10 8,-8 8 80,-10 7 16,-12 4 32,-12 1 24,-13-1-183,-12-3-105,-12-3-160,-9-5-128,-10-4-584,-6-6-177,-7-6 337,8-8-5713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59.5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2164 1192,'3'-2'219,"-1"1"0,1-1 0,-1 1 0,1 0 0,-1 0 0,1 0 0,0 1 0,-1-1 0,1 0 0,0 1 0,0 0 0,-1 0 0,1 0 0,0 0 0,4 1 0,21-4 473,7-7 8,-1-2 1,0-2-1,56-30 1,90-68 1012,-102 61-1171,1856-1152 1190,-770 584-2416,-1107 593 269,-33 14-380,1 1-1,0 1 1,0 1 0,30-6 0,-40 13-346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2.0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262 1 1864,'4'0'264,"4"2"441,4 5-41,1 7 152,-3 9 96,-3 11 0,-5 9 1,-7 8-185,-5 6-104,-6 6-200,-4 4-96,-4 3-136,-3 2-48,-2 0-120,-2 1-40,-2-3-104,1-4-40,3-6-320,4-9-520,6-11-1121,7-14 1145,6-10-3665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2.39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0 915 296,'11'-2'16,"17"-3"24,16-2-24,14-3 88,10-3 120,6-3 32,1-4 120,-2-3 8,-4-6 32,-6-6 33,-8-8-145,-8-8-176,-9-9-312,-11-7-32,-11-5 272,-10-3 232,-12 2 392,-12 4 64,-9 7-112,-9 8 8,-8 10 104,-4 9 73,-5 10 119,0 8 48,0 10-144,5 8-144,6 8-384,7 8-208,11 7-200,12 7 0,13 7 40,14 6 0,12 5-168,12 4-96,10 3-216,8 1-112,8-4 0,5-7-136,4-10-665,1-13-391,1-15 928,-14-8-2505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2.60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374 0 5321,'-10'1'704,"-17"1"953,-13 4-1113,-9 7-368,-5 8-104,2 10-104,5 11-96,8 11 80,10 8 56,10 8 24,11 4-56,12 3-440,10 0-256,9-3-753,4-5-255,2-7 928,-4-13-2297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2.96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1614 329 1448,'-4'0'-304,"-7"0"-104,-9-1 48,-12-2 624,-12 0 576,-12-1 665,-14 1 87,-10 2-264,-11 3-304,-7 5-551,-3 3-185,-1 4-224,2 3-80,4 1-120,7 0-112,11-1-473,11-3-215,15-4-104,12-6 144,14-8 904,10-8 496,9-8 408,8-9 24,7-8-200,5-7-191,4-5-185,3-2 24,1 2 16,-2 4 0,-3 8 24,-6 7-32,-6 9-104,-9 9-80,-8 7-192,-9 8-48,-7 8-104,-7 7-88,-5 7-296,-5 6-288,-5 6-432,-3 5-161,-4 6-343,0 3 928,8-7-2537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3.3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1336 260 2024,'2'-7'224,"-1"-8"241,-4-10 119,-7-6 80,-11-5 80,-12-1 216,-12 1-72,-14 5-47,-12 7-129,-11 10-368,-9 11-88,-7 9-192,-3 10-152,-3 9-184,1 7-32,1 8 168,3 8 200,7 6 232,10 3 24,17 0-424,18-3-416,21-7-889,21-7-647,23-5 1104,8-11-2657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3.5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925 1 9330,'-16'3'728,"-21"5"1025,-20 4-1761,-14 2-97,-10 2-407,-3 2-96,1 4-40,3 5 112,3 7 224,4 6 72,5 7 96,6 6 32,9 4 64,11 3 0,14 1-624,15 0-529,19-2 657,7-12-5529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3.87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753 25 4489,'-12'-2'976,"-15"-4"665,-16-1-569,-13 0-256,-10 4-432,-7 4-136,-4 7-136,-1 6-112,2 7-112,5 5 16,8 4 8,12 2 16,14-2-56,16-4-136,19-6-320,19-5-64,17-6-209,16-6-143,12-7-400,10-7-232,5-8 839,-11 0-1271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3.97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129 1 4697,'-21'8'-592,"-30"11"496,-5 3-3913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4.0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37 0 2168,'-7'7'-168,"-7"6"593,-2 2-2850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4.5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173 662 3241,'-3'2'968,"-6"3"904,-3 3-903,-2 3-265,2 3-496,3 2-152,5-1-136,7-1-16,7-5-72,9-5-16,6-7-88,6-8-105,5-10-223,3-8-216,0-10-456,-1-9-160,-5-7 743,-7-6-471,-7-1 1928,-10-2 497,-11 3-273,-13 3 952,-11 5-399,-10 6-97,-8 7-184,-6 7-104,-1 7-135,1 7-97,5 5-352,6 5-184,7 5-336,10 2-144,7 3-224,7 2-40,7 3-224,7 4-104,8 2-193,7 2-95,7 2-56,7-1 0,6 0-32,7-5-81,3-5 65,2-10 48,-2-11-296,-5-12 791,-11-1-1671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53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1472,'6'9'136,"-6"-6"-112,-2-1-16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4.74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923 29 3225,'-8'-4'1120,"-15"-2"1128,-16-2-311,-14 1-793,-13 4-344,-8 5-536,-5 8-184,-2 5-248,0 7-136,3 3-280,5 4-200,7 0-392,6 1-153,10-1-159,9-5-8,11-5 880,10-6-2257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5.03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883 194 5561,'-8'-5'752,"-11"-8"609,-13-6-777,-9-7-200,-8-2-344,-7-1-224,-3 3-584,-4 3-121,-2 7-63,0 8 120,-1 8 544,2 11 128,1 8 432,3 7 304,5 5 264,7 4 9,11 1-281,13 1-240,15 0-280,17 1-40,18-1-16,16 0-48,17-3-528,16-1-361,16-3-871,11-3 832,-10-6-2721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5.22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1476 101 3433,'-10'-2'992,"-18"-6"808,-18-3-215,-20-4-801,-19-1-288,-16-1-408,-13 3-264,-8 3-448,-7 5-224,-4 5-145,-4 8 129,-1 7 304,3 9-112,7 7 496,25-1-4089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5.5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1098 419 5905,'-10'-2'608,"-13"-4"449,-15-5-345,-12-4-240,-10-6-200,-9-5-200,-5-5-40,-6-3-8,-4-2 8,-2-1-40,-3 1-64,3 2-280,3 2-224,6 3-601,6 2-407,5 4 848,15 4-3945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5.7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0 197 856,'1'5'168,"5"5"168,8 6-80,11 5-72,12 4-56,12 0-48,9 1 48,7-4 161,5-2 143,2-5 224,0-5-16,1-4-168,-3-6-160,-4-5-304,-6-7-96,-12-7-168,-14-5-128,-17-7-152,-18-4 32,-21-7 168,-18-3 136,-18-3 192,-15-1-128,-13 1 96,8 8-2417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5.97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28 1760,'18'4'88,"28"2"136,32 2 0,31-4-7,29-6-25,24-8-585,16-9 265,-22 0-2056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6.49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1 184 5161,'6'-2'128,"11"-1"-80,15-3-32,18-3-16,19-4 8,22-3 32,19-3 88,18-2 120,15-2 32,14 0 24,12 2-56,11 4-48,11 7-16,8 9-47,7 11-9,7 11-56,4 11-16,2 11-288,1 11-441,-2 8 393,-39-5-5921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6.89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54 3473,'21'-4'408,"33"-5"248,37-2-24,37 0-56,34 2-104,31 2-152,25 5-8,21 3-79,16 6-65,12 7-32,6 10-24,-1 14-72,-6 15-8,-12 21-96,-15 22-376,-21 22 279,-47-10-6744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7.2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42 11971,'3'-2'352,"7"-4"216,15-3-768,20-1 160,25 1 0,27 3 0,27 7 8,23 9 8,20 11 16,17 12 8,16 11 0,11 12 0,6 13 8,2 12 8,-5 13 8,-9 13-96,-14 12-272,-17 11-193,-17 7-735,-19 5-832,-20 0 1216,-29-25-6450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7.70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5089,'18'0'280,"29"3"312,31 5-400,32 10-32,29 11-8,25 12-96,21 13-16,15 14-8,8 11 0,-1 13-104,-6 12-240,-16 11-152,-21 9 8,-28 7 72,-29 2 200,-33 0 144,-32-5-8,-30-6 16,-28-6-8,-26-9 24,-22-7-384,-21-11 272,4-20-3921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53.6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215 537 3017,'-10'-11'812,"1"0"1,0-1-1,1 0 0,0-1 1,-11-24-1,-25-73 846,29 68-1027,-45-130 1569,27 56 2645,54 160-2834,-6-17-1543,77 168 1495,407 908 427,-304-640-4222,-129-307-1098,-25-53 1295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7.9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1136,'17'1'72,"20"4"80,20 5-216,9 9 48,-7 0-1264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8.0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196 0 640,'-8'13'176,"-11"16"168,-13 15-160,-10 11-408,-8 6 152,6-8-976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28.23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91 1 3825,'-4'9'368,"-6"13"504,-7 13-896,-3 10-744,-1 6 528,3-5-3793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37.5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34 6697,'28'-1'144,"41"-3"-120,43-1 8,38-2 185,32 0 55,26 1 40,20 3-8,17 6-144,12 9-64,13 9-48,12 15-8,10 18-32,8 17-24,4 24-232,1 23-96,-5 28-393,-9 25-199,-16 23-24,-22 16 88,-24 10 152,-27 0 416,-48-36-2913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37.9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7922,'8'2'272,"17"6"264,21 10-648,26 9 144,25 12 40,23 11 56,21 14 16,19 16-8,13 16-8,11 17-24,4 16-8,0 18 48,-3 18 24,-6 21 96,-7 21 56,-10 25 16,-11 23-16,-16 21-112,-19 17-72,-21 6-56,-22-2-8,-23-14-184,-21-24-360,-22-26-1488,-22-28 1216,-8-48-7474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38.50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22 9466,'8'-1'320,"21"-3"88,22-4-416,24 2 8,27 4 8,28 9 8,27 11 8,28 12 0,22 12 0,21 13 0,18 14-8,13 16-8,11 18-8,5 24-128,-1 28-56,-4 31-440,-10 30-464,-15 26-144,-19 18 55,-26 6 289,-29-2 280,-33-16 456,-39-49-4097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38.82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28 8706,'12'-3'216,"20"-3"-64,22-3-208,26 2 32,26 5 8,26 11-64,24 16-104,20 21-504,18 23-288,14 28-1065,9 27 1073,-32-8-3073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39.44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93 7106,'23'-7'528,"31"-6"528,36-4-664,38-2-104,38 1 96,39 5-80,36 7 120,36 10-40,33 10-136,31 11-48,24 11-296,20 8-408,8 3-240,-1 1-520,-10-2-328,-22-1 911,-71-7-5752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39.9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39 14 6185,'-39'-5'184,"53"-2"-40,93 5-120,97 11 16,80 15 0,57 14 8,30 16-16,8 15-8,-8 15-360,-17 13-696,-24 10 616,-67-12-4521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40.28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7058,'24'5'280,"37"7"160,45 13-720,47 13-209,42 17-327,34 17-64,26 17 120,16 15 56,7 14 512,-43-13-3465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4.3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314 152 1816,'0'-13'6287,"-1"13"-6150,-22-8 2344,17 7-2179,-1 0 0,1 0 0,-1 1-1,1-1 1,-12 3 0,12 0-193,1 1-1,0 0 1,-1 0 0,1 1-1,1-1 1,-1 1 0,1 1 0,-1-1-1,1 0 1,0 1 0,1 0-1,-1 0 1,1 0 0,0 0-1,0 1 1,0-1 0,-3 12-1,0-1-67,1 0 0,1 0 0,0 0 0,1 1 0,-1 21 0,4-34-10,0 1 1,0-1-1,0 0 1,0 1-1,1-1 1,0 0-1,0 0 1,0 1-1,0-1 1,1 0-1,-1 0 0,1 0 1,0-1-1,1 1 1,-1 0-1,0-1 1,1 1-1,0-1 1,0 0-1,0 0 1,0 0-1,1 0 1,-1 0-1,1-1 1,-1 0-1,1 0 1,0 0-1,0 0 0,0 0 1,5 1-1,-5-2-1,1 0 0,0-1-1,0 1 1,0-1 0,0 0-1,0 0 1,0 0 0,0-1-1,0 0 1,0 1 0,-1-2-1,1 1 1,0-1 0,-1 0-1,1 0 1,-1 0 0,1 0-1,-1-1 1,0 0 0,0 1-1,0-2 1,-1 1 0,1 0-1,-1-1 1,1 0 0,3-5-1,2-5 68,1-1-1,-2 0 1,0-1-1,-1 0 1,0 0-1,-1-1 0,-1 0 1,-1 1-1,-1-2 1,0 1-1,-1 0 1,0-1-1,-2 1 1,-2-25-1,2 38-86,-1-1 0,0 1 0,0 0 1,0 0-1,-1-1 0,1 1 0,-1 0 0,0 0 0,0 0 0,-1 1 0,1-1 0,-1 1 0,0-1 0,0 1 1,0 0-1,0 0 0,-1 0 0,1 0 0,-1 1 0,1-1 0,-1 1 0,0 0 0,0 0 0,0 0 1,0 1-1,-1-1 0,1 1 0,0 0 0,0 0 0,-1 1 0,1-1 0,-1 1 0,1 0 0,-1 0 0,1 1 1,-8 1-1,4-1-27,1 0 0,0 1 0,-1 0 0,1 1 0,1-1 1,-1 1-1,0 1 0,0-1 0,1 1 0,0 0 0,0 1 0,0-1 1,1 1-1,-1 1 0,1-1 0,0 1 0,1-1 0,-1 1 0,1 1 1,0-1-1,-3 9 0,4-5 56,0 1 0,1 0 0,0 0 0,1-1 0,0 1 0,1 1 0,0-1 0,1 0 0,0 0 0,1-1 0,0 1 0,1 0 0,0 0 0,0-1 0,1 0 0,1 0 0,6 12-1,-7-14-7,1 0-1,0-1 0,0 1 0,1-1 1,-1 0-1,2-1 0,-1 1 0,1-1 1,0 0-1,0-1 0,0 0 0,1 0 1,0 0-1,0-1 0,0 0 0,0-1 1,1 0-1,-1 0 0,1-1 0,0 0 1,13 1-1,-17-3-8,0 0-1,-1 0 1,1-1 0,0 1 0,0-1-1,0-1 1,0 1 0,-1 0 0,1-1-1,-1 0 1,1 0 0,-1-1 0,0 1-1,0-1 1,0 0 0,4-3 0,-2 0 4,-1 0 1,1 0-1,-1 0 1,-1-1 0,0 1-1,0-1 1,0 0 0,0 0-1,3-12 1,-4 9 2,0 0 1,-1 1-1,0-1 1,0 0-1,-1 0 1,0 0-1,-1 0 1,0 0-1,-1 0 1,0 0-1,0 0 1,-1 0-1,0 0 1,-1 1-1,0-1 1,-6-11-1,5 15-30,0-1 0,-1 1 0,0 0-1,0 1 1,-1-1 0,1 1-1,-1 0 1,-1 0 0,1 1 0,0-1-1,-1 2 1,0-1 0,0 1 0,0 0-1,-15-4 1,11 4-42,-1 1 0,0 0 0,1 1 0,-1 0 0,0 1 0,0 0 0,0 1 0,1 0 0,-1 1 0,-14 4 0,17-3 11,-1 0 1,1 1-1,-1 0 0,1 0 1,0 1-1,1 0 0,-1 0 1,1 1-1,0 1 0,0-1 1,-12 15-1,16-16 46,0 1-1,0 0 1,0 0 0,1 0-1,0 0 1,0 0-1,1 1 1,0-1 0,0 1-1,0 0 1,1 0-1,0-1 1,0 1 0,0 0-1,1 0 1,1 0-1,-1 0 1,2 9 0,0-9 12,0 1 1,0-1 0,1 0-1,0 0 1,0 0-1,0 0 1,1 0 0,0-1-1,1 0 1,-1 0 0,1 0-1,0 0 1,1-1 0,0 0-1,-1 0 1,1 0 0,1-1-1,-1 1 1,1-2 0,0 1-1,-1-1 1,1 0 0,1 0-1,13 3 1,-12-4-20,-1-1 1,1 1 0,0-1-1,0-1 1,-1 1 0,1-1-1,0-1 1,0 0 0,-1 0-1,1-1 1,0 0 0,-1 0-1,0-1 1,1 0 0,-1-1-1,0 1 1,-1-2 0,1 1-1,-1-1 1,0 0 0,10-10-1,-8 6 4,-2 0-1,1-1 1,-1 0-1,-1 0 0,0-1 1,0 0-1,-1 0 1,-1 0-1,0 0 0,0-1 1,-1 0-1,-1 0 1,2-15-1,-3 22-14,-1-1 0,1 0 1,-1 0-1,-1 0 0,1 1 0,-1-1 0,0 0 0,-1 0 1,1 1-1,-1-1 0,0 1 0,0 0 0,-1-1 0,0 1 1,0 0-1,0 0 0,0 1 0,-1-1 0,0 1 0,1-1 1,-2 1-1,1 0 0,0 1 0,-1-1 0,0 1 0,0 0 1,0 0-1,0 0 0,-8-2 0,3 2-54,0 1-1,1 0 0,-1 0 1,-1 1-1,1 1 1,0-1-1,0 2 0,0-1 1,0 2-1,0-1 1,0 1-1,0 1 1,0-1-1,1 2 0,-1-1 1,1 2-1,0-1 1,0 1-1,1 0 1,-1 1-1,1 0 0,0 0 1,-9 11-1,9-11 66,1 1-1,0 0 0,1 1 0,0-1 1,0 1-1,0 1 0,1-1 1,0 1-1,1 0 0,0 0 1,1 0-1,-1 0 0,2 1 0,-1-1 1,1 1-1,1 0 0,0 0 1,0-1-1,1 1 0,0 0 1,1 0-1,0 0 0,1 0 1,2 11-1,-1-15 21,-1 0 0,1 0 0,0 0 0,0 0 0,1 0 0,-1 0 0,2-1 1,-1 0-1,0 0 0,1 0 0,0 0 0,0-1 0,0 0 0,1 0 0,-1 0 0,1-1 0,0 0 0,0 0 1,0 0-1,10 2 0,-6-2-13,0-1 0,1 0 0,-1-1-1,1 0 1,-1-1 0,1 0 0,0-1 0,-1 0 0,1 0 0,-1-1 0,0-1 0,14-4 0,-15 4-14,0 0 0,-1-1 1,1-1-1,-1 1 1,0-1-1,0 0 0,-1-1 1,1 0-1,-1 0 0,-1-1 1,1 0-1,-1 0 0,10-14 1,-13 15 1,0 0 0,-1 0-1,1 0 1,-1 0 0,0-1 0,-1 1 0,1 0 0,-1-1 0,-1 0 0,1 1-1,-1-1 1,0 1 0,-1-1 0,1 0 0,-1 1 0,-1-1 0,1 1-1,-1-1 1,0 1 0,-1 0 0,-3-8 0,2 7-9,1 1 0,-1 0 0,1 0 0,-2 1 0,1-1 0,-1 1 0,1 0 0,-2 0 0,1 0-1,0 1 1,-1 0 0,0 0 0,0 0 0,0 1 0,-12-5 0,9 5-40,-1 0 1,0 1-1,1 0 0,-1 0 0,0 1 1,0 1-1,0 0 0,0 0 0,0 1 1,-15 2-1,15-1 30,-1 0 0,0 1 0,1 0 0,0 1-1,0 0 1,0 0 0,0 1 0,1 0 0,0 1 0,0 0 0,0 1 0,1 0 0,0 0 0,0 1 0,0 0 0,1 0 0,1 0-1,-1 1 1,1 0 0,1 1 0,-6 11 0,9-15 42,1 0-1,-1 0 1,1-1 0,0 1-1,0 0 1,1 0 0,0 0 0,0 0-1,1 0 1,-1 0 0,1 0-1,0 0 1,1 0 0,0-1-1,4 11 1,-2-7 23,1-1-1,0 1 1,1-1-1,0-1 1,0 1 0,1-1-1,0 0 1,0 0-1,9 6 1,-4-4-11,1 0 0,0-1 0,0-1-1,1 0 1,0 0 0,0-2 0,1 0 0,0 0-1,-1-1 1,1-1 0,1-1 0,18 1 0,-29-3-30,0 0 1,1 0 0,-1-1 0,0 0-1,1 0 1,-1 0 0,0-1-1,0 1 1,0-1 0,0 0 0,0-1-1,0 1 1,-1-1 0,1 0-1,-1 0 1,0-1 0,0 1-1,0-1 1,0 0 0,-1 0 0,1 0-1,-1-1 1,0 1 0,-1-1-1,1 0 1,-1 1 0,1-1 0,-2 0-1,1 0 1,0-1 0,1-9-1,-2 3 2,1-1-1,-1 1 0,-1-1 0,-1 1 0,1 0 1,-2-1-1,0 1 0,0 0 0,-1 0 1,-1 0-1,0 0 0,-10-21 0,8 23-34,-1-1 0,1 2-1,-2-1 1,1 1 0,-1 0 0,-1 1-1,0 0 1,0 0 0,0 1 0,-1 0-1,0 0 1,0 1 0,-1 1-1,0 0 1,0 0 0,0 1 0,-22-5-1,26 8-9,-1-1 0,0 2-1,1-1 1,-1 1-1,0 0 1,1 1 0,-1-1-1,0 2 1,1-1-1,-1 1 1,1 0 0,0 1-1,-1-1 1,1 2-1,0-1 1,1 1 0,-1 0-1,1 0 1,-1 1-1,1-1 1,1 1 0,-1 1-1,1-1 1,0 1-1,0 0 1,0 0 0,1 1-1,-5 10 1,5-10 61,0 1 1,0 0 0,1 0 0,1 0-1,-1 0 1,1 0 0,1 1-1,-1-1 1,2 0 0,-1 1-1,1-1 1,0 1 0,1 0-1,0-1 1,0 0 0,1 1-1,0-1 1,0 0 0,1 0-1,0 0 1,1 0 0,-1 0-1,2-1 1,-1 0 0,1 0-1,0 0 1,0 0 0,1-1-1,0 0 1,0 0 0,0 0-1,1-1 1,0 0 0,0 0-1,0-1 1,1 0 0,0 0-1,-1 0 1,1-1 0,0-1-1,1 1 1,-1-1 0,12 1-1,-9-2-14,0 0-1,0-1 1,0 0-1,0-1 0,0 0 1,0-1-1,0 0 1,0 0-1,0-2 0,-1 1 1,0-1-1,1 0 1,-1-1-1,-1-1 0,1 1 1,-1-2-1,0 1 1,0-1-1,-1 0 0,0-1 1,0 0-1,9-13 1,-8 9 9,-1 1 1,0-2 0,-1 1-1,0-1 1,-1 0-1,-1 0 1,0 0 0,0-1-1,-1 0 1,-1 0 0,-1 0-1,0 0 1,-1-1 0,0 1-1,-1 0 1,0-1 0,-4-16-1,3 24-18,-1 0 1,1 0-1,-2 0 0,1 1 0,-1-1 1,0 0-1,0 1 0,0 0 0,-1 0 1,0 0-1,0 0 0,-1 1 0,0 0 1,0-1-1,0 2 0,0-1 0,-9-5 1,7 6-47,-1 0 1,0 0-1,-1 1 1,1 0-1,-1 0 1,1 1-1,-1 0 1,0 0-1,0 1 1,0 0-1,0 1 1,-13 1-1,10 0-12,0 0 0,1 1-1,-1 0 1,1 1 0,-1 1 0,1-1 0,0 2-1,0 0 1,1 0 0,0 1 0,0 0 0,0 0-1,0 1 1,1 1 0,0 0 0,1 0 0,0 0-1,0 1 1,1 1 0,0-1 0,-7 13-1,10-13 67,1 0-1,-1 0 0,2 0 0,-1 0 0,2 1 0,-1-1 1,1 1-1,0-1 0,1 1 0,0 0 0,1-1 0,0 1 1,0-1-1,1 0 0,0 1 0,1-1 0,0 0 0,0 0 1,1 0-1,1-1 0,-1 1 0,1-1 0,0 0 0,1 0 1,0-1-1,0 0 0,1 0 0,0 0 0,0-1 0,0 0 0,1 0 1,0-1-1,0 0 0,1 0 0,-1-1 0,1 0 0,0 0 1,0-1-1,0 0 0,0-1 0,1 0 0,-1-1 0,1 0 1,-1 0-1,17-1 0,-20-1-28,0 0 0,0 0-1,1-1 1,-1 0 0,0 0 0,0 0 0,-1-1 0,1 0-1,-1 0 1,1 0 0,-1-1 0,0 0 0,0 0 0,0 0-1,-1-1 1,1 1 0,-1-1 0,0 0 0,-1 0 0,1-1-1,-1 1 1,0-1 0,0 1 0,-1-1 0,0 0 0,0 0-1,0 0 1,-1-1 0,1 1 0,-1-7 0,0 7-189,-1 0 0,0 0 1,0 1-1,-1-1 1,0 0-1,0 0 0,0 0 1,-1 0-1,1 1 0,-1-1 1,-1 1-1,1-1 0,-1 1 1,0 0-1,0 0 0,-1 0 1,1 1-1,-1-1 0,0 1 1,0-1-1,-5-2 0,-10-7-837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40.51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11963,'4'11'-104,"10"15"-465,12 18-311,16 16-424,15 15-384,12 12-313,7 11 169,2 9 431,-1 6 841,-15-16-1064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49.5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292 0 7826,'-89'3'536,"-15"0"504,30-1-808,50 0-8,55 0-120,49 3-64,40 4-32,28 8-48,19 10-384,11 9-248,1 11-304,-2 11 15,-9 8 81,-12 11-40,-16 8-112,-18 10-264,-20 9 687,-28-13-1591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49.9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0 368 9578,'4'-6'232,"8"-11"-200,12-13-8,14-11 0,14-8 0,13-4 40,13 1 48,13 6 56,10 8 32,9 13-8,5 14-24,4 18-48,5 19-24,1 21-40,2 21-8,-3 19-72,-7 16-144,-13 13-296,-15 6-144,-21 1-184,-21-4 16,-23-7 168,-23-8-8,-21-9-241,-19-9-591,-20-9 816,1-19-3513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0.2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1 219 8098,'4'-4'576,"11"-6"152,14-8-32,15-7-288,17-7-144,14-3-120,14 1-24,12 4-48,11 9-24,9 11-24,7 14-8,2 16-48,0 17-104,-5 16-120,-5 16-104,-10 13-168,-11 12-16,-18 13 96,-18 9 136,-23 5 328,-20 3 144,-19-3 32,-18-10-72,-17-11-512,-14-14-344,-14-17-745,-11-17-415,-13-20 1016,9-15-2801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0.5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4 180 3673,'-1'-4'696,"-1"-4"632,1-6-584,6-4-87,6-4-33,10-3-16,10-1 80,13 1-40,12 5-264,12 7-128,13 9-216,14 9-120,11 10-296,9 9-184,1 8-312,-5 8 80,-10 7 344,-16 6 352,-18 3 616,-19 3 120,-18 0 32,-17-2-152,-16-1-312,-14-4-160,-14-4-360,-13-7-216,-16-9-720,-17-12-649,-18-12 1073,7-9-4097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0.84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10 440 2272,'-3'-7'185,"-2"-9"167,4-9 336,6-7 352,12-3 352,14-3 1,16 0-377,18-1-280,17-1-264,15 0-48,11 1-112,7 2-88,4 8-152,-1 10-40,-2 13-168,-6 16-48,-10 18-32,-13 19-8,-15 17 160,-18 17 56,-17 12 64,-17 8 24,-14 3-16,-10-4-48,-7-8-480,-3-13-544,1-18 560,3-18-7626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1.2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929 971 11338,'4'0'777,"3"0"767,-1 0-896,1 0-224,-1-3-56,0-4-216,-1-5-72,-1-8-80,0-10-8,0-11-40,1-13-104,0-12-352,-1-9-248,-3-9-296,-6-5-64,-10-1-97,-14 5 97,-14 11 200,-14 14 176,-11 20 592,-10 19 456,-6 19 336,-5 16 72,-1 12 48,0 7-248,5 5-152,8 1-24,11-3-96,14-5-136,14-8-144,16-12-56,13-16-104,15-17 72,16-19-304,18-18-360,18-18-1464,16-10 1255,-4 9-5760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1.4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118 1 5137,'12'17'856,"12"23"617,9 24-593,2 21-312,-4 15-296,-9 8-80,-12 4-80,-12-4-24,-14-7-152,-13-12-192,-13-16-712,-14-18-313,-16-22 609,4-16-5665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1.7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0 241 9274,'8'-7'520,"16"-10"168,17-11-208,21-9-200,20-4-64,20 1-88,18 6-24,17 9-31,12 13-1,8 16 8,5 18 0,0 20-24,-4 21-48,-11 19-104,-16 16-96,-22 10-273,-23 7-47,-28 3 56,-26-1 72,-27-3 296,-23-5-40,-23-10-144,-19-11-264,-22-15-680,-20-19-73,-18-21 9,-15-23 256,-9-23 152,-4-22 88,3-20 439,26 0-1775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1.9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1 490 2385,'0'-12'952,"4"-15"1096,7-12-79,12-9-449,14-6-200,17 1-456,17 1-71,18 5-129,16 6-64,14 6-48,14 7-40,11 5-96,9 6-40,4 6-88,0 8-72,-4 10-72,-6 12-32,-11 13-264,-15 14-152,-18 14-568,-20 15-368,-22 14-553,-21 13-311,-24 7-545,-23 5 1345,-9-17-4009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7.8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2835 3632 10114,'2'-6'304,"11"-10"304,23-19-968,34-23 48,44-29-256,45-29-168,48-29-152,41-27 56,35-21 303,28-17 185,20-9 192,12-6-40,5 0-48,1 4 0,-6 7 128,-9 10 56,-15 12 56,-18 13 0,-24 14 16,-27 15 8,-36 16 128,-38 17 304,-45 18 513,-46 17 103,-50 17-168,-49 14-320,-51 16-544,-51 18-120,-48 23 72,-46 24 56,-42 27 40,-39 28 0,-33 31-40,-30 32-40,-28 35-24,-23 34-8,-21 35-24,-16 29-24,-8 23 8,-4 13 8,5 6 24,10 3 8,14 0-216,18 2 24,22 5-472,27 4 104,32 1-353,37-4 81,45-15 88,48-22-216,59-33 144,60-37 464,44-58-2673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5.0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104 460 2553,'5'-13'735,"0"-1"0,-1 0 1,-1 0-1,0 0 0,0-18 1,-3 28-632,0 0 0,0 0 1,0 0-1,-1 0 1,1 0-1,-1 0 1,0 1-1,0-1 1,0 0-1,-1 0 1,1 1-1,-1-1 1,-3-4-1,3 6-240,1 1 0,-1-1 1,0 0-1,0 0 0,0 1 0,0-1 1,0 1-1,0 0 0,0 0 0,-1-1 1,1 1-1,0 1 0,-1-1 0,-2-1 1,3 2 103,1 0 0,-1 1 0,1-1 0,-1 0 0,0 0-1,1 1 1,-1-1 0,1 0 0,-1 1 0,1 0 0,-1-1 0,1 1 0,0 0 0,-1 0 0,1 0 0,0 0 0,-1 0 0,1 0 0,0 0 0,0 0 0,0 0 0,0 1 0,0-1 0,0 0 0,1 1 0,-1-1 0,0 1 0,1-1 0,-1 1 0,1-1 0,-1 3 0,-16 56 1008,15-52-1009,-5 24 453,2-1-1,1 1 0,1 0 0,1 0 1,2 0-1,1 0 0,8 43 0,-9-73-411,0-1 0,0 1 0,1 0-1,-1 0 1,1-1 0,-1 1 0,1 0-1,-1-1 1,1 1 0,0 0 0,0-1-1,0 1 1,0-1 0,0 1 0,0-1-1,0 0 1,0 1 0,1-1-1,-1 0 1,3 2 0,-3-3-6,0-1 0,0 1 0,0 0-1,0 0 1,0-1 0,0 1 0,0-1 0,0 1 0,0-1 0,0 1 0,0-1-1,0 0 1,-1 0 0,1 1 0,0-1 0,0 0 0,-1 0 0,1 0 0,0 0-1,-1 0 1,1 1 0,-1-1 0,1-2 0,7-13 1,0 0 0,7-28 0,-14 42 2,132-500 1236,-130 492-1262,-1 4-12,-1-1 1,1 1-1,-1-1 0,0 1 1,-1-1-1,1 1 1,-1-1-1,0 1 1,-1-1-1,0 1 1,0-1-1,0 1 0,-3-8 1,4 14 37,0 0-1,0-1 1,-1 1-1,1 0 1,0-1 0,0 1-1,-1 0 1,1-1 0,0 1-1,0 0 1,-1-1 0,1 1-1,0 0 1,-1 0-1,1-1 1,-1 1 0,1 0-1,0 0 1,-1 0 0,1-1-1,-1 1 1,1 0-1,0 0 1,-1 0 0,1 0-1,-1 0 1,1 0 0,-1 0-1,1 0 1,0 0 0,-1 0-1,1 0 1,-1 0-1,1 0 1,0 1 0,-1-1-1,0 0 1,-14 17-84,-5 23-502,20-40 578,-12 41-755,1 0 0,2 1 0,2 1 0,2-1 0,2 1 0,2 47 0,1-78 439,1 0 0,0 0 0,0 0 0,5 14 0,2-7-205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2.5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94 11570,'10'-4'625,"19"-7"215,19-7-192,20-2-248,18 0-72,18 6-120,14 7-40,10 14-56,8 13 0,0 15-24,-3 12-8,-9 11-24,-12 6 0,-15 7-160,-17 4-120,-22 6-168,-22 5-72,-25 6 72,-22 5 56,-22 1-152,-19 0 16,-18-6-144,-15-8-65,-16-12 193,-12-14 64,-7-17 216,-2-15 128,6-15 144,10-14-8,14-12-112,17-12-176,18-10-120,19-9-16,20-6 128,17-2 248,16 3 264,16 6 120,13 8 344,10 9 104,10 10 153,8 8 31,7 7-192,3 5-152,0 5-320,-4 2-112,-6 0-160,-9 1-32,-8-1-8,-10 2-8,-8 2-184,-9 6-200,-8 8-528,-8 8-192,-9 10-168,-9 8-57,-8 4 81,-7 2 144,-7-2-281,-4-4-463,-7-7 1192,3-11-3809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2.8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0 209 8274,'1'-4'1136,"2"-5"1273,4-7-1553,7-6-80,9-4-272,12-2-80,13-1-168,13 2-56,11 4-32,10 6 40,9 9 88,10 11-8,10 13-56,10 14-80,7 13-136,6 13-136,3 10-328,1 8-224,-7 2-664,-10 2-352,-19-3 927,-26-14-10409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3.1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2 382 7498,'-1'-10'960,"1"-14"1528,4-13-1960,9-13-103,15-6 79,14-1 80,17 5-24,15 9-56,16 11-40,17 14-112,17 16-64,17 18-104,19 21-48,17 23-136,14 22-168,10 20-464,4 13-264,-6 10-528,-11 4-369,-23 0 1033,-39-23-9042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3.4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1 115 12235,'1'-3'360,"4"-7"-120,9-7-104,14-4-24,17-3-24,17 3 8,16 6 32,17 12 24,17 13-16,17 18-64,16 20-208,15 22-864,11 20-545,1 21-1255,-6 14-9,-17 9 1465,-34-19-2777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6.4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1 128 4729,'12'0'272,"15"0"152,16-1 64,17-3 32,16-3-8,17-5 1,17-3-17,18-2-48,15-2-72,16 0-168,13 2-96,16 6-88,15 5-16,12 11-24,11 10-120,9 12-496,6 12-464,5 10 551,-41-4-6160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6.9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16 441 9026,'-4'-3'544,"-3"-5"1969,3-9-3618,10-9 89,18-8 328,22-7 288,23-3 232,23-2 192,22-1 456,20 3 64,22 3 72,21 5-120,24 8-264,23 9-64,26 12-128,23 13-24,22 16-16,18 17 0,15 15-8,10 16 0,2 12 0,-6 11-88,-10 5-400,-18 2 80,-22-3-968,-24-7-144,-28-14 847,-54-18-6016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7.3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0 187 6753,'8'-6'353,"18"-8"575,25-8-1064,33-7 128,34-2 16,36 1 24,32 3 0,30 8 80,24 10 32,21 11 24,17 10-16,14 7-64,11 5-24,9 1-40,6 1 0,3-1-16,0 3 0,-2 1-8,-5 3-56,-9 2-384,-13 2-448,-17 4 471,-56-7-6536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7.6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45 10162,'2'-2'-456,"12"-2"-688,17-3 96,29-1 664,31-2-1,32 2 17,30 2 72,24 8 576,20 8 160,18 12 65,15 12-57,14 14-240,13 12-96,11 11-80,7 7-8,1 6-8,-4 3 0,-10 1 0,-14-1-48,-18 0-1681,-21-4 1241,-45-15-5489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8.08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11 2929,'28'-2'648,"40"-3"624,43 2-72,40 5-240,33 10-223,27 13-345,19 17-120,13 18-136,6 17-40,1 13-40,-3 11 0,-7 5-32,-9 3 0,-13 0 0,-13 1-8,-18 1-16,-19 1-16,-22-1-408,-24-2-312,-26-8-321,-26-10-135,-26-16 640,-22-20-4313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8.4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35 249 9058,'-7'-7'104,"-6"-9"-144,1-8-40,9-6 136,17-5 16,22-1-40,26 1 48,30 4 152,29 8 56,30 11-16,27 14-56,26 17-200,21 18-96,18 23-328,10 20-200,5 22-120,-2 17 64,-8 13 304,-12 6 200,-16 3 168,-18-2-24,-21-6-609,-20-8-351,-27-8-272,-24-10-40,-29-10 223,-28-9 657,-23-19-1272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5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173 119 2328,'10'-27'436,"-6"19"-202,0-1 0,-1 1 0,-1 0 0,1-1 0,-1 1 0,-1-1 0,1 0 0,-1-15 0,-2 25-200,0-1 0,0 0 0,0 1 0,1-1 0,-1 0 0,0 1 0,0 0 0,0-1 0,0 1 0,1-1 0,-1 1 0,0 0 0,1-1 0,-1 1 0,0 0 0,1 0 0,-1 0 0,1 0 0,-1-1 0,1 1 0,0 0 0,-1 2 0,-19 27 146,-85 187-3394,90-180 3309,2 1 0,1 1 0,-12 79 0,25-75 580,-1-42-652,1-1 0,-1 1 0,0 0 0,0-1 0,0 1 0,0-1 0,1 1 0,-1-1 0,0 1 0,1-1 0,-1 1-1,0-1 1,1 1 0,-1-1 0,1 1 0,-1-1 0,0 0 0,1 1 0,-1-1 0,1 0 0,-1 1 0,1-1 0,0 0-1,0 1 1,0-2 2,1 1-1,-1 0 1,0 0-1,0-1 1,0 1-1,0 0 0,1-1 1,-1 1-1,0-1 1,0 0-1,0 1 1,0-1-1,0 0 1,0 0-1,0 1 0,-1-1 1,3-2-1,21-25 92,31-42-1,-3 2 150,-36 50-182,-11 13-197,1 0-1,-1-1 0,0 0 1,0 0-1,-1 0 0,0-1 0,0 0 1,-1 0-1,1 0 0,2-11 1,-7 14-1160,-6 6 456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8.6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8 227 3785,'-3'-9'784,"-1"-8"680,3-8-415,7-5-537,9-2-48,14 1 24,15 2 16,17 5-8,19 6-32,21 8-56,18 9-64,17 12-184,15 14-136,10 18-600,6 18-592,-1 20-1473,-9 19 1425,-31-7-4129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8.6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 0 752,'-7'16'16,"-2"5"-784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9.0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67 9698,'13'-3'288,"23"-5"24,28-4-472,29-2-120,24 0-232,19 3 16,13 6 112,4 9 144,0 12 256,-4 14 16,-11 20-264,-10 19-120,-15 20-72,-14 17-25,-16 13 249,-16 6 120,-18 1 8,-18-4-376,-20-9-928,-19-10 832,-8-23-3553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9.4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89 12291,'4'-4'272,"12"-6"-256,17-7-32,24-3-32,25 0-8,21 6-24,19 10 8,11 16 56,6 17 8,1 21-56,-6 20-8,-9 20-24,-11 18-40,-15 15 64,-16 9 8,-17 1-297,-19-4-327,-18-12-1032,-18-13-777,-21-14 1289,-8-22-4097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1:59.7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41 13211,'8'-2'304,"15"-5"-32,22-3-456,25-2 136,28 3-192,25 9-16,22 11 0,17 15 64,10 18 216,4 17 32,3 18 8,-3 17-16,-4 13-32,-7 11-16,-9 7-240,-10 4-224,-17 3-625,-17 0-631,-23-3 952,-27-24-7770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0.0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1 212 11378,'6'-7'521,"14"-9"463,20-10-1088,25-8-112,28-2-360,27 0-145,26 6-15,21 10 104,17 14 336,11 17 48,9 20-368,5 20-400,4 21-1113,3 15 1105,-37-6-3545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0.3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41 142 6705,'-2'6'713,"-4"6"695,-3 4-840,0 1-360,1-1-224,3-3-400,3-4-96,6-5 16,3-5 80,5-6 264,3-5 96,6-2 72,5-2 56,9 1 80,11 0 8,11 2-24,13 2-40,11 0-80,9-1-24,8-1-104,7-2-120,2-3-633,2-3-607,-4-1 800,-20 3-4153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0.7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0 370 3753,'9'-14'992,"12"-19"928,18-15-431,17-9-569,20-2-240,17 4-208,17 9-16,15 12 80,12 13-47,13 18-113,8 19-72,7 23-200,4 21 0,0 23 72,-2 20-8,-5 18-8,-7 14-32,-11 10-296,-11 8-56,-16 2-192,-19-3-168,-23-6-265,-23-10-527,-22-14 760,-18-28-8378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1.0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1 208 12147,'9'-7'328,"19"-12"-112,22-11-216,26-9-24,26-2 0,23 5 16,20 10 8,16 16 88,11 19 56,8 22 48,6 23 0,7 24-88,5 25-48,3 23-120,-1 19-72,-6 16-176,-9 11-128,-15 10-425,-17 9-415,-23 5 728,-33-31-9210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1.3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 20 7586,'11'-2'208,"22"-1"-72,26-3-112,26 0-56,24 3-88,19 7-184,13 9-177,6 14-511,2 15-400,-4 18 752,-27-1-3353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5.6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0 184 1360,'24'-21'400,"3"-4"329,4 0-161,-2-2-400,3 3-144,-4 7-248,0 2-56,-4 7 16,-4 2 71,-5 2 185,-4 0 48,-10 4 9,-1-2-41,-4-4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1.7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 7586,'5'4'552,"8"6"800,12 8-1408,14 10-168,17 12-464,15 10-176,13 13-153,10 13 105,4 13 424,1 13 176,-5 11 264,-6 11 120,-11 8 224,-9 4 32,-12 5 32,-11 3-32,-12 2-176,-12-1-32,-12-6-40,-11-8-88,-11-15-816,-10-16 584,0-25-5305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5.51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3417,'3'18'216,"7"-3"-264,-1-4-840,6 2 471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5.76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30 1 4073,'-2'21'88,"-3"0"280,-4 3-1624,-4 2 680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6.00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1 6233,'39'21'288,"3"-5"192,3 2-423,-1-2-33,1-3 0,-3 0 8,-2-2 0,2-3-16,-2-1-80,2-10-1657,2-7 1233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6.13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1 1856,'1'21'64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6.570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54 0 2481,'-20'39'-96,"3"-3"-49,7-2-15,3-8 72,7-12 136,4-4 0,8-8-40,4 1-176,6-5 120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6.73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 1 5073,'-2'21'248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6.93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5593,'20'13'-944,"-3"-11"760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7.42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100 1 6193,'-14'49'328,"-3"-20"537,2-3-913,2-7 344,-1 2 144,3-4 72,1-6-32,5-5-264,5-4-184,5-7-2000,0-4 1359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7.81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9146,'3'2'312,"4"1"-40,0-1-136,-1 1-336,1-1-456,0-2-1689,-2 0 1393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5.9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3001,'19'4'360,"4"2"240,0 2-240,0-1-232,-1-1-24,-1-3-8,-5 0-8,-3-3-24,-2 0-56,-7 0-112,-7-3-336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8.44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 7490,'32'106'-232,"-20"-35"-1209,0-13 433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8.88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8266,'19'23'40,"3"-7"-520,5-3-264,-1-3-745,0-5-471,-1-5 1048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9.27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9 8514,'2'14'-472,"6"-14"-1049,6-8-511,1-6 1024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9.06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11 1 10138,'3'36'-344,"-3"-12"-360,-3-16-1913,-7 2 1425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9.45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 6801,'20'24'-96,"-1"-9"-152,-1-12-136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0.28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 2224,'11'8'5186,"-8"-1"-3674,-1 1-320,-1 8-536,1 3-216,0 11-384,-1 4-128,-1 6-336,2 2-280,0 1-1512,-2-1 1328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0.597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18 4457,'2'4'232,"1"-1"232,4 0-256,5 2 16,1 2 40,7-1 24,5-1-56,5-5-80,4 0-56,5-10-552,-2-6-488,-1-8 520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9.77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 1 3585,'-2'49'1056,"2"7"856,2 6-399,6 1-849,2-1-328,2-4-472,2-4-392,2-10 304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1.27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2425,'2'12'752,"6"-3"784,1-2-64,6-2-359,3-2-337,6-3-496,2 0-136,10-8-152,2 0-448,6-3 304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1.71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4201,'5'13'104,"2"0"208,4 2-880,1-2-8,3 0 232,0-2 256,0-3 176,2-1-384,-7-7 240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6.1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0 792,'0'6'592,"4"2"745,5 1 71,9 4-120,1 3-232,8 6-399,3 1-153,1 3-192,0 0-96,0-3-152,-1-2-24,-5-5-48,-1-4-96,-10-7-464,-3-4-433,-14-10-1775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2.16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34 2969,'12'-13'104,"3"-8"-8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2.38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11 0 3337,'-2'2'88,"-3"1"696,2-4-1168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2.63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51 20 4321,'-14'5'64,"2"-5"-144,4-2-120,1 1-224,2-1-120,2-1-32,3-2 39,-2-6 321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2.86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45 1 10314,'-13'45'360,"-9"-17"-120,12-14-1800,17-35-5041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3.61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4 7242,'22'0'72,"-24"-2"-216,2 1-209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4.07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6161,'5'0'96,"11"4"576,-7-3-1072,1 4 80,-2 2 96,1 1-8,-6 0 24,0 0 48,-3-2 152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4.59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2192,'32'8'128,"-12"-3"153,-1 0-257,-4 1 8,-3-1 224,-9 2 552,-1 1 176,-2 2 232,-5 6-208,1 2-583,1 0-729,-1 3 151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4.99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113 2 8258,'-5'-1'216,"0"1"-144,-2 5-64,-5 4-120,-3 3-224,-5 4-632,-2-2-697,-5 1 873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5.150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89 12 7346,'-30'3'120,"1"-3"-104,13-7-1889,2-1 1105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5.92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28 0 5529,'-12'5'304,"4"8"104,2 2-144,5 1-192,1 0-248,8-6-1336,1-4 1024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6.3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0 5337,'-10'8'632,"10"5"873,6 3-793,11 5-24,7 0-16,9 7-160,4 2-128,6 8-328,0 4-176,1 1-576,1 0-520,-4-5 632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5.58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21 0 7578,'-14'18'-208,"9"-1"-1705,3-3 1265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6.39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0 116 3905,'4'-11'304,"1"-2"408,0 0-640,2-3-24,-4 1 8,0 2-24,1 2-8,-3-1-480,3 1 328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6.58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5 0 6273,'-5'23'328,"7"-12"16,5-1-1144,4-2-952,1-4 888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7.04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72 1 7482,'-30'23'-497,"7"4"-351,14-1-616,3-3 192,2-7 656,4-3 360,5-10 31,5-3 193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7.22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4721,'12'8'-144,"5"0"-480,-2-4 272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7.45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33 4761,'7'-4'88,"1"1"-96,0 0 8,-1 0 48,0-2-8,-4-2-752,2-1 528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8.09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6729,'8'8'-944,"2"-3"1088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8.49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20 1 10010,'-12'7'136,"7"-1"-728,4-3-640,-1-3 600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8.770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51 3209,'0'-7'648,"0"-3"424,0-4-528,5-6-456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9.41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11 1 7706,'-10'14'-312,"10"-7"-1049,3-4 609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6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3985,'12'25'720,"7"-1"440,3 1-248,8 2-567,2-1-321,4-2-529,0-2-327,-4-4 392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19.60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 4577,'25'22'184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0.00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 4617,'5'29'152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0.22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9 0 4721,'-8'45'-680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8.05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6065,'8'12'-832,"1"-14"240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08.230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11450,'19'16'-1248,"2"-9"320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2.16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10 34 5649,'-8'4'104,"6"-6"-144,4-1-192,1-5-344,2 1-40,0-1-472,-3-2 568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2.417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26 1 1760,'-13'24'264,"4"-4"385,6-12-593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2.617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9 18 4433,'-9'0'1072,"18"-6"-2104,4-6 720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2.80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16 0 7882,'-14'7'56,"12"-4"-688,21-6-1537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3.12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79 0 7786,'-32'36'616,"5"-10"512,7-5-1000,22-11-1920,10-10 1248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6.8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2905,'0'3'296,"0"3"584,9 4-744,0 3 72,5 4 240,3 2 88,2 3-8,2 1-64,1-3-256,0 0-208,-1-3-624,-3 0-328,-5-4-640,-1-3 744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3.43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138 1 7274,'-42'9'912,"-9"6"1384,23-2-2024,16-2-696,7-3-320,9-8-568,4-1-553,7-11 1033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3.72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29 1 6161,'-27'34'-168,"26"-20"-1192,9-7 720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3.90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12 0 5281,'-10'10'-744,"8"-7"648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2:24.20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11 1 6121,'-10'11'-368,"10"1"-296,23-6-48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3:08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9 984,'14'-3'996,"0"1"0,1 0 0,-1 1 0,1 0-1,-1 2 1,29 3 0,-4 1-605,0 2 0,0 2 0,0 2 0,37 16-1,-55-18-330,0 2 0,-1 0-1,0 1 1,-1 1 0,0 1-1,-2 0 1,1 2 0,23 26-1,-11-3 45,-1 1 1,-3 2-1,0 1 0,-3 1 0,-2 1 1,-1 0-1,-3 2 0,-1 1 0,-3 0 1,-1 0-1,9 87 0,-17-84-80,-2 0 1,-3 0-1,-10 88 0,-41 151 125,45-258-131,-66 414 81,33-206 160,-3 26 645,6-12-126,-9 92 236,41-280-778,3 0 0,3 1 0,11 85 0,2-64 73,3 0 0,4-1 0,55 148-1,20-9-34,-51-149-204,4 8 4,-47-79-65,1 0 1,-1 0-1,0 0 1,0 1-1,-1-1 1,1 1-1,-1-1 0,-1 1 1,1 0-1,-1-1 1,-2 12-1,0-11 4,-1-1 0,0 1 0,-1-1 0,1 0 1,-1 0-1,-1 0 0,1-1 0,-1 1 0,0-1 0,0 0 0,0-1 0,0 1 0,-12 6 0,-10 11 12,7-3-8,0 0 0,1 2-1,2 0 1,0 1 0,1 1-1,1 1 1,-19 38 0,9 2 50,2 1 1,2 0-1,4 2 1,2 0-1,3 1 1,3 0-1,0 99 1,11 38 38,32 243 1,-8-216 15,31 450 89,-56-582-194,-4-1-1,-4 0 1,-4-1 0,-46 186-1,36-205-35,-4-2 0,-2 0 0,-4-2 0,-78 137 0,96-191 51,-1 0 0,-1-1 0,-29 29 0,37-42-406,-1 0 0,0-1 0,-1 0 0,-12 7 0,12-9-882,0 0 0,0-1 0,0 0 0,-1 0 0,-12 1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3.43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2977 92 4441,'-1'1'656,"-5"-1"1032,-4-2-847,-3-3-233,-5-2-72,-4-3-232,-5-2-8,-6-1 112,-6-1 128,-9 2 136,-10 2-8,-13 4-55,-14 4-97,-16 9-176,-17 8-64,-17 14-64,-19 13 24,-17 18 192,-18 20 144,-14 23 240,-10 26 97,-5 28-97,0 25-128,11 22-224,17 16-168,27 11-200,33 6-72,41-2-152,43-9-144,47-17-448,45-19-280,46-28-1369,42-31-1344,39-36 2129,-9-36-7426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5.43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22 0 4785,'-4'3'464,"-3"3"360,1 4-328,2 2 113,3 3-9,5 1 24,6 2 120,6 2-16,6 6-72,9 3-80,12 5-256,15 4-80,16 5-119,19 7-33,17 7-48,16 9-24,18 7-48,15 5-160,15 0-401,12-5-111,12-15-200,12-16 104,8-24 320,7-24 144,3-27 232,-2-26 48,-8-25-8,-11-21-352,-17-18 264,-40 12-6946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6.04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2000,'4'2'673,"7"3"655,9 4-248,10 3-536,11 3-184,11 4-240,7 5-64,8 5-32,4 8 8,1 9 0,-2 12 8,-2 13-8,-4 12-16,-6 14-152,-6 14-264,-8 13-456,-10 12-56,-10 6 128,-13 3 264,-13-3 560,-15-6 40,-12-10-288,-13-13 208,2-26-2641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6.47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532 1 3569,'13'2'720,"17"5"248,16 8-184,14 9-24,9 12-487,6 14-113,0 14-72,-4 14-56,-7 12-32,-11 11 0,-13 7 8,-17 4-8,-20 2 32,-19-1 112,-20-3 152,-20-4 64,-19-6-56,-17-9-128,-18-9-280,-20-10-208,-17-10-528,-16-8-665,-13-9 833,23-11-4569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6.87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0 427 4745,'4'4'720,"6"4"680,9 5-743,12 2 55,15-1-312,16-3-112,17-6-80,16-9-40,15-8-64,13-10-40,13-10-128,11-8-224,8-9-536,6-9-200,3-8-513,0-6-87,-5-4 992,-30 11-2841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7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11 1952,'-2'0'136,"2"-2"121,-1-1-49,-2 2 64,0-2 48,-2 1 8,1 2-48,1 0-128,-2 2-72,4 5-80,-3 4-32,1 5-336,-3 6-136,0 6 232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7.29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1201 1 6873,'-6'2'425,"-6"5"87,-3 3-128,-1 5-152,3 4-152,5 3-184,5 5-168,6 5-288,6 6-57,5 5 89,3 6 176,5 3 288,2 5 88,2 4 8,2 6 8,1 6 16,-1 4 0,-4 4 24,-6 3 80,-7 4 64,-9 3 8,-11 4 17,-11 4 47,-14 4 144,-11 4 96,-14 4 16,-12 3 8,-14 0-224,-14-1-120,-14-7-208,-13-8-192,-12-13-48,-9-15-184,-5-16-1016,-3-16 992,26-16-6962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8.53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369 0 1064,'-8'9'480,"-12"11"208,-9 10 89,-5 9-1,-5 6-24,-1 4 80,2 3 192,2 3 65,4 4-281,4 5-176,4 9-408,5 8-136,5 7-168,7 6-160,9 3-1056,11 2 824,4-16-6674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8.88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360 0 6593,'-7'3'96,"-9"5"-272,-6 6-144,-5 8-424,-3 8-96,0 9 56,1 8 296,1 7 776,2 8 144,0 8 0,1 5-48,2 5-168,1 4-64,3 1-128,4-2-32,5-2-120,6-6-72,7-6-512,8-7-424,7-8 576,2-12-1961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9.21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486 14 3393,'-9'-1'680,"-11"-2"640,-12-1-440,-8 0-320,-6 2-151,-1 3-49,0 5-72,4 5-56,3 5 40,4 7-64,3 7-8,5 8 0,4 7-72,5 8-48,4 8-16,9 6-56,7 7-96,12 4-792,10 5-697,11 2 825,0-14-5233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29.54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289 59 3969,'-6'-4'728,"-9"-3"1008,-8-3-1087,-5-2-393,-4 1-88,1 2-304,0 4-88,3 7-129,2 8 25,3 12 280,5 12 128,3 13 256,6 11 25,5 11-97,8 8-80,8 7-120,10 4-32,12 1-176,12-3-248,13-6-1017,11-8 857,-5-17-4689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0.09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4065,'11'1'320,"15"4"72,18 8-216,15 12-8,14 17-272,13 19-216,9 20-504,7 18-392,1 16 599,-16-12-1423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0.55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7818,'3'0'232,"5"0"-112,8-1-32,11 2 0,10 3-48,11 7 24,12 9 24,8 14 32,8 18 0,7 23-112,5 22-176,4 26-760,1 21-449,-5 17-423,-9 11-24,-18 4 879,-20-1 697,-24-10 672,-22-12 193,-20-18-561,-12-18 32,-1-30-2769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0.92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9 3089,'4'-2'464,"6"-2"536,7 1-216,6 5 56,7 7-192,5 12-255,5 14-25,4 19-144,1 20-32,-1 24-144,-4 22-48,-6 22-48,-10 15-40,-10 10-104,-11 2-8,-12-6-8,-11-13-121,-8-17 257,1-32-6841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2.26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6945,'11'10'433,"19"10"511,19 10-704,19 4-72,17 2-32,20-2-128,19-5-24,17-8-88,14-6-216,9-8-720,8-7-593,3-10 801,-28-2-4097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2.67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0 501 6753,'6'6'337,"9"6"263,14 7-480,15 3-40,17 1-16,17-1 88,16-6 48,13-9 16,9-9-16,6-13-248,3-13-64,0-12-24,-1-12 0,-3-11 136,-5-10 0,-7-9-272,-7-8-456,-7-7 423,-21 12-6680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7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 68 2449,'-2'-12'540,"2"5"-314,-1 1-1,-1-1 1,1 1-1,-1-1 1,-5-9-1,7 15-222,0 1 0,0-1 0,0 1 0,-1 0 0,1-1 0,0 1 0,-1 0 0,1-1 0,0 1 0,-1 0 0,1-1 0,0 1 0,-1 0 0,1 0 0,0-1 0,-1 1-1,1 0 1,-1 0 0,1 0 0,-1 0 0,1-1 0,-1 1 0,1 0 0,0 0 0,-1 0 0,1 0 0,-1 0 0,1 0 0,-1 0 0,1 0 0,-1 0 0,0 1 0,-1 0-41,0 0 1,0 1-1,1-1 1,-1 1-1,0-1 0,1 1 1,-1 0-1,1 0 1,-1 0-1,1 0 0,-2 3 1,-13 27-263,1 2 0,2 0 0,1 1 0,-10 48 0,4-18-370,8-27 442,2-3 125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3.24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140 0 2385,'-7'9'736,"-7"14"400,-8 14-80,-3 13 96,-1 14-343,3 9-137,8 9-272,8 9-128,12 9-248,12 10-56,16 12-384,15 11-360,18 8-569,19 5-759,15-4 1160,-9-25-2081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3.72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6401,'4'15'633,"7"20"191,12 20 32,13 15-432,17 9-168,18 5-104,21-1-48,19-6-80,18-9-80,13-14-488,11-14-464,6-17-1369,3-17 1289,-26-10-3513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5.47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51 4409,'6'-3'592,"8"-3"304,12-2-32,13-2-271,13 0-273,12 1-216,12 4-32,12 6-48,12 9-16,11 11-16,11 14-56,11 17-408,9 16-409,7 17 481,-23-6-5657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5.96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6 7514,'5'-1'456,"9"0"136,11-1-200,13 1-24,14 0-208,13 5-136,13 3 0,9 6 160,9 10 64,7 11 88,4 16 8,4 18-128,5 19-72,2 20-72,1 19-32,-7 15-88,-9 13-168,-14 10-440,-15 5-352,-15 1-992,-16-1 1087,-13-30-5360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6.44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4577,'11'8'592,"14"15"1176,16 17-1671,16 17-9,12 15-16,10 16-48,6 14-16,2 13-8,-3 11-16,-7 11 0,-9 7-8,-11 7 0,-14 4 24,-14 3 0,-16 1 120,-17-3 32,-16-5 80,-13-7 16,-12-10-336,-10-10-352,-12-15 248,7-26-6986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6.82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2 3897,'7'-1'104,"9"0"-64,12 2-8,8 5 56,7 8 40,5 11 24,1 13-8,-2 17-80,-2 16-48,-5 19-24,-5 15 8,-6 14 8,-6 12 24,-9 7 296,-11 5 120,-12 2 120,-11 1 48,-11-5-256,-7-6-271,-5-12-1514,-3-14 1001,7-26-4833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7.10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4073,'3'15'296,"3"21"408,3 23-1296,3 21-352,0 16 480,-2-8-2609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7.14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41 0 2457,'-6'14'240,"-10"16"72,-2 2-3321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8.97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2164 121 3193,'-2'1'480,"-1"1"760,-3 0-1064,-3-1-240,-2 0 24,-1-1 104,-1-3 152,1 0 336,0-2 72,2 0-48,0-1-119,2 0-305,-1-1-128,0 0-64,0 0-8,0 1 40,0-1 16,0 1 16,-2 0 0,-1-1 0,-2 0 8,-4 0 0,-4-1 24,-6 1 8,-7 0 0,-8 2 72,-10 1-8,-9 3 8,-10 2-16,-12 5-64,-14 6-24,-14 7-16,-12 11 24,-13 13 304,-7 15 72,-4 19 168,0 21 80,5 21-192,11 19-56,15 15-304,20 10-320,24 6-2088,25 1 1512,21-28-7482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9.43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1383 0 10234,'-13'8'432,"-20"10"288,-18 13-704,-15 13 32,-13 10-32,-10 9-16,-8 9 8,-6 9 24,-5 10 112,-2 13 41,0 13-1,0 13-8,5 11-104,8 9-40,13 5-72,17 2-40,23 1-673,27-2-535,32-3 704,13-28-8970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8.1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3021 593 1080,'23'-25'696,"19"-28"969,9-21 319,-4-11-47,-16-1-145,-26 6-592,-29 10-336,-34 14-568,-33 15-176,-37 20-240,-35 19-80,-38 25-32,-35 23 24,-34 27 104,-30 26 24,-26 29-232,-22 28-272,-19 33-1200,-16 33 1016,58-22-6474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7.9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28 2473,'6'-14'80,"-6"7"-345,-1 1 201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39.90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968 0 7418,'-18'11'544,"-25"15"608,-23 19-184,-19 19 240,-11 17-159,-7 16-233,-2 14 16,4 8-64,7 8-96,11 5-240,13 3-112,17 3-192,17 1-39,22 0-65,23 2-24,26 3-193,28 3-135,26 2-648,26-3-400,23-9-1033,17-14-1079,14-23 1999,-22-27-4672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0.3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108 1 8658,'-7'10'592,"-7"15"824,-7 18-375,-2 17 71,0 13-160,8 10-488,10 6-168,16 5-80,17 3 48,21 2-8,23 1-56,24-4-136,22-8-120,21-13-456,19-18-240,14-24-584,11-24-537,5-26 1073,-30-9-9402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0.68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12 1 8450,'-3'7'552,"-2"9"344,1 9-624,5 8 8,8 4-120,11 4 16,13 2 56,13 1 32,15-1 48,13-1-31,13-2-97,11-5-64,11-5-136,9-8-96,9-10-88,6-9-81,3-13-311,-1-12-544,-4-15 672,-24 0-8914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0.98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9626,'0'7'296,"3"9"136,10 9-624,15 4-56,18 3-352,21-1-120,20-4-152,15-3 103,14-5 361,11-6 136,8-8 224,4-9 48,-2-12-16,-3-11-160,-8-13 128,-25 0-5937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1.31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6561,'5'4'312,"9"4"25,11 5-65,13 2-136,12 1-312,12-1-473,8-3-127,7-4-544,4-4-120,-1-6 816,-13-3-2009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1.66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0 149 2817,'14'0'176,"20"-2"-8,20-3-32,16-4 8,11-6-168,6-7-176,-1-6-432,-2-7 375,-16 3-2071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2.01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0 262 2897,'10'-7'672,"11"-9"480,10-10-528,5-8-280,2-7-752,-1-4-392,-5-4 384,-8 6-3649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2.31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853 52 2697,'-8'-2'728,"-10"-3"968,-10-3-352,-8-1-543,-8-1-161,-5 1-352,-3 2-40,-3 5 64,-1 6 80,-2 6 88,1 7-32,-1 9-40,1 11-80,2 13-160,3 12-32,4 13-32,5 11 8,7 9 72,8 6-8,14 1-15,13 0-97,18-5-256,18-5-161,19-8-463,18-9-176,18-11-680,14-12-585,9-15 1313,-15-13-3745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2.63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1827 378 1120,'-11'-13'504,"-15"-16"497,-17-14 31,-14-8 40,-10-2-224,-8 1-208,-7 6-368,-7 8-104,-7 10-96,-7 10 40,-6 12 209,-3 11 71,-3 12 112,1 12 8,1 11-96,2 12-48,5 11-104,8 12-64,10 11-16,11 11 24,15 8-40,17 6-88,20 3-456,22 3-184,25-1-224,25-4-88,24-7-25,23-11-127,19-17-512,13-18 792,-14-19-2921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3.37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1520 230 6489,'-12'-4'360,"-15"-6"585,-16-6-1297,-14-6 80,-11-3-9,-7 0 73,-3 2 400,-2 4 233,1 7 399,0 9 80,3 12-56,1 13-128,3 14-280,3 14-48,6 13-23,7 10 95,9 9 8,13 7-88,17 7-104,18 5-136,22 3-168,20 0-112,22-5-232,18-9-160,17-14-337,14-18-47,12-22-24,9-22 48,1-23 240,-3-21-64,-9-14-385,-10-13-159,-13-8-328,-15-8 159,-16-5 1009,-18-3 752,-18-1 1177,-20 0 311,-19 2-63,-19 3-345,-17 3-536,-14 5-232,-12 3-304,-9 3-80,-8 4-96,-5 6 0,-5 6-48,-5 10-88,-6 9-360,-6 12-152,-6 13 32,-4 13 112,-4 12 432,1 12 200,3 13 64,7 11-40,10 11-120,11 10-48,16 8-8,16 6-8,21 5-16,21 2-96,24 2-192,27-2-88,26-4-216,26-4-120,26-10-336,18-12-232,15-17-41,7-19 57,2-24 104,-2-24 40,-4-25-56,-8-19 471,-27-2-1287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8.2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0 192 3073,'24'-63'424,"-6"16"464,-3 11-616,-6 17-272,-2 6-16,-4 8 24,-3-1 168,-6 3-104,-1 3-440,-4 2-400,-4 5 384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3.66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1842 467 3153,'-9'-14'880,"-13"-17"824,-17-16-896,-17-10-191,-14-5-177,-13 1 16,-8 5 200,-8 8-40,-5 9-224,-3 10-184,-2 12-376,-1 11-64,-1 14-24,-1 13 24,0 15 136,0 13 64,5 13 280,6 11 216,10 9 320,13 5 48,18 3-223,19 1-193,24 4-440,23 2-216,27 3-249,23 2-183,25-3-544,21-6-272,17-11-753,14-13-87,7-16 1272,-20-17-1457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4.02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1071 57 4521,'-16'-6'88,"-22"-7"-56,-22-3-920,-19 2-120,-13 7 399,-9 9 593,-3 12 1121,0 11 287,4 12 8,6 11-167,10 12-361,12 11-160,14 12-96,15 10-64,20 8-312,21 8-152,23 4-232,24 2-88,23-3-200,22-6-64,18-13-88,14-16-152,12-22 184,7-21 95,2-24 105,-4-23-32,-8-22-632,-9-20-392,-13-14 664,-24 3-2049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4.29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1827 487 2401,'-13'-13'384,"-17"-17"488,-21-17-664,-18-12-88,-16-8 336,-13-1 352,-9 5 512,-7 9 97,-4 13-225,-3 12-304,1 15-544,-1 12-168,2 15-168,2 13-32,4 16 48,8 14 48,10 16 200,13 11 80,16 11 81,17 6-57,21 5-368,22 3-240,24 2-505,24-1-175,23-5-216,22-6-96,21-11-169,15-16-111,15-20 832,-17-18-3633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4.79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470 1 6273,'-9'6'168,"-11"7"-72,-11 10-16,-7 9 88,-4 8-48,-2 9 185,-1 8 183,-1 9 432,0 9 240,2 10 232,4 10-127,8 9-305,9 7-248,14 6-416,17 5-72,19 3-128,21 2-80,23-2-280,19-6-160,17-12-312,12-15-232,8-20-513,4-22-71,3-24-432,-1-24-345,-3-21 1497,-24-8-3337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5.40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2165 435 2761,'-10'-11'1008,"-17"-14"1248,-16-14-455,-17-9-577,-16-8-248,-13-2-456,-12 2-112,-12 5-128,-10 10-64,-9 12-184,-8 12-32,-6 17-32,-4 14 16,-1 16 96,2 16 64,8 15 265,10 13 111,14 14 360,16 12 104,21 8-176,23 6-136,30 5-480,31 2-208,32 1-368,30-3-184,28-7-208,24-13 8,20-19 248,15-21 120,10-23 128,6-21 48,1-19 24,-3-18 40,-8-15 96,-9-13-9,-13-13-135,-15-11-8,-17-9-176,-17-7-96,-23-6 64,-22-2 64,-27-1 312,-24 0 176,-26 1 72,-21 0-32,-20 1 24,-14 5 0,-14 6 88,-11 9-24,-10 12-176,-7 16-80,-8 17-160,-4 21 0,-2 20 80,1 19 56,7 20 56,11 16 56,15 17 216,15 12 80,21 14 89,21 9-25,25 7-224,26 4-160,31 0-248,30-4-128,32-12-417,30-15-263,27-23-1136,23-24 1184,-19-21-6418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5.81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4713,'3'14'584,"4"20"232,9 20-312,9 17 1,13 12-369,13 8-80,14 3-56,13-1-16,10-4-56,9-5-16,9-10 32,9-10 16,6-14-33,6-15 9,3-20-176,2-18-312,-1-23 360,-23-6-5729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6.1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349 0 8090,'-7'7'-160,"-8"8"-408,-6 10-569,-3 9 65,-2 5 184,2 6 296,3 5 928,2 4 456,4 5 240,3 4-40,2 5-519,0 4-249,-1 5-320,-3 3-264,-5 1-777,-8 0-495,-10-3 792,0-14-2617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8.75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3209,'2'6'424,"5"8"280,8 11-104,9 10-16,12 12-88,13 10 56,13 11 41,14 10-65,13 10-48,14 5-64,18 1-88,18-4-96,19-10-40,19-15-144,15-17-16,15-20-984,11-20-1257,5-21 1281,-36-7-4401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9.18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9050,'5'8'368,"10"11"296,11 8-200,15 6 88,17 2-24,20-4-191,20-5-121,21-7-128,20-8-16,15-9-56,13-7-280,6-9-625,4-6-375,-4-8-1488,-5-7 1543,-32 2-4768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9.5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29 95 7178,'-4'6'1128,"-5"7"1840,0 8-2231,2 6 55,10 4-120,12 3-80,17 1-32,19 0-16,20-2 16,18-3-40,20-3-183,18-5-81,17-6-144,16-8-56,13-9-112,8-13-8,5-18-288,0-17-361,-6-18-1255,-10-18-1657,-15-12 2009,-33 9-7002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8.5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1 276 2569,'28'-50'680,"-3"4"584,-1 3-456,-7 6-640,-2 4-336,-6 6-584,-3 4-288,-6 6 480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49.87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1 507 9282,'4'7'520,"9"6"312,10 4-432,13 2-64,13 0-112,15-5 41,14-7 7,12-9-32,12-11-8,6-14-256,5-15-144,1-18-408,-1-15-345,-4-14-967,-7-9-985,-9-8 1601,-21 16-3609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0.27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1 824 10674,'2'3'592,"5"3"793,9 0-1433,13 0 0,14-5-48,16-6 8,12-8 16,12-9 24,10-11 64,9-11 8,6-10 0,5-10-8,1-8-16,-2-9-104,-4-7-425,-4-5-343,-5-4-1416,-6-1 1296,-18 16-6554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0.66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302 213 4857,'-6'6'16,"-10"10"-192,-6 7-24,-5 4 160,-1 2-32,-2 1 24,0-1 432,1 0 296,3 0 400,1 0 57,3-2-281,3-1-256,5-2-368,7-3-72,7-3-32,8-4 32,9-2 96,7-4 128,8-3 256,6-5 41,9-5-97,8-8-144,8-8-440,8-10-160,7-11-296,6-10-185,4-10-447,0-10-224,-3-6-432,-4-5-489,-7-2 1321,-17 15-3281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0.87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18 50 5001,'-2'6'1032,"-4"6"913,0 5-1177,3 4-176,5 0-464,7-2-64,11-5-24,10-6-8,11-7-192,12-8-128,8-8-112,8-10-152,4-10-681,-1-10 817,-13 3-6137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1.17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2 6193,'2'0'520,"4"-1"673,7 0-593,10 1 48,11 2-72,15 4-240,13 4-88,11 8-168,11 8-40,9 12-40,8 14-112,8 16-736,4 16-664,-2 16 784,-20-9-6506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1.7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0 379 5937,'2'-3'488,"3"-5"425,6-5-601,9-5 72,10-5-48,10-3 8,13-3 88,10-1 0,9-2-16,10 1-56,11 0-136,12 1-80,14 2-128,12 3-160,11 3-528,10 6-424,5 7 536,-22 5-7706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2.15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1 677 6801,'0'-7'969,"2"-8"1543,5-11-1720,9-9-392,12-7-7,13-6-241,15-3-64,15-3-64,13-1 0,13 3 16,12 2 48,10 4 64,10 3 16,13 5-24,10 3-40,10 5-88,6 6-24,4 7-232,-1 9-296,-6 9-521,-9 9-591,-12 9 872,-30 1-7826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2.60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1 451 11306,'2'-5'449,"5"-9"239,8-10-432,11-9-40,12-8-56,16-5-160,14-4 0,14 0 0,13 2 0,10 4 8,6 6 8,6 9 112,4 9 16,7 11 0,4 13-16,4 14-264,3 15-200,4 16-472,2 14-473,-2 13 697,-24-6-9914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3.04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1 731 8162,'6'-10'576,"10"-13"944,13-14-928,17-14-136,15-11 9,18-8-353,14-5-72,12 0-32,8 4 0,8 8 8,7 7-8,8 9-8,7 8 0,7 10-16,7 11-16,7 13-120,5 16-9,4 16-207,-1 18-248,-2 17-1440,-7 16 1264,-31-6-6978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3.49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1 140 7842,'9'-6'248,"18"-8"-120,20-8-8,21-3-8,18-1-64,17 4 8,12 5 120,13 10 328,8 10 96,7 13 0,4 14-112,4 15-328,2 16-96,-1 16-64,-3 15-40,-7 12-144,-9 12-72,-11 8-168,-13 4-136,-16 2-808,-18 1 840,-20-23-7258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7.3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1416,'18'2'56,"1"1"8,-1-1 64,-2-1-8,-3 1 248,1-1 97,-1 1 119,2-2 16,0 1-248,-1 1-152,3 1-216,0 4-192,3 5-520,3 1-240,6 4-57,-1-1 361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3.91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43 6769,'11'-4'345,"15"-3"263,17-3-568,18 0-16,14 2-32,11 5-8,7 8-24,5 11 0,2 15 104,0 16 96,-2 18 136,-3 18 16,-4 19-88,-5 20-88,-3 20-552,-5 16-552,-8 13 552,-16-24-6658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4.25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1 856,'18'17'-96,"23"25"56,5 6-680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4.33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34 0 1112,'-5'24'-40,"-8"29"32,-3 7-1056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4.71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0 8658,'5'10'360,"9"13"224,9 16-592,12 17 16,9 18-16,9 16 8,6 17-8,2 16 8,-1 15 8,-5 14-8,-9 8-64,-10 4-192,-11-4-800,-11-8-1153,-13-15 1225,-6-30-4041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5.1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7282,'10'5'552,"14"11"232,16 13-456,14 19-16,9 21-248,6 23-40,-2 19-8,-5 16 8,-8 11 0,-12 4 0,-13-1-152,-14-3-128,-15-7-464,-14-8-480,-15-8 663,-2-23-6056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5.47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5793,'11'4'688,"14"4"1313,14 9-1977,14 11-16,13 16-232,10 16-176,9 20-360,6 20-569,4 19 769,-14-10-4681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5.96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1 227 9922,'1'-4'584,"4"-6"120,7-6-256,7-5 17,11-3-209,10-4-56,13 1-24,14 0 0,13 3 64,15 3-16,15 6-48,13 5-16,14 10-128,14 12-32,11 12-272,9 16-200,4 14-560,-1 15-481,-5 10 825,-33-7-9098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6.33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0 778 8074,'0'-5'664,"3"-8"512,6-10-328,10-11-144,14-10-231,18-10-321,17-8-72,17-7-40,15-5-16,15-3-24,11 0-16,12 6-216,9 8-289,4 12-1207,4 14 1024,-24 14-8330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6.93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1870 0 4865,'-6'2'480,"-9"2"808,-8 2-1064,-8 1 145,-8 1 31,-6 2 8,-6 3-72,-7 4-112,-10 3-32,-9 5 24,-13 5-32,-13 6 32,-11 9 56,-9 10-16,-8 13 96,-6 16 80,-2 15 152,1 15 9,9 12-257,12 12-480,17 9-1841,21 6 1273,22-23-8674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7.49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2499 16 7170,'-5'0'760,"-7"-2"1248,-6-1-1512,-8 0-152,-5 0-56,-8 1-248,-7 0 16,-7 2 296,-9 2 145,-9 5 175,-9 7 40,-10 9-152,-12 10-96,-13 13-8,-11 11 48,-9 11 64,-8 11 33,-4 14 87,-3 14-16,-1 18-104,0 17-88,6 15-360,7 14-208,12 7-520,16 5-320,19-1-593,23-2-311,23-5-881,23-5-943,23-7 2111,11-31-4640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7.7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4537,'40'3'504,"4"2"368,7 1-384,0 0-200,4 3-104,-1 2 41,4 6 79,-1 3 0,3 1-40,-3 0-104,0-6-520,-2-5-393,-8-5-951,-4-2 856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7.94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555 1 11458,'-11'8'393,"-15"14"71,-14 13-472,-11 14 16,-8 14-40,-4 13 8,-1 14 224,2 14 112,5 13 96,8 12 0,11 14-240,13 13-96,16 13-184,16 12-176,19 6-608,18 1-313,18-7-759,16-15-553,14-23 1473,-7-36-4737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8.31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215 1 7106,'-11'11'1064,"-14"16"1416,-11 15-1415,-5 15 231,2 13-288,6 12-168,11 12-216,14 10-168,18 8-88,20 4-79,24 2-169,26 0-144,27-4-513,25-8-447,21-12-1728,17-18 1551,-20-23-10137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4:58.66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10642,'5'10'632,"10"12"873,16 10-1561,21 7-136,29 2-632,31-2-705,32-4 801,-9-8-8722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07.61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68 7250,'8'3'208,"11"1"-72,14 2-96,13 1 16,15-3-32,13-4 16,13-4 24,12-5 8,11-4-8,9-1-24,8 0-448,5 0-449,4 1 473,-20 3-5961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08.00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1 142 9482,'0'4'408,"5"3"440,6 2-776,14-1 72,17-3-8,20-6-112,20-7-24,19-7 0,18-7-152,16-5-784,14-5-1008,13-5 1040,-23 5-6274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08.75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72 173 5889,'-7'1'408,"-6"-1"905,-5-3-1833,1-5-33,5-6 57,7-3 72,9-2 384,7 1 744,7 2 225,7 4 215,6 5-112,10 4-432,11 1-160,16 2-232,16-2-48,21-1-96,21-1-88,21-3-880,20-3-912,18-4 1000,-23-1-6482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09.1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0 10226,'11'5'320,"21"7"-144,24 7 8,31 4-8,32 2-88,31 0-80,29-3-8,24-1-8,18-1-168,15-1-600,8 1-544,5-2 640,-40-4-7538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09.5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1 10202,'10'12'320,"21"17"-192,24 15-40,29 11-184,29 7-280,29 1-400,25-3-144,25-7-657,18-10 873,-26-12-5585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09.8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0 6945,'18'8'433,"25"12"175,30 13-376,28 9-8,25 5-160,20 0-40,16-5-24,9-6-144,4-10-872,0-9-1033,-4-9 1089,-31-5-3401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0.07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 12699,'6'5'-64,"12"6"-624,21 2-601,28-4-919,29-8 1336,-1-6-6706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8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3633,'24'0'3326,"17"1"-1401,72 10 1,-68-2-1676,-1 2 0,0 1-1,46 21 1,-30-8-488,57 23-1210,-38-29-4017,-122-22 2753,12 1 2470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0.33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0 11562,'0'4'-264,"5"4"-1168,12 1-520,19-4 1464,3-3-6938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0.59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108 0 6369,'-2'10'504,"-4"17"289,-2 19-265,-1 21 0,-1 21-264,3 17-216,2 17-16,2 10 0,1 7-8,1 5-24,-2 0-72,-4 0-528,-4-3-472,-5-6 559,-1-27-6352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0.92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87 4529,'10'-4'256,"15"-5"288,18-5-528,17-4 16,12-1-24,9 4 8,1 7 88,-3 13 40,-8 17 144,-10 20 8,-14 22-48,-13 21-16,-15 18-136,-14 15-8,-13 9-24,-12 2 9,-11-2-41,-8-7-289,-7-13 177,4-25-6649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1.23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5 5633,'6'-2'200,"7"0"128,9 2-272,7 9 64,6 10-16,4 16 0,0 18 32,-2 20 120,-3 23 25,-5 21-57,-7 23-48,-7 21-176,-8 17-176,-9 12-441,-10 2-351,-10-7 488,-2-36-4897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1.58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626 1 3681,'-4'13'136,"-8"19"-32,-8 18-8,-10 14 176,-9 8 160,-11 4 224,-8 1-8,-10-3-280,-10-1-328,-9-4-1280,-9-3 824,12-13-4361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2.00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245 1 8554,'2'3'480,"1"8"56,4 9 8,3 13-160,1 14-168,2 13-144,-1 16-56,-1 17-8,-3 16 0,-5 15 0,-5 11-24,-7 5-48,-8-1-8,-10-6-160,-10-7-216,-10-11-904,-11-11-969,-9-14 1241,7-23-4161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2.34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214 1 7362,'3'14'280,"3"20"-48,3 23-128,0 21-160,-2 18-192,-4 15-168,-9 9 23,-10 3 177,-12-1 120,-12-6 120,-10-9-184,-8-12 112,5-22-6321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2.65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143 0 5993,'9'3'240,"10"5"152,11 9-336,7 11 16,3 13-56,0 16-56,-5 14 8,-11 15 80,-11 11 104,-16 7 225,-14 6 119,-16 0-16,-14 0-56,-15-6-384,-10-6-424,-10-11 200,9-20-7962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2.97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228 1 10258,'-15'13'176,"-20"17"-712,-18 14-1592,-12 7 1335,5-5-6184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3.27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0 8234,'2'7'592,"5"14"640,2 18-816,2 21-256,2 22-200,-1 21-400,-3 20-72,-5 18-392,-6 13-432,-9 10 799,-2-22-6328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8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4001,'20'13'1746,"0"0"-1,39 16 1,-14-13-1046,1-2 0,64 10 0,41 12-620,-102-21-913,64 11-1,-83-22-1169,50 1 0,-42-6 787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13.6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1 6073,'13'6'352,"19"11"377,20 15-225,14 17 16,9 20-128,2 22-320,-3 25-16,-8 23 0,-9 24-16,-13 18-128,-15 11 0,-15 3-160,-17-4-24,-16-13 88,-15-14-40,-16-19-481,-13-17-1039,-15-20 1032,8-27-3817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2.671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12 1 5617,'-2'4'104,"-2"6"-128,0 9 24,2 6 40,5 7 104,6 6 264,8 5 88,10 5 113,11 4-33,10 3-240,11 1-96,13-2-136,12-5-72,14-5-960,15-8-1217,11-6 1241,-16-10-3801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3.074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2 0 7962,'-1'2'352,"3"3"320,5 4-456,12 4-16,14 5 0,15 6-128,16 5-16,16 7 8,13 7 32,10 8 24,7 7 8,4 5-32,4 4-40,3 1-24,1 1-16,-1-2-480,-3-5-928,-7-10 840,-21-13-7378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3.420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3 0 9730,'-1'6'344,"-1"8"32,6 8-320,8 10 24,13 8-40,14 8-16,15 7-16,17 7 0,17 5-200,17 5-520,13 2 448,-13-12-9234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3.809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0 4393,'0'12'776,"3"17"504,4 22-615,7 20-41,8 19-432,10 12-88,12 8-48,12 2-8,12-3-80,10-5-152,9-6-640,7-7-417,5-9 609,-13-18-4593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4.108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1 5745,'0'14'488,"2"18"705,7 19-977,12 15-104,14 14-80,20 11-712,19 7-521,19 4 625,-5-16-4753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4.377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33 1 9386,'-5'5'512,"-5"10"520,-1 9-992,4 8 24,10 10-48,13 7-8,14 7 0,15 4-8,13 4-24,12 0-72,11-1-304,10-4-208,10-7-512,5-11-400,5-11 863,-18-12-5984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4.657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20 1 13523,'-3'8'584,"-4"6"296,0 5-784,4 4-96,11 2-40,13 3-40,16 2 8,16-1 24,15 0 40,13-2 16,14 0-8,11 0-120,11-3-232,6-3-448,5-7-296,-1-10-1729,-3-12 1721,-23-5-7442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4.947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5 0 9570,'-2'1'464,"-1"3"464,4 3-784,8 2 136,13 4 185,15 3 103,18 2 40,17 2-80,19 2-200,18 3-136,16 2-336,13 2-264,10 0-776,5-1-641,2-7 953,-26-5-8770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5.307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2 0 9170,'-1'5'456,"1"5"224,5 5-64,10 4 112,12 3-87,15 3-81,16 2 24,17 3-24,14 4-80,12 1-216,9 0-96,8-2-128,7-7-32,5-10-104,1-13-48,-1-14-400,-4-15-192,-6-17-832,-7-17-985,-7-17 1505,-22 5-7218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8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96 1184,'46'-11'456,"-6"-7"361,1 2-217,-5-1-552,-4-1-416,-8 2 176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5.709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52 674 7026,'-5'3'680,"-6"1"488,-3 3-432,2 0-272,3 0-120,9 0 32,9 0 88,13 0 177,12 0-9,13 0-104,12-3-64,10-2-144,9-5-80,7-7-112,7-10-40,3-13-56,1-12-120,-2-14-336,-7-13-248,-8-10-456,-9-6-105,-13-3-367,-14 2-376,-15 5 1175,-13 17-5608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5.974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0 154 6681,'2'2'745,"3"1"1431,3 0-2088,5-1 8,6-3-160,7-4-104,7-4-224,4-4-192,4-2-304,1-4-209,1-1-375,-1-1-48,-4 0 95,-4-1 601,-7 5-528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6.259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55 3345,'6'3'264,"10"1"312,12 2-104,10-3-16,10-2-224,7-6-632,6-5-288,3-5-568,2-6 616,-11 1-1721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6.788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27 0 7314,'-4'5'168,"-5"5"-80,1 6-512,3 6 7,7 5-183,9 5 8,11 4 152,10 2 24,10 1 240,9 0 112,8-3-440,6-4-344,5-6 440,-10-8-2273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7.030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370 1 9202,'-12'-1'432,"-15"2"-48,-14 1-48,-9 4-96,-4 4-160,2 5-88,5 8 0,8 7 24,10 7 24,13 6 40,13 4-24,16 5-224,15 3-256,16 3-1048,12 1-1161,12 0 1433,-5-9-3753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7.345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418 0 9690,'-12'1'272,"-14"1"-200,-12 1-32,-7 3-168,-4 5-176,0 6-104,2 8 40,3 12 264,5 10 136,6 12 128,9 10 0,13 8-256,14 8-280,18 5-1008,18 3-905,17-4 1209,0-16-2809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7.731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1766 221 5817,'-4'-6'128,"-6"-7"-72,-7-8-136,-6-5 184,-5-3 48,-4 1 456,-3 2 217,-3 3 191,-2 4 64,-4 4-296,-6 5-160,-6 6-176,-9 5-103,-7 9-137,-10 8-56,-8 12-24,-7 15-24,-6 16 24,-4 19 32,-3 18 16,-3 18-8,2 15-48,3 12-136,9 10-296,13 9-248,18 6-825,20 5-479,25 2 960,16-29-7306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8.106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1489 184 10346,'-6'-7'408,"-8"-9"-112,-8-9-48,-7-4-40,-5-3-216,-6 3-48,-5 4 56,-10 9 224,-10 11 177,-12 15 247,-10 14 72,-8 19-64,-6 18-104,-4 18-280,-3 15-80,-2 12 72,2 8 0,6 5-16,11 4-88,14 3-496,17 2-272,21 4-784,21 2-536,24 4 1047,10-23-10017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8.465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1266 1 8570,'-14'3'464,"-22"3"624,-21 5-1088,-17 7 16,-13 10 32,-10 12-16,-7 12 112,-3 13 440,0 13 168,1 15 185,3 14 7,7 14-288,8 14-208,12 12-216,16 9-144,21 9-336,25 3-192,27 1-688,28-4-369,25-11 761,3-31-10218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8.835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715 1 7098,'-14'0'856,"-19"1"776,-18 3-744,-13 5 168,-9 9-31,-4 10-25,-1 12-88,1 14 16,5 12-160,7 13-127,12 11-193,14 8-200,20 10-216,22 9-64,25 9-368,23 9-216,21 6-737,21 3-359,17-5-1129,15-9 1481,-14-28-7858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0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4161,'32'0'654,"-20"-1"-449,1 0 1,-1 2 0,0-1 0,1 2 0,-1-1-1,0 2 1,1 0 0,16 6 0,51 25-644,-3 3 1,98 64-1,-148-87-1154,-17-12 1063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9.153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461 0 10250,'-17'3'312,"-22"4"64,-17 5-352,-8 6-40,-1 5-112,5 6-40,8 7 144,10 10 400,9 10 184,11 10 153,12 10-113,14 8-216,16 7-96,18 4-216,20 3-144,19-1-376,17-3-288,16-10-1025,13-12-1295,12-19 1743,-17-18-4920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9.485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833 1 10738,'-21'5'320,"-26"12"48,-23 11-144,-16 16 81,-8 15-9,-3 15 8,2 16 88,4 12 192,10 11 72,12 9-144,19 8-80,22 5-224,25 5-120,28 4-88,29 3-136,26-1-336,26-2-248,25-9-856,21-12-633,17-20 1217,-20-26-8330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29.793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10 1 7338,'-3'7'336,"-2"9"408,4 10-464,7 9 136,14 6 16,17 7-96,20 4-16,22 3-112,19 2-40,20-1-360,16-3-480,14-7-1792,13-8 1471,-22-12-5264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0.211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0 34 6921,'1'-1'561,"1"-1"655,5-3-464,8 0 120,10-2-96,15 1-111,16 1-65,16 2-176,15 7-72,14 10-208,11 16-64,9 20-48,6 24-24,1 26-232,-5 27-88,-9 21-248,-14 17-105,-18 8 225,-21-1 72,-24-6 248,-22-12 120,-23-15-72,-18-15-352,-17-18-1632,-13-17 1320,4-24-6690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0.558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0 76 9314,'3'-5'560,"5"-5"224,8-4-544,11-3 16,12 2-32,13 4 185,13 7 87,13 13 8,10 15-144,9 19-208,6 22-80,5 23-16,5 23-64,3 23-200,-2 17-168,-9 12-112,-18 4-161,-22-1 137,-25-10-24,-26-12-112,-21-16-632,-19-17 760,-4-28-7682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0.879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24 6313,'10'-2'608,"12"-3"993,16-3-865,16 2-96,16 4-152,16 6-464,12 12-80,9 11 0,4 14 24,0 12 96,-1 13 40,-3 10 0,-2 12-8,-6 13-136,-8 14-152,-13 15-816,-13 14-968,-17 10 1087,-17-21-5640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1.310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26 8634,'7'-3'584,"10"-5"80,13 0-288,15 2 80,13 7-96,14 10 144,10 15 113,9 15-41,6 18-160,2 19-168,2 22-128,1 22-32,1 22-24,-5 17 8,-7 12-8,-13 5-8,-17-4-56,-18-6-8,-20-11-168,-19-9-112,-18-11-232,-15-10-224,-14-14-489,-13-15-511,-11-16 968,4-23-7634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1.680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43 8682,'7'-4'440,"12"-6"408,13-3-816,16 2 0,15 6-24,14 10 72,10 15 96,9 17 8,4 20 16,5 22-88,3 24-96,4 21-16,1 18-40,1 16-48,-5 11-136,-7 8-24,-13 0-72,-14-3-200,-20-10-312,-21-11-336,-22-15-1145,-22-13 1329,-8-29-3089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2.075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2 6121,'11'-1'192,"17"1"-88,21 1 24,19 7 24,18 8-40,14 13 32,10 12 81,6 13 87,3 12 56,3 10 104,0 7-72,-2 8-32,-6 5-16,-7 6-112,-11 5-32,-12 5-72,-13 1-40,-15 1-208,-15 1-248,-17-2-800,-18-1-665,-19-1 953,-7-19-4929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2.507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0 159 5857,'6'-4'400,"9"-4"-24,12-4-24,11-5 9,12-2-241,12-2-24,13-1-72,10 1-8,10 3 0,8 6 8,4 8 48,2 12 0,3 16-8,3 18-384,4 19 208,-19-1-7306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4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97 1552,'-58'-32'1073,"41"21"-797,-1 0-1,-1 2 0,1 0 0,-2 1 1,-33-9-1,35 19-142,16 10 434,3-9-424,0 0 1,0-1-1,0 1 0,1-1 0,-1 0 0,1 1 0,0-1 1,0 0-1,0 0 0,2 3 0,34 22 439,0-2 0,47 23-1,-8-4-1016,-74-42 181,1 1 1,0-1-1,0 0 1,0 0-1,0 0 1,0 0-1,1-1 1,-1 1-1,0-1 1,1-1-1,-1 1 1,1 0-1,6-1 1,-11-1 222,0 1 0,0-1 1,0 1-1,0-1 0,0 1 1,0-1-1,-1 0 0,1 1 0,0-1 1,0 1-1,-1-1 0,1 1 0,0-1 1,-1 1-1,1-1 0,0 1 0,-1-1 1,1 1-1,-1 0 0,1-1 0,-1 1 1,1 0-1,-1-1 0,1 1 1,-1 0-1,1 0 0,-1-1 0,1 1 1,-1 0-1,0 0 0,1 0 0,-1 0 1,-21-12-270,-24-4-137,-1 1-1,-88-14 1,108 25 286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2.927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1 564 9370,'2'-7'392,"7"-10"32,9-12-40,13-9 40,14-9-112,15-3-48,16-3 49,13 0 151,12 2-8,10 2-96,6 5-96,6 4-208,7 7-40,4 7-24,4 9-8,1 8-160,0 9-160,-1 9-640,-3 10-721,-7 8 929,-25 1-8754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3.311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1 555 8146,'0'-6'248,"4"-11"24,7-14-224,12-13 296,13-10 120,15-8 200,17-4 80,16 1-208,13 4-127,10 8-249,6 10-168,6 12-296,4 13-17,4 15-119,3 13-240,0 13-264,-4 9-264,-7 7-1289,-8 4 1465,-23-4-3569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3.662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0 956 7274,'4'-10'344,"8"-17"288,12-21-504,18-20 56,18-16 40,21-13-24,18-6 56,15-1 104,11 4 0,7 9 8,7 12-48,5 16-176,3 17-40,4 18-64,3 21-160,3 22-920,2 25-1056,-1 22 1111,-28 0-5712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4.050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1 211 6193,'8'-11'824,"14"-11"1393,17-10-1697,19-6-264,18 1-8,15 4-192,13 8 8,14 13 0,13 16 16,10 19 8,11 20-32,9 22-32,8 23-56,7 21-560,3 19-104,-3 15-32,-5 8 32,-12 3 392,-15-1-184,-18-6 295,-30-27-6768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4.454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6 10634,'4'-1'504,"9"-1"497,11 0-953,13 3 40,15 8 8,14 12-32,15 15 80,12 16-8,9 21-8,3 22 0,1 23-104,-1 26-168,-3 26-464,-5 23-241,-11 19-559,-14 9-424,-21 0 1096,-19-38-6682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4.858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 3 9570,'8'-1'256,"15"0"-104,20 4-160,23 8-8,23 14-8,21 16 0,20 19 16,19 21 8,14 20 8,14 19 8,9 17-8,4 14-8,-3 11-152,-10 11-216,-17 8-456,-22 9-248,-25 6-193,-28 3 193,-27-2 456,-29-4 184,-25-9 384,-14-35-4033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5.189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454 1 2104,'-6'26'345,"-11"35"519,-11 36-136,-14 27 208,-12 17-88,-14 4-400,-9-7-344,-9-16-104,11-29-6377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5.517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0 0 6129,'8'9'728,"11"14"105,12 18-241,12 19-56,5 20-648,3 19-48,-4 18 0,-8 13-24,-15 9 152,-17 5-8,-19 0 0,-20-3 40,-17-8-192,-15-9-360,-12-14 336,6-26-6914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5.817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364 1 5817,'4'2'160,"3"7"16,3 8-288,0 11-64,-1 10-8,-7 14 136,-6 13 200,-10 15 288,-10 14 16,-11 14-120,-12 11-135,-12 11-137,-11 6-224,-10 1 120,8-21-7042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6.765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1558 0 8570,'-16'8'272,"-17"8"144,-21 6-472,-17 6 96,-13 7-24,-13 8-40,-8 9-8,-8 13 56,-5 14 64,-3 16 72,-2 15 24,1 16 72,3 15-40,9 15-160,14 14-176,19 12-880,21 9-680,26 7 871,18-30-5768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8.4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1374 2937,'47'-39'384,"59"-51"480,56-51-704,47-42-24,32-32-136,20-22-1008,9-15 704,-43 36-2865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5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2441,'3'3'480,"9"1"448,7 5-592,2 3-232,2 3-552,1 1-224,1 3-177,-1 2 49,-3 1 400,-4-1 224,-2-3 176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7.179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704 1 6521,'-5'3'280,"-10"10"-23,-10 10 39,-10 14 16,-11 15-72,-9 17 256,-8 15 128,-5 15 112,0 14-32,0 14-312,4 14-216,6 12-456,7 12-336,12 8-1640,12 7 1351,11-27-6072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7.588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832 1 10338,'-12'9'472,"-18"13"473,-17 14-505,-13 12 0,-8 10-48,-5 12-288,-5 10-24,-1 12 120,-2 13 40,3 14 32,5 12-16,11 15-160,13 12-72,18 14-384,21 12-320,21 11-872,23 5-705,23-4 1225,1-34-7386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8.068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239 0 4817,'-5'7'136,"-6"9"144,-6 11-192,-6 10 392,-1 9 80,-3 10 185,0 8 15,1 10-160,-1 11 48,4 9 24,4 10-48,9 9-56,15 8-128,18 6-328,20 7-232,22 1-848,19 0-1016,16-9 1048,-8-25-6586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8.423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167 0 7570,'-7'14'1312,"-12"25"1689,-8 27-2193,-4 26-40,0 24-496,4 19-168,9 15-104,12 12-64,15 7-536,18 2-368,17-5-1377,16-8 1241,-1-33-7650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5:38.846"/>
    </inkml:context>
    <inkml:brush xml:id="br0">
      <inkml:brushProperty name="width" value="0.35" units="cm"/>
      <inkml:brushProperty name="height" value="2.1" units="cm"/>
      <inkml:brushProperty name="color" value="#C0C7CA"/>
      <inkml:brushProperty name="inkEffects" value="pencil"/>
    </inkml:brush>
  </inkml:definitions>
  <inkml:trace contextRef="#ctx0" brushRef="#br0">142 0 11867,'-11'17'440,"-10"24"-144,-7 26 16,-2 25-64,4 20-120,7 19-80,13 16-8,14 16-32,18 12-16,18 10-344,21 3-280,25-3-873,26-13-927,31-21 1360,-11-37-6314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0.81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2385,'0'4'120,"2"5"208,3 6-408,2 4 88,3 5 32,2 4 160,1 2 504,2 2 264,2 4 248,1 2-112,2 6-463,2 3-265,1 5-272,2 1-48,-1 1-24,-2 0 8,-2 1-16,-5 2 0,-5 0 0,-5 3 0,-8 1-8,-7 0 0,-10 0-96,-8-2-160,-9-3-784,-6-6-937,-5-6 1081,6-10-3305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1.41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797 54 2320,'-4'-2'369,"-3"-1"407,-4-3-16,-2-2 48,-2 0-16,0 0 88,1 1 97,2 1 71,3 2-96,2 2-296,3 5-152,4 3-152,3 6-40,3 6-55,4 8-41,2 8-112,3 7-40,1 8-32,0 5-8,-3 4 16,-2 2 0,-7 3 16,-8 2 8,-9 4-32,-10 5 152,-10 4 64,-9 4 64,-8 3 64,-6-1-152,-5-2-208,-5-5-240,-5-6-568,-5-6-280,-2-9-617,-1-8-431,2-10 1231,15-12-6120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1.89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1 555 7722,'2'2'544,"5"3"344,7 1-280,9 0 168,11-1-24,10-4-39,11-4-113,10-5-136,7-6-176,7-7-80,6-6-152,6-8-48,6-8-200,1-7-80,1-6-168,-3-4-128,-6-4-305,-5-4-391,-8-2 704,-16 9-8898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2.43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19 735 5377,'-3'4'576,"-3"4"601,0 3-441,3 1-40,5 1-8,7-2 184,8-3 32,10-3 49,8-6-73,9-5-328,8-7-160,8-6-224,8-7-48,6-7-48,3-6 8,1-7 16,0-4 8,-3-4-8,-3-5-24,-6-3-152,-6-1-128,-8 1-352,-6 1-312,-8 2-1025,-10 3-1087,-9 2 1647,-10 10-5336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2.89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154 0 5281,'0'4'536,"0"5"817,1 4-1201,1 4-104,4 4 0,3 4-24,3 3-8,4 5 8,2 4 0,0 6 16,-1 7-8,-3 7 0,-4 6-8,-6 4 8,-6 2 56,-8 2 24,-8-1 8,-9 1-16,-7-2-64,-8-2-344,-5-4-392,-6-4 399,6-12-6536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6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8 1184,'-30'-1'-8,"1"-5"48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3.46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915 179 5585,'-3'-1'456,"-4"-2"128,-1-3-15,-3-2-313,-2-3-80,-2-3-56,-2-1 64,-2-1 168,-3-1 40,-2-1-16,-3 2-80,-3 1-152,-4 1 24,-5 3 72,-3 2 48,-4 4-32,-5 5-56,-5 8-104,-5 10-48,-3 11-48,-1 11 40,0 12 176,5 10 96,8 8 41,10 7-41,14 3-208,15 1-104,18-1-152,17-5-257,19-7-223,16-9-272,14-12-720,12-14-345,8-14 1033,-10-11-4561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4.35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854 151 1032,'-8'-4'472,"-12"-8"737,-13-5-129,-12-2-128,-9-1-136,-7 3-328,-3 2-48,0 4 121,1 4 63,2 5-8,3 7-48,1 6-192,4 9-104,3 7 24,4 10 64,6 8 152,6 8 72,9 7 33,10 5-65,12 3-200,13 2-144,15-2-288,14-3-40,15-7-112,12-10-104,13-14-265,9-14-351,7-16-192,2-16 16,-2-14 272,-5-13 368,-9-11 335,-12-7 129,-12-5 80,-13-1-8,-14 1-56,-14 2-56,-15 4-232,-14 3-192,-14 4-448,-14 4-176,-11 4-200,-10 5 287,-9 6 1153,-4 7 481,-4 8 927,0 9 192,1 11-375,4 10-233,4 11-360,6 8-128,6 8-104,8 6 32,6 5-48,8 4-80,10 1-71,9-1-65,13-2-112,12-2-88,15-2-360,15-5-136,15-2-257,13-5-183,15-4-224,10-6-192,9-7-81,4-8 137,-2-11 288,-6-11 192,-12-12 368,-12-10 112,-16-10 216,-14-7 168,-15-3 32,-15-3 24,-13-2 112,-15 0 40,-15-1 88,-12-1 72,-12 1-8,-9 4 40,-8 6-88,-5 9-111,-5 10 15,-1 10 0,-1 14 184,1 12 112,3 13-88,6 13-32,8 12-24,10 11-56,13 6-31,13 5-89,17 1-232,16 0-168,18 0-337,17-4-247,16-5-176,13-9-96,11-15-400,9-16-73,6-18-127,3-19 64,-1-15 888,-18-3-2465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4.6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829 77 1136,'-10'-6'72,"-13"-7"240,-16-4-56,-14-1-40,-11 3 137,-10 8 423,-6 9 248,-1 12 264,1 10-120,5 11-551,7 9-185,9 9-64,10 6 112,12 3 248,12 3 16,14-1-176,12 0-144,14-3-392,13-3-184,13-4-496,11-5-104,12-7-384,10-8-185,9-11-303,6-13-392,3-14 1128,-15-6-1569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4.8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253 1 5929,'-12'5'504,"-14"10"401,-13 8-545,-6 8-352,1 7-232,5 4-176,10 3-57,13 1-183,13 1 136,15 0 104,13-2 40,15-4 144,12-7-56,10-10-304,8-12-128,3-13-209,-2-13 425,-13-5-1064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6.29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653 188 3825,'-4'-3'936,"-6"-1"912,-7-1-439,-8 0-617,-7 3-208,-5 2-240,-3 3-48,-3 4-88,0 5-32,-2 4-64,3 6 24,2 4 96,5 3 32,7 2-24,8 1-40,10 0-136,9 0-48,11-1-32,9-3-64,10-3-64,7-6-48,6-6-168,4-8-8,0-8 0,-1-10 56,-4-8 208,-4-8 64,-5-6 64,-8-3 0,-6-2-56,-9 1-32,-10 2-48,-8 1 8,-11 2 136,-8 5 56,-8 5 144,-7 8 16,-7 6-48,-7 9-16,-3 9-40,-2 10 16,3 8 8,5 8 0,7 6 40,10 5 24,9 4 25,10 2-41,13 2-120,12 0-104,12-3-264,13-5-17,12-6-239,10-8-144,7-10-64,5-11-216,0-12 120,-3-12 160,-7-12 271,-7-10 257,-9-7 208,-9-4 168,-10-2 153,-10 0 95,-10 2 152,-10 3-48,-11 4 56,-8 4-56,-8 3-160,-8 5-96,-5 5-184,-5 5-104,-2 6-64,1 4 16,2 7 8,7 5 48,6 6 8,8 9-32,8 6-32,8 6-8,8 3-16,10 4-8,9 0-16,12 0-32,12-4-216,11-3-96,11-8-328,8-8-128,3-11-64,-1-13 15,-2-13 65,-6-13 16,-8-9 296,-9-7 88,-11-4 352,-9 1 176,-12 3 360,-11 6 96,-12 8 128,-11 6 32,-10 8-103,-8 7 7,-8 6-48,-6 6 8,-5 6 0,-3 6-56,0 6-136,2 7-72,5 8-192,7 6-64,9 8-32,10 3-16,10 4-176,12 0-24,11 0-88,12-2-112,13-3-240,11-5-200,10-8-176,8-7-49,5-11 233,3-11 168,-1-12 216,-5-12 192,-5-11 280,-8-8 160,-9-5 504,-10-2 208,-11 0 192,-11 2 81,-13 3-257,-11 2-144,-12 5-176,-8 4-120,-8 7-120,-4 5-64,-3 6-104,-2 6-63,1 7-121,3 7-40,5 7-73,6 9 1,8 9 32,7 6 24,8 6 0,8 2-64,10 0-152,8-1-40,9-2-216,9-6 16,9-8 112,7-8-96,6-10-152,5-10-232,1-11-585,0-10 49,-4-7 448,-5-6 328,-6-4 808,-9-2 208,-8 1 304,-11 1 16,-10 3-96,-10 3-152,-9 5-376,-9 5-120,-7 5-32,-8 4 64,-5 5 328,-7 5 296,-2 6 241,1 5 15,5 6-144,6 5-224,9 4-224,10 4-80,10 0-160,11 1-72,11-3-392,10-2-216,11-2-448,10-3-305,9-4-567,7-4 1048,-5-4-2465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6.46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468 48 2449,'-3'-3'944,"-5"-3"832,-8-3-424,-7-1-199,-8 1-345,-7 2-128,-7 3-176,-3 4-64,-3 4-192,1 5-160,4 3-512,7 2-304,9 2-1016,8 0-721,10-1 1337,7-3-2825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7.03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206 168 512,'2'0'160,"4"0"160,2 1-56,2-1 8,1-1 64,0-2 88,-1-2 41,0-1-49,-2-3-56,-2 0-160,-2-1-128,-2-1-216,-3-1-128,-4-1-208,-2-1 16,-4 0-113,-3 0-7,-3 1 216,-2 2 104,-2 2 368,-3 2 120,-1 2 136,-1 3-8,0 2-152,2 4-48,2 4-360,4 4-176,3 3-56,4 3 40,5 4 272,5 1 128,6 1 16,6 1-88,5 0 40,1-5-360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08.99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137 57 2593,'-3'3'416,"-2"4"176,0 4 128,-1 3 0,3 2-224,3 0 32,4 0-72,5-2-48,3-2-119,4-4-161,3-3-280,1-2-81,1-5-95,1-2-88,-1-5-184,-1-3-56,-3-3 8,-3-1 136,-5-1 512,-3 1 288,-6 1 504,-3 0 192,-6 2 136,-3 0-15,-3 2-97,-4 1-136,-1 3-304,-2 2-128,-1 4-200,1 2-56,0 6-56,4 3-24,2 6-31,5 3 7,4 5 72,5 1 64,6 2 48,6-1 8,4-2-88,6-2-64,4-4-72,3-2-16,1-6-8,1-4 0,-3-6 40,-1-5 56,-5-4 40,-4-4 48,-4-1 48,-5-1-16,-6 1 24,-4 0-16,-6 1-16,-5 1 8,-5 1 64,-4 1 64,-2 3 120,-4 1 57,0 4 31,-1 2-32,0 4-104,4 3-72,3 3-152,4 2-64,5 1-104,4 1-32,6 0-16,5 0-16,5 0 0,5 0 0,5-1-8,3-1 8,3-2 0,2-4 0,-1-3 8,0-5 8,-2-5 32,-2-3 32,-3-3 40,-3-2 16,-4-2 16,-4 0-24,-4 0 8,-4-1 0,-5 0 8,-2 1-16,-4 3-8,-3 2-8,-3 3 16,-3 5 24,0 5 16,-1 4-24,2 4-32,1 3-40,5 3-32,4 1 1,5 0-25,5 0 0,6-2-8,6-2-9,6-1 1,5-3 0,5-1 0,2-4 8,1-3-8,1-3 16,-2-4 0,-2-2 16,-5-1 32,-5-2 1,-5 0 47,-5-1 32,-5-1 32,-6 0-8,-5-1-16,-5 2-32,-5 0-32,-4 3-16,-2 4-16,-1 3-8,1 4-24,0 6-8,3 5-8,3 5-8,4 2 8,4 2 8,7 0 8,5-1 0,7-1-8,5 0 0,8-3 0,5-1-16,4-4-8,4-4 16,2-6-8,-1-6 16,-2-5 8,-4-5 16,-5-3 16,-7-1 8,-5-1 8,-7 1 16,-7-1 0,-6 0 8,-7 0-8,-7 0-8,-5 4-8,-5 2 8,-4 4-8,-2 7 8,0 5-8,2 6 0,2 5-32,5 4-16,5 3-16,5 1-24,7 0 16,7-2 0,7-2 16,8-1 8,8-2 8,7-2 0,8-2-16,4-2 0,4-4 0,2-5 0,0-4 0,-1-5 8,-4-4 16,-5-1 0,-6-3 32,-7 0 0,-7 0 32,-8-1 0,-9 1-8,-7 1 8,-8 2-16,-7 2-16,-6 3 8,-5 3-16,-2 3-8,-1 4 0,3 4-40,2 4 0,5 3-24,5 3-16,8 3-8,5 1 8,8 0 24,6 1 0,6-2 16,7-2 0,6-1 0,6-2 0,3-3-8,3-2 8,2-5-8,0-3 8,-2-6 8,-3-2 8,-4-3 0,-5-2 16,-6-2 0,-4-1 8,-8-2 8,-6 0 8,-6 1 0,-8 2-8,-7 1-16,-5 4-16,-3 4-16,-3 4 0,-1 6-24,3 5 0,3 5-24,5 5 0,6 3-8,7 1 0,7 0 16,8 0 8,7-1 8,7-1 8,8-1 0,6-1-16,6-4 0,5-3-16,4-4-24,2-4-128,1-6-176,0-6-80,-2-6-232,-6-4-17,-7-3-135,-7-1-120,-9-2-504,-9 0-609,-9-3 1177,-5 3-13787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0.09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322 31 6177,'-5'1'496,"-4"1"553,-5 2-441,-2 1 56,-1 1-128,0 3-136,1 2 32,0 2 56,1 4 72,-1 3 129,0 6 55,1 6 88,1 6-32,4 4-208,5 5-160,8 3-280,9 4-88,12 1-88,12 0-16,10-1-352,12-4-104,7-7-136,6-9-24,2-11 200,-2-13 32,-6-16 88,-7-14-8,-11-14-177,-8-12-359,-10-9-1008,-8-8-537,-9-3 121,-10-3 631,-10 1 1697,-9 1 985,-10 6 927,-8 8 97,-7 9-249,-6 10-320,-5 10-592,-4 9-223,0 9-353,0 7-48,3 8-16,2 6 24,5 6 208,4 6 48,4 5 64,4 5 8,6 3-136,7 2-80,8 0-168,8-1-88,11-1-104,11 0 0,12-1-16,11-2 0,11-3-8,9-5-56,8-6-56,3-10-56,-1-10-8,-5-11 40,-9-9 32,-11-8 56,-11-6-32,-12-5-64,-12-2 0,-11-2 16,-10-1 72,-12-2 72,-11 1 72,-11 0 8,-10 4-8,-7 7-24,-3 8-96,-1 8-64,2 11-136,3 10-8,5 11 40,5 11 32,7 8 160,8 7 72,10 3 48,9 2-16,12 1-80,11 0-256,11-1-320,10-3-288,11-5-929,9-6-599,9-7 1280,-6-9-6034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0.38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885 56 7594,'-12'-3'440,"-18"-4"-24,-16-3-24,-13-1-208,-11-1-152,-7 4 16,-5 4 40,-3 7 40,0 10 24,4 9-48,7 10-32,11 9-8,11 6 32,14 4-16,15 1-88,15 0-104,17 0-96,17-2-136,17-3-72,18-5-480,16-6-233,12-8-671,10-10 888,-12-8-3153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1360,'3'2'260,"0"0"-1,1 0 0,-1-1 0,1 1 1,0-1-1,0 0 0,-1 0 1,1 0-1,0 0 0,0-1 1,0 1-1,0-1 0,5 0 0,7 1 210,50 15-24,83 30 0,-38-10-714,-109-36 203,-2 0-9,1 0 0,0 0-1,-1 0 1,1 0 0,-1 0-1,1 0 1,0 1 0,-1-1-1,1 0 1,-1 0 0,1 1 0,0-1-1,-1 0 1,1 1 0,-1-1-1,1 0 1,-1 1 0,1-1-1,-1 1 1,0-1 0,1 1-1,-1-1 1,1 1 0,-1-1-1,0 1 1,1 0 0,-6 5-569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0.96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798 14 7402,'-13'-3'464,"-19"-1"96,-18-1-32,-16 4-208,-12 5-96,-8 9-32,-3 11 0,3 11 88,5 12 136,9 11 192,13 7-7,14 6-89,16 3-128,18 0-256,19 0-88,22-2-232,21-4-160,20-8-48,17-9-33,13-14-71,6-13-56,3-15-296,-1-14-232,-3-13-248,-7-13 175,-8-12 305,-12-10 280,-13-6 432,-16-5 24,-15-1 120,-15 1 64,-15 1 120,-14 2 16,-15 3 56,-14 4 136,-14 4 344,-10 6 160,-10 6 121,-4 8-89,-2 8-272,0 7-112,0 8-248,2 6-88,3 10-160,3 9-56,6 11 8,7 10 32,10 12 144,11 9 48,13 8 0,16 7-40,18 2-168,17 1-56,16-3-264,14-7-16,11-12-24,7-16-72,2-18 64,2-17-256,-1-18-208,-1-15-224,-2-15-281,-5-10-55,-6-9 704,-14 6-3265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1.23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852 102 3665,'-5'-6'1048,"-9"-7"776,-11-5-503,-12-1-169,-11 1-432,-8 4-72,-6 4-64,-5 7-64,-2 6 33,-2 9-17,1 8-80,2 8-56,5 10-136,5 7-64,6 8-120,10 6-40,13 4-56,14 2-24,17 1-120,20 0-160,17-1-328,17-3-264,12-6-193,9-11 49,7-15 168,2-17 208,0-18 304,-4-18 152,-6-15 168,-9-13-96,-11-9 112,-15 5-7298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1.47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419 0 6049,'-13'6'680,"-17"8"393,-16 10-497,-10 12 40,-6 13-216,1 10 0,5 11 152,10 6 88,14 4 89,15 0-57,19-1-264,18-3-128,22-2-416,19-3-200,21-5-601,16-6-287,13-9-648,10-14-585,6-18 1457,-20-12-4113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1.99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904 128 2761,'-17'-6'544,"-22"-6"656,-22-4-48,-17 1 136,-11 5-71,-7 9-281,-2 12-200,2 13-432,7 15-120,9 14-24,14 12 48,16 8 136,17 7 48,22 3-39,20 1-89,24 1-192,22-2-128,20-4-369,18-8-143,13-10-264,12-16-80,6-19-416,3-20 79,-3-22 297,-9-20 168,-14-17 752,-14-15 64,-17-8 40,-16-7 40,-16-1 104,-14 1 96,-15 4 88,-13 2-16,-16 4-96,-13 4-96,-14 5-135,-10 8-122,-9 10-159,-10 10-48,-6 12-24,-6 12 104,-2 11 280,-2 11 184,2 11 457,3 9 183,6 9 56,10 10-96,12 9-248,14 8-160,18 5-264,17 6-144,22 1-416,19 3-168,21-2-136,17-2-200,15-7-672,15-9 919,-11-15-5992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3.65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1725 1 6617,'-8'0'1105,"-12"-1"743,-16 1-728,-14 1-136,-14 2-671,-13 6-217,-12 9-128,-15 11 16,-12 17 64,-13 18 48,-9 23 120,-5 22 16,-2 23-8,3 19-8,9 17-144,15 13-152,21 9-456,26 2-280,33-1-1937,32-7 1665,17-35-6778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4.09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902 1 9250,'-12'9'784,"-18"14"528,-17 15-783,-14 18 7,-10 16-280,-7 14-80,-5 10 192,-3 10 136,1 8 240,0 10 40,6 8-168,8 10-152,14 11-327,17 10-234,23 11-527,27 9-472,27 5-1464,26 0-897,24-9 1808,-4-36-5328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4.56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672 0 11891,'-9'6'616,"-12"11"24,-11 11-32,-9 10-88,-7 9-248,-4 7-168,-4 7-56,-3 9 16,-3 8 80,-1 10 312,1 8 144,3 9 193,9 8-41,14 8-280,15 5-152,22 3-256,26 1-144,26-4-432,28-7-472,25-11-1273,23-19-1272,17-28 1881,-15-23-7706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5.0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456 1 7834,'-9'2'696,"-9"4"368,-7 4-232,-4 4 160,-3 6-95,-2 7 87,-2 9 88,-2 9 56,-3 15 113,-3 11-65,1 13-304,2 13-184,6 12-352,12 13-128,16 12-176,19 7-40,23 5-192,23-1-128,22-7-368,19-9-304,18-16-449,18-21-279,14-27 936,-18-24-13059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7.45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42 87 3649,'-2'0'640,"-3"1"400,-2-1-368,0-1 64,0-3-39,2-2 95,2-3 208,0-1 24,2-1-56,0 0-55,1 1-161,0 3-88,1 1-80,1 1 32,3 1-16,2 1-8,6 2-31,5 2-105,7 4-96,6 4-24,7 6-128,7 7-48,7 9-64,7 12-32,7 13-144,4 16-56,-1 16-192,-4 15-216,-8 10-457,-12 6-207,-13 1-512,-15-4-241,-16-8 1169,-9-22-9618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8.18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58 278 3385,'-3'0'616,"-2"1"608,-2-1-296,0 0-136,-1-3-143,2-3-65,0-3-40,1-3 88,2-4 88,0-1 184,1-1 97,1 0 47,0 1-32,1 2-96,2 1-96,4 0-151,5 1-33,7-1-88,9-1-56,10-2-152,10 0-96,10 1-192,9 2-80,6 4-112,4 6-40,1 8-168,-2 8-88,-3 10-304,-4 8-265,-4 7-567,-5 7-320,-6 3-1537,-5 3 1929,-11-7-6074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1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 1376,'2'0'648,"5"0"433,2-2-225,3 1-216,4 1-240,2 3-72,3 4-64,3 5-16,1 3-96,3 0-24,3 1-80,2-1-56,1-5-288,0-2-296,-3-7 328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18.67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4 263 6065,'-1'-5'1185,"-1"-5"1071,1-7-224,2-4-543,3-2-305,4-1-408,3 0-160,4 1-200,6 1-39,6 3 7,8 1 16,8 2-24,8 1-48,9 3-128,6 3-72,5 4-56,1 6-24,-1 8-88,-3 9-48,-5 10-256,-3 10-224,-3 9-529,-4 7-455,-2 3-2177,-5 0 2209,-10-8-7874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0.67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26 315 7498,'0'1'456,"-2"0"160,-2 0-320,-1-1 160,0 0-208,0-1-24,2-1 184,1-3 152,3-1 417,3-3 151,3-4 64,4-3-48,6-4-192,7-4-87,8-4-161,9-2-96,10-2-152,8 1-72,9 3-144,8 3-80,9 5-72,7 5-32,7 6-24,4 5-8,4 5-8,1 3 8,3 1 0,1 1 0,2 0-16,-2 0-8,-5 1-256,-6 1-328,-11 3-1248,-10 4-905,-14 5 1401,-17-1-11787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1.32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24 417 7242,'-2'-3'64,"-2"-5"-232,-1-6 136,0-7 368,1-3 160,1-4 360,2-1 144,3-1 224,2 1 33,3 1-193,2 2-120,3 2-248,2 4-104,4 3-48,4 2 25,4 2-33,5 2-64,5 0-128,5 0-56,6 0-64,4 0 24,4 1 72,3 1 0,1 2-32,0 2-32,2 4-80,0 4-40,2 5-64,1 6-8,2 6 0,4 4 8,3 6 0,2 2-16,1 3-16,-1 0-16,-2 1-8,-3-2-16,-5-1-152,-4-2-152,-3-2-504,-5-2-384,-5-1-1209,-6-2-1543,-8-2 2255,-11-4-8593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1.89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0 207 5849,'0'-2'928,"0"-5"1657,1-5-1321,2-4-232,5-5 41,6-2-297,6-1-32,7 1 8,5 2 48,5 2-79,5 4-89,6 4-160,5 3-128,7 4-136,5 5-32,8 5-56,4 6 40,4 9 32,1 8 16,0 10 0,-2 7-64,-2 9-64,-2 4-16,0 5-32,-2 4-8,-1 5-16,-3 6-104,-6 7-72,-6 6-24,-9 6-56,-8 2-16,-8 0-320,-7-3-280,-7-5-713,-6-5-319,-6-7-1577,-6-5 1929,-3-15-7146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2.4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13427,'2'0'280,"2"0"-272,3-1-64,5 2 56,4 3-16,5 4 16,3 7 24,4 7 248,5 9 160,4 9 216,4 12 40,4 12-176,5 15-143,2 16-217,0 14-72,0 13-56,-3 9-32,-6 7-96,-4 3-80,-9 1-137,-8-3-47,-12-5-192,-10-6-136,-13-6-744,-12-7-1065,-12-7 1441,0-21-8530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3.57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7066,'2'2'352,"5"5"240,5 3-280,7 4 16,6 6-88,7 4-152,6 6-32,4 8-32,3 9 8,1 14 0,0 15 0,-5 16-16,-4 16-8,-7 16-168,-10 14-136,-11 11-440,-13 6-505,-15-1 705,-5-25-5673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5.2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163 53 1520,'-3'-1'176,"-4"-2"176,-4-3 217,-4-2 535,-2-1 240,-1 1 304,0 0 1,0 3-193,2 1-40,1 4-79,4 2-105,2 3-216,5 5-88,5 5-183,6 6-41,6 9-88,6 6-24,8 8 56,9 7 16,9 5-80,12 3-104,12 4-216,11 0-119,9 1-145,7-4-185,5-6-423,5-8-392,3-10-1440,1-11-1641,-4-10 2288,-21-7-9289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5.74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7490,'4'5'720,"8"5"496,9 7-184,10 5 104,10 5-263,12 2-297,11 3-152,12 1-560,10 1-456,14-1-2177,13 1 1729,-14-7-7890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6.31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 1 7778,'-3'1'832,"-1"1"792,0 1-680,3 2 153,6 1 135,6 2 96,8 3-24,8 4-23,10 3-25,11 4-8,15 1-144,17 0-151,18-3-353,17-2-184,16-5-296,13-5-64,7-5-464,3-4-352,-4-5-1193,-7-4-967,-15-5 1591,-27 0-14474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6.84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0 251 10922,'8'4'656,"17"4"441,16 1-361,14 0-40,15-5-224,17-5-312,16-9-64,17-8-56,14-9 0,12-8-296,9-7-472,4-6-2721,4-7 2185,-27 6-7954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1.8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0 624,'18'13'24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7.50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358 0 9466,'0'6'616,"-8"10"112,-10 10-224,-10 10-184,-8 10-199,-6 9 55,-3 10 104,-1 9 368,3 11 152,5 10 104,8 10-8,11 6-344,14 5-175,20 1-265,21-1-265,25-4-679,24-6-448,23-10-1865,19-13 1753,-13-21-8306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7.94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111 0 9874,'-5'3'624,"-7"5"777,-4 4-1241,-2 3 64,1 4 120,2 3 128,3 5 312,4 4 128,3 6 88,3 6-23,5 7-185,6 3-112,11 5-264,13 2-136,16 2-200,19 0-56,19-1 32,19-3-520,19-6-1240,17-8-2321,10-11 2112,-21-11-9081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8.90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1752 0 7794,'-5'4'360,"-6"4"48,-7 4-168,-3 3 0,-2 1-112,1-1 24,1-2 120,2-3 376,1-2 232,1-1 105,1-2-81,-1-1-336,-1 0-200,-4 0-136,-2 0-24,-8 2 40,-6 4 8,-12 6 0,-14 7 8,-16 11-64,-16 13-56,-15 14-64,-13 15-16,-9 18 32,-5 15 32,1 14 104,6 10 1,14 5-417,18 4-673,22-1 473,25-23-14779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9.42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1060 0 7842,'-5'5'672,"-13"6"680,-13 8-824,-13 9 24,-9 10-120,-9 11-15,-5 12 55,-5 12 8,-5 12-16,-2 11-88,-2 9-192,-1 8-56,2 9 24,3 7 72,6 6 64,9 4-8,12 1-264,16 0-512,20-2-1592,19-5 1279,9-24-10657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29.83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251 1 11330,'-9'9'673,"-11"16"255,-9 18-392,-6 19-104,-2 18-224,0 13-152,5 13-24,6 7-32,8 6-8,11 2-200,13-2-104,15-3-352,15-6-368,19-7-1553,16-8 1545,-4-19-7306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30.25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 0 10466,'-3'11'1128,"-4"11"1289,0 10-1217,3 5-232,7 5-135,9 1-273,10 1-56,13 0 8,14 0 32,12-2-16,12-3-24,10-5-168,6-3-96,5-5-120,3-3-24,1-2-64,1-1-16,-2-3-232,-2-1-280,-6-5-800,-6-6-640,-7-12 1015,-17-5-15218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30.67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49 0 11418,'-5'6'1153,"-6"7"1767,-3 8-2568,1 7 0,8 4-87,8 5 39,14 1 256,14 3 88,14-1 112,16 0-56,14-2-304,15-4-120,14-3-176,10-3-56,5-5-320,3-5-320,-1-5-1216,-1-7-1129,-3-12 1585,-20-3-11955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32.4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916 45 6329,'-1'2'1057,"-2"4"1567,-2 0-1976,-3 0-16,-2-2-215,-1-3-97,-1-4 24,-1-4 128,-2-2 224,-2-1 72,-2 0 24,-3 1-48,-3 1-183,-3 1-89,-3 3-168,-4 1-88,-3 4-80,-4 5-16,-5 6-24,-4 10-16,-6 13-40,-4 12-16,-2 10-8,-1 11-16,5 8-152,4 7-192,8 4-713,9 2-615,14 0 880,10-15-13099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32.88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64 1187 6689,'-4'-4'401,"-4"-8"639,-3-9-1040,-2-12 152,1-9 336,2-7 224,4-6 392,7-2 105,9-2-17,10-1-128,12-2-304,12 0-120,12-1-232,13-1-80,15 0-119,15 0-33,15 2-96,15 1-40,14 3-184,13 4-177,12 3-623,10 6-384,7 7-904,1 11-857,-1 12 1769,-33 10-5994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33.4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0 432 11210,'3'-4'384,"10"-9"-55,12-10 15,17-11 88,19-9 8,19-9 56,20-4-8,19 0-128,19 2-128,16 9-528,15 10-472,11 18-2921,8 22 2329,-27 10-7242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1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27 608,'49'-27'8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2.05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158 3 6065,'-39'0'96,"17"-2"104,1 2-888,0 0-224,1 5-344,2 3-105,1 2 713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2.53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71 1 5561,'-20'4'1104,"4"3"537,3 3-249,3 1-216,3 7-632,2 0-207,5 6-169,0 0-48,10-1-569,5-2-799,11-5 720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2.90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29 1 8274,'-13'13'200,"5"0"-176,1 0-200,7 2-672,2-1-161,9-1-39,3-2 80,6 1 760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3.11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25 0 8490,'0'18'656,"-6"-13"760,-3-2-1184,4-1-384,0-1-192,5 3-336,10-3-1768,2-1 1791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1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70 7867,'0'1'0,"1"0"0,0 0 0,-1 0 0,1 0 0,0-1 0,-1 1 0,1 0 0,1 0 0,-1 0 0,0 0 0,0 0 0,1-1 0,-1 1 0,1 1 0,0-2 0,0 1 0,0-1 0,0 1 0,-1-1 0,1 0 0,0 0 0,0 0 0,0 0 0,0-1 0,-1 1 0,2-1 0,-1 1 0,-1-2 0,1 1 0,-1 0 0,0 0 0,1-1 0,-1 1 0,0-1 0,-1 1 0,1-1 0,0 0 0,-1 1 0,0-1 0,0 0 0,0 0 0,0-1 0,-1 1 0,1 0 0,-1 0 0,0 0 0,0-1 0,0 1 0,-1 0 0,1 0 0,-1 0 0,0-1 0,1 1 0,-2 0 0,1 0 0,0 0 0,-1-1 0,1 2 0,0-1 0,0 0 0,-1 1 0,1-1 0,-1 1 0,1-1 0,0 1 0,-1 0 0,1-1 0,0 1 0,0 0 0,0 0 0,1 0 0,-2 1 0,1-1 0,1 0 0,-1 1 0,1-1 0,0 0 0,0 1 0,0-1 0,0 1 0,0 0 0,1-1 0,-1 1 0,0-1 0,0 1 0,1 1 0,-1 0 0,0 0 0,1 0 0,-1-1 0,1 1 0,-2 0 0,1 0 0,0 0 0,1 1 0,-1-1 0,-1 0 0,1 1 0,0-1 0,0 1 0,0 0 0,-1 0 0,1 0 0,0 0 0,0 0 0,-1 2 0,1-2 0,0 0 0,-2 1 0,2-1 0,0 1 0,0 0 0,0-1 0,0 1 0,0 0 0,1-1 0,-1 1 0,0 0 0,1 0 0,0-1 0,0 1 0,0-1 0,0 1 0,0-1 0,0 1 0,1-1 0,-1 1 0,1-1 0,0 0 0,0 0 0,0-1 0,0 1 0,0-1 0,1 0 0,0 0 0,0 0 0,-1 0 0,1-1 0,0 1 0,0-1 0,-1 0 0,1 0 0,0 0 0,0 0 0,-1-1 0,2 1 0,-1-1 0,-1 0 0,1 0 0,0 0 0,-1 0 0,1 0 0,-1 0 0,0 0 0,0-1 0,0 1 0,0 0 0,0-1 0,0 1 0,0-1 0,-1 0 0,2 1 0,-2 0 0,1 0 0,-1 0 0,0 0 0,0 0 0,1 0 0,-1 0 0,0 0 0,0 0 0,0 1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4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3529,'3'0'88,"0"0"-256,-1 3-584,2 0 472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4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5113,'2'6'184,"-2"-2"72,0-3-704,-2-1 328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4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0 5977,'-12'17'384,"4"-8"128,6-2-528,2-6-608,9-7-1696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06.0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9 984,'14'-3'996,"0"1"0,1 0 0,-1 1 0,1 0-1,-1 2 1,29 3 0,-4 1-605,0 2 0,0 2 0,0 2 0,37 16-1,-55-18-330,0 2 0,-1 0-1,0 1 1,-1 1 0,0 1-1,-2 0 1,1 2 0,23 26-1,-11-3 45,-1 1 1,-3 2-1,0 1 0,-3 1 0,-2 1 1,-1 0-1,-3 2 0,-1 1 0,-3 0 1,-1 0-1,9 87 0,-17-84-80,-2 0 1,-3 0-1,-10 88 0,-41 151 125,45-258-131,-66 414 81,33-206 160,-3 26 645,6-12-126,-9 92 236,41-280-778,3 0 0,3 1 0,11 85 0,2-64 73,3 0 0,4-1 0,55 148-1,20-9-34,-51-149-204,4 8 4,-47-79-65,1 0 1,-1 0-1,0 0 1,0 1-1,-1-1 1,1 1-1,-1-1 0,-1 1 1,1 0-1,-1-1 1,-2 12-1,0-11 4,-1-1 0,0 1 0,-1-1 0,1 0 1,-1 0-1,-1 0 0,1-1 0,-1 1 0,0-1 0,0 0 0,0-1 0,0 1 0,-12 6 0,-10 11 12,7-3-8,0 0 0,1 2-1,2 0 1,0 1 0,1 1-1,1 1 1,-19 38 0,9 2 50,2 1 1,2 0-1,4 2 1,2 0-1,3 1 1,3 0-1,0 99 1,11 38 38,32 243 1,-8-216 15,31 450 89,-56-582-194,-4-1-1,-4 0 1,-4-1 0,-46 186-1,36-205-35,-4-2 0,-2 0 0,-4-2 0,-78 137 0,96-191 51,-1 0 0,-1-1 0,-29 29 0,37-42-406,-1 0 0,0-1 0,-1 0 0,-12 7 0,12-9-882,0 0 0,0-1 0,0 0 0,-1 0 0,-12 1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4.94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7066,'7'2'376,"13"5"328,16 3-656,21 4-40,20 2-8,18 1-8,17-1-8,15 2 8,12 2-8,12 3-400,10 4-329,10 4-759,9 3 712,-27-5-3905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2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1 312,'-18'23'0,"0"10"8,-1 14-24,-1 5 0,0 12 24,0 0 0,3 7-8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5.38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1 242 6441,'13'-6'488,"22"-10"913,23-7-641,24-6 24,23-4 16,21 1-416,19 0-104,17 5-112,16 4-72,13 8-72,12 9 0,8 12-368,5 12-352,2 13-880,-2 12-801,-8 10 1281,-38-3-4465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5.81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1 256 6353,'6'-7'600,"12"-10"369,13-10 87,17-8-160,17-4-168,20 0-304,18 2-104,19 8-160,18 10-80,16 12-48,15 15 8,12 17-24,10 17-16,5 14-280,1 11-120,-4 7-432,-7 2-480,-12-2-1289,-14-4 1457,-34-13-3961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6.17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107 494 5713,'-7'-3'32,"-8"-3"208,-8-6-472,-1-7 408,3-9 32,8-8 144,10-6 120,13-5 105,15-3 71,14 0-32,15 0-24,12 3 32,11 6 48,11 8-96,10 11-39,11 14-137,10 16-128,9 17-448,7 18-433,3 16-1263,-1 13-1137,-6 9 1593,-26-9-3977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6.55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1 119 11290,'2'-3'320,"7"-4"-111,10-5-105,13-5 64,17-4-88,16-1-88,17 2-40,13 7-176,10 9-129,8 13-191,6 13-104,3 15 32,-1 14 120,-6 13 112,-12 11 96,-16 8 128,-19 6 0,-20 3 104,-20 2 48,-20-1 56,-17-3-8,-18-6-472,-17-8-513,-17-10 497,2-16-5993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6.85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80 7138,'10'-3'320,"13"-5"96,13-3-168,13-4-16,9 1-96,10 1-120,8 3-8,7 5-40,4 6-120,4 9-376,0 12-208,0 12-833,-2 16 849,-15-1-4057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7.25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51 12139,'5'-3'712,"9"-4"368,11-4-512,14-2 80,17 2-192,17 6 0,16 8 65,14 11 31,8 11 104,7 12-72,2 12-208,1 10-88,-5 11-152,-8 8-56,-13 8-32,-12 7-40,-17 4-104,-14 3-48,-16 2-328,-13-3-208,-14-6-680,-12-9-513,-12-11-2416,-13-14 2481,-1-17-6778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7.55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4 6945,'6'-1'497,"10"-1"39,11 1-88,12 2 72,9 2-136,7 5-48,4 5-64,2 6-72,-2 8-128,-3 7-48,-6 11-176,-5 10-72,-9 14-56,-10 11-24,-12 10 0,-12 7-56,-14 1-1080,-15-2 919,-3-17-6128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7.84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0 11290,'7'2'513,"12"4"407,14 2-808,18 3-128,16 0-192,12 0-280,8 1-57,6 0 41,3 4 160,1 4 0,-1 6-128,-5 7-416,-6 7-392,-11 7-881,-11 7 1137,-16-7-3537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8.09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0 185 9338,'10'-2'256,"16"-3"-72,18-3-192,18-4 8,18-5-24,18-4-448,13-5-432,10-4-1121,7-4 1033,-19 4-4361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8.5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97 8330,'6'-6'808,"7"-6"904,13-6-1160,13-3 33,17 1-265,14 6-120,15 9-120,11 11-16,9 14-24,6 15-64,0 14-48,0 13-16,-9 11-24,-10 9-8,-16 9-152,-19 6-145,-19 6-343,-18 2-80,-17-1-848,-15-3 968,-6-20-6858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2.6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158 212 3665,'17'-35'539,"17"-43"158,-32 72-625,0-1 0,0 1 0,-1 0 1,1 0-1,-2-1 0,1 1 0,-1 0 0,0-1 0,0 1 0,-1-8 1,1 13-69,0 0 1,0 1 0,0-1-1,0 0 1,0 0-1,0 0 1,0 0 0,-1 1-1,1-1 1,0 0 0,0 0-1,-1 1 1,1-1 0,0 0-1,-1 0 1,1 1 0,-1-1-1,1 0 1,-1 1 0,1-1-1,-1 0 1,0 1 0,1-1-1,-1 1 1,0-1 0,1 1-1,-1 0 1,0-1 0,0 1-1,1-1 1,-1 1 0,0 0-1,0 0 1,0 0 0,1-1-1,-1 1 1,0 0-1,0 0 1,0 0 0,0 0-1,1 0 1,-1 1 0,0-1-1,0 0 1,0 0 0,1 0-1,-1 1 1,0-1 0,0 0-1,1 1 1,-1-1 0,0 1-1,0 0 1,-3 1-197,0 1-1,1 0 1,-1 1-1,1-1 1,0 1-1,0-1 1,1 1 0,-4 5-1,-14 30-245,3 1 1,1 1-1,-14 61 0,-20 131 122,37-161 195,5-9 71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8.85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82 7658,'9'-4'432,"14"-5"272,16-5-408,16-3-40,14 0-96,9 4-104,4 5 8,1 10 24,-3 10 16,-5 13-48,-8 11-64,-8 11-320,-11 9-112,-13 7-360,-14 3-72,-14 2-473,-15-2 705,-6-11-4801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9.06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9562,'3'2'312,"9"2"56,10 2-328,13 2 32,16 1-40,17-1-296,14 0-408,15-3-1416,10-2 1223,-12-3-5632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9.41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10 105 2921,'-1'-2'296,"-2"-5"488,-1-4-456,2-3 472,4-2 256,5 0 409,8 1 55,9 2-328,11 4-176,11 7-407,13 9-129,13 11-192,13 13-64,9 11-120,6 11-32,1 10-216,-3 6-216,-7 5-841,-11 3-727,-16 2 1040,-18-13-7746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8:59.80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9458,'12'2'552,"19"4"336,22 7-520,22 9-32,20 11-159,19 15-185,17 15-145,14 14-375,11 13-336,2 10-480,-1 4-336,-8 2-377,-13-3 57,-19-2 1031,-29-18-1207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0.19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1 183 7017,'3'-7'561,"8"-9"767,10-7-640,14-5 112,16-1 16,17 1-111,18 4-17,16 6-120,16 8-120,17 12-208,15 12-176,15 13-576,12 13-248,8 11-601,4 8-359,-1 5 1008,-32-10-8146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0.95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1 182 8170,'7'0'432,"14"0"24,17 0-88,19-1-64,21-1-168,19-1-88,18-3-8,17-1-24,17-2 0,13-3-32,12-4-96,6-4-448,4-4-224,-2-1-664,-5 1-657,-9 5 1265,-34 5-3281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1.3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0 308 7530,'12'-5'368,"22"-9"-40,23-9-8,22-8-152,19-7-96,14-2-32,10 0-16,9 4-16,6 5 0,5 7-32,5 7-256,2 9-1160,5 8 951,-26 5-6144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1.7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1 253 6793,'3'-2'921,"5"-4"1647,10-6-2256,11-5 24,13-6-152,15-3-136,17-3-56,16-1-24,14 2-176,10 1-208,10 5-648,6 6-608,5 6 887,-22 5-6192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2.03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23 230 7066,'-3'-1'376,"-4"-2"128,-1-3-496,4-4 160,7-5-56,12-4 32,15-3 80,15-2-8,16-2-80,15 0-32,14 2-40,9 2-24,8 6-48,5 5-160,5 7-720,4 5-793,3 5 865,-21 1-4785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2.27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16 122 3785,'-3'-2'216,"-2"-3"584,0-5-1016,3-7-224,4-7-496,6-8 544,2 1-2425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2.9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212 291 1272,'15'-27'486,"-2"4"-370,-1 1 1,0-2-1,-2 1 1,-1-1-1,0-1 1,-2 0-1,5-32 1,-12 56-124,1 0-1,-1-1 1,0 1 0,0 0-1,1-1 1,-1 1 0,0 0-1,0-1 1,0 1 0,0 0-1,-1-1 1,1 1 0,0 0-1,-1-1 1,1 1 0,-1 0-1,1 0 1,-1-1 0,1 1-1,-1 0 1,0 0 0,0 0-1,1 0 1,-1 0 0,0 0-1,0 0 1,0 0 0,0 0-1,0 0 1,0 0 0,-1 1-1,1-1 1,0 0 0,0 1-1,-3-2 1,2 3-17,0-1 0,0 1 0,-1-1 0,1 1 0,0 0 0,0-1 0,0 1 0,0 0 0,0 1 0,0-1 0,0 0 1,0 0-1,1 1 0,-1-1 0,0 1 0,1 0 0,-1-1 0,1 1 0,0 0 0,-1 0 0,0 2 0,-18 32-169,1 0 0,2 1-1,-16 47 1,-29 127-223,40-133 279,-49 230 364,66-273-227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2.57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19 7138,'2'-1'264,"4"-2"16,8 0-232,10-1 0,14 1-40,16 0-8,19 2 0,19 1 0,17 3 0,16 3 0,13 3 8,12 2 8,10 2 0,8 1 0,6-1-8,6 0-8,2 1-80,2 2-280,0 3-833,0 3 729,-32-2-5289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2.99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120 157 8650,'-8'0'424,"-9"-1"-120,-6-1-128,-2-1 176,2-3-232,6-2 16,11-3 96,11-2 32,13-1 0,14-3-40,14 0-80,14 0-24,17 2 16,15 2 25,17 2 47,13 5-32,14 3-56,14 5-32,13 2-72,13 2-8,10 3-16,8 0-16,7 0-120,3 2-136,-1 2-385,-2 2-279,-7 0-704,-9 0-553,-10-2 1225,-34-3-4457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3.34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1 151 8410,'0'-2'120,"5"-3"-224,8-4 56,12-4 176,15-3-48,17-3-32,16-1 8,19 1 16,19 1-8,17 4-24,16 3-16,12 6-8,12 7-8,9 7-8,8 6 8,6 6-16,3 5 0,3 3-304,0 3-456,-2 3 456,-36-4-7202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3.72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1 101 9714,'3'-2'224,"9"-4"-216,12-4 80,15-5 32,17-2-48,19-1-64,18 1-8,18 6 40,16 7 40,15 10 120,13 11 32,11 13 8,9 14-24,8 14-88,4 15-64,1 12-288,-4 8-208,-8 2-1152,-12-2-953,-17-5 1409,-33-17-4401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4.06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0 247 12083,'1'-1'368,"1"-5"184,9-6-680,13-8 344,17-7-176,20-6-96,22-3-248,19 0-168,17 4-129,14 6-15,13 11 32,12 13 96,9 14 80,9 17 16,5 14 112,0 13-72,-3 10-776,-8 5-977,-11 2 1145,-33-11-3425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4.47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1 223 6953,'11'-6'801,"16"-9"1559,23-9-2360,23-8-24,22-4-64,19-2-24,17 5 16,13 7 24,9 14 16,6 15-56,0 18-40,-4 15 16,-9 13 32,-11 9 16,-15 7-232,-15 4-88,-18 2-168,-19 2-16,-19 0 191,-16-2 65,-16-4 208,-13-4 128,-11-7-56,-8-8-520,-5-7 400,2-12-5329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4.74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5809,'7'0'528,"10"0"569,11 1-785,12 3-208,11 5-40,10 3-40,10 5-16,7 5 8,6 3 40,5 3 120,1 2 16,1 0 16,-1 0-48,-1 0-96,-1-2-32,0 0-16,-2 1-8,-3 0-40,-7 1-120,-8 1-304,-9 0-184,-14-3-657,-13-1-535,-14-3 1048,-10-4-2897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5.10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1 161 10986,'5'-3'568,"7"-5"521,12-7-1001,14-8 8,15-4-104,14-2-48,16 3 8,15 6 40,11 10 120,12 14 64,11 17 32,9 19 8,9 20-48,4 20 0,-1 15 200,-3 12 88,-8 6 96,-12 5-24,-15 2-224,-17 0-96,-18-2-232,-20-1-152,-17-6-400,-17-6-256,-16-8-960,-14-11-857,-19-12 1497,-5-18-7818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5.46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33 10442,'9'-3'472,"14"-4"64,16-3-247,17 2-81,18 3-104,18 11-80,18 12-96,16 18-208,11 21-137,11 23-407,5 20-248,0 20-40,-5 12 144,-13 6 479,-16 4 361,-18-2 304,-19-2 41,-18-4-41,-16-6-152,-16-8-1689,-14-10 1185,-11-22-4681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5.79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7754,'13'4'216,"22"8"-112,21 8-88,22 11-272,20 10-192,15 10-161,11 9-31,3 6 232,-2 4 184,-8 1 184,-10 1 56,-12 0 32,-12 0-40,-14-1-336,-15 1-512,-14 1 488,-14-12-3665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3.1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1 696,'-3'0'0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6.04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 1 4921,'-1'0'304,"0"0"408,1-1-424,3 2 0,6 2-8,8 3-104,8 6-128,10 3-23,7 5-17,7 2-16,4 1-145,5 1-223,2-2-544,2-2-256,1-5 544,-9-4-3153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7.56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20 382 2921,'-4'-3'632,"-2"-7"560,0-8-136,3-6-232,6-7-127,9-7-217,11-3-96,14-3-232,14 2-56,17 4 48,19 5 48,20 8 24,19 7 0,20 6-88,18 8-64,18 6-32,18 6-16,15 8 0,14 8 0,16 9-136,14 7-520,12 8 416,-38-5-8266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8.06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0 153 2200,'12'-8'537,"17"-9"543,18-8 168,21-3-96,21 0-63,20 4-217,20 8-136,20 10-296,19 13-160,22 15-232,21 14-40,19 14-184,16 12-272,13 11-1168,6 6 983,-42-8-6184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8.71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0 5561,'5'2'392,"7"2"216,10 6-376,16 4-64,16 7-168,16 5-64,13 6 0,8 6 48,4 8 24,-3 7 40,-4 6 0,-11 5 24,-11 7 9,-13 7 167,-16 9 128,-15 8 136,-15 10 16,-17 5-120,-14 2-152,-14-2-440,-11-5-272,-12-8 216,4-21-8282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9.08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159 0 2473,'4'5'272,"5"6"376,2 7 96,0 8 296,-3 6-104,-7 7-272,-8 6-295,-11 4-594,-11 5-319,-12 1-480,-14 2 480,3-9-4265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09.58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0 917 7130,'14'3'816,"17"0"1336,21-3-1968,21-6 88,21-13 48,17-13-16,14-15-16,10-14-104,6-12-184,5-7-16,3-4-48,1 0-64,0 3-176,0 2-88,0 4-392,-1 2-448,-3 2 728,-26 13-7722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10.49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0 602 8930,'4'2'328,"9"1"8,13-1-136,17-6 104,19-5-96,18-8-56,17-7-48,14-6-72,13-6-8,10-5-24,8-3-16,6-3-40,4-2-24,1-2-120,0-2-168,-2 0-800,-7 0-825,-9 0 1081,-29 8-4913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10.94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33 227 4385,'-5'10'272,"-3"9"56,-1 8-104,2 2-160,4 0-88,7-3 56,7-4 112,9-3 160,6-4 64,8-4-56,7-3-64,5-5-80,5-4 24,6-6 57,5-6 7,6-7-16,6-8-80,4-8-240,2-8-184,-1-5-577,-4-3-191,-9 2 40,-10 2 160,-12 8 600,-13 9 240,-12 12 192,-13 12 64,-12 15 296,-13 13 176,-11 13-64,-10 10-48,-10 12-344,-10 8-231,-10 8-82,-9 7-55,-8 5-24,-7 2-64,-7 2-352,-5-2-304,-4-4 416,18-17-4441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11.37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1 675 1336,'12'-9'328,"17"-16"393,15-15-25,13-14-176,8-9-112,4-4-208,0 1-88,-2 4-24,-3 6-16,-5 6-56,-2 7-16,-4 3-176,-1 4-344,-4 1 320,-10 6-3401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11.58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387 1 10898,'-7'11'400,"-7"15"209,-7 12-842,-5 9-231,-1 4-592,-2 3-272,0 0-384,-2 0 79,-3 1 201,-3 3 256,-5 2 183,-6 5 457,6-10-808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8.7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3779 0 9778,'-53'38'376,"-77"55"168,-75 61-520,-65 58-48,-48 50-96,-32 45-472,-17 36-272,-1 26-360,11 16-457,23 5 297,32-10 312,45-24 616,49-35 568,60-48 32,59-51-48,66-57-288,65-55 56,63-57 296,60-57 72,56-56 64,48-55-56,44-49 152,33-42 120,31-37 456,24-27 161,21-26-233,17-20-152,18-21-448,12-20-200,14-22-1240,12-18 840,11-15-320,-82 63-6594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4.5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11 2753,'-3'-5'32,"5"1"0,7 2-144,6 2 384,4 5 232,8 7 224,2 2 16,8 7-384,5 0-832,1-3 248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11.86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0 689 3809,'10'-2'872,"15"-4"808,15-5-663,14-6-73,13-8-456,11-7-208,6-7-264,2-8-80,0-6-248,-3-6-152,-3-3-456,-1-4-217,-2-3-375,1-2-288,-2 0 1047,-13 12-1391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12.06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295 0 1904,'-2'3'296,"-3"4"217,-4 7-249,-6 5-304,-3 6-32,-4 4 40,-2 5 56,0 3 304,1 4 56,0 4-8,1 4-40,1 5-56,2 4-32,1 3-24,2 0-8,2-1-264,3-4-224,5-8-840,4-8 672,3-12-2937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1.097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14 0 2112,'-3'7'4169,"0"-2"-3481,-1 0-47,1-4 135,3 1-1168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1.78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 5553,'0'5'600,"5"1"769,-3-3-1169,-2 2-496,-2 3-2065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3.14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53 232,'3'-3'482,"0"-1"0,0 1 1,0 0-1,1 0 0,-1 0 0,1 0 0,-1 1 0,1-1 1,6-2-1,-3 2-262,0 0 0,1 0 0,-1 1 0,1-1 1,10 0-1,-11 2-199,0 0-1,-1 0 1,1 1 0,0 0 0,0 0 0,0 1-1,-1 0 1,1 0 0,0 0 0,-1 1 0,1 0-1,-1 0 1,1 0 0,8 6 0,-12-6-28,-1 1 1,1-1 0,-1 1 0,0 0-1,0-1 1,0 1 0,0 0 0,-1 0-1,1 0 1,-1 0 0,0 0-1,0 1 1,0-1 0,0 0 0,-1 1-1,1-1 1,-1 0 0,0 1 0,0-1-1,0 0 1,0 1 0,-1-1-1,0 0 1,1 1 0,-1-1 0,0 0-1,-3 5 1,-2 10-17,-1-1 1,-1-1-1,-16 27 0,15-27-135,-1-1 0,-1 0 0,0-1 0,0 0 0,-2 0-1,0-1 1,0-1 0,-22 15 0,10-15-422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3.75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187 15 648,'0'0'92,"0"-1"-1,0 0 1,0 1 0,0-1-1,0 0 1,0 1 0,0-1-1,-1 1 1,1-1 0,0 0-1,0 1 1,-1-1 0,1 1-1,0-1 1,-1 1-1,1-1 1,-1 1 0,1-1-1,-1 1 1,1-1 0,-1 1-1,1 0 1,-1-1 0,1 1-1,-1 0 1,1-1 0,-1 1-1,0 0 1,1 0 0,-1-1-1,1 1 1,-2 0-1,-29 2 2074,23 0-1575,-1 1 0,1-1-1,0 2 1,-16 7 0,17-5-554,-1 1 0,1 0-1,0 0 1,1 0 0,0 1 0,0 0 0,1 0 0,0 1 0,0-1-1,1 1 1,0 0 0,0 0 0,1 1 0,1-1 0,0 1 0,0-1-1,1 1 1,0 0 0,0-1 0,1 1 0,1 0 0,0 0 0,0-1 0,1 1-1,0-1 1,6 17 0,-6-23-74,0 0-1,0 0 1,0 0 0,0-1-1,1 1 1,-1-1 0,1 1-1,0-1 1,-1 0 0,1 0-1,0 0 1,0 0 0,1 0-1,-1-1 1,0 0 0,0 1-1,1-1 1,-1 0 0,1 0-1,-1-1 1,1 1 0,-1-1-1,7 0 1,1 0-406,0 0 0,-1-2 0,1 1 0,0-1-1,-1-1 1,17-5 0,12-7-536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4.67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15 3217,'2'0'1616,"0"-3"-1064,1-1-24,-1 3-688,1-2-904,-1-1 568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5.01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2 7026,'3'3'360,"2"-5"144,-2 1-1120,2-1 376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5.46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15 51 6441,'7'-7'641,"-7"-4"639,0-4-424,0 5-224,-2 4-96,-1 4-240,1 2-184,-3 5-688,2 3-664,-4 0 656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6.01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4265,'10'4'288,"-2"-4"288,-1 0-456,-2-2-520,-5 5-848,-2 4 752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32.0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560 1190 1320,'-5'-15'328,"-1"-1"320,-2-12-47,-4-2-9,-9-17 80,-6-13 48,-10-18 136,-4-17 128,-17-31 121,-4-11-105,-17-21-368,-11-23-568,-23-37-104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6.44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16 1 5857,'2'16'56,"-9"-8"-536,-3-5-200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7.16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4297,'2'15'144,"0"-5"392,4-2-1064,-1-2-504,0-4 648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8.93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21 1 6961,'-20'8'-1088,"28"-2"160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9.37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5297,'0'10'-432,"7"-3"176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39.90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4 1 8266,'-3'2'16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0.36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16 0 9066,'2'59'-712,"-19"-51"-1313,24-7 465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0.867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10 3 9442,'-5'0'128,"0"-3"288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1.75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24 7 11202,'-15'8'160,"7"-3"-432,8-4-312,3-4-552,2-4-800,-2-4 1047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3.62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39 0 8898,'-34'20'-1328,"29"-9"1128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4.06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84 8618,'20'-10'152,"7"-3"-488,7-10-608,6-14 608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34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 1712,'0'1'232,"0"1"249,0-1-674,-1 1-343,0 1 264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4.730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27 1 6953,'-27'3'-1200,"27"0"744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5.137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31 1 9458,'-4'3'2553,"-1"0"-2193,0 1-600,2-1-361,-4 3-1735,1 4 1400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5.47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2977,'12'15'64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5.89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18 1 3409,'-8'6'368,"3"1"232,0-2-232,5-4-640,5 1-520,5-4 408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6.25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6617,'3'7'128,"3"-4"-392,0-1-544,-1 1 480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6.59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7 0 4697,'-5'8'160,"5"-5"-520,-2-7-1336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7.09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18 6009,'0'8'224,"10"-8"-32,2-3-568,1-7-1040,-1-3 872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7.376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11 0 4001,'0'15'272,"-5"-9"-440,0-2 136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48.44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0 100 3033,'6'-1'282,"-1"0"0,1-1 0,-1 1 1,0-1-1,0 0 0,0 0 0,0-1 1,0 0-1,0 1 0,-1-1 0,1-1 1,-1 1-1,0-1 0,0 0 0,0 1 1,4-7-1,34-27-330,-39 36 75,-1-1 1,1 1-1,0-1 1,0 1-1,-1 0 1,1 0-1,0 0 1,0 0-1,0 1 1,0-1 0,0 1-1,1 0 1,-1 0-1,0 0 1,4 0-1,-5 1-31,-1-1-1,1 1 1,-1-1-1,1 1 1,-1 0-1,0-1 1,1 1-1,-1 0 1,0 0-1,0 0 1,1 0-1,-1 0 1,0 0-1,0 1 1,0-1-1,0 0 1,0 0-1,-1 1 1,1-1-1,0 0 1,-1 1 0,1-1-1,-1 1 1,1-1-1,-1 1 1,1-1-1,-1 1 1,0-1-1,0 1 1,0-1-1,0 1 1,0 0-1,0-1 1,-1 1-1,1-1 1,-1 1-1,1-1 1,-1 1-1,0 1 1,-2 8 28,-1 0 1,0 0-1,-11 21 1,-2-4 14,9-15-50,1 0 0,0 1 0,0-1-1,1 2 1,-6 23 0,11-27-125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1.94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210 1 3025,'-9'2'636,"0"1"1,1 1 0,-1-1 0,1 1-1,0 1 1,0-1 0,-9 8 0,6-3-361,-1 0 1,2 1 0,-1 1-1,-10 13 1,13-13-222,0 1 0,0-1 0,1 1 0,0 1 0,1-1 0,1 1 0,0 0 0,1 0 0,0 1 0,-2 18 0,6-27-103,0 0-1,1 0 1,0 1-1,0-1 1,0 0-1,0 0 1,1 0-1,0 0 1,0-1-1,0 1 1,1 0-1,0-1 1,0 1-1,0-1 1,0 0-1,1 0 1,-1 0-1,1-1 1,0 1-1,0-1 1,1 0-1,-1 0 0,1 0 1,0 0-1,9 3 1,23 8-420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35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43 2673,'-8'-11'175,"7"8"-151,0 1 0,-1-1 1,0 1-1,1 0 0,-1-1 1,0 1-1,0 0 1,0 0-1,0 0 0,0 0 1,-1 1-1,1-1 0,-5-2 1,6 5 1,1-1 0,-1 1 1,1-1-1,0 1 1,-1-1-1,1 1 1,0-1-1,-1 1 0,1-1 1,0 1-1,0-1 1,0 1-1,-1-1 0,1 1 1,0 0-1,0-1 1,0 1-1,0-1 0,0 1 1,0 0-1,0-1 1,0 1-1,0-1 0,1 1 1,-1-1-1,0 1 1,0 0-1,0-1 0,1 1 1,-1 0-1,7 24 40,-6-23-45,41 117-347,60 119 0,-84-197 110,22 46-49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3.66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18 67 1488,'0'0'51,"-1"0"-1,1 0 1,-1 1-1,1-1 0,-1 0 1,1 0-1,-1 0 1,1 0-1,-1 0 1,1 0-1,-1 0 1,1 0-1,-1 0 0,1 0 1,-1 0-1,1 0 1,-1 0-1,1 0 1,-1 0-1,1 0 0,0-1 1,-1 1-1,1 0 1,-1 0-1,1-1 1,-1 1-1,1 0 1,0 0-1,-1-1 0,1 1 1,-1-1-1,1 1 1,0 0-1,0-1 1,-1 1-1,1-1 0,0 1 1,0 0-1,-1-1 1,1 1-1,0-1 1,0 1-1,0-1 0,0 1 1,0-1-1,0 1 1,0-1-1,0 1 1,0-1-1,0 1 1,0-1-1,0 1 0,0-1 1,0 1-1,0-1 1,0 1-1,1 0 1,-1-1-1,0 1 0,1-1 1,26-26 2662,-23 24-2652,-1 1 1,1-1 0,0 1 0,0 0 0,0 0 0,1 0 0,-1 0 0,0 1 0,1 0 0,-1 0-1,1 0 1,-1 0 0,1 1 0,0-1 0,-1 1 0,10 1 0,-12 0-47,1 0 0,0 1 0,-1-1 0,0 0 0,1 1 0,-1-1 0,0 1 0,1 0 1,-1 0-1,0 0 0,0 0 0,-1 0 0,1 0 0,0 0 0,-1 1 0,1-1 0,-1 1 0,0-1 0,0 1 0,0-1 1,0 1-1,0 0 0,-1-1 0,1 1 0,-1 0 0,0 0 0,0-1 0,0 4 0,0 12-12,0-1 0,-2 0-1,0 0 1,-1 0-1,0 0 1,-2 0 0,0-1-1,-1 0 1,-11 22 0,8-20-726,0-1 0,-2 0 0,0 0 0,-20 22-1,18-26-253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4.19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167 8 1592,'1'0'80,"-1"-1"0,0 1 0,0 0-1,0 0 1,0-1 0,0 1-1,0 0 1,0 0 0,0 0 0,0-1-1,0 1 1,0 0 0,0 0 0,-2-3 1116,1 3-1117,1 0 1,0-1 0,0 1 0,0 0-1,-1 0 1,1 0 0,0 0-1,0 0 1,0 0 0,-1 0 0,1 0-1,0 0 1,0 0 0,-1 0 0,1 0-1,0 0 1,0 0 0,-1 0 0,1 0-1,-16 9 1627,-17 23-1266,28-28-262,-7 8-101,1 0 0,0 1 0,1 0 0,1 1-1,0-1 1,0 2 0,2-1 0,-12 31 0,17-38-63,0 0-1,0 0 1,1-1-1,0 1 1,0 0-1,0 0 1,1 0 0,0 0-1,1 0 1,0 0-1,0 0 1,0 0-1,1 0 1,0 0-1,0-1 1,1 1 0,0-1-1,0 0 1,1 1-1,-1-1 1,1-1-1,1 1 1,5 6 0,-6-8-160,0-1 0,0 1 0,0-1 0,1-1 0,-1 1 0,1 0 0,-1-1 0,1 0 0,0 0 0,0 0 0,7 1 1,24 4-608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6.557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45 1 6577,'6'10'440,"-41"-7"569,35-2-697,0 1-64,0 1 8,0 4-136,-2 3-120,-1 3-352,1 1-744,-6-2 672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6.77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32 3561,'5'-4'120,"0"-4"16,1-2-40,0 5 8,-3 2-8,-1 1 40,-7 4-104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6.943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9 4761,'10'1'264,"-1"-1"1056,3 0-1952,1-5-560,0 0 816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7.160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12 4665,'7'0'336,"-2"0"288,0-2-96,0 1 0,-2-3-208,1 3-520,-1-3 104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7.62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 0 5081,'15'7'128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8.57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8 1 776,'-1'17'392,"-1"4"568,0 2 145,2 2-89,-3-1-208,3 0-552,0-1-440,0-4 64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8.942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13 1 2312,'-7'5'393,"2"-4"735,5-4-1112,3 1-8,1 2 8,4 0 0,2 4 0,4-4 8,1 1-16,2 1 8,-1 3-16,3 0 0,-1 1-32,1 1-408,-3-3 304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9.397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 0 3209,'-1'2'568,"2"-2"-368,3 0-144,-3 0-32,3 0-16,-1 2-8,0 3-8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56.03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1220 408,'611'-367'5951,"294"-201"-4671,-506 326-2904,-321 200 1074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9:59.814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4 13 4633,'-3'2'1232,"3"-5"-1576,2-1-64,1-1 24,-1 2 8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0:01.585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7 0 2176,'0'7'777,"0"-1"591,0 1-432,0-1-256,0 6-408,0 2-144,-3 4-112,1 3-8,2 4-8,-1 2-8,1 2 8,1 2 0,3-3-8,-1-7-224,2-8 160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0:01.95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7 1 1152,'0'0'85,"0"0"1,-1 0-1,1 0 0,0 0 0,-1 1 1,1-1-1,0 0 0,0 0 0,-1 0 1,1 0-1,0 1 0,-1-1 0,1 0 0,0 0 1,0 1-1,0-1 0,-1 0 0,1 0 1,0 1-1,0-1 0,0 0 0,0 1 1,-1-1-1,1 0 0,0 1 0,0-1 1,0 0-1,0 1 0,0-1 0,0 0 0,0 1 1,0-1-1,0 0 0,0 1 0,0-1 1,0 0-1,0 1 0,12 10 681,22 2-735,-23-13-269,1 0 1,0-1-1,-1 0 0,1 0 1,-1-1-1,16-5 1,-13 1-391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0:02.318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0 0 1856,'2'4'264,"-2"-3"113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0:02.630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2 0 1184,'-1'13'96,"1"-1"56,1-6-88,4-1-32,-1 0-48,1-2-272,-4-3 200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0:03.097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15 0 2881,'-5'11'3760,"5"-9"-3664,-5-2-1760,0 0 1128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0:04.529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7 1 5105,'9'3'320,"-16"4"336,4 1-1696,-2 5 744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0:05.461"/>
    </inkml:context>
    <inkml:brush xml:id="br0">
      <inkml:brushProperty name="width" value="0.1" units="cm"/>
      <inkml:brushProperty name="height" value="0.1" units="cm"/>
      <inkml:brushProperty name="color" value="#B8C1C4"/>
    </inkml:brush>
  </inkml:definitions>
  <inkml:trace contextRef="#ctx0" brushRef="#br0">3 0 5201,'0'2'232,"-2"1"208,5 0-1296,4 1 616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08.0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1968,'5'0'497,"7"2"399,6 0-256,7 3-392,4 2-176,4 4-128,2 4-16,2 3 24,1 4 24,0 0 24,1 2 0,0-1-488,1 0 344,-7-4-3345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08.4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161 1 3665,'-5'2'200,"-7"5"184,-5 5-320,-6 4 80,-3 5 88,1 2 152,1 2 56,7 1 0,6 0-48,10 0-96,11 0-72,12-2-240,14-1-328,12-4-1192,10-5 944,-5-4-3785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57.18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1 734 3249,'61'-29'710,"69"-43"0,-78 42 144,551-294-271,-346 190-992,-18 16-1970,-184 92 1806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08.9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25 3289,'0'-2'728,"0"-2"696,2 0-456,4-2 57,6 2-129,6 1-96,9 2-208,9 3-128,12 7-216,13 5-72,11 8-104,11 7-40,6 8-64,3 6-152,-2 7-152,-7 4-16,-7 4 56,-8 1 144,-8 0 152,-9-3-8,-8-1-208,-7-1-280,-9-1-1193,-7-1 1017,-7-9-5609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09.63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1 552,'2'1'24,"6"3"16,6 2-32,6 3 0,6 1-8,3 1 64,1 2 304,-1 0 56,-1 0-8,-3 0-64,-5-1-672,-3-2-256,-4-1 280,-5-2-768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09.74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 7 368,'-1'0'56,"-1"-3"0,-1 0-536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0.04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37 576,'3'-2'8,"5"-3"-24,4-1-24,3-1 48,2 1 112,2 1 352,0 2 248,0 1 345,-2 3-1,-2 3-256,-3 3-256,-3 2-400,-3 3-96,-3 3-112,-3 4-8,-3 5-8,-2 4 8,-4 4 64,-1 3 0,-3 2 48,-1 1 8,-1 0-24,0 1-24,4-2-248,3-1-152,6-2-104,6-2-64,7-2-520,7-1 719,1-7-1943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0.33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 1 4457,'-3'2'152,"-2"3"-128,0 3-144,2 0-72,3 2-40,4 1 56,6 1 128,5 0 56,6 2 8,7 0-24,7 2-248,8 0 168,-5-3-3449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0.63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235 0 1536,'-3'3'120,"-4"4"296,-4 4-160,-2 6-7,-1 3 47,-1 3 104,1 4 128,2 4 248,2 3 16,1 2-232,1 3-144,0 1-288,1 1-96,0 2-280,0 1-96,-1 0-72,0 1 16,-1-1 232,0-2 72,0 0 96,0-2 0,0-1-224,-1-1-552,0-2 480,2-7-3241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1.05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2673,'0'2'384,"5"3"648,4 3-952,8 5-72,6 4-8,7 4 0,6 6-8,4 7 0,4 7 8,-1 5 16,-2 6 8,-2 0 8,-3 0 0,-4-5-24,-2-5-8,-2-6-120,-3-5-112,-3-6 0,-4-4 24,-5-5 152,-3-3 96,-5-2-16,-5-3-88,-5 1-168,-6 0-56,-7 1 8,-6 3 80,-6 3 144,-3 3 40,-1 2 16,4-3-2353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1.42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1 229 5065,'0'-7'120,"-1"-12"-88,1-8-48,2-7 16,3-2 24,3 2 328,4 5 200,6 6 104,5 9-23,7 8-305,5 10-248,3 10-448,2 10-129,0 9 1,-1 11 48,-1 9 328,-4 10 120,-4 5 0,-5 5 16,-5 1 16,-6-2 0,-7-3 16,-5-3 0,-7-1 8,-6-1-16,-3 1-24,-5 4-24,-4 2-280,-2 2-120,-1-1-536,-1-4-456,0-5 832,5-15-2001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1.80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1309 1 8594,'0'0'192,"1"0"-160,0 0-32,-1 4 32,-2 3-16,-2 7 0,-4 7-16,-4 11 0,-5 9 0,-5 10-24,-6 10 8,-6 10 16,-5 9 32,-5 7 40,-4 4 0,-3 1 0,-3 0-40,-2-4-32,-3-3-48,-3-3-56,-3-1-16,-4-3-72,-5-3-88,-1-5-256,-1-8-208,2-9-273,2-8 73,1-10-248,2-10-96,1-8 823,10-8-1727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2.03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49 4105,'1'2'608,"1"5"472,3 5-200,5 2-311,5 2-137,8 1-200,10-2-80,15-3-216,13-4-280,14-7-665,10-5-231,9-9 32,5-9 240,5-10-41,3-10 745,-17 2-1688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27.84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0 560,'200'373'3249,"-156"-298"-2077,32 61-873,-41-66-265,49 113-11,16 33-31,-40-101-75,4 11-25,64 170 12,-22-64 72,2-1 63,7 10 230,-94-193-235,56 142-2,-47-102-1099,59 186-208,-60-171 455,-22-78 726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2.46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61 0 1768,'-1'6'601,"-3"7"831,-1 9-24,-1 7-136,0 5-207,0 3-505,0 3-248,0 3-264,1 2-48,0 3-248,1 2-312,1 4-753,2 3-487,-1 3 912,1-10-2769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3.05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363 1 2665,'-9'2'672,"-12"5"536,-11 5-120,-8 4 40,-4 6-431,0 3-241,3 4-304,4 5-72,6 4-72,7 4-48,5 5-160,6 2-104,6 5-264,6 2-49,7 6 81,5 3 112,5 2 160,4 2-88,6-2-160,5-4-144,3-5-400,4-10 647,-5-12-1807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3.33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441 15 1320,'-5'-2'48,"-9"-2"328,-10-1 80,-8 1 257,-7 4 95,-5 6-8,-1 7-40,0 9 16,2 8 16,3 9-143,4 9-137,7 6-200,7 6-96,7 4-144,8 2-40,8 2-152,9 3-160,9 3-504,10 3-257,8-2-223,9-4-8,6-11 760,-5-15-2857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4.00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112 1 3777,'-7'6'456,"-7"10"816,-6 9-1240,-1 7-56,1 7 48,4 2 24,6 4 8,7 3-8,7 2-48,8 2-272,8 3-192,6 2-256,8 1-88,6 3 208,5 3 184,5 2 263,4 2 113,3-1 120,3-2 9,2-8-17,1-9-16,-2-12-56,-1-10 0,-5-11 0,-5-7 8,-4-7-8,-5-3 0,-3-3-8,-4-1 8,-4 0 128,-3 1 120,-4 0 128,-3 1 40,-3-3-24,-2 0-88,-2-2-88,-2 0-32,-1 1-40,-2 2 24,-1 4 72,1 4 8,0 3-40,2 5-56,1 3-120,4 2-24,3 1-56,4 2-24,4 0-8,2 0 0,4-1 40,0-2 0,1-3-128,-1-4-64,-1-3-64,-1-3 8,0-1 80,-1-1 48,1-1 72,1 0 8,1 2 40,0 0 24,-1 2-280,-2 2-288,-1 0 320,-6 0-2633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4.41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4409,'2'9'448,"3"12"232,5 11-8,5 10-80,4 7-15,8 4 55,6 3-32,9 3-232,10 1-112,11 0-224,8-3-128,7-3-400,5-7-256,1-7-457,-1-8-207,-2-9-8,-4-8 152,-5-9 199,-6-8 569,-14-4-520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4.89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135 1 5425,'-10'7'792,"-11"9"833,-7 9-1145,-2 7-144,6 6-304,7 5-56,13 3-72,13 2-56,15 4-176,14 3-40,12 1 48,11-1 72,8-4 200,7-5 48,4-9 8,3-7-8,-1-9-8,-3-7 8,-3-7 0,-3-5 8,-3-4 16,-3-4 8,-2-3 0,-2-2-16,-2-1-8,-3-2 0,-4 0 0,-4 0 0,-6 0 16,-4 1 0,-6 1-8,-4 1-8,-4 2 0,-4 3-8,-4 2-56,-2 3-64,-1 4-129,-2 3-95,0 3-168,-1 4-8,0 3 24,0 4 8,0 3 48,-1 1-24,1 1-400,-1 0 496,-1-5-2041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5.61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0 277 2513,'6'-3'248,"6"-5"248,10-5-568,9-6-360,9-3-25,5-4 49,4 0 168,1-1 248,-2 1 16,-4 2-8,-5 2 0,-4 3-16,-4 3 8,-2 4-16,-3 3-8,-1 5 0,-1 5 0,0 7 24,1 6 16,0 9 32,1 6 24,2 9 0,1 6 16,3 5 200,1 2 81,1 3 175,0-1 8,1-1-192,0-2-88,-2-2-200,-1-3-88,-2-3 0,-6-10-4497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5.9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0 150 1944,'1'-4'737,"0"-7"471,5-7-344,5-3 32,6-3-248,7 0-80,8 2-7,8 6-89,7 6-288,9 11-136,8 11-384,9 13-184,6 14-353,2 14-7,-2 12 320,-8 10 168,-8 6 384,-10 3 40,-10-1-16,-10-4-80,-8-5-960,-9-5 720,-6-14-2913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6.34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45 600,'2'-4'656,"3"-4"633,5-3 79,5 0-152,6 3-312,7 5-344,6 8-79,8 8-153,6 10-104,4 14-168,5 13-112,3 16-456,0 15-49,-1 12 25,-3 6 72,-5 2 408,-5 0 24,-8 0-160,-8-1-56,-10-3-88,-9-4-48,-10-6 40,-8-7-104,-7-10-232,-6-8 31,-4-7 281,2-13-1448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6.67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5 3905,'4'-1'184,"5"0"96,6-1-168,5 2 40,5 3 64,2 6 104,1 7 72,-2 8 120,-3 8-8,-4 7-80,-4 7-87,-5 8-257,-4 8-128,-2 5-296,-4 4-97,-2 1-127,-2-4-120,-4-5-112,-2-6 0,-3-9 168,-4-6 64,-3-9 448,1-8-2289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29.53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50 50 4545,'-6'-4'-352,"5"-1"-296,-6-2-104,0 0 504,0 0 200,0 0 88,0 0-224,-1 1 143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6.94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47 0 4145,'-2'4'136,"0"4"0,-2 4-96,0 4 96,-1 4 144,0 3 272,-1 2 48,2 2-96,-1 2-144,1 2-304,1 1-128,1-1-208,2-2-80,3-1-160,2-4-128,5-1-144,3-3-80,5-3 440,-2-4-2537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7.23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 36 3001,'-1'-2'88,"-2"-4"-296,0-2-304,0-2 263,0 1-1871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7.4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1800,'3'2'488,"4"3"489,4 5-473,6 5-152,6 5-200,5 6-64,6 6-72,5 5 0,4 7 0,2 7-8,0 9 8,-2 6-8,-3 5-8,-4 3-32,-5-3-128,-4-3-136,-7-6-344,-7-5-96,-7-5-57,-8-5 337,-3-11-872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8.3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25 1 656,'-3'0'400,"-2"1"216,-2 2 48,1 4 73,3 5-129,3 7-112,6 8-24,4 12-280,5 11-128,4 12-56,3 10-24,3 5-72,2 2-192,2-3-464,-1-6-304,-1-6 487,-5-15-1615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9.0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1155 1976,'1'-7'280,"1"-12"201,5-15-41,7-16-8,8-17-136,9-14-40,8-9-32,7-5-8,3 1-8,1 2-48,0 5-120,-2 4-24,-4 7-56,-4 7-128,-5 10-224,-4 9-104,-4 10-208,-3 10-289,-3 10 609,-4 9-1464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9.3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2 727 2673,'-1'-8'864,"0"-11"608,1-13-384,2-12-272,3-12-447,4-10-177,6-8-440,6-3-121,8-1-231,8 1-232,8 4-424,5 5 704,-5 13-3065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19.8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3 316 3065,'-1'-2'384,"1"-3"248,-1-4-264,2-4-312,1-3-88,5-4-80,3-4-8,6-3 16,4-2 24,4 0 32,5-1-88,4-1-320,5 1-264,3 2 351,-5 6-1959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0.1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1 257 1360,'0'-1'440,"3"-2"521,3-3-25,5-4-256,5-3-144,8-2-312,7-4-104,8-1-104,10-2-16,9-1-40,7-1-32,5-1-360,0-1-432,-1-1 496,-12 5-3129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0.49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42 1085 1624,'-4'2'336,"-5"3"361,-2 2-425,1 0-288,3-2-40,6-2 160,9-2 224,11-4 296,10-4 8,11-3-168,12-4-200,8-4-208,7-3-24,4-4 128,1-4 80,-2-4 112,-3-5 40,-2-4-96,-3-5-88,0-3-111,-2-4-49,1-3-32,1-1-8,-1-2 8,0 1-8,-2 0 8,-5 2-8,-4 3-8,-6 3-24,-5 3-289,-5 4-175,-6 3-408,-7 4-168,-5 5-64,-5 3-9,-5 7 681,-3 7-1264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0.69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231 0 5865,'-16'13'120,"-20"14"-224,-17 13-368,-12 7 304,5-4-5073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29.92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33 1024,'5'-7'360,"-3"1"272,0 1-167,-2-1-385,0 2-401,1-1 201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1.06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1087 1552,'13'-4'544,"18"-7"569,17-7-241,12-9-152,8-8-112,4-8-104,-2-8-192,-2-7-48,-5-6-144,-2-3-56,-6-2-24,-5 0 0,-5 1 112,-7 2 41,-5 4 55,-5 2 8,-2 3-128,-3 2-56,0 1-376,-1 1-473,0 1 449,-5 9-6065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1.69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1872 1520,'1'-3'168,"3"-3"376,7-7-383,10-6 103,12-7 16,14-5-48,13-4-128,13-3-56,11-2-40,12 2-8,6 2 0,5 4 8,1 3 232,-2 3 128,-2 1 248,-1-2 104,-1-3-112,0-4-96,0-5-216,-3-7-88,-3-5-39,-4-5 7,-4-5-8,-5-3-16,-6-3-56,-6-3-32,-6-3-16,-8-2-8,-7-2 0,-8-2 16,-8-2 8,-6-1-8,-4-1-40,-5 0-120,-2 1-816,-1 2-985,-3 6 1049,-2 14-3409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1.94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3 103 1072,'-1'-5'8,"1"-6"104,-1-5-312,1-6-16,0-3 128,0 1-600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2.23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66 0 904,'-12'5'160,"-13"6"104,-3 1-1592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2.7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238 1313 672,'10'-5'80,"12"-6"144,10-7-248,8-6-16,1-5 24,-1-2 24,-4-4 56,-5-1 48,-4-2 216,-5-1 112,-5 1 313,-4-1 143,-6 0 144,-4 1-24,-6 0-168,-5 0-191,-6 0-345,-4 0-104,-4-1-168,-3 0-24,-2-1-16,1-1 0,0 2 0,0 0 32,0 3 64,1 0 16,0 1-24,2-2-24,2-2-64,0-1-32,2-1-88,0 1-8,0 3 16,1 3 24,0 2 48,2 5-16,-1 4-104,1 3-48,0 6-233,-1 5-175,0 6-384,0 4-488,-1 5 840,2 1-2241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3.14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2497,'10'10'176,"13"15"128,13 14-200,12 9-80,7 7-8,6 4 0,2 2-8,-1 4-16,-1 3-8,-3 3-48,-1 7-152,-2 5-313,-3 6-167,-2 6 296,-11-13-816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3.53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0 300 5417,'1'-9'168,"4"-11"24,8-11-224,11-8-48,13-5-8,12 0 16,9 2 16,7 8 56,6 9 32,5 13 0,5 16 8,4 17-8,6 18 0,2 15 8,0 13 16,-2 10 16,-5 6-8,-5 3-32,-6 1-16,-5 0-320,-7 0-336,-6 0 360,-13-14-4393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3.92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11 414 3905,'-3'-9'152,"-1"-11"120,1-13-304,4-9 0,5-6 0,9-3-8,8 0 0,12 4 24,10 6 0,12 8 16,11 10 0,13 10-8,11 11 0,7 9 8,5 10 0,4 7 120,1 8 104,-3 5 56,-4 6-8,-9 3-136,-10 2-184,-9 4 16,-18-8-5025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4.32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0 112 880,'0'-6'80,"2"-7"168,5-6-280,10-3 0,10 1 8,14 4 8,14 6 144,15 9 128,16 9 72,14 8 0,11 7-136,7 3-111,3 1-186,-2 0-135,-5 0-72,-10 2-16,-12 4-48,-13 4 48,-14 6 64,-11 7 32,-7 7 152,-5 7 72,-10-6-136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4.7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 0 1984,'-3'8'-320,"-6"10"88,0 1-1200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0.17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1 448 272,'2'-11'272,"3"-4"56,2-8 16,2-3-72,2-6-216,1-2-32,1-2 40,-1-1 8,1-2 0,-1-1-16,-2 0-96,-2-1-56,-1 4-208,0 1 184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4.98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0 826 2529,'6'-6'544,"6"-12"392,9-11-176,6-11-400,7-9-32,4-7-48,4-6-48,3-3-128,1-1-16,1 0 72,0 2 32,0 3-8,-2 4-24,-2 5-136,-2 8-112,-6 9-384,-4 8-264,-5 9 360,-7 8-4833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6.00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142 1409 2320,'-2'8'41,"-4"11"-274,-3 10-87,-3 5 40,-3 4 152,-1-1 600,-1-2 273,0-5 255,3-6-72,3-7-280,3-9-216,3-9-280,3-11-40,1-10 152,0-11 128,1-11 185,-2-9 127,1-7 24,-1-5-72,2-3-136,4 0-144,5 1-216,7 1-88,5 4-168,4 4-104,4 4-96,1 5-8,3 5 64,4 4 16,5 4-8,5 2-16,6 2-8,6 4 8,5 3 40,5 4-24,4 5 56,0 6 32,-2 3 40,-3 3-145,-5 3-527,-4 1-296,-5 3-240,-5 0 192,-4 1 567,-5 0 337,-2-1 272,-1-3 24,-1-2-8,1-3-16,0-3 56,0-2 89,-1-2 247,0-1 80,-1-2 8,-1-2-64,1-1-264,0-2-72,2-1-88,0-1-24,0-3 0,3-4 24,0-4 136,1-5 104,1-4 88,-1-3-16,-2-1-136,-2 0-120,-4 1-176,-3 3-296,-5 3 240,-6 8-5721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6.59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0 729 1888,'12'-6'280,"18"-8"553,17-9 279,14-10 400,10-9-31,7-8-305,4-4-208,2-4-344,-1-2-168,-3 2-256,-5 1-88,-4 5-112,-5 4-72,-3 5-288,-2 6-224,-2 9-288,-4 8-48,-5 9 208,-5 9 271,-8 8 457,-6 6 184,-8 8 225,-5 5 15,-2 4-88,0 3-64,4-2-152,5-2-72,5-6-56,8-6-8,7-5-32,6-6-48,5-6-48,5-3 0,4-4 32,3-4 24,1-5-296,0-5-112,-1-8-417,-4-6-263,-3-8-496,-5-6 864,-12 6-1929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7.22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1197 2176,'7'-2'481,"13"-5"655,11-3-40,12-4-160,12-3-192,10-3-448,8-3-127,7-3-105,2-4-16,-1-4-8,-5-4-16,-4-6-8,-4-4-16,-4-3-184,-2-3-129,-1 0-279,-1 0-56,1 2 8,-2 2 120,-1 2 288,-4 4 72,-4 3 168,-5 5 24,-5 6 0,-7 6 8,-7 7 16,-7 5 0,-6 4 32,-3 3 8,-4 3 0,-1 1 0,1 0-16,1-3-24,2-2 24,1-4 32,3-5 88,1-3 48,1-5 16,1-5-48,2-4-128,2-5-208,2-4-1184,2-4 880,-3 5-3609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7.68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474 1 6761,'-15'5'240,"-19"6"97,-18 6-313,-12 7-24,-6 4-32,-1 6-545,5 3-415,8 4 536,14-5-4849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7.8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84 1408,'4'-7'-64,"4"-11"-80,4-11-56,1 0-800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7.94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108 118 3521,'-4'-6'488,"-4"-5"256,-3-6-336,-3-2-632,-2-1-344,-2 1-712,-1 4 704,2 5-1937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8.0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281 1 928,'-7'6'288,"-11"10"400,-12 9-79,-9 9-161,-8 8-112,-2 6-608,-1 3 200,9-7-2881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8.37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1451 64 1088,'-2'-5'560,"-5"-6"625,-6-3 119,-7-1 80,-8 2-368,-10 7-592,-11 10-159,-13 12-225,-15 12-40,-13 13 48,-12 11 24,-6 8 16,-4 6-16,1 5-32,0 5-24,3 4-64,3 6-40,9 3-272,11 1-393,12-1 441,19-15-5729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8.6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509 0 4105,'-5'2'280,"-8"2"368,-8 5-568,-8 5-24,-8 8-48,-8 7-32,-5 10-8,-5 8 16,-2 9 16,-1 6 0,4 5-1096,6 3 800,11-12-3417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8.9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2727 1 13059,'-68'31'72,"-100"51"-880,-100 60-849,-91 66 217,-70 60-104,-51 53-537,-32 45 1433,70-40-4305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0.37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71 19 560,'-8'-18'1137,"-2"23"-112,-5 32-557,7 17-309,0 108 1,8-108-811,-3 0 1,-10 57 0,7-83 436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8.89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364 0 4281,'-5'1'384,"-8"2"664,-8 2-680,-5 4-80,-6 6-8,-2 7-200,-3 10-40,-1 10-24,1 9-16,3 6-216,3 4-272,6 1-1144,7-1 960,6-11-3105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29.18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214 1 2144,'-4'3'249,"-6"6"367,-7 7-568,-3 8-104,-4 8 8,0 9 32,-1 7 32,2 6 64,2 4-8,4 4-24,4 4-32,3 3-16,5-10-3169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0.12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121 0 976,'-5'8'240,"-7"8"248,-7 9-248,-2 3-224,-2 2-72,0-3 40,6-6-1872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0.43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114 0 832,'1'3'304,"2"4"504,1 7 17,2 8-65,1 7-88,0 9-328,1 7-160,-1 6-152,0 6-8,-2 4-8,-2 4 8,-3 1 32,-4-1 32,-5-3 96,-5-1 0,-6-2-48,-6-3-248,-4-1-1176,-6-2 856,3-11-3209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0.92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1081 0 808,'-4'4'480,"-6"4"817,-7 6 127,-8 6 56,-8 6-112,-10 6-359,-10 5-193,-8 6-240,-8 4-120,-4 3-264,-4 0-88,-1 1-88,-2-1-32,0 0-144,-1-3-96,5-1-288,6-4-232,8-3-977,11-3 1017,14-7-5049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1.2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702 0 4033,'-8'1'456,"-12"3"320,-13 4-240,-10 5-344,-9 7-80,-8 10-104,-6 11-8,-2 11 8,-2 11 8,3 11 120,5 10 16,10 7-32,9 4-32,13 0-600,10-4-344,13-7 448,7-18-4449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1.6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236 0 5441,'-5'3'120,"-5"6"-128,-6 5-16,-4 7-80,-2 8-104,-1 9-176,-1 8-88,0 7 24,0 7 104,2 2 136,2 1-200,5-1 288,5-11-2713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1.84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642 0 3873,'-3'0'320,"-5"1"528,-5 0-848,-6 2 16,-7 1 8,-5 2 16,-7 2 48,-6 4-24,-4 5-136,-6 6-104,-5 6-344,-4 6-104,-1 7-16,1 4-96,3 4 471,12-8-1975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2.23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1 857 5993,'6'-7'256,"9"-9"88,7-11-248,5-9-72,4-6 0,1-2 0,1-1-8,-1 4 16,-1 3-8,-1 6-8,1 5-8,1 7-8,1 7 0,1 6 0,1 6 0,2 5 8,1 3-8,3 4 8,3 0-8,2-1-8,0-1-8,-2-5 0,-2-6 8,-5-8-24,-3-6-40,-5-8-152,-4-6-40,-5-6-16,-4-3 48,-4-5 160,-5-2 40,-3-1-72,-2-1-176,-2 0-584,-1 1-240,-1 3 512,0 8-2081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2.47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711 0 3225,'-4'7'352,"-7"10"232,-7 10-264,-12 11-248,-11 9-48,-13 11-8,-12 11 48,-9 7 72,-6 8-8,-4 3-48,-1 0-488,-1-2 264,15-16-4305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0.72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137 41 1280,'3'-32'643,"-3"24"-477,-4 22-567,-28 210-1008,1-8 1749,22-175-265,-1-1 0,-1-1 0,-21 47 0,21-63-122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2.74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181 1 1152,'-1'1'304,"-1"1"200,-2 3-95,-2 4-97,-4 5 8,-2 5 128,-3 9 96,-3 8-32,-2 8-144,-2 8-144,0 7-360,2 3-328,3 2 272,5-10-4113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2.99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 1 1112,'-5'10'64,"-2"4"-1240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4.1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0 372 2152,'6'-3'217,"8"-7"135,10-6-160,11-5-160,10-3-16,9-1 0,9 0 8,10 1 80,8 3 8,5 2 8,3 2-24,1 1-72,-3-3-40,-1-5-280,0-7-424,-3-8 415,-14 2-1815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4.2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53 0 1264,'-10'8'-184,"-10"9"144,-2 2-1000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4.71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32 2008,'6'0'232,"8"0"153,10 0-89,9-2-72,9 1 16,7-1-8,7-1-32,6 0-112,3 0-40,3 0-64,2-1-248,2-2 184,-10 2-3513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5.76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132 666 1632,'-1'1'184,"-2"2"160,-2 3-248,-2 3-80,-2 1-16,-2 2 16,-2 1 49,-1 1 23,-1 0 64,-1 0 24,2-2 16,3-4 0,2-4-24,6-6 32,6-7 88,8-7 16,10-9-40,13-8-32,12-10-128,13-9-40,10-9-24,7-7-32,4-5-40,1-3-8,-2 0-104,-2 1-88,-3 6-568,-5 8 488,-14 14-2953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6.35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465 924 1032,'-12'10'-192,"-15"14"128,-15 11-352,-11 7 296,-6 3 432,-2-1 312,4-4 480,5-6 105,10-8-249,10-8-296,12-10-464,13-9-80,13-12 40,14-12 24,14-12 80,12-11 64,10-11 72,7-9 97,4-4 63,3-1-40,2 0-112,3 3-112,2 3-176,2 3-56,0 2-48,-2 3-16,-3 4-48,-5 3-8,-4 3 0,-5 2-72,-4 3-320,-3 1-224,-2 3-497,-3 3-143,-3 5-104,-2 6-120,-2 6 943,-8 7-1223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6.7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0 510 2969,'1'-2'232,"3"-4"456,7-7-760,8-6 16,12-8-24,12-7-32,11-2 24,12-4 32,11 1 88,10-1 64,5 0 8,4-1-8,-3 1-88,-5 1-184,-8 3-768,-10 4 615,-16 7-1983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6.86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252 1 1608,'-12'10'600,"-14"14"385,-12 9-497,-4 6-352,-1-1-872,5-2-257,7-7 433,10-7-968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7.10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452 83 2361,'4'-2'352,"4"-3"296,3-4-168,1-2-264,0-2-72,-3 0-112,-6 1-32,-7 2-56,-10 3 0,-10 6-184,-9 6-72,-9 7-88,-5 8-40,-5 6 96,-3 5 95,1 4 329,2 0 145,5-3 135,8-4-200,10-9-72,11-7-3137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2.08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63 217 1624,'14'-31'628,"-7"14"-493,0 0 0,1 0-1,1 1 1,1 0-1,0 1 1,24-26-1,-66 92 1606,14-32-1927,-1-1 0,-24 18-1,32-27 546,33-27-498,0 0 0,1 2 0,1 1-1,1 0 1,0 2 0,33-12 0,-61 25 243,0 1 1,0-1-1,0 0 0,0 0 1,0 0-1,1-1 1,-1 1-1,0-1 0,0 1 1,0-1-1,1 0 1,-1 0-1,0 0 0,1 0 1,-4-3-1,-41-24 1196,41 24-1269,0 0-39,-16-10 1363,17 17-555,12 12-421,6 5-213,1 0-1,0-2 1,33 34 0,23 12-2879,-120-84 2951,27 8-2,0-1 0,1-1-1,0 0 1,1-2 0,1-1 0,-28-30-1,113 120-628,2-3 1,92 73-1,-145-128-843,-37-26 1018,4 1 1083,-72-37 580,57 28-1783,-1 1 1,0 1-1,-72-21 0,108 38 336,-1 0 0,0 0 0,0 0 0,0 0 0,0 0 0,0 0 0,0 1 0,0-1 0,0 0 0,1 0 0,-1 0 0,0 0 0,0 0-1,0 0 1,0 0 0,0 0 0,0 0 0,0 0 0,0 1 0,0-1 0,0 0 0,0 0 0,0 0 0,0 0 0,1 0 0,-1 0 0,0 0 0,0 1 0,0-1 0,0 0 0,0 0 0,0 0 0,0 0 0,0 0 0,0 0 0,0 0 0,0 1 0,-1-1 0,1 0 0,0 0 0,0 0 0,0 0 0,0 0 0,0 0 0,0 0 0,0 1-1,0-1 1,0 0 0,0 0 0,0 0 0,0 0 0,0 0 0,-1 0 0,1 0 0,0 0 0,0 0 0,0 0 0,0 0 0,0 0 0,0 0 0,0 0 0,-1 0 0,1 1 0,0-1 0,0 0 0,0 0 0,0 0 0,0 0 0,12 15-45,17 14 136,-13-15-6,6 5 176,1-1-1,49 29 1,-66-44-305,0 1 1,0-1-1,0-1 1,0 1-1,1-1 1,-1-1-1,1 1 0,-1-1 1,1 0-1,0 0 1,-1-1-1,1 0 1,0 0-1,0-1 0,-1 1 1,1-2-1,-1 1 1,12-4-1,-17 5 48,-1 0 0,1-1-1,0 1 1,0 0 0,-1 0 0,1 0-1,0-1 1,-1 1 0,1 0-1,0-1 1,-1 1 0,1-1 0,-1 1-1,1-1 1,-1 1 0,1-1-1,-1 1 1,1-1 0,-1 1 0,1-1-1,-1 0 1,1 1 0,-1-1-1,0 0 1,0 1 0,1-1 0,-1 0-1,0 0 1,0 1 0,0-1-1,0 0 1,0 0 0,0 1 0,0-2-1,-1 0-2,0 0 0,0 1-1,0-1 1,0 0 0,-1 1-1,1 0 1,-1-1 0,1 1-1,-1 0 1,1 0 0,-1 0-1,-3-2 1,-53-21 551,-98-44-925,142 68-659,14 11-484,15 14-649,0-8 1510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7.40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1 153 2008,'8'-8'529,"9"-8"495,6-7-392,3-4-88,-1 1-80,-3 4 16,-4 5 32,-5 6-8,-3 8-23,-2 7-9,-2 6-120,-1 4-64,1 5-88,2 2-48,0 0-96,2 0-32,3-3-16,1-3-8,4-4-24,3-2 0,3-3-16,3-2-16,2 0-120,2-2-136,3 1-352,2-1-177,2 1-423,0 0-208,0 3 840,-7 0-2593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7.79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40 275 3289,'-5'-2'624,"-3"-2"584,-2-3-672,1-4-48,3-3-240,4-3-64,7-1 24,6-1 16,6 0-7,7 0-17,8 0-104,6 1-56,6 2-112,5 0-96,3 2-217,0 0-167,0 1-424,-1 0-224,-3 1 640,-9 3-3089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8.01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1376,'5'4'360,"8"5"313,7 2-377,6 3-176,2-1-112,1 0-8,0-2 0,-2-2 0,0-2-256,-2-3-393,-1-3 377,-6-1-1384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8.5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88 13 5785,'-8'5'64,"-8"4"-56,-6 2-272,2 1 88,5-3 8,9-2 32,11-3 80,11-2 144,12 2 72,10 1 40,8 4 16,6 4-64,5 3-64,2 2-24,1 0 104,1-3 56,-1-4 0,-1-7-40,-3-7-120,-4-8-112,-6-7-64,-6-5-176,-8-3-32,-7-1 48,-8 2 72,-6 4 320,-7 5 128,-5 6 40,-2 6-8,-2 6-48,0 5-40,3 6-39,2 4-17,4 3-72,5 3-32,5 2-16,3 3 8,3 2 8,3 4 8,2 2-8,2 3 0,4 1-40,1 1-72,2-2-561,3-2-559,0-3 648,-6-8-4537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9.31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158 643 1008,'-3'-2'312,"-5"-2"344,-5-2-79,-4-1-97,-4 1-32,-1 0-64,0 2-24,3 1-152,3 2-72,5-1-112,6-2-32,6-4 16,6-5 8,5-6 8,5-6 40,4-6 200,3-6 120,3-6 48,2-4-40,4-3-208,3-4-128,3-1-336,3-2-336,4-1-896,4 3 808,-8 9-2593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9.4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36 0 2232,'-6'2'-424,"-8"2"408,-1-1-1776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39.69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1 889 3577,'2'-10'664,"3"-13"616,5-15-712,6-12-248,5-10-280,5-5-104,5-3-48,4 0 0,4 2 80,3 4 40,3 6 32,3 6-16,3 6-24,1 5 0,1 6-32,-1 2-32,-3 4-152,-4 2-168,-1 2-512,-3 3-512,-1 3 760,-8 4-1905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0.11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1247 1680,'2'-7'592,"3"-10"673,3-10 111,3-11-80,1-9-71,0-6-153,0-6-136,1-3-320,1-3-136,5-1-304,6-2-104,9-1-256,8 1-72,8 2-72,6 2-16,3 3 88,5 3 8,2 4 32,3 4 16,3 4 16,2 4-32,4 4-208,0 4-184,0 4-657,-4 5-511,-3 5 976,-14 7-2681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0.53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1 596 1368,'8'-9'544,"12"-13"313,13-14-153,13-12-96,10-10-136,9-6 32,8 0 88,6 2-16,4 5-144,3 8-120,-2 8-280,-3 8-168,-7 8-120,-7 9-72,-8 7-152,-11 6-8,-9 6-248,-11 5-328,-8 6 632,-8 0-2649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1.01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1 483 1952,'5'-5'561,"7"-6"383,8-7-296,5-5-184,6-2-296,2-2-80,3 1-88,0 3-8,2 2-120,-1 5-88,2 4-168,1 5-64,1 4-176,1 5 40,-1 3 183,-2 3 89,-3 1 312,-5 2 128,-5-1 136,-3 1 9,-4-3-17,-1-1-64,-2-4-144,0-4-8,2-4 56,0-4 56,3-5 16,2-4-16,3-5-72,1-2-64,2-4-64,1-1-88,0-1-80,0 0-8,0-1-208,1 0-193,-1 0 377,-5 4-1408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4.20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68 279 6753,'7'0'-153,"-1"1"0,0-1 0,1 0 0,-1-1 0,0 1 0,1-1 0,-1-1 0,0 1 0,0-1 0,0 0 0,0 0 0,0-1 0,-1 1 0,1-2 0,-1 1 0,1 0 0,-1-1-1,0 0 1,-1 0 0,1-1 0,-1 1 0,8-10 0,-9 9 353,0 0 0,0-1 0,-1 1 0,1-1 0,-1 1 0,0-1 0,0 0 0,-1 1 0,0-1-1,0 0 1,0 0 0,-1 0 0,0 0 0,0 0 0,-2-11 0,2 16-135,0 0-1,0 0 1,0 0-1,0 0 1,0 0 0,0 0-1,0-1 1,0 1-1,-1 0 1,1 0-1,0 0 1,-1 0 0,1 0-1,-1 0 1,1 0-1,-1 0 1,0 0 0,1 1-1,-1-1 1,0 0-1,0 0 1,1 0-1,-1 1 1,0-1 0,0 0-1,0 1 1,0-1-1,0 1 1,0-1-1,0 1 1,0 0 0,0-1-1,0 1 1,0 0-1,0 0 1,0-1 0,0 1-1,-1 0 1,1 0-1,0 0 1,0 0-1,0 1 1,0-1 0,0 0-1,0 0 1,0 1-1,-2 0 1,0 0-3,0 1 0,0 0 0,1 0 0,-1 0 0,0 0 0,1 0-1,-1 0 1,1 1 0,0-1 0,0 1 0,0-1 0,0 1 0,0 0 0,-2 6 0,2-1 2,0 0 0,0 0 0,1 1 0,0-1-1,1 0 1,0 1 0,0-1 0,1 1 0,0-1 0,3 13 0,-4-19-53,1 0 0,-1 1 0,1-1 1,-1 0-1,1 0 0,0 0 0,0 1 0,0-1 1,0 0-1,0 0 0,0 0 0,1 0 0,-1-1 1,1 1-1,-1 0 0,1 0 0,-1-1 0,1 1 1,0-1-1,0 0 0,0 1 0,0-1 0,0 0 0,0 0 1,0 0-1,1-1 0,-1 1 0,0 0 0,0-1 1,1 0-1,-1 1 0,0-1 0,1 0 0,-1 0 1,0 0-1,1 0 0,-1-1 0,0 1 0,0-1 1,1 1-1,-1-1 0,3-1 0,-2 0 3,0 0 0,0 0 1,0 0-1,0 0 0,-1-1 0,1 0 0,-1 1 0,1-1 1,-1 0-1,0 0 0,0 0 0,0 0 0,0 0 0,-1-1 0,0 1 1,1 0-1,-1-1 0,0 1 0,0-1 0,-1 0 0,1 1 0,-1-1 1,0 0-1,0 1 0,0-1 0,-1-4 0,1-1 60,-1 0 0,0 0-1,0 1 1,-1-1 0,0 0-1,-1 1 1,0-1 0,0 1-1,-8-14 1,10 19-45,-1 1 1,0-1-1,1 0 0,-1 1 1,0-1-1,0 1 1,-1 0-1,1 0 0,0 0 1,-1 0-1,1 0 0,-1 0 1,0 1-1,0-1 0,1 1 1,-1 0-1,0-1 0,0 2 1,0-1-1,0 0 1,-1 0-1,1 1 0,0 0 1,0 0-1,0 0 0,0 0 1,0 0-1,-1 0 0,1 1 1,0 0-1,0-1 0,0 1 1,0 0-1,0 1 1,-4 1-1,3 0-13,-1 0 1,1 1-1,-1-1 0,1 1 1,0 0-1,1 0 1,-1 1-1,1-1 0,-1 1 1,1-1-1,1 1 0,-1 0 1,1 0-1,0 0 0,0 1 1,0-1-1,1 0 1,-1 1-1,1 7 0,1-7 53,0-1 0,1 1-1,0 0 1,0-1-1,0 1 1,1-1 0,0 1-1,0-1 1,0 1-1,0-1 1,1 0-1,0 0 1,0-1 0,1 1-1,-1 0 1,1-1-1,0 0 1,0 0 0,1 0-1,4 3 1,-6-4-73,1 0 1,-1-1 0,1 1-1,0-1 1,-1 0-1,1 0 1,0-1 0,0 1-1,1-1 1,-1 1 0,0-1-1,0-1 1,0 1-1,1 0 1,-1-1 0,0 0-1,1 0 1,-1-1-1,0 1 1,1-1 0,-1 0-1,0 0 1,0 0 0,0 0-1,0-1 1,0 0-1,5-2 1,-6 1 2,1-1 1,0 1-1,-1-1 1,0 0-1,0 0 0,0 0 1,0 0-1,-1 0 0,0-1 1,1 1-1,-2-1 1,1 1-1,0-1 0,-1 0 1,0 0-1,0 0 0,-1 0 1,1 0-1,-1 0 1,0 0-1,0 0 0,-1 0 1,1 0-1,-3-7 1,2 6 18,0 0 1,-1 0 0,1 0 0,-1 0 0,-1 1 0,1-1 0,-1 0 0,0 1 0,0 0 0,-1 0 0,1 0-1,-1 0 1,0 0 0,-1 1 0,1 0 0,-1 0 0,0 0 0,0 0 0,-7-3 0,8 5-21,0 1 1,0-1-1,0 1 1,-1 0-1,1 1 1,0-1-1,-1 1 0,1 0 1,0 0-1,-1 0 1,1 0-1,-1 1 1,1 0-1,0 0 1,0 0-1,0 0 1,-1 1-1,1 0 1,1 0-1,-1 0 0,0 0 1,0 0-1,1 1 1,-1 0-1,1-1 1,0 1-1,0 1 1,0-1-1,0 0 1,0 1-1,1-1 1,0 1-1,0 0 0,0 0 1,-2 5-1,1-3 17,0 0-1,1 0 1,-1 0-1,2 0 0,-1 0 1,0 0-1,1 0 0,1 0 1,-1 1-1,1-1 1,0 0-1,0 1 0,0-1 1,1 0-1,0 1 0,1-1 1,-1 0-1,1 0 1,0 0-1,1 0 0,-1 0 1,1-1-1,1 1 0,5 7 1,-5-8-9,1-1 0,0 0 0,0 1 1,0-1-1,1-1 0,0 1 0,0-1 0,-1 0 0,2-1 1,-1 1-1,0-1 0,0 0 0,1-1 0,-1 1 1,1-1-1,0-1 0,-1 1 0,1-1 0,-1 0 0,1-1 1,0 0-1,-1 0 0,1 0 0,-1 0 0,1-1 1,-1 0-1,0-1 0,9-4 0,-10 4 2,1 0-1,-1 0 1,0-1 0,0 0-1,0 0 1,0 0-1,-1 0 1,0-1 0,0 0-1,0 0 1,0 0-1,-1 0 1,0-1-1,0 1 1,0-1 0,-1 0-1,1 0 1,-1 0-1,-1 0 1,1 0 0,-1 0-1,0 0 1,-1-1-1,0 1 1,0 0 0,0 0-1,0-1 1,-1 1-1,0 0 1,-2-7 0,2 8-9,-1 1 0,1 0 0,-1 0 0,1 0 1,-1 0-1,0 0 0,0 0 0,-1 0 1,1 1-1,-1-1 0,0 1 0,0 0 0,0-1 1,0 1-1,-1 1 0,1-1 0,-1 0 1,0 1-1,1 0 0,-1 0 0,0 0 0,0 0 1,-1 1-1,1 0 0,0-1 0,0 2 1,-1-1-1,1 0 0,0 1 0,-1 0 0,1 0 1,-1 0-1,-5 1 0,3 0-52,-1 1 0,0 0 0,1 0 0,-1 0 0,1 1 0,0 0 0,0 0-1,0 1 1,0 0 0,1 0 0,0 1 0,-1 0 0,2 0 0,-1 0 0,0 1 0,1 0 0,0 0 0,-5 8 0,7-9 59,0 1 1,0-1-1,1 1 1,0 0-1,0 0 1,0 0-1,0 0 1,1 1-1,0-1 1,1 0-1,-1 0 1,1 1-1,0-1 1,1 0-1,0 1 1,0-1-1,0 0 1,0 0-1,1 0 1,0 0-1,5 10 0,-4-12 17,0 1-1,0-1 0,0 1 0,1-1 1,-1 0-1,1 0 0,0-1 0,1 1 0,-1-1 1,0 0-1,1 0 0,0 0 0,0-1 0,0 0 1,0 0-1,0 0 0,0 0 0,0-1 0,0 0 1,1 0-1,-1 0 0,1-1 0,-1 0 0,1 0 1,7-1-1,-8 0-26,1 0 0,0-1 1,-1 1-1,1-1 0,-1-1 1,0 1-1,0-1 0,1 0 0,-2 0 1,1 0-1,0-1 0,-1 0 1,1 0-1,-1 0 0,0 0 0,-1-1 1,1 1-1,-1-1 0,0 0 1,0 0-1,0 0 0,-1-1 0,0 1 1,0-1-1,0 1 0,0-1 1,-1 1-1,0-1 0,0 0 0,-1 0 1,0 0-1,0-9 0,0 9 15,-1 0 0,1 0-1,-1 0 1,0 1 0,-1-1-1,1 0 1,-1 0 0,0 1 0,0-1-1,-1 1 1,0 0 0,0 0-1,0 0 1,-5-6 0,4 7-20,1 1 0,0 0 0,-1 0 0,0 1 0,0-1 0,0 1 0,0 0 0,0 0 0,0 0 1,0 0-1,-1 1 0,1 0 0,-1 0 0,1 0 0,-1 0 0,1 1 0,-1 0 0,1 0 0,-1 0 0,-7 1 0,4 1-17,0 1-1,0-1 0,0 1 0,1 1 0,-1-1 0,1 1 0,0 0 0,0 1 1,0 0-1,1 0 0,0 0 0,0 1 0,0 0 0,1 0 0,-1 1 0,2-1 0,-7 11 1,9-14 42,-1 1 1,0 0 0,1 0 0,0 1 0,0-1-1,1 0 1,-1 1 0,1-1 0,0 1-1,0-1 1,0 1 0,0 0 0,1-1 0,0 1-1,0 0 1,0-1 0,1 1 0,0 0 0,0-1-1,0 1 1,0-1 0,0 1 0,1-1-1,0 0 1,0 1 0,0-1 0,1 0 0,-1 0-1,1-1 1,0 1 0,6 6 0,-5-7-21,0 0-1,0 0 1,0 0 0,0 0 0,0-1-1,1 0 1,-1 0 0,1 0-1,0 0 1,-1-1 0,1 1 0,0-1-1,0 0 1,0-1 0,0 1 0,0-1-1,0 0 1,0-1 0,0 1 0,0-1-1,0 0 1,0 0 0,0 0 0,8-4-1,-7 2-2,-1 0 0,0 0-1,1-1 1,-1 1-1,-1-1 1,1 0-1,-1 0 1,1-1 0,-1 1-1,0-1 1,-1 0-1,1 0 1,-1-1 0,0 1-1,0 0 1,-1-1-1,0 0 1,0 0-1,2-10 1,-2 9 24,-1 0 0,0 1 0,-1-1 0,0 0-1,0 0 1,0 0 0,-1 0 0,0 0 0,0 1 0,-1-1 0,0 0 0,0 1 0,0-1-1,-1 1 1,0 0 0,-1 0 0,1 0 0,-1 0 0,0 1 0,0-1 0,-6-5-1,5 7-45,1 1 0,-1-1-1,0 1 1,0 0-1,-1 0 1,1 0 0,0 1-1,-1-1 1,0 1-1,1 1 1,-1-1-1,0 1 1,0 0 0,0 0-1,0 1 1,0 0-1,0 0 1,0 0-1,0 1 1,0 0 0,0 0-1,0 0 1,1 1-1,-10 4 1,9-4 2,0 1 0,0 0 0,0 0 1,0 1-1,0-1 0,1 2 0,0-1 0,0 0 0,0 1 0,0 0 0,1 0 1,0 0-1,0 1 0,0-1 0,1 1 0,0 0 0,0 0 0,0 0 0,1 0 1,0 1-1,0-1 0,0 1 0,1-1 0,0 1 0,0 7 0,1-9 28,0 1-1,0 0 1,1-1-1,0 1 1,0-1-1,0 1 1,1-1-1,0 1 1,0-1-1,0 0 1,1 0-1,0 0 1,0 0-1,0 0 1,0-1-1,1 1 1,-1-1-1,1 0 1,1 0-1,-1 0 0,0-1 1,1 1-1,0-1 1,0 0-1,0-1 1,0 1-1,0-1 1,0 0-1,10 3 1,-9-4-16,-1 0 0,1 0 0,0 0 0,0 0 1,0-1-1,-1 0 0,1 0 0,0-1 0,0 1 0,0-1 0,-1-1 1,1 1-1,-1-1 0,1 0 0,-1 0 0,1 0 0,-1-1 0,0 0 1,0 0-1,0 0 0,-1-1 0,1 0 0,-1 1 0,0-2 1,0 1-1,0 0 0,0-1 0,-1 0 0,0 0 0,0 0 0,0 0 1,-1 0-1,4-10 0,-3 9 29,-1-1 0,0 0 0,0 0 0,-1 0 0,1 0-1,-1 0 1,-1 0 0,0 0 0,0 0 0,0 0 0,-1 0 0,0 0 0,0 0 0,0 0 0,-1 0 0,0 0 0,-1 0 0,0 1 0,0-1 0,0 1 0,-1 0 0,1 0-1,-2 0 1,1 0 0,-1 1 0,1 0 0,-9-7 0,8 8-59,1 1 1,0 0-1,-1 0 0,1 1 1,-1 0-1,0 0 0,0 0 0,0 0 1,0 0-1,0 1 0,0 0 1,0 0-1,0 1 0,-1-1 0,1 1 1,0 0-1,0 1 0,-10 1 1,9 0 8,-1 0 1,1 0-1,0 1 1,0 0-1,0 0 1,0 1 0,1 0-1,-1 0 1,1 0-1,0 0 1,0 1 0,1 0-1,-6 7 1,4-5 53,1 0 0,0 0 0,1 0 0,0 1 1,0-1-1,1 1 0,-1 0 0,2 0 0,-1 1 0,1-1 1,1 0-1,-1 1 0,1-1 0,1 1 0,-1 0 0,2-1 0,-1 1 1,1-1-1,0 1 0,1-1 0,0 1 0,1-1 0,4 11 1,-4-13-51,1 0 1,0 0-1,0-1 1,0 1 0,1-1-1,0 0 1,0 0-1,1 0 1,-1-1-1,1 0 1,0 0 0,0 0-1,0-1 1,1 0-1,-1 0 1,1 0 0,7 1-1,-9-3 9,-1 0 0,1-1 0,0 1 0,-1-1 0,1 0 0,0 0 0,-1-1 0,1 1 0,0-1 0,-1 0 0,1 0 0,-1-1 0,1 1 0,-1-1 0,0 0 0,1 0 0,-1 0 0,0-1 0,0 0 0,-1 1 0,1-1 0,-1-1 0,1 1 0,-1 0 0,0-1 0,3-5 0,0 0 35,-1 1 1,-1-1-1,0-1 1,0 1-1,0-1 1,-2 1-1,1-1 1,-1 0 0,0 0-1,-1 0 1,0 0-1,-1 0 1,0 0-1,-1 0 1,0 0-1,0 0 1,-1 0-1,0 0 1,-7-17-1,7 21-5,-1-1-1,0 1 0,0-1 0,0 1 1,-1 0-1,0 1 0,0-1 0,0 1 0,-1 0 1,0 0-1,0 0 0,0 0 0,-1 1 1,1 0-1,-1 0 0,0 0 0,0 1 0,0 0 1,-1 0-1,1 1 0,-1 0 0,0 0 1,1 0-1,-1 1 0,0 0 0,0 0 0,0 1 1,0 0-1,-10 1 0,13-1-23,-1 1-1,1 0 1,-1 0-1,1 0 1,-1 1-1,1 0 1,0 0-1,0 0 1,0 0 0,0 0-1,0 1 1,0 0-1,0 0 1,1 0-1,0 0 1,-1 1-1,1-1 1,1 1-1,-1-1 1,0 1 0,1 0-1,0 0 1,0 1-1,0-1 1,0 0-1,1 1 1,0-1-1,0 1 1,0-1-1,0 1 1,0 8-1,1-2 69,-1-1-1,1 0 1,1 0-1,0 1 0,0-1 1,1 0-1,1 0 1,-1 0-1,2 0 0,-1-1 1,1 1-1,1-1 0,7 13 1,-4-12-53,0-1 0,0 0-1,0 0 1,1-1 0,1 0 0,-1 0 0,1-1 0,11 6-1,-14-9-273,0-1 1,0 0-1,1 0 0,0 0 0,-1-1 0,1 0 0,0-1 0,0 1 0,0-2 0,0 1 0,0-1 0,0 0 1,9-2-1,18-6-995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1.34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993 0 1328,'-3'3'432,"-5"4"273,-2 5-121,-3 4-48,-1 4-120,-2 5 40,-2 3 136,-3 4 72,-3 5-32,-4 5-104,-4 5-183,-4 5-89,-5 4-184,-4 2-144,-4 2-585,-3 2-231,-3 0-16,-3 2 96,-5 1 448,-7 2 96,-7 1-152,-8 1-312,-8-1 391,12-13-1775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2.09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1168 1696,'6'-3'264,"12"-5"521,13-6-401,13-5-80,13-3 96,9-4 216,8-1 72,1 0 104,0-1-88,-3 1-408,-4 0-111,-3 1-129,-2 0-48,0 0-56,0 3-24,2 2-81,0 3-71,-1 5-32,-3 4 16,-4 4 88,-6 4 80,-6 2 80,-7 2 16,-7 2 8,-7 2 0,-5 2-8,-5 1-8,-3 1-16,-2 1-8,-1 1-24,0-1 8,0 1 0,0-2 8,1 0 0,2-3 8,1-1 0,3-4 0,3-2-16,2-4-32,4-2-104,3-4-16,1-3-24,3-2 24,0-4 112,1-2 24,0-3 48,-2-2 24,-3-2 16,-3-3 0,-5-2-8,-3-2-16,-2-3 24,-3 0 24,-1-1 0,-4-1 0,-2-3-112,-2-1-136,-3-2-160,-2-1-48,-1 1 72,-2 1 96,-2 3 216,-3 2 120,-4 4 176,-3 2 88,-4 5 136,-5 5-40,-2 5-144,0 5-160,1 5-448,4 5-440,4 5 392,6 2-4745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2.58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43 122 4049,'-3'2'272,"-5"2"520,-1 2-992,0-1-64,1 1-16,4-2 0,3-1 248,3-1 176,3-1 128,2-2 56,2 0 48,4-3-16,3-1-56,3-2-24,5-2 16,3-2 40,5 0 33,2-1-49,4-1-176,4-2-136,2 0-264,3-1-161,1 1-279,1 3-72,-1 5 144,-4 6 136,-3 9 232,-5 8-96,-6 8-344,-6 7-257,-7 8 425,-6-3-1032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3.81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 1 1176,'-2'4'64,"-1"6"304,3 5 136,7 5 289,10 2 71,13 1-176,13-2-160,13-2-152,11-4-40,7-5 0,4-7-8,-3-7 0,-4-6-8,-6-4-63,-8-3-41,-6 0-128,-6 3-40,-4 6-32,-3 8-8,0 10-8,1 13 0,4 12-16,4 12 8,4 11 8,3 6 8,0 6 24,-4 4-8,-4 2 8,-5 0 0,-4-1-24,-1-3-24,0-4-520,1-5-345,4-6 457,-6-12-5473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4.24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139 0 6193,'-9'3'504,"-12"2"505,-7 5-809,-1 2-40,3 5-160,8 3-56,11 4 8,12 2 0,16 3 32,16 0 0,17 1-32,16 0-112,13 0-48,10-1-8,10-1 32,6-1 127,1-2 49,-2-2 16,-7-4 9,-9-3-82,-11-2-359,-9-2-192,-11-1-688,-7 2-288,-8 1 887,-12-1-1615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4.4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1040,'2'3'384,"5"3"376,4 3-127,4 2-257,3 1-64,3 1-120,1-1-64,2 0-104,3 0-16,2-2-8,5 0 0,5-2-48,5-3-136,3-2-736,3-3 600,-8-1-2065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5.05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97 1 6265,'-9'4'448,"-9"5"641,-5 6-1097,1 4-88,5 5-48,9 3 0,14 3 64,15 3 48,20 1 24,19 3-8,18 0-64,14 0-80,9-1-105,2-2 1,-4-3 64,-6-3 88,-9-3 120,-9-3 8,-8-5-48,-7-3-152,-7-4-368,-6-4-320,-6-4-384,-6-3 103,-7-4 385,-5-2 328,-4-1 472,-4-1 80,-3 1 184,-3 1 72,-2 2 80,-1 3-7,-2 2-161,0 4-64,0 4 56,0 4 40,2 4 40,2 3-16,3 4-168,2 2-64,5 3-32,1 1 24,2 2-16,2-1-8,0 0-56,0-1-32,-1 0-56,-2-1 8,-4-1 24,-3 0 0,-4 0 32,-3-1-264,-5 1 184,-1-4-4345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5.4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 0 4201,'-2'0'360,"-1"1"176,-1 0-168,2 2 16,3 1-88,5 3 56,8 5 48,9 6-87,8 7-57,11 7-160,8 8-152,8 4-505,6 2-255,4-1-368,1-5-120,-3-6 136,-5-7 247,-9-5 465,-10-4 336,-10-1 512,-10 0 40,-9 3-72,-10 5-127,-8 6-185,-7 8-16,-7 7-32,-4 5-72,-3 5 40,3-8-2337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5.9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2369,'2'1'-41,"2"3"-7,4 1-192,5 3 224,3 4 16,4 2 0,3 4 16,0 3 48,0 2 32,-1 2 57,-1-1 39,-2-3-32,0-6-32,-3-7-232,-2-6-208,-2-9 159,-3-3-2111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6.22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315 4 3041,'-9'-1'912,"-11"0"816,-9 0-856,-7 2-303,-3 3-401,-1 4-104,3 5-64,4 4 0,4 6-72,8 3-136,6 4-441,8 1-239,9 1-464,8 0-216,7-1 911,1-6-1303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4.67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282 31 520,'0'-2'162,"1"1"1,-1-1-1,0 0 0,0 0 1,1 1-1,-1-1 0,0 0 1,-1 0-1,1 1 0,0-1 1,0 0-1,-1 0 0,1 1 1,-1-1-1,-1-3 0,1 6-92,0-1 0,1 0-1,-1 0 1,0 1 0,0-1 0,1 0-1,-1 1 1,0-1 0,1 1-1,-1-1 1,0 1 0,1-1-1,-1 1 1,1-1 0,-1 1-1,1 0 1,-1-1 0,1 1-1,-1 0 1,1-1 0,0 1 0,-1 1-1,-28 58 507,28-59-588,-187 464 1341,153-379-2393,23-52 412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6.6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42 272 5257,'-4'1'168,"-3"1"64,-2 2-424,-1 0-192,3 0-216,3-2 48,6-2 120,7-3 192,8-5 240,5-5 0,6-4 0,4-3-16,3-3 0,0-3 8,0-3 8,-2-1 16,-5 2 40,-4 2 8,-4 4-8,-3 3-16,-3 6-40,1 4-16,-1 6-432,0 8-353,1 11 433,-3 3-1448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7.2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50 243 3385,'-4'-5'424,"-6"-9"512,-1-6-712,0-6-224,2-3-32,5 0-88,5 0-16,8 4 24,7 3 8,6 3 88,5 5 8,4 6 24,4 5 24,4 8 136,4 6 40,4 9 144,4 6 136,3 9 48,3 8 0,3 8-135,3 6-129,1 7-176,0 5-24,-4 8-24,-4 7-8,-8 11-16,-7 9-8,-8 9-16,-8 8 8,-8 4-312,-7 1-264,-6-4-265,-6-9-95,-4-12-632,-4-14 984,-1-21-2601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7.56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80 1 1656,'-4'0'216,"-6"2"144,-4 0-55,-2 3-1,2 3-144,2 5-8,5 7 176,4 6 56,7 7-16,9 7-96,10 6-232,11 8-72,15 8-864,12 6 640,-4-9-3105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7.83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31 1 1304,'-2'3'664,"-2"6"457,-2 8-73,-1 6-552,2 8-208,1 5-160,2 4-40,4 5-72,3 2 0,5 1 80,4 0 152,5 0 112,6-2 8,5-3-176,8-6-232,7-6-432,9-8-208,8-7-664,5-9 736,-8-6-2681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8.2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563 1461 2072,'-3'-1'537,"-6"-2"455,-4-4-104,-3-5 112,-3-3-184,0-5-128,0-3-183,-1-3-49,0-4-56,-1-3 8,-3-5-64,-3-2-56,-2-2-104,-4-3-56,-1-1-56,-1-4-24,-1-2-32,2-5 0,1-2-8,2-3 0,3-3-8,5-3-16,4-4-24,6-2-40,8-4-264,8-2-184,8 0-504,8 1-337,7 4-663,6 3 1048,-1 15-2465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8.66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149 1101 1304,'-3'3'472,"-4"4"785,-4 1-217,-3 1 152,-2-2-120,-1-5-303,0-4-73,0-6-272,2-8-104,2-6-160,3-6-88,4-6 40,3-6 56,6-7 104,3-8 32,4-8-16,4-6-16,6-3-80,5-2-32,7 1-80,9 0-40,7 4-56,6 4-8,3 6-48,3 5-64,1 6-200,0 4-80,0 7-56,-2 5 16,0 7-64,-2 8-120,-1 8-553,-1 8-287,-1 8 784,-10 4-3513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8.87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0 346 2152,'4'-7'457,"3"-10"407,5-10-456,2-9-112,3-6-224,2-4-56,1-1-144,0 1-456,0 3 376,-4 8-3137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9.17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857 0 1208,'-8'6'424,"-11"6"337,-10 8-113,-8 8-216,-5 7-88,-3 7-32,-3 8-24,-2 9-104,-1 9-64,-2 9-72,-1 10-16,0 8-16,0 6 0,2 2 8,3 3-8,3 1 0,4 2 0,4 0-32,5 0-264,3-3 200,7-21-4449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9.48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289 1 2697,'-9'9'400,"-13"11"592,-12 11-832,-7 10-152,-2 6 8,1 7 32,5 5 48,8 5 48,8 6 0,10 6-56,12 5-376,11 4 192,4-12-4313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49.80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521 22 1536,'-2'-3'584,"-4"-3"521,-2-1-201,-5 2-432,-2 5-112,-4 8-128,-3 11 0,-5 12-40,-4 13-48,-6 14 16,-5 13 32,-4 14 80,-3 13-8,-1 12-96,2 7-64,7 6-552,9 2-576,11 0 576,10-22-4553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4.94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60 360 2985,'24'-78'937,"-8"30"-725,-2 0 0,-3 0 0,10-83 0,-22 124 541,-2 8-347,-6 16-329,-9 26-745,-77 266-1005,76-234 1625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0.63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243 229 3025,'-2'1'464,"-5"0"632,-4 1 176,-7 2-95,-6 1-41,-3 1-320,-4 1-216,2 1-240,1 0-112,5-3-200,5-1-40,5-3-144,5-2-24,4-5-8,4-5 16,6-3 112,5-5 24,6-4 8,6-4 8,9-2-8,6-1-8,7 0-8,5 1-8,5 4-8,4 6 0,4 7-8,3 7-80,2 10-40,1 10 8,-1 12 24,-1 9 80,-6 11 56,-5 8 0,-6 10 0,-7 9 0,-2 6-208,-1 5-352,2 1-1425,6-3 1185,-6-16-4361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1.13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 51 6057,'-2'-2'72,"0"-3"-160,2-2-24,5-1 112,5 0 56,8-1 144,9 2 48,9 3 32,10 3-40,11 4-111,13 2-49,12 2-40,11 2-8,5 3 0,0 2 0,-8 5 0,-10 6 8,-14 6 8,-12 4 0,-10 6-8,-7 3-8,-7 3-8,-2 2-8,-1 4 0,-1 2-8,2 2-8,3 4 0,4 3-24,7 2-72,8 2-761,9-2-583,8-5 744,-8-14-3793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1.71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101 3 4505,'-5'-2'336,"-6"2"328,-5 0-568,-2 6-96,-1 5-8,4 7 8,4 8 32,6 8 80,8 7 16,8 8-16,10 9-32,12 7-96,10 7-136,10 5-312,7 2-184,2-2-280,0-4 120,-4-8 344,-6-9 264,-7-12 376,-7-11 64,-5-9 96,-4-7-48,-4-6-24,-1-2-56,-2-1-104,-2 1-32,-1 3-16,-3 4 0,-2 5 0,-3 4 8,-3 5 216,-2 3 144,-4 4 128,-3 3 24,-1-1-208,0 0-136,1 0-160,2-1-32,4 0-64,5 0-56,5 0-496,6 0-208,7-1-440,4-1-392,4-1 999,-5-8-1303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2.24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2305 133 6433,'-14'-3'520,"-19"-1"609,-17-1-881,-14 3-160,-8 5-8,-3 5-40,1 5-16,3 4 0,6-1 16,5-1 0,4-4-16,3-6-104,0-6-136,0-6-360,-1-5-120,-3-4-65,-2-5 57,-2-2 360,-2-1 232,-2-1 224,-3 3 112,-3 3 32,-3 4-96,-2 3-120,-2 5-112,0 5-176,3 5-32,3 7 40,5 7 80,6 8 136,5 6 80,6 5 136,5 4 24,6 3-16,4 0-48,3 1-136,4 1-16,3 0-16,3 0 0,2 2 0,3 0 0,2 2 16,2 1 8,2 4 16,1 1-8,3 4-8,2 2-16,2 2-344,3 0-288,3-1 344,0-11-4201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2.7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231 1149 1696,'-5'1'16,"-5"2"-56,-6-1-304,-4 0-8,-1-4 40,-1-5 88,-1-5 512,1-8 224,0-8 192,2-8 17,2-7-177,3-7-88,4-7 0,5-4 104,7-3 168,8-3-16,8-3-160,9-1-143,8-1-249,9-2-64,7 3-144,7 1-249,5 6-311,5 6-64,3 10 56,4 8 232,1 9 320,0 9 64,-2 9 32,-4 8 0,-5 8-8,-3 7-8,-4 6-16,-1 6-32,0 5-656,2 4-408,1 1 560,-10-4-1865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2.93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1 432,'4'1'120,"5"3"56,5 3-184,6 1-40,-1 1-624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3.06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0 158 488,'4'-2'456,"6"-4"320,5-4 73,2-7-33,1-7-728,-1-5-632,-3-7 240,-4 3-2321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3.50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1431 683 5801,'-11'1'520,"-11"0"249,-11 1-73,-7-1-320,-3-3-224,-1-2-272,3-4-24,1-2 80,3-4 32,1-5 56,2-6 8,0-7-104,2-7-96,-1-8-216,1-6-65,0-4-7,1-4 40,-1 1 152,0 1 80,-1 6 0,-1 5-128,-3 9-144,-2 9-104,-5 11 48,-3 11 176,-6 11 248,-4 13 128,-3 11 168,-1 11 40,0 10 48,4 7-24,6 8-112,5 3-48,8 2-104,6 2-48,7-2 24,8-12-4441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3.7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31 704,'13'-1'96,"18"-3"72,20-3-304,19-3 80,-2 2-720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4.14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14 1752,'3'-1'104,"7"-2"24,7-1-120,5 1-56,4 1-184,3 3-16,0 4 48,1 3 48,-1 1 176,0 1 32,-1 1 48,-1 0 0,0 1-16,1-1-16,1-2-64,3-3-8,5-2-88,4-3-80,6-3 88,-7-1-1152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5.20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59 1624,'6'-18'144,"-2"3"112,0 2-136,-3 6-112,-1 2-184,-2 9 120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4.40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811 1 7282,'-11'8'264,"-15"9"48,-12 9-264,-7 8-48,-4 5-72,1 5-232,2 4-96,3 2-17,1 1 57,2-2 216,-1-2 112,0-4 32,-2-5 0,-2-4-8,-2-6 0,-4-3-112,-2-3-320,-2-2 280,8-5-5281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4.6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138 0 2377,'-5'1'240,"-7"3"392,-4 1-632,-3 2-16,0 2-24,3 3-8,1 2 40,3 3 24,3 2-8,1 1-8,4-1-264,1 1-264,4-3 287,0-3-1887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4.9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545 1 1816,'-5'4'-80,"-8"6"-216,-8 6-88,-8 5 304,-7 3 0,-5 2 176,-5 1 304,-2-1 128,-1-1-63,-1 1-201,2 0-104,2 2-264,3 2-329,4 2 249,8-4-1904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5.3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12 1440,'7'-2'32,"9"-1"-40,7-1-216,5 2-56,-2 3 120,-4 1-640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5.4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332 0 248,'-6'11'336,"-6"15"-200,-8 12 88,-6 14-80,-5 9-144,-3 8-16,-2 5 16,0 1 8,0-2 24,0-3-8,4-5-16,6-13-1152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5.97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1 133 1392,'2'0'440,"6"-1"457,6-2 55,8-4-272,7-3-160,8-2-224,7-2-32,7 0-32,7 1-32,6 1-128,4 1-32,0 2-24,-2 1 8,-7 2 8,-9-1 16,-9 3 152,-10 2 72,-8 5 80,-6 5 17,-4 8-153,-2 6-64,-1 6-104,1 5-32,3 2-24,1 0-40,3-2-112,2-3-88,4-4-25,2-7-31,3-7 48,4-8 72,3-9-128,4-8-112,4-9-304,3-6-280,3-4 544,-8 3-2849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6.64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37 1 1824,'-3'4'-88,"-5"6"-304,-5 7 56,0 1-672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6.69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48 1 1568,'-5'6'312,"-5"9"-96,-7 9 24,1 0-2576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7.1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0 720 4673,'7'0'504,"12"-4"352,12-5-200,15-8-223,14-11-209,15-9-264,11-10-40,8-7-104,5-7-113,0-4-231,-4-4-144,-5 0-216,-5 0 8,-5 1-248,-6 1 615,-14 12-1623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7.25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260 1 2312,'-3'1'553,"-6"4"583,-5 5-168,-6 7-192,-4 6-176,-3 6-288,-3 5-168,-2 3-448,-2 2-368,-2 2 360,6-7-5201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5.50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27 100 2553,'-8'51'787,"0"0"-147,-3 80 0,12-139-1004,1 0 1,0 0 0,0 0-1,1 1 1,3-8 0,4-11 151,18-49 227,-19 55 11,-1 1 0,-1-2 0,-1 1 0,-1-1 0,-1 0 0,3-35 0,-4 118 678,-1-51-728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7.70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1 794 4497,'5'-4'576,"8"-9"392,8-9-320,8-10-135,8-12-233,7-8-104,7-8-56,5-4-16,6-4 0,5-2-8,5-2-56,5 3-8,0 6-24,-1 8 0,-4 11-8,-7 12 0,-7 11-56,-7 12-24,-8 13-16,-6 10 24,-6 9 56,-6 7 32,-2 3 0,-3 1-16,0-2-56,1-5-24,2-7-200,5-7-201,5-9-327,6-7-136,6-9 48,6-7 0,4-7-176,2-6 655,-8 3-1535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8.0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344 0 2080,'3'2'577,"3"3"399,5 3-200,2 3-120,2 2-248,0 0-80,-1 2-168,-2 1-56,-4 2-80,-6 5-8,-8 5 8,-7 6 16,-10 8 16,-9 9 8,-11 8 104,-9 7 8,-8 6-160,-9 4-432,-8 0 224,9-13-5849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8.59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1265 6745,'0'-2'481,"1"-2"607,2-2-512,4-4 72,5-5 32,8-4-96,8-3-64,9-3-95,9 1-25,8 2-80,7 2-80,5 3-136,3 1-48,2 1-40,-2-2-8,-1-3 0,-4-3-8,-3-7 16,-2-5-8,-3-7 0,0-6-8,-2-8 0,-3-7 0,-4-7 0,-4-4 0,-4-1-24,-5 3 0,-4 3 8,-4 5 8,-3 4-32,-4 5-48,-3 7-144,-3 7-80,-4 8-96,-3 9-73,-2 9-151,-3 6 8,0 5 152,-1 4 128,0 4 304,2 3 40,3 3-512,2-1-776,3-1 751,0-3-6312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8.9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22 924 2521,'-3'-5'816,"-2"-7"648,-1-9-368,0-11-136,5-11-359,4-10-129,7-9-184,8-6-80,8-2-96,9 1-48,11 1-56,11 3-8,8 2-264,9 4-208,4 3-288,4 4-201,3 8-351,3 7-208,0 10 832,-14 10-1945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1:59.24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165 323 4641,'-9'3'768,"-9"1"736,-7 0-711,-3-3-513,-1-6-176,5-6-144,5-6-16,9-6 24,8-5 8,9-3 8,10-2-16,9-2-136,10-2-208,11-1-945,9-4 793,-5 7-4969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0.11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1 271 984,'1'-1'568,"5"-2"801,4-2-25,5-3-24,5-4-136,5-3-263,5-3-129,6-5-176,6-2-112,4-3-168,3 0-32,2 1-24,-1 2 0,-1 3 24,-2 6 48,-4 5 81,-3 7-1,-7 9-80,-6 10-64,-8 12-88,-6 11-48,-8 12-64,-6 10-24,-6 11-64,-6 10-8,-6 8 8,-3 7 0,-2 4-80,1 2-160,0-1-304,5-7-248,3-8-729,6-12-327,5-15 976,3-17-6690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0.44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409 170 5273,'-4'-8'328,"-4"-11"344,-6-8-448,-6-4 88,-5 0 193,-5 5 127,-5 7 240,-3 10 16,-1 11-136,-1 10-128,4 11-392,2 12-128,5 9-80,5 9-16,6 7-8,6 5 0,9 6-32,10 4-24,9 4-240,11 3-216,9-1-408,6-5-256,5-9-281,2-12 1,0-15-240,-1-13 872,-9-12-2201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0.73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235 21 1240,'-2'-3'472,"-3"-2"561,-4-1 55,-4 1-96,-2 4-112,-3 3-264,-3 6-136,-2 7-127,-1 8-49,0 8-16,1 8 56,3 7 40,4 3 16,4 3 16,5-1-48,4 0-152,4-2-64,4 0-104,3-2-32,4-2-16,2-3-16,2-3 0,2-5-24,1-6-168,1-5-176,1-8-648,2-7-521,0-8 841,-2-3-5417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1.19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43 1 7394,'-6'6'424,"-3"10"344,-3 7-616,2 8-96,5 7 72,4 7 232,7 7 104,5 8 176,6 8 48,5 9-80,5 8-55,6 6-145,5 5-112,5-1-200,6-3-56,5-7-160,3-9-40,2-8 0,2-8 24,-2-8 80,-3-6 32,-5-5 16,-3-6 0,-4-4 8,-2-4 8,-2-5-16,-1-3-64,1-4-208,-1-4-32,2-6-89,2-5-15,3-7-48,5-5-176,3-5-1184,3-5 1112,-9 1-6570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1.8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5801,'11'5'712,"18"7"1305,18 4-1793,17 5 16,12 3 16,9 1-32,4 2-80,4 1-48,-1 0-72,-1-2-16,-5-3-232,-8-5-184,-7-5-352,-9-6-32,-8-5 223,-8-4 177,-6-2 360,-7 0 40,-8 3 40,-7 3 32,-7 5 56,-6 5 16,-6 7-47,-5 7-57,-5 5-144,-6 5-1,-5 4 41,-6 2 56,-5 1 209,-3-2 31,-3-3-32,-1-2-104,0-4-496,2-2-401,0-2-1063,2 0 992,6-6-2889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5.80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 2433,'5'9'184,"3"6"360,2 3-72,5 7 288,2 3-16,4 5-168,3 0-96,1-3-232,0-2-56,-1-9-296,-2-4-376,-4-5-832,-2-2 704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2.44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 1 5137,'-2'3'136,"0"5"-120,1 3-64,3 3-16,4 4 8,7 4 104,7 5 72,9 5 96,11 8 24,9 7-40,7 8-56,4 9-96,3 7-32,-1 4-16,-1 0 0,-1-3-176,-3-9-104,-1-10-144,-2-11-120,-2-13-112,-2-11-80,-2-11-24,-3-9 71,-4-7 225,-4-5 208,-5-4 192,-4-1 48,-5 2 48,-3 2 24,-4 4 336,-5 5 160,-3 5 289,-3 4 87,-2 5-216,-2 5-120,-1 3-112,-1 4-24,1 2 16,3 2-23,4 0-129,5 0-104,4-3-184,7-3-144,4-5-665,4-4-471,5-7 616,-5-3-4217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2.83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140 1 2569,'-7'3'136,"-7"4"96,-6 2-160,-2-1 8,0-2-24,1-4-528,2-4 368,4-1-2465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3.15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 0 3945,'-2'5'304,"1"7"384,2 8-136,6 8 80,6 9-80,8 8-183,7 9-17,5 6 16,2 7-48,-3 4-80,-4 5-32,-7 4-72,-7 5-24,-7 4-16,-7 0-32,-7 0-104,-6-2-128,-5-5-376,-6-7-272,-4-8-977,-4-10 993,4-15-3977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3.84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1395 5097,'0'1'-72,"5"2"-288,5 0 96,6 1 368,8 0 144,9 1 464,8 0 208,10-3 105,6-4-81,6-7-440,1-7-224,-3-8-352,-4-6-112,-5-5-128,-5-4-40,-4-1 88,-1-1 40,-1 2-56,1 2-32,1 3-1,3 2 41,0 3 192,-1 1 104,-2-3 296,-4-3 89,-3-6 31,-6-6-32,-4-5-272,-6-2-88,-4-1-56,-5 3-8,-5 3 32,-4 4 24,-5 4 104,-2 3 64,-2 4 88,0 3 8,2 3-88,2 3-64,5 3-104,4 3-48,4 2-16,3 1-16,5 1 0,2 0-8,3 1 8,3-2-40,3-2-80,3-2-40,2-2-64,1-1-16,3 0-16,3-1-48,4-1-288,3 0-409,3-1 585,-8 5-5385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4.75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40 1 4657,'-5'4'152,"-4"3"-32,-2 4-208,1 2-24,5 0-8,7 1 56,7 1 56,8 3 8,8 6 16,8 5-16,7 6-152,6 4-696,3 1 568,-5-5-2993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5.1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308 0 5777,'-9'4'-152,"-10"5"-416,-10 2-320,-7 1 88,-3 1 216,-1 0 688,2 1 384,6 4 472,5 3 32,7 4-304,7 5-160,8 4-256,7 3-80,8 3-87,7 4-41,5 3-48,6 4 0,5 4-16,6 4 8,5 2-16,5 0-32,3-3-289,3-7-199,1-8-520,0-9-216,0-11 680,-10-9-2833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5.6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3825,'-1'9'72,"2"11"-320,4 11-424,7 12-185,7 8 57,8 8 376,9 7 224,7 5 384,6 4 160,3 3 352,2 0 129,0-1-97,1-3-152,-2-6-376,-1-7-208,-1-6-160,-2-7-16,-1-7 8,-3-6 80,0-5 120,0-4 64,0-4 48,0-3 16,-2-3 16,0-3 24,-4-1 144,-1-2 104,-4-2 152,-1 0 16,-2-2 16,-1-2-95,2-2-217,1-5-104,2-4-304,3-6-136,1-3-344,1-3-257,1-1-831,1 2 928,-8 4-3153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5.8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158 0 1448,'-5'10'512,"-8"11"377,-7 15 7,-3 13-112,-1 10-400,2 8-344,4 3-584,3-2-344,4-6 448,4-13-2641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6.25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 0 5025,'-2'8'528,"0"11"280,1 9-168,5 11-295,5 9-129,7 8-112,8 6-24,8 4-32,7 2-8,6 0 0,6-2-8,5-4 0,4-3-8,2-4 8,0-5 0,-2-4-16,-5-4 0,-4-2-24,-5-2-8,-4-2-96,-4-1-88,-2-1-200,-3-3-153,-1-4-343,-1-4-208,-1-5-392,-1-7 736,-6-4-1753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6.39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78 1 1064,'2'1'368,"1"3"360,1 4 9,-1 4-113,-1 5-72,-3 5-176,-3 5-128,-3 3-184,-1 5-64,-2 3-64,-1 3-104,-1 2-584,0 1-392,-2 2 575,2-7-1495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6.04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2977,'0'1'360,"5"4"272,3 2 40,5 6-128,2 4-192,3 5-272,1 4-80,1 4-688,0-1-584,0-2 688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7.00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44 1405 3889,'4'0'720,"5"-1"696,1-1-175,1-3-305,-1-2-200,-4-5-288,-3-5-144,-6-5-176,-3-6-32,-5-6-64,-3-6-16,-1-6-8,0-6-8,2-9 0,3-7-16,3-11-8,5-9 8,6-9 8,6-7 8,8 0 8,6 2 0,8 8 8,7 10-8,7 11-8,7 12-32,4 12-192,3 12-104,2 12-856,1 12-825,-2 14 1145,-10 5-4441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7.4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13 973 1864,'-2'1'-120,"-1"-2"0,0-4-352,0-6 136,2-7 536,1-9 344,4-7 553,2-6 135,3-5-176,3-3-224,2-5-456,4-3-168,4-6-184,3-4-24,4-4 8,4-2-8,2 0 0,3 3 0,4 7-24,3 7-16,5 11-216,4 11-248,4 12-736,1 13 672,-8 7-3193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7.91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0 338 3257,'5'-6'680,"6"-8"624,7-5-328,8-3-488,5-1-159,7 3-201,5 5-64,6 4-40,7 5-16,6 6 0,4 6 0,4 6 0,1 4 8,-1 4 0,-2 1 0,-2 0 16,-2-3-8,-3-4 0,-2-5-8,-1-5-16,-2-4-8,-2-4 0,-1-2-8,-2-1 0,-1-2-16,-1-1-8,-1 1-72,0-1-185,-1 0-31,-2-3-72,-2-2 24,-3-3 160,-1-1 32,0-1 96,-1 1 32,1-1 48,0 1-16,2-3-216,0-3-208,-1-3-664,-2-4 600,-8 5-2393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8.53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2012 1672,'0'-3'729,"4"-6"663,2-7-168,7-7-432,6-6-240,10-4-296,7-4-88,11-1-152,9-1-24,8 0-32,8 1-40,5 2-440,3 3-136,-2 3-96,-2 1-64,-6 1 208,-6 0 32,-8-2-81,-7-1 17,-7-1 248,-4 0 112,-4-1 264,-3 1 136,-4-1 120,-2-1 32,-5-3-24,-3-2-56,-6-3-104,-6-3 24,-7-6 449,-8-5 215,-8-6 200,-7-6-8,-7-6-296,-5-2-104,-3-2 41,-1 0 71,-2 4-16,1 2-112,1 4-256,3 3-160,3 3-320,5 4-160,6 6-504,5 6-417,5 9 689,5 11-5697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8.95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 13 3609,'-3'-2'536,"-2"-2"288,-2 0-160,3 1-336,3 3-120,6 5 16,8 6 56,10 8 97,9 9-33,13 10-88,11 11-56,12 10-120,9 12 32,6 10 96,2 6 8,-2 6-8,-6 2-56,-7 1-112,-12 1-16,-11 0-24,-12-2-32,-10-1-192,-11-2-208,-9-2-304,-9-3-73,-8-3-175,-7-7-128,-6-7 704,2-17-3745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9.43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1 344 1232,'15'-5'48,"20"-6"8,20-8-40,15-6 0,10-5 0,2-1 120,-2-3 96,-6 0 24,-9 1-24,-8-1-360,-8 2-416,-8 1 288,-10 6-1056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09.56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2409,'0'1'-113,"2"0"-247,1 1-240,3-2 328,0-1-792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0.46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30 717 3473,'-2'2'2160,"-3"1"-1000,-1-1-199,0-2-265,1-4 8,1-6-32,2-6 48,4-8 48,3-8-111,4-7-281,3-6-120,6-6-160,4-3-40,6-4-40,5-2-8,7-1-8,6 1 0,8 4 0,19 1-32,10 9-8,2 13-48,1 15-88,-4 17-360,-2 11-209,-7 10-671,-6 4-512,-9 1 1103,-14-3-6168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0.8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96 511 4369,'-6'-2'520,"-5"-3"512,-6-3-600,-1-2-280,1-3-80,4 1-80,4 1-8,5 2 64,4 2 64,4 0 40,5 0 9,7-2-65,6-2-48,7-5-8,6-5 0,8-7-8,6-8-8,6-6-32,7-7-56,4-4-433,4-1-399,2-1 472,-11 10-4993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1.4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 1 2729,'-1'2'80,"-1"4"96,-1 1 64,0 2 72,1 0 32,2 0-16,4 0 0,4 0 56,5 0 8,7-1-112,8-1-80,9-2-560,11-4-304,10-5-480,11-7-273,9-8 809,-8-1-992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9.1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4257 2577,'53'-29'840,"74"-43"736,77-48-256,70-45-247,57-39-281,43-33-200,34-26-312,25-19-128,17-17-64,13-13-8,8-9-32,3-8-24,-2-4-488,-5-4-352,-12-1-905,-16 1 817,-83 58-4633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6.31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20 10 2825,'-7'-5'736,"1"1"608,3 4-584,0 5-264,3 8-320,0 3-40,3 9 120,1 5 49,4 8-25,2 4-104,3 4-176,0 2-64,1-1-433,0-2-463,0-8 552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1.7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57 1 4433,'-4'2'328,"-5"3"488,-2 2-744,0 2 16,1 1 192,2 2 40,4 1 128,5 2 49,6-1-65,6 0 0,7-2-112,8-4-64,10-4-424,8-5-248,9-7-769,7-5-767,6-6 1112,-10-1-3321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2.0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306 0 3489,'-1'2'848,"-1"2"792,-2 3-319,-2 4-609,-2 2-248,-2 3-312,-3 4-96,-2 5-40,-4 6-24,-4 8-168,-5 9-120,-7 8-432,-8 6-457,-8 6 665,4-10-5265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2.39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1389 6377,'8'-1'232,"13"-3"281,12-6-121,12-6 144,11-6 96,10-6-80,9-6-72,11-4-152,9-4-112,8-3-160,7-1-24,6-2-16,6-1-8,4-2 8,3 0 0,0-3 16,-3-3 8,-3-5 56,-5-6 24,-8-4 24,-7-2 8,-10-2-56,-11 0-40,-9 1-328,-7 0-408,-8-1-2072,-7 1 1687,-11 12-5304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2.75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942 52 5817,'-7'-3'440,"-8"-4"585,-6-3-929,-5-1-120,-1 1 24,2 3-16,3 4 16,5 5 168,6 6 96,6 5 88,5 4 0,6 5-160,6 5-96,4 6-48,4 4 48,0 6 120,1 4 24,-4 2 24,-3 2-64,-7 1-80,-8 1 16,-8 4-8,-9 1 8,-9 5 16,-8 2-32,-8 1 8,-6 2-8,-6 1-64,-4 2-32,-4 1-48,-5 1-88,-3 1-488,-5 0-360,-3-2-864,-4-2-497,-5-6 1257,14-12-2977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3.26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1176 0 5177,'-2'2'488,"-3"2"1065,-3 4-1529,-5 4 40,-5 4 64,-8 3-40,-7 2-32,-9 2 0,-7 2 24,-6 0 16,-5 1-32,-3-1-24,-2-2-40,-3-3-8,-1-3 8,-1-5 0,-2-4-8,0-4 8,4-3 72,4-3 48,7-3 48,7-3 32,8-3 80,8-1 24,7-1 40,8 2 0,6 2-136,5 2-72,5 4-80,2 3-24,4 3-24,3 6 8,1 5-8,0 8 0,0 6 8,-1 8 0,-1 7 8,-1 7 0,-1 6-24,2 3-40,1 1-280,1 1-168,1-3-528,1-4-352,0-3-385,-1-7 817,-1-9-3425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3.6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380 584 2977,'-11'1'200,"-14"-1"160,-10 0-416,-6-1-96,-1-4 0,1-3 248,3-4 344,4-4 464,4-3 200,4-4 144,5-2-79,4-3-145,6-1-72,5-2-80,5-1-55,4-1-137,5-2-64,4-2-184,3-2-96,3-1-152,3 0-64,2 2-112,1 4-24,1 7-48,0 7-8,2 9-40,2 10-80,4 11-32,4 12 0,5 12 40,4 11 88,4 8 56,0 7 16,-1 2 0,-2-2-8,-3-5-432,-4-7-265,-4-10-815,-3-10-576,-5-10 1184,-7-8-6146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4.13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346 79 6329,'-8'-1'128,"-12"-3"-152,-9-2 16,-5-4 256,-5-3 185,0-1 335,1 1 160,3 2-32,3 5-160,6 5-320,5 8-152,6 7-112,6 8 32,8 6 153,7 8 55,10 6 8,9 6-48,10 4-144,12 2-80,10-1-88,11-3-16,9-6-24,7-7-8,0-9-80,-3-8-64,-10-8-8,-10-5 8,-13-4 88,-11-1 64,-11-1 32,-8 1-8,-8 2-24,-6 2-40,-5 4-160,-6 5-56,-5 5-48,-7 4-57,-6 5-271,-6 4-64,-5 6-56,-5 5-88,-2 5-456,0 4-657,2 3 1025,8-7-3577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4.49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24 3 4153,'-1'-1'432,"-2"0"544,-2 1-304,-1 4 112,1 7 1,2 10 71,4 11 112,5 13-8,5 15-120,3 15-367,4 12-177,0 8-216,1 4-32,-2-4-64,-2-6-192,-3-10-633,-3-9-527,-1-9 664,-3-16-8482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4.84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47 13 5761,'-1'-2'640,"-3"-2"305,-1 0-57,-2 1-312,0 4-200,-1 7-104,2 8 0,0 8 32,4 9-16,3 8-104,4 8-48,2 6-80,3 5-16,1 5-16,1 1-8,0 0 0,1-4-16,0-4-8,1-6-56,0-5-376,1-4-400,-1-3-1673,-1-2 1465,-3-7-4833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5.25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126 1312 4129,'-2'-1'664,"-2"-4"1072,0-5-1127,-3-8-241,0-7 64,-3-7 64,-3-7-56,-1-5 72,-2-3 0,1-4-144,2-2-104,2-2-168,5 0-56,2-3-32,5 0-8,3-2-16,5-1-8,3-2-8,4-2-16,6-3-88,4 0-48,5 1-72,2 3 16,1 5 88,0 8 72,-1 8 104,0 7 16,-1 9 24,-2 8 16,1 10-24,1 9-40,2 11-136,3 11-104,2 10-312,2 8-280,3 4-657,0-1 777,-7-7-5225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7.08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4265,'6'9'264,"5"9"-16,3 4 0,6 9-80,3 4-112,5 3-32,3-1-32,1-4-584,-2-4-280,-5-9 432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5.64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47 588 6737,'-5'2'841,"-6"3"975,-2 2-992,2 0 0,4 0-15,9-2-1,9-3 64,14-4-240,13-6-112,15-4-224,15-6-96,13-5-112,11-4-32,5-4-32,4-3-24,-1-3-64,-3-2-40,-6-2-104,-7-1-80,-10-1-136,-11-1-88,-11 0-280,-12 1-144,-10 2-441,-9 4-383,-8 5 1008,-7 8-7378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5.87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174 0 6137,'-11'7'897,"-11"9"839,-8 7-728,-3 6-512,3 2-232,5 3-192,9-2 8,9-1 0,11-3 0,12-3-48,12-2-8,11-3-24,10-1-32,10-4-328,9-4-88,5-7-312,3-7-192,2-10-144,-3-10-161,-3-10 689,-15 2-4865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6.28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900 0 2152,'-6'3'953,"-7"3"519,-9 3-152,-7 4-216,-5 1-359,-3 1-113,-1 0-168,0 0-128,2 0-216,0 0-40,1 0-80,2 1-24,2 1-24,3-2-24,4-1-288,2-1-288,5-4-593,2-1-351,3-3-360,3-2 952,1-2-49,2-2 505,0-3 1768,2-2-439,-1 0 775,-1-2-24,0 2-271,-2-1-201,-2 0-216,-1-1-56,-2-2-152,-2-1-48,-1 0-15,-2 1-73,-2 2-152,-2 6-64,-1 7-192,-1 7-56,0 8-40,0 7-8,1 9-104,0 9-208,2 7-657,1 6-527,4 6 744,4-10-8570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6.5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588 1 6297,'-4'1'729,"-6"1"1167,-6 1-1424,-7 1 144,-6 2 120,-5 3-56,-5 3-135,-4 5-129,-4 3-208,-3 6-48,2 4-88,0 3-48,4 5-88,5 3-72,5 5-128,5 3-48,7 2-241,6-1-223,6-2-896,7-3-841,8-5 1353,2-10-4241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6.7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315 1 4513,'-2'2'656,"-3"2"904,-4 2-1087,-4 5-57,-4 4-176,-3 5-88,-3 6-8,-1 6 0,-1 7-16,0 7-24,0 5-112,0 5-80,1 3-288,3 0-256,2-3-777,3-5-607,3-8 1088,5-11-2145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7.13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132 1431 4073,'-5'-12'2752,"-3"-12"-1127,-4-6-385,-2-5-136,-1-1-256,0 1-127,0 3-217,2 3-56,1 3 0,2 3 32,3 2 96,3-1 0,3-1-96,3-2-72,4-3-183,3-3-73,5-4-96,3-3-32,4-5-8,5-4-16,5-5 0,6-6-8,6-6 0,7-4 0,3-4-8,4 0 0,1 0-24,-1 1-8,-3 4-193,-3 5-175,-7 8-504,-4 7-208,-7 11-312,-5 11-113,-6 11-1071,-5 13 1528,-5 5-6098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7.4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242 334 4521,'-8'-2'984,"-10"-2"1545,-9-4-1169,-4-3-232,-3-1 65,1-1-153,2-1-88,6-1-288,5 0-144,9-1-280,8-2-96,9-3-104,9-1-24,10-2-64,9-1-64,6 1-184,7 1-120,3 1-360,2 4-216,3 4-841,-1 5-1071,-3 6 1671,-10 3-5488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7.99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6217,'1'2'336,"-1"3"104,1 5-191,-1 3-89,1 3-136,-1 4-224,0 2-233,0 3-727,1 3-624,3-1 944,1-4-2169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8.31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 1 9698,'-3'6'400,"-5"8"296,2 8-720,7 7 8,13 7 8,14 4 0,17 2 0,16 1 0,14-2-288,14-4-208,10-6-576,7-6-360,0-9 783,-17-6-6088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8.79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 1 3633,'-1'3'856,"-1"4"440,0 6 49,1 6 63,3 4-552,5 5-224,9 4-352,11 3-120,10 4-88,11 4-24,10 4-24,6 3-8,8 1-8,6-1 0,8-4-208,8-4-280,5-7-1168,3-6-873,-3-7 1297,-18-7-3345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7.36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4721,'10'6'704,"1"3"680,8 10-703,3 5 55,8 9-312,5 2-120,4 1-232,2 0-232,-4-7-600,-3-5-513,-5-8 625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9.36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36 0 5289,'-4'2'920,"-5"3"745,0 1-153,1 2-312,3 1-200,5 2-135,5 2 47,7 2 16,5 3-56,7 4-136,5 2-95,5 2-177,4 2-48,3 1-96,6 0-40,4 0-112,7 0-48,7 0-80,7 0-24,3 0-88,2-2-96,-3-3-256,-4-4-192,-7-4-433,-10-6-135,-10-4-144,-10-3 64,-8-4 423,-7-2 233,-6 0 424,-5 1 152,-3 0 200,-2 0 128,0 2 200,-2 1 73,2 2 119,0 2-40,2 5-96,2 2-48,3 6-136,4 3-48,4 5-120,5 4-48,5 2-88,4 3-40,4 0-48,4 0-80,0-1-240,1-2-168,1-4-464,-1-4-368,0-5-1817,-2-5 1865,-6-6-6586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19.88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1029 550 8322,'-5'4'272,"-6"5"32,-3 5-144,-1 5 192,3 3 48,2 3 0,5 2 0,3 2-144,4 0-16,3 1-48,2-1-48,1-4-72,1-4-8,-1-5 0,-1-5 65,-2-4 103,-2-4-32,-3-4-104,-6-6-80,-5-6-112,-7-6 16,-8-6 128,-8-4 104,-9-3 192,-8 0 88,-9 0 112,-7-1-8,-2 1-160,-2-1-104,4 1-280,5 1-88,7 0-96,4 2-8,6 1 104,2 1 40,2 2 88,3 1 40,2 0 0,3 1-16,5 0-80,5 0-48,7-1-192,5 0-144,7-2-360,6-1-152,3-2-105,4-2-167,-1-3-1232,1-2 1511,-3 6-5504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0.4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811 95 4169,'-5'1'704,"-7"-1"856,-5 1-1136,-6-2-79,-1-1-241,-2-2-64,1-2 32,-1 0 136,0-1 272,0 1 56,-1 0-40,1 1-152,2 1-344,2 0-160,2 1-360,2 0-272,3 1-529,1 0-127,0 1 184,1 1 296,-2 0 624,-1 1 360,-1-1 456,-2 1 72,0-1 224,-3 0-80,-2 0-280,-2-1-56,-2 0-256,-1-2-16,1 0 216,3 0 104,2 0 321,3-1 159,4 2 104,1-1 32,2 0-104,2 0-47,0 1-89,2-1-56,1 2-120,2 0-152,1 2-232,2 1-56,3 4-40,3 4 24,4 4 0,4 5-16,5 6-64,5 6-32,7 5-16,7 4 8,8 3 24,7 0 16,5-3 16,2-3 0,-2-3-16,-4-4-8,-6-2-24,-6-2 0,-4-2-8,-5-1 0,-4-1-8,-1-2-8,0-2-8,0-3 0,2-2-232,3-3-312,3-3-864,4-3-376,4-5-673,2-5-544,0-6 1841,-6-2-4537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1.07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226 0 7370,'-8'3'656,"-11"1"408,-7 3-104,-4 2-40,-2 2-111,3 0-17,3 2 0,5 0 16,5 3 16,5 1-80,5 5-55,4 3-153,6 3-96,5 4-104,6 1-56,6 1-72,6-1 0,5-2 32,5-2 8,3-3-32,4-3-40,4-5-88,3-4-32,2-5-16,-1-5 0,-1-5-16,-4-4 0,-4-3-8,-3-1-8,-4-1-8,-2 0 0,-4 0 0,-2 0 0,-4 2 8,-3 2-8,-3 2 0,-2 2 0,-1 3-8,-2 2 8,1 4 0,0 3 8,1 2 0,2 4 0,2 1-8,1 3 0,3 2 0,0 3 0,2 1 0,3 0-16,1 0-8,4-1-16,2-1-160,2-1-88,3-2-248,2-1-144,2 2-304,1 1-233,0 1-383,0-1-136,0-3-953,0-4 1505,-7-5-7258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1.46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11723,'2'6'448,"6"6"-24,6 8-56,9 7 0,7 5-120,6 4 0,5 2 56,2 0 112,3-1 64,0-2-56,0 0-56,0-2-136,-3-2-80,0-2-96,0-4-40,0-5-152,3-3-144,4-5-448,3-4-320,5-4-1136,3-3 1207,-8-3-9945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2.11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1879 1 8922,'-7'2'376,"-10"5"168,-7 4-424,-5 4 152,-3 5 128,1 3 152,4 3 9,3 2-193,3 2-144,6 0-192,3-1-32,5 1-168,3 0-96,2-1-113,2-1 1,0-2 136,-2-2 96,0-4 128,-4-3 16,-2-4 0,-5-4-8,-4-3 104,-4-4 56,-5-4 88,-3-4 64,-3-6-55,-3-5-65,-3-5-64,-2-4-24,-3-3-24,-3-3 0,-1 1 64,-2 0 32,-1 2 0,-1 1-8,0 2-96,0 1-56,0 2-88,2 2-64,3 3-48,3 1-40,3 3 8,2 3 48,3 2 80,1 3 56,1 3 64,3 4 32,2 2 32,3 2 0,2 2 24,1 2 16,3 1 8,1 1 8,1 0-16,3 0-32,1-1-40,3-3 0,0-1-8,1-3-8,-1-2-32,-3-2 0,-4 0-32,-5-1-40,-4 0-248,-4 2-120,-2 2-257,-3 3-135,-2 4-128,-1 5-8,1 5-672,1 3 943,6-2-5832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2.6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45 2921,'0'-2'296,"0"-2"192,1-1-112,2-1-80,0-1-152,2 1-160,1 0-8,1 2-64,2 1-56,2 2-32,1 1 0,4 4 56,2 3 64,4 5 56,4 5 16,6 5 16,8 5 8,8 3 0,9 1 0,7-1-80,4-3-552,-1-7 400,-11-5-2873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3.06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42 0 5689,'-4'3'688,"-3"3"385,-3 4-465,0 4 32,2 4-320,5 5-32,6 6-160,8 4-64,7 6-40,9 5-8,7 4-8,9 1-8,5 1 0,6-4-8,1-6-328,2-6-344,-2-9-1321,-3-8 1121,-10-8-4761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3.41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671 761 3601,'-10'0'536,"-12"-2"360,-12 0-296,-10 0 72,-5 1-200,-2 2-79,3-1-97,3 1 0,5-3 96,5-2 16,3-3 64,3-5-24,2-5-88,2-4 8,3-5 48,0-5-32,2-2-40,1-4-32,1-1-95,1 0-41,1 0-64,2 1-16,2 1-16,3-1 0,3 2-8,2 1-8,3 2-24,3 1-24,2 1-56,3 1-40,3 1-256,2 0-249,3 2-679,3 0-440,4 2 888,-2 5-6978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3.85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46 367 11971,'-2'0'144,"-3"1"-528,1-1-201,0-1-151,2-1-104,2-3 104,2-2 200,1-3 352,0-3 112,0-2 96,-1-4 0,-1-3-272,-2-4-256,-1-5-481,-3-6-135,-1-5 120,-2-4 152,-2-4 600,0 8-2889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2.36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118 37 1464,'-26'0'1679,"-26"-3"1624,49 3-3048,1 0 0,-1-1 0,0 1 0,0-1 1,1 0-1,-1 0 0,0 0 0,1 0 0,-1 0 0,1 0 0,-1-1 0,1 0 0,-4-2 0,6 4-241,0-1 1,0 1-1,0 0 0,0-1 1,1 1-1,-1-1 0,0 1 1,0 0-1,0-1 0,0 1 1,0-1-1,1 1 0,-1 0 1,0-1-1,0 1 1,0 0-1,1-1 0,-1 1 1,0 0-1,1-1 0,-1 1 1,0 0-1,1 0 0,-1-1 1,0 1-1,1 0 1,-1 0-1,0 0 0,1-1 1,-1 1-1,1 0 0,-1 0 1,0 0-1,1 0 0,-1 0 1,1 0-1,-1 0 1,1 0-1,0 0 0,19-5 99,-2 4-82,-1 0 0,0 1 0,1 1 0,-1 0 0,22 6 0,88 26-20,-68-17-23,168 46-1304,-158-41 825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4.07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2729,'0'5'416,"2"8"448,0 9-160,1 9-176,1 7-104,-1 6-224,0 3-112,0-2-456,1-3-408,1-8 432,0-10-4121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4.47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251 1 2417,'-6'1'920,"-6"3"704,-6 3-400,-2 3 49,-1 6-345,2 4-144,0 6-136,1 5-24,0 4 0,-1 2-8,1 4 57,0 3-25,2 3-80,2 5-24,4 4-144,6 3-88,7 1-152,7 2-24,9 0-16,7-1-24,4-1-16,4-4-16,0-5-16,0-4-16,-3-5-32,-1-5-256,-4-5-552,-2-4-304,-3-6-945,-2-4-543,-1-6 1488,-4-4-6506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4.74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94 0 4625,'-3'4'800,"-5"5"560,-4 7-223,-2 7 119,0 6-376,-1 7-176,3 6-256,3 7-128,4 5-127,4 5-73,4 3-88,5 1-32,2-2-80,4-2-97,2-5-351,2-4-296,1-7-1176,1-6 1136,-4-8-6538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4.98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153 0 6353,'1'1'673,"-1"0"599,1 0-544,1 0 96,-1 1-96,1 2-88,-1 3-200,0 4-119,-1 5-193,-2 5-56,-2 3-112,-2 3-112,-1 1-169,-3-3-71,-3-2-176,-1-4-16,-2-4-8,-2-3-136,0-2-384,0-3-497,-1-5 857,2-1-4577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5.2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912 104 2521,'-7'-3'1064,"-8"-5"792,-9-2-440,-5-3-215,-3-2-441,-2 1-120,-2 1-56,1 3 16,1 2 48,2 4 25,3 3 47,3 2-24,4 1-168,1 0-96,2 0-232,2-2-88,-1-2-56,-1-1-24,-1 0-24,-1 1-8,-2 0-40,0 2-40,-1 2-104,-1 0-40,-1 1-112,-3 2-88,-2 0-128,-3 1-160,-3 0-257,-3 1-7,-4 1-648,-2 1 920,6-1-7218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5.52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5889,'2'5'296,"2"8"296,3 6-576,3 4 16,1 4 0,1 1-8,2 0 0,0 2 0,2-1-8,-1-1-8,0-3-8,-2-3 0,-2-7-176,-4-4-168,-2-5-608,-4-5-424,-3-2 728,-2-3-2809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6.03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67 339 6897,'-5'3'841,"-7"3"647,-2 3-848,-1 0-24,3 1-256,5-2 48,6-2 129,7-2 23,9-3 80,9-3-64,8-4-136,6-6-72,6-4-120,4-5-40,3-5-40,1-4-16,0-2-64,1-2-24,-2-2-24,-3 1 0,-4 2-8,-6 3 8,-6 3-16,-7 6-8,-6 5-16,-5 5 0,-3 6 0,-2 4 0,1 4 16,2 4 8,3 3-8,3 4 8,4 2 0,2 0 0,0 1 24,1-1 0,0-1 8,1-1 0,2-1-8,2-1-8,3-1-8,4-2 0,5-1-16,3-1-8,4 0-8,2-2-8,3-1-32,0-1-144,-2-2-208,-4-2-176,-6-4-480,-6-4-176,-7-4-1121,-4-3 1305,-7 0-8114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6.55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449 0 5817,'-2'5'696,"-2"5"873,-1 7-705,2 2-24,4 2-120,5-1-264,6-1-72,6-2-120,6-3 73,4-1 87,5-3 24,3-1-16,2-3-144,2-2-160,-1-3-40,0-3-64,-2-2-24,-1-3-200,-1-3-120,-3-2-200,-4-2-64,-5-3 144,-7 0 119,-8 1 249,-9 1 112,-8 2 200,-7 3 57,-5 2 79,-5 5 40,-2 4 32,-2 4 8,-1 4 64,-2 5 32,-2 3-56,-1 3-48,-3 4-160,-3 2-104,-3 2-112,-4 1-16,-4 1-24,-3-1-8,-2-1-16,-1-2-8,0-4-176,4-3-216,5-5-552,7-5-352,6-4-1217,7-6 1377,7-3-8682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6.75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183 0 6193,'0'1'736,"-3"1"697,-2 2-369,-3 5-104,-1 3-144,-2 4-167,-1 4-73,0 3-184,-1 1-96,0 3-160,0 2-64,1 2-72,-1 3-24,1 1-368,1 1-304,2-2-889,0-1-791,-1-2 1304,2-6-6106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7.11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380 1 1000,'-5'5'320,"-5"7"304,-6 7 57,-3 3-73,-4 3 0,0 0 216,-1 0 56,1 0-40,0-1-87,-1 1-369,2 1-176,0 3-160,0 3-16,3 3-32,1 2-8,3 2-136,2 2-184,2 1-353,1-1-111,2-1-40,0-2 8,0-3-400,0-5 768,2-6-2065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2.81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1256,'3'4'-8,"3"1"256,2 1 72,3 3 144,3 1 81,6 2-281,1 1-72,4 1-200,1 1-480,2 1 288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7.51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0 761 3625,'1'-4'1232,"1"-6"1009,2-5-705,2-4-344,2-3-552,2-2-216,3-1-256,1-2-80,4-1-48,3-2 8,3-2 48,4-2 0,4-2 8,4-2-32,3-1-200,4-1-208,1-3-488,3-1-272,1-4-432,0-1 87,-1 3 465,-2 3 312,-4 10 960,-5 11 320,-4 12 256,-5 14 41,-2 11-369,-2 10-184,-2 7-264,-2 3-48,-1 1-40,-1-4 0,-2-4-8,0-7-24,1-7-24,3-7-24,5-8-296,5-8-232,5-8-321,6-8-103,4-8-104,3-7-96,3-7 752,-7 6-2017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7.6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53 1 4121,'-3'2'120,"-3"3"-216,-2 3-288,-1 1-432,-1 1-169,1-1 473,1-2-936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7.9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319 0 4657,'-8'4'648,"-10"8"344,-11 6-207,-7 7-313,-5 7-296,0 2-208,1 1-184,5-2-673,5-3-479,6-7 664,8-5-3817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8.16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0 247 3737,'0'-1'880,"0"0"632,0 0-527,1 0-257,1 0-224,3-1 8,3-1 88,6 0 0,6-2-136,8-2-120,7-2-192,9-1-64,9-1-96,7 0-64,6-2-240,4-2-112,2-3-112,0-3-32,-3-5-344,-3-3-272,-8-2 647,-12 4-6016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8.2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17 472,'0'-3'56,"1"-3"112,0-1-864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9.01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685 948 1640,'-8'-8'-8,"-11"-8"-280,-9-10 344,-5-6-8,-5-5 56,0-2 376,-1-1 193,2 1 95,3 1-80,1 0-432,4 0-312,3 0-400,2 2-8,3 0 72,2 1 168,1 0 536,3 0 152,-1-2 152,1 0-24,0 0-224,0 0-152,-1 0-160,1 2-8,0 1 192,-1 2 240,1 3 385,-1 4 159,0 5-64,1 6-224,1 7-376,2 7-168,3 8-80,4 7 8,6 8 56,7 7 8,8 7-32,8 7-16,6 6-48,5 8-16,5 5-16,4 4-8,4 1 8,4 0 0,4-6 16,5-7 1,4-10-9,2-8-16,-1-7-24,-4-6-8,-8-5-16,-7-4-40,-8-2-48,-7-1 7,-5 0 9,-6 2 40,-5 2 40,-5 1 16,-2 1 8,-4 1 17,-1 2-9,-2 0 8,-1 3 0,1 4-8,1 7-8,1 8-24,2 8-32,4 8-40,2 3-465,4 0-327,4-5-880,3-9-361,0-9 113,3-11 120,0-10 1199,-3-9-1439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9.39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44 274 6361,'-4'-4'288,"-4"-4"-24,-3-4-23,2-2-81,1-1-88,5 0-64,3-1-8,5-1-80,2-1-184,4-1-377,3-3-119,2-2-152,2-4-104,3-4 680,-2 2-3049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9.70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 1 1096,'-2'8'216,"-2"12"48,0 10-24,-1 9-112,2 6-80,3 4 32,2 3 48,3 1 0,5 1-15,5-1-49,5-1-625,6-2 409,-2-9-1640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29.86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33 1 1968,'0'0'248,"0"1"345,0 1-65,-1 2-40,-2 5-64,-1 6-128,-2 7-264,0 6-24,0 6-48,1 6-280,3 4-696,4 3 632,1-5-2441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0.43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237 0 7122,'-2'1'536,"-3"0"832,-3 3-944,-2 2 16,-3 3 32,-2 6-168,-3 4-72,-3 9-48,-3 8-8,-3 11-16,1 9-8,1 8-96,4 5-32,7 5-40,7 4-32,8 7-496,11 8-328,10 6-856,12 4-553,11-2 1265,-1-17-4129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3.11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24 1 1672,'-9'-1'761,"1"1"575,4 1-232,2 0-216,3 3-376,3-1-160,6 2-232,4 2-64,7 2-40,4 3-16,7 2-64,3 0-176,3 2-536,0-1-264,-2-2 480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0.7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181 1 2609,'-5'7'216,"-8"8"536,-7 7-368,-3 6-8,-1 3 0,1 4-280,3 2-32,3 0-40,4 1-8,4 1-40,2 1-168,2 0-432,4-1-368,3-1 480,1-7-2057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0.94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78 0 2304,'0'1'569,"-1"2"503,-3 2-200,-1 4-336,-3 4-216,-3 6-120,0 5 88,-1 6 104,1 5-8,2 6-135,4 5-137,4 6-457,5 3-239,6 4-392,4 1-208,4 1 656,0-11-3153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1.85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2761,'4'1'816,"4"1"512,7 3 216,6 1 1,5 2-129,5 3-128,3 4-408,3 4-215,3 4-369,4 6-128,5 4-120,6 5-40,5 3-216,3 4-192,2 2-377,-2 2-167,-7 3-184,-7 1-120,-11 0-881,-11 1 1233,-10-10-4137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2.21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245 9 8570,'3'0'328,"3"0"64,4-2-128,1-1-32,0 0-32,-1 3 24,-3 2 72,-4 6 168,-4 6 40,-6 9-103,-5 9-97,-6 8-184,-6 8-56,-3 7-24,-3 3 0,-1 1 0,1 0 0,2-2 0,3-2-16,3-4-48,4-5-32,5-8-32,4-8-24,3-9 32,3-8 16,2-6-56,2-6-120,3-5-449,3-6-383,1-6 560,1-1-9018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2.5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753 19 7802,'0'-1'1056,"-2"-1"1672,-1-2-1911,-2 0-25,-2 0 40,0 1-112,-2 3-176,1 2-48,-1 5-40,1 4-15,0 6-65,0 7-64,-1 7-136,1 5-24,-1 5 48,0 4 80,-1 3 144,-2 2 32,-2 1 0,-3-1-64,-3-4-152,-4-2-56,-3-3-104,-4-3-32,-3-1-24,-3-1-24,-5-2-56,-2-2-64,-4-4-112,-1-3-136,0-5-392,3-4-240,5-5-785,6-4-471,7-3-2041,7-2 2385,7-3-5786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3.04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35 1076 10610,'-4'2'768,"-4"2"369,-1 1-305,0 1-160,4 2-192,5 0-96,6 0 24,8 0 56,6 0 8,9-1-55,8-3-73,10-2-168,8-5-48,9-7-88,6-8-16,2-9-16,0-9 8,-3-8 64,-4-7 32,-6-7 32,-5-2-8,-6-3-24,-5 0-32,-8-1-16,-7 1-24,-7 0-48,-8 0-16,-6 3-48,-6 3-32,-5 3-112,-3 5-112,-3 4-392,0 4-209,1 3-255,1 4-144,1 2-985,3 4 1393,1 6-9082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3.3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 22 8090,'-1'-1'760,"-3"-3"432,0 0-408,0-1-24,0 0-391,3 2-145,3 3-112,3 3 16,4 5 16,4 5-8,6 6-48,5 7-16,6 5 0,7 7-8,6 4-16,7 1-16,2-1-32,1-3-24,-4-7-208,-5-8-208,-10-6-753,-9-8-839,-10-5 1128,-7-3-7346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3.82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1111 1032 8986,'-5'4'488,"-4"4"520,-4 3-936,-2 1 96,0-2 136,2-1 104,1-3 113,4-2-65,3-3-104,4-3-104,3-3-160,4-5-64,5-5-136,2-5-64,1-6-32,0-6 32,-4-7 120,-2-6 88,-6-6 224,-5-4 80,-6-2 72,-7-2-40,-5 0-168,-4 1-72,-4 2-104,-2 4 0,-1 4 8,2 2 8,-1 5 64,0 2 48,-2 4 16,-3 2-8,-2 4-104,-3 3-96,-3 5-88,-2 4-8,-2 6 40,-2 3 40,-2 2 56,-2 2 16,-2-1-24,0-1-120,0-3-352,-2-3-336,-1-4-2225,-1-6 1913,10 1-7714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4.2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32 5137,'3'0'584,"7"-2"488,7-2-239,6 0-153,8 0-272,7 2-312,6 2-48,7 3-24,4 3-8,3 2-72,1-2-200,0-4-576,0-8-441,0-10 617,-10-2-5169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4.68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99 0 1984,'-6'4'88,"-7"4"32,-4 6 201,-2 5 279,2 6 480,3 5 160,5 5-112,5 5-247,6 4-481,4 6-160,6 5-176,4 5-32,6 2-24,5 1-16,7-3-248,4-3-192,5-5-505,1-5-151,0-3 152,-1-4 160,-3-4 504,-3-4 176,-3-4 144,-5-5 240,-4-4 408,-4-3 168,-2-2 256,-4-1-79,-1 0-81,-4 1-40,-3 1-160,-2 3-104,-1 3-280,-2 3-136,-1 4-144,0 4-24,0 4-56,2 2-8,2 1-80,4 3-176,4 3-296,3 5-160,3 2-744,3 3-465,3 0 1089,-3-10-4473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3.42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22 2 1488,'-1'0'230,"0"-1"0,1 1 0,-1 0 0,0 0 1,0 0-1,0 0 0,0 0 0,1 0 0,-1 0 0,0 0 0,0 0 0,0 0 0,0 1 0,1-1 0,-1 0 0,0 0 0,0 1 0,1-1 0,-1 1 0,0-1 0,0 0 0,1 1 0,-1-1 0,1 1 0,-1 0 0,-1 0 0,2 0-145,0 0 0,0 0 0,1 0-1,-1 0 1,0 0 0,0 0 0,0 0 0,1 0-1,-1 0 1,0 0 0,1 0 0,-1 0-1,1 0 1,-1 0 0,1-1 0,0 1-1,-1 0 1,2 1 0,2 2-138,0 0 0,1 0 1,-1 0-1,1 0 0,0-1 0,9 6 1,75 22-3293,-64-23 2382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4.95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8 1496,'0'-3'104,"0"-2"-1704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5.14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1104 2945,'1'-11'632,"2"-14"520,1-14-328,3-12-512,3-9-200,3-7-496,5-5-408,5-4-336,3-4 16,3-1 375,2 0 433,-2 3 440,0 4 24,-3 7-40,-2 7-48,-2 7-32,-4 10 40,-2 9-352,-3 9-216,2 9 256,-4 6-904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5.30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1 351 4441,'3'-3'672,"5"-3"600,3-4-207,4-5-321,2-6-176,4-4-296,4-6-96,3-3-120,5-4-56,5-2-344,5-3-416,4-3 424,-5 7-7490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5.41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24 1 2385,'-4'5'-193,"-5"6"169,-1 1-2144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5.6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830 1 1824,'-2'3'1025,"-3"6"607,-2 3-224,-2 4-320,0 2-663,-2 2-241,-1 3-312,-1 4-200,-4 5-393,-4 7-159,-8 8 64,-9 11 184,-8 12 416,-7 11 304,-3 8 472,-1 5 160,2 0 144,4-2-40,4-6-175,2-6-97,2-8-120,2-7-104,4-9-280,3-6-216,3-9-872,5-7-665,6-8 865,6-8-4337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5.8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365 1 1304,'-5'6'480,"-9"8"297,-11 10 279,-11 11 32,-10 7-24,-6 9-120,-2 4-784,3 3-904,5-2 368,11-10-5377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6.31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2 373 4889,'0'0'440,"0"0"808,-1 0-936,1 0 137,-1 3 223,1 2 80,1 2-40,2 3-56,4 0-184,4 0-120,5-3-224,4-2-80,4-5-104,3-7-88,4-6-136,3-9-104,3-8-136,2-9-64,2-6-208,0-5-168,0-1-329,-1 2-47,-3 6 64,-3 8 288,-6 10 1040,-5 10 496,-5 10 704,-5 6 128,-3 6-192,-1 4-167,0 2-193,2 2-16,2 2-144,4 1-40,3-1-48,3 0-55,4-3 15,3-2 8,1-3-112,2-4-72,2-3-192,1-2-96,2-1-160,0-2-176,0 1-424,-2 0-288,-1-1-929,-3 0-1007,-2-4 1663,-6 0-4952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6.7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22 242 9666,'-3'1'336,"-1"1"-48,-2-2 8,0-1 8,3-2-88,5-4-32,6-3 56,7-3 57,8-1-17,10-3-224,9 0-216,9-1-505,9 0-239,9-1-440,8-1-184,3-1 87,1 0 185,-3 2-232,-7 4 928,-15 4-2257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8.5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9 56 3113,'-1'-3'856,"-1"-2"1200,0-2-479,-1-2-129,3 1-136,3 0-408,5 1-119,5 2-113,7 2-72,5 4-160,4 6-96,5 11-216,2 12-72,0 15-24,-1 14-8,-3 12 0,-4 9 8,-5 5-24,-4 1-16,-4-5-232,-1-6-200,-1-8-744,-1-10-713,3-11 1033,-3-13-8914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9.16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178 1 6713,'-6'1'497,"-8"0"311,-6-1-336,-3 0 64,-3 1 40,2 3 160,1 4 112,5 5 105,4 7-33,6 8-104,7 7-72,6 5-264,8 4-152,7 3-192,7-1-64,5 0-40,3-2 0,1-3-8,0-3-8,-2-6-16,-2-4-8,-3-6-40,-3-4-32,-2-5-80,-3-4-32,-2-4-56,-2-3-8,-3-3-128,-3-1-96,-2-3-144,-3 0-80,-1-1-80,-1 0-73,-1-1-367,1-1-272,0-2-281,0-1 169,0-1 632,0-1 560,0-1 1016,0 1 280,-2 2 528,0 4 145,-1 1-97,-1 3-48,-3 3-207,-1 4-113,-3 4-240,-1 4-136,-3 5-336,-1 4-104,-1 5-40,-1 3 16,-1 4 24,0 2-40,-1 0-96,1 2-47,1 0-105,1 0-89,1 0-215,1 0-136,0-2-336,0-3-240,1-4-985,1-5 1145,2-7-9946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4.96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302 286 2361,'-15'-13'334,"1"0"0,0-1 1,2-1-1,-1 0 0,-14-24 1,19 25-113,-1 1 1,-1 0 0,0 0-1,-1 1 1,-1 0 0,0 1-1,0 0 1,-20-12 0,57 58 608,4-3-473,103 104 185,-114-120-1398,1-1 0,0-1 0,25 13 1,-35-25 344,-19-14 1054,-33-26 1618,31 28-1651,-86-90 1580,18 16-3042,61 66-616,-1 2 0,-30-22 0,47 36 1471,-1 0-1,1 0 0,-1 1 1,1-1-1,-1 1 1,0-1-1,0 1 1,-7-1-1,11 2 114,-1 0 0,1 0 0,-1 0 0,1 0 0,-1 0-1,1 0 1,-1 0 0,1 0 0,-1 0 0,1 1 0,-1-1 0,1 0 0,-1 0 0,1 0 0,-1 1-1,1-1 1,-1 0 0,1 1 0,-1-1 0,1 0 0,0 1 0,-1-1 0,1 1 0,0-1 0,-1 1-1,1 1 3,-1-1-1,1 1 1,0-1-1,0 1 1,-1-1 0,1 1-1,1-1 1,-1 0-1,0 1 1,0-1-1,0 1 1,1-1-1,-1 1 1,1 1-1,4 9 329,0-1 1,1 1-1,0-1 0,1 0 1,0 0-1,0-1 0,17 17 0,72 63 532,-63-61-704,22 17-505,-33-29-2217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39.57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140 0 7914,'-5'2'1160,"-5"2"1056,-3 2-1239,-1 1-137,-1 1-288,0 3 24,1 5 72,2 4 8,2 8-32,1 5-103,3 7-201,2 4-88,1 3-128,2 0-40,0-1-16,-1-1 16,0-2 32,0-4-8,0-2-24,3-4-40,3-3-128,2-3-96,4-4-256,2-4-184,2-1-481,3-2-343,2 1-1377,1-1 1577,-3-2-8434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0.23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0 489 6193,'6'-4'808,"9"-7"553,9-5-433,7-3-560,5-2-160,0 1-72,-1 3 120,-3 3 264,-3 5 80,-4 4 17,-3 4-121,-2 3-272,-3 3-96,-2 1-88,-3 1-16,-2 0-24,-3-2 0,-1-3-8,-2-4-8,-1-7-40,0-8-40,1-6-72,-1-7-16,1-4 32,-2-4 40,0-2 104,-2 0 64,-1 3 144,-2 4 48,0 5 64,0 5 8,0 7 16,1 5 16,0 6-40,0 6 0,0 7 0,0 7 0,0 8 16,1 9-40,0 10-160,0 9-96,-3 10-120,-2 9-16,-4 9 16,-5 7-72,-5 4-320,-4 3-264,-5-1-840,-3-4-609,-4-6 1225,5-17-8578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0.59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5 124 4977,'-1'3'248,"-2"0"184,2 1-416,2-2-32,4-1 0,5-3 24,5-1 32,6-1 64,7 0 16,8-2-24,7-2-16,7-3-104,7-3-80,4-4-424,3-2-216,0-5 360,-11 3-3921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0.83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165 0 3001,'-9'8'744,"-9"8"664,-7 9-1000,-5 6-520,-1 3-1168,2 0 728,6-6-3065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1.00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0 720,'1'2'32,"1"-1"-784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1.1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1 216 3505,'2'3'824,"6"6"696,3 4-352,5 2-687,5 1-201,4-2-224,6-6-40,7-9-40,8-11-48,10-11-104,10-11-88,8-8-345,5-5-183,1-1-776,-3 0 840,-14 10-2889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1.49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379 1 6969,'-5'5'601,"-7"7"623,-5 6-944,-5 4-80,-3 5-128,-2 4-24,-1 6 112,-2 5 160,0 7 136,-1 4 24,2 3-120,1 2-168,2 0-256,4 0-200,5 2-232,3 2-40,5 1 88,4 3 144,3 0 200,5 0 24,4-5-448,5-5-448,5-10 536,-1-13-6682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1.7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3289,'2'3'440,"4"4"368,4 4-480,3 1-624,2-1-232,3 0-664,1-2 623,-3-2-1711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2.46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 1 5249,'-2'6'304,"-1"5"248,-1 6-568,3 5 16,4 4 152,5 6 352,6 7 121,7 6 63,8 7-72,9 7-240,7 7-120,7 4-144,5 3-72,1 0-152,1-4-160,-1-8-512,-2-10-336,0-12-905,-3-12 1041,-9-12-3177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2.66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2000,'1'3'80,"-1"5"96,2 4-144,-1 6 8,1 6 1,0 4-1,0 4-40,-1 2-8,0 1-209,-1-1-303,1-2 304,-1-6-1232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5.16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88 37 1936,'-21'-12'609,"1"2"327,6 1-536,2 3-344,4 6-344,1 3-16,4 6 160,0 4 144,4 1 72,3 0 8,4 1 24,0 0-8,7-1-32,1 1-24,4-3-392,1-1-456,1-4 447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3.12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0 5161,'2'4'712,"3"6"657,2 6-521,4 8-288,2 7-88,2 6-40,4 7-40,2 4-128,2 3-72,2 0-160,1 1-16,0-2 0,-1-3 0,-2-2 8,-2-3 0,-3-3-16,-3-2-8,-2-3-176,-1 0-152,-3 0-240,0 0-104,-1 1-232,-1 0-97,-1-3-591,0-3 840,-1-7-3793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3.33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 1720,'3'1'176,"5"2"256,4 2-424,4 1-32,3 1 73,3 1 71,0 0 72,2-1-8,0-2-112,0-3-72,0-4-16,-5-1-2897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3.66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5041,'1'5'640,"2"5"472,4 5-391,5 6-41,7 5-224,5 4-112,7 4-200,4 5-104,3 1-600,0 1-544,0-3 591,-7-7-6488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5.0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44 687 504,'-1'1'496,"-1"1"352,-1 2 425,-2 2 151,0 2 208,0 1-15,-1 1-273,0 0-184,1-1-480,1-2-160,2-2-95,3-3-9,2-4 24,4-5 16,5-7-56,4-7-48,5-9-88,7-8-48,5-8-128,7-6-48,5-5-248,3 0-184,4 2-368,0 2-152,-2 4-17,-5 2 65,-6 3 208,-9 4 112,-9 3 200,-9 4 88,-7 5-224,-6 5-392,-6 7 495,-2 5-6624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5.48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2 629 2673,'-1'5'840,"1"5"712,0 6-176,2 3-7,2 2-49,3-1-32,3-1-144,4-3-95,4-5-145,4-4-88,2-8-264,3-7-128,0-7-208,1-8-40,-1-8-64,0-5-8,-1-7-56,1-4-8,-1-4-32,0-1 0,0 0-16,-2 3-16,-2 4 8,-2 6 0,-4 7 16,-3 7 24,-3 5 8,-2 4 0,-2 3 24,-2 3 8,-1 2 56,-2 2 1,0 3-33,0 1-24,-1 0-72,2 1-24,1-2-48,2 0-57,3-2-127,4-1-128,3-3-360,5-3-168,4-6-640,3-7-673,5-7 1305,-5 2-8322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6.28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 51 1872,'-1'-4'745,"-1"-4"879,-1-2 144,0-1 1,0 1-145,1 4-472,0 5-232,1 6-415,3 6-137,4 6-128,5 4-64,9 1-160,8 1-160,10-1-664,8-4-553,6-5 689,-6-5-9122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6.74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77 538 3129,'-6'4'696,"-7"4"904,-3 2-672,1 1 105,2-2-153,3-2 24,6-3 104,4-2 112,5-3-7,4-2-81,4-3-72,5-4-176,4-4-104,5-4-200,5-5-103,3-2-137,2-3-64,0 0-64,-1-1 16,-3 0 80,-1 0 40,-2 0 32,-1 2 8,-1-1-64,0 2-40,-2 0-64,-1 2-40,-1 2-40,-2 1 8,-3 3-24,-3 2-8,-4 2-176,-4 1-232,-2 0-752,-2 0-473,-1 0-1383,0-2-1233,1-1 2408,1 1-4944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7.10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585 1 6561,'-4'2'889,"-4"1"623,-5 2-168,-2-1-264,0 0-71,0-1 87,3-1-72,2 1-168,2 1-80,2 2-175,1 3-65,2 5-112,-1 4-80,1 6-168,-1 5-64,-1 6-48,-2 4-16,-3 5-8,-3 4 0,-2 0-8,-2 2-8,-2-1-16,0 1 0,-2 0 0,0 1-8,-1-1-40,0-2-112,-2-1-344,-1-2-224,-4-1-457,-3-3-159,-4-2-568,-5-3-977,-3-7 1721,6-8-7586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7.70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 1078 4657,'-2'2'1312,"-1"3"985,-1 1-649,2-1-296,4-1-599,5-5-169,7-5-176,7-6 0,8-5 0,7-5-32,7-2-120,7-1-72,7 0-112,2 3-16,2 5-32,-1 5-8,-2 5 0,-5 3 0,-4 0 0,-6-1-8,-7-4-80,-6-4-96,-6-5-152,-5-5-88,-5-4-160,-3-4-56,-1-2-296,-1-4-225,-1-2-583,-2-2-225,-1 2 273,-3 1 384,-2 6 1424,-4 4 744,-2 6 728,-5 3 137,-1 3-393,-3 1-296,-1 1-496,0 0-160,2-1-87,2-1 47,4 1 160,3-1 56,4 1 72,5-1-48,5-2-160,4-1-96,6-1-208,3-2-80,4-2-56,2 1-48,2-1-168,2-1-72,-1 2-176,0-1-192,-2 2-856,-2 2-1273,-2 2 1561,-6 4-7074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8.01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21 426 6169,'-2'1'400,"-2"-1"585,0-1-809,-1-4 256,1-4 232,2-5 360,3-6 224,2-3 81,3-3-137,4-3-384,2-2-224,2-1-368,2-1-88,2 1-72,0 2-24,-1 3-16,-3 4-8,-2 5-8,-2 3-16,-2 3-40,-2 3-128,0 1-616,0 0-416,0 1-1409,0-1 1377,0 2-8074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5.32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 1 2457,'-2'0'72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8.19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59 0 4361,'-4'2'80,"-4"3"-392,-3 3-224,-2 5-528,0 4 503,3-1-1407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8.75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 1 2729,'-3'3'-64,"-3"4"-393,1 1 145,1-2-1584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9.01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48 41 1488,'2'-4'272,"2"-4"505,2-2 55,-1 0 8,-2 3-88,-2 6-320,-5 5-136,-4 8 80,-3 5 80,-2 7 81,1 4 23,2 4-128,3 3-96,4 1-128,3 3-64,2 1-80,3 1-16,3 2-16,5-1 0,5-1-32,5 0-8,3-1-40,3-1-16,2-2-40,2-4-72,5-2-400,3-2-441,7-4 545,-5-5-5977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9.24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0 3113,'0'4'96,"0"5"-56,2 2-64,1 1-200,1 1-120,3 0-153,0 1-183,1 0 408,-2-2-936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49.8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 1352,'1'1'328,"2"5"280,3 5-167,4 6-273,2 6-72,2 9-56,4 9-16,2 10 8,2 8 8,1 6 112,0 2 32,-1-1 8,-1-2 0,-2-5-120,0-4-32,0-7-40,-1-7-40,1-8-176,1-8-104,-2-6-592,-1-5 527,-3-5-1703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0.0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 0 88,'-1'6'0,"0"3"-88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0.36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36 107 5473,'-2'-8'464,"-2"-8"296,-3-5 129,0-2 151,1 3-216,0 6-320,3 9-136,2 11-288,5 13-24,5 14-56,6 16-144,6 17-488,5 15-392,5 15-1225,4 10 1217,-4-12-4345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1.72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4 3377,'-1'-1'152,"1"-1"-3681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1.93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130 1 1728,'-4'6'48,"-4"8"-8,-3 8 32,-2 6 264,-2 5 153,0 2 263,0 2 144,1 0 168,1 0 16,3-3-223,3-3-217,3-6-640,4-5-352,4-6-801,5-8-327,5-7-128,4-7 151,7-7 633,6-8 456,-2 1-392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2.23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726 0 4353,'-5'0'600,"-6"1"408,-9 1-248,-8 4-343,-6 3-169,-6 4-80,-4 5 120,-3 4 192,-2 4 32,0 4-56,2 2-136,2 4-224,4 2-40,2 3 8,3 3 24,1 6 32,2 5 0,3 6-24,2 4-16,3 4-64,6 0-16,5 0-48,8-2-64,8-1-296,10-3-248,9-3-968,9-5 911,-1-12-6072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9.2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3312 1 2985,'-46'19'264,"-73"33"256,-80 40 8,-78 45-40,-70 43-192,-60 45-400,-49 43-152,-38 44-600,-27 40 512,75-39-3177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5.57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0 294 1744,'8'-12'702,"-1"-1"0,0 1 0,-1-1 0,0 0 0,7-25 0,-8 16-638,0-1-1,-1 1 0,-2-1 0,0 1 1,-2-32-1,-6 31-258,5 23 144,1-1-1,0 1 0,-1 0 0,1-1 0,-1 1 1,1 0-1,-1 0 0,1-1 0,0 1 0,-1 0 0,1 0 1,-1 0-1,1 0 0,-1 0 0,1-1 0,-1 1 1,1 0-1,-1 0 0,1 0 0,-1 0 0,1 0 0,-1 1 1,1-1-1,-1 0 0,1 0 0,-1 0 0,1 0 1,-1 0-1,1 1 0,-1-1 0,1 0 0,-1 0 0,1 1 1,0-1-1,-1 0 0,1 1 0,0-1 0,-1 0 0,1 1 1,-1 0-1,-9 9-780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2.82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67 609 832,'-2'-3'120,"-2"-4"72,-2-4 168,-2-2 432,-1-1 49,-1-1 55,1 1-160,1 0-464,1 0-128,4-1-136,4-1-8,4-3 0,6-4-16,4-2-8,4-5 0,5-5 0,5-3 0,5-4 16,5-2 0,4 0-8,4 2 0,2 2-272,2 4-368,-2 5 376,-8 7-3529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3.06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75 431 2353,'-2'4'632,"-4"5"688,-5 4-272,-2 1-392,-2-1-208,2-2-320,3-4-112,5-4-56,6-5-8,7-5 32,6-6 16,6-6 40,4-5 8,6-8 8,4-5-8,5-5-24,3-4-16,1-2-8,0 2-32,-5 3-160,-4 5-96,-8 6-240,-8 6-184,-8 5-384,-8 7-256,-5 4 711,-3 5-1239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3.24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451 0 3937,'-7'10'560,"-8"12"368,-8 11-288,-6 9-408,-4 6-136,-4 4-72,-2 1-8,1 1 0,-1-3 0,2 0-48,2-2-144,1 1-512,2 0-360,3 0 504,6-7-3433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3.65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0 303 2160,'0'-1'64,"2"0"16,2-1-15,4-2 407,4 0 160,5-1 408,5-2 144,6-3-184,4-2-159,6-5-409,4-3-200,3-2-352,4-3-216,1-1-360,2 0-81,1 0 33,-1 1-16,1 1-344,-2-1 680,-10 5-2817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4.05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143 302 4721,'-5'8'848,"-7"9"849,-6 8-281,-4 5-464,-1 2-216,1 0-400,5-5-160,4-3-248,5-7-56,5-3 0,4-6 8,4-3 96,3-3 32,7-3 24,5-4 8,8-4 0,7-4-8,7-6-32,5-4-24,5-5-192,2-5-152,1-4-352,-1-6-160,0-5-328,-2-6-129,0-3-119,-2-3-32,-1-1 863,-10 9-1615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5.96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15 140 4929,'-2'2'320,"-3"1"104,1-1 32,1 0 128,4-3 65,7-3 55,8-6-40,8-5-360,10-4-128,7-5-712,7-2-544,4-1 584,-6 5-6602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6.20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0 243 1688,'2'-3'184,"3"-6"264,5-8-399,6-8-9,7-7 104,5-5 8,6-3-24,4-3 0,-5 6-3089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7.14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172 178 2825,'-3'1'1072,"-3"2"1264,-6 2 65,-3 2-17,-4 3-191,-1 3-481,0 2-336,1 2-647,3 0-241,2 0-248,3-3-72,2-1-80,3-3 0,5-3 40,3-2 16,6-3 8,4-2-16,4-2-80,4-4-16,2-5-24,5-5 0,1-7-8,2-6 8,-1-6 16,-2-4 0,-4-1 0,-5 2 8,-4 5 0,-4 8 0,-5 8 8,-2 6 16,-2 5-8,-3 3 8,-3 3-16,-1 3-8,-3 2-8,-2 4 0,-3 4-8,-1 5-8,-2 7 16,-2 6 0,-1 6-8,-3 3 8,0 4-16,0 0-8,2-1-8,0-2 0,4-3-24,3-6-16,3-6-64,4-7-64,4-8-184,4-7-128,4-6-632,4-7-585,2-6 953,-1-1-14131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7.81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176 529 5961,'0'0'1217,"0"1"1527,0-2-1312,0-2-583,0-3-193,2-3-288,2-4-72,3-3 8,2-2 56,3-3 160,4-2 64,3-3 8,4-1-63,2-1-217,4-2-72,2 1-120,1-1-32,-1 1-48,-3 0 0,-3 1 8,-3 2 0,-4 3 0,-5 1 0,-3 2 16,-4 2 0,-5 2 24,-3 2 16,-4 2 24,-4 4-8,-3 4 16,-2 5-16,-3 8-40,-1 8-16,-1 9-48,-2 10-48,-4 8-64,-2 8-8,-6 5-56,-2 4-24,-4 1-32,0 0-40,-1-3-192,2-4-129,1-6-423,3-6-392,3-9 784,7-9-12747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8.48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344 132 2785,'-1'-6'320,"-2"-7"296,-2-6-216,-2-3-200,-2 0-24,0 2 48,0 5 112,-1 5 160,1 6 48,-3 7-16,0 7-168,-2 7-175,-2 8-49,-2 5-88,-2 4-8,-1 6-32,-1 4-8,-1 5-184,0 6-57,0 3-167,1 3-168,1 0-544,2-5 648,4-11-3929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5.75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23 128 1896,'-11'16'200,"5"-5"137,2-3-193,2-4-184,2-3 16,4-4 48,1-3 16,5-5 120,2-3 48,2-2 96,2-1 64,3-2 56,2 1 40,0 0 0,-1 1-80,-2 3-184,-4 3-328,-2 7 56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8.8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60 0 2433,'1'0'768,"1"0"648,2 1 72,0 1-367,0 0-225,0 2-336,0 0-176,-1 4-256,-2 1-40,-1 4-32,-2 3 8,0 3 40,-2 4 0,0 4-8,-1 5-24,-1 4-48,-1 6-16,-1 4 0,-2 2 0,1 0 0,-1-2-8,2-7-24,1-7-72,3-8-600,3-8-576,4-8 680,1-5-6562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9.18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178 26 4745,'0'-2'288,"1"-2"200,-1-2-360,-1 0-128,-1 1-8,-2 2 8,-1 5 32,-2 5 248,-1 6 56,-3 6 8,-2 7-8,-3 5-207,-1 7-41,0 4-32,-1 5-32,3 4-32,1 2-16,3 1-8,2 1 0,3-3-8,2-2 0,4-3-113,3-2-71,5-4-56,5-4-40,5-4 80,7-5 64,6-4 24,5-5-16,3-3 24,2-4 0,-1-2-456,-2-2-328,-4-2 496,-7-3-2697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2:59.80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38 295 16,'2'-9'0,"1"-14"0,3-12 0,1-7 0,0-4 8,0 2 72,-2 6 608,-1 9 64,-1 9 0,-1 11-55,1 11-593,0 11-72,0 10 8,0 10 88,-4 9 416,-3 8 144,-4 7 272,-3 7 32,-3 5-247,-1 4-97,-1 1-216,3 0-120,4-5-176,5-6-56,5-8-80,6-8-24,6-7-88,5-5-40,3-5-160,4-4-136,1-3-160,3-3-17,1-2-63,1-5 56,-1-3 32,-1-4-160,-2-5-336,-4-5 615,-5-1-1815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0.01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63 1 2729,'-2'0'344,"-1"1"288,-3 4-336,-1 5-296,-2 7 0,1 9 128,0 8 136,1 9 320,1 7 160,1 6 96,3 5-95,2-1-313,3-1-160,3-4-248,3-4-32,2-6-344,3-4-313,3-4-831,2-5 768,-2-7-4057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0.45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281 212 1720,'-3'1'136,"-5"3"112,-2 3-176,-3 3-72,-2 2 0,0 2 0,-1-3 0,1-2 225,-1-3 127,1-5 80,0-4 0,0-4-216,0-5-152,0-4-320,1-2-232,0-5-184,0-5 7,1-7 185,-1-9 120,0-8 280,2 3-816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0.89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46 175 1528,'-2'1'552,"-2"0"393,-2 2-233,-1 2-88,-1 2-104,0 3 24,2 3-56,2 2-56,3 2-80,5 0-64,5 1-79,7-1-33,9 0-104,8 0-32,11-3-40,11-3 0,10-6-16,11-11-8,7-11-72,3-14-16,-1-14-48,-6-12-289,-6-11-1159,-8-6 1048,-14 10-3897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1.14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0 222 1128,'5'-11'480,"5"-13"257,6-14-233,4-10-208,1-5-264,-3 5-3209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1.60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28 620 4217,'-2'3'464,"-4"6"744,-2 4-880,0 3 48,5 3 121,6 0 95,10 0 96,9-1 56,10-2-24,9-3-16,9-5-48,11-8-176,10-9-79,12-10-193,12-10-88,9-12-72,9-7-24,3-9 0,1-6-16,-2-7-304,-1-7-225,-4-7-463,-6-8-440,-8-6 824,-21 12-8082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2.11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1 678 5337,'-1'0'424,"1"0"584,4-4-912,5-6-32,9-6-16,11-8 1,12-9-17,15-9 24,13-9 80,13-8 16,10-7-8,5-7-40,2-4-576,-2-3-529,-3 2 553,-19 13-5281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2.3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298 1 5905,'-5'2'496,"-6"2"217,-6 3-273,-1 3-264,-2 2-136,0 5-40,2 6 24,2 8 128,2 8 24,1 8 8,2 7-32,2 4-128,1 2-208,2 0-560,0 0-57,0-1 25,-2-1 176,-2 0 488,-2 0-96,-3-2-288,-2-2-240,-3 0 352,2-11-3057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6.66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 0 5609,'-6'1'1761,"6"1"-1169,3 1-48,6 3-232,3-1-40,9 3-48,4 1-64,12 4-112,4 2-8,7 4-40,1 1-64,-1-1-704,-1-2-328,-8-4-1097,-5-5 1025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2.81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20 1 1144,'-3'4'112,"-2"7"-208,-1 6 72,1-1-1112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3.08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425 99 2689,'0'-6'208,"0"-6"256,-3-7-192,-4-1 80,-6 1 256,-6 4 328,-7 8 32,-6 8-111,-7 10-345,-5 11-496,-3 12-184,-4 10-769,0 9-591,0 5 800,9-6-3793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3.47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657 1 4665,'-4'1'552,"-6"2"432,-3 0-151,-4 0-257,-1-1-208,-2-1-280,1-2-64,0-1-24,1 0-8,-2-1-72,0 3-24,-3 1-56,-1 3-112,-3 5-185,-2 4-95,-4 5-440,-3 5 56,-4 5 248,-4 3 128,-2 2 504,-1 0 24,0-1-560,1-2 424,10-7-2265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4.31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497 1 5385,'-4'1'480,"-11"3"689,-9 2-769,-6 1 8,-3 3 48,-2 1 120,-1 3 24,1 3 80,2 4 8,0 5-88,3 6-63,2 6 7,3 5 64,1 7 32,1 5-48,1 5-200,1 3-128,3 3-200,4-1-72,4-1-312,6-5-232,6-5-808,4-6-769,6-6 1177,1-11-8810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4.68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167 99 5585,'-4'-5'432,"-5"-5"649,-5-5-81,-3-1 496,-3 0 96,1 2-79,2 3-153,2 3-408,3 4-240,3 5-416,3 6-112,2 8-152,1 9-8,3 11-8,2 12-8,0 10 8,1 9-104,0 8-96,-1 4 8,-3 0-40,-2-1 32,-2-5-88,0-8-104,0-9-168,0-11-80,1-13-120,3-10-104,2-12-473,1-10-191,3-10 800,-1-2-7786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5.14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39 541 4217,'0'1'232,"-1"3"280,-1 2-616,-1 4 8,0 4 56,-2 3 112,0 2 528,0 3 168,0-1 64,0-3-103,2-3-473,2-5-176,2-6-104,3-7 8,3-9 0,3-9 8,2-11 8,3-7 0,2-9 8,1-6 8,2-6-8,0-3-8,0-1 0,0 0-72,-1 5-480,-1 6-345,-2 8-783,-3 10-176,-3 10 455,-2 9 513,-3 8 1560,-2 7 585,-2 6 567,-3 4 0,-1 3-639,-2 1-289,-1 2-536,-1 0-160,0 0-168,0 2-72,-1 3-192,0 2-320,-1 3-1241,0 2 1097,2-3-4921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5.78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121 535 1464,'1'-7'40,"2"-12"-40,1-14-32,1-11-88,-1-11 8,0-4 200,-2-2 264,0 2 537,-2 7 151,-1 6 192,0 10-24,-1 8-63,1 9 15,0 8-56,1 6-168,-1 4-216,0 5-144,-1 5-247,0 6-17,-1 8-168,0 8-32,-2 7-56,-1 8-16,-2 6-16,-2 5-8,-3 7-16,-2 4-16,-1 4-296,-1 2-240,2 0-1033,2-3 881,3-13-8850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6.12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106 1 8658,'-2'2'1048,"-3"2"800,-1 3-791,-3 3-81,-1 5-448,-3 7-184,0 9-208,0 11-40,1 8-64,1 7-16,3 3-40,4 1-56,4-2-328,5-4-184,3-6-528,4-9-297,2-9-343,3-11-296,3-10 1183,-4-6-5536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6.40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21 605 8010,'-2'-1'856,"0"0"1072,0-3-1528,-1-4-96,1-6-128,0-5 33,0-4 151,0-4 88,0-2 152,1-1-16,1-2-112,2-1-88,2 0-184,2-1-72,4 0-112,3 0-16,3-1-184,4 1-208,4 0-392,5 0-232,4 2-321,5 2-127,3 2 840,-5 6-8650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6.84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39 595 7354,'-5'2'648,"-3"0"584,-1-2-544,0-4 120,3-5-16,4-6 137,5-5 47,6-5-8,4-4-40,4-4-216,3-2-119,3-3-273,2 0-104,2 0-128,2 0-40,2 2-32,1 1-8,2 3-8,3 4-16,3 3-56,3 4-128,2 3-184,2 1-137,1 3-375,-2 0-192,-5 1-376,-6 2-89,-7 3 33,-8 4-24,-6 3 992,-5 4-6962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7.05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9 476 960,'-1'0'83,"1"0"0,0 0-1,0 0 1,-1 0 0,1 0 0,0 0-1,-1 0 1,1 0 0,0 0 0,-1 0-1,1-1 1,0 1 0,0 0 0,-1 0-1,1 0 1,0 0 0,-1 0-1,1-1 1,0 1 0,0 0 0,0 0-1,-1 0 1,1-1 0,0 1 0,0 0-1,0 0 1,-1-1 0,1 1 0,0 0-1,0-1 1,0 1 0,0 0 0,0 0-1,0-1 1,0 1 0,0 0 0,0-1-1,0-19 1660,10-29-223,-8 37-901,41-140 569,-29 112-1705,-2-2 0,-2 0 0,7-57 0,-17 90-352,-1 6 267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7.16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207 108 2649,'-6'-4'488,"-6"-3"472,-6-4-232,-5-3 216,-2 0 96,2 0 17,1 2-1,3 2-88,2 1-168,3 3-80,3 2-191,3 2-129,3 1-208,3 2-96,0 0-200,3 2-48,1 1-152,2 4-129,2 5-463,1 7-416,0 7-1105,0 7 1281,-1-3-4737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7.90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52 59 6497,'-3'-3'913,"-4"-6"583,-2-2-648,-1 0-32,1 1-352,2 2-80,2 3 121,3 3 15,4 5 16,3 3 48,4 5-80,4 5-48,5 3-88,4 5-80,5 2-160,5 2-40,4 2-48,5 0-24,6-1-8,5 0-8,7-3-200,5-4-240,3-5-840,1-5-1009,-2-6 1257,-12-4-9186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8.40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 0 4689,'0'3'792,"-1"3"1113,0 4-1257,2 2 24,4 3-144,3 2-40,4 6-56,6 4-32,6 3-80,6 4-72,6 0-144,7-2-48,5-4-48,3-6-104,2-6-520,-1-8-424,-1-8 512,-10-4-8482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8.66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87 0 8842,'-6'1'472,"-6"1"16,-3 2-16,-1 3-88,0 1-48,4 4 64,4 3-31,6 2-73,8 2-56,10 3-120,9 1-48,11 3-56,10 3-32,8 2-128,8-1-256,3-2-1169,1-3 977,-10-6-9194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8.9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46 0 10074,'-5'0'488,"-3"0"-16,-2 2-120,0 3-168,2 5-64,3 6 105,7 5 23,9 6-8,11 4-48,12 6-136,14 6-40,13 2-40,13 3-216,15-4-609,13-5-687,9-9 768,-14-9-8482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9.44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13 0 8602,'-2'3'1024,"-2"5"920,0 5-895,2 6 15,4 6-328,7 4-152,8 3-160,10 1-32,9 1-56,8-1-31,8-1-113,5-1-40,5 0-72,6-2-16,4-3-16,5-1-16,3-3-8,0-2-16,-3-3-224,-5-3-329,-7-3-935,-8-3-552,-5-4 1000,-13-3-10723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09.79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73 0 9266,'-7'4'976,"-8"3"352,-3 2-335,1 2-89,5-2-320,8 0 0,11-3 32,12-1-56,11-2-168,10 0-119,12-1-185,9 2-40,10-1-32,8 1-8,7-1-192,1-1-185,-4-1-519,-9-3-328,-13-1-728,-15-2-753,-13 0 1561,-12 0-7066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0.04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152 1 7898,'-7'1'1392,"-9"2"1329,-7 3-1401,-4 3-48,1 3-512,2 3-168,6 3-143,8 2-73,10 3-144,13 2-72,16 2-112,17 1-48,20 0-232,19-3-232,18-4-617,14-7-399,9-10-1553,2-9 1697,-20-4-8258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2.17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1 766 2745,'0'0'704,"0"-1"944,0 1-176,0-1-55,0 1-25,0-1-208,1-1-112,2 0-143,1-1-41,3-1-72,2-1-72,4-2-184,3-3-104,5-2-192,4-5-55,5-5-97,2-5-16,4-6-32,2-6 0,3-5-16,3-3-8,2-4-24,2-3 0,0-2-24,-2-1-32,-5 0-240,-6 4-89,-7 5-151,-8 8-144,-9 10-464,-7 8-352,-7 8-1697,-5 9 1745,-1 4-6426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2.66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168 437 4321,'-6'1'1456,"-8"4"1353,-8 3-785,-5 1-247,1 0-497,1 0-232,5-1-352,6-3-104,6-2-151,3-3 15,5-4 32,3-5 8,3-8 88,4-5-16,4-6-96,4-5-40,5-2-144,4 0-80,5 0-120,2 1-16,4 2-40,3 3-8,2 3-8,2 3-8,2 3 0,2 1 0,0 2 0,0 1-8,-2 2-8,-4 1-8,-5 2-224,-4 2-80,-4 3-168,-2 1-128,-2 3-152,-1 2-136,-3 3-329,-2 0-223,-3 1-664,-4 0-889,-3 0 1721,-4-1-6946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7.28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1 323 3209,'7'-31'448,"3"-7"288,0-1-248,1 1-408,0 1-56,-2 3-16,-1 1 0,-3 4-24,0 3-288,-3 9 208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3.06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190 625 7330,'-8'4'744,"-10"3"1184,-7 3-1640,-3-1 64,-1-2 96,2-4 8,4-4 89,6-5-17,7-7 0,6-6 24,8-6 48,7-6 16,9-4 80,7-3 48,7-4 17,6-3-25,5-2-128,4 0-120,5 1-200,3 3-80,1 4-112,-1 3-32,0 6-32,-3 3-8,-1 5-24,0 4 8,-1 3-8,-1 2-8,-2 4-80,-2 1-120,-3 3-232,-6 2-136,-4 2-312,-6 0-168,-6 3-553,-4 1-407,-7 4 1104,-6-1-10955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3.62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290 305 5169,'-1'-2'472,"1"-2"528,1-4-247,4-4 167,3-3 0,7-3 72,5-3 24,7-2-55,7 0-89,5-1-256,4 1-128,3 1-160,0 1-56,0 1-40,-3 2 8,-2 2 0,-5 3-24,-6 3-48,-5 3-24,-9 3-40,-6 3-16,-7 3-16,-6 3-8,-8 2 17,-5 4 39,-5 2 80,-5 1 32,-3 3 24,-1-1 8,0 2-8,-1-1-16,-1 2-56,-2 1-56,-3 2-80,-3 4-16,-4 3-32,-3 4 0,-3 3-24,0 5-16,-1 4-104,1 3-80,4 1-224,5 2-192,6-2-353,7-3-175,8-4-904,7-4-1369,7-7 2049,5-8-6410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4.00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1 550 1680,'4'-5'817,"9"-8"927,9-7-72,9-7-351,8-4-193,8-5-368,6-2-200,6-3-264,7-2-104,6-2-128,8-2-24,4 0-104,5 1-256,-2 3-1056,-2 5 880,-17 9-7522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4.51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1 393 5473,'0'-2'456,"2"-3"536,1-3-359,4-2-49,3-3-80,3 0-120,4-2-40,3 2 16,5-1 16,3 2-88,5 1-64,5 0-96,6 0-56,5 0-56,3-1-8,1 0 0,0 0-8,-2 2 8,-2 2-8,-5 2 16,-4 4 0,-5 3 8,-4 4-8,-3 4 0,-4 2-8,-2 3-8,-1 3-24,-1 2-96,2 1-40,3-1-64,2-3-48,5-4-16,3-6 40,3-7 80,2-7 72,1-8 104,1-7 24,-1-5 32,-1-6 24,-2-3 32,-4-2-8,-5 0-248,-4 1-520,-6 1 400,-6 6-8474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4.91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490 88 10034,'-1'0'728,"-1"1"577,0 1-865,1-1-40,-1 0-184,2 0-96,-1-1-72,1 0-16,0 0-16,0 0-8,0 0-16,0 0-16,2-1-8,1-1-8,1-3-8,2-1-8,0-3-40,1-1-40,-1-2 24,-1 1 16,-1 0 64,-1 1 48,-2 3 16,0 2-16,-3 2-16,-2 1 0,-3 4 0,-3 5 0,-4 6 24,-5 7 8,-7 10-8,-7 8-16,-9 12-40,-9 9-112,-8 10-248,-7 6-369,-2 4-1871,-2-1 1656,12-13-6906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5.30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0 800 7042,'3'-1'712,"5"-2"528,8-4-128,8-4-232,9-6-127,9-5-193,9-3-80,7-2-144,6-1-64,4-1-112,4-3-64,0-4-64,0-5-8,-1-5-8,-4-6-8,-1-4-24,-5-4-128,-4-3-464,-5-1-344,-5 0-1409,-6 1 1329,-10 11-7578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5.68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222 1 4217,'0'1'712,"0"3"600,-3 5-632,-4 6-71,-5 9-233,-8 10-32,-6 10 96,-3 8-8,-2 5-184,0 1-392,5-3-1376,4-5 968,7-12-6602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8.79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125 1 4105,'1'2'680,"-4"1"640,-4 1-111,-7 1-233,-3-2-248,-2 0-408,-1-1-256,3-2-880,3 0-961,5-1 993,4 0-5241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9.39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1 139 7802,'1'-1'728,"3"0"208,4-2-360,4-1 0,4-2-136,2 1 104,3 0 369,0 0 143,1 1-24,3 0-96,3-2-352,4-3-191,5-2-233,4-3-80,2-1-40,0 0-16,-1 1-8,-5 4 8,-5 4 16,-8 5 48,-6 6 136,-6 5 72,-5 5 96,-3 5-32,-2 1-120,0 1-72,2 0-128,1-1-40,5-3-32,4-3-24,5-4-104,6-3-120,4-4-496,6-4-385,4-4-879,2-5-1169,2-5 1865,-6 0-8306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19.98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82 145 4561,'-4'1'832,"-7"2"1201,-2 1-689,-2 1 16,2 1-16,2 1-47,4-1-17,2 0-24,3-1-55,1-1-201,4-1-120,1-3-200,4-1-72,2-5-88,4-3-16,5-5-47,4-4-41,6-4-120,4-2-64,5 0-128,2 0-48,1 4-48,0 3-8,-2 6-16,-4 7 8,-5 5 0,-6 8 8,-5 5 16,-5 5 8,-1 4-8,-2 2 0,2 2-8,1 0-8,2-2 0,4-4-24,3-4-112,3-5-128,2-5-400,2-4-353,1-4-887,-2-2-521,-1-2 1289,-6 0-13611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4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178 78 3857,'-2'-9'9427,"1"9"-9381,1 0-1,0-1 0,-1 1 1,1 0-1,-1 0 1,1 0-1,0 0 0,-1 0 1,1 0-1,-1 0 1,1 0-1,0 0 0,-1 1 1,1-1-1,-1 0 1,1 0-1,0 0 0,-1 0 1,1 1-1,0-1 1,-1 0-1,1 0 0,0 0 1,-1 1-1,1-1 1,0 0-1,-1 1 0,1-1 1,0 0-1,0 1 1,-1-1-1,1 0 0,0 1 1,0-1-1,0 0 1,0 1-1,-1-1 1,1 1-1,0-1 0,0 0 1,0 1-1,0-1 1,0 1-1,-1 4 106,-1 0 1,1 0-1,0-1 1,0 1-1,1 0 0,-1 0 1,1 6-1,0-10-136,0 0 0,0 0 0,0 0 0,0 0 0,0 0 0,0 0 0,0 0 0,1 0 0,-1-1 0,0 1 0,1 0 0,-1 0 1,0 0-1,1 0 0,-1 0 0,1 0 0,-1-1 0,1 1 0,0 0 0,-1 0 0,1-1 0,0 1 0,-1 0 0,1-1 0,0 1 0,0-1 0,0 1 0,-1-1 0,1 1 0,0-1 0,0 0 0,0 1 0,0-1 0,0 0 0,0 0 0,0 0 0,0 1 0,0-1 0,0 0 0,0 0 0,0-1 0,0 1 0,0 0 0,1 0 0,-1-1 15,-1 1 1,1-1-1,0 0 1,0 1-1,-1-1 0,1 0 1,0 1-1,-1-1 1,1 0-1,-1 0 0,1 1 1,-1-1-1,1 0 1,-1 0-1,0 0 0,1 0 1,-1 0-1,0 0 1,1 0-1,-1 1 0,0-1 1,0 0-1,0 0 1,0 0-1,0 0 0,0 0 1,0 0-1,-1 0 1,1 0-1,0 0 1,0 0-1,-1-1 0,-9-34 321,9 33-302,0-1-24,-1 1-1,1-1 1,-1 0 0,0 1-1,0 0 1,0-1-1,0 1 1,-1 0 0,0 0-1,1 0 1,-6-3 0,8 5-26,-1 1 0,0-1 1,0 1-1,1-1 1,-1 1-1,0 0 1,0-1-1,0 1 0,0 0 1,0 0-1,1 0 1,-1-1-1,0 1 0,0 0 1,0 0-1,0 0 1,0 0-1,0 1 1,1-1-1,-1 0 0,-2 1 1,2 0-10,-1 0 1,1 0-1,0 0 0,-1 0 1,1 0-1,0 0 1,0 1-1,0-1 0,0 1 1,0-1-1,0 0 1,0 1-1,0 0 0,1-1 1,-2 4-1,1-1 26,1 0 0,-1 1 0,1-1 0,0 0 0,0 1 0,0-1 0,0 1 0,1-1 0,0 0-1,0 1 1,0-1 0,0 0 0,1 0 0,2 6 0,-4-9-14,1 1-1,-1-1 1,1 1-1,-1-1 1,1 0-1,0 1 1,0-1-1,0 0 1,0 0-1,-1 0 1,2 1 0,-1-1-1,0 0 1,0 0-1,0 0 1,0-1-1,1 1 1,-1 0-1,0 0 1,1-1 0,-1 1-1,0-1 1,1 1-1,-1-1 1,1 1-1,-1-1 1,1 0-1,-1 0 1,1 0-1,-1 0 1,1 0 0,-1 0-1,1 0 1,-1 0-1,1-1 1,-1 1-1,1-1 1,-1 1-1,1-1 1,-1 1-1,0-1 1,1 0 0,1-1-1,0-1 16,0 0-1,-1 1 1,1-1 0,-1-1-1,1 1 1,-1 0-1,0 0 1,-1-1 0,1 1-1,-1-1 1,1 0 0,-1 1-1,0-1 1,0 0-1,0 0 1,-1 0 0,0 0-1,1 0 1,-2 1 0,1-1-1,0 0 1,-1 0-1,1 0 1,-1 0 0,0 0-1,0 1 1,-1-1 0,1 0-1,-1 1 1,-2-5 0,3 5-21,-1 1 1,1 0 0,0 0-1,-1 0 1,1 0 0,-1 0 0,0 1-1,0-1 1,1 0 0,-1 1-1,0-1 1,0 1 0,-1 0 0,1-1-1,0 1 1,0 0 0,-1 0-1,1 1 1,-4-2 0,4 2-17,-1 0 1,1 1-1,-1-1 1,0 1-1,1-1 1,-1 1-1,1 0 1,0 0-1,-1 0 1,1 0-1,0 0 1,0 0-1,-1 1 1,1-1-1,0 1 1,0 0-1,1 0 0,-1-1 1,0 1-1,0 0 1,1 0-1,-1 1 1,0 1-1,0 0 25,0 0-1,0 0 0,0 1 0,1-1 1,0 0-1,0 1 0,0-1 1,0 1-1,1-1 0,-1 1 0,1-1 1,0 1-1,1-1 0,-1 1 0,1-1 1,0 0-1,0 1 0,0-1 0,3 6 1,-3-7-1,0-1 1,0 0 0,0 1-1,0-1 1,0 0-1,0 0 1,1 0 0,-1 0-1,1 0 1,0 0 0,-1 0-1,1 0 1,0-1 0,0 1-1,0-1 1,0 1-1,0-1 1,1 0 0,-1 0-1,0 0 1,0 0 0,1 0-1,-1-1 1,1 1-1,-1-1 1,1 1 0,-1-1-1,1 0 1,-1 0 0,1 0-1,-1 0 1,1 0 0,-1-1-1,1 1 1,3-2-1,-3 1 6,-1-1 0,0 1 1,0 0-1,-1 0 0,1-1 0,0 1 0,0-1 0,-1 0 0,1 1 0,-1-1 0,1 0 0,-1 0 0,0 0 0,0 0 0,0 0 0,0 0 0,0 0 0,0-1 0,0 1 0,-1 0 0,1 0 0,-1-1 0,0 1 0,1 0 0,-1-1 0,0 1 0,-1 0 0,1 0 0,0-1 0,-1 1 0,0-4 0,1 4-11,-1-1 1,1 1-1,-1-1 0,0 1 0,0-1 1,0 1-1,0-1 0,0 1 0,0 0 1,-1 0-1,1 0 0,-1-1 0,0 1 1,1 1-1,-1-1 0,0 0 0,0 0 1,0 1-1,-1-1 0,1 1 0,0-1 0,0 1 1,-1 0-1,1 0 0,-1 0 0,1 1 1,-1-1-1,-3 0 0,2 1-7,-1 1 0,0-1-1,1 1 1,-1 0 0,0 1 0,1-1 0,-1 1-1,1 0 1,0 0 0,-1 0 0,1 1-1,0 0 1,1-1 0,-1 1 0,0 1-1,1-1 1,0 0 0,-1 1 0,1 0 0,1-1-1,-1 1 1,0 1 0,1-1 0,0 0-1,-2 5 1,3-6 3,0-1-1,1 1 1,-1-1 0,0 1-1,1 0 1,-1-1-1,1 1 1,0 0 0,0-1-1,0 1 1,0 0-1,1-1 1,-1 1 0,1-1-1,0 1 1,-1 0-1,1-1 1,2 5 0,-1-5 3,0 0-1,0 0 1,0 1 0,1-1 0,-1 0 0,0-1 0,1 1 0,0 0 0,-1-1 0,1 1 0,0-1 0,-1 0 0,1 0 0,0 0 0,0 0-1,0-1 1,0 1 0,0-1 0,0 0 0,4 0 0,-3 1 7,0-1-1,-1 0 1,1-1-1,0 1 1,0-1-1,-1 0 1,1 0 0,-1 0-1,1 0 1,-1 0-1,1-1 1,-1 0-1,0 1 1,1-1-1,-1-1 1,0 1-1,0 0 1,-1-1 0,1 1-1,0-1 1,-1 0-1,0 0 1,0 0-1,0 0 1,0 0-1,0-1 1,0 1 0,-1 0-1,1-1 1,-1 1-1,0-1 1,-1 0-1,1 1 1,0-1-1,-1 0 1,0 0-1,0 1 1,0-1 0,0 0-1,-1 0 1,1 1-1,-1-1 1,0 1-1,0-1 1,0 0-1,-1 1 1,1 0 0,-1-1-1,0 1 1,0 0-1,0 0 1,0 0-1,-1 0 1,1 0-1,-1 0 1,1 1-1,-1-1 1,0 1 0,0 0-1,0 0 1,-1 0-1,-5-2 1,6 2-30,1 1 0,-1 0 0,0 0 0,-1 0 0,1 0 0,0 0 0,0 1 0,0-1 0,0 1 0,-1 0 0,1 0 0,0 0 0,0 0 0,0 1 1,0-1-1,-1 1 0,1 0 0,0 0 0,0 0 0,0 0 0,0 0 0,1 1 0,-1 0 0,0-1 0,0 1 0,1 0 0,-1 0 0,1 0 0,0 1 0,0-1 0,0 1 0,0-1 0,0 1 0,0-1 0,1 1 1,-3 5-1,2-5 27,1 0 0,0 1 0,-1-1 0,1 0 0,1 1 0,-1-1 0,0 1 0,1-1 0,0 1 0,0 0 0,0-1 0,0 1 0,0-1 0,1 1 0,-1-1 0,1 1 0,0-1 1,0 1-1,1-1 0,-1 0 0,1 1 0,-1-1 0,1 0 0,0 0 0,0 0 0,1-1 0,-1 1 0,0 0 0,1-1 0,0 1 0,-1-1 0,1 0 0,4 2 0,-1-1-1,-1 0-1,1 0 0,0-1 1,0 0-1,0 0 1,1 0-1,-1-1 0,0 0 1,1 0-1,-1-1 0,0 1 1,1-1-1,-1-1 0,9-1 1,-12 2 6,0-1 1,-1 0-1,1 0 0,-1 0 1,1 0-1,-1 0 1,1-1-1,-1 1 1,0-1-1,1 0 0,-1 0 1,0 1-1,0-1 1,0-1-1,-1 1 1,1 0-1,0 0 0,-1-1 1,1 1-1,-1-1 1,0 1-1,0-1 1,0 1-1,0-1 0,0 0 1,-1 1-1,1-1 1,-1 0-1,0 0 1,0 0-1,0 1 0,0-1 1,0 0-1,-2-5 1,2 4-47,-1-1 1,0 1 0,0 0-1,0-1 1,-1 1 0,1 0-1,-1 0 1,0 0 0,0 0-1,0 1 1,-1-1-1,0 0 1,1 1 0,-1 0-1,0 0 1,-1 0 0,1 0-1,0 0 1,-1 0 0,0 1-1,1 0 1,-1 0 0,0 0-1,0 0 1,0 0 0,-1 1-1,1 0 1,0 0 0,0 0-1,-1 0 1,1 1-1,-1 0 1,1 0 0,0 0-1,-1 0 1,-5 2 0,5-2 10,0 1 0,1-1 0,-1 1 1,0 1-1,1-1 0,-1 0 0,0 1 0,1 0 0,0 0 1,0 1-1,-1-1 0,1 1 0,1 0 0,-1 0 1,0 0-1,1 1 0,-1-1 0,1 1 0,0-1 1,0 1-1,1 0 0,-1 1 0,1-1 0,0 0 1,0 1-1,0-1 0,1 1 0,-1-1 0,1 1 0,0 0 1,1 0-1,-1-1 0,1 7 0,1-6 56,0-1 0,0 1 0,0-1 0,1 1 0,0-1 0,0 0 0,0 1 0,0-1 0,1 0-1,-1-1 1,1 1 0,0 0 0,0-1 0,1 1 0,-1-1 0,1 0 0,-1 0 0,1-1 0,0 1 0,0-1 0,0 0 0,1 0-1,-1 0 1,0 0 0,1-1 0,-1 0 0,1 0 0,7 1 0,-8-1-15,-1 0-1,1-1 1,-1 1 0,1-1 0,-1 0-1,1 0 1,0 0 0,-1 0 0,1-1-1,-1 1 1,1-1 0,-1 0 0,1 0-1,-1 0 1,1-1 0,-1 1-1,0-1 1,0 0 0,0 0 0,0 0-1,0 0 1,0 0 0,-1-1 0,1 1-1,-1-1 1,1 0 0,-1 0-1,0 0 1,0 0 0,0 0 0,-1 0-1,1 0 1,-1 0 0,0-1 0,1 1-1,-2-1 1,2-5 0,-1 4-37,-1 0 1,0 0-1,0 0 1,0 0-1,-1 0 1,1-1-1,-1 1 1,0 0-1,-1 0 1,1 0-1,-1 1 1,0-1-1,-1 0 1,1 1-1,-1-1 1,1 1-1,-1 0 0,-1 0 1,1 0-1,-1 0 1,1 0-1,-1 1 1,0 0-1,0-1 1,-1 2-1,1-1 1,0 0-1,-1 1 1,-5-2-1,6 2-13,0 1 0,0 0 0,0 0 0,0 0 0,0 1 0,0 0 0,0-1 0,0 1 0,0 1 0,0-1 0,0 1 0,-1-1 0,1 1 0,1 0-1,-1 1 1,0-1 0,0 1 0,0-1 0,1 1 0,-1 0 0,1 0 0,-1 1 0,1-1 0,0 1 0,0 0 0,0 0 0,0 0 0,1 0 0,-1 0 0,1 0 0,0 1 0,0-1 0,0 1 0,0 0-1,0 0 1,-1 6 0,2-6 68,-1 0 0,1 1-1,0-1 1,1 0-1,-1 1 1,1-1 0,0 0-1,0 1 1,0-1-1,0 1 1,1-1 0,0 0-1,0 1 1,0-1-1,0 0 1,1 0 0,-1 0-1,1 0 1,0 0 0,1 0-1,-1 0 1,1-1-1,-1 1 1,1-1 0,0 0-1,0 0 1,1 0-1,-1 0 1,0 0 0,1-1-1,0 0 1,0 1-1,0-1 1,0-1 0,0 1-1,0 0 1,0-1 0,0 0-1,1 0 1,-1 0-1,0-1 1,1 1 0,-1-1-1,1 0 1,-1-1-1,0 1 1,1-1 0,-1 1-1,0-1 1,1-1-1,-1 1 1,0 0 0,0-1-1,0 0 1,0 0 0,0 0-1,-1-1 1,1 1-1,-1-1 1,1 0 0,-1 0-1,3-4 1,-3 4-14,-1 0 1,0 0-1,1 0 1,-1-1-1,-1 1 1,1-1 0,0 0-1,-1 1 1,0-1-1,0 0 1,0 0-1,0 0 1,-1 0-1,1 0 1,-1 1-1,0-1 1,0 0-1,-1 0 1,1 0-1,-1 0 1,0 0-1,0 0 1,0 0 0,0 1-1,-1-1 1,1 0-1,-1 1 1,0-1-1,0 1 1,-1 0-1,1 0 1,0-1-1,-6-3 1,5 4-31,1 1 0,-1 0 0,1 0 0,-1 0 0,0 0 0,0 0 0,0 0 0,0 1 1,-1 0-1,1 0 0,0-1 0,-1 2 0,1-1 0,0 0 0,-1 1 0,1 0 0,-1-1 0,1 1 0,-1 1 0,1-1 0,-1 0 1,1 1-1,0 0 0,-1 0 0,1 0 0,0 0 0,0 0 0,-1 1 0,1-1 0,0 1 0,1 0 0,-1 0 0,0 0 0,0 0 1,1 1-1,-1-1 0,1 1 0,-3 2 0,2 0-64,0-1 1,0 0-1,0 1 1,0 0-1,1-1 1,-1 1-1,1 0 1,1 0-1,-2 6 1,2-9-121,1 0 1,-1 0-1,1 0 0,0-1 1,0 1-1,0 0 0,0 0 1,0 0-1,1 0 1,-1-1-1,0 1 0,1 0 1,0 0-1,-1-1 1,1 1-1,0 0 0,0-1 1,0 1-1,0-1 0,0 1 1,0-1-1,0 1 1,0-1-1,1 0 0,-1 0 1,0 1-1,1-1 1,-1 0-1,1 0 0,1 0 1,18 6-1518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20.78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8 102 5737,'-1'0'1120,"-1"0"1001,0 0-849,0 0-48,1 0-383,3 0-113,2 1-120,3 0-16,4 0 32,4 1-48,5 1-144,4-1-104,5-1-200,6-1-47,4-3-33,5-4 0,3-4-16,3-4-8,1-3-16,-2 0 0,-3 0-8,-6 5-24,-7 5-80,-8 6-57,-7 8-55,-4 6-8,-5 6 48,-1 3-16,1 3-200,1 0-120,5 1-240,4 0-176,6-1-849,8-1 1073,-2-4-9714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21.539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17 0 1576,'-1'2'696,"-2"2"969,-2 3 55,0 4-103,2 3-145,3 2-432,6 0-224,6-1-352,8-1-112,8-2-216,9-2-168,9-1-648,7 0-736,6 1 776,-7-2-8146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21.76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14 1 6449,'-3'2'296,"-1"2"153,0 2-361,2 1 96,3-1 160,5 0 112,5-1 192,4-1-24,6 1-168,4-1-136,4 1-784,3 1-928,4-1 800,-5-1-7274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22.08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10 0 4161,'-3'4'200,"-1"4"136,1 6-24,3 3 176,6 3-16,5 1-72,7 0-56,5-1-128,5-2-55,6-1-554,4-3-951,7-3 784,-5-4-4233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22.38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265 1 6457,'-4'3'472,"-6"4"449,-5 4-393,-4 3-64,-2 0-128,-2 2-200,-1 1-56,-1 3-8,0 4-16,1 3-16,2 4-32,2 2-584,5 1-752,4 2 760,5-5-6530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0.63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4 0 3673,'-2'10'456,"2"-3"304,-1-1-280,1-1-304,0-2-144,1 0-120,3 1-56,-1-4-608,2 0 504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1.32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 0 7770,'-1'15'368,"2"-7"80,6-2-224,2-1-160,2-2-40,6 1-120,5-1-152,6 2-696,3 1 576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2.10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6 37 7330,'-3'6'576,"1"-1"248,4-3-304,3 1-368,1-1-96,8-2-80,1-2-200,12-9-696,3-4-929,8-11 985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4.27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30 6801,'3'3'585,"7"-3"279,4 0-368,8-3-232,-1 0-216,6-1-96,3 1-16,11 2-248,2-3-240,9-1-1385,4-4 1153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4.81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1 1520,'22'0'752,"-5"5"1073,-2 4 23,-3 7-335,-1 1-297,-1 2-696,0-1-280,-1-5-768,-1-3-656,1-9 664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5.6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1416,'-3'3'2981,"5"12"-1867,7 16-114,152 364 1255,-103-262-1915,-40-90-814,2 0 0,1-2 1,50 70-1,-42-73-288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2.83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113 0 3729,'-19'20'800,"-1"1"872,2 0-1024,1-3-680,4-2-336,-1-3-680,7-4-168,4-2 56,3-4 287,-2-1 1090,2-1 263,0 1 80,7-5-184,-2 1-48,0-3-328,2 0-424,1-1 256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3.144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29 1 8522,'-11'14'656,"2"-4"296,2-2-120,6 4-304,1-1-159,3 2-161,0 2-48,4-3-96,5 0-40,10-4-721,8-3-695,5-5 768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3.37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180 1 6329,'-20'2'833,"0"2"767,3-4-376,0 8-376,0 2-288,2 5-400,-2 6-104,2 3-184,2 2-224,1 2-768,4-2-536,-1 3 816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3.51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33 0 5353,'-32'8'192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3.611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12 13 2168,'-7'0'361,"4"-2"127,1 1-256,5-4-904,4 0 407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3.76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0 3329,'14'10'360,"-2"0"392,-2-4-592,0 1-120,0-1-400,0 1-336,-3-6 376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3.94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319 1 3361,'-11'3'1288,"-1"2"1008,-3 0-903,0 3-409,-4 2-680,1 1-168,-4 4-104,0 1-8,-3 5-8,1 2-16,-2 0-128,-1-1-200,-2-1-824,1 0-577,3-1 873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5.39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2 7042,'7'-1'2520,"-7"4"-1768,1 3-160,-1 1-360,0 1-136,0-2-160,0-4-216,9-4-2440,-3-9 1888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5.61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113 0 5001,'0'2'568,"-6"4"897,-4-1-937,-1 2-16,0-1 96,-3 4 16,3 0-16,-1 4-184,0 2-136,2 7-480,2 0-384,3 1-1296,3-1 1096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5.81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183 0 7786,'-5'16'368,"-5"-4"168,0-1-312,-5 1 104,-3-3 40,-4 4-8,0 0-32,0-1-240,2-1-128,3-5-568,4 1-728,4-7 736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6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3241,'0'1'56,"2"0"104,0 1 256,2 3 464,0 2 112,2 4 96,1 2-95,4 10-233,2 6-64,8 14-200,4 7-128,6 13-192,2 4-80,4 12-104,2 3-272,1-4-800,2 0-1065,-2-8 1113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5.95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9 8354,'12'1'296,"1"-1"88,11-9-528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7.93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17 57 5737,'-1'0'74,"0"-1"1,0 1-1,0-1 0,0 1 0,0-1 0,0 1 0,0-1 1,0 0-1,0 1 0,1-1 0,-1 0 0,0 0 0,1 0 1,-1 0-1,0 0 0,1 0 0,-1 0 0,1 1 0,0-1 1,-1-1-1,1 1 0,0 0 0,-1 0 0,1 0 0,0 0 1,0 0-1,0 0 0,0 0 0,0 0 0,0 0 0,1-2 1,0 2 196,-1-1 0,1 0 1,0 0-1,0 1 1,1-1-1,-1 1 0,0-1 1,0 1-1,1-1 0,-1 1 1,1 0-1,-1-1 1,1 1-1,0 0 0,-1 0 1,1 0-1,0 1 0,0-1 1,0 0-1,2 0 1,13 20 1301,-11-11-1541,-2-4-142,-1-1 1,1 0-1,0-1 0,0 1 0,0 0 0,0-1 1,0 0-1,0 0 0,1 0 0,-1-1 0,1 1 1,7 0-1,-7-1-300,0 0 1,0-1-1,0 0 0,-1 0 1,1 0-1,0-1 1,0 1-1,0-1 1,0 0-1,-1 0 0,1-1 1,5-2-1,13-9-1163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8.16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29 0 5793,'7'9'3601,"-7"-5"-2369,0 1-352,0 2-95,-5 3-417,-2 1-192,-1 4-184,-1-1-192,4-3-392,4 1-297,1-6-1287,5-1 1264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8.427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100 0 8442,'-37'13'3043,"31"-11"-2768,1-1 0,-1 1 0,0 0-1,1 0 1,0 0 0,-7 5 0,10-6-265,1 0 0,-1 1-1,1-1 1,0 0 0,0 1 0,-1-1 0,1 1 0,0-1-1,0 1 1,1-1 0,-1 1 0,0 0 0,1 0 0,-1-1 0,1 1-1,-1 0 1,1 0 0,0-1 0,0 1 0,0 0 0,0 0-1,0 0 1,0 0 0,1 3 0,0-2-69,0 0 0,0-1 0,1 1 1,-1 0-1,1 0 0,0-1 0,-1 1 0,1-1 1,0 1-1,1-1 0,-1 0 0,0 0 0,1 0 0,-1 0 1,1 0-1,0-1 0,-1 1 0,6 1 0,3 2-1013,0 0 0,0-1 0,21 5-1,2-4-246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8.708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61 1 3953,'-11'0'1376,"0"3"1025,3 2-585,1 0-448,2 5-664,-1 1-231,1 4-361,0-1-88,3 4-48,4-2-16,6 2-8,7 0 0,10-4-385,4 3-447,8-8 496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9.01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37 0 8026,'-18'5'416,"8"-3"224,5-1-336,3-1-40,0 2-32,4 0 48,5-2-16,5 3-40,4-1-24,6-1-120,5 4-136,0 0-848,1 0-664,-2-2 800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9.174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20 2296,'13'-13'9547,"-11"13"-9451,6 0-144,1-2-497,1 1-487,1-3 544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9.40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20 0 4857,'2'7'-224,"1"-1"-288,-1 1 392,-2 1 904,-2 2 328,-1-2 225,0 2-209,-2-2-592,0-2-544,1 2-1784,-1-1 1159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9.781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11 1 6217,'1'6'333,"0"1"0,0-1-1,-1 1 1,1 0-1,-2-1 1,1 1 0,-1 0-1,0-1 1,-3 11 0,2-11-193,0 1 1,1-1 0,0 1-1,0-1 1,1 0 0,0 1-1,0-1 1,0 1 0,3 7-1,-2-12-294,0 0 0,0 0 0,1-1 0,-1 1 0,1 0-1,-1-1 1,1 1 0,-1-1 0,1 0 0,0 1 0,0-1 0,0 0-1,0 0 1,0 0 0,0 0 0,0-1 0,0 1 0,1 0 0,-1-1-1,0 0 1,0 1 0,0-1 0,4 0 0,-1 1-93,1-1-1,0 0 1,0 0-1,0 0 1,0 0 0,-1-1-1,11-2 1,-10 22 5903,1 6-6023,20-15-3218,-15-7 2322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0.077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99 1 12227,'-28'8'888,"6"0"456,5 0-144,4 4-431,3 1-217,5 3-320,1-3-120,6 1-112,3 1-24,10-2-40,5 3-64,9-1-568,4-1-377,8-2-935,1-6-945,-7-3 1697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6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3449,'10'8'152,"-5"3"112,3 4 144,-1 3 160,2 6 376,2 4 80,2 2-223,1 3-161,6 7-392,3 7-136,6 15-560,5 7-448,6 9-753,1 0 753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0.58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14 25 5417,'-2'-4'600,"0"-1"376,1 1-271,-1 0-337,0 1-64,-1-2 952,1 8-1136,2 4-304,0 4-264,0 6-856,0 0-721,4 8 1121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3.31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53 7 3505,'14'4'5469,"5"-9"-3604,7 0-2173,-25 5 315,-1 0 1,1 0-1,0 0 1,0 1 0,-1-1-1,1 0 1,0 0 0,-1 1-1,1-1 1,-1 0-1,1 1 1,0-1 0,-1 1-1,1-1 1,-1 1 0,1-1-1,-1 1 1,1-1 0,-1 1-1,0 0 1,1-1-1,-1 1 1,0-1 0,1 1-1,-1 0 1,0-1 0,0 1-1,0 0 1,0-1-1,1 1 1,-1 0 0,0 1-1,0 3 57,0 0-1,-1 0 1,1 0-1,-1 0 1,0 1 0,0-1-1,0 0 1,-1 0-1,0-1 1,0 1-1,0 0 1,-1-1-1,0 1 1,1-1 0,-2 1-1,-5 6 1,-29 26-761,-1-7-3778,24-20 2889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3.877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147 26 1624,'0'0'132,"1"-1"0,0 1 0,-1 0 0,1-1 0,-1 1-1,1-1 1,-1 1 0,1-1 0,-1 1 0,1-1 0,-1 0-1,1 1 1,-1-1 0,0 0 0,1 1 0,-1-1 0,0 0-1,0 1 1,0-1 0,1 0 0,-1 1 0,0-1 0,0 0-1,0 1 1,0-1 0,0 0 0,0 0 0,-1 1 0,1-1-1,0 0 1,0 1 0,0-1 0,-1 0 0,1 1 0,-1-2 0,0 2-52,-1-1 1,0 1-1,0-1 1,1 1 0,-1 0-1,0 0 1,0 0 0,1 0-1,-1 0 1,0 0 0,0 0-1,0 1 1,-2 0 0,-61 19 483,61-17-424,-1 0 0,1 0 0,-1 1-1,1-1 1,0 1 0,0 0-1,1 0 1,-1 0 0,1 0 0,0 1-1,0-1 1,0 1 0,-2 7-1,4-10-251,-1 1-1,1 0 0,1 0 0,-1 0 1,0 0-1,1-1 0,0 1 0,-1 0 0,1 0 1,0 0-1,1 0 0,-1 0 0,1 0 1,-1 0-1,1 0 0,0 0 0,0 0 0,0-1 1,0 1-1,1 0 0,-1-1 0,1 1 1,-1-1-1,1 1 0,3 2 0,13 9-790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4.48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 7 4393,'-1'5'816,"1"0"840,1-2-935,4-1-201,4-2-640,1-3-560,1-4-889,3 1-327,-1 1 896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4.86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7 0 1160,'-6'7'40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5.031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5 4 2088,'-5'0'2665,"9"0"-2321,2-2-88,1 2-48,0-1-64,1 1-8,1 0-56,-3 3 40,-1 5 16,-1 4-40,-4 7-544,-2-1-592,-5 8 552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5.57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112 1 2881,'-9'3'976,"-2"5"672,-3 7-680,-3 3-319,2 6-513,0 5-88,2 2-16,3 2 24,6-4-16,1 0-16,8-8-112,5-3-321,12-13-1375,6-7 1136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9.28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73 54 1472,'-18'-5'2545,"-3"-1"350,8 4 2396,-7 45-1808,19-43-3483,1 0 1,0 1-1,0-1 0,0 0 1,0 1-1,0-1 0,0 1 1,0-1-1,0 0 0,1 1 1,-1-1-1,0 0 0,0 1 1,0-1-1,0 0 0,0 1 1,1-1-1,-1 0 0,0 1 1,0-1-1,1 0 0,-1 0 1,0 1-1,0-1 0,1 0 1,-1 0-1,0 1 0,1-1 1,-1 0-1,0 0 0,1 0 1,-1 1-1,0-1 0,1 0 1,-1 0-1,1 0 0,16-5-8,12-17-391,-14-9-1587,-14 30 1764,-1 0 1,0 0 0,1 0 0,-1-1-1,0 1 1,0 0 0,0 0 0,0 0-1,0-1 1,0 1 0,0 0 0,-1 0-1,1 0 1,0 0 0,-1 0 0,1-1-1,-1 1 1,1 0 0,-1 0 0,1 0-1,-1 0 1,0 0 0,1 0 0,-1 1-1,0-1 1,0 0 0,-1-1 0,-10-2-1336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9.67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9 0 4521,'-5'8'432,"2"4"704,3-1-568,3 2 17,2 0 15,3-6-64,3-3-408,2-2-88,4-2-416,0 2-448,-2-2 463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9.931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4 0 9682,'-4'0'512,"4"3"248,5 4-448,4 3-240,-1-1-24,6 3-48,-3 1 0,3 3-1224,-3 2 896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7.0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3681,'13'21'800,"0"6"920,3 5-1040,1 9-79,1 2-25,-1 2 208,1 0 104,4 6-136,3 9-192,9 11-328,4 9-112,7 9-128,2 2-160,3 6-520,1-2-144,-2-9-1696,-1-8 1487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0.531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121 69 8618,'3'-10'533,"4"-25"691,-11 14 2589,3 21-3792,1 0 0,0-1 1,-1 1-1,1 0 0,-1 0 0,1 0 0,-1-1 0,1 1 0,0 0 0,-1 0 0,1 0 0,-1 0 0,1 0 0,-1 0 0,1 0 0,-1 0 0,1 0 0,-1 0 0,1 0 0,0 0 0,-1 0 1,1 0-1,-1 1 0,1-1 0,-1 0 0,1 0 0,0 0 0,-1 1 0,1-1 0,-1 0 0,1 0 0,0 1 0,-1-1 0,1 0 0,0 1 0,-1-1 0,1 1 0,0-1 0,0 0 0,-1 1 1,-13 15-1199,-3 8-1175,-25 49 0,24-39 283,0-2 1000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0.79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119 0 7418,'-5'7'304,"-3"1"8,-2-2-232,-4 4-80,-1 2 0,-2 2 16,2-1-8,2 2-648,3-2-1313,-2-7 1177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0.95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2 6865,'19'-2'185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2.80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67 1 7554,'10'3'4937,"-13"0"-3721,-2 2-80,-5 5-320,-2 3-272,0 3-496,-1 0-384,5 2-1112,-1 3-1016,4 0 1247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3.161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6 1 5809,'-5'6'1088,"5"1"945,0-2-185,3 1-527,2-1-281,7 0-432,2 0-160,1-2-240,3 0-136,-1-1-768,-2-1-576,0 3 672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3.58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229 101 6977,'-7'-10'2562,"-26"-32"-3408,29 38 875,-2-1 1,1 0 0,0 1 0,-1 0 0,0 0 0,0 0 0,0 1 0,-1 0 0,1 0 0,-1 1 0,1 0 0,-1 0 0,-10-2 0,13 4 6,1 0 1,-1 0-1,1 1 0,-1-1 1,1 1-1,-1-1 1,1 1-1,-1 0 0,1 1 1,-1-1-1,1 0 1,0 1-1,0 0 0,0 0 1,0 0-1,0 0 1,0 0-1,1 0 0,-1 1 1,1-1-1,0 1 1,-1 0-1,1 0 0,0 0 1,1 0-1,-1 0 1,0 0-1,-1 5 1,2-5-97,-1 0 1,1 0-1,-1 1 1,1-1-1,0 0 1,0 0-1,0 1 1,1-1-1,-1 1 1,1-1-1,0 0 1,0 1-1,0-1 1,1 1-1,-1-1 1,1 0-1,0 1 1,0-1-1,0 0 1,0 0-1,0 1 1,1-1-1,0 0 1,-1 0-1,1-1 1,0 1-1,1 0 1,-1 0-1,0-1 1,1 0-1,-1 1 1,5 2-1,17 7-622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3.86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1 4993,'2'2'128,"4"-2"-88,1 0-328,1 0-504,1 0-168,-1 0 344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4.85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148 61 5305,'-5'0'520,"-4"-5"817,1-1-177,-2-2 256,2-1 8,-2 1-239,-2 2-153,0-1-344,-1 3-176,1 0-384,-2 3-304,1-1-888,1 2-873,2 0 1001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5.271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150 20 7290,'1'-8'424,"-2"0"272,-4 5-152,-5 3-96,-2 1-184,-5 7-272,-1 4-32,-1 4 16,-1 3-232,-3 3-1680,-3 2 1327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6.13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0 8762,'35'13'304,"-30"2"40,4 1-296,3 0-24,4-3-16,6 2-8,5 1 0,1 2-304,6 2 216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9.5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7274 4873,'18'0'-144,"38"-14"-200,51-29 16,59-46 168,60-54 152,60-60 8,52-58 8,46-51 48,37-43 128,31-28 336,23-20 48,18-9-32,14 0-152,9 6-336,2 12-48,0 12 32,-5 15 8,-10 15 16,-12 14-56,-19 17-80,-26 19-120,-36 24-112,-44 25-8,-54 29 48,-61 31-8,-67 33-480,-69 33-464,-74 37 599,-42 34-1623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1.4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1034 2345,'0'0'102,"1"1"1,0-1-1,0 0 1,0 1 0,0-1-1,0 0 1,-1 0 0,1 1-1,0-1 1,0 0-1,0 0 1,0 0 0,0 0-1,0 0 1,0-1 0,-1 1-1,1 0 1,0 0 0,0-1-1,0 1 1,0 0-1,-1-1 1,1 1 0,0 0-1,0-1 1,0 0 0,-1 1-1,1-1 1,0 0-1,30-22 1478,-25 18-1088,241-178 4481,-63 59-4726,244-121 1,-286 173-209,230-121-1072,-133 53-3692,-171 96 3362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6.73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17 1 4849,'-10'26'352,"3"-2"504,7-4-832,2-1 8,4-1 72,3-3 64,6-4 72,3-1-16,4-5-1632,3 1 1064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6.95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251 23 1656,'-7'-5'592,"-5"-1"353,-3-1 279,-3 2 304,-8 5-7,-2 2 31,-2 9-216,-4 6-264,4 4-471,3 3-441,12 2-2817,7-2 1865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7.758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22 1 7394,'-22'1'288,"25"-1"272,2-1-48,2 1 168,2 0 56,2 0-240,3 0-104,3 1-248,-1 2-312,3 4-1248,-1 1 952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8.02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34 1 8306,'3'1'200,"-1"-1"-128,0 2-8,-4 3 144,-3-2 208,-2 5 264,1-2 40,-1 3-136,2 0-256,1-4-840,3 3-712,-3 0 680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6.557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13 1 1960,'-1'2'195,"-1"0"-1,1 0 0,-1 0 0,1 1 1,0-1-1,0 0 0,0 1 0,1-1 0,-1 1 1,0-1-1,1 1 0,0-1 0,-1 1 1,1-1-1,0 1 0,1-1 0,-1 5 0,2-6-103,-1 0 0,0 1 0,1-1 0,-1 0 0,1 0 0,0 0 0,-1 0 0,1 0 0,0 0 0,-1-1 0,1 1-1,0 0 1,0-1 0,0 1 0,0-1 0,-1 0 0,1 0 0,0 1 0,0-1 0,0-1 0,0 1 0,0 0 0,0 0-1,0-1 1,2 0 0,49-8 50,-50 8-2,0 0 0,0 0 0,0 0-1,-1 0 1,1 0 0,0-1-1,0 1 1,-1-1 0,1 0 0,-1 0-1,0 0 1,1 0 0,-1 0-1,0 0 1,2-4 0,-3 6-73,-1-1 1,0 1-1,0 0 1,1-1-1,-1 1 0,0-1 1,0 1-1,0 0 1,0-1-1,0 1 1,1-1-1,-1 1 0,0 0 1,0-1-1,0 1 1,0-1-1,0 1 1,0-1-1,-1 1 0,1 0 1,0-1-1,0 1 1,0-1-1,0 1 1,0 0-1,-1-1 0,1 1 1,0-1-1,0 1 1,-1 0-1,1-1 1,0 1-1,0 0 1,-1-1-1,1 1 0,-1-1 1,-20-2 1075,-20 8 387,36-3-1343,1 0 1,0 1-1,0-1 0,1 1 0,-1 0 1,1 0-1,-1 0 0,1 0 1,0 1-1,0-1 0,-4 7 1,6-8-149,-1 1 0,1-1 0,-1 0 0,1 1 1,0-1-1,0 0 0,0 1 0,0-1 0,1 1 1,-1 0-1,1-1 0,-1 1 0,1 0 0,0-1 1,0 1-1,1-1 0,-1 1 0,0 0 1,1-1-1,1 5 0,-1-6-36,-1 0 1,1 0 0,0 0-1,0 0 1,0 0-1,-1 0 1,1-1-1,0 1 1,0 0-1,0-1 1,0 1-1,1-1 1,-1 1-1,0-1 1,0 1-1,0-1 1,0 0 0,0 0-1,1 1 1,-1-1-1,0 0 1,0 0-1,0 0 1,1 0-1,-1 0 1,0-1-1,0 1 1,0 0-1,1 0 1,-1-1 0,0 1-1,0-1 1,0 1-1,0-1 1,0 1-1,0-1 1,0 0-1,0 1 1,0-1-1,0 0 1,1-1-1,4-2-124,-1-1 0,1 1 0,-1-1 0,0 0-1,6-8 1,2-18-1490,-13 30 1435,0 0 1,0 0-1,1 0 0,-1 0 1,0 0-1,0 0 0,0 0 1,0 1-1,0-1 0,0 0 1,-1 0-1,1 0 0,0 0 1,0 0-1,-1 0 1,1 0-1,0 0 0,-1 0 1,1 1-1,-1-1 0,1 0 1,-1 0-1,1 1 0,-1-1 1,0 0-1,0 1 0,1-1 1,-1 0-1,0 1 0,0-1 1,1 1-1,-2-1 1,-7-1-1062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6.93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93 1 5201,'-15'0'704,"3"0"408,0 1-87,1 2-185,0 2-16,1 2 216,2 1 57,1 2-177,2 1-168,4-1-400,1-2-168,5-2-216,1-1-200,4-3-568,4-1-416,1-1-2057,2-3 1905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7.43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30 17 1808,'13'-3'-1394,"16"-5"4717,-16 3 754,-29 5-2356,12 0-1641,1 1-1,0-1 1,-1 1-1,1 0 0,0 1 1,0-1-1,0 0 0,0 1 1,0-1-1,0 1 1,0 0-1,1 0 0,-1 0 1,1 1-1,-1-1 0,1 0 1,0 1-1,0 0 1,0-1-1,0 1 0,0 0 1,1 0-1,0 0 0,-1 0 1,1 0-1,0 0 1,0 0-1,1 0 0,-1 5 1,0-6-80,1 0 1,0 0-1,0 0 1,0 0-1,1 0 1,-1 0-1,0 0 1,1 0-1,-1 0 1,1 0-1,0 0 1,0 0-1,0-1 1,0 1-1,0 0 1,0 0-1,0-1 1,0 1-1,1-1 1,-1 1-1,1-1 1,-1 1-1,1-1 1,0 0-1,-1 0 1,1 0-1,0 0 1,0 0-1,0 0 0,0 0 1,0 0-1,0-1 1,0 1-1,0-1 1,0 0-1,0 1 1,0-1-1,1 0 1,-1 0-1,0 0 1,0-1-1,0 1 1,0 0-1,0-1 1,0 1-1,2-2 1,38-12-2975,-22 6 1682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7.70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6 4249,'0'0'2632,"1"0"-2135,1 0-9,1 0-312,1 0-96,-1-2-16,-1 2-408,1-3-865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8.384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46 1 2777,'-12'8'904,"2"0"664,0 0-256,3-1-191,2-2-385,4-1-200,1 0-320,6-3-128,4 1-104,5-2-24,6-2-24,2-3-176,2-1-1144,4-2 928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8.864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26 9706,'0'3'984,"0"4"1209,1-1-1673,6-3-424,1 2 16,2-3-24,4 0-40,4-2-48,6-4-24,6-2-368,4-4-352,8-6-1985,1-2 1633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3.4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11 1272,'-32'-9'6312,"45"8"-5436,-3 2-774,0 1 1,-1 1-1,1 0 0,-1 0 0,0 1 0,0 0 0,0 0 0,0 1 0,-1 0 0,0 1 0,13 11 0,-8-7-891,0-1 0,1-1 0,17 9 0,-10-9-179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9.08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1 146 11250,'6'13'264,"8"-14"-256,4-6-248,4-6-88,0-3 8,1 1 120,1-1 96,1 1 64,0-1-240,2-3-696,0-1-632,-4-1 791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9.22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1 8562,'0'6'456,"0"-1"392,2-1-776,0-3-192,1-1-1032,-1 0 784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9.89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3 4257,'5'3'1064,"2"2"921,0-1-401,0-3-840,1-1-600,2-6-2040,5-4 1280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0.408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4 0 9210,'-2'11'440,"0"-9"104,2 1-216,2-3 136,1 2 0,7-2-7,0 0-17,5 0-344,1 0-480,2 2 240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0.87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1 7730,'3'16'2496,"0"-13"-1456,1-3-311,1 0-89,0-3-752,0 0-576,3-9 351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2.11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21 7154,'16'0'912,"4"0"1048,3 0-1456,2-5-32,-5 0-320,-1 4-96,-6-1-688,-1-1-1088,-4-2 1016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2.65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0 11378,'10'33'329,"-10"-5"-81,17-9-753,5 0-455,15-4 504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3.80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1 6545,'0'18'817,"7"-5"1519,3-2-2200,-2 0-80,-1 6 24,0-3-8,-1-1-296,4-3-560,4-10 464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4.39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1 4465,'2'22'-272,"6"-7"224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5.11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1 3985,'5'14'816,"2"-9"984,1-2-927,1 2-529,1 3-120,-5 4-184,2 1-16,-2-2-16,-2 0-104,4-2-1209,-1-5 921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3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6233,'15'4'248,"4"5"88,3 0-256,3 3-32,2 1-8,-1 1-40,1 0-40,-3-2-456,-1-1-440,-2-3 512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0.08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23 1 5273,'-7'14'680,"0"-1"553,1 4-345,4 4-448,2 1-176,8 3-264,6-3-256,4-5-1200,4-6 967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42.31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4 0 5185,'-2'18'64,"1"-2"88,2-4-1272,1-1-360,1-3 743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1.37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24 3921,'24'-12'3732,"2"0"-1373,-25 13-2310,0-1 0,0 0 0,0 0 0,0 0 1,-1 1-1,1-1 0,0 0 0,0 1 0,0-1 1,0 1-1,-1-1 0,1 1 0,0-1 0,0 1 1,-1-1-1,1 1 0,0 0 0,-1-1 1,1 1-1,-1 0 0,1 0 0,-1-1 0,1 1 1,-1 0-1,0 0 0,1 0 0,-1 0 0,0 0 1,0 1-1,4 7-29,0 0 1,0 0 0,1 0-1,0 0 1,0-1 0,1 0-1,0 0 1,1 0 0,12 11-1,-6-21-1709,-4-5 1006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1.664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0 1080,'0'2'72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1.79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42 0 2296,'-15'2'593,"2"3"479,3 1-272,6 1-496,4 1-152,7-2-152,8-1-24,9-5-16,-1-2-64,11-6 64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0.824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93 1 7738,'-7'6'296,"-1"4"464,1-2-104,-1 5 136,-2 2-8,-2 3-488,-2-1-448,1 4-1656,0-1 1200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52.228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 3 9258,'17'6'528,"-6"2"304,4-1-576,6-4-504,-1-3-264,7-3-928,-2-5-777,12-7 1249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37.92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159 1 3145,'-9'7'135,"0"1"0,1 1 0,-1-1 0,2 1 0,-1 1 0,1 0 0,1-1 0,0 2 0,0-1 0,1 1 0,-7 22 0,13-21 3822,9-26-3056,8-28-310,-19 51-387,-1 1 1,0-1-1,0 0 0,-1 0 1,0 0-1,-1 0 0,-6 12 0,5-10-122,0 1-1,0-1 0,-5 25 0,9-27-86,0 0 0,1 0-1,1 0 1,-1 0-1,1 0 1,1 0 0,3 11-1,-5-19-11,0 1 0,0-1 0,1 1 0,-1-1 0,1 1-1,-1-1 1,1 1 0,-1-1 0,1 0 0,0 1 0,0-1 0,0 0-1,0 1 1,0-1 0,0 0 0,0 0 0,0 0 0,0 0 0,1 0-1,-1 0 1,0 0 0,1 0 0,-1-1 0,1 1 0,-1 0 0,1-1-1,-1 1 1,1-1 0,-1 0 0,1 1 0,0-1 0,-1 0 0,1 0-1,-1 0 1,1 0 0,0 0 0,-1 0 0,1-1 0,-1 1 0,1 0-1,-1-1 1,1 1 0,-1-1 0,1 0 0,-1 1 0,1-1 0,-1 0-1,0 0 1,2-1 0,0-1-128,0 1 0,0-1 0,0 0 0,0 0 0,-1 0 0,1 0 0,-1 0 0,0-1 0,0 1 0,-1-1 0,1 0-1,-1 1 1,1-1 0,-1 0 0,-1 0 0,1 0 0,0-4 0,2-77-1275,-4 61 2401,1 23-919,0 0-1,-1 1 1,1-1 0,0 1 0,-1-1-1,1 0 1,-1 1 0,1-1-1,-1 1 1,1 0 0,-1-1 0,1 1-1,-1-1 1,0 1 0,1 0-1,-1-1 1,1 1 0,-1 0-1,0-1 1,1 1 0,-1 0 0,0 0-1,0 0 1,1 0 0,-1 0-1,0 0 1,1 0 0,-1 0-1,0 0 1,0 0 0,1 0 0,-1 0-1,0 0 1,1 1 0,-1-1-1,0 0 1,1 0 0,-1 1-1,1-1 1,-2 1 0,-28 12 1086,25-8-1115,1 0-1,-1 0 0,1 0 1,0 1-1,1-1 1,0 1-1,0 0 0,0 0 1,0 1-1,1-1 0,0 0 1,1 1-1,-2 10 1,3-17-33,0 0 0,0 0 0,0 0 0,0 1 0,0-1 0,0 0 0,0 0 1,0 0-1,0 0 0,1 0 0,-1 0 0,0 1 0,0-1 0,0 0 0,0 0 1,0 0-1,0 0 0,1 0 0,-1 0 0,0 0 0,0 0 0,0 0 0,0 0 0,0 1 1,1-1-1,-1 0 0,0 0 0,0 0 0,0 0 0,0 0 0,1 0 0,-1 0 1,0 0-1,0 0 0,0 0 0,0 0 0,0 0 0,1-1 0,-1 1 0,0 0 0,0 0 1,0 0-1,0 0 0,1 0 0,-1 0 0,0 0 0,0 0 0,0 0 0,0 0 0,0-1 1,0 1-1,0 0 0,1 0 0,11-11 15,7-14 21,6-14 123,-16 26-42,-1 0 0,0 0 0,-1-1-1,0 0 1,-1-1 0,-1 1 0,5-23 0,-10 36-98,0 0 0,0 1 0,0-1 1,0 0-1,0 1 0,-1-1 0,1 0 1,0 1-1,-1-1 0,1 1 1,0-1-1,-1 1 0,1-1 0,-1 1 1,1-1-1,-1 1 0,1-1 0,-1 1 1,1-1-1,-1 1 0,0 0 1,1-1-1,-1 1 0,1 0 0,-1 0 1,0-1-1,1 1 0,-1 0 0,0 0 1,0 0-1,1 0 0,-1 0 0,0 0 1,1 0-1,-1 0 0,0 0 1,1 0-1,-1 0 0,0 0 0,1 0 1,-1 1-1,0-1 0,1 0 0,-1 0 1,0 1-1,1-1 0,-2 1 1,-34 13 884,26-6-784,0 0 0,1 1-1,0 0 1,0 0 0,1 1-1,-13 20 1,16-23-119,1-1 0,0 1 0,1 0 0,0 0 0,0 0-1,0 1 1,1-1 0,0 1 0,1-1 0,-1 1 0,1-1 0,1 12 0,0-17-12,0 1-1,1-1 1,-1 0 0,1 1 0,0-1 0,0 1 0,0-1-1,0 0 1,0 0 0,0 1 0,1-1 0,-1 0 0,1 0 0,0 0-1,-1 0 1,1-1 0,0 1 0,0 0 0,0-1 0,0 1-1,1-1 1,-1 0 0,0 0 0,0 0 0,1 0 0,-1 0-1,1 0 1,-1 0 0,1-1 0,-1 1 0,1-1 0,0 0-1,-1 0 1,1 0 0,-1 0 0,5-1 0,-1 1-22,0-1-1,0 0 1,0 0 0,0-1 0,0 0 0,-1 0-1,1 0 1,-1-1 0,1 1 0,-1-1 0,0 0-1,0-1 1,0 1 0,-1-1 0,5-4 0,-3 0 34,0 1 1,-1-1 0,0-1 0,-1 1 0,1 0 0,4-17-1,-8 23-33,0-1-1,0 1 1,0-1-1,-1 1 0,1-1 1,-1 0-1,0 1 1,1-1-1,-1 1 0,0-1 1,-1 0-1,1 1 0,0-1 1,-1 1-1,0-1 1,1 1-1,-1-1 0,0 1 1,0-1-1,-1 1 1,1 0-1,0 0 0,-1 0 1,0-1-1,1 1 1,-1 0-1,0 1 0,0-1 1,-2-2-1,3 4-23,0-1 0,0 1-1,0 0 1,0-1 0,0 1 0,0 0-1,0-1 1,1 1 0,-1 0 0,0 0-1,0 0 1,0 0 0,0 0 0,0 0-1,0 0 1,0 0 0,0 0 0,0 1-1,0-1 1,0 0 0,0 1 0,0-1-1,0 0 1,0 1 0,-1 0 0,-21 23-1259,-5 34 6,26-53 1167,0 0 0,1 0 1,0 0-1,0 1 0,0-1 1,0 0-1,1 0 0,0 1 1,0-1-1,1 0 0,-1 1 1,3 8-1,5-4-499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38.19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157 1 4713,'-24'10'776,"-1"1"809,3-3-1073,1 0-232,4 5-248,0 2-40,7 8-232,0-1-296,3 1-553,4 0-319,3-4 680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38.408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164 0 3105,'-9'0'648,"-1"2"792,0-2-904,-2 1-168,-1 4-208,-1 2-88,-1 6-72,-1 1 0,-1 6-32,-2-1-120,4-1-976,2-3 768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4.0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0 2401,'-8'4'1640,"13"-3"-1392,2 0 104,5 2 352,3 2 128,3 4 65,3 0-185,7 3-384,4 1-144,6 2-176,2 0-24,1 0-368,-2-1-617,0-1 601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38.754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55 1 4673,'-4'8'5572,"-7"-11"-4307,11 3-1294,-1-1 0,0 1 0,0 0 0,0-1 1,0 1-1,1 0 0,-1-1 0,0 1 0,0 0 1,0 0-1,0 0 0,0 0 0,0 0 0,0 0 0,0 0 1,1 0-1,-1 0 0,0 0 0,0 0 0,0 0 0,0 1 1,0-1-1,0 0 0,1 1 0,-1-1 0,0 1 1,0-1-1,0 1 0,1-1 0,-1 1 0,0-1 0,1 1 1,-1 0-1,0-1 0,1 1 0,-1 0 0,1-1 1,-1 1-1,1 0 0,0 0 0,-1 0 0,1-1 0,0 1 1,-1 1-1,-1 4 119,1 0 1,0-1-1,0 1 1,0 0-1,0 0 1,1 0-1,0 0 1,1 0-1,-1 0 1,1-1-1,0 1 1,1 0-1,-1 0 1,1-1-1,3 7 1,0-2-580,1 0 1,0 0 0,0-1-1,1 0 1,0 0-1,1-1 1,10 9 0,-3-4-601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39.09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91 1 8370,'-27'2'1343,"26"-3"-1339,-1 1 0,1 0 0,0 0 1,-1-1-1,1 1 0,0 0 0,-1 0 0,1 0 1,0 1-1,-1-1 0,1 0 0,0 0 1,-1 1-1,1-1 0,0 1 0,0-1 0,0 1 1,-1-1-1,1 1 0,0 0 0,0 0 1,0-1-1,0 1 0,0 0 0,0 0 0,0 0 1,1 0-1,-1 0 0,0 0 0,0 2 0,-3 4 0,0 0 0,1 0 0,0 0 0,0 1-1,1-1 1,0 1 0,0 0 0,0 12-1,0 69-52,2-38 87,-1-37-419,2 31 1246,-1-43-1136,0 0 0,1 0 0,-1 0 1,1 0-1,-1-1 0,1 1 0,0 0 1,0 0-1,0-1 0,0 1 0,0-1 0,0 1 1,0-1-1,1 1 0,-1-1 0,0 0 1,1 1-1,0-1 0,-1 0 0,3 1 1,3 1-1217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3:39.20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0 1 600,'5'18'176,"2"1"432,0-1 40,-1 0 121,-1 0-33,2-4-392,0-1-208,0-5-1008,1-1 584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5.533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20 1 7802,'-13'27'1064,"8"-10"832,3-4-879,2-5-697,2 3-208,0-1-128,1 0-64,0-1-337,1-2-311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5.716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13 20 2353,'-7'-3'240,"5"0"160,-1-2-384,3-3-40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5.997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3 135 7426,'-2'2'552,"7"-7"368,3-3-200,7-3-104,2-2 16,2-2-96,1 5-111,-5 1-289,-2-1-192,-4 0-513,-3-4-439,-1-1-1144,0-1 1128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6.27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22 75 6457,'-17'0'216,"12"-10"-64,5-3-88,5-1-72,2 1 0,3 5 8,2 3-8,1 1-440,0 1-504,4-2 536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7.07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37 9 4993,'-20'8'992,"12"-2"1049,3-1-1377,2-2-216,3 2-416,0-2-72,5 1-56,0-3 16,6-1 16,4-1-104,6-9-848,4-1-889,5-10 1001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7.659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26 7 3793,'-20'-7'3993,"20"12"-2969,0 3-112,0 9-312,0 4-120,-3 6-232,1 1-144,2-2-536,0 0-520,7-5 528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18.11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11 1 5153,'-5'6'560,"1"-2"296,3-3-375,1 4-1706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4.7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3 157 2497,'6'-18'920,"0"0"704,0 0-624,-1-1-328,-2 1-696,0 1-352,-4 1-728,0 4-184,-1 4 216,0 2 319,0 2 1146,-1 2 23,1 5-56,-2 7-304,-1 4-624,-5 11 344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20.710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17 41 1880,'-16'-11'3590,"17"4"-518,33-2 474,-6 4-3982,-23 3 440,1 0 1,-1 1 0,1 0-1,-1 0 1,1 0 0,-1 1-1,1 0 1,-1 0 0,1 0-1,6 1 1,-11 0-38,1 0 1,0 0-1,0 0 1,-1 0-1,1 0 1,-1 0-1,1 0 1,-1 1-1,1-1 1,-1 0-1,0 1 1,0-1-1,0 1 1,0 0-1,0-1 1,0 1-1,0 0 1,0-1-1,0 1 0,-1 0 1,1 0-1,-1 0 1,0-1-1,1 1 1,-1 0-1,0 0 1,0 0-1,0 0 1,0 0-1,-1 0 1,0 3-1,0 4-386,0-1-1,-1 1 1,0-1-1,-1 1 0,1-1 1,-2 0-1,1 0 1,-1 0-1,-1 0 1,1-1-1,-1 1 1,-1-1-1,1 0 0,-12 10 1,10-14-477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21.158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156 25 2425,'-2'-2'297,"0"0"0,-1 0 0,1 0 0,-1 0 0,1 0 0,-1 0 0,0 1 0,0-1 0,1 1 0,-1 0 0,0 0 0,-1 0 0,1 0 0,0 0 0,0 1 0,0-1 0,0 1 0,-1 0 0,1 0 0,-4 0 0,3 1-147,0 0-1,1 0 0,-1 0 1,0 1-1,0 0 0,1-1 1,-1 1-1,1 0 0,-1 1 0,1-1 1,0 1-1,0-1 0,0 1 1,-3 4-1,2-3-248,0 0 1,1 1-1,-1 0 0,1 0 1,1 0-1,-1 0 1,0 0-1,1 1 0,0-1 1,1 1-1,-1-1 1,1 1-1,0 0 0,1-1 1,-1 1-1,1 0 1,0 0-1,1-1 0,-1 1 1,1 0-1,3 10 1,18 18-2864,-6-18 1896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4.09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126 0 7970,'-7'22'504,"2"-5"240,-1 1-280,-1-6-240,2-3-72,-4-4-96,3-2-56,-6-1-400,-3-2-256,-2-2-704,2-1-921,-7 0 1337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04.262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143 0 9170,'-15'7'504,"-1"1"80,0 0-136,1 2-168,-1 1-176,2 4-296,1-1-280,-2 2-768,1 1-712,6-4 1031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22.40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27 9 2176,'1'-1'194,"0"1"0,0-1 0,0 0 0,0 0 0,0 1 0,1-1 0,-1 1 0,0-1 0,0 1 0,0-1 0,0 1 0,1 0 0,-1-1 0,0 1 0,0 0 0,1 0 0,-1 0 0,0 0 0,1 0 0,-1 0 0,2 1 0,0 0-177,0-1 0,0 1 1,-1 1-1,1-1 0,0 0 0,-1 1 1,1-1-1,-1 1 0,4 3 1,-3-3-164,0 0 0,-1 1 0,0-1 0,1 1 0,-1-1 0,0 1 0,0 0 0,-1 0 1,1 0-1,0 0 0,-1 0 0,0 0 0,0 0 0,0 0 0,0 1 0,0-1 1,-1 0-1,1 5 0,-4-1 109,1-1 0,-1 0 1,0 1-1,0-1 0,0 0 1,-1-1-1,0 1 0,0-1 1,-1 1-1,0-1 0,0-1 1,0 1-1,0-1 0,-1 1 1,0-2-1,1 1 0,-2 0 1,1-1-1,-10 3 0,1-1-33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22.855"/>
    </inkml:context>
    <inkml:brush xml:id="br0">
      <inkml:brushProperty name="width" value="0.1" units="cm"/>
      <inkml:brushProperty name="height" value="0.1" units="cm"/>
      <inkml:brushProperty name="color" value="#FFE18B"/>
    </inkml:brush>
  </inkml:definitions>
  <inkml:trace contextRef="#ctx0" brushRef="#br0">150 9 2673,'-39'-4'4799,"36"3"-4700,0 0 0,0 1 0,0-1 0,0 0 0,0 1 0,0 0 0,0 0 0,-1 0 0,1 0 0,0 0 0,0 1 0,0-1 0,0 1 0,0 0 0,0 0 0,0 0 0,0 0 0,0 0 0,1 1 1,-1-1-1,0 1 0,1 0 0,-1-1 0,1 1 0,0 0 0,0 1 0,-1-1 0,-2 5 0,1-2-41,1-1 0,0 1 0,1 0 0,-1 0 0,1 1 0,0-1 0,0 0 0,1 1 0,0-1 1,-1 11-1,1-14-169,1 1 0,0 0 1,1-1-1,-1 1 0,0-1 1,1 1-1,-1 0 0,1-1 1,0 1-1,0-1 1,0 1-1,0-1 0,0 0 1,1 0-1,-1 1 0,1-1 1,0 0-1,-1 0 0,1 0 1,0 0-1,0-1 0,0 1 1,1 0-1,3 2 0,18 6-975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0.1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40 2248,'40'-13'729,"-38"0"591,-1 5-456,3 3 64,-3 8 113,1 7 47,0 7 192,-1 8-72,-1 9-512,0 6-199,-1 8-786,-1 2-567,2 5 448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1 8042,'-17'6'712,"6"-3"472,2 1-224,4-1-344,4 0-151,2 4-161,6-1-40,8-1-80,7-2-48,10-3-248,6-1-176,9-4-256,2-2-201,0-3-1831,4 4 1680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1.4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26 2913,'0'-13'808,"0"0"3409,0 21-3417,-1 10-464,-3 6-128,-1 12-248,2 3-200,3 5-624,0 3-481,0 6 673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1.8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52 3313,'-10'4'88,"6"-4"-24,1 0 744,5-4 16,-1 1 168,8-2 113,1-1-65,8 1-352,2-2-200,2-1-624,2 0-664,4-2 456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5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68 103 4833,'11'-23'107,"-7"15"-202,0 0 0,0 0 0,-1 0-1,0-1 1,-1 1 0,3-15 0,-5 23 87,0 0 0,0-1-1,0 1 1,0 0 0,0 0 0,0 0-1,0-1 1,0 1 0,0 0 0,0 0-1,0 0 1,0-1 0,0 1 0,0 0-1,0 0 1,0 0 0,0-1 0,0 1-1,0 0 1,0 0 0,0 0 0,0-1-1,0 1 1,0 0 0,0 0 0,0 0-1,0-1 1,0 1 0,-1 0 0,1 0-1,0 0 1,0 0 0,0 0 0,0-1-1,-1 1 1,1 0 0,0 0-1,0 0 1,0 0 0,0 0 0,-1 0-1,1 0 1,0 0 0,0 0 0,0-1-1,-1 1 1,1 0 0,-9 9-174,-6 16-115,-3 32-547,3 0-1,-9 66 0,11-54 1016,7-31 35,6-29-144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2.8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 4449,'20'-10'4873,"-18"16"-4097,-2 12 24,-3 5-56,-2 14-319,-2 7-161,2 10-216,1 4-256,4 4-1345,5-1 1049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3.1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53 5425,'-6'-10'4089,"9"5"-2849,0-1-143,6 1-273,1 0-144,5-2-296,3 2-176,6 1-712,4 0-584,9 3 584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3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10 5161,'5'-4'864,"-1"-1"585,1 5-257,-2 5-584,-3 8-288,0 11-240,-3 5-32,-4 13-120,0 2-176,4 5-888,1-2 712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4.2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19 5929,'-4'0'3569,"8"0"-2785,2-2-280,1-1-112,5 0-160,3-1-200,7 1-1496,1 0 1032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5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72 3265,'1'-16'696,"4"-2"472,0 4-80,0 2-95,4 1 1951,-8 19-2048,-1 7-256,0 6-223,0 6-321,2 6-112,0 3-288,1 1-257,2 3-1711,4-1 1432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5.3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65 5593,'-13'0'5193,"21"-3"-4393,5-2-87,9-1-281,2-2-152,2 0-352,3-1-288,1 1-889,4-1-919,-1 0 1160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6.4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3305,'-3'0'5465,"3"3"-4705,1 3-160,-1 7-256,2 5-120,-2 8-128,0 7-32,0 5-56,0 5-56,0-1-712,0 0-1048,7-10 1048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6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19 7562,'-5'8'728,"3"-2"536,4-4-624,3 1-72,3-3-80,3 0-23,4 0-89,1-3-80,8 0-224,3-2-312,8-2-1057,2-1-1351,7-3 1416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7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17 3209,'-1'-16'5905,"-1"17"-5585,2 8-120,0 7-168,2 7-32,-1 6-40,-1 6-16,2 3-240,0 2-272,3 1-1361,1-4 1161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38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42 2825,'-7'2'448,"4"-2"328,1 0-208,5 0-208,2 2 152,7-2 360,0 0 81,5-5-241,3-3-168,3-2-360,2 2-152,2 0-488,2 3-504,1 3 527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5.3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142 241 1720,'15'-44'573,"-7"26"-327,-2-1 0,0 1-1,-1-1 1,-1 0 0,-1 0 0,-1 0 0,0-22 0,-2 40-178,0 0 0,0 0 0,0 0 0,0-1 0,0 1 0,0 0 0,0 0 0,-1 0 0,1-1 0,0 1 1,-1 0-1,1 0 0,-1 0 0,1 0 0,-1 0 0,0 0 0,1 0 0,-1 0 0,0 0 0,-1-1 1,1 2-62,1 0 1,-1 0 0,0 0-1,0 0 1,1 0 0,-1 0-1,0 0 1,0 0 0,1 0-1,-1 1 1,0-1 0,1 0-1,-1 0 1,0 1 0,1-1 0,-1 0-1,1 1 1,-1-1 0,0 1-1,1-1 1,-1 1 0,1-1-1,-1 2 1,-29 40-426,-2 34 455,-32 115 1,37-104-1224,13-42 642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0.1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24 4017,'5'-8'816,"2"3"712,-2 0-431,-2 2-465,-1 1-72,-2 4 32,-2 6-8,-4 6 0,-1 6-96,2 7-208,0 6-48,1 7-152,4 6-112,2 3-768,1-1-872,6-1 928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0.4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26 6345,'-12'-3'681,"2"0"559,0 1-56,3 0-160,2 2-168,4 0-351,1-1-97,5-1-160,5 0-104,10-1-96,2 0-40,8 0-352,3 1-321,6 2-2071,5 3 1680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4.2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1 6049,'-10'6'504,"0"1"273,0-1-41,3-3-248,0 1-360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4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0 1904,'-12'5'537,"4"-3"407,1 0-640,6-1-312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4.8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1 5977,'-18'19'360,"10"-6"104,1-3-280,5-5-488,1-4-360,-1-1 336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6.9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0 6905,'-1'2'729,"1"3"527,-2-1-136,2 5-248,0 2-184,0 0-335,2 2-153,4-1-737,3-3-551,6 1-1000,2-2 984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7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 7130,'-5'5'440,"6"0"632,4 1-616,2 1-64,2 2-48,1-1-312,3-1-144,2-1-616,4-1-872,2-5 919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7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3377,'10'-2'104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7.7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0 5721,'-40'31'0,"13"-10"-200,7 0-120,12-1 96,3 1 136,10-5 400,8 2 200,9 0 264,6-3-23,13-4-345,2-6-496,14-13 8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7.9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50 6745,'12'10'457,"6"-12"399,2-4-672,4-7-728,-1-2-1033,4-9 937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5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161 62 968,'4'-18'356,"-3"13"42,0 0 1,0 0 0,0 0-1,-1 0 1,0 0 0,0-9-1,-17 48 1636,-35 171-589,12-40-1463,-10 14-2141,41-148 1448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8.2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5521,'13'13'152,"-1"-6"536,2-4-936,4-1 248,2-2 0,0-2-168,-3-1-16,3-2 32,2-3-176,5-5 248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8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1 2753,'-9'19'688,"3"2"296,-1 2-48,2 0-88,3-4-456,2-3-208,4-1-184,1-5-216,3-4-1312,0-2 1024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48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6849,'6'1'393,"4"4"223,4 0-424,1-5-464,2 0-905,1-8 689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0.4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0 5449,'-7'5'536,"4"0"849,6 3-1313,4 4-16,5 7-56,-1 2 0,10 7-24,0-2-136,8 1 104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0.8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0 968,'12'12'336,"-4"4"384,-1 6 337,-5 4 103,-1 5-144,-1-2-320,-1-3-536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1.3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3377,'0'10'504,"0"-2"448,0 2-776,-2 3-1216,-1 0 680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1.5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5329,'-3'7'-40,"1"-6"-656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2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0 4417,'-17'7'128,"4"-4"8,0 0 72,2 4 104,0 1-56,4 2-200,0-1-128,4 1-816,1-3 592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2.5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0 4401,'-12'23'160,"4"1"-352,1-1 40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2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2369,'-1'16'-273,"-1"-2"-231,2-1-48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5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103 153 5017,'4'-8'74,"26"-57"245,-28 60-452,0 0 0,-1-1 0,1 1 0,-1 0 0,0-1 0,-1 1 0,1-1 0,-1 1 0,0-1 1,-1-6-1,1 11 137,0 1 1,0-1 0,0 1 0,0-1-1,0 1 1,0-1 0,0 1 0,0-1 0,-1 1-1,1-1 1,0 1 0,0-1 0,0 1 0,0 0-1,-1-1 1,1 1 0,0-1 0,0 1 0,-1 0-1,1-1 1,0 1 0,-1 0 0,1-1 0,-1 1-1,1 0 1,0-1 0,-1 1 0,1 0 0,-1 0-1,1 0 1,-1-1 0,1 1 0,0 0 0,-1 0-1,1 0 1,-1 0 0,1 0 0,-1 0 0,1 0-1,-1 0 1,-17 15 165,-9 29-355,6 5-139,-22 85 0,28-83-302,5-19 300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3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7642,'0'17'-16,"6"-4"-697,3-5 153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3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5625,'5'8'304,"3"4"-8,-1 2-224,-2 2 8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3.8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0 6393,'-31'28'384,"5"-7"65,6-3-249,5-7-1089,3-6 617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4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0 5401,'-11'8'616,"0"2"352,1-2-151,2-3-393,0 0-512,1-2-1513,-1 2 1033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5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1 3441,'-1'6'312,"-1"3"416,-3 2-472,-2 2 16,-1 1-88,-4 3-80,2 2-8,-2-1 16,2-2-208,2-1-664,-1-9 480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6.0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 0 3641,'-14'10'280,"3"3"256,-1 2-248,2 1-568,1-1 280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6.4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7194,'1'8'-8,"6"-6"-1081,1-2 569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6.6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0 7850,'-8'8'328,"-1"2"176,4-2-1112,0 0-921,5 1 881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6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0 2296,'-3'3'457,"-2"1"479,0-1-680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5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210 0 5417,'-15'4'776,"-7"7"625,-2 2-233,-2 5-432,-3 1-296,2 7-624,2 3-352,3 6-1024,2-1 855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6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5209,'-3'5'576,"2"0"1137,1 0-905,6 1 160,2-1 72,4 4-184,2 0-119,3 3-257,3 2-112,4 0-208,2-1-64,5-3-72,2-2-8,-2-1-16,1-1-16,-5 0-1024,-2 1-1241,-4 3 1297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7.4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8146,'-10'13'472,"3"0"664,7 0-2104,0-4-905,7-1 1041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7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2441,'-5'13'-169,"6"-3"-23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8.0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 4041,'-5'10'392,"6"-2"592,4-3-1128,-3-2-384,0-1 312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8.2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4457,'6'22'392,"5"-5"520,3-2-1312,2-8 192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8.3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3345,'0'12'-384,"4"-6"312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8.8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0 1504,'-18'7'544,"-1"6"361,3 3 7,2 7-440,6-2-248,3 0-824,5-3 432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9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2184,'5'7'193,"-1"-4"-73,-1 0-617,4-3 241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6:59.9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 4361,'-7'49'144,"10"-15"-568,8-7 248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0.4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1616,'-1'2'512,"1"1"361,-4 3 111,1 4-344,-2 0-224,1-2-424,1 0-592,5-5 352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0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0 4969,'-7'15'-152,"14"-1"-264,3-4-864,7-5 824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9.6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2522 0 4689,'-81'39'568,"-114"62"376,-116 66-344,-101 69-576,-79 61-432,-57 61 232,65-31-6065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27.50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61 96 2353,'10'-34'2385,"4"-6"-934,-10 87 2197,-64 423-1848,48-363-1774,4-35-568,0 118 1,8-190 524,0 0 1,0 0-1,0 0 1,0 0-1,0 0 0,0 0 1,1 0-1,-1 0 1,0-1-1,0 1 1,0 0-1,0 0 1,0 0-1,0 0 1,0 0-1,1 0 1,-1 0-1,0 0 1,0 0-1,0 0 1,0 1-1,0-1 1,0 0-1,0 0 0,0 0 1,1 0-1,-1 0 1,0 0-1,0 0 1,0 0-1,0 0 1,0 0-1,0 0 1,0 0-1,0 0 1,0 0-1,0 1 1,0-1-1,0 0 1,1 0-1,-1 0 1,0 0-1,0 0 1,0 0-1,0 0 0,0 0 1,0 0-1,0 1 1,0-1-1,0 0 1,0 0-1,0 0 1,0 0-1,0 0 1,0 0-1,0 1 1,7-17-229,7-26 246,1-52 60,-5 0 1,-3-165-1,-8 154 142,26-196-1,-32 480-32,-33 258-1270,35-355 705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0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3129,'-3'5'-72,"3"-4"240,3-1-1145,2-1 529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2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98 1248,'3'-12'4300,"10"-39"-4087,-12 50-135,-1-1 0,0 1 0,1-1 0,-1 1 0,0-1 0,0 1 0,0-1 0,0 1 0,-1-1 0,1 1 0,0-1 0,-1 1 0,1 0 0,-1-1 0,1 1-1,-1-1 1,-1-1 0,2 2 3,-1 1 0,0 0 0,1-1-1,-1 1 1,0-1 0,1 1 0,-1 0-1,0-1 1,0 1 0,1 0 0,-1 0 0,0-1-1,0 1 1,1 0 0,-1 0 0,0 0-1,0 0 1,0 0 0,1 0 0,-1 0-1,0 0 1,0 1 0,1-1 0,-2 0-1,-1 1 21,1 0-1,0 0 1,-1 0-1,1 1 1,0-1-1,-1 1 0,1-1 1,0 1-1,0 0 1,0-1-1,0 1 1,1 0-1,-1 0 1,0 1-1,1-1 0,0 0 1,-1 0-1,0 5 1,1-6-94,0 1 0,1-1 0,0 1 1,-1-1-1,1 1 0,0 0 0,0-1 0,0 1 1,0 0-1,0-1 0,0 1 0,0-1 0,1 1 1,-1 0-1,1-1 0,-1 1 0,1-1 0,-1 1 1,1-1-1,0 1 0,0-1 0,0 0 0,0 1 1,0-1-1,0 0 0,0 0 0,0 0 0,1 0 1,-1 0-1,0 0 0,1 0 0,-1 0 0,1 0 1,-1 0-1,1-1 0,-1 1 0,1-1 0,-1 1 1,1-1-1,0 1 0,-1-1 0,1 0 0,0 0 1,-1 0-1,3 0 0,0 0-9,0 0-1,-1 0 1,1 0 0,0 0 0,-1 0-1,1-1 1,-1 0 0,1 1 0,-1-1-1,1-1 1,-1 1 0,1 0 0,-1-1-1,0 0 1,0 1 0,0-1-1,0-1 1,0 1 0,0 0 0,-1-1-1,3-2 1,-5 4 11,0 0-1,0 0 1,0 0 0,0 0-1,0 0 1,0 0 0,0 0-1,0 0 1,-1 0 0,1 0 0,-1 0-1,1 0 1,0 0 0,-1 0-1,0 0 1,1 0 0,-1 0-1,1 0 1,-1 1 0,0-1-1,0 0 1,0 1 0,1-1-1,-1 0 1,0 1 0,0-1-1,0 1 1,0-1 0,0 1-1,-1-1 1,-30-14 62,30 15-70,1-1-1,-1 1 0,1 0 1,-1-1-1,1 1 1,-1 0-1,1 0 1,-1 0-1,1 0 0,-1 1 1,1-1-1,-1 0 1,1 1-1,-1-1 0,1 1 1,0-1-1,-1 1 1,1 0-1,0-1 1,-1 1-1,1 0 0,0 0 1,0 0-1,0 0 1,0 0-1,0 0 0,0 0 1,0 0-1,0 0 1,0 1-1,0-1 1,1 0-1,-1 1 0,0-1 1,1 0-1,-1 1 1,1-1-1,0 1 0,-1-1 1,1 1-1,0-1 1,0 0-1,0 1 1,0-1-1,1 4 0,-1-1-3,0-1 0,0 1 0,0 0-1,1 0 1,0 0 0,0-1-1,0 1 1,0 0 0,0-1-1,1 1 1,0-1 0,0 1 0,0-1-1,0 0 1,0 0 0,1 1-1,3 2 1,-2-4-7,1 0 0,-1 0 0,1 0 1,0 0-1,0-1 0,-1 0 0,1 0 0,0 0 0,0 0 0,0-1 0,0 0 0,9-1 0,-10 1 9,-1 0 0,1 0 0,0-1 0,-1 0 0,1 1 0,0-1 0,-1-1 0,1 1 0,-1 0 0,1-1 0,-1 0 0,0 0-1,0 0 1,0 0 0,0 0 0,0 0 0,4-6 0,-6 7 9,0-1-1,-1 0 1,0 1-1,1-1 1,-1 0-1,0 0 1,0 1-1,0-1 1,0 0-1,0 0 1,0 1-1,0-1 1,-1 0-1,1 0 1,-1 1-1,1-1 1,-1 0-1,0 1 1,0-1 0,0 1-1,0-1 1,0 1-1,0-1 1,0 1-1,0 0 1,0-1-1,-1 1 1,1 0-1,0 0 1,-1 0-1,1 0 1,-4-1-1,-52-32 95,49 30-95,0 0 26,1 1 1,-1-1 0,0 1-1,0 1 1,-17-4 0,23 6-30,0 0 0,0 0 0,0 0 0,0 0 0,0 0 0,0 1 0,0-1 0,0 0 1,0 1-1,0 0 0,1-1 0,-1 1 0,0 0 0,0 0 0,0 0 0,1 0 0,-1 0 0,0 1 1,1-1-1,0 0 0,-1 1 0,1-1 0,0 1 0,-1-1 0,1 1 0,0 0 0,0-1 0,0 1 0,1 0 1,-2 3-1,-1 3-3,0 1 1,0-1 0,1 1-1,1 0 1,0 0 0,0 0-1,1 0 1,0 0 0,0 0-1,1 0 1,3 14 0,-4-20-2,1 0-1,0 0 1,0-1 0,0 1-1,0 0 1,0-1 0,1 1-1,-1-1 1,1 0 0,-1 1 0,1-1-1,0 0 1,0 0 0,0 0-1,0 0 1,0 0 0,1 0-1,-1-1 1,1 1 0,-1-1 0,1 0-1,-1 1 1,1-1 0,0 0-1,0-1 1,0 1 0,-1 0-1,1-1 1,0 1 0,0-1 0,0 0-1,0 0 1,0 0 0,0-1-1,0 1 1,0 0 0,-1-1 0,1 0-1,0 0 1,3-1 0,-3 1 2,-1 1 1,1-1 0,-1 0 0,1 0 0,-1-1 0,1 1-1,-1 0 1,0-1 0,0 1 0,0-1 0,1 0-1,-2 1 1,1-1 0,0 0 0,0 0 0,-1 0 0,1-1-1,-1 1 1,1 0 0,-1-1 0,0 1 0,0 0-1,0-1 1,-1 1 0,1-1 0,-1 0 0,1 1 0,-1-1-1,0 1 1,0-1 0,0 0 0,0 1 0,0-1-1,-1 1 1,1-1 0,-1 0 0,0 1 0,0-1 0,0 1-1,0 0 1,0-1 0,0 1 0,-4-4 0,3 2 3,0 1 1,-1-1-1,1 1 1,-1 0-1,0 0 1,0 0 0,0 0-1,0 0 1,-1 1-1,1-1 1,-1 1-1,-4-2 1,6 3-5,0 0-1,0 0 1,0 0-1,0 1 1,-1-1 0,1 1-1,0 0 1,0-1-1,-1 1 1,1 0 0,0 0-1,0 1 1,-1-1 0,1 0-1,0 1 1,0-1-1,0 1 1,0 0 0,-1-1-1,1 1 1,0 0-1,0 0 1,-2 2 0,3-2-11,-1 1 1,0-1 0,1 1 0,-1 0 0,1 0 0,0-1-1,-1 1 1,1 0 0,0 0 0,0 0 0,0 0-1,0 0 1,1 0 0,-1 0 0,1 1 0,-1-1-1,1 0 1,0 0 0,0 0 0,0 0 0,0 1-1,0-1 1,0 0 0,1 0 0,-1 0 0,1 1-1,0 1 1,0 0-15,1-1-1,-1 0 1,0 0 0,1 0-1,0 0 1,0 0-1,0 0 1,0 0 0,0-1-1,0 1 1,1-1-1,-1 1 1,1-1 0,0 0-1,0 0 1,0 0-1,3 1 1,5 1-540,0-1 1,1 0-1,0-1 1,22 2-1,1 0-230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3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0 3673,'-27'7'816,"2"1"584,3 2-167,8 0-665,4-4-392,7-1-856,3 0-689,8 0 729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4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0 3977,'-15'10'240,"4"-3"192,0-1-488,1 2 32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4.3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3369,'-4'9'424,"4"-1"56,0 1-1032,5-5 248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4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5313,'0'8'96,"2"-4"-912,2-1 576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4.9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0 3593,'-13'16'736,"1"-1"1136,4-4-1152,3-3-712,3-4-832,4-3 400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5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 2336,'0'-5'-224,"2"-1"-296,3-1 120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5.2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4241,'7'2'280,"1"1"-112,0-1-368,2-2 64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5.4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5073,'0'12'216,"4"-7"-88,1-2-160,0-3-512,0-3-712,-2-2 656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28.60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79 50 4257,'-2'0'133,"0"-1"-1,0 1 1,1 0 0,-1-1 0,0 1-1,0 0 1,0 0 0,0 1 0,0-1-1,0 0 1,1 0 0,-1 1 0,0 0-1,0-1 1,0 1 0,1 0 0,-1 0-1,0-1 1,1 1 0,-1 1 0,1-1-1,-1 0 1,1 0 0,-1 1 0,1-1-1,0 0 1,0 1 0,0-1 0,0 1-1,0 0 1,0-1 0,0 1 0,0 0-1,0 3 1,1-4-132,1-1-1,-1 1 1,1 0 0,-1 0-1,1-1 1,-1 1-1,1 0 1,0-1-1,0 1 1,-1 0 0,1-1-1,0 1 1,0-1-1,-1 0 1,1 1 0,0-1-1,0 0 1,0 1-1,0-1 1,0 0-1,0 0 1,0 0 0,-1 0-1,1 0 1,0 0-1,2 0 1,29 4 112,-31-4-102,46 4 369,-14 0 96,0-2-1,41-2 1,-66-1-526,-1 1 0,1-1 1,0-1-1,0 1 0,-1-1 0,1-1 0,-1 0 0,0 0 0,0 0 0,0-1 1,0 0-1,0 0 0,-1 0 0,11-10 0,-16 13 1,0 0-1,0 0 0,1 0 1,-1-1-1,0 1 1,-1 0-1,1 0 0,0-1 1,0 1-1,0 0 1,-1-1-1,1 1 1,-1-1-1,1 1 0,-1-1 1,1-1-1,-2 2 26,1 1 0,0-1 0,0 1 1,-1 0-1,1-1 0,0 1 0,-1-1 0,1 1 0,0-1 0,-1 1 0,1 0 0,-1-1 0,1 1 1,-1 0-1,1-1 0,-1 1 0,1 0 0,-1 0 0,1-1 0,-1 1 0,1 0 0,-1 0 0,1 0 1,-1 0-1,1 0 0,-1 0 0,0 0 0,0 0 0,-57 7-803,45-5 748,-20 4-490,0-3-1,-47 1 1,68-5 958,0 0 0,0 0 1,0-1-1,1-1 0,-1 0 1,1 0-1,0-1 0,0-1 1,0 0-1,-12-7 0,23 11-364,-1 1-1,1-1 1,-1 1 0,0-1-1,1 1 1,-1-1-1,0 1 1,1-1 0,-1 1-1,0 0 1,0-1 0,1 1-1,-1 0 1,0 0-1,0 0 1,0 0 0,0 0-1,1-1 1,-1 1-1,0 0 1,0 1 0,0-1-1,1 0 1,-1 0-1,0 0 1,0 0 0,0 1-1,1-1 1,-1 0 0,0 1-1,0-1 1,1 1-1,-1-1 1,0 1 0,1-1-1,-1 1 1,1-1-1,-1 1 1,1-1 0,-2 2-1,2-1-28,0 0 0,0 0-1,0 0 1,0 1 0,0-1 0,0 0-1,0 0 1,0 0 0,1 0 0,-1 1-1,0-1 1,1 0 0,-1 0 0,1 0-1,-1 0 1,1 0 0,-1 0 0,1 0-1,0 0 1,0 0 0,-1 0 0,1-1-1,0 1 1,0 0 0,0 0 0,0-1-1,0 1 1,0 0 0,2 0 0,14 8-1,1-1 0,1 0 0,0-1 0,-1-2 0,2 0 0,-1 0 0,23 1 0,-9-3-3,0-1 1,-1-2-1,53-5 0,-76 4-228,0 0 1,0 0-1,-1-1 0,1 0 1,-1-1-1,0 0 0,1 0 1,-1-1-1,8-5 1,-16 9 208,0 0 0,1 0 0,-1 0 1,0 0-1,0 0 0,0 0 1,0-1-1,1 1 0,-1 0 0,0 0 1,0 0-1,0 0 0,0-1 1,0 1-1,0 0 0,1 0 1,-1 0-1,0 0 0,0-1 0,0 1 1,0 0-1,0 0 0,0 0 1,0-1-1,0 1 0,0 0 1,0 0-1,0 0 0,0-1 0,0 1 1,0 0-1,0 0 0,0 0 1,0-1-1,0 1 0,0 0 1,0 0-1,0 0 0,-1-1 0,1 1 1,0 0-1,0 0 0,0 0 1,0 0-1,0-1 0,0 1 0,-1 0 1,1 0-1,0 0 0,0 0 1,0 0-1,0 0 0,-1 0 1,1-1-1,0 1 0,0 0 0,-13-3-1702,0 2 949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5.6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 3361,'5'0'56,"1"-2"-40,3 0-176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5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3313,'0'7'384,"2"-4"200,-2 2-56,0-2-240,0-1-288,-2-2-16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5.9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 2152,'-7'11'144,"7"-6"137,0 0-281,0 0-617,0 0 441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6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2769,'0'3'272,"2"0"352,1-1-544,2 0-680,-1-2 440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6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0 2817,'-3'10'80,"1"-3"-152,2-3-384,-1 0 279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6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4193,'2'6'256,"0"-3"136,1 1-312,2-3-160,-1-1-1024,-3 0 744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6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2 3385,'-1'0'48,"1"-2"-304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6.8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3489,'0'3'96,"2"0"-192,1-1-448,-3 0 344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7.0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 1952,'-6'11'200,"-1"-3"321,4 0-633,-2-1-257,0-2 209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7.1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 4097,'4'0'-144,"2"-3"-624,3-4 400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0.98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33 44 2921,'1'-1'308,"-1"0"1,1-1 0,-1 1-1,0 0 1,0-1 0,0 1-1,1 0 1,-1-1 0,0 1-1,0-1 1,-1 1-1,1 0 1,0-1 0,0 1-1,-1 0 1,0-3 0,0 3-241,1 1 1,0-1 0,-1 0 0,1 1-1,-1-1 1,1 1 0,-1-1-1,1 1 1,-1-1 0,1 1 0,-1 0-1,0-1 1,1 1 0,-1-1-1,0 1 1,1 0 0,-1 0 0,0-1-1,1 1 1,-1 0 0,-1 0-1,1 0-71,0 0 0,0 0-1,0 1 1,1-1 0,-1 0-1,0 0 1,0 1-1,0-1 1,1 1 0,-1-1-1,0 1 1,0-1-1,1 1 1,-1-1 0,0 1-1,1-1 1,-1 1 0,1 0-1,-1 0 1,1-1-1,-1 1 1,1 0 0,-1 0-1,1-1 1,0 1 0,0 0-1,-1 0 1,1 0-1,0 0 1,0-1 0,0 1-1,0 0 1,0 0 0,0 0-1,0 0 1,0 0-1,0 0 1,0-1 0,0 1-1,1 0 1,-1 0 0,0 0-1,1 0 1,-1-1-1,0 1 1,2 1 0,-3-3 13,1 0 1,0 0-1,-1 0 1,1 0-1,0 0 0,-1 0 1,1 0-1,0 0 1,0 0-1,0 0 1,0 0-1,0 0 1,0 0-1,1 0 1,-1 0-1,0 0 0,0 0 1,1 0-1,-1 0 1,1 0-1,-1 0 1,1 0-1,-1 0 1,1 0-1,-1 0 1,1 0-1,0 1 0,0-1 1,-1 0-1,1 0 1,0 1-1,0-1 1,0 1-1,0-1 1,0 1-1,0-1 1,0 1-1,0-1 1,0 1-1,0 0 0,0 0 1,0-1-1,0 1 1,0 0-1,0 0 1,0 0-1,0 0 1,0 0-1,0 0 1,0 0-1,0 1 0,0-1 1,0 0-1,0 1 1,0-1-1,0 1 1,0-1-1,0 1 1,0-1-1,0 1 1,0-1-1,-1 1 0,1 0 1,0-1-1,0 1 1,-1 0-1,1 0 1,1 1-1,-3-3 0,1 0 1,-1 0-1,1 0 0,-1-1 0,1 1 0,-1 0 0,0 0 1,1 0-1,-1 0 0,0 0 0,0 0 0,0 0 1,0 0-1,0 0 0,-2-1 0,3 2 1,0 0 0,-1 0 0,1 0 0,-1 0 0,1 0 0,-1 0 0,1 0-1,-1 0 1,1 0 0,0 0 0,-1 0 0,1 1 0,-1-1 0,1 0 0,-1 0 0,1 0 0,0 0 0,-1 1-1,1-1 1,0 0 0,-1 1 0,1-1 0,0 0 0,-1 0 0,1 1 0,0-1 0,-1 1 0,1-1 0,-2 4 51,0-1 1,0 0-1,1 0 1,0 1 0,-1-1-1,1 1 1,0 0-1,0 6 1,1-9-58,-1 0-1,1 0 1,0 0-1,0 0 1,1 0-1,-1 1 1,0-1-1,0 0 1,0 0-1,1 0 1,-1 0 0,1 0-1,-1 0 1,1 0-1,-1 0 1,1 0-1,-1 0 1,2 2-1,-1-3-24,-1 0 0,1 1 1,-1-1-1,1 0 0,-1 0 0,1 0 0,0 1 0,-1-1 0,1 0 0,-1 0 0,1 0 0,-1 0 0,1 0 0,-1 0 0,1 0 1,0 0-1,-1 0 0,1 0 0,-1 0 0,1-1 0,-1 1 0,1 0 0,-1 0 0,1 0 0,-1-1 0,1 1 0,-1 0 0,1-1 1,-1 1-1,1 0 0,-1-1 0,0 1 0,1-1 0,-1 1 0,1 0 0,-1-1 0,0 1 0,1-1 0,3-7-236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7.3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3201,'0'5'336,"0"-2"256,2-1-320,1-1-48,-1-1-760,0-1 376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7.5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0 4273,'-1'3'2472,"1"1"-1799,-2-1-377,-1 0-320,-6 3-1849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7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13 5633,'-9'5'392,"8"-2"697,4-6-1250,1-5-871,-3-2 704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7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9 4753,'-3'5'248,"4"-4"128,1-1-144,3 0-80,-1-3-288,-1-2-1328,-1-1 960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8.0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4217,'-3'3'2192,"1"-1"-2048,1-2-456,-3-3 144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8.2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6545,'-6'8'152,"1"-3"-80,3-5-312,0 2-16,1-2-16,1-2 8,-4-1-352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8.4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31 6049,'2'8'224,"5"-6"-32,1-2-72,0-2-184,1-4-328,-4-4-680,0 0-568,0-3 848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8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4529,'0'4'608,"0"-1"384,0-1-432,2-1-87,-2 1-417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8.7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6305,'-1'5'248,"-1"-2"128,2-1-376,0 0-120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8.9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5073,'1'12'120,"4"-6"-384,2 2-376,0-5 368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1.86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26 56 2369,'14'-53'5702,"-18"51"-4645,-7 9-542,-5 10-101,15-16-408,0 0-1,0 0 1,1 1 0,-1-1-1,0 0 1,0 1 0,1-1-1,-1 1 1,1-1 0,-1 0-1,1 1 1,0-1 0,-1 1-1,1 0 1,0-1 0,0 1 0,0-1-1,0 1 1,0-1 0,1 1-1,-1-1 1,0 1 0,1 1-1,0-2 2,0 0 0,0 0 0,-1-1 0,1 1 0,0 0 0,0-1 0,0 1 0,0-1 0,0 1 0,0-1 0,0 1 0,0-1 0,0 1 0,0-1-1,0 0 1,0 0 0,0 0 0,0 0 0,0 0 0,0 0 0,0 0 0,1 0 0,0 0 0,-1 0 7,1 0 0,-1 0 0,0 0-1,0 0 1,1-1 0,-1 1 0,0 0 0,0-1 0,1 1 0,-1 0 0,0-1 0,0 0-1,0 1 1,0-1 0,0 0 0,0 1 0,0-1 0,0 0 0,0 0 0,0 0-1,0 0 1,0 0 0,-1 0 0,1 0 0,0 0 0,-1 0 0,1-1 0,-1 1 0,1 0-1,-1 0 1,1 0 0,-1-1 0,0 1 0,0 0 0,0 0 0,0-1 0,0 1 0,0 0-1,0-1 1,0 1 0,0 0 0,0 0 0,-1-1 0,1 1 0,-1 0 0,1 0-1,-2-3 1,2 3-7,-1 1 0,1-1 0,-1 0 0,1 0-1,-1 1 1,1-1 0,-1 0 0,1 1 0,-1-1 0,0 1-1,0-1 1,1 1 0,-1-1 0,0 1 0,0-1-1,1 1 1,-1 0 0,0-1 0,0 1 0,0 0 0,0 0-1,0-1 1,1 1 0,-1 0 0,0 0 0,0 0-1,0 0 1,0 0 0,0 1 0,0-1 0,0 0 0,1 0-1,-1 0 1,0 1 0,0-1 0,0 0 0,0 1 0,1-1-1,-1 1 1,0-1 0,0 1 0,1 0 0,-1-1-1,0 1 1,-1 1-191,1-1 0,-1 1 1,1-1-1,0 1 0,-1 0 0,1-1 0,0 1 0,0 0 0,0 0 0,0-1 0,1 1 0,-1 0 0,0 0 1,1 0-1,-1 0 0,1 0 0,0 0 0,0 4 0,1 1-790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9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3945,'6'21'648,"4"-8"912,0-4-912,4-4-143,-2-3-209,-1-4-784,-1-4-633,0-4 617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9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2601,'2'0'96,"1"-2"-32,1-4-112,-3-1 56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9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 6505,'-10'1'312,"7"-1"-39,1 2-121,0-9-2737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9.6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6185,'5'7'256,"0"-2"-64,-3 0-8,0-2-416,-2 0-392,0 0 312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9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4641,'0'13'280,"3"-5"168,1 0-16,-3-2-96,-1-2-352,-1 1-2040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09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4537,'2'12'152,"3"-4"-56,0-3-72,0-4-96,0-1-152,-2-1-384,1-2-280,-1-6 456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0.1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0 3473,'-2'8'520,"2"0"288,-1-1-120,1-4-656,0 0-624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0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3161,'3'11'424,"4"-1"200,-4 0 0,3-2-40,-5-3-336,1 1-248,-2-4-696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0.4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0 2072,'-7'13'-176,"6"-5"120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0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2248,'5'4'185,"2"-1"239,1-5-440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2.55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12 66 1728,'11'-66'9473,"-11"100"-8491,-2 1-954,-18 658-1702,22-590 939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0.8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2873,'9'0'-144,"-4"0"-232,2-3 79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0.9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12 3537,'-2'0'592,"4"0"-856,-2-5-640,3-2 560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1.1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12 3121,'-5'-1'208,"1"-1"80,1-1-632,-2-2 312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1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2761,'6'5'720,"1"-3"448,0-1-432,-4 1-128,-1-2-808,0-3-632,1-6 448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1.5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4129,'-4'17'232,"4"-7"192,5-2-440,-1-3-960,-1-2 704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1.6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 1792,'-2'6'56,"-1"1"8,0-2-88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1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0 6273,'-34'2'376,"5"-2"449,8 0-961,6 0-176,5-2-953,3 2 753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2.1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4 2144,'-5'0'24,"2"0"-312,0-3 184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2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0 6041,'-16'29'296,"7"-14"208,1-7-680,15-19-2648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2.5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 5177,'0'2'80,"10"-5"-408,-5-4-1008,8-11 888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3.20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16 0 2401,'-2'3'84,"1"-1"0,-1 0 0,1 0-1,-1 1 1,1-1 0,0 1 0,0 0 0,0-1 0,0 1 0,0 0 0,0-1 0,1 1 0,0 0 0,-1 0 0,1 5 0,0-7 0,0 0 0,0 0 0,0 0 0,1 0 0,-1 0-1,0 0 1,0 1 0,1-1 0,-1 0 0,0 0 0,1 0-1,-1 0 1,1 0 0,0 0 0,-1 0 0,1-1 0,0 1-1,-1 0 1,1 0 0,0 0 0,0-1 0,0 1 0,0 0-1,0-1 1,0 1 0,0-1 0,0 1 0,0-1 0,0 1-1,0-1 1,0 0 0,0 1 0,0-1 0,0 0 0,0 0-1,0 0 1,0 0 0,1 0 0,-1 0 0,1 0 0,53-8 704,-18 3-1299,53-2 0,-80 6-1057,-2 0 477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2.7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 5673,'-8'8'-120,"3"-2"-800,3-2 376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2.9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 6217,'-4'3'272,"3"-3"-184,1 2-528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3.3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 4465,'-10'9'496,"5"-1"376,2-3-864,0-2-776,1-3 424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3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 1696,'-12'3'456,"-1"2"297,1-2-345,-2 2-192,1 2-200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3.9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6745,'0'12'256,"-2"-12"201,4 0-1146,5-10 297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4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3113,'0'0'-304,"8"0"536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5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 6017,'-6'10'200,"4"-2"-352,2-3-792,5-2 536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5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4553,'3'11'344,"-3"-3"648,0-1-952,0-3-32,0 0-96,-1-1-920,-4 2 672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5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5033,'-7'16'-152,"4"-6"-320,4-9 88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5.6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0 3985,'-5'0'432,"1"3"856,4 1-1360,-1-1-216,-3-2 192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3.51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63 11 2489,'-7'1'183,"4"-1"-76,0 1 0,0-1-1,0 1 1,0-1 0,0 0 0,0 0 0,0 0-1,0-1 1,0 1 0,0-1 0,0 0 0,0 1-1,0-1 1,1-1 0,-1 1 0,0 0 0,-2-2-1,41 1 2686,65 26-1224,-78-17-1454,-1-1-1,1-1 1,1-1-1,35 1 1,-50-5-121,1 0-218,-1 0 0,0 1-1,1-1 1,-1 2-1,13 2 1,-12 1-288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5.8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1 4305,'-15'12'472,"3"5"576,0 1-288,4-4-63,1-1-289,1-3-1048,2-2-1001,4 2 905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6.0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0 4689,'-20'25'432,"10"-4"616,3-2-920,4-2-136,-1-1-128,4-5-872,-1-1 672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6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0 5617,'-7'16'144,"7"-9"-592,0-2-680,5-5 624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6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0 5025,'-3'6'-488,"5"-6"176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6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0 5385,'-9'5'312,"4"-1"88,5-3-616,-1-1-472,-1-1 352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6.7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6081,'-3'7'248,"1"-4"112,2 0-448,5 1-680,0-1-896,2-1 920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6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0 4857,'-5'10'496,"1"-4"976,4-2-1336,2-3-47,0-1-522,1-6-967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7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25 6753,'-7'5'353,"4"-3"119,3-1-96,-2-1-280,1-3-392,1-3-929,0-4-663,1-3 992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7.2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4 7634,'-5'3'224,"3"-1"64,1 0 16,-3-12-3417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7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 2336,'-11'25'-176,"4"-5"-128,4-4-120,1-3 344,2-3-264,2-5 208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4.25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 0 2593,'0'8'176,"0"0"168,0 3-584,0 1-152,-2 1-17,0 1 81,0-2 432,1-2 144,1-3-64,0-6-288,3-1 8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7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5025,'6'13'80,"4"-3"-272,4-4 16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7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2609,'4'16'128,"2"-3"-56,1-2-168,-2-6 80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7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0 3609,'-5'13'296,"3"-1"480,6-6-1376,3-3 440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8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3977,'6'8'0,"1"-3"-264,3-5 64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8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4361,'0'11'160,"0"-1"16,3-3-104,1-3-360,-1 0-536,2-4 456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8.4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3929,'9'11'160,"1"-1"128,3-10-1104,1-3 584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8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3865,'2'20'248,"3"-9"264,2-4-472,4-4-264,1-3-480,0-5 432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8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4601,'-1'16'240,"2"-6"208,4-2-208,2-3-40,0-2-120,1-4-800,1-4 488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8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5009,'2'13'240,"5"-4"88,1 1-40,-1-2-48,0-3-72,-2-3-320,0-1-352,-4-1 288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9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4521,'-1'6'216,"1"-4"80,1 0-48,1-2-312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4.64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1 115 1888,'2'79'1389,"1"-1"-3262,7-349 5961,-21 369-3553,9-26-1936,2-38 824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9.4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7906,'-8'16'168,"6"-11"-184,14-23-2473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9.6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6081,'4'2'-8,"6"-9"-760,2-3-712,-1-4 936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9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 5601,'2'3'2905,"-2"0"-2185,-2 2-288,-3 0-736,2 0-560,3-3 480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19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5641,'1'5'344,"4"0"240,2-3-544,3-4-784,2-1 520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0.1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4457,'5'13'528,"2"-2"312,1 0-320,-1-1 40,-2-5-303,2-2-153,-2-1-473,-2-4-919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0.3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3521,'4'13'712,"-1"-5"1152,0 0-927,2-3-193,1 0-144,-1-4-624,0-1-408,0-3-1457,0-7 1113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0.4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39 6393,'6'0'288,"6"-3"121,1 0-89,1-4-48,-1 1-168,-1-4-1161,-2 0 745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0.6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2953,'8'12'232,"2"-2"240,2-6-568,-2-2-328,0-5 240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0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4257,'17'10'416,"3"-4"192,-5-3-232,-3-1-96,-7-2-384,-3-2-392,-2 1 280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0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4937,'0'11'120,"5"-3"-680,0-4 400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5.20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 2216,'-1'2'729,"3"-2"-161,1 1 64,0-1-64,2 2-152,1 1-144,2 2-152,1 1-40,3-2-88,1 0-24,2-3-8,0-1 0,1-1-88,0-3-248,-4 0-856,0-1 736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1.1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2921,'-2'5'-184,"4"-1"88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1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4305,'5'7'512,"2"-1"176,3-6-256,0-1-288,0-9-1480,0-3 864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1.5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0 4137,'-3'10'200,"3"-4"-144,0-2-776,1-3 432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2.2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2216,'-2'3'161,"6"-1"255,-1-2-160,2 0-104,-1 0-504,-1 0 176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2.4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1 4305,'-5'13'376,"1"1"328,3-1-208,-3 0 136,-1 2 49,2-4 15,0 1-48,-1-6-248,4-4-344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2.6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0 1352,'-4'25'288,"-1"2"208,-3 1-119,0-5-241,-1-6-457,2-10 225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3.0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1960,'0'21'521,"3"0"743,-1 0-392,0-3-240,-1-4-152,-1-1-360,-1-5-160,1-3 8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3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0 3617,'-7'36'344,"6"-12"168,-3-1-312,1-7-560,0-3-232,-2-3-208,1-1 47,1 1 433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3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1336,'4'7'32,"1"-4"-88,0-5 24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3.7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3473,'-5'7'672,"5"1"720,0-2-656,0 1-120,0-4-439,0-2-618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9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3363 1 4961,'-31'28'344,"-44"46"168,-43 51-256,-38 48-136,-29 42-120,-22 37-208,-16 25 16,-12 18 24,-10 10 40,-10 3 104,-8-3-8,-8-7 0,-8-10 0,-6-13-872,-5-14 672,45-51-4009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0.2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 6405 3985,'17'5'80,"38"-11"-176,52-24-288,61-46 56,64-55 32,61-62 272,57-62 8,49-54 104,40-45 328,33-31 240,22-19 272,15-4 64,7 6 97,4 12-57,0 18-272,-1 18-136,-5 21-408,-10 21-264,-18 21-232,-27 23-408,-38 22-96,-51 26 72,-61 27 239,-73 31 681,-77 32-71,-84 34-57,-83 33-208,-88 36-641,-85 39 169,-85 41 264,-78 44 392,-70 43 640,-60 45 24,-52 49-191,-43 48-209,-31 48-320,-22 44-88,-7 39-304,2 32-161,14 26-63,23 19 32,34 7 392,43-4 136,56-19 528,63-33 96,76-47-128,79-56-120,90-69-904,89-71-48,89-80-40,84-79 144,76-81 480,67-74 32,60-68 312,50-56 336,43-44 360,37-34 41,28-22-121,21-15-240,13-9-344,8-4-80,1 0-88,0 0-96,-1 1-24,-4 2-128,-9-1 56,-89 63-9714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5.43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12 1 1152,'-9'2'120,"7"0"152,2 0-152,2 0 320,2-1 121,4-1 263,2 1 8,6-1-320,2 0-120,5 0-288,2 0-472,1 1 248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3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0 2312,'-15'35'241,"-3"-3"327,-1 2-32,1-2-56,1-1-128,0-6-1176,2-7 632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4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7218,'2'3'-473,"-2"-13"177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4.9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7402,'0'8'104,"4"-1"-216,3-6-721,1 1-207,-1-5 488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5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4513,'3'26'120,"4"-8"-64,0-7-240,-1-6 136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5.2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4169,'-5'13'192,"5"-3"112,3-7-464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5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4481,'-1'13'288,"7"-3"264,3-1-352,2-4-344,3-3-416,-1-5 240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5.5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4257,'8'0'152,"2"0"-32,4-8-1216,-1-3 776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5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4865,'0'5'408,"0"-2"424,3 0-352,-1-1-120,1 0-87,-1-1-409,-1 1-513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5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4281,'0'24'136,"5"-6"16,3-3-152,-1-6-200,-2-2-320,1-6 296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6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5025,'0'19'176,"5"-11"-168,0-3-656,2-6 376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9.65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41 40 1216,'1'-17'5790,"-7"1"-3614,5 16-2162,1-1 1,0 1-1,-1-1 0,1 1 0,-1-1 1,1 1-1,-1 0 0,1-1 1,-1 1-1,0 0 0,1-1 1,-1 1-1,1 0 0,-1 0 1,1-1-1,-1 1 0,0 0 1,1 0-1,-1 0 0,0 0 1,1 0-1,-1 0 0,0 0 1,1 0-1,-1 0 0,1 0 1,-1 0-1,0 1 0,1-1 1,-1 0-1,0 0 0,1 1 1,-1-1-1,1 0 0,-1 1 1,1-1-1,-1 0 0,1 1 1,-1-1-1,1 1 0,-1-1 1,1 1-1,0-1 0,-1 1 1,1-1-1,0 1 0,-1 0 0,1-1 1,0 2-1,-1-2-9,0 1-1,1-1 1,-1 1 0,0-1 0,1 1-1,-1 0 1,1-1 0,-1 1-1,1 0 1,-1-1 0,1 1-1,0 0 1,-1 0 0,1-1-1,0 1 1,-1 0 0,1 0-1,0 0 1,0-1 0,0 1-1,0 0 1,0 0 0,0 0-1,0 0 1,0-1 0,0 1-1,0 0 1,1 0 0,-1 0-1,0-1 1,0 1 0,1 0 0,-1 0-1,0-1 1,1 1 0,-1 0-1,1 0 1,-1-1 0,1 1-1,0-1 1,-1 1 0,1 0-1,-1-1 1,1 1 0,0-1-1,0 0 1,-1 1 0,2 0-1,0-1-3,0 0 0,0 0 0,-1 0 1,1 0-1,0 0 0,0 0 0,0 0 0,0 0 0,0-1 0,-1 1 0,1-1 0,0 1 0,0-1 0,-1 0 0,1 0 0,0 0 0,-1 1 0,1-2 0,-1 1 0,1 0 0,2-3 0,-4 4 0,1-1 0,0 0 0,0 0 0,0 1 0,-1-1 0,1 0 0,0 0 0,-1 0-1,1 0 1,-1 0 0,1 0 0,-1 0 0,0 0 0,1 0 0,-1 0 0,0 0 0,0-1 0,1 1 0,-1 0 0,0-1-1,-1 1 20,1 1 0,0-1 0,-1 0 0,1 1 0,0-1 0,-1 1 0,1-1 0,-1 1 0,1-1-1,-1 1 1,1-1 0,-1 1 0,1 0 0,-1-1 0,0 1 0,1 0 0,-1-1 0,1 1 0,-1 0-1,0 0 1,1 0 0,-1 0 0,-1-1 0,0 1-167,-1 0 0,1 0 0,-1 0 0,1 0 0,-1 0 0,1 0 0,0 0 0,-1 1 0,1 0 0,-1-1 0,1 1 0,0 0 0,0 0 0,-1 0-1,1 0 1,0 1 0,-2 1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6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1432,'5'26'72,"2"-3"48,-1 1-80,1-8-384,0-4 256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6.4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3841,'3'15'352,"4"-4"648,3-4-1488,0-2-632,-1-5 648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6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4081,'2'8'96,"3"-8"-808,0-3 520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6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6209,'-1'8'496,"1"-4"457,0-3-673,0-9-2257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6.9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12 6865,'-6'6'225,"7"-6"-17,3-1-432,1-3-697,-2 0-847,4-5 952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7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5417,'0'6'336,"5"-3"240,-2-1-88,2 0-7,-1-1-185,-3-1-520,3-6-769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7.3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4481,'4'23'136,"1"-9"-104,0-2-208,-2-7-784,2-2 608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7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3889,'0'19'448,"6"-4"448,-1-2-136,0-5-224,1-3-232,1-5-960,0-5 432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7.9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11 5393,'-2'13'432,"2"-7"168,3-3-144,4 1-271,1-4-242,4-7-711,-2-4-800,4-7 840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8.0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46 3825,'2'10'336,"3"-9"464,3-1-552,2-3-16,0-2-16,0-3-160,-1-3-272,-3-4-1096,3 1 824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0.60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8 22 1040,'3'-21'1360,"-9"32"981,6-10-2299,-1 0 1,1 0 0,-1 0 0,1 0-1,-1 0 1,1 0 0,0 1-1,-1-1 1,1 0 0,0 0 0,0 0-1,0 1 1,0-1 0,0 0 0,0 0-1,0 0 1,1 1 0,-1-1-1,0 0 1,1 0 0,-1 0 0,1 0-1,-1 0 1,1 0 0,-1 0 0,1 0-1,0 0 1,-1 0 0,1 0-1,0 0 1,0 0 0,0 0 0,2 1-1,-3-2-17,1 0-1,0 0 1,-1-1-1,1 1 1,0 0-1,-1 0 1,1-1-1,0 1 0,-1 0 1,1 0-1,-1-1 1,1 1-1,-1-1 1,1 1-1,-1-1 1,1 1-1,-1-1 1,1 1-1,-1-1 0,0 1 1,1-1-1,-1 1 1,0-1-1,1 0 1,-1 1-1,0-1 1,0 0-1,0 1 1,1-1-1,-1 0 1,0 1-1,0-1 0,0 0 1,0 1-1,0-1 1,-1 0-1,2-1-25,-1 0 0,0 1 0,0-1-1,0 0 1,0 0 0,0 1 0,-1-1 0,1 0-1,-1 1 1,1-1 0,-1 0 0,1 1 0,-2-3 0,1 2-104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8.2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 3649,'-3'6'712,"1"1"856,0-2-1064,1 1-48,-3 1-624,2-2-592,1-5 416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8.4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9 6089,'-2'3'784,"2"-1"-688,0-1-176,0-2-384,2-4-456,0-3 480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8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2 6065,'-7'13'408,"7"-7"289,0-2-289,3-3-144,-1-1-264,1-5-752,2-3-529,-1-5 633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8.8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3073,'3'1'2208,"2"2"-1176,7 1 3809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9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2945,'8'19'624,"-1"-1"432,-4-3-264,0-1-152,-3-2-240,0-1-104,0-1-176,-1-4-176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9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 6545,'-34'39'192,"9"-12"-184,8-9-552,10-11-912,4-6 816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9.8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0 5465,'-7'21'80,"4"-3"-560,-1-3-664,1-4 640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29.9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0 4105,'-7'17'-112,"4"-9"48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0.3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16 3961,'-3'7'56,"8"-9"-288,5-6-432,3-5 408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0.5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5921,'0'5'504,"2"0"833,-1-3-1225,1-1 0,-2 1-120,0-1-240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1.14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4665,'6'2'576,"-1"4"368,2 5-272,-2 9-215,1 8 39,-2 9 208,2 5 64,-3 9-144,2 2-152,-2 7-344,0 3-336,2 2-1264,-2-2 968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0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6529,'3'8'144,"2"-3"-144,2-2-80,0-3-520,0-3-584,-1-7 632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1.2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1 5537,'-21'15'536,"2"-4"240,9-5-816,0-1-568,2-6 256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1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2 6849,'-24'3'241,"11"-1"-49,3-1-96,0 1-16,-2-2-40,-1 2-80,-1-1-80,1-1-537,1-3-655,0-7 728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1.6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12 5921,'-6'1'1145,"4"-2"-1129,4 1-273,3 0-319,0-7-1136,3 2 1000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1.8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 6225,'-5'7'424,"4"-4"257,-1 0-241,2-1-448,-2-1-624,1-1 303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1.9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0 6257,'-5'10'320,"0"-5"321,3-2-241,2-1 0,-3 0-128,-1-2-520,1 0-304,-6 0-1265,1-4 1041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2.1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12 6001,'-17'-2'376,"7"0"441,3 2-577,2-1-104,2-1-224,-1-3-1721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2.3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13 6313,'-2'5'336,"2"-3"81,5-4-610,3-4-527,4-6 384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2.5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35 4017,'-5'-18'4705,"5"17"-4377,0-1-456,0-3-1760,0-3 1231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2.6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7506,'-3'2'256,"1"-1"48,2 1-168,2-5-1465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1.55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 3049,'1'0'800,"2"1"640,3 1-272,0-1-103,3 2-321,2-1-184,4 0-248,2 0-80,3-1-176,0-1-104,3-1-272,1-1-264,-1-1-1761,-1-2 1489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2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9 6897,'-4'7'1425,"6"-7"-1289,0 0 24,1-4-472,-1 0-600,-1-3 495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2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 5505,'-11'23'368,"2"-12"312,6-6-928,3-10-1312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3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0 6201,'-10'18'520,"0"-10"393,5-1-1297,5-1 168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3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 4753,'-5'21'200,"-4"-11"672,4-5-1472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3.8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0 4121,'-17'17'416,"9"-6"-80,-3-5-648,8-2 72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5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0 704,'-5'21'-88,"8"-9"216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5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2585,'3'29'-80,"6"-11"496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6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5449,'1'-5'-232,"4"2"768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6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0 4705,'-15'21'288,"8"-6"-152,4-4-360,4-7 192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6.7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7 5017,'-7'1'312,"7"1"-456,8-12-1336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2.78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1000,'6'9'4351,"-6"-9"-4307,0-1 0,-1 1 0,1 0 0,0 0 0,0 0 0,0 0 0,0 0 0,0 0 0,0 0 0,0 0 0,-1 1 220,1-1-220,0 2 8,-1 0 0,1 1 0,0-1 0,1 0 0,-1 1 0,0-1 0,1 0 0,-1 0 0,1 1 1,0-1-1,0 0 0,0 0 0,0 0 0,2 4 0,-3-6-64,1 0 0,-1 0 0,0 0 0,0 0 0,1 1 0,-1-1 0,0 0 0,1 0 0,-1 0 0,0 0-1,1 0 1,-1 0 0,0 0 0,1 0 0,-1 0 0,0 0 0,1 0 0,-1 0 0,0 0 0,1 0 0,-1 0 0,0 0 0,1-1 0,-1 1 0,0 0 0,1 0 0,-1 0 0,0 0-1,0-1 1,1 1 0,-1 0 0,0-1 0,14-19-2652,-11 12 2187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6.8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 2977,'0'14'-408,"-8"-7"1216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7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39 4049,'13'2'368,"-1"-5"400,0-4-584,0-3-424,-4 1-512,-3-3 432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7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1 5545,'-23'14'240,"3"-2"48,3-6-1136,3-3 616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7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0 5897,'-10'8'280,"5"-4"56,4-4-640,1-5-928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7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6377,'5'2'80,"2"-4"-688,3-6-584,-4-3 720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7.8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4353,'10'1'408,"-3"-1"712,-1 0-528,-4 0-72,0-1-175,-9-1-2498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8.0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7298,'4'3'136,"-1"-3"-120,2 0-1145,-2 0 793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8.2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 1 6297,'-15'8'400,"5"3"385,0 2-521,-2-3-448,0-2-625,-1-1 417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8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0 3161,'-15'10'24,"9"-3"544,6-3-912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8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 4753,'-6'14'424,"1"1"584,0-4-1064,3-2-952,-1-3 704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4.55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53 54 10167,'0'2'0,"0"0"0,0 0 0,0 0 0,-1 0 0,1 0 0,0 0 0,0 0 0,-1 0 0,1 0 0,0 0 0,-1 0 0,1 0 0,-1-1 0,1 1 0,-1 0 0,0 0 0,1-1 0,-1 1 0,0-1 0,0 1 0,1-1 0,-1 1 0,0-1 0,0 0 0,0 0 0,0 0 0,1 0 0,-1 0 0,0 0 0,0 0 0,0-1 0,0 1 0,0 0 0,0-1 0,0 0 0,0 1 0,0-1 0,0 0 0,0 0 0,-1 0 0,1 0 0,0 0 0,0-1 0,0 1 0,0 0 0,0-1 0,0 0 0,0 1 0,0-1 0,0 0 0,0 0 0,1 0 0,-1 0 0,0 0 0,0 0 0,0 0 0,0-1 0,1 1 0,-1-1 0,0 1 0,0-1 0,1 1 0,-1-1 0,0 0 0,1 0 0,-1 1 0,1-1 0,-1 0 0,1 0 0,0 0 0,-1 0 0,1 0 0,0 0 0,0 0 0,-1 0 0,1 0 0,0 0 0,0 0 0,0 0 0,0-1 0,0 1 0,0 0 0,0 0 0,1 0 0,-1 0 0,0 0 0,0 0 0,1 0 0,-1 0 0,0 0 0,1 0 0,-1 0 0,1 1 0,-1-1 0,1 0 0,0 0 0,-1 1 0,1-1 0,0 1 0,0-1 0,-1 1 0,1-1 0,0 1 0,0 0 0,0 0 0,0 0 0,-1 0 0,1 0 0,0 0 0,0 0 0,0 1 0,0-1 0,0 0 0,0 1 0,0 0 0,0-1 0,0 1 0,0 0 0,1 0 0,-1 0 0,0 0 0,0 0 0,0 1 0,0-1 0,0 0 0,0 1 0,0 0 0,0-1 0,0 1 0,0 0 0,0 0 0,-1 0 0,1 0 0,0 0 0,0 0 0,0 0 0,0 1 0,-1-1 0,1 1 0,0-1 0,0 1 0,-1-1 0,1 1 0,0 0 0,-1 0 0,1-1 0,-1 1 0,1 0 0,-1 0 0,0 0 0,1 0 0,-1 0 0,0 0 0,0 0 0,1 0 0,-1 0 0,0 0 0,0 0 0,0 1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8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1 4497,'-15'21'488,"2"-1"424,1-7-896,4-2-392,-1-3 160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9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3585,'-2'5'256,"-1"-2"400,0-1-776,-1-2-400,-1-2 328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9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5113,'2'8'176,"0"-3"568,1 0-1984,2-2 744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9.4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5729,'8'5'80,"9"-5"-360,3 0-512,2-6 496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9.6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4121,'9'13'200,"2"-6"-64,3-4-472,1-6 232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39.8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2353,'7'8'376,"0"0"640,1-3-568,-1 0-992,1-4 544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0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3649,'6'24'168,"6"-9"-424,2-2 128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0.1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1784,'-5'24'216,"3"-8"425,0-4-745,1-6 72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0.6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4385,'0'7'-808,"8"1"296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0.8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4577,'6'26'24,"8"-13"-648,4-5-568,9-16 687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5.41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2 184,'3'-1'56,"-3"2"-72,-1 0-48,0 0 16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1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0 4841,'-7'16'416,"4"-6"448,1-5-872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1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5465,'3'0'328,"4"0"200,1-1-88,-5-1-63,1 2-337,-1-1-897,4-9-1551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1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0 4225,'3'4'288,"0"-3"264,-3 2 72,-1 4 0,-6-1-128,-5 6-279,-3-2-129,-3 1-361,1-1-415,4-6 384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1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0 5681,'-18'3'768,"6"5"1257,2-3-1641,1 0-24,-1 2-496,-1-2-544,-1 3-1561,0 0 1273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1.9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 6001,'-5'22'232,"4"-10"80,1-2-272,3-4-352,-1-3-528,-1 1 480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2.1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6089,'7'10'288,"1"-1"256,4-4-552,0-1-136,0-1-1184,-2-3 912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5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49 1000,'-5'-49'8882,"5"67"-6949,30 616-1786,-24-322-3168,-2-232 2194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6.0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41 139 1168,'0'-13'1170,"-1"0"0,0 0 0,-1 0 0,0 0 0,-1 0 0,0 1-1,-1-1 1,-11-22 0,15 35-1148,0 0 0,0 0 0,0 0 0,0 0 0,0 1 0,0-1 0,0 0-1,0 0 1,0 0 0,0 0 0,0 0 0,-1 0 0,1 1 0,0-1 0,0 0 0,0 0 0,0 0 0,0 0 0,0 0-1,0 0 1,-1 0 0,1 1 0,0-1 0,0 0 0,0 0 0,0 0 0,0 0 0,-1 0 0,1 0 0,0 0 0,0 0-1,0 0 1,0 0 0,-1 0 0,1 0 0,0 0 0,0 0 0,0 0 0,0 0 0,0 0 0,-1 0 0,1 0 0,0 0-1,0 0 1,0 0 0,0 0 0,-1 0 0,1-1 0,0 1 0,0 0 0,0 0 0,0 0 0,0 0 0,0 0 0,0 0-1,-1 0 1,1 0 0,0-1 0,0 1 0,0 0 0,0 0 0,0 0 0,0 0 0,0-1 0,-3 16-16,23 492 788,-5-194-1162,-5-53-2848,-8-216 2304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6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89 4105,'47'-14'5230,"120"-33"-4004,-108 39-1021,0 2-1,0 3 1,94 7 0,-89 0-1722,1-4 1,112-12 0,-144 6 246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7.1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56 3713,'-25'-4'4623,"44"-5"-2299,45-6-676,34 3-834,-1 3 0,125 4 0,-84 4-1961,-107 1 23,-6 0 376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5.73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23 13 1472,'4'-12'2581,"-15"30"-1236,3 30-1095,3 0-1,3 1 1,3 64-1,0-33-1130,-1-17-328,0-6 368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7.8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1 808,'-5'2'5789,"15"3"-4064,20 2-1016,285-2 419,-67-4-4372,-171 5 2234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9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 19 2833,'-8'-13'6296,"6"12"-6033,-21-4 2187,19 5-2353,1 0-1,0 0 1,0 1 0,0-1 0,0 1-1,0-1 1,0 1 0,0 0-1,0 0 1,0 1 0,0-1 0,0 0-1,-3 3 1,2 0-62,0 1 0,1 0 0,-1 0 0,1 0 0,0 0 0,0 0 0,0 1 0,1-1 1,0 1-1,0-1 0,0 1 0,1 0 0,0 0 0,0 0 0,0 0 0,1 0 0,0 0 0,1 0 0,-1 0 0,1 0 0,0 0 0,2 6 0,-2-9-23,0 1-1,1 0 1,-1 0 0,1-1-1,0 1 1,0-1 0,0 0-1,1 1 1,-1-1-1,1 0 1,-1 0 0,1-1-1,0 1 1,0 0 0,1-1-1,-1 0 1,1 0 0,-1 0-1,1 0 1,-1 0-1,1-1 1,0 0 0,0 1-1,0-1 1,0 0 0,0-1-1,0 1 1,0-1 0,0 0-1,0 0 1,0 0-1,0 0 1,7-2 0,-8 2 13,1-1 0,0 1 0,0-1 0,-1 0 1,1 0-1,0 0 0,-1-1 0,1 1 0,-1-1 0,1 0 0,-1 0 1,0 0-1,0 0 0,0 0 0,0-1 0,0 0 0,-1 1 1,1-1-1,-1 0 0,0 0 0,0 0 0,0 0 0,0-1 0,0 1 1,-1 0-1,1-1 0,-1 1 0,0-1 0,0 0 0,0 1 1,-1-1-1,1 0 0,-1 1 0,0-1 0,-1-7 0,0 7 28,0-1 0,0 1 0,0 0 0,-1 0 0,0 0-1,0 0 1,0 0 0,0 0 0,-1 0 0,1 1 0,-1-1 0,0 1 0,0 0-1,0 0 1,-1 0 0,1 0 0,-1 0 0,1 1 0,-1-1 0,0 1 0,0 0-1,0 0 1,-1 0 0,1 1 0,0 0 0,-1-1 0,1 2 0,-1-1 0,1 0-1,-6 1 1,7 0-55,0 0 1,0 0-1,-1 0 0,1 1 0,0-1 0,0 1 0,0 0 1,0 0-1,0 0 0,0 0 0,0 1 0,0-1 0,0 1 1,0-1-1,1 1 0,-1 0 0,1 0 0,-1 0 0,1 1 1,0-1-1,0 1 0,0-1 0,0 1 0,1-1 0,-1 1 1,1 0-1,-1 0 0,1 0 0,0 0 0,0 0 0,-1 5 1,1-4-5,1 0 1,-1 0 0,1 0-1,0 0 1,0 0 0,0 0 0,0 0-1,1 0 1,-1 0 0,1-1-1,0 1 1,0 0 0,1 0 0,-1-1-1,1 1 1,0 0 0,0-1-1,0 0 1,0 1 0,1-1 0,-1 0-1,1 0 1,0-1 0,0 1 0,4 2-1,-2-2-1,0-1 0,1 0 0,-1 0 0,1 0 0,0-1 0,-1 0-1,1 0 1,0 0 0,0-1 0,0 0 0,-1 0 0,1 0 0,0-1 0,0 1 0,-1-1-1,1-1 1,0 1 0,-1-1 0,1 0 0,-1 0 0,8-5 0,-10 6 20,0-1 0,0 1 0,-1-1 0,1 0 0,0 0 0,-1 0 0,0 0 0,0 0 0,1 0 0,-1 0 0,0-1 0,-1 1 0,1-1 1,0 0-1,-1 1 0,0-1 0,1 0 0,-1 0 0,0 0 0,0 0 0,-1 0 0,1 0 0,-1 0 0,0 0 0,1 0 0,-1 0 0,-1 0 0,1 0 0,0 0 0,-1 0 0,0 0 1,1 0-1,-1 0 0,0 0 0,-1 1 0,1-1 0,0 0 0,-1 0 0,0 1 0,-3-5 0,1 3 9,0-1 0,-1 1-1,1 0 1,-1 0 0,0 0 0,-1 1 0,1 0 0,-1 0-1,1 0 1,-1 0 0,0 1 0,0 0 0,0 0-1,0 1 1,-1-1 0,1 1 0,0 1 0,0-1 0,-9 1-1,12 0-31,-1 0 0,0 0-1,1 0 1,-1 1-1,1-1 1,-1 1 0,0 0-1,1 0 1,-1 0-1,1 0 1,0 1-1,-1-1 1,1 1 0,0 0-1,0 0 1,0 0-1,0 0 1,1 1 0,-1-1-1,0 1 1,1-1-1,0 1 1,0 0 0,0 0-1,0 0 1,0 0-1,0 0 1,1 1-1,0-1 1,0 0 0,0 1-1,0-1 1,0 1-1,0 3 1,2-3 3,-1 0 0,1 0 0,0 0 1,0 0-1,1 0 0,-1 0 0,1-1 0,0 1 0,0-1 1,0 1-1,0-1 0,1 0 0,0 0 0,-1 0 0,1 0 1,0 0-1,0 0 0,1-1 0,-1 0 0,1 1 0,-1-1 0,1-1 1,0 1-1,4 1 0,3 3-87,0-1-1,0-1 1,1 0-1,0-1 1,0 0-1,0-1 1,15 2-1,-20-4-96,1-1 0,-1 0 0,1 0 0,-1-1 0,0 0 0,0 0 0,0 0 0,11-6 0,-17 8 182,1-1 0,-1 1 0,1-1 0,-1 0 0,0 0 0,1 0 0,-1 1 0,0-1 0,1 0 0,-1-1 0,0 1 0,0 0 0,0 0 0,0 0 0,0-1 0,0 1 0,0 0 0,-1-1 0,1 1 0,0-1 0,-1 1 0,1-1 0,-1 1 0,0-1-1,1 1 1,-1-1 0,0 1 0,0-1 0,0 0 0,0 1 0,0-1 0,0 1 0,-1-1 0,1 1 0,-1-1 0,1 1 0,-1-1 0,1 1 0,-1-1 0,0 1 0,0 0 0,1-1 0,-1 1 0,0 0 0,-2-2 0,-10-8 81,0 0 0,0 0 0,-1 2 0,-1-1 0,0 2-1,0 0 1,-28-10 0,41 17-122,0 0-1,0 0 1,-1 0-1,1 1 1,0-1 0,-1 1-1,1-1 1,0 1-1,-1 0 1,1 0 0,0 0-1,-1 0 1,1 0-1,0 1 1,-1-1 0,1 1-1,0-1 1,0 1-1,-1 0 1,1 0-1,0 0 1,0 0 0,0 0-1,0 0 1,0 1-1,0-1 1,1 1 0,-1-1-1,0 1 1,-1 2-1,1-1-57,0-1-1,1 1 0,0 0 1,0 0-1,-1-1 1,2 1-1,-1 0 0,0 0 1,1 0-1,-1 0 1,1 0-1,0 0 0,0 0 1,0 0-1,0 0 1,1 0-1,-1 0 0,1 0 1,0 0-1,0 0 0,0 0 1,2 4-1,8 7-555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9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14 4017,'-5'-11'1771,"4"9"-2086,-7 18 40,-11 24-1024,-22 66-1,38-97 813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49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0 2681,'7'2'3264,"-12"3"-2552,-7 1-424,-5 4-207,-5 6-314,-3 2-135,-3 1-32,-1 4-24,2 1-176,-1-2-40,4 2-592,2-1 600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50.3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177 153 3361,'-26'-31'226,"-2"1"-1,-48-42 1,75 70-85,-1 1-1,0-1 0,0 0 1,0 1-1,0-1 1,0 1-1,-1 0 1,1-1-1,0 1 0,-1 0 1,1 0-1,-1 1 1,1-1-1,-1 0 1,-2 1-1,4 0-101,1 0 0,-1 0 0,1 0 0,0 0 0,-1 0 0,1 0 0,0 1 0,-1-1 0,1 0 0,-1 0 0,1 1 0,0-1 0,-1 0 0,1 0 0,0 1 0,0-1 0,-1 0 0,1 1 0,0-1 0,0 0 0,-1 1 0,1-1 0,0 1 0,0-1 0,0 0 0,0 1 0,0-1 0,0 1 0,0-1 0,-1 1 0,7 26-218,1-13-136,1 1 0,1-1 0,0 0 0,1-1 0,1 0 1,0 0-1,0-1 0,16 12 0,-10-9-333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50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205 149 1520,'-42'-46'2651,"35"37"-2376,0 0 1,0 0 0,0 1 0,-1 0 0,-1 0 0,1 1 0,-1 0 0,-1 1 0,1 0 0,-1 0 0,0 1 0,-20-8 0,29 13-247,1-1 1,-1 1-1,0 0 1,0 0-1,0-1 1,0 1-1,-1 0 1,1 0 0,0 0-1,0 0 1,0 0-1,0 0 1,0 0-1,0 1 1,0-1-1,0 0 1,0 0-1,0 1 1,0-1 0,1 1-1,-1-1 1,0 1-1,0-1 1,0 1-1,0-1 1,0 1-1,0 1 1,0 0-13,0-1 1,1 1-1,-1-1 1,1 1-1,-1 0 1,1-1-1,0 1 1,0 0-1,0-1 1,0 1-1,0 0 1,0-1-1,1 1 1,0 3-1,1 2-13,0 1-1,1-1 1,0 0-1,1 0 0,-1 0 1,7 8-1,2-2-181,0 0-1,2-1 1,-1-1-1,1 0 1,1-1 0,26 14-1,27 20-1663,-49-26 155,-15-12 1043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51.0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 35 2152,'-4'-4'329,"0"0"0,0 0 0,-1 0 0,1 1 0,-1 0 0,0-1 0,-10-3 0,14 7-288,0-1-1,-1 1 1,1 0-1,-1 0 1,1 0-1,0 0 0,-1 0 1,1 0-1,-1 0 1,1 1-1,0-1 1,-1 0-1,1 1 1,0-1-1,-1 1 0,1-1 1,0 1-1,-1 0 1,1 0-1,0-1 1,0 1-1,0 0 1,0 0-1,0 0 1,0 0-1,0 0 0,0 0 1,0 0-1,1 1 1,-1-1-1,0 0 1,1 0-1,-1 1 1,1-1-1,-1 0 0,1 0 1,-1 3-1,0 0 21,-1 1 0,1-1-1,-1 0 1,1 1-1,0-1 1,1 1 0,-1-1-1,1 1 1,0 5 0,0-10-48,0 1 1,0 0 0,1-1 0,-1 1 0,0-1 0,0 1 0,0-1 0,1 1 0,-1 0 0,0-1 0,1 0 0,-1 1 0,0-1 0,1 1 0,-1-1 0,1 1 0,-1-1 0,1 0 0,-1 1 0,1-1 0,-1 0 0,1 1 0,-1-1 0,1 0 0,-1 0-1,2 1 1,0-1-22,0 0-1,0 0 1,-1 0-1,1-1 1,0 1-1,0 0 1,0-1-1,0 1 1,-1-1 0,1 0-1,0 1 1,0-1-1,1-2 1,103-71-975,-144 115 776,31-37 170,0 1 0,-1-1 0,1 0-1,-1 0 1,0-1 0,0 0 0,-1-1 0,1 1 0,-12 0 0,-38 14-551,55-16 605,1 1-1,0-1 1,-1 1-1,1 0 1,0 0 0,0 0-1,0 0 1,0 0-1,1 0 1,-1 0 0,0 0-1,1 1 1,0-1-1,-1 1 1,1-1 0,0 1-1,1-1 1,-1 1-1,0 0 1,1-1-1,-1 1 1,1 0 0,0 0-1,0-1 1,0 1-1,0 0 1,1 3 0,0-4 0,-1 0 1,0-1-1,1 1 1,-1 0 0,1-1-1,-1 1 1,1-1 0,0 1-1,0-1 1,0 1-1,0-1 1,0 0 0,0 1-1,0-1 1,0 0 0,0 0-1,1 0 1,-1 0-1,1 0 1,-1 0 0,0 0-1,1 0 1,0 0-1,-1-1 1,1 1 0,-1 0-1,1-1 1,0 0 0,0 1-1,-1-1 1,1 0-1,0 0 1,0 0 0,-1 0-1,1 0 1,0 0-1,-1 0 1,1-1 0,0 1-1,0-1 1,-1 1 0,1-1-1,-1 0 1,1 1-1,2-2 1,10-6-42,0-1 1,-1 0-1,1 0 0,-2-1 1,0-1-1,0 0 0,12-15 1,6-4-702,-11 10 376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57:51.4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0 1192,'-8'0'344,"2"2"264,3 1-319,1 4-105,2 4-136,2 5 16,3 9 104,2 1 16,5 5-32,-1-1-40,8-4-632,-1-1 368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2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50 2208,'-1'0'129,"0"0"0,0 0 0,-1 0 0,1 0 0,0-1 0,0 1 0,0 0 0,0-1 0,0 1 0,0 0 0,0-1 0,0 0 0,0 1 0,0-1 0,0 1 0,0-1 0,1 0 0,-1 0 0,0 1 0,0-1 0,1 0 0,-1 0 0,0 0 0,1 0 0,-1 0 0,1 0 0,-1 0 0,1 0 0,0 0 0,-1 0 0,1 0 0,0 0 0,0 0 0,0 0 0,0 0 0,0-2 0,0 2-94,0 0 1,-1-1-1,1 1 1,0 0-1,0 0 1,-1-1-1,1 1 0,-1 0 1,1 0-1,-1 0 1,1 0-1,-1 0 1,0 0-1,0 0 0,0 0 1,1 0-1,-1 0 1,0 0-1,-2-1 1,3 2-11,-1 1 0,0-1 0,0 0 0,0 1 1,1-1-1,-1 0 0,0 1 0,0-1 0,1 1 1,-1 0-1,0-1 0,1 1 0,-1-1 0,1 1 0,-1 0 1,1-1-1,-1 1 0,1 0 0,-1 0 0,1-1 1,0 1-1,0 0 0,-1 0 0,1 0 0,0 0 1,0-1-1,0 1 0,0 0 0,0 1 0,-7 29 1179,4 2-657,1 0 0,2 1 0,5 46 0,0-24-405,38 578 212,42-7-5457,-62-514 3442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2.9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0 3049,'-1'15'784,"1"4"632,-2 4 8,0 11-479,1 8-257,-4 15-192,0 14 24,-2 22 80,2 12 8,5 27-152,0 11-152,8 22-280,-1 5-280,1-7-464,1-8-136,-4-15-472,-2-9-257,-3-12 993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6.05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9 33 3353,'-4'-3'504,"2"-2"568,0 0 1217,2 1-1241,1 1-296,2 1-136,3-1-312,2 2-88,5 1-144,3 1-32,6 0-24,5-1 0,5-1-16,5-1-8,3 0-608,1 0-1184,-1 1 1096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3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3817,'2'0'616,"3"3"496,3 0-200,7 2-311,6-2-153,11 0-168,9-3-32,17 2 56,4-2 16,10 3-40,5 4-24,12 6-168,8 5-56,11 1-56,1 2-184,-7 2-808,-6-5-545,-9-4 745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4.2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67 3641,'13'-3'499,"1"-1"-1,-1 2 1,22-3 0,8 0 238,65-14 1698,114-5-1,-103 20-1446,-1 4 1,141 18-1,-229-14-897,606 55-211,-461-47-2946,-102 0 1884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4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39 4569,'-3'-3'176,"3"2"0,3-1-96,11-1-48,3-2 24,14 0 432,6-1 240,19 1 369,8-2 95,9 6-328,10 2-200,2 7-360,7 5-152,18 7-328,4-2-760,10 6 584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5.9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237 65 120,'1'-6'230,"1"1"0,-1-1 0,1 0 0,0 1 0,0-1 0,6-8 0,-8 13-101,0 0 1,1 0-1,-1 1 0,0-1 1,1 0-1,0 0 0,-1 0 1,1 0-1,-1 0 0,1 1 1,0-1-1,0 0 0,-1 1 1,1-1-1,0 0 1,0 1-1,0-1 0,0 1 1,0-1-1,0 1 0,0 0 1,0-1-1,0 1 0,0 0 1,0 0-1,0 0 0,0-1 1,0 1-1,0 0 1,0 0-1,0 1 0,0-1 1,0 0-1,0 0 0,0 0 1,0 1-1,0-1 0,0 0 1,0 1-1,0-1 1,0 1-1,-1-1 0,1 1 1,0-1-1,0 1 0,0 0 1,1 1-1,-2-1-112,1 0 0,-1 0 1,1 0-1,-1 0 0,1 0 0,-1 0 0,0 0 0,1 0 1,-1 0-1,0 0 0,0 0 0,0 0 0,0 0 0,0 1 1,0-1-1,0 0 0,0 0 0,-1 0 0,1 0 0,0 0 0,-1 0 1,1 0-1,-1 0 0,1 0 0,-1 0 0,1 0 0,-1 0 1,0 0-1,-1 1 0,-25 29-143,22-26 120,-121 110-261,27-28-1279,65-54 958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6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5 960,'10'-2'72,"-1"-1"88,-6 3-88,-1 0 8,-6 2-16,-4 1-16,-4 3-32,-5 3-8,-3 0-32,-2 3-48,-3-1 40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6.3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176 164 1912,'-16'-3'419,"0"-2"0,-1 0 1,2-1-1,-1 0 0,-17-11 0,29 15-393,-1 0 0,1-1 0,0 0 0,0 1 0,1-1 0,-1 0 0,1-1 0,0 1 1,-1 0-1,1-1 0,1 0 0,-1 0 0,1 0 0,-1 0 0,1 0 0,0 0 0,1 0 0,-1-1 1,1 1-1,0-1 0,0 1 0,0-1 0,0-5 0,1 9-1,0 0-1,0 0 1,0-1-1,0 1 1,0 0-1,0 0 1,1 0-1,-1 0 1,0 0-1,1 0 1,-1 0-1,0 0 1,1 0-1,-1 0 0,1 0 1,-1 0-1,1 1 1,0-1-1,-1 0 1,1 0-1,0 0 1,0 1-1,0-1 1,0 0-1,-1 1 1,1-1-1,0 1 1,0-1-1,0 1 1,0-1-1,0 1 1,0 0-1,0-1 1,1 1-1,-1 0 1,0 0-1,0 0 1,0 0-1,0 0 1,1 0-1,1 0-13,0 1-1,-1-1 1,0 1-1,1 0 1,-1 0-1,1 0 1,-1 0-1,0 0 1,0 1-1,0-1 1,1 1-1,-2-1 1,1 1-1,0 0 1,0 0-1,2 2 1,18 31 248,-2 1 1,25 59-1,-29-59-1092,1 0 0,41 62 1,-44-79 21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187 346 1280,'-11'-26'397,"-1"1"-1,-1 0 0,-1 1 1,-35-45-1,27 39 159,-36-64 0,52 58 304,6 36-847,-1-1 0,1 1 0,0-1 0,0 1 0,0-1 0,0 1 0,0-1 0,0 1 0,0-1 0,0 1 0,0-1 0,0 1 0,0-1 0,0 1 0,0-1 0,0 1-1,0-1 1,1 1 0,-1-1 0,0 1 0,0-1 0,1 1 0,-1-1 0,0 1 0,1 0 0,-1-1 0,0 1 0,1-1 0,-1 1 0,1 0 0,-1-1 0,0 1 0,1 0 0,-1 0 0,1-1-1,-1 1 1,1 0 0,-1 0 0,1 0 0,-1 0 0,1 0 0,-1-1 0,1 1 0,0 0 0,-1 0 0,1 0 0,-1 0 0,1 1 0,-1-1 0,1 0 0,-1 0 0,1 0 0,-1 0 0,1 0 0,-1 1-1,1-1 1,-1 0 0,1 0 0,-1 1 0,1-1 0,-1 0 0,0 1 0,1-1 0,-1 0 0,1 1 0,2 2 45,0 0 0,0 0 1,-1 0-1,1 0 0,-1 0 0,0 1 1,1-1-1,-2 1 0,1 0 0,0-1 1,1 7-1,12 49 296,-9-33-257,5 19-15,-9-29-103,1 1-1,1-1 1,1-1 0,1 1 0,0-1-1,1 0 1,11 19 0,-1-23-2301,-7-10 1372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47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1 109 4681,'5'-5'340,"26"-23"1199,-30 26-1557,1 1-1,-1 0 1,1 0-1,0-1 1,0 1-1,-1 0 1,1 0-1,0 0 1,0 1-1,0-1 1,0 0-1,0 1 1,0-1-1,0 1 1,3 0-1,-4 0-6,0 1 0,0 0 0,0 0 1,0 0-1,0 0 0,0 1 0,0-1 0,-1 0 0,1 0 0,0 0 0,-1 1 1,1-1-1,-1 0 0,0 0 0,1 1 0,-1-1 0,0 0 0,0 1 0,0-1 1,0 1-1,0-1 0,0 2 0,-2 33-275,-25 24 571,21-52 585,21-39-742,8-18-93,-18 34 83,2 1 1,0 0-1,1 0 0,0 0 0,1 1 0,15-18 0,-68 123 1196,36-68-1605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55.4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1 600,'-7'3'-64,"2"-3"192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55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36 2945,'-2'-3'504,"-1"-2"352,1-2-536,-1-4-1432,-1 1 728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0.8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8012 887 13131,'-91'38'312,"-128"58"256,-128 68-1696,-111 70 72,-85 65-329,-59 58-263,-34 51 336,-15 43 111,7 31 537,22 17 608,42-2 984,55-18 273,71-36 175,78-47-200,90-60-1088,89-61-560,93-67-752,86-65 16,82-66 383,72-65 273,64-65 704,56-60 240,48-54 401,43-47 71,38-40 64,33-33-80,28-29-296,23-23-72,18-21-240,15-16-128,11-9-112,5-6 0,-3 2-176,-10 6-120,-19 13-56,-25 16-72,-36 21-208,-38 23-120,-50 26-368,-52 27-89,-61 31 433,-64 33 336,-68 37 520,-69 35 184,-74 35 312,-73 35 48,-74 38 161,-68 37 95,-67 41-80,-58 38-48,-55 41-80,-47 38-48,-40 39-248,-33 38-135,-27 36-137,-19 35-64,-11 33-64,-3 31-32,9 31-353,18 25 49,34 14 216,45 4 96,64-18 400,73-29-40,89-47-376,92-54-336,99-62-1168,94-65-136,92-69-505,83-70-271,73-77 1768,-4-35-1825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6.90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8 13 712,'-2'6'5653,"1"-5"-5608,0 0-1,1 0 0,-1 0 0,1 0 0,-1 1 1,1-1-1,-1 0 0,1 0 0,0 0 0,0 1 1,-1-1-1,1 0 0,0 0 0,0 1 1,0-1-1,1 0 0,-1 0 0,0 0 0,1 2 1,-1-3-28,0 0 0,1 1 1,-1-1-1,1 0 1,-1 0-1,1 0 0,-1 1 1,1-1-1,-1 0 1,1 0-1,-1 0 0,1 0 1,-1 0-1,1 0 1,-1 0-1,1 0 0,-1 0 1,1 0-1,-1-1 1,1 1-1,-1 0 0,1 0 1,-1 0-1,1 0 1,-1-1-1,0 1 0,1 0 1,-1-1-1,1 1 1,-1 0-1,0-1 0,1 1 1,-1 0-1,0-1 1,1 1-1,-1-1 0,0 1 1,0 0-1,1-2 1,17-16 419,-18 18-449,0-1 1,1 1-1,-1-1 0,0 1 1,0 0-1,1-1 0,-1 1 1,0-1-1,0 1 0,0-1 1,0 1-1,0-1 0,1 1 1,-1-1-1,0 1 0,0-1 1,0 1-1,0-1 0,0 0 1,-1 1-1,1-1 0,0 1 1,0-1-1,0 1 0,0 0 1,-1-1-1,1 1 0,0-1 1,0 1-1,-1-1 0,1 1 1,0-1-1,-1 1 0,1 0 0,0-1 1,-1 1-1,1 0 0,-1-1 1,1 1-1,0 0 0,-1 0 1,1-1-1,-1 1 0,1 0 1,-1 0-1,1 0 0,-1 0 1,1 0-1,-1-1 0,1 1 1,-1 0-1,0 0 0,-6 2-278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55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85 3545,'-2'-10'935,"1"6"-453,0-1 0,0 1 0,0-1 1,1 0-1,0 1 0,0-1 0,0 0 1,0 0-1,1 1 0,0-1 0,0 1 0,0-1 1,0 0-1,3-4 0,-2 63 1257,-18 167-3737,15-193 1258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56.1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26 2336,'-10'-3'8514,"17"0"-8154,1 3-112,5-2-192,2 1-40,7-1-24,0-1-56,7 0-840,-1-2-944,2 1 1024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57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0 152,'5'13'0,"0"0"-16,1 0 8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57.3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11 3033,'-2'-11'3800,"2"21"-3375,-2 4-89,-1 11-232,0 6-24,-2 6 0,-1 2-8,0 3-40,1 4-144,3-4-1553,2 2 1169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57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7 3249,'-12'5'384,"2"-3"416,5-2-600,1-2-80,1 0 696,8 2-456,5 2-168,4-2-64,7 0-120,3-2-16,4-1-120,4 0-336,2 0 296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58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3185,'2'1'640,"-2"6"752,0-2-72,0 3-127,0 5-153,0 5-416,0 4-192,0 7-296,0 2-80,-2 2-176,2-2-96,0-1-392,0-2-448,0-7 608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59.1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10 1584,'-4'-9'4665,"4"12"-3520,0 2-353,2 1-576,3 2-104,4 0-56,1-1-24,5-2-32,3-2-8,7 0-920,4-1 680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0.1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 3793,'-5'5'440,"0"5"400,0 3-192,1 4-32,3 4-32,-3 1-135,3-1-97,1 5-232,0 0-88,1 3-600,4-3-617,0-5 665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0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2216,'-12'0'1033,"0"4"655,2 1-232,2-5-279,3-2-585,0 2-224,3 0-240,2 5-56,4 1-40,2 2 16,8-1 56,-1-1 8,11-4-16,1-2-40,5-3-296,5-5-376,-1 0 352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1.9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22 5489,'0'-10'592,"10"-1"4089,-11 21-3921,-3 4-127,-1 11-297,0 2-48,-3 7-168,1 2-96,-1 0-432,3-1-457,1-5 481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7.44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20 11 2601,'2'-11'5557,"-12"16"-4236,9-4-1311,0-1-1,0 1 1,0 0 0,1-1 0,-1 1 0,0 0-1,1 0 1,-1-1 0,0 1 0,1 0 0,-1 0 0,1 0-1,-1 0 1,1 0 0,0 0 0,-1 0 0,1 0 0,0 0-1,0 0 1,0 0 0,-1 0 0,1 0 0,0 0 0,0 0-1,1 0 1,-1 0 0,0 0 0,0 0 0,0 0-1,1 0 1,-1 0 0,0 0 0,2 1 0,5 8-1069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2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 7058,'-11'3'896,"3"0"704,3-1-312,0-2-560,2 1-95,8-1-641,1-1 0,8 1-8,-2 0-208,4 0-801,3 1-791,3 1 912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2.8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6 552,'1'-5'1592,"1"10"-543,-2 4 135,-2 3-8,1 4-192,-3 2-71,1 3-209,-2 21-136,0 2-256,0 3-224,0 8-1168,2-3-1009,-1 3 1113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3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54 2208,'0'-8'1089,"0"-2"543,0 2 72,5 2-127,2 1-489,0-2-208,5 3-288,-1 0-176,6 3-296,0 1-80,1 1-752,2 6-696,1 3 776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4.4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 9530,'-5'3'296,"3"-3"-128,2-2-448,0 4 160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5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 9322,'0'16'368,"-7"-13"-128,6-1-776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5.9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6561,'3'16'-400,"11"-6"168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6.8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 7762,'-5'3'-817,"13"2"-1679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7.2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5337,'-1'26'-488,"1"-4"848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7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 7986,'0'-2'-80,"-1"0"488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8.1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9154,'3'10'-1488,"11"1"1880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7.08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27 1 888,'-1'23'272,"-1"12"320,-1 5-168,-1 11-239,0 6-49,-1 5-280,1 2-289,1-2 241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8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7130,'0'1'272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9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1 8506,'-18'23'440,"-7"-1"296,4-2-928,10-9-504,1-1-208,3-8-617,2-2 785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1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3193,'2'3'816,"-2"2"1064,0 0-800,0 9-407,-2 6-89,-1 4-240,0 23-104,-1 0-160,1 2-72,3-3-520,0-9-560,0-11 599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1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17 7938,'-5'3'896,"5"-1"-464,5-2-112,4 2-32,8-2-88,4 0-40,13-4-112,5-2-400,6-1-1136,4 1 920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2.0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8954,'29'4'-488,"-31"5"-856,2-3 583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2.3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7330,'-3'10'160,"3"-6"-88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2.7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7914,'0'12'520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3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10 5497,'-6'-5'680,"-1"2"1049,5 1-1617,0 2-256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3.4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8 9546,'5'-5'512,"-12"4"608,1-1-640,1 2-247,1 0-442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3.8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10314,'0'-2'48,"0"5"-272,0 2-144,3 2-1328,0 2 1240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7.41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33 420 2072,'17'-123'634,"1"-173"-1,-33 402 2236,11-70-2576,-29 285 1490,17-108-5927,16-196 3349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4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9098,'-5'5'-240,"13"-3"-2065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5.0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17 8146,'-8'-3'200,"8"1"-160,0 1-32,6-1-736,3-1-1273,1-2 1193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5.3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45 11618,'-7'-28'257,"-13"20"119,29 0-656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5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5473,'4'9'-1208,"2"6"504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6.3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0 4657,'-19'20'896,"-7"-12"1513,0 0-1369,11-1-424,4-3-96,7 0-1112,9-11-1937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6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49 11154,'5'-13'24,"14"0"-880,-14 0-1600,-2 3 1463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160 11 7122,'-25'-11'-16,"-6"11"-481,6 10-551,7 8-128,-2 4 80,5 4 360,-1-3 351,6 0 385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7.3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8266,'-2'8'-408,"6"8"128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8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9306,'-3'8'360,"11"-3"24,-1-17-1128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8.4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 9986,'-26'10'-48,"26"-4"-1936,12-1 1304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7.92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 2417,'0'3'3015,"8"4"-2097,12 5-631,-5-7-274,1 0 0,-1-1-1,1-1 1,0 0 0,0-1-1,28-1 1,-37-1-428,1-1 1,-1 0-1,0 0 0,1-1 1,11-4-1,-12 2-302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9.6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2993,'7'0'104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0.4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10066,'-2'2'192,"1"1"24,11 3-3008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1.1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 9026,'-8'3'-1176,"4"-3"792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1.4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 1 5521,'-14'18'384,"4"0"168,2 0-80,-1-1 17,1 1-73,-2-3-96,1-2-32,6-7-272,6-1-1088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0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 7114,'3'-5'1992,"-3"1"-1552,2-2-464,3-2-432,2-7 264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1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21 10026,'8'0'40,"2"-5"-960,5-3-984,4 0 1191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9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0 9754,'-22'7'-88,"22"-4"-304,10-1-24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9.9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4929,'0'13'232,"-2"-9"80,4-2-240,3-2-112,0 0-272,5-3 208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0.1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41 8378,'5'0'144,"2"-1"-208,8-11-1248,2 1-809,-7-5 1089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1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6329,'32'27'32,"-5"-9"104,5-15-1712,-2-4 984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8.18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14 4 4033,'-7'0'224,"2"0"136,4 3 528,5-2-32,4 0 17,5-1-49,4 1-128,4 1-296,4 0-96,0 0-112,3-1-56,2-2-104,3-2-24,1-3-72,-2 2-224,-6 1-1048,-5 3 864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2.5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6049,'3'3'96,"2"-1"-208,-1 1-360,-1 0 344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28.0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5 4329,'3'-5'4017,"-3"8"-3097,0 4-104,0 3-32,0 7-136,-3 4-63,-4 9-201,1 7-136,-1 8-216,2-1-120,1 5-496,1 0-433,1-4-1639,-1 0 1512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4:28.4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3585,'2'-7'8314,"5"11"-8018,1-4-96,7 1-144,4-1-24,8-1-16,3-3-24,2 1-216,-2 2-385,0 1 369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9.1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7482,'-5'21'3400,"2"-19"-3112,1-1-128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09.9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5913,'-3'2'2169,"6"1"-1769,2 0-184,5 0-976,0-1-953,-3 1 961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10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3185,'-3'9'120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2.3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33 9378,'-6'2'144,"6"-6"-352,5-7-1128,1-8 728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2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5 8394,'-15'21'512,"1"-11"656,14-14-2048,7-4-528,3-16 680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3.3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3625,'3'7'-24,"4"-7"344,3-9-704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3.0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 5081,'-6'21'168,"4"-8"-200,2-5-480,0-5 296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8.27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19 0 2785,'-1'1'1711,"-14"26"2266,15-26-3954,-1-1-1,1 1 0,0-1 0,0 1 0,-1-1 0,1 1 0,0-1 0,0 1 0,0-1 0,-1 1 0,1-1 0,0 1 0,0-1 0,0 1 0,0-1 0,0 1 0,0 0 0,0-1 0,0 1 0,0-1 1,0 1-1,1-1 0,-1 1 0,0-1 0,0 1 0,0-1 0,1 1 0,-1-1 0,0 1 0,1-1 0,-1 1 0,0-1 0,1 0 0,-1 1 0,1-1 0,-1 1 0,0-1 0,1 0 0,-1 1 0,1-1 0,-1 0 1,1 0-1,-1 0 0,1 1 0,-1-1 0,1 0 0,-1 0 0,1 0 0,0 0 0,-1 0 0,1 0 0,0 0 0,2-2-37,-1 0 0,0 0 0,0 0 0,1-1 0,-2 1 0,1-1 0,0 0 0,0 1 0,-1-1 0,0 0 0,1 0 0,-1 0 0,0 0 0,0 0 0,0-4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3.5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7914,'5'6'96,"0"-2"64,5-9-2121,-2-8 1057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5601,'0'11'304,"5"-6"656,2-5-1344,1 0-104,-1 0-232,0-3-136,1-4 472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3.8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 5825,'-7'11'144,"6"-3"-728,4-4 224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4.5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2777,'7'-12'584,"-4"6"528,-6 4-1328,-4 1 200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4.8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23 6433,'-8'-13'2337,"6"12"-2441,6-1-256,-1 0-24,5 1-1081,2-3 969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5.0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8266,'0'23'416,"-2"-7"416,2-4-912,0-3-296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4.3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 7818,'-9'14'512,"3"-6"360,2 1-392,4-6-224,0 0-192,5-3-576,2 0-464,5-5 480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5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9434,'-7'0'296,"4"1"-176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5.7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12259,'0'13'392,"3"0"88,12-7-992,2 1-264,5-5-921,-4-2-791,-3-2 1415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5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13 10522,'-22'13'480,"2"-11"385,10-1-929,13-2-737,9-4-231,3-2-624,9-9 960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8.79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9 5 1088,'1'-4'1601,"0"8"-537,-1 8-96,0 4-120,-1 10-368,-1 0-80,1 11-152,-1 2-96,1 1-552,-2 0-688,2-9 632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6.1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7 10626,'0'2'200,"0"-4"-424,0 0-392,-2-2-1000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7.0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30 448,'0'-11'152,"0"-1"536,-1 6 1713,-3 6-1145,1 1-664,-1 1-792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7.3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5441,'-5'7'1360,"10"-14"-2976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8.1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2785,'0'17'496,"3"-1"632,0 7-584,1 6 24,-3 13 152,-1 3 48,0 14-95,0 1-153,0-2-384,0 1-328,0-14-969,0-6-655,0-10 904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8.4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59 4209,'4'0'88,"4"-10"-48,2-4-80,2-1 56,0 2 64,1 8 360,2 4 144,-3 2 64,1 1-64,1 0-368,-1 1-208,2 2-792,-1 4-520,2-4 664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8.9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4681,'-2'15'256,"2"-9"112,2-3-528,-1-1 48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9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1656,'0'8'-32,"4"-4"216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29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0 3193,'-12'36'240,"5"-28"648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0.1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3097,'5'3'528,"-2"-1"568,2 0-40,-3 1-264,-1-1-231,-1-1-834,-1 2-1071,-4 2 800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0.8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5841,'-7'6'696,"2"-1"641,5-3-1625,5 1-817,5-3 513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9.09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 20 3449,'-1'-2'2248,"2"4"-1336,3 2-47,1 0-105,4 1-48,2-2-56,6-2-280,0-3-128,7-2-184,-1-3-88,2-1-992,-2 0-944,1 0 1063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1.1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5409,'0'0'160,"2"5"-216,1 0-560,4 1 368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1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8578,'32'7'-456,"-37"-4"-649,7-8 193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1.9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2713,'-7'6'840,"1"3"656,-3 4-736,4 1-304,0 1-432,2-1-296,3-6 168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2.1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10 6361,'-10'5'-584,"3"-19"168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2.3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8 4041,'-17'-5'800,"2"2"600,8 3-664,1 2-71,2 7-665,3 8-440,4 4 239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2.7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0 5921,'-12'12'752,"-1"-4"825,1 1-881,6-4-672,1-2-512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2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 7114,'-17'17'184,"9"-9"-120,1-5-64,2-3-160,2 0-81,-1-6-295,4-4-456,0-5 608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3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51 2713,'-14'-3'608,"9"0"464,3-2-200,2 3-400,0-1-216,9-2-240,1-1-128,8-4-768,4-3 592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3.3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0 6969,'-15'3'649,"7"1"1047,6-4-1904,2-5-840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3.8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9026,'0'15'-408,"2"-15"-88,3-2-368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1.89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48 70 4929,'2'-12'144,"1"-3"-16,-2 0-88,-2 3 160,-4 3 136,-2 5 264,-3 1 24,0 6-231,-1 1-473,1 0-24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4.7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6585,'-6'10'-656,"15"-10"128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4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28 638 11106,'-27'-624'-216,"39"619"-4161,-4-3 3297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6.3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78 3505,'30'-8'576,"9"-5"544,3-3-320,0-2-408,0 2-1096,-2 9 480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7.5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 28 3089,'-13'-5'1040,"1"0"712,2 1-744,1 0-391,4 0-521,2 0-96,0 3-304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37.8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0 4873,'-23'13'168,"-1"2"16,11 1-88,3 1 56,5 2 8,2-1 8,4-4-80,4-1-112,5-3 16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5:45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9 984,'14'-3'996,"0"1"0,1 0 0,-1 1 0,1 0-1,-1 2 1,29 3 0,-4 1-605,0 2 0,0 2 0,0 2 0,37 16-1,-55-18-330,0 2 0,-1 0-1,0 1 1,-1 1 0,0 1-1,-2 0 1,1 2 0,23 26-1,-11-3 45,-1 1 1,-3 2-1,0 1 0,-3 1 0,-2 1 1,-1 0-1,-3 2 0,-1 1 0,-3 0 1,-1 0-1,9 87 0,-17-84-80,-2 0 1,-3 0-1,-10 88 0,-41 151 125,45-258-131,-66 414 81,33-206 160,-3 26 645,6-12-126,-9 92 236,41-280-778,3 0 0,3 1 0,11 85 0,2-64 73,3 0 0,4-1 0,55 148-1,20-9-34,-51-149-204,4 8 4,-47-79-65,1 0 1,-1 0-1,0 0 1,0 1-1,-1-1 1,1 1-1,-1-1 0,-1 1 1,1 0-1,-1-1 1,-2 12-1,0-11 4,-1-1 0,0 1 0,-1-1 0,1 0 1,-1 0-1,-1 0 0,1-1 0,-1 1 0,0-1 0,0 0 0,0-1 0,0 1 0,-12 6 0,-10 11 12,7-3-8,0 0 0,1 2-1,2 0 1,0 1 0,1 1-1,1 1 1,-19 38 0,9 2 50,2 1 1,2 0-1,4 2 1,2 0-1,3 1 1,3 0-1,0 99 1,11 38 38,32 243 1,-8-216 15,31 450 89,-56-582-194,-4-1-1,-4 0 1,-4-1 0,-46 186-1,36-205-35,-4-2 0,-2 0 0,-4-2 0,-78 137 0,96-191 51,-1 0 0,-1-1 0,-29 29 0,37-42-406,-1 0 0,0-1 0,-1 0 0,-12 7 0,12-9-882,0 0 0,0-1 0,0 0 0,-1 0 0,-12 1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14.7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45 792,'34'-3'5857,"-13"-6"-3951,-9 3-1660,1 0 1,-1 2-1,1-1 1,0 2 0,0-1-1,17-1 1,-27 6-254,-1-1-1,0 1 1,1 0 0,-1 0-1,0 0 1,0 0 0,0 0-1,0 0 1,0 0 0,0 1 0,0-1-1,0 1 1,0-1 0,-1 1-1,1 0 1,0 0 0,-1-1-1,0 1 1,1 0 0,-1 0 0,0 0-1,0 1 1,0-1 0,-1 0-1,1 0 1,0 0 0,-1 1 0,1 3-1,1 3-33,0 1 0,-1-1 0,0 1-1,-1 0 1,-1 15 0,-4 4 24,-3-1 0,0-1-1,-1 1 1,-2-1 0,-1-1 0,-1 0 0,-2-1-1,0 0 1,-23 26 0,33-44-260,-1 0 1,-1 0-1,1-1 1,-1 0-1,-1 0 0,-12 8 1,-9-2-533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15.4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319 0 608,'-11'3'4461,"-14"3"-2284,15-6-2014,0 1 0,0 1 0,0 0 0,0 1 0,0-1 1,0 2-1,1-1 0,-1 1 0,1 1 0,0 0 0,1 0 1,-1 0-1,1 1 0,0 1 0,0-1 0,1 1 0,0 0 1,-10 14-1,4-4-152,0 0 1,2 1-1,0 1 1,1 0 0,1 0-1,0 1 1,-8 33-1,14-43-15,1 1 0,0-1 0,0 1-1,1 0 1,1 0 0,0-1 0,0 1 0,1 0-1,0-1 1,6 21 0,-5-26-130,0 0-1,0-1 1,1 1 0,-1-1-1,1 1 1,1-1 0,-1 0-1,0 0 1,1 0 0,0-1-1,0 1 1,0-1 0,0 0-1,1 0 1,-1 0 0,1-1-1,0 1 1,0-1 0,0 0-1,0 0 1,0-1-1,0 0 1,0 0 0,8 1 0,37 3-1011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16.1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1680,'9'0'172,"0"0"0,0 1-1,-1 0 1,1 1-1,0 0 1,-1 0-1,1 1 1,-1 0 0,0 0-1,0 1 1,0 0-1,0 0 1,-1 1 0,1 0-1,-1 0 1,9 9-1,-11-9-176,-1 0-1,0 1 0,0-1 0,0 1 1,-1-1-1,0 1 0,0 0 1,0 0-1,-1 0 0,0 1 0,0-1 1,-1 1-1,1-1 0,-1 1 1,-1-1-1,0 1 0,0-1 0,0 1 1,0 0-1,-1-1 0,-4 12 1,-4 12-324,-20 40 0,20-49-352,-5 9 109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17.1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0 1656,'-8'21'264,"3"4"209,-2 2-225,4 4-232,0 0-16,1 3 8,2-3 0,0 1 0,5 2 0,3-1-8,2 2-24,7 0-497,2-3 369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1.4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4428 4339 1328,'96'-64'408,"130"-87"209,128-84-161,107-68-184,75-47-208,46-26-40,18-6 8,-8 11 96,-26 23 344,-44 32 448,-53 36 184,-65 37 177,-65 33-289,-70 32-328,-67 28-88,-65 26-264,-64 24-168,-63 22-304,-64 24-152,-69 28-120,-68 33 64,-73 36 184,-71 39 48,-70 39 144,-65 39 48,-58 41 144,-49 41 80,-41 41 56,-32 41 16,-21 42-96,-12 38-104,-1 37-232,8 29-168,19 22-32,29 11 16,43-6 184,52-20 264,67-36 144,73-48-88,85-62-464,90-67-408,97-71-1088,94-68-9,93-70 377,85-63 280,77-63 984,66-59 192,59-55 552,49-47 176,45-42 232,36-35 64,34-27-111,27-23 23,27-17-192,22-10-168,20-8-384,15-3-192,9-2-152,2 2-264,-7 4-280,-15 10-120,-27 18 48,-34 23 232,-45 29-1305,-47 27 1265,-102 63-5153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2.26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49 2777,'0'-48'3931,"4"73"-3253,16 207 507,-10-101-3725,-6-89 1630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27.1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0 174 896,'24'2'2664,"17"-1"-1863,-23-5-855,0 0 1,0-2-1,0 0 0,-1-1 0,0 0 1,0-2-1,-1 0 0,0 0 1,0-2-1,-1 0 0,-1 0 1,0-1-1,-1-1 0,20-24 0,-15 16-268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28.1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16 1272,'0'-1'160,"-1"0"-1,1 0 0,-1 0 0,0 0 1,1 0-1,-1 1 0,0-1 1,0 0-1,1 0 0,-1 1 0,0-1 1,0 0-1,0 1 0,0-1 1,0 1-1,0-1 0,0 1 1,0-1-1,0 1 0,0 0 0,0-1 1,0 1-1,0 0 0,-1 0 1,1 0-1,-1 0 0,-1 0-30,0 1-1,-1 0 0,1-1 0,0 1 1,0 0-1,0 0 0,0 1 1,0-1-1,-3 3 0,-2 1-83,1-1-1,0 2 1,1-1 0,-1 1-1,1 0 1,-10 13-1,10-10-26,1 0 0,-1 1 1,2 0-1,-1 0 0,2 0 0,-1 1 0,1-1 0,1 1 0,0 0 1,1 0-1,-1 11 0,2-16-117,0 0 0,1 0-1,0 0 1,0-1 0,0 1 0,1 0 0,0 0-1,0-1 1,1 1 0,-1-1 0,1 0 0,0 1-1,1-2 1,-1 1 0,1 0 0,0 0 0,0-1 0,1 0-1,-1 0 1,1 0 0,9 5 0,13 4-616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29.3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169 1 1456,'-46'8'3777,"39"-8"-3599,-1 1 0,1 0 0,-1 0-1,0 1 1,1 0 0,0 0 0,-1 0 0,1 1-1,0 0 1,0 1 0,1-1 0,-1 1-1,1 1 1,0-1 0,-11 10 0,17-13-189,0 0 1,1 0 0,-1 0-1,0-1 1,0 1-1,0 0 1,1 0 0,-1-1-1,0 1 1,1 0-1,-1 0 1,0-1 0,1 1-1,-1 0 1,1-1-1,-1 1 1,1-1 0,0 1-1,-1-1 1,1 1-1,0-1 1,-1 1 0,1-1-1,0 1 1,-1-1-1,1 0 1,1 1 0,23 13-462,-25-14 455,34 15-1105,5 0 467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3.722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36 0 1016,'-2'1'280,"-3"3"232,-1 1-256,-1 0-136,1 0 73,1-1 31,2-1 136,2-1 88,3-1-16,3-1 24,4-1 16,2 0 0,4 0 48,2 0 24,2-2 16,1 0-31,1-1-137,-1 0-80,-2 0-120,-2 1-32,-3 2 8,-4 1 40,-2 3 48,-3 4-16,-2 4-64,-3 6-24,-3 5-88,-1 7-16,-2 5-32,-1 5-24,0 3-288,0 1-280,-1-2-1168,1-4 999,1-9-5664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4.20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380 76 912,'-1'-1'336,"0"-3"416,-2 0 49,-1-3 303,0-1 128,-1-1 152,0-1-23,0 0-305,0 1-112,1 3-256,1 1-144,-1 2-248,1 5-104,0 4-136,1 5-16,2 4-31,1 6-1,1 4 8,0 5 8,1 3 0,-2 1 0,-2 1 8,-4-2-24,-4-1-112,-4-1-121,-6-1-247,-5-1-72,-6-3-160,-7 0-24,-8-3-344,-6-2-513,-4-3 929,8-4-5097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4.611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0 359 2016,'1'0'56,"2"1"273,1 2 247,3 1 424,3 2 192,3 0-40,3 1-143,4-1-305,3-2-168,4-4-272,4-4-80,4-5-176,5-6-152,3-6-56,3-6 0,1-5 0,-1-4 8,-3-4-104,-2-3-96,-5-1-393,-3-1-247,-6 2 576,-6 7-4673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4.970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210 5 1320,'-1'0'376,"1"-1"361,-1-1-49,0 1-192,0 0-72,0 2-64,-1 1 0,0 3 80,-1 1 8,0 2-64,0 1-104,0 1-208,1 0-32,-1 1-16,0 1 0,-2 2-24,-3 2 0,-2 1-16,-3 3-32,-4 3-208,-3 3-96,-4 3-136,-3 2-272,-3 2 496,4-6-4025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5.225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0 156 1248,'0'0'152,"0"0"192,3-1 240,1-1 105,5-3-1,5-4-128,5-2-264,6-4-96,4-1-128,4-2-48,3-1-280,3-1-336,1-1 336,-6 2-3497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5.534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270 15 3193,'-3'-1'520,"-3"-2"368,-4-1-280,-3 1-384,-1 1-112,-1 1-88,0 2-16,0 2-8,2 3 0,0 1 112,2 2 136,0 0 184,1 2 40,0 1-55,1 2-129,-1 1-176,-1 1-56,-2 3-40,-1 0-8,-1 1-16,2 1-80,1 0-480,4-2-353,3-1-847,5-1 856,3-4-2561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5.83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529 10 2264,'-2'-1'529,"-4"0"615,-3-1-16,-4-1-168,-4 2-24,-4 0-55,-5 2-1,-3 2-104,-4 3-112,-3 3-304,-2 4-120,-3 3-136,0 6-48,-1 4-32,1 5-16,3 6-24,4 5-16,7 4-88,7 3-224,9-2-520,8-1-424,9-5 616,4-10-6946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2.56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41 248 2513,'0'-6'77,"-4"-116"355,3 106-311,-1 0 1,-1 1-1,0-1 0,-2 1 1,-9-24-1,10 36-1087,1 14 765,1 14 407,16 330-173,-12-308-382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6.253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234 1 2537,'-2'0'784,"-3"0"600,-4 1-288,-2 1-216,-4 2-295,-2 3-89,-3 3-192,-2 5-56,-2 4-104,-1 5-48,1 5-72,2 6-16,4 5-32,6 4-24,5 4-280,6 3-136,7 4-697,6-1 617,1-8-5473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6.61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432 4 3961,'-4'-1'472,"-5"0"336,-5 0-256,-4 0-136,-1 1-192,-3 2-152,-1 1 40,-2 3 240,-2 3 137,-1 4 183,0 3-24,-1 2-224,2 4-152,1 3-184,0 5-48,2 3-24,0 5-16,3 2-16,4 2-24,4 0-320,6-1-208,7-1-656,8-2-681,7-3 1081,2-7-3857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6.917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292 13 3577,'-5'-1'496,"-7"-1"824,-6-1-456,-6-1 145,-4 2-65,-3 2-328,-1 3-128,1 5-224,2 4-96,4 5-120,3 6-16,5 4-40,5 4-24,6 4-64,6 1-152,8 3-512,7 2-528,8 1 663,0-6-6144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7:37.396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0 2 5049,'1'0'128,"2"0"-48,4 1 16,5-2 32,3 0 16,6 0 0,3 1 8,4 2 0,3 5-32,2 5-48,1 6-32,-2 6-32,-3 7-8,-5 4 16,-6 2 0,-7 1 8,-9-1 0,-7 0-56,-8-1-48,-7 0-336,-6 1-448,-3-1 504,3-7-4281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24.978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3672 0 992,'0'0'244,"-17"33"2740,-231 347 317,91-148-3112,102-156-210,-4-2 0,-3-3 0,-75 66 0,46-46 69,-215 257 64,117-125-108,-168 199 757,19 15 0,-287 496 0,382-514-480,4-5-136,-29-18-11,192-291-145,24-33-1455,-79 86 0,109-137 729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28.801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4237 914 1248,'-183'-47'1530,"-851"-177"2595,120 24-2928,553 114-796,-169-32-129,378 95-107,-72-10 101,-220-62 0,92 18-1508,318 68-2272,25 8 3033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34.461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0 733 672,'374'-71'1577,"-115"26"-1399,-151 29 445,187-7 0,-47 7-230,-119 3-368,1028-96 52,-201 7 844,-478 15-758,702-111-3046,-892 154 2949,-229 36-108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36.948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19 4 2032,'-10'-2'-328,"2"1"48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37.291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610 1 1520,'-7'4'1053,"0"16"-687,-4 27-88,10-42-53,-8 39 783,-86 472 1582,31 2-2033,-96 561-438,-73-103-1078,219-917-565,5-22 524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46.875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0 3 976,'4'0'278,"-1"-1"1,0 0-1,0 1 0,0 0 1,0-1-1,0 1 0,1 0 1,-1 1-1,0-1 0,0 1 0,0-1 1,0 1-1,0 0 0,0 0 1,5 2-1,46 23 1989,-50-24-2267,8 4-67,0-1 0,1-1 0,0 0 1,17 3-1,8 3-1594,-17-4 921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3.03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1744,'7'1'4785,"24"2"-3671,24-2-386,-1 0-4433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47.160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0 1 944,'22'1'208,"-2"4"200,-1 0-40,-2 3 73,-2 0 143,-5-1 272,-2 1 40,2 0-184,-1-2-200,1 2-424,1-1-128,5-2-256,-1-2-200,1 0-520,-2-1-296,-2 3 687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47.444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1 0 3913,'22'10'384,"3"-5"520,5 1-984,5-2-208,1-4-64,-6 0 64,0-5 104,-8 0 144,-2 2 56,-3-2-8,-2 3-160,0 0-856,-2 1 688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49.430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252 1 1576,'-3'3'440,"0"0"433,-2 2-105,-4 3-280,2 2-192,-4 3-264,-1 0-32,-6 5 72,-3 3 64,-4 3 296,-2 2 88,2-1 32,0-1-64,3-3-288,5-3-216,4-3-768,5-6-848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51.198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38 0 3345,'6'3'152,"-12"5"128,1 2-216,0 3 32,1 5 264,1 2 216,0 4 328,-3 2 136,3 5-111,0-1-209,1 3-368,2 9-160,0 4-216,-2-3-264,2 4-872,-1-3-705,1-8 921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51.487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34 1 3073,'-10'26'192,"1"-7"160,3 1-352,2-2-432,3-1-328,-3 6 391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51.743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31 1 7314,'-12'19'152,"5"-8"-320,4-1-297,1-2-599,2 0-136,-1 2-80,-4 1 488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53.234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1 57 2288,'67'-16'3304,"-41"9"-3451,48-9-1,101 3-2171,-136 8 1549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53.565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0 0 2224,'10'7'80,"2"1"-15,0-2-9,-1 1 24,1-1 192,-2-1 392,0-2 120,2-1 40,1 0-208,3-2-416,2 0-256,2 0-456,4-2-152,1 0-360,-3 1-88,1-1 679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08:53.813"/>
    </inkml:context>
    <inkml:brush xml:id="br0">
      <inkml:brushProperty name="width" value="0.1" units="cm"/>
      <inkml:brushProperty name="height" value="0.1" units="cm"/>
      <inkml:brushProperty name="color" value="#EAEAEA"/>
    </inkml:brush>
  </inkml:definitions>
  <inkml:trace contextRef="#ctx0" brushRef="#br0">1 1 4569,'7'5'152,"1"-2"360,7 2-1360,4-2-328,2-3-65,1 0 273,2-3 936,-1-1 464,-3 1 208,-1 2-472,-1-1-184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79 123 2064,'1'7'3351,"0"0"-2786,1-26 108,-2 16-89,-3-46 5329,-7 40-5082,-10 25-109,17-12-656,1 1 0,0 1 1,0-1-1,0 1 0,1-1 0,0 0 0,-1 2 0,1-1 1,1-1-1,-1 0 0,1 2 0,1-1 0,-1-1 0,0 1 0,1 0 1,1 0-1,3 10 0,-5-13-40,1-2 0,-1 2 0,2-1 0,-1 1 0,0 0 0,1-2 0,-1 2 0,1 0 0,-1-2 0,0 2 0,2-2 0,-2 2 0,2-2 1,-2 1-1,2-1 0,2 3 0,-3-3-15,1-1 1,-2 0 0,2 0-1,-2 0 1,2 2 0,-2-2 0,0 0-1,2-2 1,-2 2 0,2 0-1,-1 0 1,0-1 0,0 1-1,-1-1 1,2 1 0,-2-2 0,0 2-1,2-1 1,-2 0 0,1-1-1,-1 1 1,1 1 0,-1-2-1,0 1 1,3-3 0,-6 5 24,-1 1 0,0 0 0,0 0 0,1-1 0,-1 1 0,0-2 0,-1 1 0,2 0 1,-1-1-1,0 2 0,-1-2 0,1 0 0,1 1 0,-2-1 0,1 0 0,0-1 0,-1 1 0,1 0 0,1-2 0,-2 2 0,1-1 0,0 0 0,0 1 1,1-2-1,-1 1 0,-1-2 0,1 2 0,2-1 0,-2 1 0,0-2 0,1 2 0,-1-2 0,2 1 0,-2-1 0,2 1 0,-2 0 0,2-1 1,-1 0-1,1 1 0,-1-1 0,1 0 0,0-1 0,-1 1 0,2 1 0,-1-1 0,1-1 0,-1 1 0,1 1 0,0-3 0,0 3 0,0-1 1,0-1-1,0 1 0,1 1 0,-1-3 0,1 3 0,-1-1 0,2 0 0,-1 1 0,0-2 0,1 1 0,-1 0 0,3-2 0,-5 6-36,-2 2 0,2-2-1,-1 1 1,1 0-1,0 0 1,1 0 0,-2 0-1,1 0 1,1 0 0,-1 0-1,1 1 1,-2-2-1,2 2 1,0 0 0,-1-2-1,1 2 1,0 0-1,0-2 1,0 2 0,1-1-1,-1 0 1,0 1-1,2-1 1,-2 0 0,1 0-1,-1 1 1,1-2 0,1 2-1,-1-2 1,-1 2-1,1-1 1,1-1 0,-1 2-1,2-2 1,-2 0-1,1 1 1,-1 0 0,2 0-1,-2-1 1,0 0 0,2-1-1,-2 2 1,2-1-1,-1 0 1,0-1 0,4 2-1,-1 2 0,1-1 0,0-1-1,1 0 1,-2 0-1,2 0 1,0-1 0,0 0-1,0-1 1,-2 2 0,2-2-1,0 0 1,-1 0-1,1-2 1,0 2 0,8-4-1,-8 2 8,-1-2 0,0 0 0,1-1 0,-2 1 0,0-1 0,1 1 0,-1-1-1,1-1 1,-2 1 0,1-2 0,-1 1 0,0 0 0,-1 0 0,5-11 0,-6 14 0,-1 2 0,-1-2 1,1 2-1,-1-2 1,0 0-1,2 2 0,-2-2 1,0 0-1,0 1 1,0 0-1,0 0 0,-2-1 1,2 1-1,0 0 1,-1-1-1,1 2 0,-1-2 1,1 2-1,-3-5 0,0 3 1,2 1 0,-2 0-1,0 0 1,2 0-1,-2 1 1,1-2-1,-1 2 1,0 0-1,0-1 1,1 1-1,-1 0 1,-1 1-1,1-2 1,0 1-1,1 1 1,-1 0-1,-1-2 1,-4 2-1,11 2-7,1-2 1,-2 1-1,2 1 0,-1-1 0,0 0 0,0 1 0,-1-1 0,2 2 0,-1-2 0,0 0 0,-2 2 0,2 0 0,0-2 0,-1 2 0,0 0 0,0-1 0,0 1 0,0 0 0,0-1 0,-1 2 1,0-1-1,1 0 0,-1 0 0,1 1 0,-2-2 0,1 2 0,-1-1 0,1 0 0,-1 1 0,0-1 0,0 1 0,0-2 0,0 2 0,0-1 0,-1 1 0,1-1 0,-1 1 0,-1-1 0,1-1 0,-1 3 1,1-3-1,0 1 0,-1 0 0,1-1 0,-2 1 0,2 0 0,-2 0 0,2-1 0,-2 1 0,0-2 0,1 2 0,-1 0 0,0-2 0,1 0 0,-1 2 0,0-2 0,0 1 0,-1-1 0,2 1 0,-1-2 1,-1 1-1,1 0 0,-1-1 0,1 0 0,-5 2 0,12-2 6,-1 0-1,0 0 1,0 0 0,-1 0 0,1 0 0,1 0 0,-1-2 0,-1 2-1,1-1 1,0 1 0,0-1 0,-1-1 0,1 1 0,0-1 0,-1 1-1,1 0 1,0-1 0,-2 1 0,2-2 0,0 2 0,-2-2-1,2 2 1,-2-2 0,0 1 0,2-1 0,-2 1 0,1 0 0,-1-1-1,1 0 1,-1 1 0,0-1 0,-1 0 0,2-1 0,-2 1-1,1 1 1,-1-1 0,0 0 0,0 1 0,0-1 0,0-7 0,0 5 8,-1 0 0,-1-1 0,2 1 0,-1-1 0,-2 1 1,2-1-1,-1 1 0,0 0 0,-1 0 0,0 0 0,1 1 0,-1-1 1,-1 1-1,1-1 0,-1 1 0,0 0 0,0 0 0,0 0 0,0 1 1,-2-1-1,-6-4 0,8 7-15,0 0 1,0-2-1,0 1 0,0 1 1,0 1-1,0-1 1,0-1-1,0 2 0,-1 0 1,0-1-1,1 1 1,0 1-1,0-1 0,0 0 1,0 2-1,-2-1 1,2-1-1,0 1 0,0 1 1,0 1-1,1-2 1,-1 0-1,0 2 0,0 0 1,1-1-1,-1 1 1,2 0-1,-2 0 0,1-1 1,0 1-1,0 1 0,1-1 1,-1 1-1,0 0 1,2-1-1,-2 1 0,2 0 1,0 0-1,-1 0 1,1 0-1,-1 0 0,1 0 1,1 0-1,-1 0 1,1 7-1,-2-6 2,2 1-1,0-1 1,0 1 0,0-2 0,0 1-1,2 1 1,-2-1 0,1 0 0,0 0-1,1 0 1,-1 0 0,2-1-1,0 2 1,-2-2 0,2 0 0,3 5-1,-3-6 5,0 1-1,0-2 1,-1 0 0,2 1-1,-1 0 1,0-2-1,1 2 1,-1-2-1,1 1 1,0-1 0,-2 0-1,2 1 1,1-1-1,-1-1 1,0 1-1,0-1 1,-2 2 0,3-2-1,-1 0 1,0 0-1,0-2 1,0 2-1,0-1 1,5 0 0,-5-1 5,0 1 1,1 0 0,-1 1 0,-2-3 0,2 1 0,0 1 0,1 0-1,-3-2 1,2 0 0,-1 2 0,1-2 0,-1 1 0,-1-1 0,1 0-1,0-1 1,0 1 0,-1 1 0,1-2 0,0 0 0,-2 1 0,0-1-1,2 0 1,-1 0 0,-1 1 0,0-1 0,1 0 0,-2 0 0,1 0-1,-1 0 1,0-1 0,0 1 0,0 0 0,0 0 0,0 0-1,-3-8 1,3 7 0,-1-1-1,0 1 1,-2-1-1,1 2 0,1-1 1,-2 1-1,1-2 1,-1 2-1,0-1 1,1 1-1,-3 0 0,3 0 1,-2 0-1,0 1 1,0-1-1,0 0 1,-1 1-1,1 0 0,-1 1 1,1-1-1,-2 0 1,2 2-1,-1-2 1,0 2-1,0-1 0,0 1 1,0 0-1,-6-1 1,8 1-15,0 1 0,-1 0 0,2 0 0,-1 0 0,-1 0 0,1 0 1,0 1-1,1-1 0,-2 2 0,1-2 0,0 1 0,0 0 0,1 1 0,-2-1 1,1 0-1,0 1 0,1-1 0,0 1 0,0 0 0,-1 0 0,0 0 0,2 1 1,-2-2-1,2 2 0,-2 0 0,2 0 0,-3 3 0,1 0 3,1-1 0,1-1 0,1 2 0,-1-1 0,1 0-1,-2 1 1,2-2 0,0 1 0,0 1 0,2-1 0,-2 1 0,1-2 0,0 1-1,1 1 1,2 4 0,-3-4 5,2-1 0,-2-1 0,2 2 0,0-2 0,-1 0 0,1 0 0,1 1 0,-1-1 0,1-1 0,-1 1 0,1 0 0,0-1 0,0 1 0,0-1 0,7 4 0,-7-6 1,-1 0 1,1-1-1,-2 2 0,2-1 0,1-1 0,-3 0 0,2 0 0,-1 0 0,1 0 0,-1 0 0,1 0 0,0 0 0,-1-1 1,1-1-1,-2 2 0,2-1 0,-1 0 0,0-1 0,1 1 0,-1-2 0,-1 2 0,1-1 0,1 0 0,-1 0 1,0 0-1,1-4 0,0 2 10,0 0 0,0-1 0,0-1 0,-1 2 0,1-1 0,-2-1 0,1 1 0,0-1 0,-2 1 0,2 0 0,-2-2 0,3-8 0,-4 14-93,0-1 0,0 1 0,0 0 0,0-2 0,0 1 0,0 1 0,0 0 0,0-1 1,0 1-1,0-2 0,0 2 0,-1 0 0,1-1 0,-1 1 0,1 0 0,-2-1 0,2 1 0,-1-1 0,1 1 0,-1 0 0,-1-1 0,1 1 0,1 0 0,-2-1 0,1 2 0,0-1 0,-1 0 0,1 1 0,0-2 0,-1 1 0,1 1 0,0-1 0,-1 1 0,1 0 0,-2-2 0,2 2 0,-1 0 0,1 0 0,0 0 1,-1-1-1,0 1 0,0 0 0,1 1 0,0-1 0,-1 0 0,1 0 0,-2 0 0,2 2 0,0-2 0,-4 1 0,-12 6-2375,1-1 854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3.28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5 2641,'-1'-2'800,"3"0"-136,0 2 208,3 2 64,-1 1-96,2 2-119,3 3-241,0 0-144,5 0-264,2-1-40,2-3-16,3-2-8,2-3-16,0-3-40,1 0-880,-2-2 664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84 2048,'0'2'402,"-2"1"-1,2 0 1,0 0-1,-1-1 1,1 1-1,0 0 1,0-1-1,0 1 1,1 0-1,-1 0 0,0-1 1,2 1-1,0 4 1,8-5 1685,5-21-1357,-12 14-613,21-48 265,-23 50-371,1 1-1,-1-1 0,0-1 0,-1 1 1,2-1-1,-2 1 0,1 1 0,-1-2 1,0 1-1,0-1 0,0 1 1,0-1-1,-1-4 0,-1 8-11,2 0 1,-1 0-1,1 0 0,-1 0 1,1 1-1,-2-1 1,2 0-1,-1 0 0,1 2 1,-1-2-1,1 0 0,-2 1 1,2-1-1,-1 1 0,1-1 1,-1 2-1,1-2 0,0 0 1,-2 1-1,2-1 0,0 1 1,0 1-1,-1-2 1,1 1-1,0-1 0,0 2 1,0-2-1,0 1 0,-2-1 1,2 1-1,0 1 0,0-1 1,-12 32 60,11-27-24,0 1 1,-1 0-1,2-2 1,-1 2-1,1 0 1,0 0 0,1-1-1,-1 1 1,2-1-1,-1 0 1,0 1-1,2-1 1,-2 0-1,2 1 1,4 8-1,-4-12-25,-2-1 0,0 0 0,2 1-1,0-2 1,-2 2 0,2-2 0,-1 2-1,0-2 1,0 0 0,1 1-1,0-1 1,0 0 0,-1 1 0,1-1-1,0 0 1,1-1 0,-1 2 0,-1-2-1,1 0 1,0 1 0,1-1-1,-2 0 1,1 0 0,0-1 0,0 1-1,1 0 1,-2-2 0,1 2 0,0-1-1,-1 0 1,1-1 0,0 2-1,0-1 1,-1-2 0,5-1 0,13-8-11,1-3-1,-1 0 1,-1 0 0,-1-2 0,22-25 0,-7 9-87,-82 51 80,44-13 9,-1-1 1,1 2-1,-1-2 0,1 1 1,0 1-1,1 0 0,-1 0 1,1 1-1,0-2 0,0 2 1,-3 8-1,5-11-2,0 1 1,0-1-1,0 0 0,1 2 0,0-2 0,-1 1 1,1 1-1,1-2 0,0 1 0,-1 1 0,1-2 1,0 1-1,1 0 0,-1 0 0,1 0 0,-1 0 1,4 6-1,-1-8 4,-2 0 0,2-1-1,0 1 1,0 0 0,-1-2 0,1 2 0,0-2 0,-1 2 0,1-2-1,0 1 1,1-1 0,-1 0 0,-1 1 0,2-2 0,-1 1 0,1 0-1,-1-1 1,6 2 0,75 1 29,-47-2-36,-3-1 1,-26 0-5,0-1 1,0 1-1,2 0 1,-2 1 0,0 0-1,2 1 1,-2-1-1,0 2 1,0-1 0,0 1-1,8 4 1,-16-6 8,0 1 1,-1 0-1,1 0 0,0-1 0,-1 0 1,1 1-1,-2-1 0,2 0 1,-1 1-1,1-1 0,-1 0 1,-1 1-1,1-1 0,1 1 1,-2-1-1,1 0 0,0-1 0,-1 2 1,1-1-1,0-1 0,-1 1 1,1 1-1,0-2 0,-3 1 1,-45 32 24,46-32-24,-57 26 56,50-24 29,0 1 0,-1 1 1,0-1-1,2 2 0,-1 0 0,-15 12 0,25-17-70,0-1-1,0 2 1,1-2-1,-1 1 1,0-1 0,0 0-1,1 2 1,-1-2-1,0 1 1,2-1-1,-2 0 1,0 1 0,1-1-1,-1 0 1,0 2-1,1-2 1,-1 0-1,2 0 1,-2 1 0,1-1-1,-1 0 1,2 0-1,-2 0 1,1 1-1,-1-1 1,1 0-1,-1 0 1,2 0 0,-2 0-1,1 0 1,0 0-1,28 7 211,22 1-76,78 8-40,-118-16-102,-2 0 0,1 0 0,1-1 0,-2 0 0,1-1 0,-1 1 0,1-2 0,-1 1 0,1-2 0,11-6 0,-19 10-6,-2 0-1,0 0 0,0 0 1,1 0-1,-1 0 0,0 0 1,0 0-1,1 0 0,-1 0 1,0 0-1,0-1 0,0 1 1,2 0-1,-2 0 0,0 0 1,0 0-1,0 0 0,1-2 1,-1 2-1,0 0 0,0 0 1,0 0-1,0-1 0,0 1 1,1 0-1,-1 0 0,0 0 1,0-1-1,0 1 0,0 0 1,0 0-1,0 0 1,0-2-1,0 2 0,0 0 1,0 0-1,0-1 0,0 1 1,0 0-1,0 0 0,0-1 1,0 1-1,0 0 0,0 0 1,0-2-1,0 2 0,0 0 1,-1 0-1,1 0 0,0-1 1,-22-6 72,-28 3-3,39 3-48,-71 3 144,79-2-163,0 0-1,1 0 0,-1 2 1,0-2-1,0 0 0,1 1 1,-1-1-1,2 1 0,-2 1 0,0-2 1,1 1-1,-1 1 0,1-1 1,0 0-1,0 2 0,0-2 1,0 1-1,0 0 0,0 0 1,0-1-1,0 2 0,1 0 1,0-2-1,-1 2 0,-1 2 0,3-2 6,0-2 0,2 2 0,-2-2 0,1 0 0,-1 2 0,2-1 0,-2-1 0,1 0 0,0 1 0,1 0 0,-1 0 0,0-1 0,1 0 0,-1 1 0,0-1 0,1 0 0,-1 1 0,0-2 0,1 1 0,-1 1 0,2-2 0,-2 1 0,1 0 0,0-1 0,0 2 0,-1-2 0,2 0 0,1 1 0,61 15 137,-61-16-149,22 6 22,1-2 1,49 0-1,-64-4-386,-1-2-1,0 1 1,1 0-1,-1-1 0,-1 0 1,1-1-1,0-1 1,0 0-1,13-7 0,-11 1-2323,-7-2 962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264 1 3097,'-83'0'4719,"82"0"-4589,-2 0 0,2 0 0,0 0 0,-1 0 0,1 1 0,-1-1 0,1 0 0,0 2 0,-1-2 0,1 1 0,0-1 0,-1 1 0,1-1 0,0 2 1,-1-1-1,1-1 0,0 1 0,-2 4 0,3-4-104,0 0 0,0 1 1,0-1-1,0 0 0,1 1 1,-1-1-1,0 0 0,2 1 1,-2-1-1,0 0 0,1 1 1,-1-1-1,1 1 1,1-1-1,-2 0 0,1 1 1,0-2-1,-1 1 0,2 0 1,-1 1-1,0-2 0,1 1 1,-1 0-1,0-1 0,2 2 1,17 11-231,2-2 0,0 0 0,1 0 0,-1-3-1,1 0 1,1-1 0,-1 0 0,2-3 0,-1 0 0,0-2 0,29 1 0,-50-3 121,0 0-1,-1 0 1,1 0-1,0 0 1,-2 0 0,2 0-1,0-1 1,-1 1-1,1 0 1,0-2-1,-2 1 1,2 1-1,2-4 1,-5 4 77,0 0-1,1-1 1,-1 1-1,0 0 1,0-2 0,0 2-1,0 0 1,0-1-1,0 1 1,0-1 0,0 1-1,0 0 1,0-2-1,0 2 1,0-1 0,0 1-1,0 0 1,0-1-1,0 1 1,0 0 0,0-2-1,-1 2 1,1 0-1,0-1 1,0 1 0,0 0-1,-1-1 1,1 1-1,0 0 1,0-2-1,-2 2 1,2 0 0,0 0-1,-1-1 1,1 1-1,-1 0 1,-5-6 172,1 2-1,-2 0 1,2 2 0,-2-3-1,0 3 1,0-1 0,-13-4-1,-2 0 17,1 3-1,-1 0 1,-1 2 0,1-1-1,-1 3 1,1 0-1,-1 0 1,2 3-1,-2-1 1,1 2 0,-24 7-1,46-11-143,-1 0-1,-1 0 1,1 2-1,-1-2 1,2 0-1,-1 0 1,0 1-1,-1-1 1,2 1-1,-1-1 1,0 0-1,1 2 1,-2-2-1,1 1 1,1 0-1,-1-1 1,1 2-1,-2-2 1,2 1-1,-1 0 1,1 1-1,0-2 1,-1 1-1,1 1 1,0-1-1,-2-1 1,2 1-1,0 1 1,0-1-1,0 0 1,0-1-1,0 2 1,0-1-1,0 2 1,2-1 6,-1 1 1,0 0 0,1 0-1,0-1 1,0 1-1,-1 0 1,2-1 0,-1 1-1,0-2 1,1 2 0,5 3-1,74 40 194,-53-33-524,1-1-1,-1-2 1,1-1-1,1-2 1,1 0 0,-1-2-1,38 1 1,-68-10 602,-12-4-38,-13-7 176,1 11-339,0 0 0,0 1 0,0 0-1,0 2 1,0 1 0,0 1 0,-2 2 0,-25 5 0,48-8-115,0 0 0,-1 0 0,2 1 0,-2-1 0,2 0 0,-2 2 0,2-1-1,-2-1 1,2 1 0,-2 1 0,2-2 0,-1 1 0,0 1 0,0-1 0,1 0 0,0 1 0,-1-1 0,1 2 0,0-2 0,-1 0 0,1 1 0,0 0 0,-1 0 0,2-1 0,-3 5 0,3-2 6,0-2 1,0 1-1,2 0 1,-2 1-1,0-1 0,1-1 1,1 1-1,-2 0 0,1-1 1,0 1-1,1 0 0,-1 0 1,0-1-1,2 1 1,1 2-1,8 10-26,2 0 0,-1-1 0,2-2 0,19 15 0,-16-16-166,-1-2 0,1 1 0,0-2 0,26 8-1,51 26-1513,-95-42 1691,2 0 1,-2 0 0,1 0-1,-1 0 1,1 0 0,-1 0-1,2 2 1,-2-2 0,1 0 0,-1 0-1,0 0 1,1 1 0,-1-1-1,2 0 1,-2 1 0,0-1-1,1 0 1,-1 2 0,0-2-1,0 0 1,2 1 0,-2-1-1,0 0 1,0 1 0,1-1-1,-1 2 1,0-2 0,0 1-1,0-1 1,0 2 0,1-2-1,-1 0 1,0 1 0,0-1-1,0 1 1,0 1 0,-27-1 891,-57-15 1225,76 13-2069,-218-56 1028,204 50-1050,22 7-20,0 2 1,-1-2-1,1 0 1,0 0-1,0 0 1,-2 0-1,2 1 1,0-1-1,0 0 1,-1 0-1,1 1 1,0-1 0,0 0-1,0 0 1,-2 2-1,2-2 1,0 0-1,0 1 1,0-1-1,0 0 1,0 1-1,0-1 1,0 0-1,0 2 1,0-2-1,0 0 1,0 1-1,0-1 1,0 0-1,0 2 1,0-2-1,0 0 1,0 1-1,0-1 1,0 0-1,0 1 1,0-1-1,2 0 1,-2 0-1,0 2 1,0-2-1,0 0 1,1 0-1,-1 1 1,0-1-1,0 0 1,2 0-1,-2 0 1,1 1-1,11 25-141,6 3-406,-1-2 1,4 0 0,-1-2-1,2 0 1,1-1 0,39 32 0,-62-55 542,1-1 1,-1 0-1,0 0 1,0 0-1,2 0 0,-2 0 1,0 2-1,0-2 1,1 0-1,-1 0 1,0 0-1,0 1 1,2-1-1,-2 0 1,0 0-1,0 1 1,0-1-1,0 0 1,1 0-1,-1 2 0,0-2 1,0 0-1,0 1 1,0-1-1,0 0 1,0 1-1,0-1 1,0 0-1,0 0 1,0 2-1,0-2 1,0 0-1,0 1 1,0-1-1,0 0 0,0 1 1,0-1-1,0 0 1,-1 0-1,1 2 1,0-2-1,0 0 1,0 0-1,0 1 1,-2-1-1,2 0 1,0 0-1,0 2 0,-28 7 65,-32-5 1150,42-4-1056,2-1-1,-1-2 1,0 0-1,0 1 1,0-2-1,1-2 1,0 1-1,1-2 1,-1 0-1,1-1 1,0 0-1,0-2 1,1 1-1,1-1 1,-1 0-1,-13-16 0,19 11 64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12 6161,'-5'7'536,"2"2"161,4 2 119,7-1 192,16-5-232,11-1-168,22-6-232,6-5-192,17-4-264,3-3-384,9 2-2096,6 0 1664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1 220 1424,'19'-19'928,"-1"0"0,21-34-1,-34 47-984,-1 1-1,-1-2 1,1 0 0,-1 2-1,0-2 1,-1 0-1,1 1 1,0-1 0,-2 0-1,0 0 1,1 1-1,-2-3 1,1 3-1,-1-12 1,-4 7-526,1 3 173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190 245 2320,'0'2'60,"0"-2"0,0 0-1,0 0 1,0 0 0,0 1-1,0-1 1,0 0 0,0 0-1,0 1 1,0-1 0,0 0-1,0 0 1,0 2 0,0-2-1,0 0 1,-2 0 0,2 0-1,0 1 1,0-1 0,0 0-1,0 0 1,0 0 0,-1 2-1,1-2 1,0 0 0,0 0-1,0 0 1,0 0 0,-1 1-1,1-1 1,0 0 0,0 0-1,-2 0 1,2 0 0,0 0-1,0 0 1,0 0-1,-1 0 1,1 0 0,0 0-1,0 0 1,-1 0 0,1 0-1,0 0 1,0 0 0,-2 0-1,2 0 1,0 0 0,0 0-1,-1 0 1,1 0 0,0 0-1,0 0 1,0 0 0,-1-1-1,1 1 1,0 0 0,-2-28 914,13-35-884,-4 44-66,9-37-68,-15 53 10,-1 2 1,2-2-1,-2 1 0,0-1 0,0 0 0,0 2 1,0-2-1,0 0 0,0 1 0,0 0 0,-2 0 0,2-1 1,-1 0-1,1 2 0,-1-2 0,1 0 0,-2 2 0,0-4 1,0 5 16,1-2 1,0 2 0,-1-1-1,1 1 1,0-1 0,-1 1-1,1 0 1,-1-2-1,1 2 1,0 0 0,-1 0-1,0 0 1,0 0 0,1 0-1,0 0 1,-1 0 0,1 0-1,0 0 1,-1 2 0,1-2-1,0 0 1,-1 1 0,-2 0-1,-41 18-4,26-9 21,13-8 29,-3 3 0,1-3 0,0 0 0,0 0 0,0 0 0,0-1 0,-15 0 0,21-1-37,1 0 0,0 0 0,-1 0-1,2 0 1,-1-1 0,0 1 0,-1 0 0,2-1 0,-1 1 0,0 0 0,-1-2 0,2 2 0,-1-1 0,-1 1 0,2-1 0,-1-1 0,1 2 0,-1-1-1,1 1 1,-2-1 0,2-1 0,-1 1 0,1 1 0,-1-3 0,1-1-120,-2 1 0,2-1 0,0 0 0,-1 2 0,1-3 0,1 1 0,-1 2 0,0-2 0,2 0 0,-2 1 1,2-7-1,5-10-479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 1 2040,'-27'18'980,"1"1"0,1 0 0,0 2 0,-24 29 0,34-35-1005,15-16 30,0 1 0,0 0 0,0 0 0,0 0 0,0 0 0,0 0 0,0-1 0,-1 1 0,1 0 1,0 0-1,0 0 0,0 0 0,0 0 0,0-2 0,0 2 0,0 0 0,0 0 0,0 0 0,0 0 0,-1 0 0,1 0 0,0 0 0,0-1 1,0 1-1,0 0 0,0 0 0,-2 0 0,2 0 0,0 0 0,0 0 0,0 0 0,0 0 0,0 0 0,-1 0 0,1 0 0,0 0 0,0 0 0,0 0 1,0 0-1,-1 0 0,1 0 0,0 0 0,0 0 0,0 0 0,0 0 0,0 0 0,-2 0 0,2 0 0,0 0 0,0 1 0,0-1 0,0 0 1,0 0-1,0 0 0,-1 0 0,1 0 0,0 0 0,0 0 0,0 2 0,0-2 0,0 0 0,0 0 0,0 0 0,0 0 0,0 0 0,0 1 1,0-1-1,-1 0 0,5-28 208,13-32-83,-5 14-390,-14 39-66,-13 29 221,-27 63 137,39-79-60,2-2 0,-1 1 1,1 0-1,0 1 0,-1-1 0,1 1 0,1-1 0,0 1 0,0-1 0,0 0 0,0 1 0,1-1 0,-1 1 1,2-1-1,2 7 0,5 3-170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91 1312,'-9'3'448,"2"-1"120,3 2-95,4-1-121,1 1-280,5-3-16,2-1 64,1-1 80,0-7-8,0-2-8,-2-3-96,0-2-200,-6-4-328,0 0-208,-2-4 304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195 181 2120,'-20'-23'1020,"-1"-1"5,-1-1 1,-1 2-1,0 2 1,-1-1-1,-33-20 1,53 43-808,8 10-55,12 12 109,39 37-316,0-3-1,3-2 0,2-3 1,105 69-1,-87-73-492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701 133 176,'-8'3'237,"0"-2"-1,-2 0 1,2 1 0,-2-2-1,2 0 1,0 0 0,-1-2-1,1 2 1,-1-1 0,-10-3-1,-92-31 1707,45 12-1329,6 16-278,52 7-322,0 0-1,0-2 0,0 2 1,0-1-1,-1 0 0,1-2 0,0 2 1,1-2-1,-1-1 0,0 1 1,-7-5-1,14 8-5,1 0 0,0-1 0,-1 1 0,1 0 0,0 0 0,0-2 1,-2 2-1,2 0 0,0 0 0,0-1 0,-1 1 0,1 0 0,0-1 0,0 1 0,0 0 0,-2-2 1,2 2-1,0 0 0,0-1 0,0 1 0,0-1 0,0 1 0,0 0 0,0-2 0,0 2 0,0 0 1,0-1-1,0 1 0,0-2 0,0 2 0,0 0 0,0-1 0,2 1 0,-2 0 0,0-1 0,0 1 0,0-2 1,0 2-1,1 0 0,-1-1 0,26-11 55,32 2-114,-31 9-2,-27 2-101,0-1 134,0 0 1,0 0 0,0 0-1,0 0 1,0 0-1,0 0 1,0 0 0,0 0-1,0 0 1,0 0 0,0 0-1,0 0 1,-47 7-1040,5-1 955,-18 3 824,1-1 1,-80-2-1,196-23 187,-43 17-871,1 0 0,0 2 0,-1 0 0,23 5 0,-31-5-31,-1 0 1,2 0-1,-2-1 1,1 2-1,-1-1 0,-1 1 1,1 0-1,1 1 1,-2-1-1,1 1 0,-1 0 1,1 0-1,-1 0 1,5 7-1,-9-9 4,1 0 0,-1 0 0,0 1 0,2-1 0,-2 0 0,0 1 0,0 0 0,0-2 0,0 2 0,-2-1 0,2 1 0,0-1 0,-1 0 0,1 1 0,-1-2 0,1 2 0,-2 0-1,1-2 1,0 2 0,-1-2 0,1 2 0,0-2 0,-1 1 0,0 2 0,-46 48 38,43-47-39,-176 168 100,181-173-104,0 0 1,0 0 0,-1 0 0,1 1-1,0-1 1,0 0 0,0 0-1,0 0 1,0 0 0,0 0 0,0 2-1,0-2 1,0 0 0,0 0-1,0 0 1,0 0 0,0 0 0,0 1-1,0-1 1,0 0 0,0 0-1,1 0 1,-1 0 0,0 0-1,0 0 1,0 2 0,0-2 0,0 0-1,0 0 1,0 0 0,0 0-1,0 0 1,2 0 0,-2 0 0,0 0-1,0 1 1,0-1 0,0 0-1,0 0 1,0 0 0,1 0-1,-1 0 1,0 0 0,0 0 0,0 0-1,0 0 1,0 0 0,1 0-1,-1 0 1,0 0 0,0 0 0,0 0-1,0 0 1,0 0 0,2 0-1,-2 0 1,0 0 0,0 0 0,26 1 211,28-2 65,-30-5-244,1 0 1,-1-2-1,-1-1 1,0 0 0,34-20-1,-27 13-41,0 3-1,41-14 1,-71 27 1,2-2 0,-2 2 1,0 0-1,0 0 0,0 0 1,0 0-1,1-1 0,-1 1 1,0 0-1,0 0 0,0 0 1,2 0-1,-2 0 0,0 0 1,0 0-1,1 0 0,-1 0 1,0 0-1,0 0 0,0 0 1,1 0-1,-1 0 0,0 0 1,0 0-1,2 0 0,-2 0 1,0 0-1,0 0 0,1 0 1,-1 0-1,0 0 0,0 0 1,0 0-1,1 0 0,-1 0 1,0 1-1,0-1 0,0 0 1,2 0-1,-2 0 0,0 0 1,0 2-1,0-2 0,0 0 1,0 0-1,1 0 0,-1 1 1,0-1-1,0 0 0,0 0 1,0 0-1,0 1 0,0-1 1,0 0-1,0 0 0,0 2 1,0-2-1,0 0 0,0 0 1,0 1-1,-16 25-59,-29 22 35,-44 28 27,55-50 4,2 3 0,-33 36 0,135-72-84,-58 6 73,1-1 0,1 2 1,-2 0-1,2 2 1,-1-1-1,-1 0 1,2 2-1,-2 0 0,21 8 1,-31-10 0,1 0-1,1 1 1,-1-1 0,0 0 0,-1 2-1,0-2 1,0 1 0,1 0 0,0 1 0,-2-1-1,2 0 1,-2 1 0,2 0 0,-2-1-1,1 1 1,-1 0 0,3 5 0,-3-4-9,-1 0 1,0 0-1,0 0 1,0-1 0,0 1-1,-1 0 1,1 0-1,-1 0 1,-1 0-1,2-1 1,-1 1 0,0 0-1,-2-1 1,2 1-1,-1-1 1,0 1-1,0-2 1,-5 6-1,-3 7 59,7-9-99,0-1 0,0 1 0,-1-1 0,0 1 0,0-1 0,0-1 0,0 0 0,0 1 1,-1 0-1,1-1 0,-2-2 0,1 2 0,-9 3 0,14-7 45,0 0 0,0 0 0,-1 0 1,1 0-1,0 0 0,0 0 0,-2 0 0,2 0 0,0 0 1,0 0-1,0 0 0,-1-1 0,1 1 0,0 0 0,0 0 1,0 0-1,0 0 0,-1-2 0,1 2 0,0 0 0,0 0 0,0 0 1,0-1-1,0 1 0,0 0 0,-2 0 0,2 0 0,0-1 1,0 1-1,0 0 0,0 0 0,0-2 0,0 2 0,0 0 1,0 0-1,0-1 0,0 1 0,0 0 0,0 0 0,0-1 0,0 1 1,0 0-1,2 0 0,-2 0 0,0-2 0,0 2 0,0 0 1,0 0-1,0 0 0,0-1 0,1 1 0,-1 0 0,0 0 1,0 0-1,0 0 0,1-1 0,-1 1 0,0 0 0,0 0 0,0 0 1,2 0-1,-2 0 0,0 0 0,0 0 0,1 0 0,-1 0 1,0-2-1,19-14-2755,-8 9 2001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897 0 2000,'-17'11'777,"-10"4"751,-4 1-160,-14 10-496,-9 4-247,-13 14-337,-5 2-32,-5 9-56,-3-1-16,-1 4-48,-5 2-128,5 2-224,5-4-192,19-10-857,11-6 753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3.86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 2 1584,'5'-2'296,"0"2"657,-1 2 287,-3 3 392,0 0 65,-2 0-177,-1 2-256,-1-2-512,-2 0-512,1-2-1856,0 0 1072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245 20 344,'9'-6'248,"0"-7"3049,-13 12-2649,-4 1-120,-3 1-264,0 1-88,-7 0-112,1 0-24,-6 2-32,-3 0 0,-4 3 8,-2-1 0,2 3-256,1-1-504,5 3 448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5289,'3'0'200,"6"9"368,3 2 200,3 7 73,4 4-105,11 2-496,5 2-152,10-5-88,0-2-104,9-9-592,0-3-601,5-6 681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31 1192,'3'-3'30,"-1"1"0,1-1 0,0 0 0,-1 1 0,1 0 0,1 0 0,-1 0-1,1-1 1,-1 2 0,1 0 0,-2-1 0,3 1 0,-1 0 0,0 1 0,-2-2 0,2 2 0,1-1-1,3 1 1,-42 33 472,7-16 49,20-14-394,1 1 0,0 0 0,0 0 0,1 0 0,-1 0 0,1 0 0,1 2-1,-2-1 1,-3 7 0,59-10-101,-23-6-83,-8 1 30,0 0-1,0 2 1,23-1-1,-40 2-21,-1 0 0,0 0 0,1-1 0,0 1 0,0 0-1,-1 1 1,0-1 0,1 0 0,-1 0 0,2 0-1,-2 2 1,1-2 0,-1 0 0,0 1 0,1-1 0,-1 2-1,0-1 1,1-1 0,-1 1 0,0 1 0,1-2-1,-1 1 1,-1 0 0,1 1 0,1-1 0,-1 0 0,-1 1-1,2-1 1,-2 0 0,1 1 0,-1-1 0,1 1-1,-1-1 1,0 0 0,2 1 0,-2-1 0,0 2 0,0-2-1,0 0 1,0 1 0,0-1 0,0 0 0,0 2-1,0-2 1,0 1 0,-2-1 0,2 2 0,-5 9 37,-2 0 1,0 1-1,0-1 0,-1-1 1,0-1-1,0 0 1,-16 16-1,-32 41 326,33-16 596,23-50-911,0-1 1,0 0 0,0 0 0,0 1 0,0-1 0,0 0 0,0 2-1,0-2 1,0 0 0,0 1 0,0-1 0,0 0 0,0 0 0,0 1-1,0-1 1,0 0 0,0 2 0,0-2 0,1 0 0,-1 0 0,0 1-1,0-1 1,0 0 0,0 0 0,2 0 0,-2 1 0,0-1 0,0 0-1,1 0 1,-1 0 0,0 2 0,0-2 0,1 0 0,-1 0 0,2 0-1,28-7 597,66-47-558,-76 42-354,-1-1-1,2 3 1,-1 0-1,0 1 1,28-8-1,-77 82 291,22-39 11,20-26 154,-9-3-130,-2 1 1,1-1 0,0 2 0,1-2-1,-1 0 1,-2-1 0,2 1-1,-1 1 1,0-1 0,0-1 0,3-4-1,7-31 237,-11 29-265,2 1 0,0 0 0,-1 0 0,1 1 0,1 0 0,0-1 0,0 1 0,2 0-1,-2 0 1,8-7 0,-11 15-16,-1 0 0,0 0 1,2 0-1,-2 2 0,1-2 0,-1 0 0,0 1 0,1-1 0,-1 0 0,0 1 0,2-1 0,-2 2 1,0-2-1,1 0 0,-1 1 0,0-1 0,0 1 0,0-1 0,1 2 0,-1-2 0,0 1 0,0-1 0,0 1 1,0-1-1,0 2 0,0-2 0,0 1 0,0-1 0,0 1 0,0-1 0,0 2 0,3 28 10,-3 93-5,3 33-47,-2-138 4,2-1 0,0 1 0,-1-1 0,4 1 0,-1-2 0,9 21 0,-14-34 36,0-2 0,1 2 1,-1-2-1,1 2 0,-1-2 0,2 0 0,-1 2 0,0-2 0,1 1 0,-2 1 0,1-2 1,0 0-1,1 1 0,1-1 0,-2 0 0,0 1 0,1-1 0,-1 0 0,2 1 0,-2-1 1,2-1-1,-2 1 0,0 1 0,2-2 0,-1 1 0,0-1 0,0 0 0,0 2 0,0-2 1,0 0-1,4 0 0,-2-2-3,-1-1 0,-1 2 0,2-2 0,-1 1 0,0 0 0,-1 0 0,0-1 1,1 0-1,-1 0 0,1 1 0,-2-2 0,1 1 0,0 0 0,0-1 0,-1 2 0,0-3 0,2-1 0,13-32-256,-9 23-36,0 0 0,-2-1 0,1 1 0,-2-2 0,0 3-1,-1-3 1,2-18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 66 888,'-21'-56'913,"16"47"239,13 36 153,-5-20-944,25 67 1387,-25-68-1714,0-1-1,-1 1 1,3-1 0,-3 1-1,2-2 1,-1 1 0,1-1-1,0 0 1,2 0 0,4 7-1,-8-11-30,-2 0 0,0 0 0,0 1 0,1-1 0,-1 0-1,0 0 1,1 0 0,-1 0 0,0 0 0,2 2 0,-2-2-1,0 0 1,1 0 0,-1 0 0,0 0 0,2 0 0,-2 0-1,0 0 1,1 0 0,-1 0 0,0 0 0,0 0 0,1-2-1,-1 2 1,0 0 0,2 0 0,-2 0 0,0 0 0,1 0-1,-1-1 1,0 1 0,0 0 0,1 0 0,-1 0 0,0-1-1,0 1 1,2 0 0,-2 0 0,0-2 0,0 2 0,0 0-1,0-1 1,1 1 0,-1 0 0,0 0 0,0-1 0,0 1-1,0-2 1,3-22-990,-3 23 831,0-13-368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509 90 2104,'-8'-25'2505,"-8"-21"-684,16 44-1807,0 2-1,0-1 1,0 0 0,0 1-1,-1-2 1,1 2-1,0-1 1,-2-1 0,2 2-1,0-1 1,-1 1 0,1-1-1,-1 1 1,1-2 0,-2 2-1,2-1 1,-1 1 0,1-1-1,-2 1 1,2 0-1,-1-2 1,0 2 0,1 0-1,-2 0 1,1-1 0,1 1-1,-1 0 1,-1 0 0,2 0-1,-1 0 1,0 0-1,-1 0 1,1 1-18,0-1 0,-1 2 0,1-1 0,-1 0-1,1 1 1,0-1 0,-1 2 0,2-2 0,-1 1 0,0-1 0,1 0-1,-2 2 1,2-2 0,-1 1 0,1 0 0,0 0 0,0-1-1,-1 2 1,1-2 0,0 1 0,0 3 0,1 46 56,-1-41-22,23 184 795,-69-232-607,26 22-225,-1 2 1,-42-24-1,59 37 6,-1-2-1,1 0 1,0 2-1,0 0 1,0-2 0,0 2-1,0-1 1,-1 2-1,1-1 1,-1 1 0,0-2-1,1 2 1,0 0-1,-1 0 1,0 0 0,1 2-1,-1-2 1,1 1-1,0 1 1,-2-1 0,2 0-1,0 1 1,0 0-1,-5 4 1,6-2 3,2 0-1,-2 0 1,2 0 0,-1 1 0,-1-1-1,2 1 1,1 0 0,-1-1 0,-1 1-1,2 1 1,0-2 0,0 1 0,0-1-1,0 2 1,0-2 0,2 1 0,0 9-1,1 6 423,-3-20-408,0 0 0,0 0 0,0 0 0,0 0-1,0 0 1,0-1 0,0 1 0,0 0 0,0 0 0,0 0 0,0 0 0,0 0 0,0 0 0,0-1-1,0 1 1,0 0 0,0 0 0,-1 0 0,1 0 0,0 0 0,0 0 0,0 0 0,0 0 0,0 0 0,0-2-1,0 2 1,0 0 0,0 0 0,-2 0 0,2 0 0,0 0 0,0 0 0,0 0 0,0 0 0,0 0 0,0 0-1,0 0 1,-1 0 0,1 0 0,0 0 0,0 0 0,0 0 0,0 0 0,0 0 0,0 0 0,-1 0-1,1 0 1,0 0 0,0 0 0,0 0 0,0 0 0,0 0 0,0 0 0,0 0 0,-2 0 0,2 2 0,0-2-1,0 0 1,0 0 0,0 0 0,0 0 0,0 0 0,0 0 0,0 0 0,0 0 0,0 0 0,0 1 0,-1-1-1,1 0 1,-9-11-107,-2 2-1,0-1 0,0 1 0,-1 0 0,0 1 1,-1 0-1,1 1 0,-1 1 0,0 0 0,0 1 1,-17-5-1,3 5-384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 0 2929,'-2'4'1952,"1"1"-1040,0 6 40,-1 8-55,1 8-409,-2 9-176,2 10-88,1 7-16,1 6-192,6 0-352,5-5 224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108 0 2152,'-6'15'128,"-5"5"457,-4 5-681,-3 0 216,-1 3-8,0 1-88,-1 4-24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5177,'1'14'128,"5"6"-88,3 0 8,8 5-120,0-2-712,9-3 520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 1864,'-1'14'5858,"0"-14"-5759,1 0 0,0 0 1,0 0-1,0 0 0,-2 0 0,2 0 1,0 0-1,-1 0 0,25 21 3058,-18-17-2674,24 44 1126,36 79 1,-27-50-797,55 121 529,-82-166-1126,-2-3-1,-1 4 0,-1-2 0,4 57 0,-5-2 103,-5 83-1,-4-138-282,0 0 0,-3-1 0,0 1 0,-2-1 0,-1 0 0,-15 37 1,19-59-113,0 0 1,0 0-1,-2 0 1,1-1-1,0 1 1,-13 11-1,-8 3-5381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46 1336,'-9'-11'1149,"-21"-21"3003,29 32-3897,1-2-1,-2 2 1,2 0-1,-1 0 1,0 0-1,1-1 1,-2 1-1,1 0 1,1 0-1,-1 0 1,-1 0-1,2 0 1,-1 0-1,-1 0 1,2 1-1,-1-1 1,1 0-1,-1 0 1,-2 2 763,0-1-764,3 0-186,0 1-1,0-1 0,0 0 1,-1 1-1,1-1 0,0 1 0,0-1 1,1 0-1,-1 2 0,0-2 1,0 1-1,0-1 0,2 0 0,-2 1 1,0-1-1,1 0 0,-1 1 1,1-2-1,-1 1 0,2 1 0,-1-1 1,-1 0-1,1 1 0,1-2 1,-1 1-1,1 2 0,30 32 599,-31-34-611,32 33 256,-9-9-8,-1-1 0,-1 2 0,0 1 0,31 53 0,-17-14 63,0-2 7,-3 2 0,41 112 1,-55-116-198,0-7-108,-3 0-1,-3 1 1,0-1 0,3 65-1,-13 286 120,-7-324-140,-6-1 0,-36 158 0,30-181-297,-5-1 0,-29 61 0,0-25-2634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4.18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 0 2304,'-1'7'345,"0"-1"215,0 3-368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130 9 2457,'-24'-9'5111,"17"20"-2159,7-7-2750,0 0 0,1-1-1,1 1 1,-2 0-1,1-1 1,0 1-1,1-2 1,-1 2-1,2-1 1,1 4-1,27 50 297,-2 0 0,-4 2 0,-2 1 0,25 99 0,-10-17-231,-6 0 0,-6 3 0,-7 0 0,-5 0 0,-8 2 0,-6-1 0,-6 1 0,-7-1 0,-6-1 0,-57 217 0,47-244-455,-50 160 894,67-244-1364,-3 0-1,0-2 1,-1 1-1,-3-2 1,-38 53-1,54-81 336,-20 21-1523,5-14-2437,13-10 2853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34 1120,'0'-2'343,"0"1"-1,-1-1 0,1 1 1,0 0-1,0-1 0,0 1 1,0 0-1,0-1 0,0 1 1,0 0-1,0-1 0,0 1 1,0 0-1,1-1 0,-1 1 1,0-1-1,2 1 0,-2 0 1,1-1-1,-1 2 0,1-1 1,-1 0-1,3-2 0,15 30 3841,3 15-3654,13 18 184,-1 2-1,-5 2 1,39 124-1,5 10-417,-30-96-70,80 211 861,-103-255-876,-4 2 0,-2 0 0,9 93 0,-15 5 303,-6 1 0,-21 161 0,-82 308 161,71-508-651,-7 0 0,-58 125 0,26-73-1141,46-120 260,5-16-1556,10-11-2574,9-20 3446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89 20 1600,'-1'0'87,"1"0"0,-1 0-1,1 0 1,0 0-1,-2 0 1,2 0-1,0 0 1,-1 0 0,1 0-1,0 0 1,-1-1-1,1 1 1,0 0 0,-2 0-1,2 0 1,0-1-1,-1 1 1,1 0 0,0 0-1,0-2 1,-1 2-1,1 0 1,0-1-1,0 1 1,0 0 0,-2 0-1,2-1 1,0 1-1,0-2 1,0 2 0,0 0-1,0-1 1,0 1-1,0 0 1,0-2-1,0 2 1,0 0 0,0-1-1,0 1 1,0-1-1,0 1 1,0 0 0,0-2-1,0 2 1,0 0-1,0-1 1,2 1 0,-2-1-9,1 1 0,-1 0 0,0 0 0,1-2 0,-1 2 0,2 0 0,-2 0 0,0 0 0,1 0 0,-1 0 0,1 0 0,-1 0 0,2 0 0,-2-1 0,1 2 0,-1-1 0,1 0 0,-1 0 0,0 0 1,2 0-1,-2 0 0,1 0 0,-1 0 0,2 0 0,-2 2 0,0-2 0,1 0 0,-1 0 0,1 1 0,-1-1 0,0 0 0,2 1 0,-2-1 0,0 0 0,0 2 0,1-2 0,-1 0 0,0 1 0,0-1 0,1 1 1,-1-1-1,0 2 0,61 90 1803,55 113 0,-81-127-1499,-3 4 1,-3-1-1,35 167 0,11 265 120,-68-457-469,18 270 356,-24 423-1,-5-551-317,0-58 12,-7 0 0,-5-2 0,-7-1 0,-4 0 0,-9-2-1,-3 0 1,-7-4 0,-87 175 0,-59 89-1014,178-346-1368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172 1 2417,'12'5'1468,"-1"2"1,0 1 0,0-1 0,-2 1 0,10 11 0,46 57 1310,38 95-2651,-90-151 413,33 70-157,-3 2 0,-5 0 0,-4 3 0,32 144 0,33 407 150,-44-18 187,-58 5-410,0-606-278,-52 612 898,29-447-642,-66 247 1,51-279-172,22-72-109,-5-1 0,-47 112 0,-215 390 47,243-511 30,-74 119-724,90-171-261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1708 241 840,'20'-29'11934,"-21"28"-11781,-8-19 669,9 17-781,-2 0 0,2 1 0,-1 0 0,0 0 0,-1-1 0,2 0 0,-1 2 0,-1-2 0,0 0 0,0 2 0,1-2 0,-4-2 0,-23-13 497,1 2 0,0 0 0,-3 2 0,2 1 0,-2 2 0,-46-14 0,19 12-82,-1 2 0,-98-7 0,105 17-338,-2 1 0,1 4-1,1 1 1,1 2 0,-2 3 0,2 2 0,0 3-1,1 1 1,0 3 0,2 1 0,1 2-1,-1 4 1,4 0 0,0 2 0,-47 41 0,63-43-127,1 0 1,2 2 0,1 1-1,1 1 1,1 1 0,-16 34-1,-89 206 36,115-241 66,2 0 0,-1-1 0,3 3 1,2-1-1,-1-1 0,4 2 0,0-1 1,1 0-1,2 1 0,2-1 1,1 0-1,2 0 0,-1 0 0,3-1 1,21 52-1,-6-16 293,-14-36-257,1 0 0,2-1 1,0 0-1,2-2 0,0 1 1,3-2-1,0 0 0,40 44 1,-28-42 5,1-1 1,1-3-1,1 0 1,1-2-1,2-1 1,41 18-1,-22-16-26,0-3 0,2-1 0,89 15 0,50 16 30,40 6-8,-204-52-117,-1-1 0,1-1-1,-1-2 1,1 0-1,60-11 1,-60 5-10,-1-2 1,1-2-1,-3-1 0,2-1 1,-1 0-1,30-21 1,119-55-55,-133 69 4,-2-1 1,0-3-1,0-2 0,-3 0 1,0-2-1,46-44 0,-71 55 29,1 0-1,-2-2 1,0 0 0,-1-1-1,-1 0 1,-1 0-1,0-1 1,-2 0 0,0-1-1,-1 0 1,-3 0-1,2 0 1,-3-2 0,0 1-1,-1 0 1,0-1-1,-3 1 1,0-1 0,0 2-1,-7-31 1,-5-21 69,-3 0 1,-4 1-1,-3 1 1,-4 1-1,-2 1 0,-3 1 1,-3 2-1,-3 2 1,-2 0-1,-3 3 1,-69-76-1,56 69-101,42 48-21,-2 1 0,0 0 0,-1 2 0,-2 0 0,-28-22 0,42 36-12,-2 1 0,1-1 0,0 1 0,-1 0 0,1 0 0,-1 1 0,1 0 0,0-1-1,-2 2 1,1-1 0,1 1 0,-11 1 0,-40 6-4019,45-6 2467,2-1-1368,2-8 1130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778 261 960,'5'-32'8161,"-13"-10"-5090,-23-29-1576,30 69-1452,-1-3 1,-1 3-1,2-1 0,-2 0 1,1 1-1,0-1 1,0 0-1,-1 2 0,0-2 1,0 2-1,-1-2 1,2 2-1,-1-1 0,0 0 1,-1 0-1,2 1 0,-3 1 1,3-1-1,-2-1 1,1 2-1,-1-1 0,1 1 1,-5 0-1,4 0 4,0 1-1,0 1 1,0-1 0,0 0-1,1 1 1,-1-1 0,0 0-1,1 2 1,-1-2-1,1 2 1,-1 0 0,2 0-1,-1-1 1,-1 1 0,1 0-1,0-1 1,2 2-1,-2-1 1,1 0 0,-4 6-1,-1 5-33,-1-1 0,0 0 0,-1-1 0,-1 0 0,-1-1 0,0 0 0,-18 15 0,23-22-8,1 0 0,-1-2 0,1 2-1,0-1 1,-1 0 0,-1-2-1,2 2 1,-1-2 0,0 1 0,-1-1-1,2 0 1,-2-1 0,1 2 0,0-2-1,-1 0 1,1-2 0,0 2-1,-1-1 1,1 0 0,0-1 0,-8-2-1,11 3-2,1 0 0,0-1 0,0 1 1,-1-1-1,1 1 0,0-2 0,0 2 0,0-2 0,0 2 0,1-2 0,0 2 0,-2-2 0,2 0 0,-1 1 0,2 0 0,-1 0 0,-1-1 0,1 0 0,1 1 0,-1-4 0,-10-67 82,1 12-27,9 57-52,0-2-1,-1 2 1,0 0-1,0 0 1,0 0-1,-1 0 1,0 0 0,0 1-1,-1-1 1,2 2-1,-2-3 1,1 3-1,-1-1 1,0 0-1,1 1 1,-1-1-1,0 0 1,-1 2-1,0-2 1,1 2-1,0-1 1,-1 1-1,1 0 1,0-1-1,-2 2 1,2-1-1,-1 1 1,1 0-1,-10 1 1,5 1-10,-2-1 1,1 2 0,1 1-1,-1-1 1,2 1 0,-1 0-1,-1 0 1,2 1 0,0 1-1,0-1 1,0 2-1,-14 12 1,17-12 2,-2-1 0,1 1 0,0 1 0,0-1 0,2 1-1,-1 0 1,1 0 0,0 1 0,1-1 0,-1 1 0,1-1 0,0 2 0,2-2-1,0 1 1,-1 1 0,1-1 0,1 1 0,0-2 0,0 2 0,1-1 0,3 14-1,22 45-2,-18-52 15,-1 2 1,0-1-1,4 21 1,-10-32-4,-1 1 1,1-2 0,-1 2-1,0-1 1,0 0-1,0 1 1,-1-2 0,0 2-1,-1-2 1,1 1-1,0 1 1,-1-2 0,-4 10-1,1-7-5,1 0 0,0 2 0,2-1 1,-1-1-1,0 2 0,2-1 0,-1 1 0,1 11 0,1-18 10,0 0 1,0 0-1,0-1 1,0 1-1,0 0 1,1 1-1,-1-2 1,2 1-1,-2 0 1,1 0-1,1-1 1,-1 1-1,0 0 1,1-2-1,-1 2 1,2-1-1,-2 1 1,0-1-1,2 0 1,-2 0-1,2 0 1,0 0-1,-2-1 1,2 0-1,0 2 1,-1-2-1,1 1 1,0-2-1,4 3 1,24 3 21,0 0 0,0-2 1,2-1-1,-2-2 1,1-1-1,0-1 1,0-4-1,-1 1 0,0-1 1,49-17-1,-44 10 2,-34 11-33,2-2 1,0 2-1,-1-1 0,1 1 0,0 0 0,0-1 0,0 1 0,1 1 1,-3-2-1,2 2 0,0 0 0,0 0 0,1 0 0,-1 0 0,0 2 1,0-2-1,0 1 0,0-1 0,0 2 0,0-1 0,-1 0 0,1 1 1,0 0-1,-1 0 0,1 0 0,-2 0 0,2 0 0,-1 1 0,0 0 1,4 4-1,-3-3 0,-2-2 0,1 1-1,0 0 1,1-2 0,0 2 0,-1 0 0,1-2 0,0 0 0,-2 2 0,3-2 0,-1 1 0,0-2 0,0 1 0,0 1 0,0-2 0,0 0-1,0 1 1,0-1 0,0 0 0,0-1 0,2 1 0,-2-2 0,0 2 0,0-1 0,-1-1 0,1 1 0,0 0 0,0-1 0,0 0 0,-1 0-1,1 0 1,0 0 0,-2 0 0,1-1 0,1 0 0,-1 0 0,0-1 0,5-5 0,-3 2 61,1 0-1,-2-1 1,1 1 0,-1-1 0,0 0-1,0 0 1,0 0 0,-1-2 0,0 2-1,-2 0 1,2-1 0,-2-1 0,1 2-1,-2-2 1,0 2 0,0-1 0,-2-14-1,-28-76 657,7 26-1427,12 21-2918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27 1816,'-2'-1'278,"1"-2"0,0 2 0,-1-1 0,1 0 0,-1 0 0,1 1 0,0 0 0,-1-1 0,1 1 0,-2-1 0,2 1 0,0 0 0,-2 1 0,2-2 0,-2 1 0,1 1 0,0-1 0,0 1 0,0-2 0,0 2 0,0 0 0,-1 0 0,2-1 0,-2 1 0,1 0 0,-4 1 1,3 1-157,-1-2 0,1 1 0,-1 0 1,1 2-1,1-2 0,-1 1 1,0 1-1,1-2 0,-1 2 1,0-2-1,0 2 0,1-1 0,0 1 1,0 0-1,-4 4 0,5-5-121,-2 1-1,2 0 0,-1-1 0,1 1 1,0 0-1,-1 0 0,1-1 0,0 1 1,1 0-1,-2-1 0,2 2 0,-1-1 1,1 0-1,0 0 0,0 1 0,0-2 1,0 1-1,0 0 0,1 1 0,-1-1 1,2-1-1,-2 1 0,1 0 1,0-1-1,1 1 0,-1 0 0,0 0 1,1-1-1,-1 1 0,2 0 0,-2-1 1,2 1-1,-2-2 0,2 2 0,-2-1 1,2 0-1,0 0 0,0-1 0,-1 0 1,1 2-1,0-2 0,3 2 0,0-2 9,1 1 0,-2-2 0,2 1 0,-2-1 1,2 0-1,0 0 0,-2 0 0,2 0 0,-2-1 0,13-3 0,-14 2-16,-1 2 0,1-1 0,-1 1 0,1-1 0,-2-1 0,1 1 0,1-2 0,-1 2 0,0 0 0,-1-2 0,1 1 0,0 0 0,-1 0 0,1 0 0,-1-1 0,0 0 0,1 1 0,-2-1 0,2 0 0,-2-1 0,2-1 0,-3 3-88,0 1 0,0 0-1,0-1 1,0 1 0,0 0 0,0-1 0,0 1 0,0-1 0,0 1 0,-1 0-1,1 1 1,0-2 0,-2 1 0,2 0 0,-1-1 0,1 1 0,-1 1 0,1-1 0,-2-1-1,1 1 1,1 1 0,-1-1 0,-1-1 0,0 1 0,-11-9-601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1 540 1824,'8'-14'8191,"10"-10"-4248,9-17-3313,33-57 0,113-222 1059,-170 315-1643,12-33 196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19 1024,'-16'-18'9329,"17"55"-4560,2-2-4733,0 49 425,2 1 0,3-1 0,33 129 0,-14-130-411,-19-61-241,0-2-1,-1 0 0,-1 2 0,-2 0 0,4 39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33 666 1528,'-33'17'9653,"40"-43"-8621,-2-1-612,1 2-1,-4-3 0,1 3 0,-2-2 1,-2 0-1,0-1 0,-9-48 1,5 49-358,2-1 0,0-1 0,2 2 1,1-1-1,1-1 0,10-49 0,10-25 60,-19 58-6738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4.77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8 9874,'3'-7'256,"9"8"-888,-24 15-2377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61 1696,'5'-14'4974,"10"-32"-14,-20 49-4892,1-1 0,-2 2-1,2-1 1,0 1-1,-1 0 1,1 0 0,1 0-1,-1 2 1,0-2-1,1 1 1,-4 6 0,-4 4-21,-139 165-364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2601,'5'18'8963,"1"-3"-8510,-1-1-1,1 0 0,0 1 0,12 15 1,6 10 109,-19-33-499,-3-1 0,2 0-1,-1 0 1,1-1-1,0 1 1,2-1-1,-2 0 1,1 1-1,1-2 1,8 8 0,31 30 125,3 4-514,-46-44-28,1-1 1,0 0-1,-1 1 1,1-1 0,0 0-1,0 1 1,-1-2 0,1 1-1,0-1 1,-1 0 0,7 2-1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56 2353,'-1'-4'436,"0"-1"1,-2 3 0,2-2 0,-2 0-1,0 1 1,0-1 0,1 1 0,-1 0-1,0-1 1,-1 2 0,1-1 0,-1 0-1,2 2 1,-2-2 0,-6-1 0,7 3-311,-1-1 1,0 2 0,0 0 0,0-1-1,0 1 1,0 1 0,0-1-1,0 0 1,0 2 0,0-2 0,0 1-1,1 0 1,-1 1 0,0-1-1,0 0 1,1 1 0,-1 1 0,1-2-1,-1 2 1,1-1 0,-3 4-1,-5 3 46,-1 1 0,2 1-1,-1-1 1,2 3-1,1-1 1,-2 0 0,2 0-1,1 0 1,-12 29-1,15-30 14,0 1-1,1 0 0,-1 1 0,3-1 1,-2 0-1,2 0 0,1 0 1,0 1-1,1 25 0,2-32-152,-2 0 1,2 0-1,-2 0 0,2-1 0,1 2 0,-1-1 1,0-1-1,1 0 0,0 1 0,0-2 1,0 1-1,1-1 0,-1 0 0,2 0 0,-2 1 1,1-1-1,1 0 0,-1-2 0,2 1 0,11 5 0,-9-4 7,1-1 0,-1 0 0,2-1 0,-2 0 0,2-1 0,-1 1 0,1-2 0,-2 0 0,2 0-1,-2 0 1,2-2 0,-1-1 0,1 2 0,-2-2 0,1 1 0,-1-2 0,14-6 0,-17 7 10,-1 1 0,0-1 0,1 0 1,-2-1-1,1 0 0,-1 1 0,2-1 0,-2 0 1,0-1-1,0 1 0,-1 0 0,1-2 0,-2 1 1,1 1-1,1-2 0,-2 1 0,0 0 1,1-1-1,-2-1 0,1 2 0,-1 0 0,0-1 1,1-1-1,-2 2 0,0-1 0,0 0 0,0 0 1,0-1-1,-2 2 0,0-13 0,-4-1 70,0 0-1,-1 0 0,-1 2 1,-1-1-1,0 1 0,-24-34 0,29 45-135,0 0-1,0 1 0,-1-1 1,1 1-1,-2 1 0,1-1 1,0 0-1,-1 1 0,1 0 1,-2 0-1,1 2 0,0-3 1,-1 3-1,0-1 0,0 2 1,1-2-1,-1 2 0,0-1 1,0 1-1,0 0 0,1 1 1,-1 0-1,-11 0 0,-2 12-2894,10-5 2034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1 752,'-33'61'1148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368 1 2425,'-8'12'9677,"-28"51"-6880,-25 95-755,-139 387-956,181-489-1079,-24 98-653,58-177-5660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4 2961,'-18'-4'11171,"30"49"-9324,34 40-1511,4-2 1,3-2-1,4-4 0,107 117 0,-108-116 98,-20-23-2021,-8-22-4202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0 3017,'-4'8'1326,"2"0"0,-1 0 1,0 1-1,0 0 1,1 13-1,-1 55 1802,23 87-3396,-9-87 956,-4-14-740,5 42-566,6-38-3401,-9-50 2595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1 592,'-13'9'6222,"3"19"-3957,-1 37-2472,7-46 905,0 8-559,0-11-237,1 2 0,1-2 0,-1 0-1,3 2 1,0-2 0,3 27 0,-2-33-474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5 1528,'-5'-5'9267,"33"17"-7673,28-6-900,63-5 0,35 4-412,107 2 78,-175-8-287,121 12-1,97 27 209,-251-33-840,81-1 1,-104-4-1636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5 560,'-1'-1'9230,"35"-2"-6436,-23 3-2677,-2-1 0,2 2 0,-1-1 0,0 2-1,0-1 1,1 0 0,13 6 0,7 7 564,2-2 1,1-1-1,-2-2 0,2-1 1,43 6-1,176 0 1050,-76-6-1545,-77-6-131,-57 0-43,73 7 0,-100-6-508,2-2 1,-2-1 0,2-1-1,21-2 1,-10 1-2527,-23 0 2113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5.67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15 12 5393,'-9'-12'6386,"5"14"-5538,2 0-1616,2-1 583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1960,'28'12'8746,"0"-1"-8692,-1-3 1,1 0-1,41 5 1,-48-12-5738,-16 0 4339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2 1224,'-5'-1'6249,"10"25"-3413,-8 33-1720,-3 26-580,-8-31-4101,10-42 2178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0 207 2689,'5'5'7263,"16"-11"-5513,-17 4-1732,0 1 0,0-2 1,0 2-1,0-2 0,0 0 0,-1 1 0,1-1 0,-1 0 0,1 1 0,2-8 0,3-2 105,-4 2-43,2 1 1,-2-1 0,1 0 0,-2 0 0,0-1 0,0 0-1,-1 1 1,-1-1 0,1-1 0,0 1 0,-2-19-1,2 20-2435,1 5 1543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1 1752,'-4'5'7768,"31"-3"-6277,7 0-2497,-35-2 1018,1 0 0,0 0-1,0 0 1,0 0-1,0 0 1,0 2-1,0-2 1,0 0 0,0 0-1,0 0 1,0 0-1,0 0 1,0 1 0,0-1-1,0 0 1,0 0-1,0 0 1,0 0-1,0 2 1,0-2 0,0 0-1,0 0 1,0 0-1,0 0 1,0 0-1,0 1 1,0-1 0,0 0-1,0 0 1,0 0-1,0 0 1,1 0-1,-1 0 1,0 1 0,0-1-1,0 0 1,0 0-1,0 0 1,0 0 0,2 0-1,-2 0 1,0 0-1,0 0 1,0 0-1,0 0 1,0 0 0,1 0-1,-1 0 1,0 0-1,0 0 1,0 0-1,0 0 1,0 0 0,1 0-1,-1 0 1,0 0-1,0 0 1,0 0-1,0 0 1,2 0 0,-6 3 26,0 1 0,1-1 1,-1-1-1,1 3 0,0-1 1,1-2-1,-1 2 0,0 0 1,1 1-1,0-1 0,0 1 1,0-1-1,1 0 0,-1 0 1,0 11-1,-9 81 218,7-44-281,0-20 34,-3 8 26,-1 60 1,8-99-33,0-1 0,-2 2 0,2-2 0,0 1 0,-1-1 0,1 1 1,0-1-1,-1 0 0,1 2 0,-2-2 0,2 0 0,0 1 0,-1-1 0,1 0 0,-1 2 0,1-2 1,-2 0-1,2 0 0,-1 0 0,1 1 0,-1-1 0,-1 0 0,2 0 0,-1 0 0,1 0 0,-1 0 1,1 0-1,-2 0 0,2 0 0,-1 0 0,0 0 0,1-1 0,-2 1 0,2 0 0,-1 0 0,-1-2 1,-36-6-1179,34 7 440,-1-1 104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495 153 640,'0'0'181,"-2"1"-1,2-1 1,-1 2-1,1-2 1,-1 1-1,1-1 0,-2 0 1,2 1-1,-1-1 1,1 2-1,-1-2 1,1 0-1,-2 0 1,1 1-1,1-1 1,-1 0-1,1 0 1,-2 0-1,1 0 1,1 1-1,-1-1 1,-1 0-1,2 0 1,-1 0-1,-1-1 0,2 1 1,-1 0-1,1 0 1,-1 0-1,-1 0 1,2 0-1,-1-1 1,1 1-1,-1 0 1,-1-2-1,2 2 1,-1 0-1,1-1 1,-1 1-1,1-1 1,-2-1-1,-18-9 730,13 7-765,0 0 1,-1 1-1,0 1 1,0-1-1,1 0 0,-1 1 1,0 0-1,0 1 1,0 1-1,-2-1 1,2 1-1,0 0 0,0 1 1,0 0-1,0 1 1,-1-1-1,1 0 1,0 2-1,1 0 0,-1-1 1,0 3-1,-11 4 1,12-6-115,1-2 0,-1 0 0,0 1 0,0-1 0,0-1 0,1 0 0,-1 0 0,-1 0 0,1-1 0,0 1 0,0-2 0,1 0 0,-9-2 0,-6-3 115,0 0 1,-38-20-1,55 26-116,2-1-1,-1 0 1,-1 0-1,1 0 1,0 0-1,1-1 0,-1 1 1,0-1-1,1 0 1,0 1-1,-1-1 1,2 0-1,-2 0 1,-1-5-1,4 7-31,0-2 0,-1 2-1,1-2 1,0 2 0,0-2-1,0 2 1,0-2 0,0 2-1,1-2 1,-1 0 0,0 2-1,2-2 1,-2 2 0,1 0-1,-1-2 1,1 1 0,1 0-1,-1 0 1,-1 1 0,1 0-1,1-2 1,-1 2 0,1-1-1,-1 1 1,3-2 0,-1 2 1,-1-2 0,1 2 0,0-1 0,0 2 0,-1-1 1,1 0-1,0-1 0,-1 2 0,1 0 0,0-1 0,1 1 1,-1 0-1,-1 0 0,1 0 0,0 0 0,1 0 0,-2 1 0,7 1 1,58 18-14,-54-16 13,25 7 1,0-2-1,-1-2 1,3 0 0,70 0 0,-77-11-18,-31 4 16,-1 0-1,1-2 1,-1 2 0,0 0-1,1 0 1,-1 0 0,0-1 0,1 1-1,-1 0 1,0 0 0,1 1-1,-1-1 1,0 0 0,1 0-1,-1 0 1,1 2 0,-1-2 0,-1 1-1,1-1 1,1 0 0,-1 1-1,0 1 1,1-2 0,-1 1-1,-1-1 1,1 1 0,1 1 0,-2-1-1,1-1 1,0 2 0,-1-1-1,2 0 1,-2 1 0,1-1-1,-1 0 1,2 1 0,-2-1-1,0 0 1,0 1 0,1 2 0,26 34-2110,-22-31 1344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29 398 1840,'0'0'243,"-1"0"0,0 0 0,-1 0 0,1 0 0,0 2-1,-1-2 1,1 0 0,0 1 0,-1-1 0,2 0 0,-1 1-1,0-1 1,-1 2 0,2-2 0,-1 1 0,-1 0 0,1-1-1,1 2 1,-1-1 0,1 0 0,-2-1 0,2 2 0,-1-1-1,1 0 1,-1 1 0,1-1 0,-2 1 0,2-1-188,0 0 1,0 1-1,-1-1 1,1 0-1,0 1 1,0-1-1,0 0 1,0 1-1,0-1 1,0-1-1,0 1 0,0 1 1,0-1-1,1 1 1,-1-1-1,0 0 1,0 1-1,2-1 1,-2-1-1,1 1 1,-1 1-1,1-1 1,-1-1-1,2 1 1,-2 1-1,1-1 1,0-1-1,-1 1 1,2-1-1,-1 2 1,1-2-1,-2 1 1,1-1-1,0 1 0,1-1 1,-1 2-1,0-2 1,1 0-1,-2 0 1,1 0-1,0 1 1,1-1-1,-1 0 1,0 0-1,4 0 1,9-1-16,0-1 1,1 0 0,0-1 0,0-1-1,-2 0 1,2-1 0,-1-1 0,-1 1-1,1-2 1,16-12 0,-11 8 100,-2-2 0,1-1 1,0-1-1,-2 0 1,-1-1-1,17-22 0,-24 28 23,-1 0 0,0 0 0,0-1 0,-2-1 0,1 1 0,-1-1 0,-1 1 0,0-1 0,3-18 0,-6 23-191,-1 1 1,0-1-1,0 0 1,0 0-1,0 0 1,-1 2 0,0-2-1,-1 0 1,1 1-1,-2 0 1,2-1 0,-2 1-1,0 0 1,-1 1-1,2-2 1,-2 2 0,-1-1-1,1 1 1,-5-6-1,-7-4-3195,9 11 2066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37 2072,'-8'-4'3747,"8"4"-3675,-20 12 542,-15 20-924,-5 32 845,39-61-512,-1-1 1,1 1-1,0 1 0,-1-1 0,1 0 0,0 1 0,-1-2 1,2 2-1,0-1 0,-1 0 0,1 1 0,0-1 0,0 1 1,0-2-1,0 2 0,1-1 0,-1 1 0,2-1 0,0 5 1,-2-8-21,2 1 1,-1-1 0,0 2 0,-1-2 0,2 0-1,-1 1 1,1-1 0,-1 0 0,0 0-1,1 0 1,-2 2 0,1-2 0,0 0 0,1 0-1,-1 0 1,0 0 0,1-2 0,-1 2 0,0 0-1,-1 0 1,2 0 0,-1-1 0,1 1 0,-1 0-1,-1-2 1,1 2 0,1-1 0,-1 1 0,-1-1-1,1 1 1,1-2 0,-2 1 0,1 1 0,0-3-1,41-35 71,-36 33-55,2-3 109,0 0 1,0-2-1,-1 1 1,0-1-1,0 1 1,6-18-1,-12 24-157,1 2-1,-1-1 1,-1-1-1,2 1 1,-2 0-1,1 0 1,-1 0 0,1 0-1,-1 0 1,0 0-1,0-1 1,0 2-1,0-2 1,0 0-1,0 2 1,0-2 0,-1 0-1,1 2 1,-1-2-1,1 2 1,-2-2-1,2 2 1,-1-2 0,-1 2-1,1-2 1,0 2-1,-1-1 1,1 0-1,0 0 1,-1 1-1,1 0 1,0-1 0,-2 1-1,2-1 1,-1 1-1,-1 0 1,2-1-1,-2 2 1,2-1-1,-2 0 1,2 1 0,-3-2-1,-3 1-733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65 101 2064,'1'7'3351,"-1"-1"-2786,2-23 108,-2 16-89,-2-40 5329,-6 33-5082,-9 20-109,15-6-656,0-2 0,0 0 1,1 0-1,0 1 0,-1-1 0,1 2 0,-1-2 0,2 1 1,-1-1-1,1 2 0,0-2 0,0 1 0,0-1 0,1 2 0,-1-2 1,2 1-1,2 9 0,-4-13-40,1 2 0,1-2 0,-2 2 0,1-2 0,0 2 0,-1-2 0,2 2 0,-1-2 0,0 1 0,1 1 0,-1-2 0,0 0 0,2 1 1,-1-1-1,-1 0 0,4 3 0,-3-4-15,-1 0 1,0 0 0,1 0-1,0 2 1,0-2 0,-1 0 0,0 0-1,1 0 1,-1-2 0,2 2-1,-2 0 1,1 0 0,-1-1-1,0 1 1,1-1 0,-1 1 0,0-2-1,2 2 1,-2-1 0,-1 0-1,2 1 1,-1-2 0,1 1-1,-1 0 1,2-2 0,-5 4 24,0 1 0,-1-1 0,1 0 0,0 1 0,-1-1 0,0-1 0,2 1 0,-2 1 1,1-2-1,-1 0 0,0 1 0,0-1 0,1 0 0,-1 0 0,0 0 0,2 0 0,-2 0 0,1-1 0,-1 1 0,0 0 0,0-2 0,1 1 0,0 1 1,0-1-1,-1-1 0,0 1 0,2 0 0,-2-1 0,2 1 0,-2-1 0,2 0 0,-2 0 0,2 1 0,-1-2 0,0 2 0,0-2 0,1 1 1,-1 0-1,1-1 0,1 1 0,-1 0 0,-1 0 0,1-1 0,1 0 0,-1 1 0,1-1 0,0 0 0,0 0 0,-2 1 0,2 0 0,0 0 1,2-1-1,-2 0 0,0 1 0,0-1 0,1 0 0,-1 0 0,1 1 0,1-1 0,-1 2 0,-1-2 0,1 0 0,4-1 0,-7 5-36,1 1 0,-1-1-1,1 1 1,0-1-1,1 0 1,-2 2 0,1-2-1,1 1 1,-1 0 0,1 0-1,-2-1 1,2 2-1,0-2 1,-1 1 0,1 0-1,0 0 1,0 0-1,0 0 1,0 0 0,0 0-1,1-1 1,-1 2-1,0-2 1,2 0 0,-2 2-1,1-1 1,-1-1 0,1 2-1,1-2 1,-2 0-1,1 1 1,0-1 0,1 2-1,-1-2 1,1 0-1,-1 1 1,0-1 0,1-1-1,-1 2 1,0-1 0,1 0-1,0-1 1,0 2-1,-1-1 1,0-1 0,4 1-1,0 2 0,0 0 0,-1-2-1,2 2 1,-1-2-1,1 1 1,-1-1 0,1-1-1,-1 1 1,0-1 0,1 0-1,-1 0 1,1 0-1,-1 0 1,1-1 0,6-2-1,-7 0 8,1 1 0,-1-2 0,0 1 0,-1-1 0,1 0 0,0 0 0,-1 0-1,0 0 1,0-2 0,-1 2 0,1-1 0,-1-1 0,1 1 0,2-9 0,-6 12 0,2 0 0,-2 1 1,0-2-1,1 2 1,-1-1-1,0 0 0,0 0 1,0 0-1,0 0 1,0 1-1,0-2 0,0 2 1,0-2-1,0 2 1,-1-1-1,1 0 0,-2 0 1,2 1-1,-2-3 0,0 1 1,1 2 0,-2-2-1,2 2 1,0 0-1,-2-1 1,2 1-1,-2-1 1,0 1-1,2 0 1,-2-1-1,0 2 1,1-1-1,0 1 1,0-1-1,-1 1 1,0-2-1,0 2 1,-3 0-1,8 2-7,1-2 1,0 1-1,0-1 0,-1 1 0,1 1 0,-2-1 0,2 0 0,0 1 0,-1-1 0,0 1 0,1 0 0,-2 0 0,2 0 0,-2 0 0,0 0 0,2 0 0,-2 0 0,1 1 0,-1 0 0,0-2 1,1 2-1,-1 0 0,-1-1 0,1 1 0,-1 0 0,2-1 0,-2 1 0,1 0 0,-1 0 0,0-1 0,0 1 0,0 0 0,0-1 0,-1 1 0,1 0 0,0 0 0,-2-1 0,2 1 0,-1 0 0,0-1 1,-1 1-1,1 0 0,0 0 0,-1-2 0,1 2 0,0-1 0,-1 0 0,0 0 0,0 0 0,0 0 0,0 0 0,-1-1 0,1 2 0,0-2 0,0 1 0,-1-1 0,0 0 0,1-1 0,0 2 0,-1-1 1,1-1-1,-1 1 0,0-1 0,1 0 0,-5 2 0,10-2 6,-1 0-1,0 0 1,0 0 0,1 0 0,0 0 0,-1 0 0,0-2 0,1 2-1,-1 0 1,1-1 0,-2 0 0,2 1 0,0-2 0,-2 1 0,2 0-1,-2-1 1,2 1 0,-2 0 0,2-1 0,-2 1 0,1-1-1,-1 0 1,2 0 0,-2 0 0,0 0 0,1 0 0,-1 0 0,-1 0-1,1 0 1,1-1 0,-2 1 0,1-1 0,-1 2 0,2-2-1,-2 0 1,0 1 0,1 0 0,-1 0 0,0-1 0,-1-4 0,1 2 8,0 1 0,-2-2 0,1 2 0,1 0 0,-2-1 1,1 0-1,-2 1 0,2 0 0,-2 0 0,2 0 0,-2 0 0,1 0 1,-1 0-1,0 1 0,0-1 0,-1 2 0,2-3 0,-2 3 0,1-1 1,-1 0-1,-7-3 0,8 4-15,1 1 1,-3-1-1,3 1 0,-2 0 1,1-1-1,-1 2 1,1-1-1,-1 1 0,0 0 1,1 0-1,-1 0 1,2 0-1,-2 0 0,-1 0 1,3 1-1,-2-1 1,1 2-1,-1-1 0,1 0 1,-1 1-1,1-1 1,1 1-1,-2 0 0,1 0 1,0-1-1,1 2 1,-1-1-1,0 1 0,0-2 1,1 2-1,0 0 0,0 1 1,0-1-1,0-1 1,0 1-1,1 1 0,-1-1 1,1 0-1,0 1 1,-1-2-1,1 2 0,1 0 1,-1-1-1,1 1 1,-2 4-1,2-4 2,0 2-1,0-2 1,0 0 0,0 0 0,0 0-1,0 2 1,2-2 0,-1 0 0,-1 0-1,1 0 1,1 0 0,-1 0-1,2 0 1,-2 0 0,2-1 0,2 5-1,-3-5 5,0-1-1,1 0 1,0 0 0,-2 0-1,2 1 1,0-2-1,-1 0 1,2 1-1,-1-1 1,0 0 0,-1 1-1,1-1 1,1-1-1,-1 1 1,0-1-1,1 0 1,-2 2 0,1-2-1,1 0 1,-1 0-1,1-2 1,-1 2-1,-1 0 1,7-2 0,-5 2 5,-2-2 1,1 1 0,1 1 0,-1-1 0,0-1 0,1 1 0,-2 0-1,1-2 1,0 1 0,-1 0 0,1 0 0,0 0 0,0-1 0,-1 2-1,0-2 1,0 0 0,0 0 0,0 1 0,0-1 0,-1-1 0,2 1-1,-2 1 1,1-1 0,-2-1 0,1 1 0,0-1 0,-1 1 0,2-1-1,-2 2 1,0-3 0,0 3 0,0-2 0,0 1 0,0-1-1,-2-6 1,1 5 0,0 1-1,-1 0 1,1 0-1,0 0 0,-1 0 1,1 0-1,-2 0 1,0-1-1,2 3 1,-2-2-1,1 0 0,-1 1 1,-1 0-1,1-1 1,0 1-1,-1 1 1,2-1-1,-2 0 0,-1 2 1,1-2-1,2 0 1,-2 2-1,0 0 1,0-1-1,-2 1 0,2 0 1,0-1-1,-4 1 1,5 1-15,0 0 0,1 0 0,-1 0 0,0 0 0,1 0 0,0 0 1,-1 0-1,1 1 0,-1-1 0,0 2 0,1-2 0,-1 1 0,2 0 0,-2-1 1,0 2-1,2-1 0,-2 0 0,2 2 0,-2-1 0,2-1 0,-2 0 0,2 2 1,-1-2-1,0 2 0,0-2 0,1 2 0,-2 3 0,0-2 3,3 0 0,-1 0 0,0 1 0,1-1 0,-2 0-1,2 0 1,0 0 0,0 0 0,0 2 0,0-2 0,2 0 0,-2 0 0,1 0-1,0 0 1,2 6 0,0-6 5,-2 0 0,1 0 0,0 0 0,0 0 0,0 0 0,1-1 0,0 1 0,-1-1 0,1 1 0,0-2 0,0 1 0,1 0 0,-2 0 0,2-1 0,5 4 0,-7-5 1,1 0 1,1-1-1,-1 2 0,-1-2 0,1 1 0,0-1 0,0 0 0,-1 0 0,1 0 0,0 0 0,1 0 0,-1-1 0,-1 1 1,1-2-1,0 2 0,-1-1 0,1 0 0,0-1 0,-1 2 0,1-2 0,-1 0 0,0 1 0,1 0 0,0-1 1,-2-1-1,3-1 0,0 0 10,-1 2 0,1-2 0,-1-1 0,-1 1 0,1-1 0,0 1 0,-2 0 0,2 0 0,-2-2 0,1 2 0,-1-1 0,2-7 0,-2 10-93,-1 1 0,0 0 0,0-1 0,0 1 0,0 0 0,0-1 0,0 1 0,0-1 1,0 1-1,0 0 0,-1-1 0,1 1 0,0 0 0,-2-1 0,2 1 0,0 1 0,-1-1 0,1-1 0,-1 1 0,1 0 0,-2 1 0,1-2 0,1 1 0,-1 0 0,-1 1 0,1-2 0,1 2 0,-2-1 0,1 1 0,0-2 0,-1 2 0,1-1 0,1 1 0,-1 0 0,-1-1 0,1 1 0,0 0 0,-1 0 0,1 0 1,0 0-1,-1 0 0,1 0 0,-1 0 0,1 0 0,0 0 0,-1 0 0,1 0 0,0 1 0,-1-1 0,0 1 0,-13 5-2375,1-1 854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70 2048,'-2'1'402,"2"2"-1,0-1 1,-1 0-1,1 1 1,0-2-1,0 2 1,0 0-1,0-2 1,1 2-1,-1 0 0,0-2 1,2 2-1,-1 2 1,7-2 1685,4-20-1357,-9 13-613,16-39 265,-18 40-371,1 1-1,-1-1 0,-1 0 0,2 0 1,-1 1-1,-1-1 0,0 0 0,0 1 1,1-1-1,-1 0 0,0 0 1,-1 1-1,1-5 0,-1 7-11,1 0 1,-2 0-1,2 0 0,-1 0 1,1 0-1,-2 1 1,2-1-1,0 0 0,-1 0 1,1 2-1,-1-2 0,1 0 1,0 1-1,-2-1 0,2 0 1,0 1-1,-1-1 0,1 0 1,0 2-1,-1-2 0,1 1 1,0-1-1,0 1 1,0-1-1,0 0 0,-2 2 1,2-2-1,0 1 0,0-1 1,0 2-1,0-2 0,0 2 1,-11 25 60,11-21-24,-1-2 1,0 1-1,1 1 1,-2 0-1,2 0 1,0-1 0,2 1-1,-2-1 1,1 1-1,0-1 1,1-1-1,-1 2 1,1-1-1,-1 0 1,6 8-1,-6-11-25,0 0 0,1 0 0,-1 0-1,2 0 1,-2 0 0,1-1 0,0 0-1,0 1 1,0-1 0,1 1-1,-2-1 1,2 0 0,-2-1 0,2 2-1,0-1 1,0-1 0,-2 1 0,2-1-1,-1 0 1,1 0 0,0 0-1,-1 0 1,0 0 0,1 0 0,-1 0-1,1 0 1,0-1 0,-2 1 0,2-1-1,-1 1 1,1-2 0,-1 1-1,0 0 1,0-1 0,3-1 0,13-7-11,-2-3-1,0 1 1,0-1 0,-1-1 0,18-21 0,-6 8-87,-66 42 80,33-11 9,2 0 1,-1 0-1,1 0 0,0 0 1,0 0-1,-1 1 0,3 1 1,-2-2-1,1 1 0,0 1 1,-3 6-1,4-8-2,1 0 1,-2 0-1,2-1 0,-1 1 0,2 0 0,-1 0 1,0 0-1,1 0 0,0 0 0,-2 2 0,2-2 1,0 0-1,2 0 0,-2 0 0,1 0 0,-1 0 1,3 6-1,-1-8 4,0 0 0,-1 0-1,2 0 1,-2 0 0,2 0 0,0-1 0,-2 2 0,2-2 0,-1 1-1,1-1 1,0-1 0,0 1 0,-1 1 0,1-1 0,0-1 0,-1 1-1,1-1 1,4 0 0,62 4 29,-39-4-36,-2 0 1,-21 0-5,0-1 1,0 1-1,-1 1 1,1-1 0,1 2-1,-1-1 1,0 1-1,0-1 1,-1 2 0,1-2-1,7 6 1,-16-6 8,2 0 1,0 1-1,0-1 0,0 1 0,-1-1 1,1-1-1,-1 1 0,1 1 1,0-1-1,-2 0 0,1 1 1,1-1-1,-1-1 0,1 1 1,-2 1-1,1-2 0,0 1 0,1 0 1,-2-1-1,1 2 0,0-2 1,-1 1-1,1-1 0,-2 2 1,-38 25 24,40-27-24,-48 23 56,40-21 29,1 2 0,0-1 1,-1 3-1,0-2 0,2 0 0,-15 12 0,22-16-70,0 1-1,0-1 1,2 0-1,-2 2 1,0-2 0,0 0-1,0 1 1,1-1-1,-1 0 1,0 1-1,0-1 1,2 0 0,-2 2-1,0-2 1,1 0-1,-1 0 1,0 1-1,1-1 1,-1 0 0,0 0-1,2 0 1,-2 0-1,1 1 1,-1-1-1,0 0 1,1 0-1,-1 0 1,2 0 0,-2 0-1,1 0 1,0 0-1,22 6 211,19 1-76,66 6-40,-100-13-102,0 0 0,0 0 0,0 0 0,0-1 0,-1 0 0,1-1 0,0-1 0,0 1 0,0-1 0,10-5 0,-18 8-6,0 0-1,1 0 0,-1 0 1,0 0-1,0 0 0,0 0 1,2 0-1,-2 0 0,0 0 1,0 0-1,0 0 0,0 0 1,1 0-1,-1-1 0,0 1 1,0 0-1,0 0 0,0 0 1,0 0-1,2 0 0,-2-2 1,0 2-1,0 0 0,0 0 1,0 0-1,0 0 0,0-1 1,0 1-1,0 0 0,0 0 1,1 0-1,-1 0 1,0-2-1,0 2 0,0 0 1,0 0-1,0 0 0,0-1 1,0 1-1,0 0 0,0 0 1,-1 0-1,1-1 0,0 1 1,0 0-1,0 0 0,0 0 1,0-2-1,0 2 0,0 0 1,-18-5 72,-24 1-3,34 4-48,-61 1 144,67-1-163,0 0-1,0 0 0,-1 0 1,1 2-1,0-2 0,0 0 1,0 1-1,0-1 0,0 1 0,0 1 1,0-2-1,0 1 0,0 0 1,1 1-1,-2-1 0,2 0 1,-1 1-1,1-1 0,-2 1 1,2 0-1,0 0 0,-1-1 1,2 2-1,-1-2 0,-2 4 0,3-3 6,0-1 0,2 1 0,-2-1 0,0 0 0,1 1 0,-1 0 0,1 0 0,1-1 0,-2 0 0,1 1 0,0-1 0,-1-1 0,2 1 0,-1 1 0,0-1 0,1 0 0,-1-1 0,0 2 0,1-1 0,-1-1 0,1 2 0,-1-2 0,0 1 0,1-1 0,-1 0 0,0 1 0,1-1 0,2 0 0,49 15 137,-49-15-149,17 4 22,1-1 1,40 1-1,-52-4-386,-1-1-1,1 1 1,-2-2-1,1 1 0,1-2 1,-2 1-1,2-1 1,-2 0-1,12-6 0,-9 0-2323,-6-1 962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217 1 3097,'-68'0'4719,"66"0"-4589,1 0 0,0 0 0,-1 0 0,1 0 0,0 0 0,-1 1 0,2-1 0,-1 0 0,0 2 0,-1-2 0,1 0 0,-1 1 0,2-1 0,-1 1 1,0 1-1,-1-2 0,2 1 0,-2 2 0,2-2-104,0 1 0,0-1 1,0-1-1,0 1 0,0 1 1,1-1-1,-1 0 0,0 1 1,1-1-1,-1-1 0,0 1 1,2 1-1,-2-1 1,1 0-1,-1-1 0,1 2 1,-1-1-1,2-1 0,-1 2 1,-1-2-1,2 1 0,-1 0 1,-1-1-1,1 0 0,2 2 1,15 8-231,-1 1 0,1-3 0,-1 1 0,2-1-1,0-2 1,0 0 0,2-1 0,-2-1 0,1-1 0,0 0 0,24-2 0,-42-1 121,0 0-1,1 0 1,-2 0-1,2 0 1,-2 0 0,2 0-1,-1 0 1,0-1-1,0 1 1,0-2-1,-1 2 1,2-1-1,1 0 1,-4-1 77,0 2-1,0 0 1,1-1-1,-1 1 1,0 0 0,0-1-1,0 1 1,0 0-1,0 0 1,0-2 0,0 2-1,0 0 1,0-1-1,0 1 1,0 0 0,0-1-1,0 1 1,0 0-1,0-2 1,0 2 0,0 0-1,-1-1 1,1 1-1,0 0 1,0 0 0,0-1-1,0 1 1,-1 0-1,1 0 1,0-2-1,0 2 1,-2 0 0,2 0-1,0-1 1,0 1-1,-1 0 1,-3-4 172,-2 1-1,1-1 1,1 1 0,-2 1-1,1-1 1,0 0 0,-13-2-1,0-1 17,1 2-1,-1 2 1,-1-1 0,2 1-1,-2 1 1,0 1-1,1 1 1,-1 1-1,1 1 1,-1-1 0,-17 8-1,34-10-143,1 0-1,1 1 1,-1-1-1,-1 0 1,2 0-1,-1 0 1,1 1-1,-1-1 1,-1 0-1,2 2 1,-1-2-1,1 1 1,-1-1-1,1 0 1,-2 1-1,2-1 1,-1 2-1,1-2 1,-1 1-1,1 1 1,0-2-1,-2 1 1,2-1-1,0 1 1,0 1-1,-1-2 1,1 1-1,0 0 1,0-1-1,0 2 1,0-1-1,0-1 1,0 1-1,0 2 1,1 0 6,1-2 1,-1 2 0,0 0-1,1-2 1,-1 2-1,0-2 1,1 2 0,0-2-1,0 2 1,0-2 0,4 3-1,63 36 194,-46-30-524,1 0-1,1-2 1,-1 0-1,2-1 1,0-2 0,0-1-1,29 0 1,-52-6 602,-13-5-38,-10-5 176,1 8-339,1 0 0,-2 2 0,1 0-1,0 2 1,0 0 0,0 0 0,0 2 0,-23 5 0,41-7-115,-2 0 0,2 0 0,-1 0 0,1 1 0,-2-1 0,2 0 0,0 2-1,-1-2 1,1 1 0,-2 0 0,2-1 0,-1 2 0,1-1 0,0 1 0,-1-2 0,1 1 0,0 0 0,1 1 0,-2-1 0,1 0 0,0 1 0,1 0 0,-2 0 0,1-1 0,0 3 0,1-1 6,0 0 1,0-1-1,0 1 1,1-2-1,-1 2 0,1 0 1,-1 0-1,2-1 0,-2 0 1,1 0-1,0 1 0,1-2 1,-1 2-1,0-2 1,3 5-1,6 6-26,1 0 0,1-1 0,-1 0 0,17 12 0,-14-15-166,1 0 0,0 0 0,0-1 0,21 7-1,41 20-1513,-75-34 1691,-2 0 1,1 1 0,-1-1-1,0 0 1,2 0 0,-2 0-1,0 0 1,1 0 0,-1 0 0,0 0-1,1 1 1,-1-1 0,0 0-1,2 0 1,-2 2 0,0-2-1,1 0 1,-1 0 0,0 1-1,0-1 1,1 0 0,-1 1-1,0-1 1,0 0 0,0 2-1,2-2 1,-2 0 0,0 1-1,0-1 1,0 1 0,0-1-1,0 0 1,0 2 0,0-2-1,0 1 1,0-1 0,-22 2 891,-47-13 1225,62 9-2069,-179-45 1028,169 41-1050,17 6-20,-2 2 1,2-2-1,0 0 1,0 0-1,0 0 1,-1 0-1,1 0 1,0 1-1,0-1 1,0 0-1,-1 0 1,1 2 0,0-2-1,0 0 1,0 0-1,0 0 1,0 1-1,0-1 1,-2 0-1,2 1 1,0-1-1,0 0 1,0 0-1,0 2 1,0-2-1,0 0 1,0 0-1,0 1 1,0-1-1,0 0 1,0 1-1,0-1 1,0 0-1,2 0 1,-2 2-1,0-2 1,0 0-1,0 0 1,0 1-1,0-1 1,1 0-1,-1 0 1,0 0-1,0 1 1,0-1-1,0 0 1,1 0-1,-1 0 1,2 2-1,7 18-141,6 4-406,0 0 1,1-3 0,1 1-1,0-2 1,2 1 0,33 25 0,-52-45 542,1-1 1,-1 0-1,0 0 1,0 0-1,1 0 0,-1 0 1,0 0-1,0 1 1,0-1-1,2 0 1,-2 0-1,0 0 1,0 0-1,0 2 1,0-2-1,1 0 1,-1 0-1,0 1 1,0-1-1,0 0 0,0 0 1,0 0-1,0 1 1,0-1-1,0 0 1,0 0-1,0 2 1,0-2-1,0 0 1,0 1-1,0-1 1,0 0-1,0 0 1,0 1-1,0-1 0,0 0 1,0 0-1,0 0 1,0 2-1,0-2 1,0 0-1,-1 0 1,1 1-1,0-1 1,0 0-1,0 0 1,0 0-1,-2 2 0,-21 4 65,-25-2 1150,34-4-1056,-1-1-1,1 0 1,1-2-1,-1 0 1,1 1-1,-1-4 1,1 2-1,1-1 1,-2-1-1,2-1 1,0 1-1,-1-2 1,3-1-1,-3 1 1,2 0-1,-10-14 0,14 10 64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6.64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1128,'5'3'72,"-3"5"72,0 2 32,0 3 392,-1 1 289,1 0 295,0 0-96,0 2-408,2 2-304,-1 9-376,0 7-200,1 17-544,2 7-152,2 12-288,2-1 503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 9 6161,'-4'7'536,"0"1"161,7 1 119,3-1 192,13-3-232,10-2-168,17-6-232,7-2-192,12-5-264,4-1-384,7 0-2096,4 2 1664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1 183 1424,'15'-16'928,"0"-1"0,17-26-1,-28 39-984,-1-1-1,1-1 1,-1 1 0,0 1-1,-2-2 1,2-1-1,-2 2 1,2 0 0,-2-1-1,0 1 1,-1-2-1,2 2 1,-2-1-1,0-9 1,-3 6-526,0 2 173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156 205 2320,'0'0'60,"0"0"0,0 0-1,0 1 1,0-1 0,0 0-1,0 0 1,0 0 0,0 1-1,0-1 1,0 0 0,0 0-1,0 0 1,0 0 0,0 2-1,0-2 1,0 0 0,-1 0-1,1 0 1,0 1 0,0-1-1,0 0 1,0 0 0,0 0-1,0 0 1,-2 0 0,2 1-1,0-1 1,0 0 0,0 0-1,0 0 1,0 0 0,-1 0-1,1 0 1,0 0 0,0 0-1,0 0 1,-2 2-1,2-2 1,0 0 0,0 0-1,0 0 1,-1 0 0,1 0-1,0 0 1,0 0 0,0 0-1,-1 0 1,1-2 0,0 2-1,0 0 1,0 0 0,-2 0-1,2 0 1,0 0 0,0 0-1,0 0 1,-1-1 0,1-21 914,8-30-884,-2 35-66,9-29-68,-15 45 10,0-2 1,1 2-1,-1-2 0,0 2 0,0-2 0,0 2 1,0-2-1,0 2 0,0-2 0,0 2 0,-1-2 0,1 1 1,0 0-1,-2 0 0,2 1 0,-1-2 0,-1 2 0,1-3 1,0 4 16,-1-1 1,2 1 0,-1-2-1,0 2 1,-1 0 0,1-1-1,0 1 1,1 0-1,-2 0 1,1 0 0,0-2-1,-1 2 1,1 0 0,-1 0-1,1 0 1,0 2 0,-1-2-1,2 0 1,-1 0 0,0 0-1,-1 1 1,1-1 0,-2 2-1,-33 14-4,21-9 21,8-3 29,0-3 0,2 2 0,-2-1 0,0 0 0,0-1 0,1 0 0,-15 1 0,21-2-37,-1 0 0,0-2 0,1 2-1,-2 0 1,1 0 0,1 0 0,-1-1 0,-1 1 0,2 0 0,-1-1 0,1 1 0,-2 0 0,2-2 0,-1 2 0,1-1 0,-1 1 0,1-1 0,-2 1-1,2-2 1,-1 2 0,1-1 0,0 0 0,-1 1 0,1-3 0,-2 0-120,2 1 0,0-1 0,-1 0 0,1-1 0,0 1 0,0 1 0,1-1 0,-1 0 0,0-1 0,2 1 1,-1-3-1,4-12-479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1 2040,'-22'14'980,"0"2"0,2 0 0,1 2 0,-23 24 0,30-30-1005,12-12 30,0 0 0,0-1 0,0 1 0,0 0 0,0 0 0,0 0 0,0 0 0,0 0 0,0 0 1,0-1-1,0 1 0,0 0 0,0 0 0,0 0 0,0 0 0,0 0 0,0 0 0,-1 0 0,1-2 0,0 2 0,0 0 0,0 0 0,0 0 1,0 0-1,0 0 0,0 0 0,0 0 0,-2 0 0,2 0 0,0 0 0,0 0 0,0 0 0,0 0 0,0 0 0,-1 0 0,1 0 0,0 0 0,0 0 1,0 0-1,0 0 0,0 0 0,0 0 0,-1 0 0,1 0 0,0 0 0,0 0 0,0 0 0,0 0 0,0 0 0,0 0 0,0 0 0,-2 0 1,2 0-1,0 2 0,0-2 0,0 0 0,0 0 0,0 0 0,0 0 0,0 0 0,0 0 0,0 0 0,0 1 0,0-1 0,0 0 0,-1 0 1,1 0-1,0 0 0,4-23 208,9-27-83,-3 12-390,-11 31-66,-12 26 221,-22 51 137,34-64-60,-1-2 0,1 0 1,0 0-1,-1 0 0,2 2 0,-1-2 0,1 0 0,0 1 0,0-1 0,0 0 0,0 2 0,0-2 0,1 0 1,1 1-1,0 5 0,7 2-170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75 1312,'-7'4'448,"2"-3"120,1 3-95,4-3-121,1 3-280,3-2-16,3-2 64,0-2 80,1-4-8,-1-2-8,-2-3-96,1-3-200,-4-1-328,0-1-208,-4-3 304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160 150 2120,'-17'-18'1020,"1"-3"5,-2 0 1,-1 2-1,0 2 1,-1-1-1,-27-17 1,44 35-808,7 9-55,8 12 109,33 28-316,0-2-1,4-1 0,-1-2 1,88 55-1,-72-59-492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576 111 176,'-7'2'237,"1"-1"-1,-3 0 1,3-1 0,-1 2-1,0-2 1,-1 0 0,1-2-1,0 2 1,1-1 0,-9-3-1,-77-25 1707,37 10-1329,7 13-278,41 6-322,0 0-1,0 0 0,0 0 1,1-2-1,-1 1 0,0 0 0,2-2 1,-2 1-1,0 0 0,2-1 1,-9-4-1,14 7-5,0-1 0,-1 1 0,1 0 0,0 0 0,0 0 0,-2 0 1,2-1-1,0 1 0,0 0 0,0 0 0,-1-2 0,1 2 0,0 0 0,0-1 0,0 1 0,0 0 1,-1 0-1,1-2 0,0 2 0,0 0 0,0-1 0,0 1 0,0 0 0,0-1 0,0 1 0,0 0 1,0-2-1,0 2 0,0 0 0,0-1 0,0 1 0,1 0 0,-1 0 0,0-1 0,0 1 0,0 0 0,0-2 1,0 2-1,1 0 0,-1-1 0,22-10 55,24 4-114,-23 6-2,-23 2-101,0-1 134,0 0 1,0 0 0,0 0-1,0 0 1,0 0-1,0 0 1,0 0 0,0 0-1,0 0 1,0 0 0,0 0-1,0 0 1,-38 6-1040,3-2 955,-14 4 824,0-1 1,-64-2-1,159-18 187,-34 11-871,0 4 0,0-1 0,0 0 0,18 5 0,-26-5-31,2 0 1,-2 1-1,1 1 1,-1-2-1,0 2 0,0-2 1,1 2-1,-1-1 1,0 1-1,0 1 0,0-1 1,-2 0-1,3 1 1,1 5-1,-6-8 4,2 1 0,-2 1 0,0-2 0,1 2 0,-1-2 0,0 2 0,0-2 0,0 2 0,0-2 0,0 0 0,-1 2 0,1-1 0,0 0 0,-2 0 0,2 0 0,-1 0 0,1-1-1,-1 2 1,-1-2 0,1 0 0,1 1 0,-1-1 0,-1 2 0,-1 0 0,-36 40 38,35-39-39,-144 140 100,148-144-104,0 0 1,-1 0 0,1 0 0,0 0-1,0 1 1,0-1 0,0 0-1,0 0 1,0 0 0,0 0 0,0 0-1,0 0 1,0 1 0,0-1-1,0 0 1,0 0 0,0 0 0,0 0-1,0 0 1,0 0 0,0 0-1,0 2 1,0-2 0,1 0-1,-1 0 1,0 0 0,0 0 0,0 0-1,0 0 1,0 0 0,0 0-1,0 1 1,0-1 0,0 0 0,0 0-1,2 0 1,-2 0 0,0 0-1,0 0 1,0 0 0,0 0-1,0 0 1,0 0 0,0 0 0,1 0-1,-1 0 1,0 0 0,0 0-1,0 0 1,0 0 0,0 0 0,0 0-1,0 0 1,1 0 0,-1 0-1,0 0 1,0 0 0,0 0 0,22 2 211,21-4 65,-22-2-244,-1-1 1,0-2-1,-1 0 1,0-1 0,28-16-1,-23 11-41,2 1-1,32-11 1,-58 23 1,1 0 0,-1 0 1,0 0-1,0 0 0,0-1 1,0 1-1,0 0 0,2 0 1,-2 0-1,0 0 0,0 0 1,0 0-1,0 0 0,1 0 1,-1 0-1,0 0 0,0-2 1,0 2-1,1 0 0,-1 0 1,0 0-1,0 0 0,0 0 1,2 0-1,-2 0 0,0 2 1,0-2-1,0 0 0,0 0 1,1 0-1,-1 0 0,0 0 1,0 0-1,0 0 0,1 0 1,-1 0-1,0 0 0,0 1 1,0-1-1,0 0 0,0 0 1,0 0-1,2 0 0,-2 0 1,0 1-1,0-1 0,0 0 1,0 0-1,0 0 0,0 2 1,0-2-1,0 0 0,0 0 1,0 0-1,0 0 0,0 1 1,0-1-1,0 0 0,0 0 1,0 2-1,-12 18-59,-26 21 35,-36 22 27,47-41 4,2 1 0,-30 31 0,112-59-84,-46 3 73,0 1 0,0 1 1,0 0-1,0 1 1,-1 1-1,1-1 1,-1 2-1,1-2 0,16 9 1,-26-9 0,2-1-1,-1 1 1,1 1 0,-1-1 0,0 0-1,0 2 1,0-1 0,0-1 0,0 0 0,0 2-1,-1-2 1,2 2 0,-2-2 0,1 2-1,-1 0 1,0-2 0,2 7 0,-3-5-9,0 0 1,1 1-1,-1-1 1,0 1 0,-1-2-1,1 1 1,0 1-1,-1-1 1,1-1-1,-2 3 1,1-3 0,0 1-1,-1 0 1,1-1-1,-1 1 1,1 0-1,-2 0 1,-2 3-1,-3 7 59,6-8-99,0-1 0,-1 1 0,0-1 0,-1 1 0,2-1 0,-1 0 0,-1 0 0,0-2 1,0 3-1,0-3 0,0 2 0,-1-1 0,-5 2 0,10-5 45,0 0 0,0 0 0,-2 0 1,2 0-1,0 0 0,0 0 0,0 0 0,-1 0 0,1 0 1,0 0-1,0 0 0,0 0 0,0-1 0,-1 1 0,1 0 1,0 0-1,0 0 0,0 0 0,0 0 0,0-1 0,0 1 0,-2 0 1,2 0-1,0 0 0,0 0 0,0-2 0,0 2 0,0 0 1,0 0-1,0 0 0,0-1 0,0 1 0,0 0 0,0 0 1,0 0-1,0-1 0,0 1 0,0 0 0,0 0 0,0 0 0,0-2 1,0 2-1,0 0 0,0 0 0,0 0 0,0-1 0,2 1 1,-2 0-1,0 0 0,0 0 0,0 0 0,0 0 0,0-1 1,0 1-1,1 0 0,-1 0 0,0 0 0,0 0 0,0 0 0,0 0 1,1 0-1,-1-2 0,0 2 0,0 0 0,0 0 0,2 0 1,-2 0-1,16-13-2755,-8 6 2001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737 0 2000,'-13'9'777,"-10"2"751,-3 4-160,-11 7-496,-7 2-247,-12 13-337,-2 2-32,-6 5-56,-1 2-16,-3 3-48,-2-1-128,5 5-224,1-5-192,18-8-857,8-6 753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202 16 344,'7'-5'248,"0"-5"3049,-10 9-2649,-4 1-120,-1 1-264,-2 1-88,-3 0-112,-2-2-24,-5 4-32,-1-1 0,-3 3 8,-3-1 0,2 3-256,2-2-504,3 3 448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5289,'3'0'200,"3"8"368,4 0 200,4 9 73,2-1-105,8 4-496,5 2-152,7-3-88,1-4-104,8-7-592,-1-3-601,4-3 681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7.04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2801,'1'3'4176,"2"-1"-3367,3 0-217,0 0-104,5 2-208,3-2-104,4-2-176,1 0-16,4-2-320,1-2-344,1-1 376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26 1192,'2'-3'30,"0"2"0,1-2 0,-1 2 0,0-2 0,1 2 0,0-2 0,-1 1-1,1 1 1,0 0 0,-1-1 0,1 1 0,1 0 0,-1 1 0,0-2 0,-1 2 0,2-1 0,-1 1-1,4 0 1,-36 27 472,8-12 49,15-12-394,1-1 0,1 1 0,-2 1 0,2-1 0,0 1 0,0 0 0,0 0-1,0 0 1,-4 7 0,50-11-101,-20-3-83,-7 1 30,0-1-1,1 2 1,19 1-1,-35 0-21,1 0 0,1 0 0,-1-2 0,0 2 0,1 0-1,-1 2 1,1-2 0,-1 0 0,0 0 0,1 0-1,-1 0 1,0 1 0,1-1 0,-1 1 0,-1-1 0,1 0-1,1 2 1,-1-2 0,0 1 0,-1 0 0,2-1-1,-1 2 1,-1-1 0,2-1 0,-1 1 0,-1 1 0,1-1-1,-1 0 1,2-1 0,-2 2 0,1-1 0,-1 1-1,0-1 1,0 0 0,1 1 0,-1-1 0,0 0 0,0 1-1,0-1 1,0 0 0,0 1 0,0-1 0,0 0-1,0-1 1,0 2 0,-1-1 0,1 2 0,-4 8 37,-2-2 1,1 1-1,0 1 0,-2-3 1,0 1-1,0-1 1,-13 14-1,-26 35 326,27-16 596,19-40-911,0-1 1,0 0 0,0 0 0,0 1 0,0-1 0,0 0 0,0 0-1,0 2 1,0-2 0,0 0 0,0 0 0,0 1 0,0-1 0,0 0-1,0 0 1,0 1 0,1-1 0,-1 0 0,0 0 0,0 0 0,0 2-1,0-2 1,0 0 0,0 0 0,2 0 0,-2 1 0,0-1 0,0 0-1,0 0 1,1 0 0,-1 0 0,0 0 0,0 0 0,0 1 0,1-1-1,24-6 597,55-39-558,-64 35-354,0 0-1,0 1 1,1 0-1,0 2 1,23-6-1,-65 67 291,20-34 11,16-20 154,-9-1-130,1-1 1,-2 0 0,2 0 0,0 0-1,-2-1 1,2 0 0,0 2-1,-2-2 1,0 1 0,1-1 0,2-4-1,5-27 237,-7 27-265,0-1 0,0 1 0,0-1 0,1 2 0,0-1 0,1 0 0,-1 0 0,1 0-1,0 1 1,5-7 0,-7 13-16,-2 0 0,0 0 1,1 0-1,-1 2 0,0-2 0,1 0 0,-1 0 0,0 1 0,2-1 0,-2 0 0,0 1 0,0-1 1,1 0-1,-1 2 0,0-2 0,0 0 0,0 1 0,1-1 0,-1 0 0,0 2 0,0-2 0,0 1 0,0-1 1,0 1-1,0-1 0,0 0 0,0 2 0,0-2 0,0 1 0,0-1 0,0 1 0,2 24 10,-1 78-5,0 26-47,1-115 4,-1 1 0,2 0 0,0 0 0,1-1 0,0 1 0,8 14 0,-12-27 36,0-1 0,0 2 1,1-2-1,-1 1 0,2-1 0,-2 2 0,1-2 0,0 0 0,-1 1 0,2-1 0,-1 0 1,0 1-1,1-1 0,-1 1 0,-1-1 0,1-1 0,1 1 0,1 1 0,-2-1 0,0-1 1,1 1-1,-1-1 0,0 2 0,1-2 0,0 1 0,0-1 0,-1 0 0,0 0 0,2 1 1,-1-1-1,3 0 0,-2-1-3,-2-2 0,2 2 0,-1 0 0,1-2 0,-1 2 0,0-2 0,1 1 1,-2 0-1,1-1 0,0 2 0,0-2 0,-1 0 0,0 1 0,1-1 0,-1 0 0,0 0 0,1-2 0,11-28-256,-7 21-36,-1 0 0,1-1 0,-2 0 0,0 0 0,-1-1-1,-1 1 1,2-16 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 54 888,'-18'-45'913,"14"36"239,11 32 153,-6-16-944,24 54 1387,-23-56-1714,0-1-1,0 0 1,1 2 0,0-2-1,-1 0 1,1 0 0,0-1-1,1 1 1,0 0 0,5 4-1,-9-8-30,0 0 0,2 0 0,-2 0 0,0 1 0,0-1-1,1 0 1,-1 0 0,0 0 0,0 0 0,2 0 0,-2 0-1,0 0 1,0 0 0,1 0 0,-1 0 0,0 0 0,0 0-1,1 0 1,-1 0 0,0 0 0,0 0 0,2 0 0,-2 0-1,0 0 1,0 0 0,1 0 0,-1 0 0,0 0 0,0-1-1,1 1 1,-1 0 0,0 0 0,0 0 0,2 0 0,-2-1-1,0 1 1,0 0 0,0 0 0,0 0 0,0-2 0,1 2-1,-1 0 1,0 0 0,0-1 0,0 1 0,0 0 0,0 0-1,0-1 1,3-20-990,-3 20 831,0-10-368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419 76 2104,'-7'-22'2505,"-5"-16"-684,10 37-1807,2 1-1,0-2 1,0 2 0,0-1-1,0-1 1,-1 2-1,1-1 1,0 1 0,0-1-1,-2 1 1,2 0 0,0-2-1,-1 2 1,1-1 0,-1 1-1,1 0 1,-2-1 0,2 1-1,0 0 1,-1-2-1,1 2 1,-1 0 0,1-1-1,-2 1 1,1 0 0,1 0-1,-1 0 1,1 0 0,-2 0-1,2 0 1,-1 0-1,0 0 1,-1 0-18,1 1 0,0 1 0,-1-1 0,2-1-1,-1 1 1,-1 1 0,2-1 0,-1 0 0,1 1 0,-1-1 0,1 1-1,-2-1 1,2 0 0,-1 1 0,1-1 0,0 0 0,0 2-1,0-2 1,0 1 0,-1-1 0,2 3 0,-1 38 56,0-34-22,19 154 795,-57-194-607,22 20-225,-2 0 1,-33-19-1,48 28 6,-1 2-1,1-1 1,-1 0-1,1 0 1,-1 1 0,2 1-1,-2-1 1,-1-1-1,1 2 1,2-1 0,-2 1-1,0 0 1,-1 0-1,3 0 1,-2 0 0,0 1-1,0-1 1,1 2-1,-1-2 1,0 1 0,1 0-1,-1 1 1,1-1-1,-5 3 1,7 0 3,-2 0-1,2-1 1,-1 1 0,1 0 0,0 0-1,-1-1 1,1 1 0,1 0 0,-1 0-1,1 0 1,0 0 0,0 0 0,0 0-1,0 0 1,0 1 0,1-1 0,2 6-1,-2 8 423,-1-18-408,0 0 0,0 0 0,0 0 0,0 0-1,0-1 1,0 1 0,0 0 0,0 0 0,0 0 0,0 0 0,0 0 0,0 0 0,0 0 0,0 0-1,0-2 1,0 2 0,0 0 0,0 0 0,0 0 0,0 0 0,0 0 0,-1 0 0,1 0 0,0 0 0,0 0-1,0 0 1,0 0 0,0-1 0,0 1 0,0 0 0,0 0 0,0 0 0,0 0 0,-2 0 0,2 0 0,0 0-1,0 0 1,0 0 0,0 0 0,0 0 0,0 0 0,0 0 0,-1 0 0,1 0 0,0 0 0,0 0-1,0 0 1,0 0 0,0 0 0,0 0 0,0 0 0,0 0 0,0 1 0,-1-1 0,1 0 0,0 0 0,0 0-1,0 0 1,0 0 0,0 0 0,0 0 0,0 0 0,0 0 0,0 0 0,0 0 0,0 2 0,0-2 0,0 0-1,0 0 1,-10-8-107,2-2-1,0 3 0,-2-1 0,1 1 0,-2 1 1,1-1-1,0 1 0,-1 1 0,0 0 0,0 1 1,-13-5-1,2 5-384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0 2929,'-1'4'1952,"0"0"-1040,-1 6 40,1 5-55,1 8-409,-3 5-176,2 11-88,1 5-16,1 5-192,5-1-352,3-2 224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0 2152,'-5'12'128,"-4"6"457,-4 2-681,0 2 216,-3 0-8,-1 2-88,1 4-24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5177,'0'11'128,"5"6"-88,4 1 8,3 1-120,3 0-712,6-1 520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52 188 1152,'-51'19'7446,"80"-24"-6654,132-15-148,2 5 1,208 9-1,-300 6-598,301 16 69,2 2 245,904-57 196,-694 12-512,1151-44 67,-263 62-71,-425 11 31,-2-1-30,-177-26 16,-243-1-34,167 36 110,-173 0 367,-514-4-491,138 23 0,-137-14 29,140 4 0,542-12 51,-743-4 446,-17-1-2141,-9-2-3618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7:59.1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35 840,'4'-34'8769,"-4"49"-8102,-6 84 577,2-55-1706,1 1 1,2 0-1,11 88 0,-7-118-353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8:03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113 43 432,'0'-3'536,"-10"-2"646,-30-8 2298,-22-8 1710,111 50-2465,159 104-2172,-163-109-567,-39-21 18,0-1 1,0 1-1,0 0 0,-1 1 1,1-1-1,-1 1 0,0 0 1,0 0-1,0 1 0,0-1 1,-1 1-1,4 6 0,-7-10 0,-1 0 0,0 0 0,1 0 0,-1 0 0,0 0-1,0 0 1,0 0 0,0 0 0,0 1 0,0-1-1,-1 0 1,1 0 0,0 0 0,0 0 0,-1 0 0,1 0-1,-1 0 1,1 0 0,-1 0 0,1 0 0,-1-1 0,1 1-1,-1 0 1,0 0 0,0 0 0,1-1 0,-1 1 0,0 0-1,0-1 1,0 1 0,0 0 0,-1 0 0,-42 21 50,24-13-43,-6 11-49,-45 43 0,5-4-2134,46-44 1418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2168,'-10'0'3974,"10"0"-3909,-13 31 1258,-5 37-854,4 74 743,17 237-1,0-53-461,-13-48-259,-13 1508 2900,87-470-2427,-8-844-911,8 183 382,-63-551-420,95 1818-148,-89-1542-6,2-14-139,7-171 183,12 346-360,-28-500 261,-4 151 204,-9-68-3430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0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8914 1002 11098,'-103'36'392,"-142"52"81,-143 62-441,-121 62 16,-92 62-240,-63 58-249,-38 57-335,-18 53-360,1 50-1320,11 41-65,30 28 1065,41 11 1008,60-10 2184,70-29 632,87-49-591,90-57-945,100-65-1496,94-67-744,96-68-681,87-69 313,84-73 1664,73-73 904,67-75 1168,60-68 193,55-64-569,51-58-432,47-50-335,41-43-89,39-35-192,36-29 0,34-22-328,31-16-56,28-10-72,20-8-72,12-3-600,2 2-328,-9 10-281,-20 15-71,-37 26 552,-47 32 288,-66 40 312,-69 41 96,-79 42 8,-78 40-88,-80 40-152,-75 35-472,-79 35-337,-74 32 281,-79 33-136,-78 31 2240,-76 34 9,-70 32 111,-69 33-312,-58 32 0,-57 33-567,-52 32-1,-50 34-240,-45 35-344,-46 40-32,-39 40-32,-30 42-472,-21 39-561,-9 34 641,126-59-9810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7.73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6385,'5'0'560,"6"-1"905,-11 3-1785,1 2 184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296 65 1560,'0'-4'400,"0"1"1,0-1-1,0 2 0,0-2 0,0 0 0,0 3 0,-2-3 0,2 0 0,-2 1 0,2-1 0,-3 3 1,3-3-1,-1 0 0,-2 3 0,2-2 0,-5-4 0,4 7-344,0 0 1,1 0-1,-2 0 1,2 0-1,-2 0 1,2 0-1,-2 2 1,2-2-1,-2 0 1,2 1-1,1-1 0,-2 0 1,0 2-1,0 0 1,0-2-1,2 2 1,-2-2-1,1 1 1,-2 0-1,3-1 0,-1 3 1,1-2-1,-3 2 1,2-2-1,1-1 1,0 1-1,-3 2 1,3-2-1,-1 1 0,1-1 1,0 1-1,0 1 1,-52 74 70,7-2 0,4 4 0,-54 150 0,114-277 75,44-83 0,-16 40-141,-37 70-71,58-109 603,-64 125-544,0-1-1,-3 1 1,3 0 0,0 0 0,2 0-1,-2 1 1,0-1 0,3 1 0,-4 0-1,3 0 1,0 0 0,-1 0 0,2 2-1,-2 0 1,1-2 0,-1 3 0,2-3 0,0 3-1,11-3 1,-12 4-27,0 1 1,-2-1-1,1 3 0,1-2 1,1-1-1,-2 2 0,-1 1 1,2-1-1,0 0 0,-3 1 1,4-2-1,-3 3 0,1 0 1,-1 0-1,0-1 0,1 0 1,-1 0-1,-1 1 0,5 6 1,65 97 365,-40-60-232,-18-25-313,38 47 493,-11-41-3282,-22-24 1840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5:52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1 300 3617,'8'-1'198,"1"0"1,0-2-1,-2 1 0,1-1 1,1 0-1,9-6 1,-5 3-172,0 1 0,-1 0 0,0 0 1,1 2-1,17-4 0,1 6 217,0 1-1,0 1 0,-2 2 1,34 7-1,-27-4 174,0-1 0,53-2 1,490-26 1065,106-7-949,266 6 667,454-13-967,-510 20-146,-461 14 14,1084-31 1638,112 4-589,35 33-1040,-20-1-199,-31-39 128,-621 27 84,334-8-543,-1192 9-2063,-80 3 1435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5:5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 15 2969,'-4'-15'3566,"-8"22"-1278,-8 7-2201,-52 24 926,42-24-668,2 0-1,-1 2 1,2 0 0,0 3 0,2 1-1,-35 31 1,59-49-347,-2 0-1,2-1 1,0 2 0,-2-1-1,2 1 1,0-2-1,-1 1 1,1 1 0,0-1-1,1 1 1,-1-1 0,-1 1-1,2-1 1,0 1-1,-1 0 1,1 0 0,0-1-1,0 1 1,0-1 0,0 1-1,1-1 1,-1 1 0,0-1-1,2 1 1,-1-1-1,-1 0 1,1 1 0,0-1-1,1 1 1,-1-1 0,0 1-1,1-1 1,0-1-1,-1 2 1,1-1 0,0 0-1,0-1 1,0 1 0,1 0-1,3 2 1,11 8-23,1-1 0,1-1 1,-1-2-1,27 11 0,-22-10 17,6 6-18,-2 1 1,-1 0 0,-1 3 0,27 23 0,30 20-217,-36-27-2435,-28-19 1505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5:59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37 1504,'-5'-36'10701,"17"45"-8918,16 20-1584,0-2-1,2 0 0,1-2 0,1 0 1,40 21-1,-71-46-199,8 5 6,0 0 1,0 0 0,0 0-1,-1 1 1,0 0 0,-1 2-1,11 8 1,-16-14-2,-1 1 1,-1-1-1,1 1 1,1-1-1,-1 1 1,-1-1 0,1 1-1,-1-1 1,0 1-1,0-1 1,0 0-1,0 1 1,0-1-1,0 2 1,0-1-1,-1-1 1,1 0-1,-1 1 1,1-1-1,-2 1 1,1-1-1,0 1 1,-1-2 0,1 1-1,0 1 1,0-1-1,-2 0 1,2 0-1,-1-1 1,0 2-1,-1-2 1,-2 4-1,-26 26-105,-67 70-64,42-27-3351,40-52 2289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698 0 7098,'-2'2'0,"-6"1"-489,-8 4-295,-5 2 104,-6 2 128,-4 3 616,-4 0 352,-1 3 360,-3 0 16,0 1-231,0 1-193,-1 0-432,0 2-176,-1 1-329,-1 1-55,2 0 136,0-1 144,3-1 288,2-2-40,5-3-536,4-2-320,6-3 432,6-3-2465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781 134 520,'9'-3'176,"12"-2"216,12-3 320,9-3 81,6-1-65,3 0-168,1-1-384,-1-1-104,-5 2-56,-5 0 8,-7 2 16,-7 2 72,-7 1 200,-9 2 0,-9 3-40,-8 3-96,-10 4-264,-9 5-72,-10 3-64,-10 5 24,-10 5 104,-10 4 64,-9 5 56,-8 4 8,-6 4-40,-5 2-32,-3 1 8,1 1 16,2-2 24,5 0 16,7-3-8,10-3-24,12-4-432,12-5-376,13-6 440,13-5-2585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0 300 1240,'9'-2'296,"13"-4"256,14-4-207,15-6-329,11-4-16,10-6-8,6-2 8,4-4 56,2-1 24,-1 0-8,-1 0-96,-3 0 0,-14 5-2577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 0 9474,'-14'4'88,"-19"6"-152,-18 5-720,-14 8 64,-11 4 104,-6 5 159,-2 2 553,-1 2 185,5 2 127,5 1-16,10-1-488,12-1-544,14-2-1401,14-3 1137,12-8-3513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0 559 1368,'11'-3'312,"16"-4"409,16-4-49,13-7-80,12-3-32,7-5-208,5-3-104,1-3-144,0-1-56,-2-1-16,-3 0 0,-5 0-8,-4-1-16,-5 0-96,-6 0-184,-6 1-472,-6 1-152,-8 2-41,-7 2 289,-9 4 456,-7 5-1104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1198 72 1272,'-9'1'608,"-13"2"561,-15 5-113,-13 3-400,-13 5-248,-10 4-272,-8 4 64,-6 4 64,-4 5-8,-1 3-16,1 3-136,2 3-88,3 0-16,8 2-144,8-2-224,10-1-536,12-3-104,12-4-240,12-5 223,13-5 769,13-7 232,12-5 720,13-6 161,11-5-65,11-7-56,10-4-240,8-5-144,7-5-136,6-3-32,4-4-48,3-3-16,1-3-32,-1-1-32,-1-1-32,-2-2-8,-3-1-24,-3-1-32,-4 0-112,-4 1-120,-5 1-400,-8 1-40,-8 2 120,-9 3 152,-11 3 528,-9 3 80,-12 5 16,-12 5 16,-11 6-64,-13 5 24,-12 7 168,-11 7 104,-11 5 88,-9 4-8,-9 5-160,-6 3-136,-7 4-136,-4 3-24,-2 4-40,-1 3-16,1 2-56,4 1-88,5 0-232,6 0-160,8 0-248,9-2-80,10-3 472,16-8-3193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9.43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46 4337,'2'-6'160,"-1"-3"56,2-2-48,4-9 4689,-8 24-3617,0 4-872,0 2-720,1 0 144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0 360 1280,'13'-4'56,"16"-5"312,18-6 184,14-4 385,10-5 71,6-1-264,4-1-208,0-1-384,-1-1-72,-3 0-80,-3-1-96,-4-2-584,-2-1-448,-4-2 584,-12 5-2721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950 0 6401,'-15'4'312,"-21"6"281,-19 8-1002,-17 8-311,-13 7-336,-9 7 16,-4 4 424,-1 3 336,4 0 328,5-1 8,8-2-816,9-2 551,17-8-2111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0 434 2024,'9'-2'593,"15"-5"527,14-3-416,14-5-528,12-4-88,8-4-56,8-4-8,3-2 0,3-2 8,0-2-8,0-1-16,-3-2-8,-2 1 0,-4-1-184,-4 1-312,-5 1 296,-15 6-3769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345 0 6305,'-17'8'112,"-22"10"-16,-21 12-600,-14 8-640,-8 6 704,9-4-3985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404 381 2232,'6'-1'601,"11"-1"487,12-3-240,12-3-472,12-4-176,10-3-128,9-5-8,5-2 24,3-3 16,2-3 48,-1-1-8,-2 0-40,-3-2-32,-5 2-96,-4 2-48,-8 3-88,-9 2-16,-10 5 48,-12 2 72,-11 5 96,-13 3 24,-13 4 8,-13 5-32,-14 5-16,-13 4-8,-12 6 0,-12 5 8,-10 5 8,-10 6 32,-7 5 0,-7 6 0,-5 4 0,-3 4-8,0 4 128,4 1 88,7-1 0,12-3-87,14-6-482,17-7-607,18-9-392,18-9 64,18-10 336,19-10 559,18-11 425,18-10 24,16-9-31,14-8-89,13-6-377,10-6-103,8-2-48,4-2 48,2 1 568,-2 2 288,-4 3 192,-5 3 0,-8 5-239,-8 2-209,-10 5-521,-10 2 289,-18 7-1848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1508 75 992,'-6'0'440,"-12"1"464,-13 2 105,-15 5 23,-12 3-32,-12 7-112,-9 5-87,-8 6-217,-6 6-64,-5 7 8,-3 4-40,-1 4-144,1 1-80,3 1-192,4-1-32,8-1-16,8-3-88,10-6-216,13-5-256,13-8-568,15-6 31,15-7 169,16-6 256,16-6 576,14-6 48,14-5 48,13-5 8,10-6 104,9-3 104,5-4 232,5-3 64,1-4 1,1-1-81,-2-3-224,-1-1-88,-2-1-88,-5-2-32,-4-1-48,-6 0-40,-7 1-88,-7 1-40,-10 4 24,-11 3 40,-11 4 120,-10 4 24,-12 5 40,-12 5 24,-13 4 24,-13 6 32,-13 7 136,-11 5 56,-12 6 128,-9 6 32,-8 4-48,-6 5 24,-5 5 192,-3 4 16,0 6-15,1 2-89,6 3-344,7 1-104,11-1-232,10-1-64,14-5-128,12-5-160,15-6 63,14-6 41,14-8 144,15-5 136,14-8 80,15-7 0,14-7-56,12-7-56,10-6-64,9-6-8,6-6 48,3-3 40,1-4 96,0-2 8,-2-2 0,-5-1 8,-4 0-128,-7 2-264,-8 1-400,-8 3-232,-10 3-345,-10 3 129,-13 5 416,-12 5 208,-15 6 600,-14 6 224,-16 9 80,-15 8 176,-15 9 216,-13 7 64,-12 7 49,-11 4-113,-8 6-248,-9 5-80,-6 4-96,-6 6-56,-3 2-104,-1 4-48,2 1-8,5-1 16,10-2-40,12-5-280,17-5-1120,18-8-937,20-7 1113,16-9-3321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1384 396 544,'14'-8'168,"17"-9"152,16-7 80,8-7 0,4-3 80,-2-1 57,-8 2 79,-10 2 96,-12 4 72,-12 4-96,-15 5-256,-13 6-136,-15 5-160,-14 6 112,-13 7 177,-14 7 31,-11 6-72,-11 6-112,-9 4-176,-6 4-40,-7 4-8,-2 5-8,0 5 16,1 2 0,5 2 0,9 0-16,9-1-296,13-2-136,13-3-344,14-6-393,14-4-79,13-7 184,16-6 392,15-7 432,16-6 376,15-7-40,15-8-56,14-6-40,13-8-24,11-6 0,9-6 56,6-6 88,4-3 112,2-3 56,0-2 16,-2 0-64,-4-1-128,-5 0-72,-6-1-400,-6 2-192,-9-1-344,-11 2-112,-10 1 279,-13 4 193,-13 5 496,-14 6 184,-13 6 112,-15 6 8,-14 8-31,-15 7 151,-15 7 400,-14 8 152,-13 6 88,-10 7-144,-10 6-311,-8 5-145,-7 6-216,-5 4-40,-6 6-112,-3 4 120,0 5 264,2 1 72,6 1-24,10-1-160,13-3-544,15-5-264,17-6-696,18-8-344,17-8-41,18-6 193,18-8 752,15-8 472,17-7 432,14-8 16,14-7-56,14-8-48,10-5-80,9-6 0,8-6 0,4-4-40,3-4-24,0-3-16,-3-1-8,-2-3-8,-5 0-24,-5-1-8,-6-1-216,-7 2-80,-9 1-64,-10 1 24,-11 5 320,-15 5 224,-13 6 192,-15 8-8,-14 7-128,-16 7-72,-14 9 152,-14 6 121,-14 9 151,-12 7-40,-11 7-248,-10 6-128,-10 5-144,-7 4-24,-6 5 16,-4 4 24,-1 2-24,1 3-40,3 2-264,5 0-112,9 0-32,9-2 8,13-4-176,14-6-393,16-7 529,17-9-6113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310 833 1744,'17'-5'681,"22"-7"407,24-8-272,20-9-160,15-7-424,11-7-104,8-5-104,2-4-24,1-3-8,-2-3-8,-4 0-72,-7 0-88,-8 3-184,-9 2-48,-11 3 16,-12 4 64,-13 6 8,-12 6-56,-13 6-144,-11 5-9,-14 7 441,-12 6 256,-14 6 369,-13 6 175,-15 6 16,-13 5-40,-12 6-120,-12 5-144,-10 6-272,-9 5-96,-9 4-32,-6 5 0,-5 5 0,-2 5 8,-1 4-8,2 4-8,6 3-8,8 1-8,12 0-128,12-2-96,17-4-320,16-6-200,19-8-272,19-6 88,20-10 383,18-10 249,18-9 464,16-12 0,16-10-32,13-9 8,11-9 73,9-6 47,8-6 8,5-3-16,3-4-120,2-3-56,-1-1-200,-2-3-384,-3-1 304,-21 9-2337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1664 69 5057,'-13'4'144,"-20"6"-32,-22 8-64,-20 8 8,-17 6 16,-13 5 312,-10 6 160,-6 4 265,-3 4 31,0 3-256,4 3-160,5 1-264,9 1-56,11-1-64,12 0-48,15-3-208,16-5-160,17-5-136,17-6 48,18-6 200,17-7 160,16-7 136,17-8 16,13-9 24,12-10 16,12-10 32,7-8-8,8-8-72,3-7-40,3-5-64,1-5-32,-1-4-168,-2-4-184,-4-2-313,-6-3-87,-7 0 64,-9 1 200,-11 1 344,-11 3 136,-13 5 264,-12 4 168,-14 7-240,-12 7 0,-14 9-120,-14 7-152,-15 9 288,-14 9 112,-14 7 152,-13 9 0,-12 9 16,-10 7-56,-9 7-72,-7 6 24,-3 5 8,-3 5-55,1 4-73,2 4-48,3 2-72,7 1-16,9-1-8,9-2-64,15-4-144,14-6-137,17-7-263,18-7-24,17-7 152,17-8 144,18-7 312,15-7 144,15-10 96,14-7 24,11-8 0,10-8-64,8-7-96,5-6-32,4-7-48,1-4-8,0-3 8,-2-4-8,-4-1-136,-4-2-216,-6 0-520,-6 1-136,-10 0 112,-9 2 263,-14 4 930,-13 6 295,-15 6 264,-15 7-32,-16 9-368,-15 8-152,-15 7-176,-14 8 32,-14 8 80,-12 6 32,-12 9-16,-10 6 16,-10 8 169,-7 6 79,-5 6 48,-2 5-56,1 5-296,4 3-120,8 3-224,8 0-56,14-2-24,15-3-200,15-5-328,18-7-441,16-7-559,17-7 160,16-9 439,16-8 473,15-9 480,14-10-88,12-10 160,-6-3-872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 0 3873,'-14'6'184,"-20"8"136,-19 10-320,-17 10 0,-10 8-8,-6 6 8,-2 2 8,3 0 16,6 0-8,7-4-304,11-4-272,13-6 304,13-9-3057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9.96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 1 4377,'-2'0'640,"4"2"-576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1370 7 2681,'-4'-1'432,"-7"0"440,-7-2-160,-10 2-136,-9 0-80,-10 3-192,-7 4-72,-10 4-144,-7 5-56,-8 6-144,-6 6-248,-8 6-472,-5 5 0,-3 7 256,-2 4 408,1 4 616,5 3 40,7 1-272,12-1-720,14-3 280,18-11-3745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1153 15 1568,'-2'-2'744,"-5"-2"593,-8-1-153,-9 2-144,-11 2-136,-10 5-63,-9 5-121,-10 7-400,-6 6-192,-7 6-152,-5 7-8,-4 5 40,-3 4 56,0 4 8,3 2 0,4 0-40,9-1-48,10-4-584,13-4-568,13-6 631,14-8-6120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1018 0 1840,'-5'0'120,"-10"2"200,-9 2-207,-10 5 199,-10 4 112,-8 7 64,-7 5-16,-6 6-88,-6 5-24,-3 4 136,-3 4 80,0 3 40,0 1-39,3 3-201,6 0-160,6-1-400,10-1-192,11-3-1017,12-3 809,11-10-4569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992 16 3513,'-1'-2'248,"-4"-1"424,-4-2-752,-7 1-544,-7 2-72,-9 5 72,-10 5 391,-8 5 914,-8 5 239,-8 6-8,-6 5-192,-3 6-328,-4 5-56,1 6 96,1 4 49,4 4-65,7 1-72,8-2-448,10-2-304,14-6-689,12-8-559,14-9 896,9-10-3025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852 0 6625,'-9'3'248,"-13"3"345,-13 5-961,-13 7 79,-11 6 17,-8 6 16,-6 6 304,-3 5 176,0 3 80,1 1-7,4 0-113,7-1-88,8-3-216,9-2-201,12-3-1031,11-3 840,9-7-4617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889 255 1312,'7'-9'368,"7"-13"497,6-9-57,-1-7 96,-2-1-64,-7 3-248,-9 5-120,-11 7-344,-10 7-40,-10 9-48,-11 8 0,-10 9 8,-9 8 0,-7 8 0,-6 7-16,-3 5-8,-2 4-16,0 4-8,2 1 0,6 3-8,5 0-48,8 0-688,10-1-448,10-2-464,12-2 591,9-8-879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894 0 6465,'-6'0'296,"-10"0"137,-9 2-401,-10 3-32,-8 4-56,-7 5-8,-7 4 40,-5 6 32,-5 5 32,-3 6 32,-2 5 40,1 4-16,3 3-32,4 3-40,8 1-352,7 1-313,11 1-815,11-1 768,9-10-3697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467 0 6153,'-8'3'56,"-12"4"-200,-11 5-1024,-8 5-192,-6 5-17,-3 4 65,-2 5 1088,0 2 504,4 3 104,3 1 0,7-1-616,6 0 184,9-6-1344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660 37 1200,'-3'-3'584,"-4"-3"489,-6-2-209,-6-1-272,-8 2-216,-6 3-176,-7 6-40,-5 6-40,-6 5-72,-2 7-24,-3 4 48,0 6 16,2 2 24,3 2-64,6 1-192,5 0-64,9-2-288,9-1-64,10-3-176,10-2-208,10-4 575,4-5-1735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639 75 2401,'-2'-4'688,"-4"-4"680,-5-4-296,-6-1-368,-6 0-240,-7 1-296,-6 3 25,-5 5-73,-5 5-16,-3 4-64,-1 5-16,-1 4-32,0 5-16,3 4-16,3 3-16,4 3-217,7 2-47,7 1-288,7 1-224,10-1-136,9 0-384,11-3 775,3-6-1711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5.83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5 2000,'2'-4'-416,"0"3"200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580 0 5873,'-9'1'72,"-14"3"-320,-12 4-160,-11 4-216,-7 5-48,-4 4 136,-2 4 184,2 3 288,2 3 40,6 2-136,5-1 0,8-1-233,7-2-159,10-2 32,10-3-24,11-4 296,5-5-192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93 152,'8'-5'80,"11"-5"40,8-6-32,5-4-24,2-2-64,-6 2-504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820 13 1864,'-3'-1'665,"-6"-2"455,-7-1-184,-9 1-544,-8 1-240,-8 4-152,-7 3-64,-7 5 0,-5 5 56,-3 5 56,-2 3 16,-1 4-56,3 1-32,3 3-448,6 1-112,5 1-296,9 0-73,8-1 529,9-1 80,10-2 272,11-3 80,10-4-72,10-4 8,9-4 48,8-5 0,5-5-104,5-6-48,3-6-32,2-5-32,-2-5 80,0-4 16,-5-2 88,-8 2-192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662 97 1040,'0'-2'440,"-2"-4"441,-3-2 7,-6-2-160,-6 1-40,-6 2-112,-8 1-56,-6 5-112,-7 2-80,-5 5-80,-3 4-32,-4 3-55,1 3-17,0 2-96,3 3-56,5 1-96,6 1-8,7 0-73,8 0-39,9-1-112,9 0 0,10-3 104,8 0 56,9-3 112,9-2-128,9-3-96,6-3 8,6-3 112,5-4 152,3-4 120,3-3 24,1-5-64,1-4-8,-1-4-16,-2-2-16,-3-2 0,-4-1 8,-5 0 16,-6 0 16,-7 3 200,-7 1 88,-8 3 32,-9 3-16,-8 2-192,-8 3-136,-9 3-96,-7 2-8,-9 3 0,-7 4 48,-7 3 32,-5 3 24,-6 4 16,-2 2-16,-2 3-40,-1 3-56,2 2-256,1 2-128,4 1-144,5 0 72,5-1 248,6-1 144,9-2 128,9-3-24,8-3-56,11-2-32,8-4 88,10-3 112,7-2 240,8-3 72,6-2 16,5-3-112,6-2-192,3-4-48,5-2-64,2-4 0,2-3 0,1-2 8,2-3-8,-1-3 16,1-1 0,-1-1-16,0-2 8,-2 1 0,-2 1-16,-3 0 0,-2 1-232,-4 2-216,-4 1-880,-5 2 744,-10 4-2953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469 0 608,'-12'5'104,"-17"5"160,-14 7-144,-14 6-64,-7 3-96,-5 4-40,-1 1-216,2 2 168,11-6-480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0 595 1256,'6'-1'536,"8"-3"513,9-2-193,10-4-368,9-3-136,8-3-168,6-3-24,6-3 0,4-3-8,4-2-32,2-2-16,2-2-64,1-1-40,2-2 8,0-1-8,0-3-32,1-1-352,-2-2-248,-1-2-128,-3-1-520,-2-2 823,-13 6-1463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675 0 3905,'-16'11'-288,"-23"14"288,-19 16-1136,-17 11 79,-10 9 481,-4 2 200,0-1 376,4-4 184,7-7-56,17-13-912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0 737 2761,'10'-3'584,"12"-5"704,14-5-848,14-5-24,11-6-168,9-6-48,9-5-88,7-4-40,5-4-48,3-4-24,1-2-8,1-2 0,-1-2-56,-3-1-88,-1-1-232,-4 0-200,-2-1-560,-4-1 624,-15 10-2761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1794 0 1888,'-8'3'72,"-12"7"64,-12 7-104,-13 9 16,-10 7-8,-10 7-40,-9 6 40,-7 6 393,-6 5 183,-6 4 208,-4 2 0,-4 3-368,-2 0-184,-2 2-216,1 0-48,0-2 0,3-1 8,5-3 8,6-5-32,9-6-72,8-6-80,10-7-552,12-8-360,12-9 560,13-7-2737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0 686 1040,'9'-4'560,"13"-5"441,13-5 47,12-6 40,12-4-176,8-3-160,8-3-360,7-4-168,3-4-175,5-3-25,2-2-16,0-4-8,1-2 0,-1-1 0,-2-2-217,-4-1-223,-2-1-696,-5 1 600,-14 9-4233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6.68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47 28 1280,'7'-2'312,"1"-1"224,0-1-207,3 0-369,0 1-113,2 0-55,-1 0 24,1 1 144,0 0 104,3 1 56,1 0-16,3 1-184,2 2-264,0 2 192</inkml:trace>
  <inkml:trace contextRef="#ctx0" brushRef="#br0" timeOffset="1">264 115 336,'-27'18'336,"-5"4"464,-1 1 32,-2 1-159,0 1-225,1-1-440,-1-1-328,2-2 192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0 427 4585,'8'-2'160,"11"-4"8,12-5-152,10-4-40,9-3 0,7-4 0,3-1 24,2-3 24,1 0 8,-1-2-8,0-1-8,-2 0-16,0-2-8,0 0-88,-1-2-240,1 0-568,0-2 512,-11 6-2825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 0 4241,'-13'7'-928,"-19"11"928,-3 2-3313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0 641 2064,'9'-4'393,"11"-8"455,14-6-24,11-7 0,11-5 0,7-4-160,6-2-352,4-3-128,2 1-152,1 0-8,-1 1 0,-1 1 1,-1 2-9,-1 1 0,-2 0-24,0-1-161,-3 1-359,-3-1-176,-3 0-680,-5 2 736,-11 5-2985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684 0 1352,'-15'9'104,"-21"12"72,-18 10-144,-13 9-56,-9 5-8,-2 1-64,2-1-48,6-4-112,7-7 24,10-6 112,10-7 24,11-6 96,11-7-664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0 930 808,'7'-5'176,"12"-6"176,13-7-48,12-6 360,10-4 201,10-2 271,6-2-64,6 0-456,3-1-200,3 0-272,1 0-56,2 0-64,-1-1 0,0-1 0,-1-1 0,-1-1-8,-3-1 0,-2 0 0,-4-1-8,-3 0 0,-4 2 0,-4 1-8,-4 2 0,-6 2-104,-5 3-56,-6 1-152,-6 3-112,-8 1-280,-6 3-136,-7 3 16,-7 3-88,-7 4 223,-7 3 137,-8 4 224,-8 5 336,-7 4 472,-6 6 104,-6 6-31,-6 5-97,-4 5-216,-4 5-48,-4 5 0,-4 3 72,-4 4 56,-2 3 40,-2 0 0,-1 0-104,1-1-128,0-2-48,3-3-80,3-2-64,3-3-304,4-3-40,4-3 40,6-4 104,5-2 232,6-3-144,8-4-720,7-2 536,7-5-2137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0 591 1312,'9'-4'488,"13"-5"417,14-5-105,12-6-344,10-5-192,8-5-200,5-2-32,4-3-24,1-3-8,1-2 8,0-2 0,-2-1 0,-2-1 0,-3-1-152,-3 0-152,-3 1-680,-5 0 560,-11 7-2113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1008 0 400,'-6'2'40,"-11"4"32,-12 4-72,-10 5 32,-9 4 112,-9 5 368,-5 3 96,-5 3 49,-4 1-129,-1 3-360,0 1-96,-1 3-56,2 1 0,3 2 16,4 0 0,7-2-136,8-2-304,11-6-425,9-6 425,10-6-1168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731 4 1768,'0'-1'384,"-2"-1"273,-3 1-233,-5 2-272,-4 2-96,-8 4-56,-6 5 0,-7 4 40,-6 3 16,-6 3-32,-5 2-64,-4 2-160,-5 1-48,-1 0 64,0 1 72,2 0 112,4 0-8,8-1-425,8 0 305,10-6-2080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667 0 64,'-8'2'168,"-10"3"80,-11 4-48,-12 5 168,-8 5-56,-7 4-72,-6 7 128,-2 3 145,0 5 375,1 0 136,6 1-152,7-1-232,8-3-560,10-3-224,11-5-144,11-5 40,9-7 168,10-6 80,10-7 72,7-6 0,8-7-208,7-5-192,5-5-440,5-3-80,3-3 112,2-2-129,2-1 657,-9 4-1272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899 161 4777,'-10'3'-80,"-14"6"-416,-15 5-272,-13 6 216,-10 4 112,-9 5 488,-5 3 312,-3 2 96,0 2-96,1 1-280,3 0-72,7 1-16,8-1-48,10-2-24,11-3-112,14-4-312,13-6 16,13-5 87,12-6 137,11-5 632,10-6 73,9-6 31,9-5 72,6-7-264,5-5-16,3-5-56,3-4-56,1-3-64,0-2-8,-1 0-16,-2-2-8,-3 1 0,-4 0-8,-4 2 0,-6 2-16,-6 1-88,-5 3-232,-7 1-504,-5 3-320,-7 1-9,-7 3 329,-7 2 944,-9 1 488,-8 3 369,-8 3-57,-9 3-368,-7 4-104,-8 5-184,-6 5 8,-7 5 0,-5 6 24,-5 4 64,-5 5 24,-2 4 1,-2 3-49,0 4-176,3 3-80,3 1-264,5 2-392,8-1-553,7-1-319,10-3 648,12-7-3001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7.14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566 13 4729,'0'0'-2,"0"0"-1,0 0 1,0-1-1,0 1 1,0 0-1,0-1 1,1 1 0,-1 0-1,0-1 1,0 1-1,0 0 1,0-1 0,0 1-1,0 0 1,0-1-1,-1 1 1,1 0-1,0 0 1,0-1 0,0 1-1,0 0 1,0-1-1,0 1 1,0 0 0,-1-1-1,1 1 1,0 0-1,0 0 1,0-1-1,-1 1 1,1 0 0,0 0-1,0 0 1,-1-1-1,1 1 1,0 0 0,-1 0-1,1 0 1,0 0-1,0 0 1,-1 0-1,1-1 1,-1 1 0,-22-1-227,-24 9-103,-10 12 316,1 3-1,-71 40 1,79-39 20,21-10 62,1 1 0,-36 26 1,54-34-63,-1 0 1,1 0 0,0 1 0,1 0-1,0 1 1,0-1 0,1 1-1,0 0 1,1 1 0,-6 11 0,10-20-23,1 1 0,-1-1 1,1 0-1,-1 1 1,1-1-1,-1 0 0,1 1 1,0-1-1,0 1 1,0-1-1,0 0 0,0 1 1,0-1-1,0 1 1,0-1-1,0 1 0,1-1 1,-1 0-1,1 1 1,-1-1-1,1 0 0,-1 1 1,1-1-1,0 0 1,1 2-1,-1-2 11,1 1 0,0-1 1,0 0-1,1 0 0,-1 0 0,0 0 1,0 0-1,0 0 0,1 0 0,-1-1 1,0 1-1,1-1 0,4 1 0,10-1 15,0-1-1,0 0 1,25-5-1,-30 4-87,35-5-232,4-1 112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1109 153 416,'7'-4'16,"6"-5"0,6-5 0,1-3 528,-2-2 336,-4 1 313,-5 1 15,-8 2-448,-8 2-280,-7 3-264,-9 1-24,-9 4-8,-6 2-8,-8 4 32,-6 2 48,-7 3 17,-6 3-41,-5 4-64,-6 3-56,-4 5-48,-3 4-8,-2 5-24,0 4-16,2 3-160,5 2-272,6 0-561,7-1-463,10-3 712,13-7-3281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1334 0 3961,'-5'0'584,"-6"0"808,-9 0-1272,-8 3-376,-7 1-16,-7 3 88,-8 2 120,-7 2 232,-7 2 104,-7 3 64,-6 3-40,-5 4-104,-3 5-112,-1 5-320,-2 5-112,2 5-120,1 4 32,5 2 208,5 2 96,7 1-264,10-2-496,11-2 504,13-10-2673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1315 3 1376,'-1'-1'544,"-4"0"521,-6 0-121,-6 2-16,-8 3-232,-8 3-144,-9 3-272,-7 2-120,-8 3-96,-7 2-40,-6 2-40,-6 2 0,-3 2 16,-5 3-8,-2 4-24,-1 2-24,0 4-48,3 2 0,4 4-120,6 1-104,8 2-352,9 0-280,10 0 512,13-8-3209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52 328,'5'1'344,"9"1"216,10-3-16,12-4-248,11-6-344,11-8-24,-5 0-1880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148 0 1664,'-11'8'304,"-11"8"169,-8 7-233,-3 2-841,4 0 393,6-5-1664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1129 0 2609,'-5'1'592,"-8"1"488,-8 3-504,-10 4-88,-10 4-176,-8 5-56,-9 4-8,-6 5 8,-7 5 0,-6 4 16,-5 4 65,-3 2-1,-1 2-144,1 1-56,4 0-112,7-1-64,9-3-360,11-4-289,13-5-847,13-7-256,15-5 912,8-7-1753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1080 13 2953,'-5'1'272,"-7"1"232,-11 4-376,-8 3-48,-9 4 40,-8 2 72,-6 4 144,-6 3 8,-3 2-96,-3 2-72,0 1-136,0 2-32,2 0-8,3 1-24,5-1-120,8-2-176,7-1-592,9-4-280,9-3-9,10-4 177,10-4 624,9-4 312,10-4 368,7-5 216,10-5 16,6-5-16,8-3-240,5-5-200,4-2 72,3-2 89,3-3 135,1 0 24,-1-1-80,-1 0-80,-2 1-152,-3 0-32,-5 1-16,-6 1 0,-5 2-24,-7 1-24,-7 4 48,-8 3 96,-9 3 152,-9 5 88,-9 4 128,-9 5-16,-9 4-80,-6 4-8,-8 5-40,-7 5 32,-6 4 89,-6 4-33,-5 3-72,-4 3-72,-2 2-144,-2 2-40,0 0-56,2 1-8,4-1 0,6-3-8,7-3-80,9-4-112,12-4-336,10-6-80,13-4-361,11-4 97,12-5 320,11-5 80,10-5 440,8-5-8,10-6 8,5-5-8,7-5 0,5-4 8,3-4-216,2-4-64,-1 0-64,-2-1 8,-2 0 216,-6 2 80,-5 1 96,-7 3 64,-8 4 312,-9 4 160,-8 4 424,-9 6 16,-10 4-207,-8 4-153,-11 5-360,-8 4-48,-9 5-16,-9 4 40,-8 5 48,-7 4-16,-7 4-48,-6 3-64,-5 3-128,-4 2-40,-3 3-32,-2 1 0,1 2 32,2 2 48,6-2 24,6-1-40,11-3-400,11-5-320,14-4-312,12-5-264,14-6 351,12-5 281,12-8 376,12-6 272,9-7 48,8-7 0,8-6-80,5-5-8,6-4-8,2-2 0,2-1-8,0 0 0,-2 0 0,-2 2 8,-6 2 8,-4 1 16,-5 2-8,-7 2-8,-7 1-24,-7 3 8,-9 4 32,-7 2 96,-10 6 64,-10 3 24,-8 4-8,-10 5-88,-9 5-40,-9 6-40,-10 5-16,-7 5 8,-8 6 8,-6 3-7,-7 4-25,-3 3-25,-4 3-23,-2 2 8,1 2 40,3 2 24,7-2 81,9-1-17,11-4-233,15-4-375,15-7-400,14-5-136,16-7 248,13-6 456,14-7 576,13-8 152,11-7-32,9-9-104,8-6-224,6-8-8,3-4-8,2-5 0,0-3 0,0-2 0,-2-1 0,-3-1-72,-4 1-480,-5 1 384,-14 9-3577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1442 66 2969,'-7'1'496,"-10"1"504,-13 4-632,-12 5-152,-12 6-112,-10 6-16,-11 6-40,-8 6 8,-8 7 336,-6 6 128,-5 5 136,-3 4-7,1 4-337,1 1-136,5 0-128,7 0-32,10-4-144,11-5-80,15-7-288,14-8-169,17-8 41,16-8 72,17-10 280,16-9 184,14-10-24,14-8-8,12-8-16,8-9-80,9-7 24,5-5 16,5-6 24,3-2 80,1-2 104,-1-1 8,-1 0-16,-3 2 0,-4 2-16,-4 1 0,-5 4-8,-6 3-56,-8 2-200,-8 3-88,-9 3-16,-10 3 56,-10 5 368,-11 4-96,-10 6-144,-12 5 80,-12 7-89,-12 6 209,-11 7 265,-12 8-81,-11 7-64,-9 8-16,-8 6 224,-7 6 120,-6 7 272,-3 4 192,-2 6-88,1 4-111,3 2-297,7 1-184,8-2-336,12-4-168,13-6-441,15-9-375,16-9-352,17-10 104,15-12 463,16-10 345,15-12 152,13-10-40,12-10 168,-6-1-520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627 485 1720,'15'-8'528,"20"-11"457,19-11-505,14-7-232,10-7-200,4-3-16,-1-2 0,-5 2 16,-8 2 16,-11 4 24,-12 5 360,-12 7 200,-13 6 40,-11 7-32,-13 6-408,-11 6-240,-12 7-72,-13 7 8,-11 8 48,-11 8 16,-10 6 0,-9 7-8,-8 6-8,-6 5-8,-4 4 16,-4 5 24,1 2 64,0 2 73,7 0 63,7-1-8,12-4-272,15-7-352,15-6-881,18-8-183,17-9 664,10-10-2705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174 0 3537,'-10'2'72,"-14"3"-112,-15 4-536,-13 6 344,3 0-2529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7.73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 4 3289,'-3'-3'168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1824,'-10'7'609,"-11"8"463,-9 6-712,-3 5-600,2 2 48,6-5-3241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0 275 144,'12'-6'0,"14"-7"-16,17-7 0,12-8 8,8-5 8,5-2 16,1-3-8,-1 1 0,-4 1-8,-12 7-136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1038 1 1016,'-7'-1'64,"-13"1"280,-12 2 48,-13 1 48,-12 4 9,-10 4-177,-9 4-96,-7 4-72,-5 4 8,-2 3-48,-1 3-16,2 3-88,3 4-184,7 1-616,7 1 503,16-6-1703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1551 1 2064,'-5'0'192,"-6"-1"241,-9 2-409,-9 1-48,-10 4 8,-9 3 24,-8 3 160,-6 2 96,-7 4 96,-5 2 0,-5 3-128,-5 3-96,-4 5-120,-4 4 0,-4 3 32,-2 3 56,0 2 136,2 1 16,6 2-40,7-1-64,10-2-208,12-5-72,14-6-312,14-6-264,16-6-88,14-7-41,15-5 449,6-5-1528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1229 0 6201,'-8'2'88,"-13"3"-192,-12 4-16,-12 3 40,-9 3 40,-8 2 128,-6 1 40,-6 2 40,-2 2-24,-4 2-80,0 2-72,-1 3-136,0 1-8,2 2-120,3 2-104,5 2-32,5 0-24,8 1-224,9-1-248,10-4 536,11-6-2449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1426 7 776,'0'-1'248,"-3"-1"168,-2-1-200,-6 2-24,-5 1-72,-7 4 104,-7 1 89,-7 4 103,-7 2-16,-7 2-104,-7 4-104,-7 2-168,-6 3-24,-6 4-16,-6 4 16,-4 4 0,-3 3 0,-1 4 8,0 3 8,2 2 0,5 1 8,6 0 0,8-2 16,11-4 184,11-5 48,14-6-112,12-5-144,13-7-216,13-7-80,11-7-208,11-7 24,10-6-136,10-7 15,7-5 321,8-5 96,5-4 168,6-4 0,4-1-128,3-1-232,3 0 216,-13 7-792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1009 0 1848,'-14'5'553,"-18"8"351,-19 7-336,-17 6-192,-13 7-104,-9 4 0,-4 5-16,-2 2-48,1 2-296,4 1-296,5-1-576,5 0-152,8-1 479,16-9-1447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947 0 2809,'-5'1'376,"-10"1"296,-9 4-352,-10 4-288,-9 5-32,-8 5 8,-5 5 72,-5 5 80,-3 5 32,-2 5-16,-1 3-56,2 3-200,0 0-120,3 1-88,4 0-96,3-1-40,6-2 48,6-3-312,6-5 407,10-7-1943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1144 0 1496,'-7'1'208,"-10"2"264,-12 3-55,-12 6 55,-10 7-16,-9 5-80,-7 6-40,-6 5-104,-4 5-40,-3 2 24,-2 4-32,1 2-48,1 1-8,4 1-88,5 0-40,7-1-128,7 0-40,10-4-376,10-3-72,11-4-56,10-6-249,11-5 169,11-5 72,10-7 264,3-5-48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709 0 2473,'-7'1'560,"-9"0"664,-10 4-848,-9 4-104,-9 5-184,-6 7-32,-4 6 40,-3 7 16,-2 5 40,0 4 40,0 4 96,4 1 16,4 2-40,6-1-64,9-1-256,8-3-232,9-2-392,10-3-96,10-4-96,9-3 184,9-6 552,7-7 112,8-6 192,5-8-32,7-7-352,3-9-16,4-6-80,3-7-113,1-6-207,1-4 360,-10 2-1080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7.93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56 1 1352,'-29'20'64,"3"-2"48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448 0 3041,'-11'7'56,"-15"8"-72,-12 11-8,-11 9 56,-6 7 64,-1 5 328,2 3 168,4-1 128,8-2-72,9-4-472,10-4-232,12-4-384,12-5-32,11-6 144,12-5-64,9-6 160,8-8-48,9-6-16,5-8 64,4-6-360,4-5-73,2-6 321,-10 2-1072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384 0 2521,'-10'6'0,"-13"7"136,-12 10-617,-8 7 313,-6 6 360,0 4 505,1 1 183,6-1 56,8-1-232,7-3-400,10-3-176,10-4-192,10-6-64,9-5-40,11-5 56,8-5 40,8-6 0,7-5 64,5-5-8,4-6-40,4-5-24,2-6-424,0-5-408,1-5 520,-10 3-2873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527 0 4681,'-10'4'208,"-15"6"104,-12 6-416,-11 7-80,-8 6-16,-3 4 56,0 3 160,4 1 312,4-1 120,7-3-8,9-2-128,8-3-440,11-3-248,11-3-176,11-2 24,10-4 200,9-3 104,9-4 160,8-4 16,7-5 32,5-4 32,3-6 8,2-4 8,0-5-32,-1-4-88,-1-5-584,-3-4 456,-10 4-2729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3201,'-9'2'256,"-12"4"368,-14 5-416,-12 6 0,-9 7 8,-8 6-96,-4 5-8,-3 6 72,0 3 96,0 3 176,5 1 16,5 0-192,7-1-112,10-3-224,11-3-88,11-5-128,11-5-96,13-5-72,11-5 16,12-5-16,9-5 80,10-7 144,6-5 48,7-8 168,4-5-176,4-7-200,1-6-176,1-3-369,-1-4 529,-12 4-1088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743 128 1064,'-4'-1'192,"-8"0"280,-8 1-312,-9 3-328,-10 5-24,-7 6-112,-8 6-48,-5 6 144,-4 5 48,-2 6 80,0 5 120,2 3 304,5 1 104,5 0 168,8-3 17,11-3-361,10-5-120,14-7 0,14-6 88,13-9 272,13-9 136,14-9-152,10-10-104,10-8-216,8-8-152,7-6-24,6-6-16,3-4 0,2-3 16,1-1-40,0 0-72,0 0-248,-2 1-144,-4 2-264,-4 2-288,-6 1 631,-16 9-1847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1415 2 480,'-5'-1'120,"-12"0"-8,-13 2 56,-14 4 8,-13 7 72,-13 6 120,-9 6 40,-9 7 41,-5 7-97,-5 5-64,-1 6-32,-1 6-40,1 4 48,2 4 200,4 2 200,7-1 216,9-1-80,11-6-295,13-6-321,15-9-697,17-8-311,16-9-456,16-9 0,15-7 55,13-9 609,0-3-1048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1760,'-12'4'48,"-4"2"-1856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0 368 1776,'13'-5'272,"16"-7"305,15-8-401,13-5-128,6-5-56,4-2 0,-1-1 8,-3 1 8,-5 2 8,-8 2-8,-7 2-64,-9 3-24,-8 2 48,-10 4-40,-10 3-152,-9 4-185,-9 3 185,-4 4-1544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 1480,'7'-3'-16,"7"-3"0,2-2-1432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0 466 2641,'14'-6'232,"20"-8"176,19-9-240,17-9-112,13-6-40,8-5-8,5-4 0,2-1 8,-1 0-168,-3 2-200,-7 1-521,-6 3 457,-17 8-1344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8.41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2256,'7'4'64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1596 0 1128,'-10'4'176,"-16"7"192,-15 5 144,-15 7 153,-13 4 127,-8 4-72,-9 4-168,-4 1-112,-4 3-232,-3 2-40,1 2-104,-1 2-40,3 1-16,2 0 0,5 0-24,4-1-16,7-3-64,6-2-48,8-4-184,7-4-88,8-6-368,8-5-248,8-6 584,10-5-2089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0 735 1680,'7'-2'392,"8"-3"449,11-2-121,8-2-248,7-2-136,7-1-232,4-2-56,4-2-24,3-1 24,2-4 104,2-1 0,1-4-8,1-1-16,1-4-96,1-1-16,0-2-16,2-2 0,-1-2-8,2-1-16,-1-2-256,0 0-112,-1 0-128,-2 0-8,-3 1 176,-5 2 32,-5 2-217,-4 4 321,-12 6-1896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1237 0 1272,'-8'5'152,"-13"5"232,-14 7-40,-11 6 49,-11 6 39,-8 6 120,-7 3 48,-4 4 72,-5 4-16,-1 0-224,-1 2-104,0 1-168,2 0-72,3-2-88,2-1-72,5-3-200,5-3-360,6-6-656,6-4 712,12-8-3049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0 802 1008,'9'-4'224,"14"-6"376,13-6-168,14-7-15,11-6 47,9-3 16,5-5-96,5-2-160,3-3-56,1-2-144,1-1-24,1-1 0,-1-1-16,-1 1 8,-3 0 8,-1 2-40,-4 1-152,-3 2-296,-4 2-136,-6 2-56,-5 2-25,-6 4 465,-12 5-1192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1568 0 1136,'-3'0'192,"-5"1"112,-6 3-80,-7 3-152,-5 4-32,-7 4 168,-5 3 129,-5 5 127,-5 2 40,-6 4 128,-4 2 40,-3 4 48,-5 2-16,-2 1-232,-3 2-119,-3 1-105,-1 1-24,-1 2-80,-2 1-40,0 1-120,-1-1-64,0 1-264,1-2-161,2-1-359,1-2-328,5-3-248,4-4 696,14-7-1825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0 787 4625,'11'-5'136,"15"-6"-40,15-8-72,14-5-24,11-6 0,9-4-8,5-2 0,2-2 8,1 0 8,-1-1 16,-3 2 0,-4 1 0,-3 2 0,-3 1-16,-3 1 0,-2 1-8,-4 1-104,-4 0-152,-3 2-24,-5 0 8,-6 1 96,-7 1 152,-6 1 32,-6 2 24,-8 2 16,-4 2 0,-6 3-48,-3 2-536,-5 3-456,-2 4 519,-1 2-1535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1149 0 2168,'-7'3'409,"-9"5"287,-10 6-240,-10 5-320,-8 6-56,-8 3 8,-5 4 80,-5 4 192,-4 2 96,-3 3 80,-2 2-80,-1 1-208,-1 1-112,2-1-128,2-1 0,2-2 0,5-3 8,5-3 0,7-5-56,9-4-280,7-6-120,10-4-520,9-4-24,7-4 200,8-3 151,8-3 633,5-3 209,7-3 263,6-2 160,5-3 32,6-2-32,5-3-112,6-1-184,4-4-136,4-3-88,3-3-88,3-3-8,1-2 16,0-1 8,0-1 56,-1-1 32,-1 0 32,-2-1-16,0 0-72,0-2-40,-1 0-272,-1-1-184,0-1-504,-3-1-512,-3 1 808,-11 5-2513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1267 0 1616,'-10'7'528,"-15"9"513,-16 10-33,-14 7-272,-10 7-144,-9 5-184,-5 4-88,-4 2 16,0 1-16,0 0-55,3-2-49,3-1-160,5-3-72,3-3-304,5-4-305,4-4-487,3-2-64,4-3 32,2-3-73,3-2 873,10-5-1144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0 860 1880,'8'-4'456,"12"-4"441,11-5-33,11-6-136,10-4-248,7-4-296,5-4-64,5-2-72,2-2-8,2-1 184,-1 1 104,-1 0 120,-1 1 1,-2 2-177,-3 0-104,-1 1-136,-1 0-16,-2 0-40,-1-2-32,-2-1-184,-1-1-81,-3-1-143,-2 0-104,-5 0-24,-4 0-80,-4 0-392,-6 3-160,-5 2 647,-9 7-1255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1174 0 1312,'-5'2'312,"-7"2"320,-7 3-103,-8 3-177,-5 4-24,-6 3-48,-4 4 48,-5 4 160,-3 3 48,-3 2 24,-2 2-64,-1 2-256,-2 0-104,0 1-120,-1 1-16,0 2-40,-1 0-8,-1 1 24,1-1 16,1-2 16,3-2 24,5-3-32,7-4-280,6-3-392,8-4-160,8-4-216,7-3 248,8-4 432,6-3 183,7-4 586,6-2 167,5-3 104,6-4 24,3-2-224,6-4-96,4-2-96,5-3-64,4-1-120,4-3-32,2-1-48,1-2 0,2 0 0,0-1 0,0-1 0,0-1 0,-2 0 0,-2-1-8,-1 0-8,-3 0-112,-2 0-344,-2-1-280,-1-1-472,-2-1 576,-8 6-2465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8.59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467 1 1728,'0'9'208,"-2"1"225,-2 2-185,-3 1-80,-3 2 0,-4 2 16,-2 2 16,-7 4 112,-4 3 80,-6 3 112,-3 0-16,-4-1-104,-2 1-72,-2-3-160,-1-2-24,1-5-152,1-2-240,7-5 160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540 0 976,'-8'2'400,"-9"1"304,-10 3-151,-10 4-105,-6 2-216,-6 4 0,-3 3 264,-1 4 152,2 2 128,2 3-80,5 2-504,6 1-256,8-1-304,7-1-112,9-3-8,9-4 32,8-4 128,8-3 96,6-5 160,6-4 72,5-4 24,3-2-16,4-5-48,4-3-40,2-3-152,2-3-264,2-2 320,-8 1-2697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21 400,'4'-4'56,"4"-4"24,0-1-616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696 29 736,'-3'-2'368,"-3"-2"224,-4-2-128,-5 0 9,-6 0-121,-4 2-8,-6 3-104,-6 4-40,-4 3-8,-5 6 32,-4 4 160,-2 5 136,-2 4 192,0 3 64,1 3-71,3 2-137,6 1-320,6 1-184,9-1-280,8-1-136,8-4-72,10-3-41,8-5 137,7-6 96,6-5-24,5-5 72,4-5-168,4-5-176,4-3-384,2-4-128,2-2 119,0-1 185,0-1 496,-2-1 160,-1-1 32,-2 1-168,-2-1 136,-7 4-472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582 84 1240,'0'-2'512,"0"-4"321,0-1-217,-2-2-456,-1-1-168,-3 1 8,-2-1 64,-4 2 128,-3 1 72,-5 1 160,-2 1-16,-4 2-56,-1 1-64,-3 3-184,-1 1-64,-2 4-16,-2 2-8,0 3 0,-1 3-8,1 3-8,1 3-8,1 3-64,2 4 8,2 1 64,5 3 40,5-1 16,7-1-56,8-3-328,7-3-104,8-6-24,7-4 48,6-5 264,5-5 72,4-5 72,3-3 16,1-3 16,0-4-24,0-2 0,-2-1 0,-3-2 16,-4 0 24,-4 1 280,-3 0 72,-6 2 208,-4 0 56,-4 1-176,-5 0-8,-4 1-87,-4 0-49,-4 1-64,-3 1-72,-5 1-144,-3 3-40,-5 2-24,-4 3-16,-4 2 16,-4 4-8,-3 2-40,-1 4-144,0 2-456,1 3-305,3 0-927,5 0 984,8-2-2553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2 1848,'-1'-1'96,"-1"0"-2040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0 168,'-4'3'8,"0"1"-184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1271 10 1608,'0'-2'664,"-2"0"673,-3-1-169,-6 1-400,-7 1-112,-7 4-168,-8 3-87,-8 5-153,-8 5-40,-6 3-64,-8 5-16,-5 3-32,-5 1-24,-4 1-64,-4 2 0,-3 1-56,-2 1-64,0 3-128,1 1-88,2 1-129,7 0-63,7-3-624,11-3 704,15-7-4273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1138 1 6769,'-3'-1'-40,"-5"1"-400,-6 0 24,-7 1 304,-5 2 168,-7 2 360,-6 2 136,-7 3 17,-6 3-81,-6 3-208,-6 4-120,-4 3-216,-4 4-48,-5 4 0,-3 3 0,-2 4 64,1 4-40,2 0-208,5 1-160,9-2-705,10-3 657,14-9-4913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1305 0 6297,'-6'2'400,"-7"1"537,-9 3-937,-8 4 8,-6 1 40,-6 2 64,-4 2 192,-5 0 72,-2 1-8,-4 1-64,-3 1-200,-2 1-88,-3 1-104,-3 3-24,-4 2 16,-3 3 16,-2 4 40,-2 5 0,-1 2-248,3 3-224,5 1-609,7-1-567,9-4 912,15-8-3657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1132 0 3769,'-6'2'112,"-10"4"-40,-10 5-72,-11 4 0,-9 3 16,-10 5 80,-8 2 48,-6 3 64,-7 4-24,-3 3-72,-3 5-72,-2 3-136,0 5-16,1 2 0,4 4-48,5 0-368,9 0-568,10-4 607,16-9-1671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2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5275 3905,'68'-34'1104,"99"-52"872,105-63-535,95-64-249,83-60-288,65-52-128,51-44-335,36-34-105,27-24-264,14-14-56,5-6-256,-5-2-449,-15 4-1007,-23 6-728,-32 12 1191,-114 79-4648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9.39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 4 840,'-1'-4'0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7970,'-5'1'32,"-8"4"-512,-7 3-297,-9 3 257,-8 5 184,-5 4 720,-6 3 240,-5 4 161,-4 1-49,-4 3-272,-1 0-120,1 1-152,1 0-32,5 0 8,7-3-88,10-3-464,10-3-312,12-4-456,10-4-353,11-5 329,10-4 264,10-6 88,8-6 280,8-6 320,-3-1-2185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931 1 2897,'-2'0'304,"-5"-1"288,-4 1-192,-8 2 16,-5 2 48,-8 4 88,-6 2-32,-6 4-168,-6 4-128,-5 4-224,-4 2-48,-6 4-96,-3 2-48,-2 4-64,-2 1 8,2 3 40,4-1 0,6 0-592,8-3-392,13-4 616,11-7-2273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710 16 2785,'-1'-2'880,"0"-1"736,-3-1-648,-4 0-360,-6 1-263,-5 3-25,-7 4 40,-6 4 32,-6 4-32,-4 4-64,-6 4-136,-2 4-56,-4 3-88,-1 1-8,-1 3-8,1 1 0,3 1 16,3 0 0,8-2-144,9-4-176,10-4-400,11-4-144,13-7-161,11-5 65,11-8 288,9-7 120,8-8 136,6-5 0,5-5-208,2-4-265,3-3 497,-9 5-1088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687 20 1720,'3'-2'600,"4"-1"481,0-1 367,0-1 104,-4 2-215,-5 0-241,-11 4 168,-10 4-888,-8 3-80,-7 4-184,-6 4-88,-5 3-16,-4 3-8,-3 3-56,-2 2-72,-2 3-40,0 1 8,3 1 32,4 1-40,8-3-584,10-2-392,12-4-897,12-4 945,8-6-3977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1169 102 2208,'2'-1'889,"-2"-3"711,-2 0-40,-6 1-503,-7 1-281,-9 3-272,-9 5-88,-9 5-16,-9 5 40,-9 4 16,-6 5 0,-7 4-176,-4 3-104,-5 3-120,-1 1-40,-2 1-8,2 2 8,3-2-8,6 0-48,7-3-384,10-4-160,11-5-664,13-6-272,13-5-129,14-6 153,13-5 696,14-7 328,12-5 560,12-5 32,10-4 24,7-4-8,7-3 304,4-3 16,3 0 56,-1-2 8,-1 1-288,-2-1-24,-4 1-48,-4 0-8,-5 1-32,-5 1-16,-6 1-16,-6 2 0,-6 2 32,-8 2 153,-8 5 239,-7 2 56,-8 3-64,-9 3-136,-6 2-272,-8 2-64,-6 3 0,-7 3 0,-5 3 8,-6 2 8,-6 3-16,-5 3 0,-5 3-32,-5 3-16,-3 2-32,-3 4-8,-1 3 0,-1 3 0,1 2-40,4 1-112,6 2-168,7-1-104,10-2-232,10-4-193,14-6-295,12-5 0,14-7-40,13-7 199,12-8 425,11-8 96,9-7 296,7-6 160,6-5-24,4-5-8,1-2 200,1-2 160,-2 1 416,-1 2 136,-4 2-31,-4 2-185,-5 3-360,-5 2-112,-7 3 200,-8 4 272,-9 2 544,-9 4 136,-11 2-111,-8 3-225,-10 3-504,-9 3-112,-8 3-80,-7 5-8,-7 3 120,-6 4 40,-5 5 32,-4 4-23,-4 4-153,-3 4-88,-1 2-112,0 1-24,0 2-16,3-1 0,4-1 8,5-4 0,9-3-184,10-4-248,10-6-201,13-5-151,11-4 144,11-4 232,11-4 192,9-5 136,8-4-40,9-4-40,5-3-96,6-4 8,3-3 80,3-2 40,1-3 120,1-2 8,-1 0-8,-1-2 8,-4 0-8,-3 2 8,-6 0 8,-6 4 16,-8 2 32,-7 4 40,-8 4 200,-8 3 48,-9 4 0,-9 3-24,-8 4-112,-8 3 24,-8 4 64,-7 4 16,-7 4-56,-5 2-63,-6 4-89,-4 2-24,-4 2-48,-2 3-32,-3 2-8,-1 3 0,1 2 8,1 2 0,5 0 0,5-1-8,10-1-104,10-3-96,11-4-160,12-4-33,11-4 17,11-6 80,10-5 152,8-6 48,9-6 80,7-7 0,6-5 0,5-4-16,4-4 8,2-2 0,1-2 8,-1 1 0,-1 0 0,-3 0 8,-3 1-8,-4 2-24,-6 0-80,-5 2-8,-7 2 48,-6 2 80,-9 2 216,-7 2 40,-8 2-8,-8 3-32,-8 2-112,-7 4-48,-7 4 8,-7 5 0,-7 4 32,-6 4 17,-6 5 39,-4 4-8,-4 3-24,-2 5-16,-1 3-8,0 2 80,4 0 48,5 0-56,7-2-160,8-3-120,10-4-200,9-3-8,11-5 40,9-4 8,10-3 47,8-5 33,9-4 40,7-3 24,6-5 96,7-3 8,5-5 8,5-3-8,5-4-16,2-3-56,3-3-40,-1-2 0,-1-1 16,-2-2 72,-4 1 40,-5 1 16,-7 3-24,-6 2-16,-9 3 8,-9 4-8,-9 5-32,-9 4 8,-9 4 0,-9 5 16,-9 5 48,-9 4 16,-8 5 0,-8 5 8,-6 4 0,-7 4 0,-5 4-24,-4 3-16,-3 4-8,-1 1 0,-1 2 16,2 0 8,4 0 8,4-1 0,8-2-24,8-4-160,11-3-312,11-5-88,12-6 8,13-5 128,13-5 256,12-6 64,13-6-16,11-6 0,10-7 24,9-6 16,7-6 32,6-6 8,2-3 24,1-3 8,-1 0 0,-4 1 8,-6 2 16,-7 2 0,-9 3 32,-7 3 8,-10 4 48,-9 4 48,-10 4 136,-10 4 32,-8 4-24,-10 3-16,-8 4-56,-9 4-8,-6 4 24,-7 4-24,-5 3-72,-5 4-32,-5 3-24,-4 3-8,-3 2-24,-2 2-8,-2 1-24,0 0-8,2-1-16,2 0 8,5-2-8,5-1 0,8-2-88,9-3-48,8-3-160,10-3-24,9-3 88,9-3 32,8-2 208,8-3 24,8-3 16,8-3-8,7-2-40,6-5-8,7-2 0,3-4 0,4-3 8,1-3 0,-1-3 24,-1-1-8,-2-2 8,-3-1 0,-4 1-8,-5 0 0,-6 2 24,-7 2 24,-6 2 128,-8 4 24,-7 3-16,-8 4 0,-7 2-128,-7 4-32,-7 3 8,-8 4 9,-6 4 55,-6 4 8,-6 4 0,-5 4-32,-5 3-48,-4 4-24,-3 4-8,-3 3 8,0 2 40,1 1 16,3 0 8,6 0-8,8-3-80,9-2-96,11-4-96,10-5-24,11-4 72,9-5 64,11-5 80,10-7 16,10-5-24,10-6-16,9-7-8,8-5-8,6-5-121,3-4 9,2-3 16,0-1 24,-3-1 120,-5 1 8,-5 2 16,-7 2 8,-8 3-8,-9 3 8,-9 5 24,-9 4 0,-11 4-8,-10 3 8,-11 6 9,-10 3 15,-8 6 32,-10 4 8,-7 6-16,-7 4-32,-6 4-40,-7 4-24,-4 5-8,-5 3-8,-3 4 16,-1 1 40,1 2 104,3-1 32,7-1 24,9-3-24,12-3-152,12-6-104,13-5-64,14-6-16,12-5 104,12-5 80,12-6 40,9-6 0,9-5-48,8-6-16,6-4-16,5-4 8,4-4 8,1-2 8,1-2 8,0 0 8,-3-1-8,-2 0 0,-5 1 8,-4 2 0,-8 2 24,-7 4 24,-10 3 72,-9 5 40,-9 3 0,-9 4-32,-8 3-72,-9 2-40,-7 4-16,-8 3 48,-7 5 8,-6 3-8,-6 5-16,-5 3-48,-3 4-16,-2 5 0,-1 2 0,2 3 16,2 0 0,6-1 8,8-2-24,8-3-48,11-4-56,10-4-8,10-4 8,10-4 40,8-4 104,9-4 16,7-5 8,7-4 8,5-5-72,6-4 0,3-2 0,2-3 0,1-2 8,-1 0 8,-3 0 8,-2-1 0,-5 0 0,-4 1 0,-6 0 8,-7 2-16,-7 2 0,-8 3-8,-6 2-32,-7 2-16,-8 4-8,-7 3 0,-8 4 48,-7 4 16,-6 5 24,-7 5 0,-4 4-8,-6 5 0,-2 5 0,-3 2-8,-1 3-8,1 0 8,2 0-8,5-1 0,7-1-16,8-4-24,8-4-104,10-3-8,10-4 0,10-4 16,8-4 96,10-3 40,9-4 8,7-4 8,8-3 0,7-5-40,4-5 0,5-3 0,1-4 0,1-2 8,-1-2 8,-3-2 8,-4 1 8,-5-1 0,-7 2 24,-9 3-40,-7 2 0,-8 3-16,-8 4-64,-7 3 8,-9 4 0,-8 3 16,-8 3 56,-8 5 8,-8 5 8,-8 4-8,-5 4 0,-6 4 8,-4 5-8,-3 2 0,-1 3 0,0 1 0,4 0-8,4-1 0,9-1-16,8-3-16,10-3-88,11-3-16,10-4 24,9-5 24,9-2 144,8-5 32,9-3-16,8-4-8,8-4-80,6-5 0,7-2-8,4-4 0,3-3 8,2-2 8,0-2 0,-2 0 8,-3-2 8,-2 0 0,-6 0 8,-5 1 0,-8 2 24,-7 3 32,-9 5 24,-9 2-24,-8 5-32,-9 4-40,-9 3-24,-8 5 16,-9 4 24,-7 4 8,-7 4-8,-5 3-8,-6 4-16,-4 3-16,-3 2 0,-1 2 0,-1 2 16,1-1 8,4 1 0,5-1 0,8-2-32,9-3-96,11-3-80,10-3 0,10-5 24,9-4 120,8-4 88,9-5 16,8-4 0,8-6-32,8-5-16,6-4-8,5-4 0,4-3 0,2-1 16,0-1 0,-2 0 8,-2 1 8,-3 0 0,-5 2 0,-7 2 16,-6 3 24,-9 3 104,-8 4 64,-9 3 8,-8 3-39,-9 3-97,-8 4-72,-8 2-16,-8 5-8,-7 3-24,-6 4 0,-4 3-8,-5 5 0,-3 2 8,0 2 0,-1 0 8,3 1 0,4-1 0,6-1 0,9-3-128,8-3-65,10-3-15,11-4 24,9-4 128,11-4 96,9-4 32,8-5-8,9-5-24,7-5-40,5-3-8,5-5 0,3-2 8,0-2 8,0-3 8,-2 0 8,-3 0 0,-5 0 0,-5 2-8,-8 3-16,-7 4 0,-8 4 0,-8 4-64,-10 4-24,-8 5-8,-10 3 0,-9 5 72,-8 5 16,-8 4 8,-7 5-8,-5 3-8,-6 4-8,-3 3-8,-3 2 8,1 2 24,1 0 0,4-1 0,7-2-16,9-3-200,9-3-120,12-5-48,10-5 0,10-4 208,11-5 112,9-6 64,9-5 8,8-6 0,7-4-8,6-3-8,5-4 0,3 0 16,0-2 8,0 0 16,-2 0-8,-4 1 8,-4 1 0,-7 3 0,-7 2 16,-8 3 64,-8 3-8,-10 4-24,-7 2-16,-11 5-64,-8 3-8,-10 5 16,-7 3 8,-9 6 0,-7 3 0,-5 5-24,-5 4-8,-1 2 0,-2 1 8,2 1 8,4-1 0,6-2-8,7-2-64,10-4-112,9-4-40,12-4-40,10-5-8,11-5 96,11-4 40,9-5 48,9-4 64,9-4 24,7-4 16,7-3-8,3-3 0,4-1 0,-1-3 8,-1 0 16,-5 0 16,-5 0 0,-7 2 16,-9 2 8,-9 3 32,-9 3 40,-9 4-8,-9 3-24,-9 4-40,-9 4-72,-10 4 0,-8 5-16,-8 5-16,-8 4 0,-6 5-8,-7 5 0,-4 2 8,-2 3 24,-1 1 16,2 1 32,6 0 0,9-3-88,10-2-168,12-5-232,13-4-24,13-6 56,12-4 144,11-6 232,10-5 24,10-6 24,7-4-8,8-6-16,5-5-136,4-4-121,3-3-7,-1-3 8,-1 0 136,-4-1 144,-5 1 32,-7 3 0,-7 3 0,-8 4-8,-10 4-40,-10 5-120,-9 4-8,-11 4-16,-9 4 32,-10 5 96,-9 5 0,-7 5 16,-7 4 16,-5 4 32,-3 5 8,0 2-16,2 1-16,5 1-40,7-2-256,9-3-800,10-4-352,11-3-217,10-6 137,12-4 808,8-6 352,10-5 240,7-5 88,7-5-88,5-4-16,4-2-88,3-3-16,1-1 88,-1-1 16,-2 1 112,-4 0 32,-5 2 32,-6 2-8,-7 2 40,-7 3 96,-7 2 376,-9 2 96,-7 3 176,-9 2 40,-8 3-224,-7 4-48,-7 3-127,-7 5-113,-5 5 80,-4 3 56,-4 5 16,-1 3-32,0 2-224,1 2-104,4-1-80,5-2-16,8-1-56,8-4-72,9-4-40,11-5 0,10-4 120,11-4 56,10-4 16,8-4 0,9-5-72,6-4 0,6-2 0,3-4 0,2-2 24,0-1 16,-1-2 8,-4 0 8,-5-1 8,-4 0 8,-8 1 128,-6 1 56,-10 3 104,-7 2 24,-9 4-87,-9 3-65,-8 3-136,-8 5-32,-9 5-72,-8 6-8,-7 5 8,-5 5 0,-5 4 8,-4 4 0,0 2 8,0 1 0,4 0 8,4-1-16,9-4-128,8-3-112,12-4-73,12-5-23,11-5-8,11-4 96,11-5 72,10-4 16,8-4 128,8-4 0,6-2-8,4-3-24,4-2-32,0-1-8,-1-1 0,-2-1 32,-6-1 48,-6 1 24,-8 2 64,-9 1 40,-9 4 72,-9 3 8,-10 3-40,-8 2-16,-10 4-16,-8 4 16,-9 3 16,-8 4 0,-7 5-56,-6 3-16,-4 5-32,-5 3-8,-1 3-16,0 2 0,1 0 8,6 1 8,6 0 48,10-3-48,10-2-144,13-3-40,11-4-72,12-3 32,12-4 160,10-4 24,10-5 16,9-5 8,8-6-16,6-4 0,4-5 0,2-4 8,-1-4-8,-2-2 72,-4-2 32,-6-1 8,-7 0 80,-8 2-64,-9 1 40,-9 2 17,-11 3 79,-7 3-24,-11 2-40,-7 5-32,-10 4-104,-7 5-16,-8 6-40,-7 6 0,-6 6-24,-6 5-8,-3 6 16,-2 4 8,2 4 8,2 1 8,6 1-32,9-2-32,10-3-208,11-4-40,14-3 0,10-5 23,12-4 249,10-6 56,11-5 64,8-6 1,9-5-65,6-5 0,6-3-16,4-3-8,2-3 16,1 0 0,-3-1 8,-2 0 16,-4-1-8,-6 0 0,-8 2 8,-7 1 16,-8 3 64,-10 3 40,-8 2 16,-10 4-32,-9 3-64,-10 3-48,-9 6-40,-9 6 8,-10 4-8,-6 7 0,-7 5 0,-5 5-16,-4 4 8,-3 4 8,0 3 16,3 0 24,4-1 16,7-2-24,10-3-64,12-5-72,11-4-64,12-6-8,12-4 80,10-6 64,10-4 48,10-4 24,10-6-16,7-6 0,7-4-8,6-5 8,3-5 80,2-3 0,-1-2 16,0-3 0,-4 0-72,-5 1 8,-6 0 8,-9 2 32,-9 3 48,-10 4 16,-9 3-72,-9 3-32,-10 4-80,-9 4-40,-9 5 32,-9 4-8,-9 6 0,-6 5-8,-6 6 8,-4 5 0,-4 4 16,-3 2 8,1 3 8,0-1 8,4 1 16,5-2 0,8-3-120,8-2-64,11-4-160,9-4-16,12-5 72,10-5 48,11-4 168,9-6 32,11-5 48,8-5 8,9-4 0,7-5-16,4-3-8,4-3 0,1-1 8,-1-1 8,-3 0 8,-3 2 0,-5 1-8,-5 3-8,-8 2 0,-8 3-8,-8 2 40,-9 3 16,-8 2-8,-10 3 8,-9 2-48,-9 5 8,-11 3 8,-9 6-8,-9 6 0,-7 5-24,-8 5-8,-4 7-8,-4 4 0,-3 4 8,0 4 8,1 1 8,4 0 32,7-3 24,9-3-56,11-5-72,14-6-72,13-5-32,15-6 40,12-6 72,13-7 56,11-6 8,10-6 8,8-6-8,8-6 0,4-4 0,4-2 8,1-2 24,-1 1 96,-2-1 8,-3 1 0,-4 1-16,-6 2-80,-7 0-16,-8 3-72,-8 2-16,-9 3-24,-10 4-56,-9 2-16,-9 2 8,-11 5 32,-10 2 48,-11 6 64,-8 5 0,-9 5-40,-6 7-8,-6 5 8,-4 7 8,-2 3 64,1 4 80,3 1 40,5 0 8,8-2-88,9-5-72,12-4-176,11-6-40,13-6-16,12-6 7,10-5 137,11-6 16,9-5 48,9-6 16,8-5 8,6-4 0,6-4 0,4-2 0,3-1 0,0-2 0,0 0 0,-4-1-72,-3 1-32,-6 1-8,-7 1-80,-9 4 56,-9 2 32,-10 5 0,-9 3-56,-10 4 8,-10 4-16,-9 5 16,-10 5 96,-9 5 0,-8 5-64,-7 5-128,-7 5-232,-5 5-72,-4 4 8,-3 3 136,1 1 304,2 0 144,6-1 152,7-3-80,11-4-865,12-4-647,14-6 664,10-6-4025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799 0 1352,'-2'0'368,"-4"1"585,-6 1-49,-6 2-24,-6 2-8,-7 2-176,-6 2-88,-6 4-111,-4 2-89,-4 3-168,-2 3-32,-3 3-32,-2 1-32,0 2-24,1 0 32,1 1 64,5 0 32,5-3-32,9-1-136,8-5-416,10-3-104,11-5-264,10-5 72,10-5 239,9-6 41,9-6 240,7-6 8,7-4 40,4-4-24,4-2-120,3-2-88,0 0-104,-1 0 32,-3 1 144,-5 2 104,-4 1 144,-6 3 24,-7 3 40,-8 3 32,-8 4-16,-7 3 0,-10 3-32,-8 3-24,-7 4 8,-8 4 8,-5 3-24,-7 5 24,-4 3 80,-5 5 32,-4 2 80,-2 3 32,0 1 56,1 1 40,3 1-55,6-2-81,8-3-544,9-4-265,10-4-311,10-6-16,10-7 392,9-6 184,10-7 192,9-6-120,7-6-416,6-4-209,4-3 425,-5 3-1312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 2561,'1'-2'-120,"4"-1"176,6-2-457,1 0-1695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0 210 2641,'5'-4'568,"8"-5"512,10-6-616,8-3-248,10-3-336,6-2-208,5 0-264,3 1-8,1 2 168,-1 2 176,-3 4 256,-3 2 16,-5 5-593,-3 4 417,-10 2-1760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24 4089,'8'-3'208,"12"-2"-208,13-3-192,-1 0-3913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1200,'2'3'128,"3"3"96,1 6-504,0 5 128,-2-1-968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9.95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455 270 528,'-34'12'280,"-2"-1"0,1-2 0,-1-2 0,-50 5 0,76-11-190,1-1 0,-1 0 1,1 0-1,-1-1 0,0 0 0,1-1 1,0 0-1,-1-1 0,1 0 0,0 0 1,0-1-1,0 0 0,1 0 0,0-1 1,-1 0-1,2-1 0,-1 1 0,1-2 1,-1 1-1,2-1 0,-1 0 0,-5-9 1,8 11-93,1 0 1,0 0 0,1 0 0,-1 0 0,1-1 0,0 1 0,1-1-1,-1 0 1,1 1 0,0-1 0,1 0 0,-1 0 0,1 0 0,0 0-1,0 1 1,2-10 0,1 4-121,0 1 0,0-1 0,1 1 0,0-1 0,1 1 1,0 1-1,12-18 0,4-1-214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 0 432,'-6'5'200,"-11"5"88,-11 4-96,-9 4-64,1-2-1368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4913,'11'-4'-8,"14"-6"-720,16-5-392,13-2-89,8-2 129,3 2 672,1 2 584,-4 4 448,-6 4 152,-7 5 121,-8 5-105,-8 4-280,-8 4-136,-7 4-152,-8 3-40,-7 5 56,-8 3 56,-7 3 16,-6 2 24,-8 3 32,-5 0-64,-7 1-23,-4-1-97,-6-1-336,-3-2-113,-3-2-279,-3-2-264,-1-3 472,8-6-4801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 0 1208,'6'0'24,"8"2"-40,7 2-16,4 2 104,1 4 152,0 1 424,-3 3 113,-6 3 47,-4 2-88,-7 2-368,-6 2-112,-5 3-264,-6 0-88,-6 2 24,-4 0 16,-6 0 120,-4 1 24,-6 0-272,-4 0-272,-3-1 256,4-4-3729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772 0 2336,'-4'6'217,"-8"7"503,-8 9-1128,-8 9-185,-7 6 121,-8 3 272,-6 2 560,-6 0 257,-5-2-1,-5-2-216,-2-4-312,-3-3-208,0-3-328,0-2-160,2-3 255,12-6-1799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449 0 2200,'0'3'153,"0"6"23,-1 6-96,-3 6-16,-4 6-8,-4 4 144,-5 4 104,-5 1 120,-6 2 24,-6 0-32,-4 0-80,-4 1-280,-4-1-152,-2-1-464,-4-2-352,0-5 472,7-7-2465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973 0 8250,'-6'0'48,"-8"1"-464,-10 0-416,-7 0-9,-8 1 17,-6 1 440,-6-1 288,-6 2 344,-4 2 0,-5 2-256,-3 5-240,-3 4-112,-3 5 16,1 5 288,2 3 248,5 2 32,6 3-352,10 0 80,13-5-4577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841 116 6001,'5'-2'-312,"4"-3"-448,5-3-696,1-2 111,-1-2 1137,-4-1 713,-5-1 1071,-6 1 176,-7 1-664,-6 1-423,-5 2-593,-6 4-184,-5 3-64,-3 4 24,-6 4 96,-4 3 40,-5 5 0,-5 2 16,-5 5 0,-4 2-8,-3 4-8,-3 2 7,-1 2-47,2 2-232,4 0-720,5-1-432,7-1 656,12-6-2657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843 109 432,'5'-2'104,"8"-4"208,5-3 24,4-2 16,-1-1 56,-3-1 81,-4 1 103,-5 1 144,-7 1 72,-6 1-168,-7 2-112,-6 2-128,-7 3-152,-6 3-24,-5 3-48,-5 3-32,-6 4-15,-3 2-9,-5 5-64,-4 2-40,-3 5-16,-3 2-16,-1 3-40,-1 3-24,0 2-121,1 3-143,4 1-608,3 0-568,7 0 808,11-8-2657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850 0 232,'-12'3'56,"-15"5"128,-17 5 120,-14 5 40,-11 5-16,-7 3-104,-5 6-136,-1 4-32,2 4-48,2 4-8,5 1-48,6 1-64,9-2 64,13-9-1568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1131 0 2000,'-2'0'168,"-4"1"257,-4 1 31,-7 2 8,-6 2-72,-6 1-128,-7 2 80,-7 2 152,-6 0 24,-5 3-112,-5 1-152,-3 3-400,-4 2-152,-4 5-144,-2 4 24,-2 4 184,-1 5 120,0 3 112,2 4-8,3 1-384,5 2-720,8-2 664,13-8-2145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1.40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8 216,'6'-2'111,"0"1"1,-1-1-1,1 1 0,0 0 1,0 1-1,0-1 0,0 1 1,0 0-1,0 1 0,0 0 1,-1 0-1,1 0 1,0 0-1,6 3 0,-4-1 86,1-1 1,-1 2-1,0-1 0,0 1 0,0 0 0,-1 1 0,1 0 1,11 10-1,-15-9-154,0-1 1,0 1-1,-1 0 1,1 0-1,-1 0 1,-1 0-1,1 0 1,-1 1-1,0-1 0,-1 1 1,1-1-1,-1 1 1,-1 0-1,1 0 1,-1-1-1,0 1 1,-1 0-1,1 0 1,-1-1-1,-4 14 1,-1 2 35,-1-1 0,-1 1 1,-1-1-1,-22 39 0,19-42-227,0-3 55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1341 3 1960,'-3'0'232,"-3"-2"89,-6 1-121,-7 1-136,-5 2-32,-8 2 88,-5 2 144,-6 2 264,-7 3 64,-4 3 96,-6 3-104,-4 3-216,-4 4-88,-5 5-160,-3 5-40,-3 4-48,-2 6 0,-2 3 88,0 3 16,3 2-8,5-1-32,6-3-352,10-4-232,10-7-1104,12-6 912,12-10-3281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925 0 1832,'-2'1'344,"-4"2"433,-8 2-1,-7 2-112,-8 4-96,-9 3-256,-7 2-248,-9 2-184,-6 3-8,-7 2-16,-7 3 32,-5 3-16,-5 2-88,-5 4-152,-2 3-168,-3 5 288,16-5-3089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1371 0 944,'-6'2'56,"-11"2"88,-10 4-152,-10 2 8,-10 5 64,-8 3 176,-9 3 344,-6 4 57,-5 3-57,-6 3-176,-3 4-328,-2 3-56,-3 4 104,0 4 128,0 4 112,3 2 8,3 2-144,7 0-216,7-2-712,10-4-536,11-6 632,14-10-2009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1178 0 3753,'-6'2'312,"-8"2"112,-12 5-64,-9 4-56,-10 4 24,-8 4 72,-9 2 80,-5 4 0,-7 2-159,-4 2-217,-4 4-104,-2 1-216,-3 1-177,1 3-303,1 1-128,2 2-384,4 1-72,6 1 719,14-8-1527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1393 0 6769,'-4'0'112,"-5"1"-40,-6 1-472,-7 2 0,-7 2 0,-7 4 240,-7 2 240,-7 2 440,-6 3 24,-8 1-191,-4 4-161,-5 3-216,-5 4-56,-3 5 0,-1 5 24,-3 5 48,0 5 8,2 4 24,1 4 0,5 3-32,6 1-57,9-1-687,10-4-368,12-6-584,12-8 656,10-11-1337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31 472,'10'-5'-40,"10"-7"8,2-2-368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1380 3 1592,'-2'0'576,"-4"-2"529,-5 1-233,-6 2-456,-7 2-64,-7 4-64,-7 3 0,-7 3-32,-6 3 16,-7 2 0,-5 2-16,-6 3-48,-4 1-80,-4 5-104,-3 3-24,-3 4-16,-2 5-8,0 3-16,2 3 8,3 1-144,4 0-72,8-2-168,8-1-224,11-5-704,10-5 808,12-9-2897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1311 0 3497,'-6'1'416,"-6"2"544,-10 2-872,-8 3-152,-9 2-48,-7 4 56,-6 1 248,-7 2 128,-5 2 80,-4 2-32,-2 2-176,-3 4-88,-1 3-136,-1 6-72,-1 6-24,0 6 8,-1 5 48,2 5 40,1 2-272,3 2-248,5-2-568,7-2 528,12-12-2657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1234 0 4377,'-7'2'496,"-9"2"232,-11 4-224,-10 3-352,-10 4-120,-9 3-32,-7 3 24,-6 4 72,-6 3 24,-3 5-8,-4 4-8,0 4-48,-1 3-32,1 4-64,3 3-40,3 1-120,5 1-104,7-1-384,7-2-304,9-3 536,13-11-3609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922 0 2985,'-7'2'208,"-9"5"576,-11 3-1024,-9 7 120,-7 4 80,-7 3 32,-5 5 72,-4 3 8,-3 2-40,-3 5-24,-1 4-24,0 4-24,0 3 16,3 2 0,4 1 16,6-1 0,8-3-344,8-4-544,9-5 527,9-10-1639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2.81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42 0 2144,'-4'5'-424,"5"6"-240,-1 3 120,-3 7 464,-1 3 312,-3 5 120,1 2-24,1 0-112,2-1-112,0 1-264,0-1-96,-1-2 120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834 1 3673,'-4'-1'552,"-7"2"440,-7 2-376,-8 3-496,-7 5-64,-6 5-56,-5 5 24,-5 4 0,-5 5 0,-2 2 0,-3 2-24,-2 2 16,1 1 16,1 1 8,2-1-8,5 0-32,6-1-24,8-2-472,8-2-112,9-2-424,8-2-400,9-4 927,5-5-1623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663 0 2825,'-6'1'120,"-7"2"32,-9 4-208,-9 4 24,-6 6 40,-7 4 200,-4 6 96,-4 4 144,-2 3 40,0 4-48,0 2-64,2 1-160,5 1-96,4-1-112,7-1 0,7-3-24,7-2-40,9-3-168,7-4-72,9-3-40,8-5-16,9-4-168,7-5 32,7-6-40,7-7 7,6-6 153,6-6-152,3-7 312,-8 0-992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571 0 1544,'-7'3'208,"-11"2"120,-11 5-31,-8 4 143,-8 5 192,-4 4 64,-2 3 16,-1 4-104,1 3-240,3 2-56,3 1-16,4 1-32,7 0-64,6-1-47,7-2-161,9-1-73,9-3-39,9-3 16,8-4 24,9-4-64,7-6-32,7-6-72,6-7 0,3-6 80,4-7 56,1-6 32,1-5-56,0-3-104,-3-2-608,-3-3-176,-2 0 488,-9 3-2169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500 0 3657,'-7'2'304,"-10"3"128,-10 5-120,-8 5-112,-7 5-56,-4 4 88,-3 5 64,1 3 152,1 2 8,2 1-64,5 0-55,5 0-225,7-2-168,8-1-353,8-2-127,10-3-24,8-4 104,9-3 224,8-5 104,6-4 96,6-6 24,6-6 0,3-7 8,4-5-152,2-6-152,1-5-440,1-5-248,-3-4 503,-8 4-1727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622 2 1016,'-4'-1'104,"-7"0"304,-8 1 160,-9 3 153,-6 3-65,-6 4-312,-5 4-144,-3 5-128,-2 4-40,0 4-24,0 3 0,2 3 128,3 1 88,5 1 88,4 1-16,6 0-96,7-1-120,8-2-144,9-3-16,10-3-72,8-5 32,8-6 32,8-6 24,6-7-8,6-8-144,5-8-384,4-7-176,2-6-201,1-5 401,-9 2-1024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624 0 4593,'-8'1'288,"-9"1"152,-11 3-376,-9 4-88,-7 5-136,-6 5-16,-4 7 56,-2 4 80,0 6 64,0 3 64,4 4 24,4 2-16,6 0-152,9-1-136,9-1-320,10-4-96,9-5 120,10-6 120,9-8 504,8-7 144,8-7 192,5-7-16,6-7-208,5-6-64,3-7-256,4-4-56,1-5-56,-1-4-16,-1-2 64,-2-2 32,-5 1 16,-5 0-24,-5 2-224,-8 1-144,-6 4-161,-8 3 65,-8 3 288,-7 4 304,-8 5 680,-7 4 97,-8 5-25,-6 6-184,-5 7-440,-5 5-88,-3 7 80,-2 5 96,-2 5 144,0 4 32,1 4-32,2 1-72,3 1-120,4 1-16,5-1-96,7-3-176,8-2-352,7-5-144,10-6-32,8-5 96,9-7 296,6-6 120,7-6 104,5-6 48,5-6-168,4-4-216,4-6-512,1-3-105,0-4 129,-1-1 296,-8 3 216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479 0 912,'-5'2'320,"-9"2"232,-9 4-120,-7 4-55,-6 5-161,-5 4-80,-4 4-72,0 2 32,0 1 112,1 2 88,4-1 240,4-1 56,5-2-232,8-3-256,8-4-448,9-4-192,10-4-304,8-4 144,8-4 191,7-3 97,5-4 408,6-3 40,2-4-24,4-4-120,-1-2 72,-6 1-1760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447 0 1016,'-7'1'-208,"-8"1"-48,-10 3-24,-9 2 232,-6 4 232,-4 4 104,-2 3 96,-1 2 40,3 2-64,2 1-144,6 0-192,6 0-224,8-2 88,7-4-1680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0 526 880,'7'-1'280,"10"-1"656,10-4-23,11-2-169,6-3-80,7-5-496,2-4-168,3-3-192,-1-4-32,-2-2 0,-3 0 64,-5-2 144,-6 2-24,-5 2-224,-8 2-152,-8 4-176,-7 4-121,-9 5 193,-9 3 232,-9 5 392,-8 4 360,-7 6 264,-6 5-39,-6 4-225,-4 5-176,-3 3-256,-2 3-64,0 3-48,2 2 0,2 1 56,4 0 56,7-2-32,9-3-152,9-5-288,11-5-337,12-6 57,11-6 144,12-5 496,9-6 312,10-5 120,9-5 16,7-6-96,8-4 121,5-5 71,6-5-8,5-3-144,5-4-128,2-3-176,3-2-112,-1-2-264,0 0-208,-3 0 256,-18 8-2129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1135 0 1968,'-12'4'128,"-16"5"88,-19 8-151,-16 5-57,-13 7 0,-12 5-8,-7 3 0,-7 5-57,-4 2 1,-2 3 0,-1 3 8,1 1-360,2 1 304,19-9-1560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3.34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2 3665,'5'2'0,"0"-1"-32,3-1-728,2 1 296,-2 0 119,2-1 601,-1 0 145,1-1 167,1 0 0,-1 1-296,0 0-216,2-1-464,-1 0-344,2-2 392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0 285 504,'13'-5'400,"17"-8"352,18-7 17,15-7-257,13-4-224,7-4-440,7-2-208,2-3-297,2-1 297,-16 5-1336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1079 0 3193,'-14'6'160,"-19"7"64,-20 9-144,-16 7-56,-11 7-24,-9 6 0,-5 5 8,-2 3 88,0 3 32,3 1 8,4-1-24,7-1-280,7-3-360,9-6 304,16-9-3017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0 271 1520,'8'-2'400,"10"-1"241,12-3-113,10-2-352,7-2-120,5-1-40,3-2 0,2-2 0,1-1 8,-1-2 8,0 0-8,-2-2 0,-1 0-24,0-2 0,-2 1-16,0-2-424,-2-1 320,-8 3-2777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1127 0 1744,'-3'0'472,"-6"0"433,-7 2-305,-7 3-216,-7 3-40,-7 6 0,-6 4 16,-7 5-88,-6 5-48,-5 4-56,-5 4-64,-5 1-72,-3 1-16,-2-1-8,-2 0 0,0-2-96,0-2-112,2-2-272,2-3-432,3-1 512,14-6-3537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0 575 2849,'6'0'184,"7"0"232,10-1-328,10 1-8,7-1 32,7 0 40,5-1 104,4-1 80,2-2 168,3-1 8,1-4 40,2-2-8,2-4-112,3-2-71,1-4-145,4-3-80,2-3-104,1-3-24,2-3-144,2-3-160,-2-3-425,0-2-207,-3 0-128,-5-1-32,-3 0 96,-6 2 87,-4 2 489,-14 6-816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636 0 7186,'-3'2'0,"-5"2"80,-3 2-1569,-2 4 17,-3 2 344,0 2 544,-3 1 1104,-1 0 360,-2 1-16,-2 0-216,-2 0-448,-2 0-168,-1 0-160,-2 0-48,-2-1-56,-2 1 8,-1-1 144,-2-1 80,-1 0 128,1-1 16,2-1-56,4-1-32,4-1-72,6-2-64,5 0-168,7-2-8,4-1 64,6-2 112,5 0 304,5-1 24,4-2-40,5-2-40,4-2-112,5-2-16,3-2-16,2-1 0,3-3-16,1-1 0,2-1-160,1-2-160,2-1-688,1-2-232,-1-3 591,-6 3-1471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646 1 2617,'0'-1'256,"-2"1"160,0 1-288,-1 1-136,-1 2 8,-1 1 176,-1 3 120,-2 1 176,-2 2 64,0 3-40,-2 1-96,-1 3-144,-1 3-72,-2 0-56,-2 3 40,-2 0 16,-2 1 16,-3 0 41,-2 1-17,-3 0-24,-1 0-56,-3-1-264,-2-1-208,-2-2-281,-1-3 25,-3-1 224,0-3 168,1-2-72,3-3-448,5-2 408,8-3-3937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 91 3217,'6'-3'120,"8"-4"-168,9-4-408,6-2-321,5-1 9,3 0 320,0 2 592,-2 3 744,-3 3 209,-4 4 87,-6 4-312,-3 3-440,-6 4-216,-3 5-176,-5 2-32,-6 4 72,-4 2 112,-5 1 200,-5 1 96,-6 0 57,-4 0-65,-5 1-192,-3 0-88,-4-1-208,-3 0-192,-1-1-328,-1-3-169,-1-3-287,1-4-8,1-4 40,2-3-312,3-2 823,8-3-1879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2929,'3'0'-216,"3"1"-233,3 0 73,0 1-1512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672 0 2168,'-3'5'649,"-5"6"551,-6 6-344,-6 6-552,-6 5-152,-5 2 24,-4 2 48,-5 0 120,-3 1 48,-3 0-72,-4-1-39,-1-1-97,-1-2-48,0-3-184,2-2-224,3-4-569,5-4-415,7-5 616,8-5-3689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3.86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3545,'1'-1'144,"2"2"120,1 1-264,0 2 0,0 0 0,-1 1 0,-2-2-48,0 1-264,-1-2 208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348 0 656,'-8'7'112,"-10"9"552,-11 7 104,-10 5 97,-8 3-41,-5 1-552,-3-2-320,0-4-8,10-6-4001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7 131 8850,'-1'0'-32,"-2"1"192,1-2-1184,1 1 160,4-2 279,4-2 217,5-2 248,5-3 120,5-3 144,5-2 8,4-2-32,3-1-56,3 1-72,1 2-32,2 3-56,-1 3-80,-1 6-200,-2 5-72,-3 6-160,-6 4 72,-6 5 248,-8 5 104,-8 2 384,-8 2 16,-8 0-32,-9 2-24,-7-1-192,-7 2-240,-6 1 184,5-5-4017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5785,'7'-3'-96,"9"-5"-528,9-3-392,8-3-288,7-1 71,2 0 657,0 1 744,-1 1 904,-5 3 41,-4 3-345,-4 2-352,-5 3-408,-4 4-88,-4 4-24,-5 5 0,-6 4 64,-6 7 64,-6 6 104,-6 5-32,-8 5-264,-7 2-40,-8 2 24,-6 0 136,-5-1 264,-2-4-288,-3-4 80,8-7-3953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 8226,'5'-2'-232,"8"-2"-1329,8-2 897,0 0-5105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526 0 1624,'-6'5'392,"-9"7"553,-9 7-297,-9 5-184,-7 4-80,-6 3-208,-5 0-56,-2-1-48,-3-1-16,1-2-56,1-1-192,2-4 136,11-5-4577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198 39 3505,'-2'-2'-432,"-4"-3"-176,-4-1 7,-3-1 257,-4 0 648,-1 1 176,-1 2 233,1 2 15,2 3-288,2 2-184,1 2-256,2 4 0,0 2 96,2 3 136,2 4 352,1 3 32,1 4-32,3 2-120,1 3-343,4 2-121,3 0-377,4 0-279,5-1-312,6-3-272,3-4 680,0-6-2777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0 4809,'-3'2'-1048,"-2"3"832,-2 0-3329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0 304,'1'2'16,"0"0"-336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3441,'-4'2'-32,"-6"2"8,-6 3-944,-5 2-1,-4 3 673,-5 2 640,-3 2 913,-3 0 127,0 0-408,0 1-360,0-1-792,3 0-344,3-1-512,3-2-160,5-1 215,3-4 137,6-2 592,4-2-496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0 135 2441,'5'-1'240,"7"-2"240,8-2-200,7-3-88,5-2-48,2-1-80,1-2-32,-2 0-16,-1 0-8,-2 1-8,-4 0-96,-2 1-296,-5 2-160,-2 1 248,-5 2-2249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4.87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12051,'2'1'-264,"2"6"-2281,2 2 1449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1368,'4'2'352,"6"1"256,6 1-135,8 1-289,6 0-128,6-1-176,5-2-112,4-2-209,4-3-175,2-2 328,-6 0-1056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0 960,'-10'2'280,"-14"1"216,-15 3-312,-11 3-552,-10 1-120,-6 3-16,-3 0 136,-2 1 536,1 0 128,1-1 48,3 0-16,5-1-240,4-1-104,5-2 8,12-2-1384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40 1856,'0'1'184,"3"-1"233,2 2-161,4-1-32,6 2-80,3-1-104,5 1 88,4 0 144,3 0 64,4 1 8,5 0-72,5 0-168,4-1-48,4-1-56,5-2 0,4 0 0,3-3 0,4-1-40,2-2-136,3-2-136,2-1-120,0-1-312,0-1-113,0-2 449,-13 2-1256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15 111 4665,'-3'1'184,"-1"0"-24,-1 0-672,2 0-40,3-1 120,4 0 648,4-1 264,5 0 240,4 0 24,5-1-320,6-1-136,5 0-216,6-2-48,5-1-24,7-1 0,4-1 0,6-2-40,6 0-288,3-1-248,4-1-536,1 0-424,2 0 831,-13 1-1479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0 528 1320,'1'0'8,"2"0"-8,3-1-168,6-1 136,6-2 8,6-2 48,6-1 320,5-3 176,5-2 241,5-2-17,5-2-208,4-2-184,5-2-256,4-1-32,4-2-24,4-2-24,3-2-160,3-1-128,0-2-152,0 0 24,-2 0 176,-2 1 112,-3 1 152,-5 1 8,-4 1-48,-5 3-16,-7 1-120,-6 2-120,-7 4 144,-10 3-2481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 0 592,'-11'4'16,"-14"5"8,-4 0-656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10 575 1816,'-3'2'-128,"-1"0"-192,1 1-8,3-1 280,5-1 48,6-4 280,6-2 136,7-3 224,7-4 65,7-3-105,7-2-128,6-2-192,6-3-96,6-3-96,5-2-48,5-2-24,4-2-16,4-1-48,2-1-8,1-1 8,0 0 8,-2 1 40,-3 0 0,-2 1 8,-3 1-8,-3 1-456,-4 1-552,-4 1 568,-12 5-2185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0 772 1904,'2'0'16,"4"-3"-24,6-2-128,7-3 64,7-4 16,7-2 104,8-4 176,7-2 377,4-2 159,5-2 32,5-2-136,3-2-344,5-1-152,3-2-136,2-2-8,3 1-16,1-1-8,1-1 8,1 0 16,1 1-8,0-2-8,-1 1-144,-1-1-104,-3 0-312,-3 1-64,-4 1 40,-4 2 40,-7 2 199,-5 3-15,-8 3 200,-12 5-1528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88,'0'0'-88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0 542 1736,'7'-3'769,"12"-3"607,11-4-240,11-4-664,9-2-176,7-3-128,7-3-24,4-2-24,5-3-48,2-3-48,3-1-24,2-3-152,-1-1-40,1-1-16,-1 0 0,-1 0 72,-1 1-80,-3 0-152,0 1-128,-3 2 232,-13 5-3809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6.67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52 1 2216,'2'6'369,"0"4"319,0 2-56,-1 4-224,-1 2-72,-2 5-144,-1 6-104,-4 7-88,-1 4-8,-2 3-8,-1 0-16,2-1-1184,0-2 880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 0 3249,'-8'4'-144,"-12"4"0,-2 2-2817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0 1160,'-11'5'56,"-15"7"48,-12 6-136,-1 0-1256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 0 96,'-3'2'0,"-1"0"-96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0 339 824,'13'-5'120,"16"-7"120,16-6-152,14-7-40,9-4-24,8-3-8,3-3-16,2-1-24,-1-2-96,0 0-24,-4-1 64,-13 7-912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1280,'-8'4'-104,"-11"6"64,-2 0-1096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114 218 1096,'-4'2'24,"-7"4"48,-5 2-160,-2 1-8,-1 1 136,2-1 184,3-2 136,4-2 88,5-3-31,6-2-121,7-4-152,7-4-104,5-3-128,6-4-40,5-3 0,6-2 8,5-3 96,3-1 32,4-2 32,2 0 0,3 0-32,2 0-96,2-1 48,-9 5-2417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 0 1888,'-7'3'-336,"-10"5"176,-1 1-1232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762 0 1576,'-9'6'256,"-12"6"240,-11 6-255,-9 6-225,-7 3-48,-4 3-120,-4 1-1,-2 0 57,-1 0 96,-1-1 201,0-1-9,1-3-80,1-1-256,3-1-481,3-2 369,10-5-1376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0 574 184,'4'-2'192,"6"-4"312,7-3 112,6-3 88,7-3-31,5-2-217,3-2-104,4-2-192,3-2-96,2-1-64,3-2 0,1-1 8,1-1 8,1-1-8,2-1 8,0-1-16,0 1 0,0-1-32,-1 0-32,0 1-48,-2 1-88,-1 0-272,-2 2-120,-2 1 279,-8 4-1855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 0 944,'-8'4'16,"-2"1"-976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7.09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 1 3297,'-2'-1'-176,"9"1"816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2 475 1080,'-1'1'88,"0"-1"96,2 1-64,3-3-8,4-1 80,4-2 96,4-4 1,5-1-57,5-3-32,3-1-56,5-2-16,4-2-8,4-1-32,2-1-64,3-1 0,1 0 16,2 0 0,0-1 16,2 1 0,0-1-32,0-1-8,1 1-40,0-1-32,-2 0-64,-1 0-32,-2-1-128,-3 2-32,-2 0-257,-4 1 313,-7 4-1520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 15 1936,'-1'-3'-416,"-2"-2"80,1-2-848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0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53 1264,'1'-2'456,"3"-3"417,1-2-137,3-1-344,4 0-160,5 0-208,5 2-24,4 1-88,3 2-80,4 2-184,1 3-88,1 2-48,1 3 55,-1 3 65,-1 2-72,-3 2 32,-3 3 160,-7-2-296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584 0 928,'-3'5'160,"-4"5"352,-8 7-104,-6 6 81,-7 4 55,-7 2-24,-4 2-32,-4-2-136,-4 0-40,-2-3-104,-1-3-56,1-2-64,2-4-192,3-3-616,3-3-512,4-4 608,8-4-1857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781 0 896,'-7'7'208,"-9"10"328,-10 10-8,-9 8 113,-8 6 79,-7 4-40,-4 2-104,-3 0-272,-2-2-128,-1-3-256,0-4-280,1-5-600,1-4-120,3-4-1,2-6 225,3-5 672,11-4-480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989 0 2248,'-5'6'369,"-5"6"335,-6 8-416,-6 5-136,-7 6-112,-4 3-16,-6 4 0,-3 4 16,-4 2 16,-4 2-8,-3 1 16,-4 1 48,-3 0 24,-2 0-8,-3-1-16,-3-2-56,-1-2-72,0-3-256,0-3-760,0-5 656,13-6-2529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1732 0 6305,'-6'4'104,"-8"7"-512,-9 6-320,-7 7-152,-9 5 88,-6 3 752,-6 4 400,-5 3 520,-4 1 32,-4 2-256,-3 1-216,-2 1-360,-1 0-72,0 0-104,-1-1-8,1-1-16,0-2-24,0-1 48,0-3-8,0-1-96,0-2-32,1-1-216,0 0-128,2-1 0,3-2 24,3-3-88,4-1-105,5-3 65,6-4 64,7-3 320,8-4 256,9-3-592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0 275 1456,'9'-4'160,"12"-6"136,13-7-200,12-4-120,8-6-80,6-2-80,4-4-112,2 0-80,2-3 48,0 1 160,-12 5-360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0 888,'-16'8'328,"-20"10"224,-19 8-248,-14 6-128,-7 3-232,-3 0-72,3-1-8,4-4 24,7-5 72,9-6 64,8-6 40,9-4-280,9-5 168,8-3-1552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82 616,'8'-3'0,"11"-5"-8,10-5-16,10-4-24,7-4 40,-4 1-520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7.20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1320,'2'0'-288,"-1"0"176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2 334 648,'-1'-1'-16,"0"-3"24,3-2-80,4-4 72,5-3 8,7-4 64,5-4 136,6-3 120,5-3 8,6-4-88,3-2-200,5-3-288,3-2-144,2-2 184,-8 7-792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847 0 4561,'-10'5'104,"-11"8"-88,-14 9-464,-9 7-240,-9 7 40,-5 5 192,-4 3 231,-1 2 642,-1 0 143,2 0 64,1-1-40,3-1-360,5-3-216,5-2-296,5-4-80,6-2-96,7-3-152,8-4 112,6-2-129,9-4-71,8-5 448,3-4-544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46 392,'8'-4'32,"11"-5"-40,11-7-16,1-1-368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739 0 1592,'-4'1'360,"-7"2"289,-6 2-305,-6 3-64,-5 5-64,-4 3-16,-3 4-40,-5 4-40,-2 3-40,-2 3 0,-1 2-8,-2 2-16,0 0-32,0 2-16,1 1-8,1 0 0,4 1-8,4-2-24,5-2-392,4-3-104,6-3-184,6-4 207,6-5-1527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0 524 128,'6'-2'80,"8"-4"144,10-4 24,9-6-24,8-5-40,5-5-136,4-5-24,3-3-88,1-4-48,1-2-24,-1-2 8,-1-1 168,0-2 24,-2 1-24,-2-1-112,-2 1-16,-9 7-616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939 0 2016,'-3'1'184,"-4"3"113,-6 2-145,-6 3-104,-6 3-16,-4 4 248,-6 2 128,-5 3 120,-4 3 8,-4 4-248,-4 3-128,-2 3-144,-2 4-8,-1 4-8,-1 3 16,0 2 72,0 3 64,3 1 128,3 0 32,5-1-48,6-4-56,7-4-216,8-5-288,9-7-760,7-6-312,9-6 592,4-6-1993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753 0 728,'-9'5'104,"-13"6"168,-12 6 40,-12 8 192,-8 4 89,-4 5-9,-4 4-112,1 3-248,2 3-128,2 2-176,5 3-160,3 1-136,6 2 16,4-2 328,5-2 280,5-4 192,7-4-16,7-6-424,7-7-328,8-6-640,8-7-17,7-7 465,1-4-592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121 0 2280,'-6'8'505,"-8"10"383,-4 8-280,-3 6-656,0 3-408,4 0-208,3-1-72,6-4 55,6-3 281,6-5 176,5-5 88,6-4 176,5-6 16,5-4-24,4-5-72,6-5 24,-5 0-992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0 608,'2'2'64,"3"3"112,4 1-320,5 1 96,0-1-608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 0 1800,'-2'4'440,"-1"6"465,0 5-201,2 3-336,4 2-120,3 0-208,6 0-64,5-3-144,4-2-64,5-4 8,4-4 24,5-4 64,4-4-80,3-5-632,0-5 535,-6 1-1831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7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7005 1601 15163,'-122'56'312,"-166"82"-88,-161 95-784,-128 91 104,-86 81-344,-43 63-80,-4 45-457,24 26-159,51 7 0,64-9 104,82-30-65,86-44 65,93-59 568,90-66 72,91-69 560,82-68 80,82-68 600,73-62 504,70-64 832,63-62 249,63-62-473,54-59-256,54-59-375,46-52-193,42-49-136,38-41-168,32-35-216,26-25-64,18-16-128,13-9 8,4-1-128,-3 5-216,-11 12-464,-18 15-312,-30 22-497,-35 28-87,-47 32 8,-52 34 199,-61 36 609,-64 37 448,-73 39 1128,-74 39 344,-81 40-15,-80 38-129,-85 38-592,-84 41-224,-88 43 0,-85 47-16,-85 50 40,-81 51 128,-76 52 128,-64 49 0,-56 52-120,-43 48-160,-31 50-600,-18 48-656,1 47 648,135-68-8754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7.39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11 584,'6'2'240,"0"0"288,2-1 232,1 0 177,2-1 151,0-1-96,3 0-392,1 0-248,2-1-328,0 0-64,0-1-384,0 0-472,0 0 528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0 968,'-2'3'0,"-4"3"-248,-1 3 8,1 2 168,1 2 160,3 1 336,5 0 72,4 1 216,5-2 33,5 0-41,6-2-80,6-2-432,6-2-208,5-4-272,3-4-208,5-4 312,-7-2-3225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187 0 4345,'-7'1'0,"-9"3"-184,-7 1-64,-5 2-56,-1 1-120,2 2 16,4 1 80,6 0 143,5 0 129,7 1 32,6 0 24,7 0 217,6 0 183,7-2 16,7-2-24,5-2-240,6-2-208,4-2-120,3-3-64,4-3-280,1-3-73,1-2-111,0-3 24,-2-2 408,-8 1-248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0 205 1080,'5'1'504,"5"0"489,8-1-113,7 0-312,8-2-200,6-1-240,5-4-72,4-2-48,2-2 0,1-4 0,0-2 0,-1-2 0,-3-2-16,-3-1-360,-5 0-240,-4 0-352,-4 2 391,-9 3-1535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 0 2056,'-3'2'192,"-5"2"305,-1 3-521,-1 3 0,1 2-16,3 2 32,3 2 24,4 0 144,3 1 144,4 1 32,4 0 16,3-1-88,6 0-32,3-2-16,4-1-40,4-3-40,1-2-200,4-3-56,2-3-32,2-3-16,2-3 40,1-3-24,-1-3-8,-1-3 16,-1-3-40,-2-1-24,-3-3-176,-4 0-297,-4 0 401,-7 3-1736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2 227 3161,'-1'3'104,"0"3"264,2 2-472,4 1 32,7 0 144,6-1 32,7-4 48,6-4 0,6-4-56,6-3-32,4-4-32,4-3-16,2-1 0,2-3-8,0-1 8,0 0 0,-1-1-8,-1 0 0,-2 1-8,-2-1-16,-3 1-152,-4 1-160,-3-1-432,-6 2 408,-8 2-2241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544 434 1224,'0'1'168,"2"2"160,2 0-136,4 1 8,5-1 73,7-2 111,5-3 8,7-2-8,6-4 8,5-2-16,4-4-16,3-2-104,3-2-64,2-2-112,1-2-40,2-1-16,0-2-16,-1-1-16,0 0-32,-3 0-104,-4 1-32,-4 2 8,-5 2 40,-8 4 120,-8 4 8,-9 4 0,-9 3-40,-9 5-56,-8 4-24,-8 3-24,-8 3 24,-6 3 40,-6 2 96,-7 2 144,-5 1 32,-4 2-8,-5 1-64,-3 0-256,-3 2-176,-3 0-248,-1 1-72,-1 0 72,0 0 135,1-1 297,2-2 240,2-1 305,4-3 23,4-2-64,4-4-184,6-2-272,3-4-88,4-1-160,5-3-112,3-1-41,3 0 57,3-1 368,2-1 208,2 1 144,2 0 0,3-1-392,2 1-232,3 0-120,3 0 32,3 1 280,2-1 144,4 1 144,3 0-24,3 0-96,2 1-16,3 1-8,2 0 32,1 1 160,2 0 32,1 1 48,3 0 0,3-1-95,3 0 23,6-2 136,4-1 24,5-3-40,4-3-64,4-3-160,5-3-48,3-3-32,3-1 0,3-3-16,2 0 0,1-1 8,3 0 0,1-2 16,1 0 8,1 0-16,1 0 0,0-1-16,1 0-8,-1-2-24,-1 0-72,-2-2-520,-2 0-344,-4 0 471,-12 5-1583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564 0 592,'-7'3'88,"-13"4"72,-12 5-40,-11 3 88,-10 5 32,-7 2 32,-7 2-40,-3 2-192,-4 1-208,-1 1 88,12-4-1624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0 365 1544,'15'-5'224,"19"-7"192,21-7-207,17-7-169,13-5-24,10-5-96,6-2-137,4-2-223,1-1-72,1-1 8,-1 1 216,-18 7-120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 2096,'4'0'329,"4"-2"263,6 0-256,6 0-248,6-2-48,4 0-40,5 0-8,3-1-16,3-1-48,2 1-64,2 0-32,0 2-216,1 0-153,-3 2 305,-8 1-1688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2 261 5577,'-1'-1'-160,"0"-3"24,1-4-728,5-4 104,4-4 144,5-3 176,6-3 127,5-1 642,4 0 143,4 1 24,5 1-32,3 2-232,4 1-80,3 4-48,3 1-24,4 3-24,2 3-24,3 1-16,0 4 0,1 1-16,-2 3 0,-1 2 0,-2 3 0,-4 2-136,-5 2-256,-6 3 232,-9-1-3889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8.57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5897,'5'5'2465,"-3"-1"-2617,1 1-680,0-1-841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76 2088,'3'-2'200,"4"-3"145,6-2-25,6-3-64,6 0-48,7 0-80,6 1 80,6 1 232,3 1 40,2 2 48,2 2-112,0 3-256,-1 3-64,-2 3-136,-1 2-104,-4 4-128,-3 2-112,-4 4-376,-4 2 8,-5 2-192,-5 3-129,-7 1 753,-6-3-864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 5657,'6'-1'-408,"8"0"-592,12-1-104,9 1 271,9 0 241,4 2 288,3 2 264,0 2 440,-2 3 64,-2 1-7,-4 4-105,-5 1-288,-3 3-144,-4 3-448,-4 3 343,-6-3-2135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 0 1032,'-5'5'104,"-8"4"-88,-7 5-56,-2-1-1072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 2825,'8'-1'-48,"9"-1"32,10-1-320,9 1 15,5 1 169,3 3 64,1 4 328,-1 3 121,-3 3 135,-3 3 0,-4 3-176,-4 2-96,-3 3-136,-5 2-32,-3 2 8,-6 3 16,-5 0 24,-5 2 48,-8 1 144,-6 1 16,-5 0 112,-7 0 64,-4 0-64,-6-2-72,-3-2-320,-4-4-248,-3-3-464,-3-3-176,-3-4-24,-1-4 24,-2-2 504,10-4-2681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436 0 2240,'1'4'457,"0"7"375,-1 5-360,-2 7-136,-3 4-176,-3 3-64,-3 3-32,-5 0-8,-3 1-8,-5-1-24,-3 1-40,-5 0-64,-3-1-80,-3-2-80,-4-1-200,-3-2-64,-1-3-432,-2-4 503,8-5-1543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508 0 952,'-2'4'264,"-5"6"328,-4 6-104,-5 4-199,-5 5-1,-6 2 56,-6 1 64,-4 1 176,-3-1-64,-2-2-272,-1-2-160,0-4-368,-1-4-136,2-4-432,3-6-256,5-6 607,7-3-1423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11 512,'5'-1'32,"8"-2"96,6 0-152,0-1-624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168 0 544,'3'3'184,"2"5"144,3 5-48,0 5-160,-2 4 8,-4 2 24,-4 3 72,-5 1 185,-6 0 95,-6 0-8,-4-2-56,-3-2-192,-2-3-200,-1-4-760,0-3 504,5-5-2977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0 155 1888,'4'-2'264,"5"-2"393,6-3-329,7-2 24,7-2 64,6-1 0,6-1-32,4 0-16,2-1-96,2 1-64,2 1-112,0 0-40,1 2-40,-1 1-8,1 2-80,-2 2-80,0 3-168,-3 3-112,-2 3-312,-4 4-280,-3 2 576,-9 0-2089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 10 2497,'-5'0'-473,"-5"-3"337,-2 0-440,-1-1-736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9.15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12411,'13'2'-985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1456,'4'-3'288,"7"-3"248,8-4-215,8-3-249,9-2-80,8-2-80,6 0-32,5 0-49,5 1-63,4 1-144,3 1-112,1 2 264,-11 3-744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 1256,'-1'-1'64,"-1"-1"-1384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 0 1088,'-6'3'16,"-9"4"-16,-7 4-8,-7 3 8,-4 2 48,-2 2 320,0-2 168,3-1 41,5-2-81,5-4-592,7-2-240,7-3-129,5-2 97,7-3 368,7-1 88,5-3 112,6-2-16,5-2-103,5-1-33,2-1-48,2-1-8,2-1-8,1-1 0,0 2 0,-2 0 16,-1 2 0,-3 2 8,-3 3 0,-3 2 0,-2 2 0,-4 3-24,-2 5 16,-5 3-8,-4 4 24,-4 4 56,-6 3 56,-5 2 136,-5 1 96,-3 1 24,-3-1-64,-3 0-120,-1-1-136,-3-1-48,-1-1-320,-1-3-328,-1-2 344,3-3-2721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3377,'4'0'136,"7"-1"-80,8 1-360,7 1-256,7 2-9,3 0 177,3 3 208,-1 1 480,-1 2 128,-3 2 89,-3 2-17,-2 1-272,-3 2-152,-3 1-376,-3 1-208,-5 2-377,-4 2 401,-6 3-184,-4 0 120,-5 1 672,-5 0-168,-4-2 120,0-4-384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579 0 704,'0'4'32,"0"6"112,-3 6-104,-2 6 8,-3 3 48,-5 3-16,-4 1-16,-4 0 0,-4-1 200,-4 0 24,-4-1 96,-3-2 41,-4-1-201,-2-2 0,-4-2-128,0-3-88,-1-2-208,1-4-160,1-2-385,3-5 377,7-1-1144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1864,'5'-1'112,"9"1"40,7 0-144,7 1-88,5 1 0,1 1 72,0 2 88,-2 2 273,-3 2 79,-3 1-24,-3 3-48,-4 2-304,-4 3-144,-5 3-120,-5 3 8,-5 2 72,-6 1 64,-4 2 72,-5 0-8,-3 0-104,-3-2-32,-2 0-160,-3-3-49,-2-3-215,-3-3-40,-2-3 336,4-4-408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1968,'5'2'296,"8"2"321,7 4-153,4 5-192,3 5-40,-1 3-104,-2 4-16,-3 2 8,-4 3 8,-6 2-24,-4 2-24,-5 1 88,-5 0 32,-3-1 0,-4-3-88,-3-4-504,-2-3-192,-4-3-368,-4-3-297,-3-3 785,3-4-1096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 4057,'3'-3'80,"6"-4"-16,7-2-152,7-3-120,7 0-16,5 2-32,4 1 24,3 2 136,1 3 64,-1 2 104,-2 4 72,-5 4 72,-4 3-8,-4 5-96,-6 4-96,-6 3-152,-4 4-56,-7 3-24,-5 2 72,-7 2 184,-4 0 56,-6 1-48,-5 0-144,-4-2-448,-4-1-81,-4-2-87,-4-4 296,6-4-520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0 117 2232,'1'-1'8,"2"-1"-208,4-2-88,5-2 32,5-3 40,6-1 184,6-2 56,5 0-8,3 0 0,3 0-8,3 1-8,1 2-24,1 1-64,-1 3 56,-7 1-1136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 0 280,'-4'3'-48,"-6"3"64,-2 1-264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9.56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 4 5561,'-1'-4'-232,"0"14"792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12 197 2168,'-2'-1'88,"-2"-2"329,0-3-473,2-2 136,3-2 400,4-3 168,4-1 272,6-1 40,5-1-248,5 1-176,7 0-327,4 1-121,5 2-72,4 1-8,3 0 0,2 2 0,2 0 0,1 2-8,1 2-24,-1 2-24,-1 3-56,-2 3-33,-3 3-103,-3 2-80,-6 2-392,-4 3-232,-6 1-592,-6 2 744,-7-2-1649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 25 3353,'-3'-2'-328,"-4"-3"-72,-1-4-97,1 0-1631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 1992,'4'-2'264,"7"-3"185,7-1-177,8-2-208,6-1-48,5 1-24,5 0 0,3 2 8,3 1 0,1 3-8,-1 2 0,0 3-248,-3 2 0,-2 2-41,-4 2-119,-4 2 352,-9-1-1672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 10 480,'7'-1'224,"8"-1"184,8-1-80,5 1-56,3 0-16,-1 2-48,-2 3 1,-3 2-1,-4 2 32,-5 3 160,-6 2 48,-5 3-64,-6 2-80,-4 2-144,-5 1-48,-4 1-64,-3 0-40,-4-2-56,-3-1-24,-4-1 0,-4-3-40,-3-1 0,-3-1-48,0-2-248,1-1-168,1-2 296,6-3-2577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 0 808,'-3'4'232,"-3"6"200,-5 4-176,-4 4-208,-3 2-152,-4-1-112,-3-1-120,-2-2 176,4-4-800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0 236 1776,'5'-2'104,"6"-2"192,10-4-304,8-3-8,10-2 24,7-3 16,7-2 32,6-1 49,3-2 95,3 0 8,2 0-40,1 0-80,-1-1-656,0 1 391,-11 3-2087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1082 0 1760,'-8'3'120,"-10"2"144,-11 3-224,-10 3-16,-8 0-8,-5 2-8,-4-2 129,-3 1 55,-2-1 24,0-1-16,0-1-128,0 1-56,0-1-16,2 1 0,0 0 8,1 0-8,2 1-136,2 0-184,2 0-281,3 0-15,4-1 256,8-2-680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0 115 512,'12'-3'128,"15"-4"80,14-3-96,12-3-176,7-1-16,4-1 24,1 0 8,-1 0-80,-3 2 104,-12 3-536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1456 0 1992,'-2'1'184,"-5"-1"297,-4 1 39,-5 1-56,-6 1-32,-5 0-152,-5 0-136,-4 2 56,-4 0 16,-5 0-24,-3 1-32,-4 1-40,-2-1-8,-4 1-8,-2 1 0,-3 0-48,-1 0-8,-2 0-8,-2 1-8,-1 2-24,0 0 8,-1 1-24,-1 2-56,0 1-280,0 1-216,0 1-104,2 1-288,1 0 576,12-2-2561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897 9 224,'3'-1'184,"2"-1"552,0-1 104,-1 1 17,-4 1-49,-4 2-304,-7 1-16,-6 2 0,-7 2-48,-6 2-208,-6 2-96,-6 1-112,-6 3-16,-5 1-8,-5 1-80,-5 1-160,-5 1-48,-3 1-360,-5 1-48,-2 1 24,-3 1-272,-2 1 663,12-3-1839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2.85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10 40 1080,'-2'9'2932,"-3"-14"-1040,5 4-1772,-1 0-1,1 0 1,0 0-1,-1-1 0,1 1 1,0 0-1,0 0 1,0-1-1,0 1 0,0 0 1,0 0-1,0-1 1,0 1-1,1 0 0,-1 0 1,0-1-1,1 1 1,-1 0-1,2-2 0,15-14 877,-14 34 39,-1 8-1032,-1-22-109,4 26 373,-5-28-336,0 0 1,0 0 0,0 0-1,0-1 1,0 1 0,1 0-1,-1 0 1,0-1 0,0 1-1,1 0 1,-1-1 0,0 1-1,1 0 1,-1 0 0,1-1-1,-1 1 1,1-1 0,-1 1-1,1-1 1,-1 1 0,1-1-1,0 1 1,-1-1 0,1 1 0,0-1-1,1 1 1,2-4-628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776 0 712,'-7'4'128,"-11"5"160,-10 6 48,-11 6 104,-8 3-56,-8 3-87,-6 2-33,-3 1-112,-3 0-40,-2 2-64,0 1-24,1 0-48,2 1-384,1 0 272,12-5-2481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152 0 960,'-9'5'64,"-13"6"16,-12 6-240,-10 6 88,1-1-800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473 0 1768,'-3'2'264,"-4"1"193,-5 4-137,-3 2-224,-5 3-80,-2 2-32,-4 3-16,-3 2 32,-3 3 88,-4 1 112,-2 2 8,-2 1-24,-1 2-64,0 0-272,1 1-312,1 0 272,7-5-2673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596 0 2553,'-1'1'352,"-3"2"336,-3 3-208,-5 2-208,-3 3-56,-5 2-120,-3 2 8,-3 2 136,-4 1-24,-2 2 24,-2 1 24,-3 1-120,-2 2-8,-1 2-56,-2 1-56,1 1-136,0 1-88,1 1-336,0 0-272,0 0 448,8-6-3729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424 0 3265,'-3'2'88,"-3"3"64,-5 2-840,-3 3-81,-3 3 81,-3 2 144,-3 2 520,-3 2 200,-3 3 112,-2 2 8,-1 2-64,0 2-128,-1 1-88,2 1-16,1-1-8,2 0 0,4-3-448,5-1 336,4-6-1192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0 928,'-2'2'264,"-2"4"232,0 2-296,-1 3-120,2 0-104,1 1-16,3 0 64,4 0 88,3-1 32,3-1 0,5-2-31,4-1-81,5-3-361,5-1 241,-2-2-1968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0 1840,'-4'2'40,"0"1"-1920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 0 888,'-2'5'128,"-2"6"184,-1 6-40,0 3 0,1 2-104,4 2-152,4-2-504,5-1 280,0-5-1152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 0 1048,'-2'2'336,"-3"1"272,-2 2-183,-2 3-25,-2 3-16,0 2-8,-1 2 56,1 3 40,1 2 16,1 2-16,2 2-88,2 1-120,3 1-232,3-2-248,4-1-352,5-3-160,6-4-336,7-4-16,4-6 623,-1-2-1551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 0 1632,'-1'2'456,"-2"0"417,-1 3-305,-1 1-376,-1 1-96,1 2-104,1 0-32,2 1-16,3 2 0,2 1 32,4 2 0,3 2 0,3 1-8,4 2-360,5-1-56,7-1 192,-2-4-2201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4.73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6 3513,'0'-1'79,"0"1"1,0 0-1,0-1 1,0 1-1,0 0 1,1 0-1,-1-1 1,0 1-1,0 0 1,0 0-1,1-1 1,-1 1-1,0 0 1,0 0-1,1 0 1,-1-1-1,0 1 1,0 0-1,1 0 1,-1 0 0,0 0-1,1 0 1,-1 0-1,0 0 1,1 0-1,-1 0 1,0 0-1,1 0 1,-1 0-1,0 0 1,1 0-1,-1 0 1,0 0-1,0 0 1,1 0-1,-1 0 1,0 0-1,1 0 1,-1 0-1,0 1 1,1-1-1,-3 15 1007,-1 6-1105,5-10-2694,4-17 1671,2-1 1438,-2 25 1152,-6-13-1625,-1-4-52,1 1 1,0 0 0,0-1-1,0 1 1,0 0 0,0-1-1,0 1 1,0-1 0,0 1-1,1 0 1,-1-1 0,0 1-1,1-1 1,0 1 0,-1 0-1,1-1 1,1 3 0,6-8-632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 0 3305,'-3'1'80,"-3"0"-88,-3 2 8,-1 1 32,-1 2 112,0 0 408,1 2 96,1 0 40,2 1-120,2 1-184,2 2 0,4-1 121,3 2 143,7-2-104,7 0-104,8-2-200,7-1-168,9-4-136,7-2-120,4-3-344,5-3-192,0-3-505,0-3-431,-2-2 968,-11 0-3473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 0 4993,'-4'1'-16,"-5"3"-352,-3 1 168,-2 2 176,1 2 384,1 1 232,3 0 440,2 0 41,5 0-233,4 0-40,5-2-312,7 0-64,6-2-144,6-1-160,7-2-232,6 0-56,4-2-64,3-2-48,3-2 24,2-1-56,-1-3-160,-1-1-120,-1-2-457,-3-2-511,-4 1 880,-9 1-4001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102 87 8754,'-5'1'-80,"-7"2"-776,-3 1 208,-2 2 191,0-1 49,3 1 512,3-1 152,4 0 265,3-1 15,4 1-48,5 0-40,5 0-168,5 0 0,7 0-56,7 0 8,5-2-8,8 0-8,4-3-80,7-3-88,3-2-16,3-3 0,3-4-16,1-1-8,-2-2-64,-1-1-64,-4-1-248,-5 0-192,-5 1-536,-6 1-369,-7 1 785,-10 3-5361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243 132 6505,'-8'2'-432,"-9"2"-880,-9 3 48,-4 2 768,-2-1 360,0 1 920,4-2 264,4-1 216,5-3-159,6-1-505,4-1-208,4 0-160,6 0-24,4 0 24,5 0 16,6 1 8,5 0 104,7 0 184,4 0 32,6-1-104,6-1-128,5-2-216,6-2-47,5-1-41,3-1-8,4-2-24,0-3 0,1-1-16,0-3-56,-1 0-97,-1-2-63,0 0-256,-1-1-216,0 0-584,0-1-520,-1 0 967,-11 2-5448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1157 0 5065,'-7'2'256,"-8"3"304,-10 3-880,-6 4 64,-7 1 88,-4 2 256,-3 1 440,-3-1 80,-1 1-24,-2-1-151,0-1-233,0 1-48,-2 1-48,1 1-24,-1 0-88,-1 2-48,0 0-128,-1 1-8,0-1-88,1 0-49,0-1 41,2 0 8,3-2 8,3-1-264,5-1 376,9-4-5169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0 569 3129,'4'-1'728,"8"-1"800,6-3-240,9-1-271,8-2-249,7-3-368,6-2-112,5-2 8,5-3 48,3-2 88,4-2 24,2-3-88,3-2-48,2-1-120,2-3-64,3-1-87,1-2-25,2 1-121,1-1-215,-1 0-392,-1 1-136,-4 1-168,-4 2 48,-6 2-425,-6 2 817,-13 5-5329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0 519 2561,'4'-1'120,"3"0"88,5-3-208,5 0 0,3-3 56,3 0 368,1-1 192,3-1 216,2 0 24,3-1-240,2 0-168,3-1-184,2 0-63,5-3-97,3 0-24,5-3-16,3-2-8,4-1-32,3-2-16,4-1-16,2-2-8,3-2 0,1-2-32,1-1-192,0-1-153,-2-1-383,0 0-192,-4-1-464,-2 1 736,-12 5-2249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1781 0 8674,'-3'3'208,"-6"3"-152,-5 5-40,-4 4 56,-5 3 152,-3 3 432,-3 0 184,-3 2 193,-2-1-81,-2 0-352,-2-1-160,-2 0-136,-2 0 0,-3 0-16,-3 2-32,-4 1-96,-3 1-64,-4 3-64,-5 2-24,-5 2-8,-4 1 0,-4 2-8,-5 1 0,-3 2 8,-2 1-24,-2 2-288,0 1-192,2 1-416,1-2-352,4-1-705,5-1-631,4-3 1407,15-7-5184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0 849 7402,'6'-2'176,"8"-3"-120,9-4-72,9-5-32,9-2-8,6-4 16,5-2 8,5-1 80,1-2 72,2-1 208,1 0 80,1-1 88,2-1-8,1 0-152,1-1-72,2-1-136,2-1-48,1-2-56,2-1-8,0-1 0,0-2 8,0 0-16,0-2-8,-1 1-248,-1 0-304,-2 0-496,0 2-184,-3 0-273,-1 3-175,-4 3 1040,-12 6-2681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1576 0 7218,'-8'3'104,"-9"4"-200,-11 4-8,-9 4 8,-6 2 63,-6 2 298,-4 1 199,-4-1 344,-2 1 144,-3 0-72,-1 1-136,-1 1-304,1 2-143,0 1-169,0 3-48,0 2-40,0 1-8,-2 2-16,-1 0 8,-1 0-24,-4 1-8,-2 1-64,-2 1-168,-3 0-441,-1 0-415,-1 0 536,13-7-8946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0.90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59 0 3177,'-3'5'3184,"-2"-2"-2503,1 3-193,-2 7-112,-2 6-8,-1 14 0,2 9-24,-1 20-176,2 5-80,3 20-80,3 2-96,3-3-1344,3-4 1016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0 522 6785,'9'-2'681,"11"-4"991,14-5-1528,13-5-24,12-3-104,9-3-16,8-4-8,6-1 8,1-3 8,2-1 8,0-2 8,-2 0 0,-2-2-8,0 0-16,-2 0-72,0 0-192,-2 0-656,0 2-505,-1 1 697,-14 6-5361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 0 6177,'-5'3'-664,"-10"4"920,-1 0-6025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1286 0 3889,'-7'3'432,"-10"3"336,-9 4-456,-8 4-320,-7 4-24,-6 2 32,-4 2 40,-4 2 240,-2 0 24,-2 2-24,-2-1-40,-2 1-232,-1 0-24,-3 0 0,-2 0 8,-3 1 16,-1 1 16,-2-1-8,1 0-88,0 0-608,2 0-480,1-2 592,14-4-3473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0 375 4865,'6'0'112,"7"-2"-376,9-1-264,8-2-224,5-2-16,4-1 351,4 0 417,0-1 665,2-1 119,-1-1 40,0-1-192,1-1-416,2-1-96,1-1-72,3-1-24,2 0-8,2-1-16,3-1-8,3-1-32,0-1-240,1-1-80,-2-1-56,0 0 32,-2-1 104,-3 0-160,-2 1 288,-10 3-3065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 40 7538,'-3'1'48,"-2"2"-248,-2 0-104,0 2 231,3 0 73,1 1 225,4 1 111,3-1 136,4 1 80,4 0 192,4-2 48,6 0-16,5-1-128,7-1-319,8-1-129,8-2-120,7-1-24,7-1-24,6-2-32,5-1-280,3-1-73,2-2-199,0-1-224,-1-1-64,-1-1-88,-3-2-496,-2 0-481,-4-2 1145,-14 3-3673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5457,'-1'0'-112,"0"0"-328,1 1-120,3-1 560,2 1 112,3 1 384,4 0 160,2 0 56,3 1 25,2 0 39,3 1-32,2 1-40,2 0-80,3 2-232,3 0-128,4 1-176,4 0-32,6 0-48,4-1-16,5 0-32,3-2 8,4-3-248,3-3-8,0-4-168,1-3-208,0-4-512,-2-3-745,-2-3 1033,-11 2-4073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0 4465,'1'1'120,"0"1"-24,1 2-96,2 2 24,1 3 208,1 1 232,0 3 440,1 1 129,0 1-9,1 2-160,1 1-344,2 1-136,3 0-192,3 0-80,5-1-104,6-2-8,5-2-264,6-3-112,4-5-304,4-3-184,1-5-328,1-5-505,-1-4 985,-7-1-3945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356 0 7378,'-7'1'-489,"-10"3"-255,-9 2-856,-5 2 984,-2 3 184,-1 2 272,2 0 552,2 0 664,3 1 176,2 1 57,2 0-321,2 2-544,3 2-168,4 0-168,3 3-24,5 1-40,5 3-24,7 1-112,8 2-32,7 0-224,7-1-80,7-2-232,7-3-129,6-6-391,6-6-520,4-8 1024,-8-5-2257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122 0 11330,'-8'1'-296,"-10"0"-1400,-10 3-761,-7 4 1729,2-1-5425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296 0 4945,'-8'4'776,"-10"6"577,-9 6-577,-7 6-632,-3 6-112,-1 6-24,2 4-8,3 3 24,6 2-8,6-1-16,8 0 0,9-3-40,10-2-24,10-4-176,9-3-8,11-6-289,8-5-271,7-6 520,-5-6-5561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1.54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 2 3465,'-6'-2'5713,"6"5"-5129,0 2-344,5-1-88,5 3-128,3 2-24,8 2-24,6-2-8,8-8-400,4-1-560,7-10 568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442 1 11218,'-7'-1'-88,"-10"1"-1008,-7 2 128,-7 1 328,-4 3 104,-2 3 800,-2 3 296,0 2 328,0 3 72,1 3-184,4 3-167,4 2-305,4 1-88,6 3-152,5 0-32,7 2-32,5 0 0,6 0 24,4 0 16,6-2 32,6-3 48,5-4-16,6-5-8,7-5 8,6-5-48,7-5-48,5-5-96,6-4-280,4-6-128,4-4-385,2-5-103,2-3-272,0-2-208,-2-1-529,-2 0 1033,-13 5-3737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27 5265,'1'0'-112,"4"1"-264,3 0 0,5 1 528,5 0 160,7 2 304,5-1 152,6 1 49,5 0-121,6 0-296,3 0-160,6-1-224,5-1-32,3-2-8,5-1-80,2-4-384,3-2-136,2-2-497,0-3-247,1-2 832,-14 1-3601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 0 5985,'-4'1'-8,"-3"1"-72,-4 2-72,-1 1 504,1 1 72,4 2 305,3 1-57,6 1-64,6 0 40,7 1-168,6 1-8,8-1-56,8-1-120,9-2-192,7-2-56,9-2-32,5-3-72,5-2-32,2-4-16,2-3-64,-1-2-16,0-2-296,-2 0-248,-4-1-504,-4-1-193,-5 1-495,-6-1 976,-12 3-2737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333 175 5409,'-8'2'-136,"-13"5"320,-10 3-896,-8 4 544,-3 3 224,0 2 208,2 0 144,5 0 256,5 0 0,8-2-215,6 0-121,9-2-264,8-2 48,9-1 104,8-3 8,7-1 112,8-2-8,8-1-64,7-3-24,7-2-112,6-2-48,6-3-32,4-1 24,3-3 40,1-3 8,2-1 0,1-2-16,-1-2-32,1-3-16,-1-2-8,-1-1-8,-2-3-184,-1-1-112,-3-1-192,-4-1-88,-5 0-144,-4 0-112,-8 2-321,-6 2-223,-7 2 720,-10 5-3657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0 376 7026,'8'-3'264,"10"-3"120,12-3-344,12-3 8,11-3 0,8-2-16,6-2-24,6-2 8,4-2-8,2-1 0,2-2-8,1-1-16,1-2-240,1 0-280,0-1-865,0-1-407,-1 1 888,-16 5-2025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798 118 1680,'9'-3'336,"13"-3"377,12-4-129,7-2-88,5-2-176,0 1-224,-4 0 128,-7 1 680,-8 2 288,-10 2 225,-8 1-105,-10 2-656,-8 2-256,-8 1-152,-7 3 0,-6 3 0,-7 3-16,-6 4-96,-5 4 8,-6 4 145,-5 3 119,-4 2 168,-5 3-16,-1 3-168,-1 2-96,-1 5-104,2 4-8,0 4-24,3 2-24,4 3-80,5 0-40,7-1-32,10-3-64,11-4-240,12-5-168,13-6-520,13-4-216,12-7-417,12-6-583,12-8 1351,-1-5-6104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369 7 1952,'-2'0'937,"-4"-1"1055,-3-1-152,-3 0-583,-1 0-337,-2 2-512,-1 2-88,-1 1 72,-1 4 104,-1 3 288,-2 3 161,-1 5 159,-3 3-16,-1 4-240,0 2-224,0 2-344,3 1-104,1 0-95,4 1-25,3-2 48,5-1 24,4-1 0,4-2 24,5-2-88,5-3-72,6-1-280,6-4-353,8-4-615,7-4-608,8-4 984,-5-4-11259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355 0 11787,'-2'1'-305,"-3"2"-1439,-1 3-296,-2 2 935,0 1 217,0 1 1800,-1-1 481,-1 0 359,-1-2-56,-1-1-759,-1 0-297,-1 1-304,-1 0-64,-1 2 16,-2 2 80,-1 3 288,-2 2 128,-1 4 145,-2 3 7,0 3-208,0 3-144,3 3-272,3 2-128,4 1-176,5 0-24,5-2-64,7-3-8,7-4-24,9-5-256,8-5-456,9-8-616,11-7 703,-3-5-15018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361 0 8450,'-2'1'-112,"-5"0"528,-4 3-2209,-3 2 721,-3 2 1216,-3 2 1033,-2 1 855,-1 0 32,-2 1-463,1-1-385,-1 2-408,2 0-80,0 1-8,2 2-31,1 2-113,0 1-88,2 3-184,2 2-80,2 1-120,4 0-40,5 2-64,4-1-8,6-1-8,6-1-112,5-4-288,6-4-336,5-5-633,6-8-431,5-7-2353,4-10 2521,-4-1-6842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441 0 14371,'-4'0'200,"-4"2"-952,-3 1-472,-5 3 400,-1 2 167,-3 4 1330,-2 2 311,-1 2 232,-1 1-112,-1 2-440,-1 1-88,-1 1-23,-1 1 79,-1 1 144,-1 2 24,1 0-104,2 2-152,3 1-304,3 1-120,6-1-152,4 0-56,7 0-80,6-2-112,6-2-192,6-3-56,7-4-448,7-5-232,6-6-881,5-7-711,4-8 1567,-5-2-9585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3.67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54 2801,'3'-8'1060,"-3"5"-718,1 0 0,-1 0-1,1 0 1,0 0 0,0 0 0,0 1 0,1-1-1,-1 0 1,0 1 0,1-1 0,0 1 0,0-1 0,0 1-1,0 0 1,3-3 0,-4 5-270,-1 0 0,1 1 0,-1-1 1,1 0-1,0 1 0,-1-1 0,0 1 0,1-1 0,-1 1 1,1-1-1,-1 1 0,1-1 0,-1 1 0,0-1 0,0 1 1,1 0-1,-1-1 0,0 1 0,0 0 0,1-1 0,-1 1 1,0 0-1,0-1 0,0 1 0,0 0 0,0-1 0,0 1 1,0 0-1,-1 0 0,2 27-190,-1-25 223,2 43-1286,1 0 0,13 61 0,-10-73 131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 8002,'0'-1'-1321,"1"0"3306,-1-1-10651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680 18 9634,'-3'-1'832,"-3"-2"569,-6 0-977,-3-1-88,-3 1-272,-3 0 32,-2 2 240,-3 2 112,-3 2 192,-1 3 72,-4 3-72,-1 3-40,-3 4-87,0 4-41,-2 2-8,-1 4 8,1 1 56,-1 0 16,2 0-80,3 0-80,4 0-184,5-1-128,4-1-144,7 0-120,5-2-224,5-1-80,6-1-272,6-3-120,6-1-112,7-2-113,8-4-471,8-1-328,7-4 1079,-2-3-10169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740 5 5137,'-4'-1'24,"-6"0"64,-5 0 24,-6 0 536,-3 1 393,-2-1 151,-3 1-88,-1 1-16,0 2-128,-1 1-103,0 2-209,-1 2-96,-1 3-120,-1 4 0,-2 3 24,-2 3 40,-2 4 232,0 1 49,-1 3-1,1 0-24,3 1-184,2 1-80,6 1-152,4 2-80,8 0-248,7-1-56,8 0-152,10-2-96,10-4-272,10-2-96,11-4-408,8-4-137,8-7-639,6-5-1009,4-7 1737,-9-2-8954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99 0 11755,'-3'0'416,"-2"1"136,-2 1-1593,-1 1 345,-1 4 192,0 2 1128,0 4 297,-1 1 183,0 4-40,0 1-536,1 1-176,3 1-176,2 1-40,5 0-48,4 0 24,5 0 48,6 0 0,7-1 0,7-2-16,7-3-136,9-3-32,8-3-200,8-5-104,5-4-264,5-6-256,3-5-744,0-5-609,-1-6 1177,-13 2-8362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0 150 11939,'1'1'432,"4"-1"480,4 0-1608,7 1 152,7-1 31,8-1 169,10-1 344,8-3 112,10-2 8,8-3-48,7-4-104,8-4-272,5-3-1160,5-2-928,4-4 1159,-14 3-4832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812 41 3497,'3'-1'176,"3"-1"104,3-2 128,0 0 136,0 0 280,-2 0 56,-5 0-79,-3 0-1,-6 0-136,-5 0-96,-4 1-104,-5 1-96,-5 1-112,-4 1 40,-5 2 256,-3 1 129,-5 3 111,-2 3-48,-1 3-296,-2 5-160,-1 3-144,0 3 0,0 2-32,0 2-8,1 0-56,3-1-16,2 0-32,4-1-96,5-3-440,5-1-344,7-2-905,5-3-735,7-2 1384,4-5-6826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698 90 1376,'4'-1'520,"5"-3"585,5-2 47,5-3 8,1-1-208,2-1-240,0 0-463,0 0-113,-1 1 64,0 3 24,-2 1 32,-3 3 80,-2 2 200,-5 3 144,-5 1 272,-5 2 88,-7 2-15,-5 2-65,-6 1-160,-4 3-128,-6 2-232,-3 2-88,-5 3-120,-3 1-48,-3 3 33,-3 0 23,-2 1 40,-2-1 16,-2 0-112,1-2-48,1-1-80,1-2-24,3-3-8,3-2-24,5-2-128,5-3-104,5-2-288,5-2-137,6-3-87,3-3 24,5-2 200,4-2 112,5-2 88,4-2 40,4-1 32,3 0 48,4 0 120,1 1 40,2 1 56,2 1 40,1 2 128,2 1 40,3 1 32,0 2-16,1 0-32,-1 1 8,1 1-24,-1-1-16,0 0-96,-1-1-32,1-2-32,-1-1 0,0-2 0,-1-1-16,0-3 16,-1-1-8,0-1 0,-2 0 8,-1 0-16,-2 0 0,-2 1-8,-2 1-8,-5 0 40,-4 2 16,-5 1 32,-6 3 48,-6 0 88,-4 3 40,-4 2 0,-2 3-40,-3 2-72,-3 2-16,-1 2 56,-3 4 16,-2 2-31,-1 3-25,-2 2-96,-1 3-24,0 2-24,-1 0 0,1 0-88,1 0-136,1-1-297,3-1-183,3-3-504,1-3-272,3-4-481,1-3-367,3-4 1304,4-3-6074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0 301 10410,'2'0'632,"3"1"809,4-1-2450,6 1-95,4-2-8,5 0 616,2-1 1112,1-3 376,0-1 200,0-3-223,1-2-625,0-3-176,2-1-144,3-2-16,1-1-16,1-2-72,1-2-144,0-2-112,1 0-457,1-1-295,0 0-720,-1 2-433,-2 0 1217,-8 5-4449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1135 0 6089,'-5'4'336,"-8"6"200,-6 5 33,-8 6 159,-6 5 344,-5 2 48,-4 2-248,-2 1-167,-3-1-441,-1-1-128,-3-1-80,-2 1 8,-2-1 56,-3 2 8,-1 2-24,-2 0-48,-1 2-328,-1 0-240,0 1-569,0 0-239,1-1-120,1-3-49,2-2 921,10-7-5705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0 322 10650,'5'-1'192,"9"-2"-680,9-2-392,8-3-264,8-1 56,5-3 855,2-2 514,0-1 679,1-1 112,-1-2-200,1-1-232,0-2-360,2 0-128,1-3-264,1-1-360,1-2-888,1-1-536,1-2 879,-9 4-5392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4.04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78 3049,'0'-10'336,"0"-2"640,0-1-96,0 1 224,0 3 25,1 3-265,1 0-168,2 6-216,2 0-104,5 3-144,2 3-40,8 0-112,5 0-64,5-5-160,2-1-248,1-6-672,1-4-672,-1-5 887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1120 0 5537,'-3'2'864,"-5"2"977,-4 3-825,-5 3-48,-3 3-136,-5 3 73,-3 1 31,-3 2-64,-3 1-112,-2 1-352,-1 1-160,-2 1-184,-2 1-24,-1 2 0,-2 0-16,-2 1 0,-2 0 0,-1 0-16,-2 0-8,-1 1-72,0 0-120,-1-1-304,-1 0-128,1-1-176,2-2 0,2-3-73,4-4-303,5-2-1248,6-5 1375,8-3-5856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73 10730,'-1'0'88,"0"0"-264,1 1-40,3 1 240,4 0 232,5-1 376,3 0 193,5-2 127,4-2-16,5-2-264,5-1-160,5-3-248,4 0-64,5-1-72,4 0-16,2 2-56,2 1-24,0 1-24,1 3-8,-2 1-8,-2 1-32,-3 2-216,-6 0-112,-6 1-376,-8 0-248,-7-1-688,-8 1-713,-6 0 1345,-6 0-7458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0 132 8034,'2'-1'-8,"4"-2"-384,5-2 80,6-1 208,6-1 144,5-1 368,5-1 80,5 0 48,4 0-64,2-1-232,2 0-64,0 0-56,1 0-24,0 1-96,-2 0-192,-3 2-840,-4 1-633,-6 3 817,-7 2-5209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0 128 2913,'2'-1'784,"2"-2"536,3-2-344,3-2-664,3-1-192,3-1-112,5-1-8,3-1-192,5 0-232,4 0-312,3 1-56,4-1-248,2 0-97,3 0 721,-7 2-1280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0 173 5793,'1'-1'176,"2"-2"-32,3-2-88,4-1 104,2-1 176,4-2 353,3-2 39,4 0-88,5-2-192,4 1-352,5-1-72,4 0-24,5 0-16,3 1-24,2 1-80,2 2-384,-1 1-264,-1 1-953,-2 2 921,-10 1-4521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4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 0 3753,'-8'1'112,"-3"1"-3977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5 119 7170,'-1'-1'376,"-1"1"88,0-1-512,3 0-224,4 0-64,4-1 328,5 0 192,6-1 448,4 0 48,5-1-176,4 0-152,5-1-224,4 1 0,3 0 40,3 0 8,0 1-8,2 0-48,-1-1-72,1 1-16,-1-1-24,-1 0-8,-1-1 0,-1-1 0,-1 0-8,-1-1-208,-3 0-696,-1-2-480,-3-1 640,-7 1-6642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 0 7602,'-1'1'304,"0"-1"-8210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377 7 2745,'3'0'96,"6"-1"8,7 0-80,4-1-32,5 1 8,2 0 16,-1 0 8,-1 1 16,-3 1 16,-5 2 72,-4 0 8,-6 3 104,-5 2 32,-8 3 88,-7 4-8,-9 5-112,-8 6-56,-10 5-168,-9 5-8,-10 5-96,-8 2-200,-7 2-288,-4-1-312,-4-1 440,13-7-2297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1070 0 4065,'-1'1'560,"-3"2"408,-3 3-64,-4 3-135,-5 3-49,-5 2 32,-3 3-56,-6 3-152,-2 1-40,-4 1-128,-3 2-88,-3 1-152,-4 1-48,-2 1-80,-5 3-40,-4 2-248,-5 2-144,-6 1-416,-5 2-224,-6 0-224,-3 0-25,-2-2-119,-1-1 728,15-6-3297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8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249 1 5585,'-37'51'480,"-35"58"721,-4 32-1241,12-8-7186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5.42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21 50 3681,'3'5'2868,"2"-14"-1639,3-16-551,-7 8-451,-5 14 219,-9 23 816,9-11-866,0-1 1,1 1-1,0 0 0,-3 17 0,7-25-408,-1-1-1,1 0 1,0 0-1,0 0 1,0 0-1,0 0 1,0 0-1,0 0 1,0 0-1,0 0 1,0 0-1,0-1 1,0 1 0,0 0-1,0 0 1,-1-1-1,1 1 1,0-1-1,0 1 1,0-1-1,1 0 1,30-16-1855,-26 13 746,14-6-107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 4081,'12'-4'208,"3"-1"-4497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1650 1 2320,'1'0'201,"-1"-1"207,-1 2 32,-1 1 128,-4 4 464,-4 4 232,-5 3 217,-7 2-49,-5 3-272,-5 3-232,-7 2-407,-5 3-97,-7 2-32,-5 4 24,-7 1-16,-6 3-48,-6 2-184,-7 1-104,-6 1-104,-4 2-56,-5-1-104,-1 1-8,-1-2-160,3-1-296,4-2-921,6-3-751,6-2-705,8-3 321,9-4 1055,9-4 777,14-6 728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31 0 5441,'-4'2'-872,"-9"3"304,-1 1-3433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0 411 1112,'3'-1'-80,"5"-2"16,6-2 16,6-4 240,5-2 128,7-5 160,6-2-23,6-2-17,5-3-24,5-2-152,3-1-88,4-1-112,2-1-24,2 0-16,0-1 8,-1 2-16,-1 1 0,-2 1-96,-3 1-352,-2 2 280,-12 4-3041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1210 0 2721,'-1'1'528,"-3"2"400,-2 2-376,-4 2-32,-3 3 144,-4 1 128,-2 2 177,-4 1-25,-2 1-248,-3 2-136,-3 1-224,-1 1-80,-2 1-120,-2 1-64,-2 1-48,-4 1 104,-1 0 56,-4 2 16,-2-1 16,-2 2-104,-2-1-128,-3 0-144,-1 0-184,-2-1-96,-2-1-80,-1-2-32,-2-1-144,-1-1-24,-1-2-457,2 0 649,10-4-5857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848 12 6409,'5'-1'408,"5"-1"81,7 0-145,5-1-576,3 1-104,-1 0 143,-3 2 289,-5 2 745,-6 0 191,-6 2-72,-5 0-272,-6 0-536,-5 2-168,-6 0-152,-6 1 8,-5 2 56,-7 2 48,-6 2 48,-7 4 0,-7 2 8,-6 3 0,-5 2 48,-4 3 32,-2 2 0,-1 2-16,3-1-88,3-1-56,7-2-8,7-3-16,10-5-496,8-5-256,11-5-600,10-6-321,9-7 1041,5-1-3953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528 0 9218,'-4'1'-56,"-7"2"-816,-7 3-352,-7 1 223,-4 3 177,-5 2 936,-4 1 336,-3 3 112,-3 1-48,0 2-271,-1 0-89,2 2-96,3 0-80,5 1-192,5 0-17,7-1-287,7-1 56,8-2 16,8-2 0,8-3 328,8-2 16,7-5 64,6-3-248,7-4-744,4-5 648,-4-1-2617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380 0 11274,'-7'2'144,"-7"4"-576,-8 3-128,-6 4-16,-4 2 16,-3 4 512,-1 1 344,-1 1 424,1 1 16,3 0-184,2 1-223,5 0-281,5-1-80,7 0-185,6-2-39,9-2 0,6-3 56,7-3 104,7-4 24,7-5-224,5-4-72,6-4-312,5-5-256,2-5-520,1-2-177,0-4 137,-3-2 208,-3-1 431,-4 0 537,-10 5-1144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542 0 2633,'-5'1'464,"-8"0"192,-7 3 368,-7 1 72,-7 3-40,-5 1-111,-3 3-265,-3 2-80,0 2-80,0 1-32,2 2-96,3 1-88,4 1-144,3-1-40,6 0-32,5-1-56,6-1-232,7-1-120,8-3-112,8-1 40,8-4 152,7-3 80,7-3 72,6-4-152,4-3-608,6-4-352,2-3-1105,3-3 1169,-8 1-2561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209 0 8562,'-3'1'256,"-7"2"32,-5 0-600,-4 2-128,-3 1-24,-2 1 272,0 1 336,0-1 464,3 1 56,3 0-192,3 0-240,6-1-240,4 1-72,6-1-80,5 2 64,5-1 96,7 0 56,6 0 56,5-2-40,5-2-472,6-2-248,4-4-720,2-3-185,1-4 17,-2-4 96,-2-2 399,-4-3 505,-9 1-656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6.28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80 15 736,'6'-11'2096,"-14"12"1577,-17 5-2691,3-12-1026,1 2-1470,20 4 1451,0 1 1,1-1 0,-1 1-1,0 0 1,1 0 0,-1-1 0,0 1-1,1 0 1,-1 0 0,1 0-1,-1 0 1,1 0 0,0-1-1,-1 1 1,1 0 0,0 0 0,0 0-1,-1 0 1,1 0 0,0 0-1,0 0 1,0 0 0,0 0 0,1 0-1,-1 2 1,0-2 51,0-1-1,0 1 1,0-1 0,0 1 0,0-1-1,1 0 1,-1 1 0,0-1 0,0 1 0,0-1-1,1 1 1,-1-1 0,0 1 0,0-1-1,1 0 1,-1 1 0,0-1 0,1 0-1,-1 1 1,0-1 0,1 0 0,-1 1-1,1-1 1,-1 0 0,0 0 0,1 1-1,-1-1 1,1 0 0,-1 0 0,1 0-1,-1 0 1,1 0 0,-1 1 0,1-1-1,-1 0 1,1 0 0,-1 0 0,2-1-1,21-2-821,-21 2 750,26-7-374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585 0 3185,'-4'0'648,"-7"1"800,-7 0-128,-6 3-119,-5 1-137,-5 2-240,-4 2-80,-3 1-88,-1 3-64,-1 0-119,1 2-9,1 1 32,1 1-24,2 2-56,2 1-56,4 1-152,5 1-40,6 1-128,6 0-40,7 0-64,7-1-24,7-1 8,7-1 0,7-2 16,6-2-40,6-3-296,5-4-200,4-5-544,3-5-249,3-6-623,0-5-585,1-3 1521,-9 0-3985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324 0 3913,'-5'0'72,"-8"0"168,-7 1 288,-4 1 456,-3 1 160,-1 3 1,-1 1-73,0 2-232,1 2-120,1 1-40,1 4-7,4 1 7,3 2-48,5 2-240,5 1-152,5 1-152,5 2-32,7 0 56,7 0 8,7-2-16,6-1-16,7-3-72,5-4-56,3-4-224,3-5-128,2-4-440,0-5-224,0-5-537,-1-4-679,-2-3 1320,-9 1-6186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258 0 7754,'-7'1'496,"-8"0"520,-8 2-968,-6 2-128,-2 3-8,0 1 120,1 3 192,2 1 328,5 2 112,4 0-8,6 1-151,5 0-273,7-1-104,7-1-88,8-1 0,7-1 8,7-4-24,7-2-200,6-4-249,5-4-391,6-4-136,2-4-320,2-3-208,0-3-457,-2-2 945,-9 2-3249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544 0 7009,'-5'0'209,"-7"1"-65,-7 0-489,-7 1-127,-6 4 0,-4 2 120,-4 5 216,-3 2 352,-1 4 48,-1 2 16,0 4 32,2 1 89,2 3 55,6 1 24,5 1-64,7 0-344,7-1-224,8-3-96,7-4-40,8-5 72,7-5 64,5-8-905,8-6 753,-3-4-5761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581 0 10658,'-5'1'264,"-7"2"-160,-6 3-856,-5 3 48,-5 4-48,-4 4 240,-5 3 672,-4 3 256,-3 3 184,-3 4 32,0 2-88,-1 3-24,2 2-56,3 2-47,6 0-241,7 0-224,7-2-360,9-4-65,8-3-287,8-6 112,9-7-120,8-6-400,8-9-337,7-8-463,7-8 984,-3-1-2521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502 15 5689,'-1'-2'520,"-2"-1"945,-2-1-1865,-1 0 31,-4 2 25,-2 3 192,-5 4 488,-3 5 185,-5 5 191,-3 5-24,-4 6 0,-2 5-16,-4 4-16,-2 5 48,-2 2 33,0 3-49,2 0-216,5 1-176,6-2-560,7-2-224,8-4-408,7-3-169,7-7-191,7-6 72,5-7-208,7-6-377,6-9 1137,-1-4-4001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172 0 6097,'-6'5'-72,"-8"5"184,-6 8-648,-5 5 784,0 4 408,0 3 201,3 0 239,5 0-192,5-2-248,6-2-192,8-3-328,7-2-48,7-1-88,7-2-24,7-1-96,5 0-48,7-2-88,5-2-72,5-3-296,5-4-160,3-4-112,2-5 71,2-5 393,2-4 216,1-4 200,1-4 0,0-3-184,1-2-120,-2-2-264,0-2-24,-3 0 200,-4 0 128,-5 1-136,-7 3 328,-11 5-3009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458 404 1344,'-7'1'376,"-10"3"353,-10 3-345,-10 4-104,-8 3-144,-6 4 160,-2 2 576,0 2 240,3 1 136,7 0-247,9-3-809,10-2-256,10-4-136,11-4 96,11-5 352,9-5 72,12-6-16,10-5-64,8-6-160,10-5-24,6-3 32,6-3 56,4-3 96,4 0 16,2-2-16,1 0-56,1-1-128,0 0-56,1-1-352,-2-1-144,-3 1-136,-4 0-16,-7 2 288,-8 2 96,-9 4 112,-10 3-25,-9 5-599,-10 3-936,-8 5 984,-7 4-3033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3 624,'6'-1'24,"2"-1"-672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335 0 1296,'-3'1'312,"-6"1"360,-6 2 41,-7 2 223,-4 3 72,-4 2-32,-2 1-152,-2 2-423,1 1-185,2-1-256,2-1-224,4-2-705,4-2-543,6-2 736,5-3-3017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6.81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4833,'9'10'-108,"15"10"847,-14-21-247,-7-17-152,-17 20-326,14-2-44,0 0 0,0 0 0,-1 0 0,1 0 0,0 0-1,0 0 1,-1 0 0,1 0 0,0 0 0,0 0 0,-1 1 0,1-1 0,0 0 0,0 0 0,0 0 0,-1 0-1,1 0 1,0 0 0,0 1 0,0-1 0,0 0 0,-1 0 0,1 0 0,0 1 0,0-1 0,0 0 0,0 0 0,0 0-1,0 1 1,-1-1 0,1 0 0,0 0 0,0 1 0,0-1 0,0 0 0,0 0 0,0 1 0,0-1 0,0 0 0,0 0-1,0 1 1,0-1 0,0 0 0,0 0 0,1 1 0,-1-1 0,0 0 0,0 0 0,0 0 0,0 1 0,0-1 0,0 0-1,1 0 1,-1 0 0,0 1 0,0-1 0,0 0 0,0 0 0,1 0 0,-1 0 0,0 1 0,0-1 0,0 0-1,1 0 1,-1 0 0,1 0 0,7 3-695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405 0 3169,'-7'5'488,"-8"8"488,-11 6-608,-9 7-160,-8 3-152,-6 3-80,-5 2-424,-4 2-216,-5 0 328,8-6-3457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0 102 6833,'3'2'72,"7"1"-264,10 1 112,8 1 72,7-1 8,8 0 104,4-3 104,5-1 161,2-4 47,4-2 0,3-2-72,3-1-168,4-2-56,4-1-96,3-1-24,3 1-176,2 0-352,2-1-1305,0 0 1113,-13 1-4825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0 213 2889,'3'0'480,"4"1"232,6-1-144,7 1 0,9-2-32,9 0 64,8-2 105,9-1-89,8-3-232,6-4-168,6-2-192,6-4-32,5-3-184,5-3-184,3-4-449,4-2-351,2-3 624,-15 5-4617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0 208 2481,'11'-3'8,"16"-6"-425,18-5-159,15-7-48,14-5 48,9-5 368,6-3 168,4-3 40,-13 4-48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1119 0 9922,'-10'5'224,"-15"5"64,-15 7-872,-15 8-112,-12 5 48,-9 6 200,-6 3 264,-4 1 408,-4 1 48,-1-1-40,0 1-112,0-2-224,4 0-416,2-1-1305,6-3 1121,15-6-4865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0 313 6417,'9'-2'600,"12"-4"657,13-3-945,14-5-264,10-3-24,9-4-32,8-3-72,4-3-192,2-2-104,2-1-360,-1-3-249,-1-1-567,-1-2 792,-14 5-3129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1194 0 9746,'-11'4'144,"-15"4"-184,-16 6-888,-15 7-112,-12 5 7,-11 4 377,-8 5 440,-8 2 616,-4 3 184,-5 2-7,-3 0-201,0 1-448,-1 0-712,2-1 463,19-7-6416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0 443 7338,'11'-4'312,"16"-5"8,16-6-136,14-4-160,12-4-16,9-3-24,6-1-8,5-3-40,1-1-56,1-1-56,0-1-8,-2-1-96,-1 0-153,-3 0-567,-3 1-408,-3 0 696,-14 7-3057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1597 0 10402,'-15'8'104,"-22"9"432,-21 9-1960,-17 9-72,-14 8 488,-10 3 767,-6 2 562,-4 0 607,-2-2 64,1-2-352,1-1-232,3-2-432,5-2-304,5-3-480,6-3-40,6-3-561,7-3-623,6-3 1328,16-5-3305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0 679 2641,'9'-4'768,"14"-5"696,13-4-592,14-4-200,10-2-256,8-3-87,7 0-129,3-2-56,4 0-96,2-2-16,1 0-8,1-1 16,0-1 64,0 1 16,1-2 16,1 0-8,0-1-48,3-1-40,0-1-112,3-2-144,0 1-264,0-1-121,-3 2-335,-3 1-136,-7 2-464,-7 3 776,-16 5-1825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7.71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4 89 5377,'-2'7'336,"1"-4"432,1-1-608,1-2 0,2 0 97,0-2 47,0-1 408,-1 3-472,-1 0-120,1-1-104,2-9-8,-1-2-24,2-2-112,1-4-800,0-1-729,0-2 865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1940 0 1624,'-7'3'456,"-12"6"689,-12 4 79,-13 7-8,-9 4-112,-10 3-335,-8 4-41,-7 3 0,-5 2-40,-5 2-80,-4 2-112,-3 0-224,-2 2-48,-2-1-104,0 0-56,0 1-40,-2 0-48,1 0-136,0 0-96,1-1-200,2-2-184,3-2-616,7-3-416,6-4 871,18-6-5424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0 663 4889,'8'-1'704,"10"-3"1057,12-2-1417,10-4-56,11-2-160,8-4-48,7-4-56,7-2-16,5-5 0,5-2 0,2-3 0,3-2 0,3-2 8,1-1-16,2-1-8,2 0-24,2 0-368,2-1-192,0 0-601,2 0-143,-1 0 248,0 1 96,-1 0 736,-19 7-2121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827 0 8690,'-7'4'216,"-12"6"664,-10 6-2176,-10 6 200,-6 4 247,-7 3 393,-4 1 864,-4 0 249,-3 0 119,0-2-120,-1 0-440,2-2-272,3-2-368,5-1-64,7-3-32,7-3 39,10-4-231,9-4-56,9-3 64,7-5 144,9-5 632,8-3 160,7-4 48,7-3-40,5-3-104,5-1-32,5-2-40,6-2-8,4-2-88,3-1-104,4-1-152,1 0-48,0-2-64,0 1 56,-2 0-32,-2-1-184,-3 1 352,-10 4-2385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1421 0 4433,'-6'3'-344,"-9"7"-424,-10 5 160,-9 6 560,-8 5 440,-7 4 384,-6 2 80,-5 2-152,-4 2-208,-4 2-256,-3 1-72,-3 2-120,-2 1-24,-3 2-16,-2 2-8,-1 1-32,0 0-40,2-1-88,1-3-80,5-3 0,6-5 8,6-6-520,8-4 536,13-8-4217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0 435 5025,'11'-3'712,"14"-6"929,14-6-1313,13-5-696,10-5-257,6-4-279,3-2 16,1-2 432,-2 0 296,-1-1 312,-4 0 0,-3-1-64,-1 1-120,-1-1-1144,-1 0 832,-10 5-2801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1544 0 3481,'-10'5'8,"-13"8"504,-14 7-744,-14 6 320,-11 5 840,-9 4 248,-6 2 241,-5 1 15,-5 1-376,-1 0-176,-3 1-304,-1 0-175,1 0-225,1-1-48,2 0-80,4-1-16,5-3-32,6-3-40,7-3-168,8-5-193,9-6-399,10-3-312,11-6-232,9-4 135,10-4 425,10-6 344,8-3 464,8-5 120,9-2 208,8-2 48,6-3-31,7-1-73,5-2-184,5-1-56,5-1-24,3-2-8,3-1-16,2 0 0,1-2 8,1 0-8,0 0 8,0 0 0,-1-1-8,0 0 0,0 1-8,0 0-24,0 0-312,-1 0-329,-1 1-719,-2 0-408,-2-1 912,-13 5-1705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1797 0 8210,'-2'2'-456,"-5"1"-1305,-5 5-103,-4 3 1072,-4 3 584,-4 4 1568,-5 3 200,-3 2-71,-5 2-377,-4 1-664,-2 3-192,-2 3-200,-1 1-32,-3 4-24,-1 0-16,-2 2 0,-1 0 8,-3-1 8,-1 0-80,-3-1-168,-2 1-80,-3 0-160,-3 2 16,-5 0 72,-2 1 56,-6 1 167,-3 3 57,-5 1 104,-4 1 24,-3 1 0,-2 0-248,-1-1 176,16-8-6369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0 450 5665,'9'-2'368,"12"-3"208,13-3-384,15-4-96,10-4-96,11-4-144,7-3-128,5-3-136,4-3 0,2-3 136,0-3 112,2-2-48,0-3-96,1-1-320,1-2-336,1-1 568,-16 7-2353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 0 7386,'-8'4'-841,"-11"7"305,-3 2-5473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1831 0 4857,'-14'9'824,"-19"12"921,-19 12-1217,-17 11-328,-12 9-176,-11 8-8,-8 4-8,-5 3-8,-5 1 32,-3 0 8,-4-3 48,0-4 0,-1-4-48,1-5-24,3-6-216,4-6-128,6-6-616,5-7-433,7-5 745,18-8-4393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7.97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4 2601,'5'-3'464,"1"3"256,1 1-512,4 2-1024,1 2 480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0 623 2729,'11'-3'168,"14"-4"216,17-6-368,15-5-16,12-5 8,11-3 120,6-3 296,6-1 120,3-2 216,2-1-24,1-1-120,1-1-55,2-1-201,1-2-104,2-3-248,1-2-200,2-3-537,-1-1-463,0-1 624,-19 7-4449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1327 0 4465,'-9'5'-408,"-14"7"-208,-13 8-232,-13 6 856,-11 6 512,-7 4 600,-6 3 168,-4 3-120,-4 3-319,-3 1-529,-4 3-176,-4 0-96,-2 0-24,-4-1-216,-2-1-376,-3-1-953,-1-2 865,15-7-4489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0 653 3009,'13'-5'280,"17"-6"200,17-6-40,14-5 32,11-2 80,6-3 96,5 0 8,2 0-200,3-1-159,2 0-241,2-2-40,3-2-16,3-3 8,1-2-16,3-2-144,1-4-353,0-1-135,0-1-296,-1-2-200,-3 1 712,-17 7-3145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949 0 9506,'-11'6'-176,"-15"8"-40,-14 9-768,-14 7 288,-10 7 400,-9 5 240,-5 1 248,-6 1 96,-2-2 16,-3-1-48,-1-1-544,0-2-945,0-1 737,16-7-5609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0 877 4705,'4'0'-288,"5"-3"-336,7-2-440,9-2 31,6-3 697,8-3 656,5-1 929,7-3 215,4-3 72,6-3-327,6-3-577,4-4-216,6-3-344,5-4-48,3-1-16,2-3-8,1-2-8,2-2 0,0-1-24,0-1 0,1 0-72,-1-1-144,-1-1-400,0 1-289,-2-2-447,-2 1-360,-3 1 992,-16 8-1641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9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2241 0 6649,'-10'5'481,"-13"6"631,-15 7-2008,-14 7-529,-11 5 137,-10 4 688,-9 3 616,-8 2 864,-5 0 88,-7 1 112,-3 1-967,-4 2-33,-4 3-88,-2 3-16,-3 4 8,-2 2 64,-1 2 64,1 1 88,1 0-8,5-3-40,4-2-88,8-5-392,7-5-353,10-6 377,18-10-6273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0 343 7402,'6'-1'384,"8"-2"208,12-3-536,11-5-96,13-4-192,11-6-72,9-6-232,7-5-97,7-6-23,3-4 64,5-5-112,4-6 448,-14 6-4225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 0 5625,'-2'1'-424,"-5"1"432,0 0-5217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1776 0 3633,'-12'4'432,"-17"5"304,-19 6-224,-18 8-176,-15 6 32,-14 6 16,-10 7-16,-10 4-136,-7 5-111,-5 3-81,-3 4-8,-1 2 120,3 1 40,4 0-24,9-3-24,9-2-656,11-4-657,12-5 649,19-11-5129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110 0 4889,'-10'4'-8,"-13"4"-432,-15 6 160,-1 0-3881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8.26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83 24 3785,'-6'0'300,"0"0"1,0 0 0,0 1 0,0 0-1,0 0 1,-12 4 0,16-5-193,0 1 0,1 0 1,-1 0-1,0 0 1,1 0-1,-1 1 0,1-1 1,-1 0-1,1 1 1,0-1-1,-1 1 0,1-1 1,0 1-1,0 0 0,0-1 1,0 1-1,0 0 1,0 0-1,1 0 0,-1-1 1,1 1-1,-1 0 1,1 0-1,0 0 0,0 0 1,0 0-1,0 2 1,5-2-267,6-11-9,11-13-69,-20 20 223,0 0 6,1-2-200,0 0 1,1 0 0,-1 1 0,1-1-1,0 1 1,0 0 0,0 0-1,0 1 1,0-1 0,1 1 0,-1 0-1,1 0 1,9-2 0,-6 4-313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481 0 3073,'-16'10'472,"-20"12"416,-18 12-456,-10 7-624,-3 6-312,1-1-224,7-2 16,11-7 360,11-8 336,14-8 272,12-9 0,14-10-120,14-7-72,12-8-72,12-6-8,12-6-8,9-4 0,10-4 24,7-3 0,6-1-560,4-1 415,-13 5-2151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1213 0 8818,'-12'5'144,"-17"9"-208,-18 8-40,-14 9 104,-11 7 8,-8 5 16,-5 3 0,-1 2 0,-2 0-8,2 2-8,3-1-16,3-1-336,5-1-256,5-2-385,7-3-191,7-3 192,7-5 248,10-4-224,8-5 656,10-7-2497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0 183 2088,'11'-7'72,"14"-8"0,13-8-56,10-8-304,6-4-224,3-4 272,-8 6-968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1127 30 1872,'3'-2'577,"1"-4"647,1-1-216,-3 0-408,-5 1-160,-7 4-104,-8 4-24,-9 4 80,-7 5 41,-8 3-121,-6 4-32,-7 3-104,-5 4-80,-4 3-88,-6 4-24,-4 4 0,-3 4 0,-2 3 32,-1 4 24,2 2 8,4 3 0,6 1-264,8 0-376,9-2-1273,11-2 1081,11-11-3929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1672 0 6169,'-10'3'248,"-14"4"168,-17 8-464,-16 7-88,-15 8-8,-12 8 56,-11 6 64,-9 5 184,-6 6 48,-4 4-32,-4 5-31,-1 4-89,1 1-32,3 0-120,5-3-153,9-4-367,10-7-328,13-8-520,14-8 736,17-10-2337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0 930 1064,'9'-6'272,"11"-8"384,16-10-167,12-8-33,12-7-8,10-7 72,8-2 288,5-3 152,3 0 112,4 1-167,0 1-441,2 2-192,1 2-192,1 1-32,2 2-24,0 1 0,2 1-8,0 1-24,-1 2-104,0 2-32,-1 3-184,-1 3-120,-1 2-305,-2 3-231,0 3 536,-17 4-4905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0 225 4585,'0'-1'-272,"1"0"176,4-1-512,4-3 248,8-2 504,6-4 56,7-4 152,6-3 128,5-2 32,4-2-16,5 0-176,2 1-152,2 1-144,2 3-24,0 2-24,-1 3-8,-3 3-24,-4 4 0,-5 3-224,-6 3-56,-6 3 0,-8 1 40,-10 3 256,-8 1 40,-11 3-128,-9 1-48,-10 3 16,-8 2 40,-6 1 240,-5 1 40,-1-1-32,0-2-168,3-2 16,9-4-4225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652 27 2873,'5'-1'136,"6"0"176,5 0-48,3-1 112,2 2 16,-1 1-72,-3 0-72,-5 3-88,-7 1-24,-7 2 40,-7 3-16,-9 0-8,-6 2 0,-6 0-120,-6-1-144,-4 1-552,-4 0-184,-5-2-80,-3-1 80,-3-2 479,-2-2 265,0-3 473,2-3 167,3-2 176,6-3-48,7-1-112,6 0 32,7-2 280,5 1 137,7 0 175,4 1-40,4 1-336,3 0-128,5 2-248,4-1-87,5 1-33,5 0-48,6-1-112,4 0-32,5-1-32,5 0-8,4-1-32,2 0-16,1 0-8,0-1-8,0 2-8,-1 0-16,-3 3-192,-2 2-136,-5 3-256,-4 2-113,-6 2-159,-5 2 32,-5 1-744,-5 2 912,-4-2-6378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 0 11578,'-3'0'-912,"-3"0"-56,0 1-8730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0 136 5497,'0'-2'936,"1"-1"713,2-3-721,4-3-800,5-2-128,6-2-24,7-2-8,6 0 16,5 0 16,3 1 8,1 2 0,1 2-8,0 4-16,-2 2-168,-3 3-280,-3 4-224,-6 4-97,-8 4 137,-6 3 120,-8 5 176,-7 2 96,-7 4-8,-6 0 104,-6 0-192,-5-1-144,-2-2-568,-3-3 567,5-5-1831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1.50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104 115 5041,'0'0'5,"0"0"0,0 1 0,-1-1 0,1 0-1,0 0 1,0 1 0,0-1 0,-1 0 0,1 0 0,0 1 0,0-1-1,-1 0 1,1 0 0,0 0 0,0 1 0,-1-1 0,1 0 0,0 0-1,-1 0 1,1 0 0,0 0 0,-1 0 0,1 0 0,0 1 0,-1-1 0,1 0-1,0 0 1,-1 0 0,1 0 0,0-1 0,-1 1 0,1 0 0,0 0-1,-1 0 1,1 0 0,0 0 0,0 0 0,-1 0 0,1-1 0,-1 1-1,8-14-1347,12-10 1368,-6 14 3070,35-6-2970,0 2 0,1 2-1,1 2 1,0 3-1,0 1 1,61 2 0,-102 4-120,0 0 1,-1 0 0,1 1-1,0 0 1,16 4 0,-24-5 6,0 1 1,0-1 0,1 1-1,-1-1 1,0 1 0,0 0-1,0-1 1,0 1 0,0 0-1,0 0 1,0 0 0,-1-1-1,1 1 1,0 0-1,0 0 1,-1 0 0,1 1-1,0-1 1,0 2 0,-1-1 19,0 0 0,0 0 0,0 0 0,0 0 0,0 0 0,0 0 0,-1 1 0,1-1 0,-1 0 0,1-1 0,-1 1 1,0 0-1,0 0 0,0 0 0,0 0 0,-1 2 0,-16 19 323,-1-1 0,0-1 0,-2 0 0,-1-1 0,0-2 0,-40 27 0,33-24-25,-53 33-485,-145 73 0,158-91-2682,44-22 1432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406 0 904,'-2'3'200,"-2"4"168,-5 4 152,-6 4 313,-5 2 119,-6 3 200,-7 0-128,-5 1-432,-4-1-168,-2 1-440,-3-1-400,1-1-1000,2-3 800,8-3-3889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783 0 10298,'-3'2'240,"-6"2"-240,-6 3-384,-7 3 176,-7 3 16,-7 2 544,-6 3 144,-5 1 112,-4 2 9,-4 1-305,-2 2-128,-3 2-96,1 2 8,1 1 88,3 1-8,5-1-112,6-1-112,9-1-312,8-2-232,9-3-313,8-2-239,9-4-688,8-4 1016,3-5-6418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373 0 6857,'0'0'945,"0"1"1591,0-2-2440,-1 2-160,-1 0 32,-2 3 144,-2 1 144,-3 2 304,-3 2 129,-3 4 47,-3 2-80,-4 3-272,-3 2-96,-2 2 48,-3 1 72,-1 1 96,-1 1-8,1 0-176,3 0-112,3-2-176,4-1-128,5-3-312,6-4-144,4-2-80,4-5 80,5-4 72,5-5-248,4-5-937,4-5-887,6-4 1296,-2 0-6146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587 17 3441,'2'-2'1240,"1"-1"1305,0-1-369,0 0-888,-4 1-344,-3 2-399,-6 3-25,-5 4 200,-5 3 80,-6 3-48,-5 3-104,-4 4-280,-4 3-144,-3 3-184,-2 3-40,-1 1-88,0 0-40,1-1-128,1-3-40,4-3 8,3-3 0,7-5-192,7-4-216,6-3-312,7-2-17,6-2 41,6-1 136,6-1-192,6 0-520,5-2 919,-1-1-5984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597 0 3537,'0'3'248,"-2"4"288,-3 5-248,-3 4 24,-5 3 272,-4 3 232,-5 1 321,-5 2 151,-4 0-192,-4 1-272,-3 0-536,-3 1-280,-3 0-240,-1 0-72,-2-1-128,-1-2-32,1-1-176,0-3-336,3-2 584,8-5-7130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0 229 8506,'3'1'288,"4"-2"8,5-1-280,6-1-24,6-1 0,5-3 24,2 0 96,2-2 192,0-1 40,-1-1-8,0-1-72,0 0-176,0-1-40,-1-1-32,1 0 0,0-1-136,0-2-264,3-1-768,0-1-648,2-3 903,-7 2-5384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9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156 9 4657,'-3'1'416,"-5"0"664,-5 2-1024,-4 0 104,-3 1 545,-2 1 263,1-1 280,1-1-32,5-1-616,3-1-328,7-2-336,7-1-128,6-2 24,8-1-96,8-1-520,5 0-472,4-1 632,-2 2-7402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0 298 3161,'5'1'32,"4"-1"64,5 0-104,3-1 256,4-1 232,2-2 232,2-2 248,3-1 72,1-3-31,3-1-169,3-1-352,2-3-104,2 0-184,5-2-64,2 0-80,4-1-16,2 0-16,2 0-16,0 0-104,1 0-192,-2 0-304,-4 0-168,-4 1-577,-5 2-407,-7 1 1008,-9 4-3465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480 0 9138,'-7'2'-40,"-8"2"-656,-8 3-48,-7 2 160,-3 1-1,-2 1 345,-3 1 160,0 1 240,-1-1 0,-1 0-120,1-1-176,1-1-496,0-1-408,1 0 528,7-2-3697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8 272 4097,'-1'1'328,"-2"1"104,1 0-248,0 0-104,3 1 144,3-1 384,2-1 216,3 0 329,3-2 55,3-1 40,4-2-104,3-1-327,4-2-177,6 0-304,4-2-104,5-1-96,2-1-16,4-1 32,3 1 24,3-1 64,2-1 0,2-1-48,1-1-48,0 0-72,0-2-32,-1 0-24,-2 1-16,-2 0-304,-4 1-272,-4 1-760,-4 1-489,-4 1-1511,-4 2 1815,-7 2-4664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1.82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68 4 6697,'-24'0'176,"6"0"-504,3 0-1288,5-3 776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653 0 8442,'-7'2'-256,"-9"1"-184,-9 3-769,-7 3 617,-5 1 280,-3 1 344,-2 0 496,-1 0 48,0 0-31,0 1-161,-1-1-344,1 1-104,0 0-248,1 0-193,0-1-423,2 2-296,1-1 664,7-2-3585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0 447 2200,'4'-1'889,"5"-2"887,7-3-120,6-2-559,6-2-305,7-3-232,5-1-8,6-2 40,4-2 24,4 0 0,3-1-15,3-2 47,2 1-48,1-1-216,2 0-96,0 0-176,1 0-40,-1-1-40,-2 0 0,-1 1-16,-3 1-48,-3 1-424,-3 1-248,-5 2-416,-3 1-209,-7 1-583,-5 3-793,-7 1 1569,-8 2-3601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0 490 8642,'2'-1'384,"4"-1"216,7-2-544,8-3-56,9-2-8,7-1 16,7-3 152,6-1 352,4-1 176,3-1 265,3-2-17,1 0-216,1-1-136,4 0-280,2-1-96,2 0-136,2 0-24,1 0-24,0-1 0,-1 1 0,-1 0-16,-3 1 0,-1-1-16,-3 1-104,-2 0-168,-1-1-480,-1 1-288,-2 1-713,-2 0-495,-4 0 1272,-10 4-6762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859 0 696,'-10'3'328,"-13"5"216,-12 3-8,-12 4-239,-8 1-65,-5 0 104,-5 1 112,-1-1 200,0-1 136,2 0 184,3-1-80,4-1-263,6-1-153,7-1-456,6-1-272,6-1-521,5 0-271,6-1-56,5-2 232,4-1 504,5-2 128,5-2 240,3-1-3153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572 0 9794,'-3'0'32,"-4"0"-448,-5 1-24,-4 1 376,-4 2 176,-4 2 400,-3 1 24,-2 2-112,-2 2-152,-1 1-224,-2 3-32,0 0-16,0 2 0,1 0-16,-1 2-16,2 2-24,0 0-72,1 1-272,2 1-232,3-2-920,3 0-809,6-2 1297,5-4-3521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95 0 5953,'-4'3'336,"-6"3"977,-3 4-2498,-2 2 105,1 2 40,0 2 144,4-1 816,2-2 200,3-1 224,3-3 8,4-2-328,4-3-488,4-3 240,2-1-3249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 0 1352,'-2'1'32,"0"-1"-1416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120 0 4009,'-3'1'512,"-3"2"384,-4 1-440,-2 3-408,-2 3-24,-1 2 120,0 2 136,2 2 232,1 1 9,2 0-129,3-1-176,4 0-408,4-2-48,4-2-441,5-2-255,4-4-632,4-4 752,0-2-2761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552 2 7690,'-2'0'56,"-2"-1"-344,-3 0-56,-2 2 320,-2 1 224,-3 2 632,-2 2 200,-3 2 208,-4 1-80,-3 2-319,-3 3-129,-2 1-208,-2 3-40,0 3-8,-2 2 24,-1 4 32,0 2-24,-1 4-111,2 2-97,3 3-264,4 0-64,5 1-128,6-3-81,6-3-103,6-5-112,7-4-128,8-6-16,7-5-576,6-6-433,9-7 905,-3-3-9898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561 57 4785,'0'-2'256,"-2"-3"232,-1-2-1056,-1-2-152,-2 0 128,-1 0 520,-1 2 392,-3 1 720,-2 3 192,-2 3 137,-3 3-113,-3 3-272,-2 3-160,-2 3-216,-3 2-63,-2 3-17,-2 2 40,-1 2 144,-3 3 56,0 1-16,0 2-32,0 2-95,3 2-89,3 1-184,5 1-96,5 0-240,5 0-88,5 0-144,5-2-80,6-1-208,3-4-113,6-4-207,3-5-256,5-6-448,4-7-417,4-6 1033,-2-4-8682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1.94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25 1360,'0'-1'136,"6"-10"-96,2-2-56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361 0 7730,'-3'0'456,"-3"0"696,-4 1-1256,-4 2 352,-3 3 256,-4 2 560,-1 2 257,-4 3 103,0 2-120,-2 3-408,0 2-175,-1 2-193,1 1-56,2 2-120,3 1-80,3 0-192,5 0-72,4-1-168,4-1-56,6-1-128,5-2-88,5-2-128,5-2-89,6-4-399,5-3-160,5-5-656,3-5-865,3-6 1633,-6-1-7026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531 1 10498,'-4'0'112,"-6"-1"-392,-5 2-80,-6 2 232,-5 2 16,-3 4 336,-3 2 136,-2 4 136,-3 3 48,-2 3-95,-1 4-81,0 2-136,0 3-64,3 1-120,3 2-8,4-1 0,5 1-16,6-1-160,7-1-160,5-1-248,8-3-313,5-2-375,6-2-448,5-5 880,-1-5-6378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307 186 12051,'-5'1'240,"-6"0"-536,-6 3-185,-5 1-207,-5 3 16,-2 2 320,-3 2 168,-1 1 264,0 2 0,3 0-56,4-1-272,6-1-432,6-1-296,6-1-401,8-2-7,7-1 72,8-2 320,7 0 552,7-3 432,7-1 320,5-3-224,5-3-657,3-3-175,1-3 368,0-2 480,-3-1 984,-2-1 201,-5 0-57,-5 1-144,-4 1-240,-5 3-39,-5 3-89,-5 3-32,-4 3-136,-5 3-136,-3 3-168,-4 2-40,-2 3 80,-1 1 48,1 0 48,1-1-31,4-1-97,4-2-72,6-3-56,6-2-16,8-4-56,7-4-24,9-3-32,8-4-8,8-3 0,7-2 8,8-2 0,6-1 0,7 0-8,4-1 0,2-1-112,2 1-136,-2-2-225,-1 0-167,-5-1-752,-5-1-648,-5-2 1127,-17 5-5688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 0 4001,'-11'5'48,"-14"5"1264,-4 2-6673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0 109 3537,'7'-3'400,"10"-4"592,11-6-1384,10-4-624,9-4-185,8-4 577,-7 2-1072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52 336,'10'-5'24,"14"-6"24,11-7-56,1 0-392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30 0 4081,'-5'2'-8,"-7"2"896,-1 0-5849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2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0 201 5393,'3'-2'680,"3"-4"1121,5-3-1657,4-3-16,6-2-88,3-1-8,3 0 128,2 1 104,1 0 72,0 1 8,0 0-136,-1 1-96,0 1-96,-1 0-16,0 1-264,-1 1-144,-3 2-136,-2 1 0,-4 1 160,-5 3 152,-5 1 168,-4 3 24,-6 4 88,-4 2 16,-6 4 32,-4 2 48,-5 1 32,-3 2 0,-2 1-32,-2 1-64,-2 0-40,0 0-8,0-2-56,0 0-96,3-3-160,3-2-104,4-3-593,5-3-199,7-2-440,6-3 680,4-1-1729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1460 0 9106,'-1'0'448,"-2"1"288,-2 2-656,-4 3-40,-3 4 160,-6 6 488,-4 4 169,-7 7 143,-5 4-144,-6 5-432,-6 2-120,-4 2-24,-4 1 24,-4 0 64,-4-1-16,-3-2-120,-2-2-55,-3-1-121,-2-1-168,-2 0-313,-1-1-111,-1 0-184,-1-1 64,2-2 176,2-2 32,5-4-48,6-2-160,7-4-721,9-2-735,10-5 1168,10-2-6602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385 395 2769,'10'-4'1104,"13"-4"744,14-5-367,11-4-313,9-2-624,7-1-208,3-1-96,3-1 16,1 0 8,-1 0 0,-2 0-80,-2 1 40,-3-1 40,-3 1-8,-3 0-32,-3 1-88,-5 1-112,-4 2-120,-4 2-304,-5 1-96,-7 3 8,-6 2 88,-8 2 368,-8 2 88,-9 2 24,-9 4 8,-9 4-56,-7 4 0,-9 6 72,-7 4 40,-8 7 96,-8 5 72,-8 5 104,-6 6 40,-8 4 1,-5 5-73,-5 3-136,-4 4-72,-3 0-72,-1 2-16,2-2-32,2-3-32,5-4-304,5-5-448,7-6-1617,5-6 1377,15-8-7882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2.20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606 35 1688,'14'-5'276,"-8"4"-54,0-1 0,0 0-1,0 0 1,0 0 0,0-1 0,-1 0 0,1 0 0,5-6 0,-13 9 131,0-1 0,0 1 0,-1-1 0,1 1 0,-1 0 0,1-1 0,0 1 0,-1 1 1,1-1-1,0 0 0,-4 1 0,-27 8 64,2 2 1,0 0 0,0 2-1,-42 25 1,17-4-391,-67 54 0,93-64-7,1 2 1,1 1 0,1 1 0,-25 35 0,38-45-38,2 1-1,0 0 1,1 1 0,1 0 0,1 1 0,0 0 0,2 0 0,-7 32 0,13-50-3,0-1 0,1 1 0,-1 0 0,1 0 0,-1 0 0,1-1 0,0 1 0,0 0 0,0 0 0,0 0 0,1 0 0,-1 0 0,1-1 0,0 1 0,0 0 0,0-1 0,0 1 0,0 0 1,1-1-1,-1 1 0,1-1 0,-1 0 0,1 1 0,0-1 0,0 0 0,0 0 0,0 0 0,1-1 0,-1 1 0,0 0 0,1-1 0,-1 1 0,1-1 0,-1 0 0,1 0 0,0 0 0,-1 0 0,1 0 0,0-1 0,0 1 0,0-1 0,0 0 0,-1 0 0,6 0 0,9-1-144,-1 0-1,1-1 1,-1-1-1,0 0 1,0-1 0,23-9-1,32-15-652,6-6 275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0 480 11354,'6'-2'304,"10"-4"-119,10-3-209,11-3-105,7-3-79,7-2 8,3-1 56,2-1 144,-1-2 280,1 0 73,-1-1 15,-1-1-56,2-1-192,1-1-88,2-2-344,1-2-272,3-2-545,0-1-319,-1-2-656,-1 1-145,-3 0 1233,-11 6-2745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2000 73 9130,'-8'4'552,"-13"5"672,-11 6-1224,-10 6-8,-9 3-32,-6 4 32,-6 1 16,-5 2 16,-5 0 0,-5 0-16,-6 2-8,-5 0 0,-5 3 0,-4 1 0,-5 3 16,-2 1 8,-1 3-8,1 1 8,2 1-24,5 1 0,5-1-232,7-2-112,7-3-72,9-4 16,10-6 256,11-6 48,11-6-208,11-6-240,12-8-160,10-6 72,11-6 319,10-6 313,9-4 209,9-4 39,8-4 0,8-2 8,7-2 8,6-3 40,6-1 72,4-1-24,5-2 64,3-1 24,4-2-32,3-2-16,2 0-152,3-3-80,2 0-96,3-1-24,1 0-32,2 0 0,-1 1-8,-1 1-8,-1 2-176,-3 1-280,-3 2-728,-4 3-752,-5 1 1015,-17 6-5648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1099 0 8002,'-8'4'32,"-12"6"-264,-9 5 16,-9 6 208,-5 2 248,-4 2 192,-3 1 256,-2-1 72,-1 1-152,-2-1-168,-2 1-288,-2 0-104,-4 1-280,-2 2-160,-4 0-312,-5 2-184,-4 2-416,-4 1-641,-3 1 1145,13-4-3881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0 768 9698,'10'-3'152,"14"-6"-192,16-6-416,14-6 144,13-6 8,9-4 32,5-4 336,4-2 152,1-2 160,0-2 40,2-1-80,1 0-112,2-1-192,2 0-56,2-1-240,3 1-160,0 0-368,1 0-256,-1 0-593,-2-1-231,-4 1 1008,-17 6-2337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5281,'0'0'296,"-1"0"-5873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38 0 5401,'-6'1'-1152,"-9"0"144,-2 1-2233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1086 0 10562,'-2'1'72,"-4"2"-168,-4 3-1320,-4 1 296,-3 2 536,-5 1 912,-5 0 776,-5 0 32,-4 0-304,-6 1-376,-4 1-432,-5 3-136,-5 2-288,-7 3-144,-6 1-264,-5 2 16,-4 1 264,-4 0 144,0 1 296,1-1-120,6-2-1521,7-2 1209,15-4-4665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3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0 167 7146,'8'-2'408,"11"-2"384,9-3-728,10-2-40,5-1 0,3-2 8,3 1 8,0-1 128,0 1 64,-2 0 64,-2 0 0,0 0-112,-1 1-64,-1 1-80,-1 1-16,-2 1-24,-3 0 0,-3 2-280,-4 1-184,-3 1-392,-6 1-56,-6 1 287,-5 1 185,-6 1 248,-7 1-80,-4 2-520,-6 0-256,-3 2 0,-4 1 167,-4 0 729,-2 1 376,-4 1 489,-2 0 183,-4 1 200,-1 1 0,-3 1-232,0-1-191,-1 1-321,0-2-72,0 1 8,0-2 64,1 0-48,2-1-48,1-1-72,3-1-80,3-2-88,4-1-104,3-2-264,6-1-176,4-2-160,4-1-24,4-1-129,4-2-31,3 1-352,5-2-56,3 0 303,5-1 193,3 0 592,3 0 280,1 1 160,2-1 0,0 1-48,1 1-120,0-1-72,1 2-8,2 0 8,0 0-8,1 1-8,0 1-8,-1 0 0,-2 1 24,-2 0 104,-2 1 64,-2 1 57,-3 0 31,-3 1 64,-3 1 56,-4 0 200,-3 1 72,-5 1-56,-3 1-56,-5 0-120,-3 0-24,-3 1 81,-5 0-25,-2 0-112,-4 0-88,-3 0-416,-3 0-256,-3 0-785,-1 0-583,-2 1 944,5-2-2937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0 104 8418,'3'0'456,"2"0"424,6-1-1280,4-1-96,6 0-56,3-1 216,4-1 288,0 0 512,1-2 152,0 0 16,-1-1-160,2-1-320,1 0-112,2-1-184,1 1-144,1-1-232,1 2-64,-2 0-64,-1 2-40,0 1-225,-3 1-223,-1 2 600,-6 2-4305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211 0 2264,'-4'2'433,"-6"3"415,-6 2-176,-4 3-264,-3 2-128,-2 1-176,0-2-48,1 0-24,3-3 0,3-3-16,5-2-104,5-4-320,4-2-184,6-4-656,4-2 679,2 0-1671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9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2861 2280,'109'-76'481,"149"-99"399,145-94-240,120-74-440,88-49-96,53-27-528,27-7-616,1 8 600,-118 75-2241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3.15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48 49 1664,'40'-11'-98,"5"1"992,3 0-551,75-6-1,-111 15-335,0 1-1,0 0 0,0 0 0,0 1 1,-1 1-1,1 0 0,0 1 1,-1 0-1,1 1 0,-1 0 0,19 10 1,-24-9 52,0-1 0,0 2 1,0-1-1,-1 1 0,0-1 1,0 1-1,-1 1 0,1-1 1,-1 1-1,-1 0 0,1 0 1,-1 0-1,0 0 0,-1 0 1,0 1-1,0-1 0,-1 1 0,1-1 1,-2 1-1,1 0 0,-1 0 1,-1 12-1,0-5 20,-1 0-1,0 0 1,-1 0-1,-1-1 1,0 1-1,-1-1 1,0 0 0,-1 0-1,-1 0 1,-15 22-1,0-9 304,0-1 0,-2-1 0,-1-1 0,-42 30 0,-119 73-626,121-88-640,0-5 318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522 0 1464,'-8'3'320,"-9"2"136,-11 3-79,-10 4-89,-9 1-184,-5 3-40,-5 0 192,-3 0 0,1-1-96,1-1-312,3-1 32,12-3-3353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69 70 7658,'-2'1'-352,"-5"3"-825,-2 1 65,-2 1 568,0 1 192,0-1 776,3-1 120,1-2 16,4 0-72,4-3-448,5-1-120,6-2-48,5-3 56,6-2 48,6-3 0,5-3-96,7-1-128,5-2-608,5-2 512,-6 3-3937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1275 0 8618,'-10'2'136,"-13"1"-48,-15 3-1224,-12 4 464,-11 2 95,-8 2 841,-7 3 385,-5 1 247,-3 2 40,-3 1-400,0 1-184,1 1-248,2 1-80,5 1-24,5-1-32,7 0-464,8-3-448,9-3-1105,9-4-127,9-4 280,11-5 391,9-5 1225,8-2-560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0 115 2336,'12'-4'361,"16"-7"295,16-4-504,12-4-872,8-3-201,4-2 393,-9 4-808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1192 0 2441,'-4'1'376,"-6"3"296,-7 1-232,-9 3-32,-8 1 32,-8 2-32,-7 0 48,-7 1-56,-7 1-232,-5 2-152,-6 1-552,-7 4-240,-5 1-8,-4 4 64,-3 1 472,0 3 224,4 0-160,5 0-457,9-2 393,17-5-1816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57 4433,'7'-2'-56,"9"-4"-264,8-1-8,5-2 24,-1 0 432,-4 1 400,-6 2 400,-9 1 80,-10 1-104,-9 3-247,-11 3-73,-9 2-32,-8 3-48,-8 3-40,-8 3-120,-8 3-80,-8 4-144,-8 3-56,-9 3-40,-8 3 16,-8 3 88,-6 1 24,-4 1-8,-3 2-24,1 1-128,2 1-176,5 0-232,4-2 8,9-2-120,10-3-328,14-6 616,17-6-8202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2035 0 8490,'-3'2'624,"-7"1"808,-7 3-1288,-9 4 40,-10 3 32,-8 5 80,-10 2 169,-9 2 31,-9 2 16,-8 2-72,-9 1-168,-7 3-72,-9 1-96,-6 3-40,-5 1-56,-5 3-8,-1 2-16,0 1-8,4 1-112,6-1-136,7-2-312,8-2-136,11-4-81,11-5-71,15-5-496,13-6-488,17-7 983,12-5-5552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12 496,'15'-5'8,"6"-2"-512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2124 0 5833,'-12'4'232,"-18"4"384,-18 7-1048,-19 6 208,-14 6 32,-14 5 128,-9 3 104,-8 5 48,-4 4 104,-4 4-16,-1 5-32,-1 5-40,0 3-192,1 2-72,2 2 16,3-1 16,5-3 136,5-4 120,9-5-8,10-7-24,13-6-624,12-6-768,14-8 728,15-8-3385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96 409 984,'9'-3'224,"13"-6"256,12-6-272,14-5-80,9-3 104,8-3 33,4-1 7,3 0-104,-1 1-112,-2 0-32,-4 1 0,-4 0 16,-4 0 0,-6 1-8,-4 0 0,-6 3 0,-6 1 8,-5 4 128,-7 3 168,-7 4 280,-8 4 192,-8 6 128,-9 4-31,-9 5 39,-9 5-64,-9 5-80,-8 4-32,-9 4-152,-6 4-72,-8 3-143,-6 3-81,-5 3-136,-4 2-64,-2 3-48,1 0-16,3 0-64,7-3-176,10-5-745,12-4-407,14-7-1000,15-7-353,15-6 1529,9-7-2953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4.29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736 19 1936,'-1'-2'100,"-1"1"0,0-1 1,0 0-1,0 1 0,-1-1 0,1 1 0,0 0 0,0 0 0,-1 0 0,1 0 0,-1 0 0,1 0 0,-1 1 0,1-1 0,-1 1 0,1 0 0,-1-1 0,1 1 0,-1 0 0,0 1 0,1-1 0,-1 0 0,1 1 0,-1 0 0,-4 1 0,-3 1 79,0 0 0,0 1 1,1 0-1,-1 0 0,-9 7 0,-33 24-1218,3 2 1,0 3-1,3 1 0,-42 48 1,77-75 1635,20-12 1550,3-3 741,-45 26 1349,8-5-4061,2 1 0,1 2 0,0 0 0,2 1 0,-21 31 0,24-31-136,0-1-64,1 1 1,1 1-1,1 1 1,1 0 0,2 1-1,-10 30 1,17-43-83,0 1 0,1 0 0,0 0 0,1 0 0,1 0 0,0 1 0,1-1 0,1 0 0,0 1 0,1-1 1,1 0-1,0 0 0,7 17 0,-7-25 24,0-1 0,1 1 0,-1-1 0,1 0-1,1 0 1,-1 0 0,1-1 0,0 1 0,0-1 0,1 0 0,-1-1 0,1 1 0,0-1 0,12 6 0,-7-5-137,0-1 0,0 0 0,1 0 0,-1-1 1,1-1-1,-1 0 0,1-1 0,17 1 0,52-5-652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1623 0 6145,'-5'2'280,"-8"4"216,-11 4-480,-9 5 8,-11 5 257,-9 3 159,-9 3 288,-9 1 56,-6 2-224,-6 1-136,-4 2-296,-3 2-48,-3 2-40,-2 3-16,-1 4 0,-1 2-16,1 5 0,0 3-8,5 1 8,6 1 0,10-4-272,13-5-240,15-7-784,16-7-625,17-9 1049,11-7-4809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1691 0 5169,'-6'2'80,"-10"2"24,-11 4-552,-11 4 240,-11 5 0,-9 5 344,-10 3 248,-7 4 272,-7 3 160,-5 3-223,-4 3-105,-3 2-232,-3 2-176,-1 5-72,-1 4 0,1 5 0,2 2 8,3 3 0,6 2 0,7 0 0,8-2-88,10-3-552,11-6-561,11-7 617,13-11-4969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827 0 416,'-4'2'736,"-8"3"392,-8 4 545,-7 5 23,-9 6-247,-6 4-153,-6 5-352,-5 4-192,-6 3-344,-4 3-176,-3 2-168,-2 1 8,1 0-8,4-3-8,6-4-136,9-4-320,9-6-760,10-5-288,11-6-49,10-4 281,11-6 536,11-5-40,10-7-56,9-5 23,10-6 201,8-5 312,8-5 240,-6 2-1464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1333 0 3929,'-7'3'256,"-10"4"216,-11 6-408,-11 5-56,-11 5-8,-10 5 16,-9 3 120,-8 4 328,-7 4 104,-5 5 56,-4 3-71,-1 5-305,0 3-96,4 3-80,3 2-64,7-1-80,7-1-120,10-5-113,11-6-399,12-7-568,12-8-288,14-8 672,9-8-1689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991 15 1168,'2'-2'368,"0"-1"416,-2-1-127,-2 0 255,-6 2-16,-7 4 136,-6 4 128,-7 3-135,-8 5-249,-5 4-424,-7 3-160,-7 3-152,-4 4 0,-5 4 152,-4 2 56,-3 3 136,0 2 72,0 1-96,4 2-56,5 1-160,6 0-96,9 0-312,8-3-16,10-3-248,8-5-120,9-6-96,8-5-136,8-6-40,7-6-257,7-6-55,7-8 88,7-6 296,4-6 336,5-5 447,-4 1-2231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581 0 9330,'-3'0'224,"-5"1"-128,-6 2-168,-5 2 40,-5 3 0,-4 3 32,-5 3 24,-3 4 24,-3 3 16,-3 4 24,-3 3-8,0 3 0,-1 3-16,1 1 0,4 2 16,4-1 96,6 0-16,8-2-64,8-1-96,8-3-144,9-3-24,9-3-184,7-3 48,8-4-272,6-3-112,6-2 56,7-2-81,5-3 177,6-2 128,7-3 8,5-3-312,6-3 504,-9-1-4489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598 780 3633,'-14'5'-128,"-19"9"-232,-18 7 144,-11 6 360,-8 4 16,0 1 328,3 1 184,6-2 288,7-2 8,11-3-432,10-5-239,10-4-393,10-3-57,9-4 57,9-2 144,9-2 393,8-3 63,8-3 56,8-2-32,7-4-216,6-3-8,8-4-56,7-3-16,6-5-8,5-3-24,4-4-24,3-2-16,3-2-64,2-2-40,1-1-8,1 0 0,1 0 0,-2 1 8,-2 1-16,-2 2-16,-5 3-16,-5 1-80,-7 3-448,3-1-2608,-10 1 2143,-14 5 225,-19 5 352,-18 5 232,-18 6 144,-15 5-8,-15 6-56,-12 5-104,-11 4-72,-9 6 16,-8 3 152,-6 3 192,-6 4 304,-3 2 40,-2 2-40,-1 2-88,0 1-224,3 0-48,3 0-32,4-2-32,7-1-40,6-4 40,9-3 472,8-5 232,11-6 121,10-4-161,12-5-536,13-6-208,12-4-88,12-4 144,11-5 216,10-3 88,9-4 216,8-3 104,9-3-48,8-3-64,9-3-224,9-2-112,7-4-96,7-2 0,7-3-8,5-2-8,4-3 16,4-2-16,2-3 16,2-2 0,2-1-24,1-2 8,2-1-56,0 0-152,-1-1-344,-1 1-184,-3 1-384,-5 2-16,-5 3 47,-7 3 17,-8 3 680,-21 9-4225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5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1118 11779,'9'-3'288,"13"-5"-160,16-6-136,15-4-16,13-5 16,10-4 24,9-2 16,5-4 32,4-1 24,2-3 0,1-2 8,2-2-8,1-3-32,2-1-8,1-2 0,3-1-24,0 0 8,2 0 0,-1 0-16,-1 0 32,-1 1-32,-4 1 8,-3 1 0,-4 1-48,-6 1-192,-5 1-424,-5 2-225,-7 3-703,-7 2-400,-9 3 1143,-13 7-6064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1477 9698,'11'-4'328,"16"-5"-16,18-5-280,17-6-24,15-4-8,11-4 24,8-3 8,5-3 216,2-3 168,2-1 241,1-2 23,-1-1-176,1-2-168,-1 0-240,0-3-32,0 1-8,-3-1 0,-2 1 0,-3 1 48,-3-1 152,-4 0 80,-3 0 112,-2-1-24,-2-1-152,0-1-80,-2-1-128,-2-1-48,-1-2-40,-4 0-64,-4 0-280,-5 0-88,-5 1-224,-6 3-240,-5 1-729,-5 3-1335,-5 4 1680,-9 8-5938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1164 0 5337,'0'3'248,"0"4"200,1 5-424,-1 6-8,0 4 0,-2 6 0,-2 4 200,-4 4 120,-4 4 153,-5 3 39,-5 5-152,-5 3-48,-6 3-56,-7 3 40,-8 2 248,-7 1 72,-8 1 48,-7 2-8,-7 0-199,-4 0-137,-3-2-192,0-3-224,0-4-609,4-5-271,3-8-512,4-7-312,4-7 1047,14-9-6000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5.74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53 0 6225,'-5'27'296,"2"-2"377,3 4-721,5 1 40,-4 7 144,-1 4 144,-4 6 296,-4 7 88,-1 8-176,-3 0-448,2 4-2304,2-3 1511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81 8586,'9'-5'56,"10"-7"-712,13-7-1817,10-4 1393,-1 1-3353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53 1952,'5'-2'224,"7"-3"217,6-2-361,4-1-168,2 0-8,2 0 8,-1 2-97,0 1 137,-4 1-2144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1247 0 1712,'-2'3'657,"-4"5"535,-4 4-224,-6 6-80,-6 7-112,-6 5-24,-8 6 81,-6 5 47,-8 5-64,-7 4-120,-7 4-248,-6 3-128,-6 1 16,-5 2-24,-2-1-39,-2-1-33,0-2-224,2-1-160,2-4-729,5-1-503,4-5-1393,4-5 1409,14-9-4233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0 141 7922,'9'-6'-544,"11"-9"-425,14-8-1095,10-7 256,10-5 927,-5 3-775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1415 0 7914,'-1'3'240,"-1"3"-56,-1 6-192,-1 6-8,-1 7 16,0 8 232,-2 5 120,-3 7 336,-2 3 144,-3 3 96,-5 3 1,-3 1-137,-5 2-56,-4 0-72,-4 1-40,-6 0-96,-4 2-56,-7 2-184,-7 3-71,-8 1-121,-7 3-40,-8 0-40,-7 1-72,-5-3-136,-5-3-113,-3-3-543,-1-5-336,0-3-1633,0-4 1585,19-10-8898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0 512 7738,'8'-3'776,"13"-7"1096,12-5-1760,15-5-304,13-6-144,10-4-88,9-2 8,4-3 208,1 0 144,1-1 136,-3-1 40,-1 1-24,-2-2-16,1 0-248,0-3-576,2-2 464,-13 6-7698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1922 0 9490,'-8'6'-248,"-14"9"-864,-13 9-257,-10 9 737,-11 7 360,-7 5 1232,-7 3 249,-7 2 175,-5 1-208,-7 3-656,-5 0-224,-6 2-256,-6 1-48,-7 1-120,-8 0-16,-7 0 16,-8 1-152,-7 1-800,-6 0-856,-5 2 975,23-10-5816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6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1360 0 9330,'-9'4'448,"-12"5"464,-14 6-1208,-10 8 24,-10 7-16,-9 5 88,-5 3 168,-7 5 248,-5 2 56,-5 5-8,-3 5-16,-2 6-176,-1 7-48,0 6-24,2 6 0,5 3 160,6 0 120,11-2 64,12-6-31,15-7-369,15-7-361,16-8-351,15-7-72,15-10 192,12-9 232,10-11-24,10-10 56,8-12-457,6-8-807,5-10 1088,-10 0-4217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421 0 8690,'-8'5'80,"-10"7"248,-11 10-1128,-8 8 464,-6 8 56,-4 6 16,-1 6 640,2 3 200,2 1 208,7 0 0,6-2-392,10-4-296,10-3-608,10-5-424,11-5-904,9-7-577,8-8 1265,0-7-2417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407 0 11739,'-6'2'-161,"-7"2"-1431,-7 4 120,-7 4 360,-4 5 207,-3 5 1738,-4 4 447,-2 2 288,1 3 49,0 1-729,5 1-312,4 2-360,6 0-208,7-1-288,6 0-184,7-3-104,7-4-1,6-5-135,7-6-128,6-6-824,7-8-417,6-7 1049,-4-4-4289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6.082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1 10202,'2'21'1040,"-2"-5"721,7-4-1977,19-6-1385,8-4-503,13-5-481,2-5 1225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571 12 5889,'-2'-1'376,"-4"-2"200,-4-1-576,-3 1-72,-5 2-96,-5 3 32,-3 3 256,-5 4 112,-3 5 233,-3 5 79,-1 4-64,-2 5-24,-2 3 112,1 5 128,-1 2 240,3 2 65,2 1-281,6 1-216,5-2-328,7-2-144,8-5-168,6-3-120,8-4-160,7-4-104,4-5-121,6-4-47,4-4-392,5-5-168,3-3-849,2-5 1089,-4-1-4297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150 0 4513,'-6'3'624,"-7"5"1056,-6 4-1480,-3 4-208,-1 2 113,1 2 71,4 0 128,4 0 184,5-2-56,5-1-88,7-1-112,5-2-216,8-1-16,7 0-16,7-3 8,5 1-80,6-3-8,4 0 16,4-2-8,4 0 96,3-1 0,3-1-48,1-1-168,1-2-400,0-2-289,-2-3-423,-2-3-192,-5-2 840,-10 0-2817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765 164 1680,'-5'0'-56,"-8"-1"160,-8 0-112,-8 0 256,-9 1 577,-7 2 239,-6 2 160,-4 2-24,-4 3-311,-1 2-233,0 2-352,2 3-104,3 1-144,5 1-48,7 1 0,5 0-8,7 1-176,7 1 32,7-1 72,7 1 32,7-1 224,7-1 24,8-1-56,6-3-16,8-3 48,6-4 96,8-4 80,7-5 24,7-5-104,6-3-120,5-4-96,5-4-40,3-2 0,2-3-8,3-3 8,0-1 8,0-2-16,0 0 0,-1 1-16,-1 0 0,-2 1-96,-1 1-160,-4 1-440,-2 0-8,-5 2 88,-5 1 176,-7 2 456,-8 1 24,-7 4 24,-9 2 0,-8 3-16,-8 3-56,-9 2-112,-9 3-32,-9 4 8,-9 3 64,-8 4 256,-9 4 64,-7 2 72,-8 4-16,-6 3-144,-6 3-40,-5 1-56,-4 2 48,-3 1 32,-3 0 8,1 0-24,0 1-48,1-1-80,2 0-72,5-2-64,4-1-72,5-4-176,6-3-104,6-5-56,6-4 39,6-3 145,6-4 176,7-2 168,5-2 16,6-1-440,4-1-288,6 0-848,3 1 720,3-1-1865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0 238 1984,'1'-1'585,"1"-1"383,1-1-480,1-2-232,2-1-472,0-1-120,1 0-144,-1 0-40,-1 0 168,-1 1 127,-2 2 482,-2 1 319,-1 0 424,-1 1 24,-1 2-312,2-1-256,1 1-408,2 0-48,3 0-8,2 0 8,3-1 40,2 1 104,3-1 344,2-1 185,3 1 295,5 0 8,4-1-224,5 1-168,5-2-304,7-1-104,5-2-128,6 0-32,3-3-16,3 0 8,2-1 0,1-1-8,2-1 0,2 0-24,0-2-672,1-1-424,0-2-1417,-2-3 1249,-12 3-4425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1170 1616,'7'-2'360,"12"-5"273,13-3 87,13-4 56,12-4-120,11-3-96,8-1-8,8-3 88,5-1 1,6-1-89,5-1-72,4-3-264,5 0-96,2-2-40,4-2-16,1-1 0,2-1-16,1-1 0,0-1-8,-1-2-24,-1 0-8,-1-3-8,-3-1 0,-2-2 0,-3-2-8,-4-2-96,-4-2-48,-5-1-136,-6-1-168,-6 0-769,-7 0-663,-6 0 992,-16 10-2977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189 60 5897,'-1'-2'0,"-3"-3"-208,-2-3 16,1-1 272,1 0 336,1 1 224,3 1 265,3 1 31,4 2-280,4 2-208,4 4-304,4 3-88,3 5-64,0 5 0,-2 6 0,-3 5 32,-7 6 96,-6 6 32,-8 6 32,-6 5-24,-6 5-16,-6 2 40,-4 2 16,-2 0 0,-4-1-88,-1-1-320,-3-3-1016,-1-3-712,-2-5 903,6-8-5800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37 9546,'4'-3'-272,"5"-6"-32,5-3-688,1-1-6986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7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505 0 4617,'-1'3'648,"-5"5"504,-4 6-576,-6 8-527,-6 9-57,-7 8 40,-7 8 128,-5 4 120,-4 3-8,-4 0-24,-1-1-136,-2-2-920,0-2-593,-1-4 729,10-10-4585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35 2681,'6'-5'-216,"7"-9"560,1-2-3153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48 3721,'6'-2'432,"5"-3"288,7 0-304,4-2-360,1 1-152,0 0-392,-2 1-192,-2 0-568,-4 1 631,-4 1-1599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6.68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7 1 9978,'-6'9'472,"6"4"-216,3 1-872,4-5-1648,2-3 1247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325 0 11707,'-6'1'536,"-8"3"472,-8 2-2184,-4 5-265,-3 4-15,-2 4 400,1 0 712,0 0 864,2-2 136,1-2-16,3-4-256,4-2-968,3-3-680,4-1 664,5-3-6930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0 131 10410,'2'0'592,"3"1"553,7-1-1497,9 0-137,8 0-55,9-1 144,6 0 208,4-3 272,4-2 152,-1-1 64,1-2 0,-2-2-120,-1 0-112,-3-1-408,-2-1-272,-5 1-336,-5 1-16,-6 1 400,-8 2 400,-7 1 488,-6 2 64,-7 2-16,-5 2-64,-6 3 8,-5 3 88,-4 2 184,-4 2 16,-3 3-40,-3 2-39,0 2-129,-1 1-48,-1 2-104,0 2-48,-1 0-88,0 1-24,0 2-40,1 0-8,2-1-16,3-2-16,6-3-152,6-2-56,6-4-104,5-3-64,7-2 120,6-3 32,5-4-57,5-4 9,5-3-48,5-4 24,2-3 160,3-3 72,1-3 56,-1-2-24,0 0-32,-1 0 0,-2 1 24,-2 2 48,-4 2 128,-4 4 112,-5 2 232,-5 3 25,-5 2-97,-5 3-144,-5 3-256,-5 2-48,-5 2 0,-5 3 32,-4 2 8,-4 2 0,-2 0 8,-2 0 0,-1-1-48,-1 0-72,2-1-96,2-2-88,3-2-9,6-2 73,5-1 120,6-2 96,5-2 120,5-2 40,5-2 96,5 0 41,5-2 7,4 1-24,3-1-32,2 1 0,1 0 0,0 1-8,0 1 0,0 0-8,0 1-24,0-1-24,1 0-64,-1 0-40,0-1-40,-3-1-8,-1 0 8,-5 1-8,-2 0-8,-5 1-64,-3 1-72,-3 1-72,-4 1-144,-3 2-16,-4 2-96,-3 2-72,-4 2-57,-3 2 49,-3 1 152,-2 0 40,-3 1-416,0 0-296,-2 1-713,-1 1-135,0 0 568,-1 1 368,2 1 792,1 1 224,3 1-313,4 1 233,5-2-2176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518 0 2369,'-4'1'184,"-7"1"80,-7 3-112,-9 4-88,-6 4 160,-7 6 504,-6 3 272,-2 5 280,-3 3-63,0 2-417,3 2-224,5-1-760,7-2-424,8-4-1313,7-3 1001,8-7-4305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6777,'0'2'-344,"2"3"-520,2 1-408,5 0 608,6 2 272,6-2 448,6-2 32,6-1-40,5-3-48,3-3 0,-5 0-3433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114 0 5401,'-11'5'-200,"-16"5"-280,-11 5-152,0 0-3457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0 202 1112,'5'-3'32,"8"-3"-24,10-4 0,11-4 0,10-2 0,8-1 32,5 0 88,5 1 256,2 1 152,-1 2 177,-1 2-81,-2-1-256,-3 0-200,-3-1-672,-4-1 344,-10 1-3361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366 0 3673,'-7'3'88,"-8"3"-160,-8 3-32,-8 4 184,-6 2 232,-3 1 368,-1 1 40,2-1-152,2-1-184,4 0-232,7-1-64,6-1-160,7-1-32,9 0 24,9 0 40,9-3 120,9-2 8,10-3-72,8-5-24,7-6-176,5-4-192,4-4-344,1-4-296,0-3-312,-3 0 103,-4-2 625,-11 4-400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8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332 0 2112,'-2'1'361,"-4"0"311,-6 2-264,-5 2-136,-4 0 8,-4 2 56,-2 0 48,-1 2-112,0 0-80,-1 1-224,1 1-224,-1 1-616,1 1-440,0 1 679,4-1-1551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1032,'1'2'0,"-1"0"-1032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9210,'1'0'-728,"2"0"112,1 0-7250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7.01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20 0 9202,'-8'14'608,"-4"-2"1072,12-5-4616,3-1 1824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0 134 4777,'4'-1'736,"7"0"496,8-2-423,8-1-569,10-1-176,7-1-136,9-1-72,6-2-184,6-3-73,3-1-167,3-3-136,1-3-632,-1-1 776,-11 2-3185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265 0 976,'-5'2'232,"-4"1"496,-7 2 225,-3 1 271,-2 1-80,-2-2-408,1 1-152,1-2-296,2-1-111,2 0-202,2-1-143,1 0-328,1 0-208,0 1-456,0 0-248,0 2 776,1 0-1817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 0 5769,'-2'1'-1120,"0"0"1040,-1 0-4489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31 5553,'4'-1'520,"5"-1"320,8-1-399,7-2-369,8 0-64,6 0-32,6 0-24,4 2-32,1 1 0,0 3 8,-2 2-16,-4 4-353,-4 3-231,-7 2-384,-7 3 16,-8 2 176,-9 2 143,-10 1 545,-4-2-1896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140 0 952,'-9'6'184,"-11"7"208,-12 7-304,-9 5-104,3-2-1584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0 174 7674,'2'-2'-208,"4"-4"-625,5-4-119,6-2 728,7-4 288,6-1 672,5-1 121,5-1 47,5 1-224,2 2-280,2 3-88,2 2-120,1 2-24,1 4-48,0 3-40,1 3-56,-1 3-8,1 3-8,-2 3 0,-1 5-48,-4 3-16,-4 5-72,-5 4-16,-6 3-48,-8 3 0,-9 2 136,-9 1 32,-8 2 96,-9-1-16,-8 0-352,-6-2-184,-4-3-696,-5-4-601,-2-4 1033,4-7-4105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19 3105,'7'-3'-232,"11"-5"1168,1 0-4745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9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5329,'8'0'488,"9"1"304,10 1-384,7 3-319,5 3-41,-1 4-24,-2 6-40,-5 6-104,-9 6-73,-9 8-103,-12 7-128,-11 3-656,-10 3 672,-1-7-4233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12 10282,'5'-2'312,"5"-1"312,9-1-984,8 2 264,6 1 40,5 4 120,3 4 200,4 3 56,0 5 57,0 4-65,0 5-160,-2 6-64,0 6-72,-2 4-16,-2 4-8,-3 3 0,-4 3-8,-6 2-40,-7 1-16,-9 1-56,-8 1-176,-8-1-113,-10-1-719,-7-1-728,-7-3 1040,0-10-6642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651 0 9322,'1'3'248,"2"4"-112,2 6-152,0 5-16,-2 7 8,-2 6 120,-5 6 40,-6 4 128,-7 4 32,-7 4-56,-8 4-32,-5 1-56,-7 2 48,-6-1 40,-5-1 1,-5-2-177,-5-2-249,-3-2-807,-3-4-736,-1-4 920,12-9-7250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7.862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1 14139,'3'37'-200,"1"-31"-472,16-2-408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602 0 10178,'-3'3'56,"-6"5"-584,-5 7-1480,-7 7 519,-4 10 297,-7 8 1512,-5 6 752,-5 6 137,-6 4-153,-5 3-728,-5 3-512,-5 2-1152,-3-1-753,-5 0 1025,11-13-3265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80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568 0 9682,'-3'6'384,"-6"8"504,-8 9-2448,-7 11-200,-9 11 271,-8 9 593,-8 5 856,-7 4 608,-7 1-8,-4-2-616,-4-3-1464,-2-3 848,11-12-3417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6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3201,'4'-2'5745,"-4"3"-5169,0 1-344,-2 0-1408,1 0 808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6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3793,'2'2'528,"6"1"1032,-9 0-480,-1 3-71,0 0-233,-2-1-712,1 1-192,-1-3-936,2 0 720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31 3569,'0'1'-64,"1"-1"160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2 4985,'0'4'224,"-10"0"96,10-1-536,-1 1 136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0 10426,'-9'10'160,"5"-3"-64,5-3-2440,4-1 1528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8098,'1'8'536,"0"-6"512,-1 0-1072,4 0-664,0 0-672,1 0 808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9 11162,'-2'0'448,"-3"3"153,4-2-553,2 0-184,2-1-80,3-2-649,1-2-791,1-2 952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94 2 6241,'0'9'232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8.84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93 44 9018,'-33'19'304,"0"-4"424,12-4-1552,15-10-752,12-11-2121,0-2 1840,3-5 881,0 1 376,-3-1 552,3-1 72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2 9514,'-5'1'-1472,"4"1"1192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5 8954,'1'1'528,"-1"1"448,2 1-2208,6 0 424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9210,'2'8'472,"-3"-2"528,1-3-1824,2 0-696,4-4 808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7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4 13571,'-4'-4'-24,"-3"9"-1328,8 3-953,3-2 1177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2 10298,'1'4'688,"-9"0"-800,10 2-368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1 10714,'-7'7'880,"-3"-4"865,9 0-3097,6 3 415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7 11450,'1'-4'-208,"-1"6"56,8 1-2688,2 0 1688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9154,'-1'0'184,"1"5"-208,1 0 24,0 3 24,-1-2 8,0-2-16,0 0-144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2 6713,'1'8'-208,"3"-6"416,1 1-808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6 7906,'0'-1'-584,"-1"6"-2713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0.91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38 6 5513,'-6'-6'5217,"1"6"-4136,1 5-513,-2 5-736,1 1-248,-1 4-1345,0-3 1145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10938,'-5'16'160,"-1"-21"184,8 8-1816,5 3-1489,2 4 1761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15 8530,'-3'2'-24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3 9330,'-4'12'208,"1"-9"-320,2 0-304,2-3-248,2 0-72,1-3-361,1-1-567,-2-9 1000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1320,'0'59'8296,"0"45"-10270,0-100 1317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0 544,'0'1'192,"-1"-1"0,1 1 0,0 0-1,0-1 1,0 1 0,0 0 0,0-1 0,1 1 0,-1 0-1,0-1 1,0 1 0,0 0 0,0-1 0,1 1 0,-1 0-1,0-1 1,1 1 0,-1-1 0,0 1 0,1-1 0,-1 1-1,1-1 1,-1 1 0,1-1 0,-1 1 0,1-1 0,1 1-159,-1-1 0,0 0 0,1 0 1,-1 0-1,1 0 0,-1 0 0,0 0 1,1 0-1,-1 0 0,1-1 0,1 0 1,26-8-1307,-25 8 760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9 1360,'1'-1'104,"1"-1"152,-1 0-144,-1 0 64,1 2 64,-1-1 9,0 0-345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4161,'0'1'200,"1"0"152,-1-1-168,1 0 200,-2 1-360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8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6 6369,'-2'2'1449,"2"-1"-1417,0 0-320,1-1-681,2 0-1263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24 1104,'3'1'1803,"1"-4"-1598,0 0-1,1 0 1,-1 1-1,1-1 1,-1 1-1,7-2 1,-9 3-195,1 0 1,-1 0-1,1 1 1,-1-1-1,1 1 1,0-1-1,-1 1 1,1 0 0,-1 0-1,1 0 1,0 1-1,-1-1 1,5 2-1,-6-2-7,-1 1-1,0-1 1,1 0 0,-1 0-1,0 1 1,1-1-1,-1 1 1,0-1 0,0 0-1,1 1 1,-1-1-1,0 1 1,0-1 0,0 0-1,0 1 1,0-1-1,0 1 1,1-1 0,-1 1-1,0-1 1,0 0-1,0 1 1,0-1 0,0 1-1,-1-1 1,1 1-1,0-1 1,0 1 0,0-1-1,0 0 1,0 1-1,-1-1 1,1 1 0,-8 15 202,7-15-188,-8 13-288,-13 16-1,10-14-376,6-9 467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100 3 2441,'0'0'64,"0"0"0,0-1 0,0 1 0,0 0 0,0 0 0,0 0 0,0 0 0,0 0 0,0 0 0,0 0 0,-1-1 0,1 1 0,0 0 0,0 0 0,0 0 0,0 0 0,0 0 0,0 0 0,0 0 0,0 0 0,0 0 0,0 0 0,0 0 0,0-1 0,-1 1 0,1 0 0,0 0 0,0 0 1,0 0-1,0 0 0,0 0 0,0 0 0,0 0 0,0 0 0,-1 0 0,1 0 0,0 0 0,0 0 0,0 0 0,0 0 0,0 0 0,0 0 0,0 0 0,0 0 0,-1 0 0,-7 4 1139,-11 8-1489,15-10 104,-2 3 162,1 0 0,-1 0-1,1 0 1,0 1 0,0 0 0,0 0-1,1 0 1,0 0 0,0 1-1,1-1 1,0 1 0,0 0 0,-2 8-1,4-14 32,1 0 0,0 0-1,-1 1 1,1-1-1,0 0 1,0 0 0,0 1-1,0-1 1,0 0 0,0 0-1,1 1 1,-1-1 0,0 0-1,0 0 1,1 0 0,0 3-1,0-4-17,-1 1-1,1-1 1,-1 1-1,1-1 1,-1 1-1,1-1 1,0 0-1,-1 1 1,1-1-1,-1 0 1,1 1-1,0-1 1,-1 0-1,1 0 1,0 0-1,-1 0 1,1 0-1,0 0 1,0 0-1,-1 0 1,2 0-1,4-1-235,-1 0-1,1-1 0,0 0 1,0 0-1,6-4 0,-4 3-374,0 0-124,0 0 336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1.43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50 1 4401,'9'1'336,"-28"7"416,19 1-552,0 4-256,-3 4-56,-2 5 96,1 2 120,-1-1 112,1-3-1160,-14-8 672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41 792,'2'-1'4164,"-1"-2"-4171,0 1 0,0 0 0,0-1 0,0 1 1,0 0-1,1 0 0,-1 0 0,1 0 0,0 0 1,0 0-1,-1 1 0,1-1 0,0 0 0,0 1 0,0 0 1,1-1-1,-1 1 0,0 0 0,0 0 0,1 0 0,-1 1 1,1-1-1,-1 0 0,0 1 0,4-1 0,-5 1-40,0 0 0,-1 0 0,1 0 0,-1 0 0,1 0-1,0 0 1,-1 0 0,1 0 0,-1 0 0,1 1 0,0-1 0,-1 0-1,1 0 1,-1 0 0,1 1 0,-1-1 0,1 0 0,-1 1 0,1-1-1,-1 0 1,1 1 0,-1-1 0,1 1 0,-1-1 0,1 2 0,0-1 40,-1 0 1,1 1-1,-1-1 1,1 0-1,-1 1 1,1-1-1,-1 1 1,0-1-1,0 1 1,0 2 0,0 2 191,-1 1 1,0-1 0,-3 13 0,-3 1-287,0-1 1,-1 0-1,-20 32 0,24-44-160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54 90 920,'0'0'67,"-1"-1"-1,1 1 0,0 0 1,0 0-1,0-1 0,0 1 1,0 0-1,0 0 0,-1 0 1,1-1-1,0 1 1,0 0-1,0 0 0,-1 0 1,1 0-1,0 0 0,0 0 1,-1-1-1,1 1 1,0 0-1,0 0 0,0 0 1,-1 0-1,1 0 0,0 0 1,0 0-1,-1 0 0,1 0 1,0 0-1,0 0 1,-1 0-1,1 0 0,0 0 1,0 0-1,-1 0 0,1 1 1,0-1-1,-14 3-385,11-2 510,2 0-169,0-1-1,0 0 1,0 0-1,0 0 1,0 0-1,0 0 1,0 0-1,0 0 1,0 0-1,0 0 1,1 0-1,-1-1 1,0 1-1,0 0 1,0-1-1,0 1 1,0-1-1,1 1 1,-1-1-1,0 1 1,0-1-1,1 1 1,-1-1 0,0 0-1,1 1 1,-1-1-1,0 0 1,1 0-1,-1 0 1,1 1-1,-1-1 1,1 0-1,0 0 1,-1 0-1,1 0 1,0 0-1,0 0 1,-1-2-1,1 0-15,0 1-1,-1-1 0,1 0 1,0 0-1,0 0 0,1 0 0,-1 0 1,1 0-1,-1 0 0,1 1 1,0-1-1,1-3 0,14-17-976,-10 15 553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42 22 592,'10'-5'1738,"-7"2"-1554,1 1-1,-1 0 1,1 0 0,0 0 0,6-1 0,-8 2-176,-1 1-1,1-1 1,-1 1 0,1-1 0,-1 1 0,1 0 0,0 0 0,-1 0-1,1 0 1,-1 0 0,1 0 0,0 1 0,-1-1 0,1 1 0,-1-1-1,1 1 1,1 0 0,-2 0-11,-1-1-1,0 1 1,1-1 0,-1 1-1,0-1 1,1 1 0,-1-1-1,0 1 1,0 0 0,0-1-1,0 1 1,0-1-1,0 1 1,0 0 0,0-1-1,0 1 1,0-1 0,0 1-1,0 0 1,0-1 0,0 1-1,0-1 1,0 1 0,-1-1-1,1 1 1,0-1-1,0 1 1,-1-1 0,1 1-1,0-1 1,-1 1 0,0 0-1,-13 17 125,13-17-96,-18 21 314,5-5-223,-2 0 1,-26 22-1,39-36-638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76 0 1528,'-9'8'1790,"3"-3"-1890,1-1 0,-1 1 0,1 0 0,0 0 0,0 0 0,1 1 0,-7 10 0,8-11 198,1-1 1,-1 0-1,1 1 1,0 0-1,1-1 1,-1 1-1,1 0 1,0 0-1,0 0 1,0 0-1,1 0 1,-1 5-1,1-9-61,0 0 1,0 0-1,0-1 0,0 1 0,0 0 0,0 0 1,0 0-1,1 0 0,-1 0 0,0 0 1,0 0-1,1-1 0,-1 1 0,1 0 0,-1 0 1,1 0-1,-1-1 0,1 1 0,-1 0 0,1-1 1,-1 1-1,1 0 0,0-1 0,-1 1 1,1-1-1,0 1 0,0-1 0,-1 1 0,1-1 1,0 0-1,0 1 0,0-1 0,0 0 0,-1 0 1,1 1-1,0-1 0,2 0 0,-1-1-62,1 1-1,-1 0 1,0-1-1,0 0 1,1 0-1,-1 0 1,0 0-1,0 0 1,0 0-1,0 0 1,0-1 0,3-2-1,2-3-150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1 864,'0'-1'-8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0 832,'1'3'304,"-1"3"312,0 0-72,0 5-95,-2 0-25,1 3-32,0 1-48,0 0-144,0 0-80,0 0-384,1 0-456,-1 0 416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15 336,'0'0'192,"0"0"96,1 1-8,0-1 8,2 0 8,0-1 0,3-2-40,0 1-71,0-1-145,1 1-40,-1 0-104,1 0-233,-1 1 209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7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4249,'6'-1'384,"-3"1"-136,-1 0-312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2 4281,'2'2'-464,"2"0"456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3 5729,'0'2'128,"1"0"-112,0 1-232,1 1 152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3.3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11816 84 4113,'-7'-11'664,"-21"-13"712,-39-2-792,-54 5-344,-68 19-79,-75 28-9,-81 38 280,-79 39 144,-77 45 72,-69 41 72,-61 41 128,-49 39-96,-36 41-79,-25 39-89,-10 41-472,0 37-96,15 35-256,24 26-64,38 14 24,49 5-137,62-7 209,67-18 48,80-28-24,81-36 288,89-49-608,88-52-208,90-60-264,84-58-865,83-62 609,73-65 216,65-67 808,55-68 960,51-65 384,44-58 121,40-53-345,37-42-240,32-36-392,29-27-104,24-20-176,19-13 0,13-7-224,6-2-80,-2 3-88,-8 6-32,-17 9 96,-22 11-16,-31 13-289,-33 14-463,-43 16 640,-94 62-5001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2.17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3065,'13'6'-408,"11"-6"-401,-12 2-199,0 2 936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25 13 5577,'-1'-2'32,"-1"1"120,0-1-88,-1 1 456,1 0 120,-2 0-63,1 1-121,0 0-752,1 1-1041,-1 3 753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 2921,'6'-1'-208,"-6"1"-225,1 0 17,-2 0 8,0-2 296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1.6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15 4713,'-1'1'4137,"1"0"-4081,0 0-992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83 1384,'-16'-82'4892,"17"124"-1078,2 24-2342,1 24-1326,7 503-14,-11-520-1055,9-119-1263,-4-6 1333,8-153-66,-9 87-3013,-1 68 3217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122 115 1208,'-13'-8'9143,"30"6"-8782,150-10 359,-111 5-349,251-43 189,-291 46-551,-6 1-6,1 0 1,-1 1 0,0 0-1,0 1 1,1 0 0,-1 1 0,19 1-1,-29-1-10,0 0 1,-1 0-1,1 0 0,0 0 0,0 0 0,0 0 0,0 0 0,-1 0 1,1 0-1,0 0 0,0 0 0,0 0 0,0 1 0,0-1 0,0 0 1,-1 0-1,1 0 0,0 0 0,0 0 0,0 0 0,0 0 0,0 0 1,0 1-1,0-1 0,0 0 0,-1 0 0,1 0 0,0 0 0,0 0 1,0 1-1,0-1 0,0 0 0,0 0 0,0 0 0,0 0 0,0 1 1,0-1-1,0 0 0,0 0 0,0 0 0,0 0 0,0 1 0,0-1 1,0 0-1,0 0 0,0 0 0,0 0 0,1 0 0,-1 1 0,0-1 1,0 0-1,0 0 0,0 0 0,0 0 0,0 0 0,0 0 0,0 0 1,1 1-1,-20 4-83,-88-2-1365,0 5 0,1 5 0,-201 52 0,275-55 923,19-6 114,0 0 0,0-1-1,0 0 1,-24 2-1,37-5 444,-1 0-1,1 0 1,0 0-1,0 0 0,0 0 1,0-1-1,0 1 1,0 0-1,-1 0 1,1 0-1,0 0 0,0 0 1,0 0-1,0 0 1,0 0-1,0 0 0,0 0 1,-1-1-1,1 1 1,0 0-1,0 0 1,0 0-1,0 0 0,0 0 1,0 0-1,0-1 1,0 1-1,0 0 0,0 0 1,0 0-1,0 0 1,0 0-1,0 0 1,0-1-1,0 1 0,0 0 1,0 0-1,0 0 1,0 0-1,0 0 0,0-1 1,0 1-1,0 0 1,0 0-1,0 0 1,0 0-1,0 0 0,0 0 1,0-1-1,1 1 1,-1 0-1,0 0 0,0 0 1,0 0-1,0 0 1,0 0-1,0 0 0,0 0 1,1 0-1,-1 0 1,0-1-1,0 1 1,0 0-1,0 0 0,9-7 567,41-16-109,1 3 0,0 3 0,1 1 0,1 3 0,79-10-1,228 12 281,-299 11-658,3-7 188,-1 0-3801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126 159 2240,'25'-26'4854,"-16"15"-4309,-1-1 0,0 0 0,0-1 1,7-19-1,9-13 868,-24 45-1396,0 0-1,0-1 1,0 1 0,0 0-1,1 0 1,-1 0-1,0 0 1,0 0 0,0-1-1,0 1 1,0 0 0,0 0-1,0 0 1,0 0 0,0-1-1,1 1 1,-1 0-1,0 0 1,0 0 0,0 0-1,0-1 1,0 1 0,0 0-1,0 0 1,0 0-1,0-1 1,0 1 0,-1 0-1,1 0 1,0 0 0,0 0-1,0-1 1,0 1 0,0 0-1,0 0 1,0 0-1,0 0 1,0-1 0,-1 1-1,1 0 1,0 0 0,0 0-1,0 0 1,0 0-1,0 0 1,-1 0 0,1-1-1,0 1 1,0 0 0,0 0-1,0 0 1,-1 0 0,-14 2 346,-13 7-113,15-2-159,0 1 1,1 0-1,0 0 0,1 2 0,0-1 1,0 1-1,1 1 0,0 0 0,1 1 1,0-1-1,1 2 0,0-1 0,1 1 1,0 0-1,1 1 0,1 0 0,0 0 1,-5 23-1,10-36-79,0 0 0,0 0 0,-1 0-1,1 1 1,0-1 0,0 0 0,0 0 0,0 0 0,1 0 0,-1 0 0,0 0 0,0 0 0,1 0 0,-1 0 0,0 0 0,1 0 0,-1 0 0,1 0-1,0 0 1,-1 0 0,1 0 0,0 0 0,-1 0 0,1 0 0,0-1 0,0 1 0,1 1 0,0-2 4,0 1 0,0-1 0,0 1 0,0-1 0,0 0 0,0 0 0,0 0 1,0 0-1,0 0 0,0 0 0,0-1 0,0 1 0,0-1 0,1 0 0,5-2 10,0 0 0,0 0 0,-1-1-1,1 0 1,-1 0 0,9-8 0,-9 5-23,0 0 1,0-1-1,-1 0 0,0 0 0,0-1 1,8-16-1,-11 19 7,-1 1-1,0-1 1,0 0-1,0 1 1,-1-1-1,1 0 1,-1 0-1,-1 0 1,1 0-1,-1 0 1,0 0-1,-2-12 1,2 17-12,-1 0 1,1-1-1,0 1 1,-1-1-1,0 1 1,1 0-1,-1-1 1,0 1-1,0 0 1,1-1-1,-1 1 1,0 0 0,0 0-1,-1 0 1,1 0-1,0 0 1,0 0-1,0 0 1,-1 1-1,1-1 1,0 0-1,-1 1 1,1-1-1,-1 1 1,1-1-1,0 1 1,-1-1-1,1 1 1,-1 0 0,1 0-1,-1 0 1,1 0-1,-1 0 1,1 0-1,-1 0 1,-2 1-1,1 0-4,1 0 0,-1-1 0,0 1 0,0 0 0,1 1 0,-1-1 0,1 0 0,-1 1-1,1-1 1,0 1 0,0 0 0,-1 0 0,1 0 0,0 0 0,1 0 0,-1 0 0,0 0 0,1 1 0,-2 2 0,1 1 13,0 1 1,0 0 0,1 0-1,0 0 1,0-1 0,1 1-1,0 0 1,0 0 0,0 0-1,1 0 1,0 0 0,1 0 0,-1 0-1,1-1 1,4 10 0,-5-13-4,1-1 0,-1 0 1,0 0-1,1 0 1,-1 0-1,1 0 0,-1 0 1,1 0-1,0 0 0,0 0 1,0-1-1,0 1 1,0-1-1,0 1 0,0-1 1,1 0-1,-1 0 0,3 1 1,-2-2-3,0 1 0,0-1 0,0 0-1,0 0 1,0-1 0,0 1 0,0-1 0,0 1 0,0-1 0,0 0 0,0 0 0,-1 0-1,1-1 1,0 1 0,0-1 0,-1 1 0,1-1 0,-1 0 0,3-2 0,7-6-3,-1-1 0,0 0 1,0 0-1,10-15 1,-17 22 1,-1-1 0,1-1 0,-1 1 0,0-1 0,0 1 0,-1-1 0,0 0 0,0 0 0,0 0 0,0 0 0,-1 0 0,0 0 1,0-7-1,-1 11 2,0 1 1,0-1 0,-1 1-1,1 0 1,0-1 0,0 1-1,-1 0 1,1-1-1,-1 1 1,1 0 0,-1 0-1,0-1 1,1 1 0,-1 0-1,0 0 1,0 0 0,0 0-1,0 0 1,0 0 0,0 0-1,0 0 1,0 0 0,0 0-1,0 1 1,0-1 0,-3 0-1,1 0-2,0 0 0,0 1 0,0-1 0,-1 1 0,1 0 0,0 0 0,-1 0 0,1 0 0,0 1 0,-7 1 0,1 0-7,0 1 0,-1 1 1,1 0-1,1 0 0,-1 0 0,1 1 0,-9 6 0,11-5 9,1-1-1,-1 1 1,1 0-1,0 1 1,1 0-1,0-1 1,0 1-1,0 0 1,1 1-1,0-1 1,0 1-1,-3 14 1,6-19-1,-1-1 0,1 1 1,0-1-1,0 1 0,0-1 0,0 1 1,0 0-1,1-1 0,-1 1 0,1-1 1,0 1-1,0-1 0,0 1 1,0-1-1,0 0 0,0 1 0,3 2 1,-2-3-2,0 0 1,1 0 0,-1 0-1,1 0 1,0-1-1,-1 1 1,1-1 0,0 0-1,0 0 1,0 0-1,0 0 1,0 0 0,0 0-1,0-1 1,0 0-1,0 1 1,0-1 0,4-1-1,1 0 4,0-1-1,-1 0 0,1 0 0,-1 0 0,0-1 0,1-1 1,-1 1-1,-1-1 0,1 0 0,-1-1 0,1 1 0,-1-1 1,0-1-1,6-6 0,-8 7-1,0 1 1,-1 0-1,1-1 1,-1 1-1,0-1 1,-1 0-1,1 0 1,-1 0-1,3-9 1,-5 12-2,1-1 1,-1 1 0,1-1 0,-1 0 0,0 1 0,0-1 0,0 1 0,-1-1 0,1 0 0,-1 1 0,1-1 0,-1 1 0,0-1 0,0 1-1,0-1 1,0 1 0,0 0 0,0-1 0,-1 1 0,-2-3 0,2 3-6,1 0 1,-1 0-1,0 0 1,0 1-1,0-1 1,0 0-1,0 1 1,0 0-1,-1-1 0,1 1 1,0 0-1,-1 0 1,1 0-1,-1 1 1,1-1-1,-1 1 0,1-1 1,-1 1-1,0 0 1,1 0-1,-6 0 1,3 1-2,0 0 0,0 1 1,0 0-1,0 0 0,0 0 1,0 0-1,0 1 0,1-1 1,-1 1-1,-5 5 0,2 0-3,-1-1-1,1 2 1,0-1-1,1 1 1,0 0-1,0 0 1,1 1-1,0 0 1,-7 17-1,12-25 9,0 1 0,0 0-1,1-1 1,-1 1 0,0 0 0,1-1-1,0 1 1,0 0 0,0-1 0,0 1-1,0 0 1,0 0 0,1-1 0,-1 1-1,1 0 1,0-1 0,-1 1 0,1 0-1,1-1 1,-1 1 0,0-1 0,1 0-1,-1 1 1,1-1 0,-1 0 0,1 0-1,0 0 1,0 0 0,0 0 0,0-1 0,1 1-1,-1-1 1,0 1 0,1-1 0,-1 0-1,1 0 1,-1 0 0,6 2 0,-2-2-2,1 1-1,0-1 1,0 0 0,-1 0 0,1-1 0,0 0 0,0 0 0,0-1 0,-1 0 0,1 0 0,0-1 0,-1 1-1,1-1 1,11-6 0,-12 5-26,0-1 1,0-1-1,0 1 0,0-1 0,-1 0 0,0 0 0,0 0 1,0-1-1,0 0 0,-1 0 0,0 0 0,0-1 0,2-6 0,-5 11 2,0 0-1,0-1 0,-1 1 0,1 0 0,-1-1 1,1 1-1,-1 0 0,0-1 0,0 1 0,0-1 0,0 1 1,-1 0-1,1-1 0,-1 1 0,1 0 0,-1-1 1,-1-2-1,0 2 8,0 1 1,1-1-1,-1 1 1,-1 0-1,1 0 1,0 0-1,0 0 0,-1 0 1,1 0-1,-1 1 1,0-1-1,1 1 1,-1 0-1,0 0 1,0 0-1,0 0 1,-4-1-1,2 1-96,-1 1 0,1-1 0,-1 1 0,0 0 0,1 0 0,-1 1 0,1-1 0,-1 1 1,1 1-1,-1-1 0,1 1 0,-1 0 0,-5 3 0,7-3-239,0 0 1,0 0 0,1 0-1,-1 1 1,1-1-1,-1 1 1,1 0-1,0 0 1,0 1 0,-4 5-1,4-2-300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1 2184,'-7'10'577,"-1"3"487,-4 4-200,2 2-88,0 1-288,0 2-208,0 1-776,-2 1-512,-7-4 504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 1824,'-3'0'352,"0"3"313,1 2 23,4 2-56,1 1-104,7 1-88,5-2-48,6 1-144,4-1-48,4 3-608,-1 0-832,8 5 720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1 177 1448,'5'-8'512,"2"-2"457,1-5-177,2-2-400,2-2-176,1 1-216,4-3-24,-3-2-168,1-1-600,0 2 520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4529,'5'5'304,"1"4"56,-1-3-56,2 5-224,0-1-40,3 3-16,2 1 8,5 4-16,1 3-368,8 2 240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3.68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8 9746,'0'-7'448,"4"11"432,4 4-1240,-1-2-384,1 1 416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20 888,'-2'-19'608,"-2"25"-122,-2 34 582,14 280 1975,12-107-5609,-15-177 1768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6:42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1792,'-1'155'2646,"24"524"-2867,-16-624-195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09:40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1557 984,'10'-13'517,"-1"2"0,2 0 0,-4-1 0,1 0-1,0-1 1,-1 0 0,0-1 0,-2 2 0,2-2 0,2-24 0,2-23-234,5-72 1,-7 65 151,-4 10-336,62-363 221,-35 195-264,-26 166-7,2 1 0,2-2 0,3 2 0,5 1 1,25-62-1,-43 120-44,0-2 1,0 2-1,0 0 1,0 0 0,0 0-1,0 0 1,0-2-1,0 2 1,0 0-1,2 0 1,-2 0-1,0 0 1,0-1-1,0 1 1,0 0 0,0 0-1,0 0 1,0 0-1,0-3 1,0 3-1,0 0 1,1 0-1,-1 0 1,0 0-1,0 0 1,0 0 0,0 0-1,0-1 1,3 1-1,-3 0 1,0 0-1,0 0 1,0 0-1,0 0 1,1 0-1,-1 0 1,0 0 0,0 0-1,0 0 1,3 0-1,-3 0 1,0 0-1,0 0 1,0 0-1,0 0 1,1 0-1,-1 0 1,0 0 0,0 0-1,0 0 1,0 0-1,3 1 1,-3-1-1,0 0 1,0 0-1,0 0 1,11 26 29,1 33-74,-13 151 51,-3-129 324,15 141 0,-9-206-291,2 1 0,-1-2 0,1 1 0,3-2 1,-2 2-1,12 15 0,-17-29-39,1 1 1,1 0-1,0-2 0,0 3 1,0-3-1,0 1 0,-1 1 1,2-1-1,-2-1 0,2 2 1,1-2-1,-3 0 1,2 2-1,0-2 0,-1 2 1,2-3-1,-2 1 0,2-1 1,-3 1-1,3-1 0,-1 2 1,1-2-1,-1 0 1,0 2-1,1-2 0,-3 0 1,3 0-1,0-2 0,-2 2 1,2 0-1,0 0 0,-3-2 1,3 2-1,-1-1 1,1 1-1,-3-1 0,3-2 1,-1 3-1,0-1 0,-1-2 1,0 2-1,5-3 0,9-5 13,2-2 0,0 1 0,-2-3 0,-1 3 0,1-3 0,-1 1 0,-1-2 0,-1-2 0,-1 3 0,-1-3 0,2 1-1,-4-3 1,2 2 0,-4-1 0,1 0 0,0 0 0,-2-1 0,-1 0 0,-1 1 0,0-2 0,0-32 0,-2 9-2,-4 19-25,2 1 1,2-2-1,2 2 1,8-33 0,-12 55 3,0 0 0,0 0 1,0 0-1,0 0 1,0 0-1,0 0 0,0 0 1,0 0-1,0 0 1,0 2-1,0-2 0,0 0 1,0 0-1,1 0 1,-1 0-1,0 0 0,0 0 1,0 0-1,0 0 1,0 0-1,0 0 0,0 0 1,0 0-1,0 0 1,0 0-1,0 0 1,3 0-1,-3 0 0,0 0 1,0 0-1,0 0 1,0 0-1,0 0 0,0 0 1,0 0-1,0 0 1,0 0-1,0 0 0,0 0 1,1 0-1,-1 0 1,0 0-1,0 0 0,0 0 1,0 0-1,0 0 1,0 0-1,0-2 0,0 2 1,0 0-1,0 0 1,0 0-1,0 0 1,0 0-1,0 0 0,0 0 1,0 0-1,0 0 1,0 0-1,3 0 0,-3-2 1,0 2-1,0 0 1,0 0-1,5 21-69,5 26 65,-14 196 227,0-17 0,39 311 0,94 510 345,2-49-426,-115-850-84,-14-108-33,-1 0 0,6-1 1,-2 0-1,5 1 0,-1-2 0,5 1 1,33 70-1,-45-105-7,0 0-1,0 0 1,2 1 0,-1-1-1,0-2 1,-1 4 0,2-3 0,0 1-1,-2-1 1,2 1 0,0-3 0,0 3-1,1 0 1,-1-3 0,0 3-1,2-3 1,-2 1 0,0-1 0,2 2-1,-2-2 1,1 0 0,2 2 0,-4-3-1,3 1 1,0-1 0,-2 0-1,1 0 1,1 0 0,1 0 0,-3 0-1,1-1 1,1 1 0,-2-3 0,12 1-1,-7-4-10,-2 1 1,4 0-1,-4 0 0,4-2 0,-4 0 0,1 0 0,-3 0 0,3 0 0,-2 0 0,2-2 1,-1 3-1,-4-2 0,3-1 0,-3 0 0,1 1 0,7-14 0,12-55 21,-1-2 0,16-147 0,-16-166 95,-21 253-38,7 2 0,55-252 0,-61 377-80,4-1 0,-2 3-1,2-2 1,-1 1 0,3 0 0,-1 1 0,0-1 0,1 1 0,1 0 0,19-16 0,-26 24 1,0 1 0,-1-2 0,3 2 0,-1 0 0,1-2 0,-3 2 0,2 1 0,0-2 0,1 0 1,-2 2-1,1-1 0,0 1 0,1-2 0,0 2 0,-2 0 0,2 0 0,-2 0 0,1 0 0,1 0 0,3 0 0,-2 2 5,-1-1 0,0 3 0,-1-3 0,1 2-1,0-1 1,1 1 0,-1 0 0,-3-1 0,3 1-1,0 1 1,-1-1 0,1 0 0,-3 1-1,1 0 1,0-1 0,0 0 0,0 0 0,1 9-1,26 49 66,-9 1-1,25 97 0,-6-10 11,-7-32-21,-19-64 37,28 72 0,102 230-24,-113-279-57,22 115 0,-39-133-24,3 3 0,4-4 1,46 95-1,-66-148-2,3-1 0,-2-1 1,-1 1-1,2 1 0,0-3 1,0 3-1,0-3 0,0 3 1,-1-2-1,2 1 0,1-1 0,-3-1 1,2 2-1,1-2 0,-3 0 1,3 2-1,-2-2 0,2 2 0,0-2 1,-1 0-1,0-1 0,1 2 1,0-2-1,-3 2 0,3-2 1,0 0-1,0 2 0,0-2 0,-2 0 1,10-2-1,0-2-23,-1 2 0,3-5 1,-2 2-1,0 1 0,-2-1 0,1-3 0,10-7 1,-13 9 25,2 1 1,-2 0-1,-1 1 1,4-1-1,-2 0 1,1 1 0,-1 0-1,1 1 1,1-1-1,16-1 1,-26 5 3,2 2 0,-2-2-1,1 2 1,0-2 0,0 1 0,0 1 0,0-2 0,-1 2 0,2 0 0,0-1 0,-2 1 0,1 0-1,0-1 1,-2-1 0,2 3 0,0-1 0,-2 1 0,2-2 0,-2 1 0,1 0 0,-1-1 0,3 1-1,-3-1 1,0 3 0,0-3 0,0 2 0,1-2 0,-1 4 0,7 71 78,-7-67-75,45 535 104,-28-433-117,6-2-1,5-1 1,87 205 0,-113-306-8,2 0 0,-3-3-1,3 4 1,0-3 0,0 2 0,0-2 0,0 0 0,2 0 0,-2 0-1,2 1 1,-1-1 0,2 0 0,-2-1 0,1-1 0,0 2 0,1-1 0,0-2-1,8 5 1,-8-6-4,0-1 0,-1 0 0,0 0 0,2 0 0,-3 0 0,3 0 0,-2-1 0,0-2 0,2 3-1,-3-1 1,2-2 0,-2 1 0,1-1 0,-1 0 0,2 1 0,-2-1 0,1-1 0,1 2 0,-2-2 0,7-7 0,7-5 24,-1 0 1,-3-1-1,3-2 1,-5 2-1,4-3 1,-4 0-1,-2 1 1,1-2-1,-2 1 1,1-1-1,5-38 1,8-28 6,17-147 0,-26 115-11,7-53 19,-15 103-2,2 0 1,36-122 0,-43 185-13,-1-2 0,3 2 0,-1-1 0,1 2 0,0-2 0,-1 2 0,3-2 0,-3 1 0,4 1 0,-1 0 0,-2 0 1,9-7-1,-10 12-1,-2-1 1,1 1-1,0-3 1,-2 3-1,2-1 1,0 1-1,0 0 1,-1 0-1,2-2 0,-2 2 1,2 0-1,-2 0 1,2 0-1,-2 0 1,2 0-1,-2 0 1,2 0-1,-2 0 1,1 0-1,1 2 1,-2-2-1,3 1 1,0 2-1,-1-2 1,0 3-1,1-3 1,-2 2-1,0-1 1,2 0-1,-3 2 1,2-3-1,-2 3 1,2-3-1,-2 3 1,2 0-1,0 2 1,21 51 17,-3 0 0,-1 0 1,17 113-1,-33-146-10,17 144 45,-12-94-14,18 86-1,-22-139-35,1-2-1,-1 0 0,4 0 0,-1-1 0,1 2 0,3-3 1,-2 1-1,3-1 0,16 19 0,-18-28-5,0 1 0,-2-1 0,4 1 0,0-2 0,-1 0 0,-1 0 0,3-2 0,1 0 0,-3 0 0,3-2 0,-3 2 0,3-2 0,0-1 0,-1 1 0,-1-2 0,4 1 0,-4-2 0,2 0 0,-1 0 0,2-2 0,-2 1 0,1-3 0,-2 3 1,1-3-1,0-1 0,-1 2 0,1-2 0,1 0 0,12-11 0,-23 14 8,-1-1 1,3 0-1,-3 2 0,3 0 1,-3-3-1,3 2 1,-3 2-1,4-2 1,-3 1-1,1 1 0,-1-2 1,2 2-1,-2 0 1,1 0-1,-1 0 1,2 0-1,-2 0 1,3 0-1,-3 2 0,1-2 1,-1 1-1,2 1 1,-2 0-1,8 2 1,-7 1 2,-1-2 1,1 2-1,0 0 1,-1 0-1,0 0 0,-1 3 1,1-4-1,-1 1 1,1 3-1,-3-3 1,2 2-1,-2-2 1,1 1-1,0 2 1,-2-4-1,2 13 1,7 65 19,-5-46 20,1-1 1,0 2-1,3-1 1,2 0-1,21 49 1,-24-77-40,-2 2 0,1 1 0,2-2 0,-3 0 0,3 1 0,0-3 0,2 2 1,-2-1-1,2-2 0,-1 2 0,1-2 0,2 1 0,-3-2 0,4 0 0,-4 0 0,2 1 0,1-1 0,0-1 0,0-2 1,1 1-1,-1 0 0,21 0 0,104 1 18,-105-4-18,-4 0 0,2 0 0,-1 3 0,32 6 0,-12 1 9,4 2-11,88 9 0,-111-15-3,1 2 1,-2 1 0,1 3-1,-1-3 1,-2 4-1,46 25 1,-70-36-5,15 9 5,-2-1 1,-1 3-1,-1-1 1,2 0-1,-3 2 1,-2-1-1,2 1 1,-1-1-1,16 33 1,9 19 29,28 71 1,-47-100-33,8 24 12,-10-16-16,5-1 0,30 52 1,-42-84-8,-1-1 1,0 0 0,0-1-1,-1 2 1,2-3 0,2 1 0,-1 0-1,1-1 1,-2-2 0,3 2 0,0-2-1,0 0 1,21 9 0,-29-15 3,2 0 0,-2 2 0,2-2 0,-1 0 0,-1 0 0,3 0 0,-2 0-1,-1-2 1,2 2 0,-2-1 0,1-2 0,-1 3 0,2-1 0,-2 0 0,0-3 0,3 2 0,-4 0 0,1-1 0,0 1 0,0-1 0,0-1 0,5-2 0,85-88-52,-76 76 31,2-9 20,2-2-1,-2 2 0,17-41 1,38-49 17,-74 115-11,1-1 0,0 0 0,0 2 0,0-1-1,0 0 1,2-2 0,-3 3 0,2 0 0,1-2 0,-2 2 0,2-1 0,-2 2 0,1-2 0,1 1 0,-1 1 0,1-2 0,0 2 0,-3-2-1,3 2 1,0 0 0,-2 0 0,2 0 0,4 0 0,1 2 4,0-2-1,0 2 1,-2 1-1,1-1 1,0 2-1,0-2 1,-1 2-1,2 0 0,7 4 1,8 8 7,1 1 0,-2-1 0,-3 2 1,29 31-1,72 61 54,-83-80-16,-2 4-1,43 49 1,-59-60-31,2-1 1,1-1-1,0 0 1,0-3 0,3-1-1,1 1 1,0-2 0,1-2-1,1 0 1,0-2-1,1 1 1,-1-4 0,55 15-1,-39-22-31,1 1 0,2-2 0,-2-2-1,1-3 1,88-17 0,-71 11 19,114-6 0,-152 16 2,-3 3 0,2-2 0,-1 0 0,-1 3 0,0 1 1,1 1-1,0 0 0,30 14 0,-17-3 81,-2 2-1,1 1 1,-3 3-1,59 48 1,-54-39 38,1-4-1,66 40 1,11 2-270,-73-42 242,0-3 1,2 0-1,54 22 1,-87-42-258,0-2 0,-1 0 0,1 1 0,2-1 0,-2 1-1,2-3 1,-3-1 0,2 3 0,1-3 0,-2 0 0,2 0 0,-1-3 0,-1 2 0,2-1 0,-3 0 0,3-1 0,17-7 0,-4-4-1520,-1-8 705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0:54.1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1 768 968,'12'3'2913,"-11"-2"-2768,1-1-1,-1 1 0,0-1 0,0 1 0,0-1 1,0 0-1,0 0 0,1 0 0,-1 1 0,0-1 1,0 0-1,0-1 0,0 1 0,1 0 0,-1 0 1,0 0-1,0-1 0,0 1 0,0 0 0,2-2 0,291-85 178,-185 58-287,-75 22 189,0 2 1,0 1 0,40 0 0,13-1 247,-7-2-325,-25 4 16,-1-3-1,0-3 1,60-16 0,-83 15-87,-1-1 0,0-2 0,-1-1 0,0-1 0,-1-1 0,-1-2-1,-1-1 1,39-35 0,-44 32 186,-1 0-1,21-29 1,-12 13-137,-25 33-93,45-56 83,73-117 0,-113 155-2518,-13 13 1422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1:02.5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19 3605 696,'-16'6'5963,"16"-7"-5883,-1 0 0,1 0 0,-1 0 0,1 0 0,0 0 0,0 0 0,0 0 0,-1 0 0,1 0 0,0 0 0,0 0 0,1 0 0,-1 0 0,0 0 0,0 0 0,0 0 0,1 0 0,-1 0 0,0 0 0,1 0 1,-1 0-1,1-1 0,16-30 469,-8 16-305,3-14-268,-8 19 194,-1 1 0,2 0 0,-1 0 0,2 0 0,-1 1-1,1 0 1,1 0 0,10-12 0,-8 11 1,0-2 0,-1 1-1,0-1 1,0 0 0,-2-1 0,1 1-1,6-22 1,84-198 1407,-44 125-638,40-140 69,-77 192-807,12-63-1,-7 26 186,-14 64-152,2 0 0,0 0 0,18-34 0,-13 33 100,-2-1 0,-1 0 1,12-50-1,-14 48-157,-4 18-79,0 0-1,1 0 1,1 1 0,17-25-1,-16 26-29,0-1-1,0-1 0,-1 1 0,-1-1 1,5-16-1,15-54 89,-14 49-122,-2-1 1,8-44 0,38-329 231,-49 343-217,4 1 0,20-72 0,-14 82 12,-2-2 0,-3 1-1,9-106 1,1-7-22,-2 34-23,-13 64 22,30-121 0,-24 150-958,5 3-3505,-9 23 3248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1:16.3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 3233 1032,'0'3'247,"0"-1"0,-1 1 0,1-1-1,-1 1 1,0 0 0,0-1 0,0 0-1,0 1 1,0-1 0,-7 14 2664,7-13-2379,0-1 1,0 1 0,1-1 0,0 1 0,-1 2-1,2-5-430,-1 0-1,1 0 0,0 0 0,0 0 0,-1-1 0,1 1 1,0 0-1,-1 0 0,1-1 0,0 1 0,-1 0 1,1-1-1,0 1 0,-1-1 0,1 1 0,-1-1 1,1 1-1,-1-1 0,1 1 0,-1-1 0,1 1 0,-1-1 1,0 0-1,1 1 0,-1-1 0,0 0 0,0 1 1,1-1-1,-1 0 0,0-1 0,24-87 1765,1-21-759,-11 60-661,-2-2 1,7-87-1,-3 21 46,0 41-248,4-31 255,2-20-229,19-116 76,-5 91-241,-26 83-41,-5 33-45,1 0 0,18-62 0,15-47 75,-19 59 131,10-65-42,-6 23-140,-2-19-19,-3 16-16,-5 52 9,-8 46-16,0 0 1,2 0-1,14-37 0,-8 29 19,-3 0 0,-1-1-1,6-61 1,-5 29-4,-6 49-6,-2 1-16,2 0-1,0 0 0,2 1 1,11-29-1,-12 36 10,0 1 0,-2-1 0,0-1 0,2-22 0,-3 19-14,0-1 0,8-22 0,-10 42 1,1-1 0,-1 1 1,0-1-1,1 1 1,-1 0-1,1-1 1,0 1-1,-1 0 0,1 0 1,0 0-1,0 1 1,1-1-1,-1 0 1,0 1-1,1-1 0,-1 1 1,0 0-1,1 0 1,4-1-1,-6 1 9,0 1 0,1 0 0,-1 0 0,0-1 1,1 1-1,-1 0 0,0 0 0,1 0 0,-1 1 0,0-1 0,1 0 0,-1 0 0,0 1 0,0-1 0,1 1 0,-1-1 0,0 1 0,0 0 0,0-1 0,0 1 1,0 0-1,0 0 0,0 0 0,0-1 0,0 1 0,0 0 0,0 0 0,0 1 0,-1-1 0,1 0 0,0 0 0,-1 0 0,1 0 0,-1 1 0,1-1 0,-1 0 1,0 0-1,1 1 0,-1-1 0,0 0 0,0 3 0,27 187 41,-8-79-11,-6-48-17,4 50 12,-16-111-24,0 0 1,-1 0-1,1-1 0,0 1 0,0 0 0,0-1 0,1 1 0,-1-1 1,1 0-1,-1 1 0,1-1 0,0 0 0,0 0 0,0 0 1,0 0-1,0 0 0,0 0 0,0-1 0,1 1 0,-1-1 0,1 1 1,-1-1-1,1 0 0,0 0 0,-1 0 0,1-1 0,0 1 1,0-1-1,-1 1 0,1-1 0,0 0 0,0 0 0,0 0 1,-1 0-1,1-1 0,0 1 0,0-1 0,0 1 0,-1-1 0,1 0 1,-1 0-1,1 0 0,0-1 0,-1 1 0,0-1 0,1 1 1,-1-1-1,0 0 0,0 0 0,4-4 0,17-15 28,-17 16-21,0-1-1,0 1 1,-1-1 0,0 0-1,0-1 1,0 1 0,6-12 0,15-31-1,-13 25 6,19-45-1,-30 62-9,0-1 0,0 0 0,-1 0 0,-1 0 0,1-11 0,-1 13-2,0-1-1,0 1 1,1-1 0,0 0-1,0 1 1,0 0 0,5-12-1,-4 15-77,-1 0 0,1 0 0,0 1 0,0-1 0,1 0 0,-1 1 0,0 0 0,1-1 0,0 1 0,-1 0 0,1 0-1,0 1 1,0-1 0,5-2 0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1:24.6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40 1736,'-3'-39'9300,"4"38"-9176,1 6 194,-1 0 1,0 0 0,-1 0 0,1 0-1,-1 0 1,0 0 0,0 0 0,-2 8-1,-8 117 1320,10-114-1473,1 1-1,1-1 1,0 0 0,1 0-1,1 0 1,6 15-1,-4-10-108,-1 0-1,0 0 0,-2 0 1,2 38-1,-6 89 37,1-146-91,-3 60 13,0-31 0,2 1 1,1 0-1,7 51 1,-3-51-4,-1 1-1,-3 50 1,0 9 5,14 164-18,14 19-19,-20-215 12,8 160 3,10 65-20,-7-90 70,-5-22-2,-3-93-30,-5-27 112,2 0-1,16 52 1,25 92-31,-14-49-78,-31-132-12,8 30 8,1 0 1,3-1-1,27 56 0,-23-67-11,-13-24 16,-1 0 0,0 1 0,-1 0 0,6 18 0,-9-24-15,0 1-1,0 0 1,0 0 0,1-1-1,0 1 1,0-1-1,6 8 1,-8-12-3,0 0 1,1 0-1,-1 0 0,0 0 1,0 0-1,1 0 0,-1 0 1,1 0-1,-1 0 1,1-1-1,-1 1 0,1-1 1,-1 1-1,1-1 0,-1 1 1,1-1-1,0 0 0,-1 0 1,1 0-1,0 0 0,-1 0 1,1 0-1,0 0 1,-1-1-1,1 1 0,-1-1 1,1 1-1,-1-1 0,1 1 1,-1-1-1,1 0 0,1-1 1,8-6 6,0 0-1,-1-1 1,0-1 0,0 1 0,-1-1 0,0-1-1,-1 0 1,-1 0 0,1-1 0,9-21 0,-3 7-2,6-3 1,-15 21-5,1 0 0,-1-1 0,0 0 0,4-10 0,21-42-4713,-22 45 3308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1:52.53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13 1352 1160,'-12'-10'11399,"25"-44"-11047,-6 24 1227,9-42 502,-10 54-1679,-2 0-1,4-27 1,11-147 770,-1 79-556,-11 16-490,6-152 244,-13 222-356,2 0 0,7-36 0,-2-3 17,-6 51-20,0-1 1,1 1-1,1 0 0,0 0 1,1 0-1,7-16 0,5-16 37,-14 38-25,0 1 1,1-1-1,0 1 0,0 0 1,6-9-1,-7 14-18,1 0 0,-1 0 0,0 1-1,1-1 1,0 1 0,0-1 0,-1 1 0,1 0 0,1 0 0,-1 0 0,0 1 0,0-1-1,1 1 1,-1-1 0,1 1 0,5-1 0,-1 0-14,-4 1 16,-1 0-1,0 0 0,1 1 0,-1-1 0,1 1 1,-1 0-1,1 0 0,-1 0 0,1 0 0,-1 0 1,1 1-1,-1 0 0,1-1 0,-1 1 1,4 2-1,-3-1 8,1 0 0,-1 1 1,0-1-1,0 1 0,0 0 1,-1 0-1,1 0 0,-1 1 1,1-1-1,-1 1 0,0 0 1,0 0-1,-1 0 0,4 6 1,26 72 175,-16-39-189,-4-14 25,-1 0 0,-1 1-1,-2 0 1,9 57 0,-10-45 41,1-2 0,15 49 0,0-5-30,-8-17-26,42 151 45,-55-210-55,40 124 14,88 190 0,-107-273-13,-13-27 4,0 0 0,27 39 0,-31-54-5,-1 0 0,1-1-1,0 0 1,0 0 0,0-1 0,1 0 0,0 0 0,0 0 0,1-1 0,-1 0 0,1 0 0,11 3 0,-10-3 1,0-1 1,1 0 0,0-1-1,0 1 1,0-2 0,-1 0-1,2 0 1,-1 0 0,0-2-1,0 1 1,0-1 0,0 0-1,0-1 1,-1-1 0,1 1-1,0-1 1,-1-1 0,15-7-1,-10 3 21,-7 4-16,-1 0 0,0 1-1,1-1 1,-1 2-1,1-1 1,11-2 0,-17 5-5,1 0 0,0 0 1,0 0-1,-1 0 1,1 0-1,0 0 1,0 1-1,-1-1 0,1 0 1,0 1-1,-1 0 1,1-1-1,0 1 1,-1 0-1,1 0 0,-1 0 1,1 0-1,-1 0 1,0 0-1,0 0 1,1 1-1,-1-1 0,0 0 1,0 1-1,0-1 1,0 1-1,0-1 0,-1 1 1,1 0-1,0-1 1,-1 1-1,1 1 1,7 23 10,-1 1 1,-1-1 0,-2 1-1,2 48 1,1 4-4,2 71 23,-9-107-33,2 1 0,15 76 1,99 337 15,-106-419-19,2-1 0,2 0 0,2-1 0,1 0 0,38 60 0,-51-92-2,0 0-1,-1-1 1,1 1 0,0-1-1,1 0 1,-1 0-1,1 0 1,-1 0-1,1-1 1,0 0-1,0 0 1,0 0-1,0-1 1,0 1 0,0-1-1,1 0 1,-1-1-1,0 1 1,0-1-1,1 0 1,-1-1-1,0 1 1,1-1 0,-1 0-1,0 0 1,0-1-1,0 1 1,0-1-1,0 0 1,0-1-1,-1 1 1,1-1 0,-1 0-1,8-6 1,44-43 40,-42 41-27,-1 0-1,0-1 1,21-26-1,16-48 115,-42 70-98,1-1 1,1 1 0,0 0 0,1 1 0,0 0-1,2 1 1,14-14 0,-13 18 86,12-13-1453,-23-10-4774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2:01.61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10 969 2112,'-10'-9'6360,"11"8"-6222,6-20 3603,-1 7-3540,16-47 2041,-15 44-1779,-1 1 1,0-1-1,-1 0 1,-1 0-1,-1-1 1,2-29 0,8-204 855,-8 198-1159,14-132 797,-16 168-839,0 0 1,10-28-1,2-6 55,-14 51-174,17-62 276,-17 60-270,-1 1 0,1-1 0,-1 0 0,1 1 0,-1-1 0,1 1 0,0-1 1,0 1-1,0-1 0,0 1 0,0 0 0,0-1 0,0 1 0,1 0 1,-1 0-1,0 0 0,1 0 0,-1 0 0,0 0 0,1 0 0,-1 0 0,1 1 1,0-1-1,-1 1 0,1-1 0,0 1 0,-1-1 0,1 1 0,0 0 1,-1 0-1,1 0 0,3 0 0,-4 1-1,1 0-1,0 1 1,-1-1 0,1 0 0,0 1-1,-1-1 1,0 1 0,1 0 0,-1-1-1,0 1 1,0 0 0,0 0 0,0 0-1,0 0 1,0 0 0,0 3 0,12 42 35,-10-33-46,11 50 42,8 93 0,-15-88-34,19 71-1,20 2 16,-36-111-31,-2-10 20,-1 0-1,-1 0 1,-2 0-1,4 26 1,-7-42-7,-1 0 0,1-1 1,1 1-1,-1-1 1,1 0-1,0 1 0,0-1 1,0 0-1,0 0 1,1 0-1,-1-1 1,1 1-1,0 0 0,4 3 1,54 40-4,-45-36 27,-7-8-25,1 0 0,-1-1 0,1 0 0,0-1 0,-1 0 0,1-1 0,0 0 0,15-2 0,2-2 18,0-1-1,0-1 1,38-15-1,-60 19-13,18-6 7,-13 4-3,0 0-1,1 1 1,0 1-1,12-3 1,-19 5-1,0 0 0,-1 0 1,1 0-1,0 1 0,-1-1 1,1 1-1,-1 0 0,1 0 0,-1 0 1,1 0-1,-1 1 0,0 0 1,1-1-1,-1 1 0,0 0 1,4 4-1,20 15 5,-22-18-5,1 1 0,-1 0 1,0 0-1,-1 0 0,1 0 1,-1 1-1,1 0 0,-1 0 1,-1 0-1,1 1 0,-1-1 1,0 1-1,3 9 0,12 22 5,-15-31-7,0 0-1,0 0 1,0 0 0,-1 0-1,0 0 1,0 0 0,-1 1-1,0-1 1,1 10 0,-1-9-2,0 0 0,1 0 0,0-1 0,0 1 1,0-1-1,0 0 0,1 1 0,5 6 0,-4-5 5,0 1 0,0-1-1,-1 0 1,4 13 0,3 40 10,-7-35-18,0-1 0,2-1-1,1 1 1,2-1 0,0 0-1,19 39 1,-19-54 2,0 0 0,1-1 0,0-1 0,0 1 0,0-1 0,1-1-1,0 0 1,1 0 0,-1-1 0,16 6 0,16 9 4,-20-11 9,-1 0 0,2-2 0,-1 0 1,1-2-1,45 5 0,72-9 195,-90 3-172,85-4 1,-48-2 11,-56 2-45,-20 1-5,-1 0 1,0-1-1,0-1 1,1 0 0,18-4-1,-25 4 12,0 0 1,0 1-1,0 0 0,0 0 0,0 0 1,0 0-1,0 0 0,0 1 1,0 0-1,5 1 0,24 4-886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2:08.23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31 1432,'12'-18'10926,"15"9"-7453,36 6-2415,-57 3 110,7 2-795,0 0 0,0 1-1,20 7 1,-23-5-297,0 0-1,0 0 1,0 1-1,-1 0 0,1 0 1,-1 1-1,-1 0 1,0 1-1,0 0 1,0 0-1,8 14 1,53 58 401,-49-54-450,-15-21-19,-1 0 0,0 0 0,0 0 0,0 1 0,-1-1-1,0 1 1,0 0 0,-1 0 0,1 0 0,-1 0 0,-1 1 0,3 10 0,-1 1 1,1 0 1,1-1 0,1 1-1,1-1 1,0 0 0,1-1 0,11 17-1,10 25 10,20 54-12,48 100 10,-95-208-19,0 0 0,0 0 0,1-1 0,-1 1 0,1 0 0,0-1 0,0 0 1,0 1-1,0-1 0,1 0 0,-1-1 0,1 1 0,0-1 0,0 1 1,0-1-1,0 0 0,7 2 0,-2-3 14,-1 0 1,0 0-1,0-1 1,1 0-1,-1-1 1,0 0-1,1 0 1,14-4-1,-12 3 22,0 0 0,0-1 0,-1 0 0,1-1 0,-1 0 0,1-1 1,-1 0-1,-1 0 0,1-1 0,-1 0 0,0-1 0,0 0 0,-1-1 0,0 1 0,0-2 0,8-10 0,-13 16-14,-1 0 1,1 1-1,0-1 0,0 1 0,0-1 1,1 1-1,-1 0 0,0 0 1,1 1-1,6-3 0,-7 2-11,1 1 0,-1-1 0,0 1 0,1-1 0,-1 0 0,0 0 0,0 0 0,4-5 0,42-73 204,37-20 34,-81 95-239,0 0-1,0 0 0,0 0 1,1 1-1,-1 0 0,1 0 1,0 0-1,0 1 1,1 0-1,-1 0 0,1 1 1,-1-1-1,1 1 0,0 1 1,0 0-1,0-1 1,0 2-1,0-1 0,0 1 1,8 1-1,-1 0-1,0 2 0,0-1 1,0 2-1,0 0 0,0 0 0,-1 1 0,1 1 1,21 13-1,-9-5 2,0-2 0,0-1 0,41 11 0,-5-1 16,-55-17-17,0 0 1,0 0-1,0 1 1,0 0 0,-1 0-1,0 0 1,0 1-1,0 0 1,7 10-1,-7-8-301,1 0 0,0-1 0,0 0 0,1 0-1,14 9 1,-10-12-1597,2-3 679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9.71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5 102 1072,'-5'-2'6045,"6"2"-6018,0-1 1,-1 1-1,1 0 1,-1 0-1,1-1 1,-1 1-1,1 0 0,-1-1 1,1 1-1,-1-1 1,1 1-1,-1-1 1,1 1-1,-1-1 1,1 1-1,-1-1 1,0 1-1,1-1 1,-1 1-1,0-1 0,0 1 1,0-1-1,1 0 1,-1 1-1,0-1 1,0 0-1,0 0 1,4-8 91,0 0-1,1 0 1,0 1 0,0-1 0,1 1 0,7-8-1,-12 15-121,0-1 0,0 1 0,0 0-1,0 0 1,0 0 0,0-1 0,1 1-1,-1 0 1,0 1 0,1-1-1,-1 0 1,1 0 0,-1 1 0,1-1-1,-1 0 1,1 1 0,-1 0 0,1-1-1,-1 1 1,1 0 0,0 0 0,-1 0-1,1 0 1,0 0 0,-1 0-1,1 0 1,-1 1 0,1-1 0,0 0-1,-1 1 1,1-1 0,-1 1 0,1 0-1,-1 0 1,0-1 0,1 1 0,-1 0-1,0 0 1,1 0 0,-1 1-1,0-1 1,0 0 0,0 0 0,0 0-1,1 2 1,4 7-55,0 0 1,-1 0-1,0 1 0,-1-1 1,0 1-1,0 0 0,-1 0 1,-1 1-1,0-1 0,0 0 1,-1 1-1,-1-1 0,0 1 1,0 0-1,-1-1 0,-4 16 1,0 2 82,-2-1 0,-1 0 1,-1 0-1,-2-1 1,-17 34-1,14-39-1001,11-23 550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2:15.7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 1 1480,'-6'2'8881,"6"-1"-8804,-1-1-1,1 0 1,-1 0-1,1 0 1,-1 1 0,1-1-1,0 0 1,-1 1 0,1-1-1,0 0 1,-1 1 0,1-1-1,0 1 1,-1-1 0,1 0-1,0 1 1,-1-1 0,1 1-1,0-1 1,0 1 0,0-1-1,0 1 1,0-1 0,-1 1-1,1-1 1,0 1-1,0-1 1,0 1 0,0-1-1,0 1 1,0-1 0,1 1-1,-1-1 1,0 1 0,0-1-1,0 1 1,0-1 0,0 1-1,1-1 1,-1 1 0,0-1-1,1 0 1,-1 1 0,0-1-1,1 1 1,-1-1-1,0 0 1,1 1 0,-1-1-1,0 0 1,1 0 0,-1 1-1,1-1 1,-1 0 0,1 0-1,-1 1 1,1-1 0,-1 0-1,1 0 1,-1 0 0,1 0-1,0 0 1,9 7 130,-1 0-1,0 0 1,0 1 0,-1 0-1,0 0 1,0 1 0,-1 0 0,0 0-1,-1 1 1,6 11 0,21 28 476,-20-31-360,-7-10-258,1 1 1,0-1-1,0 0 0,15 12 0,12 11 205,-30-26-239,1 0 1,-1 0-1,1-1 1,0 0-1,1 0 1,-1 0-1,1 0 1,0-1-1,0 0 1,0 0-1,0-1 1,0 0-1,8 2 1,20 3 131,-15-4 146,0 1 0,32 0-1,68 9 293,-80-11-482,-1 0 1,1-3 0,0-1 0,0-2 0,46-11-1,-77 13-111,152-24 68,-141 24-71,1 1 1,0 1 0,-1 0-1,1 2 1,0 0-1,21 6 1,32 22 0,-28-9 25,31 22 27,-69-39-40,0 0 0,0 1 0,-1-1 0,1 2 1,10 10-1,-11-10 2,0 0 1,1 0-1,0 0 1,1-1-1,7 5 1,170 79 148,-122-51-62,-55-31-100,0-1-1,1 0 1,0-1 0,0 0-1,0-1 1,1 0 0,-1 0-1,1-1 1,10 3 0,-10-5-13,-1 1 0,0-1 0,1-1 0,18 0 0,-25-1-277,1 1 0,-1-1 1,0 0-1,0 0 0,1-1 0,-1 1 0,0 0 1,0-1-1,0 0 0,-1 0 0,1 0 0,0 0 1,-1 0-1,1 0 0,-1-1 0,0 0 1,4-4-1,12-21-1198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2:23.48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40 0 2240,'-39'11'15557,"78"26"-12938,-32-30-2524,0-1 0,1 0-1,-1 0 1,1-1-1,0 0 1,0 0 0,1-1-1,0 0 1,13 4 0,33 17 268,-41-18-304,-1 0 0,1-1 1,1-1-1,-1 0 0,16 3 0,-8-3 33,37 13 174,-31-9-194,0-1 0,56 8-1,-10-7 51,-38-4-102,-1 0 1,1-3 0,0-1-1,0-2 1,53-7 0,-50 2-3,69-1 0,-42 4-6,-45 1-7,-1 0 0,1 2 1,-1 0-1,1 2 0,-1 0 1,0 1-1,0 1 0,22 8 1,-16-1-3,1 1 0,32 22 0,-34-19 6,0-1-1,40 15 0,-26-14 20,36 21 0,-38-17 20,41 14 0,-49-20-6,0 1-1,0 1 0,27 19 1,-45-27-17,-5-5-15,-1-1 0,1 1-1,0-1 1,0 0 0,0-1 0,0 0 0,0 0 0,0 0-1,0 0 1,0-1 0,-1 0 0,8-2 0,27-2 13,-32 5-101,-1-1-1,1 0 1,-1 0 0,1-1 0,-1 1 0,1-2 0,11-4 0,26-19-7403,-29 15 5202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2:36.23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 4 2521,'-28'0'12888,"28"0"-12843,21-3 1767,16 2-1029,1 2 1,-1 2-1,0 1 0,69 17 0,-45-6-529,0-4 0,110 7 0,-80-11-161,18 2 137,112 16 204,-144-14-361,100 2-1,-60-7-16,-29 8-9,-22-4-67,-53-7 6,0-1-1,0 0 1,25 0 0,-7-4-232,-4 0-1896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5:4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1121 400,'68'-9'900,"135"-35"0,-68 11-497,494-85 2219,435-50-1801,-881 143-554,1926-280 487,-264 69-234,-1236 164 5,2-22-533,-604 93 2,83-12-1961,-73 11 1325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5:57.22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5455 6 1288,'6'-5'1544,"-20"12"-1177,-24 15 0,-23 16 585,-1-2-1,-81 32 1,50-25-653,-423 181 1176,174-80-1158,205-84-285,-610 282 238,340-146-200,-359 188 31,263-118-49,-331 193-14,102-53-638,695-389-147,9-8 253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6:03.37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3438 1152,'1'2'687,"10"-3"372,9-5 145,53-42-330,102-86-1,-69 49-326,28-23 138,159-167 0,-23 30-232,33-36-285,130-162 803,257-258 1145,-570 566-2050,284-296 273,-318 341-293,132-181 0,-196 244-674,1 0 1,1 1 0,2 1 0,54-40 0,-58 50-294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6:12.7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 3925 568,'-3'-5'4454,"14"-24"-2973,19-36-889,167-369 2071,180-555-1931,-294 767-211,178-523 509,-110 290-958,-107 348-50,3 2-1,70-111 0,-73 145-68,78-135 181,-104 171-294,-1-1-1,-3 0 1,-1-1 0,9-39-1,-19 50-244,2-3-3381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1:16:27.8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241 110 136,'8'-24'4631,"21"-12"-3674,-14 18-230,-13 16-617,0-1 1,-1 1 0,1 0 0,0 0-1,0 0 1,0 0 0,1 0 0,-1 0-1,0 0 1,1 1 0,-1 0 0,1-1-1,-1 1 1,1 0 0,0 0 0,0 0-1,-1 0 1,1 1 0,0-1 0,0 1-1,0 0 1,0 0 0,0 0 0,5 0-1,-8 1-60,1-1 0,-1 1 0,0-1 0,1 1 0,-1 0 0,1-1-1,-1 1 1,0-1 0,1 1 0,-1 0 0,0-1 0,0 1 0,1 0 0,-1-1 0,0 1-1,0 0 1,0-1 0,0 1 0,0 0 0,0-1 0,0 1 0,0 0 0,0-1 0,0 1-1,-1 0 1,1 0 0,-6 24 522,5-21-469,-8 50 419,2 1 0,1 59 0,1-20-310,-16 203-161,-106 1181 258,64-229-212,56-1039-775,-8 0-1,-64 305 1,65-441-1593,10-52 1511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1557 984,'10'-13'517,"-1"2"0,2 0 0,-4-1 0,1 0-1,0-1 1,-1 0 0,0-1 0,-2 2 0,2-2 0,2-24 0,2-23-234,5-72 1,-7 65 151,-4 10-336,62-363 221,-35 195-264,-26 166-7,2 1 0,2-2 0,3 2 0,5 1 1,25-62-1,-43 120-44,0-2 1,0 2-1,0 0 1,0 0 0,0 0-1,0 0 1,0-2-1,0 2 1,0 0-1,2 0 1,-2 0-1,0 0 1,0-1-1,0 1 1,0 0 0,0 0-1,0 0 1,0 0-1,0-3 1,0 3-1,0 0 1,1 0-1,-1 0 1,0 0-1,0 0 1,0 0 0,0 0-1,0-1 1,3 1-1,-3 0 1,0 0-1,0 0 1,0 0-1,0 0 1,1 0-1,-1 0 1,0 0 0,0 0-1,0 0 1,3 0-1,-3 0 1,0 0-1,0 0 1,0 0-1,0 0 1,1 0-1,-1 0 1,0 0 0,0 0-1,0 0 1,0 0-1,3 1 1,-3-1-1,0 0 1,0 0-1,0 0 1,11 26 29,1 33-74,-13 151 51,-3-129 324,15 141 0,-9-206-291,2 1 0,-1-2 0,1 1 0,3-2 1,-2 2-1,12 15 0,-17-29-39,1 1 1,1 0-1,0-2 0,0 3 1,0-3-1,0 1 0,-1 1 1,2-1-1,-2-1 0,2 2 1,1-2-1,-3 0 1,2 2-1,0-2 0,-1 2 1,2-3-1,-2 1 0,2-1 1,-3 1-1,3-1 0,-1 2 1,1-2-1,-1 0 1,0 2-1,1-2 0,-3 0 1,3 0-1,0-2 0,-2 2 1,2 0-1,0 0 0,-3-2 1,3 2-1,-1-1 1,1 1-1,-3-1 0,3-2 1,-1 3-1,0-1 0,-1-2 1,0 2-1,5-3 0,9-5 13,2-2 0,0 1 0,-2-3 0,-1 3 0,1-3 0,-1 1 0,-1-2 0,-1-2 0,-1 3 0,-1-3 0,2 1-1,-4-3 1,2 2 0,-4-1 0,1 0 0,0 0 0,-2-1 0,-1 0 0,-1 1 0,0-2 0,0-32 0,-2 9-2,-4 19-25,2 1 1,2-2-1,2 2 1,8-33 0,-12 55 3,0 0 0,0 0 1,0 0-1,0 0 1,0 0-1,0 0 0,0 0 1,0 0-1,0 0 1,0 2-1,0-2 0,0 0 1,0 0-1,1 0 1,-1 0-1,0 0 0,0 0 1,0 0-1,0 0 1,0 0-1,0 0 0,0 0 1,0 0-1,0 0 1,0 0-1,0 0 1,3 0-1,-3 0 0,0 0 1,0 0-1,0 0 1,0 0-1,0 0 0,0 0 1,0 0-1,0 0 1,0 0-1,0 0 0,0 0 1,1 0-1,-1 0 1,0 0-1,0 0 0,0 0 1,0 0-1,0 0 1,0 0-1,0-2 0,0 2 1,0 0-1,0 0 1,0 0-1,0 0 1,0 0-1,0 0 0,0 0 1,0 0-1,0 0 1,0 0-1,3 0 0,-3-2 1,0 2-1,0 0 1,0 0-1,5 21-69,5 26 65,-14 196 227,0-17 0,39 311 0,94 510 345,2-49-426,-115-850-84,-14-108-33,-1 0 0,6-1 1,-2 0-1,5 1 0,-1-2 0,5 1 1,33 70-1,-45-105-7,0 0-1,0 0 1,2 1 0,-1-1-1,0-2 1,-1 4 0,2-3 0,0 1-1,-2-1 1,2 1 0,0-3 0,0 3-1,1 0 1,-1-3 0,0 3-1,2-3 1,-2 1 0,0-1 0,2 2-1,-2-2 1,1 0 0,2 2 0,-4-3-1,3 1 1,0-1 0,-2 0-1,1 0 1,1 0 0,1 0 0,-3 0-1,1-1 1,1 1 0,-2-3 0,12 1-1,-7-4-10,-2 1 1,4 0-1,-4 0 0,4-2 0,-4 0 0,1 0 0,-3 0 0,3 0 0,-2 0 0,2-2 1,-1 3-1,-4-2 0,3-1 0,-3 0 0,1 1 0,7-14 0,12-55 21,-1-2 0,16-147 0,-16-166 95,-21 253-38,7 2 0,55-252 0,-61 377-80,4-1 0,-2 3-1,2-2 1,-1 1 0,3 0 0,-1 1 0,0-1 0,1 1 0,1 0 0,19-16 0,-26 24 1,0 1 0,-1-2 0,3 2 0,-1 0 0,1-2 0,-3 2 0,2 1 0,0-2 0,1 0 1,-2 2-1,1-1 0,0 1 0,1-2 0,0 2 0,-2 0 0,2 0 0,-2 0 0,1 0 0,1 0 0,3 0 0,-2 2 5,-1-1 0,0 3 0,-1-3 0,1 2-1,0-1 1,1 1 0,-1 0 0,-3-1 0,3 1-1,0 1 1,-1-1 0,1 0 0,-3 1-1,1 0 1,0-1 0,0 0 0,0 0 0,1 9-1,26 49 66,-9 1-1,25 97 0,-6-10 11,-7-32-21,-19-64 37,28 72 0,102 230-24,-113-279-57,22 115 0,-39-133-24,3 3 0,4-4 1,46 95-1,-66-148-2,3-1 0,-2-1 1,-1 1-1,2 1 0,0-3 1,0 3-1,0-3 0,0 3 1,-1-2-1,2 1 0,1-1 0,-3-1 1,2 2-1,1-2 0,-3 0 1,3 2-1,-2-2 0,2 2 0,0-2 1,-1 0-1,0-1 0,1 2 1,0-2-1,-3 2 0,3-2 1,0 0-1,0 2 0,0-2 0,-2 0 1,10-2-1,0-2-23,-1 2 0,3-5 1,-2 2-1,0 1 0,-2-1 0,1-3 0,10-7 1,-13 9 25,2 1 1,-2 0-1,-1 1 1,4-1-1,-2 0 1,1 1 0,-1 0-1,1 1 1,1-1-1,16-1 1,-26 5 3,2 2 0,-2-2-1,1 2 1,0-2 0,0 1 0,0 1 0,0-2 0,-1 2 0,2 0 0,0-1 0,-2 1 0,1 0-1,0-1 1,-2-1 0,2 3 0,0-1 0,-2 1 0,2-2 0,-2 1 0,1 0 0,-1-1 0,3 1-1,-3-1 1,0 3 0,0-3 0,0 2 0,1-2 0,-1 4 0,7 71 78,-7-67-75,45 535 104,-28-433-117,6-2-1,5-1 1,87 205 0,-113-306-8,2 0 0,-3-3-1,3 4 1,0-3 0,0 2 0,0-2 0,0 0 0,2 0 0,-2 0-1,2 1 1,-1-1 0,2 0 0,-2-1 0,1-1 0,0 2 0,1-1 0,0-2-1,8 5 1,-8-6-4,0-1 0,-1 0 0,0 0 0,2 0 0,-3 0 0,3 0 0,-2-1 0,0-2 0,2 3-1,-3-1 1,2-2 0,-2 1 0,1-1 0,-1 0 0,2 1 0,-2-1 0,1-1 0,1 2 0,-2-2 0,7-7 0,7-5 24,-1 0 1,-3-1-1,3-2 1,-5 2-1,4-3 1,-4 0-1,-2 1 1,1-2-1,-2 1 1,1-1-1,5-38 1,8-28 6,17-147 0,-26 115-11,7-53 19,-15 103-2,2 0 1,36-122 0,-43 185-13,-1-2 0,3 2 0,-1-1 0,1 2 0,0-2 0,-1 2 0,3-2 0,-3 1 0,4 1 0,-1 0 0,-2 0 1,9-7-1,-10 12-1,-2-1 1,1 1-1,0-3 1,-2 3-1,2-1 1,0 1-1,0 0 1,-1 0-1,2-2 0,-2 2 1,2 0-1,-2 0 1,2 0-1,-2 0 1,2 0-1,-2 0 1,2 0-1,-2 0 1,1 0-1,1 2 1,-2-2-1,3 1 1,0 2-1,-1-2 1,0 3-1,1-3 1,-2 2-1,0-1 1,2 0-1,-3 2 1,2-3-1,-2 3 1,2-3-1,-2 3 1,2 0-1,0 2 1,21 51 17,-3 0 0,-1 0 1,17 113-1,-33-146-10,17 144 45,-12-94-14,18 86-1,-22-139-35,1-2-1,-1 0 0,4 0 0,-1-1 0,1 2 0,3-3 1,-2 1-1,3-1 0,16 19 0,-18-28-5,0 1 0,-2-1 0,4 1 0,0-2 0,-1 0 0,-1 0 0,3-2 0,1 0 0,-3 0 0,3-2 0,-3 2 0,3-2 0,0-1 0,-1 1 0,-1-2 0,4 1 0,-4-2 0,2 0 0,-1 0 0,2-2 0,-2 1 0,1-3 0,-2 3 1,1-3-1,0-1 0,-1 2 0,1-2 0,1 0 0,12-11 0,-23 14 8,-1-1 1,3 0-1,-3 2 0,3 0 1,-3-3-1,3 2 1,-3 2-1,4-2 1,-3 1-1,1 1 0,-1-2 1,2 2-1,-2 0 1,1 0-1,-1 0 1,2 0-1,-2 0 1,3 0-1,-3 2 0,1-2 1,-1 1-1,2 1 1,-2 0-1,8 2 1,-7 1 2,-1-2 1,1 2-1,0 0 1,-1 0-1,0 0 0,-1 3 1,1-4-1,-1 1 1,1 3-1,-3-3 1,2 2-1,-2-2 1,1 1-1,0 2 1,-2-4-1,2 13 1,7 65 19,-5-46 20,1-1 1,0 2-1,3-1 1,2 0-1,21 49 1,-24-77-40,-2 2 0,1 1 0,2-2 0,-3 0 0,3 1 0,0-3 0,2 2 1,-2-1-1,2-2 0,-1 2 0,1-2 0,2 1 0,-3-2 0,4 0 0,-4 0 0,2 1 0,1-1 0,0-1 0,0-2 1,1 1-1,-1 0 0,21 0 0,104 1 18,-105-4-18,-4 0 0,2 0 0,-1 3 0,32 6 0,-12 1 9,4 2-11,88 9 0,-111-15-3,1 2 1,-2 1 0,1 3-1,-1-3 1,-2 4-1,46 25 1,-70-36-5,15 9 5,-2-1 1,-1 3-1,-1-1 1,2 0-1,-3 2 1,-2-1-1,2 1 1,-1-1-1,16 33 1,9 19 29,28 71 1,-47-100-33,8 24 12,-10-16-16,5-1 0,30 52 1,-42-84-8,-1-1 1,0 0 0,0-1-1,-1 2 1,2-3 0,2 1 0,-1 0-1,1-1 1,-2-2 0,3 2 0,0-2-1,0 0 1,21 9 0,-29-15 3,2 0 0,-2 2 0,2-2 0,-1 0 0,-1 0 0,3 0 0,-2 0-1,-1-2 1,2 2 0,-2-1 0,1-2 0,-1 3 0,2-1 0,-2 0 0,0-3 0,3 2 0,-4 0 0,1-1 0,0 1 0,0-1 0,0-1 0,5-2 0,85-88-52,-76 76 31,2-9 20,2-2-1,-2 2 0,17-41 1,38-49 17,-74 115-11,1-1 0,0 0 0,0 2 0,0-1-1,0 0 1,2-2 0,-3 3 0,2 0 0,1-2 0,-2 2 0,2-1 0,-2 2 0,1-2 0,1 1 0,-1 1 0,1-2 0,0 2 0,-3-2-1,3 2 1,0 0 0,-2 0 0,2 0 0,4 0 0,1 2 4,0-2-1,0 2 1,-2 1-1,1-1 1,0 2-1,0-2 1,-1 2-1,2 0 0,7 4 1,8 8 7,1 1 0,-2-1 0,-3 2 1,29 31-1,72 61 54,-83-80-16,-2 4-1,43 49 1,-59-60-31,2-1 1,1-1-1,0 0 1,0-3 0,3-1-1,1 1 1,0-2 0,1-2-1,1 0 1,0-2-1,1 1 1,-1-4 0,55 15-1,-39-22-31,1 1 0,2-2 0,-2-2-1,1-3 1,88-17 0,-71 11 19,114-6 0,-152 16 2,-3 3 0,2-2 0,-1 0 0,-1 3 0,0 1 1,1 1-1,0 0 0,30 14 0,-17-3 81,-2 2-1,1 1 1,-3 3-1,59 48 1,-54-39 38,1-4-1,66 40 1,11 2-270,-73-42 242,0-3 1,2 0-1,54 22 1,-87-42-258,0-2 0,-1 0 0,1 1 0,2-1 0,-2 1-1,2-3 1,-3-1 0,2 3 0,1-3 0,-2 0 0,2 0 0,-1-3 0,-1 2 0,2-1 0,-3 0 0,3-1 0,17-7 0,-4-4-1520,-1-8 705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3594 1000,'3'-24'983,"0"-1"1,3 2-1,0-2 0,2 2 0,1 0 0,13-23 0,-8 12-330,-1 2 0,9-42 0,-8-25 201,-1-192 0,-2-16 25,48-183 8,158-1047-352,-202 1457-569,45-126 0,-49 180 10,0-2-1,4 2 0,-3 3 0,4-3 0,2 1 0,0 3 1,1 0-1,30-30 0,-49 52 14,0 0-1,0-1 1,0 1 0,1 0-1,-1 0 1,0 0 0,0-3-1,0 3 1,0 0 0,3 0-1,-3 0 1,0 0 0,0 0-1,0 0 1,1-1 0,-1 1-1,0 0 1,0 0 0,3 0-1,-3 0 1,0 0 0,0 0-1,1 0 1,-1 0-1,0 0 1,0 0 0,0 0-1,3 0 1,-3 0 0,0 0-1,0 0 1,1 0 0,-1 0-1,0 1 1,0-1 0,0 0-1,3 0 1,-3 0 0,0 0-1,0 0 1,0 0 0,1 3-1,-1-3 1,0 0 0,10 26-169,-6 40 160,-4-59-8,0 110-29,-3-33 41,16 102 0,-9-164 18,0 1 0,0 0 0,4-1 1,-3 0-1,5 1 0,-1-1 0,1-1 0,2 0 0,18 23 0,-27-40-5,-1 1-1,3-2 0,-4 1 1,3-2-1,0 5 0,0-5 1,0 2-1,-1-3 0,1 3 1,0-1-1,0 1 0,2-3 1,-2 2-1,1-1 0,-1 1 1,3-2-1,-3 1 0,2 0 1,-1-2-1,2 1 0,-4-1 1,3 2-1,5-2 0,-4-2 2,-2 1 0,1-1 0,1 0 0,0-2 0,-3 3 0,1-3 0,2 1-1,-2 0 1,1-1 0,-2 1 0,1-1 0,1-1 0,-3 1 0,1-1 0,0 1 0,0 0 0,0-1-1,4-7 1,7-16 16,0 0 0,-3 0-1,2 0 1,-5-1 0,2-2-1,3-29 1,32-95-14,-46 154-3,0 1 0,0-3-1,0 3 1,0-1 0,0 1-1,0 0 1,0-3 0,0 3-1,0-1 1,0 1 0,0 0-1,0-1 1,1 1 0,-1 0-1,0-3 1,0 3 0,0 0-1,3-1 1,-3 1-1,0 0 1,0-2 0,1 2-1,-1 0 1,0 0 0,3-1-1,-3 1 1,0 0 0,2 0-1,-2 0 1,2-2 0,-2 2-1,0 0 1,2 0 0,-2 0-1,1 0 1,-1 0 0,0 0-1,3 0 1,10 27-72,-3 46 2,-10 778-45,-2-17 237,17-677-97,49 196-1,3 12 69,-47-151-28,20 114-1,-24-236-33,6 2-1,4-3 1,46 105 0,-72-193-25,1-1 0,-1-1 0,3 3 0,-3-2 0,1 1 0,-1-1 0,3-1 0,-3 2 0,1-1 0,2 1 0,-2-2 0,1 0 0,0 2 0,0-2 0,0 1 0,0-1 1,-1 1-1,2 0 0,1-1 0,-2 2 0,0-3 0,0 1 0,2 0 0,-3-1 0,7 3 0,-5-3 8,1-3 0,-3 2 1,3 1-1,-2-1 0,2-2 0,-3 2 0,2-1 1,-2 0-1,3 1 0,-1-1 0,-2 1 0,2-3 1,-2 3-1,1-2 0,0 1 0,0-1 0,-2 0 1,4-2-1,8-21 32,-1 2-1,1-2 1,9-36 0,87-394-23,52-188 65,-158 637-91,0-6 30,2-1 0,0 1 0,0-1 0,2 1 0,0-2 0,0 4 0,2-4 0,-1 4 0,1-1 0,0-1 0,1 1-1,1 2 1,2 0 0,15-14 0,-25 22-19,0 2-1,0 0 0,-1-2 0,2 2 1,1 0-1,-2 0 0,0 0 1,0 0-1,0 0 0,2 0 0,-2 0 1,-1 0-1,2 0 0,-2 0 1,3 2-1,-1-2 0,-2 2 0,2-2 1,-2 1-1,1-1 0,0 2 1,0-2-1,0 2 0,0 0 0,-1-1 1,2 1-1,-2-2 0,-1 2 1,3-1-1,-2 2 0,2-2 0,-3 0 1,1 2-1,2 2 0,38 65 149,121 458 32,-135-419-176,15 139 0,-27-148-3,53 197 1,-64-287-9,-1 0-1,1 1 1,0-1-1,3 1 1,-2-3 0,1 2-1,2-1 1,-3 1-1,4-2 1,-1 1 0,0-2-1,1 2 1,1-3-1,-1 2 1,1-1-1,0-1 1,-1-1 0,3 2-1,0-2 1,-2-1-1,1 1 1,1-1 0,0-1-1,2 1 1,-3-3-1,1 1 1,0 0 0,2-1-1,-3-1 1,3 0-1,-2 0 1,0-1-1,1-1 1,-2 0 0,2 1-1,0-3 1,-2 1-1,1-1 1,0 0 0,-2-1-1,1 0 1,1 1-1,-2-4 1,-1 3 0,2-2-1,12-12 1,-21 19 4,-2-1 1,0 1-1,2 0 1,-2-2-1,0 2 0,2 0 1,-2-2-1,0 2 1,2 0-1,-2-2 1,2 2-1,-2 0 1,0 0-1,1 0 1,-1-1-1,3 1 0,-3 0 1,1 0-1,-1 0 1,3 0-1,-3 0 1,1 0-1,-1 0 1,3 0-1,-3 0 1,1 0-1,-1 0 1,3 0-1,-3 0 0,1 0 1,-1 1-1,0-1 1,2 0-1,-2 0 1,3 0-1,-3 2 1,1-2-1,21 39 85,-6 43-3,25 301-44,117 451 0,-157-828-46,-1-1 0,3 0 0,-2 0 0,2-1 0,-2 1-1,2 0 1,-2 1 0,3-4 0,-2 4 0,2-3 0,0 3 0,0-4 0,0 2 0,0 1 0,0-1 0,-1-1 0,1 1 0,3-3 0,-3 3 0,1 0 0,-1-3 0,2 0 0,-1 3 0,2-2-1,-2 0 1,-1-2 0,8 3 0,-4-3-10,0 0 0,0 0 0,-1 0 0,-2-2 0,3 2 0,0-1-1,-2-1 1,2 0 0,0-2 0,-2 3 0,2-3 0,-3 3 0,2-3 0,-2 1-1,2-1 1,0 2 0,-3-5 0,2 5 0,-1-3 0,2-1 0,4-5 0,5-10 18,-2 1 1,-1 0-1,-2-3 1,1 3 0,-2-2-1,12-33 1,32-152 175,-40 145-162,35-254-20,-22 94 1,-19 186-54,0-1 1,21-47-1,-25 72 34,1 0 0,2-1 0,-2 2-1,1 0 1,2 0 0,0 0 0,0 1-1,2-1 1,-1 1 0,17-12 0,-26 22 0,2-2 0,-2 2 1,1 0-1,-1 0 1,0-2-1,3 2 0,-3 0 1,1 0-1,-1 0 1,3 0-1,-3 0 0,1 0 1,-1-1-1,0 1 0,3 0 1,-3 0-1,1 0 1,-1 1-1,3-1 0,-3 0 1,1 0-1,-1 0 1,2 0-1,-2 0 0,0 0 1,2 2-1,-2-2 1,2 0-1,-2 0 0,0 2 1,2-2-1,-2 1 1,25 30-200,6 51 312,-27-70-142,126 339-553,-91-207 653,-32-102-29,2-3 0,4 2 1,0-2-1,3 0 0,4 0 1,-1-1-1,38 52 0,-48-80-2,3-1 0,-1 0-1,2 0 1,0 0-1,1-2 1,-1 2-1,1-3 1,0 0 0,-1 0-1,3-1 1,25 6-1,23 4-30,89 11 0,-129-24 6,-1-1 0,0-1 0,0-1 1,34-5-1,-35 4 16,-3-1 1,0 2 0,3 1-1,-3 0 1,30 4 0,-41-3-2,0 0 0,-2 2 0,-1-2 0,4 1 0,-4 1 0,2 0 0,1 1 0,-3 0 0,1 0 0,-1-2 0,-1 2 0,3 1 0,-2 1 0,0-4 0,0 4 0,-1-1 0,0 0 0,0 0 0,3 11 0,35 58 95,-31-51-25,3 2-1,-1-1 0,28 32 0,-33-47-75,2-1 0,-2 0 0,2 0 0,-2 0-1,1-2 1,3-1 0,-2 2 0,0-2 0,2 0-1,-3-1 1,2 1 0,19 3 0,20 6 1,7 2-13,2-2 0,96 14 0,-134-27 2,10 0 9,0 2 0,-1 2 0,1 0 0,-2 2 0,39 11 0,-57-13 8,-2-1-1,-2 1 0,4 0 0,-4 1 0,1-1 0,0 1 0,0 0 0,-1 1 0,0 0 0,1-1 1,-3 3-1,1-2 0,-1 2 0,-1-2 0,3 1 0,-4 0 0,1 1 0,0-1 0,3 18 0,21 76 15,74 230-1,-81-272-67,5-3 0,3 2 0,52 76 0,-78-131 17,-1 0 0,0 0 0,2-2 0,-3 2 0,3-1 0,0 1 0,0-1 0,-1-1 0,0 2 0,1-3 0,0 0 0,1 3 0,-1-2 0,1 0-1,-1-1 1,1 1 0,-1 0 0,0-2 0,3 2 0,5-1 0,-4-1 12,2 0 1,-2-1-1,2 1 0,-2-2 0,1 0 0,-1-1 1,2 1-1,-2-1 0,0 0 0,13-7 0,14-8 18,-1-3-1,-1 0 0,56-48 1,-71 51 12,1-1 1,-1-1-1,-2-1 1,22-37-1,-23 36 6,0 1 0,0-1 1,41-37-1,-55 59-15,2-1 0,-2 1 0,1-1 0,0 1 0,0 0 0,0 0 0,0-3 1,-1 3-1,2 0 0,-2 0 0,2 0 0,-2 0 0,2 0 0,-2 0 0,2 0 0,-1 0 1,-1 3-1,2-3 0,-2 0 0,2 1 0,-2-1 0,2 0 0,-2 1 0,2 2 1,-2-3-1,-1 1 0,3-1 0,-2 2 0,1-1 0,-2-1 0,2 2 0,0 0 0,-2-1 1,2 2-1,0-1 0,60 70 72,-51-57-59,71 70 218,157 128 1,-237-210-236,45 34-38,-10-2-208,2-4 0,1 1-1,0-5 1,79 43 0,-107-65 152,2 1 0,-1-1 0,2 0 0,-1-1 0,1-1 0,0 0 0,-2-1-1,4-1 1,-4 2 0,2-3 0,0 0 0,0 0 0,0-3 0,0 2 0,0-1 0,0-1 0,-1 0 0,-1-1 0,1-1 0,0 0 0,17-7 0,4-8-2281,2-2 870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4.314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246 482 152,'1'1'41,"-1"-1"0,0 1 0,0 0 0,0 0 0,0 0 0,0 0 0,0 0 0,-1-1 0,1 1 0,0 0 0,0 0 0,-1 0 0,1 0 0,0-1 0,-1 1 0,1 0 0,-1 0 0,1-1-1,-1 1 1,1 0 0,-1-1 0,1 1 0,-1-1 0,0 1 0,1 0 0,-1-1 0,0 1 0,1-1 0,-2 1 0,-9 8 396,1 12-156,9-17-273,0 0 0,0-1 0,-1 1 1,1 0-1,-1-1 0,0 1 0,0-1 0,0 0 0,-1 0 0,1 0 0,-1 0 0,0 0 1,0 0-1,0-1 0,0 0 0,0 1 0,0-1 0,-1 0 0,1 0 0,-1-1 0,0 1 0,1-1 1,-1 0-1,-4 1 0,-9 1 74,0 0-1,0-1 1,0-1 0,0 0 0,-28-4 0,44 3-59,0-1 1,0 1-1,1 0 1,-1-1-1,0 1 1,0-1-1,1 1 1,-1-1-1,0 1 1,1-1 0,-1 0-1,1 1 1,-1-1-1,1 0 1,-1 1-1,1-1 1,-1 0-1,1 0 1,0 1-1,-1-1 1,1 0 0,0 0-1,0 0 1,0 0-1,-1 1 1,1-1-1,0 0 1,0 0-1,0 0 1,0 0-1,1 0 1,-1 1-1,0-1 1,0-1 0,9-35-204,-7 32 73,50-150-1529,97-193 3557,-130 310-2063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2168,'-10'0'3974,"10"0"-3909,-13 31 1258,-5 37-854,4 74 743,17 237-1,0-53-461,-13-48-259,-13 1508 2900,87-470-2427,-8-844-911,8 183 382,-63-551-420,95 1818-148,-89-1542-6,2-14-139,7-171 183,12 346-360,-28-500 261,-4 151 204,-9-68-3430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296 65 1560,'0'-4'400,"0"1"1,0-1-1,0 2 0,0-2 0,0 0 0,0 3 0,-2-3 0,2 0 0,-2 1 0,2-1 0,-3 3 1,3-3-1,-1 0 0,-2 3 0,2-2 0,-5-4 0,4 7-344,0 0 1,1 0-1,-2 0 1,2 0-1,-2 0 1,2 0-1,-2 2 1,2-2-1,-2 0 1,2 1-1,1-1 0,-2 0 1,0 2-1,0 0 1,0-2-1,2 2 1,-2-2-1,1 1 1,-2 0-1,3-1 0,-1 3 1,1-2-1,-3 2 1,2-2-1,1-1 1,0 1-1,-3 2 1,3-2-1,-1 1 0,1-1 1,0 1-1,0 1 1,-52 74 70,7-2 0,4 4 0,-54 150 0,114-277 75,44-83 0,-16 40-141,-37 70-71,58-109 603,-64 125-544,0-1-1,-3 1 1,3 0 0,0 0 0,2 0-1,-2 1 1,0-1 0,3 1 0,-4 0-1,3 0 1,0 0 0,-1 0 0,2 2-1,-2 0 1,1-2 0,-1 3 0,2-3 0,0 3-1,11-3 1,-12 4-27,0 1 1,-2-1-1,1 3 0,1-2 1,1-1-1,-2 2 0,-1 1 1,2-1-1,0 0 0,-3 1 1,4-2-1,-3 3 0,1 0 1,-1 0-1,0-1 0,1 0 1,-1 0-1,-1 1 0,5 6 1,65 97 365,-40-60-232,-18-25-313,38 47 493,-11-41-3282,-22-24 1840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5:52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1 300 3617,'8'-1'198,"1"0"1,0-2-1,-2 1 0,1-1 1,1 0-1,9-6 1,-5 3-172,0 1 0,-1 0 0,0 0 1,1 2-1,17-4 0,1 6 217,0 1-1,0 1 0,-2 2 1,34 7-1,-27-4 174,0-1 0,53-2 1,490-26 1065,106-7-949,266 6 667,454-13-967,-510 20-146,-461 14 14,1084-31 1638,112 4-589,35 33-1040,-20-1-199,-31-39 128,-621 27 84,334-8-543,-1192 9-2063,-80 3 1435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5:5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 15 2969,'-4'-15'3566,"-8"22"-1278,-8 7-2201,-52 24 926,42-24-668,2 0-1,-1 2 1,2 0 0,0 3 0,2 1-1,-35 31 1,59-49-347,-2 0-1,2-1 1,0 2 0,-2-1-1,2 1 1,0-2-1,-1 1 1,1 1 0,0-1-1,1 1 1,-1-1 0,-1 1-1,2-1 1,0 1-1,-1 0 1,1 0 0,0-1-1,0 1 1,0-1 0,0 1-1,1-1 1,-1 1 0,0-1-1,2 1 1,-1-1-1,-1 0 1,1 1 0,0-1-1,1 1 1,-1-1 0,0 1-1,1-1 1,0-1-1,-1 2 1,1-1 0,0 0-1,0-1 1,0 1 0,1 0-1,3 2 1,11 8-23,1-1 0,1-1 1,-1-2-1,27 11 0,-22-10 17,6 6-18,-2 1 1,-1 0 0,-1 3 0,27 23 0,30 20-217,-36-27-2435,-28-19 1505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5:59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37 1504,'-5'-36'10701,"17"45"-8918,16 20-1584,0-2-1,2 0 0,1-2 0,1 0 1,40 21-1,-71-46-199,8 5 6,0 0 1,0 0 0,0 0-1,-1 1 1,0 0 0,-1 2-1,11 8 1,-16-14-2,-1 1 1,-1-1-1,1 1 1,1-1-1,-1 1 1,-1-1 0,1 1-1,-1-1 1,0 1-1,0-1 1,0 0-1,0 1 1,0-1-1,0 2 1,0-1-1,-1-1 1,1 0-1,-1 1 1,1-1-1,-2 1 1,1-1-1,0 1 1,-1-2 0,1 1-1,0 1 1,0-1-1,-2 0 1,2 0-1,-1-1 1,0 2-1,-1-2 1,-2 4-1,-26 26-105,-67 70-64,42-27-3351,40-52 2289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1557 984,'10'-13'517,"-1"2"0,2 0 0,-4-1 0,1 0-1,0-1 1,-1 0 0,0-1 0,-2 2 0,2-2 0,2-24 0,2-23-234,5-72 1,-7 65 151,-4 10-336,62-363 221,-35 195-264,-26 166-7,2 1 0,2-2 0,3 2 0,5 1 1,25-62-1,-43 120-44,0-2 1,0 2-1,0 0 1,0 0 0,0 0-1,0 0 1,0-2-1,0 2 1,0 0-1,2 0 1,-2 0-1,0 0 1,0-1-1,0 1 1,0 0 0,0 0-1,0 0 1,0 0-1,0-3 1,0 3-1,0 0 1,1 0-1,-1 0 1,0 0-1,0 0 1,0 0 0,0 0-1,0-1 1,3 1-1,-3 0 1,0 0-1,0 0 1,0 0-1,0 0 1,1 0-1,-1 0 1,0 0 0,0 0-1,0 0 1,3 0-1,-3 0 1,0 0-1,0 0 1,0 0-1,0 0 1,1 0-1,-1 0 1,0 0 0,0 0-1,0 0 1,0 0-1,3 1 1,-3-1-1,0 0 1,0 0-1,0 0 1,11 26 29,1 33-74,-13 151 51,-3-129 324,15 141 0,-9-206-291,2 1 0,-1-2 0,1 1 0,3-2 1,-2 2-1,12 15 0,-17-29-39,1 1 1,1 0-1,0-2 0,0 3 1,0-3-1,0 1 0,-1 1 1,2-1-1,-2-1 0,2 2 1,1-2-1,-3 0 1,2 2-1,0-2 0,-1 2 1,2-3-1,-2 1 0,2-1 1,-3 1-1,3-1 0,-1 2 1,1-2-1,-1 0 1,0 2-1,1-2 0,-3 0 1,3 0-1,0-2 0,-2 2 1,2 0-1,0 0 0,-3-2 1,3 2-1,-1-1 1,1 1-1,-3-1 0,3-2 1,-1 3-1,0-1 0,-1-2 1,0 2-1,5-3 0,9-5 13,2-2 0,0 1 0,-2-3 0,-1 3 0,1-3 0,-1 1 0,-1-2 0,-1-2 0,-1 3 0,-1-3 0,2 1-1,-4-3 1,2 2 0,-4-1 0,1 0 0,0 0 0,-2-1 0,-1 0 0,-1 1 0,0-2 0,0-32 0,-2 9-2,-4 19-25,2 1 1,2-2-1,2 2 1,8-33 0,-12 55 3,0 0 0,0 0 1,0 0-1,0 0 1,0 0-1,0 0 0,0 0 1,0 0-1,0 0 1,0 2-1,0-2 0,0 0 1,0 0-1,1 0 1,-1 0-1,0 0 0,0 0 1,0 0-1,0 0 1,0 0-1,0 0 0,0 0 1,0 0-1,0 0 1,0 0-1,0 0 1,3 0-1,-3 0 0,0 0 1,0 0-1,0 0 1,0 0-1,0 0 0,0 0 1,0 0-1,0 0 1,0 0-1,0 0 0,0 0 1,1 0-1,-1 0 1,0 0-1,0 0 0,0 0 1,0 0-1,0 0 1,0 0-1,0-2 0,0 2 1,0 0-1,0 0 1,0 0-1,0 0 1,0 0-1,0 0 0,0 0 1,0 0-1,0 0 1,0 0-1,3 0 0,-3-2 1,0 2-1,0 0 1,0 0-1,5 21-69,5 26 65,-14 196 227,0-17 0,39 311 0,94 510 345,2-49-426,-115-850-84,-14-108-33,-1 0 0,6-1 1,-2 0-1,5 1 0,-1-2 0,5 1 1,33 70-1,-45-105-7,0 0-1,0 0 1,2 1 0,-1-1-1,0-2 1,-1 4 0,2-3 0,0 1-1,-2-1 1,2 1 0,0-3 0,0 3-1,1 0 1,-1-3 0,0 3-1,2-3 1,-2 1 0,0-1 0,2 2-1,-2-2 1,1 0 0,2 2 0,-4-3-1,3 1 1,0-1 0,-2 0-1,1 0 1,1 0 0,1 0 0,-3 0-1,1-1 1,1 1 0,-2-3 0,12 1-1,-7-4-10,-2 1 1,4 0-1,-4 0 0,4-2 0,-4 0 0,1 0 0,-3 0 0,3 0 0,-2 0 0,2-2 1,-1 3-1,-4-2 0,3-1 0,-3 0 0,1 1 0,7-14 0,12-55 21,-1-2 0,16-147 0,-16-166 95,-21 253-38,7 2 0,55-252 0,-61 377-80,4-1 0,-2 3-1,2-2 1,-1 1 0,3 0 0,-1 1 0,0-1 0,1 1 0,1 0 0,19-16 0,-26 24 1,0 1 0,-1-2 0,3 2 0,-1 0 0,1-2 0,-3 2 0,2 1 0,0-2 0,1 0 1,-2 2-1,1-1 0,0 1 0,1-2 0,0 2 0,-2 0 0,2 0 0,-2 0 0,1 0 0,1 0 0,3 0 0,-2 2 5,-1-1 0,0 3 0,-1-3 0,1 2-1,0-1 1,1 1 0,-1 0 0,-3-1 0,3 1-1,0 1 1,-1-1 0,1 0 0,-3 1-1,1 0 1,0-1 0,0 0 0,0 0 0,1 9-1,26 49 66,-9 1-1,25 97 0,-6-10 11,-7-32-21,-19-64 37,28 72 0,102 230-24,-113-279-57,22 115 0,-39-133-24,3 3 0,4-4 1,46 95-1,-66-148-2,3-1 0,-2-1 1,-1 1-1,2 1 0,0-3 1,0 3-1,0-3 0,0 3 1,-1-2-1,2 1 0,1-1 0,-3-1 1,2 2-1,1-2 0,-3 0 1,3 2-1,-2-2 0,2 2 0,0-2 1,-1 0-1,0-1 0,1 2 1,0-2-1,-3 2 0,3-2 1,0 0-1,0 2 0,0-2 0,-2 0 1,10-2-1,0-2-23,-1 2 0,3-5 1,-2 2-1,0 1 0,-2-1 0,1-3 0,10-7 1,-13 9 25,2 1 1,-2 0-1,-1 1 1,4-1-1,-2 0 1,1 1 0,-1 0-1,1 1 1,1-1-1,16-1 1,-26 5 3,2 2 0,-2-2-1,1 2 1,0-2 0,0 1 0,0 1 0,0-2 0,-1 2 0,2 0 0,0-1 0,-2 1 0,1 0-1,0-1 1,-2-1 0,2 3 0,0-1 0,-2 1 0,2-2 0,-2 1 0,1 0 0,-1-1 0,3 1-1,-3-1 1,0 3 0,0-3 0,0 2 0,1-2 0,-1 4 0,7 71 78,-7-67-75,45 535 104,-28-433-117,6-2-1,5-1 1,87 205 0,-113-306-8,2 0 0,-3-3-1,3 4 1,0-3 0,0 2 0,0-2 0,0 0 0,2 0 0,-2 0-1,2 1 1,-1-1 0,2 0 0,-2-1 0,1-1 0,0 2 0,1-1 0,0-2-1,8 5 1,-8-6-4,0-1 0,-1 0 0,0 0 0,2 0 0,-3 0 0,3 0 0,-2-1 0,0-2 0,2 3-1,-3-1 1,2-2 0,-2 1 0,1-1 0,-1 0 0,2 1 0,-2-1 0,1-1 0,1 2 0,-2-2 0,7-7 0,7-5 24,-1 0 1,-3-1-1,3-2 1,-5 2-1,4-3 1,-4 0-1,-2 1 1,1-2-1,-2 1 1,1-1-1,5-38 1,8-28 6,17-147 0,-26 115-11,7-53 19,-15 103-2,2 0 1,36-122 0,-43 185-13,-1-2 0,3 2 0,-1-1 0,1 2 0,0-2 0,-1 2 0,3-2 0,-3 1 0,4 1 0,-1 0 0,-2 0 1,9-7-1,-10 12-1,-2-1 1,1 1-1,0-3 1,-2 3-1,2-1 1,0 1-1,0 0 1,-1 0-1,2-2 0,-2 2 1,2 0-1,-2 0 1,2 0-1,-2 0 1,2 0-1,-2 0 1,2 0-1,-2 0 1,1 0-1,1 2 1,-2-2-1,3 1 1,0 2-1,-1-2 1,0 3-1,1-3 1,-2 2-1,0-1 1,2 0-1,-3 2 1,2-3-1,-2 3 1,2-3-1,-2 3 1,2 0-1,0 2 1,21 51 17,-3 0 0,-1 0 1,17 113-1,-33-146-10,17 144 45,-12-94-14,18 86-1,-22-139-35,1-2-1,-1 0 0,4 0 0,-1-1 0,1 2 0,3-3 1,-2 1-1,3-1 0,16 19 0,-18-28-5,0 1 0,-2-1 0,4 1 0,0-2 0,-1 0 0,-1 0 0,3-2 0,1 0 0,-3 0 0,3-2 0,-3 2 0,3-2 0,0-1 0,-1 1 0,-1-2 0,4 1 0,-4-2 0,2 0 0,-1 0 0,2-2 0,-2 1 0,1-3 0,-2 3 1,1-3-1,0-1 0,-1 2 0,1-2 0,1 0 0,12-11 0,-23 14 8,-1-1 1,3 0-1,-3 2 0,3 0 1,-3-3-1,3 2 1,-3 2-1,4-2 1,-3 1-1,1 1 0,-1-2 1,2 2-1,-2 0 1,1 0-1,-1 0 1,2 0-1,-2 0 1,3 0-1,-3 2 0,1-2 1,-1 1-1,2 1 1,-2 0-1,8 2 1,-7 1 2,-1-2 1,1 2-1,0 0 1,-1 0-1,0 0 0,-1 3 1,1-4-1,-1 1 1,1 3-1,-3-3 1,2 2-1,-2-2 1,1 1-1,0 2 1,-2-4-1,2 13 1,7 65 19,-5-46 20,1-1 1,0 2-1,3-1 1,2 0-1,21 49 1,-24-77-40,-2 2 0,1 1 0,2-2 0,-3 0 0,3 1 0,0-3 0,2 2 1,-2-1-1,2-2 0,-1 2 0,1-2 0,2 1 0,-3-2 0,4 0 0,-4 0 0,2 1 0,1-1 0,0-1 0,0-2 1,1 1-1,-1 0 0,21 0 0,104 1 18,-105-4-18,-4 0 0,2 0 0,-1 3 0,32 6 0,-12 1 9,4 2-11,88 9 0,-111-15-3,1 2 1,-2 1 0,1 3-1,-1-3 1,-2 4-1,46 25 1,-70-36-5,15 9 5,-2-1 1,-1 3-1,-1-1 1,2 0-1,-3 2 1,-2-1-1,2 1 1,-1-1-1,16 33 1,9 19 29,28 71 1,-47-100-33,8 24 12,-10-16-16,5-1 0,30 52 1,-42-84-8,-1-1 1,0 0 0,0-1-1,-1 2 1,2-3 0,2 1 0,-1 0-1,1-1 1,-2-2 0,3 2 0,0-2-1,0 0 1,21 9 0,-29-15 3,2 0 0,-2 2 0,2-2 0,-1 0 0,-1 0 0,3 0 0,-2 0-1,-1-2 1,2 2 0,-2-1 0,1-2 0,-1 3 0,2-1 0,-2 0 0,0-3 0,3 2 0,-4 0 0,1-1 0,0 1 0,0-1 0,0-1 0,5-2 0,85-88-52,-76 76 31,2-9 20,2-2-1,-2 2 0,17-41 1,38-49 17,-74 115-11,1-1 0,0 0 0,0 2 0,0-1-1,0 0 1,2-2 0,-3 3 0,2 0 0,1-2 0,-2 2 0,2-1 0,-2 2 0,1-2 0,1 1 0,-1 1 0,1-2 0,0 2 0,-3-2-1,3 2 1,0 0 0,-2 0 0,2 0 0,4 0 0,1 2 4,0-2-1,0 2 1,-2 1-1,1-1 1,0 2-1,0-2 1,-1 2-1,2 0 0,7 4 1,8 8 7,1 1 0,-2-1 0,-3 2 1,29 31-1,72 61 54,-83-80-16,-2 4-1,43 49 1,-59-60-31,2-1 1,1-1-1,0 0 1,0-3 0,3-1-1,1 1 1,0-2 0,1-2-1,1 0 1,0-2-1,1 1 1,-1-4 0,55 15-1,-39-22-31,1 1 0,2-2 0,-2-2-1,1-3 1,88-17 0,-71 11 19,114-6 0,-152 16 2,-3 3 0,2-2 0,-1 0 0,-1 3 0,0 1 1,1 1-1,0 0 0,30 14 0,-17-3 81,-2 2-1,1 1 1,-3 3-1,59 48 1,-54-39 38,1-4-1,66 40 1,11 2-270,-73-42 242,0-3 1,2 0-1,54 22 1,-87-42-258,0-2 0,-1 0 0,1 1 0,2-1 0,-2 1-1,2-3 1,-3-1 0,2 3 0,1-3 0,-2 0 0,2 0 0,-1-3 0,-1 2 0,2-1 0,-3 0 0,3-1 0,17-7 0,-4-4-1520,-1-8 705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3594 1000,'3'-24'983,"0"-1"1,3 2-1,0-2 0,2 2 0,1 0 0,13-23 0,-8 12-330,-1 2 0,9-42 0,-8-25 201,-1-192 0,-2-16 25,48-183 8,158-1047-352,-202 1457-569,45-126 0,-49 180 10,0-2-1,4 2 0,-3 3 0,4-3 0,2 1 0,0 3 1,1 0-1,30-30 0,-49 52 14,0 0-1,0-1 1,0 1 0,1 0-1,-1 0 1,0 0 0,0-3-1,0 3 1,0 0 0,3 0-1,-3 0 1,0 0 0,0 0-1,0 0 1,1-1 0,-1 1-1,0 0 1,0 0 0,3 0-1,-3 0 1,0 0 0,0 0-1,1 0 1,-1 0-1,0 0 1,0 0 0,0 0-1,3 0 1,-3 0 0,0 0-1,0 0 1,1 0 0,-1 0-1,0 1 1,0-1 0,0 0-1,3 0 1,-3 0 0,0 0-1,0 0 1,0 0 0,1 3-1,-1-3 1,0 0 0,10 26-169,-6 40 160,-4-59-8,0 110-29,-3-33 41,16 102 0,-9-164 18,0 1 0,0 0 0,4-1 1,-3 0-1,5 1 0,-1-1 0,1-1 0,2 0 0,18 23 0,-27-40-5,-1 1-1,3-2 0,-4 1 1,3-2-1,0 5 0,0-5 1,0 2-1,-1-3 0,1 3 1,0-1-1,0 1 0,2-3 1,-2 2-1,1-1 0,-1 1 1,3-2-1,-3 1 0,2 0 1,-1-2-1,2 1 0,-4-1 1,3 2-1,5-2 0,-4-2 2,-2 1 0,1-1 0,1 0 0,0-2 0,-3 3 0,1-3 0,2 1-1,-2 0 1,1-1 0,-2 1 0,1-1 0,1-1 0,-3 1 0,1-1 0,0 1 0,0 0 0,0-1-1,4-7 1,7-16 16,0 0 0,-3 0-1,2 0 1,-5-1 0,2-2-1,3-29 1,32-95-14,-46 154-3,0 1 0,0-3-1,0 3 1,0-1 0,0 1-1,0 0 1,0-3 0,0 3-1,0-1 1,0 1 0,0 0-1,0-1 1,1 1 0,-1 0-1,0-3 1,0 3 0,0 0-1,3-1 1,-3 1-1,0 0 1,0-2 0,1 2-1,-1 0 1,0 0 0,3-1-1,-3 1 1,0 0 0,2 0-1,-2 0 1,2-2 0,-2 2-1,0 0 1,2 0 0,-2 0-1,1 0 1,-1 0 0,0 0-1,3 0 1,10 27-72,-3 46 2,-10 778-45,-2-17 237,17-677-97,49 196-1,3 12 69,-47-151-28,20 114-1,-24-236-33,6 2-1,4-3 1,46 105 0,-72-193-25,1-1 0,-1-1 0,3 3 0,-3-2 0,1 1 0,-1-1 0,3-1 0,-3 2 0,1-1 0,2 1 0,-2-2 0,1 0 0,0 2 0,0-2 0,0 1 0,0-1 1,-1 1-1,2 0 0,1-1 0,-2 2 0,0-3 0,0 1 0,2 0 0,-3-1 0,7 3 0,-5-3 8,1-3 0,-3 2 1,3 1-1,-2-1 0,2-2 0,-3 2 0,2-1 1,-2 0-1,3 1 0,-1-1 0,-2 1 0,2-3 1,-2 3-1,1-2 0,0 1 0,0-1 0,-2 0 1,4-2-1,8-21 32,-1 2-1,1-2 1,9-36 0,87-394-23,52-188 65,-158 637-91,0-6 30,2-1 0,0 1 0,0-1 0,2 1 0,0-2 0,0 4 0,2-4 0,-1 4 0,1-1 0,0-1 0,1 1-1,1 2 1,2 0 0,15-14 0,-25 22-19,0 2-1,0 0 0,-1-2 0,2 2 1,1 0-1,-2 0 0,0 0 1,0 0-1,0 0 0,2 0 0,-2 0 1,-1 0-1,2 0 0,-2 0 1,3 2-1,-1-2 0,-2 2 0,2-2 1,-2 1-1,1-1 0,0 2 1,0-2-1,0 2 0,0 0 0,-1-1 1,2 1-1,-2-2 0,-1 2 1,3-1-1,-2 2 0,2-2 0,-3 0 1,1 2-1,2 2 0,38 65 149,121 458 32,-135-419-176,15 139 0,-27-148-3,53 197 1,-64-287-9,-1 0-1,1 1 1,0-1-1,3 1 1,-2-3 0,1 2-1,2-1 1,-3 1-1,4-2 1,-1 1 0,0-2-1,1 2 1,1-3-1,-1 2 1,1-1-1,0-1 1,-1-1 0,3 2-1,0-2 1,-2-1-1,1 1 1,1-1 0,0-1-1,2 1 1,-3-3-1,1 1 1,0 0 0,2-1-1,-3-1 1,3 0-1,-2 0 1,0-1-1,1-1 1,-2 0 0,2 1-1,0-3 1,-2 1-1,1-1 1,0 0 0,-2-1-1,1 0 1,1 1-1,-2-4 1,-1 3 0,2-2-1,12-12 1,-21 19 4,-2-1 1,0 1-1,2 0 1,-2-2-1,0 2 0,2 0 1,-2-2-1,0 2 1,2 0-1,-2-2 1,2 2-1,-2 0 1,0 0-1,1 0 1,-1-1-1,3 1 0,-3 0 1,1 0-1,-1 0 1,3 0-1,-3 0 1,1 0-1,-1 0 1,3 0-1,-3 0 1,1 0-1,-1 0 1,3 0-1,-3 0 0,1 0 1,-1 1-1,0-1 1,2 0-1,-2 0 1,3 0-1,-3 2 1,1-2-1,21 39 85,-6 43-3,25 301-44,117 451 0,-157-828-46,-1-1 0,3 0 0,-2 0 0,2-1 0,-2 1-1,2 0 1,-2 1 0,3-4 0,-2 4 0,2-3 0,0 3 0,0-4 0,0 2 0,0 1 0,0-1 0,-1-1 0,1 1 0,3-3 0,-3 3 0,1 0 0,-1-3 0,2 0 0,-1 3 0,2-2-1,-2 0 1,-1-2 0,8 3 0,-4-3-10,0 0 0,0 0 0,-1 0 0,-2-2 0,3 2 0,0-1-1,-2-1 1,2 0 0,0-2 0,-2 3 0,2-3 0,-3 3 0,2-3 0,-2 1-1,2-1 1,0 2 0,-3-5 0,2 5 0,-1-3 0,2-1 0,4-5 0,5-10 18,-2 1 1,-1 0-1,-2-3 1,1 3 0,-2-2-1,12-33 1,32-152 175,-40 145-162,35-254-20,-22 94 1,-19 186-54,0-1 1,21-47-1,-25 72 34,1 0 0,2-1 0,-2 2-1,1 0 1,2 0 0,0 0 0,0 1-1,2-1 1,-1 1 0,17-12 0,-26 22 0,2-2 0,-2 2 1,1 0-1,-1 0 1,0-2-1,3 2 0,-3 0 1,1 0-1,-1 0 1,3 0-1,-3 0 0,1 0 1,-1-1-1,0 1 0,3 0 1,-3 0-1,1 0 1,-1 1-1,3-1 0,-3 0 1,1 0-1,-1 0 1,2 0-1,-2 0 0,0 0 1,2 2-1,-2-2 1,2 0-1,-2 0 0,0 2 1,2-2-1,-2 1 1,25 30-200,6 51 312,-27-70-142,126 339-553,-91-207 653,-32-102-29,2-3 0,4 2 1,0-2-1,3 0 0,4 0 1,-1-1-1,38 52 0,-48-80-2,3-1 0,-1 0-1,2 0 1,0 0-1,1-2 1,-1 2-1,1-3 1,0 0 0,-1 0-1,3-1 1,25 6-1,23 4-30,89 11 0,-129-24 6,-1-1 0,0-1 0,0-1 1,34-5-1,-35 4 16,-3-1 1,0 2 0,3 1-1,-3 0 1,30 4 0,-41-3-2,0 0 0,-2 2 0,-1-2 0,4 1 0,-4 1 0,2 0 0,1 1 0,-3 0 0,1 0 0,-1-2 0,-1 2 0,3 1 0,-2 1 0,0-4 0,0 4 0,-1-1 0,0 0 0,0 0 0,3 11 0,35 58 95,-31-51-25,3 2-1,-1-1 0,28 32 0,-33-47-75,2-1 0,-2 0 0,2 0 0,-2 0-1,1-2 1,3-1 0,-2 2 0,0-2 0,2 0-1,-3-1 1,2 1 0,19 3 0,20 6 1,7 2-13,2-2 0,96 14 0,-134-27 2,10 0 9,0 2 0,-1 2 0,1 0 0,-2 2 0,39 11 0,-57-13 8,-2-1-1,-2 1 0,4 0 0,-4 1 0,1-1 0,0 1 0,0 0 0,-1 1 0,0 0 0,1-1 1,-3 3-1,1-2 0,-1 2 0,-1-2 0,3 1 0,-4 0 0,1 1 0,0-1 0,3 18 0,21 76 15,74 230-1,-81-272-67,5-3 0,3 2 0,52 76 0,-78-131 17,-1 0 0,0 0 0,2-2 0,-3 2 0,3-1 0,0 1 0,0-1 0,-1-1 0,0 2 0,1-3 0,0 0 0,1 3 0,-1-2 0,1 0-1,-1-1 1,1 1 0,-1 0 0,0-2 0,3 2 0,5-1 0,-4-1 12,2 0 1,-2-1-1,2 1 0,-2-2 0,1 0 0,-1-1 1,2 1-1,-2-1 0,0 0 0,13-7 0,14-8 18,-1-3-1,-1 0 0,56-48 1,-71 51 12,1-1 1,-1-1-1,-2-1 1,22-37-1,-23 36 6,0 1 0,0-1 1,41-37-1,-55 59-15,2-1 0,-2 1 0,1-1 0,0 1 0,0 0 0,0 0 0,0-3 1,-1 3-1,2 0 0,-2 0 0,2 0 0,-2 0 0,2 0 0,-2 0 0,2 0 0,-1 0 1,-1 3-1,2-3 0,-2 0 0,2 1 0,-2-1 0,2 0 0,-2 1 0,2 2 1,-2-3-1,-1 1 0,3-1 0,-2 2 0,1-1 0,-2-1 0,2 2 0,0 0 0,-2-1 1,2 2-1,0-1 0,60 70 72,-51-57-59,71 70 218,157 128 1,-237-210-236,45 34-38,-10-2-208,2-4 0,1 1-1,0-5 1,79 43 0,-107-65 152,2 1 0,-1-1 0,2 0 0,-1-1 0,1-1 0,0 0 0,-2-1-1,4-1 1,-4 2 0,2-3 0,0 0 0,0 0 0,0-3 0,0 2 0,0-1 0,0-1 0,-1 0 0,-1-1 0,1-1 0,0 0 0,17-7 0,4-8-2281,2-2 870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2168,'-10'0'3974,"10"0"-3909,-13 31 1258,-5 37-854,4 74 743,17 237-1,0-53-461,-13-48-259,-13 1508 2900,87-470-2427,-8-844-911,8 183 382,-63-551-420,95 1818-148,-89-1542-6,2-14-139,7-171 183,12 346-360,-28-500 261,-4 151 204,-9-68-3430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3:53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296 65 1560,'0'-4'400,"0"1"1,0-1-1,0 2 0,0-2 0,0 0 0,0 3 0,-2-3 0,2 0 0,-2 1 0,2-1 0,-3 3 1,3-3-1,-1 0 0,-2 3 0,2-2 0,-5-4 0,4 7-344,0 0 1,1 0-1,-2 0 1,2 0-1,-2 0 1,2 0-1,-2 2 1,2-2-1,-2 0 1,2 1-1,1-1 0,-2 0 1,0 2-1,0 0 1,0-2-1,2 2 1,-2-2-1,1 1 1,-2 0-1,3-1 0,-1 3 1,1-2-1,-3 2 1,2-2-1,1-1 1,0 1-1,-3 2 1,3-2-1,-1 1 0,1-1 1,0 1-1,0 1 1,-52 74 70,7-2 0,4 4 0,-54 150 0,114-277 75,44-83 0,-16 40-141,-37 70-71,58-109 603,-64 125-544,0-1-1,-3 1 1,3 0 0,0 0 0,2 0-1,-2 1 1,0-1 0,3 1 0,-4 0-1,3 0 1,0 0 0,-1 0 0,2 2-1,-2 0 1,1-2 0,-1 3 0,2-3 0,0 3-1,11-3 1,-12 4-27,0 1 1,-2-1-1,1 3 0,1-2 1,1-1-1,-2 2 0,-1 1 1,2-1-1,0 0 0,-3 1 1,4-2-1,-3 3 0,1 0 1,-1 0-1,0-1 0,1 0 1,-1 0-1,-1 1 0,5 6 1,65 97 365,-40-60-232,-18-25-313,38 47 493,-11-41-3282,-22-24 1840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5:52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1 300 3617,'8'-1'198,"1"0"1,0-2-1,-2 1 0,1-1 1,1 0-1,9-6 1,-5 3-172,0 1 0,-1 0 0,0 0 1,1 2-1,17-4 0,1 6 217,0 1-1,0 1 0,-2 2 1,34 7-1,-27-4 174,0-1 0,53-2 1,490-26 1065,106-7-949,266 6 667,454-13-967,-510 20-146,-461 14 14,1084-31 1638,112 4-589,35 33-1040,-20-1-199,-31-39 128,-621 27 84,334-8-543,-1192 9-2063,-80 3 1435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5.51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12 0 3641,'6'0'512,"-1"3"1120,-7 6-1288,-2 3-376,-1 5-616,1 5-112,-1 9-696,2 5 800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5:5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 15 2969,'-4'-15'3566,"-8"22"-1278,-8 7-2201,-52 24 926,42-24-668,2 0-1,-1 2 1,2 0 0,0 3 0,2 1-1,-35 31 1,59-49-347,-2 0-1,2-1 1,0 2 0,-2-1-1,2 1 1,0-2-1,-1 1 1,1 1 0,0-1-1,1 1 1,-1-1 0,-1 1-1,2-1 1,0 1-1,-1 0 1,1 0 0,0-1-1,0 1 1,0-1 0,0 1-1,1-1 1,-1 1 0,0-1-1,2 1 1,-1-1-1,-1 0 1,1 1 0,0-1-1,1 1 1,-1-1 0,0 1-1,1-1 1,0-1-1,-1 2 1,1-1 0,0 0-1,0-1 1,0 1 0,1 0-1,3 2 1,11 8-23,1-1 0,1-1 1,-1-2-1,27 11 0,-22-10 17,6 6-18,-2 1 1,-1 0 0,-1 3 0,27 23 0,30 20-217,-36-27-2435,-28-19 1505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0:45:59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37 1504,'-5'-36'10701,"17"45"-8918,16 20-1584,0-2-1,2 0 0,1-2 0,1 0 1,40 21-1,-71-46-199,8 5 6,0 0 1,0 0 0,0 0-1,-1 1 1,0 0 0,-1 2-1,11 8 1,-16-14-2,-1 1 1,-1-1-1,1 1 1,1-1-1,-1 1 1,-1-1 0,1 1-1,-1-1 1,0 1-1,0-1 1,0 0-1,0 1 1,0-1-1,0 2 1,0-1-1,-1-1 1,1 0-1,-1 1 1,1-1-1,-2 1 1,1-1-1,0 1 1,-1-2 0,1 1-1,0 1 1,0-1-1,-2 0 1,2 0-1,-1-1 1,0 2-1,-1-2 1,-2 4-1,-26 26-105,-67 70-64,42-27-3351,40-52 2289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5:24.0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3 504,'10'0'8505,"32"-3"-6812,-24 3-1557,1 1 0,-1 1 0,0 0 0,0 1-1,0 1 1,-1 0 0,1 2 0,-1 0 0,0 1-1,-1 0 1,1 2 0,-1 0 0,-1 0 0,0 2 0,-1 0-1,1 0 1,-2 2 0,23 26 0,-25-26-97,0 0 1,-1 1-1,-1 0 1,-1 1-1,0 0 1,0 1-1,8 27 1,-14-35-32,16 42 42,-3 2 0,-2 0 0,-3 0 0,7 85-1,-19 109 501,-1-198-497,-3 0 0,-2 0 0,-14 49 0,-12 26 25,-46 141 201,8-41 474,62-183-602,2 1 0,2 0 0,-2 67-1,9-87-86,1 0 0,1 0 0,1-1 0,0 1 0,8 19 0,43 97 247,-45-119-269,1-1 0,0 0 0,2-1-1,-1 0 1,2-1 0,0 0 0,1-1 0,21 16-1,-36-30-37,1 0 0,-1 0 0,1 0 0,-1 1 0,0-1 0,1 0 0,-1 0 0,1 1 0,-1-1 0,0 0 0,1 1 0,-1-1 0,0 1 0,0-1 0,1 0 0,-1 1 0,0-1 0,0 1-1,0-1 1,1 1 0,-1-1 0,0 1 0,0-1 0,0 0 0,0 1 0,0-1 0,0 1 0,0-1 0,0 1 0,0-1 0,0 2 0,-14 4 119,-4 1-114,11-1-1,-1 0 0,1 1 0,0 0 0,1 0 0,0 1-1,0-1 1,-5 10 0,-16 19 14,17-24 0,1 1-1,0 0 0,0 1 0,1 0 0,1 0 0,0 1 1,2 0-1,-1 0 0,-4 26 0,5-12 171,2-1-1,1 0 1,1 1-1,5 44 1,4 63 14,9 76-59,34 287-11,-38-55-64,-15-420-48,0 0-1,-1 1 1,-2-1-1,-13 43 1,13-52-29,0-1 1,-1 0-1,-1-1 1,0 0-1,-1 0 1,0 0-1,-1-1 1,-1 0-1,-10 11 1,14-19-100,0-1 1,-1 1 0,1-1-1,0 0 1,-1-1 0,0 1-1,1-1 1,-1-1 0,0 1-1,0-1 1,0 0 0,0-1-1,0 0 1,0 0 0,-1 0-1,1-1 1,0 0 0,-13-4-1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968 0 7098,'-3'3'0,"-8"1"-489,-11 6-295,-7 2 104,-8 4 128,-6 3 616,-6 1 352,-1 4 360,-4 0 16,0 1-231,0 2-193,-2-1-432,1 4-176,-2 0-329,-1 3-55,2-1 136,1-1 144,3-2 288,4-2-40,6-5-536,6-2-320,8-5 432,9-4-2465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1083 188 520,'13'-4'176,"16"-3"216,17-5 320,12-3 81,9-2-65,3 0-168,2-1-384,-1-2-104,-7 4-56,-7-1 8,-10 3 16,-10 3 72,-9 1 200,-13 3 0,-12 4-40,-11 4-96,-14 6-264,-13 7-72,-13 5-64,-15 6 24,-13 7 104,-14 6 64,-13 7 56,-11 5 8,-8 6-40,-7 3-32,-4 1 8,1 2 16,3-3 24,7 0 16,10-5-8,13-3-24,17-6-432,17-8-376,18-7 440,18-8-2585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0 420 1240,'12'-2'296,"19"-7"256,19-5-207,21-8-329,15-6-16,14-9-8,8-2 8,5-6 56,4-1 24,-2 0-8,-1-1-96,-5 1 0,-18 7-2577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1165 0 9474,'-19'6'88,"-27"8"-152,-25 7-720,-19 11 64,-15 6 104,-9 7 159,-3 2 553,-1 4 185,8 2 127,5 1-16,15 0-488,17-2-544,19-3-1401,19-5 1137,17-10-3513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0 783 1368,'15'-4'312,"23"-6"409,21-5-49,19-10-80,16-5-32,10-6-208,7-5-104,2-4-144,-1-1-56,-2-2-16,-5 1 0,-6-1-8,-6-1-16,-7 0-96,-9 0-184,-7 1-472,-9 2-152,-11 3-41,-10 2 289,-13 6 456,-8 7-1104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1662 101 1272,'-13'1'608,"-17"3"561,-22 8-113,-17 3-400,-18 8-248,-15 5-272,-10 5 64,-9 6 64,-5 8-8,-1 3-16,0 5-136,4 4-88,4-1-16,10 4-144,12-3-224,14-2-536,16-3-104,18-7-240,15-6 223,19-8 769,18-9 232,16-7 720,19-9 161,14-6-65,16-11-56,14-5-240,11-7-144,10-7-136,8-4-32,5-6-48,5-4-16,1-4-32,-1-2-32,-2-1-32,-3-2-8,-3-3-24,-5 0-32,-5-1-112,-6 2-120,-7 1-400,-11 2-40,-11 2 120,-13 5 152,-14 3 528,-14 5 80,-15 7 16,-18 7 16,-15 9-64,-18 6 24,-16 10 168,-16 10 104,-15 7 88,-12 6-8,-13 6-160,-9 5-136,-9 6-136,-5 3-24,-4 7-40,0 3-16,0 3-56,7 2-88,6 0-232,8-1-160,12 1-248,12-3-80,14-5 472,22-10-3193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0 504 1280,'18'-5'56,"22"-8"312,25-8 184,20-5 385,14-8 71,7-1-264,7-2-208,-1 0-384,-1-3-72,-4 1-80,-4-1-96,-6-4-584,-3-1-448,-5-2 584,-17 6-2721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6.02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10 30 608,'-4'2'192,"1"-4"120,0-2-72,3-4-80,0 1-56,0 1-32,2 1 0,0 7-168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1318 0 6401,'-21'6'312,"-29"8"281,-26 11-1002,-24 11-311,-18 10-336,-12 11 16,-6 4 424,-2 5 336,7 0 328,6-2 8,11-2-816,13-3 551,23-12-2111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0 608 2024,'12'-3'593,"22"-7"527,18-4-416,21-7-528,15-5-88,12-6-56,11-6-8,4-3 0,5-2 8,-1-4-8,0 0-16,-4-4-8,-2 2 0,-6-1-184,-6 1-312,-7 1 296,-20 9-3769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479 0 6305,'-24'11'112,"-30"14"-16,-29 17-600,-20 12-640,-11 7 704,13-5-3985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560 534 2232,'9'-2'601,"14"0"487,18-5-240,15-5-472,18-4-176,13-5-128,13-7-8,7-3 24,4-4 16,3-5 48,-2 0-8,-2-1-40,-5-2-32,-6 2-96,-7 3-48,-10 5-88,-12 2-16,-15 7 48,-16 3 72,-15 7 96,-19 4 24,-17 6 8,-19 7-32,-19 7-16,-18 5-8,-16 9 0,-18 7 8,-13 6 8,-14 10 32,-9 6 0,-11 9 0,-6 5 0,-5 6-8,1 5 128,5 2 88,9-2 0,18-3-87,19-9-482,23-10-607,25-13-392,26-12 64,24-14 336,27-15 559,24-14 425,26-15 24,22-12-31,19-11-89,18-9-377,14-8-103,11-4-48,6-1 48,3 0 568,-4 4 288,-4 3 192,-8 5 0,-11 7-239,-11 2-209,-14 8-521,-13 2 289,-26 10-1848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2092 105 992,'-9'0'440,"-16"1"464,-18 4 105,-20 6 23,-18 4-32,-16 11-112,-12 6-87,-12 8-217,-8 9-64,-7 10 8,-4 6-40,-2 5-144,2 1-80,4 2-192,6-1-32,11-2-16,10-5-88,15-7-216,18-8-256,18-10-568,20-10 31,21-9 169,23-8 256,22-9 576,19-8 48,19-7 48,19-7 8,14-9 104,12-4 104,6-5 232,8-5 64,2-5 1,0-2-81,-2-4-224,-2-1-88,-2-2-88,-7-2-32,-6-2-48,-8 0-40,-10 2-88,-9 1-40,-15 5 24,-15 5 40,-14 6 120,-15 5 24,-17 6 40,-16 8 24,-18 6 24,-18 8 32,-18 10 136,-16 7 56,-16 8 128,-12 9 32,-12 5-48,-8 7 24,-7 7 192,-4 6 16,0 8-15,1 3-89,9 5-344,9 0-104,16-1-232,13-1-64,20-7-128,16-7-160,22-9 63,18-8 41,21-11 144,20-7 136,19-11 80,21-11 0,20-9-56,16-9-56,14-10-64,13-7-8,8-9 48,4-4 40,1-6 96,1-3 8,-4-2 0,-6-2 8,-6 0-128,-9 3-264,-12 1-400,-10 5-232,-15 4-345,-13 3 129,-19 8 416,-16 7 208,-21 9 600,-19 8 224,-23 12 80,-20 12 176,-21 12 216,-18 10 64,-17 10 49,-15 5-113,-11 9-248,-13 7-80,-8 5-96,-8 9-56,-5 3-104,0 5-48,2 2-8,6-2 16,15-3-40,17-6-280,23-8-1120,24-10-937,29-11 1113,22-12-3321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1920 555 544,'19'-11'168,"24"-13"152,22-10 80,12-9 0,5-5 80,-3-1 57,-11 3 79,-14 2 96,-17 7 72,-16 4-96,-21 8-256,-18 8-136,-21 7-160,-19 9 112,-19 10 177,-18 9 31,-16 8-72,-15 9-112,-13 6-176,-8 5-40,-10 6-8,-2 7-8,-1 7 16,2 2 0,7 4 0,12-1-16,13-1-296,18-2-136,17-5-344,21-9-393,18-5-79,19-9 184,22-10 392,21-9 432,22-8 376,20-10-40,22-12-56,19-7-40,18-12-24,15-9 0,13-8 56,8-8 88,5-4 112,4-5 56,-1-2 16,-2-1-64,-6-1-128,-7 0-72,-9-1-400,-7 3-192,-13-2-344,-15 3-112,-15 1 279,-17 6 193,-18 7 496,-20 8 184,-17 9 112,-22 8 8,-19 12-31,-20 9 151,-22 10 400,-19 11 152,-18 9 88,-14 9-144,-13 9-311,-12 7-145,-10 8-216,-6 6-40,-9 8-112,-4 6 120,0 7 264,3 1 72,8 2-24,14-2-160,18-4-544,21-7-264,24-8-696,24-12-344,24-10-41,25-10 193,25-10 752,21-12 472,23-9 432,20-12 16,19-9-56,19-12-48,15-6-80,12-9 0,11-9 0,6-5-40,3-5-24,1-5-16,-4-1-8,-4-5-8,-6 1-24,-7-2-8,-8-1-216,-10 2-80,-13 2-64,-13 1 24,-16 8 320,-21 6 224,-17 9 192,-21 11-8,-20 10-128,-22 9-72,-20 13 152,-18 9 121,-21 12 151,-15 10-40,-17 10-248,-13 8-128,-13 8-144,-11 4-24,-8 8 16,-5 6 24,-2 2-24,1 4-40,5 4-264,7-1-112,12 0-32,12-2 8,19-6-176,19-9-393,22-9 529,24-13-6113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430 1167 1744,'24'-7'681,"30"-10"407,33-11-272,28-12-160,21-11-424,15-9-104,12-7-104,2-6-24,1-4-8,-2-5-8,-6 1-72,-10 0-88,-10 4-184,-13 3-48,-16 4 16,-16 5 64,-18 9 8,-17 8-56,-18 9-144,-15 7-9,-19 10 441,-17 8 256,-20 8 369,-17 9 175,-22 8 16,-17 7-40,-17 9-120,-17 6-144,-13 9-272,-13 8-96,-13 4-32,-8 8 0,-6 6 0,-4 8 8,-1 5-8,3 6-8,8 4-8,11 2-8,17-1-128,17-2-96,23-6-320,22-8-200,27-12-272,26-8 88,28-14 383,25-14 249,24-12 464,23-18 0,22-13-32,18-13 8,16-13 73,12-8 47,11-8 8,7-5-16,4-5-120,2-5-56,0-1-200,-3-4-384,-5-1 304,-29 12-2337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2308 97 5057,'-18'5'144,"-28"9"-32,-30 12-64,-28 10 8,-24 9 16,-17 7 312,-15 8 160,-8 6 265,-4 5 31,0 5-256,6 4-160,6 1-264,13 2-56,16-2-64,15 0-48,22-4-208,22-7-160,23-7-136,25-8 48,24-9 200,23-9 160,23-11 136,23-10 16,19-14 24,16-13 16,16-14 32,11-11-8,10-12-72,5-10-40,4-6-64,1-7-32,-1-6-168,-3-6-184,-6-3-313,-8-3-87,-9-1 64,-13 2 200,-16 1 344,-14 4 136,-19 8 264,-16 5 168,-20 9-240,-16 11 0,-20 12-120,-19 10-152,-21 13 288,-19 12 112,-20 10 152,-18 12 0,-16 14 16,-14 9-56,-13 10-72,-10 8 24,-3 7 8,-5 7-55,1 6-73,4 6-48,3 2-72,10 2-16,13-2-8,12-3-64,21-5-144,20-8-137,23-11-263,24-9-24,25-10 152,23-11 144,25-10 312,21-10 144,21-14 96,19-9 24,15-12 0,14-11-64,12-10-96,6-8-32,6-10-48,1-6-8,0-4 8,-2-5-8,-7-2-136,-4-3-216,-9 1-520,-9 0-136,-13 1 112,-12 3 263,-20 5 930,-19 8 295,-20 9 264,-20 10-32,-23 12-368,-21 12-152,-21 9-176,-18 12 32,-21 11 80,-16 8 32,-17 13-16,-13 8 16,-15 12 169,-9 7 79,-7 10 48,-3 6-56,2 7-296,5 5-120,11 3-224,12 1-56,18-3-24,22-5-200,20-6-328,25-10-441,23-10-559,23-10 160,22-12 439,23-12 473,20-12 480,20-14-88,16-14 160,-8-5-872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1117 0 3873,'-20'8'184,"-27"12"136,-26 14-320,-25 13 0,-13 12-8,-8 8 8,-3 3 8,4 0 16,9 1-8,9-7-304,15-5-272,19-9 304,17-12-3057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1900 10 2681,'-5'-2'432,"-10"1"440,-10-3-160,-14 2-136,-13 1-80,-13 4-192,-10 5-72,-13 6-144,-11 7-56,-11 9-144,-7 7-248,-12 10-472,-7 6 0,-4 10 256,-3 6 408,1 5 616,8 4 40,9 2-272,17-1-720,19-5 280,25-15-3745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6.38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46 3033,'2'-3'1536,"1"1"-696,1 1-392,1-1-128,4 1-24,0-2 24,4-2 73,2-1-17,5-1-152,-1-1-80,4 4-416,-1 1-328,-1 3-1353,-2 3 1121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1599 21 1568,'-2'-3'744,"-8"-2"593,-11-2-153,-12 2-144,-16 4-136,-13 7-63,-13 6-121,-14 11-400,-8 7-192,-10 10-152,-7 9-8,-5 7 40,-4 5 56,-1 7 8,5 2 0,5 0-40,13-2-48,14-5-584,17-5-568,19-9 631,19-11-6120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1412 0 1840,'-7'0'120,"-14"3"200,-12 2-207,-14 8 199,-14 5 112,-11 10 64,-10 7-16,-8 9-88,-9 6-24,-3 6 136,-5 6 80,0 4 40,0 1-39,5 4-201,7 1-160,9-2-400,14-1-192,15-5-1017,17-4 809,15-14-4569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1376 22 3513,'-1'-2'248,"-6"-3"424,-6-2-752,-9 2-544,-10 2-72,-12 7 72,-15 7 391,-10 8 914,-11 6 239,-12 8-8,-8 8-192,-4 8-328,-5 7-56,0 9 96,3 5 49,4 5-65,11 2-72,10-2-448,15-4-304,19-8-689,16-11-559,20-13 896,12-14-3025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1182 0 6625,'-13'4'248,"-17"5"345,-19 6-961,-17 10 79,-16 9 17,-11 8 16,-8 8 304,-5 8 176,1 3 80,1 2-7,5 1-113,11-3-88,10-3-216,13-4-201,16-3-1031,16-5 840,12-10-4617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1233 357 1312,'10'-12'368,"9"-19"497,9-13-57,-2-9 96,-2-1-64,-10 3-248,-13 8-120,-15 9-344,-13 10-40,-15 13-48,-15 11 0,-14 13 8,-12 10 0,-10 12 0,-8 10-16,-4 7-8,-4 6-16,1 5-8,3 1 0,8 5-8,6-1-48,12 1-688,14-2-448,14-2-464,16-4 591,13-10-879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1240 0 6465,'-8'0'296,"-14"0"137,-13 3-401,-14 4-32,-10 5-56,-11 8-8,-9 5 40,-7 9 32,-7 7 32,-4 8 32,-3 7 40,2 5-16,4 5-32,5 4-40,11 2-352,10 0-313,15 3-815,16-2 768,12-15-3697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648 0 6153,'-11'4'56,"-17"6"-200,-15 7-1024,-11 7-192,-9 6-17,-3 7 65,-4 6 1088,1 4 504,5 3 104,5 2 0,9-2-616,8 1 184,13-9-1344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916 52 1200,'-5'-4'584,"-4"-5"489,-9-2-209,-9-2-272,-10 4-216,-9 3-176,-9 9-40,-8 8-40,-8 7-72,-2 10-24,-5 6 48,0 8 16,4 3 24,3 2-64,8 2-192,8 0-64,12-2-288,12-2-64,15-5-176,13-2-208,14-6 575,6-7-1735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886 105 2401,'-2'-6'688,"-7"-5"680,-6-6-296,-9-1-368,-7 0-240,-11 1-296,-8 5 25,-7 6-73,-7 7-16,-4 6-64,-1 7-16,-2 6-32,0 7-16,5 5-16,3 4-16,7 5-217,8 2-47,11 2-288,9 1-224,14-1-136,13 0-384,15-4 775,4-9-1711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 0 5873,'-13'1'72,"-19"5"-320,-16 5-160,-16 6-216,-10 7-48,-5 5 136,-3 6 184,3 5 288,3 3 40,8 3-136,7-1 0,11-2-233,10-2-159,13-3 32,15-4-24,15-6 296,6-7-192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6.992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 0 1096,'0'2'192,"-1"1"128,1 0-152,0 0-288,0 1-256,0 0 200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0 130 152,'11'-7'80,"15"-7"40,12-8-32,6-6-24,3-3-64,-8 3-504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1137 18 1864,'-4'-1'665,"-8"-3"455,-10-2-184,-13 2-544,-11 1-240,-11 6-152,-9 4-64,-11 7 0,-6 7 56,-4 7 56,-3 4 16,-2 6-56,5 1-32,3 5-448,10 0-112,6 3-296,12-1-73,12-1 529,12-2 80,14-2 272,15-5 80,14-5-72,14-6 8,13-5 48,10-8 0,8-6-104,6-9-48,5-8-32,2-7-32,-3-7 80,1-6 16,-7-3 88,-12 3-192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918 136 1040,'0'-3'440,"-2"-5"441,-5-4 7,-9-2-160,-7 2-40,-9 2-112,-11 2-56,-9 6-112,-9 4-80,-7 6-80,-4 6-32,-5 4-55,0 5-17,1 2-96,4 4-56,7 2-96,8 1-8,10 1-73,11-1-39,12-1-112,13-1 0,14-3 104,11 0 56,12-5 112,13-2-128,12-5-96,9-4 8,8-4 112,7-5 152,4-6 120,4-5 24,2-6-64,1-6-8,-2-6-16,-2-2-16,-4-4 0,-6 0 8,-7-1 16,-8 1 16,-10 3 200,-9 2 88,-12 4 32,-12 5-16,-11 2-192,-12 4-136,-12 5-96,-9 2-8,-13 5 0,-10 5 48,-9 4 32,-8 5 24,-7 5 16,-4 3-16,-2 5-40,-2 3-56,4 3-256,0 3-128,6 2-144,7-1 72,7-1 248,9-1 144,11-3 128,14-5-24,10-3-56,16-4-32,10-5 88,15-4 112,9-3 240,11-4 72,9-3 16,7-4-112,8-3-192,4-6-48,7-2-64,3-6 0,2-5 0,2-2 8,3-4-8,-1-4 16,0-2 0,0-1-16,-1-3 8,-2 1 0,-3 2-16,-5 0 0,-2 1-232,-5 3-216,-7 1-880,-6 3 744,-14 6-2953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651 0 608,'-17'7'104,"-23"7"160,-20 10-144,-19 8-64,-10 4-96,-7 7-40,-1 0-216,3 3 168,15-8-480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0 834 1256,'8'-2'536,"12"-3"513,12-4-193,13-5-368,14-4-136,10-4-168,9-5-24,8-4 0,5-4-8,6-3-32,3-2-16,3-4-64,1-1-40,3-2 8,0-2-8,-1-5-32,3 0-352,-4-4-248,-1-2-128,-4-2-520,-3-2 823,-18 8-1463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936 0 3905,'-22'15'-288,"-32"20"288,-26 23-1136,-24 15 79,-14 12 481,-6 3 200,1-1 376,5-5 184,10-11-56,23-18-912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1033 2761,'14'-5'584,"16"-6"704,20-7-848,20-7-24,14-9-168,13-8-48,13-7-88,9-6-40,7-5-48,5-6-24,1-2-8,1-4 0,-1-2-56,-5-2-88,-1-1-232,-5 0-200,-3-1-560,-6-2 624,-20 14-2761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2488 0 1888,'-11'4'72,"-16"10"64,-18 10-104,-17 12 16,-14 11-8,-15 9-40,-11 8 40,-11 9 393,-7 7 183,-9 5 208,-6 4 0,-5 3-368,-3 1-184,-2 2-216,0 0-48,1-2 0,4-2 8,7-5 8,8-6-32,13-8-72,10-9-80,15-10-552,16-11-360,17-12 560,18-11-2737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0 961 1040,'12'-5'560,"19"-8"441,18-7 47,16-8 40,17-5-176,11-5-160,11-4-360,9-6-168,5-5-175,7-5-25,3-2-16,-1-6-8,2-2 0,-1-2 0,-3-3-217,-6-1-223,-2-2-696,-8 2 600,-19 12-4233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0 598 4585,'11'-3'160,"15"-5"8,17-7-152,14-6-40,13-5 0,9-4 0,4-3 24,3-3 24,1-1 8,-1-2-8,0-1-8,-2-1-16,-1-2-8,0-1-88,-1-2-240,1 0-568,0-3 512,-15 8-2825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7.39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1416,'3'5'64,"-2"-5"136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 0 4241,'-18'10'-928,"-26"15"928,-5 3-3313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0 898 2064,'12'-6'393,"16"-10"455,19-10-24,16-9 0,14-7 0,11-5-160,8-4-352,5-3-128,3 0-152,1 1-8,-1 1 0,-1 2 1,-2 2-9,-1 2 0,-3 0-24,0-2-161,-4 2-359,-4-2-176,-4 1-680,-8 2 736,-14 7-2985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949 0 1352,'-21'13'104,"-29"16"72,-25 14-144,-18 14-56,-12 6-8,-3 1-64,2-1-48,9-6-112,10-9 24,13-9 112,15-9 24,14-9 96,16-10-664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1303 808,'10'-7'176,"16"-8"176,18-11-48,17-7 360,14-7 201,14-2 271,8-2-64,9-1-456,3-1-200,5-1-272,1 1-56,3 0-64,-1-2 0,-1-1 0,-1-1 0,-1-2-8,-4-1 0,-4-1 0,-4 0-8,-5-1 0,-6 3 0,-5 2-8,-5 2 0,-9 3-104,-7 5-56,-8 1-152,-9 4-112,-10 1-280,-9 4-136,-10 5 16,-9 4-88,-10 6 223,-10 4 137,-10 5 224,-12 7 336,-10 6 472,-8 9 104,-8 8-31,-9 6-97,-5 8-216,-5 7-48,-7 7 0,-4 4 72,-7 6 56,-2 3 40,-3 1 0,-1 0-104,1-1-128,0-4-48,5-3-80,3-4-64,5-3-304,5-5-40,5-4 40,9-6 104,7-2 232,9-4-144,10-7-720,10-2 536,10-7-2137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0 828 1312,'12'-6'488,"19"-6"417,19-8-105,17-8-344,13-7-192,12-7-200,6-3-32,6-4-24,1-4-8,2-3 8,0-3 0,-3-1 0,-3-2 0,-4-1-152,-4 0-152,-4 1-680,-7 1 560,-15 9-2113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1398 0 400,'-8'3'40,"-16"5"32,-16 6-72,-14 7 32,-13 6 112,-12 6 368,-7 5 96,-7 4 49,-5 2-129,-2 3-360,0 2-96,-1 5-56,2 0 0,5 4 16,5-1 0,10-2-136,11-3-304,16-9-425,11-8 425,15-8-1168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1014 6 1768,'0'-2'384,"-3"-1"273,-4 2-233,-7 2-272,-5 4-96,-12 4-56,-7 8 0,-11 6 40,-8 3 16,-8 5-32,-7 3-64,-6 2-160,-6 2-48,-2 0 64,0 1 72,2 0 112,7 0-8,10-1-425,12 0 305,13-8-2080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925 0 64,'-11'3'168,"-14"4"80,-15 5-48,-17 8 168,-11 7-56,-10 5-72,-8 10 128,-2 4 145,-1 7 375,1 1 136,9 0-152,10-1-232,11-3-560,13-6-224,16-6-144,15-7 40,13-10 168,13-8 80,15-11 72,9-7 0,11-11-208,10-6-192,7-7-440,6-5-80,5-4 112,3-2-129,3-3 657,-14 7-1272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1247 226 4777,'-14'4'-80,"-19"8"-416,-21 8-272,-18 8 216,-14 6 112,-13 6 488,-6 5 312,-5 3 96,1 2-96,0 2-280,5 0-72,10 1-16,11-1-48,13-3-24,16-4-112,20-6-312,17-8 16,18-7 87,17-9 137,16-7 632,13-8 73,13-8 31,12-7 72,8-11-264,7-6-16,5-7-56,4-6-56,1-4-64,0-3-8,-1 0-16,-3-2-8,-5 1 0,-4-1-8,-7 4 0,-7 2-16,-9 2-88,-7 4-232,-10 1-504,-6 5-320,-11 1-9,-9 4 329,-9 3 944,-13 1 488,-12 5 369,-10 4-57,-13 4-368,-9 5-104,-12 8-184,-8 7 8,-10 6 0,-6 9 24,-8 6 64,-6 6 24,-4 7 1,-2 3-49,0 6-176,4 4-80,5 2-264,6 2-392,11 0-553,10-3-319,14-3 648,17-11-3001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1538 214 416,'10'-5'16,"8"-8"0,8-6 0,2-5 528,-3-3 336,-5 2 313,-8 1 15,-11 3-448,-10 3-280,-11 4-264,-12 1-24,-12 6-8,-9 3-8,-11 5 32,-8 4 48,-9 3 17,-10 5-41,-6 5-64,-8 4-56,-6 8-48,-4 5-8,-3 7-24,0 5-16,3 5-160,7 3-272,8-1-561,10 0-463,13-5 712,19-10-3281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7.97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0 5169,'2'5'2329,"2"-5"-1225,-1 0-808,0-2-872,0 5 264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1850 0 3961,'-7'0'584,"-8"0"808,-13 0-1272,-10 4-376,-11 2-16,-9 4 88,-12 2 120,-9 4 232,-9 2 104,-11 4 64,-8 5-40,-6 5-104,-5 7-112,-2 8-320,-2 6-112,3 7-120,1 6 32,7 3 208,7 2 96,10 2-264,13-3-496,16-3 504,18-14-2673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1824 4 1376,'-1'-1'544,"-6"-1"521,-9 1-121,-7 2-16,-12 5-232,-11 4-144,-12 4-272,-10 3-120,-11 4-96,-10 2-40,-8 4-40,-8 3 0,-5 2 16,-6 4-8,-4 6-24,0 3-24,-1 5-48,5 4 0,5 5-120,8 1-104,11 3-352,13 0-280,14 0 512,18-11-3209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73 328,'7'1'344,"12"2"216,15-4-16,16-6-248,15-9-344,15-10-24,-6-1-1880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205 0 1664,'-15'11'304,"-15"12"169,-12 9-233,-4 3-841,6 0 393,8-7-1664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1566 0 2609,'-7'1'592,"-11"2"488,-11 4-504,-14 6-88,-14 5-176,-11 7-56,-12 6-8,-9 7 8,-10 7 0,-7 5 16,-8 6 65,-4 3-1,-1 3-144,1 1-56,5 0-112,11-2-64,12-3-360,15-6-289,18-7-847,18-10-256,21-7 912,11-10-1753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1498 18 2953,'-7'2'272,"-9"0"232,-16 7-376,-11 3-48,-13 7 40,-10 2 72,-9 5 144,-9 5 8,-3 3-96,-5 2-72,1 2-136,-1 3-32,4-1-8,3 2-24,7-1-120,12-3-176,9-2-592,12-5-280,14-4-9,13-6 177,13-6 624,14-5 312,13-6 368,10-7 216,14-7 16,8-6-16,11-5-240,7-7-200,6-3 72,3-3 89,5-4 135,2 0 24,-2-1-80,-1 0-80,-4 1-152,-3 0-32,-7 2-16,-9 1 0,-6 3-24,-11 1-24,-8 6 48,-13 4 96,-11 4 152,-13 7 88,-13 6 128,-11 7-16,-14 5-80,-8 6-8,-11 7-40,-9 7 32,-9 6 89,-8 5-33,-7 4-72,-6 5-72,-3 2-144,-2 4-40,0-1-56,2 2-8,6-2 0,9-4-8,9-4-80,12-6-112,18-6-336,13-7-80,18-7-361,15-5 97,17-7 320,16-7 80,13-7 440,11-7-8,14-8 8,7-8-8,10-6 0,7-6 8,4-6-216,2-5-64,0 0-64,-4-2 8,-2 1 216,-9 2 80,-6 1 96,-11 5 64,-10 6 312,-13 4 160,-11 7 424,-12 8 16,-15 6-207,-10 5-153,-16 7-360,-10 6-48,-14 7-16,-11 5 40,-12 7 48,-10 6-16,-9 6-48,-8 4-64,-8 4-128,-5 3-40,-4 4-32,-3 1 0,1 4 32,4 2 48,7-3 24,9-1-40,15-5-400,15-6-320,20-6-312,17-7-264,18-8 351,18-8 281,16-10 376,17-9 272,12-10 48,11-10 0,12-8-80,6-7-8,9-6-8,2-2 0,4-2-8,-1 0 0,-3 0 0,-2 3 8,-8 3 8,-7 1 16,-6 3-8,-10 3-8,-9 1-24,-10 5 8,-13 5 32,-9 2 96,-15 10 64,-13 3 24,-11 6-8,-14 7-88,-13 7-40,-12 8-40,-14 8-16,-10 6 8,-10 9 8,-9 4-7,-10 6-25,-4 4-25,-6 4-23,-2 2 8,1 4 40,4 3 24,10-4 81,13-1-17,14-5-233,22-6-375,20-10-400,20-6-136,22-11 248,18-8 456,19-10 576,19-11 152,14-10-32,14-12-104,10-9-224,8-11-8,5-6-8,3-6 0,-1-5 0,1-3 0,-4-1 0,-3-1-72,-6 1-480,-7 1 384,-19 13-3577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2000 92 2969,'-9'2'496,"-15"1"504,-18 5-632,-16 7-152,-17 9-112,-14 9-16,-15 7-40,-11 9 8,-11 10 336,-9 8 128,-6 8 136,-5 4-7,2 7-337,1 1-136,7 0-128,10-1-32,14-4-144,15-8-80,20-10-288,20-10-169,24-12 41,22-11 72,23-15 280,23-11 184,19-15-24,20-11-8,16-12-16,11-11-80,13-11 24,7-7 16,6-8 24,5-3 80,1-2 104,-1-2 8,-2 0-16,-3 2 0,-7 4-16,-5 1 0,-6 5-8,-10 5-56,-10 3-200,-11 4-88,-13 4-16,-14 4 56,-13 7 368,-16 6-96,-14 8-144,-16 7 80,-17 10-89,-17 8 209,-14 11 265,-18 10-81,-15 10-64,-12 12-16,-11 8 224,-10 8 120,-9 10 272,-3 5 192,-4 10-88,2 4-111,5 4-297,9 1-184,11-3-336,16-6-168,19-8-441,21-12-375,21-14-352,25-13 104,20-17 463,22-14 345,21-17 152,18-13-40,17-15 168,-9-1-520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870 679 1720,'21'-11'528,"27"-15"457,27-16-505,19-10-232,15-10-200,4-4-16,0-2 0,-8 2 16,-11 3 16,-15 5 24,-16 8 360,-17 9 200,-19 9 40,-14 10-32,-19 8-408,-15 8-240,-16 10-72,-18 10 8,-16 11 48,-15 12 16,-14 8 0,-12 9-8,-12 9-8,-8 7-8,-5 6 16,-6 7 24,2 2 64,-1 3 73,10 1 63,10-2-8,17-6-272,20-10-352,21-8-881,26-11-183,22-13 664,15-13-2705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241 0 3537,'-14'3'72,"-19"4"-112,-21 5-536,-18 9 344,4 0-2529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208 0 1824,'-14'10'609,"-15"11"463,-13 8-712,-3 8-600,2 2 48,8-7-3241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3.5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10178 0 6601,'-52'7'392,"-83"16"265,-93 23-465,-92 31-128,-81 33 0,-74 39 48,-61 39 8,-53 42 8,-45 44-8,-38 49-56,-28 48-40,-15 51-128,-4 45-64,17 40-24,31 26 40,52 7 304,63-12 168,82-33 32,88-44-136,97-56-1576,96-59 936,81-87-6754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8.41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12 1 10410,'-3'13'848,"3"2"553,-9-4-865,9-5-768,3-2-600,6-2 456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0 385 144,'17'-8'0,"19"-10"-16,23-10 0,18-12 8,10-6 8,7-3 16,2-4-8,-2 1 0,-5 2-8,-17 9-136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1440 1 1016,'-10'-1'64,"-18"1"280,-16 3 48,-18 1 48,-17 6 9,-14 5-177,-13 6-96,-9 6-72,-7 5 8,-3 5-48,-1 3-16,2 5-88,5 5-184,10 2-616,9 1 503,22-8-1703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2151 1 2064,'-7'0'192,"-8"-1"241,-13 2-409,-12 2-48,-14 6 8,-12 3 24,-12 5 160,-8 3 96,-10 5 96,-6 3 0,-8 4-128,-7 5-96,-5 6-120,-5 6 0,-6 4 32,-3 5 56,0 2 136,3 2 16,8 2-40,10-1-64,13-3-208,18-6-72,19-10-312,19-7-264,22-9-88,20-10-41,21-7 449,8-7-1528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1705 0 6201,'-11'3'88,"-18"4"-192,-17 5-16,-17 5 40,-12 4 40,-11 3 128,-8 1 40,-9 3 40,-2 3-24,-6 3-80,0 2-72,-1 5-136,-1 1-8,4 3-120,3 2-104,8 4-32,6-1-24,12 2-224,12-2-248,14-5 536,15-8-2449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1978 10 776,'0'-2'248,"-4"0"168,-3-3-200,-8 4-24,-8 1-72,-8 6 104,-11 1 89,-9 5 103,-10 4-16,-10 2-104,-10 6-104,-9 2-168,-8 5-24,-9 6-16,-8 5 16,-6 5 0,-4 5 0,-1 5 8,0 5 8,2 3 0,8 0 8,8 1 0,11-3 16,15-5 184,15-8 48,20-8-112,16-7-144,19-10-216,18-9-80,14-11-208,16-9 24,14-8-136,14-11 15,10-6 321,10-8 96,8-5 168,8-5 0,5-2-128,5-2-232,3 1 216,-17 9-792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1400 0 1848,'-20'7'553,"-24"11"351,-27 10-336,-23 9-192,-19 9-104,-11 6 0,-7 7-16,-2 2-48,1 4-296,6 1-296,7-2-576,6 0-152,12-1 479,22-12-1447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1314 0 2809,'-7'1'376,"-14"2"296,-12 6-352,-15 5-288,-11 7-32,-12 7 8,-7 7 72,-6 7 80,-5 7 32,-3 7-16,-1 4-56,3 4-200,0 1-120,4 1-88,6 0-96,3-2-40,9-2 48,9-5-312,7-6 407,15-11-1943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1587 0 1496,'-10'1'208,"-13"4"264,-18 3-55,-16 9 55,-13 9-16,-13 8-80,-10 8-40,-9 7-104,-4 7-40,-5 3 24,-3 5-32,1 4-48,2 0-8,6 2-88,7 0-40,9-1-128,10 0-40,14-6-376,13-4-72,16-6-56,14-8-249,15-7 169,15-8 72,15-9 264,3-7-48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983 0 2473,'-9'1'560,"-13"1"664,-14 5-848,-13 5-104,-12 8-184,-8 9-32,-6 9 40,-4 10 16,-3 7 40,0 5 40,0 6 96,6 1 16,5 3-40,9-1-64,12-2-256,11-4-232,12-3-392,15-4-96,13-5-96,13-5 184,13-8 552,9-10 112,11-9 192,7-10-32,10-11-352,4-12-16,5-8-80,5-10-113,1-9-207,1-5 360,-13 2-1080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621 0 3041,'-15'10'56,"-21"11"-72,-17 15-8,-15 13 56,-8 10 64,-2 7 328,4 4 168,4-1 128,12-3-72,12-6-472,14-6-232,17-5-384,16-7-32,16-8 144,16-7-64,13-9 160,11-11-48,12-8-16,8-12 64,4-8-360,7-7-73,2-9 321,-14 4-1072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9.22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36 9362,'13'-7'-584,"-7"-7"-1112,17-1 695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533 0 2521,'-14'8'0,"-18"11"136,-17 13-617,-10 10 313,-9 8 360,0 6 505,1 2 183,9-2 56,11-2-232,9-3-400,15-5-176,13-5-192,14-9-64,13-7-40,15-7 56,11-6 40,11-10 0,10-6 64,6-7-8,7-9-40,4-6-24,4-9-424,0-7-408,1-7 520,-14 4-2873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731 0 4681,'-14'6'208,"-21"8"104,-16 8-416,-15 10-80,-12 9-16,-4 5 56,0 5 160,6 0 312,5 0 120,10-5-8,13-3-128,10-3-440,16-5-248,15-4-176,15-3 24,15-6 200,11-4 104,13-5 160,12-6 16,9-7 32,6-6 32,6-8 8,1-5 8,1-8-32,-1-5-88,-2-7-584,-4-6 456,-14 5-2729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1115 0 3201,'-12'3'256,"-17"5"368,-20 8-416,-16 7 0,-13 11 8,-11 8-96,-5 7-8,-4 9 72,-1 3 96,1 5 176,6 1 16,7 1-192,11-3-112,13-3-224,15-5-88,15-6-128,16-8-96,18-6-72,15-8 16,16-6-16,14-8 80,13-9 144,8-8 48,10-10 168,6-8-176,5-9-200,1-9-176,2-4-369,-1-6 529,-17 6-1088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1031 179 1064,'-6'-1'192,"-11"0"280,-10 1-312,-14 4-328,-13 7-24,-9 9-112,-12 8-48,-7 8 144,-6 7 48,-2 9 80,0 7 120,3 4 304,6 2 104,8-1 168,10-4 17,16-4-361,14-7-120,19-9 0,20-10 88,17-11 272,19-14 136,19-12-152,14-14-104,13-11-216,12-11-152,10-9-24,8-9-16,4-4 0,3-5 16,1-2-40,0 1-72,0-1-248,-2 2-144,-6 3-264,-6 2-288,-8 2 631,-22 13-1847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1963 3 480,'-7'-2'120,"-17"1"-8,-17 2 56,-20 6 8,-18 10 72,-19 8 120,-11 9 40,-13 9 41,-7 11-97,-7 6-64,-1 9-32,-2 8-40,1 5 48,4 7 200,5 2 200,10-2 216,12 0-80,15-10-295,19-7-321,20-13-697,24-12-311,22-12-456,22-12 0,21-11 55,18-12 609,1-4-1048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 0 1760,'-17'6'48,"-5"2"-1856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0 516 1776,'18'-7'272,"22"-10"305,21-11-401,18-7-128,9-7-56,5-3 0,-2-1 8,-3 1 8,-8 3 8,-11 3-8,-9 2-64,-13 5-24,-11 2 48,-14 7-40,-13 3-152,-13 6-185,-13 4 185,-5 6-1544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24 1480,'10'-4'-16,"9"-5"0,3-2-1432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0 653 2641,'19'-9'232,"29"-10"176,25-13-240,24-13-112,18-8-40,12-8-8,6-5 0,3-1 8,-2 0-168,-3 3-200,-11 0-521,-7 6 457,-25 10-1344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2214 0 1128,'-14'6'176,"-22"9"192,-21 7 144,-21 11 153,-17 4 127,-12 7-72,-12 5-168,-6 1-112,-6 5-232,-3 2-40,1 4-104,-2 2-40,5 1-16,2 1 0,7-1-24,6-1-16,10-4-64,8-3-48,11-6-184,9-5-88,12-8-368,11-8-248,11-8 584,14-7-2089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0.094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138 0 2753,'-3'17'560,"-3"8"536,-5 5-168,-3 12-312,-3 4-168,-5 14-456,-2 0-400,1 0-816,5-5 640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1030 1680,'10'-3'392,"11"-4"449,15-3-121,11-2-248,10-4-136,9-1-232,6-2-56,6-4-24,4-1 24,2-5 104,4-2 0,1-5-8,1-2-16,1-5-96,2-2-16,0-3-16,3-2 0,-2-4-8,3 0-16,-1-4-256,0 1-112,-2-1-128,-2 1-8,-5 1 176,-7 3 32,-6 2-217,-6 6 321,-17 9-1896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1716 0 1272,'-11'7'152,"-18"7"232,-20 10-40,-15 8 49,-15 9 39,-11 8 120,-10 4 48,-5 6 72,-8 5-16,0 1-224,-2 2-104,-1 2-168,4-1-72,4-2-88,2-1-72,8-5-200,6-4-360,9-9-656,8-5 712,17-11-3049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1124 1008,'12'-6'224,"20"-8"376,18-8-168,20-11-15,14-7 47,13-5 16,7-7-96,7-3-160,5-3-56,0-4-144,2-1-24,1-2 0,-1 0-16,-1 0 8,-5 1 8,-1 2-40,-6 2-152,-3 2-296,-7 4-136,-7 2-56,-8 3-25,-8 5 465,-16 8-1192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2175 0 1136,'-4'0'192,"-7"1"112,-9 5-80,-9 4-152,-7 5-32,-10 6 168,-6 4 129,-8 8 127,-7 2 40,-7 5 128,-7 4 40,-4 5 48,-6 3-16,-3 1-232,-5 3-119,-4 1-105,-1 2-24,-1 3-80,-3 1-40,0 1-120,-2-1-64,0 2-264,2-4-161,3 0-359,1-4-328,7-4-248,5-5 696,20-10-1825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1103 4625,'15'-7'136,"21"-9"-40,21-10-72,19-8-24,16-8 0,12-6-8,7-2 0,3-3 8,1-1 8,-1 0 16,-5 2 0,-5 1 0,-4 4 0,-4 1-16,-5 1 0,-2 1-8,-6 2-104,-5 0-152,-4 3-24,-8 0 8,-8 1 96,-9 2 152,-9 1 32,-8 2 24,-11 4 16,-6 2 0,-8 5-48,-4 2-536,-7 5-456,-3 5 519,-2 3-1535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1594 0 2168,'-10'4'409,"-12"7"287,-14 9-240,-14 7-320,-11 8-56,-11 4 8,-7 6 80,-7 5 192,-6 3 96,-4 5 80,-2 2-80,-2 2-208,-1 1-112,2-2-128,4 0 0,2-4 0,7-4 8,7-4 0,9-7-56,13-5-280,10-9-120,14-6-520,12-5-24,10-6 200,11-4 151,11-4 633,7-4 209,10-5 263,8-2 160,7-5 32,8-2-32,8-5-112,7-1-184,6-6-136,6-3-88,4-5-88,4-5-8,1-2 16,1-1 8,-1-2 56,-1-1 32,-1 0 32,-4-2-16,1 0-72,0-2-40,-1-1-272,-2 0-184,0-3-504,-4 0-512,-5 0 808,-14 8-2513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1757 0 1616,'-13'10'528,"-22"12"513,-22 15-33,-19 9-272,-14 10-144,-13 7-184,-7 6-88,-5 2 16,0 2-16,0 0-55,4-3-49,4-2-160,7-3-72,5-5-304,6-5-305,6-6-487,4-3-64,5-4 32,3-4-73,5-3 873,13-7-1144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1205 1880,'11'-6'456,"17"-5"441,15-7-33,15-9-136,14-5-248,10-6-296,7-5-64,7-3-72,2-4-8,3 0 184,-1 1 104,-1 0 120,-2 1 1,-3 4-177,-4-1-104,-1 1-136,-2 1-16,-2-1-40,-2-2-32,-2-1-184,-2-3-81,-4 0-143,-3 0-104,-7-1-24,-5 1-80,-6-1-392,-8 5-160,-8 3 647,-11 9-1255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1628 0 1312,'-6'3'312,"-11"2"320,-9 5-103,-12 4-177,-6 6-24,-9 4-48,-5 5 48,-7 6 160,-5 4 48,-3 3 24,-4 3-64,0 3-256,-4-1-104,1 3-120,-2 0-16,0 3-40,-1 0-8,-2 2 24,2-2 16,1-2 16,5-4 24,6-3-32,10-6-280,8-5-392,11-5-160,12-5-216,9-5 248,11-5 432,9-5 183,9-5 586,9-3 167,7-4 104,7-6 24,6-3-224,7-5-96,6-3-96,7-4-64,5-2-120,6-4-32,3-1-48,1-3 0,3 0 0,0-1 0,0-2 0,0-2 0,-3 1 0,-3-1-8,-1-1-8,-4 0-112,-3 1-344,-3-2-280,-1-2-472,-3-1 576,-11 9-2465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749 0 976,'-11'3'400,"-13"1"304,-13 4-151,-14 6-105,-9 3-216,-8 6 0,-4 3 264,-2 6 152,4 4 128,2 3-80,7 3-504,8 1-256,11-1-304,10-1-112,13-5-8,12-5 32,11-6 128,11-4 96,9-7 160,8-5 72,7-6 24,4-3-16,5-7-48,6-5-40,3-3-152,3-5-264,2-2 320,-10 1-2697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0.50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 1 1768,'-2'3'376,"-1"1"377,3 1-281,0-2-176,5 1 16,1-1 48,3 0 96,1 0 0,5-1-376,3-1-416,5-2 136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29 400,'6'-5'56,"5"-6"24,0-2-616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965 41 736,'-4'-3'368,"-4"-3"224,-6-2-128,-7-1 9,-8 1-121,-6 2-8,-8 5-104,-8 5-40,-6 5-8,-7 7 32,-5 7 160,-3 6 136,-3 6 192,0 5 64,2 3-71,3 3-137,9 2-320,9 1-184,11-2-280,12 0-136,11-7-72,14-3-41,11-8 137,10-8 96,8-7-24,6-7 72,7-7-168,5-7-176,5-4-384,4-6-128,2-2 119,0-2 185,0-2 496,-3-1 160,-1-1 32,-3 1-168,-2-1 136,-10 5-472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807 118 1240,'0'-3'512,"0"-6"321,0 0-217,-2-4-456,-3-1-168,-3 1 8,-3-1 64,-6 3 128,-4 1 72,-6 2 160,-4 1-16,-5 3-56,-1 1-64,-5 4-184,-1 2-64,-3 6-16,-2 2-8,-1 4 0,-1 5-8,2 4-8,1 4-8,1 4-64,3 6 8,3 1 64,6 4 40,8-1 16,9-1-56,12-5-328,9-3-104,11-9-24,10-6 48,8-7 264,8-7 72,4-7 72,5-4 16,2-4 16,-1-6-24,0-2 0,-2-2 0,-5-3 16,-5 0 24,-6 2 280,-3-1 72,-10 4 208,-4-1 56,-7 2-176,-6 0-8,-6 1-87,-5 0-49,-6 2-64,-4 1-72,-7 1-144,-4 5-40,-7 2-24,-6 4-16,-5 4 16,-6 5-8,-3 3-40,-3 5-144,1 3-456,1 5-305,4-1-927,8 1 984,10-4-2553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 3 1848,'-1'-2'96,"-2"1"-2040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 0 168,'-5'4'8,"-1"2"-184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1763 14 1608,'0'-3'664,"-3"0"673,-4-1-169,-8 1-400,-10 2-112,-10 5-168,-10 5-87,-12 6-153,-11 7-40,-8 5-64,-12 7-16,-6 4-32,-7 1-24,-6 1-64,-6 4 0,-3 1-56,-3 1-64,-1 4-128,2 2-88,3 1-129,10 1-63,9-5-624,16-5 704,20-8-4273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1579 1 6769,'-5'-1'-40,"-6"1"-400,-8 0 24,-10 1 304,-7 4 168,-10 2 360,-8 2 136,-10 5 17,-8 5-81,-9 3-208,-7 6-120,-7 4-216,-5 6-48,-6 6 0,-5 3 0,-3 6 64,2 6-40,2 0-208,7 1-160,13-2-705,14-5 657,19-12-4913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1810 0 6297,'-8'3'400,"-10"1"537,-13 4-937,-10 6 8,-9 2 40,-8 2 64,-6 3 192,-7 0 72,-3 1-8,-5 2-64,-4 2-200,-3 0-88,-4 2-104,-4 4-24,-6 3 16,-4 5 16,-3 4 40,-3 8 0,-1 3-248,5 4-224,6 1-609,10-1-567,12-6 912,21-11-3657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1570 0 3769,'-8'3'112,"-14"5"-40,-14 8-72,-16 5 0,-11 4 16,-15 7 80,-11 3 48,-8 4 64,-10 6-24,-4 4-72,-4 7-72,-3 4-136,0 8-16,2 2 0,5 5-48,7 1-368,12 0-568,14-6 607,23-13-1671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1025 0 7970,'-7'1'32,"-11"6"-512,-10 5-297,-12 3 257,-11 7 184,-7 6 720,-9 5 240,-7 5 161,-5 1-49,-5 4-272,-2 1-120,1 0-152,2 1-32,7 0 8,9-4-88,14-5-464,15-4-312,15-5-456,15-6-353,15-7 329,14-6 264,13-8 88,12-8 280,11-9 320,-4-1-2185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0.97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7 2184,'1'0'1721,"2"0"-529,0 0-296,0 0-168,2 0-696,-1-2-768,8-2 400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1291 1 2897,'-2'0'304,"-8"-1"288,-5 1-192,-12 3 16,-6 2 48,-11 7 88,-9 2-32,-8 5-168,-8 6-128,-8 6-224,-5 3-48,-8 5-96,-4 3-48,-3 6-64,-3 1 8,3 4 40,5-1 0,9 0-592,11-5-392,18-5 616,15-9-2273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985 22 2785,'-2'-2'880,"1"-3"736,-4 0-648,-7-1-360,-7 2-263,-7 4-25,-10 6 40,-9 5 32,-8 6-32,-5 5-64,-8 6-136,-4 6-56,-5 4-88,-1 1-8,-2 4-8,2 2 0,4 1 16,4 0 0,11-2-144,13-6-176,13-6-400,16-5-144,18-11-161,15-6 65,15-11 288,13-10 120,11-12 136,8-6 0,7-8-208,3-5-265,4-4 497,-12 7-1088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953 28 1720,'4'-3'600,"6"-1"481,0-2 367,-1-1 104,-5 3-215,-6 0-241,-16 5 168,-14 6-888,-11 5-80,-10 4-184,-8 7-88,-7 3-16,-6 5-8,-3 4-56,-4 3-72,-2 4-40,0 2 8,4 0 32,5 3-40,12-5-584,13-3-392,17-5-897,17-6 945,11-9-3977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1622 143 2208,'2'-1'889,"-2"-5"711,-2 0-40,-10 2-503,-8 1-281,-14 5-272,-11 6-88,-14 8-16,-11 6 40,-14 6 16,-7 7 0,-10 6-176,-6 3-104,-7 5-120,-1 2-40,-3 1-8,3 2 8,4-2-8,8 0-48,10-4-384,14-6-160,15-7-664,19-9-272,17-6-129,20-9 153,17-7 696,20-9 328,17-8 560,17-6 32,13-7 24,10-4-8,10-5 304,5-5 16,4 1 56,-1-3 8,-1 1-288,-3-1-24,-6 2-48,-5-1-8,-7 2-32,-7 1-16,-9 2-16,-7 2 0,-10 3 32,-10 3 153,-11 7 239,-10 3 56,-11 4-64,-13 4-136,-7 3-272,-12 3-64,-9 4 0,-9 4 0,-7 4 8,-8 4 8,-8 3-16,-8 5 0,-6 4-32,-8 4-16,-3 2-32,-5 7-8,-1 3 0,-2 5 0,2 3-40,6 1-112,7 3-168,11-2-104,13-2-232,15-6-193,18-8-295,17-8 0,20-9-40,18-10 199,16-11 425,16-12 96,12-9 296,10-9 160,8-6-24,6-8-8,1-2 200,1-3 160,-2 1 416,-2 3 136,-5 2-31,-6 4-185,-6 4-360,-8 2-112,-9 5 200,-12 6 272,-12 2 544,-12 5 136,-16 4-111,-11 4-225,-13 4-504,-13 4-112,-12 4-80,-8 8-8,-11 3 120,-8 7 40,-7 6 32,-5 6-23,-6 5-153,-5 6-88,0 3-112,-1 1-24,1 3-16,3-1 0,6-2 8,8-5 0,11-5-184,15-5-248,13-9-201,18-6-151,16-6 144,15-6 232,15-6 192,13-6 136,10-6-40,13-6-40,8-3-96,7-7 8,5-3 80,3-4 40,3-3 120,0-4 8,-1 1-8,-1-4 8,-6 1-8,-4 3 8,-8-1 8,-8 7 16,-12 1 32,-10 7 40,-10 5 200,-12 5 48,-12 5 0,-12 4-24,-12 6-112,-11 4 24,-10 5 64,-11 6 16,-9 6-56,-7 3-63,-9 5-89,-5 3-24,-6 3-48,-2 4-32,-5 3-8,-1 4 0,2 3 8,1 2 0,7 1 0,6-2-8,15-1-104,13-4-96,16-6-160,16-6-33,16-5 17,15-9 80,14-6 152,10-9 48,14-9 80,9-9 0,8-7 0,7-6-16,6-5 8,3-4 0,1-2 8,-2 2 0,0-1 0,-5 0 8,-4 2-8,-6 3-24,-8-1-80,-7 4-8,-9 2 48,-9 3 80,-13 3 216,-9 2 40,-11 4-8,-11 3-32,-12 4-112,-9 5-48,-10 5 8,-9 8 0,-11 5 32,-7 6 17,-9 7 39,-6 5-8,-5 5-24,-2 6-16,-3 5-8,1 3 80,6-1 48,6 1-56,10-3-160,11-4-120,14-6-200,13-5-8,14-6 40,14-6 8,13-4 47,11-7 33,13-5 40,9-5 24,9-7 96,9-4 8,7-7 8,8-4-8,6-6-16,3-4-56,4-4-40,-1-3 0,-2-2 16,-2-2 72,-6 1 40,-7 2 16,-9 4-24,-9 2-16,-13 5 8,-12 5-8,-12 8-32,-13 5 8,-12 5 0,-13 8 16,-12 7 48,-13 5 16,-11 7 0,-11 7 8,-8 6 0,-10 5 0,-7 7-24,-6 3-16,-3 6-8,-2 1 0,-2 3 16,4 0 8,5 0 8,5-1 0,12-4-24,10-4-160,16-5-312,15-7-88,17-9 8,18-6 128,18-7 256,16-9 64,19-8-16,15-9 0,13-9 24,13-9 16,10-9 32,9-7 8,2-5 24,1-4 8,-1 0 0,-6 1 8,-8 3 16,-9 3 0,-13 5 32,-10 3 8,-14 6 48,-12 6 48,-14 5 136,-14 5 32,-11 7-24,-14 3-16,-11 7-56,-12 4-8,-9 7 24,-9 5-24,-8 4-72,-6 6-32,-8 4-24,-4 4-8,-5 3-24,-3 3-8,-3 1-24,1 0-8,2-1-16,3 0 8,7-3-8,7-1 0,11-3-88,12-5-48,12-3-160,13-5-24,13-4 88,12-4 32,12-3 208,11-5 24,10-3 16,12-5-8,9-2-40,9-7-8,10-4 0,3-4 0,7-5 8,0-5 0,0-3 24,-3-2-8,-2-3 8,-4-1 0,-5 2-8,-8-1 0,-8 3 24,-9 3 24,-9 3 128,-11 6 24,-10 3-16,-11 6 0,-9 3-128,-11 6-32,-9 4 8,-11 5 9,-8 6 55,-9 6 8,-8 5 0,-7 6-32,-7 4-48,-5 5-24,-5 7-8,-4 3 8,1 3 40,0 2 16,5 0 8,8-1-8,11-3-80,13-4-96,15-5-96,14-7-24,15-5 72,12-8 64,16-7 80,14-9 16,13-7-24,15-9-16,12-10-8,11-6-8,8-8-121,4-5 9,4-5 16,-1-1 24,-4-1 120,-7 1 8,-7 3 16,-9 3 8,-12 4-8,-12 4 8,-12 7 24,-13 6 0,-16 6-8,-13 3 8,-15 9 9,-14 4 15,-12 9 32,-13 5 8,-10 9-16,-10 5-32,-8 6-40,-9 5-24,-7 8-8,-6 3-8,-4 7 16,-2 0 40,2 4 104,3-2 32,11-2 24,12-3-24,17-5-152,16-8-104,18-7-64,20-9-16,16-6 104,17-8 80,17-8 40,12-8 0,13-8-48,11-8-16,8-5-16,7-6 8,5-6 8,2-2 8,2-3 8,-1-1 8,-4 0-8,-3-1 0,-6 2 8,-6 2 0,-11 4 24,-10 5 24,-14 4 72,-12 7 40,-13 4 0,-12 6-32,-12 5-72,-11 2-40,-11 5-16,-11 5 48,-9 7 8,-9 4-8,-8 7-16,-6 4-48,-5 6-16,-3 7 0,-2 2 0,4 5 16,2 0 0,9-2 8,11-2-24,11-4-48,15-7-56,14-4-8,13-7 8,15-5 40,11-5 104,12-7 16,10-6 8,10-6 8,7-6-72,8-7 0,4-2 0,3-4 0,1-4 8,-1 1 8,-4 0 8,-3-2 0,-7 1 0,-6 0 0,-8 1 8,-9 3-16,-11 2 0,-10 5-8,-9 2-32,-9 3-16,-12 6-8,-9 4 0,-11 6 48,-10 5 16,-8 7 24,-10 7 0,-6 6-8,-8 7 0,-3 7 0,-3 2-8,-3 5-8,3 0 8,1 0-8,8-2 0,10-1-16,11-5-24,10-6-104,15-5-8,14-5 0,13-5 16,11-7 96,15-3 40,12-6 8,9-6 8,12-3 0,9-8-40,6-7 0,7-4 0,1-6 0,2-2 8,-2-3 8,-4-3 8,-5 1 8,-8-1 0,-9 3 24,-13 4-40,-9 3 0,-11 4-16,-12 5-64,-9 5 8,-13 5 0,-11 5 16,-10 4 56,-12 6 8,-12 8 8,-10 6-8,-7 5 0,-8 5 8,-6 8-8,-5 2 0,0 5 0,-1 1 0,6 0-8,6-1 0,12-2-16,11-4-16,14-4-88,15-5-16,14-5 24,13-7 24,12-2 144,11-8 32,13-4-16,11-6-8,11-5-80,8-7 0,10-3-8,5-6 0,5-4 8,2-2 8,1-4 0,-4 1 8,-3-3 8,-4-1 0,-7 1 8,-8 1 0,-11 3 24,-9 5 32,-13 6 24,-12 3-24,-12 7-32,-12 5-40,-12 5-24,-11 7 16,-13 5 24,-10 6 8,-10 6-8,-6 4-8,-9 5-16,-5 5-16,-4 2 0,-2 3 0,-1 3 16,1-1 8,6 1 0,7-1 0,10-3-32,14-5-96,14-3-80,15-5 0,13-7 24,13-5 120,11-6 88,12-7 16,11-6 0,12-8-32,11-7-16,7-6-8,8-5 0,6-4 0,2-2 16,0-1 0,-2-1 8,-4 3 8,-3-1 0,-7 3 0,-11 3 16,-7 4 24,-13 4 104,-11 6 64,-13 3 8,-10 6-39,-13 3-97,-11 6-72,-12 3-16,-10 7-8,-10 4-24,-9 5 0,-5 5-8,-6 7 0,-6 3 8,1 2 0,-1 0 8,4 2 0,5-1 0,8-2 0,14-4-128,10-5-65,14-3-15,15-7 24,13-4 128,15-7 96,12-5 32,12-7-8,12-7-24,10-7-40,7-4-8,6-7 0,5-3 8,0-3 8,0-4 8,-3 0 8,-4 0 0,-7 0 0,-7 3-8,-11 3-16,-10 7 0,-11 5 0,-11 6-64,-14 5-24,-11 8-8,-13 3 0,-14 8 72,-10 7 16,-12 5 8,-9 7-8,-7 4-8,-8 7-8,-5 3-8,-4 3 8,2 3 24,1-1 0,5 0 0,11-3-16,11-5-200,14-4-120,15-7-48,15-6 0,14-7 208,15-6 112,12-9 64,13-7 8,11-8 0,9-6-8,9-4-8,7-5 0,4-1 16,0-3 8,1 1 16,-4 0-8,-5 1 8,-6 1 0,-10 5 0,-9 2 16,-11 5 64,-12 3-8,-13 7-24,-10 2-16,-15 7-64,-12 4-8,-13 8 16,-10 3 8,-12 10 0,-10 3 0,-7 7-24,-7 6-8,-2 2 0,-2 2 8,3 2 8,5-2 0,8-3-8,10-2-64,15-7-112,11-4-40,17-7-40,14-6-8,16-8 96,14-5 40,13-7 48,13-5 64,12-6 24,10-6 16,9-4-8,5-4 0,5-2 0,-1-4 8,-2 0 16,-7 0 16,-6 1 0,-10 2 16,-13 2 8,-12 5 32,-13 5 40,-12 4-8,-12 5-24,-14 6-40,-11 5-72,-15 6 0,-10 7-16,-12 7-16,-10 5 0,-10 7-8,-8 8 0,-7 2 8,-2 4 24,-1 2 16,2 1 32,9 1 0,12-5-88,14-3-168,16-7-232,19-5-24,18-9 56,16-5 144,16-9 232,13-7 24,14-8 24,10-6-8,11-8-16,8-7-136,4-6-121,5-4-7,-2-4 8,-1-1 136,-5 0 144,-8 0 32,-9 5 0,-10 5 0,-11 4-8,-14 7-40,-13 6-120,-14 6-8,-14 6-16,-13 5 32,-14 7 96,-12 7 0,-10 7 16,-10 6 16,-7 6 32,-4 6 8,1 3-16,2 2-16,6 1-40,11-3-256,12-4-800,14-5-352,15-5-217,14-8 137,17-6 808,11-8 352,13-7 240,11-8 88,9-6-88,7-6-16,6-2-88,3-5-16,2-1 88,-1-2 16,-3 2 112,-5 0 32,-8 2 32,-8 4-8,-9 2 40,-11 4 96,-9 3 376,-12 3 96,-10 4 176,-13 3 40,-11 5-224,-9 4-48,-10 5-127,-10 7-113,-7 8 80,-5 3 56,-6 7 16,-1 4-32,-1 4-224,2 2-104,6-2-80,7-2-16,10-1-56,12-7-72,12-4-40,16-8 0,13-6 120,16-5 56,13-5 16,12-6 0,12-8-72,9-4 0,7-4 0,5-5 0,3-3 24,0-2 16,-2-2 8,-5 0 8,-8-2 8,-4 1 8,-12 0 128,-8 3 56,-14 3 104,-10 3 24,-12 6-87,-13 4-65,-11 4-136,-11 7-32,-12 7-72,-12 9-8,-9 7 8,-7 6 0,-7 7 8,-6 4 0,1 4 8,-1 1 0,6 0 8,6-1-16,11-6-128,13-4-112,15-6-73,18-7-23,14-7-8,16-5 96,15-8 72,14-5 16,11-5 128,12-6 0,7-3-8,6-5-24,6-2-32,-1-1-8,0-2 0,-4-1 32,-8-2 48,-8 2 24,-11 3 64,-13 1 40,-12 5 72,-13 5 8,-14 4-40,-10 3-16,-15 5-16,-11 6 16,-12 4 16,-11 6 0,-10 7-56,-8 4-16,-6 7-32,-7 4-8,-1 5-16,0 2 0,1 0 8,8 2 8,9-1 48,14-3-48,14-4-144,17-3-40,16-6-72,17-5 32,16-5 160,14-5 24,14-8 16,12-7 8,12-8-16,8-5 0,5-8 0,3-5 8,-1-6-8,-3-2 72,-5-4 32,-9-1 8,-10 0 80,-11 3-64,-12 2 40,-12 2 17,-16 4 79,-10 5-24,-15 2-40,-9 8-32,-15 5-104,-9 7-16,-11 8-40,-10 9 0,-8 8-24,-9 7-8,-4 9 16,-2 5 8,2 6 8,3 1 8,8 2-32,13-3-32,14-5-208,15-5-40,19-4 0,14-7 23,17-6 249,14-8 56,15-7 64,11-9 1,12-6-65,9-8 0,9-4-16,4-4-8,4-4 16,1 0 0,-4-2 8,-3 0 16,-6-1-8,-8 0 0,-11 3 8,-9 1 16,-12 5 64,-14 3 40,-11 4 16,-13 5-32,-13 4-64,-14 4-48,-13 9-40,-12 8 8,-14 6-8,-8 10 0,-9 6 0,-8 8-16,-6 5 8,-3 6 8,-1 4 16,5 0 24,5-1 16,10-3-24,14-5-64,17-6-72,14-6-64,18-9-8,16-5 80,13-8 64,15-6 48,14-5 24,13-9-16,10-9 0,10-5-8,9-7 8,3-7 80,3-4 0,-1-3 16,0-4 0,-6-1-72,-7 2 8,-8 1 8,-12 2 32,-13 4 48,-14 6 16,-13 4-72,-11 4-32,-15 6-80,-12 5-40,-13 7 32,-12 6-8,-13 9 0,-8 6-8,-8 9 8,-6 7 0,-5 5 16,-5 3 8,2 5 8,0-2 8,5 1 16,8-2 0,10-5-120,12-2-64,14-6-160,14-6-16,15-6 72,15-8 48,15-5 168,13-9 32,15-6 48,10-8 8,14-5 0,9-7-16,5-5-8,7-3 0,0-2 8,-1-2 8,-4 1 8,-4 2 0,-7 2-8,-7 4-8,-11 3 0,-11 4-8,-12 2 40,-11 5 16,-12 3-8,-14 4 8,-12 3-48,-13 7 8,-15 4 8,-13 8-8,-12 9 0,-9 7-24,-12 7-8,-5 9-8,-6 7 0,-4 4 8,0 7 8,1 1 8,6 0 32,10-5 24,12-3-56,15-8-72,20-8-72,18-7-32,20-8 40,17-9 72,19-10 56,14-8 8,15-8 8,10-9-8,12-8 0,5-6 0,6-3 8,1-2 24,-1 1 96,-3-2 8,-5 2 0,-4 2-16,-10 2-80,-8 0-16,-12 5-72,-11 2-16,-13 4-24,-13 6-56,-13 3-16,-12 2 8,-16 8 32,-13 2 48,-16 9 64,-11 7 0,-12 7-40,-9 9-8,-8 8 8,-5 10 8,-3 3 64,1 6 80,4 2 40,7 0 8,12-3-88,11-8-72,18-4-176,14-10-40,19-7-16,17-9 7,13-7 137,15-9 16,13-6 48,13-9 16,10-7 8,9-5 0,9-6 0,4-3 0,5-1 0,0-3 0,0 0 0,-5-2-72,-5 2-32,-8 2-8,-10 1-80,-12 5 56,-13 3 32,-14 7 0,-12 5-56,-14 5 8,-14 5-16,-12 8 16,-14 6 96,-13 8 0,-11 7-64,-9 6-128,-11 8-232,-6 7-72,-6 5 8,-3 4 136,0 2 304,3 0 144,9-2 152,9-3-80,16-7-865,16-5-647,20-8 664,13-9-4025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1108 0 1352,'-2'0'368,"-7"1"585,-7 2-49,-9 3-24,-9 2-8,-9 3-176,-8 3-88,-9 6-111,-5 2-89,-6 5-168,-2 4-32,-5 4-32,-2 1-32,-1 4-24,2-1 32,2 1 64,6 1 32,7-4-32,13-2-136,10-7-416,15-5-104,15-6-264,14-7 72,13-7 239,14-9 41,11-8 240,10-8 8,11-6 40,4-6-24,6-2-120,5-4-88,-1 1-104,-1 0 32,-5 1 144,-6 3 104,-5 2 144,-10 3 24,-8 5 40,-12 4 32,-11 5-16,-10 5 0,-13 4-32,-12 4-24,-9 6 8,-12 6 8,-6 3-24,-10 8 24,-6 4 80,-7 7 32,-5 2 80,-3 5 32,1 1 56,0 2 40,5 1-55,8-3-81,11-4-544,12-5-265,15-7-311,13-7-16,14-11 392,13-7 184,13-11 192,13-8-120,10-8-416,8-7-209,6-3 425,-8 4-1312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 2561,'1'-3'-120,"6"-1"176,9-3-457,0 0-1695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0 294 2641,'7'-5'568,"11"-8"512,14-8-616,11-4-248,14-5-336,8-2-208,7 0-264,4 1-8,2 3 168,-2 3 176,-4 5 256,-4 3 16,-7 8-593,-4 4 417,-14 4-1760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34 4089,'11'-5'208,"17"-2"-208,18-4-192,-2 0-3913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1200,'3'4'128,"4"5"96,1 7-504,0 8 128,-2-1-968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172 0 432,'-8'7'200,"-16"7"88,-15 6-96,-12 5-64,1-3-1368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2.44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69 1 1672,'0'10'504,"-4"16"593,-2 5-65,-5 16-352,-1 8-128,0 6-360,5 5-352,-1 3-744,2-2-448,3-6 624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4913,'15'-6'-8,"20"-8"-720,22-7-392,18-3-89,11-2 129,4 2 672,1 3 584,-5 6 448,-8 5 152,-10 7 121,-11 7-105,-11 6-280,-12 5-136,-9 6-152,-11 5-40,-10 6 56,-11 4 56,-9 5 16,-9 2 24,-11 5 32,-7 0-64,-10 1-23,-5-2-97,-9 0-336,-4-4-113,-3-2-279,-5-4-264,-2-3 472,12-9-4801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135 0 1208,'8'0'24,"11"3"-40,10 2-16,6 4 104,1 5 152,0 1 424,-4 5 113,-8 4 47,-6 2-88,-10 4-368,-8 2-112,-7 4-264,-8 1-88,-9 2 24,-5 0 16,-8 0 120,-6 2 24,-9 0-272,-4-1-272,-6 0 256,7-7-3729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1071 0 2336,'-6'8'217,"-10"11"503,-12 11-1128,-11 14-185,-9 8 121,-12 4 272,-8 3 560,-8-1 257,-8-2-1,-6-2-216,-3-7-312,-4-3-208,0-5-328,0-3-160,3-3 255,16-10-1799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623 0 2200,'0'4'153,"0"9"23,-2 8-96,-3 8-16,-6 9-8,-6 6 144,-6 5 104,-8 1 120,-8 3 24,-8 0-32,-6 1-80,-5 0-280,-6 0-152,-2-3-464,-6-2-352,-1-7 472,11-9-2465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1350 0 8250,'-9'0'48,"-10"1"-464,-14 1-416,-10-1-9,-11 2 17,-9 1 440,-8-1 288,-8 3 344,-5 2 0,-8 3-256,-4 7-240,-3 6-112,-5 7 16,1 7 288,3 4 248,7 3 32,8 4-352,15 0 80,17-7-4577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1167 163 6001,'7'-3'-312,"5"-4"-448,7-4-696,2-4 111,-1-1 1137,-6-3 713,-8 0 1071,-7 1 176,-10 1-664,-8 1-423,-8 4-593,-7 5-184,-8 4-64,-4 6 24,-8 5 96,-6 5 40,-6 6 0,-8 4 16,-6 6 0,-6 3-8,-4 6-8,-5 3 7,0 2-47,2 4-232,5-1-720,8-1-432,9-2 656,17-8-2657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1169 153 432,'7'-3'104,"11"-5"208,7-5 24,6-3 16,-2 0 56,-4-3 81,-6 3 103,-6 0 144,-10 2 72,-9 2-168,-9 2-112,-9 3-128,-9 4-152,-9 4-24,-6 5-48,-8 4-32,-8 5-15,-4 3-9,-6 8-64,-7 2-40,-4 7-16,-3 3-16,-2 4-40,-2 4-24,0 3-121,2 4-143,6 2-608,3-1-568,10 1 808,16-12-2657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1179 0 232,'-17'4'56,"-20"7"128,-24 8 120,-20 6 40,-14 7-16,-11 4-104,-6 9-136,-2 6-32,3 5-48,3 5-8,7 2-48,8 2-64,12-3 64,19-13-1568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1569 0 2000,'-3'0'168,"-5"1"257,-6 2 31,-10 3 8,-8 2-72,-8 2-128,-10 3 80,-9 2 152,-9 0 24,-7 5-112,-7 1-152,-4 4-400,-6 3-152,-5 7-144,-3 6 24,-2 5 184,-2 7 120,0 5 112,2 5-8,5 1-384,7 4-720,11-4 664,18-11-2145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1860 4 1960,'-4'0'232,"-4"-3"89,-9 2-121,-9 1-136,-8 3-32,-10 2 88,-7 4 144,-9 2 264,-9 4 64,-6 5 96,-8 4-104,-6 4-216,-6 6-88,-6 6-160,-4 8-40,-5 5-48,-2 9 0,-3 4 88,0 4 16,4 2-8,7 0-32,8-5-352,14-5-232,14-10-1104,17-9 912,16-14-3281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2.879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1848,'0'0'480,"5"0"585,0 0-73,5 0-160,2 0-88,5 2-296,1-2-120,3 1-192,-2 2-128,1 0-664,2-1-584,5-2 656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1283 0 1832,'-3'1'344,"-5"4"433,-11 2-1,-11 2-112,-10 7-96,-12 3-256,-11 4-248,-12 2-184,-8 4-8,-10 4-16,-10 3 32,-6 5-16,-8 2-88,-6 6-152,-3 4-168,-5 8 288,23-8-3089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1902 0 944,'-9'3'56,"-14"2"88,-15 7-152,-13 2 8,-14 7 64,-11 4 176,-13 4 344,-8 6 57,-7 5-57,-9 3-176,-3 6-328,-3 4-56,-5 6 104,1 6 128,-1 5 112,5 2 8,4 4-144,9 0-216,11-3-712,13-6-536,15-8 632,20-14-2009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1634 0 3753,'-8'3'312,"-12"2"112,-16 8-64,-12 5-56,-15 6 24,-10 5 72,-13 4 80,-7 5 0,-10 2-159,-5 4-217,-6 5-104,-2 1-216,-5 2-177,2 4-303,1 1-128,3 4-384,5 0-72,9 2 719,19-11-1527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1932 0 6769,'-5'0'112,"-8"1"-40,-8 2-472,-9 3 0,-10 2 0,-10 6 240,-10 3 240,-9 3 440,-9 3 24,-11 3-191,-5 5-161,-7 4-216,-7 5-56,-5 8 0,-1 6 24,-4 8 48,1 7 8,1 5 24,3 6 0,6 4-32,8 1-57,13-1-687,14-5-368,17-9-584,16-11 656,14-16-1337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43 472,'14'-7'-40,"14"-9"8,2-4-368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1914 4 1592,'-3'0'576,"-5"-3"529,-7 2-233,-9 2-456,-9 4-64,-10 4-64,-10 5 0,-9 5-32,-9 3 16,-9 3 0,-8 3-16,-7 5-48,-7 0-80,-4 8-104,-5 4-24,-5 5-16,-2 7-8,1 5-16,1 4 8,5 1-144,6 0-72,11-2-168,11-2-224,15-7-704,13-7 808,18-13-2897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1819 0 3497,'-9'1'416,"-7"4"544,-15 2-872,-11 4-152,-12 3-48,-9 5 56,-10 2 248,-8 3 128,-8 3 80,-6 2-32,-2 4-176,-4 4-88,-2 5-136,-1 9-72,-1 8-24,0 8 8,-2 7 48,3 7 40,1 4-272,5 1-248,6-2-568,10-2 528,17-18-2657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1712 0 4377,'-10'3'496,"-12"2"232,-16 7-224,-13 3-352,-14 6-120,-13 4-32,-9 5 24,-9 5 72,-8 4 24,-4 7-8,-6 6-8,0 5-48,-1 5-32,1 5-64,5 5-40,3 1-120,8 1-104,9-1-384,10-3-304,13-4 536,17-16-3609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1279 0 2985,'-10'3'208,"-12"7"576,-15 4-1024,-13 9 120,-10 7 80,-9 3 32,-8 8 72,-5 4 8,-4 3-40,-4 6-24,-1 6-24,-1 6-24,1 4 16,3 3 0,6 1 16,9-1 0,11-4-344,10-6-544,13-7 527,13-14-1639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1157 1 3673,'-6'-1'552,"-9"2"440,-10 4-376,-11 3-496,-10 7-64,-8 8-56,-7 6 24,-7 6 0,-7 7 0,-2 3 0,-5 3-24,-3 2 16,2 2 16,1 1 8,3-1-8,7 0-32,8-2-24,11-2-472,12-3-112,12-3-424,11-3-400,12-5 927,7-8-1623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3.512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52 0 1408,'-6'3'360,"0"3"409,-1 5-41,1 4-40,-2 4 16,2 5-104,2 3-136,0 4-264,1 2-80,1 2-72,2-1-40,0-1-368,2-5-472,1-7 480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920 0 2825,'-9'1'120,"-9"4"32,-12 4-208,-13 7 24,-9 8 40,-9 5 200,-5 9 96,-6 5 144,-3 5 40,0 5-48,0 3-64,3 2-160,7 1-96,5-2-112,10-1 0,10-4-24,9-3-40,13-4-168,10-6-72,12-4-40,11-7-16,13-6-168,10-6 32,9-9-40,10-10 7,8-8 153,8-9-152,5-9 312,-11-1-992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792 0 1544,'-10'4'208,"-15"3"120,-15 7-31,-11 6 143,-12 6 192,-5 7 64,-2 3 16,-2 6-104,1 4-240,4 3-56,5 2-16,5 1-32,10 0-64,8-2-47,10-2-161,12-2-73,13-4-39,12-4 16,12-6 24,12-5-64,9-9-32,11-8-72,7-10 0,5-9 80,5-9 56,2-9 32,1-6-56,0-5-104,-4-3-608,-4-4-176,-3 1 488,-12 3-2169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694 0 3657,'-10'3'304,"-14"4"128,-13 7-120,-12 7-112,-9 7-56,-6 5 88,-4 8 64,2 4 152,0 3 8,4 1-64,7 0-55,6 0-225,10-3-168,11-1-353,12-3-127,13-4-24,11-6 104,13-4 224,11-7 104,8-6 96,9-8 24,8-8 0,4-10 8,5-8-152,4-7-152,0-8-440,3-6-248,-6-7 503,-10 7-1727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863 3 1016,'-6'-2'104,"-9"1"304,-11 1 160,-13 4 153,-8 5-65,-9 5-312,-6 5-144,-5 8-128,-2 5-40,-1 6-24,1 4 0,2 4 128,5 2 88,7 1 88,5 1-16,8 1-96,10-2-120,11-3-144,13-4-16,14-4-72,10-7 32,12-9 32,11-8 24,8-10-8,8-11-144,8-11-384,5-10-176,3-8-201,1-8 401,-13 4-1024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866 0 4593,'-12'1'288,"-11"2"152,-16 4-376,-12 6-88,-10 6-136,-9 8-16,-5 9 56,-2 7 80,-1 7 64,0 5 64,6 5 24,6 3-16,7 0-152,14-1-136,11-2-320,15-6-96,12-6 120,14-9 120,12-11 504,12-9 144,10-11 192,8-9-16,8-11-208,7-7-64,4-11-256,5-5-56,2-7-56,-1-5-16,-2-4 64,-3-2 32,-6 1 16,-8 0-24,-6 3-224,-12 2-144,-8 5-161,-11 4 65,-11 4 288,-10 6 304,-11 7 680,-9 6 97,-12 6-25,-8 9-184,-7 10-440,-7 7-88,-4 9 80,-2 8 96,-4 7 144,0 5 32,2 6-32,3 1-72,4 2-120,5 1-16,7-2-96,10-3-176,11-4-352,10-6-144,13-9-32,12-6 96,12-11 296,9-8 120,9-8 104,7-9 48,7-8-168,6-6-216,5-9-512,2-3-105,-1-6 129,-1-1 296,-10 3 216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664 0 912,'-7'3'320,"-12"2"232,-13 7-120,-9 4-55,-9 8-161,-7 6-80,-6 5-72,1 3 32,-1 1 112,2 3 88,6-2 240,5 0 56,7-4-232,11-4-256,11-5-448,13-6-192,14-6-304,10-5 144,12-6 191,9-4 97,8-5 408,7-5 40,4-5-24,5-6-120,-1-3 72,-9 1-1760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620 0 1016,'-10'1'-208,"-10"2"-48,-15 4-24,-12 3 232,-9 5 232,-5 6 104,-3 5 96,-1 2 40,4 3-64,3 1-144,8 0-192,8 0-224,12-2 88,9-7-1680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0 737 880,'10'-1'280,"13"-2"656,15-6-23,14-2-169,9-4-80,10-8-496,3-5-168,3-4-192,0-6-32,-4-2 0,-3-1 64,-8-2 144,-8 2-24,-7 3-224,-11 3-152,-11 6-176,-9 5-121,-14 7 193,-11 4 232,-14 8 392,-10 5 360,-10 8 264,-8 8-39,-9 5-225,-5 7-176,-4 4-256,-4 4-64,1 5-48,3 2 0,2 2 56,6 0 56,10-3-32,12-4-152,13-7-288,15-7-337,16-9 57,16-8 144,17-7 496,12-8 312,13-8 120,14-6 16,9-9-96,11-6 121,7-6 71,8-7-8,7-5-144,8-5-128,2-5-176,4-2-112,-1-3-264,-1 0-208,-3 0 256,-25 11-2129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1574 0 1968,'-16'6'128,"-23"6"88,-26 12-151,-23 7-57,-17 9 0,-17 8-8,-10 4 0,-9 7-57,-6 2 1,-3 5 0,-1 4 8,1 2-360,3 1 304,26-13-1560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0 399 504,'18'-7'400,"24"-11"352,24-10 17,22-10-257,17-5-224,10-6-440,10-3-208,3-4-297,2-2 297,-22 8-1336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3.83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9 41 1872,'-3'-6'833,"0"2"535,2-1-160,-1 1-216,2 1-488,0-2-191,0 1-257,3-1-56,3 2-48,0 2-33,5 1-151,2 0-192,5 3-664,3 3-456,1-2 800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1497 0 3193,'-20'8'160,"-25"11"64,-29 11-144,-22 11-56,-15 10-24,-12 7 0,-8 8 8,-2 4 88,0 5 32,4 0 8,6-1-24,9-1-280,10-4-360,12-9 304,23-12-3017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0 380 1520,'11'-3'400,"14"-1"241,17-5-113,13-2-352,10-3-120,7-1-40,5-4 0,2-2 0,1-1 8,-1-3 8,0 0-8,-2-3 0,-2 0-24,0-3 0,-3 1-16,0-2-424,-3-2 320,-11 5-2777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1563 0 1744,'-4'0'472,"-8"0"433,-11 3-305,-8 4-216,-11 4-40,-9 9 0,-9 5 16,-9 7-88,-9 7-48,-7 6-56,-6 6-64,-8 0-72,-3 3-16,-4-3-8,-2 1 0,0-3-96,0-2-112,2-4-272,4-4-432,3-1 512,20-8-3537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0 806 2849,'8'0'184,"10"0"232,14-2-328,14 2-8,10-1 32,9-1 40,7 0 104,6-3 80,2-2 168,5-1 8,1-6 40,2-3-8,4-5-112,4-3-71,1-6-145,5-4-80,4-5-104,1-3-24,2-5-144,4-3-160,-4-6-425,1-1-207,-5-1-128,-6-1-32,-5-1 96,-8 4 87,-6 2 489,-19 9-816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882 0 7186,'-4'3'0,"-7"2"80,-4 4-1569,-3 5 17,-5 3 344,1 2 544,-4 2 1104,-2 0 360,-2 2-16,-4-1-216,-2 1-448,-3-1-168,-1 0-160,-3 1-48,-3-2-56,-2 1 8,-2-1 144,-3-1 80,-1-1 128,1 0 16,4-3-56,4 0-32,6-2-72,9-3-64,6 0-168,10-2-8,6-2 64,8-3 112,7 0 304,7-1 24,5-3-40,8-3-40,4-2-112,8-4-16,4-2-16,3-2 0,4-4-16,1-1 0,3-1-160,2-4-160,2-1-688,2-2-232,-2-5 591,-8 4-1471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896 1 2617,'0'-1'256,"-3"1"160,1 1-288,-3 2-136,0 3 8,-2 1 176,-1 4 120,-4 2 176,-1 2 64,-1 5-40,-3 1-96,-1 4-144,-1 4-72,-4 1-56,-2 3 40,-2 1 16,-4 1 16,-3 0 41,-4 1-17,-4 1-24,-1-1-56,-4-1-264,-3-1-208,-2-3-281,-2-5 25,-5 0 224,1-5 168,1-3-72,4-4-448,8-3 408,10-4-3937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257 127 3217,'8'-4'120,"11"-6"-168,13-5-408,8-3-321,8-2 9,3 1 320,0 2 592,-2 4 744,-5 5 209,-5 5 87,-8 6-312,-5 4-440,-8 5-216,-4 8-176,-7 2-32,-9 6 72,-5 3 112,-6 2 200,-8 0 96,-8 1 57,-6-1-65,-7 2-192,-3 0-88,-7-1-208,-3 0-192,-2-2-328,-1-4-169,-2-4-287,2-6-8,1-5 40,3-5-312,4-2 823,11-5-1879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2929,'4'0'-216,"4"1"-233,5 1 73,-1 1-1512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932 0 2168,'-4'7'649,"-7"8"551,-9 9-344,-7 8-552,-9 8-152,-7 2 24,-6 3 48,-6-1 120,-5 3 48,-4-1-72,-5-1-39,-2-2-97,-1-2-48,0-5-184,2-2-224,5-6-569,7-6-415,9-6 616,12-8-3689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483 0 656,'-11'10'112,"-14"12"552,-16 10 104,-13 8 97,-11 3-41,-7 2-552,-4-3-320,-1-6-8,15-8-4001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4.21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13 8 4897,'6'-5'2257,"-6"3"-1113,-2 2-1120,-1 0-608,-1 0-753,-5 0 761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10 184 8850,'-2'0'-32,"-2"1"192,1-2-1184,2 1 160,5-3 279,6-3 217,7-2 248,6-5 120,8-4 144,6-2 8,6-4-32,4-1-56,5 2-72,0 2-32,4 5-56,-2 4-80,-1 8-200,-4 7-72,-3 9-160,-8 5 72,-9 7 248,-11 7 104,-11 3 384,-11 3 16,-12 0-32,-11 3-24,-11-2-192,-9 3-240,-8 1 184,6-6-4017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5785,'10'-4'-96,"12"-7"-528,13-5-392,10-4-288,11-1 71,2 0 657,0 2 744,-1 1 904,-7 4 41,-5 4-345,-7 3-352,-6 4-408,-5 6-88,-7 5-24,-6 8 0,-8 5 64,-9 9 64,-8 10 104,-8 6-32,-12 7-264,-9 3-40,-11 3 24,-9 0 136,-7-2 264,-2-5-288,-5-6 80,12-9-3953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25 8226,'7'-3'-232,"11"-2"-1329,11-4 897,0 1-5105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730 0 1624,'-9'7'392,"-12"10"553,-12 9-297,-13 8-184,-9 5-80,-9 5-208,-7-1-56,-2-1-48,-5-1-16,2-3-56,1-2-192,3-5 136,15-7-4577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275 55 3505,'-3'-3'-432,"-5"-4"-176,-6-2 7,-4 0 257,-6-1 648,-1 1 176,-1 4 233,1 2 15,3 4-288,2 4-184,2 2-256,3 5 0,0 4 96,2 3 136,3 6 352,2 5 32,1 5-32,4 3-120,2 4-343,5 3-121,4-1-377,6 1-279,7-1-312,8-5-272,5-5 680,-1-9-2777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 0 4809,'-4'3'-1048,"-3"4"832,-3 0-3329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0 304,'1'3'16,"1"0"-336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605 0 3441,'-6'3'-32,"-8"2"8,-8 5-944,-7 3-1,-6 4 673,-6 2 640,-5 4 913,-4-1 127,0 1-408,0 0-360,0 0-792,4-1-344,5-1-512,3-3-160,8-1 215,4-6 137,7-2 592,7-4-496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0 189 2441,'7'-1'240,"10"-3"240,10-3-200,11-5-88,6-2-48,3-1-80,2-3-32,-3-1-16,-2 1-8,-2 1-8,-6 1-96,-3 0-296,-7 4-160,-2 0 248,-7 4-2249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1368,'6'3'352,"7"1"256,10 2-135,10 1-289,9 0-128,7-2-176,8-2-112,6-3-209,5-4-175,2-3 328,-7 0-1056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0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1949 9194,'25'-4'328,"41"-7"-40,41-8-160,44-8-96,40-7-24,34-9-8,32-8 0,26-11 16,23-11-8,19-12-40,13-13-40,12-12-64,7-13 8,6-13 40,4-12 32,3-15 32,1-14-64,3-15-1008,1-18 784,-63 27-7658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3.7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3625 1712,'82'-54'536,"113"-75"305,112-77-289,96-65-72,75-50-312,51-33-48,31-23-32,17-12-32,4-8-96,-4-3-288,-11 3 208,-102 68-3945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4.66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13 1 7594,'6'4'232,"-3"5"-240,-3 3-849,-3 0-215,-5 2-440,-2-1 640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1115 0 960,'-14'3'280,"-19"1"216,-21 4-312,-15 5-552,-15 1-120,-7 4-16,-5 0 136,-2 2 536,1 0 128,1-2 48,4 0-16,8-1-240,5-2-104,6-2 8,18-3-1384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56 1856,'0'1'184,"4"-1"233,3 3-161,6-1-32,7 2-80,5-1-104,7 1 88,6 0 144,3 0 64,6 2 8,8-1-72,6 1-168,5-2-48,6-1-56,7-3 0,6 0 0,4-4 0,5-2-40,3-2-136,4-3-136,4-2-120,-1-1-312,0-1-113,0-4 449,-18 4-1256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21 156 4665,'-4'1'184,"-2"0"-24,-1 1-672,3-1-40,4-1 120,6 0 648,5-1 264,7-1 240,5 1 24,8-2-320,8-1-136,6 0-216,9-3-48,8-2-24,8-1 0,7-1 0,7-3-40,9 0-288,4-1-248,6-2-536,1 0-424,3 0 831,-19 2-1479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9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0 740 1320,'1'0'8,"4"0"-8,3-2-168,9 0 136,7-4 8,10-2 48,7-2 320,8-4 176,6-3 241,8-3-17,6-2-208,6-3-184,7-3-256,5-2-32,6-2-24,6-3-24,3-3-160,5-1-128,0-3-152,0 0 24,-3 0 176,-3 1 112,-4 2 152,-7 1 8,-5 2-48,-7 3-16,-10 3-120,-9 2-120,-9 5 144,-14 5-2481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90 0 592,'-15'6'16,"-20"6"8,-5 1-656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14 806 1816,'-4'2'-128,"-2"1"-192,2 1-8,4-1 280,7-1 48,8-7 280,9-2 136,9-4 224,10-6 65,10-4-105,9-2-128,9-4-192,8-4-96,8-4-96,8-3-48,6-2-24,6-4-16,5-1-48,3-1-8,2-2 8,-1 1 8,-2 1 40,-4-1 0,-4 3 8,-3 0-8,-4 2-456,-6 1-552,-6 2 568,-16 7-2185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1082 1904,'3'0'16,"5"-5"-24,9-2-128,9-4 64,10-6 16,10-2 104,11-6 176,9-3 377,7-3 159,6-3 32,7-2-136,4-4-344,7 0-152,4-4-136,3-2-8,4 1-16,2-1-8,1-2 8,1 1 16,2 1-8,0-3-8,-2 1-144,-1-1-104,-4 0-312,-4 1-64,-6 2 40,-6 2 40,-9 4 199,-7 3-15,-11 5 200,-17 7-1528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88,'0'0'-88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0 759 1736,'10'-4'769,"16"-4"607,16-6-240,15-6-664,12-2-176,10-5-128,10-4-24,5-2-24,7-5-48,3-4-48,5-2-24,2-3-152,-2-2-40,2-2-16,-1 1 0,-2-1 72,-1 2-80,-5 0-152,1 2-128,-5 2 232,-17 7-3809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 0 3249,'-11'6'-144,"-16"5"0,-4 3-2817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5.32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 1 3641,'-7'13'184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 0 1160,'-15'7'56,"-21"10"48,-17 8-136,-1 0-1256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0 96,'-4'3'0,"-2"0"-96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0 475 824,'18'-7'120,"22"-10"120,23-8-152,19-10-40,12-6-24,11-4-8,5-4-16,2-1-24,-1-3-96,0-1-24,-5 0 64,-19 9-912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 0 1280,'-12'6'-104,"-14"8"64,-3 0-1096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158 305 1096,'-5'3'24,"-11"6"48,-6 2-160,-3 1-8,-1 2 136,2-1 184,5-3 136,5-3 88,7-4-31,8-3-121,10-6-152,10-5-104,7-5-128,8-5-40,7-4 0,8-3 8,8-4 96,3-2 32,6-2 32,3 0 0,4-1-32,2 1-96,4-2 48,-13 7-2417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 0 1888,'-9'4'-336,"-15"7"176,-1 2-1232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1057 0 1576,'-12'8'256,"-18"9"240,-14 8-255,-13 9-225,-9 4-48,-7 4-120,-4 1-1,-4 1 57,-1-1 96,-1-1 201,0-1-9,1-5-80,2-1-256,3-1-481,5-3 369,14-7-1376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0 804 184,'6'-3'192,"7"-5"312,11-5 112,8-3 88,10-5-31,6-3-217,5-3-104,5-2-192,4-4-96,4 0-64,3-4 0,2 0 8,1-3 8,1 0-8,4-2 8,-1-2-16,0 2 0,1-1-32,-3-1-32,1 2-48,-2 2-88,-3-1-272,-2 3-120,-3 2 279,-10 5-1855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 0 944,'-11'6'16,"-3"1"-976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3 665 1080,'-2'2'88,"1"-2"96,2 1-64,5-4-8,5-1 80,6-3 96,5-5 1,7-2-57,7-5-32,4 0-56,7-4-16,6-2-8,5-1-32,3-2-64,5-2 0,0 1 16,4-1 0,-1-1 16,3 2 0,0-2-32,0-1-8,2 1-40,-1-1-32,-2 0-64,-2 0-32,-2-2-128,-5 3-32,-2 0-257,-6 2 313,-9 5-1520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5.909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10 2401,'7'-9'4016,"-7"10"-4328,-3 7 112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21 1936,'-1'-4'-416,"-3"-3"80,1-3-848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74 1264,'1'-3'456,"5"-4"417,1-2-137,4-3-344,6 1-160,6 0-208,8 3-24,5 1-88,4 2-80,6 4-184,1 4-88,1 2-48,2 5 55,-1 4 65,-2 3-72,-4 3 32,-4 3 160,-10-2-296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810 0 928,'-4'7'160,"-6"7"352,-11 10-104,-8 8 81,-10 6 55,-9 3-24,-6 2-32,-6-2-136,-5-1-40,-3-3-104,-1-5-56,1-3-64,2-5-192,5-4-616,5-5-512,4-5 608,12-6-1857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1083 0 896,'-9'10'208,"-14"14"328,-13 13-8,-12 12 113,-12 9 79,-9 5-40,-6 3-104,-4 0-272,-3-3-128,-1-4-256,0-6-280,1-7-600,1-5-120,5-6-1,2-9 225,5-6 672,15-6-480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1372 0 2248,'-7'8'369,"-7"9"335,-8 11-416,-9 7-136,-9 9-112,-6 3-16,-8 7 0,-4 4 16,-6 4 16,-5 3-8,-5 0 16,-5 3 48,-4-1 24,-3 0-8,-4-1-16,-4-3-56,-2-3-72,0-4-256,0-4-760,1-7 656,17-9-2529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2402 0 6305,'-8'6'104,"-11"9"-512,-13 9-320,-10 9-152,-12 8 88,-8 4 752,-9 5 400,-7 5 520,-5 1 32,-6 3-256,-4 1-216,-2 2-360,-2-1-72,-1 1-104,0-2-8,1-1-16,0-3-24,0-1 48,0-5-8,-1-1-96,1-2-32,2-3-216,-1 1-128,3-1 0,4-4 24,5-3-88,5-2-105,6-4 65,10-6 64,9-4 320,11-6 256,12-4-592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0 385 1456,'12'-5'160,"18"-9"136,17-10-200,17-6-120,10-7-80,10-4-80,4-5-112,4 0-80,2-5 48,1 2 160,-18 7-360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1025 0 888,'-22'11'328,"-28"14"224,-26 12-248,-20 8-128,-9 4-232,-5 0-72,5-2-8,5-5 24,9-7 72,14-8 64,10-9 40,13-5-280,13-8 168,10-3-1552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0 115 616,'11'-4'0,"15"-8"-8,15-6-16,13-6-24,10-5 40,-6 1-520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3 468 648,'-2'-1'-16,"1"-5"24,4-2-80,5-6 72,7-5 8,10-5 64,7-5 136,8-5 120,8-3 8,7-7-88,5-2-200,6-4-288,5-4-144,3-2 184,-12 10-792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6.49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0 4753,'3'5'464,"-3"0"592,0 1-960,2 2 104,-1-2-136,4-2-280,-2 1-1232,-2 1 952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1175 0 4561,'-14'7'104,"-15"11"-88,-20 13-464,-12 10-240,-12 9 40,-8 8 192,-5 3 231,-1 4 642,-2-1 143,3 1 64,2-2-40,3-2-360,8-3-216,6-4-296,7-5-80,9-2-96,9-5-152,12-6 112,8-2-129,12-6-71,11-7 448,5-6-544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64 392,'11'-5'32,"15"-8"-40,16-9-16,1-2-368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1025 0 1592,'-5'1'360,"-11"4"289,-7 2-305,-9 4-64,-7 7-64,-5 4-16,-5 6-40,-6 6-40,-4 4-40,-2 4 0,-1 3-8,-3 2-16,-1 1-32,1 2-16,1 2-8,2 0 0,5 1-8,6-2-24,6-4-392,7-3-104,7-5-184,9-5 207,8-8-1527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0 734 128,'8'-3'80,"12"-5"144,13-6 24,13-8-24,11-8-40,6-6-136,7-8-24,3-3-88,2-7-48,2-2-24,-3-3 8,0-1 168,-1-3 24,-2 2-24,-3-3-112,-3 3-16,-12 9-616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1303 0 2016,'-5'1'184,"-4"5"113,-9 2-145,-9 5-104,-7 4-16,-7 5 248,-7 3 128,-8 5 120,-5 4 8,-5 5-248,-6 4-128,-3 5-144,-3 5-8,-1 6-8,-2 4 16,1 3 72,0 4 64,3 1 128,5 1 32,7-2-48,8-6-56,10-5-216,11-7-288,12-10-760,10-8-312,13-9 592,5-8-1993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1045 0 728,'-13'7'104,"-17"8"168,-18 9 40,-15 11 192,-12 6 89,-6 7-9,-5 5-112,2 4-248,2 5-128,3 2-176,7 5-160,4 1-136,8 3 16,6-3 328,7-3 280,6-5 192,11-6-16,9-9-424,10-9-328,11-8-640,11-11-17,10-9 465,1-6-592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168 0 2280,'-8'11'505,"-12"14"383,-5 12-280,-4 8-656,0 4-408,5 0-208,5-2-72,8-5 55,8-4 281,9-7 176,6-7 88,9-6 176,7-8 16,6-6-24,6-7-72,9-6 24,-7-1-992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0 608,'3'3'64,"4"4"112,5 1-320,8 2 96,-1-2-608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 0 1800,'-2'6'440,"-2"8"465,-1 7-201,4 4-336,5 3-120,4 0-208,9 0-64,7-4-144,5-3-64,7-6 8,6-5 24,6-6 64,6-5-80,4-8-632,1-6 535,-9 1-1831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 0 968,'-3'4'0,"-5"5"-248,-2 3 8,2 4 168,1 2 160,4 1 336,7 1 72,6 1 216,7-3 33,6 1-41,9-4-80,8-2-432,9-4-208,6-4-272,5-7-208,6-5 312,-9-3-3225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7.30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11 1 4969,'0'3'-1136,"-11"7"512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259 0 4345,'-9'1'0,"-14"5"-184,-8 1-64,-8 3-56,-1 1-120,2 3 16,6 1 80,9 1 143,6-1 129,10 2 32,8 0 24,10 0 217,9 0 183,9-3 16,10-3-24,7-3-240,8-2-208,5-3-120,5-5-64,6-3-280,0-5-73,2-3-111,1-4 24,-4-2 408,-11 0-248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0 287 1080,'7'2'504,"7"-1"489,11-1-113,9 0-312,12-3-200,8-1-240,7-6-72,6-2-48,2-4 0,2-5 0,0-3 0,-2-2 0,-4-4-16,-4-1-360,-7 1-240,-5-1-352,-6 3 391,-12 4-1535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 0 2056,'-5'3'192,"-6"2"305,-1 5-521,-2 4 0,1 3-16,5 3 32,4 2 24,5 0 144,5 2 144,5 2 32,6-1 16,3-1-88,10-1-32,3-2-16,6-1-40,5-5-40,2-2-200,5-5-56,3-3-32,3-5-16,3-5 40,1-3-24,-1-5-8,-2-3 16,-1-5-40,-3-2-24,-4-3-176,-6-1-297,-5 0 401,-10 5-1736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3 318 3161,'-2'4'104,"1"5"264,2 2-472,6 1 32,10 1 144,8-2 32,10-5 48,8-6 0,8-6-56,9-4-32,5-5-32,6-5-16,2-1 0,3-4-8,1-1 8,-1-1 0,-1-1-8,-2 0 0,-2 1-8,-3-1-16,-4 2-152,-6 0-160,-4 0-432,-8 2 408,-11 3-2241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755 608 1224,'0'1'168,"2"4"160,4-1-136,5 1 8,7 0 73,10-4 111,6-4 8,11-2-8,8-7 8,6-2-16,6-5-16,5-4-104,3-2-64,4-3-112,0-3-40,4-1-16,-1-3-16,-1-1-16,0-1-32,-4 1-104,-5 1-32,-7 3 8,-6 2 40,-11 6 120,-11 6 8,-13 6 0,-12 3-40,-13 8-56,-11 5-24,-11 4-24,-11 5 24,-8 4 40,-9 2 96,-10 4 144,-6 1 32,-6 2-8,-7 2-64,-4 0-256,-4 3-176,-4 0-248,-2 1-72,-1 0 72,0 1 135,1-3 297,3-2 240,3-1 305,5-5 23,6-2-64,6-6-184,8-3-272,4-5-88,5-2-160,8-4-112,3-1-41,5-1 57,4-1 368,3-1 208,2 1 144,3 1 0,5-3-392,2 3-232,4-1-120,5 0 32,4 2 280,2-2 144,6 1 144,4 1-24,4 0-96,4 1-16,3 1-8,3 0 32,1 2 160,3 0 32,2 1 48,4 0 0,4-1-95,4 0 23,8-3 136,6-1 24,7-5-40,5-4-64,6-4-160,7-4-48,4-4-32,5-2 0,3-4-16,3 0 0,2-2 8,3 1 0,2-3 16,2-1 8,1 1-16,1 0 0,0-2-16,2 1-8,-2-4-24,-1 1-72,-3-3-520,-2-1-344,-7 1 471,-16 7-1583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782 0 592,'-9'4'88,"-19"6"72,-17 7-40,-14 4 88,-15 7 32,-9 3 32,-10 2-40,-4 4-192,-6 1-208,-1 1 88,17-6-1624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0 511 1544,'21'-7'224,"26"-9"192,29-11-207,24-9-169,18-8-24,14-6-96,8-4-137,6-2-223,1-1-72,1-2 8,-1 2 216,-25 9-120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 2096,'6'0'329,"5"-2"263,8-1-256,9 0-248,8-3-48,5 1-40,8-1-8,4-1-16,4-1-48,2 1-64,4 0-32,-1 3-216,2-1-153,-4 4 305,-12 1-1688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3 366 5577,'-2'-2'-160,"1"-3"24,1-7-728,7-4 104,5-7 144,8-3 176,8-5 127,6-1 642,6-1 143,6 3 24,7 0-32,4 3-232,5 2-80,5 6-48,4 0-24,5 5-24,3 5-24,4 0-16,0 6 0,2 2-16,-3 4 0,-2 2 0,-2 5 0,-6 3-136,-7 2-256,-8 5 232,-12-2-3889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0 106 2088,'4'-2'200,"6"-5"145,8-3-25,8-4-64,9 0-48,9 0-80,9 1 80,8 2 232,4 1 40,3 3 48,3 3-112,0 4-256,-2 4-64,-2 5-136,-2 2-104,-6 6-128,-3 2-112,-6 6-376,-6 3 8,-6 3-192,-8 4-129,-9 2 753,-8-5-864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8.34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81 1 6553,'-10'7'1265,"-2"4"839,3-2-1128,-1-2-159,-1-4-1018,2-1-423,0-5-1880,-1-6 1520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 5657,'8'-1'-408,"12"0"-592,16-2-104,12 1 271,13 1 241,6 2 288,4 4 264,-1 2 440,-2 4 64,-2 1-7,-7 7-105,-6 0-288,-4 5-144,-6 4-448,-6 4 343,-8-4-2135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83 0 1032,'-7'7'104,"-11"6"-88,-9 6-56,-4-1-1072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 2825,'11'-2'-48,"13"-1"32,13-1-320,13 1 15,7 2 169,4 4 64,1 5 328,-1 5 121,-4 4 135,-4 4 0,-6 4-176,-5 3-96,-5 4-136,-6 3-32,-5 3 8,-8 4 16,-7 0 24,-7 3 48,-11 1 144,-8 2 16,-7-1 112,-10 1 64,-5 0-64,-9-4-72,-4-2-320,-6-5-248,-3-5-464,-5-4-176,-4-5-24,-1-7 24,-3-2 504,13-5-2681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605 0 2240,'1'6'457,"1"9"375,-2 7-360,-3 11-136,-4 4-176,-4 6-64,-5 3-32,-6 0-8,-4 2-8,-7-2-24,-5 1-40,-6 1-64,-5-2-80,-3-2-80,-7-2-200,-3-3-64,-2-4-432,-3-6 503,12-6-1543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705 0 952,'-3'6'264,"-7"8"328,-5 8-104,-7 6-199,-7 7-1,-9 3 56,-8 1 64,-5 2 176,-4-2-64,-4-3-272,0-2-160,-1-6-368,-1-6-136,3-5-432,4-8-256,6-9 607,11-4-1423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15 512,'7'-1'32,"11"-3"96,8 0-152,1-2-624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233 0 544,'4'4'184,"3"7"144,4 8-48,0 6-160,-2 6 8,-7 2 24,-4 5 72,-8 1 185,-8 1 95,-8-1-8,-6-3-56,-4-2-192,-3-5-200,-1-5-760,-1-4 504,8-8-2977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0 217 1888,'6'-3'264,"6"-2"393,9-5-329,9-3 24,11-2 64,7-2 0,9-1-32,5 0-16,4-2-96,2 2-64,2 1-112,1 0-40,1 3-40,-1 2-8,1 2-80,-3 3-80,1 4-168,-5 4-112,-3 5-312,-5 5-280,-4 3 576,-13 0-2089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55 14 2497,'-6'0'-473,"-8"-4"337,-3 0-440,-1-2-736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0 230 1456,'6'-4'288,"9"-5"248,11-5-215,12-4-249,12-3-80,11-3-80,8 0-32,7 0-49,7 2-63,6 1-144,4 1-112,1 4 264,-14 3-744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8.84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1 4729,'3'0'752,"0"3"408,0 0-343,0 0-497,0 1-280,-1-1-136,-2 0-280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 4 1256,'-1'-1'64,"-2"-2"-1384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391 0 1088,'-8'4'16,"-13"6"-16,-9 5-8,-11 5 8,-4 2 48,-4 4 320,0-4 168,5-1 41,7-3-81,6-5-592,10-3-240,10-5-129,7-2 97,10-4 368,9-2 88,7-4 112,9-3-16,6-2-103,7-2-33,4-2-48,1-1-8,4-1-8,1-2 0,0 4 0,-2-1 16,-2 3 0,-5 3 8,-3 4 0,-5 2 0,-2 4 0,-6 4-24,-2 7 16,-8 4-8,-5 5 24,-6 6 56,-8 5 56,-7 2 136,-7 2 96,-4 1 24,-4-2-64,-4 1-120,-2-2-136,-4-1-48,-1-2-320,-2-3-328,-1-4 344,4-4-2721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3377,'6'0'136,"9"-1"-80,11 1-360,10 1-256,10 4-9,4-1 177,4 4 208,-1 2 480,-2 3 128,-4 2 89,-4 3-17,-3 2-272,-3 2-152,-6 2-376,-3 1-208,-7 3-377,-6 3 401,-8 4-184,-5 0 120,-8 2 672,-6-1-168,-7-2 120,1-6-384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803 0 704,'0'6'32,"0"8"112,-4 8-104,-3 9 8,-4 4 48,-7 4-16,-6 2-16,-5-1 0,-5 0 200,-7-1 24,-4-1 96,-5-3 41,-6-2-201,-2-2 0,-6-3-128,0-4-88,-1-3-208,1-6-160,2-2-385,4-7 377,9-2-1144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1864,'7'-1'112,"12"1"40,10 0-144,10 1-88,7 2 0,1 1 72,0 3 88,-2 3 273,-5 3 79,-4 1-24,-4 4-48,-6 3-304,-5 4-144,-7 5-120,-7 3 8,-7 4 72,-8 1 64,-6 2 72,-7 1-8,-4-1-104,-4-2-32,-3 0-160,-4-4-49,-3-5-215,-4-4-40,-3-4 336,6-5-408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1968,'7'3'296,"11"2"321,10 7-153,5 6-192,4 7-40,0 4-104,-4 6-16,-4 3 8,-5 4 8,-9 3-24,-6 3-24,-6 1 88,-7 0 32,-4-1 0,-6-5-88,-4-5-504,-3-5-192,-5-3-368,-6-5-297,-4-4 785,4-6-1096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0 105 4057,'4'-4'80,"9"-6"-16,9-3-152,10-3-120,9-1-16,8 3-32,5 1 24,4 3 136,2 5 64,-2 2 104,-2 6 72,-8 5 72,-5 5-8,-5 6-96,-9 7-96,-8 3-152,-6 6-56,-10 4-24,-6 3 72,-10 3 184,-6 0 56,-8 1-48,-7 0-144,-5-2-448,-6-2-81,-6-3-87,-5-5 296,9-6-520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2232,'1'-1'8,"4"-2"-208,4-3-88,8-2 32,6-5 40,9-1 184,9-3 56,6 0-8,4 1 0,5-1-8,3 1-8,2 4-24,2 1-64,-2 4 56,-10 1-1136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36 0 280,'-5'4'-48,"-9"5"64,-3 0-264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17 276 2168,'-3'-1'88,"-3"-4"329,1-3-473,2-3 136,4-3 400,6-4 168,6-2 272,8-1 40,6-1-248,8 0-176,9 1-327,6 2-121,7 2-72,6 2-8,3-1 0,4 4 0,2-1 0,1 3-8,2 3-24,-1 3-24,-2 4-56,-3 4-33,-4 5-103,-4 2-80,-8 3-392,-6 4-232,-8 2-592,-8 2 744,-11-2-1649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9.14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64 30 11554,'-1'3'225,"-48"-7"-522,46-1-815,0-1 16,0 0-656,-2-6 1055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35 35 3353,'-4'-3'-328,"-6"-4"-72,-1-5-97,1-1-1631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83 1992,'6'-3'264,"9"-4"185,10-2-177,11-2-208,8-1-48,8 0-24,6 1 0,4 3 8,5 1 0,1 4-8,-2 3 0,1 4-248,-5 3 0,-2 3-41,-6 3-119,-5 2 352,-13-1-1672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 14 480,'10'-1'224,"11"-2"184,11-1-80,6 1-56,5 0-16,-1 3-48,-3 4 1,-4 3-1,-6 3 32,-7 4 160,-8 3 48,-7 4-64,-9 3-80,-5 2-144,-7 2-48,-5 2-64,-5-1-40,-5-2-56,-4-2-24,-6-1 0,-5-5-40,-5 0 0,-3-3-48,-1-2-248,2-1-168,1-3 296,8-5-2577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208 0 808,'-4'6'232,"-4"8"200,-8 5-176,-4 6-208,-5 3-152,-6-1-112,-4-2-120,-2-2 176,5-6-800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0 331 1776,'7'-3'104,"8"-3"192,14-5-304,12-4-8,13-4 24,9-3 16,11-3 32,8-2 49,4-2 95,4-1 8,3 1-40,1-1-80,-1 0-656,0 0 391,-15 5-2087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1501 0 1760,'-11'4'120,"-14"3"144,-15 4-224,-15 5-16,-10-1-8,-7 3-8,-6-2 129,-3 1 55,-4-2 24,0-1-16,1-1-128,-1 1-56,1-2-16,2 2 0,0 0 8,1 0-8,4 2-136,2-1-184,3 1-281,4-1-15,5-1 256,12-3-680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0 161 512,'17'-4'128,"20"-6"80,20-4-96,16-4-176,11-2-16,4-1 24,3 0 8,-3 0-80,-3 3 104,-17 4-536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2020 0 1992,'-3'1'184,"-7"-1"297,-5 2 39,-7 1-56,-9 1-32,-6 0-152,-8 0-136,-5 3 56,-5 0 16,-7 0-24,-5 2-32,-5 0-40,-3 0-8,-6 1-8,-2 1 0,-4 0-48,-2 0-8,-2 0-8,-4 2-8,-1 3-24,1-1 8,-2 2-24,-2 2-56,1 2-280,-1 2-216,1 1-104,2 1-288,2 0 576,16-3-2561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1244 13 224,'4'-2'184,"3"-1"552,0-1 104,-1 1 17,-6 2-49,-6 2-304,-9 2-16,-9 3 0,-9 2-48,-8 3-208,-9 3-96,-9 2-112,-7 3-16,-8 2-8,-6 2-80,-8 1-160,-6 1-48,-4 2-360,-8 1-48,-2 1 24,-4 2-272,-4 1 663,18-4-1839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1076 0 712,'-9'6'128,"-16"6"160,-14 9 48,-15 9 104,-11 3-56,-12 5-87,-7 3-33,-5 1-112,-4 0-40,-3 3-64,1 1-24,0 0-48,4 2-384,1-1 272,16-6-2481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18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7 3217,'-21'-6'96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211 0 960,'-13'7'64,"-17"8"16,-17 9-240,-14 8 88,1-1-800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656 0 1768,'-4'3'264,"-6"1"193,-6 6-137,-5 2-224,-7 5-80,-2 3-32,-7 4-16,-3 2 32,-4 5 88,-6 1 112,-3 3 8,-2 2-24,-2 2-64,0 0-272,1 2-312,2-1 272,10-6-2673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827 0 2553,'-2'1'352,"-3"4"336,-5 3-208,-7 3-208,-3 5-56,-8 2-120,-4 3 8,-4 3 136,-6 1-24,-2 3 24,-3 1 24,-5 2-120,-2 3-8,-1 2-56,-3 2-56,1 1-136,0 2-88,1 1-336,1 0-272,-1 0 448,12-8-3729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588 0 3265,'-4'3'88,"-4"4"64,-8 3-840,-3 4-81,-5 4 81,-3 3 144,-5 3 520,-4 2 200,-5 5 112,-2 3 8,-1 2-64,0 3-128,-2 2-88,3 1-16,1-1-8,3-1 0,6-3-448,7-2 336,5-9-1192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0 928,'-3'3'264,"-3"5"232,1 3-296,-2 5-120,3-1-104,1 2-16,4 0 64,6 0 88,4-2 32,5-1 0,6-3-31,6-1-81,6-4-361,8-2 241,-3-3-1968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 0 1840,'-5'3'40,"-1"1"-1920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0 888,'-3'7'128,"-3"8"184,-1 9-40,1 4 0,0 3-104,6 3-152,6-3-504,6-2 280,1-7-1152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140 0 1048,'-3'3'336,"-4"1"272,-2 3-183,-4 4-25,-2 5-16,0 2-8,-2 3 56,2 4 40,1 3 16,1 3-16,4 3-88,2 1-120,4 1-232,4-2-248,6-2-352,7-4-160,8-6-336,10-5-16,6-8 623,-2-4-1551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 0 1632,'-2'3'456,"-2"0"417,-1 4-305,-2 1-376,-2 2-96,2 2-104,2 1-32,2 1-16,4 3 0,4 1 32,4 3 0,5 3 0,4 1-8,6 3-360,6-1-56,10-2 192,-2-5-2201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117 0 3305,'-5'1'80,"-3"1"-88,-4 2 8,-2 2 32,-2 2 112,1 0 408,1 4 96,2-1 40,2 1-120,3 2-184,3 3 0,5-1 121,5 2 143,9-3-104,10 1-104,11-4-200,10 0-168,12-7-136,10-2-120,6-4-344,6-5-192,1-4-505,-1-4-431,-2-3 968,-16 0-3473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1.2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2144,'0'5'209,"3"-5"167,3 1-512,5-1 56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114 0 4993,'-6'1'-16,"-6"5"-352,-5 1 168,-2 3 176,1 2 384,1 2 232,4 0 440,4 0 41,6 0-233,6 0-40,6-2-312,11-1-64,8-3-144,8-1-160,9-2-232,10-1-56,4-3-64,5-2-48,4-3 24,3-2-56,-2-4-160,-1-1-120,-1-3-457,-5-3-511,-5 2 880,-13 1-4001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141 122 8754,'-6'1'-80,"-11"3"-776,-4 2 208,-2 3 191,-1-2 49,5 1 512,3-1 152,7 0 265,3-1 15,6 1-48,7 0-40,7 0-168,7 0 0,9 0-56,10 0 8,8-3-8,10 0-8,6-4-80,9-4-88,5-3-16,4-4 0,4-6-16,1-1-8,-2-3-64,-2-2-64,-5-1-248,-8 0-192,-6 2-536,-8 1-369,-11 1 785,-13 5-5361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337 185 6505,'-11'3'-432,"-13"2"-880,-12 5 48,-5 3 768,-4-2 360,1 2 920,5-4 264,6 0 216,6-5-159,9-1-505,6-2-208,5 1-160,8-1-24,6 0 24,7 1 16,8 1 8,8-1 104,8 1 184,7 0 32,7-2-104,9-1-128,7-2-216,9-4-47,6-1-41,4-1-8,6-4-24,0-3 0,2-2-16,-1-4-56,-1 0-97,-2-3-63,1 0-256,-2-1-216,0 0-584,0-2-520,-1 1 967,-15 2-5448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1605 0 5065,'-10'3'256,"-11"4"304,-13 4-880,-9 6 64,-10 1 88,-5 3 256,-5 1 440,-3-1 80,-2 2-24,-3-2-151,0-1-233,1 1-48,-4 1-48,2 2-24,-2 0-88,-1 2-48,1 1-128,-3 1-8,1-2-88,1 1-49,0-2 41,3 1 8,4-4 8,4-1-264,7-1 376,13-6-5169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0 797 3129,'6'-1'728,"10"-2"800,9-4-240,13-1-271,10-4-249,10-3-368,9-3-112,7-3 8,6-4 48,5-4 88,5-1 24,3-5-88,4-3-48,3-1-120,2-5-64,5-1-87,1-2-25,3 0-121,2 0-215,-2-1-392,-2 2-136,-5 1-168,-5 3 48,-9 3-425,-8 2 817,-18 8-5329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0 727 2561,'6'-1'120,"3"-1"88,8-3-208,6-1 0,5-4 56,4 1 368,1-3 192,5 0 216,2-1 24,4-1-240,4 0-168,3-1-184,3-1-63,7-3-97,4-1-24,7-4-16,5-2-8,5-2-32,4-3-16,5-1-16,3-4-8,5-1 0,1-4-32,1-1-192,0-1-153,-2-2-383,-1 0-192,-5-1-464,-3 1 736,-16 7-2249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2470 0 8674,'-4'4'208,"-8"5"-152,-8 6-40,-5 6 56,-6 4 152,-6 5 432,-3-1 184,-4 3 193,-3-1-81,-3 0-352,-3-2-160,-2 1-136,-4-1 0,-3 1-16,-5 2-32,-5 2-96,-4 1-64,-6 4-64,-7 3-24,-6 3-8,-7 1 0,-5 3-8,-6 1 0,-5 4 8,-3 0-24,-2 4-288,-1 0-192,4 3-416,0-4-352,7-1-705,6-1-631,5-5 1407,22-9-5184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1189 7402,'8'-2'176,"12"-5"-120,12-6-72,12-7-32,13-2-8,8-6 16,7-3 8,7-1 80,2-3 72,2-1 208,2-1 80,1-1 88,2-1-8,3 0-152,0-2-72,3-1-136,4-1-48,0-4-56,3 0-8,1-2 0,-1-3 8,0 0-16,0-3-8,-1 2-248,-1 0-304,-4 0-496,1 2-184,-4 1-273,-2 4-175,-6 4 1040,-16 8-2681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2186 0 7218,'-11'4'104,"-13"6"-200,-14 5-8,-14 6 8,-7 3 63,-9 3 298,-6 1 199,-5-1 344,-3 1 144,-4 0-72,-1 1-136,-2 2-304,2 2-143,-1 2-169,1 5-48,0 2-40,-1 1-8,-2 3-16,-2 1 8,-1-1-24,-5 1-8,-3 3-64,-3 0-168,-5 0-441,0 1-415,-2-1 536,18-9-8946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0 731 6785,'12'-2'681,"16"-7"991,19-6-1528,19-8-24,15-3-104,14-5-16,10-6-8,9 0 8,1-5 8,3-2 8,0-2 8,-3 0 0,-3-3-8,1 0-16,-4 0-72,1 0-192,-3-1-656,-1 4-505,0 1 697,-20 9-5361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3.9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5317 0 6585,'-67'21'288,"-105"39"-31,-114 49-81,-111 56-224,-97 57-88,-83 55-705,-62 53 273,-41 50-304,-24 45 128,-5 46 536,117-57-3681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1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406 0 2160,'-27'20'393,"-5"2"351,-2 3-376,1 2-160,-1 0-128,-2 3 16,0 3 96,0 2 136,3-4 16,2 2-48,4-3-88,7-3-152,4 0-40,10-8-32,1 0-48,7-5-448,4-1-360,3-1 456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 0 6177,'-7'4'-664,"-14"6"920,-1 0-6025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1784 0 3889,'-10'4'432,"-13"5"336,-14 5-456,-10 5-320,-10 6-24,-8 3 32,-5 3 40,-7 3 240,-2 0 24,-3 2-24,-2-1-40,-4 1-232,0 1-24,-5-1 0,-3 1 8,-4 1 16,-1 1 16,-3-1-8,1-1-88,0 1-608,4 0-480,0-3 592,20-5-3473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0 525 4865,'8'0'112,"10"-2"-376,13-3-264,10-2-224,8-2-16,5-3 351,6 1 417,-1-1 665,4-2 119,-2-2 40,0-1-192,1-1-416,4-2-96,0-1-72,5-1-24,2 0-8,4-2-16,3-1-8,5-2-32,-1-1-240,2-1-80,-2-2-56,-1 0 32,-3-1 104,-3-1-160,-4 3 288,-13 3-3065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 56 7538,'-4'1'48,"-3"4"-248,-3-1-104,1 3 231,3 0 73,2 1 225,5 2 111,5-2 136,5 2 80,6 0 192,5-3 48,8 0-16,8-1-128,9-2-319,11-1-129,12-3-120,9-2-24,9 0-24,10-4-32,6-1-280,4-2-73,3-2-199,0-1-224,-2-2-64,0-2-88,-5-2-496,-3 0-481,-5-3 1145,-20 4-3673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 0 5457,'-2'0'-112,"1"0"-328,1 1-120,4-1 560,3 2 112,4 1 384,6-1 160,2 1 56,5 1 25,2 1 39,5 0-32,2 2-40,3 0-80,4 3-232,5 0-128,5 1-176,5 0-32,9 0-48,5-1-16,8 0-32,3-3 8,6-4-248,4-5-8,0-5-168,2-4-208,-1-6-512,-2-4-745,-3-4 1033,-15 3-4073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0 4465,'1'1'120,"1"2"-24,1 3-96,2 2 24,2 5 208,1 1 232,1 4 440,0 2 129,1 1-9,1 2-160,2 3-344,2 0-136,4 1-192,5 0-80,6-2-104,9-3-8,7-2-264,8-5-112,6-6-304,5-5-184,2-7-328,1-7-505,-2-5 985,-9-2-3945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494 0 7378,'-10'1'-489,"-13"5"-255,-14 2-856,-6 4 984,-2 3 184,-2 3 272,2 0 552,4 1 664,3 0 176,3 2 57,3 0-321,3 3-544,4 3-168,6-1-168,4 5-24,6 1-40,8 5-24,9 1-112,12 2-32,9 1-224,10-2-80,9-2-232,11-5-129,7-8-391,9-9-520,5-11 1024,-10-7-2257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169 0 11330,'-11'1'-296,"-14"1"-1400,-14 3-761,-9 7 1729,2-3-5425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411 0 4945,'-12'6'776,"-12"8"577,-14 8-577,-9 9-632,-4 8-112,-2 9-24,3 5-8,4 4 24,9 4-8,8-3-16,11 1 0,12-4-40,14-3-24,15-6-176,11-4-8,16-8-289,11-8-271,10-7 520,-7-10-5561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613 1 11218,'-10'-1'-88,"-13"1"-1008,-10 3 128,-10 1 328,-6 4 104,-2 5 800,-3 4 296,-1 2 328,1 5 72,2 4-184,4 5-167,7 2-305,5 1-88,8 5-152,7-1-32,10 4-32,7-1 0,8 1 24,6-1 16,8-2 32,8-5 48,8-5-16,7-7-8,10-8 8,9-6-48,9-7-48,8-7-96,7-6-280,7-8-128,4-6-385,4-7-103,2-4-272,0-3-208,-2-1-529,-4 0 1033,-17 7-3737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1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 0 528,'-7'17'16,"-7"5"0,1 2-16,-2 1 8,-2 1-8,1 2 8,-1-1 0,1 2-8,0-1-8,4-6 16,0 1 8,4-5 128,2-2 8,3 1-24,3-2-8,2-2-208,2 1 64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38 5265,'1'0'-112,"6"1"-264,4 1 0,7 0 528,7 1 160,10 3 304,7-2 152,8 2 49,7-1-121,8 1-296,4-1-160,9 0-224,6-3-32,5-2-8,7-1-80,2-6-384,5-3-136,2-2-497,1-5-247,1-3 832,-20 2-3601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78 0 5985,'-6'1'-8,"-4"2"-72,-5 3-72,-1 1 504,0 1 72,7 3 305,3 2-57,9 1-64,8 0 40,10 1-168,8 2-8,11-1-56,11-2-120,13-3-192,10-3-56,12-2-32,7-5-72,6-2-32,4-6-16,3-4-64,-2-3-16,0-3-296,-3 0-248,-5-1-504,-6-2-193,-7 2-495,-8-2 976,-17 5-2737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462 245 5409,'-11'3'-136,"-18"7"320,-14 4-896,-11 5 544,-5 5 224,1 3 208,3-1 144,6 1 256,7 0 0,12-3-215,8-1-121,12-2-264,11-2 48,13-3 104,11-3 8,10-2 112,11-2-8,11-2-64,9-5-24,10-2-112,9-2-48,8-5-32,5-2 24,5-3 40,1-5 8,3-1 0,1-3-16,-1-3-32,1-4-16,-1-3-8,-2-1-8,-2-5-184,-2-1-112,-4-1-192,-5-1-88,-7-1-144,-6 0-112,-11 3-321,-9 3-223,-9 3 720,-14 7-3657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0 527 7026,'11'-4'264,"14"-5"120,17-3-344,16-5 8,15-4 0,12-3-16,8-3-24,8-2 8,6-3-8,3-2 0,2-2-8,2-2-16,1-3-240,1 1-280,1-3-865,-1 0-407,0 1 888,-23 7-2025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1107 165 1680,'12'-4'336,"19"-4"377,16-6-129,10-3-88,7-3-176,0 2-224,-6 0 128,-10 1 680,-10 3 288,-15 3 225,-10 1-105,-14 3-656,-12 3-256,-11 1-152,-9 4 0,-8 5 0,-11 4-16,-7 5-96,-8 6 8,-8 6 145,-7 4 119,-5 2 168,-7 5-16,-2 4-168,-1 3-96,-2 7-104,4 5-8,-1 6-24,4 3-24,6 4-80,7 0-40,10-1-32,13-5-64,16-5-240,17-7-168,17-9-520,18-5-216,18-10-417,15-8-583,18-12 1351,-2-6-6104</inkml:trace>
</inkml:ink>
</file>

<file path=ppt/ink/ink9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512 10 1952,'-3'0'937,"-5"-2"1055,-5 0-152,-3-1-583,-2 0-337,-3 3-512,-1 3-88,-2 1 72,-1 6 104,-1 4 288,-3 4 161,-2 7 159,-4 5-16,-1 5-240,0 3-224,0 2-344,4 2-104,2 0-95,5 2-25,4-4 48,7 0 24,6-3 0,5-2 24,7-2-88,7-5-72,9-2-280,7-5-353,12-5-615,10-7-608,10-4 984,-6-7-11259</inkml:trace>
</inkml:ink>
</file>

<file path=ppt/ink/ink9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4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492 0 11787,'-2'1'-305,"-5"4"-1439,-2 3-296,-2 3 935,0 2 217,0 1 1800,-1-2 481,-2 1 359,-2-3-56,0-2-759,-2 1-297,-2 0-304,0 1-64,-3 3 16,-2 2 80,-1 5 288,-3 2 128,-2 6 145,-2 5 7,0 3-208,0 5-144,3 3-272,5 4-128,6 1-176,7 0-24,6-3-64,10-4-8,10-5-24,12-8-256,12-6-456,12-12-616,15-10 703,-4-6-15018</inkml:trace>
</inkml:ink>
</file>

<file path=ppt/ink/ink9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501 0 8450,'-3'1'-112,"-7"1"528,-5 3-2209,-4 4 721,-5 2 1216,-4 3 1033,-2 1 855,-2 1 32,-3 1-463,2-2-385,-2 3-408,3 1-80,0 0-8,3 4-31,2 2-113,-1 1-88,3 5-184,3 3-80,2 1-120,6 0-40,7 3-64,6-2-8,8-1-8,8-1-112,7-6-288,9-6-336,6-6-633,9-12-431,7-10-2353,5-13 2521,-5-2-6842</inkml:trace>
</inkml:ink>
</file>

<file path=ppt/ink/ink9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612 0 14371,'-6'0'200,"-5"3"-952,-4 1-472,-7 4 400,-2 4 167,-4 4 1330,-2 4 311,-2 2 232,-1 2-112,-2 3-440,-1 1-88,-2 1-23,0 2 79,-3 1 144,0 3 24,0 0-104,4 3-152,4 1-304,4 2-120,8-2-152,6 1-56,9-1-80,9-3-112,8-2-192,8-5-56,10-5-448,10-7-232,8-9-881,8-9-711,4-12 1567,-6-2-9585</inkml:trace>
</inkml:ink>
</file>

<file path=ppt/ink/ink9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 8002,'0'-2'-1321,"1"1"3306,-1-2-10651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1.9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0 2857,'-7'17'184,"0"-7"40,4-2-416,1-7 144</inkml:trace>
</inkml:ink>
</file>

<file path=ppt/ink/ink9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943 25 9634,'-4'-1'832,"-4"-3"569,-9-1-977,-4 0-88,-4 1-272,-4-1 32,-3 4 240,-4 2 112,-4 4 192,-2 3 72,-5 5-72,-1 3-40,-5 7-87,0 5-41,-2 3-8,-2 5 8,1 2 56,0 0 16,1 0-80,6-1-80,4 1-184,8-1-128,5-2-144,10 0-120,6-3-224,8-1-80,8-2-272,8-4-120,9-1-112,9-3-113,12-5-471,10-2-328,11-6 1079,-4-4-10169</inkml:trace>
</inkml:ink>
</file>

<file path=ppt/ink/ink9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1026 7 5137,'-5'-1'24,"-9"-1"64,-7 1 24,-8-1 536,-4 2 393,-3-1 151,-4 1-88,-2 1-16,0 4-128,-1 0-103,0 4-209,-1 2-96,-2 4-120,-1 6 0,-3 4 24,-3 5 40,-2 5 232,-1 1 49,-1 5-1,2 0-24,4 1-184,2 1-80,9 2-152,5 3-80,12-1-248,9-1-56,11 1-152,14-4-96,14-5-272,14-3-96,15-6-408,11-5-137,11-10-639,9-7-1009,5-10 1737,-12-2-8954</inkml:trace>
</inkml:ink>
</file>

<file path=ppt/ink/ink9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137 0 11755,'-4'0'416,"-3"1"136,-2 2-1593,-3 1 345,0 6 192,-1 3 1128,1 5 297,-2 2 183,0 5-40,0 1-536,2 3-176,4 0-176,2 2-40,7 0-48,6-1 24,7 1 48,8 0 0,10-2 0,10-2-16,9-4-136,13-5-32,11-4-200,11-7-104,7-6-264,7-8-256,4-7-744,0-7-609,-2-8 1177,-17 2-8362</inkml:trace>
</inkml:ink>
</file>

<file path=ppt/ink/ink9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0 210 11939,'1'2'432,"6"-2"480,6 0-1608,9 1 152,10-1 31,11-1 169,14-2 344,11-4 112,14-3 8,11-4-48,9-6-104,12-5-272,7-4-1160,6-4-928,6-4 1159,-19 3-4832</inkml:trace>
</inkml:ink>
</file>

<file path=ppt/ink/ink9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1126 57 3497,'5'-1'176,"3"-2"104,4-2 128,1-1 136,-1 0 280,-2 1 56,-7-1-79,-5 1-1,-7-1-136,-8 0-96,-5 2-104,-7 1-96,-7 2-112,-6 1 40,-7 3 256,-3 1 129,-8 4 111,-2 5-48,-2 4-296,-3 7-160,-1 4-144,0 4 0,0 3-32,0 3-8,2 0-56,3-2-16,4 0-32,5-1-96,7-4-440,6-1-344,11-4-905,6-3-735,10-4 1384,6-6-6826</inkml:trace>
</inkml:ink>
</file>

<file path=ppt/ink/ink9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968 126 1376,'6'-1'520,"6"-5"585,8-2 47,6-5 8,2-1-208,2-1-240,1-1-463,-1 1-113,-1 1 64,1 4 24,-4 2 32,-4 3 80,-2 4 200,-8 4 144,-6 1 272,-8 3 88,-9 3-15,-7 2-65,-8 2-160,-6 5-128,-8 2-232,-5 2-88,-6 6-120,-5 0-48,-3 5 33,-5-1 23,-3 2 40,-2-1 16,-3-1-112,1-2-48,2-1-80,1-4-24,4-3-8,4-4-24,8-2-128,6-4-104,7-3-288,7-3-137,9-5-87,3-3 24,8-3 200,5-3 112,7-3 88,5-3 40,6-1 32,5 0 48,4 0 120,3 2 40,2 1 56,2 1 40,2 3 128,3 1 40,4 2 32,0 2-16,2 1-32,-2 1 8,1 1-24,-1-1-16,1 0-96,-3-1-32,2-3-32,-1-2 0,0-2 0,-2-2-16,0-4 16,-1-1-8,0-2 0,-3 0 8,-1 0-16,-3 0 0,-3 2-8,-2 1-8,-8 0 40,-5 3 16,-7 1 32,-8 4 48,-9 1 88,-5 3 40,-6 4 0,-2 3-40,-5 4-72,-4 2-16,-1 3 56,-5 6 16,-2 2-31,-1 5-25,-4 2-96,0 5-24,-1 2-24,-1 1 0,1-1-88,2 0-136,1-1-297,4-1-183,4-5-504,2-3-272,4-7-481,1-3-367,5-7 1304,5-3-6074</inkml:trace>
</inkml:ink>
</file>

<file path=ppt/ink/ink9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0 422 10410,'3'0'632,"4"1"809,5-1-2450,9 2-95,5-4-8,8 1 616,2-2 1112,1-4 376,1-2 200,-1-3-223,2-4-625,0-3-176,2-2-144,5-3-16,1-1-16,2-3-72,1-3-144,0-3-112,1 1-457,2-2-295,-1 0-720,0 2-433,-4 1 1217,-10 7-4449</inkml:trace>
</inkml:ink>
</file>

<file path=ppt/ink/ink9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1574 0 6089,'-7'6'336,"-11"8"200,-8 7 33,-11 8 159,-9 7 344,-7 4 48,-5 2-248,-3 1-167,-4-1-441,-2-1-128,-4-2-80,-2 2 8,-3-2 56,-5 3 8,-1 3-24,-2 0-48,-2 2-328,-2 1-240,1 1-569,-1 0-239,2-1-120,2-5-49,2-2 921,14-11-5705</inkml:trace>
</inkml:ink>
</file>

<file path=ppt/ink/ink9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0 451 10650,'7'-1'192,"12"-3"-680,13-3-392,11-5-264,11 0 56,7-5 855,3-3 514,0-1 679,1-1 112,-1-3-200,1-2-232,0-2-360,3-1-128,2-3-264,0-2-360,3-3-888,0-2-536,2-2 879,-13 6-5392</inkml:trace>
</inkml:ink>
</file>

<file path=ppt/ink/ink9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1554 0 5537,'-5'3'864,"-6"2"977,-5 5-825,-8 4-48,-4 4-136,-6 5 73,-5 1 31,-4 2-64,-4 2-112,-3 2-352,-2 1-160,-2 1-184,-3 1-24,-1 4 0,-3-1-16,-3 2 0,-2 0 0,-2 0-16,-3 0-8,-1 1-72,0 0-120,-2-1-304,-1 0-128,2-2-176,2-2 0,3-5-73,6-5-303,6-3-1248,9-7 1375,11-4-5856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2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5209,'2'11'464,"17"-4"552,8-4-1520,20-4-448,6-5-408,9-5 696</inkml:trace>
</inkml:ink>
</file>

<file path=ppt/ink/ink9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3 102 10730,'-2'0'88,"1"0"-264,1 2-40,4 0 240,6 1 232,7-1 376,3-1 193,8-2 127,5-4-16,8-2-264,6-1-160,7-5-248,5 1-64,8-2-72,5 0-16,3 3-56,3 1-24,-1 1-24,3 5-8,-4 1-8,-3 2-32,-3 2-216,-9 1-112,-9 1-376,-10-1-248,-10 0-688,-11 1-713,-9-1 1345,-8 1-7458</inkml:trace>
</inkml:ink>
</file>

<file path=ppt/ink/ink9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0 185 8034,'3'-1'-8,"5"-4"-384,7-2 80,9-1 208,8-2 144,7-1 368,6-2 80,8 1 48,5-1-64,3-1-232,3 0-64,0 0-56,1 0-24,0 1-96,-2 1-192,-5 2-840,-5 2-633,-9 3 817,-9 4-5209</inkml:trace>
</inkml:ink>
</file>

<file path=ppt/ink/ink9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0 179 2913,'3'-1'784,"2"-3"536,5-3-344,4-3-664,4-1-192,4-2-112,7-1-8,5-1-192,6-1-232,6 1-312,3 1-56,7-2-248,2 1-97,5 0 721,-11 2-1280</inkml:trace>
</inkml:ink>
</file>

<file path=ppt/ink/ink9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0 242 5793,'1'-1'176,"4"-3"-32,3-3-88,6-2 104,2 0 176,7-4 353,3-2 39,6-1-88,7-2-192,5 1-352,7-1-72,6 0-24,7-1-16,4 3-24,3 0-80,2 4-384,-1 0-264,-1 3-953,-3 2 921,-14 1-4521</inkml:trace>
</inkml:ink>
</file>

<file path=ppt/ink/ink9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26 0 3753,'-11'1'112,"-4"2"-3977</inkml:trace>
</inkml:ink>
</file>

<file path=ppt/ink/ink9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7 167 7170,'-1'-2'376,"-2"2"88,0-1-512,4 0-224,6-1-64,6-1 328,6 1 192,9-3 448,5 1 48,7-1-176,6-1-152,7-1-224,5 1 0,5 1 40,3-1 8,1 2-8,2 0-48,-1-2-72,1 2-16,-1-2-24,-1 1-8,-2-2 0,-1-2 0,-2 1-8,0-2-208,-6 0-696,0-2-480,-5-2 640,-9 1-6642</inkml:trace>
</inkml:ink>
</file>

<file path=ppt/ink/ink9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 0 7602,'-2'1'304,"1"-1"-8210</inkml:trace>
</inkml:ink>
</file>

<file path=ppt/ink/ink9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523 10 2745,'4'0'96,"9"-2"8,9 1-80,6-2-32,6 2 8,4-1 16,-2 1 8,-2 1 16,-3 1 16,-8 4 72,-4-1 8,-10 4 104,-6 3 32,-11 5 88,-10 5-8,-13 7-112,-10 8-56,-15 8-168,-12 6-8,-14 8-96,-11 2-200,-9 3-288,-7-1-312,-4-2 440,17-10-2297</inkml:trace>
</inkml:ink>
</file>

<file path=ppt/ink/ink9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1484 0 4065,'-1'1'560,"-5"4"408,-3 3-64,-7 5-135,-6 3-49,-7 4 32,-4 4-56,-9 4-152,-2 1-40,-6 2-128,-4 3-88,-5 1-152,-4 1-48,-4 2-80,-6 4-40,-7 3-248,-6 3-144,-8 1-416,-7 2-224,-9 1-224,-3 0-25,-4-3-119,-1-1 728,21-9-3297</inkml:trace>
</inkml:ink>
</file>

<file path=ppt/ink/ink9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 4081,'17'-6'208,"3"-1"-4497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3.2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0 10394,'-27'24'248,"12"-15"-944,12-3-768,12-5 744</inkml:trace>
</inkml:ink>
</file>

<file path=ppt/ink/ink9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2289 1 2320,'1'0'201,"-1"-1"207,-1 2 32,-2 2 128,-5 6 464,-6 5 232,-7 4 217,-10 3-49,-6 4-272,-7 4-232,-10 4-407,-8 3-97,-8 3-32,-8 6 24,-9 1-16,-9 5-48,-8 2-184,-10 2-104,-8 1-104,-5 3-56,-8-2-104,-1 2-8,-1-3-160,4-1-296,5-4-921,9-3-751,8-3-705,11-4 321,12-6 1055,13-6 777,20-8 728</inkml:trace>
</inkml:ink>
</file>

<file path=ppt/ink/ink9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43 0 5441,'-6'3'-872,"-12"4"304,-1 1-3433</inkml:trace>
</inkml:ink>
</file>

<file path=ppt/ink/ink9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0 576 1112,'4'-2'-80,"7"-2"16,9-3 16,7-5 240,8-4 128,9-6 160,9-3-23,8-3-17,7-5-24,7-2-152,4-1-88,6-2-112,2-1-24,3 0-16,1-2 8,-3 3-16,0 2 0,-4 1-96,-3 1-352,-4 3 280,-16 6-3041</inkml:trace>
</inkml:ink>
</file>

<file path=ppt/ink/ink9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1678 0 2721,'-1'1'528,"-5"4"400,-2 2-376,-6 2-32,-4 5 144,-5 2 128,-4 2 177,-5 2-25,-2 1-248,-5 2-136,-4 3-224,-1 0-80,-4 2-120,-2 2-64,-2 1-48,-7 1 104,0 0 56,-6 3 16,-3-1 16,-3 2-104,-3-1-128,-3 0-144,-2 0-184,-3-1-96,-3-2-80,-1-3-32,-3-1-144,-1-1-24,-1-3-457,2 0 649,14-6-5857</inkml:trace>
</inkml:ink>
</file>

<file path=ppt/ink/ink9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1176 17 6409,'7'-2'408,"7"0"81,10-1-145,6-1-576,5 1-104,-2 0 143,-4 3 289,-7 3 745,-8 0 191,-8 2-72,-7 1-272,-9-1-536,-7 4-168,-8-1-152,-8 2 8,-7 3 56,-10 2 48,-9 3 48,-8 6 0,-11 3 8,-8 4 0,-7 2 48,-6 5 32,-2 3 0,-2 2-16,5-1-88,4-1-56,9-3-8,10-5-16,14-6-496,11-8-256,16-6-600,13-9-321,12-9 1041,8-2-3953</inkml:trace>
</inkml:ink>
</file>

<file path=ppt/ink/ink9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732 0 9218,'-5'1'-56,"-10"4"-816,-10 3-352,-10 2 223,-5 4 177,-7 3 936,-6 1 336,-4 4 112,-4 2-48,0 3-271,-2-1-89,4 4-96,3-1-80,8 2-192,6 0-17,10-2-287,10-1 56,11-3 16,11-2 0,11-5 328,11-2 16,10-8 64,8-4-248,10-5-744,6-8 648,-6 0-2617</inkml:trace>
</inkml:ink>
</file>

<file path=ppt/ink/ink9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527 0 11274,'-10'3'144,"-9"5"-576,-12 5-128,-7 5-16,-7 3 16,-3 6 512,-2 1 344,-2 1 424,2 2 16,5 0-184,2 1-223,7 0-281,7-1-80,9 0-185,9-3-39,12-3 0,9-4 56,10-4 104,9-6 24,9-7-224,8-5-72,8-6-312,7-7-256,3-7-520,1-3-177,1-5 137,-5-4 208,-5 0 431,-4-1 537,-15 8-1144</inkml:trace>
</inkml:ink>
</file>

<file path=ppt/ink/ink9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752 0 2633,'-7'1'464,"-11"1"192,-10 3 368,-9 2 72,-11 5-40,-6 0-111,-4 5-265,-4 3-80,-1 2-80,1 2-32,2 3-96,5 1-88,5 1-144,4-1-40,9 0-32,6-1-56,9-2-232,9-1-120,12-5-112,11-1 40,11-5 152,9-5 80,10-3 72,9-7-152,5-3-608,8-7-352,4-3-1105,3-5 1169,-11 2-2561</inkml:trace>
</inkml:ink>
</file>

<file path=ppt/ink/ink9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290 0 8562,'-4'1'256,"-10"4"32,-7-1-600,-5 3-128,-5 1-24,-2 2 272,0 1 336,-1-1 464,5 1 56,4 0-192,4 1-240,9-3-240,5 3-72,8-3-80,8 4 64,6-2 96,10 1 56,8-1 56,7-3-40,8-2-472,7-3-248,6-6-720,3-4-185,1-6 17,-2-5 96,-4-3 399,-5-4 505,-12 1-656</inkml:trace>
</inkml:ink>
</file>

<file path=ppt/ink/ink9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811 0 3185,'-5'0'648,"-10"1"800,-10 1-128,-9 3-119,-6 2-137,-7 3-240,-6 3-80,-4 1-88,-1 4-64,-1 0-119,0 3-9,2 2 32,2 1-24,2 2-56,3 2-56,6 2-152,6 0-40,9 3-128,8-1-40,10 0-64,10-1-24,9-2 8,10-1 0,10-2 16,8-4-40,9-4-296,6-5-200,6-8-544,4-6-249,4-9-623,0-7-585,2-4 1521,-13 0-3985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3.9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6889,'9'7'353,"-1"-1"279,5 2-1120,1-2-505,2-3 521</inkml:trace>
</inkml:ink>
</file>

<file path=ppt/ink/ink9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449 0 3913,'-7'0'72,"-11"0"168,-9 1 288,-7 2 456,-3 1 160,-2 5 1,-1 1-73,0 2-232,1 4-120,1 0-40,2 7-7,6 1 7,3 2-48,8 4-240,7 1-152,6 1-152,7 3-32,10 0 56,10 0 8,10-3-16,8-1-16,9-4-72,8-6-56,3-6-224,5-7-128,3-5-440,-1-7-224,1-7-537,-2-6-679,-3-4 1320,-12 1-6186</inkml:trace>
</inkml:ink>
</file>

<file path=ppt/ink/ink9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358 0 7754,'-10'1'496,"-11"1"520,-11 2-968,-8 3-128,-3 4-8,0 2 120,2 4 192,2 1 328,7 3 112,6 0-8,7 1-151,8 1-273,10-2-104,9-2-88,12 0 0,9-3 8,10-4-24,9-4-200,9-5-249,7-6-391,8-5-136,3-6-320,3-5-208,-1-3-457,-2-3 945,-12 2-3249</inkml:trace>
</inkml:ink>
</file>

<file path=ppt/ink/ink9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755 0 7009,'-7'0'209,"-10"1"-65,-9 1-489,-10 1-127,-9 5 0,-5 3 120,-5 7 216,-5 3 352,-1 6 48,-1 2 16,-1 7 32,4 0 89,2 5 55,8 1 24,8 1-64,9 0-344,9-1-224,12-4-96,10-5-40,11-8 72,9-7 64,7-11-905,12-8 753,-5-6-5761</inkml:trace>
</inkml:ink>
</file>

<file path=ppt/ink/ink9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806 0 10658,'-7'1'264,"-10"4"-160,-8 3-856,-7 5 48,-6 5-48,-7 6 240,-6 4 672,-6 4 256,-4 4 184,-4 6 32,0 3-88,-2 4-24,3 3-56,5 3-47,7-1-241,11 1-224,9-3-360,12-6-65,12-4-287,11-8 112,12-10-120,11-9-400,12-12-337,9-12-463,10-10 984,-4-2-2521</inkml:trace>
</inkml:ink>
</file>

<file path=ppt/ink/ink9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696 21 5689,'-1'-3'520,"-3"-1"945,-3-2-1865,-1 1 31,-6 2 25,-3 4 192,-7 6 488,-3 7 185,-8 7 191,-4 7-24,-5 9 0,-3 6-16,-6 6-16,-3 7 48,-2 3 33,0 4-49,2 0-216,8 2-176,8-4-560,9-2-224,12-6-408,9-3-169,10-11-191,10-8 72,6-10-208,11-9-377,7-12 1137,0-5-4001</inkml:trace>
</inkml:ink>
</file>

<file path=ppt/ink/ink9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239 0 6097,'-9'7'-72,"-10"7"184,-9 11-648,-7 7 784,1 6 408,-1 4 201,5 0 239,6 0-192,7-2-248,9-4-192,11-4-328,9-2-48,10-2-88,10-3-24,10-1-96,7 0-48,9-3-88,7-3-72,7-4-296,7-6-160,4-5-112,3-7 71,3-7 393,3-6 216,1-6 200,1-5 0,0-4-184,2-3-120,-3-3-264,0-2-24,-4-1 200,-6 0 128,-7 2-136,-9 4 328,-16 7-3009</inkml:trace>
</inkml:ink>
</file>

<file path=ppt/ink/ink9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635 566 1344,'-9'1'376,"-15"5"353,-13 4-345,-15 5-104,-10 5-144,-9 5 160,-2 3 576,-1 3 240,5 1 136,9 0-247,13-4-809,14-2-256,13-7-136,16-5 96,15-7 352,13-7 72,16-8-16,14-8-64,11-7-160,14-8-24,9-4 32,7-4 56,7-5 96,4 1 16,4-4-16,1 1-56,1-1-128,1-1-56,0-1-352,-2-2-144,-4 2-136,-6 0-16,-9 3 288,-12 3 96,-12 5 112,-13 4-25,-14 8-599,-13 3-936,-11 8 984,-11 5-3033</inkml:trace>
</inkml:ink>
</file>

<file path=ppt/ink/ink9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4 624,'8'-1'24,"3"-2"-672</inkml:trace>
</inkml:ink>
</file>

<file path=ppt/ink/ink9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465 0 1296,'-4'1'312,"-9"2"360,-8 3 41,-9 2 223,-6 5 72,-6 2-32,-2 2-152,-4 3-423,3 1-185,2-2-256,2 0-224,7-4-705,5-2-543,8-4 736,7-3-3017</inkml:trace>
</inkml:ink>
</file>

<file path=ppt/ink/ink9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562 0 3169,'-10'7'488,"-11"11"488,-15 9-608,-12 9-160,-12 5-152,-8 4-80,-7 2-424,-5 4-216,-8-1 328,12-8-3457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5.6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5793,'-8'7'208,"5"1"-528,0 1-632,0-2 488</inkml:trace>
</inkml:ink>
</file>

<file path=ppt/ink/ink9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0 143 6833,'4'3'72,"10"1"-264,14 2 112,11 1 72,9-2 8,12 1 104,5-5 104,7-1 161,3-5 47,5-4 0,5-2-72,4-2-168,5-2-56,6-2-96,4-1-24,4 1-176,3 0-352,3-1-1305,0 0 1113,-19 1-4825</inkml:trace>
</inkml:ink>
</file>

<file path=ppt/ink/ink9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0 298 2889,'4'0'480,"6"2"232,8-2-144,10 1 0,12-2-32,13-1 64,10-2 105,14-1-89,10-5-232,9-6-168,8-2-192,8-6-32,7-4-184,8-4-184,3-6-449,6-2-351,3-5 624,-21 7-4617</inkml:trace>
</inkml:ink>
</file>

<file path=ppt/ink/ink9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0 291 2481,'15'-4'8,"23"-8"-425,24-8-159,21-9-48,20-8 48,12-6 368,9-5 168,5-4 40,-18 6-48</inkml:trace>
</inkml:ink>
</file>

<file path=ppt/ink/ink9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1552 0 9922,'-14'7'224,"-20"7"64,-22 10-872,-20 11-112,-17 7 48,-12 8 200,-9 5 264,-6 1 408,-4 1 48,-3-1-40,1 2-112,0-3-224,5-1-416,3-1-1305,9-4 1121,20-8-4865</inkml:trace>
</inkml:ink>
</file>

<file path=ppt/ink/ink9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0 439 6417,'12'-3'600,"18"-6"657,17-3-945,19-8-264,15-4-24,12-5-32,11-5-72,5-4-192,4-2-104,2-2-360,-1-4-249,-2-2-567,-1-3 792,-20 8-3129</inkml:trace>
</inkml:ink>
</file>

<file path=ppt/ink/ink9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1656 0 9746,'-15'6'144,"-21"5"-184,-22 8-888,-21 11-112,-17 6 7,-15 6 377,-11 7 440,-11 3 616,-6 4 184,-7 3-7,-4 0-201,1 1-448,-3 0-712,4-1 463,26-10-6416</inkml:trace>
</inkml:ink>
</file>

<file path=ppt/ink/ink9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9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0 621 7338,'15'-6'312,"23"-7"8,21-8-136,20-5-160,17-6-16,12-5-24,9-1-8,6-4-40,2-1-56,1-2-56,1-1-8,-4-2-96,-1 1-153,-4-1-567,-4 2-408,-5-1 696,-18 11-3057</inkml:trace>
</inkml:ink>
</file>

<file path=ppt/ink/ink9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2215 0 10402,'-21'11'104,"-30"13"432,-29 12-1960,-24 13-72,-20 12 488,-13 3 767,-9 3 562,-5 1 607,-3-4 64,1-2-352,2-2-232,4-3-432,7-2-304,7-4-480,8-5-40,9-4-561,9-4-623,8-5 1328,23-6-3305</inkml:trace>
</inkml:ink>
</file>

<file path=ppt/ink/ink9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0 951 2641,'12'-5'768,"20"-8"696,18-5-592,20-6-200,13-3-256,11-3-87,10-1-129,4-3-56,6 1-96,3-4-16,1 1-8,1-2 16,0-1 64,1 1 16,0-3 16,2 1-8,0-2-48,5-2-40,-1-1-112,4-2-144,1 0-264,-1 0-121,-4 2-335,-4 1-136,-9 4-464,-11 3 776,-21 8-1825</inkml:trace>
</inkml:ink>
</file>

<file path=ppt/ink/ink9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2691 0 1624,'-10'4'456,"-16"9"689,-17 5 79,-18 10-8,-13 6-112,-13 3-335,-11 7-41,-11 4 0,-6 2-40,-7 3-80,-5 3-112,-5 0-224,-3 3-48,-2-1-104,0-1-56,-1 2-40,-2 0-48,1 0-136,1-1-96,0 0-200,4-3-184,3-4-616,11-3-416,7-6 871,26-8-5424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6.2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5649,'-5'10'432,"1"1"593,7-4-1218,4 0-295,8-4-992,3-3 824</inkml:trace>
</inkml:ink>
</file>

<file path=ppt/ink/ink9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0 929 4889,'11'-2'704,"14"-3"1057,17-4-1417,13-5-56,16-2-160,11-7-48,9-5-56,11-3-16,6-6 0,7-4 0,3-4 0,4-3 0,4-2 8,2-2-16,2-1-8,3 0-24,3-1-368,3 0-192,0-1-601,2 1-143,-1-1 248,0 2 96,-1-1 736,-27 11-2121</inkml:trace>
</inkml:ink>
</file>

<file path=ppt/ink/ink9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1147 0 8690,'-10'6'216,"-16"8"664,-14 8-2176,-14 9 200,-9 5 247,-9 5 393,-5 1 864,-7 0 249,-3 0 119,0-3-120,-2 0-440,3-2-272,4-3-368,7-2-64,10-4-32,9-4 39,15-6-231,12-6-56,12-3 64,10-8 144,13-6 632,10-5 160,11-6 48,9-3-40,7-5-104,7-1-32,6-3-40,10-3-8,4-3-88,5-1-104,6-1-152,1-1-48,-1-2-64,1 1 56,-3 0-32,-2-1-184,-5 1 352,-14 6-2385</inkml:trace>
</inkml:ink>
</file>

<file path=ppt/ink/ink9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1971 0 4433,'-8'4'-344,"-13"10"-424,-14 7 160,-12 9 560,-11 6 440,-10 6 384,-8 3 80,-8 3-152,-4 2-208,-7 3-256,-3 2-72,-5 2-120,-2 2-24,-5 3-16,-2 2-8,-2 2-32,0 0-40,3-2-88,2-3-80,6-5 0,9-7 8,8-9-520,11-5 536,18-11-4217</inkml:trace>
</inkml:ink>
</file>

<file path=ppt/ink/ink9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0 609 5025,'15'-4'712,"20"-8"929,19-9-1313,18-7-696,14-7-257,8-6-279,5-2 16,1-4 432,-3 1 296,-1-2 312,-6 1 0,-4-2-64,-2 1-120,0-1-1144,-2 0 832,-15 7-2801</inkml:trace>
</inkml:ink>
</file>

<file path=ppt/ink/ink9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2142 0 3481,'-14'7'8,"-18"11"504,-19 10-744,-20 9 320,-15 6 840,-13 6 248,-7 3 241,-8 1 15,-7 2-376,-1-1-176,-4 3-304,-2-1-175,2 0-225,1-2-48,3 1-80,6-2-16,6-4-32,9-4-40,9-4-168,12-8-193,12-8-399,14-4-312,15-8-232,12-6 135,15-5 425,13-10 344,12-3 464,10-7 120,14-3 208,10-3 48,8-4-31,10-1-73,7-3-184,8-2-56,6-1-24,4-3-8,4-1-16,3 0 0,2-3 8,1 0-8,-1 0 8,1 0 0,-1-2-8,-1 1 0,1 1-8,-1 0-24,1 0-312,-2 0-329,-2 1-719,-2 0-408,-2-1 912,-19 7-1705</inkml:trace>
</inkml:ink>
</file>

<file path=ppt/ink/ink9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2493 0 8210,'-3'3'-456,"-7"1"-1305,-6 7-103,-7 5 1072,-4 3 584,-7 6 1568,-6 5 200,-4 2-71,-8 3-377,-5 2-664,-2 3-192,-4 5-200,0 1-32,-5 6-24,-2 0-16,-2 3 0,-1-1 8,-5-1 8,-1 1-80,-4-2-168,-3 1-80,-4 0-160,-5 3 16,-6 0 72,-3 2 56,-8 0 167,-5 5 57,-6 2 104,-6 1 24,-5 1 0,-2 0-248,-1-1 176,22-11-6369</inkml:trace>
</inkml:ink>
</file>

<file path=ppt/ink/ink9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0 630 5665,'12'-2'368,"18"-5"208,17-5-384,21-4-96,14-7-96,15-5-144,9-4-128,8-4-136,6-5 0,2-4 136,0-4 112,3-3-48,-1-4-96,3-1-320,0-4-336,2 0 568,-22 9-2353</inkml:trace>
</inkml:ink>
</file>

<file path=ppt/ink/ink9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68 0 7386,'-11'6'-841,"-15"9"305,-5 3-5473</inkml:trace>
</inkml:ink>
</file>

<file path=ppt/ink/ink9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2540 0 4857,'-20'13'824,"-25"16"921,-28 17-1217,-22 16-328,-18 12-176,-14 12-8,-12 5-8,-7 4-8,-6 2 32,-5-1 8,-5-3 48,0-6 0,-2-6-48,2-7-24,3-8-216,7-9-128,8-8-616,6-9-433,11-8 745,24-11-4393</inkml:trace>
</inkml:ink>
</file>

<file path=ppt/ink/ink9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0 873 2729,'15'-4'168,"20"-6"216,23-8-368,21-8-16,17-6 8,15-4 120,8-5 296,9-1 120,4-3 216,2-1-24,2-2-120,1-1-55,4-1-201,0-3-104,3-5-248,2-2-200,2-4-537,-1-2-463,0-2 624,-26 11-4449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6.6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64 5153,'11'-1'240,"8"-4"184,7-2-408,9-6-144,4-4-416,2-4 344</inkml:trace>
</inkml:ink>
</file>

<file path=ppt/ink/ink9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1841 0 4465,'-13'7'-408,"-19"10"-208,-18 11-232,-18 8 856,-15 9 512,-10 6 600,-8 3 168,-6 5-120,-5 4-319,-5 2-529,-5 3-176,-5 1-96,-4-1-24,-5 0-216,-2-2-376,-5-2-953,-2-2 865,22-11-4489</inkml:trace>
</inkml:ink>
</file>

<file path=ppt/ink/ink9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0 915 3009,'18'-7'280,"24"-9"200,23-7-40,19-8 32,16-3 80,9-4 96,6 1 8,3-1-200,4-2-159,2 1-241,4-3-40,4-3-16,4-4 8,1-2-16,5-4-144,0-5-353,1-2-135,0-1-296,-1-3-200,-5 2 712,-23 9-3145</inkml:trace>
</inkml:ink>
</file>

<file path=ppt/ink/ink9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1316 0 9506,'-15'8'-176,"-21"12"-40,-19 12-768,-20 10 288,-14 10 400,-12 7 240,-8 1 248,-7 2 96,-3-3 16,-5-2-48,-1-1-544,0-3-945,1-1 737,21-10-5609</inkml:trace>
</inkml:ink>
</file>

<file path=ppt/ink/ink9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1229 4705,'6'0'-288,"6"-5"-336,10-2-440,13-2 31,8-5 697,11-5 656,7 0 929,10-5 215,5-4 72,9-4-327,8-5-577,5-5-216,9-4-344,7-6-48,4-1-16,2-4-8,2-4-8,3-2 0,0-1-24,0-2 0,1 0-72,-1-1-144,-2-2-400,1 2-289,-4-3-447,-2 1-360,-4 2 992,-22 11-1641</inkml:trace>
</inkml:ink>
</file>

<file path=ppt/ink/ink9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3109 0 6649,'-14'7'481,"-18"8"631,-21 11-2008,-19 9-529,-15 7 137,-15 5 688,-11 5 616,-12 3 864,-7-1 88,-10 2 112,-3 2-967,-6 2-33,-6 5-88,-3 3-16,-3 7 8,-4 2 64,-1 2 64,2 3 88,1-1-8,7-4-40,5-3-88,12-6-392,9-8-353,14-8 377,25-15-6273</inkml:trace>
</inkml:ink>
</file>

<file path=ppt/ink/ink9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0 481 7402,'8'-2'384,"12"-2"208,16-4-536,15-8-96,18-5-192,16-8-72,12-9-232,10-7-97,10-8-23,3-6 64,8-7-112,5-8 448,-19 8-4225</inkml:trace>
</inkml:ink>
</file>

<file path=ppt/ink/ink9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 0 5625,'-3'1'-424,"-6"2"432,-1 0-5217</inkml:trace>
</inkml:ink>
</file>

<file path=ppt/ink/ink9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2464 0 3633,'-17'6'432,"-23"6"304,-27 9-224,-24 11-176,-22 9 32,-19 8 16,-13 10-16,-15 5-136,-9 8-111,-7 4-81,-4 5-8,-2 3 120,4 1 40,6 1-24,13-5-24,12-3-656,15-5-657,17-7 649,26-15-5129</inkml:trace>
</inkml:ink>
</file>

<file path=ppt/ink/ink9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153 0 4889,'-14'6'-8,"-18"5"-432,-21 8 160,-1 1-3881</inkml:trace>
</inkml:ink>
</file>

<file path=ppt/ink/ink9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667 0 3073,'-22'14'472,"-28"17"416,-25 16-456,-14 11-624,-4 8-312,2-2-224,9-2 16,15-10 360,16-12 336,19-10 272,17-13 0,19-15-120,20-9-72,16-11-72,17-8-8,16-10-8,13-4 0,14-6 24,10-5 0,8-1-560,5-1 415,-17 7-2151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6.9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8362,'-8'13'400,"5"0"280,18-7-1512,12-3-632,12-7 727</inkml:trace>
</inkml:ink>
</file>

<file path=ppt/ink/ink9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1683 0 8818,'-17'7'144,"-23"13"-208,-25 10-40,-20 14 104,-15 9 8,-11 7 16,-7 5 0,-1 2 0,-3 0-8,2 3-8,5-1-16,4-2-336,7-1-256,7-3-385,10-4-191,9-4 192,10-8 248,14-5-224,11-7 656,14-9-2497</inkml:trace>
</inkml:ink>
</file>

<file path=ppt/ink/ink9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0 256 2088,'15'-9'72,"20"-12"0,18-12-56,13-10-304,9-6-224,4-6 272,-11 9-968</inkml:trace>
</inkml:ink>
</file>

<file path=ppt/ink/ink9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1563 42 1872,'4'-3'577,"2"-5"647,1-2-216,-4 0-408,-7 2-160,-10 5-104,-11 6-24,-13 5 80,-9 8 41,-11 3-121,-9 6-32,-9 5-104,-7 5-80,-6 4-88,-8 6-24,-6 5 0,-4 6 0,-2 5 32,-2 5 24,3 2 8,5 5 0,9 1-264,10 1-376,14-4-1273,14-2 1081,16-16-3929</inkml:trace>
</inkml:ink>
</file>

<file path=ppt/ink/ink9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2319 0 6169,'-14'4'248,"-19"6"168,-24 11-464,-22 10-88,-21 11-8,-16 11 56,-16 9 64,-12 6 184,-9 9 48,-5 6-32,-6 7-31,-1 5-89,2 2-32,3-1-120,7-3-153,13-6-367,14-10-328,18-11-520,19-12 736,24-13-2337</inkml:trace>
</inkml:ink>
</file>

<file path=ppt/ink/ink9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1303 1064,'12'-8'272,"16"-12"384,22-14-167,17-11-33,16-9-8,14-11 72,11-2 288,7-4 152,5-1 112,5 2-167,-1 2-441,4 2-192,1 3-192,1 1-32,4 3-24,-1 2 0,3 1-8,0 1-24,-2 3-104,1 3-32,-2 4-184,-1 5-120,-2 2-305,-2 4-231,-1 5 536,-23 5-4905</inkml:trace>
</inkml:ink>
</file>

<file path=ppt/ink/ink9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0 315 4585,'0'-1'-272,"1"-1"176,6 0-512,6-5 248,10-3 504,9-6 56,10-5 152,8-4 128,7-3 32,5-3-16,7 1-176,4 0-152,2 2-144,2 4-24,1 3-24,-2 4-8,-4 5-24,-5 5 0,-7 4-224,-9 4-56,-8 5 0,-11 1 40,-14 4 256,-11 2 40,-16 4-128,-11 1-48,-15 4 16,-11 3 40,-8 2 240,-7 1 40,-1-1-32,-1-3-168,5-3 16,12-6-4225</inkml:trace>
</inkml:ink>
</file>

<file path=ppt/ink/ink9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904 38 2873,'7'-2'136,"9"1"176,6 0-48,4-2 112,3 3 16,-1 1-72,-4 1-72,-8 3-88,-9 2-24,-10 3 40,-9 4-16,-13 0-8,-8 3 0,-9 0-120,-8-2-144,-5 2-552,-6 0-184,-7-3-80,-5-2 80,-3-2 479,-3-3 265,0-4 473,3-4 167,4-4 176,8-3-48,10-2-112,8 0 32,10-2 280,7 1 137,9-1 175,6 2-40,6 2-336,4 0-128,7 2-248,5-1-87,7 1-33,8 1-48,7-2-112,6 0-32,7-2-32,7 1-8,6-2-32,2 0-16,1 1-8,1-3-8,0 4-8,-2 0-16,-4 3-192,-3 4-136,-6 4-256,-6 2-113,-9 4-159,-6 2 32,-8 2-744,-6 2 912,-6-2-6378</inkml:trace>
</inkml:ink>
</file>

<file path=ppt/ink/ink9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 0 11578,'-4'0'-912,"-5"0"-56,1 1-8730</inkml:trace>
</inkml:ink>
</file>

<file path=ppt/ink/ink9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0 191 5497,'0'-3'936,"1"-1"713,4-5-721,4-3-800,8-4-128,8-2-24,10-3-8,8 0 16,6 0 16,6 1 8,0 3 0,2 3-8,0 6-16,-3 2-168,-4 5-280,-4 5-224,-9 6-97,-11 5 137,-8 5 120,-11 7 176,-9 2 96,-11 6-8,-8 0 104,-8 0-192,-7-1-144,-3-3-568,-4-5 567,7-6-1831</inkml:trace>
</inkml:ink>
</file>

<file path=ppt/ink/ink9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563 0 904,'-3'4'200,"-2"6"168,-8 5 152,-7 6 313,-8 3 119,-8 4 200,-10 0-128,-7 2-432,-5-2-168,-3 1-440,-4-1-400,1-1-1000,3-5 800,11-4-3889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4.3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7544 5489,'53'-20'672,"81"-35"753,88-39-265,86-46-88,78-45-40,66-45-408,52-40-119,44-36-185,29-31-208,23-25-32,12-21-40,6-13-48,2-10 48,-6-4 8,-8-1 16,-16 3 40,-21 7-56,-30 14 0,-37 21-16,-48 29 40,-52 31 16,-59 34 16,-61 32 48,-67 32 24,-66 31-152,-71 29-264,-70 27-72,-79 31-112,-77 31 144,-84 41 280,-81 43 88,-79 48 160,-69 48 80,-62 50-32,-52 51-40,-40 56-408,-32 58-440,-21 58-1521,-11 55 1257,109-49-8914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1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356 418 3849,'0'-1'145,"0"1"0,-1-1 0,1 1 0,0-1 0,0 1 1,0-1-1,0 1 0,0-1 0,0 0 0,0 1 0,0-1 0,0 1 1,0-1-1,0 1 0,0-1 0,0 1 0,0-1 0,0 1 0,0-1 1,1 0-1,-1 1 0,0-1 0,0 1 0,1 0 0,-1-1 0,0 1 0,1-1 1,-1 1-1,0-1 0,1 1 0,-1 0 0,1-1 0,-1 1 0,1 0 1,-1-1-1,1 1 0,-1 0 0,1 0 0,-1-1 0,1 1 0,-1 0 0,1 0 1,0 0-1,39-14-647,-12 5 671,18-22-179,-38 24-30,1 1-1,-1 0 1,1 1-1,10-5 1,-25 15 168,0 0 0,0 1 0,0 0 0,0 0 1,1 0-1,-5 9 0,-5 5-41,-43 43 367,29-33 417,-44 60 1,72-89-860,1-1-1,-1 0 1,1 1 0,0-1 0,-1 1 0,1-1 0,0 0 0,-1 1-1,1-1 1,0 1 0,0-1 0,-1 1 0,1-1 0,0 1-1,0-1 1,0 1 0,0-1 0,-1 1 0,1 0 0,0-1-1,0 1 1,0-1 0,0 1 0,0-1 0,0 1 0,1-1 0,-1 1-1,0-1 1,0 1 0,0-1 0,0 1 0,1-1 0,-1 1-1,0-1 1,1 1 0,20 0 142,28-18-131,-8-3-42,-1-1 0,51-37 0,-72 45 35,-2 0-1,0-2 0,0 0 0,-1-1 1,-1 0-1,24-35 0,-37 47 8,1-1-1,-1 1 0,1-1 0,-1 0 1,-1 0-1,1 0 0,-1 0 1,0 0-1,1-10 0,-2 13-7,0 0 0,0 0-1,0 0 1,0 1 0,-1-1 0,1 0-1,-1 0 1,1 1 0,-1-1-1,0 0 1,1 1 0,-1-1-1,0 1 1,0-1 0,0 1 0,0-1-1,-1 1 1,1 0 0,0-1-1,0 1 1,-1 0 0,1 0-1,-1 0 1,1 0 0,-1 0-1,1 0 1,-1 1 0,0-1 0,1 0-1,-1 1 1,0-1 0,-2 1-1,-5-1 11,1 0 0,-1 1 1,1 0-1,-1 0 0,1 1 0,-1 0 0,1 1 0,0-1 0,0 2 0,-1-1 0,1 1 0,-10 6 0,-13 6 76,-48 33 0,48-27-5,2 0 0,-49 47 0,69-59-49,0 1 0,0 0 0,1 0-1,0 1 1,1 0 0,1 1 0,-1-1 0,2 1 0,0 0-1,0 1 1,-3 14 0,7-25-44,1-1 0,-1 1 1,1 0-1,-1-1 0,1 1 0,0 0 0,0 0 1,0-1-1,0 1 0,0 0 0,0-1 0,1 1 0,-1 0 1,0-1-1,1 1 0,-1 0 0,1-1 0,0 1 1,-1 0-1,1-1 0,0 0 0,0 1 0,0-1 1,0 1-1,0-1 0,1 0 0,-1 0 0,0 1 1,1-1-1,-1 0 0,0 0 0,1-1 0,-1 1 0,1 0 1,0 0-1,-1-1 0,1 1 0,-1-1 0,1 1 1,0-1-1,0 0 0,-1 0 0,1 1 0,0-1 1,-1 0-1,1-1 0,3 1 0,5-1 15,1 0 0,0-1-1,0 0 1,0-1 0,-1 0 0,11-5-1,17-8-5,-1-2-1,-1-2 0,0-1 0,-2-1 1,-1-2-1,60-55 0,-89 74 3,0 1-1,0-1 1,0 0-1,-1 0 1,1 0-1,-1 0 1,-1 0-1,1-1 1,1-6-1,-3 11-6,-1 0 0,0 0 1,0 0-1,0 0 0,0 0 0,0 0 0,0 0 0,0 0 0,0 0 0,0 0 0,0 0 1,0 0-1,-1 0 0,1 0 0,0 0 0,-1 0 0,1 0 0,-1 0 0,1 0 0,-1 0 1,-1-1-1,0 1 2,1 0 1,-1 0 0,0-1 0,0 2 0,0-1 0,0 0-1,0 0 1,0 1 0,0-1 0,0 1 0,0-1-1,0 1 1,0 0 0,-5 0 0,-12 0 20,0 0 1,0 2-1,0 0 1,0 2-1,1 0 1,-1 0-1,1 2 1,0 0 0,0 2-1,-29 15 1,39-18-27,1 0 1,-1 0-1,1 0 1,0 1-1,0 0 1,1 1-1,0-1 1,0 1-1,0 0 1,1 1-1,0-1 1,1 1-1,0 0 0,0 0 1,0 1-1,1-1 1,0 1-1,1 0 1,0-1-1,0 1 1,1 0-1,0 0 1,1 0-1,1 18 1,-1-25-4,0 0 0,0 0 0,0 0 0,1 0-1,-1 0 1,0 0 0,1 0 0,0 0 0,-1 0 0,1 0 0,0 0 0,0-1 0,0 1 0,0 0 0,0-1-1,1 1 1,-1-1 0,0 1 0,1-1 0,-1 1 0,1-1 0,-1 0 0,1 0 0,3 2 0,-2-2-5,0-1 1,0 1 0,0-1-1,0 0 1,1 0-1,-1 0 1,0 0 0,0 0-1,0-1 1,0 0-1,0 1 1,0-1 0,6-3-1,7-3-16,-1-1-1,0 0 1,0-1 0,19-16-1,2-4 12,53-55 0,-80 75 27,0-1-1,0 0 1,-2-1-1,1 0 1,-1-1-1,0 1 1,-1-1-1,-1 0 1,0-1-1,5-19 1,-9 30-5,-1 0 1,1-1 0,-1 1-1,0-1 1,0 1-1,0-1 1,0 1-1,0 0 1,0-1-1,-1 1 1,1-1-1,-1 1 1,1 0-1,-1-1 1,0 1 0,0 0-1,0-1 1,0 1-1,-1 0 1,1 0-1,0 0 1,-1 0-1,0 0 1,-2-2-1,1 2 2,-1 0 0,0 0-1,0 0 1,0 1 0,0-1-1,0 1 1,-1 0 0,1 0-1,0 0 1,-1 1 0,1-1-1,-8 2 1,-6 0 7,0 1 1,0 0-1,0 2 1,0 0 0,-24 10-1,9-2 9,2 2-1,0 1 1,1 1-1,-31 23 1,53-33-31,-1 0 1,1 1 0,0 0 0,1 0 0,-1 1 0,1 0 0,1 0-1,0 0 1,0 1 0,0 0 0,1 0 0,1 1 0,0-1 0,0 1 0,1 0-1,0 0 1,-3 17 0,6-24-2,-1 0 1,1 0-1,0 0 0,0 0 0,0-1 1,0 1-1,1 0 0,-1 0 0,1 0 1,0-1-1,0 1 0,0 0 1,0 0-1,0-1 0,0 1 0,1-1 1,0 1-1,-1-1 0,1 0 0,0 0 1,3 3-1,-2-2-2,1-1 1,-1 0 0,1-1-1,0 1 1,0 0-1,0-1 1,0 0-1,0 0 1,0 0 0,0-1-1,0 1 1,0-1-1,6 0 1,6-1-31,1-1 1,-1-1-1,0 0 0,0-1 1,0-1-1,23-10 0,13-10 6,-1-3-1,-2-2 0,-1-2 0,80-68 1,-118 90 35,0 1 0,0-2 1,13-19-1,-21 29-6,-1-1 0,1 0 0,-1 0 0,0 1 0,0-1 0,0 0 0,0 0 0,0 0 0,0 0 0,0-1 0,-1 1 0,1 0 0,-1 0-1,0 0 1,0 0 0,1-1 0,-1 1 0,-1 0 0,1 0 0,0 0 0,0-1 0,-1 1 0,1 0 0,-1 0 0,0 0 0,0 0 0,0 0 0,0 0 0,0 0 0,0 0 0,-2-3 0,-1 3-1,1 0 0,0 1 0,0-1 1,-1 0-1,1 1 0,-1 0 0,1 0 1,-1 0-1,0 0 0,1 1 0,-1-1 1,0 1-1,0 0 0,1 0 0,-1 0 1,0 1-1,0-1 0,-4 2 0,-69 19-38,76-20 36,-51 17-8,2 2-1,0 3 1,-86 53 0,120-66 8,-1 2 1,1 0-1,1 1 1,0 0-1,1 2 1,0-1-1,1 2 1,1 0 0,0 0-1,2 1 1,0 1-1,0-1 1,-10 32-1,18-44-6,1-1 1,-1 1-1,1 0 0,1 0 1,-1 0-1,1-1 0,0 1 0,0 0 1,0 0-1,1 0 0,-1 0 1,1-1-1,0 1 0,4 8 1,-4-11 9,0 0 1,0 0 0,1-1 0,-1 1 0,1-1-1,-1 1 1,1-1 0,0 1 0,0-1-1,-1 0 1,1 0 0,0 0 0,0 0 0,0 0-1,0 0 1,0-1 0,0 1 0,1-1-1,-1 1 1,0-1 0,0 0 0,0 0 0,0 0-1,1 0 1,-1 0 0,0 0 0,0-1 0,0 1-1,0-1 1,0 1 0,0-1 0,0 0-1,0 0 1,3-1 0,32-14 40,1-1-1,-2-2 1,-1-1 0,44-34 0,123-112-107,-188 153 63,62-61 20,-70 67-9,0 0-1,-1 0 0,0 0 0,0-1 1,-1 0-1,0 0 0,0 0 0,-1 0 1,4-13-1,-7 18-5,1 1 0,0-1 1,-1 1-1,0-1 0,1 0 1,-1 1-1,0-1 0,0 1 1,-1-1-1,1 0 0,-1 1 1,1-1-1,-1 1 0,0-1 0,0 1 1,0-1-1,0 1 0,0 0 1,0-1-1,-1 1 0,1 0 1,-1 0-1,0 0 0,1 0 1,-1 0-1,0 0 0,0 1 0,0-1 1,0 1-1,-1-1 0,1 1 1,0 0-1,-1 0 0,1 0 1,-1 0-1,1 0 0,-1 0 1,1 1-1,-1-1 0,1 1 1,-6 0-1,-6-1-5,0 0 0,0 2 0,-1-1 0,1 2 0,0 0 0,-20 6-1,0 2 1,0 1-1,1 2 0,1 1 0,0 2 0,1 1 0,1 1 0,0 2 0,2 1 0,0 1 1,1 2-1,-43 49 0,62-63-4,1 0 0,1 1 0,0 0 0,0 1 0,1-1 0,-6 20 0,10-25 0,-1-1 0,1 0 0,0 1 1,0-1-1,1 1 0,0-1 1,0 1-1,0-1 0,1 1 0,0-1 1,0 1-1,0-1 0,0 0 1,1 1-1,0-1 0,0 0 1,4 6-1,-4-8 1,1 0 0,0-1 0,0 1 1,0-1-1,0 1 0,0-1 0,1 0 1,-1 0-1,1-1 0,-1 1 0,1-1 0,0 0 1,-1 0-1,1 0 0,0 0 0,0 0 0,0-1 1,0 0-1,0 0 0,0 0 0,-1 0 1,1-1-1,0 1 0,0-1 0,5-1 0,11-3-18,0-1 0,0 0 0,25-13 0,17-10-4,-2-3 1,-2-3-1,0-3 0,-3-1 0,72-68 0,-115 95 46,0-1-1,0 0 0,-2-1 1,1 0-1,-2-1 1,0 0-1,12-28 0,-19 37-5,0 1 0,0-1 0,-1 0-1,1 0 1,-2 1 0,1-1 0,0 0-1,-1 0 1,0 0 0,-1 0-1,-1-8 1,1 10-4,0 0-1,0 0 1,-1 1-1,0-1 1,0 0-1,0 1 1,0-1-1,-1 1 1,1 0-1,-1-1 1,0 1-1,0 0 1,0 1-1,0-1 1,0 1-1,-1-1 1,-6-3-1,1 2-6,-1 0 0,0 1 0,0 0 0,0 0 0,0 1 0,0 0-1,-1 1 1,1 0 0,0 1 0,-1 0 0,1 1 0,-18 3 0,-2 2-6,0 1 1,0 1 0,-28 13-1,18-5 8,1 2 0,1 1 0,-51 36 0,70-41-2,0 0 1,1 1-1,0 1 0,1 1 0,1 0 0,1 2 0,-23 34 1,32-43-9,2 0 0,-1 1 0,1 0 0,1 0 0,0 0 1,1 0-1,0 1 0,0-1 0,1 0 0,1 1 1,1 17-1,-1-24 1,0-1 1,1 1 0,-1-1-1,1 1 1,0-1 0,1 0-1,-1 0 1,1 1-1,0-1 1,0 0 0,0 0-1,0 0 1,1-1 0,-1 1-1,1 0 1,0-1 0,0 0-1,0 0 1,1 0-1,-1 0 1,1 0 0,0-1-1,-1 1 1,1-1 0,0 0-1,1 0 1,-1-1 0,0 1-1,0-1 1,1 0 0,6 1-1,2-2 3,0 0 0,0-1 0,0 0 0,0-1 0,0 0 0,0-1 0,0 0 0,-1-1 0,0-1 0,17-8 0,15-10-43,55-38 0,-88 53 31,4-2 2,38-24-36,86-74 1,-127 98 64,-1 0-1,0-1 0,-1-1 1,0 0-1,-1 0 0,0-1 1,-1 0-1,0-1 0,-1 0 1,-1 0-1,0 0 0,-1-1 0,3-15 1,-7 27-3,0-1 0,0 1-1,-1 0 1,0-1 0,0 1 0,0-1 0,0 1 0,0 0 0,-1-1 0,1 1 0,-1-1-1,0 1 1,0 0 0,0 0 0,0 0 0,-1 0 0,1 0 0,-1 0 0,0 0 0,0 0-1,0 0 1,-2-2 0,0 2-5,0 1-1,0 0 1,0-1-1,0 1 0,-1 1 1,1-1-1,0 0 1,-1 1-1,1 0 1,-1 0-1,1 1 0,-1-1 1,1 1-1,-7 0 1,-10 2-4,1 0 0,-1 1 0,1 1-1,-1 1 1,1 1 0,-22 10 0,-31 19-1,2 3 0,2 3 0,2 3 0,1 2 0,-78 75 0,118-98-4,-35 40 0,56-57-7,0 1 1,0-1-1,1 1 1,0-1 0,0 1-1,0 0 1,1 1-1,0-1 1,0 1 0,1-1-1,0 1 1,-2 13 0,4-19 0,1 1 1,-1-1 0,0 1-1,1-1 1,-1 0 0,1 1 0,0-1-1,0 1 1,0-1 0,0 0-1,0 0 1,0 1 0,0-1-1,1 0 1,-1 0 0,1 0 0,0-1-1,0 1 1,-1 0 0,1-1-1,0 1 1,0-1 0,0 1 0,1-1-1,-1 0 1,0 0 0,1 0-1,-1 0 1,0 0 0,1-1-1,-1 1 1,1-1 0,-1 1 0,1-1-1,-1 0 1,5 0 0,6 0 8,0 0 1,1-1 0,-1 0-1,0-1 1,20-6 0,9-6 6,0-1-1,-1-2 1,60-36 0,110-80-21,-197 123 10,-11 8 1,40-26-1,-2-2-1,41-38 1,-72 59 13,-1 0 1,0-1 0,-1 0 0,1 0-1,-2-1 1,0 0 0,0 0 0,-1 0-1,0-1 1,-1 0 0,-1 0 0,0-1-1,5-22 1,-9 32-5,1 0-1,-1 1 1,0-1-1,0 0 1,0 0-1,0 0 1,0 1 0,-1-1-1,1 0 1,-1 0-1,0 1 1,0-1-1,0 0 1,0 1-1,0-1 1,-1 1-1,1-1 1,-1 1 0,1 0-1,-1-1 1,0 1-1,0 0 1,0 0-1,0 0 1,0 1-1,-1-1 1,1 0-1,0 1 1,-1 0-1,1-1 1,-1 1 0,0 0-1,1 0 1,-1 1-1,-3-2 1,-5 0-7,0 1 0,1 0 0,-1 1 0,0 0 0,0 1 0,1 0 0,-1 0 0,-13 4 0,-13 6-13,0 1 1,0 2 0,2 2 0,-51 29 0,-127 97 14,163-104 1,-53 50-1,90-76-9,1 1-1,0 0 0,0 1 1,1 1-1,1 0 1,1 0-1,0 1 0,-12 29 1,20-42 0,-1 0 1,1 1-1,0-1 1,0 0-1,1 1 1,-1-1 0,1 0-1,0 1 1,0-1-1,0 1 1,0-1-1,0 0 1,1 1 0,-1-1-1,1 1 1,0-1-1,0 0 1,1 0-1,-1 0 1,1 1 0,2 3-1,-1-4-3,0 0 0,0-1 0,1 1 0,-1 0 0,1-1 0,-1 0 0,1 0 0,0 0 0,0 0 0,0-1 0,0 1 0,0-1 0,0 0 0,8 1 0,7-1-6,0 0-1,0-1 0,0-1 1,1 0-1,-1-2 0,24-5 1,6-6 13,-1-3 1,-1-1-1,0-2 0,-1-2 1,-1-3-1,-2-1 1,0-2-1,-2-2 1,49-46-1,-79 66 15,-1-2-1,0 1 1,-1-1 0,0-1-1,-1 1 1,0-1-1,-1-1 1,0 0 0,8-26-1,-13 34 1,0 0 0,-1 0 0,0 0 0,0 1 0,0-1 1,-1 0-1,1 0 0,-2-1 0,1 1 0,-1 0 0,0 1 0,0-1 0,0 0 0,-1 0 0,0 0 0,0 1 0,0-1 0,-1 1 0,0-1 0,0 1 0,0 0 0,-1 0 0,0 1 0,0-1 1,0 1-1,0 0 0,-6-4 0,4 4-12,0 1 0,-1-1 0,0 2 1,1-1-1,-1 1 0,0 0 0,-1 0 1,1 0-1,0 1 0,0 1 0,-1-1 1,1 1-1,0 0 0,0 1 1,-1 0-1,1 0 0,0 0 0,-14 5 1,-5 3-18,0 0 0,1 2 0,-40 22 1,24-9 11,1 2 1,-54 45 0,75-55 3,1 1 1,1 1-1,0 1 1,1 0 0,1 2-1,-18 31 1,29-44-8,0 0 0,0 1 0,1-1 0,1 1 0,-1 0 1,2 0-1,-1-1 0,1 1 0,0 0 0,1 1 0,0-1 1,0 0-1,3 10 0,-2-14-5,0-1 1,0 0-1,0 0 1,1 0-1,-1 0 1,1 0-1,0-1 1,1 1-1,-1 0 1,0-1-1,1 1 1,0-1-1,0 0 1,0 0-1,0 0 1,0 0-1,1-1 1,-1 1-1,1-1 0,0 0 1,0 0-1,0 0 1,0-1-1,0 1 1,0-1-1,0 0 1,0 0-1,0-1 1,7 1-1,5 0 1,1-2-1,0 0 1,-1 0-1,1-2 0,-1 0 1,0-1-1,0 0 1,0-1-1,16-8 1,17-10-37,65-41 1,62-56-292,-156 104 303,0 0 0,-2-2 0,0-1 0,-1 0 0,0-1 0,16-28 0,-29 41 43,0-1 0,0 1 0,-1-1 0,0 0 0,0 1 0,-1-1 1,0-1-1,0 1 0,-1 0 0,0-14 0,-1 19-2,0 0 0,-1 0 0,1 0 0,-1 1 0,0-1 0,0 0 0,0 0 0,0 0 0,0 1 0,0-1 0,-1 1 0,1-1 0,-1 1 0,0-1 0,0 1 0,0 0 0,0 0 0,0 0 0,0 0 0,-1 0 0,1 1 0,-1-1 0,1 1 0,-1-1 0,1 1 0,-1 0 0,0 0 0,0 0 0,0 0 0,1 1 0,-1-1 0,0 1 0,-5-1 0,-10 1-2,-1-1 0,1 2 0,0 1-1,-1 0 1,1 1 0,0 1 0,0 0 0,-24 11 0,-137 66 76,126-56 10,2 2 1,1 3-1,1 2 1,-75 64-1,116-88-92,1 1 1,0 0-1,0 0 1,1 1-1,0 0 1,0 0-1,1 0 1,1 1-1,0 0 1,0-1-1,1 1 1,0 1-1,-1 12 0,4-19-5,-1-1-1,1 1 0,0-1 0,0 1 0,1 0 0,-1-1 0,1 0 0,0 1 0,0-1 0,0 1 0,1-1 0,0 0 0,0 0 1,0 0-1,0 0 0,0 0 0,1 0 0,0-1 0,-1 1 0,1-1 0,1 0 0,-1 0 0,0 0 0,1 0 0,0 0 0,-1-1 1,1 0-1,0 0 0,0 0 0,1 0 0,-1 0 0,0-1 0,0 0 0,1 0 0,8 1 0,1 0-1,1-2 1,0 0-1,-1 0 0,1-1 0,-1-1 1,1 0-1,-1-1 0,0-1 0,0 0 1,15-7-1,22-11 9,59-35 1,-104 54-4,52-29-38,-2-2 1,59-47-1,-99 69 45,-2-1 0,1 0 0,-2 0 0,0-2 0,0 0 0,-2 0 0,0-1 0,0 0 0,-2-1 0,0 0 0,13-36 0,-20 47 11,0 0 0,-1 1 0,0-1 0,0 0 0,0 0 0,-1 0-1,0 0 1,0 0 0,0 1 0,-1-1 0,1 0 0,-2 0 0,1 0 0,-1 1-1,1-1 1,-2 1 0,1-1 0,-1 1 0,-4-8 0,3 9-4,0 1 0,1-1 0,-1 1 0,-1 0 0,1 0 0,0 1 0,-1-1 0,1 1 0,-1 0 0,0 0 0,1 1 0,-1-1 0,0 1 0,0 0 0,0 1 0,0-1 0,0 1 0,0 0 0,0 0 0,0 0 0,0 1 0,0 0 0,-8 2 0,-12 3-8,0 1 0,0 2 0,1 0 0,0 2 1,1 0-1,-37 25 0,7 1 21,-75 66 0,97-75 5,0 2 0,-39 50 0,61-69-30,1 0 0,0 1 0,1 0 0,0 1 0,1-1 0,1 1 0,0 0 0,0 0 0,2 1 0,-1 0 0,-1 19 0,5-29-5,-1 1 0,1-1-1,0 1 1,1-1 0,-1 1 0,1-1 0,0 1-1,0-1 1,0 0 0,0 1 0,1-1 0,0 0-1,0 0 1,4 7 0,-3-9-3,-1 1 0,1-1 0,-1 0 0,1 1 0,0-1 0,-1-1 0,1 1 0,0 0-1,0-1 1,1 1 0,-1-1 0,0 0 0,0 0 0,1 0 0,4 0 0,4 0-20,-1-1 0,0 0 1,1-1-1,-1 0 0,0-1 0,1-1 0,-1 1 1,0-2-1,-1 0 0,14-6 0,30-16-172,-1-1 1,-2-3-1,-1-3 0,-1-1 0,-2-2 0,76-78 1,-115 105 246,-1 0 0,0 0-1,-1-1 1,0 1 0,-1-2 0,1 1 0,-2-1 0,6-18 0,-9 26-15,0-1 0,0 1 0,0 0 0,-1-1-1,0 1 1,1-1 0,-1 1 0,-1-1 0,1 1 0,0 0-1,-1-1 1,0 1 0,0 0 0,0-1 0,0 1 0,0 0-1,-1 0 1,1 0 0,-1 0 0,0 0 0,0 0-1,0 0 1,0 1 0,0-1 0,-1 1 0,1 0 0,-1-1-1,0 1 1,1 0 0,-1 0 0,0 1 0,-6-3 0,-1 0-20,0 1 1,0 0-1,-1 1 1,1 0-1,-1 1 1,1 0 0,-1 1-1,0 0 1,1 0-1,-1 1 1,1 1 0,-21 5-1,-3 2 2,0 3 0,-49 22 0,52-20 14,1 2 1,1 1-1,0 1 1,1 1-1,1 1 1,-42 42-1,61-53-46,1 0 0,-1 1 0,1-1 0,1 1 0,0 1 0,0-1 0,1 1 0,1 0 0,-6 21 0,8-24-50,1 1 1,0 0-1,0 0 0,1 0 1,0 0-1,1 0 1,0 0-1,0-1 1,1 1-1,0 0 0,1-1 1,0 1-1,0-1 1,7 13-1,-5-13-247,0-1 0,0 1 0,1-1 0,0 0 0,0 0 0,0 0 0,1-1 0,0 0-1,1-1 1,-1 1 0,1-1 0,0-1 0,0 0 0,0 0 0,1 0 0,-1-1 0,1 0 0,0-1 0,0 0 0,0 0 0,0-1 0,19 0-1,-3-2-368,0-2 0,26-5 0,-48 7 635</inkml:trace>
</inkml:ink>
</file>

<file path=ppt/ink/ink9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1086 0 10298,'-4'3'240,"-9"2"-240,-7 5-384,-11 4 176,-9 4 16,-10 3 544,-8 5 144,-7 0 112,-6 4 9,-6 1-305,-2 2-128,-4 4-96,1 2 8,2 1 88,4 2-8,6-1-112,9-2-112,13-1-312,10-3-232,13-4-313,11-3-239,13-6-688,11-5 1016,4-7-6418</inkml:trace>
</inkml:ink>
</file>

<file path=ppt/ink/ink9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517 0 6857,'0'0'945,"0"1"1591,0-2-2440,-1 2-160,-2 1 32,-2 3 144,-4 2 144,-3 3 304,-5 3 129,-4 5 47,-4 3-80,-5 4-272,-5 3-96,-2 3 48,-5 1 72,-1 2 96,-1 1-8,1 0-176,4 0-112,4-3-176,6-1-128,7-4-312,8-6-144,6-3-80,5-7 80,7-5 72,7-8-248,6-6-937,5-7-887,9-6 1296,-4 0-6146</inkml:trace>
</inkml:ink>
</file>

<file path=ppt/ink/ink9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814 24 3441,'3'-3'1240,"1"-1"1305,0-2-369,0 1-888,-5 0-344,-4 4-399,-9 4-25,-7 5 200,-7 5 80,-8 4-48,-7 4-104,-5 5-280,-7 5-144,-3 4-184,-3 4-40,-1 2-88,-1 0-40,2-2-128,2-4-40,5-4 8,4-5 0,9-6-192,11-6-216,8-4-312,9-3-17,9-3 41,8-1 136,9-2-192,7 1-520,8-4 919,-1-1-5984</inkml:trace>
</inkml:ink>
</file>

<file path=ppt/ink/ink9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828 0 3537,'0'4'248,"-3"6"288,-4 7-248,-4 5 24,-7 5 272,-5 4 232,-8 1 321,-6 3 151,-6 0-192,-6 1-272,-4 1-536,-3 1-280,-5-1-240,-2 1-72,-2-1-128,-2-4-32,2 0-176,0-5-336,4-3 584,11-7-7130</inkml:trace>
</inkml:ink>
</file>

<file path=ppt/ink/ink9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0 321 8506,'4'1'288,"6"-2"8,7-2-280,7-1-24,10-2 0,6-4 24,3 1 96,3-4 192,0-1 40,-2-1-8,0-2-72,1 0-176,-1-1-40,-1-2-32,1 1 0,1-3-136,-1-1-264,5-3-768,-1 0-648,4-5 903,-11 3-5384</inkml:trace>
</inkml:ink>
</file>

<file path=ppt/ink/ink9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83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216 13 4657,'-4'1'416,"-7"0"664,-7 4-1024,-5-1 104,-5 1 545,-3 2 263,2-1 280,1-2-32,8-1-616,3-2-328,10-2-336,10-2-128,8-2 24,11-2-96,11-2-520,8 1-472,4-2 632,-2 3-7402</inkml:trace>
</inkml:ink>
</file>

<file path=ppt/ink/ink9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0 418 3161,'7'1'32,"5"-1"64,8 0-104,3-1 256,7-2 232,1-3 232,4-2 248,4-2 72,1-4-31,5-2-169,3 0-352,3-5-104,4 0-184,6-3-64,2 0-80,7-1-16,2 0-16,3-1-16,0 1-104,1 0-192,-2 0-304,-7-1-168,-4 3-577,-8 2-407,-9 1 1008,-13 6-3465</inkml:trace>
</inkml:ink>
</file>

<file path=ppt/ink/ink9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666 0 9138,'-10'3'-40,"-11"2"-656,-11 5-48,-9 3 160,-5 1-1,-3 1 345,-3 2 160,-1 1 240,-1-1 0,-2 0-120,2-2-176,2-1-496,-1-1-408,2 0 528,9-4-3697</inkml:trace>
</inkml:ink>
</file>

<file path=ppt/ink/ink9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11 381 4097,'-1'1'328,"-3"2"104,1 0-248,0 0-104,4 1 144,5-1 384,2-2 216,5 1 329,3-4 55,5-1 40,6-2-104,3-2-327,6-3-177,9 0-304,4-2-104,8-2-96,3-2-16,5-1 32,5 2 24,3-2 64,3-1 0,3-2-48,2-1-48,-1 0-72,1-2-32,-2-1-24,-3 1-16,-2 1-304,-6 1-272,-6 1-760,-5 2-489,-6 1-1511,-5 3 1815,-10 3-4664</inkml:trace>
</inkml:ink>
</file>

<file path=ppt/ink/ink9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906 0 8442,'-10'3'-256,"-12"1"-184,-13 4-769,-9 5 617,-8 1 280,-3 1 344,-3 1 496,-2-1 48,0 1-31,1 0-161,-2 0-344,1 1-104,0 0-248,2-1-193,0 0-423,2 2-296,2-1 664,10-3-3585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3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3 4169,'-25'-1'300,"19"0"259,0 1 1,0-1-1,-1 1 0,1 1 0,0-1 0,0 1 0,-9 2 0,13-2-537,0 0 1,0 0-1,1 1 0,-1-1 0,0 0 1,0 0-1,1 1 0,-1-1 0,1 1 1,0 0-1,-1-1 0,1 1 0,0 0 0,0 0 1,0 0-1,0 0 0,0 0 0,0 0 1,1 0-1,-1 0 0,1 0 0,-1 0 1,1 0-1,0 0 0,0 0 0,0 0 0,0 3 1,0 2-211,0 0 0,0-1 0,1 1 1,0 0-1,0-1 0,1 1 0,-1-1 0,1 1 1,1-1-1,-1 0 0,1 0 0,0 0 1,1 0-1,0 0 0,-1-1 0,2 1 0,-1-1 1,1 0-1,-1-1 0,1 1 0,1-1 0,-1 0 1,0 0-1,1-1 0,10 5 0,20 4-653</inkml:trace>
</inkml:ink>
</file>

<file path=ppt/ink/ink9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0 626 2200,'6'-1'889,"6"-3"887,10-5-120,9-2-559,8-3-305,9-4-232,8-2-8,7-2 40,7-3 24,5-1 0,4 0-15,4-4 47,3 2-48,1-1-216,4-1-96,-1 1-176,1 0-40,-1-2-40,-2 0 0,-2 2-16,-4 1-48,-5 1-424,-3 2-248,-8 2-416,-3 2-209,-10 2-583,-8 3-793,-9 2 1569,-11 3-3601</inkml:trace>
</inkml:ink>
</file>

<file path=ppt/ink/ink9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0 687 8642,'3'-2'384,"5"-1"216,10-2-544,11-5-56,13-3-8,9-1 16,10-4 152,9-2 352,4-1 176,6-1 265,3-3-17,1 0-216,2-2-136,6 0-280,2-1-96,3 0-136,3 0-24,2 0-24,-1-1 0,-1 1 0,-2 0-16,-4 1 0,-1-1-16,-4 2-104,-3-1-168,-1-1-480,-2 1-288,-3 2-713,-2 0-495,-6 0 1272,-13 5-6762</inkml:trace>
</inkml:ink>
</file>

<file path=ppt/ink/ink9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1192 0 696,'-14'4'328,"-18"7"216,-17 5-8,-16 5-239,-11 1-65,-7 1 104,-8 0 112,0 0 200,-1-2 136,3 0 184,5-1-80,5-2-263,8-1-153,10-2-456,8-1-272,9-1-521,6-1-271,9-1-56,7-2 232,5-2 504,8-3 128,6-3 240,4-1-3153</inkml:trace>
</inkml:ink>
</file>

<file path=ppt/ink/ink9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793 0 9794,'-4'0'32,"-5"0"-448,-8 1-24,-5 2 376,-6 3 176,-5 2 400,-5 2 24,-2 3-112,-3 2-152,-1 2-224,-4 4-32,1 0-16,0 3 0,1 0-16,-1 2-16,3 4-24,-1-1-72,2 2-272,3 1-232,4-3-920,4 1-809,9-4 1297,6-4-3521</inkml:trace>
</inkml:ink>
</file>

<file path=ppt/ink/ink9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132 0 5953,'-6'4'336,"-8"5"977,-4 5-2498,-2 2 105,0 4 40,1 2 144,5-1 816,3-2 200,4-2 224,4-5 8,6-2-328,5-4-488,6-5 240,3-1-3249</inkml:trace>
</inkml:ink>
</file>

<file path=ppt/ink/ink9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 0 1352,'-3'1'32,"0"-1"-1416</inkml:trace>
</inkml:ink>
</file>

<file path=ppt/ink/ink9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166 0 4009,'-4'1'512,"-4"4"384,-6 0-440,-3 5-408,-2 4-24,-2 3 120,0 2 136,3 4 232,2 1 9,2 0-129,4-2-176,6 0-408,5-2-48,6-3-441,7-3-255,6-6-632,5-5 752,0-3-2761</inkml:trace>
</inkml:ink>
</file>

<file path=ppt/ink/ink9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766 3 7690,'-3'0'56,"-3"-2"-344,-3 1-56,-4 2 320,-2 2 224,-5 3 632,-2 2 200,-4 3 208,-6 2-80,-4 2-319,-4 5-129,-3 1-208,-3 4-40,0 5-8,-2 2 24,-2 6 32,0 2-24,-2 7-111,4 2-97,4 4-264,5 0-64,7 2-128,8-5-81,9-4-103,8-6-112,10-7-128,11-7-16,9-8-576,9-8-433,13-10 905,-5-5-9898</inkml:trace>
</inkml:ink>
</file>

<file path=ppt/ink/ink9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3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778 80 4785,'0'-3'256,"-3"-4"232,-1-3-1056,-1-2-152,-4-1 128,0 0 520,-2 4 392,-5 0 720,-2 5 192,-3 4 137,-4 4-113,-4 5-272,-3 3-160,-2 5-216,-5 3-63,-3 3-17,-2 4 40,-2 3 144,-4 3 56,0 2-16,0 3-32,0 3-95,5 2-89,3 2-184,7 1-96,8 0-240,6 1-88,7-1-144,7-3-80,8-1-208,5-5-113,8-6-207,4-8-256,7-7-448,5-11-417,6-7 1033,-2-7-8682</inkml:trace>
</inkml:ink>
</file>

<file path=ppt/ink/ink9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501 0 7730,'-4'0'456,"-5"0"696,-5 1-1256,-5 4 352,-5 3 256,-5 3 560,-1 3 257,-6 4 103,0 3-120,-3 5-408,0 2-175,-1 3-193,1 1-56,3 3-120,4 1-80,4 1-192,7-1-72,6-1-168,5-1-56,9-2-128,7-3-88,6-2-128,7-3-89,9-6-399,7-4-160,6-7-656,5-7-865,4-8 1633,-8-2-7026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4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 6809,'-11'15'609,"2"1"703,9 2-1528,3-2-360,6-4-441,5 0-15,1-6 504,0-1 320,2-5 472,1 0 80,5-8-96,2-1-56,2-4-144,2-2-88,1-3-744,-2 2-784,-1-4 872</inkml:trace>
</inkml:ink>
</file>

<file path=ppt/ink/ink9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737 1 10498,'-6'0'112,"-8"-1"-392,-7 2-80,-8 4 232,-7 2 16,-4 5 336,-4 4 136,-4 5 136,-3 4 48,-3 4-95,-2 6-81,1 3-136,-1 4-64,5 2-120,4 2-8,5-1 0,8 1-16,7-1-160,11-2-160,6-1-248,11-4-313,8-3-375,7-3-448,8-7 880,-2-6-6378</inkml:trace>
</inkml:ink>
</file>

<file path=ppt/ink/ink9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426 261 12051,'-7'1'240,"-8"0"-536,-9 5-185,-6 1-207,-8 4 16,-2 3 320,-5 3 168,0 1 264,-1 3 0,4 0-56,6-1-272,9-2-432,7-1-296,9-2-401,11-2-7,10-2 72,11-2 320,9-1 552,10-4 432,10-1 320,7-4-224,7-5-657,4-4-175,1-4 368,1-3 480,-5-1 984,-3-1 201,-6-1-57,-8 2-144,-5 1-240,-7 4-39,-7 5-89,-6 4-32,-7 4-136,-6 4-136,-5 4-168,-5 3-40,-2 5 80,-2 1 48,1-1 48,1 0-31,7-2-97,4-3-72,9-4-56,9-3-16,10-5-56,10-6-24,13-4-32,11-6-8,11-4 0,9-3 8,12-3 0,8-1 0,9 0-8,7-1 0,2-2-112,2 2-136,-2-3-225,-1-1-167,-7 0-752,-8-2-648,-6-3 1127,-24 7-5688</inkml:trace>
</inkml:ink>
</file>

<file path=ppt/ink/ink9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 0 4001,'-15'7'48,"-20"7"1264,-5 3-6673</inkml:trace>
</inkml:ink>
</file>

<file path=ppt/ink/ink9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0 153 3537,'10'-4'400,"13"-6"592,16-9-1384,14-4-624,12-7-185,11-5 577,-9 3-1072</inkml:trace>
</inkml:ink>
</file>

<file path=ppt/ink/ink9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73 336,'14'-7'24,"19"-9"24,16-9-56,1 0-392</inkml:trace>
</inkml:ink>
</file>

<file path=ppt/ink/ink9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 0 4081,'-7'3'-8,"-10"2"896,-1 1-5849</inkml:trace>
</inkml:ink>
</file>

<file path=ppt/ink/ink9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0 282 5393,'4'-3'680,"4"-6"1121,8-3-1657,5-5-16,8-3-88,4-1-8,4 0 128,4 2 104,0-1 72,1 2 8,-1 0-136,0 1-96,-1 1-96,-1 1-16,0 1-264,-2 1-144,-4 4-136,-2 0 0,-6 2 160,-7 4 152,-7 2 168,-5 4 24,-9 5 88,-6 3 16,-7 6 32,-6 3 48,-8 1 32,-3 3 0,-3 1-32,-3 2-64,-2-1-40,-1 1-8,0-3-56,1-1-96,3-3-160,5-3-104,5-5-593,8-3-199,8-4-440,10-3 680,4-2-1729</inkml:trace>
</inkml:ink>
</file>

<file path=ppt/ink/ink9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2025 0 9106,'-1'0'448,"-3"1"288,-3 4-656,-6 3-40,-3 6 160,-9 8 488,-6 6 169,-9 10 143,-7 6-144,-9 6-432,-8 3-120,-5 3-24,-6 2 24,-5-1 64,-6-1-16,-4-2-120,-3-4-55,-4-1-121,-3-1-168,-3-1-313,-1 0-111,-1-1-184,-2-1 64,3-3 176,2-3 32,8-5-48,8-4-160,10-4-721,12-4-735,14-7 1168,14-2-6602</inkml:trace>
</inkml:ink>
</file>

<file path=ppt/ink/ink9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534 553 2769,'14'-5'1104,"18"-6"744,19-8-367,16-4-313,12-4-624,10-1-208,4-1-96,4-2 16,1 0 8,-1 0 0,-2 0-80,-4 2 40,-4-2 40,-3 2-8,-5-1-32,-4 2-88,-7 1-112,-6 4-120,-5 2-304,-7 1-96,-10 5 8,-8 2 88,-11 3 368,-12 3 88,-11 3 24,-14 5 8,-11 6-56,-11 6 0,-12 8 72,-9 6 40,-12 9 96,-11 8 72,-11 6 104,-8 9 40,-11 5 1,-8 8-73,-6 3-136,-6 7-72,-4-1-72,-1 3-16,2-3-32,4-4-32,6-5-304,7-8-448,10-8-1617,6-8 1377,22-12-7882</inkml:trace>
</inkml:ink>
</file>

<file path=ppt/ink/ink9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0 672 11354,'8'-2'304,"15"-7"-119,13-3-209,15-5-105,10-4-79,10-3 8,4-1 56,2-2 144,0-2 280,0-1 73,0 0 15,-3-3-56,4 0-192,1-2-88,3-3-344,1-3-272,5-2-545,-1-2-319,-1-3-656,-1 2-145,-5 0 1233,-15 8-2745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4.3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3673,'-4'22'240,"4"1"8,4-1-712,11-4 248</inkml:trace>
</inkml:ink>
</file>

<file path=ppt/ink/ink9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2774 102 9130,'-11'6'552,"-18"6"672,-15 10-1224,-15 7-8,-11 5-32,-9 5 32,-9 1 16,-6 4 16,-7-1 0,-8 1-16,-7 2-8,-8 0 0,-6 5 0,-6 0 0,-7 5 16,-2 2 8,-2 4-8,1 1 8,3 1-24,7 2 0,7-2-232,10-2-112,9-5-72,13-5 16,14-8 256,15-9 48,15-9-208,16-7-240,16-12-160,14-9 72,15-8 319,15-8 313,11-6 209,13-5 39,12-6 0,10-3 8,10-3 8,8-3 40,9-3 72,5 0-24,8-4 64,3-1 24,6-2-32,4-4-16,3 1-152,4-5-80,3 1-96,3-2-24,3 0-32,2 0 0,-1 1-8,-2 2-8,-1 2-176,-4 2-280,-5 3-728,-5 4-752,-7 1 1015,-23 9-5648</inkml:trace>
</inkml:ink>
</file>

<file path=ppt/ink/ink9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1524 0 8002,'-11'6'32,"-16"8"-264,-14 7 16,-11 8 208,-8 3 248,-5 3 192,-5 2 256,-2-2 72,-1 1-152,-3-1-168,-4 2-288,-1-1-104,-7 2-280,-2 3-160,-6-1-312,-6 4-184,-6 2-416,-6 1-641,-4 2 1145,18-5-3881</inkml:trace>
</inkml:ink>
</file>

<file path=ppt/ink/ink9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1076 9698,'14'-4'152,"19"-9"-192,23-8-416,19-8 144,17-9 8,14-6 32,6-5 336,6-2 152,1-4 160,1-2 40,2-2-80,1 0-112,4-1-192,2-1-56,2 0-240,5 0-160,0 1-368,1 0-256,-1 0-593,-2-2-231,-7 2 1008,-23 8-2337</inkml:trace>
</inkml:ink>
</file>

<file path=ppt/ink/ink9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5281,'0'0'296,"-1"0"-5873</inkml:trace>
</inkml:ink>
</file>

<file path=ppt/ink/ink9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 0 5401,'-9'1'-1152,"-11"1"144,-4 1-2233</inkml:trace>
</inkml:ink>
</file>

<file path=ppt/ink/ink9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1506 0 10562,'-2'1'72,"-7"4"-168,-5 3-1320,-5 2 296,-5 2 536,-6 2 912,-8 0 776,-6 0 32,-6 0-304,-8 2-376,-6 1-432,-7 4-136,-6 3-288,-11 4-144,-7 1-264,-8 3 16,-5 2 264,-6-1 144,0 2 296,2-1-120,8-3-1521,10-3 1209,20-6-4665</inkml:trace>
</inkml:ink>
</file>

<file path=ppt/ink/ink9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0 234 7146,'11'-3'408,"15"-2"384,13-5-728,14-3-40,7-1 0,3-3 8,5 2 8,0-2 128,0 2 64,-2-1 64,-4 1 0,0-1-112,-1 2-64,-1 2-80,-2 1-16,-2 1-24,-5 0 0,-4 3-280,-5 1-184,-5 2-392,-7 1-56,-10 2 287,-6 1 185,-8 1 248,-10 2-80,-6 3-520,-8-1-256,-4 4 0,-6 1 167,-5-1 729,-3 3 376,-6 0 489,-2 1 183,-6 1 200,-2 1 0,-3 2-232,-1-1-191,-1 0-321,1-2-72,-1 2 8,0-4 64,1 1-48,4-2-48,0-1-72,5-2-80,4-2-88,6-2-104,3-2-264,9-2-176,6-3-160,5-1-24,6-2-129,5-2-31,4 1-352,8-3-56,3 0 303,8-1 193,3 0 592,5-1 280,1 3 160,3-3 0,0 3-48,1 0-120,0-1-72,2 3-8,3 0 8,-1 0-8,2 2-8,0 0-8,-2 1 0,-2 1 24,-3 1 104,-3 0 64,-3 2 57,-4 0 31,-4 2 64,-4 0 56,-5 1 200,-5 1 72,-7 2-56,-4 1-56,-7 0-120,-4 0-24,-4 1 81,-7 1-25,-3-1-112,-5 1-88,-5-1-416,-4 1-256,-4-1-785,-1 0-583,-3 2 944,7-3-2937</inkml:trace>
</inkml:ink>
</file>

<file path=ppt/ink/ink9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0 146 8418,'4'0'456,"3"0"424,8-2-1280,6 0-96,8-1-56,5-2 216,4 0 288,1-1 512,1-2 152,1-1 16,-2 0-160,2-3-320,2 1-112,3-1-184,1 0-144,2 0-232,1 2-64,-3 0-64,-1 3-40,-1 2-225,-3 0-223,-2 4 600,-8 2-4305</inkml:trace>
</inkml:ink>
</file>

<file path=ppt/ink/ink9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5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293 0 2264,'-6'3'433,"-8"4"415,-8 3-176,-6 4-264,-4 2-128,-2 3-176,-1-4-48,2 0-24,4-3 0,4-5-16,7-3-104,7-6-320,5-2-184,9-6-656,5-2 679,3-1-1671</inkml:trace>
</inkml:ink>
</file>

<file path=ppt/ink/ink9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724 0 1464,'-11'4'320,"-13"3"136,-14 4-79,-15 6-89,-12 1-184,-7 5-40,-8-1 192,-3 1 0,1-2-96,2-2-312,4 0 32,16-5-3353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4.5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4057,'-1'1'-368,"4"2"496</inkml:trace>
</inkml:ink>
</file>

<file path=ppt/ink/ink9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96 98 7658,'-3'1'-352,"-7"5"-825,-2 1 65,-4 1 568,1 2 192,0-1 776,4-2 120,1-3 16,6 0-72,5-4-448,8-1-120,7-3-48,8-5 56,8-2 48,8-5 0,7-3-96,10-2-128,7-3-608,7-3 512,-9 5-3937</inkml:trace>
</inkml:ink>
</file>

<file path=ppt/ink/ink9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1769 0 8618,'-14'3'136,"-18"1"-48,-21 4-1224,-16 6 464,-16 3 95,-11 3 841,-9 4 385,-7 1 247,-5 3 40,-4 1-400,1 2-184,0 1-248,4 2-80,6 1-24,8-1-32,9-1-464,11-3-448,13-5-1105,12-5-127,12-6 280,16-7 391,13-7 1225,10-3-560</inkml:trace>
</inkml:ink>
</file>

<file path=ppt/ink/ink9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0 161 2336,'17'-5'361,"21"-11"295,24-5-504,15-6-872,12-3-201,5-4 393,-12 6-808</inkml:trace>
</inkml:ink>
</file>

<file path=ppt/ink/ink9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1653 0 2441,'-5'1'376,"-9"5"296,-10 1-232,-12 4-32,-11 2 32,-11 2-32,-10 1 48,-10 0-56,-9 3-232,-7 2-152,-9 1-552,-9 6-240,-8 2-8,-5 5 64,-4 1 472,0 5 224,6-1-160,6 1-457,13-3 393,24-7-1816</inkml:trace>
</inkml:ink>
</file>

<file path=ppt/ink/ink9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2251 80 4433,'10'-3'-56,"12"-5"-264,11-2-8,8-3 24,-2 1 432,-6 0 400,-8 4 400,-13 1 80,-13 1-104,-13 5-247,-15 4-73,-13 2-32,-10 5-48,-12 4-40,-11 4-120,-11 5-80,-11 5-144,-11 4-56,-13 5-40,-11 3 16,-11 5 88,-8 1 24,-6 2-8,-4 2-24,2 2-128,2 1-176,7 1-232,6-4 8,12-2-120,14-5-328,20-8 616,23-8-8202</inkml:trace>
</inkml:ink>
</file>

<file path=ppt/ink/ink9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2823 0 8490,'-4'3'624,"-10"1"808,-10 4-1288,-12 6 40,-14 5 32,-11 6 80,-14 3 169,-12 3 31,-13 2 16,-11 4-72,-12 1-168,-11 4-72,-11 1-96,-9 5-40,-7 1-56,-7 4-8,-1 3-16,0 1-8,5 2-112,9-1-136,9-4-312,11-2-136,16-6-81,15-6-71,21-8-496,18-8-488,23-10 983,17-7-5552</inkml:trace>
</inkml:ink>
</file>

<file path=ppt/ink/ink9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17 496,'21'-7'8,"8"-3"-512</inkml:trace>
</inkml:ink>
</file>

<file path=ppt/ink/ink9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2946 0 5833,'-16'6'232,"-26"5"384,-25 10-1048,-26 8 208,-19 9 32,-20 7 128,-12 4 104,-11 7 48,-6 6 104,-6 5-16,0 7-32,-3 7-40,1 5-192,1 2-72,3 3 16,4-1 16,7-5 136,7-5 120,13-7-8,13-10-24,18-8-624,17-9-768,20-11 728,20-11-3385</inkml:trace>
</inkml:ink>
</file>

<file path=ppt/ink/ink9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6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133 573 984,'13'-4'224,"17"-9"256,17-8-272,20-7-80,12-4 104,11-4 33,6-2 7,4 0-104,-2 1-112,-2 1-32,-6 1 0,-5 0 16,-6 0 0,-8 1-8,-6 1 0,-8 3 0,-9 2 8,-6 6 128,-10 4 168,-10 5 280,-11 6 192,-11 8 128,-13 6-31,-12 7 39,-12 7-64,-13 7-80,-11 6-32,-12 5-152,-9 6-72,-11 4-143,-8 4-81,-8 5-136,-4 2-64,-4 5-48,2-1-16,4 0-64,10-3-176,13-8-745,18-5-407,18-11-1000,22-9-353,20-8 1529,13-10-2953</inkml:trace>
</inkml:ink>
</file>

<file path=ppt/ink/ink9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2251 0 6145,'-7'3'280,"-11"5"216,-15 6-480,-13 7 8,-15 7 257,-12 4 159,-13 5 288,-13 1 56,-8 2-224,-8 2-136,-5 3-296,-5 3-48,-4 2-40,-3 5-16,-1 5 0,-2 3-16,2 7 0,0 5-8,7 0 8,8 2 0,14-5-272,18-8-240,21-9-784,22-10-625,23-13 1049,16-10-4809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4.8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42 6969,'-19'15'249,"7"-3"-466,4-1-383,8-4-552,6 1-96,8-2 536,7-3 296,10-3 472,8-5 144,12-8-112,6-4-192,10-4-608,8-3-113,5 0 329</inkml:trace>
</inkml:ink>
</file>

<file path=ppt/ink/ink9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2346 0 5169,'-9'3'80,"-13"2"24,-15 7-552,-16 4 240,-15 8 0,-12 7 344,-15 4 248,-9 6 272,-10 4 160,-6 4-223,-6 4-105,-5 3-232,-3 3-176,-2 7-72,-2 5 0,2 7 0,3 4 8,4 3 0,9 3 0,9 1 0,11-4-88,14-4-552,15-8-561,15-10 617,19-15-4969</inkml:trace>
</inkml:ink>
</file>

<file path=ppt/ink/ink9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1147 0 416,'-5'3'736,"-12"4"392,-11 5 545,-9 8 23,-13 8-247,-8 6-153,-9 6-352,-7 7-192,-7 3-344,-7 5-176,-3 2-168,-4 2 8,2 0-8,6-5-8,8-5-136,12-5-320,13-9-760,14-7-288,15-8-49,14-6 281,15-9 536,16-6-40,13-10-56,13-8 23,13-7 201,12-8 312,11-7 240,-9 4-1464</inkml:trace>
</inkml:ink>
</file>

<file path=ppt/ink/ink9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1849 0 3929,'-10'4'256,"-13"6"216,-16 8-408,-15 7-56,-16 8-8,-13 6 16,-12 4 120,-12 6 328,-10 6 104,-6 7 56,-6 3-71,-2 8-305,1 4-96,5 5-80,4 2-64,10-2-80,10 0-120,14-8-113,15-8-399,16-10-568,17-11-288,20-12 672,12-10-1689</inkml:trace>
</inkml:ink>
</file>

<file path=ppt/ink/ink9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1375 21 1168,'2'-3'368,"1"-1"416,-3-2-127,-3 1 255,-8 2-16,-9 6 136,-10 5 128,-8 5-135,-12 6-249,-7 7-424,-10 3-160,-9 5-152,-6 5 0,-7 6 152,-5 2 56,-5 5 136,1 3 72,-1 1-96,7 3-56,6 1-160,8 0-96,13 0-312,11-3-16,13-6-248,12-6-120,13-8-96,10-8-136,12-8-40,9-8-257,10-9-55,9-11 88,11-9 296,5-7 336,7-8 447,-6 1-2231</inkml:trace>
</inkml:ink>
</file>

<file path=ppt/ink/ink9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806 0 9330,'-4'0'224,"-7"1"-128,-9 4-168,-6 2 40,-7 4 0,-6 4 32,-7 5 24,-4 5 24,-4 4 16,-4 7 24,-5 3-8,1 4 0,-2 5-16,2 1 0,5 3 16,5-2 96,9 1-16,12-4-64,10-1-96,11-4-144,13-4-24,12-4-184,10-5 48,11-5-272,8-4-112,9-3 56,10-3-81,6-5 177,9-2 128,9-4 8,7-4-312,9-5 504,-13-1-4489</inkml:trace>
</inkml:ink>
</file>

<file path=ppt/ink/ink9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829 1093 3633,'-19'7'-128,"-27"12"-232,-24 11 144,-16 8 360,-12 5 16,1 2 328,4 1 184,9-2 288,9-4 8,15-3-432,14-8-239,15-5-393,13-4-57,12-6 57,13-3 144,12-3 393,12-4 63,10-4 56,12-2-32,10-7-216,7-3-8,12-7-56,10-3-16,8-8-8,6-3-24,7-6-24,3-3-16,5-3-64,2-3-40,2-1-8,2 0 0,0 0 0,-2 1 8,-3 2-16,-3 3-16,-6 3-16,-8 3-80,-9 3-448,4-1-2608,-14 1 2143,-20 8 225,-26 6 352,-24 8 232,-26 7 144,-20 8-8,-22 8-56,-16 8-104,-15 4-72,-13 10 16,-11 3 152,-8 5 192,-8 5 304,-5 3 40,-2 3-40,-2 2-88,0 2-224,5 0-48,3 1-32,6-4-32,10-1-40,8-6 40,13-4 472,11-7 232,15-8 121,13-6-161,18-7-536,17-9-208,18-5-88,15-5 144,16-8 216,14-4 88,13-5 216,10-5 104,13-4-48,11-4-64,13-4-224,12-3-112,10-6-96,9-2 0,11-5-8,6-2-8,5-5 16,7-2-16,2-5 16,2-2 0,4-2-24,1-3 8,3-1-56,-1 0-152,0-1-344,-2 0-184,-5 3-384,-6 2-16,-7 4 47,-10 5 17,-11 4 680,-29 12-4225</inkml:trace>
</inkml:ink>
</file>

<file path=ppt/ink/ink9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1566 11779,'12'-4'288,"19"-7"-160,22-9-136,20-5-16,19-7 16,13-6 24,13-3 16,7-5 32,5-1 24,4-5 0,0-3 8,3-2-8,2-5-32,3-1-8,0-3 0,5-1-24,1 0 8,1-1 0,0 1-16,-2 0 32,-2 1-32,-4 2 8,-6 1 0,-4 1-48,-9 2-192,-7 1-424,-7 3-225,-9 4-703,-10 3-400,-13 4 1143,-18 10-6064</inkml:trace>
</inkml:ink>
</file>

<file path=ppt/ink/ink9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2069 9698,'15'-5'328,"23"-8"-16,24-7-280,24-8-24,21-5-8,15-6 24,11-5 8,7-3 216,3-5 168,3-2 241,1-2 23,-2-1-176,3-3-168,-3-1-240,1-3-32,-1 1-8,-3-1 0,-3 1 0,-5 1 48,-3-1 152,-7 0 80,-3 0 112,-3-2-24,-3-1-152,0-1-80,-2-1-128,-4-3-48,-1-1-40,-5-1-64,-6 0-280,-7 0-88,-6 2-224,-10 3-240,-6 3-729,-7 3-1335,-6 6 1680,-14 11-5938</inkml:trace>
</inkml:ink>
</file>

<file path=ppt/ink/ink9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7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1615 0 5337,'0'4'248,"0"6"200,1 7-424,-1 8-8,0 6 0,-3 8 0,-2 6 200,-6 5 120,-6 6 153,-7 5 39,-6 6-152,-8 4-48,-7 5-56,-11 4 40,-10 3 248,-11 1 72,-10 1 48,-10 3-8,-10 1-199,-5-1-137,-5-3-192,1-3-224,-1-7-609,6-6-271,4-12-512,6-9-312,5-10 1047,20-13-6000</inkml:trace>
</inkml:ink>
</file>

<file path=ppt/ink/ink9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0 113 8586,'12'-7'56,"15"-9"-712,17-11-1817,14-5 1393,-1 1-3353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5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11066,'-22'22'504,"1"1"369,17-7-2114,4-1-655,10-9-825,9-3 169,8-7 896,6-7 535,3-13 977</inkml:trace>
</inkml:ink>
</file>

<file path=ppt/ink/ink9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74 1952,'7'-3'224,"10"-4"217,8-2-361,5-3-168,3 1-8,3 0 8,-1 3-97,0 1 137,-6 1-2144</inkml:trace>
</inkml:ink>
</file>

<file path=ppt/ink/ink9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1730 0 1712,'-3'4'657,"-5"7"535,-6 6-224,-8 8-80,-9 10-112,-8 7-24,-11 9 81,-8 6 47,-11 8-64,-10 5-120,-10 6-248,-8 3-128,-9 3 16,-6 2-24,-3-2-39,-3 0-33,0-4-224,3-1-160,3-5-729,6-2-503,6-7-1393,6-7 1409,19-13-4233</inkml:trace>
</inkml:ink>
</file>

<file path=ppt/ink/ink9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0 198 7922,'12'-9'-544,"16"-12"-425,19-11-1095,14-10 256,14-7 927,-7 4-775</inkml:trace>
</inkml:ink>
</file>

<file path=ppt/ink/ink9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1963 0 7914,'-2'4'240,"0"5"-56,-3 7-192,0 10-8,-2 9 16,0 11 232,-3 7 120,-4 10 336,-2 4 144,-5 5 96,-7 4 1,-4 1-137,-6 2-56,-7 1-72,-5 2-40,-8-1-96,-6 3-56,-9 3-184,-11 4-71,-10 1-121,-10 5-40,-11 0-40,-10 1-72,-7-4-136,-6-5-113,-5-3-543,-2-8-336,1-4-1633,0-5 1585,26-14-8898</inkml:trace>
</inkml:ink>
</file>

<file path=ppt/ink/ink9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0 717 7738,'11'-4'776,"18"-10"1096,17-7-1760,21-7-304,17-8-144,15-6-88,12-3 8,5-4 208,2 0 144,1-2 136,-3-1 40,-3 2-24,-2-3-16,2 0-248,-1-5-576,3-2 464,-18 8-7698</inkml:trace>
</inkml:ink>
</file>

<file path=ppt/ink/ink9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2666 0 9490,'-11'8'-248,"-20"13"-864,-17 13-257,-15 12 737,-14 10 360,-11 7 1232,-9 5 249,-10 2 175,-6 1-208,-11 5-656,-6-1-224,-9 4-256,-8 1-48,-10 1-120,-10 0-16,-11 1 16,-11 0-152,-9 2-800,-9 0-856,-6 3 975,31-14-5816</inkml:trace>
</inkml:ink>
</file>

<file path=ppt/ink/ink9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1886 0 9330,'-12'6'448,"-17"6"464,-20 9-1208,-13 11 24,-14 10-16,-13 8 88,-7 3 168,-9 7 248,-8 3 56,-6 7-8,-4 7-16,-4 9-176,0 9-48,-1 9-24,3 8 0,7 4 160,9 0 120,14-2 64,18-9-31,20-10-369,21-9-361,22-12-351,21-10-72,21-13 192,16-14 232,14-14-24,14-15 56,12-16-457,7-12-807,8-13 1088,-15-1-4217</inkml:trace>
</inkml:ink>
</file>

<file path=ppt/ink/ink9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584 0 8690,'-11'7'80,"-14"10"248,-15 14-1128,-12 11 464,-7 11 56,-6 9 16,-2 8 640,3 4 200,3 2 208,10-1 0,8-2-392,14-6-296,13-4-608,15-7-424,15-7-904,12-9-577,12-12 1265,-1-10-2417</inkml:trace>
</inkml:ink>
</file>

<file path=ppt/ink/ink9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8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565 0 11739,'-9'3'-161,"-9"2"-1431,-10 7 120,-9 4 360,-6 8 207,-4 7 1738,-6 5 447,-2 4 288,1 3 49,-1 2-729,8 1-312,6 3-360,7 0-208,11-1-288,8 0-184,9-5-104,10-5-1,9-7-135,9-9-128,8-8-824,11-11-417,7-10 1049,-5-6-4289</inkml:trace>
</inkml:ink>
</file>

<file path=ppt/ink/ink9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792 17 5889,'-3'-2'376,"-5"-2"200,-6-1-576,-4 0-72,-7 4-96,-7 4 32,-4 4 256,-7 5 112,-4 8 233,-4 7 79,-2 5-64,-3 7-24,-2 5 112,1 6 128,-1 3 240,4 3 65,3 2-281,8 1-216,7-3-328,9-3-144,12-7-168,8-4-120,11-5-160,10-7-104,5-6-121,9-6-47,5-5-392,8-7-168,3-5-849,3-7 1089,-5-1-4297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5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 11963,'-7'19'560,"-4"-13"-792,19-4-2833</inkml:trace>
</inkml:ink>
</file>

<file path=ppt/ink/ink9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208 0 4513,'-8'4'624,"-10"7"1056,-9 6-1480,-3 6-208,-2 2 113,1 3 71,6 0 128,6 0 184,7-3-56,6-1-88,10-2-112,7-2-216,11-2-16,10 0-16,10-4 8,7 2-80,7-5-8,7 0 16,5-2-8,5-1 96,5-1 0,4-1-48,1-2-168,2-3-400,-1-2-289,-2-5-423,-3-4-192,-7-2 840,-13-1-2817</inkml:trace>
</inkml:ink>
</file>

<file path=ppt/ink/ink9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1061 230 1680,'-7'0'-56,"-11"-2"160,-11 1-112,-11 0 256,-13 1 577,-9 2 239,-9 4 160,-5 2-24,-6 5-311,-1 2-233,-1 4-352,4 3-104,4 2-144,6 1-48,11 2 0,6-1-8,10 2-176,10 2 32,9-2 72,10 1 32,10-1 224,10-1 24,10-2-56,9-4-16,11-4 48,9-6 96,10-5 80,10-8 24,10-6-104,8-5-120,8-5-96,6-6-40,4-2 0,3-5-8,4-4 8,0-2 8,1-2-16,-1 0 0,-1 1-16,-2 0 0,-2 2-96,-2 1-160,-5 1-440,-3 1-8,-7 2 88,-7 1 176,-10 4 456,-11 0 24,-9 7 24,-13 2 0,-11 4-16,-11 5-56,-13 2-112,-12 5-32,-13 5 8,-12 5 64,-11 5 256,-12 5 64,-11 4 72,-10 5-16,-9 4-144,-8 4-40,-7 2-56,-6 3 48,-4 1 32,-3 0 8,0 0-24,1 1-48,0-1-80,4 0-72,7-2-64,5-3-72,7-4-176,8-5-104,9-7-56,8-6 39,8-4 145,9-5 176,9-3 168,8-3 16,7-2-440,7 0-288,7-1-848,5 1 720,4-1-1865</inkml:trace>
</inkml:ink>
</file>

<file path=ppt/ink/ink9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0 333 1984,'1'-1'585,"2"-2"383,1-1-480,2-3-232,2-1-472,1-2-120,0 0-144,0 0-40,-3 0 168,0 2 127,-3 2 482,-3 2 319,-2 0 424,0 1 24,-3 3-312,4-1-256,1 1-408,3 0-48,4 0-8,3 0 8,3-2 40,4 2 104,4-1 344,2-2 185,5 2 295,7-1 8,5 0-224,7 0-168,7-2-304,10-2-104,7-2-128,8 0-32,4-5-16,5 0 8,2-1 0,1-1-8,4-2 0,2 0-24,0-2-672,1-2-424,1-3-1417,-4-4 1249,-15 4-4425</inkml:trace>
</inkml:ink>
</file>

<file path=ppt/ink/ink9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1639 1616,'10'-3'360,"16"-6"273,18-5 87,19-6 56,16-5-120,15-5-96,12 0-8,10-6 88,8 0 1,7-2-89,8-1-72,5-4-264,8-1-96,2-2-40,5-3-16,2-2 0,3 0-16,1-3 0,0 0-8,-2-4-24,0 1-8,-2-5-8,-5-1 0,-2-3 0,-4-2-8,-6-4-96,-5-2-48,-7-2-136,-9-1-168,-7 0-769,-11 0-663,-8 0 992,-22 14-2977</inkml:trace>
</inkml:ink>
</file>

<file path=ppt/ink/ink9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262 84 5897,'-1'-3'0,"-5"-4"-208,-2-4 16,1-2 272,1 1 336,2 1 224,4 1 265,4 1 31,6 4-280,5 2-208,6 6-304,6 4-88,3 7-64,1 7 0,-4 8 0,-3 8 32,-10 8 96,-9 8 32,-10 8 32,-9 8-24,-8 7-16,-9 2 40,-5 3 16,-3 1 0,-5-2-88,-2-2-320,-4-4-1016,-1-4-712,-3-7 903,8-11-5800</inkml:trace>
</inkml:ink>
</file>

<file path=ppt/ink/ink9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52 9546,'6'-4'-272,"6"-9"-32,7-4-688,2-1-6986</inkml:trace>
</inkml:ink>
</file>

<file path=ppt/ink/ink9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700 0 4617,'-1'4'648,"-7"7"504,-6 9-576,-8 11-527,-9 12-57,-9 12 40,-10 11 128,-7 5 120,-5 5-8,-6 0-24,-2-2-136,-2-3-920,0-2-593,-1-6 729,13-14-4585</inkml:trace>
</inkml:ink>
</file>

<file path=ppt/ink/ink9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49 2681,'8'-7'-216,"10"-13"560,2-2-3153</inkml:trace>
</inkml:ink>
</file>

<file path=ppt/ink/ink9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9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67 3721,'8'-3'432,"8"-4"288,9 0-304,5-2-360,2 0-152,0 1-392,-3 1-192,-3 0-568,-5 1 631,-6 2-1599</inkml:trace>
</inkml:ink>
</file>

<file path=ppt/ink/ink9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451 0 11707,'-9'1'536,"-10"5"472,-11 2-2184,-7 8-265,-3 5-15,-3 5 400,2 1 712,-1 0 864,3-3 136,2-3-16,3-6-256,7-2-968,3-5-680,6-1 664,7-4-6930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6.7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4921,'18'7'200</inkml:trace>
</inkml:ink>
</file>

<file path=ppt/ink/ink9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0 184 10410,'3'0'592,"4"1"553,9-1-1497,13 0-137,12 0-55,11-1 144,9-1 208,6-3 272,5-4 152,-1-1 64,1-2 0,-3-4-120,-1 1-112,-4-2-408,-3-1-272,-7 1-336,-7 2-16,-8 1 400,-11 2 400,-10 3 488,-8 2 64,-10 2-16,-7 4-64,-8 4 8,-8 4 88,-4 3 184,-7 2 16,-3 5-40,-5 3-39,1 2-129,-2 2-48,-2 3-104,1 2-48,-2 0-88,0 2-24,1 3-40,0-1-8,4 0-16,3-4-16,9-4-152,8-2-56,9-6-104,6-5-64,10-2 120,9-4 32,6-6-57,8-6 9,6-4-48,7-5 24,3-5 160,4-4 72,2-4 56,-2-3-24,0 1-32,-1-1 0,-3 1 24,-3 4 48,-5 2 128,-6 6 112,-7 2 232,-7 5 25,-6 3-97,-8 3-144,-6 5-256,-8 3-48,-6 3 0,-8 4 32,-5 2 8,-5 4 0,-3-1 8,-3 1 0,-2-2-48,0 0-72,2-2-96,2-2-88,5-3-9,9-3 73,6-1 120,8-3 96,8-3 120,6-2 40,7-4 96,8 1 41,6-3 7,6 1-24,3-1-32,4 1 0,1 0 0,0 2-8,0 1 0,0 0-8,0 1-24,1-1-24,0 0-64,-1 0-40,0-2-40,-4 0-8,-1-1 8,-8 1-8,-2 1-8,-7 1-64,-4 1-72,-5 2-72,-5 1-144,-4 3-16,-6 3-96,-4 3-72,-5 2-57,-5 3 49,-3 2 152,-4 0 40,-4 1-416,1 0-296,-4 1-713,-1 2-135,1 0 568,-3 1 368,4 2 792,1 1 224,4 1-313,6 2 233,6-3-2176</inkml:trace>
</inkml:ink>
</file>

<file path=ppt/ink/ink9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719 0 2369,'-6'1'184,"-9"2"80,-10 4-112,-13 6-88,-7 5 160,-11 9 504,-8 3 272,-2 8 280,-5 4-63,0 3-417,5 3-224,6-2-760,10-3-424,11-5-1313,10-4 1001,11-10-4305</inkml:trace>
</inkml:ink>
</file>

<file path=ppt/ink/ink9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6777,'0'3'-344,"3"4"-520,2 1-408,8 1 608,8 2 272,8-3 448,8-2 32,9-2-40,7-4-48,4-4 0,-8 0-3433</inkml:trace>
</inkml:ink>
</file>

<file path=ppt/ink/ink9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158 0 5401,'-15'7'-200,"-23"7"-280,-14 7-152,-1 0-3457</inkml:trace>
</inkml:ink>
</file>

<file path=ppt/ink/ink9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0 283 1112,'7'-4'32,"11"-5"-24,14-5 0,15-5 0,14-4 0,11 0 32,7-1 88,7 1 256,3 2 152,-2 3 177,-1 3-81,-2-2-256,-5 0-200,-4-1-672,-6-2 344,-14 2-3361</inkml:trace>
</inkml:ink>
</file>

<file path=ppt/ink/ink9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508 0 3673,'-10'4'88,"-11"5"-160,-11 3-32,-11 6 184,-8 3 232,-5 2 368,0 1 40,1-2-152,4-1-184,5 0-232,10-1-64,9-2-160,9-1-32,12 0 24,13-1 40,12-3 120,13-3 8,14-5-72,11-6-24,9-9-176,8-5-192,5-6-344,2-6-296,-1-4-312,-4 1 103,-5-4 625,-16 6-400</inkml:trace>
</inkml:ink>
</file>

<file path=ppt/ink/ink9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461 0 2112,'-3'1'361,"-6"1"311,-7 2-264,-8 3-136,-5 0 8,-6 3 56,-2 0 48,-2 2-112,0 1-80,-1 1-224,1 1-224,-1 2-616,1 1-440,0 2 679,6-2-1551</inkml:trace>
</inkml:ink>
</file>

<file path=ppt/ink/ink9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1032,'1'3'0,"-1"0"-1032</inkml:trace>
</inkml:ink>
</file>

<file path=ppt/ink/ink9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0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9210,'1'0'-728,"4"0"112,0 0-7250</inkml:trace>
</inkml:ink>
</file>

<file path=ppt/ink/ink9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0 188 4777,'6'-2'736,"9"1"496,11-3-423,12-2-569,13-1-176,10-1-136,12-2-72,9-3-184,8-4-73,5-1-167,3-4-136,2-5-632,-1-1 776,-16 3-3185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5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5145,'-1'0'152</inkml:trace>
</inkml:ink>
</file>

<file path=ppt/ink/ink9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368 0 976,'-7'3'232,"-6"1"496,-9 3 225,-4 1 271,-4 2-80,-1-3-408,0 2-152,2-4-296,3-1-111,2 1-202,3-3-143,2 1-328,1 0-208,0 1-456,0 0-248,0 3 776,1 0-1817</inkml:trace>
</inkml:ink>
</file>

<file path=ppt/ink/ink9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 0 5769,'-3'1'-1120,"0"1"1040,-1-1-4489</inkml:trace>
</inkml:ink>
</file>

<file path=ppt/ink/ink9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43 5553,'6'-1'520,"6"-2"320,12-1-399,9-3-369,11 0-64,9 0-32,8 0-24,6 3-32,1 1 0,0 4 8,-3 4-16,-6 4-353,-5 5-231,-9 3-384,-10 4 16,-12 3 176,-12 3 143,-14 1 545,-5-3-1896</inkml:trace>
</inkml:ink>
</file>

<file path=ppt/ink/ink9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194 0 952,'-12'8'184,"-16"11"208,-16 9-304,-13 7-104,4-3-1584</inkml:trace>
</inkml:ink>
</file>

<file path=ppt/ink/ink9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0 244 7674,'3'-3'-208,"5"-5"-625,7-6-119,9-3 728,9-6 288,9 0 672,6-3 121,8 0 47,6 0-224,3 4-280,3 4-88,3 2-120,1 4-24,2 5-48,-1 4-40,2 4-56,-1 5-8,1 4-8,-3 4 0,-1 7-48,-6 4-16,-6 7-72,-6 6-16,-8 4-48,-12 4 0,-12 3 136,-13 2 32,-11 2 96,-12-1-16,-11 0-352,-9-3-184,-5-4-696,-8-6-601,-1-6 1033,4-9-4105</inkml:trace>
</inkml:ink>
</file>

<file path=ppt/ink/ink9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27 3105,'10'-5'-232,"15"-6"1168,1 0-4745</inkml:trace>
</inkml:ink>
</file>

<file path=ppt/ink/ink9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5329,'11'0'488,"13"1"304,13 2-384,10 4-319,7 4-41,-1 6-24,-3 8-40,-7 9-104,-12 8-73,-13 11-103,-17 10-128,-15 5-656,-14 3 672,-1-9-4233</inkml:trace>
</inkml:ink>
</file>

<file path=ppt/ink/ink9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 10282,'7'-3'312,"7"-1"312,12-2-984,12 3 264,7 2 40,8 5 120,4 6 200,5 4 56,1 7 57,-1 6-65,1 6-160,-4 9-64,1 9-72,-3 5-16,-3 5-8,-4 5 0,-6 4-8,-8 3-40,-9 1-16,-13 2-56,-12 1-176,-10-1-113,-14-2-719,-10-1-728,-10-4 1040,1-15-6642</inkml:trace>
</inkml:ink>
</file>

<file path=ppt/ink/ink9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903 0 9322,'1'4'248,"4"6"-112,1 8-152,1 7-16,-2 10 8,-4 9 120,-7 8 40,-7 5 128,-11 6 32,-9 6-56,-12 5-32,-6 2-56,-10 2 48,-8-1 40,-8-1 1,-6-3-177,-7-3-249,-4-3-807,-5-5-736,-1-6 920,17-13-7250</inkml:trace>
</inkml:ink>
</file>

<file path=ppt/ink/ink9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835 0 10178,'-4'4'56,"-9"7"-584,-6 10-1480,-10 10 519,-6 14 297,-9 11 1512,-8 9 752,-6 7 137,-8 7-153,-8 4-728,-6 3-512,-8 4-1152,-3-2-753,-8 1 1025,16-19-3265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4.7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191 7003 7322,'-27'45'160,"-27"53"264,-5 38-1513,15 16-71,38-10 88,50-31 328,61-48 1240,62-57 416,64-61 624,61-60 73,59-55-625,50-49-344,48-42-216,39-35 112,35-28 112,27-21-7,24-14-225,15-11-264,11-7-152,6-4 32,1-5-176,-5-5-296,-11-3-657,-17-3-303,-27 3-240,-31 7-9,-44 16 209,-48 20 0,-61 32 71,-65 35 329,-71 41 840,-71 43 120,-74 44 312,-69 43 96,-71 43 32,-69 42 377,-68 42 751,-64 39 256,-59 37 17,-51 35-177,-45 34-624,-38 34-360,-32 37-440,-27 35-72,-20 36-128,-16 34-336,-11 35-1368,-5 33 1128,93-52-7578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6.5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1 5721,'-106'43'-32</inkml:trace>
</inkml:ink>
</file>

<file path=ppt/ink/ink9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72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788 0 9682,'-4'8'384,"-9"12"504,-10 12-2448,-11 16-200,-11 15 271,-12 13 593,-11 6 856,-10 7 608,-9 0-8,-6-2-616,-6-4-1464,-2-5 848,15-16-3417</inkml:trace>
</inkml:ink>
</file>

<file path=ppt/ink/ink9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10 3201,'6'-3'5745,"-6"4"-5169,0 2-344,-3 0-1408,1 0 808</inkml:trace>
</inkml:ink>
</file>

<file path=ppt/ink/ink9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8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3793,'3'3'528,"8"1"1032,-12 0-480,-2 5-71,0-1-233,-3-1-712,2 1-192,-1-3-936,2-1 720</inkml:trace>
</inkml:ink>
</file>

<file path=ppt/ink/ink9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8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31 3569,'0'1'-64,"1"-1"160</inkml:trace>
</inkml:ink>
</file>

<file path=ppt/ink/ink9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8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2 4985,'0'6'224,"-14"-1"96,14-1-536,-1 2 136</inkml:trace>
</inkml:ink>
</file>

<file path=ppt/ink/ink9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0 10426,'-12'14'160,"6"-4"-64,7-5-2440,6 0 1528</inkml:trace>
</inkml:ink>
</file>

<file path=ppt/ink/ink9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8098,'1'11'536,"1"-8"512,-2 0-1072,5 0-664,1-1-672,1 1 808</inkml:trace>
</inkml:ink>
</file>

<file path=ppt/ink/ink9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12 11162,'-3'0'448,"-4"4"153,6-3-553,2 1-184,4-2-80,3-3-649,2-3-791,1-2 952</inkml:trace>
</inkml:ink>
</file>

<file path=ppt/ink/ink9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94 2 6241,'0'13'232</inkml:trace>
</inkml:ink>
</file>

<file path=ppt/ink/ink9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2 9514,'-7'1'-1472,"6"2"1192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6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96 14275,'-7'6'48,"2"-3"-216,14-2-1992,6 1-665,6-5-528,1 0 513,2-4 1535,-3-4 729,6-11 848,5-2-272,10-14-112</inkml:trace>
</inkml:ink>
</file>

<file path=ppt/ink/ink9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5 8954,'1'1'528,"-1"2"448,3 1-2208,8 1 424</inkml:trace>
</inkml:ink>
</file>

<file path=ppt/ink/ink9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9210,'3'11'472,"-5"-2"528,2-5-1824,3 0-696,5-5 808</inkml:trace>
</inkml:ink>
</file>

<file path=ppt/ink/ink9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6 13571,'-5'-6'-24,"-5"13"-1328,11 4-953,5-2 1177</inkml:trace>
</inkml:ink>
</file>

<file path=ppt/ink/ink9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2 10298,'1'6'688,"-12"-1"-800,14 4-368</inkml:trace>
</inkml:ink>
</file>

<file path=ppt/ink/ink9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5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27 1 10714,'-10'10'880,"-4"-6"865,13 0-3097,8 5 415</inkml:trace>
</inkml:ink>
</file>

<file path=ppt/ink/ink9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9 11450,'1'-6'-208,"-1"9"56,11 1-2688,3 0 1688</inkml:trace>
</inkml:ink>
</file>

<file path=ppt/ink/ink9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9154,'-1'0'184,"1"7"-208,1 0 24,1 4 24,-2-2 8,0-4-16,0 1-144</inkml:trace>
</inkml:ink>
</file>

<file path=ppt/ink/ink9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2 6713,'1'11'-208,"5"-8"416,1 1-808</inkml:trace>
</inkml:ink>
</file>

<file path=ppt/ink/ink9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6 7906,'0'-1'-584,"-1"8"-2713</inkml:trace>
</inkml:ink>
</file>

<file path=ppt/ink/ink9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0 10938,'-7'22'160,"-1"-29"184,11 12-1816,6 3-1489,4 6 1761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6.3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0 14571,'-10'18'-48,"0"-10"-2464,7-4 1351</inkml:trace>
</inkml:ink>
</file>

<file path=ppt/ink/ink9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15 8530,'-4'3'-24</inkml:trace>
</inkml:ink>
</file>

<file path=ppt/ink/ink9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4 9330,'-5'17'208,"0"-13"-320,4 0-304,2-4-248,4 0-72,0-4-361,2-2-567,-3-12 1000</inkml:trace>
</inkml:ink>
</file>

<file path=ppt/ink/ink9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1320,'0'83'8296,"0"62"-10270,0-139 1317</inkml:trace>
</inkml:ink>
</file>

<file path=ppt/ink/ink9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0 544,'0'1'192,"-1"-1"0,1 2 0,0-1-1,0-1 1,0 2 0,0-1 0,0-1 0,1 1 0,-1 1-1,0-2 1,0 1 0,0 1 0,0-2 0,2 1 0,-2 0-1,0-1 1,1 2 0,-1-2 0,0 1 0,2-1 0,-2 2-1,1-2 1,-1 1 0,1-1 0,-1 1 0,2-1 0,0 2-159,0-2 0,-1 0 0,2 0 1,-2 0-1,2 0 0,-1 0 0,-1 0 1,2 0-1,-2 0 0,2-2 0,1 1 1,36-12-1307,-34 12 760</inkml:trace>
</inkml:ink>
</file>

<file path=ppt/ink/ink9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13 1360,'1'-2'104,"2"-1"152,-1 1-144,-2-1 64,1 3 64,-1-2 9,0 1-345</inkml:trace>
</inkml:ink>
</file>

<file path=ppt/ink/ink9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4161,'0'1'200,"1"1"152,-1-2-168,2 0 200,-4 1-360</inkml:trace>
</inkml:ink>
</file>

<file path=ppt/ink/ink9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6 6369,'-3'3'1449,"3"-2"-1417,0 1-320,1-2-681,4 0-1263</inkml:trace>
</inkml:ink>
</file>

<file path=ppt/ink/ink9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34 1104,'4'1'1803,"2"-5"-1598,-1 0-1,2-1 1,-1 3-1,1-3 1,-2 3-1,10-4 1,-12 5-195,1-1 1,-1 1-1,1 1 1,-1-2-1,1 2 1,0-1-1,-1 1 1,1 0 0,-1 0-1,1 0 1,0 1-1,-1-1 1,7 3-1,-9-3-7,-1 2-1,0-2 1,2 0 0,-2 0-1,0 1 1,1-1-1,-1 1 1,0-1 0,0 0-1,2 2 1,-2-2-1,0 1 1,0-1 0,0 0-1,0 2 1,0-2-1,0 1 1,1-1 0,-1 1-1,0-1 1,0 0-1,0 2 1,0-2 0,0 1-1,-1-1 1,1 2-1,0-2 1,0 1 0,0-1-1,0 0 1,0 1-1,-2-1 1,2 2 0,-11 20 202,10-20-188,-12 17-288,-17 23-1,13-19-376,9-13 467</inkml:trace>
</inkml:ink>
</file>

<file path=ppt/ink/ink9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139 4 2441,'0'0'64,"0"0"0,0-1 0,0 1 0,0 0 0,0 0 0,0 0 0,0 0 0,0 0 0,0 0 0,0 0 0,-2-2 0,2 2 0,0 0 0,0 0 0,0 0 0,0 0 0,0 0 0,0 0 0,0 0 0,0 0 0,0 0 0,0 0 0,0 0 0,0-1 0,-1 1 0,1 0 0,0 0 0,0 0 1,0 0-1,0 0 0,0 0 0,0 0 0,0 0 0,0 0 0,-1 0 0,1 0 0,0 0 0,0 0 0,0 0 0,0 0 0,0 0 0,0 0 0,0 0 0,0 0 0,-2 0 0,-9 6 1139,-15 10-1489,20-13 104,-2 4 162,1 0 0,-1 0-1,1 0 1,0 2 0,0-1 0,0 0-1,1 1 1,1-1 0,-1 2-1,2-2 1,0 2 0,0 0 0,-3 11-1,5-19 32,2-1 0,0 0-1,-1 2 1,1-1-1,0-1 1,0 0 0,0 2-1,0-1 1,0-1 0,0 0-1,1 2 1,-1-1 0,0-1-1,0 0 1,2 1 0,-1 3-1,1-5-17,-2 2-1,1-2 1,-1 1-1,1-1 1,-1 2-1,2-2 1,-1 0-1,-1 1 1,1-1-1,-1 0 1,2 1-1,-1-1 1,-1 0-1,2 0 1,-1 0-1,-1 0 1,1 0-1,1 0 1,-1 0-1,-1 0 1,3 0-1,5-1-235,-1 0-1,2-2 0,-1 0 1,0 0-1,9-5 0,-6 4-374,0-1-124,0 1 336</inkml:trace>
</inkml:ink>
</file>

<file path=ppt/ink/ink9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57 792,'3'-1'4164,"-2"-3"-4171,1 1 0,-1 0 0,0-1 0,1 1 1,-1 0-1,2 1 0,-2-1 0,2 0 0,0 0 1,0 0-1,-2 2 0,2-2 0,0 0 0,-1 2 0,1 0 1,1-2-1,-1 1 0,0 1 0,0 0 0,1-1 0,-2 2 1,3-1-1,-3-1 0,1 2 0,6-1 0,-8 1-40,0 0 0,-1 0 0,2 0 0,-2 0 0,1 0-1,0 0 1,-1 0 0,2 0 0,-2 0 0,1 1 0,1-1 0,-2 0-1,1 0 1,-1 0 0,1 2 0,-1-2 0,2 0 0,-2 1 0,1-1-1,-1 0 1,2 2 0,-2-2 0,1 1 0,-1-1 0,1 3 0,1-2 40,-2 1 1,1 0-1,-1 0 1,1-1-1,-1 2 1,2-2-1,-2 2 1,0-1-1,0 0 1,0 4 0,0 2 191,-2 2 1,1-1 0,-4 17 0,-5 2-287,0-1 1,-1 0-1,-28 44 0,34-61-160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7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1 152 9674,'3'4'1080,"-2"2"1113,5 0-1745,3-1-312,10-4-680,5-4-144,9-12-57,8-4-39,5-9 8,3-4-136,10-5-968,5-2 1047</inkml:trace>
</inkml:ink>
</file>

<file path=ppt/ink/ink9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75 126 920,'0'0'67,"-1"-1"-1,1 1 0,0 0 1,0 0-1,0-2 0,0 2 1,0 0-1,0 0 0,-2 0 1,2-1-1,0 1 1,0 0-1,0 0 0,-1 0 1,1 0-1,0 0 0,0 0 1,-2-2-1,2 2 1,0 0-1,0 0 0,0 0 1,-1 0-1,1 0 0,0 0 1,0 0-1,-1 0 0,1 0 1,0 0-1,0 0 1,-2 0-1,2 0 0,0 0 1,0 0-1,-1 0 0,1 2 1,0-2-1,-20 4-385,16-3 510,3 1-169,-1-2-1,1 0 1,0 0-1,-1 0 1,1 0-1,0 0 1,-1 0-1,1 0 1,-1 0-1,1 0 1,1 0-1,-1-2 1,-1 2-1,1 0 1,-1-1-1,1 1 1,0-1-1,1 1 1,-2-2-1,1 2 1,-1-1-1,2 1 1,-1-2 0,0 1-1,1 1 1,-2-1-1,1-1 1,1 1-1,-1-1 1,1 2-1,-2-1 1,2 0-1,0-1 1,-1 1-1,1-1 1,0 1-1,0 0 1,-2-4-1,2 1-15,0 1-1,-1-1 0,1 0 1,0 0-1,0 0 0,1-1 0,-1 1 1,2 0-1,-2 0 0,1 1 1,1-1-1,0-5 0,21-23-976,-15 21 553</inkml:trace>
</inkml:ink>
</file>

<file path=ppt/ink/ink9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58 31 592,'14'-7'1738,"-10"3"-1554,2 1-1,-2 0 1,2 0 0,-1 0 0,9-1 0,-11 3-176,-2 1-1,2-2 1,-2 2 0,2-1 0,-2 1 0,2 0 0,0 0 0,-2 0-1,2 0 1,-1 0 0,0 0 0,1 1 0,-2-1 0,2 2 0,-1-2-1,0 1 1,3 1 0,-4-1-11,-1-1-1,0 1 1,1-1 0,-1 2-1,0-2 1,2 1 0,-2-1-1,0 2 1,0-1 0,0-1-1,0 1 1,0-1-1,0 2 1,0-1 0,0-1-1,0 2 1,0-2 0,0 1-1,0 0 1,0-1 0,0 2-1,0-2 1,0 1 0,-2-1-1,2 2 1,0-2-1,0 1 1,-1-1 0,1 1-1,0-1 1,-1 2 0,-1-1-1,-17 24 125,17-23-96,-24 29 314,7-8-223,-4 1 1,-35 31-1,54-51-638</inkml:trace>
</inkml:ink>
</file>

<file path=ppt/ink/ink9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105 0 1528,'-12'11'1790,"4"-4"-1890,1-1 0,-2 1 0,2 0 0,0 0 0,1 0 0,0 1 0,-9 15 0,11-16 198,1-2 1,-1 1-1,1 1 1,0 0-1,2-2 1,-2 2-1,2 0 1,-1 1-1,1-1 1,-1 0-1,2 0 1,-1 7-1,1-13-61,0 0 1,0 1-1,0-2 0,0 1 0,0 1 0,0-1 1,0 0-1,1 1 0,-1-1 0,0 1 1,0-1-1,2-1 0,-2 1 0,1 1 0,-1-1 1,2 1-1,-2-2 0,1 1 0,-1 0 0,1-1 1,-1 2-1,2-1 0,-1-1 0,-1 2 1,1-2-1,1 1 0,-1-1 0,-1 1 0,2-1 1,-1 0-1,0 2 0,1-2 0,-1 0 0,-1 0 1,2 1-1,-1-1 0,3 0 0,-1-1-62,1 1-1,-1 0 1,0-2-1,-1 1 1,3 0-1,-3-1 1,1 1-1,0-1 1,0 1-1,-1 0 1,1-2 0,4-3-1,3-4-150</inkml:trace>
</inkml:ink>
</file>

<file path=ppt/ink/ink9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1 864,'0'-1'-8</inkml:trace>
</inkml:ink>
</file>

<file path=ppt/ink/ink9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0 832,'1'4'304,"-1"5"312,0-1-72,0 7-95,-3 1-25,2 3-32,0 2-48,-1 0-144,1 1-80,-1-1-384,2 0-456,-1 0 416</inkml:trace>
</inkml:ink>
</file>

<file path=ppt/ink/ink9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21 336,'0'0'192,"0"0"96,1 1-8,1-1 8,2 0 8,0-1 0,4-3-40,1 1-71,-1-1-145,2 1-40,-2 0-104,2 0-233,-2 2 209</inkml:trace>
</inkml:ink>
</file>

<file path=ppt/ink/ink9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2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4249,'8'-1'384,"-4"1"-136,-1 0-312</inkml:trace>
</inkml:ink>
</file>

<file path=ppt/ink/ink9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2 4281,'3'3'-464,"2"0"456</inkml:trace>
</inkml:ink>
</file>

<file path=ppt/ink/ink9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3 5729,'0'3'128,"1"0"-112,1 1-232,1 1 152</inkml:trace>
</inkml:ink>
</file>

<file path=ppt/ink/ink9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35 16 5577,'-2'-3'32,"0"2"120,-1-2-88,-1 2 456,1-1 120,-3 1-63,2 1-121,0 0-752,1 1-1041,-1 5 753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7.2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0 10738,'-16'12'672,"2"0"665,10-1-2265,8-4-905,23-11 945</inkml:trace>
</inkml:ink>
</file>

<file path=ppt/ink/ink9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6 2921,'8'-1'-208,"-8"1"-225,2 0 17,-4 0 8,1-3 296</inkml:trace>
</inkml:ink>
</file>

<file path=ppt/ink/ink9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7.61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15 4713,'-1'1'4137,"1"1"-4081,0-1-992</inkml:trace>
</inkml:ink>
</file>

<file path=ppt/ink/ink9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22 117 1384,'-22'-116'4892,"24"175"-1078,2 33-2342,2 35-1326,8 704-14,-14-730-1055,12-165-1263,-5-9 1333,12-213-66,-14 119-3013,-1 98 3217</inkml:trace>
</inkml:ink>
</file>

<file path=ppt/ink/ink9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169 161 1208,'-18'-11'9143,"41"9"-8782,209-15 359,-154 7-349,348-61 189,-403 66-551,-9 0-6,0 2 1,0 0 0,0 0-1,0 1 1,1 1 0,-1 1 0,26 1-1,-40-1-10,0 0 1,-1 0-1,1 0 0,0 0 0,0 1 0,0-1 0,-1 0 0,1 0 1,0 0-1,0 0 0,0 0 0,-1 0 0,1 0 0,0 0 0,0 0 1,0 1-1,-1-1 0,1 0 0,0 0 0,0 0 0,0 0 0,0 1 1,0-1-1,-1 0 0,1 0 0,0 0 0,0 0 0,0 1 0,0-1 1,0 0-1,0 0 0,0 1 0,0-1 0,0 0 0,0 0 0,0 0 1,0 1-1,0-1 0,0 0 0,0 0 0,0 1 0,0-1 0,0 0 1,0 0-1,0 0 0,0 1 0,0-1 0,0 0 0,1 0 0,-1 0 1,0 1-1,0-1 0,0 0 0,0 0 0,0 0 0,1 0 0,-1 0 1,0 1-1,-25 6-83,-124-2-1365,1 6 0,0 8 0,-278 71 0,381-76 923,28-8 114,-1-1 0,0 0-1,0-1 1,-34 2-1,52-6 444,0 0-1,0 0 1,-1 0-1,1 0 0,0 0 1,0 0-1,0 0 1,-1 0-1,1 0 1,0-1-1,0 1 0,0 0 1,0 0-1,0 0 1,-1 0-1,1 0 0,0 0 1,0-1-1,0 1 1,0 0-1,0 0 1,0 0-1,-1 0 0,1-1 1,0 1-1,0 0 1,0 0-1,0 0 0,0-1 1,0 1-1,0 0 1,0 0-1,0 0 1,0-1-1,0 1 0,0 0 1,0 0-1,0 0 1,0 0-1,0-1 0,0 1 1,0 0-1,0 0 1,0 0-1,1-1 1,-1 1-1,0 0 0,0 0 1,0 0-1,0 0 1,0-1-1,0 1 0,1 0 1,-1 0-1,0 0 1,0 0-1,0 0 0,0 0 1,1 0-1,-1-1 1,0 1-1,0 0 1,0 0-1,1 0 0,11-11 567,57-20-109,1 3 0,2 4 0,0 2 0,1 3 0,110-12-1,316 14 281,-413 18-658,2-11 188,-1 1-3801</inkml:trace>
</inkml:ink>
</file>

<file path=ppt/ink/ink9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174 223 2240,'35'-36'4854,"-22"20"-4309,-1-1 0,-2 0 0,1-1 1,10-26-1,12-20 868,-33 64-1396,0 0-1,1-1 1,-1 1 0,0 0-1,0 0 1,0 0-1,0-1 1,1 1 0,-1 0-1,0 0 1,0 0 0,0-1-1,0 1 1,0 0 0,0 0-1,0-1 1,0 1-1,1 0 1,-1 0 0,0-1-1,0 1 1,0 0 0,0 0-1,0-1 1,0 1-1,-1 0 1,1 0 0,0-1-1,0 1 1,0 0 0,0 0-1,0-1 1,0 1 0,0 0-1,0 0 1,-1-1-1,1 1 1,0 0 0,0 0-1,0 0 1,0 0 0,-1-1-1,1 1 1,0 0-1,0 0 1,0 0 0,-1 0-1,1 0 1,0-1 0,0 1-1,-1 0 1,1 0 0,-21 2 346,-18 11-113,21-3-159,0 1 1,1 0-1,1 1 0,0 1 0,0 1 1,2 0-1,-1 1 0,2 0 0,0 2 1,1-1-1,0 1 0,2 1 0,0 0 1,1 1-1,0-1 0,2 2 0,0-1 1,-6 34-1,12-52-79,1 1 0,0-1 0,0 1-1,0-1 1,-1 1 0,1-1 0,1 1 0,-1 0 0,0-1 0,0 1 0,0-1 0,1 1 0,-1-1 0,1 1 0,-1-1 0,1 0 0,0 1 0,0-1-1,-1 0 1,1 1 0,0-1 0,0 0 0,0 0 0,0 0 0,1 0 0,-1 0 0,2 2 0,-1-2 4,1-1 0,0 1 0,0-1 0,-1 1 0,1-1 0,0 0 0,0 0 1,-1 0-1,1 0 0,0 0 0,0-1 0,-1 1 0,1-1 0,2-1 0,6-2 10,0 0 0,0-1 0,-1 0-1,0 0 1,0-2 0,13-9 0,-13 6-23,0 0 1,-1-1-1,0 0 0,-1-1 0,0 0 1,11-24-1,-15 29 7,-1-1-1,0 0 1,0 0-1,-1 0 1,0 0-1,0-1 1,-1 1-1,0 0 1,0-1-1,-1 1 1,0-1-1,-2-15 1,1 22-12,1 0 1,-1 0-1,1 0 1,-1 0-1,0 0 1,0 0-1,0 0 1,0 1-1,0-1 1,0 0-1,-1 0 1,1 1 0,-1-1-1,1 1 1,-1-1-1,1 1 1,-1 0-1,0 0 1,1 0-1,-1 0 1,0 0-1,0 0 1,0 0-1,0 0 1,0 1-1,0-1 1,0 1-1,0 0 1,0-1 0,0 1-1,0 0 1,-1 0-1,1 0 1,0 1-1,0-1 1,-3 1-1,1 0-4,0 0 0,0 0 0,0 0 0,1 1 0,-1-1 0,1 1 0,-1 0 0,1 0-1,0 1 1,-1-1 0,1 0 0,0 1 0,1 0 0,-1 0 0,0 0 0,1 0 0,0 0 0,-1 0 0,-1 4 0,1 3 13,1-1 1,0 0 0,0 1-1,0 0 1,1-1 0,1 1-1,0 0 1,0 0 0,1-1-1,0 1 1,0 0 0,1-1 0,1 1-1,-1-1 1,7 13 0,-8-18-4,1-1 0,0 0 1,-1 0-1,1 0 1,0 0-1,1 0 0,-1-1 1,0 1-1,1 0 0,-1-1 1,1 0-1,0 0 1,0 0-1,0 0 0,0 0 1,0 0-1,0-1 0,4 2 1,-2-3-3,-1 1 0,0-1 0,0 0-1,0-1 1,1 1 0,-1-1 0,0 1 0,0-1 0,0 0 0,0-1 0,0 1 0,0-1-1,0 0 1,0 0 0,-1 0 0,1 0 0,-1-1 0,0 1 0,4-4 0,10-8-3,-1-1 0,-1 0 1,0-1-1,14-20 1,-24 29 1,0 0 0,0 0 0,-1-1 0,0 1 0,0-1 0,0 0 0,-1 0 0,0-1 0,-1 1 0,0-1 0,0 1 0,-1-1 1,0-10-1,-1 17 2,0 0 1,0 0 0,0 1-1,0-1 1,-1 0 0,1 0-1,-1 0 1,1 0-1,-1 0 1,0 1 0,0-1-1,0 0 1,0 0 0,0 1-1,0-1 1,0 1 0,0-1-1,-1 1 1,1 0 0,0-1-1,-1 1 1,1 0 0,-1 0-1,0 0 1,1 0 0,-4-1-1,1 1-2,-1 0 0,1 0 0,-1 1 0,1-1 0,-1 1 0,1 0 0,-1 0 0,0 1 0,1-1 0,-9 3 0,0 1-7,0 0 0,0 1 1,1 0-1,-1 1 0,1 0 0,1 1 0,-12 8 0,15-7 9,0 0-1,1 0 1,0 1-1,0 0 1,1 0-1,0 1 1,0 0-1,1 0 1,1 0-1,-1 1 1,2-1-1,-5 21 1,7-27-1,0-1 0,1 1 1,0 0-1,0-1 0,0 1 0,0 0 1,1-1-1,-1 1 0,1-1 0,0 1 1,0-1-1,0 1 0,0-1 1,1 0-1,-1 1 0,1-1 0,3 4 1,-2-4-2,1 0 1,-1 0 0,0 0-1,1-1 1,0 0-1,0 0 1,0 0 0,-1 0-1,2-1 1,-1 1-1,0-1 1,0 0 0,0 0-1,1 0 1,-1-1-1,0 0 1,1 0 0,4 0-1,2-2 4,-1 0-1,1-1 0,-1 0 0,1-1 0,-1 0 0,0 0 1,-1-1-1,1-1 0,-1 0 0,0 0 0,0 0 0,-1-1 1,0-1-1,9-10 0,-11 12-1,-1 1 1,0-2-1,-1 1 1,1-1-1,-1 1 1,0-1-1,-1 0 1,0-1-1,4-10 1,-6 14-2,-1 1 1,1-1 0,-1 0 0,0 1 0,1-1 0,-1 0 0,-1 1 0,1-1 0,-1 0 0,1 1 0,-1-1 0,0 1 0,0-1 0,-1 1-1,1-1 1,-1 1 0,1 0 0,-1 0 0,0 0 0,-4-5 0,4 5-6,-1 1 1,1-1-1,-1 1 1,1-1-1,-1 1 1,0 0-1,0 0 1,0 0-1,0 0 0,0 0 1,-1 1-1,1 0 1,-1-1-1,1 1 1,0 1-1,-1-1 0,0 0 1,1 1-1,-1 0 1,1 0-1,-8 0 1,4 2-2,0-1 0,0 2 1,0-1-1,0 1 0,0 0 1,0 0-1,1 1 0,-1 0 1,1 0-1,-8 7 0,2-1-3,0 1-1,1 0 1,0 1-1,1 0 1,0 1-1,1 0 1,1 1-1,0 0 1,-10 24-1,16-35 9,1 1 0,0-1-1,0 1 1,0 0 0,0 0 0,0-1-1,1 1 1,0 0 0,0 0 0,0 0-1,0 0 1,1-1 0,-1 1 0,1 0-1,0 0 1,0-1 0,0 1 0,1 0-1,-1-1 1,1 1 0,0-1 0,0 0-1,0 0 1,0 0 0,0 0 0,1 0-1,0 0 1,-1 0 0,1-1 0,0 1 0,0-1-1,0 0 1,1 0 0,-1 0 0,1 0-1,-1-1 1,1 0 0,6 3 0,-1-2-2,0 0-1,1 0 1,-1-1 0,1 0 0,-1-1 0,0 0 0,1 0 0,-1-1 0,1 0 0,-1-1 0,0 0 0,0 0-1,0-1 1,16-7 0,-16 4-26,0 1 1,-1-1-1,0 0 0,0-1 0,0 0 0,-1 0 0,0-1 1,-1 0-1,1 0 0,-2-1 0,1 1 0,-1-1 0,4-10 0,-7 16 2,-1 0-1,0 0 0,0-1 0,-1 1 0,1 0 1,-1 0-1,1-1 0,-1 1 0,0-1 0,0 1 0,-1 0 1,1-1-1,-1 1 0,1 0 0,-1 0 0,0-1 1,-2-3-1,1 3 8,-1 1 1,0-1-1,1 1 1,-1 0-1,0 0 1,-1 0-1,1 1 0,0-1 1,-1 1-1,1 0 1,-1-1-1,0 2 1,0-1-1,0 0 1,0 1-1,0 0 1,-5-1-1,1 0-96,0 1 0,0 1 0,1-1 0,-1 1 0,0 1 0,0-1 0,1 1 0,-1 1 1,0-1-1,1 1 0,-1 1 0,1-1 0,-8 5 0,9-4-239,1 0 1,-1 0 0,1 0-1,0 1 1,0 0-1,1 0 1,-1 0-1,1 0 1,0 1 0,-6 8-1,6-3-300</inkml:trace>
</inkml:ink>
</file>

<file path=ppt/ink/ink9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1 2184,'-9'14'577,"-3"5"487,-4 5-200,2 2-88,0 2-288,0 3-208,-1 2-776,-1 0-512,-10-5 504</inkml:trace>
</inkml:ink>
</file>

<file path=ppt/ink/ink9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1824,'-5'0'352,"1"5"313,1 2 23,6 2-56,1 3-104,10 0-88,8-3-48,6 3-144,7-2-48,5 4-608,-1 0-832,11 7 720</inkml:trace>
</inkml:ink>
</file>

<file path=ppt/ink/ink9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1 248 1448,'7'-11'512,"2"-4"457,3-6-177,2-2-400,3-3-176,1 0-216,6-3-24,-6-4-168,4 0-600,-1 2 520</inkml:trace>
</inkml:ink>
</file>

<file path=ppt/ink/ink9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4529,'7'7'304,"2"5"56,-2-2-56,2 4-224,1 0-40,4 5-16,2 0 8,8 7-16,1 2-368,11 5 240</inkml:trace>
</inkml:ink>
</file>

<file path=ppt/ink/ink9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28 888,'-2'-27'608,"-4"36"-122,-2 47 582,19 393 1975,18-152-5609,-22-247 1768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0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150 1 7714,'-45'37'208,"9"-1"-144,4-3-200,13-2-488,5-1-241,10-3-311,4-1-144,9-10 792</inkml:trace>
</inkml:ink>
</file>

<file path=ppt/ink/ink9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38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1792,'-1'218'2646,"32"733"-2867,-22-874-195</inkml:trace>
</inkml:ink>
</file>

<file path=ppt/ink/ink9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22.158"/>
    </inkml:context>
    <inkml:brush xml:id="br0">
      <inkml:brushProperty name="width" value="0.35" units="cm"/>
      <inkml:brushProperty name="height" value="2.1" units="cm"/>
      <inkml:brushProperty name="color" value="#EBE5D5"/>
      <inkml:brushProperty name="inkEffects" value="pencil"/>
    </inkml:brush>
  </inkml:definitions>
  <inkml:trace contextRef="#ctx0" brushRef="#br0">321 210 6609,'-11'3'569,"-6"2"807,0 1-1296,3 2-56,3-1-192,5-1-32,4-1 8,3-1 32,4-1 336,2-2 80,5 0 208,3-2 104,6-1 0,7-3-8,6-2-136,8-3-112,8-4-184,8-3-56,6-4-56,5-1-8,2-2 16,0-1 16,-6 0 40,-10 1 57,-12 4 295,-14 3 40,-16 6 0,-14 3-40,-15 6-216,-15 4 32,-13 6 144,-12 4 48,-10 5 8,-6 4-24,-3 3-120,-1 1-64,3 2-119,5 1-73,8-1-96,11-1-41,12-4-31,12-3-8,12-4 24,9-3 24,10-2 0,9-2 8,9-3 8,10-4 8,10-5 32,9-4 16,6-4 8,4-4 0,2-1 0,1-2 0,-3-1 8,-4 1 8,-5-1 24,-9 2 16,-9 2 56,-11 5 16,-11 4-32,-11 3-56,-13 1-112,-12 3-24,-16 1 24,-15 2 72,-14 3 104,-13 4 56,-6 4 24,-5 6-23,2 3-81,6 2-40,9 1-48,11-1-16,12-3-72,12-4-17,13-3-31,12-4 0,13-4 88,13-1 8,14-3 40,11-4 8,13-3-16,9-4 0,9-5 16,6-5 0,7-4 0,3-4 0,3-3 0,-1-2 0,-4 1-8,-8-1 0,-13 3 24,-14 2 24,-17 3 80,-16 4 16,-14 4-8,-15 5-23,-15 5-25,-17 6-8,-15 9 0,-15 7 0,-11 8 24,-7 6 0,-4 5-8,0 4-16,5 4-48,6 1-8,12-1-16,13-5-16,13-4-40,15-7-16,15-7-16,15-6 0,16-5 16,16-6 8,16-8 0,16-7-8,14-8 16,11-8 16,9-7 8,7-4 7,3-4 25,-2 0 8,-4 1 41,-11 2 7,-13 6 24,-15 4 16,-17 6 48,-14 4 8,-13 4-32,-13 3-56,-14 3-104,-14 2-32,-15 7 8,-17 5 48,-17 9 72,-13 6 48,-8 6 32,-5 4 0,2 4-32,5 2-40,10 1-32,10-1-24,14-4-24,13-4-32,14-4-64,14-5 0,16-6 16,15-4 24,17-4 56,15-5 0,13-5 8,14-6-24,9-4 0,10-5 8,6-5 8,5-5 16,-1-3 24,-4-3 8,-9 0 16,-12 1 16,-16 2 40,-15 4 32,-16 5-40,-17 3-40,-17 5-72,-16 6-48,-19 6 40,-16 8 48,-16 9 72,-12 8 16,-9 7 16,-6 6-24,-1 4-32,1 3-16,7 3-56,8 0-8,13-1-96,11-2-248,15-4-504,14-6-361,17-5-1071,18-5-633,21-5 1617,7-6-7682</inkml:trace>
</inkml:ink>
</file>

<file path=ppt/ink/ink9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968 0 7098,'-3'3'0,"-8"1"-489,-11 6-295,-7 2 104,-8 4 128,-6 3 616,-6 1 352,-1 4 360,-4 0 16,0 1-231,0 2-193,-2-1-432,1 4-176,-2 0-329,-1 3-55,2-1 136,1-1 144,3-2 288,4-2-40,6-5-536,6-2-320,8-5 432,9-4-2465</inkml:trace>
</inkml:ink>
</file>

<file path=ppt/ink/ink9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1083 188 520,'13'-4'176,"16"-3"216,17-5 320,12-3 81,9-2-65,3 0-168,2-1-384,-1-2-104,-7 4-56,-7-1 8,-10 3 16,-10 3 72,-9 1 200,-13 3 0,-12 4-40,-11 4-96,-14 6-264,-13 7-72,-13 5-64,-15 6 24,-13 7 104,-14 6 64,-13 7 56,-11 5 8,-8 6-40,-7 3-32,-4 1 8,1 2 16,3-3 24,7 0 16,10-5-8,13-3-24,17-6-432,17-8-376,18-7 440,18-8-2585</inkml:trace>
</inkml:ink>
</file>

<file path=ppt/ink/ink9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0 420 1240,'12'-2'296,"19"-7"256,19-5-207,21-8-329,15-6-16,14-9-8,8-2 8,5-6 56,4-1 24,-2 0-8,-1-1-96,-5 1 0,-18 7-2577</inkml:trace>
</inkml:ink>
</file>

<file path=ppt/ink/ink9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1165 0 9474,'-19'6'88,"-27"8"-152,-25 7-720,-19 11 64,-15 6 104,-9 7 159,-3 2 553,-1 4 185,8 2 127,5 1-16,15 0-488,17-2-544,19-3-1401,19-5 1137,17-10-3513</inkml:trace>
</inkml:ink>
</file>

<file path=ppt/ink/ink9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0 783 1368,'15'-4'312,"23"-6"409,21-5-49,19-10-80,16-5-32,10-6-208,7-5-104,2-4-144,-1-1-56,-2-2-16,-5 1 0,-6-1-8,-6-1-16,-7 0-96,-9 0-184,-7 1-472,-9 2-152,-11 3-41,-10 2 289,-13 6 456,-8 7-1104</inkml:trace>
</inkml:ink>
</file>

<file path=ppt/ink/ink9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1662 101 1272,'-13'1'608,"-17"3"561,-22 8-113,-17 3-400,-18 8-248,-15 5-272,-10 5 64,-9 6 64,-5 8-8,-1 3-16,0 5-136,4 4-88,4-1-16,10 4-144,12-3-224,14-2-536,16-3-104,18-7-240,15-6 223,19-8 769,18-9 232,16-7 720,19-9 161,14-6-65,16-11-56,14-5-240,11-7-144,10-7-136,8-4-32,5-6-48,5-4-16,1-4-32,-1-2-32,-2-1-32,-3-2-8,-3-3-24,-5 0-32,-5-1-112,-6 2-120,-7 1-400,-11 2-40,-11 2 120,-13 5 152,-14 3 528,-14 5 80,-15 7 16,-18 7 16,-15 9-64,-18 6 24,-16 10 168,-16 10 104,-15 7 88,-12 6-8,-13 6-160,-9 5-136,-9 6-136,-5 3-24,-4 7-40,0 3-16,0 3-56,7 2-88,6 0-232,8-1-160,12 1-248,12-3-80,14-5 472,22-10-3193</inkml:trace>
</inkml:ink>
</file>

<file path=ppt/ink/ink9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0 504 1280,'18'-5'56,"22"-8"312,25-8 184,20-5 385,14-8 71,7-1-264,7-2-208,-1 0-384,-1-3-72,-4 1-80,-4-1-96,-6-4-584,-3-1-448,-5-2 584,-17 6-2721</inkml:trace>
</inkml:ink>
</file>

<file path=ppt/ink/ink9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1318 0 6401,'-21'6'312,"-29"8"281,-26 11-1002,-24 11-311,-18 10-336,-12 11 16,-6 4 424,-2 5 336,7 0 328,6-2 8,11-2-816,13-3 551,23-12-2111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0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 1 3457,'-21'9'616,"0"3"448,-1-2-232,2 1-472,4-2-160,4 1-144,0-1-32,3 1-160,0-1-160,4 0-376,4 0-216,5-1 456</inkml:trace>
</inkml:ink>
</file>

<file path=ppt/ink/ink9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0 608 2024,'12'-3'593,"22"-7"527,18-4-416,21-7-528,15-5-88,12-6-56,11-6-8,4-3 0,5-2 8,-1-4-8,0 0-16,-4-4-8,-2 2 0,-6-1-184,-6 1-312,-7 1 296,-20 9-3769</inkml:trace>
</inkml:ink>
</file>

<file path=ppt/ink/ink9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479 0 6305,'-24'11'112,"-30"14"-16,-29 17-600,-20 12-640,-11 7 704,13-5-3985</inkml:trace>
</inkml:ink>
</file>

<file path=ppt/ink/ink9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560 534 2232,'9'-2'601,"14"0"487,18-5-240,15-5-472,18-4-176,13-5-128,13-7-8,7-3 24,4-4 16,3-5 48,-2 0-8,-2-1-40,-5-2-32,-6 2-96,-7 3-48,-10 5-88,-12 2-16,-15 7 48,-16 3 72,-15 7 96,-19 4 24,-17 6 8,-19 7-32,-19 7-16,-18 5-8,-16 9 0,-18 7 8,-13 6 8,-14 10 32,-9 6 0,-11 9 0,-6 5 0,-5 6-8,1 5 128,5 2 88,9-2 0,18-3-87,19-9-482,23-10-607,25-13-392,26-12 64,24-14 336,27-15 559,24-14 425,26-15 24,22-12-31,19-11-89,18-9-377,14-8-103,11-4-48,6-1 48,3 0 568,-4 4 288,-4 3 192,-8 5 0,-11 7-239,-11 2-209,-14 8-521,-13 2 289,-26 10-1848</inkml:trace>
</inkml:ink>
</file>

<file path=ppt/ink/ink9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2092 105 992,'-9'0'440,"-16"1"464,-18 4 105,-20 6 23,-18 4-32,-16 11-112,-12 6-87,-12 8-217,-8 9-64,-7 10 8,-4 6-40,-2 5-144,2 1-80,4 2-192,6-1-32,11-2-16,10-5-88,15-7-216,18-8-256,18-10-568,20-10 31,21-9 169,23-8 256,22-9 576,19-8 48,19-7 48,19-7 8,14-9 104,12-4 104,6-5 232,8-5 64,2-5 1,0-2-81,-2-4-224,-2-1-88,-2-2-88,-7-2-32,-6-2-48,-8 0-40,-10 2-88,-9 1-40,-15 5 24,-15 5 40,-14 6 120,-15 5 24,-17 6 40,-16 8 24,-18 6 24,-18 8 32,-18 10 136,-16 7 56,-16 8 128,-12 9 32,-12 5-48,-8 7 24,-7 7 192,-4 6 16,0 8-15,1 3-89,9 5-344,9 0-104,16-1-232,13-1-64,20-7-128,16-7-160,22-9 63,18-8 41,21-11 144,20-7 136,19-11 80,21-11 0,20-9-56,16-9-56,14-10-64,13-7-8,8-9 48,4-4 40,1-6 96,1-3 8,-4-2 0,-6-2 8,-6 0-128,-9 3-264,-12 1-400,-10 5-232,-15 4-345,-13 3 129,-19 8 416,-16 7 208,-21 9 600,-19 8 224,-23 12 80,-20 12 176,-21 12 216,-18 10 64,-17 10 49,-15 5-113,-11 9-248,-13 7-80,-8 5-96,-8 9-56,-5 3-104,0 5-48,2 2-8,6-2 16,15-3-40,17-6-280,23-8-1120,24-10-937,29-11 1113,22-12-3321</inkml:trace>
</inkml:ink>
</file>

<file path=ppt/ink/ink9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1920 555 544,'19'-11'168,"24"-13"152,22-10 80,12-9 0,5-5 80,-3-1 57,-11 3 79,-14 2 96,-17 7 72,-16 4-96,-21 8-256,-18 8-136,-21 7-160,-19 9 112,-19 10 177,-18 9 31,-16 8-72,-15 9-112,-13 6-176,-8 5-40,-10 6-8,-2 7-8,-1 7 16,2 2 0,7 4 0,12-1-16,13-1-296,18-2-136,17-5-344,21-9-393,18-5-79,19-9 184,22-10 392,21-9 432,22-8 376,20-10-40,22-12-56,19-7-40,18-12-24,15-9 0,13-8 56,8-8 88,5-4 112,4-5 56,-1-2 16,-2-1-64,-6-1-128,-7 0-72,-9-1-400,-7 3-192,-13-2-344,-15 3-112,-15 1 279,-17 6 193,-18 7 496,-20 8 184,-17 9 112,-22 8 8,-19 12-31,-20 9 151,-22 10 400,-19 11 152,-18 9 88,-14 9-144,-13 9-311,-12 7-145,-10 8-216,-6 6-40,-9 8-112,-4 6 120,0 7 264,3 1 72,8 2-24,14-2-160,18-4-544,21-7-264,24-8-696,24-12-344,24-10-41,25-10 193,25-10 752,21-12 472,23-9 432,20-12 16,19-9-56,19-12-48,15-6-80,12-9 0,11-9 0,6-5-40,3-5-24,1-5-16,-4-1-8,-4-5-8,-6 1-24,-7-2-8,-8-1-216,-10 2-80,-13 2-64,-13 1 24,-16 8 320,-21 6 224,-17 9 192,-21 11-8,-20 10-128,-22 9-72,-20 13 152,-18 9 121,-21 12 151,-15 10-40,-17 10-248,-13 8-128,-13 8-144,-11 4-24,-8 8 16,-5 6 24,-2 2-24,1 4-40,5 4-264,7-1-112,12 0-32,12-2 8,19-6-176,19-9-393,22-9 529,24-13-6113</inkml:trace>
</inkml:ink>
</file>

<file path=ppt/ink/ink9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430 1167 1744,'24'-7'681,"30"-10"407,33-11-272,28-12-160,21-11-424,15-9-104,12-7-104,2-6-24,1-4-8,-2-5-8,-6 1-72,-10 0-88,-10 4-184,-13 3-48,-16 4 16,-16 5 64,-18 9 8,-17 8-56,-18 9-144,-15 7-9,-19 10 441,-17 8 256,-20 8 369,-17 9 175,-22 8 16,-17 7-40,-17 9-120,-17 6-144,-13 9-272,-13 8-96,-13 4-32,-8 8 0,-6 6 0,-4 8 8,-1 5-8,3 6-8,8 4-8,11 2-8,17-1-128,17-2-96,23-6-320,22-8-200,27-12-272,26-8 88,28-14 383,25-14 249,24-12 464,23-18 0,22-13-32,18-13 8,16-13 73,12-8 47,11-8 8,7-5-16,4-5-120,2-5-56,0-1-200,-3-4-384,-5-1 304,-29 12-2337</inkml:trace>
</inkml:ink>
</file>

<file path=ppt/ink/ink9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2308 97 5057,'-18'5'144,"-28"9"-32,-30 12-64,-28 10 8,-24 9 16,-17 7 312,-15 8 160,-8 6 265,-4 5 31,0 5-256,6 4-160,6 1-264,13 2-56,16-2-64,15 0-48,22-4-208,22-7-160,23-7-136,25-8 48,24-9 200,23-9 160,23-11 136,23-10 16,19-14 24,16-13 16,16-14 32,11-11-8,10-12-72,5-10-40,4-6-64,1-7-32,-1-6-168,-3-6-184,-6-3-313,-8-3-87,-9-1 64,-13 2 200,-16 1 344,-14 4 136,-19 8 264,-16 5 168,-20 9-240,-16 11 0,-20 12-120,-19 10-152,-21 13 288,-19 12 112,-20 10 152,-18 12 0,-16 14 16,-14 9-56,-13 10-72,-10 8 24,-3 7 8,-5 7-55,1 6-73,4 6-48,3 2-72,10 2-16,13-2-8,12-3-64,21-5-144,20-8-137,23-11-263,24-9-24,25-10 152,23-11 144,25-10 312,21-10 144,21-14 96,19-9 24,15-12 0,14-11-64,12-10-96,6-8-32,6-10-48,1-6-8,0-4 8,-2-5-8,-7-2-136,-4-3-216,-9 1-520,-9 0-136,-13 1 112,-12 3 263,-20 5 930,-19 8 295,-20 9 264,-20 10-32,-23 12-368,-21 12-152,-21 9-176,-18 12 32,-21 11 80,-16 8 32,-17 13-16,-13 8 16,-15 12 169,-9 7 79,-7 10 48,-3 6-56,2 7-296,5 5-120,11 3-224,12 1-56,18-3-24,22-5-200,20-6-328,25-10-441,23-10-559,23-10 160,22-12 439,23-12 473,20-12 480,20-14-88,16-14 160,-8-5-872</inkml:trace>
</inkml:ink>
</file>

<file path=ppt/ink/ink9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1117 0 3873,'-20'8'184,"-27"12"136,-26 14-320,-25 13 0,-13 12-8,-8 8 8,-3 3 8,4 0 16,9 1-8,9-7-304,15-5-272,19-9 304,17-12-3057</inkml:trace>
</inkml:ink>
</file>

<file path=ppt/ink/ink9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1900 10 2681,'-5'-2'432,"-10"1"440,-10-3-160,-14 2-136,-13 1-80,-13 4-192,-10 5-72,-13 6-144,-11 7-56,-11 9-144,-7 7-248,-12 10-472,-7 6 0,-4 10 256,-3 6 408,1 5 616,8 4 40,9 2-272,17-1-720,19-5 280,25-15-3745</inkml:trace>
</inkml:ink>
</file>

<file path=ppt/ink/ink9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1599 21 1568,'-2'-3'744,"-8"-2"593,-11-2-153,-12 2-144,-16 4-136,-13 7-63,-13 6-121,-14 11-400,-8 7-192,-10 10-152,-7 9-8,-5 7 40,-4 5 56,-1 7 8,5 2 0,5 0-40,13-2-48,14-5-584,17-5-568,19-9 631,19-11-6120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1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0 2537,'-21'12'704,"-3"9"696,-1 0-576,1 3-360,3-1-296,3 1-208,0-2-8,3 2 40,2-2 16,8-5-248,7-2-384,10-5 336</inkml:trace>
</inkml:ink>
</file>

<file path=ppt/ink/ink9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1412 0 1840,'-7'0'120,"-14"3"200,-12 2-207,-14 8 199,-14 5 112,-11 10 64,-10 7-16,-8 9-88,-9 6-24,-3 6 136,-5 6 80,0 4 40,0 1-39,5 4-201,7 1-160,9-2-400,14-1-192,15-5-1017,17-4 809,15-14-4569</inkml:trace>
</inkml:ink>
</file>

<file path=ppt/ink/ink9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1376 22 3513,'-1'-2'248,"-6"-3"424,-6-2-752,-9 2-544,-10 2-72,-12 7 72,-15 7 391,-10 8 914,-11 6 239,-12 8-8,-8 8-192,-4 8-328,-5 7-56,0 9 96,3 5 49,4 5-65,11 2-72,10-2-448,15-4-304,19-8-689,16-11-559,20-13 896,12-14-3025</inkml:trace>
</inkml:ink>
</file>

<file path=ppt/ink/ink9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1182 0 6625,'-13'4'248,"-17"5"345,-19 6-961,-17 10 79,-16 9 17,-11 8 16,-8 8 304,-5 8 176,1 3 80,1 2-7,5 1-113,11-3-88,10-3-216,13-4-201,16-3-1031,16-5 840,12-10-4617</inkml:trace>
</inkml:ink>
</file>

<file path=ppt/ink/ink9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1233 357 1312,'10'-12'368,"9"-19"497,9-13-57,-2-9 96,-2-1-64,-10 3-248,-13 8-120,-15 9-344,-13 10-40,-15 13-48,-15 11 0,-14 13 8,-12 10 0,-10 12 0,-8 10-16,-4 7-8,-4 6-16,1 5-8,3 1 0,8 5-8,6-1-48,12 1-688,14-2-448,14-2-464,16-4 591,13-10-879</inkml:trace>
</inkml:ink>
</file>

<file path=ppt/ink/ink9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1240 0 6465,'-8'0'296,"-14"0"137,-13 3-401,-14 4-32,-10 5-56,-11 8-8,-9 5 40,-7 9 32,-7 7 32,-4 8 32,-3 7 40,2 5-16,4 5-32,5 4-40,11 2-352,10 0-313,15 3-815,16-2 768,12-15-3697</inkml:trace>
</inkml:ink>
</file>

<file path=ppt/ink/ink9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648 0 6153,'-11'4'56,"-17"6"-200,-15 7-1024,-11 7-192,-9 6-17,-3 7 65,-4 6 1088,1 4 504,5 3 104,5 2 0,9-2-616,8 1 184,13-9-1344</inkml:trace>
</inkml:ink>
</file>

<file path=ppt/ink/ink9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915 52 1200,'-4'-4'584,"-5"-5"489,-9-2-209,-9-2-272,-10 4-216,-9 3-176,-9 9-40,-8 8-40,-8 7-72,-2 10-24,-5 6 48,0 8 16,4 3 24,3 2-64,8 2-192,8 0-64,12-2-288,12-2-64,15-5-176,13-2-208,14-6 575,6-7-1735</inkml:trace>
</inkml:ink>
</file>

<file path=ppt/ink/ink9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886 105 2401,'-2'-6'688,"-7"-5"680,-6-6-296,-9-1-368,-7 0-240,-11 1-296,-8 5 25,-7 6-73,-7 7-16,-4 6-64,-1 7-16,-2 6-32,0 7-16,5 5-16,3 4-16,7 5-217,8 2-47,11 2-288,9 1-224,14-1-136,13 0-384,15-4 775,4-9-1711</inkml:trace>
</inkml:ink>
</file>

<file path=ppt/ink/ink9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 0 5873,'-13'1'72,"-19"5"-320,-16 5-160,-16 6-216,-10 7-48,-5 5 136,-3 6 184,3 5 288,3 3 40,8 3-136,7-1 0,11-2-233,10-2-159,13-3 32,15-4-24,15-6 296,6-7-192</inkml:trace>
</inkml:ink>
</file>

<file path=ppt/ink/ink9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0 130 152,'11'-7'80,"15"-7"40,12-8-32,6-6-24,3-3-64,-8 3-504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1.8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48 350 8690,'-16'17'678,"12"-13"-498,0 0 1,0 1 0,0-1-1,1 1 1,0 0 0,-5 9-1,7-14-187,1 1-1,0 0 1,0-1-1,0 1 1,0-1 0,0 1-1,0 0 1,-1-1-1,2 1 1,-1 0-1,0-1 1,0 1-1,0-1 1,0 1 0,0 0-1,0-1 1,1 1-1,-1 0 1,0-1-1,0 1 1,1-1-1,-1 1 1,0-1 0,1 1-1,0 0 1,1 0-89,-1 0 0,1 0 0,0 0 0,0 0 0,0 0 1,0 0-1,0-1 0,0 1 0,0-1 0,0 1 0,0-1 0,3 0 1,8 1-5,1-1 1,-1 0 0,1-1 0,-1-1-1,1 0 1,-1-1 0,0 0 0,0-1-1,0-1 1,14-6 0,19-12 237,58-39 0,-57 33-212,-10 7 146,-1-2 81,2 3 1,0 0 0,1 3 0,57-19-1,-90 36 326,0 0 0,0 1-1,0 0 1,0 0 0,0 0-1,0 1 1,0-1 0,0 2 0,8 1-1,-7-1-423,0 0-1,1-1 0,-1 0 1,1-1-1,8 1 0,-4-3-120,-1-1 0,1 0 0,-1 0 0,0-1 0,0 0 0,0-1 0,-1 0 0,12-9 0,79-58-3845,-77 53 1823,4-4 490</inkml:trace>
</inkml:ink>
</file>

<file path=ppt/ink/ink9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1137 18 1864,'-4'-1'665,"-8"-3"455,-10-2-184,-13 2-544,-11 1-240,-11 6-152,-9 4-64,-11 7 0,-6 7 56,-4 7 56,-3 4 16,-2 6-56,5 1-32,3 5-448,10 0-112,6 3-296,12-1-73,12-1 529,12-2 80,14-2 272,15-5 80,14-5-72,14-6 8,13-5 48,10-8 0,8-6-104,6-9-48,5-8-32,2-7-32,-3-7 80,1-6 16,-7-3 88,-12 3-192</inkml:trace>
</inkml:ink>
</file>

<file path=ppt/ink/ink9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918 136 1040,'0'-3'440,"-2"-5"441,-5-4 7,-9-2-160,-7 2-40,-9 2-112,-11 2-56,-9 6-112,-9 4-80,-7 6-80,-4 6-32,-5 4-55,0 5-17,1 2-96,4 4-56,7 2-96,8 1-8,10 1-73,11-1-39,12-1-112,13-1 0,14-3 104,11 0 56,12-5 112,13-2-128,12-5-96,9-4 8,8-4 112,7-5 152,4-6 120,4-5 24,2-6-64,1-6-8,-2-6-16,-2-2-16,-4-4 0,-6 0 8,-7-1 16,-8 1 16,-10 3 200,-9 2 88,-12 4 32,-12 5-16,-11 2-192,-12 4-136,-12 5-96,-9 2-8,-13 5 0,-10 5 48,-9 4 32,-8 5 24,-7 5 16,-4 3-16,-2 5-40,-2 3-56,4 3-256,0 3-128,6 2-144,7-1 72,7-1 248,9-1 144,11-3 128,14-5-24,10-3-56,16-4-32,10-5 88,15-4 112,9-3 240,11-4 72,9-3 16,7-4-112,8-3-192,4-6-48,7-2-64,3-6 0,2-5 0,2-2 8,3-4-8,-1-4 16,0-2 0,0-1-16,-1-3 8,-2 1 0,-3 2-16,-5 0 0,-2 1-232,-5 3-216,-7 1-880,-6 3 744,-14 6-2953</inkml:trace>
</inkml:ink>
</file>

<file path=ppt/ink/ink9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651 0 608,'-17'7'104,"-23"7"160,-20 10-144,-19 8-64,-10 4-96,-7 7-40,-1 0-216,3 3 168,15-8-480</inkml:trace>
</inkml:ink>
</file>

<file path=ppt/ink/ink9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0 834 1256,'8'-2'536,"12"-3"513,12-4-193,13-5-368,14-4-136,10-4-168,9-5-24,8-4 0,5-4-8,6-3-32,3-2-16,3-4-64,1-1-40,3-2 8,0-2-8,-1-5-32,3 0-352,-4-4-248,-1-2-128,-4-2-520,-3-2 823,-18 8-1463</inkml:trace>
</inkml:ink>
</file>

<file path=ppt/ink/ink9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936 0 3905,'-22'15'-288,"-32"20"288,-26 23-1136,-24 15 79,-14 12 481,-6 3 200,1-1 376,5-5 184,10-11-56,23-18-912</inkml:trace>
</inkml:ink>
</file>

<file path=ppt/ink/ink9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1033 2761,'14'-5'584,"16"-6"704,20-7-848,20-7-24,14-9-168,13-8-48,13-7-88,9-6-40,7-5-48,5-6-24,1-2-8,1-4 0,-1-2-56,-5-2-88,-1-1-232,-5 0-200,-3-1-560,-6-2 624,-20 14-2761</inkml:trace>
</inkml:ink>
</file>

<file path=ppt/ink/ink9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2488 0 1888,'-11'4'72,"-16"10"64,-18 10-104,-17 12 16,-14 11-8,-15 9-40,-11 8 40,-11 9 393,-7 7 183,-9 5 208,-6 4 0,-5 3-368,-3 1-184,-2 2-216,0 0-48,1-2 0,4-2 8,7-5 8,8-6-32,13-8-72,10-9-80,15-10-552,16-11-360,17-12 560,18-11-2737</inkml:trace>
</inkml:ink>
</file>

<file path=ppt/ink/ink9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0 961 1040,'12'-5'560,"19"-8"441,18-7 47,16-8 40,17-5-176,11-5-160,11-4-360,9-6-168,5-5-175,7-5-25,3-2-16,-1-6-8,2-2 0,-1-2 0,-3-3-217,-6-1-223,-2-2-696,-8 2 600,-19 12-4233</inkml:trace>
</inkml:ink>
</file>

<file path=ppt/ink/ink9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0 598 4585,'11'-3'160,"15"-5"8,17-7-152,14-6-40,13-5 0,9-4 0,4-3 24,3-3 24,1-1 8,-1-2-8,0-1-8,-2-1-16,-1-2-8,0-1-88,-1-2-240,1 0-568,0-3 512,-15 8-2825</inkml:trace>
</inkml:ink>
</file>

<file path=ppt/ink/ink9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 0 4241,'-18'10'-928,"-26"15"928,-5 3-3313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1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2192,'-3'9'144,"0"0"89,2 0-201,1-3-32</inkml:trace>
</inkml:ink>
</file>

<file path=ppt/ink/ink9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0 898 2064,'12'-6'393,"16"-10"455,19-10-24,16-9 0,14-7 0,11-5-160,8-4-352,5-3-128,3 0-152,1 1-8,-1 1 0,-1 2 1,-2 2-9,-1 2 0,-3 0-24,0-2-161,-4 2-359,-4-2-176,-4 1-680,-8 2 736,-14 7-2985</inkml:trace>
</inkml:ink>
</file>

<file path=ppt/ink/ink9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949 0 1352,'-21'13'104,"-29"16"72,-25 14-144,-18 14-56,-12 6-8,-3 1-64,2-1-48,9-6-112,10-9 24,13-9 112,15-9 24,14-9 96,16-10-664</inkml:trace>
</inkml:ink>
</file>

<file path=ppt/ink/ink9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1303 808,'10'-7'176,"16"-8"176,18-11-48,17-7 360,14-7 201,14-2 271,8-2-64,9-1-456,3-1-200,5-1-272,1 1-56,3 0-64,-1-2 0,-1-1 0,-1-1 0,-1-2-8,-4-1 0,-4-1 0,-4 0-8,-5-1 0,-6 3 0,-5 2-8,-5 2 0,-9 3-104,-7 5-56,-8 1-152,-9 4-112,-10 1-280,-9 4-136,-10 5 16,-9 4-88,-10 6 223,-10 4 137,-10 5 224,-12 7 336,-10 6 472,-8 9 104,-8 8-31,-9 6-97,-5 8-216,-5 7-48,-7 7 0,-4 4 72,-7 6 56,-2 3 40,-3 1 0,-1 0-104,1-1-128,0-4-48,5-3-80,3-4-64,5-3-304,5-5-40,5-4 40,9-6 104,7-2 232,9-4-144,10-7-720,10-2 536,10-7-2137</inkml:trace>
</inkml:ink>
</file>

<file path=ppt/ink/ink9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0 828 1312,'12'-6'488,"19"-6"417,19-8-105,17-8-344,13-7-192,12-7-200,6-3-32,6-4-24,1-4-8,2-3 8,0-3 0,-3-1 0,-3-2 0,-4-1-152,-4 0-152,-4 1-680,-7 1 560,-15 9-2113</inkml:trace>
</inkml:ink>
</file>

<file path=ppt/ink/ink9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1398 0 400,'-8'3'40,"-16"5"32,-16 6-72,-14 7 32,-13 6 112,-12 6 368,-7 5 96,-7 4 49,-5 2-129,-2 3-360,0 2-96,-1 5-56,2 0 0,5 4 16,5-1 0,10-2-136,11-3-304,16-9-425,11-8 425,15-8-1168</inkml:trace>
</inkml:ink>
</file>

<file path=ppt/ink/ink9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1014 6 1768,'0'-2'384,"-3"-1"273,-4 2-233,-7 2-272,-5 4-96,-12 4-56,-7 8 0,-11 6 40,-8 3 16,-8 5-32,-7 3-64,-6 2-160,-6 2-48,-2 0 64,0 1 72,2 0 112,7 0-8,10-1-425,12 0 305,13-8-2080</inkml:trace>
</inkml:ink>
</file>

<file path=ppt/ink/ink9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925 0 64,'-11'3'168,"-14"4"80,-15 5-48,-17 8 168,-11 7-56,-10 5-72,-8 10 128,-2 4 145,-1 7 375,1 1 136,9 0-152,10-1-232,11-3-560,13-6-224,16-6-144,15-7 40,13-10 168,13-8 80,15-11 72,9-7 0,11-11-208,10-6-192,7-7-440,6-5-80,5-4 112,3-2-129,3-3 657,-14 7-1272</inkml:trace>
</inkml:ink>
</file>

<file path=ppt/ink/ink9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1247 226 4777,'-14'4'-80,"-19"8"-416,-21 8-272,-18 8 216,-14 6 112,-13 6 488,-6 5 312,-5 3 96,1 2-96,0 2-280,5 0-72,10 1-16,11-1-48,13-3-24,16-4-112,20-6-312,17-8 16,18-7 87,17-9 137,16-7 632,13-8 73,13-8 31,12-7 72,8-11-264,7-6-16,5-7-56,4-6-56,1-4-64,0-3-8,-1 0-16,-3-2-8,-5 1 0,-4-1-8,-7 4 0,-7 2-16,-9 2-88,-7 4-232,-10 1-504,-6 5-320,-11 1-9,-9 4 329,-9 3 944,-13 1 488,-12 5 369,-10 4-57,-13 4-368,-9 5-104,-12 8-184,-8 7 8,-10 6 0,-6 9 24,-8 6 64,-6 6 24,-4 7 1,-2 3-49,0 6-176,4 4-80,5 2-264,6 2-392,11 0-553,10-3-319,14-3 648,17-11-3001</inkml:trace>
</inkml:ink>
</file>

<file path=ppt/ink/ink9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1538 214 416,'10'-5'16,"8"-8"0,8-6 0,2-5 528,-3-3 336,-5 2 313,-8 1 15,-11 3-448,-10 3-280,-11 4-264,-12 1-24,-12 6-8,-9 3-8,-11 5 32,-8 4 48,-9 3 17,-10 5-41,-6 5-64,-8 4-56,-6 8-48,-4 5-8,-3 7-24,0 5-16,3 5-160,7 3-272,8-1-561,10 0-463,13-5 712,19-10-3281</inkml:trace>
</inkml:ink>
</file>

<file path=ppt/ink/ink9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1850 0 3961,'-7'0'584,"-8"0"808,-13 0-1272,-10 4-376,-11 2-16,-9 4 88,-12 2 120,-9 4 232,-9 2 104,-11 4 64,-8 5-40,-6 5-104,-5 7-112,-2 8-320,-2 6-112,3 7-120,1 6 32,7 3 208,7 2 96,10 2-264,13-3-496,16-3 504,18-14-2673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0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410 5255 8130,'-38'53'592,"-38"61"304,-22 49-320,2 25-328,23 1-64,44-23 0,55-37 248,65-52 561,63-58 7,65-63-72,55-61-280,48-58-560,42-50-64,34-38-24,27-31 8,21-21 56,16-16-8,10-10-8,8-8-8,5-5-16,1-3 24,-2-1-8,-4-1 8,-9-1-120,-10 0-184,-17 2-488,-21 1-488,-28 5-1081,-34 8-503,-46 18 1431,-76 60-5096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47 8498,'-8'21'64,"4"-5"-712,4-1-609,6-7-303,3-2 208,1-5 1320,1-1 576,2-3 688,4-3-104,7-7-687,4-2-289,9-8-1025,4-2-799,7-4 888</inkml:trace>
</inkml:ink>
</file>

<file path=ppt/ink/ink9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1824 4 1376,'-1'-1'544,"-6"-1"521,-9 1-121,-7 2-16,-12 5-232,-11 4-144,-12 4-272,-10 3-120,-11 4-96,-10 2-40,-8 4-40,-8 3 0,-5 2 16,-6 4-8,-4 6-24,0 3-24,-1 5-48,5 4 0,5 5-120,8 1-104,11 3-352,13 0-280,14 0 512,18-11-3209</inkml:trace>
</inkml:ink>
</file>

<file path=ppt/ink/ink9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73 328,'7'1'344,"12"2"216,15-4-16,16-6-248,15-9-344,15-10-24,-6-1-1880</inkml:trace>
</inkml:ink>
</file>

<file path=ppt/ink/ink9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205 0 1664,'-15'11'304,"-15"12"169,-12 9-233,-4 3-841,6 0 393,8-7-1664</inkml:trace>
</inkml:ink>
</file>

<file path=ppt/ink/ink9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1566 0 2609,'-7'1'592,"-11"2"488,-11 4-504,-14 6-88,-14 5-176,-11 7-56,-12 6-8,-9 7 8,-10 7 0,-7 5 16,-8 6 65,-4 3-1,-1 3-144,1 1-56,5 0-112,11-2-64,12-3-360,15-6-289,18-7-847,18-10-256,21-7 912,11-10-1753</inkml:trace>
</inkml:ink>
</file>

<file path=ppt/ink/ink9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1498 18 2953,'-7'2'272,"-9"0"232,-16 7-376,-11 3-48,-13 7 40,-10 2 72,-9 5 144,-9 5 8,-3 3-96,-5 2-72,1 2-136,-1 3-32,4-1-8,3 2-24,7-1-120,12-3-176,9-2-592,12-5-280,14-4-9,13-6 177,13-6 624,14-5 312,13-6 368,10-7 216,14-7 16,8-6-16,11-5-240,7-7-200,6-3 72,3-3 89,5-4 135,2 0 24,-2-1-80,-1 0-80,-4 1-152,-3 0-32,-7 2-16,-9 1 0,-6 3-24,-11 1-24,-8 6 48,-13 4 96,-11 4 152,-13 7 88,-13 6 128,-11 7-16,-14 5-80,-8 6-8,-11 7-40,-9 7 32,-9 6 89,-8 5-33,-7 4-72,-6 5-72,-3 2-144,-2 4-40,0-1-56,2 2-8,6-2 0,9-4-8,9-4-80,12-6-112,18-6-336,13-7-80,18-7-361,15-5 97,17-7 320,16-7 80,13-7 440,11-7-8,14-8 8,7-8-8,10-6 0,7-6 8,4-6-216,2-5-64,0 0-64,-4-2 8,-2 1 216,-9 2 80,-6 1 96,-11 5 64,-10 6 312,-13 4 160,-11 7 424,-12 8 16,-15 6-207,-10 5-153,-16 7-360,-10 6-48,-14 7-16,-11 5 40,-12 7 48,-10 6-16,-9 6-48,-8 4-64,-8 4-128,-5 3-40,-4 4-32,-3 1 0,1 4 32,4 2 48,7-3 24,9-1-40,15-5-400,15-6-320,20-6-312,17-7-264,18-8 351,18-8 281,16-10 376,17-9 272,12-10 48,11-10 0,12-8-80,6-7-8,9-6-8,2-2 0,4-2-8,-1 0 0,-3 0 0,-2 3 8,-8 3 8,-7 1 16,-6 3-8,-10 3-8,-9 1-24,-10 5 8,-13 5 32,-9 2 96,-15 10 64,-13 3 24,-11 6-8,-14 7-88,-13 7-40,-12 8-40,-14 8-16,-10 6 8,-10 9 8,-9 4-7,-10 6-25,-4 4-25,-6 4-23,-2 2 8,1 4 40,4 3 24,10-4 81,13-1-17,14-5-233,22-6-375,20-10-400,20-6-136,22-11 248,18-8 456,19-10 576,19-11 152,14-10-32,14-12-104,10-9-224,8-11-8,5-6-8,3-6 0,-1-5 0,1-3 0,-4-1 0,-3-1-72,-6 1-480,-7 1 384,-19 13-3577</inkml:trace>
</inkml:ink>
</file>

<file path=ppt/ink/ink9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2000 92 2969,'-9'2'496,"-15"1"504,-18 5-632,-16 7-152,-17 9-112,-14 9-16,-15 7-40,-11 9 8,-11 10 336,-9 8 128,-6 8 136,-5 4-7,2 7-337,1 1-136,7 0-128,10-1-32,14-4-144,15-8-80,20-10-288,20-10-169,24-12 41,22-11 72,23-15 280,23-11 184,19-15-24,20-11-8,16-12-16,11-11-80,13-11 24,7-7 16,6-8 24,5-3 80,1-2 104,-1-2 8,-2 0-16,-3 2 0,-7 4-16,-5 1 0,-6 5-8,-10 5-56,-10 3-200,-11 4-88,-13 4-16,-14 4 56,-13 7 368,-16 6-96,-14 8-144,-16 7 80,-17 10-89,-17 8 209,-14 11 265,-18 10-81,-15 10-64,-12 12-16,-11 8 224,-10 8 120,-9 10 272,-3 5 192,-4 10-88,2 4-111,5 4-297,9 1-184,11-3-336,16-6-168,19-8-441,21-12-375,21-14-352,25-13 104,20-17 463,22-14 345,21-17 152,18-13-40,17-15 168,-9-1-520</inkml:trace>
</inkml:ink>
</file>

<file path=ppt/ink/ink9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870 679 1720,'21'-11'528,"27"-15"457,27-16-505,19-10-232,15-10-200,4-4-16,0-2 0,-8 2 16,-11 3 16,-15 5 24,-16 8 360,-17 9 200,-19 9 40,-14 10-32,-19 8-408,-15 8-240,-16 10-72,-18 10 8,-16 11 48,-15 12 16,-14 8 0,-12 9-8,-12 9-8,-8 7-8,-5 6 16,-6 7 24,2 2 64,-1 3 73,10 1 63,10-2-8,17-6-272,20-10-352,21-8-881,26-11-183,22-13 664,15-13-2705</inkml:trace>
</inkml:ink>
</file>

<file path=ppt/ink/ink9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241 0 3537,'-14'3'72,"-19"4"-112,-21 5-536,-18 9 344,4 0-2529</inkml:trace>
</inkml:ink>
</file>

<file path=ppt/ink/ink9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208 0 1824,'-14'10'609,"-15"11"463,-13 8-712,-3 8-600,2 2 48,8-7-3241</inkml:trace>
</inkml:ink>
</file>

<file path=ppt/ink/ink9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0 385 144,'17'-8'0,"19"-10"-16,23-10 0,18-12 8,10-6 8,7-3 16,2-4-8,-2 1 0,-5 2-8,-17 9-136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5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 8098,'-18'21'584,"0"-6"424,5-3-1160,8-6-1080,23-15-5690</inkml:trace>
</inkml:ink>
</file>

<file path=ppt/ink/ink9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1440 1 1016,'-10'-1'64,"-18"1"280,-16 3 48,-18 1 48,-17 6 9,-14 5-177,-13 6-96,-9 6-72,-7 5 8,-3 5-48,-1 3-16,2 5-88,5 5-184,10 2-616,9 1 503,22-8-1703</inkml:trace>
</inkml:ink>
</file>

<file path=ppt/ink/ink9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2151 1 2064,'-7'0'192,"-8"-1"241,-13 2-409,-12 2-48,-14 6 8,-12 3 24,-12 5 160,-8 3 96,-10 5 96,-6 3 0,-8 4-128,-7 5-96,-5 6-120,-5 6 0,-6 4 32,-3 5 56,0 2 136,3 2 16,8 2-40,10-1-64,13-3-208,18-6-72,19-10-312,19-7-264,22-9-88,20-10-41,21-7 449,8-7-1528</inkml:trace>
</inkml:ink>
</file>

<file path=ppt/ink/ink9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1705 0 6201,'-11'3'88,"-18"4"-192,-17 5-16,-17 5 40,-12 4 40,-11 3 128,-8 1 40,-9 3 40,-2 3-24,-6 3-80,0 2-72,-1 5-136,-1 1-8,4 3-120,3 2-104,8 4-32,6-1-24,12 2-224,12-2-248,14-5 536,15-8-2449</inkml:trace>
</inkml:ink>
</file>

<file path=ppt/ink/ink9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1978 10 776,'0'-2'248,"-4"0"168,-3-3-200,-8 4-24,-8 1-72,-8 6 104,-11 1 89,-9 5 103,-10 4-16,-10 2-104,-10 6-104,-9 2-168,-8 5-24,-9 6-16,-8 5 16,-6 5 0,-4 5 0,-1 5 8,0 5 8,2 3 0,8 0 8,8 1 0,11-3 16,15-5 184,15-8 48,20-8-112,16-7-144,19-10-216,18-9-80,14-11-208,16-9 24,14-8-136,14-11 15,10-6 321,10-8 96,8-5 168,8-5 0,5-2-128,5-2-232,3 1 216,-17 9-792</inkml:trace>
</inkml:ink>
</file>

<file path=ppt/ink/ink9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1400 0 1848,'-20'7'553,"-24"11"351,-27 10-336,-23 9-192,-19 9-104,-11 6 0,-7 7-16,-2 2-48,1 4-296,6 1-296,7-2-576,6 0-152,12-1 479,22-12-1447</inkml:trace>
</inkml:ink>
</file>

<file path=ppt/ink/ink9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1314 0 2809,'-7'1'376,"-14"2"296,-12 6-352,-15 5-288,-11 7-32,-12 7 8,-7 7 72,-6 7 80,-5 7 32,-3 7-16,-1 4-56,3 4-200,0 1-120,4 1-88,6 0-96,3-2-40,9-2 48,9-5-312,7-6 407,15-11-1943</inkml:trace>
</inkml:ink>
</file>

<file path=ppt/ink/ink9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1587 0 1496,'-10'1'208,"-13"4"264,-18 3-55,-16 9 55,-13 9-16,-13 8-80,-10 8-40,-9 7-104,-4 7-40,-5 3 24,-3 5-32,1 4-48,2 0-8,6 2-88,7 0-40,9-1-128,10 0-40,14-6-376,13-4-72,16-6-56,14-8-249,15-7 169,15-8 72,15-9 264,3-7-48</inkml:trace>
</inkml:ink>
</file>

<file path=ppt/ink/ink9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983 0 2473,'-9'1'560,"-13"1"664,-14 5-848,-13 5-104,-12 8-184,-8 9-32,-6 9 40,-4 10 16,-3 7 40,0 5 40,0 6 96,6 1 16,5 3-40,9-1-64,12-2-256,11-4-232,12-3-392,15-4-96,13-5-96,13-5 184,13-8 552,9-10 112,11-9 192,7-10-32,10-11-352,4-12-16,5-8-80,5-10-113,1-9-207,1-5 360,-13 2-1080</inkml:trace>
</inkml:ink>
</file>

<file path=ppt/ink/ink9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621 0 3041,'-15'10'56,"-21"11"-72,-17 15-8,-15 13 56,-8 10 64,-2 7 328,4 4 168,4-1 128,12-3-72,12-6-472,14-6-232,17-5-384,16-7-32,16-8 144,16-7-64,13-9 160,11-11-48,12-8-16,8-12 64,4-8-360,7-7-73,2-9 321,-14 4-1072</inkml:trace>
</inkml:ink>
</file>

<file path=ppt/ink/ink9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533 0 2521,'-14'8'0,"-18"11"136,-17 13-617,-10 10 313,-9 8 360,0 6 505,1 2 183,9-2 56,11-2-232,9-3-400,15-5-176,13-5-192,14-9-64,13-7-40,15-7 56,11-6 40,11-10 0,10-6 64,6-7-8,7-9-40,4-6-24,4-9-424,0-7-408,1-7 520,-14 4-2873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3305,'8'-6'120</inkml:trace>
</inkml:ink>
</file>

<file path=ppt/ink/ink9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731 0 4681,'-14'6'208,"-21"8"104,-16 8-416,-15 10-80,-12 9-16,-4 5 56,0 5 160,6 0 312,5 0 120,10-5-8,13-3-128,10-3-440,16-5-248,15-4-176,15-3 24,15-6 200,11-4 104,13-5 160,12-6 16,9-7 32,6-6 32,6-8 8,1-5 8,1-8-32,-1-5-88,-2-7-584,-4-6 456,-14 5-2729</inkml:trace>
</inkml:ink>
</file>

<file path=ppt/ink/ink9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1115 0 3201,'-12'3'256,"-17"5"368,-20 8-416,-16 7 0,-13 11 8,-11 8-96,-5 7-8,-4 9 72,-1 3 96,1 5 176,6 1 16,7 1-192,11-3-112,13-3-224,15-5-88,15-6-128,16-8-96,18-6-72,15-8 16,16-6-16,14-8 80,13-9 144,8-8 48,10-10 168,6-8-176,5-9-200,1-9-176,2-4-369,-1-6 529,-17 6-1088</inkml:trace>
</inkml:ink>
</file>

<file path=ppt/ink/ink9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1031 179 1064,'-6'-1'192,"-11"0"280,-10 1-312,-14 4-328,-13 7-24,-9 9-112,-12 8-48,-7 8 144,-6 7 48,-2 9 80,0 7 120,3 4 304,6 2 104,8-1 168,10-4 17,16-4-361,14-7-120,19-9 0,20-10 88,17-11 272,19-14 136,19-12-152,14-14-104,13-11-216,12-11-152,10-9-24,8-9-16,4-4 0,3-5 16,1-2-40,0 1-72,0-1-248,-2 2-144,-6 3-264,-6 2-288,-8 2 631,-22 13-1847</inkml:trace>
</inkml:ink>
</file>

<file path=ppt/ink/ink9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1963 3 480,'-7'-2'120,"-17"1"-8,-17 2 56,-20 6 8,-18 10 72,-19 8 120,-11 9 40,-13 9 41,-7 11-97,-7 6-64,-1 9-32,-2 8-40,1 5 48,4 7 200,5 2 200,10-2 216,12 0-80,15-10-295,19-7-321,20-13-697,24-12-311,22-12-456,22-12 0,21-11 55,18-12 609,1-4-1048</inkml:trace>
</inkml:ink>
</file>

<file path=ppt/ink/ink9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 0 1760,'-17'6'48,"-5"2"-1856</inkml:trace>
</inkml:ink>
</file>

<file path=ppt/ink/ink9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0 516 1776,'18'-7'272,"22"-10"305,21-11-401,18-7-128,9-7-56,5-3 0,-2-1 8,-3 1 8,-8 3 8,-11 3-8,-9 2-64,-13 5-24,-11 2 48,-13 7-40,-15 3-152,-12 6-185,-13 4 185,-5 6-1544</inkml:trace>
</inkml:ink>
</file>

<file path=ppt/ink/ink9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24 1480,'10'-4'-16,"9"-5"0,3-2-1432</inkml:trace>
</inkml:ink>
</file>

<file path=ppt/ink/ink9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0 653 2641,'19'-9'232,"29"-10"176,25-13-240,24-13-112,18-8-40,12-8-8,6-5 0,3-1 8,-2 0-168,-3 3-200,-11 0-521,-7 6 457,-25 10-1344</inkml:trace>
</inkml:ink>
</file>

<file path=ppt/ink/ink9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2214 0 1128,'-14'6'176,"-22"9"192,-21 7 144,-21 11 153,-17 4 127,-12 7-72,-12 5-168,-6 1-112,-6 5-232,-3 2-40,1 4-104,-2 2-40,5 1-16,2 1 0,7-1-24,6-1-16,10-4-64,8-3-48,11-6-184,9-5-88,12-8-368,11-8-248,11-8 584,14-7-2089</inkml:trace>
</inkml:ink>
</file>

<file path=ppt/ink/ink9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1030 1680,'10'-3'392,"11"-4"449,15-3-121,11-2-248,10-4-136,9-1-232,6-2-56,6-4-24,4-1 24,2-5 104,4-2 0,1-5-8,1-2-16,1-5-96,2-2-16,0-3-16,3-2 0,-2-4-8,3 0-16,-1-4-256,0 1-112,-2-1-128,-2 1-8,-5 1 176,-7 3 32,-6 2-217,-6 6 321,-17 9-1896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7482,'-6'17'-184,"9"-7"200</inkml:trace>
</inkml:ink>
</file>

<file path=ppt/ink/ink9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1716 0 1272,'-11'7'152,"-18"7"232,-20 10-40,-15 8 49,-15 9 39,-11 8 120,-10 4 48,-5 6 72,-8 5-16,0 1-224,-2 2-104,-1 2-168,4-1-72,4-2-88,2-1-72,8-5-200,6-4-360,9-9-656,8-5 712,17-11-3049</inkml:trace>
</inkml:ink>
</file>

<file path=ppt/ink/ink9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1124 1008,'12'-6'224,"20"-8"376,18-8-168,20-11-15,14-7 47,13-5 16,7-7-96,7-3-160,5-3-56,0-4-144,2-1-24,1-2 0,-1 0-16,-1 0 8,-5 1 8,-1 2-40,-6 2-152,-3 2-296,-7 4-136,-7 2-56,-8 3-25,-8 5 465,-16 8-1192</inkml:trace>
</inkml:ink>
</file>

<file path=ppt/ink/ink9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2175 0 1136,'-4'0'192,"-7"1"112,-9 5-80,-9 4-152,-7 5-32,-10 6 168,-6 4 129,-8 8 127,-7 2 40,-7 5 128,-7 4 40,-4 5 48,-6 3-16,-3 1-232,-5 3-119,-4 1-105,-1 2-24,-1 3-80,-3 1-40,0 1-120,-2-1-64,0 2-264,2-4-161,3 0-359,1-4-328,7-4-248,5-5 696,20-10-1825</inkml:trace>
</inkml:ink>
</file>

<file path=ppt/ink/ink9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1103 4625,'15'-7'136,"21"-9"-40,21-10-72,19-8-24,16-8 0,12-6-8,7-2 0,3-3 8,1-1 8,-1 0 16,-5 2 0,-5 1 0,-4 4 0,-4 1-16,-5 1 0,-2 1-8,-6 2-104,-5 0-152,-4 3-24,-8 0 8,-8 1 96,-9 2 152,-9 1 32,-8 2 24,-11 4 16,-6 2 0,-8 5-48,-4 2-536,-7 5-456,-3 5 519,-2 3-1535</inkml:trace>
</inkml:ink>
</file>

<file path=ppt/ink/ink9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1594 0 2168,'-10'4'409,"-12"7"287,-14 9-240,-14 7-320,-11 8-56,-11 4 8,-7 6 80,-7 5 192,-6 3 96,-4 5 80,-2 2-80,-2 2-208,-1 1-112,2-2-128,4 0 0,2-4 0,7-4 8,7-4 0,9-7-56,13-5-280,10-9-120,14-6-520,12-5-24,10-6 200,11-4 151,11-4 633,7-4 209,10-5 263,8-2 160,7-5 32,8-2-32,8-5-112,7-1-184,6-6-136,6-3-88,4-5-88,4-5-8,1-2 16,1-1 8,-1-2 56,-1-1 32,-1 0 32,-4-2-16,1 0-72,0-2-40,-1-1-272,-2 0-184,0-3-504,-4 0-512,-5 0 808,-14 8-2513</inkml:trace>
</inkml:ink>
</file>

<file path=ppt/ink/ink9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1757 0 1616,'-13'10'528,"-22"12"513,-22 15-33,-19 9-272,-14 10-144,-13 7-184,-7 6-88,-5 2 16,0 2-16,0 0-55,4-3-49,4-2-160,7-3-72,5-5-304,6-5-305,6-6-487,4-3-64,5-4 32,3-4-73,5-3 873,13-7-1144</inkml:trace>
</inkml:ink>
</file>

<file path=ppt/ink/ink9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1205 1880,'11'-6'456,"17"-5"441,15-7-33,15-9-136,14-5-248,10-6-296,7-5-64,7-3-72,2-4-8,3 0 184,-1 1 104,-1 0 120,-2 1 1,-3 4-177,-4-1-104,-1 1-136,-2 1-16,-2-1-40,-2-2-32,-2-1-184,-2-3-81,-4 0-143,-3 0-104,-7-1-24,-5 1-80,-6-1-392,-8 5-160,-8 3 647,-11 9-1255</inkml:trace>
</inkml:ink>
</file>

<file path=ppt/ink/ink9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1628 0 1312,'-6'3'312,"-11"2"320,-9 5-103,-12 4-177,-6 6-24,-9 4-48,-5 5 48,-7 6 160,-5 4 48,-3 3 24,-4 3-64,0 3-256,-4-1-104,1 2-120,-2 2-16,0 2-40,-1 0-8,-2 2 24,2-2 16,1-2 16,5-4 24,6-3-32,10-6-280,8-5-392,11-5-160,12-5-216,9-5 248,11-5 432,9-5 183,9-5 586,9-3 167,7-4 104,7-6 24,6-3-224,7-5-96,6-3-96,7-4-64,5-2-120,6-4-32,3-1-48,1-3 0,3 0 0,0-1 0,0-2 0,0-2 0,-3 1 0,-3-1-8,-1-1-8,-4 0-112,-3 1-344,-3-2-280,-1-2-472,-3-1 576,-11 9-2465</inkml:trace>
</inkml:ink>
</file>

<file path=ppt/ink/ink9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749 0 976,'-11'3'400,"-13"1"304,-13 4-151,-14 6-105,-9 3-216,-8 6 0,-4 3 264,-2 6 152,4 4 128,2 3-80,7 3-504,8 1-256,11-1-304,10-1-112,13-5-8,12-5 32,11-6 128,11-4 96,9-7 160,8-5 72,7-6 24,4-3-16,5-7-48,6-5-40,3-3-152,3-5-264,2-2 320,-10 1-2697</inkml:trace>
</inkml:ink>
</file>

<file path=ppt/ink/ink9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29 400,'6'-5'56,"5"-6"24,0-2-616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3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68 8530,'0'2'720,"-2"4"1112,13 0-2840,7-2-632,7-4-833,0-1 321,-1-8 800,0-2 695,-1-5 1009,-2-5-7,6-6-161</inkml:trace>
</inkml:ink>
</file>

<file path=ppt/ink/ink9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965 41 736,'-4'-3'368,"-4"-3"224,-6-2-128,-7-1 9,-8 1-121,-6 2-8,-8 5-104,-8 5-40,-6 5-8,-7 7 32,-5 7 160,-3 6 136,-3 6 192,0 5 64,2 3-71,3 3-137,9 2-320,9 1-184,11-2-280,12 0-136,11-7-72,14-3-41,11-8 137,10-8 96,8-7-24,6-7 72,7-7-168,5-7-176,5-4-384,4-6-128,2-2 119,0-2 185,0-2 496,-3-1 160,-1-1 32,-3 1-168,-2-1 136,-10 5-472</inkml:trace>
</inkml:ink>
</file>

<file path=ppt/ink/ink9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807 118 1240,'0'-3'512,"0"-6"321,0 0-217,-2-4-456,-3-1-168,-3 1 8,-3-1 64,-6 3 128,-4 1 72,-6 2 160,-4 1-16,-5 3-56,-1 1-64,-5 4-184,-1 2-64,-3 6-16,-2 2-8,-1 4 0,-1 5-8,2 4-8,1 4-8,1 4-64,3 6 8,3 1 64,6 4 40,8-1 16,9-1-56,12-5-328,9-3-104,11-9-24,10-6 48,8-7 264,8-7 72,4-7 72,5-4 16,2-4 16,-1-6-24,0-2 0,-2-2 0,-5-3 16,-5 0 24,-6 2 280,-3-1 72,-10 4 208,-4-1 56,-7 2-176,-6 0-8,-6 1-87,-5 0-49,-6 2-64,-4 1-72,-7 1-144,-4 5-40,-7 2-24,-6 4-16,-5 4 16,-6 5-8,-3 3-40,-3 5-144,1 3-456,1 5-305,4-1-927,8 1 984,10-4-2553</inkml:trace>
</inkml:ink>
</file>

<file path=ppt/ink/ink9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 3 1848,'-1'-2'96,"-2"1"-2040</inkml:trace>
</inkml:ink>
</file>

<file path=ppt/ink/ink9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 0 168,'-5'4'8,"-1"2"-184</inkml:trace>
</inkml:ink>
</file>

<file path=ppt/ink/ink9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1763 14 1608,'0'-3'664,"-3"0"673,-4-1-169,-8 1-400,-10 2-112,-10 5-168,-10 5-87,-12 6-153,-11 7-40,-8 5-64,-12 7-16,-6 4-32,-7 1-24,-6 1-64,-6 4 0,-3 1-56,-3 1-64,-1 4-128,2 2-88,3 1-129,10 1-63,9-5-624,16-5 704,20-8-4273</inkml:trace>
</inkml:ink>
</file>

<file path=ppt/ink/ink9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1579 1 6769,'-5'-1'-40,"-6"1"-400,-8 0 24,-10 1 304,-7 4 168,-10 2 360,-8 2 136,-10 5 17,-8 5-81,-9 3-208,-7 6-120,-7 4-216,-5 6-48,-6 6 0,-5 3 0,-3 6 64,2 6-40,2 0-208,7 1-160,13-2-705,14-5 657,19-12-4913</inkml:trace>
</inkml:ink>
</file>

<file path=ppt/ink/ink9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1810 0 6297,'-8'3'400,"-10"1"537,-13 4-937,-10 6 8,-9 2 40,-8 2 64,-6 3 192,-7 0 72,-3 1-8,-5 2-64,-4 2-200,-3 0-88,-4 2-104,-4 4-24,-6 3 16,-4 5 16,-3 4 40,-3 8 0,-1 3-248,5 4-224,6 1-609,10-1-567,12-6 912,21-11-3657</inkml:trace>
</inkml:ink>
</file>

<file path=ppt/ink/ink9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1570 0 3769,'-8'3'112,"-14"5"-40,-14 8-72,-16 5 0,-11 4 16,-15 7 80,-11 3 48,-8 4 64,-10 6-24,-4 4-72,-4 7-72,-3 4-136,0 8-16,2 2 0,5 5-48,7 1-368,12 0-568,14-6 607,23-13-1671</inkml:trace>
</inkml:ink>
</file>

<file path=ppt/ink/ink9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1025 0 7970,'-7'1'32,"-11"6"-512,-10 5-297,-12 3 257,-11 7 184,-7 6 720,-9 5 240,-7 5 161,-5 1-49,-5 4-272,-2 1-120,1 0-152,2 1-32,7 0 8,9-4-88,14-5-464,15-4-312,15-5-456,15-6-353,15-7 329,14-6 264,13-8 88,12-8 280,11-9 320,-4-1-2185</inkml:trace>
</inkml:ink>
</file>

<file path=ppt/ink/ink9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1291 1 2897,'-2'0'304,"-8"-1"288,-5 1-192,-12 3 16,-6 2 48,-11 7 88,-9 2-32,-8 5-168,-8 6-128,-8 6-224,-5 3-48,-8 5-96,-4 3-48,-3 6-64,-3 1 8,3 4 40,5-1 0,9 0-592,11-5-392,18-5 616,15-9-2273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4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36 8978,'7'-7'-480,"8"-4"-936,2 4-121,-7 1 449,-1 3 2184,-15 3 409,-1 3-25,-4-2-688,5-1-2008,3-6 848</inkml:trace>
</inkml:ink>
</file>

<file path=ppt/ink/ink9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985 22 2785,'-2'-2'880,"1"-3"736,-4 0-648,-7-1-360,-7 2-263,-7 4-25,-10 6 40,-9 5 32,-8 6-32,-5 5-64,-8 6-136,-4 6-56,-5 4-88,-1 1-8,-2 4-8,2 2 0,4 1 16,4 0 0,11-2-144,13-6-176,13-6-400,16-5-144,18-11-161,15-6 65,15-11 288,13-10 120,11-12 136,8-6 0,7-8-208,3-5-265,4-4 497,-12 7-1088</inkml:trace>
</inkml:ink>
</file>

<file path=ppt/ink/ink9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953 28 1720,'4'-3'600,"6"-1"481,0-2 367,-1-1 104,-5 3-215,-6 0-241,-16 5 168,-14 6-888,-11 5-80,-10 4-184,-8 7-88,-7 3-16,-6 5-8,-3 4-56,-4 3-72,-2 4-40,0 2 8,4 0 32,5 3-40,12-5-584,13-3-392,17-5-897,17-6 945,11-9-3977</inkml:trace>
</inkml:ink>
</file>

<file path=ppt/ink/ink9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1622 143 2208,'2'-1'889,"-2"-5"711,-2 0-40,-10 2-503,-8 1-281,-14 5-272,-11 6-88,-14 8-16,-11 6 40,-14 6 16,-7 7 0,-10 6-176,-6 3-104,-7 5-120,-1 2-40,-3 1-8,3 2 8,4-2-8,8 0-48,10-4-384,14-6-160,15-7-664,19-9-272,17-6-129,20-9 153,17-7 696,20-9 328,17-8 560,17-6 32,13-7 24,10-4-8,10-5 304,5-5 16,4 1 56,-1-3 8,-1 1-288,-3-1-24,-6 2-48,-5-1-8,-7 2-32,-7 1-16,-9 2-16,-7 2 0,-10 3 32,-10 3 153,-11 7 239,-10 3 56,-11 4-64,-13 4-136,-7 3-272,-12 3-64,-9 4 0,-9 4 0,-7 4 8,-8 4 8,-8 3-16,-8 5 0,-6 4-32,-8 4-16,-3 2-32,-5 7-8,-1 3 0,-2 5 0,2 3-40,6 1-112,7 3-168,11-2-104,13-2-232,15-6-193,18-8-295,17-8 0,20-9-40,18-10 199,16-11 425,16-12 96,12-9 296,10-9 160,8-6-24,6-8-8,1-2 200,1-3 160,-2 1 416,-2 3 136,-5 2-31,-6 4-185,-6 4-360,-8 2-112,-9 5 200,-12 6 272,-12 2 544,-12 5 136,-16 4-111,-11 4-225,-13 4-504,-13 4-112,-12 4-80,-8 8-8,-11 3 120,-8 7 40,-7 6 32,-5 6-23,-6 5-153,-5 6-88,0 3-112,-1 1-24,1 3-16,3-1 0,6-2 8,8-5 0,11-5-184,15-5-248,13-9-201,18-6-151,16-6 144,15-6 232,15-6 192,13-6 136,10-6-40,13-6-40,8-3-96,7-7 8,5-3 80,3-4 40,3-3 120,0-4 8,-1 1-8,-1-4 8,-6 1-8,-4 3 8,-8-1 8,-8 7 16,-12 1 32,-10 7 40,-10 5 200,-12 5 48,-12 5 0,-12 4-24,-12 6-112,-11 4 24,-10 5 64,-11 6 16,-9 6-56,-7 3-63,-9 5-89,-5 3-24,-6 3-48,-2 4-32,-5 3-8,-1 4 0,2 3 8,1 2 0,7 1 0,6-2-8,15-1-104,13-4-96,16-6-160,16-6-33,16-5 17,15-9 80,14-6 152,10-9 48,14-9 80,9-9 0,8-7 0,7-6-16,6-5 8,3-4 0,1-2 8,-2 2 0,0-1 0,-5 0 8,-4 2-8,-6 3-24,-8-1-80,-7 4-8,-9 2 48,-9 3 80,-13 3 216,-9 2 40,-11 4-8,-11 3-32,-12 4-112,-9 5-48,-10 5 8,-9 8 0,-11 5 32,-7 6 17,-9 7 39,-6 5-8,-5 5-24,-2 6-16,-3 5-8,1 3 80,6-1 48,6 1-56,10-3-160,11-4-120,14-6-200,13-5-8,14-6 40,14-6 8,13-4 47,11-7 33,13-5 40,9-5 24,9-7 96,9-4 8,7-7 8,8-4-8,6-6-16,3-4-56,4-4-40,-1-3 0,-2-2 16,-2-2 72,-6 1 40,-7 2 16,-9 4-24,-9 2-16,-13 5 8,-12 5-8,-12 8-32,-13 5 8,-12 5 0,-13 8 16,-12 7 48,-13 5 16,-11 7 0,-11 7 8,-8 6 0,-10 5 0,-7 7-24,-6 3-16,-3 6-8,-2 1 0,-2 3 16,4 0 8,5 0 8,5-1 0,12-4-24,10-4-160,16-5-312,15-7-88,17-9 8,18-6 128,18-7 256,16-9 64,19-8-16,15-9 0,13-9 24,13-9 16,10-9 32,9-7 8,2-5 24,1-4 8,-1 0 0,-6 1 8,-8 3 16,-9 3 0,-13 5 32,-10 3 8,-14 6 48,-12 6 48,-14 5 136,-14 5 32,-11 7-24,-14 3-16,-11 7-56,-12 4-8,-9 7 24,-9 5-24,-8 4-72,-6 6-32,-8 4-24,-4 4-8,-5 3-24,-3 3-8,-3 1-24,1 0-8,2-1-16,3 0 8,7-3-8,7-1 0,11-3-88,12-5-48,12-3-160,13-5-24,13-4 88,12-4 32,12-3 208,11-5 24,10-3 16,12-5-8,9-2-40,9-7-8,10-4 0,3-4 0,7-5 8,0-5 0,0-3 24,-3-2-8,-2-3 8,-4-1 0,-5 2-8,-8-1 0,-8 3 24,-9 3 24,-9 3 128,-11 6 24,-10 3-16,-11 6 0,-9 3-128,-11 6-32,-9 4 8,-11 5 9,-8 6 55,-9 6 8,-8 5 0,-7 6-32,-7 4-48,-5 5-24,-5 7-8,-4 3 8,1 3 40,0 2 16,5 0 8,8-1-8,11-3-80,13-4-96,15-5-96,14-7-24,15-5 72,12-8 64,16-7 80,14-9 16,13-7-24,15-9-16,12-10-8,11-6-8,8-8-121,4-5 9,4-5 16,-1-1 24,-4-1 120,-7 1 8,-7 3 16,-9 3 8,-12 4-8,-12 4 8,-12 7 24,-13 6 0,-16 6-8,-13 3 8,-15 9 9,-14 4 15,-12 9 32,-13 5 8,-10 9-16,-10 5-32,-8 6-40,-9 5-24,-7 8-8,-6 3-8,-4 7 16,-2 0 40,2 4 104,3-2 32,11-2 24,12-3-24,17-5-152,16-8-104,18-7-64,20-9-16,16-6 104,17-8 80,17-8 40,12-8 0,13-8-48,11-8-16,8-5-16,7-6 8,5-6 8,2-2 8,2-3 8,-1-1 8,-4 0-8,-3-1 0,-6 2 8,-6 2 0,-11 4 24,-10 5 24,-14 4 72,-12 7 40,-13 4 0,-12 6-32,-12 5-72,-11 2-40,-11 5-16,-11 5 48,-9 7 8,-9 4-8,-8 7-16,-6 4-48,-5 6-16,-3 7 0,-2 2 0,4 5 16,2 0 0,9-2 8,11-2-24,11-4-48,15-7-56,14-4-8,13-7 8,15-5 40,11-5 104,12-7 16,10-6 8,10-6 8,7-6-72,8-7 0,4-2 0,3-4 0,1-4 8,-1 1 8,-4 0 8,-3-2 0,-7 1 0,-6 0 0,-8 1 8,-9 3-16,-11 2 0,-10 5-8,-9 2-32,-9 3-16,-12 6-8,-9 4 0,-11 6 48,-10 5 16,-8 7 24,-10 7 0,-6 6-8,-8 7 0,-3 7 0,-3 2-8,-3 5-8,3 0 8,1 0-8,8-2 0,10-1-16,11-5-24,10-6-104,15-5-8,14-5 0,13-5 16,11-7 96,15-3 40,12-6 8,9-6 8,12-3 0,9-8-40,6-7 0,7-4 0,1-6 0,2-2 8,-2-3 8,-4-3 8,-5 1 8,-8-1 0,-9 3 24,-13 4-40,-9 3 0,-11 4-16,-12 5-64,-9 5 8,-13 5 0,-11 5 16,-10 4 56,-12 6 8,-12 8 8,-10 6-8,-7 5 0,-8 5 8,-6 8-8,-5 2 0,0 5 0,-1 1 0,6 0-8,6-1 0,12-2-16,11-4-16,14-4-88,15-5-16,14-5 24,13-7 24,12-2 144,11-8 32,13-4-16,11-6-8,11-5-80,8-7 0,10-3-8,5-6 0,5-4 8,2-2 8,1-4 0,-4 1 8,-3-3 8,-4-1 0,-7 1 8,-8 1 0,-11 3 24,-9 5 32,-13 6 24,-12 3-24,-12 7-32,-12 5-40,-12 5-24,-11 7 16,-13 5 24,-10 6 8,-10 6-8,-6 4-8,-9 5-16,-5 5-16,-4 2 0,-2 3 0,-1 3 16,1-1 8,6 1 0,7-1 0,10-3-32,14-5-96,14-3-80,15-5 0,13-7 24,13-5 120,11-6 88,12-7 16,11-6 0,12-8-32,11-7-16,7-6-8,8-5 0,6-4 0,2-2 16,0-1 0,-2-1 8,-4 3 8,-3-1 0,-7 3 0,-11 3 16,-7 4 24,-13 4 104,-11 6 64,-13 3 8,-10 6-39,-13 3-97,-11 6-72,-12 3-16,-10 7-8,-10 4-24,-9 5 0,-5 5-8,-6 7 0,-6 3 8,1 2 0,-1 0 8,4 2 0,5-1 0,8-2 0,14-4-128,10-5-65,14-3-15,15-7 24,13-4 128,15-7 96,12-5 32,12-7-8,12-7-24,10-7-40,7-4-8,6-7 0,5-3 8,0-3 8,0-4 8,-3 0 8,-4 0 0,-7 0 0,-7 3-8,-11 3-16,-10 7 0,-11 5 0,-11 6-64,-14 5-24,-11 8-8,-13 3 0,-14 8 72,-10 7 16,-12 5 8,-9 7-8,-7 4-8,-8 7-8,-5 3-8,-4 3 8,2 3 24,1-1 0,5 0 0,11-3-16,11-5-200,14-4-120,15-7-48,15-6 0,14-7 208,15-6 112,12-9 64,13-7 8,11-8 0,9-6-8,9-4-8,7-5 0,4-1 16,0-3 8,1 1 16,-4 0-8,-5 1 8,-6 1 0,-10 5 0,-9 2 16,-11 5 64,-12 3-8,-13 7-24,-10 2-16,-15 7-64,-12 4-8,-13 8 16,-10 3 8,-12 10 0,-10 3 0,-7 7-24,-7 6-8,-2 2 0,-2 2 8,3 2 8,5-2 0,8-3-8,10-2-64,15-7-112,11-4-40,17-7-40,14-6-8,16-8 96,14-5 40,13-7 48,13-5 64,12-6 24,10-6 16,9-4-8,5-4 0,5-2 0,-1-4 8,-2 0 16,-7 0 16,-6 1 0,-10 2 16,-13 2 8,-12 5 32,-13 5 40,-12 4-8,-12 5-24,-14 6-40,-11 5-72,-15 6 0,-10 7-16,-12 7-16,-10 5 0,-10 7-8,-8 8 0,-7 2 8,-2 4 24,-1 2 16,2 1 32,9 1 0,12-5-88,14-3-168,16-7-232,19-5-24,18-9 56,16-5 144,16-9 232,13-7 24,14-8 24,10-6-8,11-8-16,8-7-136,4-6-121,5-4-7,-2-4 8,-1-1 136,-5 0 144,-8 0 32,-9 5 0,-10 5 0,-11 4-8,-14 7-40,-13 6-120,-14 6-8,-14 6-16,-13 5 32,-14 7 96,-12 7 0,-10 7 16,-10 6 16,-7 6 32,-4 6 8,1 3-16,2 2-16,6 1-40,11-3-256,12-4-800,14-5-352,15-5-217,14-8 137,17-6 808,11-8 352,13-7 240,11-8 88,9-6-88,7-6-16,6-2-88,3-5-16,2-1 88,-1-2 16,-3 2 112,-5 0 32,-8 2 32,-8 4-8,-9 2 40,-11 4 96,-9 3 376,-12 3 96,-10 4 176,-13 3 40,-11 5-224,-9 4-48,-10 5-127,-10 7-113,-7 8 80,-5 3 56,-6 7 16,-1 4-32,-1 4-224,2 2-104,6-2-80,7-2-16,10-1-56,12-7-72,12-4-40,16-8 0,13-6 120,16-5 56,13-5 16,12-6 0,12-8-72,9-4 0,7-4 0,5-5 0,3-3 24,0-2 16,-2-2 8,-5 0 8,-8-2 8,-4 1 8,-12 0 128,-8 3 56,-14 3 104,-10 3 24,-12 6-87,-13 4-65,-11 4-136,-11 7-32,-12 7-72,-12 9-8,-9 7 8,-7 6 0,-7 7 8,-6 4 0,1 4 8,-1 1 0,6 0 8,6-1-16,11-6-128,13-4-112,15-6-73,18-7-23,14-7-8,16-5 96,15-8 72,14-5 16,11-5 128,12-6 0,7-3-8,6-5-24,6-2-32,-1-1-8,0-2 0,-4-1 32,-8-2 48,-8 2 24,-11 3 64,-13 1 40,-12 5 72,-13 5 8,-14 4-40,-10 3-16,-15 5-16,-11 6 16,-12 4 16,-11 6 0,-10 7-56,-8 4-16,-6 7-32,-7 4-8,-1 5-16,0 2 0,1 0 8,8 2 8,9-1 48,14-3-48,14-4-144,17-3-40,16-6-72,17-5 32,16-5 160,14-5 24,14-8 16,12-7 8,12-8-16,8-5 0,5-8 0,3-5 8,-1-6-8,-3-2 72,-5-4 32,-9-1 8,-10 0 80,-11 3-64,-12 2 40,-12 2 17,-16 4 79,-10 5-24,-15 2-40,-9 8-32,-15 5-104,-9 7-16,-11 8-40,-10 9 0,-8 8-24,-9 7-8,-4 9 16,-2 5 8,2 6 8,3 1 8,8 2-32,13-3-32,14-5-208,15-5-40,19-4 0,14-7 23,17-6 249,14-8 56,15-7 64,11-9 1,12-6-65,9-8 0,9-4-16,4-4-8,4-4 16,1 0 0,-4-2 8,-3 0 16,-6-1-8,-8 0 0,-11 3 8,-9 1 16,-12 5 64,-14 3 40,-11 4 16,-13 5-32,-13 4-64,-14 4-48,-13 9-40,-12 8 8,-14 6-8,-8 10 0,-9 6 0,-8 8-16,-6 5 8,-3 6 8,-1 4 16,5 0 24,5-1 16,10-3-24,14-5-64,17-6-72,14-6-64,18-9-8,16-5 80,13-8 64,15-6 48,14-5 24,13-9-16,10-9 0,10-5-8,9-7 8,3-7 80,3-4 0,-1-3 16,0-4 0,-6-1-72,-7 2 8,-8 1 8,-12 2 32,-13 4 48,-14 6 16,-13 4-72,-11 4-32,-15 6-80,-12 5-40,-13 7 32,-12 6-8,-13 9 0,-8 6-8,-8 9 8,-6 7 0,-5 5 16,-5 3 8,2 5 8,0-2 8,5 1 16,8-2 0,10-5-120,12-2-64,14-6-160,14-6-16,15-6 72,15-8 48,15-5 168,13-9 32,15-6 48,10-8 8,14-5 0,9-7-16,5-5-8,7-3 0,0-2 8,-1-2 8,-4 1 8,-4 2 0,-7 2-8,-7 4-8,-11 3 0,-11 4-8,-12 2 40,-11 5 16,-12 3-8,-14 4 8,-12 3-48,-13 7 8,-15 4 8,-13 8-8,-12 9 0,-9 7-24,-12 7-8,-5 9-8,-6 7 0,-4 4 8,0 7 8,1 1 8,6 0 32,10-5 24,12-3-56,15-8-72,20-8-72,18-7-32,20-8 40,17-9 72,19-10 56,14-8 8,15-8 8,10-9-8,12-8 0,5-6 0,6-3 8,1-2 24,-1 1 96,-3-2 8,-5 2 0,-4 2-16,-10 2-80,-8 0-16,-12 5-72,-11 2-16,-13 4-24,-13 6-56,-13 3-16,-12 2 8,-16 8 32,-13 2 48,-16 9 64,-11 7 0,-12 7-40,-9 9-8,-8 8 8,-5 10 8,-3 3 64,1 6 80,4 2 40,7 0 8,12-3-88,11-8-72,18-4-176,14-10-40,19-7-16,17-9 7,13-7 137,15-9 16,13-6 48,13-9 16,10-7 8,9-5 0,9-6 0,4-3 0,5-1 0,0-3 0,0 0 0,-5-2-72,-5 2-32,-8 2-8,-10 1-80,-12 5 56,-13 3 32,-14 7 0,-12 5-56,-14 5 8,-14 5-16,-12 8 16,-14 6 96,-13 8 0,-11 7-64,-9 6-128,-11 8-232,-6 7-72,-6 5 8,-3 4 136,0 2 304,3 0 144,9-2 152,9-3-80,16-7-865,16-5-647,20-8 664,13-9-4025</inkml:trace>
</inkml:ink>
</file>

<file path=ppt/ink/ink9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1108 0 1352,'-2'0'368,"-7"1"585,-7 2-49,-9 3-24,-9 2-8,-9 3-176,-8 3-88,-9 6-111,-5 2-89,-6 5-168,-2 4-32,-5 4-32,-2 1-32,-1 4-24,2-1 32,2 1 64,6 1 32,7-4-32,13-2-136,10-7-416,15-5-104,15-6-264,14-7 72,13-7 239,14-9 41,11-8 240,10-8 8,11-6 40,4-6-24,6-2-120,5-4-88,-1 1-104,-1 0 32,-5 1 144,-6 3 104,-5 2 144,-10 3 24,-8 5 40,-12 4 32,-11 5-16,-10 5 0,-13 4-32,-12 4-24,-9 6 8,-12 6 8,-6 3-24,-10 8 24,-6 4 80,-7 7 32,-5 2 80,-3 5 32,1 1 56,0 2 40,5 1-55,8-3-81,11-4-544,12-5-265,15-7-311,13-7-16,14-11 392,13-7 184,13-11 192,13-8-120,10-8-416,8-7-209,6-3 425,-8 4-1312</inkml:trace>
</inkml:ink>
</file>

<file path=ppt/ink/ink9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 2561,'1'-3'-120,"6"-1"176,9-3-457,0 0-1695</inkml:trace>
</inkml:ink>
</file>

<file path=ppt/ink/ink9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0 294 2641,'7'-5'568,"11"-8"512,14-8-616,11-4-248,14-5-336,8-2-208,7 0-264,4 1-8,2 3 168,-2 3 176,-4 5 256,-4 3 16,-7 8-593,-4 4 417,-14 4-1760</inkml:trace>
</inkml:ink>
</file>

<file path=ppt/ink/ink9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34 4089,'11'-5'208,"17"-2"-208,18-4-192,-2 0-3913</inkml:trace>
</inkml:ink>
</file>

<file path=ppt/ink/ink9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1200,'3'4'128,"4"5"96,1 7-504,0 8 128,-2-1-968</inkml:trace>
</inkml:ink>
</file>

<file path=ppt/ink/ink9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172 0 432,'-8'7'200,"-16"7"88,-15 6-96,-12 5-64,1-3-1368</inkml:trace>
</inkml:ink>
</file>

<file path=ppt/ink/ink9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4913,'15'-6'-8,"20"-8"-720,22-7-392,18-3-89,11-2 129,4 2 672,1 3 584,-5 6 448,-8 5 152,-10 7 121,-11 7-105,-11 6-280,-12 5-136,-9 6-152,-11 5-40,-10 6 56,-11 4 56,-9 5 16,-9 2 24,-11 5 32,-7 0-64,-10 1-23,-5-2-97,-9 0-336,-4-4-113,-3-2-279,-5-4-264,-2-3 472,12-9-4801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3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 12315,'-28'25'288,"7"-6"-704,7-4-729,13-6-1039,22-9-5826,-5-13 7690</inkml:trace>
</inkml:ink>
</file>

<file path=ppt/ink/ink9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135 0 1208,'8'0'24,"11"3"-40,10 2-16,6 4 104,1 5 152,0 1 424,-4 5 113,-8 4 47,-6 2-88,-10 4-368,-8 2-112,-7 4-264,-8 1-88,-9 2 24,-5 0 16,-8 0 120,-6 2 24,-9 0-272,-4-1-272,-6 0 256,7-7-3729</inkml:trace>
</inkml:ink>
</file>

<file path=ppt/ink/ink9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1071 0 2336,'-6'8'217,"-10"11"503,-12 11-1128,-11 14-185,-9 8 121,-12 4 272,-8 3 560,-8-1 257,-8-2-1,-6-2-216,-3-7-312,-4-3-208,0-5-328,0-3-160,3-3 255,16-10-1799</inkml:trace>
</inkml:ink>
</file>

<file path=ppt/ink/ink9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623 0 2200,'0'4'153,"0"9"23,-2 8-96,-3 8-16,-6 9-8,-6 6 144,-6 5 104,-8 1 120,-8 3 24,-8 0-32,-6 1-80,-5 0-280,-6 0-152,-2-3-464,-6-2-352,-1-7 472,11-9-2465</inkml:trace>
</inkml:ink>
</file>

<file path=ppt/ink/ink9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1350 0 8250,'-9'0'48,"-10"1"-464,-14 1-416,-10-1-9,-11 2 17,-9 1 440,-8-1 288,-8 3 344,-5 2 0,-8 3-256,-4 7-240,-3 6-112,-5 7 16,1 7 288,3 4 248,7 3 32,8 4-352,15 0 80,17-7-4577</inkml:trace>
</inkml:ink>
</file>

<file path=ppt/ink/ink9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1167 163 6001,'7'-3'-312,"5"-4"-448,7-4-696,2-4 111,-1-1 1137,-6-3 713,-8 0 1071,-7 1 176,-10 1-664,-8 1-423,-8 4-593,-7 5-184,-8 4-64,-4 6 24,-8 5 96,-6 5 40,-6 6 0,-8 4 16,-6 6 0,-6 3-8,-4 6-8,-5 3 7,0 2-47,2 4-232,5-1-720,8-1-432,9-2 656,17-8-2657</inkml:trace>
</inkml:ink>
</file>

<file path=ppt/ink/ink9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1169 153 432,'7'-3'104,"11"-5"208,7-5 24,6-3 16,-2 0 56,-4-3 81,-6 3 103,-6 0 144,-10 2 72,-9 2-168,-9 2-112,-9 3-128,-9 4-152,-9 4-24,-6 5-48,-8 4-32,-8 5-15,-4 3-9,-6 8-64,-7 2-40,-4 7-16,-3 3-16,-2 4-40,-2 4-24,0 3-121,2 4-143,6 2-608,3-1-568,10 1 808,16-12-2657</inkml:trace>
</inkml:ink>
</file>

<file path=ppt/ink/ink9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1179 0 232,'-17'4'56,"-20"7"128,-24 8 120,-20 6 40,-14 7-16,-11 4-104,-6 9-136,-2 6-32,3 5-48,3 5-8,7 2-48,8 2-64,12-3 64,19-13-1568</inkml:trace>
</inkml:ink>
</file>

<file path=ppt/ink/ink9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1569 0 2000,'-3'0'168,"-5"1"257,-6 2 31,-10 3 8,-8 2-72,-8 2-128,-10 3 80,-9 2 152,-9 0 24,-7 5-112,-7 1-152,-4 4-400,-6 3-152,-5 7-144,-3 6 24,-2 5 184,-2 7 120,0 5 112,2 5-8,5 1-384,7 4-720,11-4 664,18-11-2145</inkml:trace>
</inkml:ink>
</file>

<file path=ppt/ink/ink9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1860 4 1960,'-4'0'232,"-4"-3"89,-9 2-121,-9 1-136,-8 3-32,-10 2 88,-7 4 144,-9 2 264,-9 4 64,-6 5 96,-8 4-104,-6 4-216,-6 6-88,-6 6-160,-4 8-40,-5 5-48,-2 9 0,-3 4 88,0 4 16,4 2-8,7 0-32,8-5-352,14-5-232,14-10-1104,17-9 912,16-14-3281</inkml:trace>
</inkml:ink>
</file>

<file path=ppt/ink/ink9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1283 0 1832,'-3'1'344,"-5"4"433,-11 2-1,-11 2-112,-10 7-96,-12 3-256,-11 4-248,-12 2-184,-8 4-8,-10 4-16,-10 3 32,-6 5-16,-8 2-88,-6 6-152,-3 4-168,-5 8 288,23-8-3089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5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0 8674,'-33'15'72,"10"-4"-832,8-1-769,12-4 809</inkml:trace>
</inkml:ink>
</file>

<file path=ppt/ink/ink9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1902 0 944,'-9'3'56,"-14"2"88,-15 7-152,-13 2 8,-14 7 64,-11 4 176,-13 4 344,-8 6 57,-7 5-57,-9 3-176,-3 6-328,-3 4-56,-5 6 104,1 6 128,-1 5 112,5 2 8,4 4-144,9 0-216,11-3-712,13-6-536,15-8 632,20-14-2009</inkml:trace>
</inkml:ink>
</file>

<file path=ppt/ink/ink9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1634 0 3753,'-8'3'312,"-12"2"112,-16 8-64,-12 5-56,-15 6 24,-10 5 72,-13 4 80,-7 5 0,-10 2-159,-5 4-217,-6 5-104,-2 1-216,-5 2-177,2 4-303,1 1-128,3 4-384,5 0-72,9 2 719,19-11-1527</inkml:trace>
</inkml:ink>
</file>

<file path=ppt/ink/ink9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1932 0 6769,'-5'0'112,"-8"1"-40,-8 2-472,-9 3 0,-10 2 0,-10 6 240,-10 3 240,-9 3 440,-9 3 24,-11 3-191,-5 5-161,-7 4-216,-7 5-56,-5 8 0,-1 6 24,-4 8 48,1 7 8,1 5 24,3 6 0,6 4-32,8 1-57,13-1-687,14-5-368,17-9-584,16-11 656,14-16-1337</inkml:trace>
</inkml:ink>
</file>

<file path=ppt/ink/ink9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43 472,'14'-7'-40,"14"-9"8,2-4-368</inkml:trace>
</inkml:ink>
</file>

<file path=ppt/ink/ink9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1914 4 1592,'-3'0'576,"-5"-3"529,-7 2-233,-9 2-456,-9 4-64,-10 4-64,-10 5 0,-9 5-32,-9 3 16,-9 3 0,-8 3-16,-7 5-48,-7 0-80,-4 8-104,-5 4-24,-5 5-16,-2 7-8,1 5-16,1 4 8,5 1-144,6 0-72,11-2-168,11-2-224,15-7-704,13-7 808,18-13-2897</inkml:trace>
</inkml:ink>
</file>

<file path=ppt/ink/ink9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1819 0 3497,'-9'1'416,"-7"4"544,-15 2-872,-11 4-152,-12 3-48,-9 5 56,-10 2 248,-8 3 128,-8 3 80,-6 2-32,-2 4-176,-4 4-88,-2 5-136,-1 9-72,-1 8-24,0 8 8,-2 7 48,3 7 40,1 4-272,5 1-248,6-2-568,10-2 528,17-18-2657</inkml:trace>
</inkml:ink>
</file>

<file path=ppt/ink/ink9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1712 0 4377,'-10'3'496,"-12"2"232,-16 7-224,-13 3-352,-14 6-120,-13 4-32,-9 5 24,-9 5 72,-8 4 24,-4 7-8,-6 6-8,0 5-48,-1 5-32,1 5-64,5 5-40,3 1-120,8 1-104,9-1-384,10-3-304,13-4 536,17-16-3609</inkml:trace>
</inkml:ink>
</file>

<file path=ppt/ink/ink9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1279 0 2985,'-10'3'208,"-12"7"576,-15 4-1024,-13 9 120,-10 7 80,-9 3 32,-8 8 72,-5 4 8,-4 3-40,-4 6-24,-1 6-24,-1 6-24,1 4 16,3 3 0,6 1 16,9-1 0,11-4-344,10-6-544,13-7 527,13-14-1639</inkml:trace>
</inkml:ink>
</file>

<file path=ppt/ink/ink9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1157 1 3673,'-6'-1'552,"-9"2"440,-10 4-376,-11 3-496,-10 7-64,-8 8-56,-7 6 24,-7 6 0,-7 7 0,-2 3 0,-5 3-24,-3 2 16,2 2 16,1 1 8,3-1-8,7 0-32,8-2-24,11-2-472,12-3-112,12-3-424,11-3-400,12-5 927,7-8-1623</inkml:trace>
</inkml:ink>
</file>

<file path=ppt/ink/ink9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920 0 2825,'-9'1'120,"-9"4"32,-12 4-208,-13 7 24,-9 8 40,-9 5 200,-5 9 96,-6 5 144,-3 5 40,0 5-48,0 3-64,3 2-160,7 1-96,5-2-112,10-1 0,10-4-24,9-3-40,13-4-168,10-6-72,12-4-40,11-7-16,13-6-168,10-6 32,9-9-40,10-10 7,8-8 153,8-9-152,5-9 312,-11-1-992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5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0 10090,'-17'32'328,"1"-4"-616,4 4-1000,0-7 688</inkml:trace>
</inkml:ink>
</file>

<file path=ppt/ink/ink9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792 0 1544,'-10'4'208,"-15"3"120,-15 7-31,-11 6 143,-12 6 192,-5 7 64,-2 3 16,-2 6-104,1 4-240,4 3-56,5 2-16,5 1-32,10 0-64,8-2-47,10-2-161,12-2-73,13-4-39,12-4 16,12-6 24,12-5-64,9-9-32,11-8-72,7-10 0,5-9 80,5-9 56,2-9 32,1-6-56,0-5-104,-4-3-608,-4-4-176,-3 1 488,-12 3-2169</inkml:trace>
</inkml:ink>
</file>

<file path=ppt/ink/ink9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694 0 3657,'-10'3'304,"-14"4"128,-13 7-120,-12 7-112,-9 7-56,-6 5 88,-4 8 64,2 4 152,0 3 8,4 1-64,7 0-55,6 0-225,10-3-168,11-1-353,12-3-127,13-4-24,11-6 104,13-4 224,11-7 104,8-6 96,9-8 24,8-8 0,4-10 8,5-8-152,4-7-152,0-8-440,3-6-248,-6-7 503,-10 7-1727</inkml:trace>
</inkml:ink>
</file>

<file path=ppt/ink/ink9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863 3 1016,'-6'-2'104,"-9"1"304,-11 1 160,-13 4 153,-8 5-65,-9 5-312,-6 5-144,-5 8-128,-2 5-40,-1 6-24,1 4 0,2 4 128,5 2 88,7 1 88,5 1-16,8 1-96,10-2-120,11-3-144,13-4-16,14-4-72,10-7 32,12-9 32,11-8 24,8-10-8,8-11-144,8-11-384,5-10-176,3-8-201,1-8 401,-13 4-1024</inkml:trace>
</inkml:ink>
</file>

<file path=ppt/ink/ink9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866 0 4593,'-12'1'288,"-11"2"152,-16 4-376,-12 6-88,-10 6-136,-9 8-16,-5 9 56,-2 7 80,-1 7 64,0 5 64,6 5 24,6 3-16,7 0-152,14-1-136,11-2-320,15-6-96,12-6 120,14-9 120,12-11 504,12-9 144,10-11 192,8-9-16,8-11-208,7-7-64,4-11-256,5-5-56,2-7-56,-1-5-16,-2-4 64,-3-2 32,-6 1 16,-8 0-24,-6 3-224,-12 2-144,-8 5-161,-11 4 65,-11 4 288,-10 6 304,-11 7 680,-9 6 97,-12 6-25,-8 9-184,-7 10-440,-7 7-88,-4 9 80,-2 8 96,-4 7 144,0 5 32,2 6-32,3 1-72,4 2-120,5 1-16,7-2-96,10-3-176,11-4-352,10-6-144,13-9-32,12-6 96,12-11 296,9-8 120,9-8 104,7-9 48,7-8-168,6-6-216,5-9-512,2-3-105,-1-6 129,-1-1 296,-10 3 216</inkml:trace>
</inkml:ink>
</file>

<file path=ppt/ink/ink9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664 0 912,'-7'3'320,"-12"2"232,-13 7-120,-9 4-55,-9 8-161,-7 6-80,-6 5-72,1 3 32,-1 1 112,2 3 88,6-2 240,5 0 56,7-4-232,11-4-256,11-5-448,13-6-192,14-6-304,10-5 144,12-6 191,9-4 97,8-5 408,7-5 40,4-5-24,5-6-120,-1-3 72,-9 1-1760</inkml:trace>
</inkml:ink>
</file>

<file path=ppt/ink/ink9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620 0 1016,'-10'1'-208,"-10"2"-48,-15 4-24,-12 3 232,-9 5 232,-5 6 104,-3 5 96,-1 2 40,4 3-64,3 1-144,8 0-192,8 0-224,12-2 88,9-7-1680</inkml:trace>
</inkml:ink>
</file>

<file path=ppt/ink/ink9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0 737 880,'10'-1'280,"13"-2"656,15-6-23,14-2-169,9-4-80,10-8-496,3-5-168,3-4-192,0-6-32,-4-2 0,-3-1 64,-8-2 144,-8 2-24,-7 3-224,-11 3-152,-11 6-176,-9 5-121,-14 7 193,-11 4 232,-14 8 392,-10 5 360,-10 8 264,-8 8-39,-9 5-225,-5 7-176,-4 4-256,-4 4-64,1 5-48,3 2 0,2 2 56,6 0 56,10-3-32,12-4-152,13-7-288,15-7-337,16-9 57,16-8 144,17-7 496,12-8 312,13-8 120,14-6 16,9-9-96,11-6 121,7-6 71,8-7-8,7-5-144,8-5-128,2-5-176,4-2-112,-1-3-264,-1 0-208,-3 0 256,-25 11-2129</inkml:trace>
</inkml:ink>
</file>

<file path=ppt/ink/ink9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1574 0 1968,'-16'6'128,"-23"6"88,-26 12-151,-23 7-57,-17 9 0,-17 8-8,-10 4 0,-9 7-57,-6 2 1,-3 5 0,-1 4 8,1 2-360,3 1 304,26-13-1560</inkml:trace>
</inkml:ink>
</file>

<file path=ppt/ink/ink9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0 399 504,'18'-7'400,"24"-11"352,24-10 17,22-10-257,17-5-224,10-6-440,10-3-208,3-4-297,2-2 297,-22 8-1336</inkml:trace>
</inkml:ink>
</file>

<file path=ppt/ink/ink9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1497 0 3193,'-20'8'160,"-25"11"64,-29 11-144,-22 11-56,-15 10-24,-12 7 0,-8 8 8,-2 4 88,0 5 32,4 0 8,6-1-24,9-1-280,10-4-360,12-9 304,23-12-3017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5.8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 2705,'3'4'288,"1"-1"352,4-3-592,4-6-608,1-4 384</inkml:trace>
</inkml:ink>
</file>

<file path=ppt/ink/ink9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0 380 1520,'11'-3'400,"14"-1"241,17-5-113,13-2-352,10-3-120,7-1-40,5-4 0,2-2 0,1-1 8,-1-3 8,0 0-8,-2-3 0,-2 0-24,0-3 0,-3 1-16,0-2-424,-3-2 320,-11 5-2777</inkml:trace>
</inkml:ink>
</file>

<file path=ppt/ink/ink9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1563 0 1744,'-4'0'472,"-8"0"433,-11 3-305,-8 4-216,-11 4-40,-9 9 0,-9 5 16,-9 7-88,-9 7-48,-7 6-56,-6 6-64,-8 0-72,-3 3-16,-4-3-8,-2 1 0,0-3-96,0-2-112,2-4-272,4-4-432,3-1 512,20-8-3537</inkml:trace>
</inkml:ink>
</file>

<file path=ppt/ink/ink9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0 806 2849,'8'0'184,"10"0"232,14-2-328,14 2-8,10-1 32,9-1 40,7 0 104,6-3 80,2-2 168,5-1 8,1-6 40,2-3-8,4-5-112,4-3-71,1-6-145,5-4-80,4-5-104,1-3-24,2-5-144,4-3-160,-4-6-425,1-1-207,-5-1-128,-6-1-32,-5-1 96,-8 4 87,-6 2 489,-19 9-816</inkml:trace>
</inkml:ink>
</file>

<file path=ppt/ink/ink9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882 0 7186,'-4'3'0,"-7"2"80,-4 4-1569,-3 5 17,-5 3 344,1 2 544,-4 2 1104,-2 0 360,-2 2-16,-4-1-216,-2 1-448,-3-1-168,-1 0-160,-3 1-48,-3-2-56,-2 1 8,-2-1 144,-3-1 80,-1-1 128,1 0 16,4-3-56,4 0-32,6-2-72,9-3-64,6 0-168,10-2-8,6-2 64,8-3 112,7 0 304,7-1 24,5-3-40,8-3-40,4-2-112,8-4-16,4-2-16,3-2 0,4-4-16,1-1 0,3-1-160,2-4-160,2-1-688,2-2-232,-2-5 591,-8 4-1471</inkml:trace>
</inkml:ink>
</file>

<file path=ppt/ink/ink9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896 1 2617,'0'-1'256,"-3"1"160,1 1-288,-3 2-136,0 3 8,-2 1 176,-1 4 120,-4 2 176,-1 2 64,-1 5-40,-3 1-96,-1 4-144,-1 4-72,-4 1-56,-2 3 40,-2 1 16,-4 1 16,-3 0 41,-4 1-17,-4 1-24,-1-1-56,-4-1-264,-3-1-208,-2-3-281,-2-5 25,-5 0 224,1-5 168,1-3-72,4-4-448,8-3 408,10-4-3937</inkml:trace>
</inkml:ink>
</file>

<file path=ppt/ink/ink9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257 127 3217,'8'-4'120,"11"-6"-168,13-5-408,8-3-321,8-2 9,3 1 320,0 2 592,-2 4 744,-5 5 209,-5 5 87,-8 6-312,-5 4-440,-8 5-216,-4 8-176,-7 2-32,-9 6 72,-5 3 112,-6 2 200,-8 0 96,-8 1 57,-6-1-65,-7 2-192,-3 0-88,-7-1-208,-3 0-192,-2-2-328,-1-4-169,-2-4-287,2-6-8,1-5 40,3-5-312,4-2 823,11-5-1879</inkml:trace>
</inkml:ink>
</file>

<file path=ppt/ink/ink9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2929,'4'0'-216,"4"1"-233,5 1 73,-1 1-1512</inkml:trace>
</inkml:ink>
</file>

<file path=ppt/ink/ink9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932 0 2168,'-4'7'649,"-7"8"551,-9 9-344,-7 8-552,-9 8-152,-7 2 24,-6 3 48,-6-1 120,-5 3 48,-4-1-72,-5-1-39,-2-2-97,-1-2-48,0-5-184,2-2-224,5-6-569,7-6-415,9-6 616,12-8-3689</inkml:trace>
</inkml:ink>
</file>

<file path=ppt/ink/ink9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483 0 656,'-11'10'112,"-14"12"552,-16 10 104,-13 8 97,-11 3-41,-7 2-552,-4-3-320,-1-6-8,15-8-4001</inkml:trace>
</inkml:ink>
</file>

<file path=ppt/ink/ink9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10 184 8850,'-2'0'-32,"-2"1"192,1-2-1184,2 1 160,5-3 279,6-3 217,7-2 248,6-5 120,8-4 144,6-2 8,6-4-32,4-1-56,5 2-72,0 2-32,4 5-56,-2 4-80,-1 8-200,-4 7-72,-3 9-160,-8 5 72,-9 7 248,-11 7 104,-11 3 384,-11 3 16,-12 0-32,-11 3-24,-11-2-192,-9 3-240,-8 1 184,6-6-4017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4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8721 0 1912,'-50'13'328,"-80"29"505,-87 36-129,-88 45 40,-80 45 104,-67 46 248,-54 43 81,-41 41 119,-28 36-200,-18 36-624,-6 35-368,5 30-640,14 24-272,27 10 16,34-1 216,46-17 344,48-26 368,58-39 168,59-44 24,66-51-32,69-54-240,74-56-224,70-51-280,74-49 48,65-45 72,64-43 376,56-38 584,50-38 288,47-36 56,41-36-88,34-34-256,29-36-111,22-32-49,15-31-184,11-28-72,5-23-160,-1-18-8,-4-17-16,-7-10-24,-11-10-408,-11-5-176,-19-2-393,-19 4-383,-30 12-752,-34 17-441,-41 27 1289,-73 71-2721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415 1 1872,'-24'9'-24,"0"6"-192,-1 3-80,-5 4 192,-3 2 240,-5 2 752,1 0 409,-2 4 183,0 2-232,3-2-704,2-2-448,6-5-1136,1-1 680</inkml:trace>
</inkml:ink>
</file>

<file path=ppt/ink/ink9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5785,'10'-4'-96,"12"-7"-528,13-5-392,10-4-288,11-1 71,2 0 657,0 2 744,-1 1 904,-7 4 41,-5 4-345,-7 3-352,-6 4-408,-5 6-88,-7 5-24,-6 8 0,-8 5 64,-9 9 64,-8 10 104,-8 6-32,-12 7-264,-9 3-40,-11 3 24,-9 0 136,-7-2 264,-2-5-288,-5-6 80,12-9-3953</inkml:trace>
</inkml:ink>
</file>

<file path=ppt/ink/ink9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25 8226,'7'-3'-232,"11"-2"-1329,11-4 897,0 1-5105</inkml:trace>
</inkml:ink>
</file>

<file path=ppt/ink/ink9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730 0 1624,'-9'7'392,"-12"10"553,-12 9-297,-13 8-184,-9 5-80,-9 5-208,-7-1-56,-2-1-48,-5-1-16,2-3-56,1-2-192,3-5 136,15-7-4577</inkml:trace>
</inkml:ink>
</file>

<file path=ppt/ink/ink9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275 55 3505,'-3'-3'-432,"-5"-4"-176,-6-2 7,-4 0 257,-6-1 648,-1 1 176,-1 4 233,1 2 15,3 4-288,2 4-184,2 2-256,3 5 0,0 4 96,2 3 136,3 6 352,2 5 32,1 5-32,4 3-120,2 4-343,5 3-121,4-1-377,6 1-279,7-1-312,8-5-272,5-5 680,-1-9-2777</inkml:trace>
</inkml:ink>
</file>

<file path=ppt/ink/ink9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 0 4809,'-4'3'-1048,"-3"4"832,-3 0-3329</inkml:trace>
</inkml:ink>
</file>

<file path=ppt/ink/ink9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0 304,'1'3'16,"1"0"-336</inkml:trace>
</inkml:ink>
</file>

<file path=ppt/ink/ink9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605 0 3441,'-6'3'-32,"-8"2"8,-8 5-944,-7 3-1,-6 4 673,-6 2 640,-5 4 913,-4-1 127,0 0-408,0 2-360,0-1-792,4-1-344,5-1-512,3-3-160,8-1 215,4-6 137,7-2 592,7-4-496</inkml:trace>
</inkml:ink>
</file>

<file path=ppt/ink/ink9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0 189 2441,'7'-1'240,"10"-3"240,10-3-200,11-5-88,6-2-48,3-1-80,2-3-32,-3-1-16,-2 1-8,-2 1-8,-6 1-96,-3 0-296,-7 4-160,-2 0 248,-7 4-2249</inkml:trace>
</inkml:ink>
</file>

<file path=ppt/ink/ink9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1368,'6'3'352,"7"1"256,10 2-135,10 1-289,9 0-128,7-2-176,8-2-112,6-3-209,5-4-175,2-3 328,-7 0-1056</inkml:trace>
</inkml:ink>
</file>

<file path=ppt/ink/ink9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1115 0 960,'-14'3'280,"-19"1"216,-21 4-312,-15 5-552,-15 1-120,-7 4-16,-5 0 136,-2 2 536,1 0 128,1-2 48,4 0-16,8-1-240,5-2-104,6-2 8,18-3-1384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0 8418,'-21'27'8,"6"-1"-1152,4-6 735</inkml:trace>
</inkml:ink>
</file>

<file path=ppt/ink/ink9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56 1856,'0'1'184,"4"-1"233,3 3-161,6-1-32,7 2-80,5-1-104,7 1 88,6 0 144,3 0 64,6 2 8,8-1-72,6 1-168,5-2-48,6-1-56,7-3 0,6 0 0,4-4 0,5-2-40,3-2-136,4-3-136,4-2-120,-1-1-312,0-1-113,0-4 449,-18 4-1256</inkml:trace>
</inkml:ink>
</file>

<file path=ppt/ink/ink9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21 156 4665,'-4'1'184,"-2"0"-24,-1 1-672,3-1-40,4-1 120,6 0 648,5-1 264,7-1 240,5 1 24,8-2-320,8-1-136,6 0-216,9-3-48,8-2-24,8-1 0,7-1 0,7-3-40,9 0-288,4-1-248,6-2-536,1 0-424,3 0 831,-19 2-1479</inkml:trace>
</inkml:ink>
</file>

<file path=ppt/ink/ink9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0 740 1320,'1'0'8,"4"0"-8,3-2-168,9 0 136,7-4 8,10-2 48,7-2 320,8-4 176,6-3 241,8-3-17,6-2-208,6-3-184,7-3-256,5-2-32,6-2-24,6-3-24,3-3-160,5-1-128,0-3-152,0 0 24,-3 0 176,-3 1 112,-4 2 152,-7 1 8,-5 2-48,-7 3-16,-10 3-120,-9 2-120,-9 5 144,-14 5-2481</inkml:trace>
</inkml:ink>
</file>

<file path=ppt/ink/ink9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90 0 592,'-15'6'16,"-20"6"8,-5 1-656</inkml:trace>
</inkml:ink>
</file>

<file path=ppt/ink/ink9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14 806 1816,'-4'2'-128,"-2"1"-192,2 1-8,4-1 280,7-1 48,8-7 280,9-2 136,9-4 224,10-6 65,10-4-105,9-2-128,9-4-192,8-4-96,8-4-96,8-3-48,6-2-24,6-4-16,5-1-48,3-1-8,2-2 8,-1 1 8,-2 1 40,-4-1 0,-4 3 8,-3 0-8,-4 2-456,-6 1-552,-6 2 568,-16 7-2185</inkml:trace>
</inkml:ink>
</file>

<file path=ppt/ink/ink9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1082 1904,'3'0'16,"5"-5"-24,9-2-128,9-4 64,10-6 16,10-2 104,11-6 176,9-3 377,7-3 159,6-3 32,7-2-136,4-4-344,7 0-152,4-4-136,3-2-8,4 1-16,2-1-8,1-2 8,1 1 16,2 1-8,0-3-8,-2 1-144,-1-1-104,-4 0-312,-4 1-64,-6 2 40,-6 2 40,-9 4 199,-7 3-15,-11 5 200,-17 7-1528</inkml:trace>
</inkml:ink>
</file>

<file path=ppt/ink/ink9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88,'0'0'-88</inkml:trace>
</inkml:ink>
</file>

<file path=ppt/ink/ink9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0 759 1736,'10'-4'769,"16"-4"607,16-6-240,15-6-664,12-2-176,10-5-128,10-4-24,5-2-24,7-5-48,3-4-48,5-2-24,2-3-152,-2-2-40,2-2-16,-1 1 0,-2-1 72,-1 2-80,-5 0-152,1 2-128,-5 2 232,-17 7-3809</inkml:trace>
</inkml:ink>
</file>

<file path=ppt/ink/ink9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 0 3249,'-11'6'-144,"-16"5"0,-4 3-2817</inkml:trace>
</inkml:ink>
</file>

<file path=ppt/ink/ink9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 0 1160,'-15'7'56,"-21"10"48,-17 8-136,-1 0-1256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1 7858,'-29'28'-80,"1"-1"-400,3-3-1537,-5-1 1169</inkml:trace>
</inkml:ink>
</file>

<file path=ppt/ink/ink9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 0 96,'-4'3'0,"-2"0"-96</inkml:trace>
</inkml:ink>
</file>

<file path=ppt/ink/ink9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0 475 824,'18'-7'120,"22"-10"120,23-8-152,19-10-40,12-6-24,11-4-8,5-4-16,2-1-24,-1-3-96,0-1-24,-5 0 64,-19 9-912</inkml:trace>
</inkml:ink>
</file>

<file path=ppt/ink/ink9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 0 1280,'-12'6'-104,"-14"8"64,-3 0-1096</inkml:trace>
</inkml:ink>
</file>

<file path=ppt/ink/ink9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158 305 1096,'-5'3'24,"-11"6"48,-6 2-160,-3 1-8,-1 2 136,2-1 184,5-3 136,5-3 88,7-4-31,8-3-121,10-6-152,10-5-104,7-5-128,8-5-40,7-4 0,8-3 8,8-4 96,3-2 32,6-2 32,3 0 0,4-1-32,2 1-96,4-2 48,-13 7-2417</inkml:trace>
</inkml:ink>
</file>

<file path=ppt/ink/ink9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 0 1888,'-9'4'-336,"-15"7"176,-1 2-1232</inkml:trace>
</inkml:ink>
</file>

<file path=ppt/ink/ink9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1057 0 1576,'-12'8'256,"-18"9"240,-14 8-255,-13 9-225,-9 4-48,-7 4-120,-4 1-1,-4 1 57,-1-1 96,-1-1 201,0-1-9,1-5-80,2-1-256,3-1-481,5-3 369,14-7-1376</inkml:trace>
</inkml:ink>
</file>

<file path=ppt/ink/ink9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0 804 184,'6'-3'192,"7"-5"312,11-5 112,8-3 88,10-5-31,6-3-217,5-3-104,5-2-192,4-4-96,4 0-64,3-4 0,2 0 8,1-3 8,1 0-8,4-2 8,-1-2-16,0 2 0,1-1-32,-3-1-32,1 2-48,-2 2-88,-3-1-272,-2 3-120,-3 2 279,-10 5-1855</inkml:trace>
</inkml:ink>
</file>

<file path=ppt/ink/ink9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 0 944,'-11'6'16,"-3"1"-976</inkml:trace>
</inkml:ink>
</file>

<file path=ppt/ink/ink9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4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3 665 1080,'-2'2'88,"1"-2"96,2 1-64,5-4-8,5-1 80,6-3 96,5-5 1,7-2-57,7-5-32,4 0-56,7-4-16,6-2-8,5-1-32,3-2-64,5-2 0,0 1 16,4-1 0,-1-1 16,3 2 0,0-2-32,0-1-8,2 1-40,-1-1-32,-2 0-64,-2 0-32,-2-2-128,-5 3-32,-2 0-257,-6 2 313,-9 5-1520</inkml:trace>
</inkml:ink>
</file>

<file path=ppt/ink/ink9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 21 1936,'-1'-4'-416,"-3"-3"80,1-3-848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3665,'-10'1'-528,"12"-2"408</inkml:trace>
</inkml:ink>
</file>

<file path=ppt/ink/ink9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74 1264,'1'-3'456,"5"-4"417,1-2-137,4-3-344,6 1-160,6 0-208,8 3-24,5 1-88,4 2-80,6 4-184,1 4-88,1 2-48,2 5 55,-1 4 65,-2 3-72,-4 3 32,-4 3 160,-10-2-296</inkml:trace>
</inkml:ink>
</file>

<file path=ppt/ink/ink9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810 0 928,'-4'7'160,"-6"7"352,-11 10-104,-8 8 81,-10 6 55,-9 3-24,-6 2-32,-6-2-136,-5-1-40,-3-3-104,-1-5-56,1-3-64,2-5-192,5-4-616,5-5-512,4-5 608,12-6-1857</inkml:trace>
</inkml:ink>
</file>

<file path=ppt/ink/ink9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1083 0 896,'-9'10'208,"-14"14"328,-13 13-8,-12 12 113,-12 9 79,-9 5-40,-6 3-104,-4 0-272,-3-3-128,-1-4-256,0-6-280,1-7-600,1-5-120,5-6-1,2-9 225,5-6 672,15-6-480</inkml:trace>
</inkml:ink>
</file>

<file path=ppt/ink/ink9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1372 0 2248,'-7'8'369,"-7"9"335,-8 11-416,-9 7-136,-9 9-112,-6 3-16,-8 7 0,-4 4 16,-6 4 16,-5 3-8,-5 0 16,-5 3 48,-4-1 24,-3 0-8,-4-1-16,-4-3-56,-2-3-72,0-4-256,0-4-760,1-7 656,17-9-2529</inkml:trace>
</inkml:ink>
</file>

<file path=ppt/ink/ink9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2402 0 6305,'-8'6'104,"-11"9"-512,-13 9-320,-10 9-152,-12 8 88,-8 4 752,-9 5 400,-7 5 520,-5 1 32,-6 3-256,-4 1-216,-2 2-360,-2-1-72,-1 1-104,0-2-8,1-1-16,0-3-24,0-1 48,0-5-8,-1-1-96,1-2-32,2-3-216,-1 1-128,3-1 0,4-4 24,5-3-88,5-2-105,6-4 65,10-6 64,9-4 320,11-6 256,12-4-592</inkml:trace>
</inkml:ink>
</file>

<file path=ppt/ink/ink9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0 385 1456,'12'-5'160,"18"-9"136,17-10-200,17-6-120,10-7-80,10-4-80,4-5-112,4 0-80,2-5 48,1 2 160,-18 7-360</inkml:trace>
</inkml:ink>
</file>

<file path=ppt/ink/ink9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1025 0 888,'-22'11'328,"-28"14"224,-26 12-248,-20 8-128,-9 4-232,-5 0-72,5-2-8,5-5 24,9-7 72,14-8 64,10-9 40,13-5-280,13-8 168,10-3-1552</inkml:trace>
</inkml:ink>
</file>

<file path=ppt/ink/ink9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0 115 616,'11'-4'0,"15"-8"-8,15-6-16,13-6-24,10-5 40,-6 1-520</inkml:trace>
</inkml:ink>
</file>

<file path=ppt/ink/ink9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3 468 648,'-2'-1'-16,"1"-5"24,4-2-80,5-6 72,7-5 8,10-5 64,7-5 136,8-5 120,8-3 8,7-7-88,5-2-200,6-4-288,5-4-144,3-2 184,-12 10-792</inkml:trace>
</inkml:ink>
</file>

<file path=ppt/ink/ink9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1175 0 4561,'-14'7'104,"-15"11"-88,-20 13-464,-12 10-240,-12 9 40,-8 8 192,-5 3 231,-1 4 642,-2-1 143,3 1 64,2-2-40,3-2-360,8-3-216,6-4-296,7-5-80,9-2-96,9-5-152,12-6 112,8-2-129,12-6-71,11-7 448,5-6-544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8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0 6081,'-26'30'264,"2"1"32,2 1 40,-2-1 25,0 2 63,0-2 72,2 2-64,2-1-168,2-1-144,9 4-456,5-4-264,8-3-504,4-2-273,8-7-535,2-2 1000</inkml:trace>
</inkml:ink>
</file>

<file path=ppt/ink/ink9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64 392,'11'-5'32,"15"-8"-40,16-9-16,1-2-368</inkml:trace>
</inkml:ink>
</file>

<file path=ppt/ink/ink9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1025 0 1592,'-5'1'360,"-11"4"289,-7 2-305,-9 4-64,-7 7-64,-5 4-16,-5 6-40,-6 6-40,-4 4-40,-2 4 0,-1 3-8,-3 2-16,-1 1-32,1 2-16,1 2-8,2 0 0,5 1-8,6-2-24,6-4-392,7-3-104,7-5-184,9-5 207,8-8-1527</inkml:trace>
</inkml:ink>
</file>

<file path=ppt/ink/ink9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0 734 128,'8'-3'80,"12"-5"144,13-6 24,13-8-24,11-8-40,6-6-136,7-8-24,3-3-88,2-7-48,2-2-24,-3-3 8,0-1 168,-1-3 24,-2 2-24,-3-3-112,-3 3-16,-12 9-616</inkml:trace>
</inkml:ink>
</file>

<file path=ppt/ink/ink9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1303 0 2016,'-5'1'184,"-4"5"113,-9 2-145,-9 5-104,-7 4-16,-7 5 248,-7 3 128,-8 5 120,-5 4 8,-5 5-248,-6 4-128,-3 5-144,-3 5-8,-1 6-8,-2 4 16,1 3 72,0 4 64,3 1 128,5 1 32,7-2-48,8-6-56,10-5-216,11-7-288,12-10-760,10-8-312,13-9 592,5-8-1993</inkml:trace>
</inkml:ink>
</file>

<file path=ppt/ink/ink9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1045 0 728,'-13'7'104,"-17"8"168,-18 9 40,-15 11 192,-12 6 89,-6 7-9,-5 5-112,2 4-248,2 5-128,3 2-176,7 5-160,4 1-136,8 3 16,6-3 328,7-3 280,6-5 192,11-6-16,9-9-424,10-9-328,11-8-640,11-11-17,10-9 465,1-6-592</inkml:trace>
</inkml:ink>
</file>

<file path=ppt/ink/ink9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168 0 2280,'-8'11'505,"-12"14"383,-5 12-280,-4 8-656,0 4-408,5 0-208,5-2-72,8-5 55,8-4 281,9-7 176,6-7 88,9-6 176,7-8 16,6-6-24,6-7-72,9-6 24,-7-1-992</inkml:trace>
</inkml:ink>
</file>

<file path=ppt/ink/ink9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0 608,'3'3'64,"4"4"112,5 1-320,8 2 96,-1-2-608</inkml:trace>
</inkml:ink>
</file>

<file path=ppt/ink/ink9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 0 1800,'-2'6'440,"-2"8"465,-1 7-201,4 4-336,5 3-120,4 0-208,9 0-64,7-4-144,5-3-64,7-6 8,6-5 24,6-6 64,6-5-80,4-8-632,1-6 535,-9 1-1831</inkml:trace>
</inkml:ink>
</file>

<file path=ppt/ink/ink9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 0 968,'-3'4'0,"-5"5"-248,-2 3 8,2 4 168,1 2 160,4 1 336,7 1 72,6 1 216,7-3 33,6 1-41,9-4-80,8-2-432,9-4-208,6-4-272,5-7-208,6-5 312,-9-3-3225</inkml:trace>
</inkml:ink>
</file>

<file path=ppt/ink/ink9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259 0 4345,'-9'1'0,"-14"5"-184,-8 1-64,-8 3-56,-1 1-120,2 3 16,6 1 80,9 1 143,6-1 129,10 2 32,8 0 24,10 0 217,9 0 183,9-3 16,10-3-24,7-3-240,8-2-208,5-3-120,5-5-64,6-3-280,0-5-73,2-3-111,1-4 24,-4-2 408,-11 0-248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1 4993,'-17'24'712,"-1"4"617,-1 2-993,1 3-344,0-2-609,0 1-159,0-3-504,0-2-280,6-7 920</inkml:trace>
</inkml:ink>
</file>

<file path=ppt/ink/ink9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0 287 1080,'7'2'504,"7"-1"489,11-1-113,9 0-312,12-3-200,8-1-240,7-6-72,6-2-48,2-4 0,2-5 0,0-3 0,-2-2 0,-4-4-16,-4-1-360,-7 1-240,-5-1-352,-6 3 391,-12 4-1535</inkml:trace>
</inkml:ink>
</file>

<file path=ppt/ink/ink9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 0 2056,'-5'3'192,"-6"2"305,-1 5-521,-2 4 0,1 3-16,5 3 32,4 2 24,5 0 144,5 2 144,5 2 32,6-1 16,3-1-88,10-1-32,3-2-16,6-1-40,5-5-40,2-2-200,5-5-56,3-3-32,3-5-16,3-5 40,1-3-24,-1-5-8,-2-3 16,-1-5-40,-3-2-24,-4-3-176,-6-1-297,-5 0 401,-10 5-1736</inkml:trace>
</inkml:ink>
</file>

<file path=ppt/ink/ink9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3 318 3161,'-2'4'104,"1"5"264,2 2-472,6 1 32,10 1 144,8-2 32,10-5 48,8-6 0,8-6-56,9-4-32,5-5-32,6-5-16,2-1 0,3-4-8,1-1 8,-1-1 0,-1-1-8,-2 0 0,-2 1-8,-3-1-16,-4 2-152,-6 0-160,-4 0-432,-8 2 408,-11 3-2241</inkml:trace>
</inkml:ink>
</file>

<file path=ppt/ink/ink9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755 608 1224,'0'1'168,"2"4"160,4-1-136,5 1 8,7 0 73,10-4 111,6-4 8,11-2-8,8-7 8,6-2-16,6-5-16,5-4-104,3-2-64,4-3-112,0-3-40,4-1-16,-1-3-16,-1-1-16,0-1-32,-4 1-104,-5 1-32,-7 3 8,-6 2 40,-11 6 120,-11 6 8,-13 6 0,-12 3-40,-13 8-56,-11 5-24,-11 4-24,-11 5 24,-8 4 40,-9 2 96,-10 4 144,-6 1 32,-6 2-8,-7 2-64,-4 0-256,-4 3-176,-4 0-248,-2 1-72,-1 0 72,0 1 135,1-3 297,3-2 240,3-1 305,5-5 23,6-2-64,6-6-184,8-3-272,4-5-88,5-2-160,8-4-112,3-1-41,5-1 57,4-1 368,3-1 208,2 1 144,3 1 0,5-3-392,2 3-232,4-1-120,5 0 32,4 2 280,2-2 144,6 1 144,4 1-24,4 0-96,4 1-16,3 1-8,3 0 32,1 2 160,3 0 32,2 1 48,4 0 0,4-1-95,4 0 23,8-3 136,6-1 24,7-5-40,5-4-64,6-4-160,7-4-48,4-4-32,5-2 0,3-4-16,3 0 0,2-2 8,3 1 0,2-3 16,2-1 8,1 1-16,1 0 0,0-2-16,2 1-8,-2-4-24,-1 1-72,-3-3-520,-2-1-344,-7 1 471,-16 7-1583</inkml:trace>
</inkml:ink>
</file>

<file path=ppt/ink/ink9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782 0 592,'-9'4'88,"-19"6"72,-17 7-40,-14 4 88,-15 7 32,-9 3 32,-10 2-40,-4 4-192,-6 1-208,-1 1 88,17-6-1624</inkml:trace>
</inkml:ink>
</file>

<file path=ppt/ink/ink9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0 511 1544,'21'-7'224,"26"-9"192,29-11-207,24-9-169,18-8-24,14-6-96,8-4-137,6-2-223,1-1-72,1-2 8,-1 2 216,-25 9-120</inkml:trace>
</inkml:ink>
</file>

<file path=ppt/ink/ink9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 2096,'6'0'329,"5"-2"263,8-1-256,9 0-248,8-3-48,5 1-40,8-1-8,4-1-16,4-1-48,2 1-64,4 0-32,-1 3-216,2-1-153,-4 4 305,-12 1-1688</inkml:trace>
</inkml:ink>
</file>

<file path=ppt/ink/ink9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3 366 5577,'-2'-2'-160,"1"-3"24,1-7-728,7-4 104,5-7 144,8-3 176,8-5 127,6-1 642,6-1 143,6 3 24,7 0-32,4 3-232,5 2-80,5 6-48,4 0-24,5 5-24,3 5-24,4 0-16,0 6 0,2 2-16,-3 4 0,-2 2 0,-2 5 0,-6 3-136,-7 2-256,-8 5 232,-12-2-3889</inkml:trace>
</inkml:ink>
</file>

<file path=ppt/ink/ink9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0 106 2088,'4'-2'200,"6"-5"145,8-3-25,8-4-64,9 0-48,9 0-80,9 1 80,8 2 232,4 1 40,3 3 48,3 3-112,0 4-256,-2 4-64,-2 5-136,-2 2-104,-6 6-128,-3 2-112,-6 6-376,-6 3 8,-6 3-192,-8 4-129,-9 2 753,-8-5-864</inkml:trace>
</inkml:ink>
</file>

<file path=ppt/ink/ink9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 5657,'8'-1'-408,"12"0"-592,16-2-104,12 1 271,13 1 241,6 2 288,4 4 264,-1 2 440,-2 4 64,-2 1-7,-7 7-105,-6 0-288,-4 5-144,-6 4-448,-6 4 343,-8-4-2135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7.1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1840,'15'12'440,"-4"-3"345,1-3-81,1 0-280,2-3-144,3-3-152,3 0-112,3-1-648,0-2 448</inkml:trace>
</inkml:ink>
</file>

<file path=ppt/ink/ink9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83 0 1032,'-7'7'104,"-11"6"-88,-9 6-56,-4-1-1072</inkml:trace>
</inkml:ink>
</file>

<file path=ppt/ink/ink9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 2825,'11'-2'-48,"13"-1"32,13-1-320,13 1 15,7 2 169,4 4 64,1 5 328,-1 5 121,-4 4 135,-4 4 0,-6 4-176,-5 3-96,-5 4-136,-6 3-32,-5 3 8,-8 4 16,-7 0 24,-7 3 48,-11 1 144,-8 2 16,-7-1 112,-10 1 64,-5 0-64,-9-4-72,-4-2-320,-6-5-248,-3-5-464,-5-4-176,-4-5-24,-1-7 24,-3-2 504,13-5-2681</inkml:trace>
</inkml:ink>
</file>

<file path=ppt/ink/ink9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605 0 2240,'1'6'457,"1"9"375,-2 7-360,-3 11-136,-4 4-176,-4 6-64,-5 3-32,-6 0-8,-4 2-8,-7-2-24,-5 1-40,-6 1-64,-5-2-80,-3-2-80,-7-2-200,-3-3-64,-2-4-432,-3-6 503,12-6-1543</inkml:trace>
</inkml:ink>
</file>

<file path=ppt/ink/ink9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705 0 952,'-3'6'264,"-7"8"328,-5 8-104,-7 6-199,-7 7-1,-9 3 56,-8 1 64,-5 2 176,-4-2-64,-4-3-272,0-2-160,-1-6-368,-1-6-136,3-5-432,4-8-256,6-9 607,11-5-1423</inkml:trace>
</inkml:ink>
</file>

<file path=ppt/ink/ink9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15 512,'7'-1'32,"11"-3"96,8 0-152,1-2-624</inkml:trace>
</inkml:ink>
</file>

<file path=ppt/ink/ink9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233 0 544,'4'4'184,"3"7"144,4 8-48,0 6-160,-2 6 8,-7 2 24,-4 5 72,-8 1 185,-8 1 95,-8-1-8,-6-3-56,-4-2-192,-3-5-200,-1-5-760,-1-4 504,8-8-2977</inkml:trace>
</inkml:ink>
</file>

<file path=ppt/ink/ink9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0 217 1888,'6'-3'264,"6"-2"393,9-5-329,9-3 24,11-2 64,7-2 0,9-1-32,5 0-16,4-2-96,2 2-64,2 1-112,1 0-40,1 3-40,-1 2-8,1 2-80,-3 3-80,1 4-168,-5 4-112,-3 5-312,-5 5-280,-4 3 576,-13 0-2089</inkml:trace>
</inkml:ink>
</file>

<file path=ppt/ink/ink9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55 14 2497,'-6'0'-473,"-8"-4"337,-3 0-440,-1-2-736</inkml:trace>
</inkml:ink>
</file>

<file path=ppt/ink/ink9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0 230 1456,'6'-4'288,"9"-5"248,11-5-215,12-4-249,12-3-80,11-3-80,8 0-32,7 0-49,7 2-63,6 1-144,4 1-112,1 4 264,-14 3-744</inkml:trace>
</inkml:ink>
</file>

<file path=ppt/ink/ink9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 4 1256,'-1'-1'64,"-2"-2"-1384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7.6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1 10794,'-30'10'336,"10"-4"-192,8 1-384,7-1-616,2-1-192,3-1 24,0-1 128,5-3 303,4-4 41,4-2-280,11-9 400</inkml:trace>
</inkml:ink>
</file>

<file path=ppt/ink/ink9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391 0 1088,'-8'4'16,"-13"6"-16,-9 5-8,-11 5 8,-4 2 48,-4 4 320,0-4 168,5-1 41,7-3-81,6-5-592,10-3-240,10-5-129,7-2 97,10-4 368,9-2 88,7-4 112,9-3-16,6-2-103,7-2-33,4-2-48,1-1-8,4-1-8,1-2 0,0 4 0,-2-1 16,-2 3 0,-5 3 8,-3 4 0,-5 2 0,-2 4 0,-6 4-24,-2 7 16,-8 4-8,-5 5 24,-6 6 56,-8 5 56,-7 2 136,-7 2 96,-4 1 24,-4-2-64,-4 1-120,-2-2-136,-4-1-48,-1-2-320,-2-3-328,-1-4 344,4-4-2721</inkml:trace>
</inkml:ink>
</file>

<file path=ppt/ink/ink9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3377,'6'0'136,"9"-1"-80,11 1-360,10 1-256,10 4-9,4-1 177,4 4 208,-1 2 480,-2 3 128,-4 2 89,-4 3-17,-3 2-272,-3 2-152,-6 2-376,-3 1-208,-7 3-377,-6 3 401,-8 4-184,-5 0 120,-8 2 672,-6-1-168,-7-2 120,1-6-384</inkml:trace>
</inkml:ink>
</file>

<file path=ppt/ink/ink9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803 0 704,'0'6'32,"0"8"112,-4 8-104,-3 9 8,-4 4 48,-7 4-16,-6 2-16,-5-1 0,-5 0 200,-7-1 24,-4-1 96,-5-3 41,-6-2-201,-2-2 0,-6-3-128,0-4-88,-1-3-208,1-6-160,2-2-385,4-7 377,9-2-1144</inkml:trace>
</inkml:ink>
</file>

<file path=ppt/ink/ink9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1864,'7'-1'112,"12"1"40,10 0-144,10 1-88,7 2 0,1 1 72,0 3 88,-2 3 273,-5 3 79,-4 1-24,-4 4-48,-6 3-304,-5 4-144,-7 5-120,-7 3 8,-7 4 72,-8 1 64,-6 2 72,-7 1-8,-4-1-104,-4-2-32,-3 0-160,-4-4-49,-3-5-215,-4-4-40,-3-4 336,6-5-408</inkml:trace>
</inkml:ink>
</file>

<file path=ppt/ink/ink9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1968,'7'3'296,"11"2"321,10 7-153,5 6-192,4 7-40,0 4-104,-4 6-16,-4 3 8,-5 4 8,-9 3-24,-6 3-24,-6 1 88,-7 0 32,-4-1 0,-6-5-88,-4-5-504,-3-5-192,-5-3-368,-6-5-297,-4-4 785,4-6-1096</inkml:trace>
</inkml:ink>
</file>

<file path=ppt/ink/ink9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0 105 4057,'4'-4'80,"9"-6"-16,9-3-152,10-3-120,9-1-16,8 3-32,5 1 24,4 3 136,2 5 64,-2 2 104,-2 6 72,-8 5 72,-5 5-8,-5 6-96,-9 7-96,-8 3-152,-6 6-56,-10 4-24,-6 3 72,-10 3 184,-6 0 56,-8 1-48,-7 0-144,-5-2-448,-6-2-81,-6-3-87,-5-5 296,9-6-520</inkml:trace>
</inkml:ink>
</file>

<file path=ppt/ink/ink9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0 164 2232,'1'-1'8,"4"-2"-208,4-3-88,8-2 32,6-5 40,9-1 184,9-3 56,6 0-8,4 1 0,5-1-8,3 1-8,2 4-24,2 1-64,-2 4 56,-10 1-1136</inkml:trace>
</inkml:ink>
</file>

<file path=ppt/ink/ink9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36 0 280,'-5'4'-48,"-9"5"64,-3 0-264</inkml:trace>
</inkml:ink>
</file>

<file path=ppt/ink/ink9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17 276 2168,'-3'-1'88,"-3"-4"329,1-3-473,2-3 136,4-3 400,6-4 168,6-2 272,8-1 40,6-1-248,8 1-176,9-1-327,6 3-121,7 2-72,6 2-8,3-1 0,4 4 0,2-1 0,1 3-8,2 3-24,-1 3-24,-2 4-56,-3 4-33,-4 5-103,-4 2-80,-8 3-392,-6 4-232,-8 2-592,-8 2 744,-11-2-1649</inkml:trace>
</inkml:ink>
</file>

<file path=ppt/ink/ink9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35 35 3353,'-4'-3'-328,"-6"-4"-72,-1-5-97,1-1-1631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7.8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0 6969,'-22'21'401,"-1"0"319,4 4-1016,4 2-272,3-1-569,3-2-263,10-8 736</inkml:trace>
</inkml:ink>
</file>

<file path=ppt/ink/ink9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83 1992,'6'-3'264,"9"-4"185,10-2-177,11-2-208,8-1-48,8 0-24,6 1 0,4 3 8,5 1 0,1 4-8,-2 3 0,1 4-248,-5 3 0,-2 3-41,-6 3-119,-5 2 352,-13-1-1672</inkml:trace>
</inkml:ink>
</file>

<file path=ppt/ink/ink9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 14 480,'10'-1'224,"11"-2"184,11-1-80,6 1-56,5 0-16,-1 3-48,-3 4 1,-4 3-1,-6 3 32,-7 4 160,-8 3 48,-7 4-64,-9 3-80,-5 2-144,-7 2-48,-5 2-64,-5-1-40,-5-2-56,-4-2-24,-6-1 0,-5-5-40,-5 0 0,-3-3-48,-1-2-248,2-1-168,1-3 296,8-5-2577</inkml:trace>
</inkml:ink>
</file>

<file path=ppt/ink/ink9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208 0 808,'-4'6'232,"-4"8"200,-8 5-176,-4 6-208,-5 3-152,-6-1-112,-4-2-120,-2-2 176,5-6-800</inkml:trace>
</inkml:ink>
</file>

<file path=ppt/ink/ink9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0 331 1776,'7'-3'104,"8"-3"192,14-5-304,12-4-8,13-4 24,9-3 16,11-3 32,8-2 49,4-2 95,4-1 8,3 1-40,1-1-80,-1 0-656,0 0 391,-15 5-2087</inkml:trace>
</inkml:ink>
</file>

<file path=ppt/ink/ink9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1501 0 1760,'-11'4'120,"-14"3"144,-15 4-224,-15 5-16,-10-1-8,-7 3-8,-6-2 129,-3 1 55,-4-2 24,0-1-16,1-1-128,-1 1-56,1-2-16,2 2 0,0 0 8,1 0-8,4 2-136,2-1-184,3 1-281,4-1-15,5-1 256,12-3-680</inkml:trace>
</inkml:ink>
</file>

<file path=ppt/ink/ink9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0 161 512,'17'-4'128,"20"-6"80,20-4-96,16-4-176,11-2-16,4-1 24,3 0 8,-3 0-80,-3 3 104,-17 4-536</inkml:trace>
</inkml:ink>
</file>

<file path=ppt/ink/ink9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2020 0 1992,'-3'1'184,"-7"-1"297,-5 2 39,-7 1-56,-9 1-32,-6 0-152,-8 0-136,-5 3 56,-5 0 16,-7 0-24,-5 2-32,-5 0-40,-3 0-8,-6 1-8,-2 1 0,-4 0-48,-2 0-8,-2 0-8,-4 2-8,-1 3-24,1-1 8,-2 2-24,-2 2-56,1 2-280,-1 2-216,1 1-104,2 1-288,2 0 576,16-3-2561</inkml:trace>
</inkml:ink>
</file>

<file path=ppt/ink/ink9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1244 13 224,'4'-2'184,"3"-1"552,0-1 104,-1 1 17,-6 2-49,-6 2-304,-9 2-16,-9 3 0,-9 2-48,-8 3-208,-9 3-96,-9 2-112,-7 3-16,-8 2-8,-6 2-80,-8 1-160,-6 1-48,-4 2-360,-8 1-48,-2 1 24,-4 2-272,-4 1 663,18-4-1839</inkml:trace>
</inkml:ink>
</file>

<file path=ppt/ink/ink9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1076 0 712,'-9'6'128,"-16"6"160,-14 9 48,-15 9 104,-11 3-56,-12 5-87,-7 3-33,-5 1-112,-4 0-40,-3 3-64,1 1-24,0 0-48,4 2-384,1-1 272,16-6-2481</inkml:trace>
</inkml:ink>
</file>

<file path=ppt/ink/ink9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211 0 960,'-13'7'64,"-17"8"16,-17 9-240,-14 8 88,1-1-800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9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0 12539,'-13'14'400,"-26"2"-56,36 3-288,8 5-144,2-1-272,2-7-480,3-4-321,6-10-567,4-10-553,10-13 1337</inkml:trace>
</inkml:ink>
</file>

<file path=ppt/ink/ink9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656 0 1768,'-4'3'264,"-6"1"193,-6 6-137,-5 2-224,-7 5-80,-2 3-32,-7 4-16,-3 2 32,-4 5 88,-6 1 112,-3 3 8,-2 2-24,-2 2-64,0 0-272,1 2-312,2-1 272,10-6-2673</inkml:trace>
</inkml:ink>
</file>

<file path=ppt/ink/ink9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827 0 2553,'-2'1'352,"-3"4"336,-5 3-208,-7 3-208,-3 5-56,-8 2-120,-4 3 8,-4 3 136,-6 1-24,-2 3 24,-3 1 24,-5 2-120,-2 3-8,-1 2-56,-3 2-56,1 1-136,0 2-88,1 1-336,1 0-272,-1 0 448,12-8-3729</inkml:trace>
</inkml:ink>
</file>

<file path=ppt/ink/ink9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588 0 3265,'-4'3'88,"-4"4"64,-8 3-840,-3 4-81,-5 4 81,-3 3 144,-5 3 520,-4 2 200,-5 5 112,-2 3 8,-1 2-64,0 3-128,-2 2-88,3 1-16,1-1-8,3-1 0,6-3-448,7-2 336,5-9-1192</inkml:trace>
</inkml:ink>
</file>

<file path=ppt/ink/ink9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0 928,'-3'3'264,"-3"5"232,1 3-296,-2 5-120,3-1-104,1 2-16,4 0 64,6 0 88,4-2 32,5-1 0,6-3-31,6-1-81,6-4-361,8-2 241,-3-3-1968</inkml:trace>
</inkml:ink>
</file>

<file path=ppt/ink/ink9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 0 1840,'-5'3'40,"-1"1"-1920</inkml:trace>
</inkml:ink>
</file>

<file path=ppt/ink/ink9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0 888,'-3'7'128,"-3"8"184,-1 9-40,1 4 0,0 3-104,6 3-152,6-3-504,6-2 280,1-7-1152</inkml:trace>
</inkml:ink>
</file>

<file path=ppt/ink/ink9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140 0 1048,'-3'3'336,"-4"1"272,-2 3-183,-4 4-25,-2 5-16,0 2-8,-2 3 56,2 4 40,1 3 16,1 3-16,4 3-88,2 1-120,4 1-232,4-2-248,6-2-352,7-4-160,8-6-336,10-5-16,6-8 623,-2-4-1551</inkml:trace>
</inkml:ink>
</file>

<file path=ppt/ink/ink9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5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 0 1632,'-2'3'456,"-2"0"417,-1 4-305,-2 1-376,-2 2-96,2 2-104,2 1-32,2 1-16,4 3 0,4 1 32,4 3 0,5 3 0,4 1-8,6 3-360,6-1-56,10-2 192,-2-5-2201</inkml:trace>
</inkml:ink>
</file>

<file path=ppt/ink/ink9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117 0 3305,'-5'1'80,"-3"1"-88,-4 2 8,-2 2 32,-2 2 112,1 0 408,1 4 96,2-1 40,2 1-120,3 2-184,3 3 0,5-1 121,5 2 143,9-3-104,10 1-104,11-4-200,10 0-168,12-7-136,10-2-120,6-4-344,6-5-192,1-4-505,-1-4-431,-2-3 968,-16 0-3473</inkml:trace>
</inkml:ink>
</file>

<file path=ppt/ink/ink9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114 0 4993,'-6'1'-16,"-6"5"-352,-5 1 168,-2 3 176,1 2 384,1 2 232,4 0 440,4 0 41,6 0-233,6 0-40,6-2-312,11-1-64,8-3-144,8-1-160,9-2-232,10-1-56,4-3-64,5-2-48,4-3 24,3-2-56,-2-4-160,-1-1-120,-1-3-457,-5-3-511,-5 2 880,-13 1-4001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5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4740 0 8442,'-96'35'208,"-139"55"-136,-144 65-56,-130 71-32,-105 69-32,-82 68-544,-56 64-256,-35 62 423,116-53-6384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 1 12427,'-55'3'-152,"17"6"-2121,11 0 1465</inkml:trace>
</inkml:ink>
</file>

<file path=ppt/ink/ink9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141 122 8754,'-6'1'-80,"-11"3"-776,-4 2 208,-2 3 191,-1-2 49,5 1 512,3-1 152,7 0 265,3-1 15,6 1-48,7 0-40,7 0-168,7 0 0,9 0-56,10 0 8,8-3-8,10 0-8,6-4-80,9-4-88,5-3-16,4-4 0,4-6-16,1-1-8,-2-3-64,-2-2-64,-5-1-248,-8 0-192,-6 2-536,-8 1-369,-11 1 785,-13 5-5361</inkml:trace>
</inkml:ink>
</file>

<file path=ppt/ink/ink9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337 185 6505,'-11'3'-432,"-13"2"-880,-12 5 48,-5 3 768,-4-2 360,1 2 920,5-4 264,6 0 216,6-5-159,9-1-505,6-2-208,5 1-160,8-1-24,6 0 24,7 1 16,8 1 8,8-1 104,8 1 184,7 0 32,7-2-104,9-1-128,7-2-216,9-4-47,6-1-41,4-1-8,6-4-24,0-3 0,2-2-16,-1-4-56,-1 0-97,-2-3-63,1 0-256,-2-1-216,0 0-584,0-2-520,-1 1 967,-15 2-5448</inkml:trace>
</inkml:ink>
</file>

<file path=ppt/ink/ink9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1605 0 5065,'-10'3'256,"-11"4"304,-13 4-880,-9 6 64,-10 1 88,-5 3 256,-5 1 440,-3-1 80,-2 2-24,-3-2-151,0-1-233,1 1-48,-4 1-48,2 2-24,-2 0-88,-1 2-48,1 1-128,-3 1-8,1-2-88,1 1-49,0-2 41,3 1 8,4-4 8,4-1-264,7-1 376,13-6-5169</inkml:trace>
</inkml:ink>
</file>

<file path=ppt/ink/ink9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0 797 3129,'6'-1'728,"10"-2"800,9-4-240,13-1-271,10-4-249,10-3-368,9-3-112,7-3 8,6-4 48,5-4 88,5-1 24,3-5-88,4-3-48,3-1-120,2-5-64,5-1-87,1-2-25,3 0-121,2 0-215,-2-1-392,-2 2-136,-5 1-168,-5 3 48,-9 3-425,-8 2 817,-18 8-5329</inkml:trace>
</inkml:ink>
</file>

<file path=ppt/ink/ink9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0 727 2561,'6'-1'120,"3"-1"88,8-3-208,6-1 0,5-4 56,4 1 368,1-3 192,5 0 216,2-1 24,4-1-240,4 0-168,3-1-184,3-1-63,7-3-97,4-1-24,7-4-16,5-2-8,5-2-32,4-3-16,5-1-16,3-4-8,5-1 0,1-4-32,1-1-192,0-1-153,-2-2-383,-1 0-192,-5-1-464,-3 1 736,-16 7-2249</inkml:trace>
</inkml:ink>
</file>

<file path=ppt/ink/ink9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2470 0 8674,'-4'4'208,"-8"5"-152,-8 6-40,-5 6 56,-6 4 152,-6 5 432,-3-1 184,-4 3 193,-3-1-81,-3 0-352,-3-2-160,-2 1-136,-4-1 0,-3 1-16,-5 2-32,-5 2-96,-4 1-64,-6 4-64,-7 3-24,-6 3-8,-7 1 0,-5 3-8,-6 1 0,-5 4 8,-3 0-24,-2 4-288,-1 0-192,4 3-416,0-4-352,7-1-705,6-1-631,5-5 1407,22-9-5184</inkml:trace>
</inkml:ink>
</file>

<file path=ppt/ink/ink9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1189 7402,'8'-2'176,"12"-5"-120,12-6-72,12-7-32,13-2-8,8-6 16,7-3 8,7-1 80,2-3 72,2-1 208,2-1 80,1-1 88,2-1-8,3 0-152,0-2-72,3-1-136,4-1-48,0-4-56,3 0-8,1-2 0,-1-3 8,0 0-16,0-3-8,-1 2-248,-1 0-304,-4 0-496,1 2-184,-4 1-273,-2 4-175,-6 4 1040,-16 8-2681</inkml:trace>
</inkml:ink>
</file>

<file path=ppt/ink/ink9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2186 0 7218,'-11'4'104,"-13"6"-200,-14 5-8,-14 6 8,-7 3 63,-9 3 298,-6 1 199,-5-1 344,-3 1 144,-4 0-72,-1 1-136,-2 2-304,2 2-143,-1 2-169,1 5-48,0 2-40,-1 1-8,-2 3-16,-2 1 8,-1-1-24,-5 1-8,-3 3-64,-3 0-168,-5 0-441,0 1-415,-2-1 536,18-9-8946</inkml:trace>
</inkml:ink>
</file>

<file path=ppt/ink/ink9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0 731 6785,'12'-2'681,"16"-7"991,19-6-1528,19-8-24,15-3-104,14-5-16,10-6-8,9 0 8,1-5 8,3-2 8,0-2 8,-3 0 0,-3-3-8,1 0-16,-4 0-72,1 0-192,-3-1-656,-1 4-505,0 1 697,-20 9-5361</inkml:trace>
</inkml:ink>
</file>

<file path=ppt/ink/ink9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 0 6177,'-7'4'-664,"-14"6"920,-1 0-6025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9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1 12819,'-28'26'168,"18"-8"-1392,5-3-937,11-7 1193</inkml:trace>
</inkml:ink>
</file>

<file path=ppt/ink/ink9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1784 0 3889,'-10'4'432,"-13"5"336,-14 5-456,-10 5-320,-10 6-24,-8 3 32,-5 3 40,-7 3 240,-2 0 24,-3 2-24,-2-1-40,-4 1-232,0 1-24,-5-1 0,-3 1 8,-4 1 16,-1 1 16,-3-1-8,1-1-88,0 1-608,4 0-480,0-3 592,20-5-3473</inkml:trace>
</inkml:ink>
</file>

<file path=ppt/ink/ink9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0 525 4865,'8'0'112,"10"-2"-376,13-3-264,10-2-224,8-2-16,5-3 351,6 1 417,-1-1 665,4-2 119,-2-2 40,0-1-192,1-1-416,4-2-96,0-1-72,5-1-24,2 0-8,4-2-16,3-1-8,5-2-32,-1-1-240,2-1-80,-2-2-56,-1 0 32,-3-1 104,-3-1-160,-4 3 288,-13 3-3065</inkml:trace>
</inkml:ink>
</file>

<file path=ppt/ink/ink9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40 56 7538,'-4'1'48,"-3"4"-248,-3-1-104,1 3 231,3 0 73,2 1 225,5 2 111,5-2 136,5 2 80,6 0 192,5-3 48,8 0-16,8-1-128,9-2-319,11-1-129,12-3-120,9-2-24,9 0-24,10-4-32,6-1-280,4-2-73,3-2-199,0-1-224,-2-2-64,0-2-88,-5-2-496,-3 0-481,-5-3 1145,-20 4-3673</inkml:trace>
</inkml:ink>
</file>

<file path=ppt/ink/ink9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 0 5457,'-2'0'-112,"1"0"-328,1 1-120,4-1 560,3 2 112,4 1 384,6-1 160,2 1 56,5 1 25,2 1 39,5 0-32,2 2-40,3 0-80,4 3-232,5 0-128,5 1-176,5 0-32,9 0-48,5-1-16,8 0-32,3-3 8,6-4-248,4-5-8,0-5-168,2-4-208,-1-6-512,-2-4-745,-3-4 1033,-15 3-4073</inkml:trace>
</inkml:ink>
</file>

<file path=ppt/ink/ink9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0 4465,'1'1'120,"1"2"-24,1 3-96,2 2 24,2 5 208,1 1 232,1 4 440,0 2 129,1 1-9,1 2-160,2 3-344,2 0-136,4 1-192,5 0-80,6-2-104,9-3-8,7-2-264,8-5-112,6-6-304,5-5-184,2-7-328,1-7-505,-2-5 985,-9-2-3945</inkml:trace>
</inkml:ink>
</file>

<file path=ppt/ink/ink9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494 0 7378,'-10'1'-489,"-13"5"-255,-14 2-856,-6 4 984,-2 3 184,-2 3 272,2 0 552,4 1 664,3 0 176,3 2 57,3 0-321,3 3-544,4 3-168,6-1-168,4 5-24,6 1-40,8 5-24,9 1-112,12 2-32,9 1-224,10-2-80,9-2-232,11-5-129,7-8-391,9-9-520,5-11 1024,-10-7-2257</inkml:trace>
</inkml:ink>
</file>

<file path=ppt/ink/ink9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169 0 11330,'-11'1'-296,"-14"1"-1400,-14 3-761,-9 7 1729,2-3-5425</inkml:trace>
</inkml:ink>
</file>

<file path=ppt/ink/ink9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411 0 4945,'-12'6'776,"-12"8"577,-14 8-577,-9 9-632,-4 8-112,-2 9-24,3 5-8,4 4 24,9 4-8,8-3-16,11 1 0,12-4-40,14-3-24,15-6-176,11-4-8,16-8-289,11-8-271,10-7 520,-7-10-5561</inkml:trace>
</inkml:ink>
</file>

<file path=ppt/ink/ink9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613 1 11218,'-10'-1'-88,"-13"1"-1008,-10 3 128,-10 1 328,-6 4 104,-2 5 800,-3 4 296,-1 2 328,1 5 72,2 4-184,4 5-167,7 2-305,5 1-88,8 5-152,7-1-32,10 4-32,7-1 0,8 1 24,6-1 16,8-2 32,8-5 48,8-5-16,7-7-8,10-8 8,9-6-48,9-7-48,8-7-96,7-6-280,7-8-128,4-6-385,4-7-103,2-4-272,0-3-208,-2-1-529,-4 0 1033,-17 7-3737</inkml:trace>
</inkml:ink>
</file>

<file path=ppt/ink/ink9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38 5265,'1'0'-112,"6"1"-264,4 1 0,7 0 528,7 1 160,10 3 304,7-2 152,8 2 49,7-1-121,8 1-296,4-1-160,9 0-224,6-3-32,5-2-8,7-1-80,2-6-384,5-3-136,2-2-497,1-5-247,1-3 832,-20 2-3601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9.7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97 15131,'-20'14'192,"14"-4"-920,9 1-376,12-10-721,5-4-183,8-16 248,4-9 71,7-11 1,7-5 960</inkml:trace>
</inkml:ink>
</file>

<file path=ppt/ink/ink9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78 0 5985,'-6'1'-8,"-4"2"-72,-5 3-72,-1 1 504,0 1 72,7 3 305,3 2-57,9 1-64,8 0 40,10 1-168,8 2-8,11-1-56,11-2-120,13-3-192,10-3-56,12-2-32,7-5-72,6-2-32,4-6-16,3-4-64,-2-3-16,0-3-296,-3 0-248,-5-1-504,-6-2-193,-7 2-495,-8-2 976,-17 5-2737</inkml:trace>
</inkml:ink>
</file>

<file path=ppt/ink/ink9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2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462 245 5409,'-11'3'-136,"-18"7"320,-14 4-896,-11 5 544,-5 5 224,1 3 208,3-1 144,6 1 256,7 0 0,12-3-215,8-1-121,12-2-264,11-2 48,13-3 104,11-3 8,10-2 112,11-2-8,11-2-64,9-5-24,10-2-112,9-2-48,8-5-32,5-2 24,5-3 40,1-5 8,3-1 0,1-3-16,-1-3-32,1-4-16,-1-3-8,-2-1-8,-2-5-184,-2-1-112,-4-1-192,-5-1-88,-7-1-144,-6 0-112,-11 3-321,-9 3-223,-9 3 720,-14 7-3657</inkml:trace>
</inkml:ink>
</file>

<file path=ppt/ink/ink9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0 527 7026,'11'-4'264,"14"-5"120,17-3-344,16-5 8,15-4 0,12-3-16,8-3-24,8-2 8,6-3-8,3-2 0,2-2-8,2-2-16,1-3-240,1 1-280,1-3-865,-1 0-407,0 1 888,-23 7-2025</inkml:trace>
</inkml:ink>
</file>

<file path=ppt/ink/ink9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1107 165 1680,'12'-4'336,"19"-4"377,16-6-129,10-3-88,7-3-176,0 2-224,-6 0 128,-10 1 680,-10 3 288,-15 3 225,-10 1-105,-14 3-656,-12 3-256,-11 1-152,-9 4 0,-8 5 0,-11 4-16,-7 5-96,-8 6 8,-8 6 145,-7 4 119,-5 2 168,-7 5-16,-2 4-168,-1 3-96,-2 7-104,4 5-8,-1 6-24,4 3-24,6 4-80,7 0-40,10-1-32,13-5-64,16-5-240,17-7-168,17-9-520,18-5-216,18-10-417,15-8-583,18-12 1351,-2-6-6104</inkml:trace>
</inkml:ink>
</file>

<file path=ppt/ink/ink9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512 10 1952,'-3'0'937,"-5"-2"1055,-5 0-152,-3-1-583,-2 0-337,-3 3-512,-1 3-88,-2 1 72,-1 6 104,-1 4 288,-3 4 161,-2 7 159,-4 5-16,-1 5-240,0 3-224,0 2-344,4 2-104,2 0-95,5 2-25,4-4 48,7 0 24,6-3 0,5-2 24,7-2-88,7-5-72,9-2-280,7-5-353,12-5-615,10-7-608,10-4 984,-6-7-11259</inkml:trace>
</inkml:ink>
</file>

<file path=ppt/ink/ink9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492 0 11787,'-2'1'-305,"-5"4"-1439,-2 3-296,-2 3 935,0 2 217,0 1 1800,-1-2 481,-2 1 359,-2-3-56,0-2-759,-2 1-297,-2 0-304,0 1-64,-3 3 16,-2 2 80,-1 5 288,-3 2 128,-2 6 145,-2 5 7,0 3-208,0 5-144,3 3-272,5 4-128,6 1-176,7 0-24,6-3-64,10-4-8,10-5-24,12-8-256,12-6-456,12-12-616,15-10 703,-4-6-15018</inkml:trace>
</inkml:ink>
</file>

<file path=ppt/ink/ink9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501 0 8450,'-3'1'-112,"-7"1"528,-5 3-2209,-4 4 721,-5 2 1216,-4 3 1033,-2 1 855,-2 1 32,-3 1-463,2-2-385,-2 3-408,3 1-80,0 0-8,3 4-31,2 2-113,-1 1-88,3 5-184,3 3-80,2 1-120,6 0-40,7 3-64,6-2-8,8-1-8,8-1-112,7-6-288,9-6-336,6-6-633,9-12-431,7-10-2353,5-13 2521,-5-2-6842</inkml:trace>
</inkml:ink>
</file>

<file path=ppt/ink/ink9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612 0 14371,'-6'0'200,"-5"3"-952,-4 1-472,-7 4 400,-2 4 167,-4 4 1330,-2 4 311,-2 2 232,-1 2-112,-2 3-440,-1 1-88,-2 1-23,0 2 79,-3 1 144,0 3 24,0 0-104,4 3-152,4 1-304,4 2-120,8-2-152,6 1-56,9-1-80,9-3-112,8-2-192,8-5-56,10-5-448,10-7-232,8-9-881,8-9-711,4-12 1567,-6-2-9585</inkml:trace>
</inkml:ink>
</file>

<file path=ppt/ink/ink9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 8002,'0'-2'-1321,"1"1"3306,-1-2-10651</inkml:trace>
</inkml:ink>
</file>

<file path=ppt/ink/ink9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943 25 9634,'-4'-1'832,"-4"-3"569,-9-1-977,-4 0-88,-4 1-272,-4-1 32,-3 4 240,-4 2 112,-4 4 192,-2 3 72,-5 5-72,-1 3-40,-5 7-87,0 5-41,-2 3-8,-2 5 8,1 2 56,0 0 16,1 0-80,6-1-80,4 1-184,8-1-128,5-2-144,10 0-120,6-3-224,8-1-80,8-2-272,8-4-120,9-1-112,9-3-113,12-5-471,10-2-328,11-6 1079,-4-4-10169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0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399 0 7394,'-23'0'720,"-1"2"648,3-2-1840,3 1-584,2-1-177,-5 2 329,-5 1 424,0 1 576,-4 2 168,3 5-184,1-1-272,2 5-384,-1 0 16,-2 0 176,3 0 184,5-3 64,2-2-272,13-4 248</inkml:trace>
</inkml:ink>
</file>

<file path=ppt/ink/ink9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1026 7 5137,'-5'-1'24,"-9"-1"64,-7 1 24,-8-1 536,-4 2 393,-3-1 151,-4 1-88,-2 1-16,0 4-128,-1 0-103,0 4-209,-1 2-96,-2 4-120,-1 6 0,-3 4 24,-3 5 40,-2 5 232,-1 1 49,-1 5-1,2 0-24,4 1-184,2 1-80,9 2-152,5 3-80,12-1-248,9-1-56,11 1-152,14-4-96,14-5-272,14-3-96,15-6-408,11-5-137,11-10-639,9-7-1009,5-10 1737,-12-2-8954</inkml:trace>
</inkml:ink>
</file>

<file path=ppt/ink/ink9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3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137 0 11755,'-4'0'416,"-3"1"136,-2 2-1593,-3 1 345,0 6 192,-1 3 1128,1 5 297,-2 2 183,0 5-40,0 1-536,2 3-176,4 0-176,2 2-40,7 0-48,6-1 24,7 1 48,8 0 0,10-2 0,10-2-16,9-4-136,13-5-32,11-4-200,11-7-104,7-6-264,7-8-256,4-7-744,0-7-609,-2-8 1177,-17 2-8362</inkml:trace>
</inkml:ink>
</file>

<file path=ppt/ink/ink9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0 210 11939,'1'2'432,"6"-2"480,6 0-1608,9 1 152,10-1 31,11-1 169,14-2 344,11-4 112,14-3 8,11-4-48,9-6-104,12-5-272,7-4-1160,6-4-928,6-4 1159,-19 3-4832</inkml:trace>
</inkml:ink>
</file>

<file path=ppt/ink/ink9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1126 57 3497,'5'-1'176,"3"-2"104,4-2 128,1-1 136,-1 0 280,-2 1 56,-7-1-79,-5 1-1,-7-1-136,-8 0-96,-5 2-104,-7 1-96,-7 2-112,-6 1 40,-7 3 256,-3 1 129,-8 4 111,-2 5-48,-2 4-296,-3 7-160,-1 4-144,0 4 0,0 3-32,0 3-8,2 0-56,3-2-16,4 0-32,5-1-96,7-4-440,6-1-344,11-4-905,6-3-735,10-4 1384,6-6-6826</inkml:trace>
</inkml:ink>
</file>

<file path=ppt/ink/ink9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968 126 1376,'6'-1'520,"6"-5"585,8-2 47,6-5 8,2-1-208,2-1-240,1-1-463,-1 1-113,-1 1 64,1 4 24,-4 2 32,-4 3 80,-2 4 200,-8 4 144,-6 1 272,-8 3 88,-9 3-15,-7 2-65,-8 2-160,-6 5-128,-8 2-232,-5 2-88,-6 6-120,-5 0-48,-3 5 33,-5-1 23,-3 2 40,-2-1 16,-3-1-112,1-2-48,2-1-80,1-4-24,4-3-8,4-4-24,8-2-128,6-4-104,7-3-288,7-3-137,9-5-87,3-3 24,8-3 200,5-3 112,7-3 88,5-3 40,6-1 32,5 0 48,4 0 120,3 2 40,2 1 56,2 1 40,2 3 128,3 1 40,4 2 32,0 2-16,2 1-32,-2 1 8,1 1-24,-1-1-16,1 0-96,-3-1-32,2-3-32,-1-2 0,0-2 0,-2-2-16,0-4 16,-1-1-8,0-2 0,-3 0 8,-1 0-16,-3 0 0,-3 2-8,-2 1-8,-8 0 40,-5 3 16,-7 1 32,-8 4 48,-9 1 88,-5 3 40,-6 4 0,-2 3-40,-5 4-72,-4 2-16,-1 3 56,-5 6 16,-2 2-31,-1 5-25,-4 2-96,0 5-24,-1 2-24,-1 1 0,1-1-88,2 0-136,1-1-297,4-1-183,4-5-504,2-3-272,4-7-481,1-3-367,5-7 1304,5-3-6074</inkml:trace>
</inkml:ink>
</file>

<file path=ppt/ink/ink9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0 422 10410,'3'0'632,"4"1"809,5-1-2450,9 2-95,5-4-8,8 1 616,2-2 1112,1-4 376,1-2 200,-1-3-223,2-4-625,0-3-176,2-2-144,5-3-16,1-1-16,2-3-72,1-3-144,0-3-112,1 1-457,2-2-295,-1 0-720,0 2-433,-4 1 1217,-10 7-4449</inkml:trace>
</inkml:ink>
</file>

<file path=ppt/ink/ink9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1574 0 6089,'-7'6'336,"-11"8"200,-8 7 33,-11 8 159,-9 7 344,-7 4 48,-5 2-248,-3 1-167,-4-1-441,-2-1-128,-4-2-80,-2 2 8,-3-2 56,-5 3 8,-1 3-24,-2 0-48,-2 2-328,-2 1-240,1 1-569,-1 0-239,2-1-120,2-5-49,2-2 921,14-11-5705</inkml:trace>
</inkml:ink>
</file>

<file path=ppt/ink/ink9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0 451 10650,'7'-1'192,"12"-3"-680,13-3-392,11-5-264,11 0 56,7-5 855,3-3 514,0-1 679,1-1 112,-1-3-200,1-2-232,0-2-360,3-1-128,2-3-264,0-2-360,3-3-888,0-2-536,2-2 879,-13 6-5392</inkml:trace>
</inkml:ink>
</file>

<file path=ppt/ink/ink9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1554 0 5537,'-5'3'864,"-6"2"977,-5 5-825,-8 4-48,-4 4-136,-6 5 73,-5 1 31,-4 2-64,-4 2-112,-3 2-352,-2 1-160,-2 1-184,-3 1-24,-1 4 0,-3-1-16,-3 2 0,-2 0 0,-2 0-16,-3 0-8,-1 1-72,0 0-120,-2-1-304,-1 0-128,2-2-176,2-2 0,3-5-73,6-5-303,6-3-1248,9-7 1375,11-4-5856</inkml:trace>
</inkml:ink>
</file>

<file path=ppt/ink/ink9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3 102 10730,'-2'0'88,"1"0"-264,1 2-40,4 0 240,6 1 232,7-1 376,3-1 193,8-2 127,5-4-16,8-2-264,6-1-160,7-5-248,5 1-64,8-2-72,5 0-16,3 3-56,3 1-24,-1 1-24,3 5-8,-4 1-8,-3 2-32,-3 2-216,-9 1-112,-9 1-376,-10-1-248,-10 0-688,-11 1-713,-9-1 1345,-8 1-7458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0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1 3465,'-6'6'832,"-4"4"728,-2 0-560,-4 2-663,-1 2-185,-5 2-88,-2 1 136,-2 2 344,-2 1 80,4 2 8,0 5-152,12 3-688,5 0-528,11-2-1297,8-4 1105</inkml:trace>
</inkml:ink>
</file>

<file path=ppt/ink/ink9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0 185 8034,'3'-1'-8,"5"-4"-384,7-2 80,9-1 208,8-2 144,7-1 368,6-2 80,8 1 48,5-1-64,3-1-232,3 0-64,0 0-56,1 0-24,0 1-96,-2 1-192,-5 2-840,-5 2-633,-9 3 817,-9 4-5209</inkml:trace>
</inkml:ink>
</file>

<file path=ppt/ink/ink9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4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0 179 2913,'3'-1'784,"2"-3"536,5-3-344,4-3-664,4-1-192,4-2-112,7-1-8,5-1-192,6-1-232,6 1-312,3 1-56,7-2-248,2 1-97,5 0 721,-11 2-1280</inkml:trace>
</inkml:ink>
</file>

<file path=ppt/ink/ink9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0 242 5793,'1'-1'176,"4"-3"-32,3-3-88,6-2 104,2 0 176,7-4 353,3-2 39,6-1-88,7-2-192,5 1-352,7-1-72,6 0-24,7-1-16,4 3-24,3 0-80,2 4-384,-1 0-264,-1 3-953,-3 2 921,-14 1-4521</inkml:trace>
</inkml:ink>
</file>

<file path=ppt/ink/ink9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26 0 3753,'-11'1'112,"-4"2"-3977</inkml:trace>
</inkml:ink>
</file>

<file path=ppt/ink/ink9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7 167 7170,'-1'-2'376,"-2"2"88,0-1-512,4 0-224,6-1-64,6-1 328,6 1 192,9-3 448,5 1 48,7-1-176,6-1-152,7-1-224,5 1 0,5 1 40,3-1 8,1 2-8,2 0-48,-1-2-72,1 2-16,-1-2-24,-1 1-8,-2-2 0,-1-2 0,-2 1-8,0-2-208,-6 0-696,0-2-480,-5-2 640,-9 1-6642</inkml:trace>
</inkml:ink>
</file>

<file path=ppt/ink/ink9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 0 7602,'-2'1'304,"1"-1"-8210</inkml:trace>
</inkml:ink>
</file>

<file path=ppt/ink/ink9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523 10 2745,'4'0'96,"9"-2"8,9 1-80,6-2-32,6 2 8,4-1 16,-2 1 8,-2 1 16,-3 1 16,-8 4 72,-4-1 8,-10 4 104,-6 3 32,-11 5 88,-10 5-8,-13 7-112,-10 8-56,-15 8-168,-12 6-8,-14 8-96,-11 2-200,-9 3-288,-7-1-312,-4-2 440,17-10-2297</inkml:trace>
</inkml:ink>
</file>

<file path=ppt/ink/ink9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1484 0 4065,'-1'1'560,"-5"4"408,-3 3-64,-7 5-135,-6 3-49,-7 4 32,-4 4-56,-9 4-152,-2 1-40,-6 2-128,-4 3-88,-5 1-152,-4 1-48,-4 2-80,-6 4-40,-7 3-248,-6 3-144,-8 1-416,-7 2-224,-9 1-224,-3 0-25,-4-3-119,-1-1 728,21-9-3297</inkml:trace>
</inkml:ink>
</file>

<file path=ppt/ink/ink9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 4081,'17'-6'208,"3"-1"-4497</inkml:trace>
</inkml:ink>
</file>

<file path=ppt/ink/ink9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2289 1 2320,'1'0'201,"-1"-1"207,-1 2 32,-2 2 128,-5 6 464,-6 5 232,-7 4 217,-10 3-49,-6 4-272,-7 4-232,-10 4-407,-8 3-97,-8 3-32,-8 6 24,-9 1-16,-9 5-48,-8 2-184,-10 2-104,-8 1-104,-5 3-56,-8-2-104,-1 2-8,-1-3-160,4-1-296,5-4-921,9-3-751,8-3-705,11-4 321,12-6 1055,13-6 777,20-8 728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0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1 11362,'-21'17'184,"14"9"-816,7 4-376,10-2-640,1-2-41,5-8 617,2-6 392,5-9 720,3-3 120,7-12-80,2-3-336,4-6 136</inkml:trace>
</inkml:ink>
</file>

<file path=ppt/ink/ink9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43 0 5441,'-6'3'-872,"-12"4"304,-1 1-3433</inkml:trace>
</inkml:ink>
</file>

<file path=ppt/ink/ink9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5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0 576 1112,'4'-2'-80,"7"-2"16,9-3 16,7-5 240,8-4 128,9-6 160,9-3-23,8-3-17,7-5-24,7-2-152,4-1-88,6-2-112,2-1-24,3 0-16,1-2 8,-3 3-16,0 2 0,-4 1-96,-3 1-352,-4 3 280,-16 6-3041</inkml:trace>
</inkml:ink>
</file>

<file path=ppt/ink/ink9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1678 0 2721,'-1'1'528,"-5"4"400,-2 2-376,-6 2-32,-4 5 144,-5 2 128,-4 2 177,-5 2-25,-2 1-248,-5 2-136,-4 3-224,-1 0-80,-4 2-120,-2 2-64,-2 1-48,-7 1 104,0 0 56,-6 3 16,-3-1 16,-3 2-104,-3-1-128,-3 0-144,-2 0-184,-3-1-96,-3-2-80,-1-3-32,-3-1-144,-1-1-24,-1-3-457,2 0 649,14-6-5857</inkml:trace>
</inkml:ink>
</file>

<file path=ppt/ink/ink9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1176 17 6409,'7'-2'408,"7"0"81,10-1-145,6-1-576,5 1-104,-2 0 143,-4 3 289,-7 3 745,-8 0 191,-8 2-72,-7 1-272,-9-1-536,-7 4-168,-8-1-152,-8 2 8,-7 3 56,-10 2 48,-9 3 48,-8 6 0,-11 3 8,-8 4 0,-7 2 48,-6 5 32,-2 3 0,-2 2-16,5-1-88,4-1-56,9-3-8,10-5-16,14-6-496,11-8-256,16-6-600,13-9-321,12-9 1041,8-2-3953</inkml:trace>
</inkml:ink>
</file>

<file path=ppt/ink/ink9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732 0 9218,'-5'1'-56,"-10"4"-816,-10 3-352,-10 2 223,-5 4 177,-7 3 936,-6 1 336,-4 4 112,-4 2-48,0 3-271,-2-1-89,4 4-96,3-1-80,8 2-192,6 0-17,10-2-287,10-1 56,11-3 16,11-2 0,11-5 328,11-2 16,10-8 64,8-4-248,10-5-744,6-8 648,-6 0-2617</inkml:trace>
</inkml:ink>
</file>

<file path=ppt/ink/ink9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527 0 11274,'-10'3'144,"-9"5"-576,-12 5-128,-7 5-16,-7 3 16,-3 6 512,-2 1 344,-2 1 424,2 2 16,5 0-184,2 1-223,7 0-281,7-1-80,9 0-185,9-3-39,12-3 0,9-4 56,10-4 104,9-6 24,9-7-224,8-5-72,8-6-312,7-7-256,3-7-520,1-3-177,1-5 137,-5-4 208,-5 0 431,-4-1 537,-15 8-1144</inkml:trace>
</inkml:ink>
</file>

<file path=ppt/ink/ink9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752 0 2633,'-7'1'464,"-11"1"192,-10 3 368,-9 2 72,-11 5-40,-6 0-111,-4 5-265,-4 3-80,-1 2-80,1 2-32,2 3-96,5 1-88,5 1-144,4-1-40,9 0-32,6-1-56,9-2-232,9-1-120,12-5-112,11-1 40,11-5 152,9-5 80,10-3 72,9-7-152,5-3-608,8-7-352,4-3-1105,3-5 1169,-11 2-2561</inkml:trace>
</inkml:ink>
</file>

<file path=ppt/ink/ink9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290 0 8562,'-4'1'256,"-10"4"32,-7-1-600,-5 3-128,-5 1-24,-2 2 272,0 1 336,-1-1 464,5 1 56,4 0-192,4 1-240,9-3-240,5 3-72,8-3-80,8 4 64,6-2 96,10 1 56,8-1 56,7-3-40,8-2-472,7-3-248,6-6-720,3-4-185,1-6 17,-2-5 96,-4-3 399,-5-4 505,-12 1-656</inkml:trace>
</inkml:ink>
</file>

<file path=ppt/ink/ink9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811 0 3185,'-5'0'648,"-10"1"800,-10 1-128,-9 3-119,-6 2-137,-7 3-240,-6 3-80,-4 1-88,-1 4-64,-1 0-119,0 3-9,2 2 32,2 1-24,2 2-56,3 2-56,6 2-152,6 0-40,9 3-128,8-1-40,10 0-64,10-1-24,9-2 8,10-1 0,10-2 16,8-4-40,9-4-296,6-5-200,6-8-544,4-6-249,4-9-623,0-7-585,2-4 1521,-13 0-3985</inkml:trace>
</inkml:ink>
</file>

<file path=ppt/ink/ink9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449 0 3913,'-7'0'72,"-11"0"168,-9 1 288,-7 2 456,-3 1 160,-2 5 1,-1 1-73,0 2-232,1 4-120,1 0-40,2 7-7,6 1 7,3 2-48,8 4-240,7 1-152,6 1-152,7 3-32,10 0 56,10 0 8,10-3-16,8-1-16,9-4-72,8-6-56,3-6-224,5-7-128,3-5-440,-1-7-224,1-7-537,-2-6-679,-3-4 1320,-12 1-6186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1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1264,'0'6'56,"15"2"360</inkml:trace>
</inkml:ink>
</file>

<file path=ppt/ink/ink9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358 0 7754,'-10'1'496,"-11"1"520,-11 2-968,-8 3-128,-3 4-8,0 2 120,2 4 192,2 1 328,7 3 112,6 0-8,7 1-151,8 1-273,10-2-104,9-2-88,12 0 0,9-3 8,10-4-24,9-4-200,9-5-249,7-6-391,8-5-136,3-6-320,3-5-208,-1-3-457,-2-3 945,-12 2-3249</inkml:trace>
</inkml:ink>
</file>

<file path=ppt/ink/ink9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6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755 0 7009,'-7'0'209,"-10"1"-65,-9 1-489,-10 1-127,-9 5 0,-5 3 120,-5 7 216,-5 3 352,-1 6 48,-1 2 16,-1 7 32,4 0 89,2 5 55,8 1 24,8 1-64,9 0-344,9-1-224,12-4-96,10-5-40,11-8 72,9-7 64,7-11-905,12-8 753,-5-6-5761</inkml:trace>
</inkml:ink>
</file>

<file path=ppt/ink/ink9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806 0 10658,'-7'1'264,"-10"4"-160,-8 3-856,-7 5 48,-6 5-48,-7 6 240,-6 4 672,-6 4 256,-4 4 184,-4 6 32,0 3-88,-2 4-24,3 3-56,5 3-47,7-1-241,11 1-224,9-3-360,12-6-65,12-4-287,11-8 112,12-10-120,11-9-400,12-12-337,9-12-463,10-10 984,-4-2-2521</inkml:trace>
</inkml:ink>
</file>

<file path=ppt/ink/ink9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696 21 5689,'-1'-3'520,"-3"-1"945,-3-2-1865,-1 1 31,-6 2 25,-3 4 192,-7 6 488,-3 7 185,-8 7 191,-4 7-24,-5 9 0,-3 6-16,-6 6-16,-3 7 48,-2 3 33,0 4-49,2 0-216,8 2-176,8-4-560,9-2-224,12-6-408,9-3-169,10-11-191,10-8 72,6-10-208,11-9-377,7-12 1137,0-5-4001</inkml:trace>
</inkml:ink>
</file>

<file path=ppt/ink/ink9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239 0 6097,'-9'7'-72,"-10"7"184,-9 11-648,-7 7 784,1 6 408,-1 4 201,5 0 239,6 0-192,7-2-248,9-4-192,11-4-328,9-2-48,10-2-88,10-3-24,10-1-96,7 0-48,9-3-88,7-3-72,7-4-296,7-6-160,4-5-112,3-7 71,3-7 393,3-6 216,1-6 200,1-5 0,0-4-184,2-3-120,-3-3-264,0-2-24,-4-1 200,-6 0 128,-7 2-136,-9 4 328,-16 7-3009</inkml:trace>
</inkml:ink>
</file>

<file path=ppt/ink/ink9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635 566 1344,'-9'1'376,"-15"5"353,-13 4-345,-15 5-104,-10 5-144,-9 5 160,-2 3 576,-1 3 240,5 1 136,9 0-247,13-4-809,14-2-256,13-7-136,16-5 96,15-7 352,13-7 72,16-8-16,14-8-64,11-7-160,14-8-24,9-4 32,7-4 56,7-5 96,4 1 16,4-4-16,1 1-56,1-1-128,1-1-56,0-1-352,-2-2-144,-4 2-136,-6 0-16,-9 3 288,-12 3 96,-12 5 112,-13 4-25,-14 8-599,-13 3-936,-11 8 984,-11 5-3033</inkml:trace>
</inkml:ink>
</file>

<file path=ppt/ink/ink9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4 624,'8'-1'24,"3"-2"-672</inkml:trace>
</inkml:ink>
</file>

<file path=ppt/ink/ink9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465 0 1296,'-4'1'312,"-9"2"360,-8 3 41,-9 2 223,-6 5 72,-6 2-32,-2 2-152,-4 3-423,3 1-185,2-2-256,2 0-224,7-4-705,5-2-543,8-4 736,7-3-3017</inkml:trace>
</inkml:ink>
</file>

<file path=ppt/ink/ink9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562 0 3169,'-10'7'488,"-11"11"488,-15 9-608,-12 9-160,-12 5-152,-8 4-80,-7 2-424,-5 4-216,-8-1 328,12-8-3457</inkml:trace>
</inkml:ink>
</file>

<file path=ppt/ink/ink9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0 143 6833,'4'3'72,"10"1"-264,14 2 112,11 1 72,9-2 8,12 1 104,5-5 104,7-1 161,3-5 47,5-4 0,5-2-72,4-2-168,5-2-56,6-2-96,4-1-24,4 1-176,3 0-352,3-1-1305,0 0 1113,-19 1-4825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1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0 1320,'-8'9'168,"5"3"120,6 1-480,6-1 144</inkml:trace>
</inkml:ink>
</file>

<file path=ppt/ink/ink9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0 298 2889,'4'0'480,"6"2"232,8-2-144,10 1 0,12-2-32,13-1 64,10-2 105,14-1-89,10-5-232,9-6-168,8-2-192,8-6-32,7-4-184,8-4-184,3-6-449,6-2-351,3-5 624,-21 7-4617</inkml:trace>
</inkml:ink>
</file>

<file path=ppt/ink/ink9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7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0 291 2481,'15'-4'8,"23"-8"-425,24-8-159,21-9-48,20-8 48,12-6 368,9-5 168,5-4 40,-18 6-48</inkml:trace>
</inkml:ink>
</file>

<file path=ppt/ink/ink9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1552 0 9922,'-14'7'224,"-20"7"64,-22 10-872,-20 11-112,-17 7 48,-12 8 200,-9 5 264,-6 1 408,-4 1 48,-3-1-40,1 2-112,0-3-224,5-1-416,3-1-1305,9-4 1121,20-8-4865</inkml:trace>
</inkml:ink>
</file>

<file path=ppt/ink/ink9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0 439 6417,'12'-3'600,"18"-6"657,17-3-945,19-8-264,15-4-24,12-5-32,11-5-72,5-4-192,4-2-104,2-2-360,-1-4-249,-2-2-567,-1-3 792,-20 8-3129</inkml:trace>
</inkml:ink>
</file>

<file path=ppt/ink/ink9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1656 0 9746,'-15'6'144,"-21"5"-184,-22 8-888,-21 11-112,-17 6 7,-15 6 377,-11 7 440,-11 3 616,-6 4 184,-7 3-7,-4 0-201,1 1-448,-3 0-712,4-1 463,26-10-6416</inkml:trace>
</inkml:ink>
</file>

<file path=ppt/ink/ink9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0 621 7338,'15'-6'312,"23"-7"8,21-8-136,20-5-160,17-6-16,12-5-24,9-1-8,6-4-40,2-1-56,1-2-56,1-1-8,-4-2-96,-1 1-153,-4-1-567,-4 2-408,-5-1 696,-18 11-3057</inkml:trace>
</inkml:ink>
</file>

<file path=ppt/ink/ink9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2215 0 10402,'-21'11'104,"-30"13"432,-29 12-1960,-24 13-72,-20 12 488,-13 3 767,-9 3 562,-5 1 607,-3-4 64,1-2-352,2-2-232,4-3-432,7-2-304,7-4-480,8-5-40,9-4-561,9-4-623,8-5 1328,23-6-3305</inkml:trace>
</inkml:ink>
</file>

<file path=ppt/ink/ink9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0 951 2641,'12'-5'768,"20"-8"696,18-5-592,20-6-200,13-3-256,11-3-87,10-1-129,4-3-56,6 1-96,3-4-16,1 1-8,1-2 16,0-1 64,1 1 16,0-3 16,2 1-8,0-2-48,5-2-40,-1-1-112,4-2-144,1 0-264,-1 0-121,-4 2-335,-4 1-136,-9 4-464,-11 3 776,-21 8-1825</inkml:trace>
</inkml:ink>
</file>

<file path=ppt/ink/ink9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2691 0 1624,'-10'4'456,"-16"9"689,-17 5 79,-18 10-8,-13 6-112,-13 3-335,-11 7-41,-11 4 0,-6 2-40,-7 3-80,-5 3-112,-5 0-224,-3 3-48,-2-1-104,0-1-56,-1 2-40,-2 0-48,1 0-136,1-1-96,0 0-200,4-3-184,3-4-616,11-3-416,7-6 871,26-8-5424</inkml:trace>
</inkml:ink>
</file>

<file path=ppt/ink/ink9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0 929 4889,'11'-2'704,"14"-3"1057,17-4-1417,13-5-56,16-2-160,11-7-48,9-5-56,11-3-16,6-6 0,7-4 0,3-4 0,4-3 0,4-2 8,2-2-16,2-1-8,3 0-24,3-1-368,3 0-192,0-1-601,2 1-143,-1-1 248,0 2 96,-1-1 736,-27 11-2121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1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93 1024,'-39'19'72,"11"-1"64,7-4 24,12-8 360,6-3 65,13-8 31,7-2-8,11-8-336,8-3-48,9-3-56,9-1-112,9-1-600,4 2-488,3 0 560</inkml:trace>
</inkml:ink>
</file>

<file path=ppt/ink/ink9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1147 0 8690,'-10'6'216,"-16"8"664,-14 8-2176,-14 9 200,-9 5 247,-9 5 393,-5 1 864,-7 0 249,-3 0 119,0-3-120,-2 0-440,3-2-272,4-3-368,7-2-64,10-4-32,9-4 39,15-6-231,12-6-56,12-3 64,10-8 144,13-6 632,10-5 160,11-6 48,9-3-40,7-5-104,7-1-32,6-3-40,10-3-8,4-3-88,5-1-104,6-1-152,1-1-48,-1-2-64,1 1 56,-3 0-32,-2-1-184,-5 1 352,-14 6-2385</inkml:trace>
</inkml:ink>
</file>

<file path=ppt/ink/ink9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8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1971 0 4433,'-8'4'-344,"-13"10"-424,-14 7 160,-12 9 560,-11 6 440,-10 6 384,-8 3 80,-8 3-152,-4 2-208,-7 3-256,-3 2-72,-5 2-120,-2 2-24,-5 3-16,-2 2-8,-2 2-32,0 0-40,3-2-88,2-3-80,6-5 0,9-7 8,8-9-520,11-5 536,18-11-4217</inkml:trace>
</inkml:ink>
</file>

<file path=ppt/ink/ink9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0 609 5025,'15'-4'712,"20"-8"929,19-9-1313,18-7-696,14-7-257,8-6-279,5-2 16,1-4 432,-3 1 296,-1-2 312,-6 1 0,-4-2-64,-2 1-120,0-1-1144,-2 0 832,-15 7-2801</inkml:trace>
</inkml:ink>
</file>

<file path=ppt/ink/ink9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2142 0 3481,'-14'7'8,"-18"11"504,-19 10-744,-20 9 320,-15 6 840,-13 6 248,-7 3 241,-8 1 15,-7 2-376,-1-1-176,-4 3-304,-2-1-175,2 0-225,1-2-48,3 1-80,6-2-16,6-4-32,9-4-40,9-4-168,12-8-193,12-8-399,14-4-312,15-8-232,12-6 135,15-5 425,13-10 344,12-3 464,10-7 120,14-3 208,10-3 48,8-4-31,10-1-73,7-3-184,8-2-56,6-1-24,4-3-8,4-1-16,3 0 0,2-3 8,1 0-8,-1 0 8,1 0 0,-1-2-8,-1 1 0,1 1-8,-1 0-24,1 0-312,-2 0-329,-2 1-719,-2 0-408,-2-1 912,-19 7-1705</inkml:trace>
</inkml:ink>
</file>

<file path=ppt/ink/ink9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2493 0 8210,'-3'3'-456,"-7"1"-1305,-6 7-103,-7 5 1072,-4 3 584,-7 6 1568,-6 5 200,-4 2-71,-8 3-377,-5 2-664,-2 3-192,-4 5-200,0 1-32,-5 6-24,-2 0-16,-2 3 0,-1-1 8,-5-1 8,-1 1-80,-4-2-168,-3 1-80,-4 0-160,-5 3 16,-6 0 72,-3 2 56,-8 0 167,-5 5 57,-6 2 104,-6 1 24,-5 1 0,-2 0-248,-1-1 176,22-11-6369</inkml:trace>
</inkml:ink>
</file>

<file path=ppt/ink/ink9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0 630 5665,'12'-2'368,"18"-5"208,17-5-384,21-4-96,14-7-96,15-5-144,9-4-128,8-4-136,6-5 0,2-4 136,0-4 112,3-3-48,-1-4-96,3-1-320,0-4-336,2 0 568,-22 9-2353</inkml:trace>
</inkml:ink>
</file>

<file path=ppt/ink/ink9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68 0 7386,'-11'6'-841,"-15"9"305,-5 3-5473</inkml:trace>
</inkml:ink>
</file>

<file path=ppt/ink/ink9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2540 0 4857,'-20'13'824,"-25"16"921,-28 17-1217,-22 16-328,-18 12-176,-14 12-8,-12 5-8,-7 4-8,-6 2 32,-5-1 8,-5-3 48,0-6 0,-2-6-48,2-7-24,3-8-216,7-9-128,8-8-616,6-9-433,11-8 745,24-11-4393</inkml:trace>
</inkml:ink>
</file>

<file path=ppt/ink/ink9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0 873 2729,'15'-4'168,"20"-6"216,23-8-368,21-8-16,17-6 8,15-4 120,8-5 296,9-1 120,4-3 216,2-1-24,2-2-120,1-1-55,4-1-201,0-3-104,3-5-248,2-2-200,2-4-537,-1-2-463,0-2 624,-26 11-4449</inkml:trace>
</inkml:ink>
</file>

<file path=ppt/ink/ink9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1841 0 4465,'-13'7'-408,"-19"10"-208,-18 11-232,-18 8 856,-15 9 512,-10 6 600,-8 3 168,-6 5-120,-5 4-319,-5 2-529,-5 3-176,-5 1-96,-4-1-24,-5 0-216,-2-2-376,-5-2-953,-2-2 865,22-11-4489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1 4057,'-24'9'840,"-2"7"760,3 1-735,7 4-497,2-2-248,10-5-192,2-2-64,5-8-88,5-2 16,7-8 15,4-5-47,8-5-336,3-2-248,6-2-296,4 2-184,5 0 768</inkml:trace>
</inkml:ink>
</file>

<file path=ppt/ink/ink9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0 915 3009,'18'-7'280,"24"-9"200,23-7-40,19-8 32,16-3 80,9-4 96,6 1 8,3-1-200,4-2-159,2 1-241,4-3-40,4-3-16,4-4 8,1-2-16,5-4-144,0-5-353,1-2-135,0-1-296,-1-3-200,-5 2 712,-23 9-3145</inkml:trace>
</inkml:ink>
</file>

<file path=ppt/ink/ink9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9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1316 0 9506,'-15'8'-176,"-21"12"-40,-19 12-768,-20 10 288,-14 10 400,-12 7 240,-8 1 248,-7 2 96,-3-3 16,-5-2-48,-1-1-544,0-3-945,1-1 737,21-10-5609</inkml:trace>
</inkml:ink>
</file>

<file path=ppt/ink/ink9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1229 4705,'6'0'-288,"6"-5"-336,10-2-440,13-2 31,8-5 697,11-5 656,7 0 929,10-5 215,5-4 72,9-4-327,8-5-577,5-5-216,9-4-344,7-6-48,4-1-16,2-4-8,2-4-8,3-2 0,0-1-24,0-2 0,1 0-72,-1-1-144,-2-2-400,1 2-289,-4-3-447,-2 1-360,-4 2 992,-22 11-1641</inkml:trace>
</inkml:ink>
</file>

<file path=ppt/ink/ink9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3109 0 6649,'-14'7'481,"-18"8"631,-21 11-2008,-19 9-529,-15 7 137,-15 5 688,-11 5 616,-12 3 864,-7-1 88,-10 2 112,-3 2-967,-6 2-33,-6 5-88,-3 3-16,-3 7 8,-4 2 64,-1 2 64,2 3 88,1-1-8,7-4-40,5-3-88,12-6-392,9-8-353,14-8 377,25-15-6273</inkml:trace>
</inkml:ink>
</file>

<file path=ppt/ink/ink9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0 481 7402,'8'-2'384,"12"-2"208,16-4-536,15-8-96,18-5-192,16-8-72,12-9-232,10-7-97,10-8-23,3-6 64,8-7-112,5-8 448,-19 8-4225</inkml:trace>
</inkml:ink>
</file>

<file path=ppt/ink/ink9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22 0 5625,'-3'1'-424,"-6"2"432,-1 0-5217</inkml:trace>
</inkml:ink>
</file>

<file path=ppt/ink/ink9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2464 0 3633,'-17'6'432,"-23"6"304,-27 9-224,-24 11-176,-22 9 32,-19 8 16,-13 10-16,-15 5-136,-9 8-111,-7 4-81,-4 5-8,-2 3 120,4 1 40,6 1-24,13-5-24,12-3-656,15-5-657,17-7 649,26-15-5129</inkml:trace>
</inkml:ink>
</file>

<file path=ppt/ink/ink9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153 0 4889,'-14'6'-8,"-18"5"-432,-21 8 160,-1 1-3881</inkml:trace>
</inkml:ink>
</file>

<file path=ppt/ink/ink9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667 0 3073,'-22'14'472,"-28"17"416,-25 16-456,-14 11-624,-4 8-312,2-2-224,9-2 16,15-10 360,16-12 336,19-10 272,17-13 0,19-15-120,20-9-72,16-11-72,17-8-8,16-10-8,13-4 0,14-6 24,10-5 0,8-1-560,5-1 415,-17 7-2151</inkml:trace>
</inkml:ink>
</file>

<file path=ppt/ink/ink9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1683 0 8818,'-17'7'144,"-23"13"-208,-25 10-40,-20 14 104,-15 9 8,-11 7 16,-7 5 0,-1 2 0,-3 0-8,2 3-8,5-1-16,4-2-336,7-1-256,7-3-385,10-4-191,9-4 192,10-8 248,14-5-224,11-7 656,14-9-2497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6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712 1 5649,'-61'69'752,"-59"76"545,-37 55-1425,1 20-1609,31-10-319,59-43 800,40-49-1265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5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1 3161,'-7'3'256,"-7"1"168,-2 4-216,3-1-152,-2 2-32,7 0-24,4 0-24,5-2-424,2-1-288,6-1 376</inkml:trace>
</inkml:ink>
</file>

<file path=ppt/ink/ink9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0 256 2088,'15'-9'72,"20"-12"0,18-12-56,13-10-304,9-6-224,4-6 272,-11 9-968</inkml:trace>
</inkml:ink>
</file>

<file path=ppt/ink/ink9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0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1563 42 1872,'4'-3'577,"2"-5"647,1-2-216,-4 0-408,-7 2-160,-10 5-104,-11 6-24,-13 5 80,-9 8 41,-11 3-121,-9 6-32,-9 5-104,-7 5-80,-6 4-88,-8 6-24,-6 5 0,-4 6 0,-2 5 32,-2 5 24,3 2 8,5 5 0,9 1-264,10 1-376,14-4-1273,14-2 1081,16-16-3929</inkml:trace>
</inkml:ink>
</file>

<file path=ppt/ink/ink9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2319 0 6169,'-14'4'248,"-19"6"168,-24 11-464,-22 10-88,-21 11-8,-16 11 56,-16 9 64,-12 6 184,-9 9 48,-5 6-32,-6 7-31,-1 5-89,2 2-32,3-1-120,7-3-153,13-6-367,14-10-328,18-11-520,19-12 736,24-13-2337</inkml:trace>
</inkml:ink>
</file>

<file path=ppt/ink/ink9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1303 1064,'12'-8'272,"16"-12"384,22-14-167,17-11-33,16-9-8,14-11 72,11-2 288,7-4 152,5-1 112,5 2-167,-1 2-441,4 2-192,1 3-192,1 1-32,4 3-24,-1 2 0,3 1-8,0 1-24,-2 3-104,1 3-32,-2 4-184,-1 5-120,-2 2-305,-2 4-231,-1 5 536,-23 5-4905</inkml:trace>
</inkml:ink>
</file>

<file path=ppt/ink/ink9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0 315 4585,'0'-1'-272,"1"-1"176,6 0-512,6-5 248,10-3 504,9-6 56,10-5 152,8-4 128,7-3 32,5-3-16,7 1-176,4 0-152,2 2-144,2 4-24,1 3-24,-2 4-8,-4 5-24,-5 5 0,-7 4-224,-9 4-56,-8 5 0,-11 1 40,-14 4 256,-11 2 40,-16 4-128,-11 1-48,-15 4 16,-11 3 40,-8 2 240,-7 1 40,-1-1-32,-1-3-168,5-3 16,12-6-4225</inkml:trace>
</inkml:ink>
</file>

<file path=ppt/ink/ink9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3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904 38 2873,'7'-2'136,"9"1"176,6 0-48,4-2 112,3 3 16,-1 1-72,-4 1-72,-8 3-88,-9 2-24,-10 3 40,-9 4-16,-13 0-8,-8 3 0,-9 0-120,-8-2-144,-5 2-552,-6 0-184,-7-3-80,-5-2 80,-3-2 479,-3-3 265,0-4 473,3-4 167,4-4 176,8-3-48,10-2-112,8 0 32,10-2 280,7 1 137,9-1 175,6 2-40,6 2-336,4 0-128,7 2-248,5-1-87,7 1-33,8 1-48,7-2-112,6 0-32,7-2-32,7 1-8,6-2-32,2 0-16,1 1-8,1-3-8,0 4-8,-2 0-16,-4 3-192,-3 4-136,-6 4-256,-6 2-113,-9 4-159,-6 2 32,-8 2-744,-6 2 912,-6-2-6378</inkml:trace>
</inkml:ink>
</file>

<file path=ppt/ink/ink9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4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 0 11578,'-4'0'-912,"-5"0"-56,1 1-8730</inkml:trace>
</inkml:ink>
</file>

<file path=ppt/ink/ink9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5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0 191 5497,'0'-3'936,"1"-1"713,4-5-721,4-3-800,8-4-128,8-2-24,10-3-8,8 0 16,6 0 16,6 1 8,0 3 0,2 3-8,0 6-16,-3 2-168,-4 5-280,-4 5-224,-9 6-97,-11 5 137,-8 5 120,-11 7 176,-9 2 96,-11 6-8,-8 0 104,-8 0-192,-7-1-144,-3-3-568,-4-5 567,7-6-1831</inkml:trace>
</inkml:ink>
</file>

<file path=ppt/ink/ink9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6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563 0 904,'-3'4'200,"-2"6"168,-8 5 152,-7 6 313,-8 3 119,-8 4 200,-10 0-128,-7 2-432,-5-2-168,-3 1-440,-4-1-400,1-1-1000,3-5 800,11-4-3889</inkml:trace>
</inkml:ink>
</file>

<file path=ppt/ink/ink9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7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1086 0 10298,'-4'3'240,"-9"2"-240,-7 5-384,-11 4 176,-9 4 16,-10 3 544,-8 5 144,-7 0 112,-6 4 9,-6 1-305,-2 2-128,-4 4-96,1 2 8,2 1 88,4 2-8,6-1-112,9-2-112,13-1-312,10-3-232,13-4-313,11-3-239,13-6-688,11-5 1016,4-7-6418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7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2 150 1944,'-1'4'4624,"1"-4"-4607,1 0 1,-1-1 0,1 1-1,-1 0 1,1 0 0,-1-1 0,1 1-1,-1 0 1,1 0 0,-1 0-1,1 0 1,-1 0 0,1 0-1,-1 0 1,1 0 0,-1 0-1,1 0 1,-1 0 0,1 0-1,-1 0 1,1 1 0,-1-1-1,1 0 1,-1 0 0,1 0 0,-1 1-1,1-1 1,-1 0 0,0 1-1,1-1 1,-1 0 0,0 1-1,1-1 1,-1 1 0,0-1-1,1 0 1,-1 1 0,0-1-1,1 1 1,-1-1 0,0 1-1,0-1 1,0 1 0,0-1 0,0 1-1,1-1 1,-1 1 0,0-1-1,0 1 1,0-1 0,0 1-1,0-1 1,-1 1 0,1-1-1,0 1 1,0-1 0,0 1-1,0-1 1,0 1 0,-1-1 0,1 1-1,0-1 1,0 1 0,-1-1-1,1 1 1,0-1 0,-1 0-1,1 1 1,-1 0 0,27-6-447,0-1 1,0-1-1,-1-1 1,0-1 0,0-2-1,-1 0 1,33-21-1,-25 14-93,0 2-1,2 0 1,38-10-1,-36 17 155</inkml:trace>
</inkml:ink>
</file>

<file path=ppt/ink/ink9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8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517 0 6857,'0'0'945,"0"1"1591,0-2-2440,-1 2-160,-2 1 32,-2 3 144,-4 2 144,-3 3 304,-5 3 129,-4 5 47,-4 3-80,-5 4-272,-5 3-96,-2 3 48,-5 1 72,-1 2 96,-1 1-8,1 0-176,4 0-112,4-3-176,6-1-128,7-4-312,8-6-144,6-3-80,5-7 80,7-5 72,7-8-248,6-6-937,5-7-887,9-6 1296,-4 0-6146</inkml:trace>
</inkml:ink>
</file>

<file path=ppt/ink/ink9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19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814 24 3441,'3'-3'1240,"1"-1"1305,0-2-369,0 1-888,-5 0-344,-4 4-399,-9 4-25,-7 5 200,-7 5 80,-8 4-48,-7 4-104,-5 5-280,-7 5-144,-3 4-184,-3 4-40,-1 2-88,-1 0-40,2-2-128,2-4-40,5-4 8,4-5 0,9-6-192,11-6-216,8-4-312,9-3-17,9-3 41,8-1 136,9-2-192,7 1-520,8-4 919,-1-1-5984</inkml:trace>
</inkml:ink>
</file>

<file path=ppt/ink/ink9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0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828 0 3537,'0'4'248,"-3"6"288,-4 7-248,-4 5 24,-7 5 272,-5 4 232,-8 1 321,-6 3 151,-6 0-192,-6 1-272,-4 1-536,-3 1-280,-5-1-240,-2 1-72,-2-1-128,-2-4-32,2 0-176,0-5-336,4-3 584,11-7-7130</inkml:trace>
</inkml:ink>
</file>

<file path=ppt/ink/ink9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1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0 321 8506,'4'1'288,"6"-2"8,7-2-280,7-1-24,10-2 0,6-4 24,3 1 96,3-4 192,0-1 40,-2-1-8,0-2-72,1 0-176,-1-1-40,-1-2-32,1 1 0,1-3-136,-1-1-264,5-3-768,-1 0-648,4-5 903,-11 3-5384</inkml:trace>
</inkml:ink>
</file>

<file path=ppt/ink/ink9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322"/>
    </inkml:context>
    <inkml:brush xml:id="br0">
      <inkml:brushProperty name="width" value="0.35" units="cm"/>
      <inkml:brushProperty name="height" value="2.1" units="cm"/>
      <inkml:brushProperty name="color" value="#503920"/>
      <inkml:brushProperty name="inkEffects" value="pencil"/>
    </inkml:brush>
  </inkml:definitions>
  <inkml:trace contextRef="#ctx0" brushRef="#br0">216 13 4657,'-4'1'416,"-7"0"664,-7 4-1024,-5-1 104,-5 1 545,-3 2 263,2-1 280,1-2-32,8-1-616,3-2-328,10-2-336,10-2-128,8-2 24,11-2-96,11-2-520,8 1-472,4-2 632,-2 3-7402</inkml:trace>
</inkml:ink>
</file>

<file path=ppt/ink/ink9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0 418 3161,'7'1'32,"5"-1"64,8 0-104,3-1 256,7-2 232,1-3 232,4-2 248,4-2 72,1-4-31,5-2-169,3 0-352,3-5-104,4 0-184,6-3-64,2 0-80,7-1-16,2 0-16,3-1-16,0 1-104,1 0-192,-2 0-304,-7-1-168,-4 3-577,-8 2-407,-9 1 1008,-13 6-3465</inkml:trace>
</inkml:ink>
</file>

<file path=ppt/ink/ink9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666 0 9138,'-10'3'-40,"-11"2"-656,-11 5-48,-9 3 160,-5 1-1,-3 1 345,-3 2 160,-1 1 240,-1-1 0,-2 0-120,2-2-176,2-1-496,-1-1-408,2 0 528,9-4-3697</inkml:trace>
</inkml:ink>
</file>

<file path=ppt/ink/ink9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11 381 4097,'-1'1'328,"-3"2"104,1 0-248,0 0-104,4 1 144,5-1 384,2-2 216,5 1 329,3-4 55,5-1 40,6-2-104,3-2-327,6-3-177,9 0-304,4-2-104,8-2-96,3-2-16,5-1 32,5 2 24,3-2 64,3-1 0,3-2-48,2-1-48,-1 0-72,1-2-32,-2-1-24,-3 1-16,-2 1-304,-6 1-272,-6 1-760,-5 2-489,-6 1-1511,-5 3 1815,-10 3-4664</inkml:trace>
</inkml:ink>
</file>

<file path=ppt/ink/ink9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906 0 8442,'-10'3'-256,"-12"1"-184,-13 4-769,-9 5 617,-8 1 280,-3 1 344,-3 1 496,-2-1 48,0 1-31,1 0-161,-2 0-344,1 1-104,0 0-248,2-1-193,0 0-423,2 2-296,2-1 664,10-3-3585</inkml:trace>
</inkml:ink>
</file>

<file path=ppt/ink/ink9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0 626 2200,'6'-1'889,"6"-3"887,10-5-120,9-2-559,8-3-305,9-4-232,8-2-8,7-2 40,7-3 24,5-1 0,4 0-15,4-4 47,3 2-48,1-1-216,4-1-96,-1 1-176,1 0-40,-1-2-40,-2 0 0,-2 2-16,-4 1-48,-5 1-424,-3 2-248,-8 2-416,-3 2-209,-10 2-583,-8 3-793,-9 2 1569,-11 3-3601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60 3313,'-6'-7'664,"-6"-4"528,0-1-352,-2 3-504,2 0-168,5 5-216,1-1-104,8 2-696,5 3 688,6 3 136,7 2 16,10 1-176,4 0-408,11-2 360</inkml:trace>
</inkml:ink>
</file>

<file path=ppt/ink/ink9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0 687 8642,'3'-2'384,"5"-1"216,10-2-544,11-5-56,13-3-8,9-1 16,10-4 152,9-2 352,4-1 176,6-1 265,3-3-17,1 0-216,2-2-136,6 0-280,2-1-96,3 0-136,3 0-24,2 0-24,-1-1 0,-1 1 0,-2 0-16,-4 1 0,-1-1-16,-4 2-104,-3-1-168,-1-1-480,-2 1-288,-3 2-713,-2 0-495,-6 0 1272,-13 5-6762</inkml:trace>
</inkml:ink>
</file>

<file path=ppt/ink/ink9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1192 0 696,'-14'4'328,"-18"7"216,-17 5-8,-16 5-239,-11 1-65,-7 1 104,-8 0 112,0 0 200,-1-2 136,3 0 184,5-1-80,5-2-263,8-1-153,10-2-456,8-1-272,9-1-521,6-1-271,9-1-56,7-2 232,5-2 504,8-3 128,6-3 240,4-1-3153</inkml:trace>
</inkml:ink>
</file>

<file path=ppt/ink/ink9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793 0 9794,'-4'0'32,"-5"0"-448,-8 1-24,-5 2 376,-6 3 176,-5 2 400,-5 2 24,-2 3-112,-3 2-152,-1 2-224,-4 4-32,1 0-16,0 3 0,1 0-16,-1 2-16,3 4-24,-1-1-72,2 2-272,3 1-232,4-3-920,4 1-809,9-4 1297,6-4-3521</inkml:trace>
</inkml:ink>
</file>

<file path=ppt/ink/ink9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132 0 5953,'-6'4'336,"-8"5"977,-4 5-2498,-2 2 105,0 4 40,1 2 144,5-1 816,3-2 200,4-2 224,4-5 8,6-2-328,5-4-488,6-5 240,3-1-3249</inkml:trace>
</inkml:ink>
</file>

<file path=ppt/ink/ink9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6 0 1352,'-3'1'32,"0"-1"-1416</inkml:trace>
</inkml:ink>
</file>

<file path=ppt/ink/ink9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166 0 4009,'-4'1'512,"-4"4"384,-6 0-440,-3 5-408,-2 4-24,-2 3 120,0 2 136,3 4 232,2 1 9,2 0-129,4-2-176,6 0-408,5-2-48,6-3-441,7-3-255,6-6-632,5-5 752,0-3-2761</inkml:trace>
</inkml:ink>
</file>

<file path=ppt/ink/ink9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766 3 7690,'-3'0'56,"-3"-2"-344,-3 1-56,-4 2 320,-2 2 224,-5 3 632,-2 2 200,-4 3 208,-6 2-80,-4 2-319,-4 5-129,-3 1-208,-3 4-40,0 5-8,-2 2 24,-2 6 32,0 2-24,-2 7-111,4 2-97,4 4-264,5 0-64,7 2-128,8-5-81,9-4-103,8-6-112,10-7-128,11-7-16,9-8-576,9-8-433,13-10 905,-5-5-9898</inkml:trace>
</inkml:ink>
</file>

<file path=ppt/ink/ink9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778 80 4785,'0'-3'256,"-3"-4"232,-1-3-1056,-1-2-152,-4-1 128,0 0 520,-2 4 392,-5 0 720,-2 5 192,-3 4 137,-4 4-113,-4 5-272,-3 3-160,-2 5-216,-5 3-63,-3 3-17,-2 4 40,-2 3 144,-4 3 56,0 2-16,0 3-32,0 3-95,5 2-89,3 2-184,7 1-96,8 0-240,6 1-88,7-1-144,7-3-80,8-1-208,5-5-113,8-6-207,4-8-256,7-7-448,5-11-417,6-7 1033,-2-7-8682</inkml:trace>
</inkml:ink>
</file>

<file path=ppt/ink/ink9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501 0 7730,'-4'0'456,"-5"0"696,-5 1-1256,-5 4 352,-5 3 256,-5 3 560,-1 3 257,-6 4 103,0 3-120,-3 5-408,0 2-175,-1 3-193,1 1-56,3 3-120,4 1-80,4 1-192,7-1-72,6-1-168,5-1-56,9-2-128,7-3-88,6-2-128,7-3-89,9-6-399,7-4-160,6-7-656,5-7-865,4-8 1633,-8-2-7026</inkml:trace>
</inkml:ink>
</file>

<file path=ppt/ink/ink9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737 1 10498,'-6'0'112,"-8"-1"-392,-7 2-80,-8 4 232,-7 2 16,-4 5 336,-4 4 136,-4 5 136,-3 4 48,-3 4-95,-2 6-81,1 3-136,-1 4-64,5 2-120,4 2-8,5-1 0,8 1-16,7-1-160,11-2-160,6-1-248,11-4-313,8-3-375,7-3-448,8-7 880,-2-6-6378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3.0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1 4065,'20'0'720,"-10"3"704,1 3-223,-10 1-297,-1 4-160,-7 1-320,-2 1-128,-6-1-272,-2-1-96,-1-4-320,3-4-272,0-4-1001,-2-5 945</inkml:trace>
</inkml:ink>
</file>

<file path=ppt/ink/ink9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426 261 12051,'-7'1'240,"-8"0"-536,-9 5-185,-6 1-207,-8 4 16,-2 3 320,-5 3 168,0 1 264,-1 3 0,4 0-56,6-1-272,9-2-432,7-1-296,9-2-401,11-2-7,10-2 72,11-2 320,9-1 552,10-4 432,10-1 320,7-4-224,7-5-657,4-4-175,1-4 368,1-3 480,-5-1 984,-3-1 201,-6-1-57,-8 2-144,-5 1-240,-7 4-39,-7 5-89,-6 4-32,-7 4-136,-6 4-136,-5 4-168,-5 3-40,-2 5 80,-2 1 48,1-1 48,1 0-31,7-2-97,4-3-72,9-4-56,9-3-16,10-5-56,10-6-24,13-4-32,11-6-8,11-4 0,9-3 8,12-3 0,8-1 0,9 0-8,7-1 0,2-2-112,2 2-136,-2-3-225,-1-1-167,-7 0-752,-8-2-648,-6-3 1127,-24 7-5688</inkml:trace>
</inkml:ink>
</file>

<file path=ppt/ink/ink9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 0 4001,'-15'7'48,"-20"7"1264,-5 3-6673</inkml:trace>
</inkml:ink>
</file>

<file path=ppt/ink/ink9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0 153 3537,'10'-4'400,"13"-6"592,16-9-1384,14-4-624,12-7-185,11-5 577,-9 3-1072</inkml:trace>
</inkml:ink>
</file>

<file path=ppt/ink/ink9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2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73 336,'14'-7'24,"19"-9"24,16-9-56,1 0-392</inkml:trace>
</inkml:ink>
</file>

<file path=ppt/ink/ink9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42 0 4081,'-7'3'-8,"-10"2"896,-1 1-5849</inkml:trace>
</inkml:ink>
</file>

<file path=ppt/ink/ink9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0 282 5393,'4'-3'680,"4"-6"1121,8-3-1657,5-5-16,8-3-88,4-1-8,4 0 128,4 2 104,0-1 72,1 2 8,-1 0-136,0 1-96,-1 1-96,-1 1-16,0 1-264,-2 1-144,-4 4-136,-2 0 0,-6 2 160,-7 4 152,-7 2 168,-5 4 24,-9 5 88,-6 3 16,-7 6 32,-6 3 48,-8 1 32,-3 3 0,-3 1-32,-3 2-64,-2-1-40,-1 1-8,0-3-56,1-1-96,3-3-160,5-3-104,5-5-593,8-3-199,8-4-440,10-3 680,4-2-1729</inkml:trace>
</inkml:ink>
</file>

<file path=ppt/ink/ink9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2025 0 9106,'-1'0'448,"-3"1"288,-3 4-656,-6 3-40,-3 6 160,-9 8 488,-6 6 169,-9 10 143,-7 6-144,-9 6-432,-8 3-120,-5 3-24,-6 2 24,-5-1 64,-6-1-16,-4-2-120,-3-4-55,-4-1-121,-3-1-168,-3-1-313,-1 0-111,-1-1-184,-2-1 64,3-3 176,2-3 32,8-5-48,8-4-160,10-4-721,12-4-735,14-7 1168,14-2-6602</inkml:trace>
</inkml:ink>
</file>

<file path=ppt/ink/ink9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534 553 2769,'14'-5'1104,"18"-6"744,19-8-367,16-4-313,12-4-624,10-1-208,4-1-96,4-2 16,1 0 8,-1 0 0,-2 0-80,-4 2 40,-4-2 40,-3 2-8,-5-1-32,-4 2-88,-7 1-112,-6 4-120,-5 2-304,-7 1-96,-10 5 8,-8 2 88,-11 3 368,-12 3 88,-11 3 24,-14 5 8,-11 6-56,-11 6 0,-12 8 72,-9 6 40,-12 9 96,-11 8 72,-11 6 104,-8 9 40,-11 5 1,-8 8-73,-6 3-136,-6 7-72,-4-1-72,-1 3-16,2-3-32,4-4-32,6-5-304,7-8-448,10-8-1617,6-8 1377,22-12-7882</inkml:trace>
</inkml:ink>
</file>

<file path=ppt/ink/ink9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0 672 11354,'8'-2'304,"15"-7"-119,13-3-209,15-5-105,10-4-79,10-3 8,4-1 56,2-2 144,0-2 280,0-1 73,0 0 15,-3-3-56,4 0-192,1-2-88,3-3-344,1-3-272,5-2-545,-1-2-319,-1-3-656,-1 2-145,-5 0 1233,-15 8-2745</inkml:trace>
</inkml:ink>
</file>

<file path=ppt/ink/ink9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2774 102 9130,'-11'6'552,"-18"6"672,-15 10-1224,-15 7-8,-11 5-32,-9 5 32,-9 1 16,-6 4 16,-7-1 0,-8 1-16,-7 2-8,-8 0 0,-6 5 0,-6 0 0,-7 5 16,-2 2 8,-2 4-8,1 1 8,3 1-24,7 2 0,7-2-232,10-2-112,9-5-72,13-5 16,14-8 256,15-9 48,15-9-208,16-7-240,16-12-160,14-9 72,15-8 319,15-8 313,11-6 209,13-5 39,12-6 0,10-3 8,10-3 8,8-3 40,9-3 72,5 0-24,8-4 64,3-1 24,6-2-32,4-4-16,3 1-152,4-5-80,3 1-96,3-2-24,3 0-32,2 0 0,-1 1-8,-2 2-8,-1 2-176,-4 2-280,-5 3-728,-5 4-752,-7 1 1015,-23 9-5648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3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544 0 9882,'-109'42'-232,"15"3"-872,10-2-32,17-7-161,7 0 353,11-12 1056,8-4 328,16-11 440,10-5-87,21-5-881,11-7-537,17-7 241</inkml:trace>
</inkml:ink>
</file>

<file path=ppt/ink/ink9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1524 0 8002,'-11'6'32,"-16"8"-264,-14 7 16,-11 8 208,-8 3 248,-5 3 192,-5 2 256,-2-2 72,-1 1-152,-3-1-168,-4 2-288,-1-1-104,-7 2-280,-2 3-160,-6-1-312,-6 4-184,-6 2-416,-6 1-641,-4 2 1145,18-5-3881</inkml:trace>
</inkml:ink>
</file>

<file path=ppt/ink/ink9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1076 9698,'14'-4'152,"19"-9"-192,23-8-416,19-8 144,17-9 8,14-6 32,6-5 336,6-2 152,1-4 160,1-2 40,2-2-80,1 0-112,4-1-192,2-1-56,2 0-240,5 0-160,0 1-368,1 0-256,-1 0-593,-2-2-231,-7 2 1008,-23 8-2337</inkml:trace>
</inkml:ink>
</file>

<file path=ppt/ink/ink9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 0 5281,'0'0'296,"-1"0"-5873</inkml:trace>
</inkml:ink>
</file>

<file path=ppt/ink/ink9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3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53 0 5401,'-9'1'-1152,"-11"1"144,-4 1-2233</inkml:trace>
</inkml:ink>
</file>

<file path=ppt/ink/ink9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1506 0 10562,'-2'1'72,"-7"4"-168,-5 3-1320,-5 2 296,-5 2 536,-6 2 912,-8 0 776,-6 0 32,-6 0-304,-8 2-376,-6 1-432,-7 4-136,-6 3-288,-11 4-144,-7 1-264,-8 3 16,-5 2 264,-6-1 144,0 2 296,2-1-120,8-3-1521,10-3 1209,20-6-4665</inkml:trace>
</inkml:ink>
</file>

<file path=ppt/ink/ink9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0 234 7146,'11'-3'408,"15"-2"384,13-5-728,14-3-40,7-1 0,3-3 8,5 2 8,0-2 128,0 2 64,-2-1 64,-4 1 0,0-1-112,-1 2-64,-1 2-80,-2 1-16,-2 1-24,-5 0 0,-4 3-280,-5 1-184,-5 2-392,-7 1-56,-10 2 287,-6 1 185,-8 1 248,-10 2-80,-6 3-520,-8-1-256,-4 4 0,-6 1 167,-5-1 729,-3 3 376,-6 0 489,-2 1 183,-6 1 200,-2 1 0,-3 2-232,-1-1-191,-1 0-321,1-2-72,-1 2 8,0-4 64,1 1-48,4-2-48,0-1-72,5-2-80,4-2-88,6-2-104,3-2-264,9-2-176,6-3-160,5-1-24,6-2-129,5-2-31,4 1-352,8-3-56,3 0 303,8-1 193,3 0 592,5-1 280,1 3 160,3-3 0,0 3-48,1 0-120,0-1-72,2 3-8,3 0 8,-1 0-8,2 2-8,0 0-8,-2 1 0,-2 1 24,-3 1 104,-3 0 64,-3 2 57,-4 0 31,-4 2 64,-4 0 56,-5 1 200,-5 1 72,-7 2-56,-4 1-56,-7 0-120,-4 0-24,-4 1 81,-7 1-25,-3-1-112,-5 1-88,-5-1-416,-4 1-256,-4-1-785,-1 0-583,-3 2 944,7-3-2937</inkml:trace>
</inkml:ink>
</file>

<file path=ppt/ink/ink9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0 146 8418,'4'0'456,"3"0"424,8-2-1280,6 0-96,8-1-56,5-2 216,4 0 288,1-1 512,1-2 152,1-1 16,-2 0-160,2-3-320,2 1-112,3-1-184,1 0-144,2 0-232,1 2-64,-3 0-64,-1 3-40,-1 2-225,-3 0-223,-2 4 600,-8 2-4305</inkml:trace>
</inkml:ink>
</file>

<file path=ppt/ink/ink9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293 0 2264,'-6'3'433,"-8"4"415,-8 3-176,-6 4-264,-4 2-128,-2 3-176,-1-4-48,2 0-24,4-3 0,4-5-16,7-3-104,7-6-320,5-2-184,9-6-656,5-2 679,3-1-1671</inkml:trace>
</inkml:ink>
</file>

<file path=ppt/ink/ink9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724 0 1464,'-11'4'320,"-13"3"136,-14 4-79,-15 6-89,-12 1-184,-7 5-40,-8-1 192,-3 1 0,1-2-96,2-2-312,4 0 32,16-5-3353</inkml:trace>
</inkml:ink>
</file>

<file path=ppt/ink/ink9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96 98 7658,'-3'1'-352,"-7"5"-825,-2 1 65,-4 1 568,1 2 192,0-1 776,4-2 120,1-3 16,6 0-72,5-4-448,8-1-120,7-3-48,8-5 56,8-2 48,8-5 0,7-3-96,10-2-128,7-3-608,7-3 512,-9 5-3937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3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400 0 5377,'-42'21'400,"-5"3"224,3-3-392,0-1-112,2-2-120,2-3-64,1-2-80,2-1-24,7-3-224,6-2-264,13-1 392</inkml:trace>
</inkml:ink>
</file>

<file path=ppt/ink/ink9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1769 0 8618,'-14'3'136,"-18"1"-48,-21 4-1224,-16 6 464,-16 3 95,-11 3 841,-9 4 385,-7 1 247,-5 3 40,-4 1-400,1 2-184,0 1-248,4 2-80,6 1-24,8-1-32,9-1-464,11-3-448,13-5-1105,12-5-127,12-6 280,16-7 391,13-7 1225,10-3-560</inkml:trace>
</inkml:ink>
</file>

<file path=ppt/ink/ink9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0 161 2336,'17'-5'361,"21"-11"295,24-5-504,15-6-872,12-3-201,5-4 393,-12 6-808</inkml:trace>
</inkml:ink>
</file>

<file path=ppt/ink/ink9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1653 0 2441,'-5'1'376,"-9"5"296,-10 1-232,-12 4-32,-11 2 32,-11 2-32,-10 1 48,-10 0-56,-9 3-232,-7 2-152,-9 1-552,-9 6-240,-8 2-8,-5 5 64,-4 1 472,0 5 224,6-1-160,6 1-457,13-3 393,24-7-1816</inkml:trace>
</inkml:ink>
</file>

<file path=ppt/ink/ink9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4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2251 80 4433,'10'-3'-56,"12"-5"-264,11-2-8,8-3 24,-2 1 432,-6 0 400,-8 4 400,-13 1 80,-13 1-104,-13 5-247,-15 4-73,-13 2-32,-10 5-48,-12 4-40,-11 4-120,-11 5-80,-11 5-144,-11 4-56,-13 5-40,-11 3 16,-11 5 88,-8 1 24,-6 2-8,-4 2-24,2 2-128,2 1-176,7 1-232,6-4 8,12-2-120,14-5-328,20-8 616,23-8-8202</inkml:trace>
</inkml:ink>
</file>

<file path=ppt/ink/ink9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2823 0 8490,'-4'3'624,"-10"1"808,-10 4-1288,-12 6 40,-14 5 32,-11 6 80,-14 3 169,-12 3 31,-13 2 16,-11 4-72,-12 1-168,-11 4-72,-11 1-96,-9 5-40,-7 1-56,-7 4-8,-1 3-16,0 1-8,5 2-112,9-1-136,9-4-312,11-2-136,16-6-81,15-6-71,21-8-496,18-8-488,23-10 983,17-7-5552</inkml:trace>
</inkml:ink>
</file>

<file path=ppt/ink/ink9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17 496,'21'-7'8,"8"-3"-512</inkml:trace>
</inkml:ink>
</file>

<file path=ppt/ink/ink9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2946 0 5833,'-16'6'232,"-26"5"384,-25 10-1048,-26 8 208,-19 9 32,-20 7 128,-12 4 104,-11 7 48,-6 6 104,-6 5-16,0 7-32,-3 7-40,1 5-192,1 2-72,3 3 16,4-1 16,7-5 136,7-5 120,13-7-8,13-10-24,18-8-624,17-9-768,20-11 728,20-11-3385</inkml:trace>
</inkml:ink>
</file>

<file path=ppt/ink/ink9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133 573 984,'13'-4'224,"17"-9"256,17-8-272,20-7-80,12-4 104,11-4 33,6-2 7,4 0-104,-2 1-112,-2 1-32,-6 1 0,-5 0 16,-6 0 0,-8 1-8,-6 1 0,-8 3 0,-9 2 8,-6 6 128,-10 4 168,-10 5 280,-11 6 192,-11 8 128,-13 6-31,-12 7 39,-12 7-64,-13 7-80,-11 6-32,-12 5-152,-9 6-72,-11 4-143,-8 4-81,-8 5-136,-4 2-64,-4 5-48,2-1-16,4 0-64,10-3-176,13-8-745,18-5-407,18-11-1000,22-9-353,20-8 1529,13-10-2953</inkml:trace>
</inkml:ink>
</file>

<file path=ppt/ink/ink9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2251 0 6145,'-7'3'280,"-11"5"216,-15 6-480,-13 7 8,-15 7 257,-12 4 159,-13 5 288,-13 1 56,-8 2-224,-8 2-136,-5 3-296,-5 3-48,-4 2-40,-3 5-16,-1 5 0,-2 3-16,2 7 0,0 5-8,7 0 8,8 2 0,14-5-272,18-8-240,21-9-784,22-10-625,23-13 1049,16-10-4809</inkml:trace>
</inkml:ink>
</file>

<file path=ppt/ink/ink9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2346 0 5169,'-9'3'80,"-13"2"24,-15 7-552,-16 4 240,-15 8 0,-12 7 344,-15 4 248,-9 6 272,-10 4 160,-6 4-223,-6 4-105,-5 3-232,-3 3-176,-2 7-72,-2 5 0,2 7 0,3 4 8,4 3 0,9 3 0,9 1 0,11-4-88,14-4-552,15-8-561,15-10 617,19-15-4969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3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0 4097,'-42'27'-632,"-3"3"312</inkml:trace>
</inkml:ink>
</file>

<file path=ppt/ink/ink9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1147 0 416,'-5'3'736,"-12"4"392,-11 5 545,-9 8 23,-13 8-247,-8 6-153,-9 6-352,-7 7-192,-7 3-344,-7 5-176,-3 2-168,-4 2 8,2 0-8,6-5-8,8-5-136,12-5-320,13-9-760,14-7-288,15-8-49,14-6 281,15-9 536,16-6-40,13-10-56,13-8 23,13-7 201,12-8 312,11-7 240,-9 4-1464</inkml:trace>
</inkml:ink>
</file>

<file path=ppt/ink/ink9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1849 0 3929,'-10'4'256,"-13"6"216,-16 8-408,-15 7-56,-16 8-8,-13 6 16,-12 4 120,-12 6 328,-10 6 104,-6 7 56,-6 3-71,-2 8-305,1 4-96,5 5-80,4 2-64,10-2-80,10 0-120,14-8-113,15-8-399,16-10-568,17-11-288,20-12 672,12-10-1689</inkml:trace>
</inkml:ink>
</file>

<file path=ppt/ink/ink9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1375 21 1168,'2'-3'368,"1"-1"416,-3-2-127,-3 1 255,-8 2-16,-9 6 136,-10 5 128,-8 5-135,-12 6-249,-7 7-424,-10 3-160,-9 5-152,-6 5 0,-7 6 152,-5 2 56,-5 5 136,1 3 72,-1 1-96,7 3-56,6 1-160,8 0-96,13 0-312,11-3-16,13-6-248,12-6-120,13-8-96,10-8-136,12-8-40,9-8-257,10-9-55,9-11 88,11-9 296,5-7 336,7-8 447,-6 1-2231</inkml:trace>
</inkml:ink>
</file>

<file path=ppt/ink/ink9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5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806 0 9330,'-4'0'224,"-7"1"-128,-9 4-168,-6 2 40,-7 4 0,-6 4 32,-7 5 24,-4 5 24,-4 4 16,-4 7 24,-5 3-8,1 4 0,-2 5-16,2 1 0,5 3 16,5-2 96,9 1-16,12-4-64,10-1-96,11-4-144,13-4-24,12-4-184,10-5 48,11-5-272,8-4-112,9-3 56,10-3-81,6-5 177,9-2 128,9-4 8,7-4-312,9-5 504,-13-1-4489</inkml:trace>
</inkml:ink>
</file>

<file path=ppt/ink/ink9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829 1093 3633,'-19'7'-128,"-27"12"-232,-24 11 144,-16 8 360,-12 5 16,1 2 328,4 1 184,9-2 288,9-4 8,15-3-432,14-8-239,15-5-393,13-4-57,12-6 57,13-3 144,12-3 393,12-4 63,10-4 56,12-2-32,10-7-216,7-3-8,12-7-56,10-3-16,8-8-8,6-3-24,7-6-24,3-3-16,5-3-64,2-3-40,2-1-8,2 0 0,0 0 0,-2 1 8,-3 2-16,-3 3-16,-6 3-16,-8 3-80,-9 3-448,4-1-2608,-14 1 2143,-20 8 225,-26 6 352,-24 8 232,-26 7 144,-20 8-8,-22 8-56,-16 8-104,-15 4-72,-13 10 16,-11 3 152,-8 5 192,-8 5 304,-5 3 40,-2 3-40,-2 2-88,0 2-224,5 0-48,3 1-32,6-4-32,10-1-40,8-6 40,13-4 472,11-7 232,15-8 121,13-6-161,18-7-536,17-9-208,18-5-88,15-5 144,16-8 216,14-4 88,13-5 216,10-5 104,13-4-48,11-4-64,13-4-224,12-3-112,10-6-96,9-2 0,11-5-8,6-2-8,5-5 16,7-2-16,2-5 16,2-2 0,4-2-24,1-3 8,3-1-56,-1 0-152,0-1-344,-2 0-184,-5 3-384,-6 2-16,-7 4 47,-10 5 17,-11 4 680,-29 12-4225</inkml:trace>
</inkml:ink>
</file>

<file path=ppt/ink/ink9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1566 11779,'12'-4'288,"19"-7"-160,22-9-136,20-5-16,19-7 16,13-6 24,13-3 16,7-5 32,5-1 24,4-5 0,0-3 8,3-2-8,2-5-32,3-1-8,0-3 0,5-1-24,1 0 8,1-1 0,0 1-16,-2 0 32,-2 1-32,-4 2 8,-6 1 0,-4 1-48,-9 2-192,-7 1-424,-7 3-225,-9 4-703,-10 3-400,-13 4 1143,-18 10-6064</inkml:trace>
</inkml:ink>
</file>

<file path=ppt/ink/ink9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2069 9698,'15'-5'328,"23"-8"-16,24-7-280,24-8-24,21-5-8,15-6 24,11-5 8,7-3 216,3-5 168,3-2 241,1-2 23,-2-1-176,3-3-168,-3 0-240,1-5-32,-1 2-8,-3-1 0,-3 1 0,-5 1 48,-3-1 152,-7 0 80,-3 0 112,-3-2-24,-3-1-152,0-1-80,-2-1-128,-4-3-48,-1-1-40,-5-1-64,-6 0-280,-7 0-88,-6 2-224,-10 3-240,-6 3-729,-7 3-1335,-6 6 1680,-14 11-5938</inkml:trace>
</inkml:ink>
</file>

<file path=ppt/ink/ink9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1615 0 5337,'0'4'248,"0"6"200,1 7-424,-1 8-8,0 6 0,-3 8 0,-2 6 200,-6 5 120,-6 6 153,-7 5 39,-6 6-152,-8 4-48,-7 5-56,-11 4 40,-10 3 248,-11 1 72,-10 1 48,-10 3-8,-10 1-199,-5-1-137,-5-3-192,1-3-224,-1-7-609,6-6-271,4-12-512,6-9-312,5-10 1047,20-13-6000</inkml:trace>
</inkml:ink>
</file>

<file path=ppt/ink/ink9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0 113 8586,'12'-7'56,"15"-9"-712,17-11-1817,14-5 1393,-1 1-3353</inkml:trace>
</inkml:ink>
</file>

<file path=ppt/ink/ink9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74 1952,'7'-3'224,"10"-4"217,8-2-361,5-3-168,3 1-8,3 0 8,-1 3-97,0 1 137,-6 1-2144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88,'24'-18'0</inkml:trace>
</inkml:ink>
</file>

<file path=ppt/ink/ink9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1730 0 1712,'-3'4'657,"-5"7"535,-6 6-224,-8 8-80,-9 10-112,-8 7-24,-11 9 81,-8 6 47,-11 8-64,-10 5-120,-10 6-248,-8 3-128,-9 3 16,-6 2-24,-3-2-39,-3 0-33,0-4-224,3-1-160,3-5-729,6-2-503,6-7-1393,6-7 1409,19-13-4233</inkml:trace>
</inkml:ink>
</file>

<file path=ppt/ink/ink9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0 198 7922,'12'-9'-544,"16"-12"-425,19-11-1095,14-10 256,14-7 927,-7 4-775</inkml:trace>
</inkml:ink>
</file>

<file path=ppt/ink/ink9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1963 0 7914,'-2'4'240,"0"5"-56,-3 7-192,0 10-8,-2 9 16,0 11 232,-3 7 120,-4 10 336,-2 4 144,-5 5 96,-7 4 1,-4 1-137,-6 2-56,-7 1-72,-5 2-40,-8-1-96,-6 3-56,-9 3-184,-11 4-71,-10 1-121,-10 5-40,-11 0-40,-10 1-72,-7-4-136,-6-5-113,-5-3-543,-2-8-336,1-4-1633,0-5 1585,26-14-8898</inkml:trace>
</inkml:ink>
</file>

<file path=ppt/ink/ink9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6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0 717 7738,'11'-4'776,"18"-10"1096,17-7-1760,21-7-304,17-8-144,15-6-88,12-3 8,5-4 208,2 0 144,1-2 136,-3-1 40,-3 2-24,-2-3-16,2 0-248,-1-5-576,3-2 464,-18 8-7698</inkml:trace>
</inkml:ink>
</file>

<file path=ppt/ink/ink9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2666 0 9490,'-11'8'-248,"-20"13"-864,-17 13-257,-15 12 737,-14 10 360,-11 7 1232,-9 5 249,-10 2 175,-6 1-208,-11 5-656,-6-1-224,-9 4-256,-8 1-48,-10 1-120,-10 0-16,-11 1 16,-11 0-152,-9 2-800,-9 0-856,-6 3 975,31-14-5816</inkml:trace>
</inkml:ink>
</file>

<file path=ppt/ink/ink9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1886 0 9330,'-12'6'448,"-17"6"464,-20 9-1208,-13 11 24,-14 10-16,-13 8 88,-7 3 168,-9 7 248,-8 3 56,-6 7-8,-4 7-16,-4 9-176,0 9-48,-1 9-24,3 8 0,7 4 160,9 0 120,14-2 64,18-9-31,20-10-369,21-9-361,22-12-351,21-10-72,21-13 192,16-14 232,14-14-24,14-15 56,12-16-457,7-12-807,8-13 1088,-15-1-4217</inkml:trace>
</inkml:ink>
</file>

<file path=ppt/ink/ink9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584 0 8690,'-11'7'80,"-14"10"248,-15 14-1128,-12 11 464,-7 11 56,-6 9 16,-2 8 640,3 4 200,3 2 208,10-1 0,8-2-392,14-6-296,13-4-608,15-7-424,15-7-904,12-9-577,12-12 1265,-1-10-2417</inkml:trace>
</inkml:ink>
</file>

<file path=ppt/ink/ink9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565 0 11739,'-9'3'-161,"-9"2"-1431,-10 7 120,-9 4 360,-6 8 207,-4 7 1738,-6 5 447,-2 4 288,1 3 49,-1 2-729,8 1-312,6 3-360,7 0-208,11-1-288,8 0-184,9-5-104,10-5-1,9-7-135,9-9-128,8-8-824,11-11-417,7-10 1049,-5-6-4289</inkml:trace>
</inkml:ink>
</file>

<file path=ppt/ink/ink9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792 17 5889,'-3'-2'376,"-5"-2"200,-6-1-576,-4 0-72,-7 4-96,-7 4 32,-4 4 256,-7 5 112,-4 8 233,-4 7 79,-2 5-64,-3 7-24,-2 5 112,1 6 128,-1 3 240,4 3 65,3 2-281,8 1-216,7-3-328,9-3-144,12-7-168,8-4-120,11-5-160,10-7-104,5-6-121,9-6-47,5-5-392,8-7-168,3-5-849,3-7 1089,-5-1-4297</inkml:trace>
</inkml:ink>
</file>

<file path=ppt/ink/ink9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208 0 4513,'-8'4'624,"-10"7"1056,-9 6-1480,-3 6-208,-2 2 113,1 3 71,6 0 128,6 0 184,7-3-56,6-1-88,10-2-112,7-2-216,11-2-16,10 0-16,10-4 8,7 2-80,7-5-8,7 0 16,5-2-8,5-1 96,5-1 0,4-1-48,1-2-168,2-3-400,-1-2-289,-2-5-423,-3-4-192,-7-2 840,-13-1-2817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35 336,'39'-35'16</inkml:trace>
</inkml:ink>
</file>

<file path=ppt/ink/ink9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1061 230 1680,'-7'0'-56,"-11"-2"160,-11 1-112,-11 0 256,-13 1 577,-9 2 239,-9 4 160,-5 2-24,-6 5-311,-1 2-233,-1 4-352,4 3-104,4 2-144,6 1-48,11 2 0,6-1-8,10 2-176,10 2 32,9-2 72,10 1 32,10-1 224,10-1 24,10-2-56,9-4-16,11-4 48,9-6 96,10-5 80,10-8 24,10-6-104,8-5-120,8-5-96,6-6-40,4-2 0,3-5-8,4-4 8,0-2 8,1-2-16,-1 0 0,-1 1-16,-2 0 0,-2 2-96,-2 1-160,-5 1-440,-3 1-8,-7 2 88,-7 1 176,-10 4 456,-11 0 24,-9 7 24,-13 2 0,-11 4-16,-11 5-56,-13 2-112,-12 5-32,-13 5 8,-12 5 64,-11 5 256,-12 5 64,-11 4 72,-10 5-16,-9 4-144,-8 4-40,-7 2-56,-6 3 48,-4 1 32,-3 0 8,0 0-24,1 1-48,0-1-80,4 0-72,7-2-64,5-3-72,7-4-176,8-5-104,9-7-56,8-6 39,8-4 145,9-5 176,9-3 168,8-3 16,7-2-440,7 0-288,7-1-848,5 1 720,4-1-1865</inkml:trace>
</inkml:ink>
</file>

<file path=ppt/ink/ink9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0 333 1984,'1'-1'585,"2"-2"383,1-1-480,2-3-232,2-1-472,1-2-120,0 0-144,0 0-40,-3 0 168,0 2 127,-3 2 482,-3 2 319,-2 0 424,0 1 24,-3 3-312,4-1-256,1 1-408,3 0-48,4 0-8,3 0 8,3-2 40,4 2 104,4-1 344,2-2 185,5 2 295,7-1 8,5 0-224,7 0-168,7-2-304,10-2-104,7-2-128,8 0-32,4-5-16,5 0 8,2-1 0,1-1-8,4-2 0,2 0-24,0-2-672,1-2-424,1-3-1417,-4-4 1249,-15 4-4425</inkml:trace>
</inkml:ink>
</file>

<file path=ppt/ink/ink9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1639 1616,'10'-3'360,"16"-6"273,18-5 87,19-6 56,16-5-120,15-5-96,12 0-8,10-6 88,8 0 1,7-2-89,8-1-72,5-4-264,8-1-96,2-2-40,5-3-16,2-2 0,3 0-16,1-3 0,0 0-8,-2-4-24,0 1-8,-2-5-8,-5-1 0,-2-3 0,-4-2-8,-6-4-96,-5-2-48,-7-2-136,-9-1-168,-7 0-769,-11 0-663,-8 0 992,-22 14-2977</inkml:trace>
</inkml:ink>
</file>

<file path=ppt/ink/ink9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7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262 84 5897,'-1'-3'0,"-5"-4"-208,-2-4 16,1-2 272,1 1 336,2 1 224,4 1 265,4 1 31,6 4-280,5 2-208,6 6-304,6 4-88,3 7-64,1 7 0,-4 8 0,-3 8 32,-10 8 96,-9 8 32,-10 8 32,-9 8-24,-8 7-16,-9 2 40,-5 3 16,-3 1 0,-5-2-88,-2-2-320,-4-4-1016,-1-4-712,-3-7 903,8-11-5800</inkml:trace>
</inkml:ink>
</file>

<file path=ppt/ink/ink9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52 9546,'6'-4'-272,"6"-9"-32,7-4-688,2-1-6986</inkml:trace>
</inkml:ink>
</file>

<file path=ppt/ink/ink9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700 0 4617,'-1'4'648,"-7"7"504,-6 9-576,-8 11-527,-9 12-57,-9 12 40,-10 11 128,-7 5 120,-5 5-8,-6 0-24,-2-2-136,-2-3-920,0-2-593,-1-6 729,13-14-4585</inkml:trace>
</inkml:ink>
</file>

<file path=ppt/ink/ink9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49 2681,'8'-7'-216,"10"-13"560,2-2-3153</inkml:trace>
</inkml:ink>
</file>

<file path=ppt/ink/ink9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67 3721,'8'-3'432,"8"-4"288,9 0-304,5-2-360,2 0-152,0 1-392,-3 1-192,-3 0-568,-5 1 631,-6 2-1599</inkml:trace>
</inkml:ink>
</file>

<file path=ppt/ink/ink9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451 0 11707,'-9'1'536,"-10"5"472,-11 2-2184,-7 8-265,-3 5-15,-3 5 400,2 1 712,-1 0 864,3-3 136,2-3-16,3-6-256,7-2-968,3-5-680,6-1 664,7-4-6930</inkml:trace>
</inkml:ink>
</file>

<file path=ppt/ink/ink9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0 184 10410,'3'0'592,"4"1"553,9-1-1497,13 0-137,12 0-55,11-1 144,9-1 208,6-3 272,5-4 152,-1-1 64,1-2 0,-3-4-120,-1 1-112,-4-2-408,-3-1-272,-7 1-336,-7 2-16,-8 1 400,-11 2 400,-10 3 488,-8 2 64,-10 2-16,-7 4-64,-8 4 8,-8 4 88,-4 3 184,-7 2 16,-3 5-40,-5 3-39,1 2-129,-2 2-48,-2 3-104,1 2-48,-2 0-88,0 2-24,1 3-40,0-1-8,4 0-16,3-4-16,9-4-152,8-2-56,9-6-104,6-5-64,10-2 120,9-4 32,6-6-57,8-6 9,6-4-48,7-5 24,3-5 160,4-4 72,2-4 56,-2-3-24,0 1-32,-1-1 0,-3 1 24,-3 4 48,-5 2 128,-6 6 112,-7 2 232,-7 5 25,-6 3-97,-8 3-144,-6 5-256,-8 3-48,-6 3 0,-8 4 32,-5 2 8,-5 4 0,-3-1 8,-3 1 0,-2-2-48,0 0-72,2-2-96,2-2-88,5-3-9,9-3 73,6-1 120,8-3 96,8-3 120,6-2 40,7-4 96,8 1 41,6-3 7,6 1-24,3-1-32,4 1 0,1 0 0,0 2-8,0 1 0,0 0-8,0 1-24,1-1-24,0 0-64,-1 0-40,0-2-40,-4 0-8,-1-1 8,-8 1-8,-2 1-8,-7 1-64,-4 1-72,-5 2-72,-5 1-144,-4 3-16,-6 3-96,-4 3-72,-5 2-57,-5 3 49,-3 2 152,-4 0 40,-4 1-416,1 0-296,-4 1-713,-1 2-135,1 0 568,-3 1 368,4 2 792,1 1 224,4 1-313,6 2 233,6-3-2176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8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0 5905,'-38'33'1008,"-4"7"681,5 4-409,5-1-832,7-3-368,9-10-616,4-4-304,9-14-840,27-20-1217</inkml:trace>
</inkml:ink>
</file>

<file path=ppt/ink/ink9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719 0 2369,'-6'1'184,"-9"2"80,-10 4-112,-13 6-88,-7 5 160,-11 9 504,-8 3 272,-2 8 280,-5 4-63,0 3-417,5 3-224,6-2-760,10-3-424,11-5-1313,10-4 1001,11-10-4305</inkml:trace>
</inkml:ink>
</file>

<file path=ppt/ink/ink9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6777,'0'3'-344,"3"4"-520,2 1-408,8 1 608,8 2 272,8-3 448,8-2 32,9-2-40,7-4-48,4-4 0,-8 0-3433</inkml:trace>
</inkml:ink>
</file>

<file path=ppt/ink/ink9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158 0 5401,'-15'7'-200,"-23"7"-280,-14 7-152,-1 0-3457</inkml:trace>
</inkml:ink>
</file>

<file path=ppt/ink/ink9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8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0 283 1112,'7'-4'32,"11"-5"-24,14-5 0,15-5 0,14-4 0,11 0 32,7-1 88,7 1 256,3 2 152,-2 3 177,-1 3-81,-2-2-256,-5 0-200,-4-1-672,-6-2 344,-14 2-3361</inkml:trace>
</inkml:ink>
</file>

<file path=ppt/ink/ink9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508 0 3673,'-10'4'88,"-11"5"-160,-11 3-32,-11 6 184,-8 3 232,-5 2 368,0 1 40,1-2-152,4-1-184,5 0-232,10-1-64,9-2-160,9-1-32,12 0 24,13-1 40,12-3 120,13-3 8,14-5-72,11-6-24,9-9-176,8-5-192,5-6-344,2-6-296,-1-4-312,-4 1 103,-5-4 625,-16 6-400</inkml:trace>
</inkml:ink>
</file>

<file path=ppt/ink/ink9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461 0 2112,'-3'1'361,"-6"1"311,-7 2-264,-8 3-136,-5 0 8,-6 3 56,-2 0 48,-2 2-112,0 1-80,-1 1-224,1 1-224,-1 2-616,1 1-440,0 2 679,6-2-1551</inkml:trace>
</inkml:ink>
</file>

<file path=ppt/ink/ink9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1032,'1'3'0,"-1"0"-1032</inkml:trace>
</inkml:ink>
</file>

<file path=ppt/ink/ink9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9210,'1'0'-728,"4"0"112,0 0-7250</inkml:trace>
</inkml:ink>
</file>

<file path=ppt/ink/ink9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0 188 4777,'6'-2'736,"9"1"496,11-3-423,12-2-569,13-1-176,10-1-136,12-2-72,9-3-184,8-4-73,5-1-167,3-4-136,2-5-632,-1-1 776,-16 3-3185</inkml:trace>
</inkml:ink>
</file>

<file path=ppt/ink/ink9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368 0 976,'-7'3'232,"-6"1"496,-9 3 225,-4 1 271,-4 2-80,-1-3-408,0 2-152,2-4-296,3-1-111,2 1-202,3-3-143,2 1-328,1 0-208,0 1-456,0 0-248,0 3 776,1 0-1817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8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7070 3305,'72'-44'672,"107"-64"816,109-66-104,101-59 145,82-47-89,62-37-312,45-27-231,31-21-385,19-13-192,11-9-192,3-6-72,-5-1-16,-9 2 0,-18 1-160,-21 2-144,-29 1-112,-33 3-153,-39 7-343,-43 9-224,-51 15-1673,-52 18 1577,-84 65-4529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5.2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4849,'30'3'56,"14"-6"-48</inkml:trace>
</inkml:ink>
</file>

<file path=ppt/ink/ink9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6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10 0 5769,'-3'1'-1120,"0"1"1040,-1-1-4489</inkml:trace>
</inkml:ink>
</file>

<file path=ppt/ink/ink9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7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43 5553,'6'-1'520,"6"-2"320,12-1-399,9-3-369,11 0-64,9 0-32,8 0-24,6 3-32,1 1 0,0 4 8,-3 4-16,-6 4-353,-5 5-231,-9 3-384,-10 4 16,-12 3 176,-12 3 143,-14 1 545,-5-3-1896</inkml:trace>
</inkml:ink>
</file>

<file path=ppt/ink/ink9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8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194 0 952,'-12'8'184,"-16"11"208,-16 9-304,-13 7-104,4-3-1584</inkml:trace>
</inkml:ink>
</file>

<file path=ppt/ink/ink9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99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0 244 7674,'3'-3'-208,"5"-5"-625,7-6-119,9-3 728,9-6 288,9 0 672,6-3 121,8 0 47,6 0-224,3 4-280,3 4-88,3 2-120,1 4-24,2 5-48,-1 4-40,2 4-56,-1 5-8,1 4-8,-3 4 0,-1 7-48,-6 4-16,-6 7-72,-6 6-16,-8 4-48,-12 4 0,-12 3 136,-13 2 32,-11 2 96,-12-1-16,-11 0-352,-9-3-184,-5-4-696,-8-6-601,-1-6 1033,4-9-4105</inkml:trace>
</inkml:ink>
</file>

<file path=ppt/ink/ink9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0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27 3105,'10'-5'-232,"15"-6"1168,1 0-4745</inkml:trace>
</inkml:ink>
</file>

<file path=ppt/ink/ink9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1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0 5329,'11'0'488,"13"1"304,13 2-384,10 4-319,7 4-41,-1 6-24,-3 8-40,-7 9-104,-12 8-73,-13 11-103,-17 10-128,-15 5-656,-14 3 672,-1-9-4233</inkml:trace>
</inkml:ink>
</file>

<file path=ppt/ink/ink9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2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0 17 10282,'7'-3'312,"7"-1"312,12-2-984,12 3 264,7 2 40,8 5 120,4 6 200,5 4 56,1 7 57,-1 6-65,1 6-160,-4 9-64,1 9-72,-3 5-16,-3 5-8,-4 5 0,-6 4-8,-8 3-40,-9 1-16,-13 2-56,-12 1-176,-10-1-113,-14-2-719,-10-1-728,-10-4 1040,1-15-6642</inkml:trace>
</inkml:ink>
</file>

<file path=ppt/ink/ink9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3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903 0 9322,'1'4'248,"4"6"-112,1 8-152,1 7-16,-2 10 8,-4 9 120,-7 8 40,-7 5 128,-11 6 32,-9 6-56,-12 5-32,-6 2-56,-10 2 48,-8-1 40,-8-1 1,-6-3-177,-7-3-249,-4-3-807,-5-5-736,-1-6 920,17-13-7250</inkml:trace>
</inkml:ink>
</file>

<file path=ppt/ink/ink9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4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835 0 10178,'-4'4'56,"-9"7"-584,-6 10-1480,-10 10 519,-6 14 297,-9 11 1512,-8 9 752,-6 7 137,-8 7-153,-8 4-728,-6 3-512,-8 4-1152,-3-2-753,-8 1 1025,16-19-3265</inkml:trace>
</inkml:ink>
</file>

<file path=ppt/ink/ink9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205"/>
    </inkml:context>
    <inkml:brush xml:id="br0">
      <inkml:brushProperty name="width" value="0.35" units="cm"/>
      <inkml:brushProperty name="height" value="2.1" units="cm"/>
      <inkml:brushProperty name="color" value="#43244C"/>
      <inkml:brushProperty name="inkEffects" value="pencil"/>
    </inkml:brush>
  </inkml:definitions>
  <inkml:trace contextRef="#ctx0" brushRef="#br0">788 0 9682,'-4'8'384,"-9"12"504,-10 12-2448,-11 16-200,-11 15 271,-12 13 593,-11 6 856,-10 7 608,-9 0-8,-6-2-616,-6-4-1464,-2-5 848,15-16-3417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5.4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1 11578,'-36'10'-144,"21"5"-1352,9 0-600,7-6 911</inkml:trace>
</inkml:ink>
</file>

<file path=ppt/ink/ink9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10 3201,'6'-3'5745,"-6"4"-5169,0 2-344,-3 0-1408,1 0 808</inkml:trace>
</inkml:ink>
</file>

<file path=ppt/ink/ink9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0 3793,'3'3'528,"8"1"1032,-12 0-480,-2 5-71,0-1-233,-3-1-712,2 1-192,-1-3-936,2-1 720</inkml:trace>
</inkml:ink>
</file>

<file path=ppt/ink/ink9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31 3569,'0'1'-64,"1"-1"160</inkml:trace>
</inkml:ink>
</file>

<file path=ppt/ink/ink9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2 4985,'0'6'224,"-14"-1"96,14-1-536,-1 2 136</inkml:trace>
</inkml:ink>
</file>

<file path=ppt/ink/ink9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0 10426,'-12'14'160,"6"-4"-64,7-5-2440,6 0 1528</inkml:trace>
</inkml:ink>
</file>

<file path=ppt/ink/ink9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8098,'1'11'536,"1"-8"512,-2 0-1072,5 0-664,1-1-672,1 1 808</inkml:trace>
</inkml:ink>
</file>

<file path=ppt/ink/ink9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 12 11162,'-3'0'448,"-4"4"153,6-3-553,2 1-184,4-2-80,3-3-649,2-3-791,1-2 952</inkml:trace>
</inkml:ink>
</file>

<file path=ppt/ink/ink9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94 2 6241,'0'13'232</inkml:trace>
</inkml:ink>
</file>

<file path=ppt/ink/ink9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2 9514,'-7'1'-1472,"6"2"1192</inkml:trace>
</inkml:ink>
</file>

<file path=ppt/ink/ink9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7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5 8954,'1'1'528,"-1"2"448,3 1-2208,8 1 424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5.5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 2865,'29'-8'232,"16"-5"-192,9-1 0</inkml:trace>
</inkml:ink>
</file>

<file path=ppt/ink/ink9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0 9210,'3'11'472,"-5"-2"528,2-5-1824,3 0-696,5-5 808</inkml:trace>
</inkml:ink>
</file>

<file path=ppt/ink/ink9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6 13571,'-5'-6'-24,"-5"13"-1328,11 4-953,5-2 1177</inkml:trace>
</inkml:ink>
</file>

<file path=ppt/ink/ink9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2 10298,'1'6'688,"-12"-1"-800,14 4-368</inkml:trace>
</inkml:ink>
</file>

<file path=ppt/ink/ink9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27 1 10714,'-10'10'880,"-4"-6"865,13 0-3097,8 5 415</inkml:trace>
</inkml:ink>
</file>

<file path=ppt/ink/ink9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9 11450,'1'-6'-208,"-1"9"56,11 1-2688,3 0 1688</inkml:trace>
</inkml:ink>
</file>

<file path=ppt/ink/ink9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9154,'-1'0'184,"1"7"-208,1 0 24,1 4 24,-2-2 8,0-4-16,0 1-144</inkml:trace>
</inkml:ink>
</file>

<file path=ppt/ink/ink9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2 6713,'1'11'-208,"5"-8"416,1 1-808</inkml:trace>
</inkml:ink>
</file>

<file path=ppt/ink/ink9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6 7906,'0'-1'-584,"-1"8"-2713</inkml:trace>
</inkml:ink>
</file>

<file path=ppt/ink/ink9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0 10938,'-7'22'160,"-1"-29"184,11 12-1816,6 3-1489,4 6 1761</inkml:trace>
</inkml:ink>
</file>

<file path=ppt/ink/ink9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8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 15 8530,'-4'3'-24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5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1 137 3105,'1'-2'170,"21"-16"1060,-21 18-1056,0-1-1,-1 0 1,1 1 0,0-1-1,-1 1 1,1-1 0,0 0 0,-1 1-1,1-1 1,-1 0 0,1 0-1,-1 0 1,1 1 0,-1-1-1,0 0 1,1 0 0,-1 0 0,0 0-1,0 0 1,0 0 0,0 0-1,1 1 1,-2-3 0,0 3-98,-1 0 0,1 1 0,-1-1 0,1 1 0,-1-1 0,1 1 0,-1-1 0,1 1 0,-1 0 0,1 0 0,0 0 0,-1 0 0,1 0 0,0 0 0,0 0 0,-2 2 0,-4 8-208,23-12 184,142-63-3898,-78 29 1077,-27 13 1626</inkml:trace>
</inkml:ink>
</file>

<file path=ppt/ink/ink9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4 9330,'-5'17'208,"0"-13"-320,4 0-304,2-4-248,4 0-72,0-4-361,2-2-567,-3-12 1000</inkml:trace>
</inkml:ink>
</file>

<file path=ppt/ink/ink9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1320,'0'83'8296,"0"62"-10270,0-139 1317</inkml:trace>
</inkml:ink>
</file>

<file path=ppt/ink/ink9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0 544,'0'1'192,"-1"-1"0,1 2 0,0-1-1,0-1 1,0 2 0,0-1 0,0-1 0,1 1 0,-1 1-1,0-2 1,0 1 0,0 1 0,0-2 0,2 1 0,-2 0-1,0-1 1,1 2 0,-1-2 0,0 1 0,2-1 0,-2 2-1,1-2 1,-1 1 0,1-1 0,-1 1 0,2-1 0,0 2-159,0-2 0,-1 0 0,2 0 1,-2 0-1,2 0 0,-1 0 0,-1 0 1,2 0-1,-2 0 0,2-2 0,1 1 1,36-12-1307,-34 12 760</inkml:trace>
</inkml:ink>
</file>

<file path=ppt/ink/ink9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13 1360,'1'-2'104,"2"-1"152,-1 1-144,-2-1 64,1 3 64,-1-2 9,0 1-345</inkml:trace>
</inkml:ink>
</file>

<file path=ppt/ink/ink9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4161,'0'1'200,"1"1"152,-1-2-168,2 0 200,-4 1-360</inkml:trace>
</inkml:ink>
</file>

<file path=ppt/ink/ink9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 6 6369,'-3'3'1449,"3"-2"-1417,0 1-320,1-2-681,4 0-1263</inkml:trace>
</inkml:ink>
</file>

<file path=ppt/ink/ink9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34 1104,'4'1'1803,"2"-5"-1598,-1 0-1,2-1 1,-1 3-1,1-3 1,-2 3-1,10-4 1,-12 5-195,1-1 1,-1 1-1,1 1 1,-1-2-1,1 2 1,0-1-1,-1 1 1,1 0 0,-1 0-1,1 0 1,0 1-1,-1-1 1,7 3-1,-9-3-7,-1 2-1,0-2 1,2 0 0,-2 0-1,0 1 1,1-1-1,-1 1 1,0-1 0,0 0-1,2 2 1,-2-2-1,0 1 1,0-1 0,0 0-1,0 2 1,0-2-1,0 1 1,1-1 0,-1 1-1,0-1 1,0 0-1,0 2 1,0-2 0,0 1-1,-1-1 1,1 2-1,0-2 1,0 1 0,0-1-1,0 0 1,0 1-1,-2-1 1,2 2 0,-11 20 202,10-20-188,-12 17-288,-17 23-1,13-19-376,9-13 467</inkml:trace>
</inkml:ink>
</file>

<file path=ppt/ink/ink9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139 4 2441,'0'0'64,"0"0"0,0-1 0,0 1 0,0 0 0,0 0 0,0 0 0,0 0 0,0 0 0,0 0 0,0 0 0,-2-2 0,2 2 0,0 0 0,0 0 0,0 0 0,0 0 0,0 0 0,0 0 0,0 0 0,0 0 0,0 0 0,0 0 0,0 0 0,0-1 0,-1 1 0,1 0 0,0 0 0,0 0 1,0 0-1,0 0 0,0 0 0,0 0 0,0 0 0,0 0 0,-1 0 0,1 0 0,0 0 0,0 0 0,0 0 0,0 0 0,0 0 0,0 0 0,0 0 0,0 0 0,-2 0 0,-9 6 1139,-15 10-1489,20-13 104,-2 4 162,1 0 0,-1 0-1,1 0 1,0 2 0,0-1 0,0 0-1,1 1 1,1-1 0,-1 2-1,2-2 1,0 2 0,0 0 0,-3 11-1,5-19 32,2-1 0,0 0-1,-1 2 1,1-1-1,0-1 1,0 0 0,0 2-1,0-1 1,0-1 0,0 0-1,1 2 1,-1-1 0,0-1-1,0 0 1,2 1 0,-1 3-1,1-5-17,-2 2-1,1-2 1,-1 1-1,1-1 1,-1 2-1,2-2 1,-1 0-1,-1 1 1,1-1-1,-1 0 1,2 1-1,-1-1 1,-1 0-1,2 0 1,-1 0-1,-1 0 1,1 0-1,1 0 1,-1 0-1,-1 0 1,3 0-1,5-1-235,-1 0-1,2-2 0,-1 0 1,0 0-1,9-5 0,-6 4-374,0-1-124,0 1 336</inkml:trace>
</inkml:ink>
</file>

<file path=ppt/ink/ink9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57 792,'3'-1'4164,"-2"-3"-4171,1 1 0,-1 0 0,0-1 0,1 1 1,-1 0-1,2 1 0,-2-1 0,2 0 0,0 0 1,0 0-1,-2 2 0,2-2 0,0 0 0,-1 2 0,1 0 1,1-2-1,-1 1 0,0 1 0,0 0 0,1-1 0,-2 2 1,3-1-1,-3-1 0,1 2 0,6-1 0,-8 1-40,0 0 0,-1 0 0,2 0 0,-2 0 0,1 0-1,0 0 1,-1 0 0,2 0 0,-2 0 0,1 1 0,1-1 0,-2 0-1,1 0 1,-1 0 0,1 2 0,-1-2 0,2 0 0,-2 1 0,1-1-1,-1 0 1,2 2 0,-2-2 0,1 1 0,-1-1 0,1 3 0,1-2 40,-2 1 1,1 0-1,-1 0 1,1-1-1,-1 2 1,2-2-1,-2 2 1,0-1-1,0 0 1,0 4 0,0 2 191,-2 2 1,1-1 0,-4 17 0,-5 2-287,0-1 1,-1 0-1,-28 44 0,34-61-160</inkml:trace>
</inkml:ink>
</file>

<file path=ppt/ink/ink9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75 126 920,'0'0'67,"-1"-1"-1,1 1 0,0 0 1,0 0-1,0-2 0,0 2 1,0 0-1,0 0 0,-2 0 1,2-1-1,0 1 1,0 0-1,0 0 0,-1 0 1,1 0-1,0 0 0,0 0 1,-2-2-1,2 2 1,0 0-1,0 0 0,0 0 1,-1 0-1,1 0 0,0 0 1,0 0-1,-1 0 0,1 0 1,0 0-1,0 0 1,-2 0-1,2 0 0,0 0 1,0 0-1,-1 0 0,1 2 1,0-2-1,-20 4-385,16-3 510,3 1-169,-1-2-1,1 0 1,0 0-1,-1 0 1,1 0-1,0 0 1,-1 0-1,1 0 1,-1 0-1,1 0 1,1 0-1,-1-2 1,-1 2-1,1 0 1,-1-1-1,1 1 1,0-1-1,1 1 1,-2-2-1,1 2 1,-1-1-1,2 1 1,-1-2 0,0 1-1,1 1 1,-2-1-1,1-1 1,1 1-1,-1-1 1,1 2-1,-2-1 1,2 0-1,0-1 1,-1 1-1,1-1 1,0 1-1,0 0 1,-2-4-1,2 1-15,0 1-1,-1-1 0,1 0 1,0 0-1,0 0 0,1-1 0,-1 1 1,2 0-1,-2 0 0,1 1 1,1-1-1,0-5 0,21-23-976,-15 21 553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59 6849,'-24'3'16,"12"2"-584,6-2-256,13-6-1456,4-6 1688,2-2 223,5-4 321,4 0-472,7-1 352</inkml:trace>
</inkml:ink>
</file>

<file path=ppt/ink/ink9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58 31 592,'14'-7'1738,"-10"3"-1554,2 1-1,-2 0 1,2 0 0,-1 0 0,9-1 0,-11 3-176,-2 1-1,2-2 1,-2 2 0,2-1 0,-2 1 0,2 0 0,0 0 0,-2 0-1,2 0 1,-1 0 0,0 0 0,1 1 0,-2-1 0,2 2 0,-1-2-1,0 1 1,3 1 0,-4-1-11,-1-1-1,0 1 1,1-1 0,-1 2-1,0-2 1,2 1 0,-2-1-1,0 2 1,0-1 0,0-1-1,0 1 1,0-1-1,0 2 1,0-1 0,0-1-1,0 2 1,0-2 0,0 1-1,0 0 1,0-1 0,0 2-1,0-2 1,0 1 0,-2-1-1,2 2 1,0-2-1,0 1 1,-1-1 0,1 1-1,0-1 1,-1 2 0,-1-1-1,-17 24 125,17-23-96,-24 29 314,7-8-223,-4 1 1,-35 31-1,54-51-638</inkml:trace>
</inkml:ink>
</file>

<file path=ppt/ink/ink9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105 0 1528,'-12'11'1790,"4"-4"-1890,1-1 0,-2 1 0,2 0 0,0 0 0,1 0 0,0 1 0,-9 15 0,11-16 198,1-2 1,-1 1-1,1 1 1,0 0-1,2-2 1,-2 2-1,2 0 1,-1 1-1,1-1 1,-1 0-1,2 0 1,-1 7-1,1-13-61,0 0 1,0 1-1,0-2 0,0 1 0,0 1 0,0-1 1,0 0-1,1 1 0,-1-1 0,0 1 1,0-1-1,2-1 0,-2 1 0,1 1 0,-1-1 1,2 1-1,-2-2 0,1 1 0,-1 0 0,1-1 1,-1 2-1,2-1 0,-1-1 0,-1 2 1,1-2-1,1 1 0,-1-1 0,-1 1 0,2-1 1,-1 0-1,0 2 0,1-2 0,-1 0 0,-1 0 1,2 1-1,-1-1 0,3 0 0,-1-1-62,1 1-1,-1 0 1,0-2-1,-1 1 1,3 0-1,-3-1 1,1 1-1,0-1 1,0 1-1,-1 0 1,1-2 0,4-3-1,3-4-150</inkml:trace>
</inkml:ink>
</file>

<file path=ppt/ink/ink9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1 864,'0'-1'-8</inkml:trace>
</inkml:ink>
</file>

<file path=ppt/ink/ink9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0 832,'1'4'304,"-1"5"312,0-1-72,0 7-95,-3 1-25,2 3-32,0 2-48,-1 0-144,1 1-80,-1-1-384,2 0-456,-1 0 416</inkml:trace>
</inkml:ink>
</file>

<file path=ppt/ink/ink9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21 336,'0'0'192,"0"0"96,1 1-8,1-1 8,2 0 8,0-1 0,4-3-40,1 1-71,-1-1-145,2 1-40,-2 0-104,2 0-233,-2 2 209</inkml:trace>
</inkml:ink>
</file>

<file path=ppt/ink/ink9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1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4249,'8'-1'384,"-4"1"-136,-1 0-312</inkml:trace>
</inkml:ink>
</file>

<file path=ppt/ink/ink9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 2 4281,'3'3'-464,"2"0"456</inkml:trace>
</inkml:ink>
</file>

<file path=ppt/ink/ink9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3 5729,'0'3'128,"1"0"-112,1 1-232,1 1 152</inkml:trace>
</inkml:ink>
</file>

<file path=ppt/ink/ink9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35 16 5577,'-2'-3'32,"0"2"120,-1-2-88,-1 2 456,1-1 120,-3 1-63,2 1-121,0 0-752,1 1-1041,-1 5 753</inkml:trace>
</inkml:ink>
</file>

<file path=ppt/ink/ink9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6 2921,'8'-1'-208,"-8"1"-225,2 0 17,-4 0 8,1-3 296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1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 6649,'-30'10'288,"-2"3"1,2 7-1154,1-1-895,-4-4 896</inkml:trace>
</inkml:ink>
</file>

<file path=ppt/ink/ink9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3.0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15 4713,'-1'1'4137,"1"1"-4081,0-1-992</inkml:trace>
</inkml:ink>
</file>

<file path=ppt/ink/ink9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28.25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59 127 3577,'7'-2'384,"8"-2"272,10-1-120,7-2-288,5 2-48,0 1-40,-1 3-32,-2 1-8,-5 2-24,-2 1-80,-3-1-152,-2 1-176,1-1-72,1-1-120,3 0 128,3-3 176,3-2 136,1-1 344,2-2 48,-1-1-8,-2-1-40,-3-3-208,-4 0-32,-6-1 0,-5 0 16,-7 2 120,-7 2 128,-7 3 184,-9 4 73,-11 6 111,-10 7-24,-10 6-128,-10 6-80,-8 5-224,-4 5-96,-5 2-112,-1 5-24,2 0-152,5 1-120,9-3-336,11-4-344,14-4-17,16-6 121,18-6 224,19-6 272,21-8 112,20-8 0,18-9 80,14-9 80,9-7 48,4-5 16,2-5 192,-2-3 168,-4 1 256,-8 1 128,-10 4 96,-12 4-39,-16 7-81,-16 5-88,-15 5-240,-14 3-144,-12 4-264,-11 4-80,-14 3-32,-14 4 48,-14 7 192,-15 5 144,-12 6 208,-10 4 104,-7 4 32,-4 2-112,-1 2-184,3 0-96,6 0-152,9-3-72,12-3-320,15-4-272,16-5-528,16-2 48,20-3 200,18-3 191,22-3 497,20-3 24,18-5 40,14-4 56,11-5 16,5-4 8,5-3 48,2-4 32,1-3 0,-3-3 8,-6-2 8,-10 0 0,-15 0 32,-15 2 24,-17 4 264,-16 5 64,-14 5 40,-13 4 1,-11 4-201,-12 5 16,-8 1-32,-8 3-24,-6 2-96,-6 5-80,-7 4-56,-7 5 0,-5 5 24,-5 5 16,-3 3 0,1 2-8,2 1-272,4 1-256,5-1-377,8-1-135,10-3-128,9-3-72,12-4 768,10-6-1961</inkml:trace>
</inkml:ink>
</file>

<file path=ppt/ink/ink9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28.56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1385 2 7009,'-4'-1'113,"-8"0"-410,-9 1-175,-12 3-192,-11 2 48,-11 3 464,-11 2 384,-11 4 520,-10 4 88,-7 5-119,-6 5-161,-5 5-288,-2 4-96,0 4-112,3 2-40,6 2-56,9 0-96,16 0-480,15-1-353,22-1-271,21-2-336,26-6 912,11-8-2721</inkml:trace>
</inkml:ink>
</file>

<file path=ppt/ink/ink9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28.86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1133 167 864,'5'-6'312,"6"-7"240,3-6-272,-1-3-144,-5-2-552,-7 0-40,-10 2 40,-10 3 224,-14 7 648,-13 6 152,-15 10 249,-13 7 15,-13 8 24,-8 4 0,-7 5-176,-2 3-136,3 2-288,6 3-128,7 1-119,10 0-17,13-1-48,14-3-145,13-2-367,13-3-192,13-2-416,11-2-216,11-1 808,6-5-2097</inkml:trace>
</inkml:ink>
</file>

<file path=ppt/ink/ink9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29.37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1139 223 608,'7'-7'336,"5"-9"592,3-7 129,-2-2 119,-6 0 0,-8 1-144,-9 3-135,-11 3-201,-11 3-88,-10 6-232,-11 5-64,-10 6-96,-8 6-40,-6 7-80,-4 5-24,-5 7-48,-2 4-24,-1 6 0,1 5 0,3 4-8,4 3-16,7 2-176,10 2-232,17-2-704,16-2-121,23-5-191,22-6 136,23-11 608,20-11 120,17-15 320,14-14 87,10-14-191,8-11-104,4-12 0,2-7 40,-2-6 584,-6-2 352,-10 1 464,-14 4 137,-16 7-73,-16 9-120,-18 8-296,-16 7-136,-17 8-208,-16 6-96,-18 8-80,-17 9 0,-19 12 89,-16 10 23,-14 10-24,-9 9-16,-4 8-104,0 6-48,7 3-280,11-2-425,14-3 401,22-12-6201</inkml:trace>
</inkml:ink>
</file>

<file path=ppt/ink/ink9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29.59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131 1 5297,'-14'1'-176,"-17"1"-1144,-12 1 784,1-1-2729</inkml:trace>
</inkml:ink>
</file>

<file path=ppt/ink/ink9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0.01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4 570 3561,'-1'0'568,"-2"2"504,3-1-624,5-2-96,9-2-80,13-6 16,18-8 24,18-9-39,21-9-137,19-8-56,17-6-72,11-4 0,7-1 0,0 1 8,-3 4 16,-5 5-8,-9 6-8,-11 8 0,-14 5-40,-16 7-96,-18 5-104,-19 4-33,-18 6-31,-19 6 64,-19 5 96,-20 7 48,-19 6 256,-17 4 168,-14 4 297,-10 2 111,-8 4-80,-4 2-112,-2 4-272,-1 3-120,-1 5-136,-1 5-16,1 3-24,4 3-24,7 0-176,10-5-88,13-5-232,14-9-272,17-9-665,16-9-135,19-9-40,19-12 223,19-11 721,17-13 208,18-10 288,15-10 72,-5 2-160</inkml:trace>
</inkml:ink>
</file>

<file path=ppt/ink/ink9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0.30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1894 0 7458,'-12'1'312,"-18"3"72,-18 3-288,-18 4-104,-13 5-104,-10 3-40,-7 4 24,-6 3 80,-4 5 88,-6 4 24,-8 5-16,-8 4-24,-8 5-8,-3 4-16,1 3 8,8 1-120,12-1-288,16-2-1401,19-4 1145,24-11-4377</inkml:trace>
</inkml:ink>
</file>

<file path=ppt/ink/ink9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0.80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722 865 7298,'-3'1'264,"-4"1"8,-6 1-592,-7 3-185,-8 3-407,-8 3 64,-9 4 368,-6 4 312,-6 2 624,-4 1 88,-1 0-112,0-1-112,4-1-352,4-1-200,7 0-432,6-3-160,8-4 16,10-4 200,8-5 520,10-5 216,11-6 144,12-8-56,13-5-80,11-7-56,12-7-48,11-7 0,11-7 184,12-9 96,14-6 48,12-4-8,12-3-192,8-1-112,7 2-48,9 0-8,5 1 8,5 3 0,0 3 8,-2 6 8,-4 7 8,-7 9 0,-9 8 0,-10 6-16,-14 5-24,-16 5-176,-19 3-272,-17 3-112,-20 3 144,-16 4 160,-16 4-248,-16 4 496,-7 2-3017</inkml:trace>
</inkml:ink>
</file>

<file path=ppt/ink/ink9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1.25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1 535 1552,'19'-7'416,"28"-10"337,29-9-313,28-9-8,21-5-8,16-5 8,11-2 16,7 2-96,4 1-168,1 4-40,-5 4-80,-7 2-24,-10 3-8,-13 4 0,-18 4 16,-18 5 56,-23 6 160,-22 5 8,-26 7-24,-24 6-48,-25 8-176,-22 7-16,-17 5 8,-14 4-8,-9 1-8,-4 2-128,-2-1-272,-2 0-192,0 0-512,-2 0-152,-1 0 87,1 0 177,0-2 624,18-5-560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3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1 5617,'-25'16'0,"7"-11"592</inkml:trace>
</inkml:ink>
</file>

<file path=ppt/ink/ink9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1.44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 1 4065,'0'0'-24,"0"2"56,-2-1-504,0 1-3129</inkml:trace>
</inkml:ink>
</file>

<file path=ppt/ink/ink9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1.75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822 382 1256,'-23'6'104,"-31"8"424,-29 9 209,-21 5 327,-10 4 24,2 1-392,10-1-224,17-3-344,20-6-128,20-5-88,19-6 16,17-6 112,17-7 136,16-6 184,15-8 40,17-5 9,16-7-33,16-4-32,17-4-16,16-4-64,11-2-40,9-2-96,6-2-48,5-1-40,2-1-8,0 1-8,-4 3 0,-9 5-24,-10 6-32,-12 4-752,-13 5-889,-14 5 945,-23 5-5217</inkml:trace>
</inkml:ink>
</file>

<file path=ppt/ink/ink9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3.20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14 525 4977,'-4'3'120,"-2"3"40,3 4-280,9 2-32,13-1-168,17-3-184,18-4 8,18-7 96,18-7 200,14-7 208,12-8 16,7-7 16,3-6 16,0-4 168,-1-3 80,-4 0 56,-6 1 0,-10 3-168,-13 4-72,-15 3-64,-16 4 0,-17 6 208,-16 5 64,-15 6-8,-16 5-16,-15 6-208,-15 7-24,-14 6 112,-12 7 80,-11 5 193,-7 5 119,-6 4 136,0 2-48,3 1-192,6 0-144,9-1-248,11-1-56,11-2-208,13-3-120,11-4-24,13-3 8,12-6 184,14-6 104,13-6 24,14-8 0,13-8-8,12-7 0,9-7-56,8-5-24,1-4 8,-3-3 16,-7-1 72,-11-1 56,-13 2 144,-14 3 112,-13 5 88,-15 5-8,-13 6-128,-13 5-112,-14 8-88,-12 8 0,-14 9 0,-12 9 16,-11 9 72,-8 7 32,-5 5 24,-2 5-16,6 2-120,7 0-48,12-1-128,14-4-104,15-4-152,14-6 0,14-5 96,12-6 72,13-6 176,11-5 0,12-5 8,8-6 8,9-8 56,7-6 32,5-8 8,2-5 0,-1-5-128,-3-3-24,-10-1 8,-11-1 8,-14 2 104,-14 2 16,-11 4 0,-11 2-8,-11 4-56,-10 5-16,-11 6-32,-13 9-16,-12 8 8,-12 10 16,-10 9 16,-9 7 8,-7 7 8,-5 5 8,-2 2 16,3 3 0,8-1-32,14-2-16,17-3-424,20-3-208,19-3-88,21-3 0,22-3 23,19-4-135,20-8-376,16-9-8,13-12 344,9-11 351,8-13 473,6-9 64,3-9 32,1-5 32,0-4 193,-5 0 55,-8 0 24,-10 2-32,-10 2-168,-12 2-48,-11 4 272,-14 3 216,-14 7 256,-14 7 128,-13 5-111,-14 5-161,-11 4-56,-12 5-32,-11 5-56,-8 5-40,-9 6-184,-6 6-96,-6 6-120,-6 6-32,-6 6-40,-7 7-8,-4 5-8,-3 6-8,2 4-16,4 2-32,8 3-320,10 1-360,13-1-1208,14-3 1079,15-11-6128</inkml:trace>
</inkml:ink>
</file>

<file path=ppt/ink/ink9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3.53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1782 1 6105,'-6'1'504,"-11"0"641,-12 1-985,-13 1-192,-12 1-176,-12 4-176,-12 5-1,-11 6 137,-11 6 208,-10 7 240,-9 8 65,-7 8 79,-8 8-8,-2 8 16,0 6 8,8 3-80,11-1-56,17-3-376,20-5-392,21-8-1449,23-7 1169,16-13-4641</inkml:trace>
</inkml:ink>
</file>

<file path=ppt/ink/ink9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3.88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982 4 5833,'-2'0'168,"-5"-2"-64,-7 1-256,-8 0-16,-8 3-24,-9 2 272,-7 5 336,-9 4 496,-7 5 105,-5 4-73,-5 6-168,-2 6-312,-4 6-112,0 6-128,0 5-80,6 2-72,9-1-24,11-3-32,15-4-40,13-7-72,14-5-16,16-6-104,17-8-184,20-9-200,19-10-208,20-12-792,17-12-425,12-13 1073,-13 1-3273</inkml:trace>
</inkml:ink>
</file>

<file path=ppt/ink/ink9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3.98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52 24 584,'-4'-3'8,"-5"-3"-40,-10-1-32,-1 0-432</inkml:trace>
</inkml:ink>
</file>

<file path=ppt/ink/ink9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4.10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877 1 1072,'-17'5'448,"-23"6"521,-22 8-17,-20 7-200,-12 6-152,-8 6-312,-1 3-120,4 3-168,8 1-248,13 0-832,15-2 696,17-7-3153</inkml:trace>
</inkml:ink>
</file>

<file path=ppt/ink/ink9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4.42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65 1 4545,'-9'9'184,"-9"11"712,-2 11-1224,3 0-4969</inkml:trace>
</inkml:ink>
</file>

<file path=ppt/ink/ink9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4.73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68 0 5441,'-8'3'48,"-9"3"-112,-5 4-224,2 0-4849</inkml:trace>
</inkml:ink>
</file>

<file path=ppt/ink/ink9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4.82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47 1536,'15'0'96,"23"1"64,25-4-120,23-6-416,20-8 272,-7-2-1248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842 1 11554,'-59'25'265,"-4"7"-522,3 4-87,-4-1-80,-1 0 16,-5-7 456,-3-5 144,-2-10 176,2-1 8,6-3-288,4 3-392,15-1-1240,7-3-928,21-6 1263</inkml:trace>
</inkml:ink>
</file>

<file path=ppt/ink/ink9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5.08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1473 0 2809,'-15'3'624,"-23"4"376,-23 6-128,-22 7-472,-17 6-224,-12 6-168,-9 8 0,-5 8 16,-3 6 8,0 5 168,3 2 144,8 0 185,14-5-65,19-5-592,21-8-465,22-6-391,23-7-16,23-8 312,25-7 264,24-11-120,24-12-321,21-11 521,-6-3-1576</inkml:trace>
</inkml:ink>
</file>

<file path=ppt/ink/ink9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5.31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447 1 2144,'-14'4'144,"-18"6"225,-17 8-337,-14 7 24,-5 5-24,0 3-96,5 3-136,11-1 120,14-6-2353</inkml:trace>
</inkml:ink>
</file>

<file path=ppt/ink/ink9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6.27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261 14 3337,'0'-1'648,"-1"-1"672,-1 0-256,-3-2-335,-2 1-49,-4 2-104,-4 1-8,-3 3-72,-5 3-64,-3 5-40,-3 4-24,0 3-48,1 3-40,3 2-144,4 0-64,7 0-72,7 0-32,9-1-64,10-2-56,10-3-288,10-4-80,11-7-272,10-8-272,13-12-561,10-10-519,11-13 1128,-9 1-2521</inkml:trace>
</inkml:ink>
</file>

<file path=ppt/ink/ink9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6.53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980 13 2425,'-5'-2'744,"-8"-2"632,-11 0-168,-11 2-144,-11 2-159,-9 2-121,-7 4-360,-5 4-160,-4 5-168,-2 6-40,-4 8-24,0 5 8,2 4 32,3 4 16,6 2-16,10-2-32,10-3-216,13-2-208,13-4-128,14-4-120,14-3-481,14-4-295,15-5 744,0-5-4137</inkml:trace>
</inkml:ink>
</file>

<file path=ppt/ink/ink9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6.84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461 1 6065,'-14'3'520,"-18"5"833,-17 7-1193,-14 7 0,-4 7-64,1 5-88,8 5-16,11 2 24,12 1 40,13 1 16,14-2-8,15 0-40,17-3-120,18-4-104,20-4-392,19-6-72,17-11-401,13-12-175,8-15-88,7-16 552,-18-3-1849</inkml:trace>
</inkml:ink>
</file>

<file path=ppt/ink/ink9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7.02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1062 26 3497,'-5'-2'656,"-9"-3"584,-10-2-648,-12 1-240,-12 1-456,-11 5-400,-11 5-704,-11 7-176,-10 8 95,-8 8 329,-4 10 680,-1 7 224,4 5 296,8 1 16,15-1-104,19-10-1352</inkml:trace>
</inkml:ink>
</file>

<file path=ppt/ink/ink9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7.30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57 1 1128,'-11'8'-40,"-11"12"264,-2 2-1536</inkml:trace>
</inkml:ink>
</file>

<file path=ppt/ink/ink9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7.62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801 1 6273,'-17'5'128,"-23"9"-168,-23 8-320,-17 10-264,-11 9-104,-3 7 96,0 5 200,7 2 392,10 1 96,13-2-56,15-4-144,17-4-352,20-3-257,20-5 369,10-9-1440</inkml:trace>
</inkml:ink>
</file>

<file path=ppt/ink/ink9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7.92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1440 20 6633,'-8'-3'128,"-12"-2"-184,-14-1-440,-14 1-464,-14 4-264,-14 7-40,-12 8 391,-12 8 905,-10 9 409,-8 6 527,-4 6 112,0 4-160,3 2-144,8 2-400,12 0-184,16 1-488,20-1-336,23 0-528,24-1-176,27-2 664,12-10-1905</inkml:trace>
</inkml:ink>
</file>

<file path=ppt/ink/ink9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8.88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1283 56 2905,'-3'-4'424,"-4"-3"144,-7-4-56,-8 0-392,-7 0-152,-9 4-64,-7 3 80,-9 5 240,-6 4 112,-6 6 184,-6 5 64,-4 7-56,-4 4-7,0 3 87,0 3 16,4 2-48,6 2-64,8 3-280,7 1-136,10 1-176,9 0-112,11 0-192,10-2-16,11-2 56,11-4 88,12-5 176,9-6 32,11-7 32,8-9 16,9-7 56,7-8 16,7-7 0,6-6-8,2-5-48,1-4 8,-3-2-16,-4 0-8,-7 0-8,-8 2-16,-8 3-24,-9 2 0,-9 3 32,-8 2 16,-9 3 0,-7 3-24,-8 1-104,-7 3-56,-8 3-40,-8 3 8,-9 5 64,-10 4 32,-9 7 63,-8 4 17,-6 4 40,-6 4 8,-1 1 8,-1 1 0,4-1-8,8-1-8,10-3-128,10-3-232,13-5-304,10-2 8,10-4 136,9-2 256,8-2 424,8-1 136,5-2 128,6-1 48,4-1 136,3-1 16,3-2-7,4 0-41,4-3-240,5-2-128,5-3-136,3-3-40,3-3-224,2-4-48,-1-3-112,-2-2-16,-4 0 80,-5 1-24,-8 2 63,-9 3 33,-10 4 96,-9 4 40,-10 2-56,-8 4-120,-8 3-256,-9 4-88,-8 4-80,-9 7 104,-8 6 304,-9 4 208,-8 6 424,-8 3 152,-9 3 256,-8 2 24,-6 2-144,-2 0-104,1 0-247,2-1-113,8-2-112,8-3-40,11-4-392,11-3-305,12-4-623,11-4-504,10-4 968,8-5-1793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8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748 1 6441,'-29'21'889,"-14"-2"1383,-2 2-2144,-1 2-400,-7 1-264,-11-2-56,-3 0 72,-6-2 192,-1-2 128,1-2-449,4 1-183,9-2-864,8-2 832</inkml:trace>
</inkml:ink>
</file>

<file path=ppt/ink/ink9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9.13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0 401 1464,'3'0'536,"3"0"617,4 1-105,5 0-88,4 0-72,8 1-152,7-1-103,8-1-289,10-1-120,9-3-176,8-3-32,8-5-8,6-4 0,1-6 0,2-4-8,-2-6 0,-1-2-64,-3-4-280,-1-3-200,-3-1-561,-3-2-543,-1-3 936,-14 7-2945</inkml:trace>
</inkml:ink>
</file>

<file path=ppt/ink/ink9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9.46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1620 0 5401,'-6'2'248,"-11"4"64,-9 4-704,-7 5-528,-6 4-176,-4 6 112,-4 3 351,-3 3 1033,-2 2 377,-4 1 223,-3 1-40,-4 1-504,-5 0-192,-5 2-216,-5-1-48,-5 2-104,-4 0-40,-3 1-8,-1 1 8,2-1 96,3 0 40,4-3 16,8-3 8,8-6-40,10-4-200,10-7-752,11-5 624,11-5-3337</inkml:trace>
</inkml:ink>
</file>

<file path=ppt/ink/ink9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9.60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1 149 3529,'14'-5'144,"21"-6"64,24-7-192,23-7-104,19-4-288,14-3 240,-12 3-3161</inkml:trace>
</inkml:ink>
</file>

<file path=ppt/ink/ink9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39.90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1438 0 5465,'-15'6'576,"-20"8"1073,-20 10-1625,-17 8-16,-12 7-192,-8 3-144,-5 4-1,0 0 25,0 1 200,2-2 144,3-2 16,0-1-16,2-2-32,-1-1-24,2-3-672,1-3-608,2-5 704,15-6-3433</inkml:trace>
</inkml:ink>
</file>

<file path=ppt/ink/ink9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0.31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1 448 3969,'3'-1'792,"7"-1"824,10-2-1120,10-3-95,12-4-337,13-3-64,13-5 0,11-4-8,12-4 16,8-3 0,8-3 8,4 0-8,1-1-8,-1 0-8,-2 2-8,-4 2 0,-3 3 0,-7 3 8,-6 3 0,-8 4 0,-12 5 8,-11 4 0,-14 4-24,-12 5-24,-11 4-32,-11 4-73,-8 4-63,-9 5 0,-7 3 32,-8 4 88,-6 5 96,-6 5 16,-8 4 16,-5 3 16,-4 1 16,-1-2-16,3-3-192,5-6-312,7-5-880,8-7 752,7-5-3377</inkml:trace>
</inkml:ink>
</file>

<file path=ppt/ink/ink9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0.51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2 167 3961,'-1'1'568,"1"1"416,1-1-536,7 0-640,7-3-288,11-4-352,10-3-80,10-3 304,9-4 152,8-2 360,7-3 88,5 0 0,5-2-449,4-1 313,-12 5-1624</inkml:trace>
</inkml:ink>
</file>

<file path=ppt/ink/ink9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0.68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937 0 3025,'-8'9'464,"-15"10"344,-13 13-272,-15 10-256,-14 10-176,-12 9-184,-10 6-32,-10 3-144,-7 2-128,-2-2-328,1-5-208,7-7 463,19-14-1839</inkml:trace>
</inkml:ink>
</file>

<file path=ppt/ink/ink9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1.03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1807 1 2865,'-2'3'248,"-4"4"296,-6 8-120,-7 10-88,-8 11-32,-10 15-160,-8 14-56,-10 14-24,-9 12 8,-11 10 72,-12 5 56,-11 3 144,-10-1 40,-7-5 0,-7-7-48,-3-9-183,-2-9-178,-4-10-535,-5-9-392,-6-8-808,-6-6 888,23-10-1993</inkml:trace>
</inkml:ink>
</file>

<file path=ppt/ink/ink9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1.32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0 569 6577,'8'0'537,"13"0"391,14-2-456,15-3-176,14-4-152,14-5-216,12-6-96,8-4-64,4-5 0,1-4 8,-2-4-16,-3-3-144,-2-3-73,-1-3-143,1-2 8,0-5-160,0-2-264,0-5 608,-17 9-3169</inkml:trace>
</inkml:ink>
</file>

<file path=ppt/ink/ink9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1.80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2273 37 7642,'-16'8'136,"-21"12"-624,-23 13-281,-20 13-103,-16 9 16,-13 7 824,-10 3 584,-9 2 496,-7-2 41,-3-2-369,-2-2-336,0-4-784,3-4-384,3-3-545,3-3-199,7-4 408,8-3 424,12-5 880,14-6 304,15-6 96,16-5-96,14-6-400,13-5-184,12-5-96,13-3-8,13-6 64,14-5 104,13-6 136,13-4 72,11-4 64,11-2 0,9-3-88,11-2-72,7-1-56,8-2-16,6-4-32,5-4-48,9-7-592,6-7-224,8-6-241,4-5 41,2-4 640,1 0 256,0 0 264,1 2 8,0-2-48,-25 12-608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1 5905,'-14'22'600,"4"-5"369,2 1-433,4 1-320,-4-1-136,2 0-56,1-2-40,0-2-416,2-5-384</inkml:trace>
</inkml:ink>
</file>

<file path=ppt/ink/ink9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2.14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1483 1 5489,'-9'8'504,"-13"11"673,-12 10-1009,-10 10-32,-8 6-96,-6 6-40,-3 4-8,-5 3-8,-3 3 0,-4 3 8,-6 2 0,-6 2 8,-6-2-8,-7-1-88,-6-5-96,-5-2-113,-3-5-375,0-2-256,0-3 504,20-10-4377</inkml:trace>
</inkml:ink>
</file>

<file path=ppt/ink/ink9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2.40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36 812 328,'-4'1'-48,"-3"0"-88,-2-1 72,0 0 192,3-1 232,6-1 144,7-3 304,10-3 337,10-2-25,13-4-168,12-4-144,15-4-408,17-5-168,17-6-184,15-6-40,13-7-32,9-5-40,8-7-112,4-4-56,3-5-176,1-2-32,-4-2-56,-5-1-280,-5-3 512,-26 12-3449</inkml:trace>
</inkml:ink>
</file>

<file path=ppt/ink/ink9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2.94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1508 0 1720,'-6'4'368,"-7"4"121,-12 7-121,-11 10-136,-15 12-272,-16 12 48,-18 12 424,-18 11 168,-13 10 264,-13 7-48,-5 4-352,0 4-112,6 0-160,8-2-48,16-3-79,15-5-178,20-6-871,18-8-648,20-10 816,14-15-2713</inkml:trace>
</inkml:ink>
</file>

<file path=ppt/ink/ink9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3.13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49 3 1032,'-4'-1'152,"-5"0"16,-9 2-96,0 1-1496</inkml:trace>
</inkml:ink>
</file>

<file path=ppt/ink/ink9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3.25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280 1 1336,'-17'19'424,"-22"26"329,-16 22-297,-6 17-184,2 6-208,11-12-3369</inkml:trace>
</inkml:ink>
</file>

<file path=ppt/ink/ink9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3.56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933 0 4481,'-12'3'768,"-16"5"696,-18 8-951,-15 7-81,-12 12-376,-12 10-56,-7 11-8,-4 9 8,-1 5 8,4 1-8,9-4-376,13-5-521,15-6 521,18-13-5689</inkml:trace>
</inkml:ink>
</file>

<file path=ppt/ink/ink9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3.89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1418 33 1480,'-1'-2'584,"-2"-4"361,-4-2-441,-4 1-280,-6 0-320,-6 4-24,-7 6 112,-9 5 88,-8 8 216,-10 7 88,-10 6 96,-10 6-8,-9 6-88,-9 6-40,-8 5-88,-5 6-16,-1 5 8,0 3-32,7 1-55,8 0-41,14-3-313,16-3-463,18-5-968,18-4 896,14-11-3265</inkml:trace>
</inkml:ink>
</file>

<file path=ppt/ink/ink9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4.25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1302 0 7706,'-9'0'192,"-12"2"-208,-11 2-328,-10 2-497,-8 5-247,-8 4 120,-10 4 440,-9 7 928,-10 6 384,-10 8 192,-9 8-119,-4 8-185,0 6-88,5 4-200,10-1-112,14-1-480,17-4-368,17-4-624,17-4-145,18-5-583,17-5 1000,8-11-1929</inkml:trace>
</inkml:ink>
</file>

<file path=ppt/ink/ink9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4.58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1193 6 8082,'-8'-1'384,"-12"-1"224,-10 0-920,-9 1-176,-7 4-448,-6 6-33,-7 5 329,-6 8 264,-8 8 656,-8 6 256,-6 8 296,-6 5 1,-1 4-249,2 4-176,8 2-328,8 1-80,11 0-88,12 0-240,14-1-424,14-1-241,14-3-767,15-2 960,7-11-3385</inkml:trace>
</inkml:ink>
</file>

<file path=ppt/ink/ink9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5.24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1336 129 2128,'-2'-6'449,"-5"-7"367,-7-5-272,-7-4-264,-10 0-48,-11 3 104,-12 5 80,-13 8 152,-12 9 96,-9 10-23,-7 9-57,-6 10-136,-3 8-88,-2 10 40,-1 6 136,5 5 168,8 1-16,13-2-200,17-4-216,19-5-304,19-6-64,21-4-16,19-4 8,21-5 0,20-5-80,18-7 8,18-5-8,14-9-80,11-9-24,9-9 0,10-10 32,6-11 112,5-10 136,0-8 8,-2-8 0,-4-5-120,-3-3-104,-8-2-104,-9 2-8,-14 4 136,-18 8 120,-20 10 256,-22 12 96,-21 9 8,-20 9-48,-20 6-168,-17 5-96,-18 7-152,-17 7-104,-13 7-144,-12 7-40,-11 6-32,-7 8-1,-7 7 145,-5 6 80,0 4 392,4 2 240,12-3 88,16-4-63,22-6-489,22-6-241,25-6-183,24-6 16,26-6 240,23-6 96,24-8 128,20-9 48,16-10 48,13-11 16,12-10 0,11-10-8,9-7-48,7-8-208,4-6-1096,3-4 896,-28 10-3097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6.4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10600 356 6673,'-56'8'625,"-91"19"663,-98 26-432,-97 34 96,-88 37-72,-75 42-247,-62 43-129,-51 48-328,-38 46-104,-29 53-184,-18 52-112,-8 53-497,4 48-95,17 40 40,31 27 144,45 14 712,56 0 200,68-17 312,74-28 40,84-47-88,85-57-95,92-71-297,89-73-176,90-76-104,84-74-48,78-75 39,72-72 226,64-74 15,56-67 24,50-62 40,44-56-96,38-49 40,34-42 136,30-35 16,25-26-16,24-21-56,18-13-104,15-7 0,7-1-32,0 1-8,-4 5-24,-12 6-16,-19 11 24,-32 15 8,-42 18-8,-57 22-56,-64 25-40,-72 30-40,-76 31-192,-81 34-208,-79 36-136,-83 38-89,-79 38 241,-82 43 336,-78 43 200,-81 48 208,-75 50 8,-73 50-64,-63 50-24,-56 50-87,-49 48-49,-41 50-40,-34 49-8,-25 46 8,-17 43-353,-9 41-2167,1 40 1744,123-66-7322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4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8682,'16'3'-416,"23"-3"104</inkml:trace>
</inkml:ink>
</file>

<file path=ppt/ink/ink9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5.59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1464 0 6153,'-14'3'176,"-21"4"-112,-21 7-72,-20 8-168,-16 7-48,-11 6 16,-6 6 24,-3 4 144,1 4-40,2 1-248,3 1-64,4 0 0,4-2 56,8 0 80,10-1-80,12-4-104,16-4 16,17-5 183,19-6 145,21-7 297,21-6 119,22-9 152,20-8 8,17-10-176,15-9-112,11-8-160,10-8-16,7-6 0,6-4-8,2-3-8,1-2 8,0 1-296,-1-1-272,-1 1 304,-23 8-2921</inkml:trace>
</inkml:ink>
</file>

<file path=ppt/ink/ink9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5.93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0 621 1392,'13'-5'200,"17"-6"296,18-9-424,17-6-64,13-8-112,10-5 0,7-5 16,4-5 16,5-2 88,1-1-8,-1 1 0,-6 1 0,-8 3-8,-12 6-24,-14 6-280,-14 7-88,-16 6 176,-13 7-688</inkml:trace>
</inkml:ink>
</file>

<file path=ppt/ink/ink9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6.15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0 157 592,'13'-4'376,"17"-5"136,19-8-96,16-7-176,14-7-560,8-6 216,-10 3-1608</inkml:trace>
</inkml:ink>
</file>

<file path=ppt/ink/ink9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6.60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105 0 944,'-17'2'-120,"-25"0"40,-4 1-664</inkml:trace>
</inkml:ink>
</file>

<file path=ppt/ink/ink9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7.01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2058 1 2769,'-18'5'240,"-26"7"352,-28 9-560,-23 7-16,-20 8-40,-16 7-16,-12 6 40,-8 6 40,-7 5 96,-3 6 8,0 6-16,1 3-24,8 2-72,10-2 0,18-6-112,22-8-456,25-13 344,26-14-3201</inkml:trace>
</inkml:ink>
</file>

<file path=ppt/ink/ink9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7.23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1 970 1512,'25'-10'456,"35"-14"569,34-15-97,29-11-224,18-9-200,11-6-352,4-3-80,1-2-56,-2 1-8,-7 0 0,-7 3 0,-10 5 8,-7 3 0,-7 6-8,-5 4 8,-8 5-216,-7 5-216,-10 5-752,-12 5 640,-19 8-2609</inkml:trace>
</inkml:ink>
</file>

<file path=ppt/ink/ink9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7.32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394 1 1360,'-22'7'120,"-32"9"168,-33 10-736,-31 11 288,5-2-1000</inkml:trace>
</inkml:ink>
</file>

<file path=ppt/ink/ink9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7.41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216 0 2072,'-19'7'16,"-20"6"-296,-13 3-248,-4-1 280,7-2-784</inkml:trace>
</inkml:ink>
</file>

<file path=ppt/ink/ink9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7.59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1 789 1880,'10'-6'625,"16"-7"607,18-9-296,17-8-136,18-6-288,13-4-184,12-4-224,10-2-56,7-4-16,5-1-8,3-2-8,-2 0-16,-3 1-8,-3 3-16,-4 2-32,-2 2-16,0 3-376,-2 1-312,-1 3 408,-20 8-4465</inkml:trace>
</inkml:ink>
</file>

<file path=ppt/ink/ink9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8.04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46 1116 2064,'-5'0'240,"-6"0"449,-2 0-1033,2-3 48,5-3 15,8-5 161,7-6 657,8-3 239,6-5 440,8-3 56,8-2-336,12-3-255,14-2-457,18-4-168,18-5-96,17-7-168,19-7-465,17-7-183,15-7-376,11-3 56,7-1 448,5-1 199,3 1 409,1 2 120,-1 2-488,-2 1 360,-34 13-1344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6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1 6401,'-63'33'552,"2"1"849,7 3-1409,5-2-128,7-8-432,1-2-81,8-7-223,5-5-464,9-7 920</inkml:trace>
</inkml:ink>
</file>

<file path=ppt/ink/ink9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8.57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1188 4569,'7'-5'344,"13"-10"416,17-11-672,17-10-16,21-10-64,17-8-88,17-6-104,15-4 8,13-1 16,8-1 80,7 2 104,2 1 0,4 2 0,4 3-8,4 1-16,2 3 0,3 1 8,0 3-8,0 2 8,-2 2-8,-4 3 8,-8 5-8,-10 5 8,-12 6 0,-12 7-200,-15 5-192,-16 5-448,-19 4-384,-18 3 655,-20 2-1543</inkml:trace>
</inkml:ink>
</file>

<file path=ppt/ink/ink9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9.02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1 944 1824,'3'-4'376,"5"-5"241,9-8-273,11-9 88,13-8 104,15-7 120,14-6 120,14-3-88,15-4-256,10 0-136,10 1-159,6 2-41,7 4-56,7 2-16,7 4-16,5 2 8,3 0-8,1 1 0,0 1 8,-1 1-8,-4 2 0,-4 2-8,-8 3-8,-8 4-168,-11 3-713,-9 5-543,-11 4 696,-22 4-3369</inkml:trace>
</inkml:ink>
</file>

<file path=ppt/ink/ink9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9.38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0 128 1624,'10'-4'176,"16"-7"288,19-9-480,20-6-184,18-8 128,-6 2-1904</inkml:trace>
</inkml:ink>
</file>

<file path=ppt/ink/ink9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9.63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777 1 3209,'-26'14'544,"-33"20"424,-29 19-224,-19 16-408,-6 9-160,3 5-464,13-1-288,18-6-928,20-8 808,20-16-2217</inkml:trace>
</inkml:ink>
</file>

<file path=ppt/ink/ink9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49.93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1444 3 3521,'-5'-1'592,"-9"0"440,-11 2-680,-10 3-152,-11 6-536,-11 6-208,-10 8 40,-13 9 56,-12 9 352,-14 11 264,-12 11 224,-9 7 8,-3 7-88,1 2-96,5 2-496,11 0-608,14-1 528,23-14-3369</inkml:trace>
</inkml:ink>
</file>

<file path=ppt/ink/ink9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0.26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1476 0 4001,'-17'6'496,"-23"8"976,-23 9-1472,-22 13-328,-14 11 48,-13 12 0,-8 9 72,-7 9 472,-3 6 152,1 6 144,6 4 24,10 1-247,13-2-129,18-5-529,17-6-367,21-7-504,20-9-384,21-9 864,13-15-2041</inkml:trace>
</inkml:ink>
</file>

<file path=ppt/ink/ink9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0.53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1 120 2585,'9'-3'376,"14"-6"216,17-8-488,18-8-600,16-8 256,-4 0-2681</inkml:trace>
</inkml:ink>
</file>

<file path=ppt/ink/ink9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0.77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1111 1 6049,'-19'7'80,"-26"11"-152,-27 12-40,-22 12 112,-16 11-24,-9 6 24,-5 3 40,4-3 104,8-5 8,13-9-176,15-8-400,18-9 224,20-9-5409</inkml:trace>
</inkml:ink>
</file>

<file path=ppt/ink/ink9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0.90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1 312 1752,'10'-5'208,"12"-6"289,12-6-129,13-6-136,10-6-40,11-5-208,9-3-184,8-3-200,8-1-225,4 0 337,-14 8-1432</inkml:trace>
</inkml:ink>
</file>

<file path=ppt/ink/ink9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1.29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1 252 600,'6'-2'304,"10"-4"232,12-4 168,13-4 153,14-4-97,16-3-144,14-3-304,12-4-272,11-3-640,6-2-312,5-1 432,-18 4-2257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177 1 9778,'-30'16'248,"2"2"-208,8 2-976,2-1-528,-4-1-745,-3-1 121,-8 2 1039</inkml:trace>
</inkml:ink>
</file>

<file path=ppt/ink/ink9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1.61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255 65 1904,'-12'5'617,"-16"8"423,-11 7-248,-6 4-600,1 0-120,6-1-144,10-4-24,11-4-88,14-5-8,14-5 120,15-5 40,15-7 104,12-4 8,13-6-32,10-4-32,8-3-40,6-3-184,5-2-280,1-1-112,-1-1 224,-16 5-2113</inkml:trace>
</inkml:ink>
</file>

<file path=ppt/ink/ink9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1.80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692 0 1176,'-12'6'288,"-19"7"280,-16 8-328,-14 7-135,-9 5-81,-4 4 0,-2 4 56,4 0 160,6-1 192,7-3 16,11-4-216,11-4-368,12-7-528,12-4-377,13-5 537,6-5-1008</inkml:trace>
</inkml:ink>
</file>

<file path=ppt/ink/ink9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2.01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261 1 2769,'-11'6'248,"-17"6"576,-16 10-1136,-13 8-216,-7 8 304,7-3-2553</inkml:trace>
</inkml:ink>
</file>

<file path=ppt/ink/ink9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2.08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66 0 2817,'-7'6'528,"-6"9"296,-3 6-504,2 7-1120,4 3 472,4-3-3033</inkml:trace>
</inkml:ink>
</file>

<file path=ppt/ink/ink9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2.63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1065 1 3409,'-9'4'-48,"-11"7"-104,-10 5-192,-9 7 272,-6 4 0,-4 5 144,-3 4 248,-3 3 368,-2 2 88,0-1-72,1-2-208,7-4-432,9-3-264,10-4-200,12-3-32,14-5 80,11-4 184,12-5 144,11-5 32,10-6 40,9-6-24,7-6-104,7-5-144,2-4-128,2-4-48,-2-2 72,-3 0 144,-6 2 144,-7 4 48,-9 3 32,-9 4-8,-10 4-280,-8 4-273,-11 5 289,-8 5-648,-11 7 584,-10 5 608,-9 5 168,-9 4 352,-10 4-71,-10 4-129,-10 5-280,-12 3-104,-10 4-192,-10 3-48,-7 2-144,-4 0-216,-2 0-712,0-2 615,19-9-1871</inkml:trace>
</inkml:ink>
</file>

<file path=ppt/ink/ink9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5:52.88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1 413 4073,'13'0'728,"16"-3"824,18-4-751,17-4-409,14-5-160,13-6-248,12-5-136,10-6-152,6-4-9,3-4 49,1-1 104,-1-2-224,-1-1-232,3-1 328,-19 7-4993</inkml:trace>
</inkml:ink>
</file>

<file path=ppt/ink/ink9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1.815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1 128 136,'3'-12'-146,"15"-54"1519,-17 63-987,0-1 0,1 0-1,-1 0 1,1 1 0,0-1 0,0 1 0,0 0-1,0-1 1,0 1 0,1 0 0,0 0 0,-1 1-1,5-4 1,-6 6-273,0 1 1,0-1-1,-1 1 1,1-1-1,0 1 0,0 0 1,-1 0-1,1-1 1,0 1-1,-1 0 0,1 0 1,-1 0-1,1-1 0,-1 1 1,0 0-1,1 0 1,-1 0-1,0 0 0,1 0 1,-1 0-1,0 0 0,0 0 1,0 0-1,0 0 1,0 0-1,0 0 0,0 1 1,4 38 807,-7 461 1466,-4-256-2099,4-61-368,4 454-2243,1-603 1529</inkml:trace>
</inkml:ink>
</file>

<file path=ppt/ink/ink9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2.672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0 25 1488,'1'0'79,"-1"0"0,1 0 0,0 0 0,-1 0 0,1 0 0,-1 0 0,1 0 0,-1 0 0,1 0 0,-1 0 0,1-1 0,-1 1 0,1 0 0,-1 0 0,1 0 0,-1-1 0,1 1 0,-1 0 0,1-1 0,-1 1 0,1 0 0,-1-1 0,0 1 0,1-1 0,-1 1 0,1 0 0,-1-1 0,0 1 0,0-1 0,1 1 0,-1-1 0,0 1 0,0-1 0,0 1 0,1-1 0,-1 0 0,0 1 0,0-1 0,0 1 0,0-1 0,0 1 0,0-1 0,0 1 0,0-1 0,0 1 0,-1-1 0,1 0 0,0 1 0,0-1 0,0 1 0,0-1 0,-1 1 0,1-1 0,0 1 0,-1-1 0,1 1 0,0 0 0,-1-1 0,1 1 0,-1-1 0,1 1 0,0 0 0,-1-1 0,0 1 0,2 6 109,0 0 1,0 0-1,0 0 1,-1 0-1,0 0 1,-1 1 0,1-1-1,-2 7 1,0 6-51,-6 374-137,18-1 0,67 451-1,-74-814-293,5 24-99,4-19-3018</inkml:trace>
</inkml:ink>
</file>

<file path=ppt/ink/ink9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3.110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20 1 1952,'-2'33'4344,"4"47"-2894,0-8-694,-13 399 765,0 61-786,15-361-1834,28 185-1,-22-289-1142,0-20 750</inkml:trace>
</inkml:ink>
</file>

<file path=ppt/ink/ink9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4.851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1 238 1248,'39'-3'1021,"-1"-2"-1,0-1 1,60-17 0,14-4-299,541-128-2391,-590 137 1142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1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424 0 10722,'-58'29'216,"7"-1"-616,4 2-240,4-5-400,0 1 40,2-5 488,1-3 240,6-5 376,4-2 8,10-4-272,7-1-561,10-3 441</inkml:trace>
</inkml:ink>
</file>

<file path=ppt/ink/ink9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5.385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1 221 4121,'19'-1'340,"0"-1"-1,0-2 1,-1 0 0,23-8-1,34-6 996,390-36 1269,-288 40-3227,-2-8 0,194-51-1,-311 59-2883,-43 11 2311</inkml:trace>
</inkml:ink>
</file>

<file path=ppt/ink/ink9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5.961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0 212 2441,'93'-23'1432,"1"4"1,0 5 0,108-3-1,81-12-1516,270-69-2601,-496 87 1996</inkml:trace>
</inkml:ink>
</file>

<file path=ppt/ink/ink9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6.758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30 1 392,'-18'0'-48,"7"0"80</inkml:trace>
</inkml:ink>
</file>

<file path=ppt/ink/ink9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7.954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165 171 1256,'2'1'278,"0"0"-1,1 0 0,-1-1 0,0 1 1,0 0-1,0-1 0,0 0 0,1 1 1,-1-1-1,0 0 0,0 0 0,1 0 1,-1 0-1,0-1 0,0 1 0,1-1 1,-1 1-1,0-1 0,0 0 1,0 0-1,0 0 0,0 0 0,0 0 1,0 0-1,3-3 0,0 1-9,1 0 0,-1-1 0,0 0-1,0 0 1,0 0 0,-1-1 0,9-9 0,-11 11-177,-1 0 1,1-1 0,0 1 0,-1 0 0,1-1-1,-1 1 1,0-1 0,0 1 0,-1-1 0,1 1-1,-1-1 1,1 0 0,-1 1 0,0-1 0,-1 0-1,0-4 1,0 6-60,0 0-1,0 0 1,0 1-1,-1-1 0,1 0 1,-1 1-1,1-1 1,-1 1-1,1 0 1,-1-1-1,0 1 1,0 0-1,1 0 0,-1 0 1,0 0-1,0 0 1,0 1-1,0-1 1,0 1-1,0-1 1,-1 1-1,1 0 0,0 0 1,0-1-1,0 2 1,0-1-1,0 0 1,-3 1-1,-6 0 8,1 0 1,-1 0-1,1 2 0,0-1 0,0 1 0,0 1 1,0-1-1,1 2 0,-1-1 0,1 2 0,0-1 1,0 1-1,1 0 0,0 1 0,0 0 0,0 0 1,1 1-1,0 0 0,0 0 0,1 1 1,0 0-1,1 0 0,0 0 0,0 1 0,1 0 1,0 0-1,1 0 0,0 0 0,1 0 0,0 1 1,0-1-1,1 1 0,0-1 0,2 16 0,-1-23-36,0 0-1,0 0 0,0 0 0,1 0 1,0 0-1,-1 0 0,1 0 0,0-1 0,1 1 1,-1 0-1,0 0 0,1-1 0,0 1 0,-1-1 1,1 1-1,0-1 0,0 0 0,0 1 1,1-1-1,-1 0 0,0-1 0,6 4 0,-4-3-14,1-1-1,0 1 0,0-1 0,0 0 0,0 0 1,1-1-1,-1 1 0,0-1 0,0-1 0,0 1 1,0-1-1,7-1 0,6-2-39,-1-1-1,0-1 1,0-1 0,-1 0 0,0-1-1,26-17 1,-32 17 33,0-1 0,0 0 0,-1 0 0,-1-1 0,1-1 0,-1 1 0,-1-1 1,0 0-1,8-18 0,-13 25 30,0 1 1,-1-1-1,1 0 1,-1 1-1,0-1 1,0 0-1,0 0 1,0 0-1,-1 0 1,1 0-1,-1 0 1,0 0-1,0 0 1,-1 0-1,1 0 1,-1 0 0,0 1-1,0-1 1,0 0-1,0 0 1,-1 1-1,1-1 1,-1 0-1,0 1 1,0 0-1,0-1 1,-1 1-1,1 0 1,-1 0-1,0 0 1,0 1-1,0-1 1,0 1-1,0-1 1,-5-2-1,3 2-5,1 1-1,-1-1 0,1 0 0,-1 1 1,0 0-1,0 0 0,0 1 1,0-1-1,0 1 0,0 0 0,0 1 1,0-1-1,0 1 0,-1 0 0,1 0 1,0 0-1,0 1 0,0 0 0,0 0 1,0 0-1,0 1 0,0 0 1,0 0-1,0 0 0,1 0 0,-1 1 1,1 0-1,-8 6 0,6-3-4,0 1 0,1 1 1,0-1-1,0 1 0,1 0 0,0 0 0,0 0 0,0 0 0,1 1 0,1 0 1,-1-1-1,2 1 0,-1 0 0,0 18 0,1-18-17,1-1 1,0 0-1,0 1 0,1-1 0,0 1 1,0-1-1,1 0 0,0 0 0,1 0 0,0 0 1,0 0-1,0-1 0,1 1 0,0-1 1,9 12-1,-11-17-1,1 1 0,0-1 0,0 1 1,0-1-1,0 0 0,0 0 0,0 0 0,0-1 1,1 1-1,-1-1 0,0 0 0,1 0 0,0 0 1,-1 0-1,6 0 0,-2-1-15,-1 0 0,1-1-1,-1 0 1,0 0 0,0 0 0,1-1 0,-1 0 0,0 0-1,0-1 1,-1 1 0,9-6 0,-4 1 38,0 0 0,-1-1 0,1 0 0,-2-1-1,1 0 1,-1 0 0,-1-1 0,1 0 0,-2 0 0,1 0 0,7-19 0,-11 22 18,1 0 0,-1-1 1,-1 1-1,0-1 0,0 0 1,0 1-1,-1-1 0,0 0 0,0 0 1,-1 0-1,0 0 0,0 0 0,-1 0 1,0 0-1,-1 0 0,1 1 0,-1-1 1,-6-13-1,5 17-13,1 1 0,-1-1 0,1 1 0,-1 0 0,0 0-1,0 0 1,0 0 0,-1 1 0,1-1 0,-1 1 0,1 0 0,-1 0 0,0 0 0,0 1 0,0-1 0,0 1-1,0 0 1,0 0 0,0 0 0,0 1 0,0-1 0,-1 1 0,1 0 0,0 0 0,0 1 0,0-1-1,0 1 1,-1 0 0,1 0 0,0 0 0,0 1 0,-4 1 0,-3 1 14,-1 1 1,1 1-1,-1-1 0,2 2 1,-1-1-1,1 2 0,0-1 1,0 1-1,-14 16 0,16-12-3,1-1 0,0 1 0,0 0 0,1 1 0,1 0 0,0 0 0,1 0 0,0 0 0,1 1 0,1-1-1,-2 25 1,4-34-26,0 0-1,0 0 1,0 0-1,1 0 1,-1 0-1,1 0 0,0 0 1,0 0-1,0 0 1,1 0-1,-1-1 0,1 1 1,0-1-1,0 1 1,0-1-1,1 1 1,4 4-1,-3-5-14,0-1 1,-1 0-1,1-1 1,0 1-1,0 0 1,0-1-1,0 0 1,1 0-1,-1 0 1,0-1-1,0 1 1,1-1-1,-1 0 1,0 0-1,1-1 1,-1 1-1,0-1 1,0 0-1,0 0 1,7-3-1,2-1-21,0 0-1,-1-1 0,0-1 0,0 0 0,0 0 0,-1-2 0,0 1 0,0-1 0,-1-1 1,0 0-1,-1 0 0,10-15 0,-12 18 52,-1-2 0,-1 1 0,0 0 1,0-1-1,0 0 0,-1-1 0,0 1 0,-1 0 0,0-1 0,-1 0 1,1 0-1,-2 0 0,0 0 0,0 0 0,-1 0 0,0 0 1,-2-16-1,1 23-9,0 0 1,0 0 0,-1 0-1,1 0 1,-1 0 0,1 0 0,-1 0-1,0 1 1,0-1 0,-1 1-1,1 0 1,0-1 0,-1 1-1,1 0 1,-1 0 0,0 0 0,0 1-1,1-1 1,-1 1 0,0 0-1,-1-1 1,1 1 0,0 0-1,0 1 1,0-1 0,0 1-1,-1-1 1,1 1 0,0 0 0,0 0-1,-7 2 1,1-2-2,1 1-1,-1 1 1,1-1 0,0 1-1,-1 1 1,1 0 0,0 0 0,1 0-1,-1 1 1,0 0 0,-6 6-1,2 1 44,2-1 0,0 2 0,0 0 0,1 0 0,0 0-1,1 1 1,1 1 0,0-1 0,-10 28 0,15-36-47,-1 1 1,1 0-1,0 0 1,1 0-1,0 0 0,0 0 1,0 0-1,1 0 1,-1 0-1,2 0 1,-1 1-1,0-1 0,1 0 1,0 0-1,1 0 1,0 0-1,-1 0 1,2-1-1,-1 1 1,1 0-1,0-1 0,0 0 1,0 0-1,1 0 1,-1 0-1,1 0 1,6 4-1,-7-6-35,1 0 0,-1-1 0,1 0 0,0 1 0,0-1 0,0-1 0,0 1 0,0-1 0,0 1 0,0-1 0,1 0-1,-1-1 1,0 1 0,1-1 0,-1 0 0,1 0 0,-1 0 0,6-2 0,-2 0-16,-1 0-1,1 0 1,-1-1 0,0-1-1,0 1 1,0-1 0,0 0-1,-1-1 1,11-9 0,-5 3-28,-1 0 0,0-1 1,0 0-1,-1-1 0,-1-1 1,-1 1-1,1-1 0,-2-1 1,10-24-1,-15 32 86,0-1 0,0 1 0,-1-1 0,0 1 0,0-1 0,-1 0 0,0 1-1,0-1 1,-1 0 0,0 1 0,0-1 0,-1 1 0,0-1 0,-4-10 0,5 15 0,-1 0-1,0 0 1,0 0 0,-1 0-1,1 0 1,0 1 0,-1-1-1,0 1 1,0-1 0,1 1-1,-1 0 1,-1 0 0,1 0-1,0 1 1,0-1 0,-1 1-1,1-1 1,-1 1 0,1 1-1,-1-1 1,1 0 0,-1 1-1,1-1 1,-1 1 0,0 0-1,1 1 1,-1-1 0,0 0-1,1 1 1,-1 0 0,1 0-1,-5 2 1,1 0-149,0 0 0,-1 0-1,1 1 1,1 0 0,-1 1 0,1 0 0,-1 0-1,1 0 1,1 1 0,-1-1 0,1 1 0,0 1-1,0-1 1,1 1 0,-5 10 0,6-14 40,1 1 1,0 0 0,0-1-1,0 1 1,1 0 0,-1 0-1,1 0 1,0 1-1,0-1 1,0 0 0,1 0-1,-1 1 1,1-1 0,0 0-1,1 1 1,-1-1-1,1 0 1,-1 0 0,1 1-1,0-1 1,1 0 0,-1 0-1,1 0 1,0 0-1,0 0 1,0-1 0,0 1-1,1 0 1,5 5 0,10 2-1451,2-6 581</inkml:trace>
</inkml:ink>
</file>

<file path=ppt/ink/ink9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8.265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3 50 888,'-2'8'136,"2"-4"120,2 0-160,2-4 0,2 0 104,2 0 104,2 0 81,2-2-33,5-6-320,1-2-288,2-4-281,-4-4-167,-1 4 368</inkml:trace>
</inkml:ink>
</file>

<file path=ppt/ink/ink9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9.244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262 149 104,'18'-23'50,"13"-26"540,-81 75 1603,12 7-2054,1 1 1,2 2-1,1 2 1,2 1 0,-43 69-1,75-108-189,-1 1-1,0 0 1,0 0-1,0 0 1,0 0-1,1 0 1,-1 0-1,1 0 1,-1 1-1,0-1 1,1 0-1,0 0 1,-1 0-1,1 1 1,0-1-1,0 0 1,-1 0-1,1 1 1,0-1-1,0 0 1,0 0 0,1 1-1,-1-1 1,1 2-1,24-13-1249,35-40 455,35-47 733,114-127 5757,-208 223-5606,1 0 1,-1 0 0,0 0-1,0 0 1,0-1-1,0 1 1,0 0-1,0 0 1,0-1-1,-1 1 1,1-1-1,0 1 1,-1-1-1,1 1 1,-1-1-1,1 1 1,-1-1-1,0 1 1,0-1 0,1 1-1,-1-1 1,0 0-1,-1 1 1,1-1-1,0-2 1,-2 4-25,0 0 1,0 0-1,1 0 0,-1 0 1,0 0-1,1 1 1,-1-1-1,0 1 1,1-1-1,-1 1 0,1-1 1,-1 1-1,1 0 1,-1 0-1,1 0 1,-1 0-1,1 0 1,0 0-1,-1 0 0,1 0 1,0 1-1,0-1 1,0 0-1,-1 3 1,-131 139 6,55-40-3663,77-100 2915</inkml:trace>
</inkml:ink>
</file>

<file path=ppt/ink/ink9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29.864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23 20 1440,'-1'0'93,"0"0"-1,0 0 0,0 0 0,0 0 1,0 0-1,0 0 0,0 0 0,0-1 1,1 1-1,-1 0 0,0-1 0,0 1 1,0-1-1,0 1 0,1-1 1,-1 1-1,0-1 0,0 1 0,1-1 1,-1 0-1,0 1 0,1-1 0,-1 0 1,1 0-1,-1 0 0,1 1 0,-1-1 1,4-7 2146,13 15-1202,-6 3-846,0 0 1,0 0-1,-1 1 0,-1 0 0,0 0 0,0 1 0,12 26 0,-14-25-265,1 0 0,0-1 0,1 1-1,1-1 1,0-1 0,18 18 0,-11-21-836,-11-16-1127,-14-24-748,0 14 2135</inkml:trace>
</inkml:ink>
</file>

<file path=ppt/ink/ink9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30.048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39 46 1560,'-18'-20'1294,"-3"-5"1589,38 47-2112,14 20-852,-23-29-461,1-1 0,0 0 0,1 0 0,0-1 1,1-1-1,21 18 0,-12-17-276</inkml:trace>
</inkml:ink>
</file>

<file path=ppt/ink/ink9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30.871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0 289 944,'20'-9'491,"-1"-2"0,0 0 0,-1-1 0,0-1 0,-1 0 0,-1-1 0,0-1 0,-1-1 0,19-25 0,49-44-525,-62 61-1216,-41 28 80,-41 27-63,60-30 1233,-64 49-91,63-48 152,-1 0 0,1 0 0,0 0-1,-1 0 1,1 1 0,0-1 0,0 1 0,1 0 0,-1-1 0,1 1-1,-1 0 1,1 0 0,0 0 0,0 0 0,0 0 0,0 0 0,0 0 0,1 1-1,0-1 1,-1 0 0,1 0 0,1 0 0,-1 4 0,0-7-34,1 1 0,-1-1-1,1 1 1,-1-1 0,1 1 0,-1-1 0,1 0 0,-1 1 0,1-1-1,-1 0 1,1 1 0,-1-1 0,1 0 0,0 0 0,-1 1 0,1-1 0,0 0-1,-1 0 1,1 0 0,-1 0 0,1 0 0,0 0 0,-1 0 0,1 0 0,0 0-1,-1 0 1,1 0 0,-1-1 0,1 1 0,0 0 0,-1 0 0,1-1 0,-1 1-1,1 0 1,-1-1 0,1 1 0,-1 0 0,1-1 0,-1 1 0,1-1 0,-1 1-1,1-1 1,-1 0 0,29-24 426,-25 21-400,141-126-1144,-125 109 574</inkml:trace>
</inkml:ink>
</file>

<file path=ppt/ink/ink9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31.368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1 9 416,'2'-4'376,"2"0"264,2 4 345,2 6 103,0 4-56,2 4-96,2 4-352,1 2-192,3 2-240,4 2-64,7 3-96,3 3-72,4 2-312,1-2-304,-5-6 368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3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0 5617,'-35'30'688,"0"3"545,-3 1-753,-1-1-184,2-7-280,-4-2-40,7-7-160,3-3-96,8-5-280,5-2-257,11-4 457</inkml:trace>
</inkml:ink>
</file>

<file path=ppt/ink/ink9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24:31.628"/>
    </inkml:context>
    <inkml:brush xml:id="br0">
      <inkml:brushProperty name="width" value="0.1" units="cm"/>
      <inkml:brushProperty name="height" value="0.1" units="cm"/>
      <inkml:brushProperty name="color" value="#FFD765"/>
    </inkml:brush>
  </inkml:definitions>
  <inkml:trace contextRef="#ctx0" brushRef="#br0">0 1 4465,'6'12'328,"8"0"224,5 4-296,3 0-32,4 4-280,1 2-392,3 8 256</inkml:trace>
</inkml:ink>
</file>

<file path=ppt/ink/ink9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968 0 7098,'-3'3'0,"-8"1"-489,-11 6-295,-7 2 104,-8 4 128,-6 3 616,-6 1 352,-1 4 360,-4 0 16,0 1-231,0 2-193,-2-1-432,1 4-176,-2 0-329,-1 3-55,2-1 136,1-1 144,3-2 288,4-2-40,6-5-536,6-2-320,8-5 432,9-4-2465</inkml:trace>
</inkml:ink>
</file>

<file path=ppt/ink/ink9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1083 188 520,'13'-4'176,"16"-3"216,17-5 320,12-3 81,9-2-65,3 0-168,2-1-384,-1-2-104,-7 4-56,-7-1 8,-10 3 16,-10 3 72,-9 1 200,-13 3 0,-12 4-40,-11 4-96,-14 6-264,-13 7-72,-13 5-64,-15 6 24,-13 7 104,-14 6 64,-13 7 56,-11 5 8,-8 6-40,-7 3-32,-4 1 8,1 2 16,3-3 24,7 0 16,10-5-8,13-3-24,17-6-432,17-8-376,18-7 440,18-8-2585</inkml:trace>
</inkml:ink>
</file>

<file path=ppt/ink/ink9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0 420 1240,'12'-2'296,"19"-7"256,19-5-207,21-8-329,15-6-16,14-9-8,8-2 8,5-6 56,4-1 24,-2 0-8,-1-1-96,-5 1 0,-18 7-2577</inkml:trace>
</inkml:ink>
</file>

<file path=ppt/ink/ink9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1165 0 9474,'-19'6'88,"-27"8"-152,-25 7-720,-19 11 64,-15 6 104,-9 7 159,-3 2 553,-1 4 185,8 2 127,5 1-16,15 0-488,17-2-544,19-3-1401,19-5 1137,17-10-3513</inkml:trace>
</inkml:ink>
</file>

<file path=ppt/ink/ink9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0 783 1368,'15'-4'312,"23"-6"409,21-5-49,19-10-80,16-5-32,10-6-208,7-5-104,2-4-144,-1-1-56,-2-2-16,-5 1 0,-6-1-8,-6-1-16,-7 0-96,-9 0-184,-7 1-472,-9 2-152,-11 3-41,-10 2 289,-13 6 456,-8 7-1104</inkml:trace>
</inkml:ink>
</file>

<file path=ppt/ink/ink9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1662 101 1272,'-13'1'608,"-17"3"561,-22 8-113,-17 3-400,-18 8-248,-15 5-272,-10 5 64,-9 6 64,-5 8-8,-1 3-16,0 5-136,4 4-88,4-1-16,10 4-144,12-3-224,14-2-536,16-3-104,18-7-240,15-6 223,19-8 769,18-9 232,16-7 720,19-9 161,14-6-65,16-11-56,14-5-240,11-7-144,10-7-136,8-4-32,5-6-48,5-4-16,1-4-32,-1-2-32,-2-1-32,-3-2-8,-3-3-24,-5 0-32,-5-1-112,-6 2-120,-7 1-400,-11 2-40,-11 2 120,-13 5 152,-14 3 528,-14 5 80,-15 7 16,-18 7 16,-15 9-64,-18 6 24,-16 10 168,-16 10 104,-15 7 88,-12 6-8,-13 6-160,-9 5-136,-9 6-136,-5 3-24,-4 7-40,0 3-16,0 3-56,7 2-88,6 0-232,8-1-160,12 1-248,12-3-80,14-5 472,22-10-3193</inkml:trace>
</inkml:ink>
</file>

<file path=ppt/ink/ink9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0 504 1280,'18'-5'56,"22"-8"312,25-8 184,20-5 385,14-8 71,7-1-264,7-2-208,-1 0-384,-1-3-72,-4 1-80,-4-1-96,-6-4-584,-3-1-448,-5-2 584,-17 6-2721</inkml:trace>
</inkml:ink>
</file>

<file path=ppt/ink/ink9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1318 0 6401,'-21'6'312,"-29"8"281,-26 11-1002,-24 11-311,-18 10-336,-12 11 16,-6 4 424,-2 5 336,7 0 328,6-2 8,11-2-816,13-3 551,23-12-2111</inkml:trace>
</inkml:ink>
</file>

<file path=ppt/ink/ink9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0 608 2024,'12'-3'593,"22"-7"527,18-4-416,21-7-528,15-5-88,12-6-56,11-6-8,4-3 0,5-2 8,-1-4-8,0 0-16,-4-4-8,-2 2 0,-6-1-184,-6 1-312,-7 1 296,-20 9-3769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9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12083,'-14'24'-401,"23"-5"-2103,20-8 1504</inkml:trace>
</inkml:ink>
</file>

<file path=ppt/ink/ink9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479 0 6305,'-24'11'112,"-30"14"-16,-29 17-600,-20 12-640,-11 7 704,13-5-3985</inkml:trace>
</inkml:ink>
</file>

<file path=ppt/ink/ink9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560 534 2232,'9'-2'601,"14"0"487,18-5-240,15-5-472,18-4-176,13-5-128,13-7-8,7-3 24,4-4 16,3-5 48,-2 0-8,-2-1-40,-5-2-32,-6 2-96,-7 3-48,-10 5-88,-12 2-16,-15 7 48,-16 3 72,-15 7 96,-19 4 24,-17 6 8,-19 7-32,-19 7-16,-18 5-8,-16 9 0,-18 7 8,-13 6 8,-14 10 32,-9 6 0,-11 9 0,-6 5 0,-5 6-8,1 5 128,5 2 88,9-2 0,18-3-87,19-9-482,23-10-607,25-13-392,26-12 64,24-14 336,27-15 559,24-14 425,26-15 24,22-12-31,19-11-89,18-9-377,14-8-103,11-4-48,6-1 48,3 0 568,-4 4 288,-4 3 192,-8 5 0,-11 7-239,-11 2-209,-14 8-521,-13 2 289,-26 10-1848</inkml:trace>
</inkml:ink>
</file>

<file path=ppt/ink/ink9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2092 105 992,'-9'0'440,"-16"1"464,-18 4 105,-20 6 23,-18 4-32,-16 11-112,-12 6-87,-12 8-217,-8 9-64,-7 10 8,-4 6-40,-2 5-144,2 1-80,4 2-192,6-1-32,11-2-16,10-5-88,15-7-216,18-8-256,18-10-568,20-10 31,21-9 169,23-8 256,22-9 576,19-8 48,19-7 48,19-7 8,14-9 104,12-4 104,6-5 232,8-5 64,2-5 1,0-2-81,-2-4-224,-2-1-88,-2-2-88,-7-2-32,-6-2-48,-8 0-40,-10 2-88,-9 1-40,-15 5 24,-15 5 40,-14 6 120,-15 5 24,-17 6 40,-16 8 24,-18 6 24,-18 8 32,-18 10 136,-16 7 56,-16 8 128,-12 9 32,-12 5-48,-8 7 24,-7 7 192,-4 6 16,0 8-15,1 3-89,9 5-344,9 0-104,16-1-232,13-1-64,20-7-128,16-7-160,22-9 63,18-8 41,21-11 144,20-7 136,19-11 80,21-11 0,20-9-56,16-9-56,14-10-64,13-7-8,8-9 48,4-4 40,1-6 96,1-3 8,-4-2 0,-6-2 8,-6 0-128,-9 3-264,-12 1-400,-10 5-232,-15 4-345,-13 3 129,-19 8 416,-16 7 208,-21 9 600,-19 8 224,-23 12 80,-20 12 176,-21 12 216,-18 10 64,-17 10 49,-15 5-113,-11 9-248,-13 7-80,-8 5-96,-8 9-56,-5 3-104,0 5-48,2 2-8,6-2 16,15-3-40,17-6-280,23-8-1120,24-10-937,29-11 1113,22-12-3321</inkml:trace>
</inkml:ink>
</file>

<file path=ppt/ink/ink9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1920 555 544,'19'-11'168,"24"-13"152,22-10 80,12-9 0,5-5 80,-3-1 57,-11 3 79,-14 2 96,-17 7 72,-16 4-96,-21 8-256,-18 8-136,-21 7-160,-19 9 112,-19 10 177,-18 9 31,-16 8-72,-15 9-112,-13 6-176,-8 5-40,-10 6-8,-2 7-8,-1 7 16,2 2 0,7 4 0,12-1-16,13-1-296,18-2-136,17-5-344,21-9-393,18-5-79,19-9 184,22-10 392,21-9 432,22-8 376,20-10-40,22-12-56,19-7-40,18-12-24,15-9 0,13-8 56,8-8 88,5-4 112,4-5 56,-1-2 16,-2-1-64,-6-1-128,-7 0-72,-9-1-400,-7 3-192,-13-2-344,-15 3-112,-15 1 279,-17 6 193,-18 7 496,-20 8 184,-17 9 112,-22 8 8,-19 12-31,-20 9 151,-22 10 400,-19 11 152,-18 9 88,-14 9-144,-13 9-311,-12 7-145,-10 8-216,-6 6-40,-9 8-112,-4 6 120,0 7 264,3 1 72,8 2-24,14-2-160,18-4-544,21-7-264,24-8-696,24-12-344,24-10-41,25-10 193,25-10 752,21-12 472,23-9 432,20-12 16,19-9-56,19-12-48,15-6-80,12-9 0,11-9 0,6-5-40,3-5-24,1-5-16,-4-1-8,-4-5-8,-6 1-24,-7-2-8,-8-1-216,-10 2-80,-13 2-64,-13 1 24,-16 8 320,-21 6 224,-17 9 192,-21 11-8,-20 10-128,-22 9-72,-20 13 152,-18 9 121,-21 12 151,-15 10-40,-17 10-248,-13 8-128,-13 8-144,-11 4-24,-8 8 16,-5 6 24,-2 2-24,1 4-40,5 4-264,7-1-112,12 0-32,12-2 8,19-6-176,19-9-393,22-9 529,24-13-6113</inkml:trace>
</inkml:ink>
</file>

<file path=ppt/ink/ink9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430 1167 1744,'24'-7'681,"30"-10"407,33-11-272,28-12-160,21-11-424,15-9-104,12-7-104,2-6-24,1-4-8,-2-5-8,-6 1-72,-10 0-88,-10 4-184,-13 3-48,-16 4 16,-16 5 64,-18 9 8,-17 8-56,-18 9-144,-15 7-9,-19 10 441,-17 8 256,-20 8 369,-17 9 175,-22 8 16,-17 7-40,-17 9-120,-17 6-144,-13 9-272,-13 8-96,-13 4-32,-8 8 0,-6 6 0,-4 8 8,-1 5-8,3 6-8,8 4-8,11 2-8,17-1-128,17-2-96,23-6-320,22-8-200,27-12-272,26-8 88,28-14 383,25-14 249,24-12 464,23-18 0,22-13-32,18-13 8,16-13 73,12-8 47,11-8 8,7-5-16,4-5-120,2-5-56,0-1-200,-3-4-384,-5-1 304,-29 12-2337</inkml:trace>
</inkml:ink>
</file>

<file path=ppt/ink/ink9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2308 97 5057,'-18'5'144,"-28"9"-32,-30 12-64,-28 10 8,-24 9 16,-17 7 312,-15 8 160,-8 6 265,-4 5 31,0 5-256,6 4-160,6 1-264,13 2-56,16-2-64,15 0-48,22-4-208,22-7-160,23-7-136,25-8 48,24-9 200,23-9 160,23-11 136,23-10 16,19-14 24,16-13 16,16-14 32,11-11-8,10-12-72,5-10-40,4-6-64,1-7-32,-1-6-168,-3-6-184,-6-3-313,-8-3-87,-9-1 64,-13 2 200,-16 1 344,-14 4 136,-19 8 264,-16 5 168,-20 9-240,-16 11 0,-20 12-120,-19 10-152,-21 13 288,-19 12 112,-20 10 152,-18 12 0,-16 14 16,-14 9-56,-13 10-72,-10 8 24,-3 7 8,-5 7-55,1 6-73,4 6-48,3 2-72,10 2-16,13-2-8,12-3-64,21-5-144,20-8-137,23-11-263,24-9-24,25-10 152,23-11 144,25-10 312,21-10 144,21-14 96,19-9 24,15-12 0,14-11-64,12-10-96,6-8-32,6-10-48,1-6-8,0-4 8,-2-5-8,-7-2-136,-4-3-216,-9 1-520,-9 0-136,-13 1 112,-12 3 263,-20 5 930,-19 8 295,-20 9 264,-20 10-32,-23 12-368,-21 12-152,-21 9-176,-18 12 32,-21 11 80,-16 8 32,-17 13-16,-13 8 16,-15 12 169,-9 7 79,-7 10 48,-3 6-56,2 7-296,5 5-120,11 3-224,12 1-56,18-3-24,22-5-200,20-6-328,25-10-441,23-10-559,23-10 160,22-12 439,23-12 473,20-12 480,20-14-88,16-14 160,-8-5-872</inkml:trace>
</inkml:ink>
</file>

<file path=ppt/ink/ink9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1117 0 3873,'-20'8'184,"-27"12"136,-26 14-320,-25 13 0,-13 12-8,-8 8 8,-3 3 8,4 0 16,9 1-8,9-7-304,15-5-272,19-9 304,17-12-3057</inkml:trace>
</inkml:ink>
</file>

<file path=ppt/ink/ink9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1900 10 2681,'-5'-2'432,"-10"1"440,-10-3-160,-14 2-136,-13 1-80,-13 4-192,-10 5-72,-13 6-144,-11 7-56,-11 9-144,-7 7-248,-12 10-472,-7 6 0,-4 10 256,-3 6 408,1 5 616,8 4 40,9 2-272,17-1-720,19-5 280,25-15-3745</inkml:trace>
</inkml:ink>
</file>

<file path=ppt/ink/ink9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1599 21 1568,'-2'-3'744,"-8"-2"593,-11-2-153,-12 2-144,-16 4-136,-13 7-63,-13 6-121,-14 11-400,-8 7-192,-10 10-152,-7 9-8,-5 7 40,-4 5 56,-1 7 8,5 2 0,5 0-40,13-2-48,14-5-584,17-5-568,19-9 631,19-11-6120</inkml:trace>
</inkml:ink>
</file>

<file path=ppt/ink/ink9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1412 0 1840,'-7'0'120,"-14"3"200,-12 2-207,-14 8 199,-14 5 112,-11 10 64,-10 7-16,-8 9-88,-9 6-24,-3 6 136,-5 6 80,0 4 40,0 1-39,5 4-201,7 1-160,9-2-400,14-1-192,15-5-1017,17-4 809,15-14-4569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2.0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7922,'1'12'-808,"10"-12"671</inkml:trace>
</inkml:ink>
</file>

<file path=ppt/ink/ink9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1376 22 3513,'-1'-2'248,"-6"-3"424,-6-2-752,-9 2-544,-10 2-72,-12 7 72,-15 7 391,-10 8 914,-11 6 239,-12 8-8,-8 8-192,-4 8-328,-5 7-56,0 9 96,3 5 49,4 5-65,11 2-72,10-2-448,15-4-304,19-8-689,16-11-559,20-13 896,12-14-3025</inkml:trace>
</inkml:ink>
</file>

<file path=ppt/ink/ink9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1182 0 6625,'-13'4'248,"-17"5"345,-19 6-961,-17 10 79,-16 9 17,-11 8 16,-8 8 304,-5 8 176,1 3 80,1 2-7,5 1-113,11-3-88,10-3-216,13-4-201,16-3-1031,16-5 840,12-10-4617</inkml:trace>
</inkml:ink>
</file>

<file path=ppt/ink/ink9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1233 357 1312,'10'-12'368,"9"-19"497,9-13-57,-2-9 96,-2-1-64,-10 3-248,-13 8-120,-15 9-344,-13 10-40,-15 13-48,-15 11 0,-14 13 8,-12 10 0,-10 12 0,-8 10-16,-4 7-8,-4 6-16,1 5-8,3 1 0,8 5-8,6-1-48,12 1-688,14-2-448,14-2-464,16-4 591,13-10-879</inkml:trace>
</inkml:ink>
</file>

<file path=ppt/ink/ink9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1240 0 6465,'-8'0'296,"-14"0"137,-13 3-401,-14 4-32,-10 5-56,-11 8-8,-9 5 40,-7 9 32,-7 7 32,-4 8 32,-3 7 40,2 5-16,4 5-32,5 4-40,11 2-352,10 0-313,15 3-815,16-2 768,12-15-3697</inkml:trace>
</inkml:ink>
</file>

<file path=ppt/ink/ink9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5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648 0 6153,'-11'4'56,"-17"6"-200,-15 7-1024,-11 7-192,-9 6-17,-3 7 65,-4 6 1088,1 4 504,5 3 104,5 2 0,9-2-616,8 1 184,13-9-1344</inkml:trace>
</inkml:ink>
</file>

<file path=ppt/ink/ink9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915 52 1200,'-4'-4'584,"-5"-5"489,-9-2-209,-9-2-272,-10 4-216,-9 3-176,-9 9-40,-8 8-40,-8 7-72,-2 10-24,-5 6 48,0 8 16,4 3 24,3 2-64,8 2-192,8 0-64,12-2-288,12-2-64,15-5-176,13-2-208,14-6 575,6-7-1735</inkml:trace>
</inkml:ink>
</file>

<file path=ppt/ink/ink9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886 105 2401,'-2'-6'688,"-7"-5"680,-6-6-296,-9-1-368,-7 0-240,-11 1-296,-8 5 25,-7 6-73,-7 7-16,-4 6-64,-1 7-16,-2 6-32,0 7-16,5 5-16,3 4-16,7 5-217,8 2-47,11 2-288,9 1-224,14-1-136,13 0-384,15-4 775,4-9-1711</inkml:trace>
</inkml:ink>
</file>

<file path=ppt/ink/ink9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 0 5873,'-13'1'72,"-19"5"-320,-16 5-160,-16 6-216,-10 7-48,-5 5 136,-3 6 184,3 5 288,3 3 40,8 3-136,7-1 0,11-2-233,10-2-159,13-3 32,15-4-24,15-6 296,6-7-192</inkml:trace>
</inkml:ink>
</file>

<file path=ppt/ink/ink9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0 130 152,'11'-7'80,"15"-7"40,12-8-32,6-6-24,3-3-64,-8 3-504</inkml:trace>
</inkml:ink>
</file>

<file path=ppt/ink/ink9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1137 18 1864,'-4'-1'665,"-8"-3"455,-10-2-184,-13 2-544,-11 1-240,-11 6-152,-9 4-64,-11 7 0,-6 7 56,-4 7 56,-3 4 16,-2 6-56,5 1-32,3 5-448,10 0-112,6 3-296,12-1-73,12-1 529,12-2 80,14-2 272,15-5 80,14-5-72,14-6 8,13-5 48,10-8 0,8-6-104,6-9-48,5-8-32,2-7-32,-3-7 80,1-6 16,-7-3 88,-12 3-192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2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6 2921,'6'-6'2344,"-9"11"-2368,-1 1-272,-5 4-168,1 1 40,1-5 280,5-5 64,-1 1-1000</inkml:trace>
</inkml:ink>
</file>

<file path=ppt/ink/ink9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918 136 1040,'0'-3'440,"-3"-5"441,-3-4 7,-10-2-160,-7 2-40,-9 2-112,-11 2-56,-9 6-112,-9 4-80,-7 6-80,-4 6-32,-5 4-55,0 5-17,1 2-96,4 4-56,7 2-96,8 1-8,10 1-73,11-1-39,12-1-112,13-1 0,14-3 104,11 0 56,12-5 112,13-2-128,12-5-96,9-4 8,8-4 112,7-5 152,4-6 120,4-5 24,2-6-64,1-6-8,-2-6-16,-2-2-16,-4-4 0,-6 0 8,-7-1 16,-8 1 16,-10 3 200,-9 2 88,-12 4 32,-12 5-16,-11 2-192,-12 4-136,-12 5-96,-9 2-8,-13 5 0,-10 5 48,-9 4 32,-8 5 24,-7 5 16,-4 3-16,-2 5-40,-2 3-56,4 3-256,0 3-128,6 2-144,7-1 72,7-1 248,9-1 144,11-3 128,14-5-24,10-3-56,16-4-32,10-5 88,15-4 112,9-3 240,11-4 72,9-3 16,7-4-112,8-3-192,4-6-48,7-2-64,3-6 0,2-5 0,2-2 8,3-4-8,-1-4 16,0-2 0,0-1-16,-1-3 8,-2 1 0,-3 2-16,-5 0 0,-2 1-232,-5 3-216,-7 1-880,-6 3 744,-14 6-2953</inkml:trace>
</inkml:ink>
</file>

<file path=ppt/ink/ink9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651 0 608,'-17'7'104,"-23"7"160,-20 10-144,-19 8-64,-10 4-96,-7 7-40,-1 0-216,3 3 168,15-8-480</inkml:trace>
</inkml:ink>
</file>

<file path=ppt/ink/ink9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0 834 1256,'8'-2'536,"12"-3"513,12-4-193,13-5-368,14-4-136,10-4-168,9-5-24,8-4 0,5-4-8,6-3-32,3-2-16,3-4-64,1-1-40,3-2 8,0-2-8,-1-5-32,3 0-352,-4-4-248,-1-2-128,-4-2-520,-3-2 823,-18 8-1463</inkml:trace>
</inkml:ink>
</file>

<file path=ppt/ink/ink9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936 0 3905,'-22'15'-288,"-32"20"288,-26 23-1136,-24 15 79,-14 12 481,-6 3 200,1-1 376,5-5 184,10-11-56,23-18-912</inkml:trace>
</inkml:ink>
</file>

<file path=ppt/ink/ink9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1033 2761,'14'-5'584,"16"-6"704,20-7-848,20-7-24,14-9-168,13-8-48,13-7-88,9-6-40,7-5-48,5-6-24,1-2-8,1-4 0,-1-2-56,-5-2-88,-1-1-232,-5 0-200,-3-1-560,-6-2 624,-20 14-2761</inkml:trace>
</inkml:ink>
</file>

<file path=ppt/ink/ink9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2488 0 1888,'-11'4'72,"-16"10"64,-18 10-104,-17 12 16,-14 11-8,-15 9-40,-11 8 40,-11 9 393,-7 7 183,-9 5 208,-6 4 0,-5 3-368,-3 1-184,-2 2-216,0 0-48,1-2 0,4-2 8,7-5 8,8-6-32,13-8-72,10-9-80,15-10-552,16-11-360,17-12 560,18-11-2737</inkml:trace>
</inkml:ink>
</file>

<file path=ppt/ink/ink9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0 961 1040,'12'-5'560,"19"-8"441,18-7 47,16-8 40,17-5-176,11-5-160,11-4-360,9-6-168,5-5-175,7-5-25,3-2-16,-1-6-8,2-2 0,-1-2 0,-3-3-217,-6-1-223,-2-2-696,-8 2 600,-19 12-4233</inkml:trace>
</inkml:ink>
</file>

<file path=ppt/ink/ink9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0 598 4585,'11'-3'160,"15"-5"8,17-7-152,14-6-40,13-5 0,9-4 0,4-3 24,3-3 24,1-1 8,-1-2-8,0-1-8,-2-1-16,-1-2-8,0-1-88,-1-2-240,1 0-568,0-3 512,-15 8-2825</inkml:trace>
</inkml:ink>
</file>

<file path=ppt/ink/ink9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111 0 4241,'-18'10'-928,"-26"15"928,-5 3-3313</inkml:trace>
</inkml:ink>
</file>

<file path=ppt/ink/ink9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0 898 2064,'12'-6'393,"16"-10"455,19-10-24,16-9 0,14-7 0,11-5-160,8-4-352,5-3-128,3 0-152,1 1-8,-1 1 0,-1 2 1,-2 2-9,-1 2 0,-3 0-24,0-2-161,-4 2-359,-4-2-176,-4 1-680,-8 2 736,-14 7-2985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2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0 2481,'-18'23'760,"-1"2"672,1 2-720,-3 2-208,-5-1-248,-1-1-48,-2-3-48,-3-5-80,4-5-424,-2-4-1168,0-8 952</inkml:trace>
</inkml:ink>
</file>

<file path=ppt/ink/ink9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949 0 1352,'-21'13'104,"-29"16"72,-25 14-144,-18 14-56,-12 6-8,-3 1-64,2-1-48,9-6-112,10-9 24,13-9 112,15-9 24,14-9 96,16-10-664</inkml:trace>
</inkml:ink>
</file>

<file path=ppt/ink/ink9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1303 808,'10'-7'176,"16"-8"176,18-11-48,17-7 360,14-7 201,14-2 271,8-2-64,9-1-456,3-1-200,5-1-272,1 1-56,3 0-64,-1-2 0,-1-1 0,-1-1 0,-1-2-8,-4-1 0,-4-1 0,-4 0-8,-5-1 0,-6 3 0,-5 2-8,-5 2 0,-9 3-104,-7 5-56,-8 1-152,-9 4-112,-10 1-280,-9 4-136,-10 5 16,-9 4-88,-10 6 223,-10 4 137,-10 5 224,-12 7 336,-10 6 472,-8 9 104,-8 8-31,-9 6-97,-5 8-216,-5 7-48,-7 7 0,-4 4 72,-7 6 56,-2 3 40,-3 1 0,-1 0-104,1-1-128,0-4-48,5-3-80,3-4-64,5-3-304,5-5-40,5-4 40,9-6 104,7-2 232,9-4-144,10-7-720,10-2 536,10-7-2137</inkml:trace>
</inkml:ink>
</file>

<file path=ppt/ink/ink9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0 828 1312,'12'-6'488,"19"-6"417,19-8-105,17-8-344,13-7-192,12-7-200,6-3-32,6-4-24,1-4-8,2-3 8,0-3 0,-3-1 0,-3-2 0,-4-1-152,-4 0-152,-4 1-680,-7 1 560,-15 9-2113</inkml:trace>
</inkml:ink>
</file>

<file path=ppt/ink/ink9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1398 0 400,'-8'3'40,"-16"5"32,-16 6-72,-14 7 32,-13 6 112,-12 6 368,-7 5 96,-7 4 49,-5 2-129,-2 3-360,0 2-96,-1 5-56,2 0 0,5 4 16,5-1 0,10-2-136,11-3-304,16-9-425,11-8 425,15-8-1168</inkml:trace>
</inkml:ink>
</file>

<file path=ppt/ink/ink9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1014 6 1768,'0'-2'384,"-3"-1"273,-4 2-233,-7 2-272,-5 4-96,-12 4-56,-7 8 0,-11 6 40,-8 3 16,-8 5-32,-7 3-64,-6 2-160,-6 2-48,-2 0 64,0 1 72,2 0 112,7 0-8,10-1-425,12 0 305,13-8-2080</inkml:trace>
</inkml:ink>
</file>

<file path=ppt/ink/ink9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925 0 64,'-11'3'168,"-14"4"80,-15 5-48,-17 8 168,-11 7-56,-10 5-72,-8 10 128,-2 4 145,-1 7 375,1 1 136,9 0-152,10-1-232,11-3-560,13-6-224,16-6-144,15-7 40,13-10 168,13-8 80,15-11 72,9-7 0,11-11-208,10-6-192,7-7-440,6-5-80,5-4 112,3-2-129,3-3 657,-14 7-1272</inkml:trace>
</inkml:ink>
</file>

<file path=ppt/ink/ink9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1247 226 4777,'-14'4'-80,"-19"8"-416,-21 8-272,-18 8 216,-14 6 112,-13 6 488,-6 5 312,-5 3 96,1 2-96,0 2-280,5 0-72,10 1-16,11-1-48,13-3-24,16-4-112,20-6-312,17-8 16,18-7 87,17-9 137,16-7 632,13-8 73,13-8 31,12-7 72,8-11-264,7-6-16,5-7-56,4-6-56,1-4-64,0-3-8,-1 0-16,-3-2-8,-5 1 0,-4-1-8,-7 4 0,-7 2-16,-9 2-88,-7 4-232,-10 1-504,-6 5-320,-11 1-9,-9 4 329,-9 3 944,-13 1 488,-12 5 369,-10 4-57,-13 4-368,-9 5-104,-12 8-184,-8 7 8,-10 6 0,-6 9 24,-8 6 64,-6 6 24,-4 7 1,-2 3-49,0 6-176,4 4-80,5 2-264,6 2-392,11 0-553,10-3-319,14-3 648,17-11-3001</inkml:trace>
</inkml:ink>
</file>

<file path=ppt/ink/ink9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1538 214 416,'10'-5'16,"8"-8"0,8-6 0,2-5 528,-3-3 336,-5 2 313,-8 1 15,-11 3-448,-10 3-280,-11 4-264,-12 1-24,-12 6-8,-9 3-8,-11 5 32,-8 4 48,-9 3 17,-10 5-41,-6 5-64,-8 4-56,-6 8-48,-4 5-8,-3 7-24,0 5-16,3 5-160,7 3-272,8-1-561,10 0-463,13-5 712,19-10-3281</inkml:trace>
</inkml:ink>
</file>

<file path=ppt/ink/ink9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1850 0 3961,'-7'0'584,"-8"0"808,-13 0-1272,-10 4-376,-11 2-16,-9 4 88,-12 2 120,-9 4 232,-9 2 104,-11 4 64,-8 5-40,-6 5-104,-5 7-112,-2 8-320,-2 6-112,3 7-120,1 6 32,7 3 208,7 2 96,10 2-264,13-3-496,16-3 504,18-14-2673</inkml:trace>
</inkml:ink>
</file>

<file path=ppt/ink/ink9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1824 4 1376,'-1'-1'544,"-6"-1"521,-9 1-121,-7 2-16,-12 5-232,-11 4-144,-12 4-272,-10 3-120,-11 4-96,-10 2-40,-8 4-40,-8 3 0,-5 2 16,-6 4-8,-4 6-24,0 3-24,-1 5-48,5 4 0,5 5-120,8 1-104,11 3-352,13 0-280,14 0 512,18-11-3209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8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194 1 3297,'-51'22'-64,"-2"6"-240,4 2-128,9-6 255</inkml:trace>
</inkml:ink>
</file>

<file path=ppt/ink/ink9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73 328,'7'1'344,"12"2"216,15-4-16,16-6-248,15-9-344,15-10-24,-6-1-1880</inkml:trace>
</inkml:ink>
</file>

<file path=ppt/ink/ink9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205 0 1664,'-15'11'304,"-15"12"169,-12 9-233,-4 3-841,6 0 393,8-7-1664</inkml:trace>
</inkml:ink>
</file>

<file path=ppt/ink/ink9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1566 0 2609,'-7'1'592,"-11"2"488,-11 4-504,-14 6-88,-14 5-176,-11 7-56,-12 6-8,-9 7 8,-10 7 0,-7 5 16,-8 6 65,-4 3-1,-1 3-144,1 1-56,5 0-112,11-2-64,12-3-360,15-6-289,18-7-847,18-10-256,21-7 912,11-10-1753</inkml:trace>
</inkml:ink>
</file>

<file path=ppt/ink/ink9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1498 18 2953,'-7'2'272,"-9"0"232,-16 7-376,-11 3-48,-13 7 40,-10 2 72,-9 5 144,-9 5 8,-3 3-96,-5 2-72,1 2-136,-1 3-32,4-1-8,3 2-24,7-1-120,12-3-176,9-2-592,12-5-280,14-4-9,13-6 177,13-6 624,14-5 312,13-6 368,10-7 216,14-7 16,8-6-16,11-5-240,7-7-200,6-3 72,3-3 89,6-4 135,0 0 24,-1-1-80,-1 0-80,-4 1-152,-3 0-32,-7 2-16,-9 1 0,-6 3-24,-11 1-24,-8 6 48,-13 4 96,-11 4 152,-13 7 88,-13 6 128,-11 7-16,-14 5-80,-8 6-8,-11 7-40,-9 7 32,-9 6 89,-8 5-33,-7 4-72,-6 5-72,-3 2-144,-2 4-40,0-1-56,2 2-8,6-2 0,9-4-8,9-4-80,12-6-112,18-6-336,13-7-80,18-7-361,15-5 97,17-7 320,16-7 80,13-7 440,11-7-8,14-8 8,7-8-8,10-6 0,7-6 8,4-6-216,2-5-64,0 0-64,-4-2 8,-2 1 216,-9 2 80,-6 1 96,-11 5 64,-10 6 312,-13 4 160,-11 7 424,-12 8 16,-15 6-207,-10 5-153,-16 7-360,-10 6-48,-14 7-16,-11 5 40,-12 7 48,-10 6-16,-9 6-48,-8 4-64,-8 4-128,-5 3-40,-4 4-32,-3 1 0,1 4 32,4 2 48,7-3 24,9-1-40,15-5-400,15-6-320,20-6-312,17-7-264,18-8 351,18-8 281,16-10 376,17-9 272,12-10 48,11-10 0,12-8-80,6-7-8,9-6-8,2-2 0,4-2-8,-1 0 0,-3 0 0,-2 3 8,-8 3 8,-7 1 16,-6 3-8,-10 3-8,-9 1-24,-10 5 8,-13 5 32,-9 2 96,-15 10 64,-13 3 24,-11 6-8,-14 7-88,-13 7-40,-12 8-40,-14 8-16,-10 6 8,-10 9 8,-9 4-7,-10 6-25,-4 4-25,-6 4-23,-2 2 8,1 4 40,4 3 24,10-4 81,13-1-17,14-5-233,22-6-375,20-10-400,20-6-136,22-11 248,18-8 456,19-10 576,19-11 152,14-10-32,14-12-104,10-9-224,8-11-8,5-6-8,3-6 0,-1-5 0,1-3 0,-4-1 0,-3-1-72,-6 1-480,-7 1 384,-19 13-3577</inkml:trace>
</inkml:ink>
</file>

<file path=ppt/ink/ink9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2000 92 2969,'-9'2'496,"-15"1"504,-18 5-632,-16 7-152,-17 9-112,-14 9-16,-15 7-40,-11 9 8,-11 10 336,-9 8 128,-6 8 136,-5 4-7,2 7-337,1 1-136,7 0-128,10-1-32,14-4-144,15-8-80,20-10-288,20-10-169,24-12 41,22-11 72,23-15 280,23-11 184,19-15-24,20-11-8,16-12-16,11-11-80,13-11 24,7-7 16,6-8 24,5-3 80,1-2 104,-1-2 8,-2 0-16,-3 2 0,-7 4-16,-5 1 0,-6 5-8,-10 5-56,-10 3-200,-11 4-88,-13 4-16,-14 4 56,-13 7 368,-16 6-96,-14 8-144,-16 7 80,-17 10-89,-17 8 209,-14 11 265,-18 10-81,-15 10-64,-12 12-16,-11 8 224,-10 8 120,-9 10 272,-3 5 192,-4 10-88,2 4-111,5 4-297,9 1-184,11-3-336,16-6-168,19-8-441,21-12-375,21-14-352,25-13 104,20-17 463,22-14 345,21-17 152,18-13-40,17-15 168,-9-1-520</inkml:trace>
</inkml:ink>
</file>

<file path=ppt/ink/ink9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870 679 1720,'21'-11'528,"27"-15"457,27-16-505,19-10-232,15-10-200,4-4-16,0-2 0,-8 2 16,-11 3 16,-15 5 24,-16 8 360,-17 9 200,-19 9 40,-14 10-32,-19 8-408,-15 8-240,-16 10-72,-18 10 8,-16 11 48,-15 12 16,-14 8 0,-12 9-8,-12 9-8,-8 7-8,-5 6 16,-6 7 24,2 2 64,-1 3 73,10 1 63,10-2-8,17-6-272,20-10-352,21-8-881,26-11-183,22-13 664,15-13-2705</inkml:trace>
</inkml:ink>
</file>

<file path=ppt/ink/ink9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241 0 3537,'-14'3'72,"-19"4"-112,-21 5-536,-18 9 344,4 0-2529</inkml:trace>
</inkml:ink>
</file>

<file path=ppt/ink/ink9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208 0 1824,'-14'10'609,"-15"11"463,-13 8-712,-3 8-600,2 2 48,8-7-3241</inkml:trace>
</inkml:ink>
</file>

<file path=ppt/ink/ink9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0 385 144,'17'-8'0,"19"-10"-16,23-10 0,18-12 8,10-6 8,7-3 16,2-4-8,-2 1 0,-5 2-8,-17 9-136</inkml:trace>
</inkml:ink>
</file>

<file path=ppt/ink/ink9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2:16:48.6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1440 1 1016,'-10'-1'64,"-18"1"280,-16 3 48,-18 1 48,-17 6 9,-14 5-177,-13 6-96,-9 6-72,-7 5 8,-3 5-48,-1 3-16,2 5-88,5 5-184,10 2-616,9 1 503,22-8-1703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6964C-9BE9-BBDF-C6BA-DB276C1D6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1CDCE-336F-2D51-26E7-78B768DD8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5CBB4-67BF-AD63-CD70-018C7777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BFC5-CCC0-BD2A-BC51-3D4F3461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74D13-BA17-5451-E438-AA33A468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908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A70C-6065-9E27-B9E6-7ACD3886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9A863-06D2-67B2-42C9-7EABE57ED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2B96-9273-8F75-05BB-ED7F38D9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79239-BFB8-4314-A00F-2B3DE7CC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11925-C090-FF10-65A4-C8AF8734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324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1AA15-8FBA-6D39-438B-C245FBBEA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6E160-F6FD-C599-64AB-B6A91150A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9C8D5-5FB1-FBA9-5840-7D640588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E173F-1E4C-9808-C47C-88A121EF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D3-8F11-F328-DB2D-9009A96E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502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B968-ECF0-B3FD-0A6E-88D3DD90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66039-38B1-E514-CF95-C4F27A67D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00AB6-0826-058E-5CCC-4EBEFF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A22BC-07EA-A703-0C92-2A7DF19A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4A939-190F-AC9B-6BCB-B610E739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188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6564-B2E0-2564-C388-4CB9491B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D503A-5897-6F03-0867-7CB1BF323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874E2-E929-A4EE-5A57-FD62F3DE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1511-C32D-5F6B-593D-94A00AFD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627A-EF60-BD78-98CE-50363073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220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F2D4-5ED4-D182-2BCA-90D42C2C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F6B3-3277-59EE-AA0B-605298ED0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063B4-8236-8A8C-32A4-F573FB39F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F0D88-9949-2EC6-4AAE-82F4FA15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A76DD-3A37-B25C-E891-C6FDB0FC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677C8-A5DC-4016-4520-353567B3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8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FDF2-E75E-F5AE-D2A5-90364DC3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29726-E732-40A1-EF4A-9D87A21B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A6011-2273-6D79-AC02-0BC20EC7C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45542-2016-77D4-76CC-5520C8BCB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6CC08D-7AA3-0FA2-19F9-49A20B5AD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D22FE-9F86-E6CC-B455-B957C5A1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2754F-23EB-39EB-8DB0-3C1E20D7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D38CE-806A-C98F-D7A9-AD78F57A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16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25C9-E9C5-3268-35F6-FC71B845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676C7-8689-9B0A-FE56-8628BD1A3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6024E-41F1-634B-4CDF-AC81E0BA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37196-7BCE-8093-0CEB-5AD2F388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93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262FE-F4C3-DDD1-5C16-ADB0A10F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0D59B-D9CA-6DA4-2B3E-D18393B0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05E19-0392-5C71-E506-15FC4C6D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658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10FE-C74C-3C1B-D0AC-FCA7E30CE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D82B-B573-0016-7661-101EFD59A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ED407-0489-CE87-9D26-99ED5C75B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7B645-152A-78FD-397E-5EF4C626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E5330-738E-35D0-6F21-8AD3FD9E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15F38-C501-AC20-6F50-55E14E40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118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F2F4-06AE-23F6-D182-73D7E62B9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5195E-82DF-6BA4-A8DE-60B630174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A0334-8204-94ED-CD8A-BEB0BD0AA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B976E-6FC7-63B4-E38E-8E9A549F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A3C1E-2E40-1D9E-B71C-2501F861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B6BC-1BAF-3DCF-146D-C1E015055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054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BC9570-267E-DFCC-FFE0-9CD51FA6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508D4-6939-ED26-2235-516A3D7E6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653A3-73EC-00A9-C1F0-9C95701D3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5E07-5384-D2F6-6F24-118558C70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55C9-63BD-1FFB-F48D-BACE10AC1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45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27" Type="http://schemas.openxmlformats.org/officeDocument/2006/relationships/image" Target="../media/image912.png"/><Relationship Id="rId170" Type="http://schemas.openxmlformats.org/officeDocument/2006/relationships/customXml" Target="../ink/ink85.xml"/><Relationship Id="rId987" Type="http://schemas.openxmlformats.org/officeDocument/2006/relationships/customXml" Target="../ink/ink494.xml"/><Relationship Id="rId847" Type="http://schemas.openxmlformats.org/officeDocument/2006/relationships/customXml" Target="../ink/ink424.xml"/><Relationship Id="rId1477" Type="http://schemas.openxmlformats.org/officeDocument/2006/relationships/image" Target="../media/image737.png"/><Relationship Id="rId1684" Type="http://schemas.openxmlformats.org/officeDocument/2006/relationships/customXml" Target="../ink/ink843.xml"/><Relationship Id="rId1891" Type="http://schemas.openxmlformats.org/officeDocument/2006/relationships/image" Target="../media/image944.png"/><Relationship Id="rId707" Type="http://schemas.openxmlformats.org/officeDocument/2006/relationships/customXml" Target="../ink/ink354.xml"/><Relationship Id="rId914" Type="http://schemas.openxmlformats.org/officeDocument/2006/relationships/image" Target="../media/image456.png"/><Relationship Id="rId1337" Type="http://schemas.openxmlformats.org/officeDocument/2006/relationships/image" Target="../media/image667.png"/><Relationship Id="rId1544" Type="http://schemas.openxmlformats.org/officeDocument/2006/relationships/customXml" Target="../ink/ink773.xml"/><Relationship Id="rId1751" Type="http://schemas.openxmlformats.org/officeDocument/2006/relationships/image" Target="../media/image874.png"/><Relationship Id="rId43" Type="http://schemas.openxmlformats.org/officeDocument/2006/relationships/image" Target="../media/image21.png"/><Relationship Id="rId1404" Type="http://schemas.openxmlformats.org/officeDocument/2006/relationships/customXml" Target="../ink/ink703.xml"/><Relationship Id="rId1611" Type="http://schemas.openxmlformats.org/officeDocument/2006/relationships/image" Target="../media/image804.png"/><Relationship Id="rId497" Type="http://schemas.openxmlformats.org/officeDocument/2006/relationships/image" Target="../media/image248.png"/><Relationship Id="rId2178" Type="http://schemas.openxmlformats.org/officeDocument/2006/relationships/customXml" Target="../ink/ink1097.xml"/><Relationship Id="rId357" Type="http://schemas.openxmlformats.org/officeDocument/2006/relationships/image" Target="../media/image178.png"/><Relationship Id="rId1194" Type="http://schemas.openxmlformats.org/officeDocument/2006/relationships/image" Target="../media/image596.png"/><Relationship Id="rId2038" Type="http://schemas.openxmlformats.org/officeDocument/2006/relationships/customXml" Target="../ink/ink1022.xml"/><Relationship Id="rId217" Type="http://schemas.openxmlformats.org/officeDocument/2006/relationships/image" Target="../media/image108.png"/><Relationship Id="rId564" Type="http://schemas.openxmlformats.org/officeDocument/2006/relationships/customXml" Target="../ink/ink282.xml"/><Relationship Id="rId771" Type="http://schemas.openxmlformats.org/officeDocument/2006/relationships/customXml" Target="../ink/ink386.xml"/><Relationship Id="rId2245" Type="http://schemas.openxmlformats.org/officeDocument/2006/relationships/customXml" Target="../ink/ink1132.xml"/><Relationship Id="rId424" Type="http://schemas.openxmlformats.org/officeDocument/2006/relationships/customXml" Target="../ink/ink212.xml"/><Relationship Id="rId631" Type="http://schemas.openxmlformats.org/officeDocument/2006/relationships/customXml" Target="../ink/ink316.xml"/><Relationship Id="rId1054" Type="http://schemas.openxmlformats.org/officeDocument/2006/relationships/image" Target="../media/image526.png"/><Relationship Id="rId1261" Type="http://schemas.openxmlformats.org/officeDocument/2006/relationships/customXml" Target="../ink/ink631.xml"/><Relationship Id="rId2105" Type="http://schemas.openxmlformats.org/officeDocument/2006/relationships/customXml" Target="../ink/ink1057.xml"/><Relationship Id="rId1121" Type="http://schemas.openxmlformats.org/officeDocument/2006/relationships/customXml" Target="../ink/ink561.xml"/><Relationship Id="rId1938" Type="http://schemas.openxmlformats.org/officeDocument/2006/relationships/customXml" Target="../ink/ink970.xml"/><Relationship Id="rId281" Type="http://schemas.openxmlformats.org/officeDocument/2006/relationships/image" Target="../media/image140.png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958" Type="http://schemas.openxmlformats.org/officeDocument/2006/relationships/image" Target="../media/image478.png"/><Relationship Id="rId1588" Type="http://schemas.openxmlformats.org/officeDocument/2006/relationships/customXml" Target="../ink/ink795.xml"/><Relationship Id="rId1795" Type="http://schemas.openxmlformats.org/officeDocument/2006/relationships/image" Target="../media/image896.png"/><Relationship Id="rId87" Type="http://schemas.openxmlformats.org/officeDocument/2006/relationships/image" Target="../media/image43.png"/><Relationship Id="rId818" Type="http://schemas.openxmlformats.org/officeDocument/2006/relationships/image" Target="../media/image408.png"/><Relationship Id="rId1448" Type="http://schemas.openxmlformats.org/officeDocument/2006/relationships/customXml" Target="../ink/ink725.xml"/><Relationship Id="rId1655" Type="http://schemas.openxmlformats.org/officeDocument/2006/relationships/image" Target="../media/image826.png"/><Relationship Id="rId1308" Type="http://schemas.openxmlformats.org/officeDocument/2006/relationships/customXml" Target="../ink/ink655.xml"/><Relationship Id="rId1862" Type="http://schemas.openxmlformats.org/officeDocument/2006/relationships/customXml" Target="../ink/ink932.xml"/><Relationship Id="rId1515" Type="http://schemas.openxmlformats.org/officeDocument/2006/relationships/image" Target="../media/image756.png"/><Relationship Id="rId1722" Type="http://schemas.openxmlformats.org/officeDocument/2006/relationships/customXml" Target="../ink/ink862.xml"/><Relationship Id="rId14" Type="http://schemas.openxmlformats.org/officeDocument/2006/relationships/customXml" Target="../ink/ink7.xml"/><Relationship Id="rId2289" Type="http://schemas.openxmlformats.org/officeDocument/2006/relationships/customXml" Target="../ink/ink1156.xml"/><Relationship Id="rId468" Type="http://schemas.openxmlformats.org/officeDocument/2006/relationships/customXml" Target="../ink/ink234.xml"/><Relationship Id="rId675" Type="http://schemas.openxmlformats.org/officeDocument/2006/relationships/customXml" Target="../ink/ink338.xml"/><Relationship Id="rId882" Type="http://schemas.openxmlformats.org/officeDocument/2006/relationships/image" Target="../media/image440.png"/><Relationship Id="rId1098" Type="http://schemas.openxmlformats.org/officeDocument/2006/relationships/image" Target="../media/image548.png"/><Relationship Id="rId2149" Type="http://schemas.openxmlformats.org/officeDocument/2006/relationships/customXml" Target="../ink/ink1080.xml"/><Relationship Id="rId328" Type="http://schemas.openxmlformats.org/officeDocument/2006/relationships/customXml" Target="../ink/ink164.xml"/><Relationship Id="rId535" Type="http://schemas.openxmlformats.org/officeDocument/2006/relationships/image" Target="../media/image267.png"/><Relationship Id="rId742" Type="http://schemas.openxmlformats.org/officeDocument/2006/relationships/image" Target="../media/image370.png"/><Relationship Id="rId1165" Type="http://schemas.openxmlformats.org/officeDocument/2006/relationships/customXml" Target="../ink/ink583.xml"/><Relationship Id="rId1372" Type="http://schemas.openxmlformats.org/officeDocument/2006/relationships/customXml" Target="../ink/ink687.xml"/><Relationship Id="rId2009" Type="http://schemas.openxmlformats.org/officeDocument/2006/relationships/image" Target="../media/image1001.png"/><Relationship Id="rId2216" Type="http://schemas.openxmlformats.org/officeDocument/2006/relationships/image" Target="../media/image1099.png"/><Relationship Id="rId602" Type="http://schemas.openxmlformats.org/officeDocument/2006/relationships/image" Target="../media/image300.png"/><Relationship Id="rId1025" Type="http://schemas.openxmlformats.org/officeDocument/2006/relationships/customXml" Target="../ink/ink513.xml"/><Relationship Id="rId1232" Type="http://schemas.openxmlformats.org/officeDocument/2006/relationships/image" Target="../media/image615.png"/><Relationship Id="rId185" Type="http://schemas.openxmlformats.org/officeDocument/2006/relationships/image" Target="../media/image92.png"/><Relationship Id="rId1909" Type="http://schemas.openxmlformats.org/officeDocument/2006/relationships/image" Target="../media/image953.png"/><Relationship Id="rId392" Type="http://schemas.openxmlformats.org/officeDocument/2006/relationships/customXml" Target="../ink/ink196.xml"/><Relationship Id="rId2073" Type="http://schemas.openxmlformats.org/officeDocument/2006/relationships/customXml" Target="../ink/ink1040.xml"/><Relationship Id="rId2280" Type="http://schemas.openxmlformats.org/officeDocument/2006/relationships/customXml" Target="../ink/ink1151.xml"/><Relationship Id="rId252" Type="http://schemas.openxmlformats.org/officeDocument/2006/relationships/customXml" Target="../ink/ink126.xml"/><Relationship Id="rId2140" Type="http://schemas.openxmlformats.org/officeDocument/2006/relationships/image" Target="../media/image1064.png"/><Relationship Id="rId112" Type="http://schemas.openxmlformats.org/officeDocument/2006/relationships/customXml" Target="../ink/ink56.xml"/><Relationship Id="rId1699" Type="http://schemas.openxmlformats.org/officeDocument/2006/relationships/image" Target="../media/image848.png"/><Relationship Id="rId2000" Type="http://schemas.openxmlformats.org/officeDocument/2006/relationships/image" Target="../media/image997.png"/><Relationship Id="rId929" Type="http://schemas.openxmlformats.org/officeDocument/2006/relationships/customXml" Target="../ink/ink465.xml"/><Relationship Id="rId1559" Type="http://schemas.openxmlformats.org/officeDocument/2006/relationships/image" Target="../media/image778.png"/><Relationship Id="rId1766" Type="http://schemas.openxmlformats.org/officeDocument/2006/relationships/customXml" Target="../ink/ink884.xml"/><Relationship Id="rId1973" Type="http://schemas.openxmlformats.org/officeDocument/2006/relationships/customXml" Target="../ink/ink988.xml"/><Relationship Id="rId58" Type="http://schemas.openxmlformats.org/officeDocument/2006/relationships/customXml" Target="../ink/ink29.xml"/><Relationship Id="rId1419" Type="http://schemas.openxmlformats.org/officeDocument/2006/relationships/image" Target="../media/image708.png"/><Relationship Id="rId1626" Type="http://schemas.openxmlformats.org/officeDocument/2006/relationships/customXml" Target="../ink/ink814.xml"/><Relationship Id="rId1833" Type="http://schemas.openxmlformats.org/officeDocument/2006/relationships/image" Target="../media/image915.png"/><Relationship Id="rId1900" Type="http://schemas.openxmlformats.org/officeDocument/2006/relationships/customXml" Target="../ink/ink951.xml"/><Relationship Id="rId579" Type="http://schemas.openxmlformats.org/officeDocument/2006/relationships/customXml" Target="../ink/ink290.xml"/><Relationship Id="rId786" Type="http://schemas.openxmlformats.org/officeDocument/2006/relationships/image" Target="../media/image392.png"/><Relationship Id="rId993" Type="http://schemas.openxmlformats.org/officeDocument/2006/relationships/customXml" Target="../ink/ink497.xml"/><Relationship Id="rId439" Type="http://schemas.openxmlformats.org/officeDocument/2006/relationships/image" Target="../media/image219.png"/><Relationship Id="rId646" Type="http://schemas.openxmlformats.org/officeDocument/2006/relationships/image" Target="../media/image322.png"/><Relationship Id="rId1069" Type="http://schemas.openxmlformats.org/officeDocument/2006/relationships/customXml" Target="../ink/ink535.xml"/><Relationship Id="rId1276" Type="http://schemas.openxmlformats.org/officeDocument/2006/relationships/customXml" Target="../ink/ink639.xml"/><Relationship Id="rId1483" Type="http://schemas.openxmlformats.org/officeDocument/2006/relationships/image" Target="../media/image740.png"/><Relationship Id="rId506" Type="http://schemas.openxmlformats.org/officeDocument/2006/relationships/customXml" Target="../ink/ink253.xml"/><Relationship Id="rId853" Type="http://schemas.openxmlformats.org/officeDocument/2006/relationships/customXml" Target="../ink/ink427.xml"/><Relationship Id="rId1136" Type="http://schemas.openxmlformats.org/officeDocument/2006/relationships/image" Target="../media/image567.png"/><Relationship Id="rId1690" Type="http://schemas.openxmlformats.org/officeDocument/2006/relationships/customXml" Target="../ink/ink846.xml"/><Relationship Id="rId713" Type="http://schemas.openxmlformats.org/officeDocument/2006/relationships/customXml" Target="../ink/ink357.xml"/><Relationship Id="rId920" Type="http://schemas.openxmlformats.org/officeDocument/2006/relationships/image" Target="../media/image459.png"/><Relationship Id="rId1343" Type="http://schemas.openxmlformats.org/officeDocument/2006/relationships/image" Target="../media/image670.png"/><Relationship Id="rId1550" Type="http://schemas.openxmlformats.org/officeDocument/2006/relationships/customXml" Target="../ink/ink776.xml"/><Relationship Id="rId1203" Type="http://schemas.openxmlformats.org/officeDocument/2006/relationships/customXml" Target="../ink/ink602.xml"/><Relationship Id="rId1410" Type="http://schemas.openxmlformats.org/officeDocument/2006/relationships/customXml" Target="../ink/ink706.xml"/><Relationship Id="rId296" Type="http://schemas.openxmlformats.org/officeDocument/2006/relationships/customXml" Target="../ink/ink148.xml"/><Relationship Id="rId2184" Type="http://schemas.openxmlformats.org/officeDocument/2006/relationships/customXml" Target="../ink/ink1100.xml"/><Relationship Id="rId156" Type="http://schemas.openxmlformats.org/officeDocument/2006/relationships/customXml" Target="../ink/ink78.xml"/><Relationship Id="rId363" Type="http://schemas.openxmlformats.org/officeDocument/2006/relationships/image" Target="../media/image181.png"/><Relationship Id="rId570" Type="http://schemas.openxmlformats.org/officeDocument/2006/relationships/customXml" Target="../ink/ink285.xml"/><Relationship Id="rId2044" Type="http://schemas.openxmlformats.org/officeDocument/2006/relationships/image" Target="../media/image1018.png"/><Relationship Id="rId2251" Type="http://schemas.openxmlformats.org/officeDocument/2006/relationships/customXml" Target="../ink/ink1136.xml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060" Type="http://schemas.openxmlformats.org/officeDocument/2006/relationships/image" Target="../media/image529.png"/><Relationship Id="rId2111" Type="http://schemas.openxmlformats.org/officeDocument/2006/relationships/image" Target="../media/image1050.png"/><Relationship Id="rId1877" Type="http://schemas.openxmlformats.org/officeDocument/2006/relationships/image" Target="../media/image937.png"/><Relationship Id="rId1737" Type="http://schemas.openxmlformats.org/officeDocument/2006/relationships/image" Target="../media/image867.png"/><Relationship Id="rId1944" Type="http://schemas.openxmlformats.org/officeDocument/2006/relationships/customXml" Target="../ink/ink973.xml"/><Relationship Id="rId29" Type="http://schemas.openxmlformats.org/officeDocument/2006/relationships/image" Target="../media/image14.png"/><Relationship Id="rId1804" Type="http://schemas.openxmlformats.org/officeDocument/2006/relationships/customXml" Target="../ink/ink903.xml"/><Relationship Id="rId897" Type="http://schemas.openxmlformats.org/officeDocument/2006/relationships/customXml" Target="../ink/ink449.xml"/><Relationship Id="rId757" Type="http://schemas.openxmlformats.org/officeDocument/2006/relationships/customXml" Target="../ink/ink379.xml"/><Relationship Id="rId964" Type="http://schemas.openxmlformats.org/officeDocument/2006/relationships/image" Target="../media/image481.png"/><Relationship Id="rId1387" Type="http://schemas.openxmlformats.org/officeDocument/2006/relationships/image" Target="../media/image692.png"/><Relationship Id="rId1594" Type="http://schemas.openxmlformats.org/officeDocument/2006/relationships/customXml" Target="../ink/ink798.xml"/><Relationship Id="rId93" Type="http://schemas.openxmlformats.org/officeDocument/2006/relationships/image" Target="../media/image46.png"/><Relationship Id="rId617" Type="http://schemas.openxmlformats.org/officeDocument/2006/relationships/customXml" Target="../ink/ink309.xml"/><Relationship Id="rId824" Type="http://schemas.openxmlformats.org/officeDocument/2006/relationships/image" Target="../media/image411.png"/><Relationship Id="rId1247" Type="http://schemas.openxmlformats.org/officeDocument/2006/relationships/customXml" Target="../ink/ink624.xml"/><Relationship Id="rId1454" Type="http://schemas.openxmlformats.org/officeDocument/2006/relationships/customXml" Target="../ink/ink728.xml"/><Relationship Id="rId1661" Type="http://schemas.openxmlformats.org/officeDocument/2006/relationships/image" Target="../media/image829.png"/><Relationship Id="rId1107" Type="http://schemas.openxmlformats.org/officeDocument/2006/relationships/customXml" Target="../ink/ink554.xml"/><Relationship Id="rId1314" Type="http://schemas.openxmlformats.org/officeDocument/2006/relationships/customXml" Target="../ink/ink658.xml"/><Relationship Id="rId1521" Type="http://schemas.openxmlformats.org/officeDocument/2006/relationships/image" Target="../media/image759.png"/><Relationship Id="rId20" Type="http://schemas.openxmlformats.org/officeDocument/2006/relationships/customXml" Target="../ink/ink10.xml"/><Relationship Id="rId2088" Type="http://schemas.openxmlformats.org/officeDocument/2006/relationships/customXml" Target="../ink/ink1048.xml"/><Relationship Id="rId2295" Type="http://schemas.openxmlformats.org/officeDocument/2006/relationships/customXml" Target="../ink/ink1159.xml"/><Relationship Id="rId267" Type="http://schemas.openxmlformats.org/officeDocument/2006/relationships/image" Target="../media/image133.png"/><Relationship Id="rId474" Type="http://schemas.openxmlformats.org/officeDocument/2006/relationships/customXml" Target="../ink/ink237.xml"/><Relationship Id="rId2155" Type="http://schemas.openxmlformats.org/officeDocument/2006/relationships/customXml" Target="../ink/ink1083.xml"/><Relationship Id="rId127" Type="http://schemas.openxmlformats.org/officeDocument/2006/relationships/image" Target="../media/image63.png"/><Relationship Id="rId681" Type="http://schemas.openxmlformats.org/officeDocument/2006/relationships/customXml" Target="../ink/ink341.xml"/><Relationship Id="rId334" Type="http://schemas.openxmlformats.org/officeDocument/2006/relationships/customXml" Target="../ink/ink167.xml"/><Relationship Id="rId541" Type="http://schemas.openxmlformats.org/officeDocument/2006/relationships/image" Target="../media/image270.png"/><Relationship Id="rId1171" Type="http://schemas.openxmlformats.org/officeDocument/2006/relationships/customXml" Target="../ink/ink586.xml"/><Relationship Id="rId2015" Type="http://schemas.openxmlformats.org/officeDocument/2006/relationships/image" Target="../media/image1004.png"/><Relationship Id="rId2222" Type="http://schemas.openxmlformats.org/officeDocument/2006/relationships/customXml" Target="../ink/ink1120.xml"/><Relationship Id="rId401" Type="http://schemas.openxmlformats.org/officeDocument/2006/relationships/image" Target="../media/image200.png"/><Relationship Id="rId1031" Type="http://schemas.openxmlformats.org/officeDocument/2006/relationships/customXml" Target="../ink/ink516.xml"/><Relationship Id="rId1988" Type="http://schemas.openxmlformats.org/officeDocument/2006/relationships/image" Target="../media/image992.png"/><Relationship Id="rId42" Type="http://schemas.openxmlformats.org/officeDocument/2006/relationships/customXml" Target="../ink/ink21.xml"/><Relationship Id="rId1403" Type="http://schemas.openxmlformats.org/officeDocument/2006/relationships/image" Target="../media/image700.png"/><Relationship Id="rId1610" Type="http://schemas.openxmlformats.org/officeDocument/2006/relationships/customXml" Target="../ink/ink806.xml"/><Relationship Id="rId1848" Type="http://schemas.openxmlformats.org/officeDocument/2006/relationships/customXml" Target="../ink/ink925.xml"/><Relationship Id="rId191" Type="http://schemas.openxmlformats.org/officeDocument/2006/relationships/image" Target="../media/image95.png"/><Relationship Id="rId1708" Type="http://schemas.openxmlformats.org/officeDocument/2006/relationships/customXml" Target="../ink/ink855.xml"/><Relationship Id="rId1915" Type="http://schemas.openxmlformats.org/officeDocument/2006/relationships/image" Target="../media/image956.png"/><Relationship Id="rId289" Type="http://schemas.openxmlformats.org/officeDocument/2006/relationships/image" Target="../media/image144.png"/><Relationship Id="rId496" Type="http://schemas.openxmlformats.org/officeDocument/2006/relationships/customXml" Target="../ink/ink248.xml"/><Relationship Id="rId2177" Type="http://schemas.openxmlformats.org/officeDocument/2006/relationships/image" Target="../media/image1080.png"/><Relationship Id="rId149" Type="http://schemas.openxmlformats.org/officeDocument/2006/relationships/image" Target="../media/image74.png"/><Relationship Id="rId356" Type="http://schemas.openxmlformats.org/officeDocument/2006/relationships/customXml" Target="../ink/ink178.xml"/><Relationship Id="rId563" Type="http://schemas.openxmlformats.org/officeDocument/2006/relationships/image" Target="../media/image281.png"/><Relationship Id="rId770" Type="http://schemas.openxmlformats.org/officeDocument/2006/relationships/image" Target="../media/image384.png"/><Relationship Id="rId1193" Type="http://schemas.openxmlformats.org/officeDocument/2006/relationships/customXml" Target="../ink/ink597.xml"/><Relationship Id="rId2037" Type="http://schemas.openxmlformats.org/officeDocument/2006/relationships/image" Target="../media/image1015.png"/><Relationship Id="rId2244" Type="http://schemas.openxmlformats.org/officeDocument/2006/relationships/image" Target="../media/image1112.png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868" Type="http://schemas.openxmlformats.org/officeDocument/2006/relationships/image" Target="../media/image433.png"/><Relationship Id="rId1053" Type="http://schemas.openxmlformats.org/officeDocument/2006/relationships/customXml" Target="../ink/ink527.xml"/><Relationship Id="rId1260" Type="http://schemas.openxmlformats.org/officeDocument/2006/relationships/image" Target="../media/image629.png"/><Relationship Id="rId1498" Type="http://schemas.openxmlformats.org/officeDocument/2006/relationships/customXml" Target="../ink/ink750.xml"/><Relationship Id="rId2104" Type="http://schemas.openxmlformats.org/officeDocument/2006/relationships/image" Target="../media/image1047.png"/><Relationship Id="rId630" Type="http://schemas.openxmlformats.org/officeDocument/2006/relationships/image" Target="../media/image314.png"/><Relationship Id="rId728" Type="http://schemas.openxmlformats.org/officeDocument/2006/relationships/image" Target="../media/image363.png"/><Relationship Id="rId935" Type="http://schemas.openxmlformats.org/officeDocument/2006/relationships/customXml" Target="../ink/ink468.xml"/><Relationship Id="rId1358" Type="http://schemas.openxmlformats.org/officeDocument/2006/relationships/customXml" Target="../ink/ink680.xml"/><Relationship Id="rId1565" Type="http://schemas.openxmlformats.org/officeDocument/2006/relationships/image" Target="../media/image781.png"/><Relationship Id="rId1772" Type="http://schemas.openxmlformats.org/officeDocument/2006/relationships/customXml" Target="../ink/ink887.xml"/><Relationship Id="rId64" Type="http://schemas.openxmlformats.org/officeDocument/2006/relationships/customXml" Target="../ink/ink32.xml"/><Relationship Id="rId1120" Type="http://schemas.openxmlformats.org/officeDocument/2006/relationships/image" Target="../media/image559.png"/><Relationship Id="rId1218" Type="http://schemas.openxmlformats.org/officeDocument/2006/relationships/image" Target="../media/image608.png"/><Relationship Id="rId1425" Type="http://schemas.openxmlformats.org/officeDocument/2006/relationships/image" Target="../media/image711.png"/><Relationship Id="rId1632" Type="http://schemas.openxmlformats.org/officeDocument/2006/relationships/customXml" Target="../ink/ink817.xml"/><Relationship Id="rId1937" Type="http://schemas.openxmlformats.org/officeDocument/2006/relationships/image" Target="../media/image967.png"/><Relationship Id="rId2199" Type="http://schemas.openxmlformats.org/officeDocument/2006/relationships/image" Target="../media/image1091.png"/><Relationship Id="rId280" Type="http://schemas.openxmlformats.org/officeDocument/2006/relationships/customXml" Target="../ink/ink140.xml"/><Relationship Id="rId140" Type="http://schemas.openxmlformats.org/officeDocument/2006/relationships/customXml" Target="../ink/ink70.xml"/><Relationship Id="rId378" Type="http://schemas.openxmlformats.org/officeDocument/2006/relationships/customXml" Target="../ink/ink189.xml"/><Relationship Id="rId585" Type="http://schemas.openxmlformats.org/officeDocument/2006/relationships/customXml" Target="../ink/ink293.xml"/><Relationship Id="rId792" Type="http://schemas.openxmlformats.org/officeDocument/2006/relationships/image" Target="../media/image395.png"/><Relationship Id="rId2059" Type="http://schemas.openxmlformats.org/officeDocument/2006/relationships/customXml" Target="../ink/ink1033.xml"/><Relationship Id="rId2266" Type="http://schemas.openxmlformats.org/officeDocument/2006/relationships/customXml" Target="../ink/ink1144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652" Type="http://schemas.openxmlformats.org/officeDocument/2006/relationships/image" Target="../media/image325.png"/><Relationship Id="rId1075" Type="http://schemas.openxmlformats.org/officeDocument/2006/relationships/customXml" Target="../ink/ink538.xml"/><Relationship Id="rId1282" Type="http://schemas.openxmlformats.org/officeDocument/2006/relationships/customXml" Target="../ink/ink642.xml"/><Relationship Id="rId2126" Type="http://schemas.openxmlformats.org/officeDocument/2006/relationships/customXml" Target="../ink/ink1068.xml"/><Relationship Id="rId305" Type="http://schemas.openxmlformats.org/officeDocument/2006/relationships/image" Target="../media/image152.png"/><Relationship Id="rId512" Type="http://schemas.openxmlformats.org/officeDocument/2006/relationships/customXml" Target="../ink/ink256.xml"/><Relationship Id="rId957" Type="http://schemas.openxmlformats.org/officeDocument/2006/relationships/customXml" Target="../ink/ink479.xml"/><Relationship Id="rId1142" Type="http://schemas.openxmlformats.org/officeDocument/2006/relationships/image" Target="../media/image570.png"/><Relationship Id="rId1587" Type="http://schemas.openxmlformats.org/officeDocument/2006/relationships/image" Target="../media/image792.png"/><Relationship Id="rId1794" Type="http://schemas.openxmlformats.org/officeDocument/2006/relationships/customXml" Target="../ink/ink898.xml"/><Relationship Id="rId86" Type="http://schemas.openxmlformats.org/officeDocument/2006/relationships/customXml" Target="../ink/ink43.xml"/><Relationship Id="rId817" Type="http://schemas.openxmlformats.org/officeDocument/2006/relationships/customXml" Target="../ink/ink409.xml"/><Relationship Id="rId1002" Type="http://schemas.openxmlformats.org/officeDocument/2006/relationships/image" Target="../media/image500.png"/><Relationship Id="rId1447" Type="http://schemas.openxmlformats.org/officeDocument/2006/relationships/image" Target="../media/image722.png"/><Relationship Id="rId1654" Type="http://schemas.openxmlformats.org/officeDocument/2006/relationships/customXml" Target="../ink/ink828.xml"/><Relationship Id="rId1861" Type="http://schemas.openxmlformats.org/officeDocument/2006/relationships/image" Target="../media/image929.png"/><Relationship Id="rId1307" Type="http://schemas.openxmlformats.org/officeDocument/2006/relationships/image" Target="../media/image652.png"/><Relationship Id="rId1514" Type="http://schemas.openxmlformats.org/officeDocument/2006/relationships/customXml" Target="../ink/ink758.xml"/><Relationship Id="rId1721" Type="http://schemas.openxmlformats.org/officeDocument/2006/relationships/image" Target="../media/image859.png"/><Relationship Id="rId1959" Type="http://schemas.openxmlformats.org/officeDocument/2006/relationships/image" Target="../media/image978.png"/><Relationship Id="rId13" Type="http://schemas.openxmlformats.org/officeDocument/2006/relationships/image" Target="../media/image6.png"/><Relationship Id="rId1819" Type="http://schemas.openxmlformats.org/officeDocument/2006/relationships/image" Target="../media/image908.png"/><Relationship Id="rId2190" Type="http://schemas.openxmlformats.org/officeDocument/2006/relationships/customXml" Target="../ink/ink1103.xml"/><Relationship Id="rId2288" Type="http://schemas.openxmlformats.org/officeDocument/2006/relationships/image" Target="../media/image1132.png"/><Relationship Id="rId162" Type="http://schemas.openxmlformats.org/officeDocument/2006/relationships/customXml" Target="../ink/ink81.xml"/><Relationship Id="rId467" Type="http://schemas.openxmlformats.org/officeDocument/2006/relationships/image" Target="../media/image233.png"/><Relationship Id="rId1097" Type="http://schemas.openxmlformats.org/officeDocument/2006/relationships/customXml" Target="../ink/ink549.xml"/><Relationship Id="rId2050" Type="http://schemas.openxmlformats.org/officeDocument/2006/relationships/image" Target="../media/image1021.png"/><Relationship Id="rId2148" Type="http://schemas.openxmlformats.org/officeDocument/2006/relationships/image" Target="../media/image1068.png"/><Relationship Id="rId674" Type="http://schemas.openxmlformats.org/officeDocument/2006/relationships/image" Target="../media/image336.png"/><Relationship Id="rId881" Type="http://schemas.openxmlformats.org/officeDocument/2006/relationships/customXml" Target="../ink/ink441.xml"/><Relationship Id="rId979" Type="http://schemas.openxmlformats.org/officeDocument/2006/relationships/customXml" Target="../ink/ink490.xml"/><Relationship Id="rId327" Type="http://schemas.openxmlformats.org/officeDocument/2006/relationships/image" Target="../media/image163.png"/><Relationship Id="rId534" Type="http://schemas.openxmlformats.org/officeDocument/2006/relationships/customXml" Target="../ink/ink267.xml"/><Relationship Id="rId741" Type="http://schemas.openxmlformats.org/officeDocument/2006/relationships/customXml" Target="../ink/ink371.xml"/><Relationship Id="rId839" Type="http://schemas.openxmlformats.org/officeDocument/2006/relationships/customXml" Target="../ink/ink420.xml"/><Relationship Id="rId1164" Type="http://schemas.openxmlformats.org/officeDocument/2006/relationships/image" Target="../media/image581.png"/><Relationship Id="rId1371" Type="http://schemas.openxmlformats.org/officeDocument/2006/relationships/image" Target="../media/image684.png"/><Relationship Id="rId1469" Type="http://schemas.openxmlformats.org/officeDocument/2006/relationships/image" Target="../media/image733.png"/><Relationship Id="rId2008" Type="http://schemas.openxmlformats.org/officeDocument/2006/relationships/customXml" Target="../ink/ink1007.xml"/><Relationship Id="rId2215" Type="http://schemas.openxmlformats.org/officeDocument/2006/relationships/customXml" Target="../ink/ink1116.xml"/><Relationship Id="rId601" Type="http://schemas.openxmlformats.org/officeDocument/2006/relationships/customXml" Target="../ink/ink301.xml"/><Relationship Id="rId1024" Type="http://schemas.openxmlformats.org/officeDocument/2006/relationships/image" Target="../media/image511.png"/><Relationship Id="rId1231" Type="http://schemas.openxmlformats.org/officeDocument/2006/relationships/customXml" Target="../ink/ink616.xml"/><Relationship Id="rId1676" Type="http://schemas.openxmlformats.org/officeDocument/2006/relationships/customXml" Target="../ink/ink839.xml"/><Relationship Id="rId1883" Type="http://schemas.openxmlformats.org/officeDocument/2006/relationships/image" Target="../media/image940.png"/><Relationship Id="rId906" Type="http://schemas.openxmlformats.org/officeDocument/2006/relationships/image" Target="../media/image452.png"/><Relationship Id="rId1329" Type="http://schemas.openxmlformats.org/officeDocument/2006/relationships/image" Target="../media/image663.png"/><Relationship Id="rId1536" Type="http://schemas.openxmlformats.org/officeDocument/2006/relationships/customXml" Target="../ink/ink769.xml"/><Relationship Id="rId1743" Type="http://schemas.openxmlformats.org/officeDocument/2006/relationships/image" Target="../media/image870.png"/><Relationship Id="rId1950" Type="http://schemas.openxmlformats.org/officeDocument/2006/relationships/customXml" Target="../ink/ink976.xml"/><Relationship Id="rId35" Type="http://schemas.openxmlformats.org/officeDocument/2006/relationships/image" Target="../media/image17.png"/><Relationship Id="rId1603" Type="http://schemas.openxmlformats.org/officeDocument/2006/relationships/image" Target="../media/image800.png"/><Relationship Id="rId1810" Type="http://schemas.openxmlformats.org/officeDocument/2006/relationships/customXml" Target="../ink/ink906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1908" Type="http://schemas.openxmlformats.org/officeDocument/2006/relationships/customXml" Target="../ink/ink955.xml"/><Relationship Id="rId2072" Type="http://schemas.openxmlformats.org/officeDocument/2006/relationships/image" Target="../media/image1032.png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696" Type="http://schemas.openxmlformats.org/officeDocument/2006/relationships/image" Target="../media/image347.png"/><Relationship Id="rId349" Type="http://schemas.openxmlformats.org/officeDocument/2006/relationships/image" Target="../media/image174.png"/><Relationship Id="rId556" Type="http://schemas.openxmlformats.org/officeDocument/2006/relationships/customXml" Target="../ink/ink278.xml"/><Relationship Id="rId763" Type="http://schemas.openxmlformats.org/officeDocument/2006/relationships/customXml" Target="../ink/ink382.xml"/><Relationship Id="rId1186" Type="http://schemas.openxmlformats.org/officeDocument/2006/relationships/image" Target="../media/image592.png"/><Relationship Id="rId1393" Type="http://schemas.openxmlformats.org/officeDocument/2006/relationships/image" Target="../media/image695.png"/><Relationship Id="rId2237" Type="http://schemas.openxmlformats.org/officeDocument/2006/relationships/image" Target="../media/image1109.png"/><Relationship Id="rId111" Type="http://schemas.openxmlformats.org/officeDocument/2006/relationships/image" Target="../media/image55.png"/><Relationship Id="rId209" Type="http://schemas.openxmlformats.org/officeDocument/2006/relationships/image" Target="../media/image104.png"/><Relationship Id="rId416" Type="http://schemas.openxmlformats.org/officeDocument/2006/relationships/customXml" Target="../ink/ink208.xml"/><Relationship Id="rId970" Type="http://schemas.openxmlformats.org/officeDocument/2006/relationships/image" Target="../media/image484.png"/><Relationship Id="rId1046" Type="http://schemas.openxmlformats.org/officeDocument/2006/relationships/image" Target="../media/image522.png"/><Relationship Id="rId1253" Type="http://schemas.openxmlformats.org/officeDocument/2006/relationships/customXml" Target="../ink/ink627.xml"/><Relationship Id="rId1698" Type="http://schemas.openxmlformats.org/officeDocument/2006/relationships/customXml" Target="../ink/ink850.xml"/><Relationship Id="rId623" Type="http://schemas.openxmlformats.org/officeDocument/2006/relationships/customXml" Target="../ink/ink312.xml"/><Relationship Id="rId830" Type="http://schemas.openxmlformats.org/officeDocument/2006/relationships/image" Target="../media/image414.png"/><Relationship Id="rId928" Type="http://schemas.openxmlformats.org/officeDocument/2006/relationships/image" Target="../media/image463.png"/><Relationship Id="rId1460" Type="http://schemas.openxmlformats.org/officeDocument/2006/relationships/customXml" Target="../ink/ink731.xml"/><Relationship Id="rId1558" Type="http://schemas.openxmlformats.org/officeDocument/2006/relationships/customXml" Target="../ink/ink780.xml"/><Relationship Id="rId1765" Type="http://schemas.openxmlformats.org/officeDocument/2006/relationships/image" Target="../media/image881.png"/><Relationship Id="rId2304" Type="http://schemas.openxmlformats.org/officeDocument/2006/relationships/customXml" Target="../ink/ink1164.xml"/><Relationship Id="rId57" Type="http://schemas.openxmlformats.org/officeDocument/2006/relationships/image" Target="../media/image28.png"/><Relationship Id="rId1113" Type="http://schemas.openxmlformats.org/officeDocument/2006/relationships/customXml" Target="../ink/ink557.xml"/><Relationship Id="rId1320" Type="http://schemas.openxmlformats.org/officeDocument/2006/relationships/customXml" Target="../ink/ink661.xml"/><Relationship Id="rId1418" Type="http://schemas.openxmlformats.org/officeDocument/2006/relationships/customXml" Target="../ink/ink710.xml"/><Relationship Id="rId1972" Type="http://schemas.openxmlformats.org/officeDocument/2006/relationships/image" Target="../media/image984.png"/><Relationship Id="rId1625" Type="http://schemas.openxmlformats.org/officeDocument/2006/relationships/image" Target="../media/image811.png"/><Relationship Id="rId1832" Type="http://schemas.openxmlformats.org/officeDocument/2006/relationships/customXml" Target="../ink/ink917.xml"/><Relationship Id="rId2094" Type="http://schemas.openxmlformats.org/officeDocument/2006/relationships/customXml" Target="../ink/ink1051.xml"/><Relationship Id="rId273" Type="http://schemas.openxmlformats.org/officeDocument/2006/relationships/image" Target="../media/image136.png"/><Relationship Id="rId480" Type="http://schemas.openxmlformats.org/officeDocument/2006/relationships/customXml" Target="../ink/ink240.xml"/><Relationship Id="rId2161" Type="http://schemas.openxmlformats.org/officeDocument/2006/relationships/image" Target="../media/image1074.png"/><Relationship Id="rId133" Type="http://schemas.openxmlformats.org/officeDocument/2006/relationships/image" Target="../media/image66.png"/><Relationship Id="rId340" Type="http://schemas.openxmlformats.org/officeDocument/2006/relationships/customXml" Target="../ink/ink170.xml"/><Relationship Id="rId578" Type="http://schemas.openxmlformats.org/officeDocument/2006/relationships/customXml" Target="../ink/ink289.xml"/><Relationship Id="rId785" Type="http://schemas.openxmlformats.org/officeDocument/2006/relationships/customXml" Target="../ink/ink393.xml"/><Relationship Id="rId992" Type="http://schemas.openxmlformats.org/officeDocument/2006/relationships/image" Target="../media/image495.png"/><Relationship Id="rId2021" Type="http://schemas.openxmlformats.org/officeDocument/2006/relationships/image" Target="../media/image1007.png"/><Relationship Id="rId2259" Type="http://schemas.openxmlformats.org/officeDocument/2006/relationships/customXml" Target="../ink/ink1140.xml"/><Relationship Id="rId200" Type="http://schemas.openxmlformats.org/officeDocument/2006/relationships/customXml" Target="../ink/ink100.xml"/><Relationship Id="rId438" Type="http://schemas.openxmlformats.org/officeDocument/2006/relationships/customXml" Target="../ink/ink219.xml"/><Relationship Id="rId645" Type="http://schemas.openxmlformats.org/officeDocument/2006/relationships/customXml" Target="../ink/ink323.xml"/><Relationship Id="rId852" Type="http://schemas.openxmlformats.org/officeDocument/2006/relationships/image" Target="../media/image425.png"/><Relationship Id="rId1068" Type="http://schemas.openxmlformats.org/officeDocument/2006/relationships/image" Target="../media/image533.png"/><Relationship Id="rId1275" Type="http://schemas.openxmlformats.org/officeDocument/2006/relationships/image" Target="../media/image636.png"/><Relationship Id="rId1482" Type="http://schemas.openxmlformats.org/officeDocument/2006/relationships/customXml" Target="../ink/ink742.xml"/><Relationship Id="rId2119" Type="http://schemas.openxmlformats.org/officeDocument/2006/relationships/image" Target="../media/image1054.png"/><Relationship Id="rId505" Type="http://schemas.openxmlformats.org/officeDocument/2006/relationships/image" Target="../media/image252.png"/><Relationship Id="rId712" Type="http://schemas.openxmlformats.org/officeDocument/2006/relationships/image" Target="../media/image355.png"/><Relationship Id="rId1135" Type="http://schemas.openxmlformats.org/officeDocument/2006/relationships/customXml" Target="../ink/ink568.xml"/><Relationship Id="rId1342" Type="http://schemas.openxmlformats.org/officeDocument/2006/relationships/customXml" Target="../ink/ink672.xml"/><Relationship Id="rId1787" Type="http://schemas.openxmlformats.org/officeDocument/2006/relationships/image" Target="../media/image892.png"/><Relationship Id="rId1994" Type="http://schemas.openxmlformats.org/officeDocument/2006/relationships/customXml" Target="../ink/ink999.xml"/><Relationship Id="rId79" Type="http://schemas.openxmlformats.org/officeDocument/2006/relationships/image" Target="../media/image39.png"/><Relationship Id="rId1202" Type="http://schemas.openxmlformats.org/officeDocument/2006/relationships/image" Target="../media/image600.png"/><Relationship Id="rId1647" Type="http://schemas.openxmlformats.org/officeDocument/2006/relationships/image" Target="../media/image822.png"/><Relationship Id="rId1854" Type="http://schemas.openxmlformats.org/officeDocument/2006/relationships/customXml" Target="../ink/ink928.xml"/><Relationship Id="rId1507" Type="http://schemas.openxmlformats.org/officeDocument/2006/relationships/image" Target="../media/image752.png"/><Relationship Id="rId1714" Type="http://schemas.openxmlformats.org/officeDocument/2006/relationships/customXml" Target="../ink/ink858.xml"/><Relationship Id="rId295" Type="http://schemas.openxmlformats.org/officeDocument/2006/relationships/image" Target="../media/image147.png"/><Relationship Id="rId1921" Type="http://schemas.openxmlformats.org/officeDocument/2006/relationships/image" Target="../media/image959.png"/><Relationship Id="rId2183" Type="http://schemas.openxmlformats.org/officeDocument/2006/relationships/image" Target="../media/image1083.png"/><Relationship Id="rId155" Type="http://schemas.openxmlformats.org/officeDocument/2006/relationships/image" Target="../media/image77.png"/><Relationship Id="rId362" Type="http://schemas.openxmlformats.org/officeDocument/2006/relationships/customXml" Target="../ink/ink181.xml"/><Relationship Id="rId1297" Type="http://schemas.openxmlformats.org/officeDocument/2006/relationships/image" Target="../media/image647.png"/><Relationship Id="rId2043" Type="http://schemas.openxmlformats.org/officeDocument/2006/relationships/customXml" Target="../ink/ink1025.xml"/><Relationship Id="rId2250" Type="http://schemas.openxmlformats.org/officeDocument/2006/relationships/image" Target="../media/image1114.png"/><Relationship Id="rId222" Type="http://schemas.openxmlformats.org/officeDocument/2006/relationships/customXml" Target="../ink/ink111.xml"/><Relationship Id="rId667" Type="http://schemas.openxmlformats.org/officeDocument/2006/relationships/customXml" Target="../ink/ink334.xml"/><Relationship Id="rId874" Type="http://schemas.openxmlformats.org/officeDocument/2006/relationships/image" Target="../media/image436.png"/><Relationship Id="rId2110" Type="http://schemas.openxmlformats.org/officeDocument/2006/relationships/customXml" Target="../ink/ink1060.xml"/><Relationship Id="rId527" Type="http://schemas.openxmlformats.org/officeDocument/2006/relationships/image" Target="../media/image263.png"/><Relationship Id="rId734" Type="http://schemas.openxmlformats.org/officeDocument/2006/relationships/image" Target="../media/image366.png"/><Relationship Id="rId941" Type="http://schemas.openxmlformats.org/officeDocument/2006/relationships/customXml" Target="../ink/ink471.xml"/><Relationship Id="rId1157" Type="http://schemas.openxmlformats.org/officeDocument/2006/relationships/customXml" Target="../ink/ink579.xml"/><Relationship Id="rId1364" Type="http://schemas.openxmlformats.org/officeDocument/2006/relationships/customXml" Target="../ink/ink683.xml"/><Relationship Id="rId1571" Type="http://schemas.openxmlformats.org/officeDocument/2006/relationships/image" Target="../media/image784.png"/><Relationship Id="rId2208" Type="http://schemas.openxmlformats.org/officeDocument/2006/relationships/image" Target="../media/image1095.png"/><Relationship Id="rId70" Type="http://schemas.openxmlformats.org/officeDocument/2006/relationships/customXml" Target="../ink/ink35.xml"/><Relationship Id="rId801" Type="http://schemas.openxmlformats.org/officeDocument/2006/relationships/customXml" Target="../ink/ink401.xml"/><Relationship Id="rId1017" Type="http://schemas.openxmlformats.org/officeDocument/2006/relationships/customXml" Target="../ink/ink509.xml"/><Relationship Id="rId1224" Type="http://schemas.openxmlformats.org/officeDocument/2006/relationships/image" Target="../media/image611.png"/><Relationship Id="rId1431" Type="http://schemas.openxmlformats.org/officeDocument/2006/relationships/image" Target="../media/image714.png"/><Relationship Id="rId1669" Type="http://schemas.openxmlformats.org/officeDocument/2006/relationships/image" Target="../media/image833.png"/><Relationship Id="rId1876" Type="http://schemas.openxmlformats.org/officeDocument/2006/relationships/customXml" Target="../ink/ink939.xml"/><Relationship Id="rId1529" Type="http://schemas.openxmlformats.org/officeDocument/2006/relationships/image" Target="../media/image763.png"/><Relationship Id="rId1736" Type="http://schemas.openxmlformats.org/officeDocument/2006/relationships/customXml" Target="../ink/ink869.xml"/><Relationship Id="rId1943" Type="http://schemas.openxmlformats.org/officeDocument/2006/relationships/image" Target="../media/image970.png"/><Relationship Id="rId28" Type="http://schemas.openxmlformats.org/officeDocument/2006/relationships/customXml" Target="../ink/ink14.xml"/><Relationship Id="rId1803" Type="http://schemas.openxmlformats.org/officeDocument/2006/relationships/image" Target="../media/image900.png"/><Relationship Id="rId177" Type="http://schemas.openxmlformats.org/officeDocument/2006/relationships/image" Target="../media/image88.png"/><Relationship Id="rId384" Type="http://schemas.openxmlformats.org/officeDocument/2006/relationships/customXml" Target="../ink/ink192.xml"/><Relationship Id="rId591" Type="http://schemas.openxmlformats.org/officeDocument/2006/relationships/customXml" Target="../ink/ink296.xml"/><Relationship Id="rId2065" Type="http://schemas.openxmlformats.org/officeDocument/2006/relationships/customXml" Target="../ink/ink1036.xml"/><Relationship Id="rId2272" Type="http://schemas.openxmlformats.org/officeDocument/2006/relationships/customXml" Target="../ink/ink1147.xml"/><Relationship Id="rId244" Type="http://schemas.openxmlformats.org/officeDocument/2006/relationships/customXml" Target="../ink/ink122.xml"/><Relationship Id="rId689" Type="http://schemas.openxmlformats.org/officeDocument/2006/relationships/customXml" Target="../ink/ink345.xml"/><Relationship Id="rId896" Type="http://schemas.openxmlformats.org/officeDocument/2006/relationships/image" Target="../media/image447.png"/><Relationship Id="rId1081" Type="http://schemas.openxmlformats.org/officeDocument/2006/relationships/customXml" Target="../ink/ink541.xml"/><Relationship Id="rId451" Type="http://schemas.openxmlformats.org/officeDocument/2006/relationships/image" Target="../media/image225.png"/><Relationship Id="rId549" Type="http://schemas.openxmlformats.org/officeDocument/2006/relationships/image" Target="../media/image274.png"/><Relationship Id="rId756" Type="http://schemas.openxmlformats.org/officeDocument/2006/relationships/image" Target="../media/image377.png"/><Relationship Id="rId1179" Type="http://schemas.openxmlformats.org/officeDocument/2006/relationships/customXml" Target="../ink/ink590.xml"/><Relationship Id="rId1386" Type="http://schemas.openxmlformats.org/officeDocument/2006/relationships/customXml" Target="../ink/ink694.xml"/><Relationship Id="rId1593" Type="http://schemas.openxmlformats.org/officeDocument/2006/relationships/image" Target="../media/image795.png"/><Relationship Id="rId2132" Type="http://schemas.openxmlformats.org/officeDocument/2006/relationships/customXml" Target="../ink/ink1071.xml"/><Relationship Id="rId104" Type="http://schemas.openxmlformats.org/officeDocument/2006/relationships/customXml" Target="../ink/ink52.xml"/><Relationship Id="rId311" Type="http://schemas.openxmlformats.org/officeDocument/2006/relationships/image" Target="../media/image155.png"/><Relationship Id="rId409" Type="http://schemas.openxmlformats.org/officeDocument/2006/relationships/image" Target="../media/image204.png"/><Relationship Id="rId963" Type="http://schemas.openxmlformats.org/officeDocument/2006/relationships/customXml" Target="../ink/ink482.xml"/><Relationship Id="rId1039" Type="http://schemas.openxmlformats.org/officeDocument/2006/relationships/customXml" Target="../ink/ink520.xml"/><Relationship Id="rId1246" Type="http://schemas.openxmlformats.org/officeDocument/2006/relationships/image" Target="../media/image622.png"/><Relationship Id="rId1898" Type="http://schemas.openxmlformats.org/officeDocument/2006/relationships/customXml" Target="../ink/ink950.xml"/><Relationship Id="rId92" Type="http://schemas.openxmlformats.org/officeDocument/2006/relationships/customXml" Target="../ink/ink46.xml"/><Relationship Id="rId616" Type="http://schemas.openxmlformats.org/officeDocument/2006/relationships/image" Target="../media/image307.png"/><Relationship Id="rId823" Type="http://schemas.openxmlformats.org/officeDocument/2006/relationships/customXml" Target="../ink/ink412.xml"/><Relationship Id="rId1453" Type="http://schemas.openxmlformats.org/officeDocument/2006/relationships/image" Target="../media/image725.png"/><Relationship Id="rId1660" Type="http://schemas.openxmlformats.org/officeDocument/2006/relationships/customXml" Target="../ink/ink831.xml"/><Relationship Id="rId1758" Type="http://schemas.openxmlformats.org/officeDocument/2006/relationships/customXml" Target="../ink/ink880.xml"/><Relationship Id="rId1106" Type="http://schemas.openxmlformats.org/officeDocument/2006/relationships/image" Target="../media/image552.png"/><Relationship Id="rId1313" Type="http://schemas.openxmlformats.org/officeDocument/2006/relationships/image" Target="../media/image655.png"/><Relationship Id="rId1520" Type="http://schemas.openxmlformats.org/officeDocument/2006/relationships/customXml" Target="../ink/ink761.xml"/><Relationship Id="rId1965" Type="http://schemas.openxmlformats.org/officeDocument/2006/relationships/image" Target="../media/image981.png"/><Relationship Id="rId1618" Type="http://schemas.openxmlformats.org/officeDocument/2006/relationships/customXml" Target="../ink/ink810.xml"/><Relationship Id="rId1825" Type="http://schemas.openxmlformats.org/officeDocument/2006/relationships/image" Target="../media/image911.png"/><Relationship Id="rId199" Type="http://schemas.openxmlformats.org/officeDocument/2006/relationships/image" Target="../media/image99.png"/><Relationship Id="rId2087" Type="http://schemas.openxmlformats.org/officeDocument/2006/relationships/image" Target="../media/image1039.png"/><Relationship Id="rId2294" Type="http://schemas.openxmlformats.org/officeDocument/2006/relationships/image" Target="../media/image1135.png"/><Relationship Id="rId266" Type="http://schemas.openxmlformats.org/officeDocument/2006/relationships/customXml" Target="../ink/ink133.xml"/><Relationship Id="rId473" Type="http://schemas.openxmlformats.org/officeDocument/2006/relationships/image" Target="../media/image236.png"/><Relationship Id="rId680" Type="http://schemas.openxmlformats.org/officeDocument/2006/relationships/image" Target="../media/image339.png"/><Relationship Id="rId2154" Type="http://schemas.openxmlformats.org/officeDocument/2006/relationships/image" Target="../media/image1071.png"/><Relationship Id="rId126" Type="http://schemas.openxmlformats.org/officeDocument/2006/relationships/customXml" Target="../ink/ink63.xml"/><Relationship Id="rId333" Type="http://schemas.openxmlformats.org/officeDocument/2006/relationships/image" Target="../media/image166.png"/><Relationship Id="rId540" Type="http://schemas.openxmlformats.org/officeDocument/2006/relationships/customXml" Target="../ink/ink270.xml"/><Relationship Id="rId778" Type="http://schemas.openxmlformats.org/officeDocument/2006/relationships/image" Target="../media/image388.png"/><Relationship Id="rId985" Type="http://schemas.openxmlformats.org/officeDocument/2006/relationships/customXml" Target="../ink/ink493.xml"/><Relationship Id="rId1170" Type="http://schemas.openxmlformats.org/officeDocument/2006/relationships/image" Target="../media/image584.png"/><Relationship Id="rId2014" Type="http://schemas.openxmlformats.org/officeDocument/2006/relationships/customXml" Target="../ink/ink1010.xml"/><Relationship Id="rId2221" Type="http://schemas.openxmlformats.org/officeDocument/2006/relationships/customXml" Target="../ink/ink1119.xml"/><Relationship Id="rId638" Type="http://schemas.openxmlformats.org/officeDocument/2006/relationships/image" Target="../media/image318.png"/><Relationship Id="rId845" Type="http://schemas.openxmlformats.org/officeDocument/2006/relationships/customXml" Target="../ink/ink423.xml"/><Relationship Id="rId1030" Type="http://schemas.openxmlformats.org/officeDocument/2006/relationships/image" Target="../media/image514.png"/><Relationship Id="rId1268" Type="http://schemas.openxmlformats.org/officeDocument/2006/relationships/image" Target="../media/image633.png"/><Relationship Id="rId1475" Type="http://schemas.openxmlformats.org/officeDocument/2006/relationships/image" Target="../media/image736.png"/><Relationship Id="rId1682" Type="http://schemas.openxmlformats.org/officeDocument/2006/relationships/customXml" Target="../ink/ink842.xml"/><Relationship Id="rId400" Type="http://schemas.openxmlformats.org/officeDocument/2006/relationships/customXml" Target="../ink/ink200.xml"/><Relationship Id="rId705" Type="http://schemas.openxmlformats.org/officeDocument/2006/relationships/customXml" Target="../ink/ink353.xml"/><Relationship Id="rId1128" Type="http://schemas.openxmlformats.org/officeDocument/2006/relationships/image" Target="../media/image563.png"/><Relationship Id="rId1335" Type="http://schemas.openxmlformats.org/officeDocument/2006/relationships/image" Target="../media/image666.png"/><Relationship Id="rId1542" Type="http://schemas.openxmlformats.org/officeDocument/2006/relationships/customXml" Target="../ink/ink772.xml"/><Relationship Id="rId1987" Type="http://schemas.openxmlformats.org/officeDocument/2006/relationships/customXml" Target="../ink/ink995.xml"/><Relationship Id="rId912" Type="http://schemas.openxmlformats.org/officeDocument/2006/relationships/image" Target="../media/image455.png"/><Relationship Id="rId1847" Type="http://schemas.openxmlformats.org/officeDocument/2006/relationships/image" Target="../media/image922.png"/><Relationship Id="rId41" Type="http://schemas.openxmlformats.org/officeDocument/2006/relationships/image" Target="../media/image20.png"/><Relationship Id="rId1402" Type="http://schemas.openxmlformats.org/officeDocument/2006/relationships/customXml" Target="../ink/ink702.xml"/><Relationship Id="rId1707" Type="http://schemas.openxmlformats.org/officeDocument/2006/relationships/image" Target="../media/image852.png"/><Relationship Id="rId190" Type="http://schemas.openxmlformats.org/officeDocument/2006/relationships/customXml" Target="../ink/ink95.xml"/><Relationship Id="rId288" Type="http://schemas.openxmlformats.org/officeDocument/2006/relationships/customXml" Target="../ink/ink144.xml"/><Relationship Id="rId1914" Type="http://schemas.openxmlformats.org/officeDocument/2006/relationships/customXml" Target="../ink/ink958.xml"/><Relationship Id="rId495" Type="http://schemas.openxmlformats.org/officeDocument/2006/relationships/image" Target="../media/image247.png"/><Relationship Id="rId2176" Type="http://schemas.openxmlformats.org/officeDocument/2006/relationships/customXml" Target="../ink/ink1096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562" Type="http://schemas.openxmlformats.org/officeDocument/2006/relationships/customXml" Target="../ink/ink281.xml"/><Relationship Id="rId1192" Type="http://schemas.openxmlformats.org/officeDocument/2006/relationships/image" Target="../media/image595.png"/><Relationship Id="rId2036" Type="http://schemas.openxmlformats.org/officeDocument/2006/relationships/customXml" Target="../ink/ink1021.xml"/><Relationship Id="rId2243" Type="http://schemas.openxmlformats.org/officeDocument/2006/relationships/customXml" Target="../ink/ink1131.xml"/><Relationship Id="rId215" Type="http://schemas.openxmlformats.org/officeDocument/2006/relationships/image" Target="../media/image107.png"/><Relationship Id="rId422" Type="http://schemas.openxmlformats.org/officeDocument/2006/relationships/customXml" Target="../ink/ink211.xml"/><Relationship Id="rId867" Type="http://schemas.openxmlformats.org/officeDocument/2006/relationships/customXml" Target="../ink/ink434.xml"/><Relationship Id="rId1052" Type="http://schemas.openxmlformats.org/officeDocument/2006/relationships/image" Target="../media/image525.png"/><Relationship Id="rId1497" Type="http://schemas.openxmlformats.org/officeDocument/2006/relationships/image" Target="../media/image747.png"/><Relationship Id="rId2103" Type="http://schemas.openxmlformats.org/officeDocument/2006/relationships/customXml" Target="../ink/ink1056.xml"/><Relationship Id="rId727" Type="http://schemas.openxmlformats.org/officeDocument/2006/relationships/customXml" Target="../ink/ink364.xml"/><Relationship Id="rId934" Type="http://schemas.openxmlformats.org/officeDocument/2006/relationships/image" Target="../media/image466.png"/><Relationship Id="rId1357" Type="http://schemas.openxmlformats.org/officeDocument/2006/relationships/image" Target="../media/image677.png"/><Relationship Id="rId1564" Type="http://schemas.openxmlformats.org/officeDocument/2006/relationships/customXml" Target="../ink/ink783.xml"/><Relationship Id="rId1771" Type="http://schemas.openxmlformats.org/officeDocument/2006/relationships/image" Target="../media/image884.png"/><Relationship Id="rId63" Type="http://schemas.openxmlformats.org/officeDocument/2006/relationships/image" Target="../media/image31.png"/><Relationship Id="rId1217" Type="http://schemas.openxmlformats.org/officeDocument/2006/relationships/customXml" Target="../ink/ink609.xml"/><Relationship Id="rId1424" Type="http://schemas.openxmlformats.org/officeDocument/2006/relationships/customXml" Target="../ink/ink713.xml"/><Relationship Id="rId1631" Type="http://schemas.openxmlformats.org/officeDocument/2006/relationships/image" Target="../media/image814.png"/><Relationship Id="rId1869" Type="http://schemas.openxmlformats.org/officeDocument/2006/relationships/image" Target="../media/image933.png"/><Relationship Id="rId1729" Type="http://schemas.openxmlformats.org/officeDocument/2006/relationships/image" Target="../media/image863.png"/><Relationship Id="rId1936" Type="http://schemas.openxmlformats.org/officeDocument/2006/relationships/customXml" Target="../ink/ink969.xml"/><Relationship Id="rId2198" Type="http://schemas.openxmlformats.org/officeDocument/2006/relationships/customXml" Target="../ink/ink1107.xml"/><Relationship Id="rId377" Type="http://schemas.openxmlformats.org/officeDocument/2006/relationships/image" Target="../media/image188.png"/><Relationship Id="rId584" Type="http://schemas.openxmlformats.org/officeDocument/2006/relationships/image" Target="../media/image291.png"/><Relationship Id="rId2058" Type="http://schemas.openxmlformats.org/officeDocument/2006/relationships/image" Target="../media/image1025.png"/><Relationship Id="rId2265" Type="http://schemas.openxmlformats.org/officeDocument/2006/relationships/image" Target="../media/image1121.png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791" Type="http://schemas.openxmlformats.org/officeDocument/2006/relationships/customXml" Target="../ink/ink396.xml"/><Relationship Id="rId889" Type="http://schemas.openxmlformats.org/officeDocument/2006/relationships/customXml" Target="../ink/ink445.xml"/><Relationship Id="rId1074" Type="http://schemas.openxmlformats.org/officeDocument/2006/relationships/image" Target="../media/image536.png"/><Relationship Id="rId444" Type="http://schemas.openxmlformats.org/officeDocument/2006/relationships/customXml" Target="../ink/ink222.xml"/><Relationship Id="rId651" Type="http://schemas.openxmlformats.org/officeDocument/2006/relationships/customXml" Target="../ink/ink326.xml"/><Relationship Id="rId749" Type="http://schemas.openxmlformats.org/officeDocument/2006/relationships/customXml" Target="../ink/ink375.xml"/><Relationship Id="rId1281" Type="http://schemas.openxmlformats.org/officeDocument/2006/relationships/image" Target="../media/image639.png"/><Relationship Id="rId1379" Type="http://schemas.openxmlformats.org/officeDocument/2006/relationships/image" Target="../media/image688.png"/><Relationship Id="rId1586" Type="http://schemas.openxmlformats.org/officeDocument/2006/relationships/customXml" Target="../ink/ink794.xml"/><Relationship Id="rId2125" Type="http://schemas.openxmlformats.org/officeDocument/2006/relationships/image" Target="../media/image1057.png"/><Relationship Id="rId304" Type="http://schemas.openxmlformats.org/officeDocument/2006/relationships/customXml" Target="../ink/ink152.xml"/><Relationship Id="rId511" Type="http://schemas.openxmlformats.org/officeDocument/2006/relationships/image" Target="../media/image255.png"/><Relationship Id="rId609" Type="http://schemas.openxmlformats.org/officeDocument/2006/relationships/customXml" Target="../ink/ink305.xml"/><Relationship Id="rId956" Type="http://schemas.openxmlformats.org/officeDocument/2006/relationships/image" Target="../media/image477.png"/><Relationship Id="rId1141" Type="http://schemas.openxmlformats.org/officeDocument/2006/relationships/customXml" Target="../ink/ink571.xml"/><Relationship Id="rId1239" Type="http://schemas.openxmlformats.org/officeDocument/2006/relationships/customXml" Target="../ink/ink620.xml"/><Relationship Id="rId1793" Type="http://schemas.openxmlformats.org/officeDocument/2006/relationships/image" Target="../media/image895.png"/><Relationship Id="rId85" Type="http://schemas.openxmlformats.org/officeDocument/2006/relationships/image" Target="../media/image42.png"/><Relationship Id="rId816" Type="http://schemas.openxmlformats.org/officeDocument/2006/relationships/image" Target="../media/image407.png"/><Relationship Id="rId1001" Type="http://schemas.openxmlformats.org/officeDocument/2006/relationships/customXml" Target="../ink/ink501.xml"/><Relationship Id="rId1446" Type="http://schemas.openxmlformats.org/officeDocument/2006/relationships/customXml" Target="../ink/ink724.xml"/><Relationship Id="rId1653" Type="http://schemas.openxmlformats.org/officeDocument/2006/relationships/image" Target="../media/image825.png"/><Relationship Id="rId1860" Type="http://schemas.openxmlformats.org/officeDocument/2006/relationships/customXml" Target="../ink/ink931.xml"/><Relationship Id="rId1306" Type="http://schemas.openxmlformats.org/officeDocument/2006/relationships/customXml" Target="../ink/ink654.xml"/><Relationship Id="rId1513" Type="http://schemas.openxmlformats.org/officeDocument/2006/relationships/image" Target="../media/image755.png"/><Relationship Id="rId1720" Type="http://schemas.openxmlformats.org/officeDocument/2006/relationships/customXml" Target="../ink/ink861.xml"/><Relationship Id="rId1958" Type="http://schemas.openxmlformats.org/officeDocument/2006/relationships/customXml" Target="../ink/ink980.xml"/><Relationship Id="rId12" Type="http://schemas.openxmlformats.org/officeDocument/2006/relationships/customXml" Target="../ink/ink6.xml"/><Relationship Id="rId1818" Type="http://schemas.openxmlformats.org/officeDocument/2006/relationships/customXml" Target="../ink/ink910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2287" Type="http://schemas.openxmlformats.org/officeDocument/2006/relationships/customXml" Target="../ink/ink1155.xml"/><Relationship Id="rId259" Type="http://schemas.openxmlformats.org/officeDocument/2006/relationships/image" Target="../media/image129.png"/><Relationship Id="rId466" Type="http://schemas.openxmlformats.org/officeDocument/2006/relationships/customXml" Target="../ink/ink233.xml"/><Relationship Id="rId673" Type="http://schemas.openxmlformats.org/officeDocument/2006/relationships/customXml" Target="../ink/ink337.xml"/><Relationship Id="rId880" Type="http://schemas.openxmlformats.org/officeDocument/2006/relationships/image" Target="../media/image439.png"/><Relationship Id="rId1096" Type="http://schemas.openxmlformats.org/officeDocument/2006/relationships/image" Target="../media/image547.png"/><Relationship Id="rId2147" Type="http://schemas.openxmlformats.org/officeDocument/2006/relationships/customXml" Target="../ink/ink1079.xml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image" Target="../media/image266.png"/><Relationship Id="rId978" Type="http://schemas.openxmlformats.org/officeDocument/2006/relationships/image" Target="../media/image488.png"/><Relationship Id="rId1163" Type="http://schemas.openxmlformats.org/officeDocument/2006/relationships/customXml" Target="../ink/ink582.xml"/><Relationship Id="rId1370" Type="http://schemas.openxmlformats.org/officeDocument/2006/relationships/customXml" Target="../ink/ink686.xml"/><Relationship Id="rId2007" Type="http://schemas.openxmlformats.org/officeDocument/2006/relationships/image" Target="../media/image1000.png"/><Relationship Id="rId2214" Type="http://schemas.openxmlformats.org/officeDocument/2006/relationships/image" Target="../media/image1098.png"/><Relationship Id="rId740" Type="http://schemas.openxmlformats.org/officeDocument/2006/relationships/image" Target="../media/image369.png"/><Relationship Id="rId838" Type="http://schemas.openxmlformats.org/officeDocument/2006/relationships/image" Target="../media/image418.png"/><Relationship Id="rId1023" Type="http://schemas.openxmlformats.org/officeDocument/2006/relationships/customXml" Target="../ink/ink512.xml"/><Relationship Id="rId1468" Type="http://schemas.openxmlformats.org/officeDocument/2006/relationships/customXml" Target="../ink/ink735.xml"/><Relationship Id="rId1675" Type="http://schemas.openxmlformats.org/officeDocument/2006/relationships/image" Target="../media/image836.png"/><Relationship Id="rId1882" Type="http://schemas.openxmlformats.org/officeDocument/2006/relationships/customXml" Target="../ink/ink942.xml"/><Relationship Id="rId600" Type="http://schemas.openxmlformats.org/officeDocument/2006/relationships/image" Target="../media/image299.png"/><Relationship Id="rId1230" Type="http://schemas.openxmlformats.org/officeDocument/2006/relationships/image" Target="../media/image614.png"/><Relationship Id="rId1328" Type="http://schemas.openxmlformats.org/officeDocument/2006/relationships/customXml" Target="../ink/ink665.xml"/><Relationship Id="rId1535" Type="http://schemas.openxmlformats.org/officeDocument/2006/relationships/image" Target="../media/image766.png"/><Relationship Id="rId905" Type="http://schemas.openxmlformats.org/officeDocument/2006/relationships/customXml" Target="../ink/ink453.xml"/><Relationship Id="rId1742" Type="http://schemas.openxmlformats.org/officeDocument/2006/relationships/customXml" Target="../ink/ink872.xml"/><Relationship Id="rId34" Type="http://schemas.openxmlformats.org/officeDocument/2006/relationships/customXml" Target="../ink/ink17.xml"/><Relationship Id="rId1602" Type="http://schemas.openxmlformats.org/officeDocument/2006/relationships/customXml" Target="../ink/ink802.xml"/><Relationship Id="rId183" Type="http://schemas.openxmlformats.org/officeDocument/2006/relationships/image" Target="../media/image91.png"/><Relationship Id="rId390" Type="http://schemas.openxmlformats.org/officeDocument/2006/relationships/customXml" Target="../ink/ink195.xml"/><Relationship Id="rId1907" Type="http://schemas.openxmlformats.org/officeDocument/2006/relationships/image" Target="../media/image952.png"/><Relationship Id="rId2071" Type="http://schemas.openxmlformats.org/officeDocument/2006/relationships/customXml" Target="../ink/ink1039.xml"/><Relationship Id="rId250" Type="http://schemas.openxmlformats.org/officeDocument/2006/relationships/customXml" Target="../ink/ink125.xml"/><Relationship Id="rId488" Type="http://schemas.openxmlformats.org/officeDocument/2006/relationships/customXml" Target="../ink/ink244.xml"/><Relationship Id="rId695" Type="http://schemas.openxmlformats.org/officeDocument/2006/relationships/customXml" Target="../ink/ink348.xml"/><Relationship Id="rId2169" Type="http://schemas.openxmlformats.org/officeDocument/2006/relationships/customXml" Target="../ink/ink1091.xml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7.png"/><Relationship Id="rId762" Type="http://schemas.openxmlformats.org/officeDocument/2006/relationships/image" Target="../media/image380.png"/><Relationship Id="rId1185" Type="http://schemas.openxmlformats.org/officeDocument/2006/relationships/customXml" Target="../ink/ink593.xml"/><Relationship Id="rId1392" Type="http://schemas.openxmlformats.org/officeDocument/2006/relationships/customXml" Target="../ink/ink697.xml"/><Relationship Id="rId2029" Type="http://schemas.openxmlformats.org/officeDocument/2006/relationships/image" Target="../media/image1011.png"/><Relationship Id="rId2236" Type="http://schemas.openxmlformats.org/officeDocument/2006/relationships/customXml" Target="../ink/ink112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622" Type="http://schemas.openxmlformats.org/officeDocument/2006/relationships/image" Target="../media/image310.png"/><Relationship Id="rId1045" Type="http://schemas.openxmlformats.org/officeDocument/2006/relationships/customXml" Target="../ink/ink523.xml"/><Relationship Id="rId1252" Type="http://schemas.openxmlformats.org/officeDocument/2006/relationships/image" Target="../media/image625.png"/><Relationship Id="rId1697" Type="http://schemas.openxmlformats.org/officeDocument/2006/relationships/image" Target="../media/image847.png"/><Relationship Id="rId2303" Type="http://schemas.openxmlformats.org/officeDocument/2006/relationships/image" Target="../media/image1139.png"/><Relationship Id="rId927" Type="http://schemas.openxmlformats.org/officeDocument/2006/relationships/customXml" Target="../ink/ink464.xml"/><Relationship Id="rId1112" Type="http://schemas.openxmlformats.org/officeDocument/2006/relationships/image" Target="../media/image555.png"/><Relationship Id="rId1557" Type="http://schemas.openxmlformats.org/officeDocument/2006/relationships/image" Target="../media/image777.png"/><Relationship Id="rId1764" Type="http://schemas.openxmlformats.org/officeDocument/2006/relationships/customXml" Target="../ink/ink883.xml"/><Relationship Id="rId1971" Type="http://schemas.openxmlformats.org/officeDocument/2006/relationships/customXml" Target="../ink/ink987.xml"/><Relationship Id="rId56" Type="http://schemas.openxmlformats.org/officeDocument/2006/relationships/customXml" Target="../ink/ink28.xml"/><Relationship Id="rId1417" Type="http://schemas.openxmlformats.org/officeDocument/2006/relationships/image" Target="../media/image707.png"/><Relationship Id="rId1624" Type="http://schemas.openxmlformats.org/officeDocument/2006/relationships/customXml" Target="../ink/ink813.xml"/><Relationship Id="rId1831" Type="http://schemas.openxmlformats.org/officeDocument/2006/relationships/image" Target="../media/image914.png"/><Relationship Id="rId1929" Type="http://schemas.openxmlformats.org/officeDocument/2006/relationships/image" Target="../media/image963.png"/><Relationship Id="rId2093" Type="http://schemas.openxmlformats.org/officeDocument/2006/relationships/image" Target="../media/image1042.png"/><Relationship Id="rId272" Type="http://schemas.openxmlformats.org/officeDocument/2006/relationships/customXml" Target="../ink/ink136.xml"/><Relationship Id="rId577" Type="http://schemas.openxmlformats.org/officeDocument/2006/relationships/image" Target="../media/image288.png"/><Relationship Id="rId2160" Type="http://schemas.openxmlformats.org/officeDocument/2006/relationships/customXml" Target="../ink/ink1086.xml"/><Relationship Id="rId2258" Type="http://schemas.openxmlformats.org/officeDocument/2006/relationships/image" Target="../media/image1118.png"/><Relationship Id="rId132" Type="http://schemas.openxmlformats.org/officeDocument/2006/relationships/customXml" Target="../ink/ink66.xml"/><Relationship Id="rId784" Type="http://schemas.openxmlformats.org/officeDocument/2006/relationships/image" Target="../media/image391.png"/><Relationship Id="rId991" Type="http://schemas.openxmlformats.org/officeDocument/2006/relationships/customXml" Target="../ink/ink496.xml"/><Relationship Id="rId1067" Type="http://schemas.openxmlformats.org/officeDocument/2006/relationships/customXml" Target="../ink/ink534.xml"/><Relationship Id="rId2020" Type="http://schemas.openxmlformats.org/officeDocument/2006/relationships/customXml" Target="../ink/ink1013.xml"/><Relationship Id="rId437" Type="http://schemas.openxmlformats.org/officeDocument/2006/relationships/image" Target="../media/image218.png"/><Relationship Id="rId644" Type="http://schemas.openxmlformats.org/officeDocument/2006/relationships/image" Target="../media/image321.png"/><Relationship Id="rId851" Type="http://schemas.openxmlformats.org/officeDocument/2006/relationships/customXml" Target="../ink/ink426.xml"/><Relationship Id="rId1274" Type="http://schemas.openxmlformats.org/officeDocument/2006/relationships/customXml" Target="../ink/ink638.xml"/><Relationship Id="rId1481" Type="http://schemas.openxmlformats.org/officeDocument/2006/relationships/image" Target="../media/image739.png"/><Relationship Id="rId1579" Type="http://schemas.openxmlformats.org/officeDocument/2006/relationships/image" Target="../media/image788.png"/><Relationship Id="rId2118" Type="http://schemas.openxmlformats.org/officeDocument/2006/relationships/customXml" Target="../ink/ink1064.xml"/><Relationship Id="rId504" Type="http://schemas.openxmlformats.org/officeDocument/2006/relationships/customXml" Target="../ink/ink252.xml"/><Relationship Id="rId711" Type="http://schemas.openxmlformats.org/officeDocument/2006/relationships/customXml" Target="../ink/ink356.xml"/><Relationship Id="rId949" Type="http://schemas.openxmlformats.org/officeDocument/2006/relationships/customXml" Target="../ink/ink475.xml"/><Relationship Id="rId1134" Type="http://schemas.openxmlformats.org/officeDocument/2006/relationships/image" Target="../media/image566.png"/><Relationship Id="rId1341" Type="http://schemas.openxmlformats.org/officeDocument/2006/relationships/image" Target="../media/image669.png"/><Relationship Id="rId1786" Type="http://schemas.openxmlformats.org/officeDocument/2006/relationships/customXml" Target="../ink/ink894.xml"/><Relationship Id="rId1993" Type="http://schemas.openxmlformats.org/officeDocument/2006/relationships/image" Target="../media/image994.png"/><Relationship Id="rId78" Type="http://schemas.openxmlformats.org/officeDocument/2006/relationships/customXml" Target="../ink/ink39.xml"/><Relationship Id="rId809" Type="http://schemas.openxmlformats.org/officeDocument/2006/relationships/customXml" Target="../ink/ink405.xml"/><Relationship Id="rId1201" Type="http://schemas.openxmlformats.org/officeDocument/2006/relationships/customXml" Target="../ink/ink601.xml"/><Relationship Id="rId1439" Type="http://schemas.openxmlformats.org/officeDocument/2006/relationships/image" Target="../media/image718.png"/><Relationship Id="rId1646" Type="http://schemas.openxmlformats.org/officeDocument/2006/relationships/customXml" Target="../ink/ink824.xml"/><Relationship Id="rId1853" Type="http://schemas.openxmlformats.org/officeDocument/2006/relationships/image" Target="../media/image925.png"/><Relationship Id="rId1506" Type="http://schemas.openxmlformats.org/officeDocument/2006/relationships/customXml" Target="../ink/ink754.xml"/><Relationship Id="rId1713" Type="http://schemas.openxmlformats.org/officeDocument/2006/relationships/image" Target="../media/image855.png"/><Relationship Id="rId1920" Type="http://schemas.openxmlformats.org/officeDocument/2006/relationships/customXml" Target="../ink/ink961.xml"/><Relationship Id="rId294" Type="http://schemas.openxmlformats.org/officeDocument/2006/relationships/customXml" Target="../ink/ink147.xml"/><Relationship Id="rId2182" Type="http://schemas.openxmlformats.org/officeDocument/2006/relationships/customXml" Target="../ink/ink1099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99" Type="http://schemas.openxmlformats.org/officeDocument/2006/relationships/customXml" Target="../ink/ink300.xml"/><Relationship Id="rId2042" Type="http://schemas.openxmlformats.org/officeDocument/2006/relationships/image" Target="../media/image1017.png"/><Relationship Id="rId459" Type="http://schemas.openxmlformats.org/officeDocument/2006/relationships/image" Target="../media/image229.png"/><Relationship Id="rId666" Type="http://schemas.openxmlformats.org/officeDocument/2006/relationships/image" Target="../media/image332.png"/><Relationship Id="rId873" Type="http://schemas.openxmlformats.org/officeDocument/2006/relationships/customXml" Target="../ink/ink437.xml"/><Relationship Id="rId1089" Type="http://schemas.openxmlformats.org/officeDocument/2006/relationships/customXml" Target="../ink/ink545.xml"/><Relationship Id="rId1296" Type="http://schemas.openxmlformats.org/officeDocument/2006/relationships/customXml" Target="../ink/ink649.xml"/><Relationship Id="rId221" Type="http://schemas.openxmlformats.org/officeDocument/2006/relationships/image" Target="../media/image110.png"/><Relationship Id="rId319" Type="http://schemas.openxmlformats.org/officeDocument/2006/relationships/image" Target="../media/image159.png"/><Relationship Id="rId526" Type="http://schemas.openxmlformats.org/officeDocument/2006/relationships/customXml" Target="../ink/ink263.xml"/><Relationship Id="rId1156" Type="http://schemas.openxmlformats.org/officeDocument/2006/relationships/image" Target="../media/image577.png"/><Relationship Id="rId1363" Type="http://schemas.openxmlformats.org/officeDocument/2006/relationships/image" Target="../media/image680.png"/><Relationship Id="rId2207" Type="http://schemas.openxmlformats.org/officeDocument/2006/relationships/customXml" Target="../ink/ink1112.xml"/><Relationship Id="rId733" Type="http://schemas.openxmlformats.org/officeDocument/2006/relationships/customXml" Target="../ink/ink367.xml"/><Relationship Id="rId940" Type="http://schemas.openxmlformats.org/officeDocument/2006/relationships/image" Target="../media/image469.png"/><Relationship Id="rId1016" Type="http://schemas.openxmlformats.org/officeDocument/2006/relationships/image" Target="../media/image507.png"/><Relationship Id="rId1570" Type="http://schemas.openxmlformats.org/officeDocument/2006/relationships/customXml" Target="../ink/ink786.xml"/><Relationship Id="rId1668" Type="http://schemas.openxmlformats.org/officeDocument/2006/relationships/customXml" Target="../ink/ink835.xml"/><Relationship Id="rId1875" Type="http://schemas.openxmlformats.org/officeDocument/2006/relationships/image" Target="../media/image936.png"/><Relationship Id="rId800" Type="http://schemas.openxmlformats.org/officeDocument/2006/relationships/image" Target="../media/image399.png"/><Relationship Id="rId1223" Type="http://schemas.openxmlformats.org/officeDocument/2006/relationships/customXml" Target="../ink/ink612.xml"/><Relationship Id="rId1430" Type="http://schemas.openxmlformats.org/officeDocument/2006/relationships/customXml" Target="../ink/ink716.xml"/><Relationship Id="rId1528" Type="http://schemas.openxmlformats.org/officeDocument/2006/relationships/customXml" Target="../ink/ink765.xml"/><Relationship Id="rId1735" Type="http://schemas.openxmlformats.org/officeDocument/2006/relationships/image" Target="../media/image866.png"/><Relationship Id="rId1942" Type="http://schemas.openxmlformats.org/officeDocument/2006/relationships/customXml" Target="../ink/ink972.xml"/><Relationship Id="rId27" Type="http://schemas.openxmlformats.org/officeDocument/2006/relationships/image" Target="../media/image13.png"/><Relationship Id="rId1802" Type="http://schemas.openxmlformats.org/officeDocument/2006/relationships/customXml" Target="../ink/ink902.xml"/><Relationship Id="rId176" Type="http://schemas.openxmlformats.org/officeDocument/2006/relationships/customXml" Target="../ink/ink88.xml"/><Relationship Id="rId383" Type="http://schemas.openxmlformats.org/officeDocument/2006/relationships/image" Target="../media/image191.png"/><Relationship Id="rId590" Type="http://schemas.openxmlformats.org/officeDocument/2006/relationships/image" Target="../media/image294.png"/><Relationship Id="rId2064" Type="http://schemas.openxmlformats.org/officeDocument/2006/relationships/image" Target="../media/image1028.png"/><Relationship Id="rId2271" Type="http://schemas.openxmlformats.org/officeDocument/2006/relationships/image" Target="../media/image1124.png"/><Relationship Id="rId243" Type="http://schemas.openxmlformats.org/officeDocument/2006/relationships/image" Target="../media/image121.png"/><Relationship Id="rId450" Type="http://schemas.openxmlformats.org/officeDocument/2006/relationships/customXml" Target="../ink/ink225.xml"/><Relationship Id="rId688" Type="http://schemas.openxmlformats.org/officeDocument/2006/relationships/image" Target="../media/image343.png"/><Relationship Id="rId895" Type="http://schemas.openxmlformats.org/officeDocument/2006/relationships/customXml" Target="../ink/ink448.xml"/><Relationship Id="rId1080" Type="http://schemas.openxmlformats.org/officeDocument/2006/relationships/image" Target="../media/image539.png"/><Relationship Id="rId2131" Type="http://schemas.openxmlformats.org/officeDocument/2006/relationships/image" Target="../media/image1060.png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548" Type="http://schemas.openxmlformats.org/officeDocument/2006/relationships/customXml" Target="../ink/ink274.xml"/><Relationship Id="rId755" Type="http://schemas.openxmlformats.org/officeDocument/2006/relationships/customXml" Target="../ink/ink378.xml"/><Relationship Id="rId962" Type="http://schemas.openxmlformats.org/officeDocument/2006/relationships/image" Target="../media/image480.png"/><Relationship Id="rId1178" Type="http://schemas.openxmlformats.org/officeDocument/2006/relationships/image" Target="../media/image588.png"/><Relationship Id="rId1385" Type="http://schemas.openxmlformats.org/officeDocument/2006/relationships/image" Target="../media/image691.png"/><Relationship Id="rId1592" Type="http://schemas.openxmlformats.org/officeDocument/2006/relationships/customXml" Target="../ink/ink797.xml"/><Relationship Id="rId2229" Type="http://schemas.openxmlformats.org/officeDocument/2006/relationships/image" Target="../media/image1105.png"/><Relationship Id="rId91" Type="http://schemas.openxmlformats.org/officeDocument/2006/relationships/image" Target="../media/image45.png"/><Relationship Id="rId408" Type="http://schemas.openxmlformats.org/officeDocument/2006/relationships/customXml" Target="../ink/ink204.xml"/><Relationship Id="rId615" Type="http://schemas.openxmlformats.org/officeDocument/2006/relationships/customXml" Target="../ink/ink308.xml"/><Relationship Id="rId822" Type="http://schemas.openxmlformats.org/officeDocument/2006/relationships/image" Target="../media/image410.png"/><Relationship Id="rId1038" Type="http://schemas.openxmlformats.org/officeDocument/2006/relationships/image" Target="../media/image518.png"/><Relationship Id="rId1245" Type="http://schemas.openxmlformats.org/officeDocument/2006/relationships/customXml" Target="../ink/ink623.xml"/><Relationship Id="rId1452" Type="http://schemas.openxmlformats.org/officeDocument/2006/relationships/customXml" Target="../ink/ink727.xml"/><Relationship Id="rId1897" Type="http://schemas.openxmlformats.org/officeDocument/2006/relationships/image" Target="../media/image947.png"/><Relationship Id="rId1105" Type="http://schemas.openxmlformats.org/officeDocument/2006/relationships/customXml" Target="../ink/ink553.xml"/><Relationship Id="rId1312" Type="http://schemas.openxmlformats.org/officeDocument/2006/relationships/customXml" Target="../ink/ink657.xml"/><Relationship Id="rId1757" Type="http://schemas.openxmlformats.org/officeDocument/2006/relationships/image" Target="../media/image877.png"/><Relationship Id="rId1964" Type="http://schemas.openxmlformats.org/officeDocument/2006/relationships/customXml" Target="../ink/ink983.xml"/><Relationship Id="rId49" Type="http://schemas.openxmlformats.org/officeDocument/2006/relationships/image" Target="../media/image24.png"/><Relationship Id="rId1617" Type="http://schemas.openxmlformats.org/officeDocument/2006/relationships/image" Target="../media/image807.png"/><Relationship Id="rId1824" Type="http://schemas.openxmlformats.org/officeDocument/2006/relationships/customXml" Target="../ink/ink913.xml"/><Relationship Id="rId198" Type="http://schemas.openxmlformats.org/officeDocument/2006/relationships/customXml" Target="../ink/ink99.xml"/><Relationship Id="rId2086" Type="http://schemas.openxmlformats.org/officeDocument/2006/relationships/customXml" Target="../ink/ink1047.xml"/><Relationship Id="rId2293" Type="http://schemas.openxmlformats.org/officeDocument/2006/relationships/customXml" Target="../ink/ink1158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2153" Type="http://schemas.openxmlformats.org/officeDocument/2006/relationships/customXml" Target="../ink/ink1082.xml"/><Relationship Id="rId125" Type="http://schemas.openxmlformats.org/officeDocument/2006/relationships/image" Target="../media/image62.png"/><Relationship Id="rId332" Type="http://schemas.openxmlformats.org/officeDocument/2006/relationships/customXml" Target="../ink/ink166.xml"/><Relationship Id="rId777" Type="http://schemas.openxmlformats.org/officeDocument/2006/relationships/customXml" Target="../ink/ink389.xml"/><Relationship Id="rId984" Type="http://schemas.openxmlformats.org/officeDocument/2006/relationships/image" Target="../media/image491.png"/><Relationship Id="rId2013" Type="http://schemas.openxmlformats.org/officeDocument/2006/relationships/image" Target="../media/image1003.png"/><Relationship Id="rId2220" Type="http://schemas.openxmlformats.org/officeDocument/2006/relationships/image" Target="../media/image1101.png"/><Relationship Id="rId637" Type="http://schemas.openxmlformats.org/officeDocument/2006/relationships/customXml" Target="../ink/ink319.xml"/><Relationship Id="rId844" Type="http://schemas.openxmlformats.org/officeDocument/2006/relationships/image" Target="../media/image421.png"/><Relationship Id="rId1267" Type="http://schemas.openxmlformats.org/officeDocument/2006/relationships/customXml" Target="../ink/ink634.xml"/><Relationship Id="rId1474" Type="http://schemas.openxmlformats.org/officeDocument/2006/relationships/customXml" Target="../ink/ink738.xml"/><Relationship Id="rId1681" Type="http://schemas.openxmlformats.org/officeDocument/2006/relationships/image" Target="../media/image839.png"/><Relationship Id="rId704" Type="http://schemas.openxmlformats.org/officeDocument/2006/relationships/image" Target="../media/image351.png"/><Relationship Id="rId911" Type="http://schemas.openxmlformats.org/officeDocument/2006/relationships/customXml" Target="../ink/ink456.xml"/><Relationship Id="rId1127" Type="http://schemas.openxmlformats.org/officeDocument/2006/relationships/customXml" Target="../ink/ink564.xml"/><Relationship Id="rId1334" Type="http://schemas.openxmlformats.org/officeDocument/2006/relationships/customXml" Target="../ink/ink668.xml"/><Relationship Id="rId1541" Type="http://schemas.openxmlformats.org/officeDocument/2006/relationships/image" Target="../media/image769.png"/><Relationship Id="rId1779" Type="http://schemas.openxmlformats.org/officeDocument/2006/relationships/image" Target="../media/image888.png"/><Relationship Id="rId1986" Type="http://schemas.openxmlformats.org/officeDocument/2006/relationships/image" Target="../media/image991.png"/><Relationship Id="rId40" Type="http://schemas.openxmlformats.org/officeDocument/2006/relationships/customXml" Target="../ink/ink20.xml"/><Relationship Id="rId1401" Type="http://schemas.openxmlformats.org/officeDocument/2006/relationships/image" Target="../media/image699.png"/><Relationship Id="rId1639" Type="http://schemas.openxmlformats.org/officeDocument/2006/relationships/image" Target="../media/image818.png"/><Relationship Id="rId1846" Type="http://schemas.openxmlformats.org/officeDocument/2006/relationships/customXml" Target="../ink/ink924.xml"/><Relationship Id="rId1706" Type="http://schemas.openxmlformats.org/officeDocument/2006/relationships/customXml" Target="../ink/ink854.xml"/><Relationship Id="rId1913" Type="http://schemas.openxmlformats.org/officeDocument/2006/relationships/image" Target="../media/image955.png"/><Relationship Id="rId287" Type="http://schemas.openxmlformats.org/officeDocument/2006/relationships/image" Target="../media/image143.png"/><Relationship Id="rId494" Type="http://schemas.openxmlformats.org/officeDocument/2006/relationships/customXml" Target="../ink/ink247.xml"/><Relationship Id="rId2175" Type="http://schemas.openxmlformats.org/officeDocument/2006/relationships/image" Target="../media/image1079.png"/><Relationship Id="rId147" Type="http://schemas.openxmlformats.org/officeDocument/2006/relationships/image" Target="../media/image73.png"/><Relationship Id="rId354" Type="http://schemas.openxmlformats.org/officeDocument/2006/relationships/customXml" Target="../ink/ink177.xml"/><Relationship Id="rId799" Type="http://schemas.openxmlformats.org/officeDocument/2006/relationships/customXml" Target="../ink/ink400.xml"/><Relationship Id="rId1191" Type="http://schemas.openxmlformats.org/officeDocument/2006/relationships/customXml" Target="../ink/ink596.xml"/><Relationship Id="rId2035" Type="http://schemas.openxmlformats.org/officeDocument/2006/relationships/image" Target="../media/image1014.png"/><Relationship Id="rId561" Type="http://schemas.openxmlformats.org/officeDocument/2006/relationships/image" Target="../media/image280.png"/><Relationship Id="rId659" Type="http://schemas.openxmlformats.org/officeDocument/2006/relationships/customXml" Target="../ink/ink330.xml"/><Relationship Id="rId866" Type="http://schemas.openxmlformats.org/officeDocument/2006/relationships/image" Target="../media/image432.png"/><Relationship Id="rId1289" Type="http://schemas.openxmlformats.org/officeDocument/2006/relationships/image" Target="../media/image643.png"/><Relationship Id="rId1496" Type="http://schemas.openxmlformats.org/officeDocument/2006/relationships/customXml" Target="../ink/ink749.xml"/><Relationship Id="rId2242" Type="http://schemas.openxmlformats.org/officeDocument/2006/relationships/image" Target="../media/image1111.png"/><Relationship Id="rId214" Type="http://schemas.openxmlformats.org/officeDocument/2006/relationships/customXml" Target="../ink/ink107.xml"/><Relationship Id="rId421" Type="http://schemas.openxmlformats.org/officeDocument/2006/relationships/image" Target="../media/image210.png"/><Relationship Id="rId519" Type="http://schemas.openxmlformats.org/officeDocument/2006/relationships/image" Target="../media/image259.png"/><Relationship Id="rId1051" Type="http://schemas.openxmlformats.org/officeDocument/2006/relationships/customXml" Target="../ink/ink526.xml"/><Relationship Id="rId1149" Type="http://schemas.openxmlformats.org/officeDocument/2006/relationships/customXml" Target="../ink/ink575.xml"/><Relationship Id="rId1356" Type="http://schemas.openxmlformats.org/officeDocument/2006/relationships/customXml" Target="../ink/ink679.xml"/><Relationship Id="rId2102" Type="http://schemas.openxmlformats.org/officeDocument/2006/relationships/image" Target="../media/image1046.png"/><Relationship Id="rId726" Type="http://schemas.openxmlformats.org/officeDocument/2006/relationships/image" Target="../media/image362.png"/><Relationship Id="rId933" Type="http://schemas.openxmlformats.org/officeDocument/2006/relationships/customXml" Target="../ink/ink467.xml"/><Relationship Id="rId1009" Type="http://schemas.openxmlformats.org/officeDocument/2006/relationships/customXml" Target="../ink/ink505.xml"/><Relationship Id="rId1563" Type="http://schemas.openxmlformats.org/officeDocument/2006/relationships/image" Target="../media/image780.png"/><Relationship Id="rId1770" Type="http://schemas.openxmlformats.org/officeDocument/2006/relationships/customXml" Target="../ink/ink886.xml"/><Relationship Id="rId1868" Type="http://schemas.openxmlformats.org/officeDocument/2006/relationships/customXml" Target="../ink/ink935.xml"/><Relationship Id="rId62" Type="http://schemas.openxmlformats.org/officeDocument/2006/relationships/customXml" Target="../ink/ink31.xml"/><Relationship Id="rId1216" Type="http://schemas.openxmlformats.org/officeDocument/2006/relationships/image" Target="../media/image607.png"/><Relationship Id="rId1423" Type="http://schemas.openxmlformats.org/officeDocument/2006/relationships/image" Target="../media/image710.png"/><Relationship Id="rId1630" Type="http://schemas.openxmlformats.org/officeDocument/2006/relationships/customXml" Target="../ink/ink816.xml"/><Relationship Id="rId1728" Type="http://schemas.openxmlformats.org/officeDocument/2006/relationships/customXml" Target="../ink/ink865.xml"/><Relationship Id="rId1935" Type="http://schemas.openxmlformats.org/officeDocument/2006/relationships/image" Target="../media/image966.png"/><Relationship Id="rId2197" Type="http://schemas.openxmlformats.org/officeDocument/2006/relationships/image" Target="../media/image1090.png"/><Relationship Id="rId169" Type="http://schemas.openxmlformats.org/officeDocument/2006/relationships/image" Target="../media/image84.png"/><Relationship Id="rId376" Type="http://schemas.openxmlformats.org/officeDocument/2006/relationships/customXml" Target="../ink/ink188.xml"/><Relationship Id="rId583" Type="http://schemas.openxmlformats.org/officeDocument/2006/relationships/customXml" Target="../ink/ink292.xml"/><Relationship Id="rId790" Type="http://schemas.openxmlformats.org/officeDocument/2006/relationships/image" Target="../media/image394.png"/><Relationship Id="rId2057" Type="http://schemas.openxmlformats.org/officeDocument/2006/relationships/customXml" Target="../ink/ink1032.xml"/><Relationship Id="rId2264" Type="http://schemas.openxmlformats.org/officeDocument/2006/relationships/customXml" Target="../ink/ink1143.xml"/><Relationship Id="rId4" Type="http://schemas.openxmlformats.org/officeDocument/2006/relationships/customXml" Target="../ink/ink2.xml"/><Relationship Id="rId236" Type="http://schemas.openxmlformats.org/officeDocument/2006/relationships/customXml" Target="../ink/ink118.xml"/><Relationship Id="rId443" Type="http://schemas.openxmlformats.org/officeDocument/2006/relationships/image" Target="../media/image221.png"/><Relationship Id="rId650" Type="http://schemas.openxmlformats.org/officeDocument/2006/relationships/image" Target="../media/image324.png"/><Relationship Id="rId888" Type="http://schemas.openxmlformats.org/officeDocument/2006/relationships/image" Target="../media/image443.png"/><Relationship Id="rId1073" Type="http://schemas.openxmlformats.org/officeDocument/2006/relationships/customXml" Target="../ink/ink537.xml"/><Relationship Id="rId1280" Type="http://schemas.openxmlformats.org/officeDocument/2006/relationships/customXml" Target="../ink/ink641.xml"/><Relationship Id="rId2124" Type="http://schemas.openxmlformats.org/officeDocument/2006/relationships/customXml" Target="../ink/ink1067.xml"/><Relationship Id="rId303" Type="http://schemas.openxmlformats.org/officeDocument/2006/relationships/image" Target="../media/image151.png"/><Relationship Id="rId748" Type="http://schemas.openxmlformats.org/officeDocument/2006/relationships/image" Target="../media/image373.png"/><Relationship Id="rId955" Type="http://schemas.openxmlformats.org/officeDocument/2006/relationships/customXml" Target="../ink/ink478.xml"/><Relationship Id="rId1140" Type="http://schemas.openxmlformats.org/officeDocument/2006/relationships/image" Target="../media/image569.png"/><Relationship Id="rId1378" Type="http://schemas.openxmlformats.org/officeDocument/2006/relationships/customXml" Target="../ink/ink690.xml"/><Relationship Id="rId1585" Type="http://schemas.openxmlformats.org/officeDocument/2006/relationships/image" Target="../media/image791.png"/><Relationship Id="rId1792" Type="http://schemas.openxmlformats.org/officeDocument/2006/relationships/customXml" Target="../ink/ink897.xml"/><Relationship Id="rId84" Type="http://schemas.openxmlformats.org/officeDocument/2006/relationships/customXml" Target="../ink/ink42.xml"/><Relationship Id="rId510" Type="http://schemas.openxmlformats.org/officeDocument/2006/relationships/customXml" Target="../ink/ink255.xml"/><Relationship Id="rId608" Type="http://schemas.openxmlformats.org/officeDocument/2006/relationships/image" Target="../media/image303.png"/><Relationship Id="rId815" Type="http://schemas.openxmlformats.org/officeDocument/2006/relationships/customXml" Target="../ink/ink408.xml"/><Relationship Id="rId1238" Type="http://schemas.openxmlformats.org/officeDocument/2006/relationships/image" Target="../media/image618.png"/><Relationship Id="rId1445" Type="http://schemas.openxmlformats.org/officeDocument/2006/relationships/image" Target="../media/image721.png"/><Relationship Id="rId1652" Type="http://schemas.openxmlformats.org/officeDocument/2006/relationships/customXml" Target="../ink/ink827.xml"/><Relationship Id="rId1000" Type="http://schemas.openxmlformats.org/officeDocument/2006/relationships/image" Target="../media/image499.png"/><Relationship Id="rId1305" Type="http://schemas.openxmlformats.org/officeDocument/2006/relationships/image" Target="../media/image651.png"/><Relationship Id="rId1957" Type="http://schemas.openxmlformats.org/officeDocument/2006/relationships/image" Target="../media/image977.png"/><Relationship Id="rId1512" Type="http://schemas.openxmlformats.org/officeDocument/2006/relationships/customXml" Target="../ink/ink757.xml"/><Relationship Id="rId1817" Type="http://schemas.openxmlformats.org/officeDocument/2006/relationships/image" Target="../media/image907.png"/><Relationship Id="rId11" Type="http://schemas.openxmlformats.org/officeDocument/2006/relationships/image" Target="../media/image5.png"/><Relationship Id="rId398" Type="http://schemas.openxmlformats.org/officeDocument/2006/relationships/customXml" Target="../ink/ink199.xml"/><Relationship Id="rId2079" Type="http://schemas.openxmlformats.org/officeDocument/2006/relationships/customXml" Target="../ink/ink1043.xml"/><Relationship Id="rId160" Type="http://schemas.openxmlformats.org/officeDocument/2006/relationships/customXml" Target="../ink/ink80.xml"/><Relationship Id="rId2286" Type="http://schemas.openxmlformats.org/officeDocument/2006/relationships/customXml" Target="../ink/ink1154.xml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672" Type="http://schemas.openxmlformats.org/officeDocument/2006/relationships/image" Target="../media/image335.png"/><Relationship Id="rId1095" Type="http://schemas.openxmlformats.org/officeDocument/2006/relationships/customXml" Target="../ink/ink548.xml"/><Relationship Id="rId2146" Type="http://schemas.openxmlformats.org/officeDocument/2006/relationships/image" Target="../media/image1067.png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532" Type="http://schemas.openxmlformats.org/officeDocument/2006/relationships/customXml" Target="../ink/ink266.xml"/><Relationship Id="rId977" Type="http://schemas.openxmlformats.org/officeDocument/2006/relationships/customXml" Target="../ink/ink489.xml"/><Relationship Id="rId1162" Type="http://schemas.openxmlformats.org/officeDocument/2006/relationships/image" Target="../media/image580.png"/><Relationship Id="rId2006" Type="http://schemas.openxmlformats.org/officeDocument/2006/relationships/customXml" Target="../ink/ink1006.xml"/><Relationship Id="rId2213" Type="http://schemas.openxmlformats.org/officeDocument/2006/relationships/customXml" Target="../ink/ink1115.xml"/><Relationship Id="rId837" Type="http://schemas.openxmlformats.org/officeDocument/2006/relationships/customXml" Target="../ink/ink419.xml"/><Relationship Id="rId1022" Type="http://schemas.openxmlformats.org/officeDocument/2006/relationships/image" Target="../media/image510.png"/><Relationship Id="rId1467" Type="http://schemas.openxmlformats.org/officeDocument/2006/relationships/image" Target="../media/image732.png"/><Relationship Id="rId1674" Type="http://schemas.openxmlformats.org/officeDocument/2006/relationships/customXml" Target="../ink/ink838.xml"/><Relationship Id="rId1881" Type="http://schemas.openxmlformats.org/officeDocument/2006/relationships/image" Target="../media/image939.png"/><Relationship Id="rId904" Type="http://schemas.openxmlformats.org/officeDocument/2006/relationships/image" Target="../media/image451.png"/><Relationship Id="rId1327" Type="http://schemas.openxmlformats.org/officeDocument/2006/relationships/image" Target="../media/image662.png"/><Relationship Id="rId1534" Type="http://schemas.openxmlformats.org/officeDocument/2006/relationships/customXml" Target="../ink/ink768.xml"/><Relationship Id="rId1741" Type="http://schemas.openxmlformats.org/officeDocument/2006/relationships/image" Target="../media/image869.png"/><Relationship Id="rId1979" Type="http://schemas.openxmlformats.org/officeDocument/2006/relationships/customXml" Target="../ink/ink991.xml"/><Relationship Id="rId33" Type="http://schemas.openxmlformats.org/officeDocument/2006/relationships/image" Target="../media/image16.png"/><Relationship Id="rId1601" Type="http://schemas.openxmlformats.org/officeDocument/2006/relationships/image" Target="../media/image799.png"/><Relationship Id="rId1839" Type="http://schemas.openxmlformats.org/officeDocument/2006/relationships/image" Target="../media/image918.png"/><Relationship Id="rId182" Type="http://schemas.openxmlformats.org/officeDocument/2006/relationships/customXml" Target="../ink/ink91.xml"/><Relationship Id="rId1906" Type="http://schemas.openxmlformats.org/officeDocument/2006/relationships/customXml" Target="../ink/ink954.xml"/><Relationship Id="rId487" Type="http://schemas.openxmlformats.org/officeDocument/2006/relationships/image" Target="../media/image243.png"/><Relationship Id="rId694" Type="http://schemas.openxmlformats.org/officeDocument/2006/relationships/image" Target="../media/image346.png"/><Relationship Id="rId2070" Type="http://schemas.openxmlformats.org/officeDocument/2006/relationships/image" Target="../media/image1031.png"/><Relationship Id="rId2168" Type="http://schemas.openxmlformats.org/officeDocument/2006/relationships/image" Target="../media/image1077.png"/><Relationship Id="rId347" Type="http://schemas.openxmlformats.org/officeDocument/2006/relationships/image" Target="../media/image173.png"/><Relationship Id="rId999" Type="http://schemas.openxmlformats.org/officeDocument/2006/relationships/customXml" Target="../ink/ink500.xml"/><Relationship Id="rId1184" Type="http://schemas.openxmlformats.org/officeDocument/2006/relationships/image" Target="../media/image591.png"/><Relationship Id="rId2028" Type="http://schemas.openxmlformats.org/officeDocument/2006/relationships/customXml" Target="../ink/ink1017.xml"/><Relationship Id="rId554" Type="http://schemas.openxmlformats.org/officeDocument/2006/relationships/customXml" Target="../ink/ink277.xml"/><Relationship Id="rId761" Type="http://schemas.openxmlformats.org/officeDocument/2006/relationships/customXml" Target="../ink/ink381.xml"/><Relationship Id="rId859" Type="http://schemas.openxmlformats.org/officeDocument/2006/relationships/customXml" Target="../ink/ink430.xml"/><Relationship Id="rId1391" Type="http://schemas.openxmlformats.org/officeDocument/2006/relationships/image" Target="../media/image694.png"/><Relationship Id="rId1489" Type="http://schemas.openxmlformats.org/officeDocument/2006/relationships/image" Target="../media/image743.png"/><Relationship Id="rId1696" Type="http://schemas.openxmlformats.org/officeDocument/2006/relationships/customXml" Target="../ink/ink849.xml"/><Relationship Id="rId2235" Type="http://schemas.openxmlformats.org/officeDocument/2006/relationships/image" Target="../media/image1108.png"/><Relationship Id="rId207" Type="http://schemas.openxmlformats.org/officeDocument/2006/relationships/image" Target="../media/image103.png"/><Relationship Id="rId414" Type="http://schemas.openxmlformats.org/officeDocument/2006/relationships/customXml" Target="../ink/ink207.xml"/><Relationship Id="rId621" Type="http://schemas.openxmlformats.org/officeDocument/2006/relationships/customXml" Target="../ink/ink311.xml"/><Relationship Id="rId1044" Type="http://schemas.openxmlformats.org/officeDocument/2006/relationships/image" Target="../media/image521.png"/><Relationship Id="rId1251" Type="http://schemas.openxmlformats.org/officeDocument/2006/relationships/customXml" Target="../ink/ink626.xml"/><Relationship Id="rId1349" Type="http://schemas.openxmlformats.org/officeDocument/2006/relationships/image" Target="../media/image673.png"/><Relationship Id="rId2302" Type="http://schemas.openxmlformats.org/officeDocument/2006/relationships/customXml" Target="../ink/ink1163.xml"/><Relationship Id="rId719" Type="http://schemas.openxmlformats.org/officeDocument/2006/relationships/customXml" Target="../ink/ink360.xml"/><Relationship Id="rId926" Type="http://schemas.openxmlformats.org/officeDocument/2006/relationships/image" Target="../media/image462.png"/><Relationship Id="rId1111" Type="http://schemas.openxmlformats.org/officeDocument/2006/relationships/customXml" Target="../ink/ink556.xml"/><Relationship Id="rId1556" Type="http://schemas.openxmlformats.org/officeDocument/2006/relationships/customXml" Target="../ink/ink779.xml"/><Relationship Id="rId1763" Type="http://schemas.openxmlformats.org/officeDocument/2006/relationships/image" Target="../media/image880.png"/><Relationship Id="rId1970" Type="http://schemas.openxmlformats.org/officeDocument/2006/relationships/customXml" Target="../ink/ink986.xml"/><Relationship Id="rId55" Type="http://schemas.openxmlformats.org/officeDocument/2006/relationships/image" Target="../media/image27.png"/><Relationship Id="rId1209" Type="http://schemas.openxmlformats.org/officeDocument/2006/relationships/customXml" Target="../ink/ink605.xml"/><Relationship Id="rId1416" Type="http://schemas.openxmlformats.org/officeDocument/2006/relationships/customXml" Target="../ink/ink709.xml"/><Relationship Id="rId1623" Type="http://schemas.openxmlformats.org/officeDocument/2006/relationships/image" Target="../media/image810.png"/><Relationship Id="rId1830" Type="http://schemas.openxmlformats.org/officeDocument/2006/relationships/customXml" Target="../ink/ink916.xml"/><Relationship Id="rId1928" Type="http://schemas.openxmlformats.org/officeDocument/2006/relationships/customXml" Target="../ink/ink965.xml"/><Relationship Id="rId2092" Type="http://schemas.openxmlformats.org/officeDocument/2006/relationships/customXml" Target="../ink/ink1050.xml"/><Relationship Id="rId271" Type="http://schemas.openxmlformats.org/officeDocument/2006/relationships/image" Target="../media/image135.png"/><Relationship Id="rId131" Type="http://schemas.openxmlformats.org/officeDocument/2006/relationships/image" Target="../media/image65.png"/><Relationship Id="rId369" Type="http://schemas.openxmlformats.org/officeDocument/2006/relationships/image" Target="../media/image184.png"/><Relationship Id="rId576" Type="http://schemas.openxmlformats.org/officeDocument/2006/relationships/customXml" Target="../ink/ink288.xml"/><Relationship Id="rId783" Type="http://schemas.openxmlformats.org/officeDocument/2006/relationships/customXml" Target="../ink/ink392.xml"/><Relationship Id="rId990" Type="http://schemas.openxmlformats.org/officeDocument/2006/relationships/image" Target="../media/image494.png"/><Relationship Id="rId2257" Type="http://schemas.openxmlformats.org/officeDocument/2006/relationships/customXml" Target="../ink/ink1139.xml"/><Relationship Id="rId229" Type="http://schemas.openxmlformats.org/officeDocument/2006/relationships/image" Target="../media/image114.png"/><Relationship Id="rId436" Type="http://schemas.openxmlformats.org/officeDocument/2006/relationships/customXml" Target="../ink/ink218.xml"/><Relationship Id="rId643" Type="http://schemas.openxmlformats.org/officeDocument/2006/relationships/customXml" Target="../ink/ink322.xml"/><Relationship Id="rId1066" Type="http://schemas.openxmlformats.org/officeDocument/2006/relationships/image" Target="../media/image532.png"/><Relationship Id="rId1273" Type="http://schemas.openxmlformats.org/officeDocument/2006/relationships/image" Target="../media/image635.png"/><Relationship Id="rId1480" Type="http://schemas.openxmlformats.org/officeDocument/2006/relationships/customXml" Target="../ink/ink741.xml"/><Relationship Id="rId2117" Type="http://schemas.openxmlformats.org/officeDocument/2006/relationships/image" Target="../media/image1053.png"/><Relationship Id="rId850" Type="http://schemas.openxmlformats.org/officeDocument/2006/relationships/image" Target="../media/image424.png"/><Relationship Id="rId948" Type="http://schemas.openxmlformats.org/officeDocument/2006/relationships/image" Target="../media/image473.png"/><Relationship Id="rId1133" Type="http://schemas.openxmlformats.org/officeDocument/2006/relationships/customXml" Target="../ink/ink567.xml"/><Relationship Id="rId1578" Type="http://schemas.openxmlformats.org/officeDocument/2006/relationships/customXml" Target="../ink/ink790.xml"/><Relationship Id="rId1785" Type="http://schemas.openxmlformats.org/officeDocument/2006/relationships/image" Target="../media/image891.png"/><Relationship Id="rId1992" Type="http://schemas.openxmlformats.org/officeDocument/2006/relationships/customXml" Target="../ink/ink998.xml"/><Relationship Id="rId77" Type="http://schemas.openxmlformats.org/officeDocument/2006/relationships/image" Target="../media/image38.png"/><Relationship Id="rId503" Type="http://schemas.openxmlformats.org/officeDocument/2006/relationships/image" Target="../media/image251.png"/><Relationship Id="rId710" Type="http://schemas.openxmlformats.org/officeDocument/2006/relationships/image" Target="../media/image354.png"/><Relationship Id="rId808" Type="http://schemas.openxmlformats.org/officeDocument/2006/relationships/image" Target="../media/image403.png"/><Relationship Id="rId1340" Type="http://schemas.openxmlformats.org/officeDocument/2006/relationships/customXml" Target="../ink/ink671.xml"/><Relationship Id="rId1438" Type="http://schemas.openxmlformats.org/officeDocument/2006/relationships/customXml" Target="../ink/ink720.xml"/><Relationship Id="rId1645" Type="http://schemas.openxmlformats.org/officeDocument/2006/relationships/image" Target="../media/image821.png"/><Relationship Id="rId1200" Type="http://schemas.openxmlformats.org/officeDocument/2006/relationships/image" Target="../media/image599.png"/><Relationship Id="rId1852" Type="http://schemas.openxmlformats.org/officeDocument/2006/relationships/customXml" Target="../ink/ink927.xml"/><Relationship Id="rId1505" Type="http://schemas.openxmlformats.org/officeDocument/2006/relationships/image" Target="../media/image751.png"/><Relationship Id="rId1712" Type="http://schemas.openxmlformats.org/officeDocument/2006/relationships/customXml" Target="../ink/ink857.xml"/><Relationship Id="rId293" Type="http://schemas.openxmlformats.org/officeDocument/2006/relationships/image" Target="../media/image146.png"/><Relationship Id="rId2181" Type="http://schemas.openxmlformats.org/officeDocument/2006/relationships/image" Target="../media/image1082.png"/><Relationship Id="rId153" Type="http://schemas.openxmlformats.org/officeDocument/2006/relationships/image" Target="../media/image76.png"/><Relationship Id="rId360" Type="http://schemas.openxmlformats.org/officeDocument/2006/relationships/customXml" Target="../ink/ink180.xml"/><Relationship Id="rId598" Type="http://schemas.openxmlformats.org/officeDocument/2006/relationships/image" Target="../media/image298.png"/><Relationship Id="rId2041" Type="http://schemas.openxmlformats.org/officeDocument/2006/relationships/customXml" Target="../ink/ink1024.xml"/><Relationship Id="rId2279" Type="http://schemas.openxmlformats.org/officeDocument/2006/relationships/image" Target="../media/image1128.png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665" Type="http://schemas.openxmlformats.org/officeDocument/2006/relationships/customXml" Target="../ink/ink333.xml"/><Relationship Id="rId872" Type="http://schemas.openxmlformats.org/officeDocument/2006/relationships/image" Target="../media/image435.png"/><Relationship Id="rId1088" Type="http://schemas.openxmlformats.org/officeDocument/2006/relationships/image" Target="../media/image543.png"/><Relationship Id="rId1295" Type="http://schemas.openxmlformats.org/officeDocument/2006/relationships/image" Target="../media/image646.png"/><Relationship Id="rId2139" Type="http://schemas.openxmlformats.org/officeDocument/2006/relationships/customXml" Target="../ink/ink1075.xml"/><Relationship Id="rId318" Type="http://schemas.openxmlformats.org/officeDocument/2006/relationships/customXml" Target="../ink/ink159.xml"/><Relationship Id="rId525" Type="http://schemas.openxmlformats.org/officeDocument/2006/relationships/image" Target="../media/image262.png"/><Relationship Id="rId732" Type="http://schemas.openxmlformats.org/officeDocument/2006/relationships/image" Target="../media/image365.png"/><Relationship Id="rId1155" Type="http://schemas.openxmlformats.org/officeDocument/2006/relationships/customXml" Target="../ink/ink578.xml"/><Relationship Id="rId1362" Type="http://schemas.openxmlformats.org/officeDocument/2006/relationships/customXml" Target="../ink/ink682.xml"/><Relationship Id="rId2206" Type="http://schemas.openxmlformats.org/officeDocument/2006/relationships/image" Target="../media/image1094.png"/><Relationship Id="rId99" Type="http://schemas.openxmlformats.org/officeDocument/2006/relationships/image" Target="../media/image49.png"/><Relationship Id="rId1015" Type="http://schemas.openxmlformats.org/officeDocument/2006/relationships/customXml" Target="../ink/ink508.xml"/><Relationship Id="rId1222" Type="http://schemas.openxmlformats.org/officeDocument/2006/relationships/image" Target="../media/image610.png"/><Relationship Id="rId1667" Type="http://schemas.openxmlformats.org/officeDocument/2006/relationships/image" Target="../media/image832.png"/><Relationship Id="rId1874" Type="http://schemas.openxmlformats.org/officeDocument/2006/relationships/customXml" Target="../ink/ink938.xml"/><Relationship Id="rId1527" Type="http://schemas.openxmlformats.org/officeDocument/2006/relationships/image" Target="../media/image762.png"/><Relationship Id="rId1734" Type="http://schemas.openxmlformats.org/officeDocument/2006/relationships/customXml" Target="../ink/ink868.xml"/><Relationship Id="rId1941" Type="http://schemas.openxmlformats.org/officeDocument/2006/relationships/image" Target="../media/image969.png"/><Relationship Id="rId26" Type="http://schemas.openxmlformats.org/officeDocument/2006/relationships/customXml" Target="../ink/ink13.xml"/><Relationship Id="rId175" Type="http://schemas.openxmlformats.org/officeDocument/2006/relationships/image" Target="../media/image87.png"/><Relationship Id="rId1801" Type="http://schemas.openxmlformats.org/officeDocument/2006/relationships/image" Target="../media/image899.png"/><Relationship Id="rId382" Type="http://schemas.openxmlformats.org/officeDocument/2006/relationships/customXml" Target="../ink/ink191.xml"/><Relationship Id="rId687" Type="http://schemas.openxmlformats.org/officeDocument/2006/relationships/customXml" Target="../ink/ink344.xml"/><Relationship Id="rId2063" Type="http://schemas.openxmlformats.org/officeDocument/2006/relationships/customXml" Target="../ink/ink1035.xml"/><Relationship Id="rId2270" Type="http://schemas.openxmlformats.org/officeDocument/2006/relationships/customXml" Target="../ink/ink1146.xml"/><Relationship Id="rId242" Type="http://schemas.openxmlformats.org/officeDocument/2006/relationships/customXml" Target="../ink/ink121.xml"/><Relationship Id="rId894" Type="http://schemas.openxmlformats.org/officeDocument/2006/relationships/image" Target="../media/image446.png"/><Relationship Id="rId1177" Type="http://schemas.openxmlformats.org/officeDocument/2006/relationships/customXml" Target="../ink/ink589.xml"/><Relationship Id="rId2130" Type="http://schemas.openxmlformats.org/officeDocument/2006/relationships/customXml" Target="../ink/ink1070.xml"/><Relationship Id="rId102" Type="http://schemas.openxmlformats.org/officeDocument/2006/relationships/customXml" Target="../ink/ink51.xml"/><Relationship Id="rId547" Type="http://schemas.openxmlformats.org/officeDocument/2006/relationships/image" Target="../media/image273.png"/><Relationship Id="rId754" Type="http://schemas.openxmlformats.org/officeDocument/2006/relationships/image" Target="../media/image376.png"/><Relationship Id="rId961" Type="http://schemas.openxmlformats.org/officeDocument/2006/relationships/customXml" Target="../ink/ink481.xml"/><Relationship Id="rId1384" Type="http://schemas.openxmlformats.org/officeDocument/2006/relationships/customXml" Target="../ink/ink693.xml"/><Relationship Id="rId1591" Type="http://schemas.openxmlformats.org/officeDocument/2006/relationships/image" Target="../media/image794.png"/><Relationship Id="rId1689" Type="http://schemas.openxmlformats.org/officeDocument/2006/relationships/image" Target="../media/image843.png"/><Relationship Id="rId2228" Type="http://schemas.openxmlformats.org/officeDocument/2006/relationships/customXml" Target="../ink/ink1123.xml"/><Relationship Id="rId90" Type="http://schemas.openxmlformats.org/officeDocument/2006/relationships/customXml" Target="../ink/ink45.xml"/><Relationship Id="rId407" Type="http://schemas.openxmlformats.org/officeDocument/2006/relationships/image" Target="../media/image203.png"/><Relationship Id="rId614" Type="http://schemas.openxmlformats.org/officeDocument/2006/relationships/image" Target="../media/image306.png"/><Relationship Id="rId821" Type="http://schemas.openxmlformats.org/officeDocument/2006/relationships/customXml" Target="../ink/ink411.xml"/><Relationship Id="rId1037" Type="http://schemas.openxmlformats.org/officeDocument/2006/relationships/customXml" Target="../ink/ink519.xml"/><Relationship Id="rId1244" Type="http://schemas.openxmlformats.org/officeDocument/2006/relationships/image" Target="../media/image621.png"/><Relationship Id="rId1451" Type="http://schemas.openxmlformats.org/officeDocument/2006/relationships/image" Target="../media/image724.png"/><Relationship Id="rId1896" Type="http://schemas.openxmlformats.org/officeDocument/2006/relationships/customXml" Target="../ink/ink949.xml"/><Relationship Id="rId919" Type="http://schemas.openxmlformats.org/officeDocument/2006/relationships/customXml" Target="../ink/ink460.xml"/><Relationship Id="rId1104" Type="http://schemas.openxmlformats.org/officeDocument/2006/relationships/image" Target="../media/image551.png"/><Relationship Id="rId1311" Type="http://schemas.openxmlformats.org/officeDocument/2006/relationships/image" Target="../media/image654.png"/><Relationship Id="rId1549" Type="http://schemas.openxmlformats.org/officeDocument/2006/relationships/image" Target="../media/image773.png"/><Relationship Id="rId1756" Type="http://schemas.openxmlformats.org/officeDocument/2006/relationships/customXml" Target="../ink/ink879.xml"/><Relationship Id="rId1963" Type="http://schemas.openxmlformats.org/officeDocument/2006/relationships/image" Target="../media/image980.png"/><Relationship Id="rId48" Type="http://schemas.openxmlformats.org/officeDocument/2006/relationships/customXml" Target="../ink/ink24.xml"/><Relationship Id="rId1409" Type="http://schemas.openxmlformats.org/officeDocument/2006/relationships/image" Target="../media/image703.png"/><Relationship Id="rId1616" Type="http://schemas.openxmlformats.org/officeDocument/2006/relationships/customXml" Target="../ink/ink809.xml"/><Relationship Id="rId1823" Type="http://schemas.openxmlformats.org/officeDocument/2006/relationships/image" Target="../media/image910.png"/><Relationship Id="rId197" Type="http://schemas.openxmlformats.org/officeDocument/2006/relationships/image" Target="../media/image98.png"/><Relationship Id="rId2085" Type="http://schemas.openxmlformats.org/officeDocument/2006/relationships/image" Target="../media/image1038.png"/><Relationship Id="rId2292" Type="http://schemas.openxmlformats.org/officeDocument/2006/relationships/image" Target="../media/image1134.png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2152" Type="http://schemas.openxmlformats.org/officeDocument/2006/relationships/image" Target="../media/image1070.png"/><Relationship Id="rId124" Type="http://schemas.openxmlformats.org/officeDocument/2006/relationships/customXml" Target="../ink/ink62.xml"/><Relationship Id="rId569" Type="http://schemas.openxmlformats.org/officeDocument/2006/relationships/image" Target="../media/image284.png"/><Relationship Id="rId776" Type="http://schemas.openxmlformats.org/officeDocument/2006/relationships/image" Target="../media/image387.png"/><Relationship Id="rId983" Type="http://schemas.openxmlformats.org/officeDocument/2006/relationships/customXml" Target="../ink/ink492.xml"/><Relationship Id="rId1199" Type="http://schemas.openxmlformats.org/officeDocument/2006/relationships/customXml" Target="../ink/ink600.xml"/><Relationship Id="rId331" Type="http://schemas.openxmlformats.org/officeDocument/2006/relationships/image" Target="../media/image165.png"/><Relationship Id="rId429" Type="http://schemas.openxmlformats.org/officeDocument/2006/relationships/image" Target="../media/image214.png"/><Relationship Id="rId636" Type="http://schemas.openxmlformats.org/officeDocument/2006/relationships/image" Target="../media/image317.png"/><Relationship Id="rId1059" Type="http://schemas.openxmlformats.org/officeDocument/2006/relationships/customXml" Target="../ink/ink530.xml"/><Relationship Id="rId1266" Type="http://schemas.openxmlformats.org/officeDocument/2006/relationships/image" Target="../media/image632.png"/><Relationship Id="rId1473" Type="http://schemas.openxmlformats.org/officeDocument/2006/relationships/image" Target="../media/image735.png"/><Relationship Id="rId2012" Type="http://schemas.openxmlformats.org/officeDocument/2006/relationships/customXml" Target="../ink/ink1009.xml"/><Relationship Id="rId843" Type="http://schemas.openxmlformats.org/officeDocument/2006/relationships/customXml" Target="../ink/ink422.xml"/><Relationship Id="rId1126" Type="http://schemas.openxmlformats.org/officeDocument/2006/relationships/image" Target="../media/image562.png"/><Relationship Id="rId1680" Type="http://schemas.openxmlformats.org/officeDocument/2006/relationships/customXml" Target="../ink/ink841.xml"/><Relationship Id="rId1778" Type="http://schemas.openxmlformats.org/officeDocument/2006/relationships/customXml" Target="../ink/ink890.xml"/><Relationship Id="rId1985" Type="http://schemas.openxmlformats.org/officeDocument/2006/relationships/customXml" Target="../ink/ink994.xml"/><Relationship Id="rId703" Type="http://schemas.openxmlformats.org/officeDocument/2006/relationships/customXml" Target="../ink/ink352.xml"/><Relationship Id="rId910" Type="http://schemas.openxmlformats.org/officeDocument/2006/relationships/image" Target="../media/image454.png"/><Relationship Id="rId1333" Type="http://schemas.openxmlformats.org/officeDocument/2006/relationships/image" Target="../media/image665.png"/><Relationship Id="rId1540" Type="http://schemas.openxmlformats.org/officeDocument/2006/relationships/customXml" Target="../ink/ink771.xml"/><Relationship Id="rId1638" Type="http://schemas.openxmlformats.org/officeDocument/2006/relationships/customXml" Target="../ink/ink820.xml"/><Relationship Id="rId1400" Type="http://schemas.openxmlformats.org/officeDocument/2006/relationships/customXml" Target="../ink/ink701.xml"/><Relationship Id="rId1845" Type="http://schemas.openxmlformats.org/officeDocument/2006/relationships/image" Target="../media/image921.png"/><Relationship Id="rId1705" Type="http://schemas.openxmlformats.org/officeDocument/2006/relationships/image" Target="../media/image851.png"/><Relationship Id="rId1912" Type="http://schemas.openxmlformats.org/officeDocument/2006/relationships/customXml" Target="../ink/ink957.xml"/><Relationship Id="rId286" Type="http://schemas.openxmlformats.org/officeDocument/2006/relationships/customXml" Target="../ink/ink143.xml"/><Relationship Id="rId493" Type="http://schemas.openxmlformats.org/officeDocument/2006/relationships/image" Target="../media/image246.png"/><Relationship Id="rId2174" Type="http://schemas.openxmlformats.org/officeDocument/2006/relationships/customXml" Target="../ink/ink1095.xml"/><Relationship Id="rId146" Type="http://schemas.openxmlformats.org/officeDocument/2006/relationships/customXml" Target="../ink/ink73.xml"/><Relationship Id="rId353" Type="http://schemas.openxmlformats.org/officeDocument/2006/relationships/image" Target="../media/image176.png"/><Relationship Id="rId560" Type="http://schemas.openxmlformats.org/officeDocument/2006/relationships/customXml" Target="../ink/ink280.xml"/><Relationship Id="rId798" Type="http://schemas.openxmlformats.org/officeDocument/2006/relationships/image" Target="../media/image398.png"/><Relationship Id="rId1190" Type="http://schemas.openxmlformats.org/officeDocument/2006/relationships/image" Target="../media/image594.png"/><Relationship Id="rId2034" Type="http://schemas.openxmlformats.org/officeDocument/2006/relationships/customXml" Target="../ink/ink1020.xml"/><Relationship Id="rId2241" Type="http://schemas.openxmlformats.org/officeDocument/2006/relationships/customXml" Target="../ink/ink1130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658" Type="http://schemas.openxmlformats.org/officeDocument/2006/relationships/image" Target="../media/image328.png"/><Relationship Id="rId865" Type="http://schemas.openxmlformats.org/officeDocument/2006/relationships/customXml" Target="../ink/ink433.xml"/><Relationship Id="rId1050" Type="http://schemas.openxmlformats.org/officeDocument/2006/relationships/image" Target="../media/image524.png"/><Relationship Id="rId1288" Type="http://schemas.openxmlformats.org/officeDocument/2006/relationships/customXml" Target="../ink/ink645.xml"/><Relationship Id="rId1495" Type="http://schemas.openxmlformats.org/officeDocument/2006/relationships/image" Target="../media/image746.png"/><Relationship Id="rId2101" Type="http://schemas.openxmlformats.org/officeDocument/2006/relationships/customXml" Target="../ink/ink1055.xml"/><Relationship Id="rId518" Type="http://schemas.openxmlformats.org/officeDocument/2006/relationships/customXml" Target="../ink/ink259.xml"/><Relationship Id="rId725" Type="http://schemas.openxmlformats.org/officeDocument/2006/relationships/customXml" Target="../ink/ink363.xml"/><Relationship Id="rId932" Type="http://schemas.openxmlformats.org/officeDocument/2006/relationships/image" Target="../media/image465.png"/><Relationship Id="rId1148" Type="http://schemas.openxmlformats.org/officeDocument/2006/relationships/image" Target="../media/image573.png"/><Relationship Id="rId1355" Type="http://schemas.openxmlformats.org/officeDocument/2006/relationships/image" Target="../media/image676.png"/><Relationship Id="rId1562" Type="http://schemas.openxmlformats.org/officeDocument/2006/relationships/customXml" Target="../ink/ink782.xml"/><Relationship Id="rId1008" Type="http://schemas.openxmlformats.org/officeDocument/2006/relationships/image" Target="../media/image503.png"/><Relationship Id="rId1215" Type="http://schemas.openxmlformats.org/officeDocument/2006/relationships/customXml" Target="../ink/ink608.xml"/><Relationship Id="rId1422" Type="http://schemas.openxmlformats.org/officeDocument/2006/relationships/customXml" Target="../ink/ink712.xml"/><Relationship Id="rId1867" Type="http://schemas.openxmlformats.org/officeDocument/2006/relationships/image" Target="../media/image932.png"/><Relationship Id="rId61" Type="http://schemas.openxmlformats.org/officeDocument/2006/relationships/image" Target="../media/image30.png"/><Relationship Id="rId1727" Type="http://schemas.openxmlformats.org/officeDocument/2006/relationships/image" Target="../media/image862.png"/><Relationship Id="rId1934" Type="http://schemas.openxmlformats.org/officeDocument/2006/relationships/customXml" Target="../ink/ink968.xml"/><Relationship Id="rId19" Type="http://schemas.openxmlformats.org/officeDocument/2006/relationships/image" Target="../media/image9.png"/><Relationship Id="rId2196" Type="http://schemas.openxmlformats.org/officeDocument/2006/relationships/customXml" Target="../ink/ink1106.xml"/><Relationship Id="rId168" Type="http://schemas.openxmlformats.org/officeDocument/2006/relationships/customXml" Target="../ink/ink84.xml"/><Relationship Id="rId375" Type="http://schemas.openxmlformats.org/officeDocument/2006/relationships/image" Target="../media/image187.png"/><Relationship Id="rId582" Type="http://schemas.openxmlformats.org/officeDocument/2006/relationships/image" Target="../media/image290.png"/><Relationship Id="rId2056" Type="http://schemas.openxmlformats.org/officeDocument/2006/relationships/image" Target="../media/image1024.png"/><Relationship Id="rId2263" Type="http://schemas.openxmlformats.org/officeDocument/2006/relationships/customXml" Target="../ink/ink1142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442" Type="http://schemas.openxmlformats.org/officeDocument/2006/relationships/customXml" Target="../ink/ink221.xml"/><Relationship Id="rId887" Type="http://schemas.openxmlformats.org/officeDocument/2006/relationships/customXml" Target="../ink/ink444.xml"/><Relationship Id="rId1072" Type="http://schemas.openxmlformats.org/officeDocument/2006/relationships/image" Target="../media/image535.png"/><Relationship Id="rId2123" Type="http://schemas.openxmlformats.org/officeDocument/2006/relationships/image" Target="../media/image1056.png"/><Relationship Id="rId302" Type="http://schemas.openxmlformats.org/officeDocument/2006/relationships/customXml" Target="../ink/ink151.xml"/><Relationship Id="rId747" Type="http://schemas.openxmlformats.org/officeDocument/2006/relationships/customXml" Target="../ink/ink374.xml"/><Relationship Id="rId954" Type="http://schemas.openxmlformats.org/officeDocument/2006/relationships/image" Target="../media/image476.png"/><Relationship Id="rId1377" Type="http://schemas.openxmlformats.org/officeDocument/2006/relationships/image" Target="../media/image687.png"/><Relationship Id="rId1584" Type="http://schemas.openxmlformats.org/officeDocument/2006/relationships/customXml" Target="../ink/ink793.xml"/><Relationship Id="rId1791" Type="http://schemas.openxmlformats.org/officeDocument/2006/relationships/image" Target="../media/image894.png"/><Relationship Id="rId83" Type="http://schemas.openxmlformats.org/officeDocument/2006/relationships/image" Target="../media/image41.png"/><Relationship Id="rId607" Type="http://schemas.openxmlformats.org/officeDocument/2006/relationships/customXml" Target="../ink/ink304.xml"/><Relationship Id="rId814" Type="http://schemas.openxmlformats.org/officeDocument/2006/relationships/image" Target="../media/image406.png"/><Relationship Id="rId1237" Type="http://schemas.openxmlformats.org/officeDocument/2006/relationships/customXml" Target="../ink/ink619.xml"/><Relationship Id="rId1444" Type="http://schemas.openxmlformats.org/officeDocument/2006/relationships/customXml" Target="../ink/ink723.xml"/><Relationship Id="rId1651" Type="http://schemas.openxmlformats.org/officeDocument/2006/relationships/image" Target="../media/image824.png"/><Relationship Id="rId1889" Type="http://schemas.openxmlformats.org/officeDocument/2006/relationships/image" Target="../media/image943.png"/><Relationship Id="rId1304" Type="http://schemas.openxmlformats.org/officeDocument/2006/relationships/customXml" Target="../ink/ink653.xml"/><Relationship Id="rId1511" Type="http://schemas.openxmlformats.org/officeDocument/2006/relationships/image" Target="../media/image754.png"/><Relationship Id="rId1749" Type="http://schemas.openxmlformats.org/officeDocument/2006/relationships/image" Target="../media/image873.png"/><Relationship Id="rId1956" Type="http://schemas.openxmlformats.org/officeDocument/2006/relationships/customXml" Target="../ink/ink979.xml"/><Relationship Id="rId1609" Type="http://schemas.openxmlformats.org/officeDocument/2006/relationships/image" Target="../media/image803.png"/><Relationship Id="rId1816" Type="http://schemas.openxmlformats.org/officeDocument/2006/relationships/customXml" Target="../ink/ink909.xml"/><Relationship Id="rId10" Type="http://schemas.openxmlformats.org/officeDocument/2006/relationships/customXml" Target="../ink/ink5.xml"/><Relationship Id="rId397" Type="http://schemas.openxmlformats.org/officeDocument/2006/relationships/image" Target="../media/image198.png"/><Relationship Id="rId2078" Type="http://schemas.openxmlformats.org/officeDocument/2006/relationships/image" Target="../media/image1035.png"/><Relationship Id="rId2285" Type="http://schemas.openxmlformats.org/officeDocument/2006/relationships/image" Target="../media/image1131.png"/><Relationship Id="rId257" Type="http://schemas.openxmlformats.org/officeDocument/2006/relationships/image" Target="../media/image128.png"/><Relationship Id="rId464" Type="http://schemas.openxmlformats.org/officeDocument/2006/relationships/customXml" Target="../ink/ink232.xml"/><Relationship Id="rId1094" Type="http://schemas.openxmlformats.org/officeDocument/2006/relationships/image" Target="../media/image546.png"/><Relationship Id="rId2145" Type="http://schemas.openxmlformats.org/officeDocument/2006/relationships/customXml" Target="../ink/ink1078.xml"/><Relationship Id="rId117" Type="http://schemas.openxmlformats.org/officeDocument/2006/relationships/image" Target="../media/image58.png"/><Relationship Id="rId671" Type="http://schemas.openxmlformats.org/officeDocument/2006/relationships/customXml" Target="../ink/ink336.xml"/><Relationship Id="rId769" Type="http://schemas.openxmlformats.org/officeDocument/2006/relationships/customXml" Target="../ink/ink385.xml"/><Relationship Id="rId976" Type="http://schemas.openxmlformats.org/officeDocument/2006/relationships/image" Target="../media/image487.png"/><Relationship Id="rId1399" Type="http://schemas.openxmlformats.org/officeDocument/2006/relationships/image" Target="../media/image698.png"/><Relationship Id="rId324" Type="http://schemas.openxmlformats.org/officeDocument/2006/relationships/customXml" Target="../ink/ink162.xml"/><Relationship Id="rId531" Type="http://schemas.openxmlformats.org/officeDocument/2006/relationships/image" Target="../media/image265.png"/><Relationship Id="rId629" Type="http://schemas.openxmlformats.org/officeDocument/2006/relationships/customXml" Target="../ink/ink315.xml"/><Relationship Id="rId1161" Type="http://schemas.openxmlformats.org/officeDocument/2006/relationships/customXml" Target="../ink/ink581.xml"/><Relationship Id="rId1259" Type="http://schemas.openxmlformats.org/officeDocument/2006/relationships/customXml" Target="../ink/ink630.xml"/><Relationship Id="rId1466" Type="http://schemas.openxmlformats.org/officeDocument/2006/relationships/customXml" Target="../ink/ink734.xml"/><Relationship Id="rId2005" Type="http://schemas.openxmlformats.org/officeDocument/2006/relationships/image" Target="../media/image999.png"/><Relationship Id="rId2212" Type="http://schemas.openxmlformats.org/officeDocument/2006/relationships/image" Target="../media/image1097.png"/><Relationship Id="rId836" Type="http://schemas.openxmlformats.org/officeDocument/2006/relationships/image" Target="../media/image417.png"/><Relationship Id="rId1021" Type="http://schemas.openxmlformats.org/officeDocument/2006/relationships/customXml" Target="../ink/ink511.xml"/><Relationship Id="rId1119" Type="http://schemas.openxmlformats.org/officeDocument/2006/relationships/customXml" Target="../ink/ink560.xml"/><Relationship Id="rId1673" Type="http://schemas.openxmlformats.org/officeDocument/2006/relationships/image" Target="../media/image835.png"/><Relationship Id="rId1880" Type="http://schemas.openxmlformats.org/officeDocument/2006/relationships/customXml" Target="../ink/ink941.xml"/><Relationship Id="rId1978" Type="http://schemas.openxmlformats.org/officeDocument/2006/relationships/image" Target="../media/image987.png"/><Relationship Id="rId903" Type="http://schemas.openxmlformats.org/officeDocument/2006/relationships/customXml" Target="../ink/ink452.xml"/><Relationship Id="rId1326" Type="http://schemas.openxmlformats.org/officeDocument/2006/relationships/customXml" Target="../ink/ink664.xml"/><Relationship Id="rId1533" Type="http://schemas.openxmlformats.org/officeDocument/2006/relationships/image" Target="../media/image765.png"/><Relationship Id="rId1740" Type="http://schemas.openxmlformats.org/officeDocument/2006/relationships/customXml" Target="../ink/ink871.xml"/><Relationship Id="rId32" Type="http://schemas.openxmlformats.org/officeDocument/2006/relationships/customXml" Target="../ink/ink16.xml"/><Relationship Id="rId1600" Type="http://schemas.openxmlformats.org/officeDocument/2006/relationships/customXml" Target="../ink/ink801.xml"/><Relationship Id="rId1838" Type="http://schemas.openxmlformats.org/officeDocument/2006/relationships/customXml" Target="../ink/ink920.xml"/><Relationship Id="rId181" Type="http://schemas.openxmlformats.org/officeDocument/2006/relationships/image" Target="../media/image90.png"/><Relationship Id="rId1905" Type="http://schemas.openxmlformats.org/officeDocument/2006/relationships/image" Target="../media/image951.png"/><Relationship Id="rId279" Type="http://schemas.openxmlformats.org/officeDocument/2006/relationships/image" Target="../media/image139.png"/><Relationship Id="rId486" Type="http://schemas.openxmlformats.org/officeDocument/2006/relationships/customXml" Target="../ink/ink243.xml"/><Relationship Id="rId693" Type="http://schemas.openxmlformats.org/officeDocument/2006/relationships/customXml" Target="../ink/ink347.xml"/><Relationship Id="rId2167" Type="http://schemas.openxmlformats.org/officeDocument/2006/relationships/customXml" Target="../ink/ink1090.xml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6.png"/><Relationship Id="rId760" Type="http://schemas.openxmlformats.org/officeDocument/2006/relationships/image" Target="../media/image379.png"/><Relationship Id="rId998" Type="http://schemas.openxmlformats.org/officeDocument/2006/relationships/image" Target="../media/image498.png"/><Relationship Id="rId1183" Type="http://schemas.openxmlformats.org/officeDocument/2006/relationships/customXml" Target="../ink/ink592.xml"/><Relationship Id="rId1390" Type="http://schemas.openxmlformats.org/officeDocument/2006/relationships/customXml" Target="../ink/ink696.xml"/><Relationship Id="rId2027" Type="http://schemas.openxmlformats.org/officeDocument/2006/relationships/image" Target="../media/image1010.png"/><Relationship Id="rId2234" Type="http://schemas.openxmlformats.org/officeDocument/2006/relationships/customXml" Target="../ink/ink112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858" Type="http://schemas.openxmlformats.org/officeDocument/2006/relationships/image" Target="../media/image428.png"/><Relationship Id="rId1043" Type="http://schemas.openxmlformats.org/officeDocument/2006/relationships/customXml" Target="../ink/ink522.xml"/><Relationship Id="rId1488" Type="http://schemas.openxmlformats.org/officeDocument/2006/relationships/customXml" Target="../ink/ink745.xml"/><Relationship Id="rId1695" Type="http://schemas.openxmlformats.org/officeDocument/2006/relationships/image" Target="../media/image846.png"/><Relationship Id="rId620" Type="http://schemas.openxmlformats.org/officeDocument/2006/relationships/image" Target="../media/image309.png"/><Relationship Id="rId718" Type="http://schemas.openxmlformats.org/officeDocument/2006/relationships/image" Target="../media/image358.png"/><Relationship Id="rId925" Type="http://schemas.openxmlformats.org/officeDocument/2006/relationships/customXml" Target="../ink/ink463.xml"/><Relationship Id="rId1250" Type="http://schemas.openxmlformats.org/officeDocument/2006/relationships/image" Target="../media/image624.png"/><Relationship Id="rId1348" Type="http://schemas.openxmlformats.org/officeDocument/2006/relationships/customXml" Target="../ink/ink675.xml"/><Relationship Id="rId1555" Type="http://schemas.openxmlformats.org/officeDocument/2006/relationships/image" Target="../media/image776.png"/><Relationship Id="rId1762" Type="http://schemas.openxmlformats.org/officeDocument/2006/relationships/customXml" Target="../ink/ink882.xml"/><Relationship Id="rId2301" Type="http://schemas.openxmlformats.org/officeDocument/2006/relationships/customXml" Target="../ink/ink1162.xml"/><Relationship Id="rId1110" Type="http://schemas.openxmlformats.org/officeDocument/2006/relationships/image" Target="../media/image554.png"/><Relationship Id="rId1208" Type="http://schemas.openxmlformats.org/officeDocument/2006/relationships/image" Target="../media/image603.png"/><Relationship Id="rId1415" Type="http://schemas.openxmlformats.org/officeDocument/2006/relationships/image" Target="../media/image706.png"/><Relationship Id="rId54" Type="http://schemas.openxmlformats.org/officeDocument/2006/relationships/customXml" Target="../ink/ink27.xml"/><Relationship Id="rId1622" Type="http://schemas.openxmlformats.org/officeDocument/2006/relationships/customXml" Target="../ink/ink812.xml"/><Relationship Id="rId1927" Type="http://schemas.openxmlformats.org/officeDocument/2006/relationships/image" Target="../media/image962.png"/><Relationship Id="rId2091" Type="http://schemas.openxmlformats.org/officeDocument/2006/relationships/image" Target="../media/image1041.png"/><Relationship Id="rId2189" Type="http://schemas.openxmlformats.org/officeDocument/2006/relationships/image" Target="../media/image1086.png"/><Relationship Id="rId270" Type="http://schemas.openxmlformats.org/officeDocument/2006/relationships/customXml" Target="../ink/ink135.xml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7.png"/><Relationship Id="rId782" Type="http://schemas.openxmlformats.org/officeDocument/2006/relationships/image" Target="../media/image390.png"/><Relationship Id="rId2049" Type="http://schemas.openxmlformats.org/officeDocument/2006/relationships/customXml" Target="../ink/ink1028.xml"/><Relationship Id="rId2256" Type="http://schemas.openxmlformats.org/officeDocument/2006/relationships/image" Target="../media/image1117.png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642" Type="http://schemas.openxmlformats.org/officeDocument/2006/relationships/image" Target="../media/image320.png"/><Relationship Id="rId1065" Type="http://schemas.openxmlformats.org/officeDocument/2006/relationships/customXml" Target="../ink/ink533.xml"/><Relationship Id="rId1272" Type="http://schemas.openxmlformats.org/officeDocument/2006/relationships/customXml" Target="../ink/ink637.xml"/><Relationship Id="rId2116" Type="http://schemas.openxmlformats.org/officeDocument/2006/relationships/customXml" Target="../ink/ink1063.xml"/><Relationship Id="rId502" Type="http://schemas.openxmlformats.org/officeDocument/2006/relationships/customXml" Target="../ink/ink251.xml"/><Relationship Id="rId947" Type="http://schemas.openxmlformats.org/officeDocument/2006/relationships/customXml" Target="../ink/ink474.xml"/><Relationship Id="rId1132" Type="http://schemas.openxmlformats.org/officeDocument/2006/relationships/image" Target="../media/image565.png"/><Relationship Id="rId1577" Type="http://schemas.openxmlformats.org/officeDocument/2006/relationships/image" Target="../media/image787.png"/><Relationship Id="rId1784" Type="http://schemas.openxmlformats.org/officeDocument/2006/relationships/customXml" Target="../ink/ink893.xml"/><Relationship Id="rId1991" Type="http://schemas.openxmlformats.org/officeDocument/2006/relationships/image" Target="../media/image993.png"/><Relationship Id="rId76" Type="http://schemas.openxmlformats.org/officeDocument/2006/relationships/customXml" Target="../ink/ink38.xml"/><Relationship Id="rId807" Type="http://schemas.openxmlformats.org/officeDocument/2006/relationships/customXml" Target="../ink/ink404.xml"/><Relationship Id="rId1437" Type="http://schemas.openxmlformats.org/officeDocument/2006/relationships/image" Target="../media/image717.png"/><Relationship Id="rId1644" Type="http://schemas.openxmlformats.org/officeDocument/2006/relationships/customXml" Target="../ink/ink823.xml"/><Relationship Id="rId1851" Type="http://schemas.openxmlformats.org/officeDocument/2006/relationships/image" Target="../media/image924.png"/><Relationship Id="rId1504" Type="http://schemas.openxmlformats.org/officeDocument/2006/relationships/customXml" Target="../ink/ink753.xml"/><Relationship Id="rId1711" Type="http://schemas.openxmlformats.org/officeDocument/2006/relationships/image" Target="../media/image854.png"/><Relationship Id="rId1949" Type="http://schemas.openxmlformats.org/officeDocument/2006/relationships/image" Target="../media/image973.png"/><Relationship Id="rId292" Type="http://schemas.openxmlformats.org/officeDocument/2006/relationships/customXml" Target="../ink/ink146.xml"/><Relationship Id="rId1809" Type="http://schemas.openxmlformats.org/officeDocument/2006/relationships/image" Target="../media/image903.png"/><Relationship Id="rId597" Type="http://schemas.openxmlformats.org/officeDocument/2006/relationships/customXml" Target="../ink/ink299.xml"/><Relationship Id="rId2180" Type="http://schemas.openxmlformats.org/officeDocument/2006/relationships/customXml" Target="../ink/ink1098.xml"/><Relationship Id="rId2278" Type="http://schemas.openxmlformats.org/officeDocument/2006/relationships/customXml" Target="../ink/ink1150.xml"/><Relationship Id="rId152" Type="http://schemas.openxmlformats.org/officeDocument/2006/relationships/customXml" Target="../ink/ink76.xml"/><Relationship Id="rId457" Type="http://schemas.openxmlformats.org/officeDocument/2006/relationships/image" Target="../media/image228.png"/><Relationship Id="rId1087" Type="http://schemas.openxmlformats.org/officeDocument/2006/relationships/customXml" Target="../ink/ink544.xml"/><Relationship Id="rId1294" Type="http://schemas.openxmlformats.org/officeDocument/2006/relationships/customXml" Target="../ink/ink648.xml"/><Relationship Id="rId2040" Type="http://schemas.openxmlformats.org/officeDocument/2006/relationships/customXml" Target="../ink/ink1023.xml"/><Relationship Id="rId2138" Type="http://schemas.openxmlformats.org/officeDocument/2006/relationships/image" Target="../media/image1063.png"/><Relationship Id="rId664" Type="http://schemas.openxmlformats.org/officeDocument/2006/relationships/image" Target="../media/image331.png"/><Relationship Id="rId871" Type="http://schemas.openxmlformats.org/officeDocument/2006/relationships/customXml" Target="../ink/ink436.xml"/><Relationship Id="rId969" Type="http://schemas.openxmlformats.org/officeDocument/2006/relationships/customXml" Target="../ink/ink485.xml"/><Relationship Id="rId1599" Type="http://schemas.openxmlformats.org/officeDocument/2006/relationships/image" Target="../media/image798.png"/><Relationship Id="rId317" Type="http://schemas.openxmlformats.org/officeDocument/2006/relationships/image" Target="../media/image158.png"/><Relationship Id="rId524" Type="http://schemas.openxmlformats.org/officeDocument/2006/relationships/customXml" Target="../ink/ink262.xml"/><Relationship Id="rId731" Type="http://schemas.openxmlformats.org/officeDocument/2006/relationships/customXml" Target="../ink/ink366.xml"/><Relationship Id="rId1154" Type="http://schemas.openxmlformats.org/officeDocument/2006/relationships/image" Target="../media/image576.png"/><Relationship Id="rId1361" Type="http://schemas.openxmlformats.org/officeDocument/2006/relationships/image" Target="../media/image679.png"/><Relationship Id="rId1459" Type="http://schemas.openxmlformats.org/officeDocument/2006/relationships/image" Target="../media/image728.png"/><Relationship Id="rId2205" Type="http://schemas.openxmlformats.org/officeDocument/2006/relationships/customXml" Target="../ink/ink1111.xml"/><Relationship Id="rId98" Type="http://schemas.openxmlformats.org/officeDocument/2006/relationships/customXml" Target="../ink/ink49.xml"/><Relationship Id="rId829" Type="http://schemas.openxmlformats.org/officeDocument/2006/relationships/customXml" Target="../ink/ink415.xml"/><Relationship Id="rId1014" Type="http://schemas.openxmlformats.org/officeDocument/2006/relationships/image" Target="../media/image506.png"/><Relationship Id="rId1221" Type="http://schemas.openxmlformats.org/officeDocument/2006/relationships/customXml" Target="../ink/ink611.xml"/><Relationship Id="rId1666" Type="http://schemas.openxmlformats.org/officeDocument/2006/relationships/customXml" Target="../ink/ink834.xml"/><Relationship Id="rId1873" Type="http://schemas.openxmlformats.org/officeDocument/2006/relationships/image" Target="../media/image935.png"/><Relationship Id="rId1319" Type="http://schemas.openxmlformats.org/officeDocument/2006/relationships/image" Target="../media/image658.png"/><Relationship Id="rId1526" Type="http://schemas.openxmlformats.org/officeDocument/2006/relationships/customXml" Target="../ink/ink764.xml"/><Relationship Id="rId1733" Type="http://schemas.openxmlformats.org/officeDocument/2006/relationships/image" Target="../media/image865.png"/><Relationship Id="rId1940" Type="http://schemas.openxmlformats.org/officeDocument/2006/relationships/customXml" Target="../ink/ink971.xml"/><Relationship Id="rId25" Type="http://schemas.openxmlformats.org/officeDocument/2006/relationships/image" Target="../media/image12.png"/><Relationship Id="rId1800" Type="http://schemas.openxmlformats.org/officeDocument/2006/relationships/customXml" Target="../ink/ink901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062" Type="http://schemas.openxmlformats.org/officeDocument/2006/relationships/image" Target="../media/image1027.png"/><Relationship Id="rId241" Type="http://schemas.openxmlformats.org/officeDocument/2006/relationships/image" Target="../media/image120.png"/><Relationship Id="rId479" Type="http://schemas.openxmlformats.org/officeDocument/2006/relationships/image" Target="../media/image239.png"/><Relationship Id="rId686" Type="http://schemas.openxmlformats.org/officeDocument/2006/relationships/image" Target="../media/image342.png"/><Relationship Id="rId893" Type="http://schemas.openxmlformats.org/officeDocument/2006/relationships/customXml" Target="../ink/ink447.xml"/><Relationship Id="rId339" Type="http://schemas.openxmlformats.org/officeDocument/2006/relationships/image" Target="../media/image169.png"/><Relationship Id="rId546" Type="http://schemas.openxmlformats.org/officeDocument/2006/relationships/customXml" Target="../ink/ink273.xml"/><Relationship Id="rId753" Type="http://schemas.openxmlformats.org/officeDocument/2006/relationships/customXml" Target="../ink/ink377.xml"/><Relationship Id="rId1176" Type="http://schemas.openxmlformats.org/officeDocument/2006/relationships/image" Target="../media/image587.png"/><Relationship Id="rId1383" Type="http://schemas.openxmlformats.org/officeDocument/2006/relationships/image" Target="../media/image690.png"/><Relationship Id="rId2227" Type="http://schemas.openxmlformats.org/officeDocument/2006/relationships/image" Target="../media/image1104.png"/><Relationship Id="rId101" Type="http://schemas.openxmlformats.org/officeDocument/2006/relationships/image" Target="../media/image50.png"/><Relationship Id="rId406" Type="http://schemas.openxmlformats.org/officeDocument/2006/relationships/customXml" Target="../ink/ink203.xml"/><Relationship Id="rId960" Type="http://schemas.openxmlformats.org/officeDocument/2006/relationships/image" Target="../media/image479.png"/><Relationship Id="rId1036" Type="http://schemas.openxmlformats.org/officeDocument/2006/relationships/image" Target="../media/image517.png"/><Relationship Id="rId1243" Type="http://schemas.openxmlformats.org/officeDocument/2006/relationships/customXml" Target="../ink/ink622.xml"/><Relationship Id="rId1590" Type="http://schemas.openxmlformats.org/officeDocument/2006/relationships/customXml" Target="../ink/ink796.xml"/><Relationship Id="rId1688" Type="http://schemas.openxmlformats.org/officeDocument/2006/relationships/customXml" Target="../ink/ink845.xml"/><Relationship Id="rId1895" Type="http://schemas.openxmlformats.org/officeDocument/2006/relationships/image" Target="../media/image946.png"/><Relationship Id="rId613" Type="http://schemas.openxmlformats.org/officeDocument/2006/relationships/customXml" Target="../ink/ink307.xml"/><Relationship Id="rId820" Type="http://schemas.openxmlformats.org/officeDocument/2006/relationships/image" Target="../media/image409.png"/><Relationship Id="rId918" Type="http://schemas.openxmlformats.org/officeDocument/2006/relationships/image" Target="../media/image458.png"/><Relationship Id="rId1450" Type="http://schemas.openxmlformats.org/officeDocument/2006/relationships/customXml" Target="../ink/ink726.xml"/><Relationship Id="rId1548" Type="http://schemas.openxmlformats.org/officeDocument/2006/relationships/customXml" Target="../ink/ink775.xml"/><Relationship Id="rId1755" Type="http://schemas.openxmlformats.org/officeDocument/2006/relationships/image" Target="../media/image876.png"/><Relationship Id="rId1103" Type="http://schemas.openxmlformats.org/officeDocument/2006/relationships/customXml" Target="../ink/ink552.xml"/><Relationship Id="rId1310" Type="http://schemas.openxmlformats.org/officeDocument/2006/relationships/customXml" Target="../ink/ink656.xml"/><Relationship Id="rId1408" Type="http://schemas.openxmlformats.org/officeDocument/2006/relationships/customXml" Target="../ink/ink705.xml"/><Relationship Id="rId1962" Type="http://schemas.openxmlformats.org/officeDocument/2006/relationships/customXml" Target="../ink/ink982.xml"/><Relationship Id="rId47" Type="http://schemas.openxmlformats.org/officeDocument/2006/relationships/image" Target="../media/image23.png"/><Relationship Id="rId1615" Type="http://schemas.openxmlformats.org/officeDocument/2006/relationships/image" Target="../media/image806.png"/><Relationship Id="rId1822" Type="http://schemas.openxmlformats.org/officeDocument/2006/relationships/customXml" Target="../ink/ink912.xml"/><Relationship Id="rId196" Type="http://schemas.openxmlformats.org/officeDocument/2006/relationships/customXml" Target="../ink/ink98.xml"/><Relationship Id="rId2084" Type="http://schemas.openxmlformats.org/officeDocument/2006/relationships/customXml" Target="../ink/ink1046.xml"/><Relationship Id="rId2291" Type="http://schemas.openxmlformats.org/officeDocument/2006/relationships/customXml" Target="../ink/ink1157.xml"/><Relationship Id="rId263" Type="http://schemas.openxmlformats.org/officeDocument/2006/relationships/image" Target="../media/image131.png"/><Relationship Id="rId470" Type="http://schemas.openxmlformats.org/officeDocument/2006/relationships/customXml" Target="../ink/ink235.xml"/><Relationship Id="rId2151" Type="http://schemas.openxmlformats.org/officeDocument/2006/relationships/customXml" Target="../ink/ink1081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customXml" Target="../ink/ink284.xml"/><Relationship Id="rId775" Type="http://schemas.openxmlformats.org/officeDocument/2006/relationships/customXml" Target="../ink/ink388.xml"/><Relationship Id="rId982" Type="http://schemas.openxmlformats.org/officeDocument/2006/relationships/image" Target="../media/image490.png"/><Relationship Id="rId1198" Type="http://schemas.openxmlformats.org/officeDocument/2006/relationships/image" Target="../media/image598.png"/><Relationship Id="rId2011" Type="http://schemas.openxmlformats.org/officeDocument/2006/relationships/image" Target="../media/image1002.png"/><Relationship Id="rId2249" Type="http://schemas.openxmlformats.org/officeDocument/2006/relationships/customXml" Target="../ink/ink1135.xml"/><Relationship Id="rId428" Type="http://schemas.openxmlformats.org/officeDocument/2006/relationships/customXml" Target="../ink/ink214.xml"/><Relationship Id="rId635" Type="http://schemas.openxmlformats.org/officeDocument/2006/relationships/customXml" Target="../ink/ink318.xml"/><Relationship Id="rId842" Type="http://schemas.openxmlformats.org/officeDocument/2006/relationships/image" Target="../media/image420.png"/><Relationship Id="rId1058" Type="http://schemas.openxmlformats.org/officeDocument/2006/relationships/image" Target="../media/image528.png"/><Relationship Id="rId1265" Type="http://schemas.openxmlformats.org/officeDocument/2006/relationships/customXml" Target="../ink/ink633.xml"/><Relationship Id="rId1472" Type="http://schemas.openxmlformats.org/officeDocument/2006/relationships/customXml" Target="../ink/ink737.xml"/><Relationship Id="rId2109" Type="http://schemas.openxmlformats.org/officeDocument/2006/relationships/customXml" Target="../ink/ink1059.xml"/><Relationship Id="rId702" Type="http://schemas.openxmlformats.org/officeDocument/2006/relationships/image" Target="../media/image350.png"/><Relationship Id="rId1125" Type="http://schemas.openxmlformats.org/officeDocument/2006/relationships/customXml" Target="../ink/ink563.xml"/><Relationship Id="rId1332" Type="http://schemas.openxmlformats.org/officeDocument/2006/relationships/customXml" Target="../ink/ink667.xml"/><Relationship Id="rId1777" Type="http://schemas.openxmlformats.org/officeDocument/2006/relationships/image" Target="../media/image887.png"/><Relationship Id="rId1984" Type="http://schemas.openxmlformats.org/officeDocument/2006/relationships/image" Target="../media/image990.png"/><Relationship Id="rId69" Type="http://schemas.openxmlformats.org/officeDocument/2006/relationships/image" Target="../media/image34.png"/><Relationship Id="rId1637" Type="http://schemas.openxmlformats.org/officeDocument/2006/relationships/image" Target="../media/image817.png"/><Relationship Id="rId1844" Type="http://schemas.openxmlformats.org/officeDocument/2006/relationships/customXml" Target="../ink/ink923.xml"/><Relationship Id="rId1704" Type="http://schemas.openxmlformats.org/officeDocument/2006/relationships/customXml" Target="../ink/ink853.xml"/><Relationship Id="rId285" Type="http://schemas.openxmlformats.org/officeDocument/2006/relationships/image" Target="../media/image142.png"/><Relationship Id="rId1911" Type="http://schemas.openxmlformats.org/officeDocument/2006/relationships/image" Target="../media/image954.png"/><Relationship Id="rId492" Type="http://schemas.openxmlformats.org/officeDocument/2006/relationships/customXml" Target="../ink/ink246.xml"/><Relationship Id="rId797" Type="http://schemas.openxmlformats.org/officeDocument/2006/relationships/customXml" Target="../ink/ink399.xml"/><Relationship Id="rId2173" Type="http://schemas.openxmlformats.org/officeDocument/2006/relationships/customXml" Target="../ink/ink1094.xml"/><Relationship Id="rId145" Type="http://schemas.openxmlformats.org/officeDocument/2006/relationships/image" Target="../media/image72.png"/><Relationship Id="rId352" Type="http://schemas.openxmlformats.org/officeDocument/2006/relationships/customXml" Target="../ink/ink176.xml"/><Relationship Id="rId1287" Type="http://schemas.openxmlformats.org/officeDocument/2006/relationships/image" Target="../media/image642.png"/><Relationship Id="rId2033" Type="http://schemas.openxmlformats.org/officeDocument/2006/relationships/image" Target="../media/image1013.png"/><Relationship Id="rId2240" Type="http://schemas.openxmlformats.org/officeDocument/2006/relationships/image" Target="../media/image1110.png"/><Relationship Id="rId212" Type="http://schemas.openxmlformats.org/officeDocument/2006/relationships/customXml" Target="../ink/ink106.xml"/><Relationship Id="rId657" Type="http://schemas.openxmlformats.org/officeDocument/2006/relationships/customXml" Target="../ink/ink329.xml"/><Relationship Id="rId864" Type="http://schemas.openxmlformats.org/officeDocument/2006/relationships/image" Target="../media/image431.png"/><Relationship Id="rId1494" Type="http://schemas.openxmlformats.org/officeDocument/2006/relationships/customXml" Target="../ink/ink748.xml"/><Relationship Id="rId1799" Type="http://schemas.openxmlformats.org/officeDocument/2006/relationships/image" Target="../media/image898.png"/><Relationship Id="rId2100" Type="http://schemas.openxmlformats.org/officeDocument/2006/relationships/image" Target="../media/image1045.png"/><Relationship Id="rId517" Type="http://schemas.openxmlformats.org/officeDocument/2006/relationships/image" Target="../media/image258.png"/><Relationship Id="rId724" Type="http://schemas.openxmlformats.org/officeDocument/2006/relationships/image" Target="../media/image361.png"/><Relationship Id="rId931" Type="http://schemas.openxmlformats.org/officeDocument/2006/relationships/customXml" Target="../ink/ink466.xml"/><Relationship Id="rId1147" Type="http://schemas.openxmlformats.org/officeDocument/2006/relationships/customXml" Target="../ink/ink574.xml"/><Relationship Id="rId1354" Type="http://schemas.openxmlformats.org/officeDocument/2006/relationships/customXml" Target="../ink/ink678.xml"/><Relationship Id="rId1561" Type="http://schemas.openxmlformats.org/officeDocument/2006/relationships/image" Target="../media/image779.png"/><Relationship Id="rId60" Type="http://schemas.openxmlformats.org/officeDocument/2006/relationships/customXml" Target="../ink/ink30.xml"/><Relationship Id="rId1007" Type="http://schemas.openxmlformats.org/officeDocument/2006/relationships/customXml" Target="../ink/ink504.xml"/><Relationship Id="rId1214" Type="http://schemas.openxmlformats.org/officeDocument/2006/relationships/image" Target="../media/image606.png"/><Relationship Id="rId1421" Type="http://schemas.openxmlformats.org/officeDocument/2006/relationships/image" Target="../media/image709.png"/><Relationship Id="rId1659" Type="http://schemas.openxmlformats.org/officeDocument/2006/relationships/image" Target="../media/image828.png"/><Relationship Id="rId1866" Type="http://schemas.openxmlformats.org/officeDocument/2006/relationships/customXml" Target="../ink/ink934.xml"/><Relationship Id="rId1519" Type="http://schemas.openxmlformats.org/officeDocument/2006/relationships/image" Target="../media/image758.png"/><Relationship Id="rId1726" Type="http://schemas.openxmlformats.org/officeDocument/2006/relationships/customXml" Target="../ink/ink864.xml"/><Relationship Id="rId1933" Type="http://schemas.openxmlformats.org/officeDocument/2006/relationships/image" Target="../media/image965.png"/><Relationship Id="rId18" Type="http://schemas.openxmlformats.org/officeDocument/2006/relationships/customXml" Target="../ink/ink9.xml"/><Relationship Id="rId2195" Type="http://schemas.openxmlformats.org/officeDocument/2006/relationships/image" Target="../media/image1089.png"/><Relationship Id="rId167" Type="http://schemas.openxmlformats.org/officeDocument/2006/relationships/image" Target="../media/image83.png"/><Relationship Id="rId374" Type="http://schemas.openxmlformats.org/officeDocument/2006/relationships/customXml" Target="../ink/ink187.xml"/><Relationship Id="rId581" Type="http://schemas.openxmlformats.org/officeDocument/2006/relationships/customXml" Target="../ink/ink291.xml"/><Relationship Id="rId2055" Type="http://schemas.openxmlformats.org/officeDocument/2006/relationships/customXml" Target="../ink/ink1031.xml"/><Relationship Id="rId2262" Type="http://schemas.openxmlformats.org/officeDocument/2006/relationships/image" Target="../media/image1120.png"/><Relationship Id="rId234" Type="http://schemas.openxmlformats.org/officeDocument/2006/relationships/customXml" Target="../ink/ink117.xml"/><Relationship Id="rId679" Type="http://schemas.openxmlformats.org/officeDocument/2006/relationships/customXml" Target="../ink/ink340.xml"/><Relationship Id="rId886" Type="http://schemas.openxmlformats.org/officeDocument/2006/relationships/image" Target="../media/image442.png"/><Relationship Id="rId2" Type="http://schemas.openxmlformats.org/officeDocument/2006/relationships/customXml" Target="../ink/ink1.xml"/><Relationship Id="rId441" Type="http://schemas.openxmlformats.org/officeDocument/2006/relationships/image" Target="../media/image220.png"/><Relationship Id="rId539" Type="http://schemas.openxmlformats.org/officeDocument/2006/relationships/image" Target="../media/image269.png"/><Relationship Id="rId746" Type="http://schemas.openxmlformats.org/officeDocument/2006/relationships/image" Target="../media/image372.png"/><Relationship Id="rId1071" Type="http://schemas.openxmlformats.org/officeDocument/2006/relationships/customXml" Target="../ink/ink536.xml"/><Relationship Id="rId1169" Type="http://schemas.openxmlformats.org/officeDocument/2006/relationships/customXml" Target="../ink/ink585.xml"/><Relationship Id="rId1376" Type="http://schemas.openxmlformats.org/officeDocument/2006/relationships/customXml" Target="../ink/ink689.xml"/><Relationship Id="rId1583" Type="http://schemas.openxmlformats.org/officeDocument/2006/relationships/image" Target="../media/image790.png"/><Relationship Id="rId2122" Type="http://schemas.openxmlformats.org/officeDocument/2006/relationships/customXml" Target="../ink/ink1066.xml"/><Relationship Id="rId301" Type="http://schemas.openxmlformats.org/officeDocument/2006/relationships/image" Target="../media/image150.png"/><Relationship Id="rId953" Type="http://schemas.openxmlformats.org/officeDocument/2006/relationships/customXml" Target="../ink/ink477.xml"/><Relationship Id="rId1029" Type="http://schemas.openxmlformats.org/officeDocument/2006/relationships/customXml" Target="../ink/ink515.xml"/><Relationship Id="rId1236" Type="http://schemas.openxmlformats.org/officeDocument/2006/relationships/image" Target="../media/image617.png"/><Relationship Id="rId1790" Type="http://schemas.openxmlformats.org/officeDocument/2006/relationships/customXml" Target="../ink/ink896.xml"/><Relationship Id="rId1888" Type="http://schemas.openxmlformats.org/officeDocument/2006/relationships/customXml" Target="../ink/ink945.xml"/><Relationship Id="rId82" Type="http://schemas.openxmlformats.org/officeDocument/2006/relationships/customXml" Target="../ink/ink41.xml"/><Relationship Id="rId606" Type="http://schemas.openxmlformats.org/officeDocument/2006/relationships/image" Target="../media/image302.png"/><Relationship Id="rId813" Type="http://schemas.openxmlformats.org/officeDocument/2006/relationships/customXml" Target="../ink/ink407.xml"/><Relationship Id="rId1443" Type="http://schemas.openxmlformats.org/officeDocument/2006/relationships/image" Target="../media/image720.png"/><Relationship Id="rId1650" Type="http://schemas.openxmlformats.org/officeDocument/2006/relationships/customXml" Target="../ink/ink826.xml"/><Relationship Id="rId1748" Type="http://schemas.openxmlformats.org/officeDocument/2006/relationships/customXml" Target="../ink/ink875.xml"/><Relationship Id="rId1303" Type="http://schemas.openxmlformats.org/officeDocument/2006/relationships/image" Target="../media/image650.png"/><Relationship Id="rId1510" Type="http://schemas.openxmlformats.org/officeDocument/2006/relationships/customXml" Target="../ink/ink756.xml"/><Relationship Id="rId1955" Type="http://schemas.openxmlformats.org/officeDocument/2006/relationships/image" Target="../media/image976.png"/><Relationship Id="rId1608" Type="http://schemas.openxmlformats.org/officeDocument/2006/relationships/customXml" Target="../ink/ink805.xml"/><Relationship Id="rId1815" Type="http://schemas.openxmlformats.org/officeDocument/2006/relationships/image" Target="../media/image90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2077" Type="http://schemas.openxmlformats.org/officeDocument/2006/relationships/customXml" Target="../ink/ink1042.xml"/><Relationship Id="rId2284" Type="http://schemas.openxmlformats.org/officeDocument/2006/relationships/customXml" Target="../ink/ink1153.xml"/><Relationship Id="rId256" Type="http://schemas.openxmlformats.org/officeDocument/2006/relationships/customXml" Target="../ink/ink128.xml"/><Relationship Id="rId463" Type="http://schemas.openxmlformats.org/officeDocument/2006/relationships/image" Target="../media/image231.png"/><Relationship Id="rId670" Type="http://schemas.openxmlformats.org/officeDocument/2006/relationships/image" Target="../media/image334.png"/><Relationship Id="rId1093" Type="http://schemas.openxmlformats.org/officeDocument/2006/relationships/customXml" Target="../ink/ink547.xml"/><Relationship Id="rId2144" Type="http://schemas.openxmlformats.org/officeDocument/2006/relationships/image" Target="../media/image1066.png"/><Relationship Id="rId116" Type="http://schemas.openxmlformats.org/officeDocument/2006/relationships/customXml" Target="../ink/ink58.xml"/><Relationship Id="rId323" Type="http://schemas.openxmlformats.org/officeDocument/2006/relationships/image" Target="../media/image161.png"/><Relationship Id="rId530" Type="http://schemas.openxmlformats.org/officeDocument/2006/relationships/customXml" Target="../ink/ink265.xml"/><Relationship Id="rId768" Type="http://schemas.openxmlformats.org/officeDocument/2006/relationships/image" Target="../media/image383.png"/><Relationship Id="rId975" Type="http://schemas.openxmlformats.org/officeDocument/2006/relationships/customXml" Target="../ink/ink488.xml"/><Relationship Id="rId1160" Type="http://schemas.openxmlformats.org/officeDocument/2006/relationships/image" Target="../media/image579.png"/><Relationship Id="rId1398" Type="http://schemas.openxmlformats.org/officeDocument/2006/relationships/customXml" Target="../ink/ink700.xml"/><Relationship Id="rId2004" Type="http://schemas.openxmlformats.org/officeDocument/2006/relationships/customXml" Target="../ink/ink1005.xml"/><Relationship Id="rId2211" Type="http://schemas.openxmlformats.org/officeDocument/2006/relationships/customXml" Target="../ink/ink1114.xml"/><Relationship Id="rId628" Type="http://schemas.openxmlformats.org/officeDocument/2006/relationships/image" Target="../media/image313.png"/><Relationship Id="rId835" Type="http://schemas.openxmlformats.org/officeDocument/2006/relationships/customXml" Target="../ink/ink418.xml"/><Relationship Id="rId1258" Type="http://schemas.openxmlformats.org/officeDocument/2006/relationships/image" Target="../media/image628.png"/><Relationship Id="rId1465" Type="http://schemas.openxmlformats.org/officeDocument/2006/relationships/image" Target="../media/image731.png"/><Relationship Id="rId1672" Type="http://schemas.openxmlformats.org/officeDocument/2006/relationships/customXml" Target="../ink/ink837.xml"/><Relationship Id="rId1020" Type="http://schemas.openxmlformats.org/officeDocument/2006/relationships/image" Target="../media/image509.png"/><Relationship Id="rId1118" Type="http://schemas.openxmlformats.org/officeDocument/2006/relationships/image" Target="../media/image558.png"/><Relationship Id="rId1325" Type="http://schemas.openxmlformats.org/officeDocument/2006/relationships/image" Target="../media/image661.png"/><Relationship Id="rId1532" Type="http://schemas.openxmlformats.org/officeDocument/2006/relationships/customXml" Target="../ink/ink767.xml"/><Relationship Id="rId1977" Type="http://schemas.openxmlformats.org/officeDocument/2006/relationships/customXml" Target="../ink/ink990.xml"/><Relationship Id="rId902" Type="http://schemas.openxmlformats.org/officeDocument/2006/relationships/image" Target="../media/image450.png"/><Relationship Id="rId1837" Type="http://schemas.openxmlformats.org/officeDocument/2006/relationships/image" Target="../media/image917.png"/><Relationship Id="rId31" Type="http://schemas.openxmlformats.org/officeDocument/2006/relationships/image" Target="../media/image15.png"/><Relationship Id="rId2099" Type="http://schemas.openxmlformats.org/officeDocument/2006/relationships/customXml" Target="../ink/ink1054.xml"/><Relationship Id="rId180" Type="http://schemas.openxmlformats.org/officeDocument/2006/relationships/customXml" Target="../ink/ink90.xml"/><Relationship Id="rId278" Type="http://schemas.openxmlformats.org/officeDocument/2006/relationships/customXml" Target="../ink/ink139.xml"/><Relationship Id="rId1904" Type="http://schemas.openxmlformats.org/officeDocument/2006/relationships/customXml" Target="../ink/ink953.xml"/><Relationship Id="rId485" Type="http://schemas.openxmlformats.org/officeDocument/2006/relationships/image" Target="../media/image242.png"/><Relationship Id="rId692" Type="http://schemas.openxmlformats.org/officeDocument/2006/relationships/image" Target="../media/image345.png"/><Relationship Id="rId2166" Type="http://schemas.openxmlformats.org/officeDocument/2006/relationships/image" Target="../media/image1076.png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552" Type="http://schemas.openxmlformats.org/officeDocument/2006/relationships/customXml" Target="../ink/ink276.xml"/><Relationship Id="rId997" Type="http://schemas.openxmlformats.org/officeDocument/2006/relationships/customXml" Target="../ink/ink499.xml"/><Relationship Id="rId1182" Type="http://schemas.openxmlformats.org/officeDocument/2006/relationships/image" Target="../media/image590.png"/><Relationship Id="rId2026" Type="http://schemas.openxmlformats.org/officeDocument/2006/relationships/customXml" Target="../ink/ink1016.xml"/><Relationship Id="rId2233" Type="http://schemas.openxmlformats.org/officeDocument/2006/relationships/image" Target="../media/image1107.png"/><Relationship Id="rId205" Type="http://schemas.openxmlformats.org/officeDocument/2006/relationships/image" Target="../media/image102.png"/><Relationship Id="rId412" Type="http://schemas.openxmlformats.org/officeDocument/2006/relationships/customXml" Target="../ink/ink206.xml"/><Relationship Id="rId857" Type="http://schemas.openxmlformats.org/officeDocument/2006/relationships/customXml" Target="../ink/ink429.xml"/><Relationship Id="rId1042" Type="http://schemas.openxmlformats.org/officeDocument/2006/relationships/image" Target="../media/image520.png"/><Relationship Id="rId1487" Type="http://schemas.openxmlformats.org/officeDocument/2006/relationships/image" Target="../media/image742.png"/><Relationship Id="rId1694" Type="http://schemas.openxmlformats.org/officeDocument/2006/relationships/customXml" Target="../ink/ink848.xml"/><Relationship Id="rId2300" Type="http://schemas.openxmlformats.org/officeDocument/2006/relationships/image" Target="../media/image1138.png"/><Relationship Id="rId717" Type="http://schemas.openxmlformats.org/officeDocument/2006/relationships/customXml" Target="../ink/ink359.xml"/><Relationship Id="rId924" Type="http://schemas.openxmlformats.org/officeDocument/2006/relationships/image" Target="../media/image461.png"/><Relationship Id="rId1347" Type="http://schemas.openxmlformats.org/officeDocument/2006/relationships/image" Target="../media/image672.png"/><Relationship Id="rId1554" Type="http://schemas.openxmlformats.org/officeDocument/2006/relationships/customXml" Target="../ink/ink778.xml"/><Relationship Id="rId1761" Type="http://schemas.openxmlformats.org/officeDocument/2006/relationships/image" Target="../media/image879.png"/><Relationship Id="rId1999" Type="http://schemas.openxmlformats.org/officeDocument/2006/relationships/customXml" Target="../ink/ink1002.xml"/><Relationship Id="rId53" Type="http://schemas.openxmlformats.org/officeDocument/2006/relationships/image" Target="../media/image26.png"/><Relationship Id="rId1207" Type="http://schemas.openxmlformats.org/officeDocument/2006/relationships/customXml" Target="../ink/ink604.xml"/><Relationship Id="rId1414" Type="http://schemas.openxmlformats.org/officeDocument/2006/relationships/customXml" Target="../ink/ink708.xml"/><Relationship Id="rId1621" Type="http://schemas.openxmlformats.org/officeDocument/2006/relationships/image" Target="../media/image809.png"/><Relationship Id="rId1859" Type="http://schemas.openxmlformats.org/officeDocument/2006/relationships/image" Target="../media/image928.png"/><Relationship Id="rId1719" Type="http://schemas.openxmlformats.org/officeDocument/2006/relationships/image" Target="../media/image858.png"/><Relationship Id="rId1926" Type="http://schemas.openxmlformats.org/officeDocument/2006/relationships/customXml" Target="../ink/ink964.xml"/><Relationship Id="rId2090" Type="http://schemas.openxmlformats.org/officeDocument/2006/relationships/customXml" Target="../ink/ink1049.xml"/><Relationship Id="rId2188" Type="http://schemas.openxmlformats.org/officeDocument/2006/relationships/customXml" Target="../ink/ink1102.xml"/><Relationship Id="rId367" Type="http://schemas.openxmlformats.org/officeDocument/2006/relationships/image" Target="../media/image183.png"/><Relationship Id="rId574" Type="http://schemas.openxmlformats.org/officeDocument/2006/relationships/customXml" Target="../ink/ink287.xml"/><Relationship Id="rId2048" Type="http://schemas.openxmlformats.org/officeDocument/2006/relationships/image" Target="../media/image1020.png"/><Relationship Id="rId2255" Type="http://schemas.openxmlformats.org/officeDocument/2006/relationships/customXml" Target="../ink/ink1138.xml"/><Relationship Id="rId227" Type="http://schemas.openxmlformats.org/officeDocument/2006/relationships/image" Target="../media/image113.png"/><Relationship Id="rId781" Type="http://schemas.openxmlformats.org/officeDocument/2006/relationships/customXml" Target="../ink/ink391.xml"/><Relationship Id="rId879" Type="http://schemas.openxmlformats.org/officeDocument/2006/relationships/customXml" Target="../ink/ink440.xml"/><Relationship Id="rId434" Type="http://schemas.openxmlformats.org/officeDocument/2006/relationships/customXml" Target="../ink/ink217.xml"/><Relationship Id="rId641" Type="http://schemas.openxmlformats.org/officeDocument/2006/relationships/customXml" Target="../ink/ink321.xml"/><Relationship Id="rId739" Type="http://schemas.openxmlformats.org/officeDocument/2006/relationships/customXml" Target="../ink/ink370.xml"/><Relationship Id="rId1064" Type="http://schemas.openxmlformats.org/officeDocument/2006/relationships/image" Target="../media/image531.png"/><Relationship Id="rId1271" Type="http://schemas.openxmlformats.org/officeDocument/2006/relationships/image" Target="../media/image634.png"/><Relationship Id="rId1369" Type="http://schemas.openxmlformats.org/officeDocument/2006/relationships/image" Target="../media/image683.png"/><Relationship Id="rId1576" Type="http://schemas.openxmlformats.org/officeDocument/2006/relationships/customXml" Target="../ink/ink789.xml"/><Relationship Id="rId2115" Type="http://schemas.openxmlformats.org/officeDocument/2006/relationships/image" Target="../media/image1052.png"/><Relationship Id="rId501" Type="http://schemas.openxmlformats.org/officeDocument/2006/relationships/image" Target="../media/image250.png"/><Relationship Id="rId946" Type="http://schemas.openxmlformats.org/officeDocument/2006/relationships/image" Target="../media/image472.png"/><Relationship Id="rId1131" Type="http://schemas.openxmlformats.org/officeDocument/2006/relationships/customXml" Target="../ink/ink566.xml"/><Relationship Id="rId1229" Type="http://schemas.openxmlformats.org/officeDocument/2006/relationships/customXml" Target="../ink/ink615.xml"/><Relationship Id="rId1783" Type="http://schemas.openxmlformats.org/officeDocument/2006/relationships/image" Target="../media/image890.png"/><Relationship Id="rId1990" Type="http://schemas.openxmlformats.org/officeDocument/2006/relationships/customXml" Target="../ink/ink997.xml"/><Relationship Id="rId75" Type="http://schemas.openxmlformats.org/officeDocument/2006/relationships/image" Target="../media/image37.png"/><Relationship Id="rId806" Type="http://schemas.openxmlformats.org/officeDocument/2006/relationships/image" Target="../media/image402.png"/><Relationship Id="rId1436" Type="http://schemas.openxmlformats.org/officeDocument/2006/relationships/customXml" Target="../ink/ink719.xml"/><Relationship Id="rId1643" Type="http://schemas.openxmlformats.org/officeDocument/2006/relationships/image" Target="../media/image820.png"/><Relationship Id="rId1850" Type="http://schemas.openxmlformats.org/officeDocument/2006/relationships/customXml" Target="../ink/ink926.xml"/><Relationship Id="rId1503" Type="http://schemas.openxmlformats.org/officeDocument/2006/relationships/image" Target="../media/image750.png"/><Relationship Id="rId1710" Type="http://schemas.openxmlformats.org/officeDocument/2006/relationships/customXml" Target="../ink/ink856.xml"/><Relationship Id="rId1948" Type="http://schemas.openxmlformats.org/officeDocument/2006/relationships/customXml" Target="../ink/ink975.xml"/><Relationship Id="rId291" Type="http://schemas.openxmlformats.org/officeDocument/2006/relationships/image" Target="../media/image145.png"/><Relationship Id="rId1808" Type="http://schemas.openxmlformats.org/officeDocument/2006/relationships/customXml" Target="../ink/ink905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96" Type="http://schemas.openxmlformats.org/officeDocument/2006/relationships/image" Target="../media/image297.png"/><Relationship Id="rId2277" Type="http://schemas.openxmlformats.org/officeDocument/2006/relationships/image" Target="../media/image1127.png"/><Relationship Id="rId249" Type="http://schemas.openxmlformats.org/officeDocument/2006/relationships/image" Target="../media/image124.png"/><Relationship Id="rId456" Type="http://schemas.openxmlformats.org/officeDocument/2006/relationships/customXml" Target="../ink/ink228.xml"/><Relationship Id="rId663" Type="http://schemas.openxmlformats.org/officeDocument/2006/relationships/customXml" Target="../ink/ink332.xml"/><Relationship Id="rId870" Type="http://schemas.openxmlformats.org/officeDocument/2006/relationships/image" Target="../media/image434.png"/><Relationship Id="rId1086" Type="http://schemas.openxmlformats.org/officeDocument/2006/relationships/image" Target="../media/image542.png"/><Relationship Id="rId1293" Type="http://schemas.openxmlformats.org/officeDocument/2006/relationships/image" Target="../media/image645.png"/><Relationship Id="rId2137" Type="http://schemas.openxmlformats.org/officeDocument/2006/relationships/customXml" Target="../ink/ink1074.xml"/><Relationship Id="rId109" Type="http://schemas.openxmlformats.org/officeDocument/2006/relationships/image" Target="../media/image54.png"/><Relationship Id="rId316" Type="http://schemas.openxmlformats.org/officeDocument/2006/relationships/customXml" Target="../ink/ink158.xml"/><Relationship Id="rId523" Type="http://schemas.openxmlformats.org/officeDocument/2006/relationships/image" Target="../media/image261.png"/><Relationship Id="rId968" Type="http://schemas.openxmlformats.org/officeDocument/2006/relationships/image" Target="../media/image483.png"/><Relationship Id="rId1153" Type="http://schemas.openxmlformats.org/officeDocument/2006/relationships/customXml" Target="../ink/ink577.xml"/><Relationship Id="rId1598" Type="http://schemas.openxmlformats.org/officeDocument/2006/relationships/customXml" Target="../ink/ink800.xml"/><Relationship Id="rId2204" Type="http://schemas.openxmlformats.org/officeDocument/2006/relationships/image" Target="../media/image1093.png"/><Relationship Id="rId97" Type="http://schemas.openxmlformats.org/officeDocument/2006/relationships/image" Target="../media/image48.png"/><Relationship Id="rId730" Type="http://schemas.openxmlformats.org/officeDocument/2006/relationships/image" Target="../media/image364.png"/><Relationship Id="rId828" Type="http://schemas.openxmlformats.org/officeDocument/2006/relationships/image" Target="../media/image413.png"/><Relationship Id="rId1013" Type="http://schemas.openxmlformats.org/officeDocument/2006/relationships/customXml" Target="../ink/ink507.xml"/><Relationship Id="rId1360" Type="http://schemas.openxmlformats.org/officeDocument/2006/relationships/customXml" Target="../ink/ink681.xml"/><Relationship Id="rId1458" Type="http://schemas.openxmlformats.org/officeDocument/2006/relationships/customXml" Target="../ink/ink730.xml"/><Relationship Id="rId1665" Type="http://schemas.openxmlformats.org/officeDocument/2006/relationships/image" Target="../media/image831.png"/><Relationship Id="rId1872" Type="http://schemas.openxmlformats.org/officeDocument/2006/relationships/customXml" Target="../ink/ink937.xml"/><Relationship Id="rId1220" Type="http://schemas.openxmlformats.org/officeDocument/2006/relationships/image" Target="../media/image609.png"/><Relationship Id="rId1318" Type="http://schemas.openxmlformats.org/officeDocument/2006/relationships/customXml" Target="../ink/ink660.xml"/><Relationship Id="rId1525" Type="http://schemas.openxmlformats.org/officeDocument/2006/relationships/image" Target="../media/image761.png"/><Relationship Id="rId1732" Type="http://schemas.openxmlformats.org/officeDocument/2006/relationships/customXml" Target="../ink/ink867.xml"/><Relationship Id="rId24" Type="http://schemas.openxmlformats.org/officeDocument/2006/relationships/customXml" Target="../ink/ink12.xml"/><Relationship Id="rId2299" Type="http://schemas.openxmlformats.org/officeDocument/2006/relationships/customXml" Target="../ink/ink1161.xml"/><Relationship Id="rId173" Type="http://schemas.openxmlformats.org/officeDocument/2006/relationships/image" Target="../media/image86.png"/><Relationship Id="rId380" Type="http://schemas.openxmlformats.org/officeDocument/2006/relationships/customXml" Target="../ink/ink190.xml"/><Relationship Id="rId2061" Type="http://schemas.openxmlformats.org/officeDocument/2006/relationships/customXml" Target="../ink/ink1034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685" Type="http://schemas.openxmlformats.org/officeDocument/2006/relationships/customXml" Target="../ink/ink343.xml"/><Relationship Id="rId892" Type="http://schemas.openxmlformats.org/officeDocument/2006/relationships/image" Target="../media/image445.png"/><Relationship Id="rId2159" Type="http://schemas.openxmlformats.org/officeDocument/2006/relationships/image" Target="../media/image1073.png"/><Relationship Id="rId100" Type="http://schemas.openxmlformats.org/officeDocument/2006/relationships/customXml" Target="../ink/ink50.xml"/><Relationship Id="rId338" Type="http://schemas.openxmlformats.org/officeDocument/2006/relationships/customXml" Target="../ink/ink169.xml"/><Relationship Id="rId545" Type="http://schemas.openxmlformats.org/officeDocument/2006/relationships/image" Target="../media/image272.png"/><Relationship Id="rId752" Type="http://schemas.openxmlformats.org/officeDocument/2006/relationships/image" Target="../media/image375.png"/><Relationship Id="rId1175" Type="http://schemas.openxmlformats.org/officeDocument/2006/relationships/customXml" Target="../ink/ink588.xml"/><Relationship Id="rId1382" Type="http://schemas.openxmlformats.org/officeDocument/2006/relationships/customXml" Target="../ink/ink692.xml"/><Relationship Id="rId2019" Type="http://schemas.openxmlformats.org/officeDocument/2006/relationships/image" Target="../media/image1006.png"/><Relationship Id="rId2226" Type="http://schemas.openxmlformats.org/officeDocument/2006/relationships/customXml" Target="../ink/ink1122.xml"/><Relationship Id="rId405" Type="http://schemas.openxmlformats.org/officeDocument/2006/relationships/image" Target="../media/image202.png"/><Relationship Id="rId612" Type="http://schemas.openxmlformats.org/officeDocument/2006/relationships/image" Target="../media/image305.png"/><Relationship Id="rId1035" Type="http://schemas.openxmlformats.org/officeDocument/2006/relationships/customXml" Target="../ink/ink518.xml"/><Relationship Id="rId1242" Type="http://schemas.openxmlformats.org/officeDocument/2006/relationships/image" Target="../media/image620.png"/><Relationship Id="rId1687" Type="http://schemas.openxmlformats.org/officeDocument/2006/relationships/image" Target="../media/image842.png"/><Relationship Id="rId1894" Type="http://schemas.openxmlformats.org/officeDocument/2006/relationships/customXml" Target="../ink/ink948.xml"/><Relationship Id="rId917" Type="http://schemas.openxmlformats.org/officeDocument/2006/relationships/customXml" Target="../ink/ink459.xml"/><Relationship Id="rId1102" Type="http://schemas.openxmlformats.org/officeDocument/2006/relationships/image" Target="../media/image550.png"/><Relationship Id="rId1547" Type="http://schemas.openxmlformats.org/officeDocument/2006/relationships/image" Target="../media/image772.png"/><Relationship Id="rId1754" Type="http://schemas.openxmlformats.org/officeDocument/2006/relationships/customXml" Target="../ink/ink878.xml"/><Relationship Id="rId1961" Type="http://schemas.openxmlformats.org/officeDocument/2006/relationships/image" Target="../media/image979.png"/><Relationship Id="rId46" Type="http://schemas.openxmlformats.org/officeDocument/2006/relationships/customXml" Target="../ink/ink23.xml"/><Relationship Id="rId1407" Type="http://schemas.openxmlformats.org/officeDocument/2006/relationships/image" Target="../media/image702.png"/><Relationship Id="rId1614" Type="http://schemas.openxmlformats.org/officeDocument/2006/relationships/customXml" Target="../ink/ink808.xml"/><Relationship Id="rId1821" Type="http://schemas.openxmlformats.org/officeDocument/2006/relationships/image" Target="../media/image909.png"/><Relationship Id="rId195" Type="http://schemas.openxmlformats.org/officeDocument/2006/relationships/image" Target="../media/image97.png"/><Relationship Id="rId1919" Type="http://schemas.openxmlformats.org/officeDocument/2006/relationships/image" Target="../media/image958.png"/><Relationship Id="rId2083" Type="http://schemas.openxmlformats.org/officeDocument/2006/relationships/customXml" Target="../ink/ink1045.xml"/><Relationship Id="rId2290" Type="http://schemas.openxmlformats.org/officeDocument/2006/relationships/image" Target="../media/image1133.png"/><Relationship Id="rId262" Type="http://schemas.openxmlformats.org/officeDocument/2006/relationships/customXml" Target="../ink/ink131.xml"/><Relationship Id="rId567" Type="http://schemas.openxmlformats.org/officeDocument/2006/relationships/image" Target="../media/image283.png"/><Relationship Id="rId1197" Type="http://schemas.openxmlformats.org/officeDocument/2006/relationships/customXml" Target="../ink/ink599.xml"/><Relationship Id="rId2150" Type="http://schemas.openxmlformats.org/officeDocument/2006/relationships/image" Target="../media/image1069.png"/><Relationship Id="rId2248" Type="http://schemas.openxmlformats.org/officeDocument/2006/relationships/customXml" Target="../ink/ink1134.xml"/><Relationship Id="rId122" Type="http://schemas.openxmlformats.org/officeDocument/2006/relationships/customXml" Target="../ink/ink61.xml"/><Relationship Id="rId774" Type="http://schemas.openxmlformats.org/officeDocument/2006/relationships/image" Target="../media/image386.png"/><Relationship Id="rId981" Type="http://schemas.openxmlformats.org/officeDocument/2006/relationships/customXml" Target="../ink/ink491.xml"/><Relationship Id="rId1057" Type="http://schemas.openxmlformats.org/officeDocument/2006/relationships/customXml" Target="../ink/ink529.xml"/><Relationship Id="rId2010" Type="http://schemas.openxmlformats.org/officeDocument/2006/relationships/customXml" Target="../ink/ink1008.xml"/><Relationship Id="rId427" Type="http://schemas.openxmlformats.org/officeDocument/2006/relationships/image" Target="../media/image213.png"/><Relationship Id="rId634" Type="http://schemas.openxmlformats.org/officeDocument/2006/relationships/image" Target="../media/image316.png"/><Relationship Id="rId841" Type="http://schemas.openxmlformats.org/officeDocument/2006/relationships/customXml" Target="../ink/ink421.xml"/><Relationship Id="rId1264" Type="http://schemas.openxmlformats.org/officeDocument/2006/relationships/image" Target="../media/image631.png"/><Relationship Id="rId1471" Type="http://schemas.openxmlformats.org/officeDocument/2006/relationships/image" Target="../media/image734.png"/><Relationship Id="rId1569" Type="http://schemas.openxmlformats.org/officeDocument/2006/relationships/image" Target="../media/image783.png"/><Relationship Id="rId2108" Type="http://schemas.openxmlformats.org/officeDocument/2006/relationships/image" Target="../media/image1049.png"/><Relationship Id="rId701" Type="http://schemas.openxmlformats.org/officeDocument/2006/relationships/customXml" Target="../ink/ink351.xml"/><Relationship Id="rId939" Type="http://schemas.openxmlformats.org/officeDocument/2006/relationships/customXml" Target="../ink/ink470.xml"/><Relationship Id="rId1124" Type="http://schemas.openxmlformats.org/officeDocument/2006/relationships/image" Target="../media/image561.png"/><Relationship Id="rId1331" Type="http://schemas.openxmlformats.org/officeDocument/2006/relationships/image" Target="../media/image664.png"/><Relationship Id="rId1776" Type="http://schemas.openxmlformats.org/officeDocument/2006/relationships/customXml" Target="../ink/ink889.xml"/><Relationship Id="rId1983" Type="http://schemas.openxmlformats.org/officeDocument/2006/relationships/customXml" Target="../ink/ink993.xml"/><Relationship Id="rId68" Type="http://schemas.openxmlformats.org/officeDocument/2006/relationships/customXml" Target="../ink/ink34.xml"/><Relationship Id="rId1429" Type="http://schemas.openxmlformats.org/officeDocument/2006/relationships/image" Target="../media/image713.png"/><Relationship Id="rId1636" Type="http://schemas.openxmlformats.org/officeDocument/2006/relationships/customXml" Target="../ink/ink819.xml"/><Relationship Id="rId1843" Type="http://schemas.openxmlformats.org/officeDocument/2006/relationships/image" Target="../media/image920.png"/><Relationship Id="rId1703" Type="http://schemas.openxmlformats.org/officeDocument/2006/relationships/image" Target="../media/image850.png"/><Relationship Id="rId1910" Type="http://schemas.openxmlformats.org/officeDocument/2006/relationships/customXml" Target="../ink/ink956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2172" Type="http://schemas.openxmlformats.org/officeDocument/2006/relationships/customXml" Target="../ink/ink1093.xml"/><Relationship Id="rId144" Type="http://schemas.openxmlformats.org/officeDocument/2006/relationships/customXml" Target="../ink/ink72.xml"/><Relationship Id="rId589" Type="http://schemas.openxmlformats.org/officeDocument/2006/relationships/customXml" Target="../ink/ink295.xml"/><Relationship Id="rId796" Type="http://schemas.openxmlformats.org/officeDocument/2006/relationships/image" Target="../media/image397.png"/><Relationship Id="rId351" Type="http://schemas.openxmlformats.org/officeDocument/2006/relationships/image" Target="../media/image175.png"/><Relationship Id="rId449" Type="http://schemas.openxmlformats.org/officeDocument/2006/relationships/image" Target="../media/image224.png"/><Relationship Id="rId656" Type="http://schemas.openxmlformats.org/officeDocument/2006/relationships/image" Target="../media/image327.png"/><Relationship Id="rId863" Type="http://schemas.openxmlformats.org/officeDocument/2006/relationships/customXml" Target="../ink/ink432.xml"/><Relationship Id="rId1079" Type="http://schemas.openxmlformats.org/officeDocument/2006/relationships/customXml" Target="../ink/ink540.xml"/><Relationship Id="rId1286" Type="http://schemas.openxmlformats.org/officeDocument/2006/relationships/customXml" Target="../ink/ink644.xml"/><Relationship Id="rId1493" Type="http://schemas.openxmlformats.org/officeDocument/2006/relationships/image" Target="../media/image745.png"/><Relationship Id="rId2032" Type="http://schemas.openxmlformats.org/officeDocument/2006/relationships/customXml" Target="../ink/ink1019.xml"/><Relationship Id="rId211" Type="http://schemas.openxmlformats.org/officeDocument/2006/relationships/image" Target="../media/image105.png"/><Relationship Id="rId309" Type="http://schemas.openxmlformats.org/officeDocument/2006/relationships/image" Target="../media/image154.png"/><Relationship Id="rId516" Type="http://schemas.openxmlformats.org/officeDocument/2006/relationships/customXml" Target="../ink/ink258.xml"/><Relationship Id="rId1146" Type="http://schemas.openxmlformats.org/officeDocument/2006/relationships/image" Target="../media/image572.png"/><Relationship Id="rId1798" Type="http://schemas.openxmlformats.org/officeDocument/2006/relationships/customXml" Target="../ink/ink900.xml"/><Relationship Id="rId723" Type="http://schemas.openxmlformats.org/officeDocument/2006/relationships/customXml" Target="../ink/ink362.xml"/><Relationship Id="rId930" Type="http://schemas.openxmlformats.org/officeDocument/2006/relationships/image" Target="../media/image464.png"/><Relationship Id="rId1006" Type="http://schemas.openxmlformats.org/officeDocument/2006/relationships/image" Target="../media/image502.png"/><Relationship Id="rId1353" Type="http://schemas.openxmlformats.org/officeDocument/2006/relationships/image" Target="../media/image675.png"/><Relationship Id="rId1560" Type="http://schemas.openxmlformats.org/officeDocument/2006/relationships/customXml" Target="../ink/ink781.xml"/><Relationship Id="rId1658" Type="http://schemas.openxmlformats.org/officeDocument/2006/relationships/customXml" Target="../ink/ink830.xml"/><Relationship Id="rId1865" Type="http://schemas.openxmlformats.org/officeDocument/2006/relationships/image" Target="../media/image931.png"/><Relationship Id="rId1213" Type="http://schemas.openxmlformats.org/officeDocument/2006/relationships/customXml" Target="../ink/ink607.xml"/><Relationship Id="rId1420" Type="http://schemas.openxmlformats.org/officeDocument/2006/relationships/customXml" Target="../ink/ink711.xml"/><Relationship Id="rId1518" Type="http://schemas.openxmlformats.org/officeDocument/2006/relationships/customXml" Target="../ink/ink760.xml"/><Relationship Id="rId1725" Type="http://schemas.openxmlformats.org/officeDocument/2006/relationships/image" Target="../media/image861.png"/><Relationship Id="rId1932" Type="http://schemas.openxmlformats.org/officeDocument/2006/relationships/customXml" Target="../ink/ink967.xml"/><Relationship Id="rId17" Type="http://schemas.openxmlformats.org/officeDocument/2006/relationships/image" Target="../media/image8.png"/><Relationship Id="rId2194" Type="http://schemas.openxmlformats.org/officeDocument/2006/relationships/customXml" Target="../ink/ink1105.xml"/><Relationship Id="rId166" Type="http://schemas.openxmlformats.org/officeDocument/2006/relationships/customXml" Target="../ink/ink83.xml"/><Relationship Id="rId373" Type="http://schemas.openxmlformats.org/officeDocument/2006/relationships/image" Target="../media/image186.png"/><Relationship Id="rId580" Type="http://schemas.openxmlformats.org/officeDocument/2006/relationships/image" Target="../media/image289.png"/><Relationship Id="rId2054" Type="http://schemas.openxmlformats.org/officeDocument/2006/relationships/image" Target="../media/image1023.png"/><Relationship Id="rId2261" Type="http://schemas.openxmlformats.org/officeDocument/2006/relationships/customXml" Target="../ink/ink1141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678" Type="http://schemas.openxmlformats.org/officeDocument/2006/relationships/image" Target="../media/image338.png"/><Relationship Id="rId885" Type="http://schemas.openxmlformats.org/officeDocument/2006/relationships/customXml" Target="../ink/ink443.xml"/><Relationship Id="rId1070" Type="http://schemas.openxmlformats.org/officeDocument/2006/relationships/image" Target="../media/image534.png"/><Relationship Id="rId2121" Type="http://schemas.openxmlformats.org/officeDocument/2006/relationships/image" Target="../media/image1055.png"/><Relationship Id="rId300" Type="http://schemas.openxmlformats.org/officeDocument/2006/relationships/customXml" Target="../ink/ink150.xml"/><Relationship Id="rId538" Type="http://schemas.openxmlformats.org/officeDocument/2006/relationships/customXml" Target="../ink/ink269.xml"/><Relationship Id="rId745" Type="http://schemas.openxmlformats.org/officeDocument/2006/relationships/customXml" Target="../ink/ink373.xml"/><Relationship Id="rId952" Type="http://schemas.openxmlformats.org/officeDocument/2006/relationships/image" Target="../media/image475.png"/><Relationship Id="rId1168" Type="http://schemas.openxmlformats.org/officeDocument/2006/relationships/image" Target="../media/image583.png"/><Relationship Id="rId1375" Type="http://schemas.openxmlformats.org/officeDocument/2006/relationships/image" Target="../media/image686.png"/><Relationship Id="rId1582" Type="http://schemas.openxmlformats.org/officeDocument/2006/relationships/customXml" Target="../ink/ink792.xml"/><Relationship Id="rId2219" Type="http://schemas.openxmlformats.org/officeDocument/2006/relationships/customXml" Target="../ink/ink1118.xml"/><Relationship Id="rId81" Type="http://schemas.openxmlformats.org/officeDocument/2006/relationships/image" Target="../media/image40.png"/><Relationship Id="rId605" Type="http://schemas.openxmlformats.org/officeDocument/2006/relationships/customXml" Target="../ink/ink303.xml"/><Relationship Id="rId812" Type="http://schemas.openxmlformats.org/officeDocument/2006/relationships/image" Target="../media/image405.png"/><Relationship Id="rId1028" Type="http://schemas.openxmlformats.org/officeDocument/2006/relationships/image" Target="../media/image513.png"/><Relationship Id="rId1235" Type="http://schemas.openxmlformats.org/officeDocument/2006/relationships/customXml" Target="../ink/ink618.xml"/><Relationship Id="rId1442" Type="http://schemas.openxmlformats.org/officeDocument/2006/relationships/customXml" Target="../ink/ink722.xml"/><Relationship Id="rId1887" Type="http://schemas.openxmlformats.org/officeDocument/2006/relationships/image" Target="../media/image942.png"/><Relationship Id="rId1302" Type="http://schemas.openxmlformats.org/officeDocument/2006/relationships/customXml" Target="../ink/ink652.xml"/><Relationship Id="rId1747" Type="http://schemas.openxmlformats.org/officeDocument/2006/relationships/image" Target="../media/image872.png"/><Relationship Id="rId1954" Type="http://schemas.openxmlformats.org/officeDocument/2006/relationships/customXml" Target="../ink/ink978.xml"/><Relationship Id="rId39" Type="http://schemas.openxmlformats.org/officeDocument/2006/relationships/image" Target="../media/image19.png"/><Relationship Id="rId1607" Type="http://schemas.openxmlformats.org/officeDocument/2006/relationships/image" Target="../media/image802.png"/><Relationship Id="rId1814" Type="http://schemas.openxmlformats.org/officeDocument/2006/relationships/customXml" Target="../ink/ink908.xml"/><Relationship Id="rId188" Type="http://schemas.openxmlformats.org/officeDocument/2006/relationships/customXml" Target="../ink/ink94.xml"/><Relationship Id="rId395" Type="http://schemas.openxmlformats.org/officeDocument/2006/relationships/image" Target="../media/image197.png"/><Relationship Id="rId2076" Type="http://schemas.openxmlformats.org/officeDocument/2006/relationships/image" Target="../media/image1034.png"/><Relationship Id="rId2283" Type="http://schemas.openxmlformats.org/officeDocument/2006/relationships/image" Target="../media/image1130.png"/><Relationship Id="rId255" Type="http://schemas.openxmlformats.org/officeDocument/2006/relationships/image" Target="../media/image127.png"/><Relationship Id="rId462" Type="http://schemas.openxmlformats.org/officeDocument/2006/relationships/customXml" Target="../ink/ink231.xml"/><Relationship Id="rId1092" Type="http://schemas.openxmlformats.org/officeDocument/2006/relationships/image" Target="../media/image545.png"/><Relationship Id="rId1397" Type="http://schemas.openxmlformats.org/officeDocument/2006/relationships/image" Target="../media/image697.png"/><Relationship Id="rId2143" Type="http://schemas.openxmlformats.org/officeDocument/2006/relationships/customXml" Target="../ink/ink1077.xml"/><Relationship Id="rId115" Type="http://schemas.openxmlformats.org/officeDocument/2006/relationships/image" Target="../media/image57.png"/><Relationship Id="rId322" Type="http://schemas.openxmlformats.org/officeDocument/2006/relationships/customXml" Target="../ink/ink161.xml"/><Relationship Id="rId767" Type="http://schemas.openxmlformats.org/officeDocument/2006/relationships/customXml" Target="../ink/ink384.xml"/><Relationship Id="rId974" Type="http://schemas.openxmlformats.org/officeDocument/2006/relationships/image" Target="../media/image486.png"/><Relationship Id="rId2003" Type="http://schemas.openxmlformats.org/officeDocument/2006/relationships/image" Target="../media/image998.png"/><Relationship Id="rId2210" Type="http://schemas.openxmlformats.org/officeDocument/2006/relationships/image" Target="../media/image1096.png"/><Relationship Id="rId627" Type="http://schemas.openxmlformats.org/officeDocument/2006/relationships/customXml" Target="../ink/ink314.xml"/><Relationship Id="rId834" Type="http://schemas.openxmlformats.org/officeDocument/2006/relationships/image" Target="../media/image416.png"/><Relationship Id="rId1257" Type="http://schemas.openxmlformats.org/officeDocument/2006/relationships/customXml" Target="../ink/ink629.xml"/><Relationship Id="rId1464" Type="http://schemas.openxmlformats.org/officeDocument/2006/relationships/customXml" Target="../ink/ink733.xml"/><Relationship Id="rId1671" Type="http://schemas.openxmlformats.org/officeDocument/2006/relationships/image" Target="../media/image834.png"/><Relationship Id="rId901" Type="http://schemas.openxmlformats.org/officeDocument/2006/relationships/customXml" Target="../ink/ink451.xml"/><Relationship Id="rId1117" Type="http://schemas.openxmlformats.org/officeDocument/2006/relationships/customXml" Target="../ink/ink559.xml"/><Relationship Id="rId1324" Type="http://schemas.openxmlformats.org/officeDocument/2006/relationships/customXml" Target="../ink/ink663.xml"/><Relationship Id="rId1531" Type="http://schemas.openxmlformats.org/officeDocument/2006/relationships/image" Target="../media/image764.png"/><Relationship Id="rId1769" Type="http://schemas.openxmlformats.org/officeDocument/2006/relationships/image" Target="../media/image883.png"/><Relationship Id="rId1976" Type="http://schemas.openxmlformats.org/officeDocument/2006/relationships/image" Target="../media/image986.png"/><Relationship Id="rId30" Type="http://schemas.openxmlformats.org/officeDocument/2006/relationships/customXml" Target="../ink/ink15.xml"/><Relationship Id="rId1629" Type="http://schemas.openxmlformats.org/officeDocument/2006/relationships/image" Target="../media/image813.png"/><Relationship Id="rId1836" Type="http://schemas.openxmlformats.org/officeDocument/2006/relationships/customXml" Target="../ink/ink919.xml"/><Relationship Id="rId1903" Type="http://schemas.openxmlformats.org/officeDocument/2006/relationships/image" Target="../media/image950.png"/><Relationship Id="rId2098" Type="http://schemas.openxmlformats.org/officeDocument/2006/relationships/image" Target="../media/image1044.png"/><Relationship Id="rId277" Type="http://schemas.openxmlformats.org/officeDocument/2006/relationships/image" Target="../media/image138.png"/><Relationship Id="rId484" Type="http://schemas.openxmlformats.org/officeDocument/2006/relationships/customXml" Target="../ink/ink242.xml"/><Relationship Id="rId2165" Type="http://schemas.openxmlformats.org/officeDocument/2006/relationships/customXml" Target="../ink/ink1089.xml"/><Relationship Id="rId137" Type="http://schemas.openxmlformats.org/officeDocument/2006/relationships/image" Target="../media/image68.png"/><Relationship Id="rId344" Type="http://schemas.openxmlformats.org/officeDocument/2006/relationships/customXml" Target="../ink/ink172.xml"/><Relationship Id="rId691" Type="http://schemas.openxmlformats.org/officeDocument/2006/relationships/customXml" Target="../ink/ink346.xml"/><Relationship Id="rId789" Type="http://schemas.openxmlformats.org/officeDocument/2006/relationships/customXml" Target="../ink/ink395.xml"/><Relationship Id="rId996" Type="http://schemas.openxmlformats.org/officeDocument/2006/relationships/image" Target="../media/image497.png"/><Relationship Id="rId2025" Type="http://schemas.openxmlformats.org/officeDocument/2006/relationships/image" Target="../media/image1009.png"/><Relationship Id="rId551" Type="http://schemas.openxmlformats.org/officeDocument/2006/relationships/image" Target="../media/image275.png"/><Relationship Id="rId649" Type="http://schemas.openxmlformats.org/officeDocument/2006/relationships/customXml" Target="../ink/ink325.xml"/><Relationship Id="rId856" Type="http://schemas.openxmlformats.org/officeDocument/2006/relationships/image" Target="../media/image427.png"/><Relationship Id="rId1181" Type="http://schemas.openxmlformats.org/officeDocument/2006/relationships/customXml" Target="../ink/ink591.xml"/><Relationship Id="rId1279" Type="http://schemas.openxmlformats.org/officeDocument/2006/relationships/image" Target="../media/image638.png"/><Relationship Id="rId1486" Type="http://schemas.openxmlformats.org/officeDocument/2006/relationships/customXml" Target="../ink/ink744.xml"/><Relationship Id="rId2232" Type="http://schemas.openxmlformats.org/officeDocument/2006/relationships/customXml" Target="../ink/ink1125.xml"/><Relationship Id="rId204" Type="http://schemas.openxmlformats.org/officeDocument/2006/relationships/customXml" Target="../ink/ink102.xml"/><Relationship Id="rId411" Type="http://schemas.openxmlformats.org/officeDocument/2006/relationships/image" Target="../media/image205.png"/><Relationship Id="rId509" Type="http://schemas.openxmlformats.org/officeDocument/2006/relationships/image" Target="../media/image254.png"/><Relationship Id="rId1041" Type="http://schemas.openxmlformats.org/officeDocument/2006/relationships/customXml" Target="../ink/ink521.xml"/><Relationship Id="rId1139" Type="http://schemas.openxmlformats.org/officeDocument/2006/relationships/customXml" Target="../ink/ink570.xml"/><Relationship Id="rId1346" Type="http://schemas.openxmlformats.org/officeDocument/2006/relationships/customXml" Target="../ink/ink674.xml"/><Relationship Id="rId1693" Type="http://schemas.openxmlformats.org/officeDocument/2006/relationships/image" Target="../media/image845.png"/><Relationship Id="rId1998" Type="http://schemas.openxmlformats.org/officeDocument/2006/relationships/customXml" Target="../ink/ink1001.xml"/><Relationship Id="rId716" Type="http://schemas.openxmlformats.org/officeDocument/2006/relationships/image" Target="../media/image357.png"/><Relationship Id="rId923" Type="http://schemas.openxmlformats.org/officeDocument/2006/relationships/customXml" Target="../ink/ink462.xml"/><Relationship Id="rId1553" Type="http://schemas.openxmlformats.org/officeDocument/2006/relationships/image" Target="../media/image775.png"/><Relationship Id="rId1760" Type="http://schemas.openxmlformats.org/officeDocument/2006/relationships/customXml" Target="../ink/ink881.xml"/><Relationship Id="rId1858" Type="http://schemas.openxmlformats.org/officeDocument/2006/relationships/customXml" Target="../ink/ink930.xml"/><Relationship Id="rId52" Type="http://schemas.openxmlformats.org/officeDocument/2006/relationships/customXml" Target="../ink/ink26.xml"/><Relationship Id="rId1206" Type="http://schemas.openxmlformats.org/officeDocument/2006/relationships/image" Target="../media/image602.png"/><Relationship Id="rId1413" Type="http://schemas.openxmlformats.org/officeDocument/2006/relationships/image" Target="../media/image705.png"/><Relationship Id="rId1620" Type="http://schemas.openxmlformats.org/officeDocument/2006/relationships/customXml" Target="../ink/ink811.xml"/><Relationship Id="rId1718" Type="http://schemas.openxmlformats.org/officeDocument/2006/relationships/customXml" Target="../ink/ink860.xml"/><Relationship Id="rId1925" Type="http://schemas.openxmlformats.org/officeDocument/2006/relationships/image" Target="../media/image961.png"/><Relationship Id="rId299" Type="http://schemas.openxmlformats.org/officeDocument/2006/relationships/image" Target="../media/image149.png"/><Relationship Id="rId2187" Type="http://schemas.openxmlformats.org/officeDocument/2006/relationships/image" Target="../media/image1085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image" Target="../media/image286.png"/><Relationship Id="rId780" Type="http://schemas.openxmlformats.org/officeDocument/2006/relationships/image" Target="../media/image389.png"/><Relationship Id="rId2047" Type="http://schemas.openxmlformats.org/officeDocument/2006/relationships/customXml" Target="../ink/ink1027.xml"/><Relationship Id="rId2254" Type="http://schemas.openxmlformats.org/officeDocument/2006/relationships/image" Target="../media/image1116.png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878" Type="http://schemas.openxmlformats.org/officeDocument/2006/relationships/image" Target="../media/image438.png"/><Relationship Id="rId1063" Type="http://schemas.openxmlformats.org/officeDocument/2006/relationships/customXml" Target="../ink/ink532.xml"/><Relationship Id="rId1270" Type="http://schemas.openxmlformats.org/officeDocument/2006/relationships/customXml" Target="../ink/ink636.xml"/><Relationship Id="rId2114" Type="http://schemas.openxmlformats.org/officeDocument/2006/relationships/customXml" Target="../ink/ink1062.xml"/><Relationship Id="rId640" Type="http://schemas.openxmlformats.org/officeDocument/2006/relationships/image" Target="../media/image319.png"/><Relationship Id="rId738" Type="http://schemas.openxmlformats.org/officeDocument/2006/relationships/image" Target="../media/image368.png"/><Relationship Id="rId945" Type="http://schemas.openxmlformats.org/officeDocument/2006/relationships/customXml" Target="../ink/ink473.xml"/><Relationship Id="rId1368" Type="http://schemas.openxmlformats.org/officeDocument/2006/relationships/customXml" Target="../ink/ink685.xml"/><Relationship Id="rId1575" Type="http://schemas.openxmlformats.org/officeDocument/2006/relationships/image" Target="../media/image786.png"/><Relationship Id="rId1782" Type="http://schemas.openxmlformats.org/officeDocument/2006/relationships/customXml" Target="../ink/ink892.xml"/><Relationship Id="rId74" Type="http://schemas.openxmlformats.org/officeDocument/2006/relationships/customXml" Target="../ink/ink37.xml"/><Relationship Id="rId500" Type="http://schemas.openxmlformats.org/officeDocument/2006/relationships/customXml" Target="../ink/ink250.xml"/><Relationship Id="rId805" Type="http://schemas.openxmlformats.org/officeDocument/2006/relationships/customXml" Target="../ink/ink403.xml"/><Relationship Id="rId1130" Type="http://schemas.openxmlformats.org/officeDocument/2006/relationships/image" Target="../media/image564.png"/><Relationship Id="rId1228" Type="http://schemas.openxmlformats.org/officeDocument/2006/relationships/image" Target="../media/image613.png"/><Relationship Id="rId1435" Type="http://schemas.openxmlformats.org/officeDocument/2006/relationships/image" Target="../media/image716.png"/><Relationship Id="rId1642" Type="http://schemas.openxmlformats.org/officeDocument/2006/relationships/customXml" Target="../ink/ink822.xml"/><Relationship Id="rId1947" Type="http://schemas.openxmlformats.org/officeDocument/2006/relationships/image" Target="../media/image972.png"/><Relationship Id="rId1502" Type="http://schemas.openxmlformats.org/officeDocument/2006/relationships/customXml" Target="../ink/ink752.xml"/><Relationship Id="rId1807" Type="http://schemas.openxmlformats.org/officeDocument/2006/relationships/image" Target="../media/image902.png"/><Relationship Id="rId290" Type="http://schemas.openxmlformats.org/officeDocument/2006/relationships/customXml" Target="../ink/ink145.xml"/><Relationship Id="rId388" Type="http://schemas.openxmlformats.org/officeDocument/2006/relationships/customXml" Target="../ink/ink194.xml"/><Relationship Id="rId2069" Type="http://schemas.openxmlformats.org/officeDocument/2006/relationships/customXml" Target="../ink/ink1038.xml"/><Relationship Id="rId150" Type="http://schemas.openxmlformats.org/officeDocument/2006/relationships/customXml" Target="../ink/ink75.xml"/><Relationship Id="rId595" Type="http://schemas.openxmlformats.org/officeDocument/2006/relationships/customXml" Target="../ink/ink298.xml"/><Relationship Id="rId2276" Type="http://schemas.openxmlformats.org/officeDocument/2006/relationships/customXml" Target="../ink/ink1149.xml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662" Type="http://schemas.openxmlformats.org/officeDocument/2006/relationships/image" Target="../media/image330.png"/><Relationship Id="rId1085" Type="http://schemas.openxmlformats.org/officeDocument/2006/relationships/customXml" Target="../ink/ink543.xml"/><Relationship Id="rId1292" Type="http://schemas.openxmlformats.org/officeDocument/2006/relationships/customXml" Target="../ink/ink647.xml"/><Relationship Id="rId2136" Type="http://schemas.openxmlformats.org/officeDocument/2006/relationships/customXml" Target="../ink/ink1073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1.xml"/><Relationship Id="rId967" Type="http://schemas.openxmlformats.org/officeDocument/2006/relationships/customXml" Target="../ink/ink484.xml"/><Relationship Id="rId1152" Type="http://schemas.openxmlformats.org/officeDocument/2006/relationships/image" Target="../media/image575.png"/><Relationship Id="rId1597" Type="http://schemas.openxmlformats.org/officeDocument/2006/relationships/image" Target="../media/image797.png"/><Relationship Id="rId2203" Type="http://schemas.openxmlformats.org/officeDocument/2006/relationships/customXml" Target="../ink/ink1110.xml"/><Relationship Id="rId96" Type="http://schemas.openxmlformats.org/officeDocument/2006/relationships/customXml" Target="../ink/ink48.xml"/><Relationship Id="rId827" Type="http://schemas.openxmlformats.org/officeDocument/2006/relationships/customXml" Target="../ink/ink414.xml"/><Relationship Id="rId1012" Type="http://schemas.openxmlformats.org/officeDocument/2006/relationships/image" Target="../media/image505.png"/><Relationship Id="rId1457" Type="http://schemas.openxmlformats.org/officeDocument/2006/relationships/image" Target="../media/image727.png"/><Relationship Id="rId1664" Type="http://schemas.openxmlformats.org/officeDocument/2006/relationships/customXml" Target="../ink/ink833.xml"/><Relationship Id="rId1871" Type="http://schemas.openxmlformats.org/officeDocument/2006/relationships/image" Target="../media/image934.png"/><Relationship Id="rId1317" Type="http://schemas.openxmlformats.org/officeDocument/2006/relationships/image" Target="../media/image657.png"/><Relationship Id="rId1524" Type="http://schemas.openxmlformats.org/officeDocument/2006/relationships/customXml" Target="../ink/ink763.xml"/><Relationship Id="rId1731" Type="http://schemas.openxmlformats.org/officeDocument/2006/relationships/image" Target="../media/image864.png"/><Relationship Id="rId1969" Type="http://schemas.openxmlformats.org/officeDocument/2006/relationships/image" Target="../media/image983.png"/><Relationship Id="rId23" Type="http://schemas.openxmlformats.org/officeDocument/2006/relationships/image" Target="../media/image11.png"/><Relationship Id="rId1829" Type="http://schemas.openxmlformats.org/officeDocument/2006/relationships/image" Target="../media/image913.png"/><Relationship Id="rId2298" Type="http://schemas.openxmlformats.org/officeDocument/2006/relationships/image" Target="../media/image1137.png"/><Relationship Id="rId172" Type="http://schemas.openxmlformats.org/officeDocument/2006/relationships/customXml" Target="../ink/ink86.xml"/><Relationship Id="rId477" Type="http://schemas.openxmlformats.org/officeDocument/2006/relationships/image" Target="../media/image238.png"/><Relationship Id="rId684" Type="http://schemas.openxmlformats.org/officeDocument/2006/relationships/image" Target="../media/image341.png"/><Relationship Id="rId2060" Type="http://schemas.openxmlformats.org/officeDocument/2006/relationships/image" Target="../media/image1026.png"/><Relationship Id="rId2158" Type="http://schemas.openxmlformats.org/officeDocument/2006/relationships/customXml" Target="../ink/ink1085.xml"/><Relationship Id="rId337" Type="http://schemas.openxmlformats.org/officeDocument/2006/relationships/image" Target="../media/image168.png"/><Relationship Id="rId891" Type="http://schemas.openxmlformats.org/officeDocument/2006/relationships/customXml" Target="../ink/ink446.xml"/><Relationship Id="rId989" Type="http://schemas.openxmlformats.org/officeDocument/2006/relationships/customXml" Target="../ink/ink495.xml"/><Relationship Id="rId2018" Type="http://schemas.openxmlformats.org/officeDocument/2006/relationships/customXml" Target="../ink/ink1012.xml"/><Relationship Id="rId544" Type="http://schemas.openxmlformats.org/officeDocument/2006/relationships/customXml" Target="../ink/ink272.xml"/><Relationship Id="rId751" Type="http://schemas.openxmlformats.org/officeDocument/2006/relationships/customXml" Target="../ink/ink376.xml"/><Relationship Id="rId849" Type="http://schemas.openxmlformats.org/officeDocument/2006/relationships/customXml" Target="../ink/ink425.xml"/><Relationship Id="rId1174" Type="http://schemas.openxmlformats.org/officeDocument/2006/relationships/image" Target="../media/image586.png"/><Relationship Id="rId1381" Type="http://schemas.openxmlformats.org/officeDocument/2006/relationships/image" Target="../media/image689.png"/><Relationship Id="rId1479" Type="http://schemas.openxmlformats.org/officeDocument/2006/relationships/image" Target="../media/image738.png"/><Relationship Id="rId1686" Type="http://schemas.openxmlformats.org/officeDocument/2006/relationships/customXml" Target="../ink/ink844.xml"/><Relationship Id="rId2225" Type="http://schemas.openxmlformats.org/officeDocument/2006/relationships/image" Target="../media/image1103.png"/><Relationship Id="rId404" Type="http://schemas.openxmlformats.org/officeDocument/2006/relationships/customXml" Target="../ink/ink202.xml"/><Relationship Id="rId611" Type="http://schemas.openxmlformats.org/officeDocument/2006/relationships/customXml" Target="../ink/ink306.xml"/><Relationship Id="rId1034" Type="http://schemas.openxmlformats.org/officeDocument/2006/relationships/image" Target="../media/image516.png"/><Relationship Id="rId1241" Type="http://schemas.openxmlformats.org/officeDocument/2006/relationships/customXml" Target="../ink/ink621.xml"/><Relationship Id="rId1339" Type="http://schemas.openxmlformats.org/officeDocument/2006/relationships/image" Target="../media/image668.png"/><Relationship Id="rId1893" Type="http://schemas.openxmlformats.org/officeDocument/2006/relationships/image" Target="../media/image945.png"/><Relationship Id="rId709" Type="http://schemas.openxmlformats.org/officeDocument/2006/relationships/customXml" Target="../ink/ink355.xml"/><Relationship Id="rId916" Type="http://schemas.openxmlformats.org/officeDocument/2006/relationships/image" Target="../media/image457.png"/><Relationship Id="rId1101" Type="http://schemas.openxmlformats.org/officeDocument/2006/relationships/customXml" Target="../ink/ink551.xml"/><Relationship Id="rId1546" Type="http://schemas.openxmlformats.org/officeDocument/2006/relationships/customXml" Target="../ink/ink774.xml"/><Relationship Id="rId1753" Type="http://schemas.openxmlformats.org/officeDocument/2006/relationships/image" Target="../media/image875.png"/><Relationship Id="rId1960" Type="http://schemas.openxmlformats.org/officeDocument/2006/relationships/customXml" Target="../ink/ink981.xml"/><Relationship Id="rId45" Type="http://schemas.openxmlformats.org/officeDocument/2006/relationships/image" Target="../media/image22.png"/><Relationship Id="rId1406" Type="http://schemas.openxmlformats.org/officeDocument/2006/relationships/customXml" Target="../ink/ink704.xml"/><Relationship Id="rId1613" Type="http://schemas.openxmlformats.org/officeDocument/2006/relationships/image" Target="../media/image805.png"/><Relationship Id="rId1820" Type="http://schemas.openxmlformats.org/officeDocument/2006/relationships/customXml" Target="../ink/ink911.xml"/><Relationship Id="rId194" Type="http://schemas.openxmlformats.org/officeDocument/2006/relationships/customXml" Target="../ink/ink97.xml"/><Relationship Id="rId1918" Type="http://schemas.openxmlformats.org/officeDocument/2006/relationships/customXml" Target="../ink/ink960.xml"/><Relationship Id="rId2082" Type="http://schemas.openxmlformats.org/officeDocument/2006/relationships/image" Target="../media/image1037.png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359" Type="http://schemas.openxmlformats.org/officeDocument/2006/relationships/image" Target="../media/image179.png"/><Relationship Id="rId566" Type="http://schemas.openxmlformats.org/officeDocument/2006/relationships/customXml" Target="../ink/ink283.xml"/><Relationship Id="rId773" Type="http://schemas.openxmlformats.org/officeDocument/2006/relationships/customXml" Target="../ink/ink387.xml"/><Relationship Id="rId1196" Type="http://schemas.openxmlformats.org/officeDocument/2006/relationships/image" Target="../media/image597.png"/><Relationship Id="rId2247" Type="http://schemas.openxmlformats.org/officeDocument/2006/relationships/customXml" Target="../ink/ink1133.xml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customXml" Target="../ink/ink213.xml"/><Relationship Id="rId633" Type="http://schemas.openxmlformats.org/officeDocument/2006/relationships/customXml" Target="../ink/ink317.xml"/><Relationship Id="rId980" Type="http://schemas.openxmlformats.org/officeDocument/2006/relationships/image" Target="../media/image489.png"/><Relationship Id="rId1056" Type="http://schemas.openxmlformats.org/officeDocument/2006/relationships/image" Target="../media/image527.png"/><Relationship Id="rId1263" Type="http://schemas.openxmlformats.org/officeDocument/2006/relationships/customXml" Target="../ink/ink632.xml"/><Relationship Id="rId2107" Type="http://schemas.openxmlformats.org/officeDocument/2006/relationships/customXml" Target="../ink/ink1058.xml"/><Relationship Id="rId840" Type="http://schemas.openxmlformats.org/officeDocument/2006/relationships/image" Target="../media/image419.png"/><Relationship Id="rId938" Type="http://schemas.openxmlformats.org/officeDocument/2006/relationships/image" Target="../media/image468.png"/><Relationship Id="rId1470" Type="http://schemas.openxmlformats.org/officeDocument/2006/relationships/customXml" Target="../ink/ink736.xml"/><Relationship Id="rId1568" Type="http://schemas.openxmlformats.org/officeDocument/2006/relationships/customXml" Target="../ink/ink785.xml"/><Relationship Id="rId1775" Type="http://schemas.openxmlformats.org/officeDocument/2006/relationships/image" Target="../media/image886.png"/><Relationship Id="rId67" Type="http://schemas.openxmlformats.org/officeDocument/2006/relationships/image" Target="../media/image33.png"/><Relationship Id="rId700" Type="http://schemas.openxmlformats.org/officeDocument/2006/relationships/image" Target="../media/image349.png"/><Relationship Id="rId1123" Type="http://schemas.openxmlformats.org/officeDocument/2006/relationships/customXml" Target="../ink/ink562.xml"/><Relationship Id="rId1330" Type="http://schemas.openxmlformats.org/officeDocument/2006/relationships/customXml" Target="../ink/ink666.xml"/><Relationship Id="rId1428" Type="http://schemas.openxmlformats.org/officeDocument/2006/relationships/customXml" Target="../ink/ink715.xml"/><Relationship Id="rId1635" Type="http://schemas.openxmlformats.org/officeDocument/2006/relationships/image" Target="../media/image816.png"/><Relationship Id="rId1982" Type="http://schemas.openxmlformats.org/officeDocument/2006/relationships/image" Target="../media/image989.png"/><Relationship Id="rId1842" Type="http://schemas.openxmlformats.org/officeDocument/2006/relationships/customXml" Target="../ink/ink922.xml"/><Relationship Id="rId1702" Type="http://schemas.openxmlformats.org/officeDocument/2006/relationships/customXml" Target="../ink/ink852.xml"/><Relationship Id="rId283" Type="http://schemas.openxmlformats.org/officeDocument/2006/relationships/image" Target="../media/image141.png"/><Relationship Id="rId490" Type="http://schemas.openxmlformats.org/officeDocument/2006/relationships/customXml" Target="../ink/ink245.xml"/><Relationship Id="rId2171" Type="http://schemas.openxmlformats.org/officeDocument/2006/relationships/customXml" Target="../ink/ink1092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588" Type="http://schemas.openxmlformats.org/officeDocument/2006/relationships/image" Target="../media/image293.png"/><Relationship Id="rId795" Type="http://schemas.openxmlformats.org/officeDocument/2006/relationships/customXml" Target="../ink/ink398.xml"/><Relationship Id="rId2031" Type="http://schemas.openxmlformats.org/officeDocument/2006/relationships/image" Target="../media/image1012.png"/><Relationship Id="rId2269" Type="http://schemas.openxmlformats.org/officeDocument/2006/relationships/image" Target="../media/image1123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448" Type="http://schemas.openxmlformats.org/officeDocument/2006/relationships/customXml" Target="../ink/ink224.xml"/><Relationship Id="rId655" Type="http://schemas.openxmlformats.org/officeDocument/2006/relationships/customXml" Target="../ink/ink328.xml"/><Relationship Id="rId862" Type="http://schemas.openxmlformats.org/officeDocument/2006/relationships/image" Target="../media/image430.png"/><Relationship Id="rId1078" Type="http://schemas.openxmlformats.org/officeDocument/2006/relationships/image" Target="../media/image538.png"/><Relationship Id="rId1285" Type="http://schemas.openxmlformats.org/officeDocument/2006/relationships/image" Target="../media/image641.png"/><Relationship Id="rId1492" Type="http://schemas.openxmlformats.org/officeDocument/2006/relationships/customXml" Target="../ink/ink747.xml"/><Relationship Id="rId2129" Type="http://schemas.openxmlformats.org/officeDocument/2006/relationships/image" Target="../media/image1059.png"/><Relationship Id="rId308" Type="http://schemas.openxmlformats.org/officeDocument/2006/relationships/customXml" Target="../ink/ink154.xml"/><Relationship Id="rId515" Type="http://schemas.openxmlformats.org/officeDocument/2006/relationships/image" Target="../media/image257.png"/><Relationship Id="rId722" Type="http://schemas.openxmlformats.org/officeDocument/2006/relationships/image" Target="../media/image360.png"/><Relationship Id="rId1145" Type="http://schemas.openxmlformats.org/officeDocument/2006/relationships/customXml" Target="../ink/ink573.xml"/><Relationship Id="rId1352" Type="http://schemas.openxmlformats.org/officeDocument/2006/relationships/customXml" Target="../ink/ink677.xml"/><Relationship Id="rId1797" Type="http://schemas.openxmlformats.org/officeDocument/2006/relationships/image" Target="../media/image897.png"/><Relationship Id="rId89" Type="http://schemas.openxmlformats.org/officeDocument/2006/relationships/image" Target="../media/image44.png"/><Relationship Id="rId1005" Type="http://schemas.openxmlformats.org/officeDocument/2006/relationships/customXml" Target="../ink/ink503.xml"/><Relationship Id="rId1212" Type="http://schemas.openxmlformats.org/officeDocument/2006/relationships/image" Target="../media/image605.png"/><Relationship Id="rId1657" Type="http://schemas.openxmlformats.org/officeDocument/2006/relationships/image" Target="../media/image827.png"/><Relationship Id="rId1864" Type="http://schemas.openxmlformats.org/officeDocument/2006/relationships/customXml" Target="../ink/ink933.xml"/><Relationship Id="rId1517" Type="http://schemas.openxmlformats.org/officeDocument/2006/relationships/image" Target="../media/image757.png"/><Relationship Id="rId1724" Type="http://schemas.openxmlformats.org/officeDocument/2006/relationships/customXml" Target="../ink/ink863.xml"/><Relationship Id="rId16" Type="http://schemas.openxmlformats.org/officeDocument/2006/relationships/customXml" Target="../ink/ink8.xml"/><Relationship Id="rId1931" Type="http://schemas.openxmlformats.org/officeDocument/2006/relationships/image" Target="../media/image964.png"/><Relationship Id="rId2193" Type="http://schemas.openxmlformats.org/officeDocument/2006/relationships/image" Target="../media/image1088.png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677" Type="http://schemas.openxmlformats.org/officeDocument/2006/relationships/customXml" Target="../ink/ink339.xml"/><Relationship Id="rId2053" Type="http://schemas.openxmlformats.org/officeDocument/2006/relationships/customXml" Target="../ink/ink1030.xml"/><Relationship Id="rId2260" Type="http://schemas.openxmlformats.org/officeDocument/2006/relationships/image" Target="../media/image1119.png"/><Relationship Id="rId232" Type="http://schemas.openxmlformats.org/officeDocument/2006/relationships/customXml" Target="../ink/ink116.xml"/><Relationship Id="rId884" Type="http://schemas.openxmlformats.org/officeDocument/2006/relationships/image" Target="../media/image441.png"/><Relationship Id="rId2120" Type="http://schemas.openxmlformats.org/officeDocument/2006/relationships/customXml" Target="../ink/ink1065.xml"/><Relationship Id="rId537" Type="http://schemas.openxmlformats.org/officeDocument/2006/relationships/image" Target="../media/image268.png"/><Relationship Id="rId744" Type="http://schemas.openxmlformats.org/officeDocument/2006/relationships/image" Target="../media/image371.png"/><Relationship Id="rId951" Type="http://schemas.openxmlformats.org/officeDocument/2006/relationships/customXml" Target="../ink/ink476.xml"/><Relationship Id="rId1167" Type="http://schemas.openxmlformats.org/officeDocument/2006/relationships/customXml" Target="../ink/ink584.xml"/><Relationship Id="rId1374" Type="http://schemas.openxmlformats.org/officeDocument/2006/relationships/customXml" Target="../ink/ink688.xml"/><Relationship Id="rId1581" Type="http://schemas.openxmlformats.org/officeDocument/2006/relationships/image" Target="../media/image789.png"/><Relationship Id="rId1679" Type="http://schemas.openxmlformats.org/officeDocument/2006/relationships/image" Target="../media/image838.png"/><Relationship Id="rId2218" Type="http://schemas.openxmlformats.org/officeDocument/2006/relationships/image" Target="../media/image1100.png"/><Relationship Id="rId80" Type="http://schemas.openxmlformats.org/officeDocument/2006/relationships/customXml" Target="../ink/ink40.xml"/><Relationship Id="rId604" Type="http://schemas.openxmlformats.org/officeDocument/2006/relationships/image" Target="../media/image301.png"/><Relationship Id="rId811" Type="http://schemas.openxmlformats.org/officeDocument/2006/relationships/customXml" Target="../ink/ink406.xml"/><Relationship Id="rId1027" Type="http://schemas.openxmlformats.org/officeDocument/2006/relationships/customXml" Target="../ink/ink514.xml"/><Relationship Id="rId1234" Type="http://schemas.openxmlformats.org/officeDocument/2006/relationships/image" Target="../media/image616.png"/><Relationship Id="rId1441" Type="http://schemas.openxmlformats.org/officeDocument/2006/relationships/image" Target="../media/image719.png"/><Relationship Id="rId1886" Type="http://schemas.openxmlformats.org/officeDocument/2006/relationships/customXml" Target="../ink/ink944.xml"/><Relationship Id="rId909" Type="http://schemas.openxmlformats.org/officeDocument/2006/relationships/customXml" Target="../ink/ink455.xml"/><Relationship Id="rId1301" Type="http://schemas.openxmlformats.org/officeDocument/2006/relationships/image" Target="../media/image649.png"/><Relationship Id="rId1539" Type="http://schemas.openxmlformats.org/officeDocument/2006/relationships/image" Target="../media/image768.png"/><Relationship Id="rId1746" Type="http://schemas.openxmlformats.org/officeDocument/2006/relationships/customXml" Target="../ink/ink874.xml"/><Relationship Id="rId1953" Type="http://schemas.openxmlformats.org/officeDocument/2006/relationships/image" Target="../media/image975.png"/><Relationship Id="rId38" Type="http://schemas.openxmlformats.org/officeDocument/2006/relationships/customXml" Target="../ink/ink19.xml"/><Relationship Id="rId1606" Type="http://schemas.openxmlformats.org/officeDocument/2006/relationships/customXml" Target="../ink/ink804.xml"/><Relationship Id="rId1813" Type="http://schemas.openxmlformats.org/officeDocument/2006/relationships/image" Target="../media/image905.png"/><Relationship Id="rId187" Type="http://schemas.openxmlformats.org/officeDocument/2006/relationships/image" Target="../media/image93.png"/><Relationship Id="rId394" Type="http://schemas.openxmlformats.org/officeDocument/2006/relationships/customXml" Target="../ink/ink197.xml"/><Relationship Id="rId2075" Type="http://schemas.openxmlformats.org/officeDocument/2006/relationships/customXml" Target="../ink/ink1041.xml"/><Relationship Id="rId2282" Type="http://schemas.openxmlformats.org/officeDocument/2006/relationships/customXml" Target="../ink/ink1152.xml"/><Relationship Id="rId254" Type="http://schemas.openxmlformats.org/officeDocument/2006/relationships/customXml" Target="../ink/ink127.xml"/><Relationship Id="rId699" Type="http://schemas.openxmlformats.org/officeDocument/2006/relationships/customXml" Target="../ink/ink350.xml"/><Relationship Id="rId1091" Type="http://schemas.openxmlformats.org/officeDocument/2006/relationships/customXml" Target="../ink/ink546.xml"/><Relationship Id="rId114" Type="http://schemas.openxmlformats.org/officeDocument/2006/relationships/customXml" Target="../ink/ink57.xml"/><Relationship Id="rId461" Type="http://schemas.openxmlformats.org/officeDocument/2006/relationships/image" Target="../media/image230.png"/><Relationship Id="rId559" Type="http://schemas.openxmlformats.org/officeDocument/2006/relationships/image" Target="../media/image279.png"/><Relationship Id="rId766" Type="http://schemas.openxmlformats.org/officeDocument/2006/relationships/image" Target="../media/image382.png"/><Relationship Id="rId1189" Type="http://schemas.openxmlformats.org/officeDocument/2006/relationships/customXml" Target="../ink/ink595.xml"/><Relationship Id="rId1396" Type="http://schemas.openxmlformats.org/officeDocument/2006/relationships/customXml" Target="../ink/ink699.xml"/><Relationship Id="rId2142" Type="http://schemas.openxmlformats.org/officeDocument/2006/relationships/image" Target="../media/image1065.png"/><Relationship Id="rId321" Type="http://schemas.openxmlformats.org/officeDocument/2006/relationships/image" Target="../media/image160.png"/><Relationship Id="rId419" Type="http://schemas.openxmlformats.org/officeDocument/2006/relationships/image" Target="../media/image209.png"/><Relationship Id="rId626" Type="http://schemas.openxmlformats.org/officeDocument/2006/relationships/image" Target="../media/image312.png"/><Relationship Id="rId973" Type="http://schemas.openxmlformats.org/officeDocument/2006/relationships/customXml" Target="../ink/ink487.xml"/><Relationship Id="rId1049" Type="http://schemas.openxmlformats.org/officeDocument/2006/relationships/customXml" Target="../ink/ink525.xml"/><Relationship Id="rId1256" Type="http://schemas.openxmlformats.org/officeDocument/2006/relationships/image" Target="../media/image627.png"/><Relationship Id="rId2002" Type="http://schemas.openxmlformats.org/officeDocument/2006/relationships/customXml" Target="../ink/ink1004.xml"/><Relationship Id="rId833" Type="http://schemas.openxmlformats.org/officeDocument/2006/relationships/customXml" Target="../ink/ink417.xml"/><Relationship Id="rId1116" Type="http://schemas.openxmlformats.org/officeDocument/2006/relationships/image" Target="../media/image557.png"/><Relationship Id="rId1463" Type="http://schemas.openxmlformats.org/officeDocument/2006/relationships/image" Target="../media/image730.png"/><Relationship Id="rId1670" Type="http://schemas.openxmlformats.org/officeDocument/2006/relationships/customXml" Target="../ink/ink836.xml"/><Relationship Id="rId1768" Type="http://schemas.openxmlformats.org/officeDocument/2006/relationships/customXml" Target="../ink/ink885.xml"/><Relationship Id="rId900" Type="http://schemas.openxmlformats.org/officeDocument/2006/relationships/image" Target="../media/image449.png"/><Relationship Id="rId1323" Type="http://schemas.openxmlformats.org/officeDocument/2006/relationships/image" Target="../media/image660.png"/><Relationship Id="rId1530" Type="http://schemas.openxmlformats.org/officeDocument/2006/relationships/customXml" Target="../ink/ink766.xml"/><Relationship Id="rId1628" Type="http://schemas.openxmlformats.org/officeDocument/2006/relationships/customXml" Target="../ink/ink815.xml"/><Relationship Id="rId1975" Type="http://schemas.openxmlformats.org/officeDocument/2006/relationships/customXml" Target="../ink/ink989.xml"/><Relationship Id="rId1835" Type="http://schemas.openxmlformats.org/officeDocument/2006/relationships/image" Target="../media/image916.png"/><Relationship Id="rId1902" Type="http://schemas.openxmlformats.org/officeDocument/2006/relationships/customXml" Target="../ink/ink952.xml"/><Relationship Id="rId2097" Type="http://schemas.openxmlformats.org/officeDocument/2006/relationships/customXml" Target="../ink/ink1053.xml"/><Relationship Id="rId276" Type="http://schemas.openxmlformats.org/officeDocument/2006/relationships/customXml" Target="../ink/ink138.xml"/><Relationship Id="rId483" Type="http://schemas.openxmlformats.org/officeDocument/2006/relationships/image" Target="../media/image241.png"/><Relationship Id="rId690" Type="http://schemas.openxmlformats.org/officeDocument/2006/relationships/image" Target="../media/image344.png"/><Relationship Id="rId2164" Type="http://schemas.openxmlformats.org/officeDocument/2006/relationships/customXml" Target="../ink/ink1088.xml"/><Relationship Id="rId136" Type="http://schemas.openxmlformats.org/officeDocument/2006/relationships/customXml" Target="../ink/ink68.xml"/><Relationship Id="rId343" Type="http://schemas.openxmlformats.org/officeDocument/2006/relationships/image" Target="../media/image171.png"/><Relationship Id="rId550" Type="http://schemas.openxmlformats.org/officeDocument/2006/relationships/customXml" Target="../ink/ink275.xml"/><Relationship Id="rId788" Type="http://schemas.openxmlformats.org/officeDocument/2006/relationships/image" Target="../media/image393.png"/><Relationship Id="rId995" Type="http://schemas.openxmlformats.org/officeDocument/2006/relationships/customXml" Target="../ink/ink498.xml"/><Relationship Id="rId1180" Type="http://schemas.openxmlformats.org/officeDocument/2006/relationships/image" Target="../media/image589.png"/><Relationship Id="rId2024" Type="http://schemas.openxmlformats.org/officeDocument/2006/relationships/customXml" Target="../ink/ink1015.xml"/><Relationship Id="rId2231" Type="http://schemas.openxmlformats.org/officeDocument/2006/relationships/image" Target="../media/image1106.png"/><Relationship Id="rId203" Type="http://schemas.openxmlformats.org/officeDocument/2006/relationships/image" Target="../media/image101.png"/><Relationship Id="rId648" Type="http://schemas.openxmlformats.org/officeDocument/2006/relationships/image" Target="../media/image323.png"/><Relationship Id="rId855" Type="http://schemas.openxmlformats.org/officeDocument/2006/relationships/customXml" Target="../ink/ink428.xml"/><Relationship Id="rId1040" Type="http://schemas.openxmlformats.org/officeDocument/2006/relationships/image" Target="../media/image519.png"/><Relationship Id="rId1278" Type="http://schemas.openxmlformats.org/officeDocument/2006/relationships/customXml" Target="../ink/ink640.xml"/><Relationship Id="rId1485" Type="http://schemas.openxmlformats.org/officeDocument/2006/relationships/image" Target="../media/image741.png"/><Relationship Id="rId1692" Type="http://schemas.openxmlformats.org/officeDocument/2006/relationships/customXml" Target="../ink/ink847.xml"/><Relationship Id="rId410" Type="http://schemas.openxmlformats.org/officeDocument/2006/relationships/customXml" Target="../ink/ink205.xml"/><Relationship Id="rId508" Type="http://schemas.openxmlformats.org/officeDocument/2006/relationships/customXml" Target="../ink/ink254.xml"/><Relationship Id="rId715" Type="http://schemas.openxmlformats.org/officeDocument/2006/relationships/customXml" Target="../ink/ink358.xml"/><Relationship Id="rId922" Type="http://schemas.openxmlformats.org/officeDocument/2006/relationships/image" Target="../media/image460.png"/><Relationship Id="rId1138" Type="http://schemas.openxmlformats.org/officeDocument/2006/relationships/image" Target="../media/image568.png"/><Relationship Id="rId1345" Type="http://schemas.openxmlformats.org/officeDocument/2006/relationships/image" Target="../media/image671.png"/><Relationship Id="rId1552" Type="http://schemas.openxmlformats.org/officeDocument/2006/relationships/customXml" Target="../ink/ink777.xml"/><Relationship Id="rId1997" Type="http://schemas.openxmlformats.org/officeDocument/2006/relationships/image" Target="../media/image996.png"/><Relationship Id="rId1205" Type="http://schemas.openxmlformats.org/officeDocument/2006/relationships/customXml" Target="../ink/ink603.xml"/><Relationship Id="rId1857" Type="http://schemas.openxmlformats.org/officeDocument/2006/relationships/image" Target="../media/image927.png"/><Relationship Id="rId51" Type="http://schemas.openxmlformats.org/officeDocument/2006/relationships/image" Target="../media/image25.png"/><Relationship Id="rId1412" Type="http://schemas.openxmlformats.org/officeDocument/2006/relationships/customXml" Target="../ink/ink707.xml"/><Relationship Id="rId1717" Type="http://schemas.openxmlformats.org/officeDocument/2006/relationships/image" Target="../media/image857.png"/><Relationship Id="rId1924" Type="http://schemas.openxmlformats.org/officeDocument/2006/relationships/customXml" Target="../ink/ink963.xml"/><Relationship Id="rId298" Type="http://schemas.openxmlformats.org/officeDocument/2006/relationships/customXml" Target="../ink/ink149.xml"/><Relationship Id="rId158" Type="http://schemas.openxmlformats.org/officeDocument/2006/relationships/customXml" Target="../ink/ink79.xml"/><Relationship Id="rId2186" Type="http://schemas.openxmlformats.org/officeDocument/2006/relationships/customXml" Target="../ink/ink1101.xml"/><Relationship Id="rId365" Type="http://schemas.openxmlformats.org/officeDocument/2006/relationships/image" Target="../media/image182.png"/><Relationship Id="rId572" Type="http://schemas.openxmlformats.org/officeDocument/2006/relationships/customXml" Target="../ink/ink286.xml"/><Relationship Id="rId2046" Type="http://schemas.openxmlformats.org/officeDocument/2006/relationships/image" Target="../media/image1019.png"/><Relationship Id="rId2253" Type="http://schemas.openxmlformats.org/officeDocument/2006/relationships/customXml" Target="../ink/ink1137.xml"/><Relationship Id="rId225" Type="http://schemas.openxmlformats.org/officeDocument/2006/relationships/image" Target="../media/image112.png"/><Relationship Id="rId432" Type="http://schemas.openxmlformats.org/officeDocument/2006/relationships/customXml" Target="../ink/ink216.xml"/><Relationship Id="rId877" Type="http://schemas.openxmlformats.org/officeDocument/2006/relationships/customXml" Target="../ink/ink439.xml"/><Relationship Id="rId1062" Type="http://schemas.openxmlformats.org/officeDocument/2006/relationships/image" Target="../media/image530.png"/><Relationship Id="rId2113" Type="http://schemas.openxmlformats.org/officeDocument/2006/relationships/image" Target="../media/image1051.png"/><Relationship Id="rId737" Type="http://schemas.openxmlformats.org/officeDocument/2006/relationships/customXml" Target="../ink/ink369.xml"/><Relationship Id="rId944" Type="http://schemas.openxmlformats.org/officeDocument/2006/relationships/image" Target="../media/image471.png"/><Relationship Id="rId1367" Type="http://schemas.openxmlformats.org/officeDocument/2006/relationships/image" Target="../media/image682.png"/><Relationship Id="rId1574" Type="http://schemas.openxmlformats.org/officeDocument/2006/relationships/customXml" Target="../ink/ink788.xml"/><Relationship Id="rId1781" Type="http://schemas.openxmlformats.org/officeDocument/2006/relationships/image" Target="../media/image889.png"/><Relationship Id="rId73" Type="http://schemas.openxmlformats.org/officeDocument/2006/relationships/image" Target="../media/image36.png"/><Relationship Id="rId804" Type="http://schemas.openxmlformats.org/officeDocument/2006/relationships/image" Target="../media/image401.png"/><Relationship Id="rId1227" Type="http://schemas.openxmlformats.org/officeDocument/2006/relationships/customXml" Target="../ink/ink614.xml"/><Relationship Id="rId1434" Type="http://schemas.openxmlformats.org/officeDocument/2006/relationships/customXml" Target="../ink/ink718.xml"/><Relationship Id="rId1641" Type="http://schemas.openxmlformats.org/officeDocument/2006/relationships/image" Target="../media/image819.png"/><Relationship Id="rId1879" Type="http://schemas.openxmlformats.org/officeDocument/2006/relationships/image" Target="../media/image938.png"/><Relationship Id="rId1501" Type="http://schemas.openxmlformats.org/officeDocument/2006/relationships/image" Target="../media/image749.png"/><Relationship Id="rId1739" Type="http://schemas.openxmlformats.org/officeDocument/2006/relationships/image" Target="../media/image868.png"/><Relationship Id="rId1946" Type="http://schemas.openxmlformats.org/officeDocument/2006/relationships/customXml" Target="../ink/ink974.xml"/><Relationship Id="rId1806" Type="http://schemas.openxmlformats.org/officeDocument/2006/relationships/customXml" Target="../ink/ink904.xml"/><Relationship Id="rId387" Type="http://schemas.openxmlformats.org/officeDocument/2006/relationships/image" Target="../media/image193.png"/><Relationship Id="rId594" Type="http://schemas.openxmlformats.org/officeDocument/2006/relationships/image" Target="../media/image296.png"/><Relationship Id="rId2068" Type="http://schemas.openxmlformats.org/officeDocument/2006/relationships/image" Target="../media/image1030.png"/><Relationship Id="rId2275" Type="http://schemas.openxmlformats.org/officeDocument/2006/relationships/image" Target="../media/image1126.png"/><Relationship Id="rId247" Type="http://schemas.openxmlformats.org/officeDocument/2006/relationships/image" Target="../media/image123.png"/><Relationship Id="rId899" Type="http://schemas.openxmlformats.org/officeDocument/2006/relationships/customXml" Target="../ink/ink450.xml"/><Relationship Id="rId1084" Type="http://schemas.openxmlformats.org/officeDocument/2006/relationships/image" Target="../media/image541.png"/><Relationship Id="rId107" Type="http://schemas.openxmlformats.org/officeDocument/2006/relationships/image" Target="../media/image53.png"/><Relationship Id="rId454" Type="http://schemas.openxmlformats.org/officeDocument/2006/relationships/customXml" Target="../ink/ink227.xml"/><Relationship Id="rId661" Type="http://schemas.openxmlformats.org/officeDocument/2006/relationships/customXml" Target="../ink/ink331.xml"/><Relationship Id="rId759" Type="http://schemas.openxmlformats.org/officeDocument/2006/relationships/customXml" Target="../ink/ink380.xml"/><Relationship Id="rId966" Type="http://schemas.openxmlformats.org/officeDocument/2006/relationships/image" Target="../media/image482.png"/><Relationship Id="rId1291" Type="http://schemas.openxmlformats.org/officeDocument/2006/relationships/image" Target="../media/image644.png"/><Relationship Id="rId1389" Type="http://schemas.openxmlformats.org/officeDocument/2006/relationships/image" Target="../media/image693.png"/><Relationship Id="rId1596" Type="http://schemas.openxmlformats.org/officeDocument/2006/relationships/customXml" Target="../ink/ink799.xml"/><Relationship Id="rId2135" Type="http://schemas.openxmlformats.org/officeDocument/2006/relationships/image" Target="../media/image1062.png"/><Relationship Id="rId314" Type="http://schemas.openxmlformats.org/officeDocument/2006/relationships/customXml" Target="../ink/ink157.xml"/><Relationship Id="rId521" Type="http://schemas.openxmlformats.org/officeDocument/2006/relationships/image" Target="../media/image260.png"/><Relationship Id="rId619" Type="http://schemas.openxmlformats.org/officeDocument/2006/relationships/customXml" Target="../ink/ink310.xml"/><Relationship Id="rId1151" Type="http://schemas.openxmlformats.org/officeDocument/2006/relationships/customXml" Target="../ink/ink576.xml"/><Relationship Id="rId1249" Type="http://schemas.openxmlformats.org/officeDocument/2006/relationships/customXml" Target="../ink/ink625.xml"/><Relationship Id="rId2202" Type="http://schemas.openxmlformats.org/officeDocument/2006/relationships/image" Target="../media/image1092.png"/><Relationship Id="rId95" Type="http://schemas.openxmlformats.org/officeDocument/2006/relationships/image" Target="../media/image47.png"/><Relationship Id="rId826" Type="http://schemas.openxmlformats.org/officeDocument/2006/relationships/image" Target="../media/image412.png"/><Relationship Id="rId1011" Type="http://schemas.openxmlformats.org/officeDocument/2006/relationships/customXml" Target="../ink/ink506.xml"/><Relationship Id="rId1109" Type="http://schemas.openxmlformats.org/officeDocument/2006/relationships/customXml" Target="../ink/ink555.xml"/><Relationship Id="rId1456" Type="http://schemas.openxmlformats.org/officeDocument/2006/relationships/customXml" Target="../ink/ink729.xml"/><Relationship Id="rId1663" Type="http://schemas.openxmlformats.org/officeDocument/2006/relationships/image" Target="../media/image830.png"/><Relationship Id="rId1870" Type="http://schemas.openxmlformats.org/officeDocument/2006/relationships/customXml" Target="../ink/ink936.xml"/><Relationship Id="rId1968" Type="http://schemas.openxmlformats.org/officeDocument/2006/relationships/customXml" Target="../ink/ink985.xml"/><Relationship Id="rId1316" Type="http://schemas.openxmlformats.org/officeDocument/2006/relationships/customXml" Target="../ink/ink659.xml"/><Relationship Id="rId1523" Type="http://schemas.openxmlformats.org/officeDocument/2006/relationships/image" Target="../media/image760.png"/><Relationship Id="rId1730" Type="http://schemas.openxmlformats.org/officeDocument/2006/relationships/customXml" Target="../ink/ink866.xml"/><Relationship Id="rId22" Type="http://schemas.openxmlformats.org/officeDocument/2006/relationships/customXml" Target="../ink/ink11.xml"/><Relationship Id="rId1828" Type="http://schemas.openxmlformats.org/officeDocument/2006/relationships/customXml" Target="../ink/ink915.xml"/><Relationship Id="rId171" Type="http://schemas.openxmlformats.org/officeDocument/2006/relationships/image" Target="../media/image85.png"/><Relationship Id="rId2297" Type="http://schemas.openxmlformats.org/officeDocument/2006/relationships/customXml" Target="../ink/ink1160.xml"/><Relationship Id="rId269" Type="http://schemas.openxmlformats.org/officeDocument/2006/relationships/image" Target="../media/image134.png"/><Relationship Id="rId476" Type="http://schemas.openxmlformats.org/officeDocument/2006/relationships/customXml" Target="../ink/ink238.xml"/><Relationship Id="rId683" Type="http://schemas.openxmlformats.org/officeDocument/2006/relationships/customXml" Target="../ink/ink342.xml"/><Relationship Id="rId890" Type="http://schemas.openxmlformats.org/officeDocument/2006/relationships/image" Target="../media/image444.png"/><Relationship Id="rId2157" Type="http://schemas.openxmlformats.org/officeDocument/2006/relationships/customXml" Target="../ink/ink1084.xml"/><Relationship Id="rId129" Type="http://schemas.openxmlformats.org/officeDocument/2006/relationships/image" Target="../media/image64.png"/><Relationship Id="rId336" Type="http://schemas.openxmlformats.org/officeDocument/2006/relationships/customXml" Target="../ink/ink168.xml"/><Relationship Id="rId543" Type="http://schemas.openxmlformats.org/officeDocument/2006/relationships/image" Target="../media/image271.png"/><Relationship Id="rId988" Type="http://schemas.openxmlformats.org/officeDocument/2006/relationships/image" Target="../media/image493.png"/><Relationship Id="rId1173" Type="http://schemas.openxmlformats.org/officeDocument/2006/relationships/customXml" Target="../ink/ink587.xml"/><Relationship Id="rId1380" Type="http://schemas.openxmlformats.org/officeDocument/2006/relationships/customXml" Target="../ink/ink691.xml"/><Relationship Id="rId2017" Type="http://schemas.openxmlformats.org/officeDocument/2006/relationships/image" Target="../media/image1005.png"/><Relationship Id="rId2224" Type="http://schemas.openxmlformats.org/officeDocument/2006/relationships/customXml" Target="../ink/ink1121.xml"/><Relationship Id="rId403" Type="http://schemas.openxmlformats.org/officeDocument/2006/relationships/image" Target="../media/image201.png"/><Relationship Id="rId750" Type="http://schemas.openxmlformats.org/officeDocument/2006/relationships/image" Target="../media/image374.png"/><Relationship Id="rId848" Type="http://schemas.openxmlformats.org/officeDocument/2006/relationships/image" Target="../media/image423.png"/><Relationship Id="rId1033" Type="http://schemas.openxmlformats.org/officeDocument/2006/relationships/customXml" Target="../ink/ink517.xml"/><Relationship Id="rId1478" Type="http://schemas.openxmlformats.org/officeDocument/2006/relationships/customXml" Target="../ink/ink740.xml"/><Relationship Id="rId1685" Type="http://schemas.openxmlformats.org/officeDocument/2006/relationships/image" Target="../media/image841.png"/><Relationship Id="rId1892" Type="http://schemas.openxmlformats.org/officeDocument/2006/relationships/customXml" Target="../ink/ink947.xml"/><Relationship Id="rId610" Type="http://schemas.openxmlformats.org/officeDocument/2006/relationships/image" Target="../media/image304.png"/><Relationship Id="rId708" Type="http://schemas.openxmlformats.org/officeDocument/2006/relationships/image" Target="../media/image353.png"/><Relationship Id="rId915" Type="http://schemas.openxmlformats.org/officeDocument/2006/relationships/customXml" Target="../ink/ink458.xml"/><Relationship Id="rId1240" Type="http://schemas.openxmlformats.org/officeDocument/2006/relationships/image" Target="../media/image619.png"/><Relationship Id="rId1338" Type="http://schemas.openxmlformats.org/officeDocument/2006/relationships/customXml" Target="../ink/ink670.xml"/><Relationship Id="rId1545" Type="http://schemas.openxmlformats.org/officeDocument/2006/relationships/image" Target="../media/image771.png"/><Relationship Id="rId1100" Type="http://schemas.openxmlformats.org/officeDocument/2006/relationships/image" Target="../media/image549.png"/><Relationship Id="rId1405" Type="http://schemas.openxmlformats.org/officeDocument/2006/relationships/image" Target="../media/image701.png"/><Relationship Id="rId1752" Type="http://schemas.openxmlformats.org/officeDocument/2006/relationships/customXml" Target="../ink/ink877.xml"/><Relationship Id="rId44" Type="http://schemas.openxmlformats.org/officeDocument/2006/relationships/customXml" Target="../ink/ink22.xml"/><Relationship Id="rId1612" Type="http://schemas.openxmlformats.org/officeDocument/2006/relationships/customXml" Target="../ink/ink807.xml"/><Relationship Id="rId1917" Type="http://schemas.openxmlformats.org/officeDocument/2006/relationships/image" Target="../media/image957.png"/><Relationship Id="rId193" Type="http://schemas.openxmlformats.org/officeDocument/2006/relationships/image" Target="../media/image96.png"/><Relationship Id="rId498" Type="http://schemas.openxmlformats.org/officeDocument/2006/relationships/customXml" Target="../ink/ink249.xml"/><Relationship Id="rId2081" Type="http://schemas.openxmlformats.org/officeDocument/2006/relationships/customXml" Target="../ink/ink1044.xml"/><Relationship Id="rId2179" Type="http://schemas.openxmlformats.org/officeDocument/2006/relationships/image" Target="../media/image1081.png"/><Relationship Id="rId260" Type="http://schemas.openxmlformats.org/officeDocument/2006/relationships/customXml" Target="../ink/ink130.xml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2.png"/><Relationship Id="rId772" Type="http://schemas.openxmlformats.org/officeDocument/2006/relationships/image" Target="../media/image385.png"/><Relationship Id="rId1195" Type="http://schemas.openxmlformats.org/officeDocument/2006/relationships/customXml" Target="../ink/ink598.xml"/><Relationship Id="rId2039" Type="http://schemas.openxmlformats.org/officeDocument/2006/relationships/image" Target="../media/image1016.png"/><Relationship Id="rId2246" Type="http://schemas.openxmlformats.org/officeDocument/2006/relationships/image" Target="../media/image1113.png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632" Type="http://schemas.openxmlformats.org/officeDocument/2006/relationships/image" Target="../media/image315.png"/><Relationship Id="rId1055" Type="http://schemas.openxmlformats.org/officeDocument/2006/relationships/customXml" Target="../ink/ink528.xml"/><Relationship Id="rId1262" Type="http://schemas.openxmlformats.org/officeDocument/2006/relationships/image" Target="../media/image630.png"/><Relationship Id="rId2106" Type="http://schemas.openxmlformats.org/officeDocument/2006/relationships/image" Target="../media/image1048.png"/><Relationship Id="rId937" Type="http://schemas.openxmlformats.org/officeDocument/2006/relationships/customXml" Target="../ink/ink469.xml"/><Relationship Id="rId1122" Type="http://schemas.openxmlformats.org/officeDocument/2006/relationships/image" Target="../media/image560.png"/><Relationship Id="rId1567" Type="http://schemas.openxmlformats.org/officeDocument/2006/relationships/image" Target="../media/image782.png"/><Relationship Id="rId1774" Type="http://schemas.openxmlformats.org/officeDocument/2006/relationships/customXml" Target="../ink/ink888.xml"/><Relationship Id="rId1981" Type="http://schemas.openxmlformats.org/officeDocument/2006/relationships/customXml" Target="../ink/ink992.xml"/><Relationship Id="rId66" Type="http://schemas.openxmlformats.org/officeDocument/2006/relationships/customXml" Target="../ink/ink33.xml"/><Relationship Id="rId1427" Type="http://schemas.openxmlformats.org/officeDocument/2006/relationships/image" Target="../media/image712.png"/><Relationship Id="rId1634" Type="http://schemas.openxmlformats.org/officeDocument/2006/relationships/customXml" Target="../ink/ink818.xml"/><Relationship Id="rId1841" Type="http://schemas.openxmlformats.org/officeDocument/2006/relationships/image" Target="../media/image919.png"/><Relationship Id="rId1939" Type="http://schemas.openxmlformats.org/officeDocument/2006/relationships/image" Target="../media/image968.png"/><Relationship Id="rId1701" Type="http://schemas.openxmlformats.org/officeDocument/2006/relationships/image" Target="../media/image849.png"/><Relationship Id="rId282" Type="http://schemas.openxmlformats.org/officeDocument/2006/relationships/customXml" Target="../ink/ink141.xml"/><Relationship Id="rId587" Type="http://schemas.openxmlformats.org/officeDocument/2006/relationships/customXml" Target="../ink/ink294.xml"/><Relationship Id="rId2170" Type="http://schemas.openxmlformats.org/officeDocument/2006/relationships/image" Target="../media/image1078.png"/><Relationship Id="rId2268" Type="http://schemas.openxmlformats.org/officeDocument/2006/relationships/customXml" Target="../ink/ink1145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447" Type="http://schemas.openxmlformats.org/officeDocument/2006/relationships/image" Target="../media/image223.png"/><Relationship Id="rId794" Type="http://schemas.openxmlformats.org/officeDocument/2006/relationships/image" Target="../media/image396.png"/><Relationship Id="rId1077" Type="http://schemas.openxmlformats.org/officeDocument/2006/relationships/customXml" Target="../ink/ink539.xml"/><Relationship Id="rId2030" Type="http://schemas.openxmlformats.org/officeDocument/2006/relationships/customXml" Target="../ink/ink1018.xml"/><Relationship Id="rId2128" Type="http://schemas.openxmlformats.org/officeDocument/2006/relationships/customXml" Target="../ink/ink1069.xml"/><Relationship Id="rId654" Type="http://schemas.openxmlformats.org/officeDocument/2006/relationships/image" Target="../media/image326.png"/><Relationship Id="rId861" Type="http://schemas.openxmlformats.org/officeDocument/2006/relationships/customXml" Target="../ink/ink431.xml"/><Relationship Id="rId959" Type="http://schemas.openxmlformats.org/officeDocument/2006/relationships/customXml" Target="../ink/ink480.xml"/><Relationship Id="rId1284" Type="http://schemas.openxmlformats.org/officeDocument/2006/relationships/customXml" Target="../ink/ink643.xml"/><Relationship Id="rId1491" Type="http://schemas.openxmlformats.org/officeDocument/2006/relationships/image" Target="../media/image744.png"/><Relationship Id="rId1589" Type="http://schemas.openxmlformats.org/officeDocument/2006/relationships/image" Target="../media/image793.png"/><Relationship Id="rId307" Type="http://schemas.openxmlformats.org/officeDocument/2006/relationships/image" Target="../media/image153.png"/><Relationship Id="rId514" Type="http://schemas.openxmlformats.org/officeDocument/2006/relationships/customXml" Target="../ink/ink257.xml"/><Relationship Id="rId721" Type="http://schemas.openxmlformats.org/officeDocument/2006/relationships/customXml" Target="../ink/ink361.xml"/><Relationship Id="rId1144" Type="http://schemas.openxmlformats.org/officeDocument/2006/relationships/image" Target="../media/image571.png"/><Relationship Id="rId1351" Type="http://schemas.openxmlformats.org/officeDocument/2006/relationships/image" Target="../media/image674.png"/><Relationship Id="rId1449" Type="http://schemas.openxmlformats.org/officeDocument/2006/relationships/image" Target="../media/image723.png"/><Relationship Id="rId1796" Type="http://schemas.openxmlformats.org/officeDocument/2006/relationships/customXml" Target="../ink/ink899.xml"/><Relationship Id="rId88" Type="http://schemas.openxmlformats.org/officeDocument/2006/relationships/customXml" Target="../ink/ink44.xml"/><Relationship Id="rId819" Type="http://schemas.openxmlformats.org/officeDocument/2006/relationships/customXml" Target="../ink/ink410.xml"/><Relationship Id="rId1004" Type="http://schemas.openxmlformats.org/officeDocument/2006/relationships/image" Target="../media/image501.png"/><Relationship Id="rId1211" Type="http://schemas.openxmlformats.org/officeDocument/2006/relationships/customXml" Target="../ink/ink606.xml"/><Relationship Id="rId1656" Type="http://schemas.openxmlformats.org/officeDocument/2006/relationships/customXml" Target="../ink/ink829.xml"/><Relationship Id="rId1863" Type="http://schemas.openxmlformats.org/officeDocument/2006/relationships/image" Target="../media/image930.png"/><Relationship Id="rId1309" Type="http://schemas.openxmlformats.org/officeDocument/2006/relationships/image" Target="../media/image653.png"/><Relationship Id="rId1516" Type="http://schemas.openxmlformats.org/officeDocument/2006/relationships/customXml" Target="../ink/ink759.xml"/><Relationship Id="rId1723" Type="http://schemas.openxmlformats.org/officeDocument/2006/relationships/image" Target="../media/image860.png"/><Relationship Id="rId1930" Type="http://schemas.openxmlformats.org/officeDocument/2006/relationships/customXml" Target="../ink/ink966.xml"/><Relationship Id="rId15" Type="http://schemas.openxmlformats.org/officeDocument/2006/relationships/image" Target="../media/image7.png"/><Relationship Id="rId2192" Type="http://schemas.openxmlformats.org/officeDocument/2006/relationships/customXml" Target="../ink/ink1104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2052" Type="http://schemas.openxmlformats.org/officeDocument/2006/relationships/image" Target="../media/image1022.png"/><Relationship Id="rId469" Type="http://schemas.openxmlformats.org/officeDocument/2006/relationships/image" Target="../media/image234.png"/><Relationship Id="rId676" Type="http://schemas.openxmlformats.org/officeDocument/2006/relationships/image" Target="../media/image337.png"/><Relationship Id="rId883" Type="http://schemas.openxmlformats.org/officeDocument/2006/relationships/customXml" Target="../ink/ink442.xml"/><Relationship Id="rId1099" Type="http://schemas.openxmlformats.org/officeDocument/2006/relationships/customXml" Target="../ink/ink550.xml"/><Relationship Id="rId231" Type="http://schemas.openxmlformats.org/officeDocument/2006/relationships/image" Target="../media/image115.png"/><Relationship Id="rId329" Type="http://schemas.openxmlformats.org/officeDocument/2006/relationships/image" Target="../media/image164.png"/><Relationship Id="rId536" Type="http://schemas.openxmlformats.org/officeDocument/2006/relationships/customXml" Target="../ink/ink268.xml"/><Relationship Id="rId1166" Type="http://schemas.openxmlformats.org/officeDocument/2006/relationships/image" Target="../media/image582.png"/><Relationship Id="rId1373" Type="http://schemas.openxmlformats.org/officeDocument/2006/relationships/image" Target="../media/image685.png"/><Relationship Id="rId2217" Type="http://schemas.openxmlformats.org/officeDocument/2006/relationships/customXml" Target="../ink/ink1117.xml"/><Relationship Id="rId743" Type="http://schemas.openxmlformats.org/officeDocument/2006/relationships/customXml" Target="../ink/ink372.xml"/><Relationship Id="rId950" Type="http://schemas.openxmlformats.org/officeDocument/2006/relationships/image" Target="../media/image474.png"/><Relationship Id="rId1026" Type="http://schemas.openxmlformats.org/officeDocument/2006/relationships/image" Target="../media/image512.png"/><Relationship Id="rId1580" Type="http://schemas.openxmlformats.org/officeDocument/2006/relationships/customXml" Target="../ink/ink791.xml"/><Relationship Id="rId1678" Type="http://schemas.openxmlformats.org/officeDocument/2006/relationships/customXml" Target="../ink/ink840.xml"/><Relationship Id="rId1885" Type="http://schemas.openxmlformats.org/officeDocument/2006/relationships/image" Target="../media/image941.png"/><Relationship Id="rId603" Type="http://schemas.openxmlformats.org/officeDocument/2006/relationships/customXml" Target="../ink/ink302.xml"/><Relationship Id="rId810" Type="http://schemas.openxmlformats.org/officeDocument/2006/relationships/image" Target="../media/image404.png"/><Relationship Id="rId908" Type="http://schemas.openxmlformats.org/officeDocument/2006/relationships/image" Target="../media/image453.png"/><Relationship Id="rId1233" Type="http://schemas.openxmlformats.org/officeDocument/2006/relationships/customXml" Target="../ink/ink617.xml"/><Relationship Id="rId1440" Type="http://schemas.openxmlformats.org/officeDocument/2006/relationships/customXml" Target="../ink/ink721.xml"/><Relationship Id="rId1538" Type="http://schemas.openxmlformats.org/officeDocument/2006/relationships/customXml" Target="../ink/ink770.xml"/><Relationship Id="rId1300" Type="http://schemas.openxmlformats.org/officeDocument/2006/relationships/customXml" Target="../ink/ink651.xml"/><Relationship Id="rId1745" Type="http://schemas.openxmlformats.org/officeDocument/2006/relationships/image" Target="../media/image871.png"/><Relationship Id="rId1952" Type="http://schemas.openxmlformats.org/officeDocument/2006/relationships/customXml" Target="../ink/ink977.xml"/><Relationship Id="rId37" Type="http://schemas.openxmlformats.org/officeDocument/2006/relationships/image" Target="../media/image18.png"/><Relationship Id="rId1605" Type="http://schemas.openxmlformats.org/officeDocument/2006/relationships/image" Target="../media/image801.png"/><Relationship Id="rId1812" Type="http://schemas.openxmlformats.org/officeDocument/2006/relationships/customXml" Target="../ink/ink907.xml"/><Relationship Id="rId186" Type="http://schemas.openxmlformats.org/officeDocument/2006/relationships/customXml" Target="../ink/ink93.xml"/><Relationship Id="rId393" Type="http://schemas.openxmlformats.org/officeDocument/2006/relationships/image" Target="../media/image196.png"/><Relationship Id="rId2074" Type="http://schemas.openxmlformats.org/officeDocument/2006/relationships/image" Target="../media/image1033.png"/><Relationship Id="rId2281" Type="http://schemas.openxmlformats.org/officeDocument/2006/relationships/image" Target="../media/image1129.png"/><Relationship Id="rId253" Type="http://schemas.openxmlformats.org/officeDocument/2006/relationships/image" Target="../media/image126.png"/><Relationship Id="rId460" Type="http://schemas.openxmlformats.org/officeDocument/2006/relationships/customXml" Target="../ink/ink230.xml"/><Relationship Id="rId698" Type="http://schemas.openxmlformats.org/officeDocument/2006/relationships/image" Target="../media/image348.png"/><Relationship Id="rId1090" Type="http://schemas.openxmlformats.org/officeDocument/2006/relationships/image" Target="../media/image544.png"/><Relationship Id="rId2141" Type="http://schemas.openxmlformats.org/officeDocument/2006/relationships/customXml" Target="../ink/ink1076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customXml" Target="../ink/ink279.xml"/><Relationship Id="rId765" Type="http://schemas.openxmlformats.org/officeDocument/2006/relationships/customXml" Target="../ink/ink383.xml"/><Relationship Id="rId972" Type="http://schemas.openxmlformats.org/officeDocument/2006/relationships/image" Target="../media/image485.png"/><Relationship Id="rId1188" Type="http://schemas.openxmlformats.org/officeDocument/2006/relationships/image" Target="../media/image593.png"/><Relationship Id="rId1395" Type="http://schemas.openxmlformats.org/officeDocument/2006/relationships/image" Target="../media/image696.png"/><Relationship Id="rId2001" Type="http://schemas.openxmlformats.org/officeDocument/2006/relationships/customXml" Target="../ink/ink1003.xml"/><Relationship Id="rId2239" Type="http://schemas.openxmlformats.org/officeDocument/2006/relationships/customXml" Target="../ink/ink1129.xml"/><Relationship Id="rId418" Type="http://schemas.openxmlformats.org/officeDocument/2006/relationships/customXml" Target="../ink/ink209.xml"/><Relationship Id="rId625" Type="http://schemas.openxmlformats.org/officeDocument/2006/relationships/customXml" Target="../ink/ink313.xml"/><Relationship Id="rId832" Type="http://schemas.openxmlformats.org/officeDocument/2006/relationships/image" Target="../media/image415.png"/><Relationship Id="rId1048" Type="http://schemas.openxmlformats.org/officeDocument/2006/relationships/image" Target="../media/image523.png"/><Relationship Id="rId1255" Type="http://schemas.openxmlformats.org/officeDocument/2006/relationships/customXml" Target="../ink/ink628.xml"/><Relationship Id="rId1462" Type="http://schemas.openxmlformats.org/officeDocument/2006/relationships/customXml" Target="../ink/ink732.xml"/><Relationship Id="rId1115" Type="http://schemas.openxmlformats.org/officeDocument/2006/relationships/customXml" Target="../ink/ink558.xml"/><Relationship Id="rId1322" Type="http://schemas.openxmlformats.org/officeDocument/2006/relationships/customXml" Target="../ink/ink662.xml"/><Relationship Id="rId1767" Type="http://schemas.openxmlformats.org/officeDocument/2006/relationships/image" Target="../media/image882.png"/><Relationship Id="rId1974" Type="http://schemas.openxmlformats.org/officeDocument/2006/relationships/image" Target="../media/image985.png"/><Relationship Id="rId59" Type="http://schemas.openxmlformats.org/officeDocument/2006/relationships/image" Target="../media/image29.png"/><Relationship Id="rId1627" Type="http://schemas.openxmlformats.org/officeDocument/2006/relationships/image" Target="../media/image812.png"/><Relationship Id="rId1834" Type="http://schemas.openxmlformats.org/officeDocument/2006/relationships/customXml" Target="../ink/ink918.xml"/><Relationship Id="rId2096" Type="http://schemas.openxmlformats.org/officeDocument/2006/relationships/image" Target="../media/image1043.png"/><Relationship Id="rId1901" Type="http://schemas.openxmlformats.org/officeDocument/2006/relationships/image" Target="../media/image949.png"/><Relationship Id="rId275" Type="http://schemas.openxmlformats.org/officeDocument/2006/relationships/image" Target="../media/image137.png"/><Relationship Id="rId482" Type="http://schemas.openxmlformats.org/officeDocument/2006/relationships/customXml" Target="../ink/ink241.xml"/><Relationship Id="rId2163" Type="http://schemas.openxmlformats.org/officeDocument/2006/relationships/image" Target="../media/image1075.png"/><Relationship Id="rId135" Type="http://schemas.openxmlformats.org/officeDocument/2006/relationships/image" Target="../media/image67.png"/><Relationship Id="rId342" Type="http://schemas.openxmlformats.org/officeDocument/2006/relationships/customXml" Target="../ink/ink171.xml"/><Relationship Id="rId787" Type="http://schemas.openxmlformats.org/officeDocument/2006/relationships/customXml" Target="../ink/ink394.xml"/><Relationship Id="rId994" Type="http://schemas.openxmlformats.org/officeDocument/2006/relationships/image" Target="../media/image496.png"/><Relationship Id="rId2023" Type="http://schemas.openxmlformats.org/officeDocument/2006/relationships/image" Target="../media/image1008.png"/><Relationship Id="rId2230" Type="http://schemas.openxmlformats.org/officeDocument/2006/relationships/customXml" Target="../ink/ink1124.xml"/><Relationship Id="rId202" Type="http://schemas.openxmlformats.org/officeDocument/2006/relationships/customXml" Target="../ink/ink101.xml"/><Relationship Id="rId647" Type="http://schemas.openxmlformats.org/officeDocument/2006/relationships/customXml" Target="../ink/ink324.xml"/><Relationship Id="rId854" Type="http://schemas.openxmlformats.org/officeDocument/2006/relationships/image" Target="../media/image426.png"/><Relationship Id="rId1277" Type="http://schemas.openxmlformats.org/officeDocument/2006/relationships/image" Target="../media/image637.png"/><Relationship Id="rId1484" Type="http://schemas.openxmlformats.org/officeDocument/2006/relationships/customXml" Target="../ink/ink743.xml"/><Relationship Id="rId1691" Type="http://schemas.openxmlformats.org/officeDocument/2006/relationships/image" Target="../media/image844.png"/><Relationship Id="rId507" Type="http://schemas.openxmlformats.org/officeDocument/2006/relationships/image" Target="../media/image253.png"/><Relationship Id="rId714" Type="http://schemas.openxmlformats.org/officeDocument/2006/relationships/image" Target="../media/image356.png"/><Relationship Id="rId921" Type="http://schemas.openxmlformats.org/officeDocument/2006/relationships/customXml" Target="../ink/ink461.xml"/><Relationship Id="rId1137" Type="http://schemas.openxmlformats.org/officeDocument/2006/relationships/customXml" Target="../ink/ink569.xml"/><Relationship Id="rId1344" Type="http://schemas.openxmlformats.org/officeDocument/2006/relationships/customXml" Target="../ink/ink673.xml"/><Relationship Id="rId1551" Type="http://schemas.openxmlformats.org/officeDocument/2006/relationships/image" Target="../media/image774.png"/><Relationship Id="rId1789" Type="http://schemas.openxmlformats.org/officeDocument/2006/relationships/image" Target="../media/image893.png"/><Relationship Id="rId1996" Type="http://schemas.openxmlformats.org/officeDocument/2006/relationships/customXml" Target="../ink/ink1000.xml"/><Relationship Id="rId50" Type="http://schemas.openxmlformats.org/officeDocument/2006/relationships/customXml" Target="../ink/ink25.xml"/><Relationship Id="rId1204" Type="http://schemas.openxmlformats.org/officeDocument/2006/relationships/image" Target="../media/image601.png"/><Relationship Id="rId1411" Type="http://schemas.openxmlformats.org/officeDocument/2006/relationships/image" Target="../media/image704.png"/><Relationship Id="rId1649" Type="http://schemas.openxmlformats.org/officeDocument/2006/relationships/image" Target="../media/image823.png"/><Relationship Id="rId1856" Type="http://schemas.openxmlformats.org/officeDocument/2006/relationships/customXml" Target="../ink/ink929.xml"/><Relationship Id="rId1509" Type="http://schemas.openxmlformats.org/officeDocument/2006/relationships/image" Target="../media/image753.png"/><Relationship Id="rId1716" Type="http://schemas.openxmlformats.org/officeDocument/2006/relationships/customXml" Target="../ink/ink859.xml"/><Relationship Id="rId1923" Type="http://schemas.openxmlformats.org/officeDocument/2006/relationships/image" Target="../media/image960.png"/><Relationship Id="rId297" Type="http://schemas.openxmlformats.org/officeDocument/2006/relationships/image" Target="../media/image148.png"/><Relationship Id="rId2185" Type="http://schemas.openxmlformats.org/officeDocument/2006/relationships/image" Target="../media/image1084.png"/><Relationship Id="rId157" Type="http://schemas.openxmlformats.org/officeDocument/2006/relationships/image" Target="../media/image78.png"/><Relationship Id="rId364" Type="http://schemas.openxmlformats.org/officeDocument/2006/relationships/customXml" Target="../ink/ink182.xml"/><Relationship Id="rId2045" Type="http://schemas.openxmlformats.org/officeDocument/2006/relationships/customXml" Target="../ink/ink1026.xml"/><Relationship Id="rId571" Type="http://schemas.openxmlformats.org/officeDocument/2006/relationships/image" Target="../media/image285.png"/><Relationship Id="rId669" Type="http://schemas.openxmlformats.org/officeDocument/2006/relationships/customXml" Target="../ink/ink335.xml"/><Relationship Id="rId876" Type="http://schemas.openxmlformats.org/officeDocument/2006/relationships/image" Target="../media/image437.png"/><Relationship Id="rId1299" Type="http://schemas.openxmlformats.org/officeDocument/2006/relationships/image" Target="../media/image648.png"/><Relationship Id="rId2252" Type="http://schemas.openxmlformats.org/officeDocument/2006/relationships/image" Target="../media/image1115.png"/><Relationship Id="rId224" Type="http://schemas.openxmlformats.org/officeDocument/2006/relationships/customXml" Target="../ink/ink112.xml"/><Relationship Id="rId431" Type="http://schemas.openxmlformats.org/officeDocument/2006/relationships/image" Target="../media/image215.png"/><Relationship Id="rId529" Type="http://schemas.openxmlformats.org/officeDocument/2006/relationships/image" Target="../media/image264.png"/><Relationship Id="rId736" Type="http://schemas.openxmlformats.org/officeDocument/2006/relationships/image" Target="../media/image367.png"/><Relationship Id="rId1061" Type="http://schemas.openxmlformats.org/officeDocument/2006/relationships/customXml" Target="../ink/ink531.xml"/><Relationship Id="rId1159" Type="http://schemas.openxmlformats.org/officeDocument/2006/relationships/customXml" Target="../ink/ink580.xml"/><Relationship Id="rId1366" Type="http://schemas.openxmlformats.org/officeDocument/2006/relationships/customXml" Target="../ink/ink684.xml"/><Relationship Id="rId2112" Type="http://schemas.openxmlformats.org/officeDocument/2006/relationships/customXml" Target="../ink/ink1061.xml"/><Relationship Id="rId943" Type="http://schemas.openxmlformats.org/officeDocument/2006/relationships/customXml" Target="../ink/ink472.xml"/><Relationship Id="rId1019" Type="http://schemas.openxmlformats.org/officeDocument/2006/relationships/customXml" Target="../ink/ink510.xml"/><Relationship Id="rId1573" Type="http://schemas.openxmlformats.org/officeDocument/2006/relationships/image" Target="../media/image785.png"/><Relationship Id="rId1780" Type="http://schemas.openxmlformats.org/officeDocument/2006/relationships/customXml" Target="../ink/ink891.xml"/><Relationship Id="rId1878" Type="http://schemas.openxmlformats.org/officeDocument/2006/relationships/customXml" Target="../ink/ink940.xml"/><Relationship Id="rId72" Type="http://schemas.openxmlformats.org/officeDocument/2006/relationships/customXml" Target="../ink/ink36.xml"/><Relationship Id="rId803" Type="http://schemas.openxmlformats.org/officeDocument/2006/relationships/customXml" Target="../ink/ink402.xml"/><Relationship Id="rId1226" Type="http://schemas.openxmlformats.org/officeDocument/2006/relationships/image" Target="../media/image612.png"/><Relationship Id="rId1433" Type="http://schemas.openxmlformats.org/officeDocument/2006/relationships/image" Target="../media/image715.png"/><Relationship Id="rId1640" Type="http://schemas.openxmlformats.org/officeDocument/2006/relationships/customXml" Target="../ink/ink821.xml"/><Relationship Id="rId1738" Type="http://schemas.openxmlformats.org/officeDocument/2006/relationships/customXml" Target="../ink/ink870.xml"/><Relationship Id="rId1500" Type="http://schemas.openxmlformats.org/officeDocument/2006/relationships/customXml" Target="../ink/ink751.xml"/><Relationship Id="rId1945" Type="http://schemas.openxmlformats.org/officeDocument/2006/relationships/image" Target="../media/image971.png"/><Relationship Id="rId1805" Type="http://schemas.openxmlformats.org/officeDocument/2006/relationships/image" Target="../media/image90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93" Type="http://schemas.openxmlformats.org/officeDocument/2006/relationships/customXml" Target="../ink/ink297.xml"/><Relationship Id="rId2067" Type="http://schemas.openxmlformats.org/officeDocument/2006/relationships/customXml" Target="../ink/ink1037.xml"/><Relationship Id="rId2274" Type="http://schemas.openxmlformats.org/officeDocument/2006/relationships/customXml" Target="../ink/ink1148.xml"/><Relationship Id="rId246" Type="http://schemas.openxmlformats.org/officeDocument/2006/relationships/customXml" Target="../ink/ink123.xml"/><Relationship Id="rId453" Type="http://schemas.openxmlformats.org/officeDocument/2006/relationships/image" Target="../media/image226.png"/><Relationship Id="rId660" Type="http://schemas.openxmlformats.org/officeDocument/2006/relationships/image" Target="../media/image329.png"/><Relationship Id="rId898" Type="http://schemas.openxmlformats.org/officeDocument/2006/relationships/image" Target="../media/image448.png"/><Relationship Id="rId1083" Type="http://schemas.openxmlformats.org/officeDocument/2006/relationships/customXml" Target="../ink/ink542.xml"/><Relationship Id="rId1290" Type="http://schemas.openxmlformats.org/officeDocument/2006/relationships/customXml" Target="../ink/ink646.xml"/><Relationship Id="rId2134" Type="http://schemas.openxmlformats.org/officeDocument/2006/relationships/customXml" Target="../ink/ink1072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758" Type="http://schemas.openxmlformats.org/officeDocument/2006/relationships/image" Target="../media/image378.png"/><Relationship Id="rId965" Type="http://schemas.openxmlformats.org/officeDocument/2006/relationships/customXml" Target="../ink/ink483.xml"/><Relationship Id="rId1150" Type="http://schemas.openxmlformats.org/officeDocument/2006/relationships/image" Target="../media/image574.png"/><Relationship Id="rId1388" Type="http://schemas.openxmlformats.org/officeDocument/2006/relationships/customXml" Target="../ink/ink695.xml"/><Relationship Id="rId1595" Type="http://schemas.openxmlformats.org/officeDocument/2006/relationships/image" Target="../media/image796.png"/><Relationship Id="rId94" Type="http://schemas.openxmlformats.org/officeDocument/2006/relationships/customXml" Target="../ink/ink47.xml"/><Relationship Id="rId520" Type="http://schemas.openxmlformats.org/officeDocument/2006/relationships/customXml" Target="../ink/ink260.xml"/><Relationship Id="rId618" Type="http://schemas.openxmlformats.org/officeDocument/2006/relationships/image" Target="../media/image308.png"/><Relationship Id="rId825" Type="http://schemas.openxmlformats.org/officeDocument/2006/relationships/customXml" Target="../ink/ink413.xml"/><Relationship Id="rId1248" Type="http://schemas.openxmlformats.org/officeDocument/2006/relationships/image" Target="../media/image623.png"/><Relationship Id="rId1455" Type="http://schemas.openxmlformats.org/officeDocument/2006/relationships/image" Target="../media/image726.png"/><Relationship Id="rId1662" Type="http://schemas.openxmlformats.org/officeDocument/2006/relationships/customXml" Target="../ink/ink832.xml"/><Relationship Id="rId2201" Type="http://schemas.openxmlformats.org/officeDocument/2006/relationships/customXml" Target="../ink/ink1109.xml"/><Relationship Id="rId1010" Type="http://schemas.openxmlformats.org/officeDocument/2006/relationships/image" Target="../media/image504.png"/><Relationship Id="rId1108" Type="http://schemas.openxmlformats.org/officeDocument/2006/relationships/image" Target="../media/image553.png"/><Relationship Id="rId1315" Type="http://schemas.openxmlformats.org/officeDocument/2006/relationships/image" Target="../media/image656.png"/><Relationship Id="rId1967" Type="http://schemas.openxmlformats.org/officeDocument/2006/relationships/image" Target="../media/image982.png"/><Relationship Id="rId1522" Type="http://schemas.openxmlformats.org/officeDocument/2006/relationships/customXml" Target="../ink/ink762.xml"/><Relationship Id="rId21" Type="http://schemas.openxmlformats.org/officeDocument/2006/relationships/image" Target="../media/image10.png"/><Relationship Id="rId2089" Type="http://schemas.openxmlformats.org/officeDocument/2006/relationships/image" Target="../media/image1040.png"/><Relationship Id="rId2296" Type="http://schemas.openxmlformats.org/officeDocument/2006/relationships/image" Target="../media/image1136.png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682" Type="http://schemas.openxmlformats.org/officeDocument/2006/relationships/image" Target="../media/image340.png"/><Relationship Id="rId2156" Type="http://schemas.openxmlformats.org/officeDocument/2006/relationships/image" Target="../media/image1072.png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1.xml"/><Relationship Id="rId1172" Type="http://schemas.openxmlformats.org/officeDocument/2006/relationships/image" Target="../media/image585.png"/><Relationship Id="rId2016" Type="http://schemas.openxmlformats.org/officeDocument/2006/relationships/customXml" Target="../ink/ink1011.xml"/><Relationship Id="rId2223" Type="http://schemas.openxmlformats.org/officeDocument/2006/relationships/image" Target="../media/image1102.png"/><Relationship Id="rId402" Type="http://schemas.openxmlformats.org/officeDocument/2006/relationships/customXml" Target="../ink/ink201.xml"/><Relationship Id="rId1032" Type="http://schemas.openxmlformats.org/officeDocument/2006/relationships/image" Target="../media/image515.png"/><Relationship Id="rId1989" Type="http://schemas.openxmlformats.org/officeDocument/2006/relationships/customXml" Target="../ink/ink996.xml"/><Relationship Id="rId1849" Type="http://schemas.openxmlformats.org/officeDocument/2006/relationships/image" Target="../media/image923.png"/><Relationship Id="rId192" Type="http://schemas.openxmlformats.org/officeDocument/2006/relationships/customXml" Target="../ink/ink96.xml"/><Relationship Id="rId1709" Type="http://schemas.openxmlformats.org/officeDocument/2006/relationships/image" Target="../media/image853.png"/><Relationship Id="rId1916" Type="http://schemas.openxmlformats.org/officeDocument/2006/relationships/customXml" Target="../ink/ink959.xml"/><Relationship Id="rId2080" Type="http://schemas.openxmlformats.org/officeDocument/2006/relationships/image" Target="../media/image1036.png"/><Relationship Id="rId869" Type="http://schemas.openxmlformats.org/officeDocument/2006/relationships/customXml" Target="../ink/ink435.xml"/><Relationship Id="rId1499" Type="http://schemas.openxmlformats.org/officeDocument/2006/relationships/image" Target="../media/image748.png"/><Relationship Id="rId729" Type="http://schemas.openxmlformats.org/officeDocument/2006/relationships/customXml" Target="../ink/ink365.xml"/><Relationship Id="rId1359" Type="http://schemas.openxmlformats.org/officeDocument/2006/relationships/image" Target="../media/image678.png"/><Relationship Id="rId936" Type="http://schemas.openxmlformats.org/officeDocument/2006/relationships/image" Target="../media/image467.png"/><Relationship Id="rId1219" Type="http://schemas.openxmlformats.org/officeDocument/2006/relationships/customXml" Target="../ink/ink610.xml"/><Relationship Id="rId1566" Type="http://schemas.openxmlformats.org/officeDocument/2006/relationships/customXml" Target="../ink/ink784.xml"/><Relationship Id="rId1773" Type="http://schemas.openxmlformats.org/officeDocument/2006/relationships/image" Target="../media/image885.png"/><Relationship Id="rId1980" Type="http://schemas.openxmlformats.org/officeDocument/2006/relationships/image" Target="../media/image988.png"/><Relationship Id="rId65" Type="http://schemas.openxmlformats.org/officeDocument/2006/relationships/image" Target="../media/image32.png"/><Relationship Id="rId1426" Type="http://schemas.openxmlformats.org/officeDocument/2006/relationships/customXml" Target="../ink/ink714.xml"/><Relationship Id="rId1633" Type="http://schemas.openxmlformats.org/officeDocument/2006/relationships/image" Target="../media/image815.png"/><Relationship Id="rId1840" Type="http://schemas.openxmlformats.org/officeDocument/2006/relationships/customXml" Target="../ink/ink921.xml"/><Relationship Id="rId1700" Type="http://schemas.openxmlformats.org/officeDocument/2006/relationships/customXml" Target="../ink/ink851.xml"/><Relationship Id="rId379" Type="http://schemas.openxmlformats.org/officeDocument/2006/relationships/image" Target="../media/image189.png"/><Relationship Id="rId586" Type="http://schemas.openxmlformats.org/officeDocument/2006/relationships/image" Target="../media/image292.png"/><Relationship Id="rId793" Type="http://schemas.openxmlformats.org/officeDocument/2006/relationships/customXml" Target="../ink/ink397.xml"/><Relationship Id="rId2267" Type="http://schemas.openxmlformats.org/officeDocument/2006/relationships/image" Target="../media/image1122.png"/><Relationship Id="rId239" Type="http://schemas.openxmlformats.org/officeDocument/2006/relationships/image" Target="../media/image119.png"/><Relationship Id="rId446" Type="http://schemas.openxmlformats.org/officeDocument/2006/relationships/customXml" Target="../ink/ink223.xml"/><Relationship Id="rId653" Type="http://schemas.openxmlformats.org/officeDocument/2006/relationships/customXml" Target="../ink/ink327.xml"/><Relationship Id="rId1076" Type="http://schemas.openxmlformats.org/officeDocument/2006/relationships/image" Target="../media/image537.png"/><Relationship Id="rId1283" Type="http://schemas.openxmlformats.org/officeDocument/2006/relationships/image" Target="../media/image640.png"/><Relationship Id="rId1490" Type="http://schemas.openxmlformats.org/officeDocument/2006/relationships/customXml" Target="../ink/ink746.xml"/><Relationship Id="rId2127" Type="http://schemas.openxmlformats.org/officeDocument/2006/relationships/image" Target="../media/image1058.png"/><Relationship Id="rId306" Type="http://schemas.openxmlformats.org/officeDocument/2006/relationships/customXml" Target="../ink/ink153.xml"/><Relationship Id="rId860" Type="http://schemas.openxmlformats.org/officeDocument/2006/relationships/image" Target="../media/image429.png"/><Relationship Id="rId1143" Type="http://schemas.openxmlformats.org/officeDocument/2006/relationships/customXml" Target="../ink/ink572.xml"/><Relationship Id="rId513" Type="http://schemas.openxmlformats.org/officeDocument/2006/relationships/image" Target="../media/image256.png"/><Relationship Id="rId720" Type="http://schemas.openxmlformats.org/officeDocument/2006/relationships/image" Target="../media/image359.png"/><Relationship Id="rId1350" Type="http://schemas.openxmlformats.org/officeDocument/2006/relationships/customXml" Target="../ink/ink676.xml"/><Relationship Id="rId1003" Type="http://schemas.openxmlformats.org/officeDocument/2006/relationships/customXml" Target="../ink/ink502.xml"/><Relationship Id="rId1210" Type="http://schemas.openxmlformats.org/officeDocument/2006/relationships/image" Target="../media/image604.png"/><Relationship Id="rId2191" Type="http://schemas.openxmlformats.org/officeDocument/2006/relationships/image" Target="../media/image1087.png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2051" Type="http://schemas.openxmlformats.org/officeDocument/2006/relationships/customXml" Target="../ink/ink1029.xml"/><Relationship Id="rId230" Type="http://schemas.openxmlformats.org/officeDocument/2006/relationships/customXml" Target="../ink/ink115.xml"/><Relationship Id="rId1677" Type="http://schemas.openxmlformats.org/officeDocument/2006/relationships/image" Target="../media/image837.png"/><Relationship Id="rId1884" Type="http://schemas.openxmlformats.org/officeDocument/2006/relationships/customXml" Target="../ink/ink943.xml"/><Relationship Id="rId907" Type="http://schemas.openxmlformats.org/officeDocument/2006/relationships/customXml" Target="../ink/ink454.xml"/><Relationship Id="rId1537" Type="http://schemas.openxmlformats.org/officeDocument/2006/relationships/image" Target="../media/image767.png"/><Relationship Id="rId1744" Type="http://schemas.openxmlformats.org/officeDocument/2006/relationships/customXml" Target="../ink/ink873.xml"/><Relationship Id="rId1951" Type="http://schemas.openxmlformats.org/officeDocument/2006/relationships/image" Target="../media/image974.png"/><Relationship Id="rId36" Type="http://schemas.openxmlformats.org/officeDocument/2006/relationships/customXml" Target="../ink/ink18.xml"/><Relationship Id="rId1604" Type="http://schemas.openxmlformats.org/officeDocument/2006/relationships/customXml" Target="../ink/ink803.xml"/><Relationship Id="rId1811" Type="http://schemas.openxmlformats.org/officeDocument/2006/relationships/image" Target="../media/image904.png"/><Relationship Id="rId697" Type="http://schemas.openxmlformats.org/officeDocument/2006/relationships/customXml" Target="../ink/ink349.xml"/><Relationship Id="rId1187" Type="http://schemas.openxmlformats.org/officeDocument/2006/relationships/customXml" Target="../ink/ink594.xml"/><Relationship Id="rId557" Type="http://schemas.openxmlformats.org/officeDocument/2006/relationships/image" Target="../media/image278.png"/><Relationship Id="rId764" Type="http://schemas.openxmlformats.org/officeDocument/2006/relationships/image" Target="../media/image381.png"/><Relationship Id="rId971" Type="http://schemas.openxmlformats.org/officeDocument/2006/relationships/customXml" Target="../ink/ink486.xml"/><Relationship Id="rId1394" Type="http://schemas.openxmlformats.org/officeDocument/2006/relationships/customXml" Target="../ink/ink698.xml"/><Relationship Id="rId2238" Type="http://schemas.openxmlformats.org/officeDocument/2006/relationships/customXml" Target="../ink/ink1128.xml"/><Relationship Id="rId417" Type="http://schemas.openxmlformats.org/officeDocument/2006/relationships/image" Target="../media/image208.png"/><Relationship Id="rId624" Type="http://schemas.openxmlformats.org/officeDocument/2006/relationships/image" Target="../media/image311.png"/><Relationship Id="rId831" Type="http://schemas.openxmlformats.org/officeDocument/2006/relationships/customXml" Target="../ink/ink416.xml"/><Relationship Id="rId1047" Type="http://schemas.openxmlformats.org/officeDocument/2006/relationships/customXml" Target="../ink/ink524.xml"/><Relationship Id="rId1254" Type="http://schemas.openxmlformats.org/officeDocument/2006/relationships/image" Target="../media/image626.png"/><Relationship Id="rId1461" Type="http://schemas.openxmlformats.org/officeDocument/2006/relationships/image" Target="../media/image729.png"/><Relationship Id="rId2305" Type="http://schemas.openxmlformats.org/officeDocument/2006/relationships/image" Target="../media/image1140.png"/><Relationship Id="rId1114" Type="http://schemas.openxmlformats.org/officeDocument/2006/relationships/image" Target="../media/image556.png"/><Relationship Id="rId1321" Type="http://schemas.openxmlformats.org/officeDocument/2006/relationships/image" Target="../media/image659.png"/><Relationship Id="rId2095" Type="http://schemas.openxmlformats.org/officeDocument/2006/relationships/customXml" Target="../ink/ink1052.xml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2162" Type="http://schemas.openxmlformats.org/officeDocument/2006/relationships/customXml" Target="../ink/ink1087.xml"/><Relationship Id="rId134" Type="http://schemas.openxmlformats.org/officeDocument/2006/relationships/customXml" Target="../ink/ink67.xml"/><Relationship Id="rId341" Type="http://schemas.openxmlformats.org/officeDocument/2006/relationships/image" Target="../media/image170.png"/><Relationship Id="rId2022" Type="http://schemas.openxmlformats.org/officeDocument/2006/relationships/customXml" Target="../ink/ink1014.xml"/><Relationship Id="rId201" Type="http://schemas.openxmlformats.org/officeDocument/2006/relationships/image" Target="../media/image100.png"/><Relationship Id="rId1788" Type="http://schemas.openxmlformats.org/officeDocument/2006/relationships/customXml" Target="../ink/ink895.xml"/><Relationship Id="rId1995" Type="http://schemas.openxmlformats.org/officeDocument/2006/relationships/image" Target="../media/image995.png"/><Relationship Id="rId1648" Type="http://schemas.openxmlformats.org/officeDocument/2006/relationships/customXml" Target="../ink/ink825.xml"/><Relationship Id="rId1508" Type="http://schemas.openxmlformats.org/officeDocument/2006/relationships/customXml" Target="../ink/ink755.xml"/><Relationship Id="rId1855" Type="http://schemas.openxmlformats.org/officeDocument/2006/relationships/image" Target="../media/image926.png"/><Relationship Id="rId1715" Type="http://schemas.openxmlformats.org/officeDocument/2006/relationships/image" Target="../media/image856.png"/><Relationship Id="rId1922" Type="http://schemas.openxmlformats.org/officeDocument/2006/relationships/customXml" Target="../ink/ink962.xml"/><Relationship Id="rId668" Type="http://schemas.openxmlformats.org/officeDocument/2006/relationships/image" Target="../media/image333.png"/><Relationship Id="rId875" Type="http://schemas.openxmlformats.org/officeDocument/2006/relationships/customXml" Target="../ink/ink438.xml"/><Relationship Id="rId1298" Type="http://schemas.openxmlformats.org/officeDocument/2006/relationships/customXml" Target="../ink/ink650.xml"/><Relationship Id="rId528" Type="http://schemas.openxmlformats.org/officeDocument/2006/relationships/customXml" Target="../ink/ink264.xml"/><Relationship Id="rId735" Type="http://schemas.openxmlformats.org/officeDocument/2006/relationships/customXml" Target="../ink/ink368.xml"/><Relationship Id="rId942" Type="http://schemas.openxmlformats.org/officeDocument/2006/relationships/image" Target="../media/image470.png"/><Relationship Id="rId1158" Type="http://schemas.openxmlformats.org/officeDocument/2006/relationships/image" Target="../media/image578.png"/><Relationship Id="rId1365" Type="http://schemas.openxmlformats.org/officeDocument/2006/relationships/image" Target="../media/image681.png"/><Relationship Id="rId1572" Type="http://schemas.openxmlformats.org/officeDocument/2006/relationships/customXml" Target="../ink/ink787.xml"/><Relationship Id="rId2209" Type="http://schemas.openxmlformats.org/officeDocument/2006/relationships/customXml" Target="../ink/ink1113.xml"/><Relationship Id="rId1018" Type="http://schemas.openxmlformats.org/officeDocument/2006/relationships/image" Target="../media/image508.png"/><Relationship Id="rId1225" Type="http://schemas.openxmlformats.org/officeDocument/2006/relationships/customXml" Target="../ink/ink613.xml"/><Relationship Id="rId1432" Type="http://schemas.openxmlformats.org/officeDocument/2006/relationships/customXml" Target="../ink/ink717.xml"/><Relationship Id="rId71" Type="http://schemas.openxmlformats.org/officeDocument/2006/relationships/image" Target="../media/image35.png"/><Relationship Id="rId802" Type="http://schemas.openxmlformats.org/officeDocument/2006/relationships/image" Target="../media/image400.png"/><Relationship Id="rId178" Type="http://schemas.openxmlformats.org/officeDocument/2006/relationships/customXml" Target="../ink/ink89.xml"/><Relationship Id="rId385" Type="http://schemas.openxmlformats.org/officeDocument/2006/relationships/image" Target="../media/image192.png"/><Relationship Id="rId592" Type="http://schemas.openxmlformats.org/officeDocument/2006/relationships/image" Target="../media/image295.png"/><Relationship Id="rId2066" Type="http://schemas.openxmlformats.org/officeDocument/2006/relationships/image" Target="../media/image1029.png"/><Relationship Id="rId2273" Type="http://schemas.openxmlformats.org/officeDocument/2006/relationships/image" Target="../media/image1125.png"/><Relationship Id="rId245" Type="http://schemas.openxmlformats.org/officeDocument/2006/relationships/image" Target="../media/image122.png"/><Relationship Id="rId452" Type="http://schemas.openxmlformats.org/officeDocument/2006/relationships/customXml" Target="../ink/ink226.xml"/><Relationship Id="rId1082" Type="http://schemas.openxmlformats.org/officeDocument/2006/relationships/image" Target="../media/image540.png"/><Relationship Id="rId2133" Type="http://schemas.openxmlformats.org/officeDocument/2006/relationships/image" Target="../media/image1061.png"/><Relationship Id="rId105" Type="http://schemas.openxmlformats.org/officeDocument/2006/relationships/image" Target="../media/image52.png"/><Relationship Id="rId312" Type="http://schemas.openxmlformats.org/officeDocument/2006/relationships/customXml" Target="../ink/ink156.xml"/><Relationship Id="rId2200" Type="http://schemas.openxmlformats.org/officeDocument/2006/relationships/customXml" Target="../ink/ink1108.xml"/><Relationship Id="rId1899" Type="http://schemas.openxmlformats.org/officeDocument/2006/relationships/image" Target="../media/image948.png"/><Relationship Id="rId1759" Type="http://schemas.openxmlformats.org/officeDocument/2006/relationships/image" Target="../media/image878.png"/><Relationship Id="rId1966" Type="http://schemas.openxmlformats.org/officeDocument/2006/relationships/customXml" Target="../ink/ink984.xml"/><Relationship Id="rId1619" Type="http://schemas.openxmlformats.org/officeDocument/2006/relationships/image" Target="../media/image808.png"/><Relationship Id="rId1826" Type="http://schemas.openxmlformats.org/officeDocument/2006/relationships/customXml" Target="../ink/ink914.xml"/><Relationship Id="rId779" Type="http://schemas.openxmlformats.org/officeDocument/2006/relationships/customXml" Target="../ink/ink390.xml"/><Relationship Id="rId986" Type="http://schemas.openxmlformats.org/officeDocument/2006/relationships/image" Target="../media/image492.png"/><Relationship Id="rId639" Type="http://schemas.openxmlformats.org/officeDocument/2006/relationships/customXml" Target="../ink/ink320.xml"/><Relationship Id="rId1269" Type="http://schemas.openxmlformats.org/officeDocument/2006/relationships/customXml" Target="../ink/ink635.xml"/><Relationship Id="rId1476" Type="http://schemas.openxmlformats.org/officeDocument/2006/relationships/customXml" Target="../ink/ink739.xml"/><Relationship Id="rId846" Type="http://schemas.openxmlformats.org/officeDocument/2006/relationships/image" Target="../media/image422.png"/><Relationship Id="rId1129" Type="http://schemas.openxmlformats.org/officeDocument/2006/relationships/customXml" Target="../ink/ink565.xml"/><Relationship Id="rId1683" Type="http://schemas.openxmlformats.org/officeDocument/2006/relationships/image" Target="../media/image840.png"/><Relationship Id="rId1890" Type="http://schemas.openxmlformats.org/officeDocument/2006/relationships/customXml" Target="../ink/ink946.xml"/><Relationship Id="rId706" Type="http://schemas.openxmlformats.org/officeDocument/2006/relationships/image" Target="../media/image352.png"/><Relationship Id="rId913" Type="http://schemas.openxmlformats.org/officeDocument/2006/relationships/customXml" Target="../ink/ink457.xml"/><Relationship Id="rId1336" Type="http://schemas.openxmlformats.org/officeDocument/2006/relationships/customXml" Target="../ink/ink669.xml"/><Relationship Id="rId1543" Type="http://schemas.openxmlformats.org/officeDocument/2006/relationships/image" Target="../media/image770.png"/><Relationship Id="rId1750" Type="http://schemas.openxmlformats.org/officeDocument/2006/relationships/customXml" Target="../ink/ink87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827" Type="http://schemas.openxmlformats.org/officeDocument/2006/relationships/customXml" Target="../ink/ink7887.xml"/><Relationship Id="rId170" Type="http://schemas.openxmlformats.org/officeDocument/2006/relationships/image" Target="../media/image6197.png"/><Relationship Id="rId987" Type="http://schemas.openxmlformats.org/officeDocument/2006/relationships/image" Target="../media/image6600.png"/><Relationship Id="rId847" Type="http://schemas.openxmlformats.org/officeDocument/2006/relationships/image" Target="../media/image6531.png"/><Relationship Id="rId1477" Type="http://schemas.openxmlformats.org/officeDocument/2006/relationships/image" Target="../media/image6828.png"/><Relationship Id="rId1684" Type="http://schemas.openxmlformats.org/officeDocument/2006/relationships/image" Target="../media/image6931.png"/><Relationship Id="rId1891" Type="http://schemas.openxmlformats.org/officeDocument/2006/relationships/customXml" Target="../ink/ink7925.xml"/><Relationship Id="rId707" Type="http://schemas.openxmlformats.org/officeDocument/2006/relationships/customXml" Target="../ink/ink7319.xml"/><Relationship Id="rId914" Type="http://schemas.openxmlformats.org/officeDocument/2006/relationships/customXml" Target="../ink/ink7423.xml"/><Relationship Id="rId1337" Type="http://schemas.openxmlformats.org/officeDocument/2006/relationships/image" Target="../media/image6762.png"/><Relationship Id="rId1544" Type="http://schemas.openxmlformats.org/officeDocument/2006/relationships/image" Target="../media/image6861.png"/><Relationship Id="rId1751" Type="http://schemas.openxmlformats.org/officeDocument/2006/relationships/customXml" Target="../ink/ink7849.xml"/><Relationship Id="rId43" Type="http://schemas.openxmlformats.org/officeDocument/2006/relationships/image" Target="../media/image6134.png"/><Relationship Id="rId1404" Type="http://schemas.openxmlformats.org/officeDocument/2006/relationships/image" Target="../media/image6794.png"/><Relationship Id="rId1611" Type="http://schemas.openxmlformats.org/officeDocument/2006/relationships/customXml" Target="../ink/ink7779.xml"/><Relationship Id="rId497" Type="http://schemas.openxmlformats.org/officeDocument/2006/relationships/customXml" Target="../ink/ink7214.xml"/><Relationship Id="rId2178" Type="http://schemas.openxmlformats.org/officeDocument/2006/relationships/image" Target="../media/image7143.png"/><Relationship Id="rId2385" Type="http://schemas.openxmlformats.org/officeDocument/2006/relationships/image" Target="../media/image7228.png"/><Relationship Id="rId357" Type="http://schemas.openxmlformats.org/officeDocument/2006/relationships/customXml" Target="../ink/ink7144.xml"/><Relationship Id="rId1194" Type="http://schemas.openxmlformats.org/officeDocument/2006/relationships/image" Target="../media/image6694.png"/><Relationship Id="rId2038" Type="http://schemas.openxmlformats.org/officeDocument/2006/relationships/customXml" Target="../ink/ink8014.xml"/><Relationship Id="rId217" Type="http://schemas.openxmlformats.org/officeDocument/2006/relationships/customXml" Target="../ink/ink7074.xml"/><Relationship Id="rId564" Type="http://schemas.openxmlformats.org/officeDocument/2006/relationships/image" Target="../media/image6391.png"/><Relationship Id="rId771" Type="http://schemas.openxmlformats.org/officeDocument/2006/relationships/customXml" Target="../ink/ink7351.xml"/><Relationship Id="rId2245" Type="http://schemas.openxmlformats.org/officeDocument/2006/relationships/customXml" Target="../ink/ink8135.xml"/><Relationship Id="rId424" Type="http://schemas.openxmlformats.org/officeDocument/2006/relationships/image" Target="../media/image6322.png"/><Relationship Id="rId631" Type="http://schemas.openxmlformats.org/officeDocument/2006/relationships/customXml" Target="../ink/ink7281.xml"/><Relationship Id="rId1054" Type="http://schemas.openxmlformats.org/officeDocument/2006/relationships/customXml" Target="../ink/ink7494.xml"/><Relationship Id="rId1261" Type="http://schemas.openxmlformats.org/officeDocument/2006/relationships/image" Target="../media/image6724.png"/><Relationship Id="rId2105" Type="http://schemas.openxmlformats.org/officeDocument/2006/relationships/image" Target="../media/image7109.png"/><Relationship Id="rId2312" Type="http://schemas.openxmlformats.org/officeDocument/2006/relationships/customXml" Target="../ink/ink8178.xml"/><Relationship Id="rId1121" Type="http://schemas.openxmlformats.org/officeDocument/2006/relationships/customXml" Target="../ink/ink7529.xml"/><Relationship Id="rId1938" Type="http://schemas.openxmlformats.org/officeDocument/2006/relationships/image" Target="../media/image7046.png"/><Relationship Id="rId281" Type="http://schemas.openxmlformats.org/officeDocument/2006/relationships/customXml" Target="../ink/ink7106.xml"/><Relationship Id="rId141" Type="http://schemas.openxmlformats.org/officeDocument/2006/relationships/customXml" Target="../ink/ink7036.xml"/><Relationship Id="rId7" Type="http://schemas.openxmlformats.org/officeDocument/2006/relationships/image" Target="../media/image6116.png"/><Relationship Id="rId958" Type="http://schemas.openxmlformats.org/officeDocument/2006/relationships/customXml" Target="../ink/ink7445.xml"/><Relationship Id="rId1588" Type="http://schemas.openxmlformats.org/officeDocument/2006/relationships/image" Target="../media/image6883.png"/><Relationship Id="rId1795" Type="http://schemas.openxmlformats.org/officeDocument/2006/relationships/customXml" Target="../ink/ink7871.xml"/><Relationship Id="rId87" Type="http://schemas.openxmlformats.org/officeDocument/2006/relationships/customXml" Target="../ink/ink7009.xml"/><Relationship Id="rId818" Type="http://schemas.openxmlformats.org/officeDocument/2006/relationships/customXml" Target="../ink/ink7375.xml"/><Relationship Id="rId1448" Type="http://schemas.openxmlformats.org/officeDocument/2006/relationships/image" Target="../media/image6814.png"/><Relationship Id="rId1655" Type="http://schemas.openxmlformats.org/officeDocument/2006/relationships/customXml" Target="../ink/ink7801.xml"/><Relationship Id="rId1308" Type="http://schemas.openxmlformats.org/officeDocument/2006/relationships/customXml" Target="../ink/ink7623.xml"/><Relationship Id="rId1862" Type="http://schemas.openxmlformats.org/officeDocument/2006/relationships/customXml" Target="../ink/ink7907.xml"/><Relationship Id="rId1515" Type="http://schemas.openxmlformats.org/officeDocument/2006/relationships/customXml" Target="../ink/ink7731.xml"/><Relationship Id="rId1722" Type="http://schemas.openxmlformats.org/officeDocument/2006/relationships/image" Target="../media/image6950.png"/><Relationship Id="rId14" Type="http://schemas.openxmlformats.org/officeDocument/2006/relationships/customXml" Target="../ink/ink6972.xml"/><Relationship Id="rId2289" Type="http://schemas.openxmlformats.org/officeDocument/2006/relationships/customXml" Target="../ink/ink8165.xml"/><Relationship Id="rId468" Type="http://schemas.openxmlformats.org/officeDocument/2006/relationships/image" Target="../media/image6344.png"/><Relationship Id="rId675" Type="http://schemas.openxmlformats.org/officeDocument/2006/relationships/customXml" Target="../ink/ink7303.xml"/><Relationship Id="rId882" Type="http://schemas.openxmlformats.org/officeDocument/2006/relationships/customXml" Target="../ink/ink7407.xml"/><Relationship Id="rId1098" Type="http://schemas.openxmlformats.org/officeDocument/2006/relationships/customXml" Target="../ink/ink7517.xml"/><Relationship Id="rId2149" Type="http://schemas.openxmlformats.org/officeDocument/2006/relationships/customXml" Target="../ink/ink8082.xml"/><Relationship Id="rId2356" Type="http://schemas.openxmlformats.org/officeDocument/2006/relationships/customXml" Target="../ink/ink8204.xml"/><Relationship Id="rId328" Type="http://schemas.openxmlformats.org/officeDocument/2006/relationships/image" Target="../media/image6274.png"/><Relationship Id="rId535" Type="http://schemas.openxmlformats.org/officeDocument/2006/relationships/customXml" Target="../ink/ink7233.xml"/><Relationship Id="rId742" Type="http://schemas.openxmlformats.org/officeDocument/2006/relationships/image" Target="../media/image6480.png"/><Relationship Id="rId1165" Type="http://schemas.openxmlformats.org/officeDocument/2006/relationships/customXml" Target="../ink/ink7551.xml"/><Relationship Id="rId1372" Type="http://schemas.openxmlformats.org/officeDocument/2006/relationships/image" Target="../media/image6779.png"/><Relationship Id="rId2009" Type="http://schemas.openxmlformats.org/officeDocument/2006/relationships/image" Target="../media/image7075.png"/><Relationship Id="rId2216" Type="http://schemas.openxmlformats.org/officeDocument/2006/relationships/customXml" Target="../ink/ink8118.xml"/><Relationship Id="rId602" Type="http://schemas.openxmlformats.org/officeDocument/2006/relationships/image" Target="../media/image6410.png"/><Relationship Id="rId1025" Type="http://schemas.openxmlformats.org/officeDocument/2006/relationships/image" Target="../media/image6618.png"/><Relationship Id="rId1232" Type="http://schemas.openxmlformats.org/officeDocument/2006/relationships/customXml" Target="../ink/ink7585.xml"/><Relationship Id="rId185" Type="http://schemas.openxmlformats.org/officeDocument/2006/relationships/customXml" Target="../ink/ink7058.xml"/><Relationship Id="rId1909" Type="http://schemas.openxmlformats.org/officeDocument/2006/relationships/customXml" Target="../ink/ink7936.xml"/><Relationship Id="rId392" Type="http://schemas.openxmlformats.org/officeDocument/2006/relationships/image" Target="../media/image6306.png"/><Relationship Id="rId2073" Type="http://schemas.openxmlformats.org/officeDocument/2006/relationships/customXml" Target="../ink/ink8036.xml"/><Relationship Id="rId2280" Type="http://schemas.openxmlformats.org/officeDocument/2006/relationships/customXml" Target="../ink/ink8159.xml"/><Relationship Id="rId252" Type="http://schemas.openxmlformats.org/officeDocument/2006/relationships/image" Target="../media/image6237.png"/><Relationship Id="rId2140" Type="http://schemas.openxmlformats.org/officeDocument/2006/relationships/image" Target="../media/image7124.png"/><Relationship Id="rId112" Type="http://schemas.openxmlformats.org/officeDocument/2006/relationships/image" Target="../media/image6168.png"/><Relationship Id="rId1699" Type="http://schemas.openxmlformats.org/officeDocument/2006/relationships/customXml" Target="../ink/ink7823.xml"/><Relationship Id="rId2000" Type="http://schemas.openxmlformats.org/officeDocument/2006/relationships/image" Target="../media/image7072.png"/><Relationship Id="rId929" Type="http://schemas.openxmlformats.org/officeDocument/2006/relationships/image" Target="../media/image6572.png"/><Relationship Id="rId1559" Type="http://schemas.openxmlformats.org/officeDocument/2006/relationships/customXml" Target="../ink/ink7753.xml"/><Relationship Id="rId1766" Type="http://schemas.openxmlformats.org/officeDocument/2006/relationships/image" Target="../media/image6972.png"/><Relationship Id="rId1973" Type="http://schemas.openxmlformats.org/officeDocument/2006/relationships/customXml" Target="../ink/ink7975.xml"/><Relationship Id="rId58" Type="http://schemas.openxmlformats.org/officeDocument/2006/relationships/customXml" Target="../ink/ink6994.xml"/><Relationship Id="rId1419" Type="http://schemas.openxmlformats.org/officeDocument/2006/relationships/image" Target="../media/image6801.png"/><Relationship Id="rId1626" Type="http://schemas.openxmlformats.org/officeDocument/2006/relationships/image" Target="../media/image6902.png"/><Relationship Id="rId1833" Type="http://schemas.openxmlformats.org/officeDocument/2006/relationships/image" Target="../media/image7005.png"/><Relationship Id="rId1900" Type="http://schemas.openxmlformats.org/officeDocument/2006/relationships/customXml" Target="../ink/ink7931.xml"/><Relationship Id="rId579" Type="http://schemas.openxmlformats.org/officeDocument/2006/relationships/customXml" Target="../ink/ink7255.xml"/><Relationship Id="rId786" Type="http://schemas.openxmlformats.org/officeDocument/2006/relationships/customXml" Target="../ink/ink7359.xml"/><Relationship Id="rId993" Type="http://schemas.openxmlformats.org/officeDocument/2006/relationships/image" Target="../media/image6603.png"/><Relationship Id="rId439" Type="http://schemas.openxmlformats.org/officeDocument/2006/relationships/customXml" Target="../ink/ink7185.xml"/><Relationship Id="rId646" Type="http://schemas.openxmlformats.org/officeDocument/2006/relationships/image" Target="../media/image6432.png"/><Relationship Id="rId1069" Type="http://schemas.openxmlformats.org/officeDocument/2006/relationships/customXml" Target="../ink/ink7502.xml"/><Relationship Id="rId1276" Type="http://schemas.openxmlformats.org/officeDocument/2006/relationships/customXml" Target="../ink/ink7607.xml"/><Relationship Id="rId1483" Type="http://schemas.openxmlformats.org/officeDocument/2006/relationships/image" Target="../media/image6831.png"/><Relationship Id="rId2327" Type="http://schemas.openxmlformats.org/officeDocument/2006/relationships/customXml" Target="../ink/ink8188.xml"/><Relationship Id="rId506" Type="http://schemas.openxmlformats.org/officeDocument/2006/relationships/image" Target="../media/image6363.png"/><Relationship Id="rId853" Type="http://schemas.openxmlformats.org/officeDocument/2006/relationships/image" Target="../media/image6534.png"/><Relationship Id="rId1136" Type="http://schemas.openxmlformats.org/officeDocument/2006/relationships/image" Target="../media/image6669.png"/><Relationship Id="rId1690" Type="http://schemas.openxmlformats.org/officeDocument/2006/relationships/image" Target="../media/image6934.png"/><Relationship Id="rId713" Type="http://schemas.openxmlformats.org/officeDocument/2006/relationships/customXml" Target="../ink/ink7322.xml"/><Relationship Id="rId920" Type="http://schemas.openxmlformats.org/officeDocument/2006/relationships/customXml" Target="../ink/ink7426.xml"/><Relationship Id="rId1343" Type="http://schemas.openxmlformats.org/officeDocument/2006/relationships/image" Target="../media/image6765.png"/><Relationship Id="rId1550" Type="http://schemas.openxmlformats.org/officeDocument/2006/relationships/image" Target="../media/image6864.png"/><Relationship Id="rId1203" Type="http://schemas.openxmlformats.org/officeDocument/2006/relationships/image" Target="../media/image6697.png"/><Relationship Id="rId1410" Type="http://schemas.openxmlformats.org/officeDocument/2006/relationships/customXml" Target="../ink/ink7676.xml"/><Relationship Id="rId296" Type="http://schemas.openxmlformats.org/officeDocument/2006/relationships/image" Target="../media/image6258.png"/><Relationship Id="rId2184" Type="http://schemas.openxmlformats.org/officeDocument/2006/relationships/customXml" Target="../ink/ink8100.xml"/><Relationship Id="rId2391" Type="http://schemas.openxmlformats.org/officeDocument/2006/relationships/image" Target="../media/image7231.png"/><Relationship Id="rId156" Type="http://schemas.openxmlformats.org/officeDocument/2006/relationships/image" Target="../media/image6190.png"/><Relationship Id="rId363" Type="http://schemas.openxmlformats.org/officeDocument/2006/relationships/customXml" Target="../ink/ink7147.xml"/><Relationship Id="rId570" Type="http://schemas.openxmlformats.org/officeDocument/2006/relationships/image" Target="../media/image6394.png"/><Relationship Id="rId2044" Type="http://schemas.openxmlformats.org/officeDocument/2006/relationships/customXml" Target="../ink/ink8018.xml"/><Relationship Id="rId2251" Type="http://schemas.openxmlformats.org/officeDocument/2006/relationships/customXml" Target="../ink/ink8138.xml"/><Relationship Id="rId223" Type="http://schemas.openxmlformats.org/officeDocument/2006/relationships/customXml" Target="../ink/ink7077.xml"/><Relationship Id="rId430" Type="http://schemas.openxmlformats.org/officeDocument/2006/relationships/image" Target="../media/image6325.png"/><Relationship Id="rId1060" Type="http://schemas.openxmlformats.org/officeDocument/2006/relationships/image" Target="../media/image6634.png"/><Relationship Id="rId2111" Type="http://schemas.openxmlformats.org/officeDocument/2006/relationships/customXml" Target="../ink/ink8061.xml"/><Relationship Id="rId1877" Type="http://schemas.openxmlformats.org/officeDocument/2006/relationships/image" Target="../media/image7023.png"/><Relationship Id="rId1737" Type="http://schemas.openxmlformats.org/officeDocument/2006/relationships/customXml" Target="../ink/ink7842.xml"/><Relationship Id="rId1944" Type="http://schemas.openxmlformats.org/officeDocument/2006/relationships/customXml" Target="../ink/ink7957.xml"/><Relationship Id="rId29" Type="http://schemas.openxmlformats.org/officeDocument/2006/relationships/image" Target="../media/image6127.png"/><Relationship Id="rId1804" Type="http://schemas.openxmlformats.org/officeDocument/2006/relationships/image" Target="../media/image6991.png"/><Relationship Id="rId897" Type="http://schemas.openxmlformats.org/officeDocument/2006/relationships/image" Target="../media/image6556.png"/><Relationship Id="rId757" Type="http://schemas.openxmlformats.org/officeDocument/2006/relationships/customXml" Target="../ink/ink7344.xml"/><Relationship Id="rId964" Type="http://schemas.openxmlformats.org/officeDocument/2006/relationships/customXml" Target="../ink/ink7448.xml"/><Relationship Id="rId1387" Type="http://schemas.openxmlformats.org/officeDocument/2006/relationships/customXml" Target="../ink/ink7664.xml"/><Relationship Id="rId1594" Type="http://schemas.openxmlformats.org/officeDocument/2006/relationships/image" Target="../media/image6886.png"/><Relationship Id="rId93" Type="http://schemas.openxmlformats.org/officeDocument/2006/relationships/customXml" Target="../ink/ink7012.xml"/><Relationship Id="rId617" Type="http://schemas.openxmlformats.org/officeDocument/2006/relationships/customXml" Target="../ink/ink7274.xml"/><Relationship Id="rId824" Type="http://schemas.openxmlformats.org/officeDocument/2006/relationships/customXml" Target="../ink/ink7378.xml"/><Relationship Id="rId1247" Type="http://schemas.openxmlformats.org/officeDocument/2006/relationships/image" Target="../media/image6718.png"/><Relationship Id="rId1454" Type="http://schemas.openxmlformats.org/officeDocument/2006/relationships/customXml" Target="../ink/ink7700.xml"/><Relationship Id="rId1661" Type="http://schemas.openxmlformats.org/officeDocument/2006/relationships/customXml" Target="../ink/ink7804.xml"/><Relationship Id="rId1107" Type="http://schemas.openxmlformats.org/officeDocument/2006/relationships/image" Target="../media/image6655.png"/><Relationship Id="rId1314" Type="http://schemas.openxmlformats.org/officeDocument/2006/relationships/customXml" Target="../ink/ink7626.xml"/><Relationship Id="rId1521" Type="http://schemas.openxmlformats.org/officeDocument/2006/relationships/customXml" Target="../ink/ink7734.xml"/><Relationship Id="rId20" Type="http://schemas.openxmlformats.org/officeDocument/2006/relationships/customXml" Target="../ink/ink6975.xml"/><Relationship Id="rId2088" Type="http://schemas.openxmlformats.org/officeDocument/2006/relationships/customXml" Target="../ink/ink8046.xml"/><Relationship Id="rId2295" Type="http://schemas.openxmlformats.org/officeDocument/2006/relationships/customXml" Target="../ink/ink8168.xml"/><Relationship Id="rId267" Type="http://schemas.openxmlformats.org/officeDocument/2006/relationships/customXml" Target="../ink/ink7099.xml"/><Relationship Id="rId474" Type="http://schemas.openxmlformats.org/officeDocument/2006/relationships/image" Target="../media/image6347.png"/><Relationship Id="rId2155" Type="http://schemas.openxmlformats.org/officeDocument/2006/relationships/customXml" Target="../ink/ink8085.xml"/><Relationship Id="rId127" Type="http://schemas.openxmlformats.org/officeDocument/2006/relationships/customXml" Target="../ink/ink7029.xml"/><Relationship Id="rId681" Type="http://schemas.openxmlformats.org/officeDocument/2006/relationships/customXml" Target="../ink/ink7306.xml"/><Relationship Id="rId2362" Type="http://schemas.openxmlformats.org/officeDocument/2006/relationships/customXml" Target="../ink/ink8207.xml"/><Relationship Id="rId334" Type="http://schemas.openxmlformats.org/officeDocument/2006/relationships/image" Target="../media/image6277.png"/><Relationship Id="rId541" Type="http://schemas.openxmlformats.org/officeDocument/2006/relationships/customXml" Target="../ink/ink7236.xml"/><Relationship Id="rId1171" Type="http://schemas.openxmlformats.org/officeDocument/2006/relationships/customXml" Target="../ink/ink7554.xml"/><Relationship Id="rId2015" Type="http://schemas.openxmlformats.org/officeDocument/2006/relationships/customXml" Target="../ink/ink7999.xml"/><Relationship Id="rId2222" Type="http://schemas.openxmlformats.org/officeDocument/2006/relationships/customXml" Target="../ink/ink8121.xml"/><Relationship Id="rId401" Type="http://schemas.openxmlformats.org/officeDocument/2006/relationships/customXml" Target="../ink/ink7166.xml"/><Relationship Id="rId1031" Type="http://schemas.openxmlformats.org/officeDocument/2006/relationships/image" Target="../media/image6621.png"/><Relationship Id="rId1988" Type="http://schemas.openxmlformats.org/officeDocument/2006/relationships/image" Target="../media/image7066.png"/><Relationship Id="rId1848" Type="http://schemas.openxmlformats.org/officeDocument/2006/relationships/image" Target="../media/image7012.png"/><Relationship Id="rId191" Type="http://schemas.openxmlformats.org/officeDocument/2006/relationships/customXml" Target="../ink/ink7061.xml"/><Relationship Id="rId1708" Type="http://schemas.openxmlformats.org/officeDocument/2006/relationships/image" Target="../media/image6943.png"/><Relationship Id="rId1915" Type="http://schemas.openxmlformats.org/officeDocument/2006/relationships/customXml" Target="../ink/ink7939.xml"/><Relationship Id="rId868" Type="http://schemas.openxmlformats.org/officeDocument/2006/relationships/customXml" Target="../ink/ink7400.xml"/><Relationship Id="rId1498" Type="http://schemas.openxmlformats.org/officeDocument/2006/relationships/image" Target="../media/image6838.png"/><Relationship Id="rId728" Type="http://schemas.openxmlformats.org/officeDocument/2006/relationships/image" Target="../media/image6473.png"/><Relationship Id="rId935" Type="http://schemas.openxmlformats.org/officeDocument/2006/relationships/image" Target="../media/image6575.png"/><Relationship Id="rId1358" Type="http://schemas.openxmlformats.org/officeDocument/2006/relationships/image" Target="../media/image6772.png"/><Relationship Id="rId1565" Type="http://schemas.openxmlformats.org/officeDocument/2006/relationships/customXml" Target="../ink/ink7756.xml"/><Relationship Id="rId1772" Type="http://schemas.openxmlformats.org/officeDocument/2006/relationships/image" Target="../media/image6975.png"/><Relationship Id="rId64" Type="http://schemas.openxmlformats.org/officeDocument/2006/relationships/customXml" Target="../ink/ink6997.xml"/><Relationship Id="rId1218" Type="http://schemas.openxmlformats.org/officeDocument/2006/relationships/customXml" Target="../ink/ink7578.xml"/><Relationship Id="rId1425" Type="http://schemas.openxmlformats.org/officeDocument/2006/relationships/image" Target="../media/image6804.png"/><Relationship Id="rId1632" Type="http://schemas.openxmlformats.org/officeDocument/2006/relationships/image" Target="../media/image6905.png"/><Relationship Id="rId2199" Type="http://schemas.openxmlformats.org/officeDocument/2006/relationships/image" Target="../media/image7153.png"/><Relationship Id="rId378" Type="http://schemas.openxmlformats.org/officeDocument/2006/relationships/image" Target="../media/image6299.png"/><Relationship Id="rId585" Type="http://schemas.openxmlformats.org/officeDocument/2006/relationships/customXml" Target="../ink/ink7258.xml"/><Relationship Id="rId792" Type="http://schemas.openxmlformats.org/officeDocument/2006/relationships/customXml" Target="../ink/ink7362.xml"/><Relationship Id="rId2059" Type="http://schemas.openxmlformats.org/officeDocument/2006/relationships/customXml" Target="../ink/ink8027.xml"/><Relationship Id="rId2266" Type="http://schemas.openxmlformats.org/officeDocument/2006/relationships/customXml" Target="../ink/ink8149.xml"/><Relationship Id="rId238" Type="http://schemas.openxmlformats.org/officeDocument/2006/relationships/image" Target="../media/image6230.png"/><Relationship Id="rId445" Type="http://schemas.openxmlformats.org/officeDocument/2006/relationships/customXml" Target="../ink/ink7188.xml"/><Relationship Id="rId652" Type="http://schemas.openxmlformats.org/officeDocument/2006/relationships/image" Target="../media/image6435.png"/><Relationship Id="rId1075" Type="http://schemas.openxmlformats.org/officeDocument/2006/relationships/customXml" Target="../ink/ink7505.xml"/><Relationship Id="rId1282" Type="http://schemas.openxmlformats.org/officeDocument/2006/relationships/customXml" Target="../ink/ink7610.xml"/><Relationship Id="rId2126" Type="http://schemas.openxmlformats.org/officeDocument/2006/relationships/image" Target="../media/image7117.png"/><Relationship Id="rId2333" Type="http://schemas.openxmlformats.org/officeDocument/2006/relationships/customXml" Target="../ink/ink8192.xml"/><Relationship Id="rId305" Type="http://schemas.openxmlformats.org/officeDocument/2006/relationships/customXml" Target="../ink/ink7118.xml"/><Relationship Id="rId512" Type="http://schemas.openxmlformats.org/officeDocument/2006/relationships/image" Target="../media/image6366.png"/><Relationship Id="rId1142" Type="http://schemas.openxmlformats.org/officeDocument/2006/relationships/image" Target="../media/image6672.png"/><Relationship Id="rId2400" Type="http://schemas.openxmlformats.org/officeDocument/2006/relationships/customXml" Target="../ink/ink8226.xml"/><Relationship Id="rId1002" Type="http://schemas.openxmlformats.org/officeDocument/2006/relationships/customXml" Target="../ink/ink7467.xml"/><Relationship Id="rId1959" Type="http://schemas.openxmlformats.org/officeDocument/2006/relationships/customXml" Target="../ink/ink7967.xml"/><Relationship Id="rId1819" Type="http://schemas.openxmlformats.org/officeDocument/2006/relationships/customXml" Target="../ink/ink7883.xml"/><Relationship Id="rId2190" Type="http://schemas.openxmlformats.org/officeDocument/2006/relationships/customXml" Target="../ink/ink8103.xml"/><Relationship Id="rId162" Type="http://schemas.openxmlformats.org/officeDocument/2006/relationships/image" Target="../media/image6193.png"/><Relationship Id="rId2050" Type="http://schemas.openxmlformats.org/officeDocument/2006/relationships/customXml" Target="../ink/ink8022.xml"/><Relationship Id="rId979" Type="http://schemas.openxmlformats.org/officeDocument/2006/relationships/image" Target="../media/image6596.png"/><Relationship Id="rId839" Type="http://schemas.openxmlformats.org/officeDocument/2006/relationships/image" Target="../media/image6527.png"/><Relationship Id="rId1469" Type="http://schemas.openxmlformats.org/officeDocument/2006/relationships/image" Target="../media/image6824.png"/><Relationship Id="rId1676" Type="http://schemas.openxmlformats.org/officeDocument/2006/relationships/image" Target="../media/image6927.png"/><Relationship Id="rId1883" Type="http://schemas.openxmlformats.org/officeDocument/2006/relationships/customXml" Target="../ink/ink7920.xml"/><Relationship Id="rId906" Type="http://schemas.openxmlformats.org/officeDocument/2006/relationships/customXml" Target="../ink/ink7419.xml"/><Relationship Id="rId1329" Type="http://schemas.openxmlformats.org/officeDocument/2006/relationships/image" Target="../media/image6758.png"/><Relationship Id="rId1536" Type="http://schemas.openxmlformats.org/officeDocument/2006/relationships/image" Target="../media/image6857.png"/><Relationship Id="rId1743" Type="http://schemas.openxmlformats.org/officeDocument/2006/relationships/customXml" Target="../ink/ink7845.xml"/><Relationship Id="rId1950" Type="http://schemas.openxmlformats.org/officeDocument/2006/relationships/customXml" Target="../ink/ink7961.xml"/><Relationship Id="rId35" Type="http://schemas.openxmlformats.org/officeDocument/2006/relationships/image" Target="../media/image6130.png"/><Relationship Id="rId1603" Type="http://schemas.openxmlformats.org/officeDocument/2006/relationships/customXml" Target="../ink/ink7775.xml"/><Relationship Id="rId1810" Type="http://schemas.openxmlformats.org/officeDocument/2006/relationships/image" Target="../media/image6994.png"/><Relationship Id="rId489" Type="http://schemas.openxmlformats.org/officeDocument/2006/relationships/customXml" Target="../ink/ink7210.xml"/><Relationship Id="rId696" Type="http://schemas.openxmlformats.org/officeDocument/2006/relationships/image" Target="../media/image6457.png"/><Relationship Id="rId2377" Type="http://schemas.openxmlformats.org/officeDocument/2006/relationships/image" Target="../media/image7224.png"/><Relationship Id="rId349" Type="http://schemas.openxmlformats.org/officeDocument/2006/relationships/customXml" Target="../ink/ink7140.xml"/><Relationship Id="rId556" Type="http://schemas.openxmlformats.org/officeDocument/2006/relationships/image" Target="../media/image6387.png"/><Relationship Id="rId763" Type="http://schemas.openxmlformats.org/officeDocument/2006/relationships/customXml" Target="../ink/ink7347.xml"/><Relationship Id="rId1186" Type="http://schemas.openxmlformats.org/officeDocument/2006/relationships/image" Target="../media/image6691.png"/><Relationship Id="rId1393" Type="http://schemas.openxmlformats.org/officeDocument/2006/relationships/customXml" Target="../ink/ink7667.xml"/><Relationship Id="rId2237" Type="http://schemas.openxmlformats.org/officeDocument/2006/relationships/customXml" Target="../ink/ink8131.xml"/><Relationship Id="rId111" Type="http://schemas.openxmlformats.org/officeDocument/2006/relationships/customXml" Target="../ink/ink7021.xml"/><Relationship Id="rId209" Type="http://schemas.openxmlformats.org/officeDocument/2006/relationships/customXml" Target="../ink/ink7070.xml"/><Relationship Id="rId416" Type="http://schemas.openxmlformats.org/officeDocument/2006/relationships/image" Target="../media/image6318.png"/><Relationship Id="rId970" Type="http://schemas.openxmlformats.org/officeDocument/2006/relationships/customXml" Target="../ink/ink7451.xml"/><Relationship Id="rId1046" Type="http://schemas.openxmlformats.org/officeDocument/2006/relationships/customXml" Target="../ink/ink7490.xml"/><Relationship Id="rId1253" Type="http://schemas.openxmlformats.org/officeDocument/2006/relationships/image" Target="../media/image6721.png"/><Relationship Id="rId1698" Type="http://schemas.openxmlformats.org/officeDocument/2006/relationships/image" Target="../media/image6938.png"/><Relationship Id="rId623" Type="http://schemas.openxmlformats.org/officeDocument/2006/relationships/customXml" Target="../ink/ink7277.xml"/><Relationship Id="rId830" Type="http://schemas.openxmlformats.org/officeDocument/2006/relationships/customXml" Target="../ink/ink7381.xml"/><Relationship Id="rId928" Type="http://schemas.openxmlformats.org/officeDocument/2006/relationships/customXml" Target="../ink/ink7430.xml"/><Relationship Id="rId1460" Type="http://schemas.openxmlformats.org/officeDocument/2006/relationships/customXml" Target="../ink/ink7703.xml"/><Relationship Id="rId1558" Type="http://schemas.openxmlformats.org/officeDocument/2006/relationships/image" Target="../media/image6868.png"/><Relationship Id="rId1765" Type="http://schemas.openxmlformats.org/officeDocument/2006/relationships/customXml" Target="../ink/ink7856.xml"/><Relationship Id="rId2304" Type="http://schemas.openxmlformats.org/officeDocument/2006/relationships/customXml" Target="../ink/ink8173.xml"/><Relationship Id="rId57" Type="http://schemas.openxmlformats.org/officeDocument/2006/relationships/image" Target="../media/image6141.png"/><Relationship Id="rId1113" Type="http://schemas.openxmlformats.org/officeDocument/2006/relationships/image" Target="../media/image6658.png"/><Relationship Id="rId1320" Type="http://schemas.openxmlformats.org/officeDocument/2006/relationships/customXml" Target="../ink/ink7629.xml"/><Relationship Id="rId1418" Type="http://schemas.openxmlformats.org/officeDocument/2006/relationships/customXml" Target="../ink/ink7680.xml"/><Relationship Id="rId1972" Type="http://schemas.openxmlformats.org/officeDocument/2006/relationships/customXml" Target="../ink/ink7974.xml"/><Relationship Id="rId1625" Type="http://schemas.openxmlformats.org/officeDocument/2006/relationships/customXml" Target="../ink/ink7786.xml"/><Relationship Id="rId1832" Type="http://schemas.openxmlformats.org/officeDocument/2006/relationships/customXml" Target="../ink/ink7890.xml"/><Relationship Id="rId2094" Type="http://schemas.openxmlformats.org/officeDocument/2006/relationships/customXml" Target="../ink/ink8050.xml"/><Relationship Id="rId273" Type="http://schemas.openxmlformats.org/officeDocument/2006/relationships/customXml" Target="../ink/ink7102.xml"/><Relationship Id="rId480" Type="http://schemas.openxmlformats.org/officeDocument/2006/relationships/image" Target="../media/image6350.png"/><Relationship Id="rId2161" Type="http://schemas.openxmlformats.org/officeDocument/2006/relationships/customXml" Target="../ink/ink8088.xml"/><Relationship Id="rId2399" Type="http://schemas.openxmlformats.org/officeDocument/2006/relationships/image" Target="../media/image7235.png"/><Relationship Id="rId133" Type="http://schemas.openxmlformats.org/officeDocument/2006/relationships/customXml" Target="../ink/ink7032.xml"/><Relationship Id="rId340" Type="http://schemas.openxmlformats.org/officeDocument/2006/relationships/image" Target="../media/image6280.png"/><Relationship Id="rId578" Type="http://schemas.openxmlformats.org/officeDocument/2006/relationships/image" Target="../media/image6398.png"/><Relationship Id="rId785" Type="http://schemas.openxmlformats.org/officeDocument/2006/relationships/customXml" Target="../ink/ink7358.xml"/><Relationship Id="rId992" Type="http://schemas.openxmlformats.org/officeDocument/2006/relationships/customXml" Target="../ink/ink7462.xml"/><Relationship Id="rId2021" Type="http://schemas.openxmlformats.org/officeDocument/2006/relationships/customXml" Target="../ink/ink8002.xml"/><Relationship Id="rId2259" Type="http://schemas.openxmlformats.org/officeDocument/2006/relationships/customXml" Target="../ink/ink8144.xml"/><Relationship Id="rId200" Type="http://schemas.openxmlformats.org/officeDocument/2006/relationships/image" Target="../media/image6212.png"/><Relationship Id="rId438" Type="http://schemas.openxmlformats.org/officeDocument/2006/relationships/image" Target="../media/image6329.png"/><Relationship Id="rId645" Type="http://schemas.openxmlformats.org/officeDocument/2006/relationships/customXml" Target="../ink/ink7288.xml"/><Relationship Id="rId852" Type="http://schemas.openxmlformats.org/officeDocument/2006/relationships/customXml" Target="../ink/ink7392.xml"/><Relationship Id="rId1068" Type="http://schemas.openxmlformats.org/officeDocument/2006/relationships/image" Target="../media/image6638.png"/><Relationship Id="rId1275" Type="http://schemas.openxmlformats.org/officeDocument/2006/relationships/image" Target="../media/image6731.png"/><Relationship Id="rId1482" Type="http://schemas.openxmlformats.org/officeDocument/2006/relationships/customXml" Target="../ink/ink7714.xml"/><Relationship Id="rId2119" Type="http://schemas.openxmlformats.org/officeDocument/2006/relationships/image" Target="../media/image7114.png"/><Relationship Id="rId2326" Type="http://schemas.openxmlformats.org/officeDocument/2006/relationships/image" Target="../media/image7200.png"/><Relationship Id="rId505" Type="http://schemas.openxmlformats.org/officeDocument/2006/relationships/customXml" Target="../ink/ink7218.xml"/><Relationship Id="rId712" Type="http://schemas.openxmlformats.org/officeDocument/2006/relationships/image" Target="../media/image6465.png"/><Relationship Id="rId1135" Type="http://schemas.openxmlformats.org/officeDocument/2006/relationships/customXml" Target="../ink/ink7536.xml"/><Relationship Id="rId1342" Type="http://schemas.openxmlformats.org/officeDocument/2006/relationships/customXml" Target="../ink/ink7640.xml"/><Relationship Id="rId1787" Type="http://schemas.openxmlformats.org/officeDocument/2006/relationships/customXml" Target="../ink/ink7867.xml"/><Relationship Id="rId1994" Type="http://schemas.openxmlformats.org/officeDocument/2006/relationships/image" Target="../media/image7069.png"/><Relationship Id="rId79" Type="http://schemas.openxmlformats.org/officeDocument/2006/relationships/image" Target="../media/image6152.png"/><Relationship Id="rId1202" Type="http://schemas.openxmlformats.org/officeDocument/2006/relationships/customXml" Target="../ink/ink7570.xml"/><Relationship Id="rId1647" Type="http://schemas.openxmlformats.org/officeDocument/2006/relationships/customXml" Target="../ink/ink7797.xml"/><Relationship Id="rId1854" Type="http://schemas.openxmlformats.org/officeDocument/2006/relationships/customXml" Target="../ink/ink7902.xml"/><Relationship Id="rId1507" Type="http://schemas.openxmlformats.org/officeDocument/2006/relationships/customXml" Target="../ink/ink7727.xml"/><Relationship Id="rId1714" Type="http://schemas.openxmlformats.org/officeDocument/2006/relationships/image" Target="../media/image6946.png"/><Relationship Id="rId295" Type="http://schemas.openxmlformats.org/officeDocument/2006/relationships/customXml" Target="../ink/ink7113.xml"/><Relationship Id="rId1921" Type="http://schemas.openxmlformats.org/officeDocument/2006/relationships/customXml" Target="../ink/ink7943.xml"/><Relationship Id="rId2183" Type="http://schemas.openxmlformats.org/officeDocument/2006/relationships/image" Target="../media/image7145.png"/><Relationship Id="rId2390" Type="http://schemas.openxmlformats.org/officeDocument/2006/relationships/customXml" Target="../ink/ink8221.xml"/><Relationship Id="rId155" Type="http://schemas.openxmlformats.org/officeDocument/2006/relationships/customXml" Target="../ink/ink7043.xml"/><Relationship Id="rId362" Type="http://schemas.openxmlformats.org/officeDocument/2006/relationships/image" Target="../media/image6291.png"/><Relationship Id="rId1297" Type="http://schemas.openxmlformats.org/officeDocument/2006/relationships/image" Target="../media/image6742.png"/><Relationship Id="rId2043" Type="http://schemas.openxmlformats.org/officeDocument/2006/relationships/image" Target="../media/image7087.png"/><Relationship Id="rId2250" Type="http://schemas.openxmlformats.org/officeDocument/2006/relationships/image" Target="../media/image7174.png"/><Relationship Id="rId222" Type="http://schemas.openxmlformats.org/officeDocument/2006/relationships/image" Target="../media/image6222.png"/><Relationship Id="rId667" Type="http://schemas.openxmlformats.org/officeDocument/2006/relationships/customXml" Target="../ink/ink7299.xml"/><Relationship Id="rId874" Type="http://schemas.openxmlformats.org/officeDocument/2006/relationships/customXml" Target="../ink/ink7403.xml"/><Relationship Id="rId2110" Type="http://schemas.openxmlformats.org/officeDocument/2006/relationships/image" Target="../media/image7111.png"/><Relationship Id="rId2348" Type="http://schemas.openxmlformats.org/officeDocument/2006/relationships/customXml" Target="../ink/ink8200.xml"/><Relationship Id="rId527" Type="http://schemas.openxmlformats.org/officeDocument/2006/relationships/customXml" Target="../ink/ink7229.xml"/><Relationship Id="rId734" Type="http://schemas.openxmlformats.org/officeDocument/2006/relationships/image" Target="../media/image6476.png"/><Relationship Id="rId941" Type="http://schemas.openxmlformats.org/officeDocument/2006/relationships/image" Target="../media/image6578.png"/><Relationship Id="rId1157" Type="http://schemas.openxmlformats.org/officeDocument/2006/relationships/customXml" Target="../ink/ink7547.xml"/><Relationship Id="rId1364" Type="http://schemas.openxmlformats.org/officeDocument/2006/relationships/image" Target="../media/image6775.png"/><Relationship Id="rId1571" Type="http://schemas.openxmlformats.org/officeDocument/2006/relationships/customXml" Target="../ink/ink7759.xml"/><Relationship Id="rId2208" Type="http://schemas.openxmlformats.org/officeDocument/2006/relationships/customXml" Target="../ink/ink8112.xml"/><Relationship Id="rId70" Type="http://schemas.openxmlformats.org/officeDocument/2006/relationships/customXml" Target="../ink/ink7000.xml"/><Relationship Id="rId801" Type="http://schemas.openxmlformats.org/officeDocument/2006/relationships/image" Target="../media/image6508.png"/><Relationship Id="rId1017" Type="http://schemas.openxmlformats.org/officeDocument/2006/relationships/image" Target="../media/image6614.png"/><Relationship Id="rId1224" Type="http://schemas.openxmlformats.org/officeDocument/2006/relationships/customXml" Target="../ink/ink7581.xml"/><Relationship Id="rId1431" Type="http://schemas.openxmlformats.org/officeDocument/2006/relationships/image" Target="../media/image6807.png"/><Relationship Id="rId1669" Type="http://schemas.openxmlformats.org/officeDocument/2006/relationships/customXml" Target="../ink/ink7808.xml"/><Relationship Id="rId1876" Type="http://schemas.openxmlformats.org/officeDocument/2006/relationships/customXml" Target="../ink/ink7916.xml"/><Relationship Id="rId1529" Type="http://schemas.openxmlformats.org/officeDocument/2006/relationships/customXml" Target="../ink/ink7738.xml"/><Relationship Id="rId1736" Type="http://schemas.openxmlformats.org/officeDocument/2006/relationships/image" Target="../media/image6957.png"/><Relationship Id="rId1943" Type="http://schemas.openxmlformats.org/officeDocument/2006/relationships/image" Target="../media/image7048.png"/><Relationship Id="rId28" Type="http://schemas.openxmlformats.org/officeDocument/2006/relationships/customXml" Target="../ink/ink6979.xml"/><Relationship Id="rId1803" Type="http://schemas.openxmlformats.org/officeDocument/2006/relationships/customXml" Target="../ink/ink7875.xml"/><Relationship Id="rId177" Type="http://schemas.openxmlformats.org/officeDocument/2006/relationships/customXml" Target="../ink/ink7054.xml"/><Relationship Id="rId384" Type="http://schemas.openxmlformats.org/officeDocument/2006/relationships/image" Target="../media/image6302.png"/><Relationship Id="rId591" Type="http://schemas.openxmlformats.org/officeDocument/2006/relationships/customXml" Target="../ink/ink7261.xml"/><Relationship Id="rId2065" Type="http://schemas.openxmlformats.org/officeDocument/2006/relationships/image" Target="../media/image7096.png"/><Relationship Id="rId2272" Type="http://schemas.openxmlformats.org/officeDocument/2006/relationships/image" Target="../media/image7181.png"/><Relationship Id="rId244" Type="http://schemas.openxmlformats.org/officeDocument/2006/relationships/image" Target="../media/image6233.png"/><Relationship Id="rId689" Type="http://schemas.openxmlformats.org/officeDocument/2006/relationships/customXml" Target="../ink/ink7310.xml"/><Relationship Id="rId896" Type="http://schemas.openxmlformats.org/officeDocument/2006/relationships/customXml" Target="../ink/ink7414.xml"/><Relationship Id="rId1081" Type="http://schemas.openxmlformats.org/officeDocument/2006/relationships/customXml" Target="../ink/ink7508.xml"/><Relationship Id="rId451" Type="http://schemas.openxmlformats.org/officeDocument/2006/relationships/customXml" Target="../ink/ink7191.xml"/><Relationship Id="rId549" Type="http://schemas.openxmlformats.org/officeDocument/2006/relationships/customXml" Target="../ink/ink7240.xml"/><Relationship Id="rId756" Type="http://schemas.openxmlformats.org/officeDocument/2006/relationships/image" Target="../media/image6487.png"/><Relationship Id="rId1179" Type="http://schemas.openxmlformats.org/officeDocument/2006/relationships/customXml" Target="../ink/ink7558.xml"/><Relationship Id="rId1386" Type="http://schemas.openxmlformats.org/officeDocument/2006/relationships/customXml" Target="../ink/ink7663.xml"/><Relationship Id="rId1593" Type="http://schemas.openxmlformats.org/officeDocument/2006/relationships/customXml" Target="../ink/ink7770.xml"/><Relationship Id="rId2132" Type="http://schemas.openxmlformats.org/officeDocument/2006/relationships/image" Target="../media/image7120.png"/><Relationship Id="rId104" Type="http://schemas.openxmlformats.org/officeDocument/2006/relationships/image" Target="../media/image6164.png"/><Relationship Id="rId311" Type="http://schemas.openxmlformats.org/officeDocument/2006/relationships/customXml" Target="../ink/ink7121.xml"/><Relationship Id="rId409" Type="http://schemas.openxmlformats.org/officeDocument/2006/relationships/customXml" Target="../ink/ink7170.xml"/><Relationship Id="rId963" Type="http://schemas.openxmlformats.org/officeDocument/2006/relationships/image" Target="../media/image6589.png"/><Relationship Id="rId1039" Type="http://schemas.openxmlformats.org/officeDocument/2006/relationships/customXml" Target="../ink/ink7486.xml"/><Relationship Id="rId1246" Type="http://schemas.openxmlformats.org/officeDocument/2006/relationships/customXml" Target="../ink/ink7592.xml"/><Relationship Id="rId1898" Type="http://schemas.openxmlformats.org/officeDocument/2006/relationships/customXml" Target="../ink/ink7930.xml"/><Relationship Id="rId92" Type="http://schemas.openxmlformats.org/officeDocument/2006/relationships/image" Target="../media/image6158.png"/><Relationship Id="rId616" Type="http://schemas.openxmlformats.org/officeDocument/2006/relationships/image" Target="../media/image6417.png"/><Relationship Id="rId823" Type="http://schemas.openxmlformats.org/officeDocument/2006/relationships/image" Target="../media/image6519.png"/><Relationship Id="rId1453" Type="http://schemas.openxmlformats.org/officeDocument/2006/relationships/image" Target="../media/image6816.png"/><Relationship Id="rId1660" Type="http://schemas.openxmlformats.org/officeDocument/2006/relationships/image" Target="../media/image6919.png"/><Relationship Id="rId1758" Type="http://schemas.openxmlformats.org/officeDocument/2006/relationships/image" Target="../media/image6968.png"/><Relationship Id="rId1106" Type="http://schemas.openxmlformats.org/officeDocument/2006/relationships/customXml" Target="../ink/ink7521.xml"/><Relationship Id="rId1313" Type="http://schemas.openxmlformats.org/officeDocument/2006/relationships/image" Target="../media/image6750.png"/><Relationship Id="rId1520" Type="http://schemas.openxmlformats.org/officeDocument/2006/relationships/image" Target="../media/image6849.png"/><Relationship Id="rId1965" Type="http://schemas.openxmlformats.org/officeDocument/2006/relationships/image" Target="../media/image7056.png"/><Relationship Id="rId1618" Type="http://schemas.openxmlformats.org/officeDocument/2006/relationships/image" Target="../media/image6898.png"/><Relationship Id="rId1825" Type="http://schemas.openxmlformats.org/officeDocument/2006/relationships/customXml" Target="../ink/ink7886.xml"/><Relationship Id="rId199" Type="http://schemas.openxmlformats.org/officeDocument/2006/relationships/customXml" Target="../ink/ink7065.xml"/><Relationship Id="rId2087" Type="http://schemas.openxmlformats.org/officeDocument/2006/relationships/image" Target="../media/image7103.png"/><Relationship Id="rId2294" Type="http://schemas.openxmlformats.org/officeDocument/2006/relationships/image" Target="../media/image7188.png"/><Relationship Id="rId266" Type="http://schemas.openxmlformats.org/officeDocument/2006/relationships/image" Target="../media/image6244.png"/><Relationship Id="rId473" Type="http://schemas.openxmlformats.org/officeDocument/2006/relationships/customXml" Target="../ink/ink7202.xml"/><Relationship Id="rId680" Type="http://schemas.openxmlformats.org/officeDocument/2006/relationships/image" Target="../media/image6449.png"/><Relationship Id="rId2154" Type="http://schemas.openxmlformats.org/officeDocument/2006/relationships/image" Target="../media/image7131.png"/><Relationship Id="rId2361" Type="http://schemas.openxmlformats.org/officeDocument/2006/relationships/image" Target="../media/image7216.png"/><Relationship Id="rId126" Type="http://schemas.openxmlformats.org/officeDocument/2006/relationships/image" Target="../media/image6175.png"/><Relationship Id="rId333" Type="http://schemas.openxmlformats.org/officeDocument/2006/relationships/customXml" Target="../ink/ink7132.xml"/><Relationship Id="rId540" Type="http://schemas.openxmlformats.org/officeDocument/2006/relationships/image" Target="../media/image6379.png"/><Relationship Id="rId778" Type="http://schemas.openxmlformats.org/officeDocument/2006/relationships/image" Target="../media/image6498.png"/><Relationship Id="rId985" Type="http://schemas.openxmlformats.org/officeDocument/2006/relationships/image" Target="../media/image6599.png"/><Relationship Id="rId1170" Type="http://schemas.openxmlformats.org/officeDocument/2006/relationships/image" Target="../media/image6686.png"/><Relationship Id="rId2014" Type="http://schemas.openxmlformats.org/officeDocument/2006/relationships/customXml" Target="../ink/ink7998.xml"/><Relationship Id="rId2221" Type="http://schemas.openxmlformats.org/officeDocument/2006/relationships/image" Target="../media/image7162.png"/><Relationship Id="rId638" Type="http://schemas.openxmlformats.org/officeDocument/2006/relationships/image" Target="../media/image6428.png"/><Relationship Id="rId845" Type="http://schemas.openxmlformats.org/officeDocument/2006/relationships/image" Target="../media/image6530.png"/><Relationship Id="rId1030" Type="http://schemas.openxmlformats.org/officeDocument/2006/relationships/customXml" Target="../ink/ink7481.xml"/><Relationship Id="rId1268" Type="http://schemas.openxmlformats.org/officeDocument/2006/relationships/customXml" Target="../ink/ink7603.xml"/><Relationship Id="rId1475" Type="http://schemas.openxmlformats.org/officeDocument/2006/relationships/image" Target="../media/image6827.png"/><Relationship Id="rId1682" Type="http://schemas.openxmlformats.org/officeDocument/2006/relationships/image" Target="../media/image6930.png"/><Relationship Id="rId2319" Type="http://schemas.openxmlformats.org/officeDocument/2006/relationships/customXml" Target="../ink/ink8184.xml"/><Relationship Id="rId400" Type="http://schemas.openxmlformats.org/officeDocument/2006/relationships/image" Target="../media/image6310.png"/><Relationship Id="rId705" Type="http://schemas.openxmlformats.org/officeDocument/2006/relationships/customXml" Target="../ink/ink7318.xml"/><Relationship Id="rId1128" Type="http://schemas.openxmlformats.org/officeDocument/2006/relationships/image" Target="../media/image6665.png"/><Relationship Id="rId1335" Type="http://schemas.openxmlformats.org/officeDocument/2006/relationships/image" Target="../media/image6761.png"/><Relationship Id="rId1542" Type="http://schemas.openxmlformats.org/officeDocument/2006/relationships/image" Target="../media/image6860.png"/><Relationship Id="rId1987" Type="http://schemas.openxmlformats.org/officeDocument/2006/relationships/customXml" Target="../ink/ink7983.xml"/><Relationship Id="rId912" Type="http://schemas.openxmlformats.org/officeDocument/2006/relationships/customXml" Target="../ink/ink7422.xml"/><Relationship Id="rId1847" Type="http://schemas.openxmlformats.org/officeDocument/2006/relationships/customXml" Target="../ink/ink7898.xml"/><Relationship Id="rId41" Type="http://schemas.openxmlformats.org/officeDocument/2006/relationships/image" Target="../media/image6133.png"/><Relationship Id="rId1402" Type="http://schemas.openxmlformats.org/officeDocument/2006/relationships/image" Target="../media/image6793.png"/><Relationship Id="rId1707" Type="http://schemas.openxmlformats.org/officeDocument/2006/relationships/customXml" Target="../ink/ink7827.xml"/><Relationship Id="rId190" Type="http://schemas.openxmlformats.org/officeDocument/2006/relationships/image" Target="../media/image6207.png"/><Relationship Id="rId288" Type="http://schemas.openxmlformats.org/officeDocument/2006/relationships/image" Target="../media/image6255.png"/><Relationship Id="rId1914" Type="http://schemas.openxmlformats.org/officeDocument/2006/relationships/image" Target="../media/image7037.png"/><Relationship Id="rId495" Type="http://schemas.openxmlformats.org/officeDocument/2006/relationships/customXml" Target="../ink/ink7213.xml"/><Relationship Id="rId2176" Type="http://schemas.openxmlformats.org/officeDocument/2006/relationships/image" Target="../media/image7142.png"/><Relationship Id="rId2383" Type="http://schemas.openxmlformats.org/officeDocument/2006/relationships/image" Target="../media/image7227.png"/><Relationship Id="rId148" Type="http://schemas.openxmlformats.org/officeDocument/2006/relationships/image" Target="../media/image6186.png"/><Relationship Id="rId355" Type="http://schemas.openxmlformats.org/officeDocument/2006/relationships/customXml" Target="../ink/ink7143.xml"/><Relationship Id="rId562" Type="http://schemas.openxmlformats.org/officeDocument/2006/relationships/image" Target="../media/image6390.png"/><Relationship Id="rId1192" Type="http://schemas.openxmlformats.org/officeDocument/2006/relationships/image" Target="../media/image6693.png"/><Relationship Id="rId2036" Type="http://schemas.openxmlformats.org/officeDocument/2006/relationships/customXml" Target="../ink/ink8012.xml"/><Relationship Id="rId2243" Type="http://schemas.openxmlformats.org/officeDocument/2006/relationships/customXml" Target="../ink/ink8134.xml"/><Relationship Id="rId215" Type="http://schemas.openxmlformats.org/officeDocument/2006/relationships/customXml" Target="../ink/ink7073.xml"/><Relationship Id="rId422" Type="http://schemas.openxmlformats.org/officeDocument/2006/relationships/image" Target="../media/image6321.png"/><Relationship Id="rId867" Type="http://schemas.openxmlformats.org/officeDocument/2006/relationships/image" Target="../media/image6541.png"/><Relationship Id="rId1052" Type="http://schemas.openxmlformats.org/officeDocument/2006/relationships/customXml" Target="../ink/ink7493.xml"/><Relationship Id="rId1497" Type="http://schemas.openxmlformats.org/officeDocument/2006/relationships/customXml" Target="../ink/ink7722.xml"/><Relationship Id="rId2103" Type="http://schemas.openxmlformats.org/officeDocument/2006/relationships/customXml" Target="../ink/ink8056.xml"/><Relationship Id="rId2310" Type="http://schemas.openxmlformats.org/officeDocument/2006/relationships/customXml" Target="../ink/ink8176.xml"/><Relationship Id="rId727" Type="http://schemas.openxmlformats.org/officeDocument/2006/relationships/customXml" Target="../ink/ink7329.xml"/><Relationship Id="rId934" Type="http://schemas.openxmlformats.org/officeDocument/2006/relationships/customXml" Target="../ink/ink7433.xml"/><Relationship Id="rId1357" Type="http://schemas.openxmlformats.org/officeDocument/2006/relationships/customXml" Target="../ink/ink7648.xml"/><Relationship Id="rId1564" Type="http://schemas.openxmlformats.org/officeDocument/2006/relationships/image" Target="../media/image6871.png"/><Relationship Id="rId1771" Type="http://schemas.openxmlformats.org/officeDocument/2006/relationships/customXml" Target="../ink/ink7859.xml"/><Relationship Id="rId63" Type="http://schemas.openxmlformats.org/officeDocument/2006/relationships/image" Target="../media/image6144.png"/><Relationship Id="rId1217" Type="http://schemas.openxmlformats.org/officeDocument/2006/relationships/image" Target="../media/image6704.png"/><Relationship Id="rId1424" Type="http://schemas.openxmlformats.org/officeDocument/2006/relationships/customXml" Target="../ink/ink7683.xml"/><Relationship Id="rId1631" Type="http://schemas.openxmlformats.org/officeDocument/2006/relationships/customXml" Target="../ink/ink7789.xml"/><Relationship Id="rId1869" Type="http://schemas.openxmlformats.org/officeDocument/2006/relationships/customXml" Target="../ink/ink7912.xml"/><Relationship Id="rId1729" Type="http://schemas.openxmlformats.org/officeDocument/2006/relationships/customXml" Target="../ink/ink7838.xml"/><Relationship Id="rId1936" Type="http://schemas.openxmlformats.org/officeDocument/2006/relationships/image" Target="../media/image7045.png"/><Relationship Id="rId2198" Type="http://schemas.openxmlformats.org/officeDocument/2006/relationships/customXml" Target="../ink/ink8107.xml"/><Relationship Id="rId377" Type="http://schemas.openxmlformats.org/officeDocument/2006/relationships/customXml" Target="../ink/ink7154.xml"/><Relationship Id="rId584" Type="http://schemas.openxmlformats.org/officeDocument/2006/relationships/image" Target="../media/image6401.png"/><Relationship Id="rId2058" Type="http://schemas.openxmlformats.org/officeDocument/2006/relationships/image" Target="../media/image7093.png"/><Relationship Id="rId2265" Type="http://schemas.openxmlformats.org/officeDocument/2006/relationships/image" Target="../media/image7178.png"/><Relationship Id="rId5" Type="http://schemas.openxmlformats.org/officeDocument/2006/relationships/image" Target="../media/image6115.png"/><Relationship Id="rId237" Type="http://schemas.openxmlformats.org/officeDocument/2006/relationships/customXml" Target="../ink/ink7084.xml"/><Relationship Id="rId791" Type="http://schemas.openxmlformats.org/officeDocument/2006/relationships/image" Target="../media/image6503.png"/><Relationship Id="rId889" Type="http://schemas.openxmlformats.org/officeDocument/2006/relationships/image" Target="../media/image6552.png"/><Relationship Id="rId1074" Type="http://schemas.openxmlformats.org/officeDocument/2006/relationships/image" Target="../media/image6640.png"/><Relationship Id="rId444" Type="http://schemas.openxmlformats.org/officeDocument/2006/relationships/image" Target="../media/image6332.png"/><Relationship Id="rId651" Type="http://schemas.openxmlformats.org/officeDocument/2006/relationships/customXml" Target="../ink/ink7291.xml"/><Relationship Id="rId749" Type="http://schemas.openxmlformats.org/officeDocument/2006/relationships/customXml" Target="../ink/ink7340.xml"/><Relationship Id="rId1281" Type="http://schemas.openxmlformats.org/officeDocument/2006/relationships/image" Target="../media/image6734.png"/><Relationship Id="rId1379" Type="http://schemas.openxmlformats.org/officeDocument/2006/relationships/customXml" Target="../ink/ink7659.xml"/><Relationship Id="rId1586" Type="http://schemas.openxmlformats.org/officeDocument/2006/relationships/image" Target="../media/image6882.png"/><Relationship Id="rId2125" Type="http://schemas.openxmlformats.org/officeDocument/2006/relationships/customXml" Target="../ink/ink8070.xml"/><Relationship Id="rId2332" Type="http://schemas.openxmlformats.org/officeDocument/2006/relationships/image" Target="../media/image7202.png"/><Relationship Id="rId304" Type="http://schemas.openxmlformats.org/officeDocument/2006/relationships/image" Target="../media/image6262.png"/><Relationship Id="rId511" Type="http://schemas.openxmlformats.org/officeDocument/2006/relationships/customXml" Target="../ink/ink7221.xml"/><Relationship Id="rId609" Type="http://schemas.openxmlformats.org/officeDocument/2006/relationships/customXml" Target="../ink/ink7270.xml"/><Relationship Id="rId956" Type="http://schemas.openxmlformats.org/officeDocument/2006/relationships/customXml" Target="../ink/ink7444.xml"/><Relationship Id="rId1141" Type="http://schemas.openxmlformats.org/officeDocument/2006/relationships/customXml" Target="../ink/ink7539.xml"/><Relationship Id="rId1239" Type="http://schemas.openxmlformats.org/officeDocument/2006/relationships/image" Target="../media/image6714.png"/><Relationship Id="rId1793" Type="http://schemas.openxmlformats.org/officeDocument/2006/relationships/customXml" Target="../ink/ink7870.xml"/><Relationship Id="rId85" Type="http://schemas.openxmlformats.org/officeDocument/2006/relationships/customXml" Target="../ink/ink7008.xml"/><Relationship Id="rId816" Type="http://schemas.openxmlformats.org/officeDocument/2006/relationships/customXml" Target="../ink/ink7374.xml"/><Relationship Id="rId1001" Type="http://schemas.openxmlformats.org/officeDocument/2006/relationships/image" Target="../media/image6607.png"/><Relationship Id="rId1446" Type="http://schemas.openxmlformats.org/officeDocument/2006/relationships/customXml" Target="../ink/ink7695.xml"/><Relationship Id="rId1653" Type="http://schemas.openxmlformats.org/officeDocument/2006/relationships/customXml" Target="../ink/ink7800.xml"/><Relationship Id="rId1860" Type="http://schemas.openxmlformats.org/officeDocument/2006/relationships/customXml" Target="../ink/ink7906.xml"/><Relationship Id="rId1306" Type="http://schemas.openxmlformats.org/officeDocument/2006/relationships/customXml" Target="../ink/ink7622.xml"/><Relationship Id="rId1513" Type="http://schemas.openxmlformats.org/officeDocument/2006/relationships/customXml" Target="../ink/ink7730.xml"/><Relationship Id="rId1720" Type="http://schemas.openxmlformats.org/officeDocument/2006/relationships/image" Target="../media/image6949.png"/><Relationship Id="rId1958" Type="http://schemas.openxmlformats.org/officeDocument/2006/relationships/customXml" Target="../ink/ink7966.xml"/><Relationship Id="rId12" Type="http://schemas.openxmlformats.org/officeDocument/2006/relationships/customXml" Target="../ink/ink6971.xml"/><Relationship Id="rId1818" Type="http://schemas.openxmlformats.org/officeDocument/2006/relationships/image" Target="../media/image6998.png"/><Relationship Id="rId161" Type="http://schemas.openxmlformats.org/officeDocument/2006/relationships/customXml" Target="../ink/ink7046.xml"/><Relationship Id="rId399" Type="http://schemas.openxmlformats.org/officeDocument/2006/relationships/customXml" Target="../ink/ink7165.xml"/><Relationship Id="rId2287" Type="http://schemas.openxmlformats.org/officeDocument/2006/relationships/customXml" Target="../ink/ink8164.xml"/><Relationship Id="rId259" Type="http://schemas.openxmlformats.org/officeDocument/2006/relationships/customXml" Target="../ink/ink7095.xml"/><Relationship Id="rId466" Type="http://schemas.openxmlformats.org/officeDocument/2006/relationships/image" Target="../media/image6343.png"/><Relationship Id="rId673" Type="http://schemas.openxmlformats.org/officeDocument/2006/relationships/customXml" Target="../ink/ink7302.xml"/><Relationship Id="rId880" Type="http://schemas.openxmlformats.org/officeDocument/2006/relationships/customXml" Target="../ink/ink7406.xml"/><Relationship Id="rId1096" Type="http://schemas.openxmlformats.org/officeDocument/2006/relationships/customXml" Target="../ink/ink7516.xml"/><Relationship Id="rId2147" Type="http://schemas.openxmlformats.org/officeDocument/2006/relationships/customXml" Target="../ink/ink8081.xml"/><Relationship Id="rId2354" Type="http://schemas.openxmlformats.org/officeDocument/2006/relationships/customXml" Target="../ink/ink8203.xml"/><Relationship Id="rId119" Type="http://schemas.openxmlformats.org/officeDocument/2006/relationships/customXml" Target="../ink/ink7025.xml"/><Relationship Id="rId326" Type="http://schemas.openxmlformats.org/officeDocument/2006/relationships/image" Target="../media/image6273.png"/><Relationship Id="rId533" Type="http://schemas.openxmlformats.org/officeDocument/2006/relationships/customXml" Target="../ink/ink7232.xml"/><Relationship Id="rId978" Type="http://schemas.openxmlformats.org/officeDocument/2006/relationships/customXml" Target="../ink/ink7455.xml"/><Relationship Id="rId1163" Type="http://schemas.openxmlformats.org/officeDocument/2006/relationships/customXml" Target="../ink/ink7550.xml"/><Relationship Id="rId1370" Type="http://schemas.openxmlformats.org/officeDocument/2006/relationships/image" Target="../media/image6778.png"/><Relationship Id="rId2007" Type="http://schemas.openxmlformats.org/officeDocument/2006/relationships/image" Target="../media/image7074.png"/><Relationship Id="rId2214" Type="http://schemas.openxmlformats.org/officeDocument/2006/relationships/customXml" Target="../ink/ink8116.xml"/><Relationship Id="rId740" Type="http://schemas.openxmlformats.org/officeDocument/2006/relationships/image" Target="../media/image6479.png"/><Relationship Id="rId838" Type="http://schemas.openxmlformats.org/officeDocument/2006/relationships/customXml" Target="../ink/ink7385.xml"/><Relationship Id="rId1023" Type="http://schemas.openxmlformats.org/officeDocument/2006/relationships/image" Target="../media/image6617.png"/><Relationship Id="rId1468" Type="http://schemas.openxmlformats.org/officeDocument/2006/relationships/customXml" Target="../ink/ink7707.xml"/><Relationship Id="rId1675" Type="http://schemas.openxmlformats.org/officeDocument/2006/relationships/customXml" Target="../ink/ink7811.xml"/><Relationship Id="rId1882" Type="http://schemas.openxmlformats.org/officeDocument/2006/relationships/image" Target="../media/image4231.png"/><Relationship Id="rId600" Type="http://schemas.openxmlformats.org/officeDocument/2006/relationships/image" Target="../media/image6409.png"/><Relationship Id="rId1230" Type="http://schemas.openxmlformats.org/officeDocument/2006/relationships/customXml" Target="../ink/ink7584.xml"/><Relationship Id="rId1328" Type="http://schemas.openxmlformats.org/officeDocument/2006/relationships/customXml" Target="../ink/ink7633.xml"/><Relationship Id="rId1535" Type="http://schemas.openxmlformats.org/officeDocument/2006/relationships/customXml" Target="../ink/ink7741.xml"/><Relationship Id="rId905" Type="http://schemas.openxmlformats.org/officeDocument/2006/relationships/image" Target="../media/image6560.png"/><Relationship Id="rId1742" Type="http://schemas.openxmlformats.org/officeDocument/2006/relationships/image" Target="../media/image6960.png"/><Relationship Id="rId34" Type="http://schemas.openxmlformats.org/officeDocument/2006/relationships/customXml" Target="../ink/ink6982.xml"/><Relationship Id="rId1602" Type="http://schemas.openxmlformats.org/officeDocument/2006/relationships/image" Target="../media/image6890.png"/><Relationship Id="rId183" Type="http://schemas.openxmlformats.org/officeDocument/2006/relationships/customXml" Target="../ink/ink7057.xml"/><Relationship Id="rId390" Type="http://schemas.openxmlformats.org/officeDocument/2006/relationships/image" Target="../media/image6305.png"/><Relationship Id="rId1907" Type="http://schemas.openxmlformats.org/officeDocument/2006/relationships/customXml" Target="../ink/ink7935.xml"/><Relationship Id="rId2071" Type="http://schemas.openxmlformats.org/officeDocument/2006/relationships/customXml" Target="../ink/ink8034.xml"/><Relationship Id="rId250" Type="http://schemas.openxmlformats.org/officeDocument/2006/relationships/image" Target="../media/image6236.png"/><Relationship Id="rId488" Type="http://schemas.openxmlformats.org/officeDocument/2006/relationships/image" Target="../media/image6354.png"/><Relationship Id="rId695" Type="http://schemas.openxmlformats.org/officeDocument/2006/relationships/customXml" Target="../ink/ink7313.xml"/><Relationship Id="rId2169" Type="http://schemas.openxmlformats.org/officeDocument/2006/relationships/customXml" Target="../ink/ink8092.xml"/><Relationship Id="rId2376" Type="http://schemas.openxmlformats.org/officeDocument/2006/relationships/customXml" Target="../ink/ink8214.xml"/><Relationship Id="rId110" Type="http://schemas.openxmlformats.org/officeDocument/2006/relationships/image" Target="../media/image6167.png"/><Relationship Id="rId348" Type="http://schemas.openxmlformats.org/officeDocument/2006/relationships/image" Target="../media/image6284.png"/><Relationship Id="rId555" Type="http://schemas.openxmlformats.org/officeDocument/2006/relationships/customXml" Target="../ink/ink7243.xml"/><Relationship Id="rId762" Type="http://schemas.openxmlformats.org/officeDocument/2006/relationships/image" Target="../media/image6490.png"/><Relationship Id="rId1185" Type="http://schemas.openxmlformats.org/officeDocument/2006/relationships/customXml" Target="../ink/ink7561.xml"/><Relationship Id="rId1392" Type="http://schemas.openxmlformats.org/officeDocument/2006/relationships/image" Target="../media/image6788.png"/><Relationship Id="rId2029" Type="http://schemas.openxmlformats.org/officeDocument/2006/relationships/customXml" Target="../ink/ink8007.xml"/><Relationship Id="rId2236" Type="http://schemas.openxmlformats.org/officeDocument/2006/relationships/customXml" Target="../ink/ink8130.xml"/><Relationship Id="rId208" Type="http://schemas.openxmlformats.org/officeDocument/2006/relationships/image" Target="../media/image6215.png"/><Relationship Id="rId415" Type="http://schemas.openxmlformats.org/officeDocument/2006/relationships/customXml" Target="../ink/ink7173.xml"/><Relationship Id="rId622" Type="http://schemas.openxmlformats.org/officeDocument/2006/relationships/image" Target="../media/image6420.png"/><Relationship Id="rId1045" Type="http://schemas.openxmlformats.org/officeDocument/2006/relationships/customXml" Target="../ink/ink7489.xml"/><Relationship Id="rId1252" Type="http://schemas.openxmlformats.org/officeDocument/2006/relationships/customXml" Target="../ink/ink7595.xml"/><Relationship Id="rId1697" Type="http://schemas.openxmlformats.org/officeDocument/2006/relationships/customXml" Target="../ink/ink7822.xml"/><Relationship Id="rId2303" Type="http://schemas.openxmlformats.org/officeDocument/2006/relationships/image" Target="../media/image7192.png"/><Relationship Id="rId927" Type="http://schemas.openxmlformats.org/officeDocument/2006/relationships/image" Target="../media/image6571.png"/><Relationship Id="rId1112" Type="http://schemas.openxmlformats.org/officeDocument/2006/relationships/customXml" Target="../ink/ink7524.xml"/><Relationship Id="rId1557" Type="http://schemas.openxmlformats.org/officeDocument/2006/relationships/customXml" Target="../ink/ink7752.xml"/><Relationship Id="rId1764" Type="http://schemas.openxmlformats.org/officeDocument/2006/relationships/image" Target="../media/image6971.png"/><Relationship Id="rId1971" Type="http://schemas.openxmlformats.org/officeDocument/2006/relationships/image" Target="../media/image7059.png"/><Relationship Id="rId56" Type="http://schemas.openxmlformats.org/officeDocument/2006/relationships/customXml" Target="../ink/ink6993.xml"/><Relationship Id="rId1417" Type="http://schemas.openxmlformats.org/officeDocument/2006/relationships/image" Target="../media/image6800.png"/><Relationship Id="rId1624" Type="http://schemas.openxmlformats.org/officeDocument/2006/relationships/image" Target="../media/image6901.png"/><Relationship Id="rId1831" Type="http://schemas.openxmlformats.org/officeDocument/2006/relationships/image" Target="../media/image7004.png"/><Relationship Id="rId1929" Type="http://schemas.openxmlformats.org/officeDocument/2006/relationships/customXml" Target="../ink/ink7948.xml"/><Relationship Id="rId2093" Type="http://schemas.openxmlformats.org/officeDocument/2006/relationships/customXml" Target="../ink/ink8049.xml"/><Relationship Id="rId2398" Type="http://schemas.openxmlformats.org/officeDocument/2006/relationships/customXml" Target="../ink/ink8225.xml"/><Relationship Id="rId272" Type="http://schemas.openxmlformats.org/officeDocument/2006/relationships/image" Target="../media/image6247.png"/><Relationship Id="rId577" Type="http://schemas.openxmlformats.org/officeDocument/2006/relationships/customXml" Target="../ink/ink7254.xml"/><Relationship Id="rId2160" Type="http://schemas.openxmlformats.org/officeDocument/2006/relationships/image" Target="../media/image7134.png"/><Relationship Id="rId2258" Type="http://schemas.openxmlformats.org/officeDocument/2006/relationships/image" Target="../media/image7176.png"/><Relationship Id="rId132" Type="http://schemas.openxmlformats.org/officeDocument/2006/relationships/image" Target="../media/image6178.png"/><Relationship Id="rId784" Type="http://schemas.openxmlformats.org/officeDocument/2006/relationships/image" Target="../media/image6500.png"/><Relationship Id="rId991" Type="http://schemas.openxmlformats.org/officeDocument/2006/relationships/image" Target="../media/image6602.png"/><Relationship Id="rId1067" Type="http://schemas.openxmlformats.org/officeDocument/2006/relationships/customXml" Target="../ink/ink7501.xml"/><Relationship Id="rId2020" Type="http://schemas.openxmlformats.org/officeDocument/2006/relationships/image" Target="../media/image7080.png"/><Relationship Id="rId437" Type="http://schemas.openxmlformats.org/officeDocument/2006/relationships/customXml" Target="../ink/ink7184.xml"/><Relationship Id="rId644" Type="http://schemas.openxmlformats.org/officeDocument/2006/relationships/image" Target="../media/image6431.png"/><Relationship Id="rId851" Type="http://schemas.openxmlformats.org/officeDocument/2006/relationships/image" Target="../media/image6533.png"/><Relationship Id="rId1274" Type="http://schemas.openxmlformats.org/officeDocument/2006/relationships/customXml" Target="../ink/ink7606.xml"/><Relationship Id="rId1481" Type="http://schemas.openxmlformats.org/officeDocument/2006/relationships/image" Target="../media/image6830.png"/><Relationship Id="rId1579" Type="http://schemas.openxmlformats.org/officeDocument/2006/relationships/customXml" Target="../ink/ink7763.xml"/><Relationship Id="rId2118" Type="http://schemas.openxmlformats.org/officeDocument/2006/relationships/customXml" Target="../ink/ink8066.xml"/><Relationship Id="rId2325" Type="http://schemas.openxmlformats.org/officeDocument/2006/relationships/customXml" Target="../ink/ink8187.xml"/><Relationship Id="rId504" Type="http://schemas.openxmlformats.org/officeDocument/2006/relationships/image" Target="../media/image6362.png"/><Relationship Id="rId711" Type="http://schemas.openxmlformats.org/officeDocument/2006/relationships/customXml" Target="../ink/ink7321.xml"/><Relationship Id="rId949" Type="http://schemas.openxmlformats.org/officeDocument/2006/relationships/image" Target="../media/image6582.png"/><Relationship Id="rId1134" Type="http://schemas.openxmlformats.org/officeDocument/2006/relationships/image" Target="../media/image6668.png"/><Relationship Id="rId1341" Type="http://schemas.openxmlformats.org/officeDocument/2006/relationships/image" Target="../media/image6764.png"/><Relationship Id="rId1786" Type="http://schemas.openxmlformats.org/officeDocument/2006/relationships/image" Target="../media/image6982.png"/><Relationship Id="rId1993" Type="http://schemas.openxmlformats.org/officeDocument/2006/relationships/customXml" Target="../ink/ink7986.xml"/><Relationship Id="rId78" Type="http://schemas.openxmlformats.org/officeDocument/2006/relationships/customXml" Target="../ink/ink7004.xml"/><Relationship Id="rId809" Type="http://schemas.openxmlformats.org/officeDocument/2006/relationships/image" Target="../media/image6512.png"/><Relationship Id="rId1201" Type="http://schemas.openxmlformats.org/officeDocument/2006/relationships/image" Target="../media/image6696.png"/><Relationship Id="rId1439" Type="http://schemas.openxmlformats.org/officeDocument/2006/relationships/image" Target="../media/image6811.png"/><Relationship Id="rId1646" Type="http://schemas.openxmlformats.org/officeDocument/2006/relationships/image" Target="../media/image6912.png"/><Relationship Id="rId1853" Type="http://schemas.openxmlformats.org/officeDocument/2006/relationships/image" Target="../media/image7014.png"/><Relationship Id="rId1506" Type="http://schemas.openxmlformats.org/officeDocument/2006/relationships/image" Target="../media/image6842.png"/><Relationship Id="rId1713" Type="http://schemas.openxmlformats.org/officeDocument/2006/relationships/customXml" Target="../ink/ink7830.xml"/><Relationship Id="rId1920" Type="http://schemas.openxmlformats.org/officeDocument/2006/relationships/image" Target="../media/image7039.png"/><Relationship Id="rId294" Type="http://schemas.openxmlformats.org/officeDocument/2006/relationships/image" Target="../media/image6257.png"/><Relationship Id="rId2182" Type="http://schemas.openxmlformats.org/officeDocument/2006/relationships/customXml" Target="../ink/ink8099.xml"/><Relationship Id="rId154" Type="http://schemas.openxmlformats.org/officeDocument/2006/relationships/image" Target="../media/image6189.png"/><Relationship Id="rId361" Type="http://schemas.openxmlformats.org/officeDocument/2006/relationships/customXml" Target="../ink/ink7146.xml"/><Relationship Id="rId599" Type="http://schemas.openxmlformats.org/officeDocument/2006/relationships/customXml" Target="../ink/ink7265.xml"/><Relationship Id="rId2042" Type="http://schemas.openxmlformats.org/officeDocument/2006/relationships/customXml" Target="../ink/ink8017.xml"/><Relationship Id="rId459" Type="http://schemas.openxmlformats.org/officeDocument/2006/relationships/customXml" Target="../ink/ink7195.xml"/><Relationship Id="rId666" Type="http://schemas.openxmlformats.org/officeDocument/2006/relationships/image" Target="../media/image6442.png"/><Relationship Id="rId873" Type="http://schemas.openxmlformats.org/officeDocument/2006/relationships/image" Target="../media/image6544.png"/><Relationship Id="rId1089" Type="http://schemas.openxmlformats.org/officeDocument/2006/relationships/image" Target="../media/image6647.png"/><Relationship Id="rId1296" Type="http://schemas.openxmlformats.org/officeDocument/2006/relationships/customXml" Target="../ink/ink7617.xml"/><Relationship Id="rId2347" Type="http://schemas.openxmlformats.org/officeDocument/2006/relationships/image" Target="../media/image7209.png"/><Relationship Id="rId221" Type="http://schemas.openxmlformats.org/officeDocument/2006/relationships/customXml" Target="../ink/ink7076.xml"/><Relationship Id="rId319" Type="http://schemas.openxmlformats.org/officeDocument/2006/relationships/customXml" Target="../ink/ink7125.xml"/><Relationship Id="rId526" Type="http://schemas.openxmlformats.org/officeDocument/2006/relationships/image" Target="../media/image6373.png"/><Relationship Id="rId1156" Type="http://schemas.openxmlformats.org/officeDocument/2006/relationships/image" Target="../media/image6679.png"/><Relationship Id="rId1363" Type="http://schemas.openxmlformats.org/officeDocument/2006/relationships/customXml" Target="../ink/ink7651.xml"/><Relationship Id="rId2207" Type="http://schemas.openxmlformats.org/officeDocument/2006/relationships/image" Target="../media/image7157.png"/><Relationship Id="rId733" Type="http://schemas.openxmlformats.org/officeDocument/2006/relationships/customXml" Target="../ink/ink7332.xml"/><Relationship Id="rId940" Type="http://schemas.openxmlformats.org/officeDocument/2006/relationships/customXml" Target="../ink/ink7436.xml"/><Relationship Id="rId1016" Type="http://schemas.openxmlformats.org/officeDocument/2006/relationships/customXml" Target="../ink/ink7474.xml"/><Relationship Id="rId1570" Type="http://schemas.openxmlformats.org/officeDocument/2006/relationships/image" Target="../media/image6874.png"/><Relationship Id="rId1668" Type="http://schemas.openxmlformats.org/officeDocument/2006/relationships/image" Target="../media/image6923.png"/><Relationship Id="rId1875" Type="http://schemas.openxmlformats.org/officeDocument/2006/relationships/image" Target="../media/image7022.png"/><Relationship Id="rId800" Type="http://schemas.openxmlformats.org/officeDocument/2006/relationships/customXml" Target="../ink/ink7366.xml"/><Relationship Id="rId1223" Type="http://schemas.openxmlformats.org/officeDocument/2006/relationships/image" Target="../media/image6707.png"/><Relationship Id="rId1430" Type="http://schemas.openxmlformats.org/officeDocument/2006/relationships/customXml" Target="../ink/ink7686.xml"/><Relationship Id="rId1528" Type="http://schemas.openxmlformats.org/officeDocument/2006/relationships/image" Target="../media/image6853.png"/><Relationship Id="rId1735" Type="http://schemas.openxmlformats.org/officeDocument/2006/relationships/customXml" Target="../ink/ink7841.xml"/><Relationship Id="rId1942" Type="http://schemas.openxmlformats.org/officeDocument/2006/relationships/customXml" Target="../ink/ink7956.xml"/><Relationship Id="rId27" Type="http://schemas.openxmlformats.org/officeDocument/2006/relationships/image" Target="../media/image6126.png"/><Relationship Id="rId1802" Type="http://schemas.openxmlformats.org/officeDocument/2006/relationships/image" Target="../media/image6990.png"/><Relationship Id="rId176" Type="http://schemas.openxmlformats.org/officeDocument/2006/relationships/image" Target="../media/image6200.png"/><Relationship Id="rId383" Type="http://schemas.openxmlformats.org/officeDocument/2006/relationships/customXml" Target="../ink/ink7157.xml"/><Relationship Id="rId590" Type="http://schemas.openxmlformats.org/officeDocument/2006/relationships/image" Target="../media/image6404.png"/><Relationship Id="rId2064" Type="http://schemas.openxmlformats.org/officeDocument/2006/relationships/customXml" Target="../ink/ink8030.xml"/><Relationship Id="rId2271" Type="http://schemas.openxmlformats.org/officeDocument/2006/relationships/customXml" Target="../ink/ink8152.xml"/><Relationship Id="rId243" Type="http://schemas.openxmlformats.org/officeDocument/2006/relationships/customXml" Target="../ink/ink7087.xml"/><Relationship Id="rId450" Type="http://schemas.openxmlformats.org/officeDocument/2006/relationships/image" Target="../media/image6335.png"/><Relationship Id="rId688" Type="http://schemas.openxmlformats.org/officeDocument/2006/relationships/image" Target="../media/image6453.png"/><Relationship Id="rId895" Type="http://schemas.openxmlformats.org/officeDocument/2006/relationships/image" Target="../media/image6555.png"/><Relationship Id="rId1080" Type="http://schemas.openxmlformats.org/officeDocument/2006/relationships/image" Target="../media/image6643.png"/><Relationship Id="rId2131" Type="http://schemas.openxmlformats.org/officeDocument/2006/relationships/customXml" Target="../ink/ink8073.xml"/><Relationship Id="rId2369" Type="http://schemas.openxmlformats.org/officeDocument/2006/relationships/image" Target="../media/image7220.png"/><Relationship Id="rId103" Type="http://schemas.openxmlformats.org/officeDocument/2006/relationships/customXml" Target="../ink/ink7017.xml"/><Relationship Id="rId310" Type="http://schemas.openxmlformats.org/officeDocument/2006/relationships/image" Target="../media/image6265.png"/><Relationship Id="rId548" Type="http://schemas.openxmlformats.org/officeDocument/2006/relationships/image" Target="../media/image6383.png"/><Relationship Id="rId755" Type="http://schemas.openxmlformats.org/officeDocument/2006/relationships/customXml" Target="../ink/ink7343.xml"/><Relationship Id="rId962" Type="http://schemas.openxmlformats.org/officeDocument/2006/relationships/customXml" Target="../ink/ink7447.xml"/><Relationship Id="rId1178" Type="http://schemas.openxmlformats.org/officeDocument/2006/relationships/image" Target="../media/image6688.png"/><Relationship Id="rId1385" Type="http://schemas.openxmlformats.org/officeDocument/2006/relationships/image" Target="../media/image6785.png"/><Relationship Id="rId1592" Type="http://schemas.openxmlformats.org/officeDocument/2006/relationships/image" Target="../media/image6885.png"/><Relationship Id="rId2229" Type="http://schemas.openxmlformats.org/officeDocument/2006/relationships/image" Target="../media/image7166.png"/><Relationship Id="rId91" Type="http://schemas.openxmlformats.org/officeDocument/2006/relationships/customXml" Target="../ink/ink7011.xml"/><Relationship Id="rId408" Type="http://schemas.openxmlformats.org/officeDocument/2006/relationships/image" Target="../media/image6314.png"/><Relationship Id="rId615" Type="http://schemas.openxmlformats.org/officeDocument/2006/relationships/customXml" Target="../ink/ink7273.xml"/><Relationship Id="rId822" Type="http://schemas.openxmlformats.org/officeDocument/2006/relationships/customXml" Target="../ink/ink7377.xml"/><Relationship Id="rId1038" Type="http://schemas.openxmlformats.org/officeDocument/2006/relationships/image" Target="../media/image6624.png"/><Relationship Id="rId1245" Type="http://schemas.openxmlformats.org/officeDocument/2006/relationships/image" Target="../media/image6717.png"/><Relationship Id="rId1452" Type="http://schemas.openxmlformats.org/officeDocument/2006/relationships/customXml" Target="../ink/ink7699.xml"/><Relationship Id="rId1897" Type="http://schemas.openxmlformats.org/officeDocument/2006/relationships/image" Target="../media/image7029.png"/><Relationship Id="rId1105" Type="http://schemas.openxmlformats.org/officeDocument/2006/relationships/image" Target="../media/image6654.png"/><Relationship Id="rId1312" Type="http://schemas.openxmlformats.org/officeDocument/2006/relationships/customXml" Target="../ink/ink7625.xml"/><Relationship Id="rId1757" Type="http://schemas.openxmlformats.org/officeDocument/2006/relationships/customXml" Target="../ink/ink7852.xml"/><Relationship Id="rId1964" Type="http://schemas.openxmlformats.org/officeDocument/2006/relationships/customXml" Target="../ink/ink7970.xml"/><Relationship Id="rId49" Type="http://schemas.openxmlformats.org/officeDocument/2006/relationships/image" Target="../media/image6137.png"/><Relationship Id="rId1617" Type="http://schemas.openxmlformats.org/officeDocument/2006/relationships/customXml" Target="../ink/ink7782.xml"/><Relationship Id="rId1824" Type="http://schemas.openxmlformats.org/officeDocument/2006/relationships/image" Target="../media/image7001.png"/><Relationship Id="rId198" Type="http://schemas.openxmlformats.org/officeDocument/2006/relationships/image" Target="../media/image6211.png"/><Relationship Id="rId2086" Type="http://schemas.openxmlformats.org/officeDocument/2006/relationships/customXml" Target="../ink/ink8045.xml"/><Relationship Id="rId2293" Type="http://schemas.openxmlformats.org/officeDocument/2006/relationships/customXml" Target="../ink/ink8167.xml"/><Relationship Id="rId265" Type="http://schemas.openxmlformats.org/officeDocument/2006/relationships/customXml" Target="../ink/ink7098.xml"/><Relationship Id="rId472" Type="http://schemas.openxmlformats.org/officeDocument/2006/relationships/image" Target="../media/image6346.png"/><Relationship Id="rId2153" Type="http://schemas.openxmlformats.org/officeDocument/2006/relationships/customXml" Target="../ink/ink8084.xml"/><Relationship Id="rId2360" Type="http://schemas.openxmlformats.org/officeDocument/2006/relationships/customXml" Target="../ink/ink8206.xml"/><Relationship Id="rId125" Type="http://schemas.openxmlformats.org/officeDocument/2006/relationships/customXml" Target="../ink/ink7028.xml"/><Relationship Id="rId332" Type="http://schemas.openxmlformats.org/officeDocument/2006/relationships/image" Target="../media/image6276.png"/><Relationship Id="rId777" Type="http://schemas.openxmlformats.org/officeDocument/2006/relationships/customXml" Target="../ink/ink7354.xml"/><Relationship Id="rId984" Type="http://schemas.openxmlformats.org/officeDocument/2006/relationships/customXml" Target="../ink/ink7458.xml"/><Relationship Id="rId2013" Type="http://schemas.openxmlformats.org/officeDocument/2006/relationships/image" Target="../media/image7077.png"/><Relationship Id="rId2220" Type="http://schemas.openxmlformats.org/officeDocument/2006/relationships/customXml" Target="../ink/ink8120.xml"/><Relationship Id="rId637" Type="http://schemas.openxmlformats.org/officeDocument/2006/relationships/customXml" Target="../ink/ink7284.xml"/><Relationship Id="rId844" Type="http://schemas.openxmlformats.org/officeDocument/2006/relationships/customXml" Target="../ink/ink7388.xml"/><Relationship Id="rId1267" Type="http://schemas.openxmlformats.org/officeDocument/2006/relationships/image" Target="../media/image6727.png"/><Relationship Id="rId1474" Type="http://schemas.openxmlformats.org/officeDocument/2006/relationships/customXml" Target="../ink/ink7710.xml"/><Relationship Id="rId1681" Type="http://schemas.openxmlformats.org/officeDocument/2006/relationships/customXml" Target="../ink/ink7814.xml"/><Relationship Id="rId2318" Type="http://schemas.openxmlformats.org/officeDocument/2006/relationships/customXml" Target="../ink/ink8183.xml"/><Relationship Id="rId704" Type="http://schemas.openxmlformats.org/officeDocument/2006/relationships/image" Target="../media/image6461.png"/><Relationship Id="rId911" Type="http://schemas.openxmlformats.org/officeDocument/2006/relationships/image" Target="../media/image6563.png"/><Relationship Id="rId1127" Type="http://schemas.openxmlformats.org/officeDocument/2006/relationships/customXml" Target="../ink/ink7532.xml"/><Relationship Id="rId1334" Type="http://schemas.openxmlformats.org/officeDocument/2006/relationships/customXml" Target="../ink/ink7636.xml"/><Relationship Id="rId1541" Type="http://schemas.openxmlformats.org/officeDocument/2006/relationships/customXml" Target="../ink/ink7744.xml"/><Relationship Id="rId1779" Type="http://schemas.openxmlformats.org/officeDocument/2006/relationships/customXml" Target="../ink/ink7863.xml"/><Relationship Id="rId1986" Type="http://schemas.openxmlformats.org/officeDocument/2006/relationships/image" Target="../media/image7065.png"/><Relationship Id="rId40" Type="http://schemas.openxmlformats.org/officeDocument/2006/relationships/customXml" Target="../ink/ink6985.xml"/><Relationship Id="rId1401" Type="http://schemas.openxmlformats.org/officeDocument/2006/relationships/customXml" Target="../ink/ink7671.xml"/><Relationship Id="rId1639" Type="http://schemas.openxmlformats.org/officeDocument/2006/relationships/customXml" Target="../ink/ink7793.xml"/><Relationship Id="rId1846" Type="http://schemas.openxmlformats.org/officeDocument/2006/relationships/image" Target="../media/image7011.png"/><Relationship Id="rId1706" Type="http://schemas.openxmlformats.org/officeDocument/2006/relationships/image" Target="../media/image6942.png"/><Relationship Id="rId1913" Type="http://schemas.openxmlformats.org/officeDocument/2006/relationships/customXml" Target="../ink/ink7938.xml"/><Relationship Id="rId287" Type="http://schemas.openxmlformats.org/officeDocument/2006/relationships/customXml" Target="../ink/ink7109.xml"/><Relationship Id="rId494" Type="http://schemas.openxmlformats.org/officeDocument/2006/relationships/image" Target="../media/image6357.png"/><Relationship Id="rId2175" Type="http://schemas.openxmlformats.org/officeDocument/2006/relationships/customXml" Target="../ink/ink8095.xml"/><Relationship Id="rId2382" Type="http://schemas.openxmlformats.org/officeDocument/2006/relationships/customXml" Target="../ink/ink8217.xml"/><Relationship Id="rId147" Type="http://schemas.openxmlformats.org/officeDocument/2006/relationships/customXml" Target="../ink/ink7039.xml"/><Relationship Id="rId354" Type="http://schemas.openxmlformats.org/officeDocument/2006/relationships/image" Target="../media/image6287.png"/><Relationship Id="rId799" Type="http://schemas.openxmlformats.org/officeDocument/2006/relationships/image" Target="../media/image6507.png"/><Relationship Id="rId1191" Type="http://schemas.openxmlformats.org/officeDocument/2006/relationships/customXml" Target="../ink/ink7564.xml"/><Relationship Id="rId2035" Type="http://schemas.openxmlformats.org/officeDocument/2006/relationships/customXml" Target="../ink/ink8011.xml"/><Relationship Id="rId561" Type="http://schemas.openxmlformats.org/officeDocument/2006/relationships/customXml" Target="../ink/ink7246.xml"/><Relationship Id="rId659" Type="http://schemas.openxmlformats.org/officeDocument/2006/relationships/customXml" Target="../ink/ink7295.xml"/><Relationship Id="rId866" Type="http://schemas.openxmlformats.org/officeDocument/2006/relationships/customXml" Target="../ink/ink7399.xml"/><Relationship Id="rId1289" Type="http://schemas.openxmlformats.org/officeDocument/2006/relationships/image" Target="../media/image6738.png"/><Relationship Id="rId1496" Type="http://schemas.openxmlformats.org/officeDocument/2006/relationships/image" Target="../media/image6837.png"/><Relationship Id="rId2242" Type="http://schemas.openxmlformats.org/officeDocument/2006/relationships/image" Target="../media/image7170.png"/><Relationship Id="rId214" Type="http://schemas.openxmlformats.org/officeDocument/2006/relationships/image" Target="../media/image6218.png"/><Relationship Id="rId421" Type="http://schemas.openxmlformats.org/officeDocument/2006/relationships/customXml" Target="../ink/ink7176.xml"/><Relationship Id="rId519" Type="http://schemas.openxmlformats.org/officeDocument/2006/relationships/customXml" Target="../ink/ink7225.xml"/><Relationship Id="rId1051" Type="http://schemas.openxmlformats.org/officeDocument/2006/relationships/image" Target="../media/image6630.png"/><Relationship Id="rId1149" Type="http://schemas.openxmlformats.org/officeDocument/2006/relationships/customXml" Target="../ink/ink7543.xml"/><Relationship Id="rId1356" Type="http://schemas.openxmlformats.org/officeDocument/2006/relationships/image" Target="../media/image6771.png"/><Relationship Id="rId2102" Type="http://schemas.openxmlformats.org/officeDocument/2006/relationships/image" Target="../media/image7108.png"/><Relationship Id="rId726" Type="http://schemas.openxmlformats.org/officeDocument/2006/relationships/image" Target="../media/image6472.png"/><Relationship Id="rId933" Type="http://schemas.openxmlformats.org/officeDocument/2006/relationships/image" Target="../media/image6574.png"/><Relationship Id="rId1009" Type="http://schemas.openxmlformats.org/officeDocument/2006/relationships/image" Target="../media/image6611.png"/><Relationship Id="rId1563" Type="http://schemas.openxmlformats.org/officeDocument/2006/relationships/customXml" Target="../ink/ink7755.xml"/><Relationship Id="rId1770" Type="http://schemas.openxmlformats.org/officeDocument/2006/relationships/image" Target="../media/image6974.png"/><Relationship Id="rId1868" Type="http://schemas.openxmlformats.org/officeDocument/2006/relationships/customXml" Target="../ink/ink7911.xml"/><Relationship Id="rId62" Type="http://schemas.openxmlformats.org/officeDocument/2006/relationships/customXml" Target="../ink/ink6996.xml"/><Relationship Id="rId1216" Type="http://schemas.openxmlformats.org/officeDocument/2006/relationships/customXml" Target="../ink/ink7577.xml"/><Relationship Id="rId1423" Type="http://schemas.openxmlformats.org/officeDocument/2006/relationships/image" Target="../media/image6803.png"/><Relationship Id="rId1630" Type="http://schemas.openxmlformats.org/officeDocument/2006/relationships/image" Target="../media/image6904.png"/><Relationship Id="rId1728" Type="http://schemas.openxmlformats.org/officeDocument/2006/relationships/image" Target="../media/image6953.png"/><Relationship Id="rId1935" Type="http://schemas.openxmlformats.org/officeDocument/2006/relationships/customXml" Target="../ink/ink7952.xml"/><Relationship Id="rId2197" Type="http://schemas.openxmlformats.org/officeDocument/2006/relationships/image" Target="../media/image7152.png"/><Relationship Id="rId169" Type="http://schemas.openxmlformats.org/officeDocument/2006/relationships/customXml" Target="../ink/ink7050.xml"/><Relationship Id="rId376" Type="http://schemas.openxmlformats.org/officeDocument/2006/relationships/image" Target="../media/image6298.png"/><Relationship Id="rId583" Type="http://schemas.openxmlformats.org/officeDocument/2006/relationships/customXml" Target="../ink/ink7257.xml"/><Relationship Id="rId790" Type="http://schemas.openxmlformats.org/officeDocument/2006/relationships/customXml" Target="../ink/ink7361.xml"/><Relationship Id="rId2057" Type="http://schemas.openxmlformats.org/officeDocument/2006/relationships/customXml" Target="../ink/ink8026.xml"/><Relationship Id="rId2264" Type="http://schemas.openxmlformats.org/officeDocument/2006/relationships/customXml" Target="../ink/ink8148.xml"/><Relationship Id="rId4" Type="http://schemas.openxmlformats.org/officeDocument/2006/relationships/customXml" Target="../ink/ink6967.xml"/><Relationship Id="rId236" Type="http://schemas.openxmlformats.org/officeDocument/2006/relationships/image" Target="../media/image6229.png"/><Relationship Id="rId443" Type="http://schemas.openxmlformats.org/officeDocument/2006/relationships/customXml" Target="../ink/ink7187.xml"/><Relationship Id="rId650" Type="http://schemas.openxmlformats.org/officeDocument/2006/relationships/image" Target="../media/image6434.png"/><Relationship Id="rId888" Type="http://schemas.openxmlformats.org/officeDocument/2006/relationships/customXml" Target="../ink/ink7410.xml"/><Relationship Id="rId1073" Type="http://schemas.openxmlformats.org/officeDocument/2006/relationships/customXml" Target="../ink/ink7504.xml"/><Relationship Id="rId1280" Type="http://schemas.openxmlformats.org/officeDocument/2006/relationships/customXml" Target="../ink/ink7609.xml"/><Relationship Id="rId2124" Type="http://schemas.openxmlformats.org/officeDocument/2006/relationships/image" Target="../media/image7116.png"/><Relationship Id="rId2331" Type="http://schemas.openxmlformats.org/officeDocument/2006/relationships/customXml" Target="../ink/ink8191.xml"/><Relationship Id="rId303" Type="http://schemas.openxmlformats.org/officeDocument/2006/relationships/customXml" Target="../ink/ink7117.xml"/><Relationship Id="rId748" Type="http://schemas.openxmlformats.org/officeDocument/2006/relationships/image" Target="../media/image6483.png"/><Relationship Id="rId955" Type="http://schemas.openxmlformats.org/officeDocument/2006/relationships/image" Target="../media/image6585.png"/><Relationship Id="rId1140" Type="http://schemas.openxmlformats.org/officeDocument/2006/relationships/image" Target="../media/image6671.png"/><Relationship Id="rId1378" Type="http://schemas.openxmlformats.org/officeDocument/2006/relationships/image" Target="../media/image6782.png"/><Relationship Id="rId1585" Type="http://schemas.openxmlformats.org/officeDocument/2006/relationships/customXml" Target="../ink/ink7766.xml"/><Relationship Id="rId1792" Type="http://schemas.openxmlformats.org/officeDocument/2006/relationships/image" Target="../media/image6985.png"/><Relationship Id="rId84" Type="http://schemas.openxmlformats.org/officeDocument/2006/relationships/image" Target="../media/image6154.png"/><Relationship Id="rId510" Type="http://schemas.openxmlformats.org/officeDocument/2006/relationships/image" Target="../media/image6365.png"/><Relationship Id="rId608" Type="http://schemas.openxmlformats.org/officeDocument/2006/relationships/image" Target="../media/image6413.png"/><Relationship Id="rId815" Type="http://schemas.openxmlformats.org/officeDocument/2006/relationships/image" Target="../media/image6515.png"/><Relationship Id="rId1238" Type="http://schemas.openxmlformats.org/officeDocument/2006/relationships/customXml" Target="../ink/ink7588.xml"/><Relationship Id="rId1445" Type="http://schemas.openxmlformats.org/officeDocument/2006/relationships/image" Target="../media/image6813.png"/><Relationship Id="rId1652" Type="http://schemas.openxmlformats.org/officeDocument/2006/relationships/image" Target="../media/image6915.png"/><Relationship Id="rId1000" Type="http://schemas.openxmlformats.org/officeDocument/2006/relationships/customXml" Target="../ink/ink7466.xml"/><Relationship Id="rId1305" Type="http://schemas.openxmlformats.org/officeDocument/2006/relationships/image" Target="../media/image6746.png"/><Relationship Id="rId1957" Type="http://schemas.openxmlformats.org/officeDocument/2006/relationships/image" Target="../media/image7053.png"/><Relationship Id="rId1512" Type="http://schemas.openxmlformats.org/officeDocument/2006/relationships/image" Target="../media/image6845.png"/><Relationship Id="rId1817" Type="http://schemas.openxmlformats.org/officeDocument/2006/relationships/customXml" Target="../ink/ink7882.xml"/><Relationship Id="rId11" Type="http://schemas.openxmlformats.org/officeDocument/2006/relationships/image" Target="../media/image6118.png"/><Relationship Id="rId398" Type="http://schemas.openxmlformats.org/officeDocument/2006/relationships/image" Target="../media/image6309.png"/><Relationship Id="rId2079" Type="http://schemas.openxmlformats.org/officeDocument/2006/relationships/image" Target="../media/image7101.png"/><Relationship Id="rId160" Type="http://schemas.openxmlformats.org/officeDocument/2006/relationships/image" Target="../media/image6192.png"/><Relationship Id="rId2286" Type="http://schemas.openxmlformats.org/officeDocument/2006/relationships/customXml" Target="../ink/ink8163.xml"/><Relationship Id="rId258" Type="http://schemas.openxmlformats.org/officeDocument/2006/relationships/image" Target="../media/image6240.png"/><Relationship Id="rId465" Type="http://schemas.openxmlformats.org/officeDocument/2006/relationships/customXml" Target="../ink/ink7198.xml"/><Relationship Id="rId672" Type="http://schemas.openxmlformats.org/officeDocument/2006/relationships/image" Target="../media/image6445.png"/><Relationship Id="rId1095" Type="http://schemas.openxmlformats.org/officeDocument/2006/relationships/image" Target="../media/image6649.png"/><Relationship Id="rId2146" Type="http://schemas.openxmlformats.org/officeDocument/2006/relationships/image" Target="../media/image7127.png"/><Relationship Id="rId2353" Type="http://schemas.openxmlformats.org/officeDocument/2006/relationships/image" Target="../media/image7212.png"/><Relationship Id="rId118" Type="http://schemas.openxmlformats.org/officeDocument/2006/relationships/image" Target="../media/image6171.png"/><Relationship Id="rId325" Type="http://schemas.openxmlformats.org/officeDocument/2006/relationships/customXml" Target="../ink/ink7128.xml"/><Relationship Id="rId532" Type="http://schemas.openxmlformats.org/officeDocument/2006/relationships/image" Target="../media/image6376.png"/><Relationship Id="rId977" Type="http://schemas.openxmlformats.org/officeDocument/2006/relationships/image" Target="../media/image6595.png"/><Relationship Id="rId1162" Type="http://schemas.openxmlformats.org/officeDocument/2006/relationships/image" Target="../media/image6682.png"/><Relationship Id="rId2006" Type="http://schemas.openxmlformats.org/officeDocument/2006/relationships/customXml" Target="../ink/ink7994.xml"/><Relationship Id="rId2213" Type="http://schemas.openxmlformats.org/officeDocument/2006/relationships/image" Target="../media/image7159.png"/><Relationship Id="rId837" Type="http://schemas.openxmlformats.org/officeDocument/2006/relationships/image" Target="../media/image6526.png"/><Relationship Id="rId1022" Type="http://schemas.openxmlformats.org/officeDocument/2006/relationships/customXml" Target="../ink/ink7477.xml"/><Relationship Id="rId1467" Type="http://schemas.openxmlformats.org/officeDocument/2006/relationships/image" Target="../media/image6823.png"/><Relationship Id="rId1674" Type="http://schemas.openxmlformats.org/officeDocument/2006/relationships/image" Target="../media/image6926.png"/><Relationship Id="rId1881" Type="http://schemas.openxmlformats.org/officeDocument/2006/relationships/customXml" Target="../ink/ink7919.xml"/><Relationship Id="rId904" Type="http://schemas.openxmlformats.org/officeDocument/2006/relationships/customXml" Target="../ink/ink7418.xml"/><Relationship Id="rId1327" Type="http://schemas.openxmlformats.org/officeDocument/2006/relationships/image" Target="../media/image6757.png"/><Relationship Id="rId1534" Type="http://schemas.openxmlformats.org/officeDocument/2006/relationships/image" Target="../media/image6856.png"/><Relationship Id="rId1741" Type="http://schemas.openxmlformats.org/officeDocument/2006/relationships/customXml" Target="../ink/ink7844.xml"/><Relationship Id="rId1979" Type="http://schemas.openxmlformats.org/officeDocument/2006/relationships/customXml" Target="../ink/ink7978.xml"/><Relationship Id="rId33" Type="http://schemas.openxmlformats.org/officeDocument/2006/relationships/image" Target="../media/image6129.png"/><Relationship Id="rId1601" Type="http://schemas.openxmlformats.org/officeDocument/2006/relationships/customXml" Target="../ink/ink7774.xml"/><Relationship Id="rId1839" Type="http://schemas.openxmlformats.org/officeDocument/2006/relationships/image" Target="../media/image7008.png"/><Relationship Id="rId182" Type="http://schemas.openxmlformats.org/officeDocument/2006/relationships/image" Target="../media/image6203.png"/><Relationship Id="rId1906" Type="http://schemas.openxmlformats.org/officeDocument/2006/relationships/image" Target="../media/image7033.png"/><Relationship Id="rId487" Type="http://schemas.openxmlformats.org/officeDocument/2006/relationships/customXml" Target="../ink/ink7209.xml"/><Relationship Id="rId694" Type="http://schemas.openxmlformats.org/officeDocument/2006/relationships/image" Target="../media/image6456.png"/><Relationship Id="rId2070" Type="http://schemas.openxmlformats.org/officeDocument/2006/relationships/customXml" Target="../ink/ink8033.xml"/><Relationship Id="rId2168" Type="http://schemas.openxmlformats.org/officeDocument/2006/relationships/image" Target="../media/image7138.png"/><Relationship Id="rId2375" Type="http://schemas.openxmlformats.org/officeDocument/2006/relationships/image" Target="../media/image7223.png"/><Relationship Id="rId347" Type="http://schemas.openxmlformats.org/officeDocument/2006/relationships/customXml" Target="../ink/ink7139.xml"/><Relationship Id="rId999" Type="http://schemas.openxmlformats.org/officeDocument/2006/relationships/image" Target="../media/image6606.png"/><Relationship Id="rId1184" Type="http://schemas.openxmlformats.org/officeDocument/2006/relationships/image" Target="../media/image6690.png"/><Relationship Id="rId2028" Type="http://schemas.openxmlformats.org/officeDocument/2006/relationships/image" Target="../media/image7083.png"/><Relationship Id="rId554" Type="http://schemas.openxmlformats.org/officeDocument/2006/relationships/image" Target="../media/image6386.png"/><Relationship Id="rId761" Type="http://schemas.openxmlformats.org/officeDocument/2006/relationships/customXml" Target="../ink/ink7346.xml"/><Relationship Id="rId859" Type="http://schemas.openxmlformats.org/officeDocument/2006/relationships/image" Target="../media/image6537.png"/><Relationship Id="rId1391" Type="http://schemas.openxmlformats.org/officeDocument/2006/relationships/customXml" Target="../ink/ink7666.xml"/><Relationship Id="rId1489" Type="http://schemas.openxmlformats.org/officeDocument/2006/relationships/image" Target="../media/image6834.png"/><Relationship Id="rId1696" Type="http://schemas.openxmlformats.org/officeDocument/2006/relationships/image" Target="../media/image6937.png"/><Relationship Id="rId2235" Type="http://schemas.openxmlformats.org/officeDocument/2006/relationships/image" Target="../media/image7167.png"/><Relationship Id="rId207" Type="http://schemas.openxmlformats.org/officeDocument/2006/relationships/customXml" Target="../ink/ink7069.xml"/><Relationship Id="rId414" Type="http://schemas.openxmlformats.org/officeDocument/2006/relationships/image" Target="../media/image6317.png"/><Relationship Id="rId621" Type="http://schemas.openxmlformats.org/officeDocument/2006/relationships/customXml" Target="../ink/ink7276.xml"/><Relationship Id="rId1044" Type="http://schemas.openxmlformats.org/officeDocument/2006/relationships/image" Target="../media/image6627.png"/><Relationship Id="rId1251" Type="http://schemas.openxmlformats.org/officeDocument/2006/relationships/image" Target="../media/image6720.png"/><Relationship Id="rId1349" Type="http://schemas.openxmlformats.org/officeDocument/2006/relationships/image" Target="../media/image6768.png"/><Relationship Id="rId2302" Type="http://schemas.openxmlformats.org/officeDocument/2006/relationships/customXml" Target="../ink/ink8172.xml"/><Relationship Id="rId719" Type="http://schemas.openxmlformats.org/officeDocument/2006/relationships/customXml" Target="../ink/ink7325.xml"/><Relationship Id="rId926" Type="http://schemas.openxmlformats.org/officeDocument/2006/relationships/customXml" Target="../ink/ink7429.xml"/><Relationship Id="rId1111" Type="http://schemas.openxmlformats.org/officeDocument/2006/relationships/image" Target="../media/image6657.png"/><Relationship Id="rId1556" Type="http://schemas.openxmlformats.org/officeDocument/2006/relationships/image" Target="../media/image6867.png"/><Relationship Id="rId1763" Type="http://schemas.openxmlformats.org/officeDocument/2006/relationships/customXml" Target="../ink/ink7855.xml"/><Relationship Id="rId1970" Type="http://schemas.openxmlformats.org/officeDocument/2006/relationships/customXml" Target="../ink/ink7973.xml"/><Relationship Id="rId55" Type="http://schemas.openxmlformats.org/officeDocument/2006/relationships/image" Target="../media/image6140.png"/><Relationship Id="rId1209" Type="http://schemas.openxmlformats.org/officeDocument/2006/relationships/image" Target="../media/image6700.png"/><Relationship Id="rId1416" Type="http://schemas.openxmlformats.org/officeDocument/2006/relationships/customXml" Target="../ink/ink7679.xml"/><Relationship Id="rId1623" Type="http://schemas.openxmlformats.org/officeDocument/2006/relationships/customXml" Target="../ink/ink7785.xml"/><Relationship Id="rId1830" Type="http://schemas.openxmlformats.org/officeDocument/2006/relationships/customXml" Target="../ink/ink7889.xml"/><Relationship Id="rId1928" Type="http://schemas.openxmlformats.org/officeDocument/2006/relationships/image" Target="../media/image7042.png"/><Relationship Id="rId2092" Type="http://schemas.openxmlformats.org/officeDocument/2006/relationships/image" Target="../media/image7105.png"/><Relationship Id="rId271" Type="http://schemas.openxmlformats.org/officeDocument/2006/relationships/customXml" Target="../ink/ink7101.xml"/><Relationship Id="rId2397" Type="http://schemas.openxmlformats.org/officeDocument/2006/relationships/image" Target="../media/image7234.png"/><Relationship Id="rId131" Type="http://schemas.openxmlformats.org/officeDocument/2006/relationships/customXml" Target="../ink/ink7031.xml"/><Relationship Id="rId369" Type="http://schemas.openxmlformats.org/officeDocument/2006/relationships/customXml" Target="../ink/ink7150.xml"/><Relationship Id="rId576" Type="http://schemas.openxmlformats.org/officeDocument/2006/relationships/image" Target="../media/image6397.png"/><Relationship Id="rId783" Type="http://schemas.openxmlformats.org/officeDocument/2006/relationships/customXml" Target="../ink/ink7357.xml"/><Relationship Id="rId990" Type="http://schemas.openxmlformats.org/officeDocument/2006/relationships/customXml" Target="../ink/ink7461.xml"/><Relationship Id="rId2257" Type="http://schemas.openxmlformats.org/officeDocument/2006/relationships/customXml" Target="../ink/ink8143.xml"/><Relationship Id="rId229" Type="http://schemas.openxmlformats.org/officeDocument/2006/relationships/customXml" Target="../ink/ink7080.xml"/><Relationship Id="rId436" Type="http://schemas.openxmlformats.org/officeDocument/2006/relationships/image" Target="../media/image6328.png"/><Relationship Id="rId643" Type="http://schemas.openxmlformats.org/officeDocument/2006/relationships/customXml" Target="../ink/ink7287.xml"/><Relationship Id="rId1066" Type="http://schemas.openxmlformats.org/officeDocument/2006/relationships/image" Target="../media/image6637.png"/><Relationship Id="rId1273" Type="http://schemas.openxmlformats.org/officeDocument/2006/relationships/image" Target="../media/image6730.png"/><Relationship Id="rId1480" Type="http://schemas.openxmlformats.org/officeDocument/2006/relationships/customXml" Target="../ink/ink7713.xml"/><Relationship Id="rId2117" Type="http://schemas.openxmlformats.org/officeDocument/2006/relationships/customXml" Target="../ink/ink8065.xml"/><Relationship Id="rId2324" Type="http://schemas.openxmlformats.org/officeDocument/2006/relationships/image" Target="../media/image7199.png"/><Relationship Id="rId850" Type="http://schemas.openxmlformats.org/officeDocument/2006/relationships/customXml" Target="../ink/ink7391.xml"/><Relationship Id="rId948" Type="http://schemas.openxmlformats.org/officeDocument/2006/relationships/customXml" Target="../ink/ink7440.xml"/><Relationship Id="rId1133" Type="http://schemas.openxmlformats.org/officeDocument/2006/relationships/customXml" Target="../ink/ink7535.xml"/><Relationship Id="rId1578" Type="http://schemas.openxmlformats.org/officeDocument/2006/relationships/image" Target="../media/image6878.png"/><Relationship Id="rId1785" Type="http://schemas.openxmlformats.org/officeDocument/2006/relationships/customXml" Target="../ink/ink7866.xml"/><Relationship Id="rId1992" Type="http://schemas.openxmlformats.org/officeDocument/2006/relationships/image" Target="../media/image7068.png"/><Relationship Id="rId77" Type="http://schemas.openxmlformats.org/officeDocument/2006/relationships/image" Target="../media/image6151.png"/><Relationship Id="rId503" Type="http://schemas.openxmlformats.org/officeDocument/2006/relationships/customXml" Target="../ink/ink7217.xml"/><Relationship Id="rId710" Type="http://schemas.openxmlformats.org/officeDocument/2006/relationships/image" Target="../media/image6464.png"/><Relationship Id="rId808" Type="http://schemas.openxmlformats.org/officeDocument/2006/relationships/customXml" Target="../ink/ink7370.xml"/><Relationship Id="rId1340" Type="http://schemas.openxmlformats.org/officeDocument/2006/relationships/customXml" Target="../ink/ink7639.xml"/><Relationship Id="rId1438" Type="http://schemas.openxmlformats.org/officeDocument/2006/relationships/customXml" Target="../ink/ink7690.xml"/><Relationship Id="rId1645" Type="http://schemas.openxmlformats.org/officeDocument/2006/relationships/customXml" Target="../ink/ink7796.xml"/><Relationship Id="rId1200" Type="http://schemas.openxmlformats.org/officeDocument/2006/relationships/customXml" Target="../ink/ink7569.xml"/><Relationship Id="rId1852" Type="http://schemas.openxmlformats.org/officeDocument/2006/relationships/customXml" Target="../ink/ink7901.xml"/><Relationship Id="rId1505" Type="http://schemas.openxmlformats.org/officeDocument/2006/relationships/customXml" Target="../ink/ink7726.xml"/><Relationship Id="rId1712" Type="http://schemas.openxmlformats.org/officeDocument/2006/relationships/image" Target="../media/image6945.png"/><Relationship Id="rId293" Type="http://schemas.openxmlformats.org/officeDocument/2006/relationships/customXml" Target="../ink/ink7112.xml"/><Relationship Id="rId2181" Type="http://schemas.openxmlformats.org/officeDocument/2006/relationships/customXml" Target="../ink/ink8098.xml"/><Relationship Id="rId153" Type="http://schemas.openxmlformats.org/officeDocument/2006/relationships/customXml" Target="../ink/ink7042.xml"/><Relationship Id="rId360" Type="http://schemas.openxmlformats.org/officeDocument/2006/relationships/image" Target="../media/image6290.png"/><Relationship Id="rId598" Type="http://schemas.openxmlformats.org/officeDocument/2006/relationships/image" Target="../media/image6408.png"/><Relationship Id="rId2041" Type="http://schemas.openxmlformats.org/officeDocument/2006/relationships/image" Target="../media/image7086.png"/><Relationship Id="rId2279" Type="http://schemas.openxmlformats.org/officeDocument/2006/relationships/customXml" Target="../ink/ink8158.xml"/><Relationship Id="rId220" Type="http://schemas.openxmlformats.org/officeDocument/2006/relationships/image" Target="../media/image6221.png"/><Relationship Id="rId458" Type="http://schemas.openxmlformats.org/officeDocument/2006/relationships/image" Target="../media/image6339.png"/><Relationship Id="rId665" Type="http://schemas.openxmlformats.org/officeDocument/2006/relationships/customXml" Target="../ink/ink7298.xml"/><Relationship Id="rId872" Type="http://schemas.openxmlformats.org/officeDocument/2006/relationships/customXml" Target="../ink/ink7402.xml"/><Relationship Id="rId1088" Type="http://schemas.openxmlformats.org/officeDocument/2006/relationships/customXml" Target="../ink/ink7512.xml"/><Relationship Id="rId1295" Type="http://schemas.openxmlformats.org/officeDocument/2006/relationships/image" Target="../media/image6741.png"/><Relationship Id="rId2139" Type="http://schemas.openxmlformats.org/officeDocument/2006/relationships/customXml" Target="../ink/ink8077.xml"/><Relationship Id="rId2346" Type="http://schemas.openxmlformats.org/officeDocument/2006/relationships/customXml" Target="../ink/ink8199.xml"/><Relationship Id="rId318" Type="http://schemas.openxmlformats.org/officeDocument/2006/relationships/image" Target="../media/image6269.png"/><Relationship Id="rId525" Type="http://schemas.openxmlformats.org/officeDocument/2006/relationships/customXml" Target="../ink/ink7228.xml"/><Relationship Id="rId732" Type="http://schemas.openxmlformats.org/officeDocument/2006/relationships/image" Target="../media/image6475.png"/><Relationship Id="rId1155" Type="http://schemas.openxmlformats.org/officeDocument/2006/relationships/customXml" Target="../ink/ink7546.xml"/><Relationship Id="rId1362" Type="http://schemas.openxmlformats.org/officeDocument/2006/relationships/image" Target="../media/image6774.png"/><Relationship Id="rId2206" Type="http://schemas.openxmlformats.org/officeDocument/2006/relationships/customXml" Target="../ink/ink8111.xml"/><Relationship Id="rId99" Type="http://schemas.openxmlformats.org/officeDocument/2006/relationships/customXml" Target="../ink/ink7015.xml"/><Relationship Id="rId1015" Type="http://schemas.openxmlformats.org/officeDocument/2006/relationships/image" Target="../media/image6613.png"/><Relationship Id="rId1222" Type="http://schemas.openxmlformats.org/officeDocument/2006/relationships/customXml" Target="../ink/ink7580.xml"/><Relationship Id="rId1667" Type="http://schemas.openxmlformats.org/officeDocument/2006/relationships/customXml" Target="../ink/ink7807.xml"/><Relationship Id="rId1874" Type="http://schemas.openxmlformats.org/officeDocument/2006/relationships/customXml" Target="../ink/ink7915.xml"/><Relationship Id="rId1527" Type="http://schemas.openxmlformats.org/officeDocument/2006/relationships/customXml" Target="../ink/ink7737.xml"/><Relationship Id="rId1734" Type="http://schemas.openxmlformats.org/officeDocument/2006/relationships/image" Target="../media/image6956.png"/><Relationship Id="rId1941" Type="http://schemas.openxmlformats.org/officeDocument/2006/relationships/customXml" Target="../ink/ink7955.xml"/><Relationship Id="rId26" Type="http://schemas.openxmlformats.org/officeDocument/2006/relationships/customXml" Target="../ink/ink6978.xml"/><Relationship Id="rId175" Type="http://schemas.openxmlformats.org/officeDocument/2006/relationships/customXml" Target="../ink/ink7053.xml"/><Relationship Id="rId1801" Type="http://schemas.openxmlformats.org/officeDocument/2006/relationships/customXml" Target="../ink/ink7874.xml"/><Relationship Id="rId382" Type="http://schemas.openxmlformats.org/officeDocument/2006/relationships/image" Target="../media/image6301.png"/><Relationship Id="rId687" Type="http://schemas.openxmlformats.org/officeDocument/2006/relationships/customXml" Target="../ink/ink7309.xml"/><Relationship Id="rId2063" Type="http://schemas.openxmlformats.org/officeDocument/2006/relationships/customXml" Target="../ink/ink8029.xml"/><Relationship Id="rId2270" Type="http://schemas.openxmlformats.org/officeDocument/2006/relationships/image" Target="../media/image7180.png"/><Relationship Id="rId2368" Type="http://schemas.openxmlformats.org/officeDocument/2006/relationships/customXml" Target="../ink/ink8210.xml"/><Relationship Id="rId242" Type="http://schemas.openxmlformats.org/officeDocument/2006/relationships/image" Target="../media/image6232.png"/><Relationship Id="rId894" Type="http://schemas.openxmlformats.org/officeDocument/2006/relationships/customXml" Target="../ink/ink7413.xml"/><Relationship Id="rId1177" Type="http://schemas.openxmlformats.org/officeDocument/2006/relationships/customXml" Target="../ink/ink7557.xml"/><Relationship Id="rId2130" Type="http://schemas.openxmlformats.org/officeDocument/2006/relationships/image" Target="../media/image7119.png"/><Relationship Id="rId102" Type="http://schemas.openxmlformats.org/officeDocument/2006/relationships/image" Target="../media/image6163.png"/><Relationship Id="rId547" Type="http://schemas.openxmlformats.org/officeDocument/2006/relationships/customXml" Target="../ink/ink7239.xml"/><Relationship Id="rId754" Type="http://schemas.openxmlformats.org/officeDocument/2006/relationships/image" Target="../media/image6486.png"/><Relationship Id="rId961" Type="http://schemas.openxmlformats.org/officeDocument/2006/relationships/image" Target="../media/image6588.png"/><Relationship Id="rId1384" Type="http://schemas.openxmlformats.org/officeDocument/2006/relationships/customXml" Target="../ink/ink7662.xml"/><Relationship Id="rId1591" Type="http://schemas.openxmlformats.org/officeDocument/2006/relationships/customXml" Target="../ink/ink7769.xml"/><Relationship Id="rId1689" Type="http://schemas.openxmlformats.org/officeDocument/2006/relationships/customXml" Target="../ink/ink7818.xml"/><Relationship Id="rId2228" Type="http://schemas.openxmlformats.org/officeDocument/2006/relationships/customXml" Target="../ink/ink8124.xml"/><Relationship Id="rId90" Type="http://schemas.openxmlformats.org/officeDocument/2006/relationships/image" Target="../media/image6157.png"/><Relationship Id="rId407" Type="http://schemas.openxmlformats.org/officeDocument/2006/relationships/customXml" Target="../ink/ink7169.xml"/><Relationship Id="rId614" Type="http://schemas.openxmlformats.org/officeDocument/2006/relationships/image" Target="../media/image6416.png"/><Relationship Id="rId821" Type="http://schemas.openxmlformats.org/officeDocument/2006/relationships/image" Target="../media/image6518.png"/><Relationship Id="rId1037" Type="http://schemas.openxmlformats.org/officeDocument/2006/relationships/customXml" Target="../ink/ink7485.xml"/><Relationship Id="rId1244" Type="http://schemas.openxmlformats.org/officeDocument/2006/relationships/customXml" Target="../ink/ink7591.xml"/><Relationship Id="rId1451" Type="http://schemas.openxmlformats.org/officeDocument/2006/relationships/image" Target="../media/image6815.png"/><Relationship Id="rId1896" Type="http://schemas.openxmlformats.org/officeDocument/2006/relationships/customXml" Target="../ink/ink7929.xml"/><Relationship Id="rId919" Type="http://schemas.openxmlformats.org/officeDocument/2006/relationships/image" Target="../media/image6567.png"/><Relationship Id="rId1104" Type="http://schemas.openxmlformats.org/officeDocument/2006/relationships/customXml" Target="../ink/ink7520.xml"/><Relationship Id="rId1311" Type="http://schemas.openxmlformats.org/officeDocument/2006/relationships/image" Target="../media/image6749.png"/><Relationship Id="rId1549" Type="http://schemas.openxmlformats.org/officeDocument/2006/relationships/customXml" Target="../ink/ink7748.xml"/><Relationship Id="rId1756" Type="http://schemas.openxmlformats.org/officeDocument/2006/relationships/image" Target="../media/image6967.png"/><Relationship Id="rId1963" Type="http://schemas.openxmlformats.org/officeDocument/2006/relationships/image" Target="../media/image7055.png"/><Relationship Id="rId48" Type="http://schemas.openxmlformats.org/officeDocument/2006/relationships/customXml" Target="../ink/ink6989.xml"/><Relationship Id="rId1409" Type="http://schemas.openxmlformats.org/officeDocument/2006/relationships/image" Target="../media/image6796.png"/><Relationship Id="rId1616" Type="http://schemas.openxmlformats.org/officeDocument/2006/relationships/image" Target="../media/image6897.png"/><Relationship Id="rId1823" Type="http://schemas.openxmlformats.org/officeDocument/2006/relationships/customXml" Target="../ink/ink7885.xml"/><Relationship Id="rId197" Type="http://schemas.openxmlformats.org/officeDocument/2006/relationships/customXml" Target="../ink/ink7064.xml"/><Relationship Id="rId2085" Type="http://schemas.openxmlformats.org/officeDocument/2006/relationships/image" Target="../media/image7102.png"/><Relationship Id="rId2292" Type="http://schemas.openxmlformats.org/officeDocument/2006/relationships/image" Target="../media/image7187.png"/><Relationship Id="rId264" Type="http://schemas.openxmlformats.org/officeDocument/2006/relationships/image" Target="../media/image6243.png"/><Relationship Id="rId471" Type="http://schemas.openxmlformats.org/officeDocument/2006/relationships/customXml" Target="../ink/ink7201.xml"/><Relationship Id="rId2152" Type="http://schemas.openxmlformats.org/officeDocument/2006/relationships/image" Target="../media/image7130.png"/><Relationship Id="rId124" Type="http://schemas.openxmlformats.org/officeDocument/2006/relationships/image" Target="../media/image6174.png"/><Relationship Id="rId569" Type="http://schemas.openxmlformats.org/officeDocument/2006/relationships/customXml" Target="../ink/ink7250.xml"/><Relationship Id="rId776" Type="http://schemas.openxmlformats.org/officeDocument/2006/relationships/image" Target="../media/image6497.png"/><Relationship Id="rId983" Type="http://schemas.openxmlformats.org/officeDocument/2006/relationships/image" Target="../media/image6598.png"/><Relationship Id="rId1199" Type="http://schemas.openxmlformats.org/officeDocument/2006/relationships/image" Target="../media/image6695.png"/><Relationship Id="rId331" Type="http://schemas.openxmlformats.org/officeDocument/2006/relationships/customXml" Target="../ink/ink7131.xml"/><Relationship Id="rId429" Type="http://schemas.openxmlformats.org/officeDocument/2006/relationships/customXml" Target="../ink/ink7180.xml"/><Relationship Id="rId636" Type="http://schemas.openxmlformats.org/officeDocument/2006/relationships/image" Target="../media/image6427.png"/><Relationship Id="rId1059" Type="http://schemas.openxmlformats.org/officeDocument/2006/relationships/customXml" Target="../ink/ink7497.xml"/><Relationship Id="rId1266" Type="http://schemas.openxmlformats.org/officeDocument/2006/relationships/customXml" Target="../ink/ink7602.xml"/><Relationship Id="rId1473" Type="http://schemas.openxmlformats.org/officeDocument/2006/relationships/image" Target="../media/image6826.png"/><Relationship Id="rId2012" Type="http://schemas.openxmlformats.org/officeDocument/2006/relationships/customXml" Target="../ink/ink7997.xml"/><Relationship Id="rId2317" Type="http://schemas.openxmlformats.org/officeDocument/2006/relationships/image" Target="../media/image7196.png"/><Relationship Id="rId843" Type="http://schemas.openxmlformats.org/officeDocument/2006/relationships/image" Target="../media/image6529.png"/><Relationship Id="rId1126" Type="http://schemas.openxmlformats.org/officeDocument/2006/relationships/image" Target="../media/image6664.png"/><Relationship Id="rId1680" Type="http://schemas.openxmlformats.org/officeDocument/2006/relationships/image" Target="../media/image6929.png"/><Relationship Id="rId1778" Type="http://schemas.openxmlformats.org/officeDocument/2006/relationships/image" Target="../media/image6978.png"/><Relationship Id="rId1985" Type="http://schemas.openxmlformats.org/officeDocument/2006/relationships/customXml" Target="../ink/ink7982.xml"/><Relationship Id="rId703" Type="http://schemas.openxmlformats.org/officeDocument/2006/relationships/customXml" Target="../ink/ink7317.xml"/><Relationship Id="rId910" Type="http://schemas.openxmlformats.org/officeDocument/2006/relationships/customXml" Target="../ink/ink7421.xml"/><Relationship Id="rId1333" Type="http://schemas.openxmlformats.org/officeDocument/2006/relationships/image" Target="../media/image6760.png"/><Relationship Id="rId1540" Type="http://schemas.openxmlformats.org/officeDocument/2006/relationships/image" Target="../media/image6859.png"/><Relationship Id="rId1638" Type="http://schemas.openxmlformats.org/officeDocument/2006/relationships/image" Target="../media/image6908.png"/><Relationship Id="rId1400" Type="http://schemas.openxmlformats.org/officeDocument/2006/relationships/image" Target="../media/image6792.png"/><Relationship Id="rId1845" Type="http://schemas.openxmlformats.org/officeDocument/2006/relationships/customXml" Target="../ink/ink7897.xml"/><Relationship Id="rId1705" Type="http://schemas.openxmlformats.org/officeDocument/2006/relationships/customXml" Target="../ink/ink7826.xml"/><Relationship Id="rId1912" Type="http://schemas.openxmlformats.org/officeDocument/2006/relationships/image" Target="../media/image7036.png"/><Relationship Id="rId286" Type="http://schemas.openxmlformats.org/officeDocument/2006/relationships/image" Target="../media/image6254.png"/><Relationship Id="rId493" Type="http://schemas.openxmlformats.org/officeDocument/2006/relationships/customXml" Target="../ink/ink7212.xml"/><Relationship Id="rId2174" Type="http://schemas.openxmlformats.org/officeDocument/2006/relationships/image" Target="../media/image7141.png"/><Relationship Id="rId2381" Type="http://schemas.openxmlformats.org/officeDocument/2006/relationships/image" Target="../media/image7226.png"/><Relationship Id="rId146" Type="http://schemas.openxmlformats.org/officeDocument/2006/relationships/image" Target="../media/image6185.png"/><Relationship Id="rId353" Type="http://schemas.openxmlformats.org/officeDocument/2006/relationships/customXml" Target="../ink/ink7142.xml"/><Relationship Id="rId560" Type="http://schemas.openxmlformats.org/officeDocument/2006/relationships/image" Target="../media/image6389.png"/><Relationship Id="rId798" Type="http://schemas.openxmlformats.org/officeDocument/2006/relationships/customXml" Target="../ink/ink7365.xml"/><Relationship Id="rId1190" Type="http://schemas.openxmlformats.org/officeDocument/2006/relationships/image" Target="../media/image4438.png"/><Relationship Id="rId2034" Type="http://schemas.openxmlformats.org/officeDocument/2006/relationships/image" Target="../media/image7085.png"/><Relationship Id="rId2241" Type="http://schemas.openxmlformats.org/officeDocument/2006/relationships/customXml" Target="../ink/ink8133.xml"/><Relationship Id="rId213" Type="http://schemas.openxmlformats.org/officeDocument/2006/relationships/customXml" Target="../ink/ink7072.xml"/><Relationship Id="rId420" Type="http://schemas.openxmlformats.org/officeDocument/2006/relationships/image" Target="../media/image6320.png"/><Relationship Id="rId658" Type="http://schemas.openxmlformats.org/officeDocument/2006/relationships/image" Target="../media/image6438.png"/><Relationship Id="rId865" Type="http://schemas.openxmlformats.org/officeDocument/2006/relationships/image" Target="../media/image6540.png"/><Relationship Id="rId1050" Type="http://schemas.openxmlformats.org/officeDocument/2006/relationships/customXml" Target="../ink/ink7492.xml"/><Relationship Id="rId1288" Type="http://schemas.openxmlformats.org/officeDocument/2006/relationships/customXml" Target="../ink/ink7613.xml"/><Relationship Id="rId1495" Type="http://schemas.openxmlformats.org/officeDocument/2006/relationships/customXml" Target="../ink/ink7721.xml"/><Relationship Id="rId2101" Type="http://schemas.openxmlformats.org/officeDocument/2006/relationships/customXml" Target="../ink/ink8055.xml"/><Relationship Id="rId2339" Type="http://schemas.openxmlformats.org/officeDocument/2006/relationships/customXml" Target="../ink/ink8195.xml"/><Relationship Id="rId518" Type="http://schemas.openxmlformats.org/officeDocument/2006/relationships/image" Target="../media/image6369.png"/><Relationship Id="rId725" Type="http://schemas.openxmlformats.org/officeDocument/2006/relationships/customXml" Target="../ink/ink7328.xml"/><Relationship Id="rId932" Type="http://schemas.openxmlformats.org/officeDocument/2006/relationships/customXml" Target="../ink/ink7432.xml"/><Relationship Id="rId1148" Type="http://schemas.openxmlformats.org/officeDocument/2006/relationships/image" Target="../media/image6675.png"/><Relationship Id="rId1355" Type="http://schemas.openxmlformats.org/officeDocument/2006/relationships/customXml" Target="../ink/ink7647.xml"/><Relationship Id="rId1562" Type="http://schemas.openxmlformats.org/officeDocument/2006/relationships/image" Target="../media/image6870.png"/><Relationship Id="rId1008" Type="http://schemas.openxmlformats.org/officeDocument/2006/relationships/customXml" Target="../ink/ink7470.xml"/><Relationship Id="rId1215" Type="http://schemas.openxmlformats.org/officeDocument/2006/relationships/image" Target="../media/image6703.png"/><Relationship Id="rId1422" Type="http://schemas.openxmlformats.org/officeDocument/2006/relationships/customXml" Target="../ink/ink7682.xml"/><Relationship Id="rId1867" Type="http://schemas.openxmlformats.org/officeDocument/2006/relationships/customXml" Target="../ink/ink7910.xml"/><Relationship Id="rId61" Type="http://schemas.openxmlformats.org/officeDocument/2006/relationships/image" Target="../media/image6143.png"/><Relationship Id="rId1727" Type="http://schemas.openxmlformats.org/officeDocument/2006/relationships/customXml" Target="../ink/ink7837.xml"/><Relationship Id="rId1934" Type="http://schemas.openxmlformats.org/officeDocument/2006/relationships/customXml" Target="../ink/ink7951.xml"/><Relationship Id="rId19" Type="http://schemas.openxmlformats.org/officeDocument/2006/relationships/image" Target="../media/image6122.png"/><Relationship Id="rId2196" Type="http://schemas.openxmlformats.org/officeDocument/2006/relationships/customXml" Target="../ink/ink8106.xml"/><Relationship Id="rId168" Type="http://schemas.openxmlformats.org/officeDocument/2006/relationships/image" Target="../media/image6196.png"/><Relationship Id="rId375" Type="http://schemas.openxmlformats.org/officeDocument/2006/relationships/customXml" Target="../ink/ink7153.xml"/><Relationship Id="rId582" Type="http://schemas.openxmlformats.org/officeDocument/2006/relationships/image" Target="../media/image6400.png"/><Relationship Id="rId2056" Type="http://schemas.openxmlformats.org/officeDocument/2006/relationships/image" Target="../media/image7092.png"/><Relationship Id="rId2263" Type="http://schemas.openxmlformats.org/officeDocument/2006/relationships/customXml" Target="../ink/ink8147.xml"/><Relationship Id="rId3" Type="http://schemas.openxmlformats.org/officeDocument/2006/relationships/image" Target="../media/image6114.png"/><Relationship Id="rId235" Type="http://schemas.openxmlformats.org/officeDocument/2006/relationships/customXml" Target="../ink/ink7083.xml"/><Relationship Id="rId442" Type="http://schemas.openxmlformats.org/officeDocument/2006/relationships/image" Target="../media/image6331.png"/><Relationship Id="rId887" Type="http://schemas.openxmlformats.org/officeDocument/2006/relationships/image" Target="../media/image6551.png"/><Relationship Id="rId1072" Type="http://schemas.openxmlformats.org/officeDocument/2006/relationships/image" Target="../media/image6639.png"/><Relationship Id="rId2123" Type="http://schemas.openxmlformats.org/officeDocument/2006/relationships/customXml" Target="../ink/ink8069.xml"/><Relationship Id="rId2330" Type="http://schemas.openxmlformats.org/officeDocument/2006/relationships/customXml" Target="../ink/ink8190.xml"/><Relationship Id="rId302" Type="http://schemas.openxmlformats.org/officeDocument/2006/relationships/image" Target="../media/image6261.png"/><Relationship Id="rId747" Type="http://schemas.openxmlformats.org/officeDocument/2006/relationships/customXml" Target="../ink/ink7339.xml"/><Relationship Id="rId954" Type="http://schemas.openxmlformats.org/officeDocument/2006/relationships/customXml" Target="../ink/ink7443.xml"/><Relationship Id="rId1377" Type="http://schemas.openxmlformats.org/officeDocument/2006/relationships/customXml" Target="../ink/ink7658.xml"/><Relationship Id="rId1584" Type="http://schemas.openxmlformats.org/officeDocument/2006/relationships/image" Target="../media/image6881.png"/><Relationship Id="rId1791" Type="http://schemas.openxmlformats.org/officeDocument/2006/relationships/customXml" Target="../ink/ink7869.xml"/><Relationship Id="rId83" Type="http://schemas.openxmlformats.org/officeDocument/2006/relationships/customXml" Target="../ink/ink7007.xml"/><Relationship Id="rId607" Type="http://schemas.openxmlformats.org/officeDocument/2006/relationships/customXml" Target="../ink/ink7269.xml"/><Relationship Id="rId814" Type="http://schemas.openxmlformats.org/officeDocument/2006/relationships/customXml" Target="../ink/ink7373.xml"/><Relationship Id="rId1237" Type="http://schemas.openxmlformats.org/officeDocument/2006/relationships/image" Target="../media/image6713.png"/><Relationship Id="rId1444" Type="http://schemas.openxmlformats.org/officeDocument/2006/relationships/customXml" Target="../ink/ink7694.xml"/><Relationship Id="rId1651" Type="http://schemas.openxmlformats.org/officeDocument/2006/relationships/customXml" Target="../ink/ink7799.xml"/><Relationship Id="rId1889" Type="http://schemas.openxmlformats.org/officeDocument/2006/relationships/customXml" Target="../ink/ink7924.xml"/><Relationship Id="rId1304" Type="http://schemas.openxmlformats.org/officeDocument/2006/relationships/customXml" Target="../ink/ink7621.xml"/><Relationship Id="rId1511" Type="http://schemas.openxmlformats.org/officeDocument/2006/relationships/customXml" Target="../ink/ink7729.xml"/><Relationship Id="rId1749" Type="http://schemas.openxmlformats.org/officeDocument/2006/relationships/customXml" Target="../ink/ink7848.xml"/><Relationship Id="rId1956" Type="http://schemas.openxmlformats.org/officeDocument/2006/relationships/customXml" Target="../ink/ink7965.xml"/><Relationship Id="rId1609" Type="http://schemas.openxmlformats.org/officeDocument/2006/relationships/customXml" Target="../ink/ink7778.xml"/><Relationship Id="rId1816" Type="http://schemas.openxmlformats.org/officeDocument/2006/relationships/image" Target="../media/image6997.png"/><Relationship Id="rId10" Type="http://schemas.openxmlformats.org/officeDocument/2006/relationships/customXml" Target="../ink/ink6970.xml"/><Relationship Id="rId397" Type="http://schemas.openxmlformats.org/officeDocument/2006/relationships/customXml" Target="../ink/ink7164.xml"/><Relationship Id="rId2078" Type="http://schemas.openxmlformats.org/officeDocument/2006/relationships/customXml" Target="../ink/ink8039.xml"/><Relationship Id="rId2285" Type="http://schemas.openxmlformats.org/officeDocument/2006/relationships/customXml" Target="../ink/ink8162.xml"/><Relationship Id="rId257" Type="http://schemas.openxmlformats.org/officeDocument/2006/relationships/customXml" Target="../ink/ink7094.xml"/><Relationship Id="rId464" Type="http://schemas.openxmlformats.org/officeDocument/2006/relationships/image" Target="../media/image6342.png"/><Relationship Id="rId1094" Type="http://schemas.openxmlformats.org/officeDocument/2006/relationships/customXml" Target="../ink/ink7515.xml"/><Relationship Id="rId2145" Type="http://schemas.openxmlformats.org/officeDocument/2006/relationships/customXml" Target="../ink/ink8080.xml"/><Relationship Id="rId117" Type="http://schemas.openxmlformats.org/officeDocument/2006/relationships/customXml" Target="../ink/ink7024.xml"/><Relationship Id="rId671" Type="http://schemas.openxmlformats.org/officeDocument/2006/relationships/customXml" Target="../ink/ink7301.xml"/><Relationship Id="rId769" Type="http://schemas.openxmlformats.org/officeDocument/2006/relationships/customXml" Target="../ink/ink7350.xml"/><Relationship Id="rId976" Type="http://schemas.openxmlformats.org/officeDocument/2006/relationships/customXml" Target="../ink/ink7454.xml"/><Relationship Id="rId1399" Type="http://schemas.openxmlformats.org/officeDocument/2006/relationships/customXml" Target="../ink/ink7670.xml"/><Relationship Id="rId2352" Type="http://schemas.openxmlformats.org/officeDocument/2006/relationships/customXml" Target="../ink/ink8202.xml"/><Relationship Id="rId324" Type="http://schemas.openxmlformats.org/officeDocument/2006/relationships/image" Target="../media/image6272.png"/><Relationship Id="rId531" Type="http://schemas.openxmlformats.org/officeDocument/2006/relationships/customXml" Target="../ink/ink7231.xml"/><Relationship Id="rId629" Type="http://schemas.openxmlformats.org/officeDocument/2006/relationships/customXml" Target="../ink/ink7280.xml"/><Relationship Id="rId1161" Type="http://schemas.openxmlformats.org/officeDocument/2006/relationships/customXml" Target="../ink/ink7549.xml"/><Relationship Id="rId1259" Type="http://schemas.openxmlformats.org/officeDocument/2006/relationships/image" Target="../media/image6723.png"/><Relationship Id="rId1466" Type="http://schemas.openxmlformats.org/officeDocument/2006/relationships/customXml" Target="../ink/ink7706.xml"/><Relationship Id="rId2005" Type="http://schemas.openxmlformats.org/officeDocument/2006/relationships/customXml" Target="../ink/ink7993.xml"/><Relationship Id="rId2212" Type="http://schemas.openxmlformats.org/officeDocument/2006/relationships/customXml" Target="../ink/ink8115.xml"/><Relationship Id="rId836" Type="http://schemas.openxmlformats.org/officeDocument/2006/relationships/customXml" Target="../ink/ink7384.xml"/><Relationship Id="rId1021" Type="http://schemas.openxmlformats.org/officeDocument/2006/relationships/image" Target="../media/image6616.png"/><Relationship Id="rId1119" Type="http://schemas.openxmlformats.org/officeDocument/2006/relationships/customXml" Target="../ink/ink7528.xml"/><Relationship Id="rId1673" Type="http://schemas.openxmlformats.org/officeDocument/2006/relationships/customXml" Target="../ink/ink7810.xml"/><Relationship Id="rId1880" Type="http://schemas.openxmlformats.org/officeDocument/2006/relationships/image" Target="../media/image7024.png"/><Relationship Id="rId1978" Type="http://schemas.openxmlformats.org/officeDocument/2006/relationships/image" Target="../media/image7062.png"/><Relationship Id="rId903" Type="http://schemas.openxmlformats.org/officeDocument/2006/relationships/image" Target="../media/image6559.png"/><Relationship Id="rId1326" Type="http://schemas.openxmlformats.org/officeDocument/2006/relationships/customXml" Target="../ink/ink7632.xml"/><Relationship Id="rId1533" Type="http://schemas.openxmlformats.org/officeDocument/2006/relationships/customXml" Target="../ink/ink7740.xml"/><Relationship Id="rId1740" Type="http://schemas.openxmlformats.org/officeDocument/2006/relationships/image" Target="../media/image6959.png"/><Relationship Id="rId32" Type="http://schemas.openxmlformats.org/officeDocument/2006/relationships/customXml" Target="../ink/ink6981.xml"/><Relationship Id="rId1600" Type="http://schemas.openxmlformats.org/officeDocument/2006/relationships/image" Target="../media/image6889.png"/><Relationship Id="rId1838" Type="http://schemas.openxmlformats.org/officeDocument/2006/relationships/customXml" Target="../ink/ink7893.xml"/><Relationship Id="rId181" Type="http://schemas.openxmlformats.org/officeDocument/2006/relationships/customXml" Target="../ink/ink7056.xml"/><Relationship Id="rId1905" Type="http://schemas.openxmlformats.org/officeDocument/2006/relationships/customXml" Target="../ink/ink7934.xml"/><Relationship Id="rId279" Type="http://schemas.openxmlformats.org/officeDocument/2006/relationships/customXml" Target="../ink/ink7105.xml"/><Relationship Id="rId486" Type="http://schemas.openxmlformats.org/officeDocument/2006/relationships/image" Target="../media/image6353.png"/><Relationship Id="rId693" Type="http://schemas.openxmlformats.org/officeDocument/2006/relationships/customXml" Target="../ink/ink7312.xml"/><Relationship Id="rId2167" Type="http://schemas.openxmlformats.org/officeDocument/2006/relationships/customXml" Target="../ink/ink8091.xml"/><Relationship Id="rId2374" Type="http://schemas.openxmlformats.org/officeDocument/2006/relationships/customXml" Target="../ink/ink8213.xml"/><Relationship Id="rId139" Type="http://schemas.openxmlformats.org/officeDocument/2006/relationships/customXml" Target="../ink/ink7035.xml"/><Relationship Id="rId346" Type="http://schemas.openxmlformats.org/officeDocument/2006/relationships/image" Target="../media/image6283.png"/><Relationship Id="rId553" Type="http://schemas.openxmlformats.org/officeDocument/2006/relationships/customXml" Target="../ink/ink7242.xml"/><Relationship Id="rId760" Type="http://schemas.openxmlformats.org/officeDocument/2006/relationships/image" Target="../media/image6489.png"/><Relationship Id="rId998" Type="http://schemas.openxmlformats.org/officeDocument/2006/relationships/customXml" Target="../ink/ink7465.xml"/><Relationship Id="rId1183" Type="http://schemas.openxmlformats.org/officeDocument/2006/relationships/customXml" Target="../ink/ink7560.xml"/><Relationship Id="rId1390" Type="http://schemas.openxmlformats.org/officeDocument/2006/relationships/image" Target="../media/image6787.png"/><Relationship Id="rId2027" Type="http://schemas.openxmlformats.org/officeDocument/2006/relationships/customXml" Target="../ink/ink8006.xml"/><Relationship Id="rId2234" Type="http://schemas.openxmlformats.org/officeDocument/2006/relationships/customXml" Target="../ink/ink8129.xml"/><Relationship Id="rId206" Type="http://schemas.openxmlformats.org/officeDocument/2006/relationships/image" Target="../media/image3493.png"/><Relationship Id="rId413" Type="http://schemas.openxmlformats.org/officeDocument/2006/relationships/customXml" Target="../ink/ink7172.xml"/><Relationship Id="rId858" Type="http://schemas.openxmlformats.org/officeDocument/2006/relationships/customXml" Target="../ink/ink7395.xml"/><Relationship Id="rId1043" Type="http://schemas.openxmlformats.org/officeDocument/2006/relationships/customXml" Target="../ink/ink7488.xml"/><Relationship Id="rId1488" Type="http://schemas.openxmlformats.org/officeDocument/2006/relationships/customXml" Target="../ink/ink7717.xml"/><Relationship Id="rId1695" Type="http://schemas.openxmlformats.org/officeDocument/2006/relationships/customXml" Target="../ink/ink7821.xml"/><Relationship Id="rId620" Type="http://schemas.openxmlformats.org/officeDocument/2006/relationships/image" Target="../media/image6419.png"/><Relationship Id="rId718" Type="http://schemas.openxmlformats.org/officeDocument/2006/relationships/image" Target="../media/image6468.png"/><Relationship Id="rId925" Type="http://schemas.openxmlformats.org/officeDocument/2006/relationships/image" Target="../media/image6570.png"/><Relationship Id="rId1250" Type="http://schemas.openxmlformats.org/officeDocument/2006/relationships/customXml" Target="../ink/ink7594.xml"/><Relationship Id="rId1348" Type="http://schemas.openxmlformats.org/officeDocument/2006/relationships/customXml" Target="../ink/ink7643.xml"/><Relationship Id="rId1555" Type="http://schemas.openxmlformats.org/officeDocument/2006/relationships/customXml" Target="../ink/ink7751.xml"/><Relationship Id="rId1762" Type="http://schemas.openxmlformats.org/officeDocument/2006/relationships/image" Target="../media/image6970.png"/><Relationship Id="rId2301" Type="http://schemas.openxmlformats.org/officeDocument/2006/relationships/image" Target="../media/image7191.png"/><Relationship Id="rId1110" Type="http://schemas.openxmlformats.org/officeDocument/2006/relationships/customXml" Target="../ink/ink7523.xml"/><Relationship Id="rId1208" Type="http://schemas.openxmlformats.org/officeDocument/2006/relationships/customXml" Target="../ink/ink7573.xml"/><Relationship Id="rId1415" Type="http://schemas.openxmlformats.org/officeDocument/2006/relationships/image" Target="../media/image6799.png"/><Relationship Id="rId54" Type="http://schemas.openxmlformats.org/officeDocument/2006/relationships/customXml" Target="../ink/ink6992.xml"/><Relationship Id="rId1622" Type="http://schemas.openxmlformats.org/officeDocument/2006/relationships/image" Target="../media/image6900.png"/><Relationship Id="rId1927" Type="http://schemas.openxmlformats.org/officeDocument/2006/relationships/customXml" Target="../ink/ink7947.xml"/><Relationship Id="rId2091" Type="http://schemas.openxmlformats.org/officeDocument/2006/relationships/customXml" Target="../ink/ink8048.xml"/><Relationship Id="rId2189" Type="http://schemas.openxmlformats.org/officeDocument/2006/relationships/image" Target="../media/image7148.png"/><Relationship Id="rId270" Type="http://schemas.openxmlformats.org/officeDocument/2006/relationships/image" Target="../media/image6246.png"/><Relationship Id="rId2396" Type="http://schemas.openxmlformats.org/officeDocument/2006/relationships/customXml" Target="../ink/ink8224.xml"/><Relationship Id="rId130" Type="http://schemas.openxmlformats.org/officeDocument/2006/relationships/image" Target="../media/image6177.png"/><Relationship Id="rId368" Type="http://schemas.openxmlformats.org/officeDocument/2006/relationships/image" Target="../media/image6294.png"/><Relationship Id="rId575" Type="http://schemas.openxmlformats.org/officeDocument/2006/relationships/customXml" Target="../ink/ink7253.xml"/><Relationship Id="rId782" Type="http://schemas.openxmlformats.org/officeDocument/2006/relationships/image" Target="../media/image6499.png"/><Relationship Id="rId2049" Type="http://schemas.openxmlformats.org/officeDocument/2006/relationships/customXml" Target="../ink/ink8021.xml"/><Relationship Id="rId2256" Type="http://schemas.openxmlformats.org/officeDocument/2006/relationships/customXml" Target="../ink/ink8142.xml"/><Relationship Id="rId228" Type="http://schemas.openxmlformats.org/officeDocument/2006/relationships/image" Target="../media/image6225.png"/><Relationship Id="rId435" Type="http://schemas.openxmlformats.org/officeDocument/2006/relationships/customXml" Target="../ink/ink7183.xml"/><Relationship Id="rId642" Type="http://schemas.openxmlformats.org/officeDocument/2006/relationships/image" Target="../media/image6430.png"/><Relationship Id="rId1065" Type="http://schemas.openxmlformats.org/officeDocument/2006/relationships/customXml" Target="../ink/ink7500.xml"/><Relationship Id="rId1272" Type="http://schemas.openxmlformats.org/officeDocument/2006/relationships/customXml" Target="../ink/ink7605.xml"/><Relationship Id="rId2116" Type="http://schemas.openxmlformats.org/officeDocument/2006/relationships/image" Target="../media/image7113.png"/><Relationship Id="rId2323" Type="http://schemas.openxmlformats.org/officeDocument/2006/relationships/customXml" Target="../ink/ink8186.xml"/><Relationship Id="rId502" Type="http://schemas.openxmlformats.org/officeDocument/2006/relationships/image" Target="../media/image6361.png"/><Relationship Id="rId947" Type="http://schemas.openxmlformats.org/officeDocument/2006/relationships/image" Target="../media/image6581.png"/><Relationship Id="rId1132" Type="http://schemas.openxmlformats.org/officeDocument/2006/relationships/image" Target="../media/image6667.png"/><Relationship Id="rId1577" Type="http://schemas.openxmlformats.org/officeDocument/2006/relationships/customXml" Target="../ink/ink7762.xml"/><Relationship Id="rId1784" Type="http://schemas.openxmlformats.org/officeDocument/2006/relationships/image" Target="../media/image6981.png"/><Relationship Id="rId1991" Type="http://schemas.openxmlformats.org/officeDocument/2006/relationships/customXml" Target="../ink/ink7985.xml"/><Relationship Id="rId76" Type="http://schemas.openxmlformats.org/officeDocument/2006/relationships/customXml" Target="../ink/ink7003.xml"/><Relationship Id="rId807" Type="http://schemas.openxmlformats.org/officeDocument/2006/relationships/image" Target="../media/image6511.png"/><Relationship Id="rId1437" Type="http://schemas.openxmlformats.org/officeDocument/2006/relationships/image" Target="../media/image6810.png"/><Relationship Id="rId1644" Type="http://schemas.openxmlformats.org/officeDocument/2006/relationships/image" Target="../media/image6911.png"/><Relationship Id="rId1851" Type="http://schemas.openxmlformats.org/officeDocument/2006/relationships/customXml" Target="../ink/ink7900.xml"/><Relationship Id="rId1504" Type="http://schemas.openxmlformats.org/officeDocument/2006/relationships/image" Target="../media/image6841.png"/><Relationship Id="rId1711" Type="http://schemas.openxmlformats.org/officeDocument/2006/relationships/customXml" Target="../ink/ink7829.xml"/><Relationship Id="rId1949" Type="http://schemas.openxmlformats.org/officeDocument/2006/relationships/image" Target="../media/image7050.png"/><Relationship Id="rId292" Type="http://schemas.openxmlformats.org/officeDocument/2006/relationships/image" Target="../media/image2615.png"/><Relationship Id="rId1809" Type="http://schemas.openxmlformats.org/officeDocument/2006/relationships/customXml" Target="../ink/ink7878.xml"/><Relationship Id="rId597" Type="http://schemas.openxmlformats.org/officeDocument/2006/relationships/customXml" Target="../ink/ink7264.xml"/><Relationship Id="rId2180" Type="http://schemas.openxmlformats.org/officeDocument/2006/relationships/image" Target="../media/image7144.png"/><Relationship Id="rId2278" Type="http://schemas.openxmlformats.org/officeDocument/2006/relationships/customXml" Target="../ink/ink8157.xml"/><Relationship Id="rId152" Type="http://schemas.openxmlformats.org/officeDocument/2006/relationships/image" Target="../media/image6188.png"/><Relationship Id="rId457" Type="http://schemas.openxmlformats.org/officeDocument/2006/relationships/customXml" Target="../ink/ink7194.xml"/><Relationship Id="rId1087" Type="http://schemas.openxmlformats.org/officeDocument/2006/relationships/customXml" Target="../ink/ink7511.xml"/><Relationship Id="rId1294" Type="http://schemas.openxmlformats.org/officeDocument/2006/relationships/customXml" Target="../ink/ink7616.xml"/><Relationship Id="rId2040" Type="http://schemas.openxmlformats.org/officeDocument/2006/relationships/customXml" Target="../ink/ink8016.xml"/><Relationship Id="rId2138" Type="http://schemas.openxmlformats.org/officeDocument/2006/relationships/image" Target="../media/image7123.png"/><Relationship Id="rId664" Type="http://schemas.openxmlformats.org/officeDocument/2006/relationships/image" Target="../media/image6441.png"/><Relationship Id="rId871" Type="http://schemas.openxmlformats.org/officeDocument/2006/relationships/image" Target="../media/image6543.png"/><Relationship Id="rId969" Type="http://schemas.openxmlformats.org/officeDocument/2006/relationships/image" Target="../media/image6592.png"/><Relationship Id="rId1599" Type="http://schemas.openxmlformats.org/officeDocument/2006/relationships/customXml" Target="../ink/ink7773.xml"/><Relationship Id="rId2345" Type="http://schemas.openxmlformats.org/officeDocument/2006/relationships/image" Target="../media/image7208.png"/><Relationship Id="rId317" Type="http://schemas.openxmlformats.org/officeDocument/2006/relationships/customXml" Target="../ink/ink7124.xml"/><Relationship Id="rId524" Type="http://schemas.openxmlformats.org/officeDocument/2006/relationships/image" Target="../media/image6372.png"/><Relationship Id="rId731" Type="http://schemas.openxmlformats.org/officeDocument/2006/relationships/customXml" Target="../ink/ink7331.xml"/><Relationship Id="rId1154" Type="http://schemas.openxmlformats.org/officeDocument/2006/relationships/image" Target="../media/image6678.png"/><Relationship Id="rId1361" Type="http://schemas.openxmlformats.org/officeDocument/2006/relationships/customXml" Target="../ink/ink7650.xml"/><Relationship Id="rId1459" Type="http://schemas.openxmlformats.org/officeDocument/2006/relationships/image" Target="../media/image6819.png"/><Relationship Id="rId2205" Type="http://schemas.openxmlformats.org/officeDocument/2006/relationships/image" Target="../media/image7156.png"/><Relationship Id="rId98" Type="http://schemas.openxmlformats.org/officeDocument/2006/relationships/image" Target="../media/image6161.png"/><Relationship Id="rId829" Type="http://schemas.openxmlformats.org/officeDocument/2006/relationships/image" Target="../media/image6522.png"/><Relationship Id="rId1014" Type="http://schemas.openxmlformats.org/officeDocument/2006/relationships/customXml" Target="../ink/ink7473.xml"/><Relationship Id="rId1221" Type="http://schemas.openxmlformats.org/officeDocument/2006/relationships/image" Target="../media/image6706.png"/><Relationship Id="rId1666" Type="http://schemas.openxmlformats.org/officeDocument/2006/relationships/image" Target="../media/image6922.png"/><Relationship Id="rId1873" Type="http://schemas.openxmlformats.org/officeDocument/2006/relationships/image" Target="../media/image7021.png"/><Relationship Id="rId1319" Type="http://schemas.openxmlformats.org/officeDocument/2006/relationships/image" Target="../media/image6753.png"/><Relationship Id="rId1526" Type="http://schemas.openxmlformats.org/officeDocument/2006/relationships/image" Target="../media/image6852.png"/><Relationship Id="rId1733" Type="http://schemas.openxmlformats.org/officeDocument/2006/relationships/customXml" Target="../ink/ink7840.xml"/><Relationship Id="rId1940" Type="http://schemas.openxmlformats.org/officeDocument/2006/relationships/image" Target="../media/image7047.png"/><Relationship Id="rId25" Type="http://schemas.openxmlformats.org/officeDocument/2006/relationships/image" Target="../media/image6125.png"/><Relationship Id="rId1800" Type="http://schemas.openxmlformats.org/officeDocument/2006/relationships/image" Target="../media/image6989.png"/><Relationship Id="rId174" Type="http://schemas.openxmlformats.org/officeDocument/2006/relationships/image" Target="../media/image6199.png"/><Relationship Id="rId381" Type="http://schemas.openxmlformats.org/officeDocument/2006/relationships/customXml" Target="../ink/ink7156.xml"/><Relationship Id="rId2062" Type="http://schemas.openxmlformats.org/officeDocument/2006/relationships/image" Target="../media/image7095.png"/><Relationship Id="rId241" Type="http://schemas.openxmlformats.org/officeDocument/2006/relationships/customXml" Target="../ink/ink7086.xml"/><Relationship Id="rId479" Type="http://schemas.openxmlformats.org/officeDocument/2006/relationships/customXml" Target="../ink/ink7205.xml"/><Relationship Id="rId686" Type="http://schemas.openxmlformats.org/officeDocument/2006/relationships/image" Target="../media/image6452.png"/><Relationship Id="rId893" Type="http://schemas.openxmlformats.org/officeDocument/2006/relationships/image" Target="../media/image6554.png"/><Relationship Id="rId2367" Type="http://schemas.openxmlformats.org/officeDocument/2006/relationships/image" Target="../media/image7219.png"/><Relationship Id="rId339" Type="http://schemas.openxmlformats.org/officeDocument/2006/relationships/customXml" Target="../ink/ink7135.xml"/><Relationship Id="rId546" Type="http://schemas.openxmlformats.org/officeDocument/2006/relationships/image" Target="../media/image6382.png"/><Relationship Id="rId753" Type="http://schemas.openxmlformats.org/officeDocument/2006/relationships/customXml" Target="../ink/ink7342.xml"/><Relationship Id="rId1176" Type="http://schemas.openxmlformats.org/officeDocument/2006/relationships/image" Target="../media/image2962.png"/><Relationship Id="rId1383" Type="http://schemas.openxmlformats.org/officeDocument/2006/relationships/image" Target="../media/image6784.png"/><Relationship Id="rId2227" Type="http://schemas.openxmlformats.org/officeDocument/2006/relationships/image" Target="../media/image7165.png"/><Relationship Id="rId101" Type="http://schemas.openxmlformats.org/officeDocument/2006/relationships/customXml" Target="../ink/ink7016.xml"/><Relationship Id="rId406" Type="http://schemas.openxmlformats.org/officeDocument/2006/relationships/image" Target="../media/image6313.png"/><Relationship Id="rId960" Type="http://schemas.openxmlformats.org/officeDocument/2006/relationships/customXml" Target="../ink/ink7446.xml"/><Relationship Id="rId1036" Type="http://schemas.openxmlformats.org/officeDocument/2006/relationships/image" Target="../media/image6623.png"/><Relationship Id="rId1243" Type="http://schemas.openxmlformats.org/officeDocument/2006/relationships/image" Target="../media/image6716.png"/><Relationship Id="rId1590" Type="http://schemas.openxmlformats.org/officeDocument/2006/relationships/image" Target="../media/image6884.png"/><Relationship Id="rId1688" Type="http://schemas.openxmlformats.org/officeDocument/2006/relationships/image" Target="../media/image6933.png"/><Relationship Id="rId1895" Type="http://schemas.openxmlformats.org/officeDocument/2006/relationships/customXml" Target="../ink/ink7928.xml"/><Relationship Id="rId613" Type="http://schemas.openxmlformats.org/officeDocument/2006/relationships/customXml" Target="../ink/ink7272.xml"/><Relationship Id="rId820" Type="http://schemas.openxmlformats.org/officeDocument/2006/relationships/customXml" Target="../ink/ink7376.xml"/><Relationship Id="rId918" Type="http://schemas.openxmlformats.org/officeDocument/2006/relationships/customXml" Target="../ink/ink7425.xml"/><Relationship Id="rId1450" Type="http://schemas.openxmlformats.org/officeDocument/2006/relationships/customXml" Target="../ink/ink7698.xml"/><Relationship Id="rId1548" Type="http://schemas.openxmlformats.org/officeDocument/2006/relationships/image" Target="../media/image6863.png"/><Relationship Id="rId1755" Type="http://schemas.openxmlformats.org/officeDocument/2006/relationships/customXml" Target="../ink/ink7851.xml"/><Relationship Id="rId1103" Type="http://schemas.openxmlformats.org/officeDocument/2006/relationships/image" Target="../media/image6653.png"/><Relationship Id="rId1310" Type="http://schemas.openxmlformats.org/officeDocument/2006/relationships/customXml" Target="../ink/ink7624.xml"/><Relationship Id="rId1408" Type="http://schemas.openxmlformats.org/officeDocument/2006/relationships/customXml" Target="../ink/ink7675.xml"/><Relationship Id="rId1962" Type="http://schemas.openxmlformats.org/officeDocument/2006/relationships/customXml" Target="../ink/ink7969.xml"/><Relationship Id="rId47" Type="http://schemas.openxmlformats.org/officeDocument/2006/relationships/image" Target="../media/image6136.png"/><Relationship Id="rId1615" Type="http://schemas.openxmlformats.org/officeDocument/2006/relationships/customXml" Target="../ink/ink7781.xml"/><Relationship Id="rId1822" Type="http://schemas.openxmlformats.org/officeDocument/2006/relationships/image" Target="../media/image7000.png"/><Relationship Id="rId196" Type="http://schemas.openxmlformats.org/officeDocument/2006/relationships/image" Target="../media/image6210.png"/><Relationship Id="rId2084" Type="http://schemas.openxmlformats.org/officeDocument/2006/relationships/customXml" Target="../ink/ink8044.xml"/><Relationship Id="rId2291" Type="http://schemas.openxmlformats.org/officeDocument/2006/relationships/customXml" Target="../ink/ink8166.xml"/><Relationship Id="rId263" Type="http://schemas.openxmlformats.org/officeDocument/2006/relationships/customXml" Target="../ink/ink7097.xml"/><Relationship Id="rId470" Type="http://schemas.openxmlformats.org/officeDocument/2006/relationships/image" Target="../media/image6345.png"/><Relationship Id="rId2151" Type="http://schemas.openxmlformats.org/officeDocument/2006/relationships/customXml" Target="../ink/ink8083.xml"/><Relationship Id="rId2389" Type="http://schemas.openxmlformats.org/officeDocument/2006/relationships/image" Target="../media/image7230.png"/><Relationship Id="rId123" Type="http://schemas.openxmlformats.org/officeDocument/2006/relationships/customXml" Target="../ink/ink7027.xml"/><Relationship Id="rId330" Type="http://schemas.openxmlformats.org/officeDocument/2006/relationships/image" Target="../media/image6275.png"/><Relationship Id="rId568" Type="http://schemas.openxmlformats.org/officeDocument/2006/relationships/image" Target="../media/image6393.png"/><Relationship Id="rId775" Type="http://schemas.openxmlformats.org/officeDocument/2006/relationships/customXml" Target="../ink/ink7353.xml"/><Relationship Id="rId982" Type="http://schemas.openxmlformats.org/officeDocument/2006/relationships/customXml" Target="../ink/ink7457.xml"/><Relationship Id="rId1198" Type="http://schemas.openxmlformats.org/officeDocument/2006/relationships/customXml" Target="../ink/ink7568.xml"/><Relationship Id="rId2011" Type="http://schemas.openxmlformats.org/officeDocument/2006/relationships/image" Target="../media/image7076.png"/><Relationship Id="rId2249" Type="http://schemas.openxmlformats.org/officeDocument/2006/relationships/customXml" Target="../ink/ink8137.xml"/><Relationship Id="rId428" Type="http://schemas.openxmlformats.org/officeDocument/2006/relationships/image" Target="../media/image6324.png"/><Relationship Id="rId635" Type="http://schemas.openxmlformats.org/officeDocument/2006/relationships/customXml" Target="../ink/ink7283.xml"/><Relationship Id="rId842" Type="http://schemas.openxmlformats.org/officeDocument/2006/relationships/customXml" Target="../ink/ink7387.xml"/><Relationship Id="rId1058" Type="http://schemas.openxmlformats.org/officeDocument/2006/relationships/image" Target="../media/image6633.png"/><Relationship Id="rId1265" Type="http://schemas.openxmlformats.org/officeDocument/2006/relationships/image" Target="../media/image6726.png"/><Relationship Id="rId1472" Type="http://schemas.openxmlformats.org/officeDocument/2006/relationships/customXml" Target="../ink/ink7709.xml"/><Relationship Id="rId2109" Type="http://schemas.openxmlformats.org/officeDocument/2006/relationships/customXml" Target="../ink/ink8060.xml"/><Relationship Id="rId2316" Type="http://schemas.openxmlformats.org/officeDocument/2006/relationships/customXml" Target="../ink/ink8182.xml"/><Relationship Id="rId702" Type="http://schemas.openxmlformats.org/officeDocument/2006/relationships/image" Target="../media/image6460.png"/><Relationship Id="rId1125" Type="http://schemas.openxmlformats.org/officeDocument/2006/relationships/customXml" Target="../ink/ink7531.xml"/><Relationship Id="rId1332" Type="http://schemas.openxmlformats.org/officeDocument/2006/relationships/customXml" Target="../ink/ink7635.xml"/><Relationship Id="rId1777" Type="http://schemas.openxmlformats.org/officeDocument/2006/relationships/customXml" Target="../ink/ink7862.xml"/><Relationship Id="rId1984" Type="http://schemas.openxmlformats.org/officeDocument/2006/relationships/image" Target="../media/image7064.png"/><Relationship Id="rId69" Type="http://schemas.openxmlformats.org/officeDocument/2006/relationships/image" Target="../media/image6147.png"/><Relationship Id="rId1637" Type="http://schemas.openxmlformats.org/officeDocument/2006/relationships/customXml" Target="../ink/ink7792.xml"/><Relationship Id="rId1844" Type="http://schemas.openxmlformats.org/officeDocument/2006/relationships/customXml" Target="../ink/ink7896.xml"/><Relationship Id="rId1704" Type="http://schemas.openxmlformats.org/officeDocument/2006/relationships/image" Target="../media/image6941.png"/><Relationship Id="rId285" Type="http://schemas.openxmlformats.org/officeDocument/2006/relationships/customXml" Target="../ink/ink7108.xml"/><Relationship Id="rId1911" Type="http://schemas.openxmlformats.org/officeDocument/2006/relationships/customXml" Target="../ink/ink7937.xml"/><Relationship Id="rId492" Type="http://schemas.openxmlformats.org/officeDocument/2006/relationships/image" Target="../media/image6356.png"/><Relationship Id="rId797" Type="http://schemas.openxmlformats.org/officeDocument/2006/relationships/image" Target="../media/image6506.png"/><Relationship Id="rId2173" Type="http://schemas.openxmlformats.org/officeDocument/2006/relationships/customXml" Target="../ink/ink8094.xml"/><Relationship Id="rId2380" Type="http://schemas.openxmlformats.org/officeDocument/2006/relationships/customXml" Target="../ink/ink8216.xml"/><Relationship Id="rId145" Type="http://schemas.openxmlformats.org/officeDocument/2006/relationships/customXml" Target="../ink/ink7038.xml"/><Relationship Id="rId352" Type="http://schemas.openxmlformats.org/officeDocument/2006/relationships/image" Target="../media/image6286.png"/><Relationship Id="rId1287" Type="http://schemas.openxmlformats.org/officeDocument/2006/relationships/image" Target="../media/image6737.png"/><Relationship Id="rId2033" Type="http://schemas.openxmlformats.org/officeDocument/2006/relationships/customXml" Target="../ink/ink8010.xml"/><Relationship Id="rId2240" Type="http://schemas.openxmlformats.org/officeDocument/2006/relationships/image" Target="../media/image7169.png"/><Relationship Id="rId212" Type="http://schemas.openxmlformats.org/officeDocument/2006/relationships/image" Target="../media/image6217.png"/><Relationship Id="rId657" Type="http://schemas.openxmlformats.org/officeDocument/2006/relationships/customXml" Target="../ink/ink7294.xml"/><Relationship Id="rId864" Type="http://schemas.openxmlformats.org/officeDocument/2006/relationships/customXml" Target="../ink/ink7398.xml"/><Relationship Id="rId1494" Type="http://schemas.openxmlformats.org/officeDocument/2006/relationships/customXml" Target="../ink/ink7720.xml"/><Relationship Id="rId1799" Type="http://schemas.openxmlformats.org/officeDocument/2006/relationships/customXml" Target="../ink/ink7873.xml"/><Relationship Id="rId2100" Type="http://schemas.openxmlformats.org/officeDocument/2006/relationships/image" Target="../media/image7107.png"/><Relationship Id="rId2338" Type="http://schemas.openxmlformats.org/officeDocument/2006/relationships/image" Target="../media/image7205.png"/><Relationship Id="rId517" Type="http://schemas.openxmlformats.org/officeDocument/2006/relationships/customXml" Target="../ink/ink7224.xml"/><Relationship Id="rId724" Type="http://schemas.openxmlformats.org/officeDocument/2006/relationships/image" Target="../media/image6471.png"/><Relationship Id="rId931" Type="http://schemas.openxmlformats.org/officeDocument/2006/relationships/image" Target="../media/image6573.png"/><Relationship Id="rId1147" Type="http://schemas.openxmlformats.org/officeDocument/2006/relationships/customXml" Target="../ink/ink7542.xml"/><Relationship Id="rId1354" Type="http://schemas.openxmlformats.org/officeDocument/2006/relationships/image" Target="../media/image6770.png"/><Relationship Id="rId1561" Type="http://schemas.openxmlformats.org/officeDocument/2006/relationships/customXml" Target="../ink/ink7754.xml"/><Relationship Id="rId2405" Type="http://schemas.openxmlformats.org/officeDocument/2006/relationships/image" Target="../media/image7238.png"/><Relationship Id="rId60" Type="http://schemas.openxmlformats.org/officeDocument/2006/relationships/customXml" Target="../ink/ink6995.xml"/><Relationship Id="rId1007" Type="http://schemas.openxmlformats.org/officeDocument/2006/relationships/image" Target="../media/image6610.png"/><Relationship Id="rId1214" Type="http://schemas.openxmlformats.org/officeDocument/2006/relationships/customXml" Target="../ink/ink7576.xml"/><Relationship Id="rId1421" Type="http://schemas.openxmlformats.org/officeDocument/2006/relationships/image" Target="../media/image6802.png"/><Relationship Id="rId1659" Type="http://schemas.openxmlformats.org/officeDocument/2006/relationships/customXml" Target="../ink/ink7803.xml"/><Relationship Id="rId1866" Type="http://schemas.openxmlformats.org/officeDocument/2006/relationships/image" Target="../media/image7019.png"/><Relationship Id="rId1519" Type="http://schemas.openxmlformats.org/officeDocument/2006/relationships/customXml" Target="../ink/ink7733.xml"/><Relationship Id="rId1726" Type="http://schemas.openxmlformats.org/officeDocument/2006/relationships/image" Target="../media/image6952.png"/><Relationship Id="rId1933" Type="http://schemas.openxmlformats.org/officeDocument/2006/relationships/customXml" Target="../ink/ink7950.xml"/><Relationship Id="rId18" Type="http://schemas.openxmlformats.org/officeDocument/2006/relationships/customXml" Target="../ink/ink6974.xml"/><Relationship Id="rId2195" Type="http://schemas.openxmlformats.org/officeDocument/2006/relationships/image" Target="../media/image7151.png"/><Relationship Id="rId167" Type="http://schemas.openxmlformats.org/officeDocument/2006/relationships/customXml" Target="../ink/ink7049.xml"/><Relationship Id="rId374" Type="http://schemas.openxmlformats.org/officeDocument/2006/relationships/image" Target="../media/image6297.png"/><Relationship Id="rId581" Type="http://schemas.openxmlformats.org/officeDocument/2006/relationships/customXml" Target="../ink/ink7256.xml"/><Relationship Id="rId2055" Type="http://schemas.openxmlformats.org/officeDocument/2006/relationships/customXml" Target="../ink/ink8025.xml"/><Relationship Id="rId2262" Type="http://schemas.openxmlformats.org/officeDocument/2006/relationships/customXml" Target="../ink/ink8146.xml"/><Relationship Id="rId234" Type="http://schemas.openxmlformats.org/officeDocument/2006/relationships/image" Target="../media/image6228.png"/><Relationship Id="rId679" Type="http://schemas.openxmlformats.org/officeDocument/2006/relationships/customXml" Target="../ink/ink7305.xml"/><Relationship Id="rId886" Type="http://schemas.openxmlformats.org/officeDocument/2006/relationships/customXml" Target="../ink/ink7409.xml"/><Relationship Id="rId2" Type="http://schemas.openxmlformats.org/officeDocument/2006/relationships/customXml" Target="../ink/ink6966.xml"/><Relationship Id="rId441" Type="http://schemas.openxmlformats.org/officeDocument/2006/relationships/customXml" Target="../ink/ink7186.xml"/><Relationship Id="rId539" Type="http://schemas.openxmlformats.org/officeDocument/2006/relationships/customXml" Target="../ink/ink7235.xml"/><Relationship Id="rId746" Type="http://schemas.openxmlformats.org/officeDocument/2006/relationships/image" Target="../media/image6482.png"/><Relationship Id="rId1071" Type="http://schemas.openxmlformats.org/officeDocument/2006/relationships/customXml" Target="../ink/ink7503.xml"/><Relationship Id="rId1169" Type="http://schemas.openxmlformats.org/officeDocument/2006/relationships/customXml" Target="../ink/ink7553.xml"/><Relationship Id="rId1376" Type="http://schemas.openxmlformats.org/officeDocument/2006/relationships/image" Target="../media/image6781.png"/><Relationship Id="rId1583" Type="http://schemas.openxmlformats.org/officeDocument/2006/relationships/customXml" Target="../ink/ink7765.xml"/><Relationship Id="rId2122" Type="http://schemas.openxmlformats.org/officeDocument/2006/relationships/customXml" Target="../ink/ink8068.xml"/><Relationship Id="rId301" Type="http://schemas.openxmlformats.org/officeDocument/2006/relationships/customXml" Target="../ink/ink7116.xml"/><Relationship Id="rId953" Type="http://schemas.openxmlformats.org/officeDocument/2006/relationships/image" Target="../media/image6584.png"/><Relationship Id="rId1029" Type="http://schemas.openxmlformats.org/officeDocument/2006/relationships/image" Target="../media/image6620.png"/><Relationship Id="rId1236" Type="http://schemas.openxmlformats.org/officeDocument/2006/relationships/customXml" Target="../ink/ink7587.xml"/><Relationship Id="rId1790" Type="http://schemas.openxmlformats.org/officeDocument/2006/relationships/image" Target="../media/image6984.png"/><Relationship Id="rId1888" Type="http://schemas.openxmlformats.org/officeDocument/2006/relationships/image" Target="../media/image7026.png"/><Relationship Id="rId82" Type="http://schemas.openxmlformats.org/officeDocument/2006/relationships/customXml" Target="../ink/ink7006.xml"/><Relationship Id="rId606" Type="http://schemas.openxmlformats.org/officeDocument/2006/relationships/image" Target="../media/image6412.png"/><Relationship Id="rId813" Type="http://schemas.openxmlformats.org/officeDocument/2006/relationships/image" Target="../media/image6514.png"/><Relationship Id="rId1443" Type="http://schemas.openxmlformats.org/officeDocument/2006/relationships/customXml" Target="../ink/ink7693.xml"/><Relationship Id="rId1650" Type="http://schemas.openxmlformats.org/officeDocument/2006/relationships/image" Target="../media/image6914.png"/><Relationship Id="rId1748" Type="http://schemas.openxmlformats.org/officeDocument/2006/relationships/image" Target="../media/image6963.png"/><Relationship Id="rId1303" Type="http://schemas.openxmlformats.org/officeDocument/2006/relationships/image" Target="../media/image6745.png"/><Relationship Id="rId1510" Type="http://schemas.openxmlformats.org/officeDocument/2006/relationships/image" Target="../media/image6844.png"/><Relationship Id="rId1955" Type="http://schemas.openxmlformats.org/officeDocument/2006/relationships/customXml" Target="../ink/ink7964.xml"/><Relationship Id="rId1608" Type="http://schemas.openxmlformats.org/officeDocument/2006/relationships/image" Target="../media/image6893.png"/><Relationship Id="rId1815" Type="http://schemas.openxmlformats.org/officeDocument/2006/relationships/customXml" Target="../ink/ink7881.xml"/><Relationship Id="rId189" Type="http://schemas.openxmlformats.org/officeDocument/2006/relationships/customXml" Target="../ink/ink7060.xml"/><Relationship Id="rId396" Type="http://schemas.openxmlformats.org/officeDocument/2006/relationships/image" Target="../media/image6308.png"/><Relationship Id="rId2077" Type="http://schemas.openxmlformats.org/officeDocument/2006/relationships/customXml" Target="../ink/ink8038.xml"/><Relationship Id="rId2284" Type="http://schemas.openxmlformats.org/officeDocument/2006/relationships/image" Target="../media/image7184.png"/><Relationship Id="rId256" Type="http://schemas.openxmlformats.org/officeDocument/2006/relationships/image" Target="../media/image6239.png"/><Relationship Id="rId463" Type="http://schemas.openxmlformats.org/officeDocument/2006/relationships/customXml" Target="../ink/ink7197.xml"/><Relationship Id="rId670" Type="http://schemas.openxmlformats.org/officeDocument/2006/relationships/image" Target="../media/image6444.png"/><Relationship Id="rId1093" Type="http://schemas.openxmlformats.org/officeDocument/2006/relationships/image" Target="../media/image6648.png"/><Relationship Id="rId2144" Type="http://schemas.openxmlformats.org/officeDocument/2006/relationships/image" Target="../media/image7126.png"/><Relationship Id="rId2351" Type="http://schemas.openxmlformats.org/officeDocument/2006/relationships/image" Target="../media/image7211.png"/><Relationship Id="rId116" Type="http://schemas.openxmlformats.org/officeDocument/2006/relationships/image" Target="../media/image6170.png"/><Relationship Id="rId323" Type="http://schemas.openxmlformats.org/officeDocument/2006/relationships/customXml" Target="../ink/ink7127.xml"/><Relationship Id="rId530" Type="http://schemas.openxmlformats.org/officeDocument/2006/relationships/image" Target="../media/image6375.png"/><Relationship Id="rId768" Type="http://schemas.openxmlformats.org/officeDocument/2006/relationships/image" Target="../media/image6493.png"/><Relationship Id="rId975" Type="http://schemas.openxmlformats.org/officeDocument/2006/relationships/image" Target="../media/image6594.png"/><Relationship Id="rId1160" Type="http://schemas.openxmlformats.org/officeDocument/2006/relationships/image" Target="../media/image6681.png"/><Relationship Id="rId1398" Type="http://schemas.openxmlformats.org/officeDocument/2006/relationships/image" Target="../media/image6791.png"/><Relationship Id="rId2004" Type="http://schemas.openxmlformats.org/officeDocument/2006/relationships/customXml" Target="../ink/ink7992.xml"/><Relationship Id="rId2211" Type="http://schemas.openxmlformats.org/officeDocument/2006/relationships/customXml" Target="../ink/ink8114.xml"/><Relationship Id="rId628" Type="http://schemas.openxmlformats.org/officeDocument/2006/relationships/image" Target="../media/image6423.png"/><Relationship Id="rId835" Type="http://schemas.openxmlformats.org/officeDocument/2006/relationships/image" Target="../media/image6525.png"/><Relationship Id="rId1258" Type="http://schemas.openxmlformats.org/officeDocument/2006/relationships/customXml" Target="../ink/ink7598.xml"/><Relationship Id="rId1465" Type="http://schemas.openxmlformats.org/officeDocument/2006/relationships/image" Target="../media/image6822.png"/><Relationship Id="rId1672" Type="http://schemas.openxmlformats.org/officeDocument/2006/relationships/image" Target="../media/image6925.png"/><Relationship Id="rId2309" Type="http://schemas.openxmlformats.org/officeDocument/2006/relationships/image" Target="../media/image7195.png"/><Relationship Id="rId1020" Type="http://schemas.openxmlformats.org/officeDocument/2006/relationships/customXml" Target="../ink/ink7476.xml"/><Relationship Id="rId1118" Type="http://schemas.openxmlformats.org/officeDocument/2006/relationships/image" Target="../media/image6660.png"/><Relationship Id="rId1325" Type="http://schemas.openxmlformats.org/officeDocument/2006/relationships/image" Target="../media/image6756.png"/><Relationship Id="rId1532" Type="http://schemas.openxmlformats.org/officeDocument/2006/relationships/image" Target="../media/image6855.png"/><Relationship Id="rId1977" Type="http://schemas.openxmlformats.org/officeDocument/2006/relationships/customXml" Target="../ink/ink7977.xml"/><Relationship Id="rId902" Type="http://schemas.openxmlformats.org/officeDocument/2006/relationships/customXml" Target="../ink/ink7417.xml"/><Relationship Id="rId1837" Type="http://schemas.openxmlformats.org/officeDocument/2006/relationships/image" Target="../media/image7007.png"/><Relationship Id="rId31" Type="http://schemas.openxmlformats.org/officeDocument/2006/relationships/image" Target="../media/image6128.png"/><Relationship Id="rId2099" Type="http://schemas.openxmlformats.org/officeDocument/2006/relationships/customXml" Target="../ink/ink8054.xml"/><Relationship Id="rId180" Type="http://schemas.openxmlformats.org/officeDocument/2006/relationships/image" Target="../media/image6202.png"/><Relationship Id="rId278" Type="http://schemas.openxmlformats.org/officeDocument/2006/relationships/image" Target="../media/image6250.png"/><Relationship Id="rId1904" Type="http://schemas.openxmlformats.org/officeDocument/2006/relationships/image" Target="../media/image7032.png"/><Relationship Id="rId485" Type="http://schemas.openxmlformats.org/officeDocument/2006/relationships/customXml" Target="../ink/ink7208.xml"/><Relationship Id="rId692" Type="http://schemas.openxmlformats.org/officeDocument/2006/relationships/image" Target="../media/image6455.png"/><Relationship Id="rId2166" Type="http://schemas.openxmlformats.org/officeDocument/2006/relationships/image" Target="../media/image7137.png"/><Relationship Id="rId2373" Type="http://schemas.openxmlformats.org/officeDocument/2006/relationships/image" Target="../media/image7222.png"/><Relationship Id="rId138" Type="http://schemas.openxmlformats.org/officeDocument/2006/relationships/image" Target="../media/image6181.png"/><Relationship Id="rId345" Type="http://schemas.openxmlformats.org/officeDocument/2006/relationships/customXml" Target="../ink/ink7138.xml"/><Relationship Id="rId552" Type="http://schemas.openxmlformats.org/officeDocument/2006/relationships/image" Target="../media/image6385.png"/><Relationship Id="rId997" Type="http://schemas.openxmlformats.org/officeDocument/2006/relationships/image" Target="../media/image6605.png"/><Relationship Id="rId1182" Type="http://schemas.openxmlformats.org/officeDocument/2006/relationships/image" Target="../media/image6689.png"/><Relationship Id="rId2026" Type="http://schemas.openxmlformats.org/officeDocument/2006/relationships/image" Target="../media/image7082.png"/><Relationship Id="rId2233" Type="http://schemas.openxmlformats.org/officeDocument/2006/relationships/customXml" Target="../ink/ink8128.xml"/><Relationship Id="rId205" Type="http://schemas.openxmlformats.org/officeDocument/2006/relationships/customXml" Target="../ink/ink7068.xml"/><Relationship Id="rId412" Type="http://schemas.openxmlformats.org/officeDocument/2006/relationships/image" Target="../media/image6316.png"/><Relationship Id="rId857" Type="http://schemas.openxmlformats.org/officeDocument/2006/relationships/image" Target="../media/image6536.png"/><Relationship Id="rId1042" Type="http://schemas.openxmlformats.org/officeDocument/2006/relationships/image" Target="../media/image6626.png"/><Relationship Id="rId1487" Type="http://schemas.openxmlformats.org/officeDocument/2006/relationships/image" Target="../media/image6833.png"/><Relationship Id="rId1694" Type="http://schemas.openxmlformats.org/officeDocument/2006/relationships/image" Target="../media/image6936.png"/><Relationship Id="rId2300" Type="http://schemas.openxmlformats.org/officeDocument/2006/relationships/customXml" Target="../ink/ink8171.xml"/><Relationship Id="rId717" Type="http://schemas.openxmlformats.org/officeDocument/2006/relationships/customXml" Target="../ink/ink7324.xml"/><Relationship Id="rId924" Type="http://schemas.openxmlformats.org/officeDocument/2006/relationships/customXml" Target="../ink/ink7428.xml"/><Relationship Id="rId1347" Type="http://schemas.openxmlformats.org/officeDocument/2006/relationships/image" Target="../media/image6767.png"/><Relationship Id="rId1554" Type="http://schemas.openxmlformats.org/officeDocument/2006/relationships/image" Target="../media/image6866.png"/><Relationship Id="rId1761" Type="http://schemas.openxmlformats.org/officeDocument/2006/relationships/customXml" Target="../ink/ink7854.xml"/><Relationship Id="rId1999" Type="http://schemas.openxmlformats.org/officeDocument/2006/relationships/customXml" Target="../ink/ink7989.xml"/><Relationship Id="rId53" Type="http://schemas.openxmlformats.org/officeDocument/2006/relationships/image" Target="../media/image6139.png"/><Relationship Id="rId1207" Type="http://schemas.openxmlformats.org/officeDocument/2006/relationships/image" Target="../media/image6699.png"/><Relationship Id="rId1414" Type="http://schemas.openxmlformats.org/officeDocument/2006/relationships/customXml" Target="../ink/ink7678.xml"/><Relationship Id="rId1621" Type="http://schemas.openxmlformats.org/officeDocument/2006/relationships/customXml" Target="../ink/ink7784.xml"/><Relationship Id="rId1859" Type="http://schemas.openxmlformats.org/officeDocument/2006/relationships/customXml" Target="../ink/ink7905.xml"/><Relationship Id="rId1719" Type="http://schemas.openxmlformats.org/officeDocument/2006/relationships/customXml" Target="../ink/ink7833.xml"/><Relationship Id="rId1926" Type="http://schemas.openxmlformats.org/officeDocument/2006/relationships/image" Target="../media/image7041.png"/><Relationship Id="rId2090" Type="http://schemas.openxmlformats.org/officeDocument/2006/relationships/customXml" Target="../ink/ink8047.xml"/><Relationship Id="rId2188" Type="http://schemas.openxmlformats.org/officeDocument/2006/relationships/customXml" Target="../ink/ink8102.xml"/><Relationship Id="rId2395" Type="http://schemas.openxmlformats.org/officeDocument/2006/relationships/image" Target="../media/image7233.png"/><Relationship Id="rId367" Type="http://schemas.openxmlformats.org/officeDocument/2006/relationships/customXml" Target="../ink/ink7149.xml"/><Relationship Id="rId574" Type="http://schemas.openxmlformats.org/officeDocument/2006/relationships/image" Target="../media/image6396.png"/><Relationship Id="rId2048" Type="http://schemas.openxmlformats.org/officeDocument/2006/relationships/customXml" Target="../ink/ink8020.xml"/><Relationship Id="rId2255" Type="http://schemas.openxmlformats.org/officeDocument/2006/relationships/customXml" Target="../ink/ink8141.xml"/><Relationship Id="rId227" Type="http://schemas.openxmlformats.org/officeDocument/2006/relationships/customXml" Target="../ink/ink7079.xml"/><Relationship Id="rId781" Type="http://schemas.openxmlformats.org/officeDocument/2006/relationships/customXml" Target="../ink/ink7356.xml"/><Relationship Id="rId879" Type="http://schemas.openxmlformats.org/officeDocument/2006/relationships/image" Target="../media/image6547.png"/><Relationship Id="rId434" Type="http://schemas.openxmlformats.org/officeDocument/2006/relationships/image" Target="../media/image6327.png"/><Relationship Id="rId641" Type="http://schemas.openxmlformats.org/officeDocument/2006/relationships/customXml" Target="../ink/ink7286.xml"/><Relationship Id="rId739" Type="http://schemas.openxmlformats.org/officeDocument/2006/relationships/customXml" Target="../ink/ink7335.xml"/><Relationship Id="rId1064" Type="http://schemas.openxmlformats.org/officeDocument/2006/relationships/image" Target="../media/image6636.png"/><Relationship Id="rId1271" Type="http://schemas.openxmlformats.org/officeDocument/2006/relationships/image" Target="../media/image6729.png"/><Relationship Id="rId1369" Type="http://schemas.openxmlformats.org/officeDocument/2006/relationships/customXml" Target="../ink/ink7654.xml"/><Relationship Id="rId1576" Type="http://schemas.openxmlformats.org/officeDocument/2006/relationships/image" Target="../media/image6877.png"/><Relationship Id="rId2115" Type="http://schemas.openxmlformats.org/officeDocument/2006/relationships/customXml" Target="../ink/ink8064.xml"/><Relationship Id="rId2322" Type="http://schemas.openxmlformats.org/officeDocument/2006/relationships/image" Target="../media/image7198.png"/><Relationship Id="rId501" Type="http://schemas.openxmlformats.org/officeDocument/2006/relationships/customXml" Target="../ink/ink7216.xml"/><Relationship Id="rId946" Type="http://schemas.openxmlformats.org/officeDocument/2006/relationships/customXml" Target="../ink/ink7439.xml"/><Relationship Id="rId1131" Type="http://schemas.openxmlformats.org/officeDocument/2006/relationships/customXml" Target="../ink/ink7534.xml"/><Relationship Id="rId1229" Type="http://schemas.openxmlformats.org/officeDocument/2006/relationships/image" Target="../media/image6709.png"/><Relationship Id="rId1783" Type="http://schemas.openxmlformats.org/officeDocument/2006/relationships/customXml" Target="../ink/ink7865.xml"/><Relationship Id="rId1990" Type="http://schemas.openxmlformats.org/officeDocument/2006/relationships/image" Target="../media/image7067.png"/><Relationship Id="rId75" Type="http://schemas.openxmlformats.org/officeDocument/2006/relationships/image" Target="../media/image6150.png"/><Relationship Id="rId806" Type="http://schemas.openxmlformats.org/officeDocument/2006/relationships/customXml" Target="../ink/ink7369.xml"/><Relationship Id="rId1436" Type="http://schemas.openxmlformats.org/officeDocument/2006/relationships/customXml" Target="../ink/ink7689.xml"/><Relationship Id="rId1643" Type="http://schemas.openxmlformats.org/officeDocument/2006/relationships/customXml" Target="../ink/ink7795.xml"/><Relationship Id="rId1850" Type="http://schemas.openxmlformats.org/officeDocument/2006/relationships/image" Target="../media/image7013.png"/><Relationship Id="rId1503" Type="http://schemas.openxmlformats.org/officeDocument/2006/relationships/customXml" Target="../ink/ink7725.xml"/><Relationship Id="rId1710" Type="http://schemas.openxmlformats.org/officeDocument/2006/relationships/image" Target="../media/image6944.png"/><Relationship Id="rId1948" Type="http://schemas.openxmlformats.org/officeDocument/2006/relationships/customXml" Target="../ink/ink7960.xml"/><Relationship Id="rId291" Type="http://schemas.openxmlformats.org/officeDocument/2006/relationships/customXml" Target="../ink/ink7111.xml"/><Relationship Id="rId1808" Type="http://schemas.openxmlformats.org/officeDocument/2006/relationships/image" Target="../media/image6993.png"/><Relationship Id="rId151" Type="http://schemas.openxmlformats.org/officeDocument/2006/relationships/customXml" Target="../ink/ink7041.xml"/><Relationship Id="rId389" Type="http://schemas.openxmlformats.org/officeDocument/2006/relationships/customXml" Target="../ink/ink7160.xml"/><Relationship Id="rId596" Type="http://schemas.openxmlformats.org/officeDocument/2006/relationships/image" Target="../media/image6407.png"/><Relationship Id="rId2277" Type="http://schemas.openxmlformats.org/officeDocument/2006/relationships/customXml" Target="../ink/ink8156.xml"/><Relationship Id="rId249" Type="http://schemas.openxmlformats.org/officeDocument/2006/relationships/customXml" Target="../ink/ink7090.xml"/><Relationship Id="rId456" Type="http://schemas.openxmlformats.org/officeDocument/2006/relationships/image" Target="../media/image6338.png"/><Relationship Id="rId663" Type="http://schemas.openxmlformats.org/officeDocument/2006/relationships/customXml" Target="../ink/ink7297.xml"/><Relationship Id="rId870" Type="http://schemas.openxmlformats.org/officeDocument/2006/relationships/customXml" Target="../ink/ink7401.xml"/><Relationship Id="rId1086" Type="http://schemas.openxmlformats.org/officeDocument/2006/relationships/image" Target="../media/image6646.png"/><Relationship Id="rId1293" Type="http://schemas.openxmlformats.org/officeDocument/2006/relationships/image" Target="../media/image6740.png"/><Relationship Id="rId2137" Type="http://schemas.openxmlformats.org/officeDocument/2006/relationships/customXml" Target="../ink/ink8076.xml"/><Relationship Id="rId2344" Type="http://schemas.openxmlformats.org/officeDocument/2006/relationships/customXml" Target="../ink/ink8198.xml"/><Relationship Id="rId109" Type="http://schemas.openxmlformats.org/officeDocument/2006/relationships/customXml" Target="../ink/ink7020.xml"/><Relationship Id="rId316" Type="http://schemas.openxmlformats.org/officeDocument/2006/relationships/image" Target="../media/image6268.png"/><Relationship Id="rId523" Type="http://schemas.openxmlformats.org/officeDocument/2006/relationships/customXml" Target="../ink/ink7227.xml"/><Relationship Id="rId968" Type="http://schemas.openxmlformats.org/officeDocument/2006/relationships/customXml" Target="../ink/ink7450.xml"/><Relationship Id="rId1153" Type="http://schemas.openxmlformats.org/officeDocument/2006/relationships/customXml" Target="../ink/ink7545.xml"/><Relationship Id="rId1598" Type="http://schemas.openxmlformats.org/officeDocument/2006/relationships/image" Target="../media/image6888.png"/><Relationship Id="rId2204" Type="http://schemas.openxmlformats.org/officeDocument/2006/relationships/customXml" Target="../ink/ink8110.xml"/><Relationship Id="rId97" Type="http://schemas.openxmlformats.org/officeDocument/2006/relationships/customXml" Target="../ink/ink7014.xml"/><Relationship Id="rId730" Type="http://schemas.openxmlformats.org/officeDocument/2006/relationships/image" Target="../media/image6474.png"/><Relationship Id="rId828" Type="http://schemas.openxmlformats.org/officeDocument/2006/relationships/customXml" Target="../ink/ink7380.xml"/><Relationship Id="rId1013" Type="http://schemas.openxmlformats.org/officeDocument/2006/relationships/image" Target="../media/image6612.png"/><Relationship Id="rId1360" Type="http://schemas.openxmlformats.org/officeDocument/2006/relationships/image" Target="../media/image6773.png"/><Relationship Id="rId1458" Type="http://schemas.openxmlformats.org/officeDocument/2006/relationships/customXml" Target="../ink/ink7702.xml"/><Relationship Id="rId1665" Type="http://schemas.openxmlformats.org/officeDocument/2006/relationships/customXml" Target="../ink/ink7806.xml"/><Relationship Id="rId1872" Type="http://schemas.openxmlformats.org/officeDocument/2006/relationships/customXml" Target="../ink/ink7914.xml"/><Relationship Id="rId1220" Type="http://schemas.openxmlformats.org/officeDocument/2006/relationships/customXml" Target="../ink/ink7579.xml"/><Relationship Id="rId1318" Type="http://schemas.openxmlformats.org/officeDocument/2006/relationships/customXml" Target="../ink/ink7628.xml"/><Relationship Id="rId1525" Type="http://schemas.openxmlformats.org/officeDocument/2006/relationships/customXml" Target="../ink/ink7736.xml"/><Relationship Id="rId1732" Type="http://schemas.openxmlformats.org/officeDocument/2006/relationships/image" Target="../media/image6955.png"/><Relationship Id="rId24" Type="http://schemas.openxmlformats.org/officeDocument/2006/relationships/customXml" Target="../ink/ink6977.xml"/><Relationship Id="rId2299" Type="http://schemas.openxmlformats.org/officeDocument/2006/relationships/customXml" Target="../ink/ink8170.xml"/><Relationship Id="rId173" Type="http://schemas.openxmlformats.org/officeDocument/2006/relationships/customXml" Target="../ink/ink7052.xml"/><Relationship Id="rId380" Type="http://schemas.openxmlformats.org/officeDocument/2006/relationships/image" Target="../media/image6300.png"/><Relationship Id="rId2061" Type="http://schemas.openxmlformats.org/officeDocument/2006/relationships/customXml" Target="../ink/ink8028.xml"/><Relationship Id="rId240" Type="http://schemas.openxmlformats.org/officeDocument/2006/relationships/image" Target="../media/image6231.png"/><Relationship Id="rId478" Type="http://schemas.openxmlformats.org/officeDocument/2006/relationships/image" Target="../media/image6349.png"/><Relationship Id="rId685" Type="http://schemas.openxmlformats.org/officeDocument/2006/relationships/customXml" Target="../ink/ink7308.xml"/><Relationship Id="rId892" Type="http://schemas.openxmlformats.org/officeDocument/2006/relationships/customXml" Target="../ink/ink7412.xml"/><Relationship Id="rId2159" Type="http://schemas.openxmlformats.org/officeDocument/2006/relationships/customXml" Target="../ink/ink8087.xml"/><Relationship Id="rId2366" Type="http://schemas.openxmlformats.org/officeDocument/2006/relationships/customXml" Target="../ink/ink8209.xml"/><Relationship Id="rId100" Type="http://schemas.openxmlformats.org/officeDocument/2006/relationships/image" Target="../media/image6162.png"/><Relationship Id="rId338" Type="http://schemas.openxmlformats.org/officeDocument/2006/relationships/image" Target="../media/image6279.png"/><Relationship Id="rId545" Type="http://schemas.openxmlformats.org/officeDocument/2006/relationships/customXml" Target="../ink/ink7238.xml"/><Relationship Id="rId752" Type="http://schemas.openxmlformats.org/officeDocument/2006/relationships/image" Target="../media/image6485.png"/><Relationship Id="rId1175" Type="http://schemas.openxmlformats.org/officeDocument/2006/relationships/customXml" Target="../ink/ink7556.xml"/><Relationship Id="rId1382" Type="http://schemas.openxmlformats.org/officeDocument/2006/relationships/customXml" Target="../ink/ink7661.xml"/><Relationship Id="rId2019" Type="http://schemas.openxmlformats.org/officeDocument/2006/relationships/customXml" Target="../ink/ink8001.xml"/><Relationship Id="rId2226" Type="http://schemas.openxmlformats.org/officeDocument/2006/relationships/customXml" Target="../ink/ink8123.xml"/><Relationship Id="rId405" Type="http://schemas.openxmlformats.org/officeDocument/2006/relationships/customXml" Target="../ink/ink7168.xml"/><Relationship Id="rId612" Type="http://schemas.openxmlformats.org/officeDocument/2006/relationships/image" Target="../media/image6415.png"/><Relationship Id="rId1035" Type="http://schemas.openxmlformats.org/officeDocument/2006/relationships/customXml" Target="../ink/ink7484.xml"/><Relationship Id="rId1242" Type="http://schemas.openxmlformats.org/officeDocument/2006/relationships/customXml" Target="../ink/ink7590.xml"/><Relationship Id="rId1687" Type="http://schemas.openxmlformats.org/officeDocument/2006/relationships/customXml" Target="../ink/ink7817.xml"/><Relationship Id="rId1894" Type="http://schemas.openxmlformats.org/officeDocument/2006/relationships/customXml" Target="../ink/ink7927.xml"/><Relationship Id="rId917" Type="http://schemas.openxmlformats.org/officeDocument/2006/relationships/image" Target="../media/image6566.png"/><Relationship Id="rId1102" Type="http://schemas.openxmlformats.org/officeDocument/2006/relationships/customXml" Target="../ink/ink7519.xml"/><Relationship Id="rId1547" Type="http://schemas.openxmlformats.org/officeDocument/2006/relationships/customXml" Target="../ink/ink7747.xml"/><Relationship Id="rId1754" Type="http://schemas.openxmlformats.org/officeDocument/2006/relationships/image" Target="../media/image6966.png"/><Relationship Id="rId1961" Type="http://schemas.openxmlformats.org/officeDocument/2006/relationships/customXml" Target="../ink/ink7968.xml"/><Relationship Id="rId46" Type="http://schemas.openxmlformats.org/officeDocument/2006/relationships/customXml" Target="../ink/ink6988.xml"/><Relationship Id="rId1407" Type="http://schemas.openxmlformats.org/officeDocument/2006/relationships/customXml" Target="../ink/ink7674.xml"/><Relationship Id="rId1614" Type="http://schemas.openxmlformats.org/officeDocument/2006/relationships/image" Target="../media/image6896.png"/><Relationship Id="rId1821" Type="http://schemas.openxmlformats.org/officeDocument/2006/relationships/customXml" Target="../ink/ink7884.xml"/><Relationship Id="rId195" Type="http://schemas.openxmlformats.org/officeDocument/2006/relationships/customXml" Target="../ink/ink7063.xml"/><Relationship Id="rId1919" Type="http://schemas.openxmlformats.org/officeDocument/2006/relationships/customXml" Target="../ink/ink7942.xml"/><Relationship Id="rId2083" Type="http://schemas.openxmlformats.org/officeDocument/2006/relationships/customXml" Target="../ink/ink8043.xml"/><Relationship Id="rId2290" Type="http://schemas.openxmlformats.org/officeDocument/2006/relationships/image" Target="../media/image7186.png"/><Relationship Id="rId2388" Type="http://schemas.openxmlformats.org/officeDocument/2006/relationships/customXml" Target="../ink/ink8220.xml"/><Relationship Id="rId262" Type="http://schemas.openxmlformats.org/officeDocument/2006/relationships/image" Target="../media/image6242.png"/><Relationship Id="rId567" Type="http://schemas.openxmlformats.org/officeDocument/2006/relationships/customXml" Target="../ink/ink7249.xml"/><Relationship Id="rId1197" Type="http://schemas.openxmlformats.org/officeDocument/2006/relationships/image" Target="../media/image2614.png"/><Relationship Id="rId2150" Type="http://schemas.openxmlformats.org/officeDocument/2006/relationships/image" Target="../media/image7129.png"/><Relationship Id="rId2248" Type="http://schemas.openxmlformats.org/officeDocument/2006/relationships/image" Target="../media/image7173.png"/><Relationship Id="rId122" Type="http://schemas.openxmlformats.org/officeDocument/2006/relationships/image" Target="../media/image6173.png"/><Relationship Id="rId774" Type="http://schemas.openxmlformats.org/officeDocument/2006/relationships/image" Target="../media/image6496.png"/><Relationship Id="rId981" Type="http://schemas.openxmlformats.org/officeDocument/2006/relationships/image" Target="../media/image6597.png"/><Relationship Id="rId1057" Type="http://schemas.openxmlformats.org/officeDocument/2006/relationships/customXml" Target="../ink/ink7496.xml"/><Relationship Id="rId2010" Type="http://schemas.openxmlformats.org/officeDocument/2006/relationships/customXml" Target="../ink/ink7996.xml"/><Relationship Id="rId427" Type="http://schemas.openxmlformats.org/officeDocument/2006/relationships/customXml" Target="../ink/ink7179.xml"/><Relationship Id="rId634" Type="http://schemas.openxmlformats.org/officeDocument/2006/relationships/image" Target="../media/image6426.png"/><Relationship Id="rId841" Type="http://schemas.openxmlformats.org/officeDocument/2006/relationships/image" Target="../media/image6528.png"/><Relationship Id="rId1264" Type="http://schemas.openxmlformats.org/officeDocument/2006/relationships/customXml" Target="../ink/ink7601.xml"/><Relationship Id="rId1471" Type="http://schemas.openxmlformats.org/officeDocument/2006/relationships/image" Target="../media/image6825.png"/><Relationship Id="rId1569" Type="http://schemas.openxmlformats.org/officeDocument/2006/relationships/customXml" Target="../ink/ink7758.xml"/><Relationship Id="rId2108" Type="http://schemas.openxmlformats.org/officeDocument/2006/relationships/image" Target="../media/image7110.png"/><Relationship Id="rId2315" Type="http://schemas.openxmlformats.org/officeDocument/2006/relationships/customXml" Target="../ink/ink8181.xml"/><Relationship Id="rId701" Type="http://schemas.openxmlformats.org/officeDocument/2006/relationships/customXml" Target="../ink/ink7316.xml"/><Relationship Id="rId939" Type="http://schemas.openxmlformats.org/officeDocument/2006/relationships/image" Target="../media/image6577.png"/><Relationship Id="rId1124" Type="http://schemas.openxmlformats.org/officeDocument/2006/relationships/image" Target="../media/image6663.png"/><Relationship Id="rId1331" Type="http://schemas.openxmlformats.org/officeDocument/2006/relationships/image" Target="../media/image6759.png"/><Relationship Id="rId1776" Type="http://schemas.openxmlformats.org/officeDocument/2006/relationships/image" Target="../media/image6977.png"/><Relationship Id="rId1983" Type="http://schemas.openxmlformats.org/officeDocument/2006/relationships/customXml" Target="../ink/ink7981.xml"/><Relationship Id="rId68" Type="http://schemas.openxmlformats.org/officeDocument/2006/relationships/customXml" Target="../ink/ink6999.xml"/><Relationship Id="rId1429" Type="http://schemas.openxmlformats.org/officeDocument/2006/relationships/image" Target="../media/image6806.png"/><Relationship Id="rId1636" Type="http://schemas.openxmlformats.org/officeDocument/2006/relationships/image" Target="../media/image6907.png"/><Relationship Id="rId1843" Type="http://schemas.openxmlformats.org/officeDocument/2006/relationships/image" Target="../media/image7010.png"/><Relationship Id="rId1703" Type="http://schemas.openxmlformats.org/officeDocument/2006/relationships/customXml" Target="../ink/ink7825.xml"/><Relationship Id="rId1910" Type="http://schemas.openxmlformats.org/officeDocument/2006/relationships/image" Target="../media/image7035.png"/><Relationship Id="rId284" Type="http://schemas.openxmlformats.org/officeDocument/2006/relationships/image" Target="../media/image6253.png"/><Relationship Id="rId491" Type="http://schemas.openxmlformats.org/officeDocument/2006/relationships/customXml" Target="../ink/ink7211.xml"/><Relationship Id="rId2172" Type="http://schemas.openxmlformats.org/officeDocument/2006/relationships/image" Target="../media/image7140.png"/><Relationship Id="rId144" Type="http://schemas.openxmlformats.org/officeDocument/2006/relationships/image" Target="../media/image6184.png"/><Relationship Id="rId589" Type="http://schemas.openxmlformats.org/officeDocument/2006/relationships/customXml" Target="../ink/ink7260.xml"/><Relationship Id="rId796" Type="http://schemas.openxmlformats.org/officeDocument/2006/relationships/customXml" Target="../ink/ink7364.xml"/><Relationship Id="rId351" Type="http://schemas.openxmlformats.org/officeDocument/2006/relationships/customXml" Target="../ink/ink7141.xml"/><Relationship Id="rId449" Type="http://schemas.openxmlformats.org/officeDocument/2006/relationships/customXml" Target="../ink/ink7190.xml"/><Relationship Id="rId656" Type="http://schemas.openxmlformats.org/officeDocument/2006/relationships/image" Target="../media/image6437.png"/><Relationship Id="rId863" Type="http://schemas.openxmlformats.org/officeDocument/2006/relationships/image" Target="../media/image6539.png"/><Relationship Id="rId1079" Type="http://schemas.openxmlformats.org/officeDocument/2006/relationships/customXml" Target="../ink/ink7507.xml"/><Relationship Id="rId1286" Type="http://schemas.openxmlformats.org/officeDocument/2006/relationships/customXml" Target="../ink/ink7612.xml"/><Relationship Id="rId1493" Type="http://schemas.openxmlformats.org/officeDocument/2006/relationships/image" Target="../media/image6836.png"/><Relationship Id="rId2032" Type="http://schemas.openxmlformats.org/officeDocument/2006/relationships/customXml" Target="../ink/ink8009.xml"/><Relationship Id="rId2337" Type="http://schemas.openxmlformats.org/officeDocument/2006/relationships/customXml" Target="../ink/ink8194.xml"/><Relationship Id="rId211" Type="http://schemas.openxmlformats.org/officeDocument/2006/relationships/customXml" Target="../ink/ink7071.xml"/><Relationship Id="rId309" Type="http://schemas.openxmlformats.org/officeDocument/2006/relationships/customXml" Target="../ink/ink7120.xml"/><Relationship Id="rId516" Type="http://schemas.openxmlformats.org/officeDocument/2006/relationships/image" Target="../media/image6368.png"/><Relationship Id="rId1146" Type="http://schemas.openxmlformats.org/officeDocument/2006/relationships/image" Target="../media/image6674.png"/><Relationship Id="rId1798" Type="http://schemas.openxmlformats.org/officeDocument/2006/relationships/image" Target="../media/image6988.png"/><Relationship Id="rId723" Type="http://schemas.openxmlformats.org/officeDocument/2006/relationships/customXml" Target="../ink/ink7327.xml"/><Relationship Id="rId930" Type="http://schemas.openxmlformats.org/officeDocument/2006/relationships/customXml" Target="../ink/ink7431.xml"/><Relationship Id="rId1006" Type="http://schemas.openxmlformats.org/officeDocument/2006/relationships/customXml" Target="../ink/ink7469.xml"/><Relationship Id="rId1353" Type="http://schemas.openxmlformats.org/officeDocument/2006/relationships/customXml" Target="../ink/ink7646.xml"/><Relationship Id="rId1560" Type="http://schemas.openxmlformats.org/officeDocument/2006/relationships/image" Target="../media/image6869.png"/><Relationship Id="rId1658" Type="http://schemas.openxmlformats.org/officeDocument/2006/relationships/image" Target="../media/image6918.png"/><Relationship Id="rId1865" Type="http://schemas.openxmlformats.org/officeDocument/2006/relationships/customXml" Target="../ink/ink7909.xml"/><Relationship Id="rId2404" Type="http://schemas.openxmlformats.org/officeDocument/2006/relationships/customXml" Target="../ink/ink8228.xml"/><Relationship Id="rId1213" Type="http://schemas.openxmlformats.org/officeDocument/2006/relationships/image" Target="../media/image6702.png"/><Relationship Id="rId1420" Type="http://schemas.openxmlformats.org/officeDocument/2006/relationships/customXml" Target="../ink/ink7681.xml"/><Relationship Id="rId1518" Type="http://schemas.openxmlformats.org/officeDocument/2006/relationships/image" Target="../media/image6848.png"/><Relationship Id="rId1725" Type="http://schemas.openxmlformats.org/officeDocument/2006/relationships/customXml" Target="../ink/ink7836.xml"/><Relationship Id="rId1932" Type="http://schemas.openxmlformats.org/officeDocument/2006/relationships/image" Target="../media/image7044.png"/><Relationship Id="rId17" Type="http://schemas.openxmlformats.org/officeDocument/2006/relationships/image" Target="../media/image6121.png"/><Relationship Id="rId2194" Type="http://schemas.openxmlformats.org/officeDocument/2006/relationships/customXml" Target="../ink/ink8105.xml"/><Relationship Id="rId166" Type="http://schemas.openxmlformats.org/officeDocument/2006/relationships/image" Target="../media/image6195.png"/><Relationship Id="rId373" Type="http://schemas.openxmlformats.org/officeDocument/2006/relationships/customXml" Target="../ink/ink7152.xml"/><Relationship Id="rId580" Type="http://schemas.openxmlformats.org/officeDocument/2006/relationships/image" Target="../media/image6399.png"/><Relationship Id="rId2054" Type="http://schemas.openxmlformats.org/officeDocument/2006/relationships/image" Target="../media/image7091.png"/><Relationship Id="rId2261" Type="http://schemas.openxmlformats.org/officeDocument/2006/relationships/image" Target="../media/image7177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7082.xml"/><Relationship Id="rId440" Type="http://schemas.openxmlformats.org/officeDocument/2006/relationships/image" Target="../media/image6330.png"/><Relationship Id="rId678" Type="http://schemas.openxmlformats.org/officeDocument/2006/relationships/image" Target="../media/image6448.png"/><Relationship Id="rId885" Type="http://schemas.openxmlformats.org/officeDocument/2006/relationships/image" Target="../media/image6550.png"/><Relationship Id="rId1070" Type="http://schemas.openxmlformats.org/officeDocument/2006/relationships/image" Target="../media/image5493.png"/><Relationship Id="rId2121" Type="http://schemas.openxmlformats.org/officeDocument/2006/relationships/image" Target="../media/image7115.png"/><Relationship Id="rId2359" Type="http://schemas.openxmlformats.org/officeDocument/2006/relationships/image" Target="../media/image7215.png"/><Relationship Id="rId300" Type="http://schemas.openxmlformats.org/officeDocument/2006/relationships/image" Target="../media/image6260.png"/><Relationship Id="rId538" Type="http://schemas.openxmlformats.org/officeDocument/2006/relationships/image" Target="../media/image6378.png"/><Relationship Id="rId745" Type="http://schemas.openxmlformats.org/officeDocument/2006/relationships/customXml" Target="../ink/ink7338.xml"/><Relationship Id="rId952" Type="http://schemas.openxmlformats.org/officeDocument/2006/relationships/customXml" Target="../ink/ink7442.xml"/><Relationship Id="rId1168" Type="http://schemas.openxmlformats.org/officeDocument/2006/relationships/image" Target="../media/image6685.png"/><Relationship Id="rId1375" Type="http://schemas.openxmlformats.org/officeDocument/2006/relationships/customXml" Target="../ink/ink7657.xml"/><Relationship Id="rId1582" Type="http://schemas.openxmlformats.org/officeDocument/2006/relationships/image" Target="../media/image6880.png"/><Relationship Id="rId2219" Type="http://schemas.openxmlformats.org/officeDocument/2006/relationships/image" Target="../media/image7161.png"/><Relationship Id="rId81" Type="http://schemas.openxmlformats.org/officeDocument/2006/relationships/image" Target="../media/image6153.png"/><Relationship Id="rId605" Type="http://schemas.openxmlformats.org/officeDocument/2006/relationships/customXml" Target="../ink/ink7268.xml"/><Relationship Id="rId812" Type="http://schemas.openxmlformats.org/officeDocument/2006/relationships/customXml" Target="../ink/ink7372.xml"/><Relationship Id="rId1028" Type="http://schemas.openxmlformats.org/officeDocument/2006/relationships/customXml" Target="../ink/ink7480.xml"/><Relationship Id="rId1235" Type="http://schemas.openxmlformats.org/officeDocument/2006/relationships/image" Target="../media/image6712.png"/><Relationship Id="rId1442" Type="http://schemas.openxmlformats.org/officeDocument/2006/relationships/image" Target="../media/image6812.png"/><Relationship Id="rId1887" Type="http://schemas.openxmlformats.org/officeDocument/2006/relationships/customXml" Target="../ink/ink7923.xml"/><Relationship Id="rId1302" Type="http://schemas.openxmlformats.org/officeDocument/2006/relationships/customXml" Target="../ink/ink7620.xml"/><Relationship Id="rId1747" Type="http://schemas.openxmlformats.org/officeDocument/2006/relationships/customXml" Target="../ink/ink7847.xml"/><Relationship Id="rId1954" Type="http://schemas.openxmlformats.org/officeDocument/2006/relationships/customXml" Target="../ink/ink7963.xml"/><Relationship Id="rId39" Type="http://schemas.openxmlformats.org/officeDocument/2006/relationships/image" Target="../media/image6132.png"/><Relationship Id="rId1607" Type="http://schemas.openxmlformats.org/officeDocument/2006/relationships/customXml" Target="../ink/ink7777.xml"/><Relationship Id="rId1814" Type="http://schemas.openxmlformats.org/officeDocument/2006/relationships/image" Target="../media/image6996.png"/><Relationship Id="rId188" Type="http://schemas.openxmlformats.org/officeDocument/2006/relationships/image" Target="../media/image6206.png"/><Relationship Id="rId395" Type="http://schemas.openxmlformats.org/officeDocument/2006/relationships/customXml" Target="../ink/ink7163.xml"/><Relationship Id="rId2076" Type="http://schemas.openxmlformats.org/officeDocument/2006/relationships/image" Target="../media/image7100.png"/><Relationship Id="rId2283" Type="http://schemas.openxmlformats.org/officeDocument/2006/relationships/customXml" Target="../ink/ink8161.xml"/><Relationship Id="rId255" Type="http://schemas.openxmlformats.org/officeDocument/2006/relationships/customXml" Target="../ink/ink7093.xml"/><Relationship Id="rId462" Type="http://schemas.openxmlformats.org/officeDocument/2006/relationships/image" Target="../media/image6341.png"/><Relationship Id="rId1092" Type="http://schemas.openxmlformats.org/officeDocument/2006/relationships/customXml" Target="../ink/ink7514.xml"/><Relationship Id="rId1397" Type="http://schemas.openxmlformats.org/officeDocument/2006/relationships/customXml" Target="../ink/ink7669.xml"/><Relationship Id="rId2143" Type="http://schemas.openxmlformats.org/officeDocument/2006/relationships/customXml" Target="../ink/ink8079.xml"/><Relationship Id="rId2350" Type="http://schemas.openxmlformats.org/officeDocument/2006/relationships/customXml" Target="../ink/ink8201.xml"/><Relationship Id="rId115" Type="http://schemas.openxmlformats.org/officeDocument/2006/relationships/customXml" Target="../ink/ink7023.xml"/><Relationship Id="rId322" Type="http://schemas.openxmlformats.org/officeDocument/2006/relationships/image" Target="../media/image6271.png"/><Relationship Id="rId767" Type="http://schemas.openxmlformats.org/officeDocument/2006/relationships/customXml" Target="../ink/ink7349.xml"/><Relationship Id="rId974" Type="http://schemas.openxmlformats.org/officeDocument/2006/relationships/customXml" Target="../ink/ink7453.xml"/><Relationship Id="rId2003" Type="http://schemas.openxmlformats.org/officeDocument/2006/relationships/image" Target="../media/image7073.png"/><Relationship Id="rId2210" Type="http://schemas.openxmlformats.org/officeDocument/2006/relationships/customXml" Target="../ink/ink8113.xml"/><Relationship Id="rId627" Type="http://schemas.openxmlformats.org/officeDocument/2006/relationships/customXml" Target="../ink/ink7279.xml"/><Relationship Id="rId834" Type="http://schemas.openxmlformats.org/officeDocument/2006/relationships/customXml" Target="../ink/ink7383.xml"/><Relationship Id="rId1257" Type="http://schemas.openxmlformats.org/officeDocument/2006/relationships/image" Target="../media/image6722.png"/><Relationship Id="rId1464" Type="http://schemas.openxmlformats.org/officeDocument/2006/relationships/customXml" Target="../ink/ink7705.xml"/><Relationship Id="rId1671" Type="http://schemas.openxmlformats.org/officeDocument/2006/relationships/customXml" Target="../ink/ink7809.xml"/><Relationship Id="rId2308" Type="http://schemas.openxmlformats.org/officeDocument/2006/relationships/customXml" Target="../ink/ink8175.xml"/><Relationship Id="rId901" Type="http://schemas.openxmlformats.org/officeDocument/2006/relationships/image" Target="../media/image6558.png"/><Relationship Id="rId1117" Type="http://schemas.openxmlformats.org/officeDocument/2006/relationships/customXml" Target="../ink/ink7527.xml"/><Relationship Id="rId1324" Type="http://schemas.openxmlformats.org/officeDocument/2006/relationships/customXml" Target="../ink/ink7631.xml"/><Relationship Id="rId1531" Type="http://schemas.openxmlformats.org/officeDocument/2006/relationships/customXml" Target="../ink/ink7739.xml"/><Relationship Id="rId1769" Type="http://schemas.openxmlformats.org/officeDocument/2006/relationships/customXml" Target="../ink/ink7858.xml"/><Relationship Id="rId1976" Type="http://schemas.openxmlformats.org/officeDocument/2006/relationships/image" Target="../media/image7061.png"/><Relationship Id="rId30" Type="http://schemas.openxmlformats.org/officeDocument/2006/relationships/customXml" Target="../ink/ink6980.xml"/><Relationship Id="rId1629" Type="http://schemas.openxmlformats.org/officeDocument/2006/relationships/customXml" Target="../ink/ink7788.xml"/><Relationship Id="rId1836" Type="http://schemas.openxmlformats.org/officeDocument/2006/relationships/customXml" Target="../ink/ink7892.xml"/><Relationship Id="rId1903" Type="http://schemas.openxmlformats.org/officeDocument/2006/relationships/customXml" Target="../ink/ink7933.xml"/><Relationship Id="rId2098" Type="http://schemas.openxmlformats.org/officeDocument/2006/relationships/customXml" Target="../ink/ink8053.xml"/><Relationship Id="rId277" Type="http://schemas.openxmlformats.org/officeDocument/2006/relationships/customXml" Target="../ink/ink7104.xml"/><Relationship Id="rId484" Type="http://schemas.openxmlformats.org/officeDocument/2006/relationships/image" Target="../media/image6352.png"/><Relationship Id="rId2165" Type="http://schemas.openxmlformats.org/officeDocument/2006/relationships/customXml" Target="../ink/ink8090.xml"/><Relationship Id="rId137" Type="http://schemas.openxmlformats.org/officeDocument/2006/relationships/customXml" Target="../ink/ink7034.xml"/><Relationship Id="rId344" Type="http://schemas.openxmlformats.org/officeDocument/2006/relationships/image" Target="../media/image6282.png"/><Relationship Id="rId691" Type="http://schemas.openxmlformats.org/officeDocument/2006/relationships/customXml" Target="../ink/ink7311.xml"/><Relationship Id="rId789" Type="http://schemas.openxmlformats.org/officeDocument/2006/relationships/image" Target="../media/image6502.png"/><Relationship Id="rId996" Type="http://schemas.openxmlformats.org/officeDocument/2006/relationships/customXml" Target="../ink/ink7464.xml"/><Relationship Id="rId2025" Type="http://schemas.openxmlformats.org/officeDocument/2006/relationships/customXml" Target="../ink/ink8005.xml"/><Relationship Id="rId2372" Type="http://schemas.openxmlformats.org/officeDocument/2006/relationships/customXml" Target="../ink/ink8212.xml"/><Relationship Id="rId551" Type="http://schemas.openxmlformats.org/officeDocument/2006/relationships/customXml" Target="../ink/ink7241.xml"/><Relationship Id="rId649" Type="http://schemas.openxmlformats.org/officeDocument/2006/relationships/customXml" Target="../ink/ink7290.xml"/><Relationship Id="rId856" Type="http://schemas.openxmlformats.org/officeDocument/2006/relationships/customXml" Target="../ink/ink7394.xml"/><Relationship Id="rId1181" Type="http://schemas.openxmlformats.org/officeDocument/2006/relationships/customXml" Target="../ink/ink7559.xml"/><Relationship Id="rId1279" Type="http://schemas.openxmlformats.org/officeDocument/2006/relationships/image" Target="../media/image6733.png"/><Relationship Id="rId1486" Type="http://schemas.openxmlformats.org/officeDocument/2006/relationships/customXml" Target="../ink/ink7716.xml"/><Relationship Id="rId2232" Type="http://schemas.openxmlformats.org/officeDocument/2006/relationships/customXml" Target="../ink/ink8127.xml"/><Relationship Id="rId204" Type="http://schemas.openxmlformats.org/officeDocument/2006/relationships/image" Target="../media/image6214.png"/><Relationship Id="rId411" Type="http://schemas.openxmlformats.org/officeDocument/2006/relationships/customXml" Target="../ink/ink7171.xml"/><Relationship Id="rId509" Type="http://schemas.openxmlformats.org/officeDocument/2006/relationships/customXml" Target="../ink/ink7220.xml"/><Relationship Id="rId1041" Type="http://schemas.openxmlformats.org/officeDocument/2006/relationships/customXml" Target="../ink/ink7487.xml"/><Relationship Id="rId1139" Type="http://schemas.openxmlformats.org/officeDocument/2006/relationships/customXml" Target="../ink/ink7538.xml"/><Relationship Id="rId1346" Type="http://schemas.openxmlformats.org/officeDocument/2006/relationships/customXml" Target="../ink/ink7642.xml"/><Relationship Id="rId1693" Type="http://schemas.openxmlformats.org/officeDocument/2006/relationships/customXml" Target="../ink/ink7820.xml"/><Relationship Id="rId1998" Type="http://schemas.openxmlformats.org/officeDocument/2006/relationships/image" Target="../media/image7071.png"/><Relationship Id="rId716" Type="http://schemas.openxmlformats.org/officeDocument/2006/relationships/image" Target="../media/image6467.png"/><Relationship Id="rId923" Type="http://schemas.openxmlformats.org/officeDocument/2006/relationships/image" Target="../media/image6569.png"/><Relationship Id="rId1553" Type="http://schemas.openxmlformats.org/officeDocument/2006/relationships/customXml" Target="../ink/ink7750.xml"/><Relationship Id="rId1760" Type="http://schemas.openxmlformats.org/officeDocument/2006/relationships/image" Target="../media/image6969.png"/><Relationship Id="rId1858" Type="http://schemas.openxmlformats.org/officeDocument/2006/relationships/image" Target="../media/image7016.png"/><Relationship Id="rId52" Type="http://schemas.openxmlformats.org/officeDocument/2006/relationships/customXml" Target="../ink/ink6991.xml"/><Relationship Id="rId1206" Type="http://schemas.openxmlformats.org/officeDocument/2006/relationships/customXml" Target="../ink/ink7572.xml"/><Relationship Id="rId1413" Type="http://schemas.openxmlformats.org/officeDocument/2006/relationships/image" Target="../media/image6798.png"/><Relationship Id="rId1620" Type="http://schemas.openxmlformats.org/officeDocument/2006/relationships/image" Target="../media/image6899.png"/><Relationship Id="rId1718" Type="http://schemas.openxmlformats.org/officeDocument/2006/relationships/image" Target="../media/image6948.png"/><Relationship Id="rId1925" Type="http://schemas.openxmlformats.org/officeDocument/2006/relationships/customXml" Target="../ink/ink7946.xml"/><Relationship Id="rId299" Type="http://schemas.openxmlformats.org/officeDocument/2006/relationships/customXml" Target="../ink/ink7115.xml"/><Relationship Id="rId2187" Type="http://schemas.openxmlformats.org/officeDocument/2006/relationships/image" Target="../media/image7147.png"/><Relationship Id="rId2394" Type="http://schemas.openxmlformats.org/officeDocument/2006/relationships/customXml" Target="../ink/ink8223.xml"/><Relationship Id="rId159" Type="http://schemas.openxmlformats.org/officeDocument/2006/relationships/customXml" Target="../ink/ink7045.xml"/><Relationship Id="rId366" Type="http://schemas.openxmlformats.org/officeDocument/2006/relationships/image" Target="../media/image6293.png"/><Relationship Id="rId573" Type="http://schemas.openxmlformats.org/officeDocument/2006/relationships/customXml" Target="../ink/ink7252.xml"/><Relationship Id="rId780" Type="http://schemas.openxmlformats.org/officeDocument/2006/relationships/image" Target="../media/image4226.png"/><Relationship Id="rId2047" Type="http://schemas.openxmlformats.org/officeDocument/2006/relationships/image" Target="../media/image7089.png"/><Relationship Id="rId2254" Type="http://schemas.openxmlformats.org/officeDocument/2006/relationships/customXml" Target="../ink/ink8140.xml"/><Relationship Id="rId226" Type="http://schemas.openxmlformats.org/officeDocument/2006/relationships/image" Target="../media/image6224.png"/><Relationship Id="rId433" Type="http://schemas.openxmlformats.org/officeDocument/2006/relationships/customXml" Target="../ink/ink7182.xml"/><Relationship Id="rId878" Type="http://schemas.openxmlformats.org/officeDocument/2006/relationships/customXml" Target="../ink/ink7405.xml"/><Relationship Id="rId1063" Type="http://schemas.openxmlformats.org/officeDocument/2006/relationships/customXml" Target="../ink/ink7499.xml"/><Relationship Id="rId1270" Type="http://schemas.openxmlformats.org/officeDocument/2006/relationships/customXml" Target="../ink/ink7604.xml"/><Relationship Id="rId2114" Type="http://schemas.openxmlformats.org/officeDocument/2006/relationships/image" Target="../media/image7112.png"/><Relationship Id="rId640" Type="http://schemas.openxmlformats.org/officeDocument/2006/relationships/image" Target="../media/image6429.png"/><Relationship Id="rId738" Type="http://schemas.openxmlformats.org/officeDocument/2006/relationships/image" Target="../media/image6478.png"/><Relationship Id="rId945" Type="http://schemas.openxmlformats.org/officeDocument/2006/relationships/image" Target="../media/image6580.png"/><Relationship Id="rId1368" Type="http://schemas.openxmlformats.org/officeDocument/2006/relationships/image" Target="../media/image6777.png"/><Relationship Id="rId1575" Type="http://schemas.openxmlformats.org/officeDocument/2006/relationships/customXml" Target="../ink/ink7761.xml"/><Relationship Id="rId1782" Type="http://schemas.openxmlformats.org/officeDocument/2006/relationships/image" Target="../media/image6980.png"/><Relationship Id="rId2321" Type="http://schemas.openxmlformats.org/officeDocument/2006/relationships/customXml" Target="../ink/ink8185.xml"/><Relationship Id="rId74" Type="http://schemas.openxmlformats.org/officeDocument/2006/relationships/customXml" Target="../ink/ink7002.xml"/><Relationship Id="rId500" Type="http://schemas.openxmlformats.org/officeDocument/2006/relationships/image" Target="../media/image6360.png"/><Relationship Id="rId805" Type="http://schemas.openxmlformats.org/officeDocument/2006/relationships/image" Target="../media/image6510.png"/><Relationship Id="rId1130" Type="http://schemas.openxmlformats.org/officeDocument/2006/relationships/image" Target="../media/image6666.png"/><Relationship Id="rId1228" Type="http://schemas.openxmlformats.org/officeDocument/2006/relationships/customXml" Target="../ink/ink7583.xml"/><Relationship Id="rId1435" Type="http://schemas.openxmlformats.org/officeDocument/2006/relationships/image" Target="../media/image6809.png"/><Relationship Id="rId1642" Type="http://schemas.openxmlformats.org/officeDocument/2006/relationships/image" Target="../media/image6910.png"/><Relationship Id="rId1947" Type="http://schemas.openxmlformats.org/officeDocument/2006/relationships/customXml" Target="../ink/ink7959.xml"/><Relationship Id="rId1502" Type="http://schemas.openxmlformats.org/officeDocument/2006/relationships/image" Target="../media/image6840.png"/><Relationship Id="rId1807" Type="http://schemas.openxmlformats.org/officeDocument/2006/relationships/customXml" Target="../ink/ink7877.xml"/><Relationship Id="rId290" Type="http://schemas.openxmlformats.org/officeDocument/2006/relationships/image" Target="../media/image6256.png"/><Relationship Id="rId388" Type="http://schemas.openxmlformats.org/officeDocument/2006/relationships/image" Target="../media/image6304.png"/><Relationship Id="rId2069" Type="http://schemas.openxmlformats.org/officeDocument/2006/relationships/image" Target="../media/image7098.png"/><Relationship Id="rId150" Type="http://schemas.openxmlformats.org/officeDocument/2006/relationships/image" Target="../media/image6187.png"/><Relationship Id="rId595" Type="http://schemas.openxmlformats.org/officeDocument/2006/relationships/customXml" Target="../ink/ink7263.xml"/><Relationship Id="rId2276" Type="http://schemas.openxmlformats.org/officeDocument/2006/relationships/image" Target="../media/image7182.png"/><Relationship Id="rId248" Type="http://schemas.openxmlformats.org/officeDocument/2006/relationships/image" Target="../media/image6235.png"/><Relationship Id="rId455" Type="http://schemas.openxmlformats.org/officeDocument/2006/relationships/customXml" Target="../ink/ink7193.xml"/><Relationship Id="rId662" Type="http://schemas.openxmlformats.org/officeDocument/2006/relationships/image" Target="../media/image6440.png"/><Relationship Id="rId1085" Type="http://schemas.openxmlformats.org/officeDocument/2006/relationships/customXml" Target="../ink/ink7510.xml"/><Relationship Id="rId1292" Type="http://schemas.openxmlformats.org/officeDocument/2006/relationships/customXml" Target="../ink/ink7615.xml"/><Relationship Id="rId2136" Type="http://schemas.openxmlformats.org/officeDocument/2006/relationships/image" Target="../media/image7122.png"/><Relationship Id="rId2343" Type="http://schemas.openxmlformats.org/officeDocument/2006/relationships/image" Target="../media/image7207.png"/><Relationship Id="rId108" Type="http://schemas.openxmlformats.org/officeDocument/2006/relationships/image" Target="../media/image6166.png"/><Relationship Id="rId315" Type="http://schemas.openxmlformats.org/officeDocument/2006/relationships/customXml" Target="../ink/ink7123.xml"/><Relationship Id="rId522" Type="http://schemas.openxmlformats.org/officeDocument/2006/relationships/image" Target="../media/image6371.png"/><Relationship Id="rId967" Type="http://schemas.openxmlformats.org/officeDocument/2006/relationships/image" Target="../media/image6591.png"/><Relationship Id="rId1152" Type="http://schemas.openxmlformats.org/officeDocument/2006/relationships/image" Target="../media/image6677.png"/><Relationship Id="rId1597" Type="http://schemas.openxmlformats.org/officeDocument/2006/relationships/customXml" Target="../ink/ink7772.xml"/><Relationship Id="rId2203" Type="http://schemas.openxmlformats.org/officeDocument/2006/relationships/image" Target="../media/image7155.png"/><Relationship Id="rId96" Type="http://schemas.openxmlformats.org/officeDocument/2006/relationships/image" Target="../media/image6160.png"/><Relationship Id="rId827" Type="http://schemas.openxmlformats.org/officeDocument/2006/relationships/image" Target="../media/image6521.png"/><Relationship Id="rId1012" Type="http://schemas.openxmlformats.org/officeDocument/2006/relationships/customXml" Target="../ink/ink7472.xml"/><Relationship Id="rId1457" Type="http://schemas.openxmlformats.org/officeDocument/2006/relationships/image" Target="../media/image6818.png"/><Relationship Id="rId1664" Type="http://schemas.openxmlformats.org/officeDocument/2006/relationships/image" Target="../media/image6921.png"/><Relationship Id="rId1871" Type="http://schemas.openxmlformats.org/officeDocument/2006/relationships/customXml" Target="../ink/ink7913.xml"/><Relationship Id="rId1317" Type="http://schemas.openxmlformats.org/officeDocument/2006/relationships/image" Target="../media/image6752.png"/><Relationship Id="rId1524" Type="http://schemas.openxmlformats.org/officeDocument/2006/relationships/image" Target="../media/image6851.png"/><Relationship Id="rId1731" Type="http://schemas.openxmlformats.org/officeDocument/2006/relationships/customXml" Target="../ink/ink7839.xml"/><Relationship Id="rId1969" Type="http://schemas.openxmlformats.org/officeDocument/2006/relationships/image" Target="../media/image7058.png"/><Relationship Id="rId23" Type="http://schemas.openxmlformats.org/officeDocument/2006/relationships/image" Target="../media/image6124.png"/><Relationship Id="rId1829" Type="http://schemas.openxmlformats.org/officeDocument/2006/relationships/customXml" Target="../ink/ink7888.xml"/><Relationship Id="rId2298" Type="http://schemas.openxmlformats.org/officeDocument/2006/relationships/image" Target="../media/image7190.png"/><Relationship Id="rId172" Type="http://schemas.openxmlformats.org/officeDocument/2006/relationships/image" Target="../media/image6198.png"/><Relationship Id="rId477" Type="http://schemas.openxmlformats.org/officeDocument/2006/relationships/customXml" Target="../ink/ink7204.xml"/><Relationship Id="rId684" Type="http://schemas.openxmlformats.org/officeDocument/2006/relationships/image" Target="../media/image6451.png"/><Relationship Id="rId2060" Type="http://schemas.openxmlformats.org/officeDocument/2006/relationships/image" Target="../media/image7094.png"/><Relationship Id="rId2158" Type="http://schemas.openxmlformats.org/officeDocument/2006/relationships/image" Target="../media/image7133.png"/><Relationship Id="rId2365" Type="http://schemas.openxmlformats.org/officeDocument/2006/relationships/image" Target="../media/image7218.png"/><Relationship Id="rId337" Type="http://schemas.openxmlformats.org/officeDocument/2006/relationships/customXml" Target="../ink/ink7134.xml"/><Relationship Id="rId891" Type="http://schemas.openxmlformats.org/officeDocument/2006/relationships/image" Target="../media/image6553.png"/><Relationship Id="rId989" Type="http://schemas.openxmlformats.org/officeDocument/2006/relationships/image" Target="../media/image6601.png"/><Relationship Id="rId2018" Type="http://schemas.openxmlformats.org/officeDocument/2006/relationships/image" Target="../media/image7079.png"/><Relationship Id="rId544" Type="http://schemas.openxmlformats.org/officeDocument/2006/relationships/image" Target="../media/image6381.png"/><Relationship Id="rId751" Type="http://schemas.openxmlformats.org/officeDocument/2006/relationships/customXml" Target="../ink/ink7341.xml"/><Relationship Id="rId849" Type="http://schemas.openxmlformats.org/officeDocument/2006/relationships/image" Target="../media/image6532.png"/><Relationship Id="rId1174" Type="http://schemas.openxmlformats.org/officeDocument/2006/relationships/image" Target="../media/image2744.png"/><Relationship Id="rId1381" Type="http://schemas.openxmlformats.org/officeDocument/2006/relationships/customXml" Target="../ink/ink7660.xml"/><Relationship Id="rId1479" Type="http://schemas.openxmlformats.org/officeDocument/2006/relationships/image" Target="../media/image6829.png"/><Relationship Id="rId1686" Type="http://schemas.openxmlformats.org/officeDocument/2006/relationships/image" Target="../media/image6932.png"/><Relationship Id="rId2225" Type="http://schemas.openxmlformats.org/officeDocument/2006/relationships/image" Target="../media/image7164.png"/><Relationship Id="rId404" Type="http://schemas.openxmlformats.org/officeDocument/2006/relationships/image" Target="../media/image6312.png"/><Relationship Id="rId611" Type="http://schemas.openxmlformats.org/officeDocument/2006/relationships/customXml" Target="../ink/ink7271.xml"/><Relationship Id="rId1034" Type="http://schemas.openxmlformats.org/officeDocument/2006/relationships/customXml" Target="../ink/ink7483.xml"/><Relationship Id="rId1241" Type="http://schemas.openxmlformats.org/officeDocument/2006/relationships/image" Target="../media/image6715.png"/><Relationship Id="rId1339" Type="http://schemas.openxmlformats.org/officeDocument/2006/relationships/image" Target="../media/image6763.png"/><Relationship Id="rId1893" Type="http://schemas.openxmlformats.org/officeDocument/2006/relationships/image" Target="../media/image7028.png"/><Relationship Id="rId709" Type="http://schemas.openxmlformats.org/officeDocument/2006/relationships/customXml" Target="../ink/ink7320.xml"/><Relationship Id="rId916" Type="http://schemas.openxmlformats.org/officeDocument/2006/relationships/customXml" Target="../ink/ink7424.xml"/><Relationship Id="rId1101" Type="http://schemas.openxmlformats.org/officeDocument/2006/relationships/image" Target="../media/image6652.png"/><Relationship Id="rId1546" Type="http://schemas.openxmlformats.org/officeDocument/2006/relationships/image" Target="../media/image6862.png"/><Relationship Id="rId1753" Type="http://schemas.openxmlformats.org/officeDocument/2006/relationships/customXml" Target="../ink/ink7850.xml"/><Relationship Id="rId1960" Type="http://schemas.openxmlformats.org/officeDocument/2006/relationships/image" Target="../media/image7054.png"/><Relationship Id="rId45" Type="http://schemas.openxmlformats.org/officeDocument/2006/relationships/image" Target="../media/image6135.png"/><Relationship Id="rId1406" Type="http://schemas.openxmlformats.org/officeDocument/2006/relationships/image" Target="../media/image6795.png"/><Relationship Id="rId1613" Type="http://schemas.openxmlformats.org/officeDocument/2006/relationships/customXml" Target="../ink/ink7780.xml"/><Relationship Id="rId1820" Type="http://schemas.openxmlformats.org/officeDocument/2006/relationships/image" Target="../media/image6999.png"/><Relationship Id="rId194" Type="http://schemas.openxmlformats.org/officeDocument/2006/relationships/image" Target="../media/image6209.png"/><Relationship Id="rId1918" Type="http://schemas.openxmlformats.org/officeDocument/2006/relationships/customXml" Target="../ink/ink7941.xml"/><Relationship Id="rId2082" Type="http://schemas.openxmlformats.org/officeDocument/2006/relationships/customXml" Target="../ink/ink8042.xml"/><Relationship Id="rId261" Type="http://schemas.openxmlformats.org/officeDocument/2006/relationships/customXml" Target="../ink/ink7096.xml"/><Relationship Id="rId499" Type="http://schemas.openxmlformats.org/officeDocument/2006/relationships/customXml" Target="../ink/ink7215.xml"/><Relationship Id="rId2387" Type="http://schemas.openxmlformats.org/officeDocument/2006/relationships/image" Target="../media/image7229.png"/><Relationship Id="rId359" Type="http://schemas.openxmlformats.org/officeDocument/2006/relationships/customXml" Target="../ink/ink7145.xml"/><Relationship Id="rId566" Type="http://schemas.openxmlformats.org/officeDocument/2006/relationships/image" Target="../media/image6392.png"/><Relationship Id="rId773" Type="http://schemas.openxmlformats.org/officeDocument/2006/relationships/customXml" Target="../ink/ink7352.xml"/><Relationship Id="rId1196" Type="http://schemas.openxmlformats.org/officeDocument/2006/relationships/customXml" Target="../ink/ink7567.xml"/><Relationship Id="rId2247" Type="http://schemas.openxmlformats.org/officeDocument/2006/relationships/customXml" Target="../ink/ink8136.xml"/><Relationship Id="rId121" Type="http://schemas.openxmlformats.org/officeDocument/2006/relationships/customXml" Target="../ink/ink7026.xml"/><Relationship Id="rId219" Type="http://schemas.openxmlformats.org/officeDocument/2006/relationships/customXml" Target="../ink/ink7075.xml"/><Relationship Id="rId426" Type="http://schemas.openxmlformats.org/officeDocument/2006/relationships/image" Target="../media/image6323.png"/><Relationship Id="rId633" Type="http://schemas.openxmlformats.org/officeDocument/2006/relationships/customXml" Target="../ink/ink7282.xml"/><Relationship Id="rId980" Type="http://schemas.openxmlformats.org/officeDocument/2006/relationships/customXml" Target="../ink/ink7456.xml"/><Relationship Id="rId1056" Type="http://schemas.openxmlformats.org/officeDocument/2006/relationships/customXml" Target="../ink/ink7495.xml"/><Relationship Id="rId1263" Type="http://schemas.openxmlformats.org/officeDocument/2006/relationships/image" Target="../media/image6725.png"/><Relationship Id="rId2107" Type="http://schemas.openxmlformats.org/officeDocument/2006/relationships/customXml" Target="../ink/ink8059.xml"/><Relationship Id="rId2314" Type="http://schemas.openxmlformats.org/officeDocument/2006/relationships/customXml" Target="../ink/ink8180.xml"/><Relationship Id="rId840" Type="http://schemas.openxmlformats.org/officeDocument/2006/relationships/customXml" Target="../ink/ink7386.xml"/><Relationship Id="rId938" Type="http://schemas.openxmlformats.org/officeDocument/2006/relationships/customXml" Target="../ink/ink7435.xml"/><Relationship Id="rId1470" Type="http://schemas.openxmlformats.org/officeDocument/2006/relationships/customXml" Target="../ink/ink7708.xml"/><Relationship Id="rId1568" Type="http://schemas.openxmlformats.org/officeDocument/2006/relationships/image" Target="../media/image6873.png"/><Relationship Id="rId1775" Type="http://schemas.openxmlformats.org/officeDocument/2006/relationships/customXml" Target="../ink/ink7861.xml"/><Relationship Id="rId67" Type="http://schemas.openxmlformats.org/officeDocument/2006/relationships/image" Target="../media/image6146.png"/><Relationship Id="rId700" Type="http://schemas.openxmlformats.org/officeDocument/2006/relationships/image" Target="../media/image6459.png"/><Relationship Id="rId1123" Type="http://schemas.openxmlformats.org/officeDocument/2006/relationships/customXml" Target="../ink/ink7530.xml"/><Relationship Id="rId1330" Type="http://schemas.openxmlformats.org/officeDocument/2006/relationships/customXml" Target="../ink/ink7634.xml"/><Relationship Id="rId1428" Type="http://schemas.openxmlformats.org/officeDocument/2006/relationships/customXml" Target="../ink/ink7685.xml"/><Relationship Id="rId1635" Type="http://schemas.openxmlformats.org/officeDocument/2006/relationships/customXml" Target="../ink/ink7791.xml"/><Relationship Id="rId1982" Type="http://schemas.openxmlformats.org/officeDocument/2006/relationships/customXml" Target="../ink/ink7980.xml"/><Relationship Id="rId1842" Type="http://schemas.openxmlformats.org/officeDocument/2006/relationships/customXml" Target="../ink/ink7895.xml"/><Relationship Id="rId1702" Type="http://schemas.openxmlformats.org/officeDocument/2006/relationships/image" Target="../media/image6940.png"/><Relationship Id="rId283" Type="http://schemas.openxmlformats.org/officeDocument/2006/relationships/customXml" Target="../ink/ink7107.xml"/><Relationship Id="rId490" Type="http://schemas.openxmlformats.org/officeDocument/2006/relationships/image" Target="../media/image6355.png"/><Relationship Id="rId2171" Type="http://schemas.openxmlformats.org/officeDocument/2006/relationships/customXml" Target="../ink/ink8093.xml"/><Relationship Id="rId143" Type="http://schemas.openxmlformats.org/officeDocument/2006/relationships/customXml" Target="../ink/ink7037.xml"/><Relationship Id="rId350" Type="http://schemas.openxmlformats.org/officeDocument/2006/relationships/image" Target="../media/image6285.png"/><Relationship Id="rId588" Type="http://schemas.openxmlformats.org/officeDocument/2006/relationships/image" Target="../media/image6403.png"/><Relationship Id="rId795" Type="http://schemas.openxmlformats.org/officeDocument/2006/relationships/image" Target="../media/image6505.png"/><Relationship Id="rId2031" Type="http://schemas.openxmlformats.org/officeDocument/2006/relationships/image" Target="../media/image7084.png"/><Relationship Id="rId2269" Type="http://schemas.openxmlformats.org/officeDocument/2006/relationships/customXml" Target="../ink/ink8151.xml"/><Relationship Id="rId9" Type="http://schemas.openxmlformats.org/officeDocument/2006/relationships/image" Target="../media/image6117.png"/><Relationship Id="rId210" Type="http://schemas.openxmlformats.org/officeDocument/2006/relationships/image" Target="../media/image6216.png"/><Relationship Id="rId448" Type="http://schemas.openxmlformats.org/officeDocument/2006/relationships/image" Target="../media/image6334.png"/><Relationship Id="rId655" Type="http://schemas.openxmlformats.org/officeDocument/2006/relationships/customXml" Target="../ink/ink7293.xml"/><Relationship Id="rId862" Type="http://schemas.openxmlformats.org/officeDocument/2006/relationships/customXml" Target="../ink/ink7397.xml"/><Relationship Id="rId1078" Type="http://schemas.openxmlformats.org/officeDocument/2006/relationships/image" Target="../media/image6642.png"/><Relationship Id="rId1285" Type="http://schemas.openxmlformats.org/officeDocument/2006/relationships/image" Target="../media/image6736.png"/><Relationship Id="rId1492" Type="http://schemas.openxmlformats.org/officeDocument/2006/relationships/customXml" Target="../ink/ink7719.xml"/><Relationship Id="rId2129" Type="http://schemas.openxmlformats.org/officeDocument/2006/relationships/customXml" Target="../ink/ink8072.xml"/><Relationship Id="rId2336" Type="http://schemas.openxmlformats.org/officeDocument/2006/relationships/image" Target="../media/image7204.png"/><Relationship Id="rId308" Type="http://schemas.openxmlformats.org/officeDocument/2006/relationships/image" Target="../media/image6264.png"/><Relationship Id="rId515" Type="http://schemas.openxmlformats.org/officeDocument/2006/relationships/customXml" Target="../ink/ink7223.xml"/><Relationship Id="rId722" Type="http://schemas.openxmlformats.org/officeDocument/2006/relationships/image" Target="../media/image6470.png"/><Relationship Id="rId1145" Type="http://schemas.openxmlformats.org/officeDocument/2006/relationships/customXml" Target="../ink/ink7541.xml"/><Relationship Id="rId1352" Type="http://schemas.openxmlformats.org/officeDocument/2006/relationships/image" Target="../media/image6769.png"/><Relationship Id="rId1797" Type="http://schemas.openxmlformats.org/officeDocument/2006/relationships/customXml" Target="../ink/ink7872.xml"/><Relationship Id="rId2403" Type="http://schemas.openxmlformats.org/officeDocument/2006/relationships/image" Target="../media/image7237.png"/><Relationship Id="rId89" Type="http://schemas.openxmlformats.org/officeDocument/2006/relationships/customXml" Target="../ink/ink7010.xml"/><Relationship Id="rId1005" Type="http://schemas.openxmlformats.org/officeDocument/2006/relationships/image" Target="../media/image6609.png"/><Relationship Id="rId1212" Type="http://schemas.openxmlformats.org/officeDocument/2006/relationships/customXml" Target="../ink/ink7575.xml"/><Relationship Id="rId1657" Type="http://schemas.openxmlformats.org/officeDocument/2006/relationships/customXml" Target="../ink/ink7802.xml"/><Relationship Id="rId1864" Type="http://schemas.openxmlformats.org/officeDocument/2006/relationships/image" Target="../media/image7018.png"/><Relationship Id="rId1517" Type="http://schemas.openxmlformats.org/officeDocument/2006/relationships/customXml" Target="../ink/ink7732.xml"/><Relationship Id="rId1724" Type="http://schemas.openxmlformats.org/officeDocument/2006/relationships/image" Target="../media/image6951.png"/><Relationship Id="rId16" Type="http://schemas.openxmlformats.org/officeDocument/2006/relationships/customXml" Target="../ink/ink6973.xml"/><Relationship Id="rId1931" Type="http://schemas.openxmlformats.org/officeDocument/2006/relationships/customXml" Target="../ink/ink7949.xml"/><Relationship Id="rId2193" Type="http://schemas.openxmlformats.org/officeDocument/2006/relationships/image" Target="../media/image7150.png"/><Relationship Id="rId165" Type="http://schemas.openxmlformats.org/officeDocument/2006/relationships/customXml" Target="../ink/ink7048.xml"/><Relationship Id="rId372" Type="http://schemas.openxmlformats.org/officeDocument/2006/relationships/image" Target="../media/image6296.png"/><Relationship Id="rId677" Type="http://schemas.openxmlformats.org/officeDocument/2006/relationships/customXml" Target="../ink/ink7304.xml"/><Relationship Id="rId2053" Type="http://schemas.openxmlformats.org/officeDocument/2006/relationships/customXml" Target="../ink/ink8024.xml"/><Relationship Id="rId2260" Type="http://schemas.openxmlformats.org/officeDocument/2006/relationships/customXml" Target="../ink/ink8145.xml"/><Relationship Id="rId2358" Type="http://schemas.openxmlformats.org/officeDocument/2006/relationships/customXml" Target="../ink/ink8205.xml"/><Relationship Id="rId232" Type="http://schemas.openxmlformats.org/officeDocument/2006/relationships/image" Target="../media/image6227.png"/><Relationship Id="rId884" Type="http://schemas.openxmlformats.org/officeDocument/2006/relationships/customXml" Target="../ink/ink7408.xml"/><Relationship Id="rId2120" Type="http://schemas.openxmlformats.org/officeDocument/2006/relationships/customXml" Target="../ink/ink8067.xml"/><Relationship Id="rId537" Type="http://schemas.openxmlformats.org/officeDocument/2006/relationships/customXml" Target="../ink/ink7234.xml"/><Relationship Id="rId744" Type="http://schemas.openxmlformats.org/officeDocument/2006/relationships/image" Target="../media/image6481.png"/><Relationship Id="rId951" Type="http://schemas.openxmlformats.org/officeDocument/2006/relationships/image" Target="../media/image6583.png"/><Relationship Id="rId1167" Type="http://schemas.openxmlformats.org/officeDocument/2006/relationships/customXml" Target="../ink/ink7552.xml"/><Relationship Id="rId1374" Type="http://schemas.openxmlformats.org/officeDocument/2006/relationships/image" Target="../media/image6780.png"/><Relationship Id="rId1581" Type="http://schemas.openxmlformats.org/officeDocument/2006/relationships/customXml" Target="../ink/ink7764.xml"/><Relationship Id="rId1679" Type="http://schemas.openxmlformats.org/officeDocument/2006/relationships/customXml" Target="../ink/ink7813.xml"/><Relationship Id="rId2218" Type="http://schemas.openxmlformats.org/officeDocument/2006/relationships/customXml" Target="../ink/ink8119.xml"/><Relationship Id="rId80" Type="http://schemas.openxmlformats.org/officeDocument/2006/relationships/customXml" Target="../ink/ink7005.xml"/><Relationship Id="rId604" Type="http://schemas.openxmlformats.org/officeDocument/2006/relationships/image" Target="../media/image6411.png"/><Relationship Id="rId811" Type="http://schemas.openxmlformats.org/officeDocument/2006/relationships/image" Target="../media/image6513.png"/><Relationship Id="rId1027" Type="http://schemas.openxmlformats.org/officeDocument/2006/relationships/image" Target="../media/image6619.png"/><Relationship Id="rId1234" Type="http://schemas.openxmlformats.org/officeDocument/2006/relationships/customXml" Target="../ink/ink7586.xml"/><Relationship Id="rId1441" Type="http://schemas.openxmlformats.org/officeDocument/2006/relationships/customXml" Target="../ink/ink7692.xml"/><Relationship Id="rId1886" Type="http://schemas.openxmlformats.org/officeDocument/2006/relationships/customXml" Target="../ink/ink7922.xml"/><Relationship Id="rId909" Type="http://schemas.openxmlformats.org/officeDocument/2006/relationships/image" Target="../media/image6562.png"/><Relationship Id="rId1301" Type="http://schemas.openxmlformats.org/officeDocument/2006/relationships/image" Target="../media/image6744.png"/><Relationship Id="rId1539" Type="http://schemas.openxmlformats.org/officeDocument/2006/relationships/customXml" Target="../ink/ink7743.xml"/><Relationship Id="rId1746" Type="http://schemas.openxmlformats.org/officeDocument/2006/relationships/image" Target="../media/image6962.png"/><Relationship Id="rId1953" Type="http://schemas.openxmlformats.org/officeDocument/2006/relationships/image" Target="../media/image7052.png"/><Relationship Id="rId38" Type="http://schemas.openxmlformats.org/officeDocument/2006/relationships/customXml" Target="../ink/ink6984.xml"/><Relationship Id="rId1606" Type="http://schemas.openxmlformats.org/officeDocument/2006/relationships/image" Target="../media/image6892.png"/><Relationship Id="rId1813" Type="http://schemas.openxmlformats.org/officeDocument/2006/relationships/customXml" Target="../ink/ink7880.xml"/><Relationship Id="rId187" Type="http://schemas.openxmlformats.org/officeDocument/2006/relationships/customXml" Target="../ink/ink7059.xml"/><Relationship Id="rId394" Type="http://schemas.openxmlformats.org/officeDocument/2006/relationships/image" Target="../media/image6307.png"/><Relationship Id="rId2075" Type="http://schemas.openxmlformats.org/officeDocument/2006/relationships/customXml" Target="../ink/ink8037.xml"/><Relationship Id="rId2282" Type="http://schemas.openxmlformats.org/officeDocument/2006/relationships/image" Target="../media/image7183.png"/><Relationship Id="rId254" Type="http://schemas.openxmlformats.org/officeDocument/2006/relationships/image" Target="../media/image6238.png"/><Relationship Id="rId699" Type="http://schemas.openxmlformats.org/officeDocument/2006/relationships/customXml" Target="../ink/ink7315.xml"/><Relationship Id="rId1091" Type="http://schemas.openxmlformats.org/officeDocument/2006/relationships/image" Target="../media/image2550.png"/><Relationship Id="rId114" Type="http://schemas.openxmlformats.org/officeDocument/2006/relationships/image" Target="../media/image6169.png"/><Relationship Id="rId461" Type="http://schemas.openxmlformats.org/officeDocument/2006/relationships/customXml" Target="../ink/ink7196.xml"/><Relationship Id="rId559" Type="http://schemas.openxmlformats.org/officeDocument/2006/relationships/customXml" Target="../ink/ink7245.xml"/><Relationship Id="rId766" Type="http://schemas.openxmlformats.org/officeDocument/2006/relationships/image" Target="../media/image6492.png"/><Relationship Id="rId1189" Type="http://schemas.openxmlformats.org/officeDocument/2006/relationships/customXml" Target="../ink/ink7563.xml"/><Relationship Id="rId1396" Type="http://schemas.openxmlformats.org/officeDocument/2006/relationships/image" Target="../media/image6790.png"/><Relationship Id="rId2142" Type="http://schemas.openxmlformats.org/officeDocument/2006/relationships/image" Target="../media/image7125.png"/><Relationship Id="rId321" Type="http://schemas.openxmlformats.org/officeDocument/2006/relationships/customXml" Target="../ink/ink7126.xml"/><Relationship Id="rId419" Type="http://schemas.openxmlformats.org/officeDocument/2006/relationships/customXml" Target="../ink/ink7175.xml"/><Relationship Id="rId626" Type="http://schemas.openxmlformats.org/officeDocument/2006/relationships/image" Target="../media/image6422.png"/><Relationship Id="rId973" Type="http://schemas.openxmlformats.org/officeDocument/2006/relationships/image" Target="../media/image2558.png"/><Relationship Id="rId1049" Type="http://schemas.openxmlformats.org/officeDocument/2006/relationships/image" Target="../media/image6629.png"/><Relationship Id="rId1256" Type="http://schemas.openxmlformats.org/officeDocument/2006/relationships/customXml" Target="../ink/ink7597.xml"/><Relationship Id="rId2002" Type="http://schemas.openxmlformats.org/officeDocument/2006/relationships/customXml" Target="../ink/ink7991.xml"/><Relationship Id="rId2307" Type="http://schemas.openxmlformats.org/officeDocument/2006/relationships/image" Target="../media/image7194.png"/><Relationship Id="rId833" Type="http://schemas.openxmlformats.org/officeDocument/2006/relationships/image" Target="../media/image6524.png"/><Relationship Id="rId1116" Type="http://schemas.openxmlformats.org/officeDocument/2006/relationships/image" Target="../media/image6659.png"/><Relationship Id="rId1463" Type="http://schemas.openxmlformats.org/officeDocument/2006/relationships/image" Target="../media/image6821.png"/><Relationship Id="rId1670" Type="http://schemas.openxmlformats.org/officeDocument/2006/relationships/image" Target="../media/image6924.png"/><Relationship Id="rId1768" Type="http://schemas.openxmlformats.org/officeDocument/2006/relationships/image" Target="../media/image6973.png"/><Relationship Id="rId900" Type="http://schemas.openxmlformats.org/officeDocument/2006/relationships/customXml" Target="../ink/ink7416.xml"/><Relationship Id="rId1323" Type="http://schemas.openxmlformats.org/officeDocument/2006/relationships/image" Target="../media/image6755.png"/><Relationship Id="rId1530" Type="http://schemas.openxmlformats.org/officeDocument/2006/relationships/image" Target="../media/image6854.png"/><Relationship Id="rId1628" Type="http://schemas.openxmlformats.org/officeDocument/2006/relationships/image" Target="../media/image6903.png"/><Relationship Id="rId1975" Type="http://schemas.openxmlformats.org/officeDocument/2006/relationships/customXml" Target="../ink/ink7976.xml"/><Relationship Id="rId1835" Type="http://schemas.openxmlformats.org/officeDocument/2006/relationships/image" Target="../media/image7006.png"/><Relationship Id="rId1902" Type="http://schemas.openxmlformats.org/officeDocument/2006/relationships/customXml" Target="../ink/ink7932.xml"/><Relationship Id="rId2097" Type="http://schemas.openxmlformats.org/officeDocument/2006/relationships/image" Target="../media/image7106.png"/><Relationship Id="rId276" Type="http://schemas.openxmlformats.org/officeDocument/2006/relationships/image" Target="../media/image6249.png"/><Relationship Id="rId483" Type="http://schemas.openxmlformats.org/officeDocument/2006/relationships/customXml" Target="../ink/ink7207.xml"/><Relationship Id="rId690" Type="http://schemas.openxmlformats.org/officeDocument/2006/relationships/image" Target="../media/image6454.png"/><Relationship Id="rId2164" Type="http://schemas.openxmlformats.org/officeDocument/2006/relationships/image" Target="../media/image7136.png"/><Relationship Id="rId2371" Type="http://schemas.openxmlformats.org/officeDocument/2006/relationships/image" Target="../media/image7221.png"/><Relationship Id="rId136" Type="http://schemas.openxmlformats.org/officeDocument/2006/relationships/image" Target="../media/image6180.png"/><Relationship Id="rId343" Type="http://schemas.openxmlformats.org/officeDocument/2006/relationships/customXml" Target="../ink/ink7137.xml"/><Relationship Id="rId550" Type="http://schemas.openxmlformats.org/officeDocument/2006/relationships/image" Target="../media/image6384.png"/><Relationship Id="rId788" Type="http://schemas.openxmlformats.org/officeDocument/2006/relationships/customXml" Target="../ink/ink7360.xml"/><Relationship Id="rId995" Type="http://schemas.openxmlformats.org/officeDocument/2006/relationships/image" Target="../media/image6604.png"/><Relationship Id="rId1180" Type="http://schemas.openxmlformats.org/officeDocument/2006/relationships/image" Target="../media/image5352.png"/><Relationship Id="rId2024" Type="http://schemas.openxmlformats.org/officeDocument/2006/relationships/customXml" Target="../ink/ink8004.xml"/><Relationship Id="rId2231" Type="http://schemas.openxmlformats.org/officeDocument/2006/relationships/customXml" Target="../ink/ink8126.xml"/><Relationship Id="rId203" Type="http://schemas.openxmlformats.org/officeDocument/2006/relationships/customXml" Target="../ink/ink7067.xml"/><Relationship Id="rId648" Type="http://schemas.openxmlformats.org/officeDocument/2006/relationships/image" Target="../media/image6433.png"/><Relationship Id="rId855" Type="http://schemas.openxmlformats.org/officeDocument/2006/relationships/image" Target="../media/image6535.png"/><Relationship Id="rId1040" Type="http://schemas.openxmlformats.org/officeDocument/2006/relationships/image" Target="../media/image6625.png"/><Relationship Id="rId1278" Type="http://schemas.openxmlformats.org/officeDocument/2006/relationships/customXml" Target="../ink/ink7608.xml"/><Relationship Id="rId1485" Type="http://schemas.openxmlformats.org/officeDocument/2006/relationships/image" Target="../media/image6832.png"/><Relationship Id="rId1692" Type="http://schemas.openxmlformats.org/officeDocument/2006/relationships/image" Target="../media/image6935.png"/><Relationship Id="rId2329" Type="http://schemas.openxmlformats.org/officeDocument/2006/relationships/customXml" Target="../ink/ink8189.xml"/><Relationship Id="rId410" Type="http://schemas.openxmlformats.org/officeDocument/2006/relationships/image" Target="../media/image6315.png"/><Relationship Id="rId508" Type="http://schemas.openxmlformats.org/officeDocument/2006/relationships/image" Target="../media/image6364.png"/><Relationship Id="rId715" Type="http://schemas.openxmlformats.org/officeDocument/2006/relationships/customXml" Target="../ink/ink7323.xml"/><Relationship Id="rId922" Type="http://schemas.openxmlformats.org/officeDocument/2006/relationships/customXml" Target="../ink/ink7427.xml"/><Relationship Id="rId1138" Type="http://schemas.openxmlformats.org/officeDocument/2006/relationships/image" Target="../media/image6670.png"/><Relationship Id="rId1345" Type="http://schemas.openxmlformats.org/officeDocument/2006/relationships/image" Target="../media/image6766.png"/><Relationship Id="rId1552" Type="http://schemas.openxmlformats.org/officeDocument/2006/relationships/image" Target="../media/image6865.png"/><Relationship Id="rId1997" Type="http://schemas.openxmlformats.org/officeDocument/2006/relationships/customXml" Target="../ink/ink7988.xml"/><Relationship Id="rId1205" Type="http://schemas.openxmlformats.org/officeDocument/2006/relationships/image" Target="../media/image6698.png"/><Relationship Id="rId1857" Type="http://schemas.openxmlformats.org/officeDocument/2006/relationships/customXml" Target="../ink/ink7904.xml"/><Relationship Id="rId51" Type="http://schemas.openxmlformats.org/officeDocument/2006/relationships/image" Target="../media/image6138.png"/><Relationship Id="rId1412" Type="http://schemas.openxmlformats.org/officeDocument/2006/relationships/customXml" Target="../ink/ink7677.xml"/><Relationship Id="rId1717" Type="http://schemas.openxmlformats.org/officeDocument/2006/relationships/customXml" Target="../ink/ink7832.xml"/><Relationship Id="rId1924" Type="http://schemas.openxmlformats.org/officeDocument/2006/relationships/customXml" Target="../ink/ink7945.xml"/><Relationship Id="rId298" Type="http://schemas.openxmlformats.org/officeDocument/2006/relationships/image" Target="../media/image6259.png"/><Relationship Id="rId158" Type="http://schemas.openxmlformats.org/officeDocument/2006/relationships/image" Target="../media/image6191.png"/><Relationship Id="rId2186" Type="http://schemas.openxmlformats.org/officeDocument/2006/relationships/customXml" Target="../ink/ink8101.xml"/><Relationship Id="rId2393" Type="http://schemas.openxmlformats.org/officeDocument/2006/relationships/image" Target="../media/image7232.png"/><Relationship Id="rId365" Type="http://schemas.openxmlformats.org/officeDocument/2006/relationships/customXml" Target="../ink/ink7148.xml"/><Relationship Id="rId572" Type="http://schemas.openxmlformats.org/officeDocument/2006/relationships/image" Target="../media/image6395.png"/><Relationship Id="rId2046" Type="http://schemas.openxmlformats.org/officeDocument/2006/relationships/customXml" Target="../ink/ink8019.xml"/><Relationship Id="rId2253" Type="http://schemas.openxmlformats.org/officeDocument/2006/relationships/image" Target="../media/image7175.png"/><Relationship Id="rId225" Type="http://schemas.openxmlformats.org/officeDocument/2006/relationships/customXml" Target="../ink/ink7078.xml"/><Relationship Id="rId432" Type="http://schemas.openxmlformats.org/officeDocument/2006/relationships/image" Target="../media/image6326.png"/><Relationship Id="rId877" Type="http://schemas.openxmlformats.org/officeDocument/2006/relationships/image" Target="../media/image6546.png"/><Relationship Id="rId1062" Type="http://schemas.openxmlformats.org/officeDocument/2006/relationships/image" Target="../media/image6635.png"/><Relationship Id="rId2113" Type="http://schemas.openxmlformats.org/officeDocument/2006/relationships/customXml" Target="../ink/ink8063.xml"/><Relationship Id="rId2320" Type="http://schemas.openxmlformats.org/officeDocument/2006/relationships/image" Target="../media/image7197.png"/><Relationship Id="rId737" Type="http://schemas.openxmlformats.org/officeDocument/2006/relationships/customXml" Target="../ink/ink7334.xml"/><Relationship Id="rId944" Type="http://schemas.openxmlformats.org/officeDocument/2006/relationships/customXml" Target="../ink/ink7438.xml"/><Relationship Id="rId1367" Type="http://schemas.openxmlformats.org/officeDocument/2006/relationships/customXml" Target="../ink/ink7653.xml"/><Relationship Id="rId1574" Type="http://schemas.openxmlformats.org/officeDocument/2006/relationships/image" Target="../media/image6876.png"/><Relationship Id="rId1781" Type="http://schemas.openxmlformats.org/officeDocument/2006/relationships/customXml" Target="../ink/ink7864.xml"/><Relationship Id="rId73" Type="http://schemas.openxmlformats.org/officeDocument/2006/relationships/image" Target="../media/image6149.png"/><Relationship Id="rId804" Type="http://schemas.openxmlformats.org/officeDocument/2006/relationships/customXml" Target="../ink/ink7368.xml"/><Relationship Id="rId1227" Type="http://schemas.openxmlformats.org/officeDocument/2006/relationships/image" Target="../media/image6708.png"/><Relationship Id="rId1434" Type="http://schemas.openxmlformats.org/officeDocument/2006/relationships/customXml" Target="../ink/ink7688.xml"/><Relationship Id="rId1641" Type="http://schemas.openxmlformats.org/officeDocument/2006/relationships/customXml" Target="../ink/ink7794.xml"/><Relationship Id="rId1879" Type="http://schemas.openxmlformats.org/officeDocument/2006/relationships/customXml" Target="../ink/ink7918.xml"/><Relationship Id="rId1501" Type="http://schemas.openxmlformats.org/officeDocument/2006/relationships/customXml" Target="../ink/ink7724.xml"/><Relationship Id="rId1739" Type="http://schemas.openxmlformats.org/officeDocument/2006/relationships/customXml" Target="../ink/ink7843.xml"/><Relationship Id="rId1946" Type="http://schemas.openxmlformats.org/officeDocument/2006/relationships/image" Target="../media/image7049.png"/><Relationship Id="rId1806" Type="http://schemas.openxmlformats.org/officeDocument/2006/relationships/image" Target="../media/image6992.png"/><Relationship Id="rId387" Type="http://schemas.openxmlformats.org/officeDocument/2006/relationships/customXml" Target="../ink/ink7159.xml"/><Relationship Id="rId594" Type="http://schemas.openxmlformats.org/officeDocument/2006/relationships/image" Target="../media/image6406.png"/><Relationship Id="rId2068" Type="http://schemas.openxmlformats.org/officeDocument/2006/relationships/customXml" Target="../ink/ink8032.xml"/><Relationship Id="rId2275" Type="http://schemas.openxmlformats.org/officeDocument/2006/relationships/customXml" Target="../ink/ink8155.xml"/><Relationship Id="rId247" Type="http://schemas.openxmlformats.org/officeDocument/2006/relationships/customXml" Target="../ink/ink7089.xml"/><Relationship Id="rId899" Type="http://schemas.openxmlformats.org/officeDocument/2006/relationships/image" Target="../media/image6557.png"/><Relationship Id="rId1084" Type="http://schemas.openxmlformats.org/officeDocument/2006/relationships/image" Target="../media/image6645.png"/><Relationship Id="rId107" Type="http://schemas.openxmlformats.org/officeDocument/2006/relationships/customXml" Target="../ink/ink7019.xml"/><Relationship Id="rId454" Type="http://schemas.openxmlformats.org/officeDocument/2006/relationships/image" Target="../media/image6337.png"/><Relationship Id="rId661" Type="http://schemas.openxmlformats.org/officeDocument/2006/relationships/customXml" Target="../ink/ink7296.xml"/><Relationship Id="rId759" Type="http://schemas.openxmlformats.org/officeDocument/2006/relationships/customXml" Target="../ink/ink7345.xml"/><Relationship Id="rId966" Type="http://schemas.openxmlformats.org/officeDocument/2006/relationships/customXml" Target="../ink/ink7449.xml"/><Relationship Id="rId1291" Type="http://schemas.openxmlformats.org/officeDocument/2006/relationships/image" Target="../media/image6739.png"/><Relationship Id="rId1389" Type="http://schemas.openxmlformats.org/officeDocument/2006/relationships/customXml" Target="../ink/ink7665.xml"/><Relationship Id="rId1596" Type="http://schemas.openxmlformats.org/officeDocument/2006/relationships/image" Target="../media/image6887.png"/><Relationship Id="rId2135" Type="http://schemas.openxmlformats.org/officeDocument/2006/relationships/customXml" Target="../ink/ink8075.xml"/><Relationship Id="rId2342" Type="http://schemas.openxmlformats.org/officeDocument/2006/relationships/customXml" Target="../ink/ink8197.xml"/><Relationship Id="rId314" Type="http://schemas.openxmlformats.org/officeDocument/2006/relationships/image" Target="../media/image6267.png"/><Relationship Id="rId521" Type="http://schemas.openxmlformats.org/officeDocument/2006/relationships/customXml" Target="../ink/ink7226.xml"/><Relationship Id="rId619" Type="http://schemas.openxmlformats.org/officeDocument/2006/relationships/customXml" Target="../ink/ink7275.xml"/><Relationship Id="rId1151" Type="http://schemas.openxmlformats.org/officeDocument/2006/relationships/customXml" Target="../ink/ink7544.xml"/><Relationship Id="rId1249" Type="http://schemas.openxmlformats.org/officeDocument/2006/relationships/image" Target="../media/image6719.png"/><Relationship Id="rId2202" Type="http://schemas.openxmlformats.org/officeDocument/2006/relationships/customXml" Target="../ink/ink8109.xml"/><Relationship Id="rId95" Type="http://schemas.openxmlformats.org/officeDocument/2006/relationships/customXml" Target="../ink/ink7013.xml"/><Relationship Id="rId826" Type="http://schemas.openxmlformats.org/officeDocument/2006/relationships/customXml" Target="../ink/ink7379.xml"/><Relationship Id="rId1011" Type="http://schemas.openxmlformats.org/officeDocument/2006/relationships/image" Target="../media/image2548.png"/><Relationship Id="rId1109" Type="http://schemas.openxmlformats.org/officeDocument/2006/relationships/image" Target="../media/image6656.png"/><Relationship Id="rId1456" Type="http://schemas.openxmlformats.org/officeDocument/2006/relationships/customXml" Target="../ink/ink7701.xml"/><Relationship Id="rId1663" Type="http://schemas.openxmlformats.org/officeDocument/2006/relationships/customXml" Target="../ink/ink7805.xml"/><Relationship Id="rId1870" Type="http://schemas.openxmlformats.org/officeDocument/2006/relationships/image" Target="../media/image7020.png"/><Relationship Id="rId1968" Type="http://schemas.openxmlformats.org/officeDocument/2006/relationships/customXml" Target="../ink/ink7972.xml"/><Relationship Id="rId1316" Type="http://schemas.openxmlformats.org/officeDocument/2006/relationships/customXml" Target="../ink/ink7627.xml"/><Relationship Id="rId1523" Type="http://schemas.openxmlformats.org/officeDocument/2006/relationships/customXml" Target="../ink/ink7735.xml"/><Relationship Id="rId1730" Type="http://schemas.openxmlformats.org/officeDocument/2006/relationships/image" Target="../media/image6954.png"/><Relationship Id="rId22" Type="http://schemas.openxmlformats.org/officeDocument/2006/relationships/customXml" Target="../ink/ink6976.xml"/><Relationship Id="rId1828" Type="http://schemas.openxmlformats.org/officeDocument/2006/relationships/image" Target="../media/image7003.png"/><Relationship Id="rId171" Type="http://schemas.openxmlformats.org/officeDocument/2006/relationships/customXml" Target="../ink/ink7051.xml"/><Relationship Id="rId2297" Type="http://schemas.openxmlformats.org/officeDocument/2006/relationships/customXml" Target="../ink/ink8169.xml"/><Relationship Id="rId269" Type="http://schemas.openxmlformats.org/officeDocument/2006/relationships/customXml" Target="../ink/ink7100.xml"/><Relationship Id="rId476" Type="http://schemas.openxmlformats.org/officeDocument/2006/relationships/image" Target="../media/image6348.png"/><Relationship Id="rId683" Type="http://schemas.openxmlformats.org/officeDocument/2006/relationships/customXml" Target="../ink/ink7307.xml"/><Relationship Id="rId890" Type="http://schemas.openxmlformats.org/officeDocument/2006/relationships/customXml" Target="../ink/ink7411.xml"/><Relationship Id="rId2157" Type="http://schemas.openxmlformats.org/officeDocument/2006/relationships/customXml" Target="../ink/ink8086.xml"/><Relationship Id="rId2364" Type="http://schemas.openxmlformats.org/officeDocument/2006/relationships/customXml" Target="../ink/ink8208.xml"/><Relationship Id="rId129" Type="http://schemas.openxmlformats.org/officeDocument/2006/relationships/customXml" Target="../ink/ink7030.xml"/><Relationship Id="rId336" Type="http://schemas.openxmlformats.org/officeDocument/2006/relationships/image" Target="../media/image6278.png"/><Relationship Id="rId543" Type="http://schemas.openxmlformats.org/officeDocument/2006/relationships/customXml" Target="../ink/ink7237.xml"/><Relationship Id="rId988" Type="http://schemas.openxmlformats.org/officeDocument/2006/relationships/customXml" Target="../ink/ink7460.xml"/><Relationship Id="rId1173" Type="http://schemas.openxmlformats.org/officeDocument/2006/relationships/customXml" Target="../ink/ink7555.xml"/><Relationship Id="rId1380" Type="http://schemas.openxmlformats.org/officeDocument/2006/relationships/image" Target="../media/image6783.png"/><Relationship Id="rId2017" Type="http://schemas.openxmlformats.org/officeDocument/2006/relationships/customXml" Target="../ink/ink8000.xml"/><Relationship Id="rId2224" Type="http://schemas.openxmlformats.org/officeDocument/2006/relationships/customXml" Target="../ink/ink8122.xml"/><Relationship Id="rId403" Type="http://schemas.openxmlformats.org/officeDocument/2006/relationships/customXml" Target="../ink/ink7167.xml"/><Relationship Id="rId750" Type="http://schemas.openxmlformats.org/officeDocument/2006/relationships/image" Target="../media/image6484.png"/><Relationship Id="rId848" Type="http://schemas.openxmlformats.org/officeDocument/2006/relationships/customXml" Target="../ink/ink7390.xml"/><Relationship Id="rId1033" Type="http://schemas.openxmlformats.org/officeDocument/2006/relationships/image" Target="../media/image6622.png"/><Relationship Id="rId1478" Type="http://schemas.openxmlformats.org/officeDocument/2006/relationships/customXml" Target="../ink/ink7712.xml"/><Relationship Id="rId1685" Type="http://schemas.openxmlformats.org/officeDocument/2006/relationships/customXml" Target="../ink/ink7816.xml"/><Relationship Id="rId1892" Type="http://schemas.openxmlformats.org/officeDocument/2006/relationships/customXml" Target="../ink/ink7926.xml"/><Relationship Id="rId610" Type="http://schemas.openxmlformats.org/officeDocument/2006/relationships/image" Target="../media/image6414.png"/><Relationship Id="rId708" Type="http://schemas.openxmlformats.org/officeDocument/2006/relationships/image" Target="../media/image6463.png"/><Relationship Id="rId915" Type="http://schemas.openxmlformats.org/officeDocument/2006/relationships/image" Target="../media/image6565.png"/><Relationship Id="rId1240" Type="http://schemas.openxmlformats.org/officeDocument/2006/relationships/customXml" Target="../ink/ink7589.xml"/><Relationship Id="rId1338" Type="http://schemas.openxmlformats.org/officeDocument/2006/relationships/customXml" Target="../ink/ink7638.xml"/><Relationship Id="rId1545" Type="http://schemas.openxmlformats.org/officeDocument/2006/relationships/customXml" Target="../ink/ink7746.xml"/><Relationship Id="rId1100" Type="http://schemas.openxmlformats.org/officeDocument/2006/relationships/customXml" Target="../ink/ink7518.xml"/><Relationship Id="rId1405" Type="http://schemas.openxmlformats.org/officeDocument/2006/relationships/customXml" Target="../ink/ink7673.xml"/><Relationship Id="rId1752" Type="http://schemas.openxmlformats.org/officeDocument/2006/relationships/image" Target="../media/image6965.png"/><Relationship Id="rId44" Type="http://schemas.openxmlformats.org/officeDocument/2006/relationships/customXml" Target="../ink/ink6987.xml"/><Relationship Id="rId1612" Type="http://schemas.openxmlformats.org/officeDocument/2006/relationships/image" Target="../media/image6895.png"/><Relationship Id="rId1917" Type="http://schemas.openxmlformats.org/officeDocument/2006/relationships/customXml" Target="../ink/ink7940.xml"/><Relationship Id="rId193" Type="http://schemas.openxmlformats.org/officeDocument/2006/relationships/customXml" Target="../ink/ink7062.xml"/><Relationship Id="rId498" Type="http://schemas.openxmlformats.org/officeDocument/2006/relationships/image" Target="../media/image6359.png"/><Relationship Id="rId2081" Type="http://schemas.openxmlformats.org/officeDocument/2006/relationships/customXml" Target="../ink/ink8041.xml"/><Relationship Id="rId2179" Type="http://schemas.openxmlformats.org/officeDocument/2006/relationships/customXml" Target="../ink/ink8097.xml"/><Relationship Id="rId260" Type="http://schemas.openxmlformats.org/officeDocument/2006/relationships/image" Target="../media/image6241.png"/><Relationship Id="rId2386" Type="http://schemas.openxmlformats.org/officeDocument/2006/relationships/customXml" Target="../ink/ink8219.xml"/><Relationship Id="rId120" Type="http://schemas.openxmlformats.org/officeDocument/2006/relationships/image" Target="../media/image6172.png"/><Relationship Id="rId358" Type="http://schemas.openxmlformats.org/officeDocument/2006/relationships/image" Target="../media/image6289.png"/><Relationship Id="rId565" Type="http://schemas.openxmlformats.org/officeDocument/2006/relationships/customXml" Target="../ink/ink7248.xml"/><Relationship Id="rId772" Type="http://schemas.openxmlformats.org/officeDocument/2006/relationships/image" Target="../media/image6495.png"/><Relationship Id="rId1195" Type="http://schemas.openxmlformats.org/officeDocument/2006/relationships/customXml" Target="../ink/ink7566.xml"/><Relationship Id="rId2039" Type="http://schemas.openxmlformats.org/officeDocument/2006/relationships/customXml" Target="../ink/ink8015.xml"/><Relationship Id="rId2246" Type="http://schemas.openxmlformats.org/officeDocument/2006/relationships/image" Target="../media/image7172.png"/><Relationship Id="rId218" Type="http://schemas.openxmlformats.org/officeDocument/2006/relationships/image" Target="../media/image6220.png"/><Relationship Id="rId425" Type="http://schemas.openxmlformats.org/officeDocument/2006/relationships/customXml" Target="../ink/ink7178.xml"/><Relationship Id="rId632" Type="http://schemas.openxmlformats.org/officeDocument/2006/relationships/image" Target="../media/image6425.png"/><Relationship Id="rId1055" Type="http://schemas.openxmlformats.org/officeDocument/2006/relationships/image" Target="../media/image6632.png"/><Relationship Id="rId1262" Type="http://schemas.openxmlformats.org/officeDocument/2006/relationships/customXml" Target="../ink/ink7600.xml"/><Relationship Id="rId2106" Type="http://schemas.openxmlformats.org/officeDocument/2006/relationships/customXml" Target="../ink/ink8058.xml"/><Relationship Id="rId2313" Type="http://schemas.openxmlformats.org/officeDocument/2006/relationships/customXml" Target="../ink/ink8179.xml"/><Relationship Id="rId937" Type="http://schemas.openxmlformats.org/officeDocument/2006/relationships/image" Target="../media/image6576.png"/><Relationship Id="rId1122" Type="http://schemas.openxmlformats.org/officeDocument/2006/relationships/image" Target="../media/image6662.png"/><Relationship Id="rId1567" Type="http://schemas.openxmlformats.org/officeDocument/2006/relationships/customXml" Target="../ink/ink7757.xml"/><Relationship Id="rId1774" Type="http://schemas.openxmlformats.org/officeDocument/2006/relationships/image" Target="../media/image6976.png"/><Relationship Id="rId1981" Type="http://schemas.openxmlformats.org/officeDocument/2006/relationships/customXml" Target="../ink/ink7979.xml"/><Relationship Id="rId66" Type="http://schemas.openxmlformats.org/officeDocument/2006/relationships/customXml" Target="../ink/ink6998.xml"/><Relationship Id="rId1427" Type="http://schemas.openxmlformats.org/officeDocument/2006/relationships/image" Target="../media/image6805.png"/><Relationship Id="rId1634" Type="http://schemas.openxmlformats.org/officeDocument/2006/relationships/image" Target="../media/image6906.png"/><Relationship Id="rId1841" Type="http://schemas.openxmlformats.org/officeDocument/2006/relationships/image" Target="../media/image7009.png"/><Relationship Id="rId1939" Type="http://schemas.openxmlformats.org/officeDocument/2006/relationships/customXml" Target="../ink/ink7954.xml"/><Relationship Id="rId1701" Type="http://schemas.openxmlformats.org/officeDocument/2006/relationships/customXml" Target="../ink/ink7824.xml"/><Relationship Id="rId282" Type="http://schemas.openxmlformats.org/officeDocument/2006/relationships/image" Target="../media/image6252.png"/><Relationship Id="rId587" Type="http://schemas.openxmlformats.org/officeDocument/2006/relationships/customXml" Target="../ink/ink7259.xml"/><Relationship Id="rId2170" Type="http://schemas.openxmlformats.org/officeDocument/2006/relationships/image" Target="../media/image7139.png"/><Relationship Id="rId2268" Type="http://schemas.openxmlformats.org/officeDocument/2006/relationships/customXml" Target="../ink/ink8150.xml"/><Relationship Id="rId8" Type="http://schemas.openxmlformats.org/officeDocument/2006/relationships/customXml" Target="../ink/ink6969.xml"/><Relationship Id="rId142" Type="http://schemas.openxmlformats.org/officeDocument/2006/relationships/image" Target="../media/image6183.png"/><Relationship Id="rId447" Type="http://schemas.openxmlformats.org/officeDocument/2006/relationships/customXml" Target="../ink/ink7189.xml"/><Relationship Id="rId794" Type="http://schemas.openxmlformats.org/officeDocument/2006/relationships/customXml" Target="../ink/ink7363.xml"/><Relationship Id="rId1077" Type="http://schemas.openxmlformats.org/officeDocument/2006/relationships/customXml" Target="../ink/ink7506.xml"/><Relationship Id="rId2030" Type="http://schemas.openxmlformats.org/officeDocument/2006/relationships/customXml" Target="../ink/ink8008.xml"/><Relationship Id="rId2128" Type="http://schemas.openxmlformats.org/officeDocument/2006/relationships/image" Target="../media/image7118.png"/><Relationship Id="rId654" Type="http://schemas.openxmlformats.org/officeDocument/2006/relationships/image" Target="../media/image6436.png"/><Relationship Id="rId861" Type="http://schemas.openxmlformats.org/officeDocument/2006/relationships/image" Target="../media/image6538.png"/><Relationship Id="rId959" Type="http://schemas.openxmlformats.org/officeDocument/2006/relationships/image" Target="../media/image6587.png"/><Relationship Id="rId1284" Type="http://schemas.openxmlformats.org/officeDocument/2006/relationships/customXml" Target="../ink/ink7611.xml"/><Relationship Id="rId1491" Type="http://schemas.openxmlformats.org/officeDocument/2006/relationships/image" Target="../media/image6835.png"/><Relationship Id="rId1589" Type="http://schemas.openxmlformats.org/officeDocument/2006/relationships/customXml" Target="../ink/ink7768.xml"/><Relationship Id="rId2335" Type="http://schemas.openxmlformats.org/officeDocument/2006/relationships/customXml" Target="../ink/ink8193.xml"/><Relationship Id="rId307" Type="http://schemas.openxmlformats.org/officeDocument/2006/relationships/customXml" Target="../ink/ink7119.xml"/><Relationship Id="rId514" Type="http://schemas.openxmlformats.org/officeDocument/2006/relationships/image" Target="../media/image6367.png"/><Relationship Id="rId721" Type="http://schemas.openxmlformats.org/officeDocument/2006/relationships/customXml" Target="../ink/ink7326.xml"/><Relationship Id="rId1144" Type="http://schemas.openxmlformats.org/officeDocument/2006/relationships/image" Target="../media/image6673.png"/><Relationship Id="rId1351" Type="http://schemas.openxmlformats.org/officeDocument/2006/relationships/customXml" Target="../ink/ink7645.xml"/><Relationship Id="rId1449" Type="http://schemas.openxmlformats.org/officeDocument/2006/relationships/customXml" Target="../ink/ink7697.xml"/><Relationship Id="rId1796" Type="http://schemas.openxmlformats.org/officeDocument/2006/relationships/image" Target="../media/image6987.png"/><Relationship Id="rId2402" Type="http://schemas.openxmlformats.org/officeDocument/2006/relationships/customXml" Target="../ink/ink8227.xml"/><Relationship Id="rId88" Type="http://schemas.openxmlformats.org/officeDocument/2006/relationships/image" Target="../media/image6156.png"/><Relationship Id="rId819" Type="http://schemas.openxmlformats.org/officeDocument/2006/relationships/image" Target="../media/image6517.png"/><Relationship Id="rId1004" Type="http://schemas.openxmlformats.org/officeDocument/2006/relationships/customXml" Target="../ink/ink7468.xml"/><Relationship Id="rId1211" Type="http://schemas.openxmlformats.org/officeDocument/2006/relationships/image" Target="../media/image6701.png"/><Relationship Id="rId1656" Type="http://schemas.openxmlformats.org/officeDocument/2006/relationships/image" Target="../media/image6917.png"/><Relationship Id="rId1863" Type="http://schemas.openxmlformats.org/officeDocument/2006/relationships/customXml" Target="../ink/ink7908.xml"/><Relationship Id="rId1309" Type="http://schemas.openxmlformats.org/officeDocument/2006/relationships/image" Target="../media/image6748.png"/><Relationship Id="rId1516" Type="http://schemas.openxmlformats.org/officeDocument/2006/relationships/image" Target="../media/image6847.png"/><Relationship Id="rId1723" Type="http://schemas.openxmlformats.org/officeDocument/2006/relationships/customXml" Target="../ink/ink7835.xml"/><Relationship Id="rId1930" Type="http://schemas.openxmlformats.org/officeDocument/2006/relationships/image" Target="../media/image7043.png"/><Relationship Id="rId15" Type="http://schemas.openxmlformats.org/officeDocument/2006/relationships/image" Target="../media/image6120.png"/><Relationship Id="rId2192" Type="http://schemas.openxmlformats.org/officeDocument/2006/relationships/customXml" Target="../ink/ink8104.xml"/><Relationship Id="rId164" Type="http://schemas.openxmlformats.org/officeDocument/2006/relationships/image" Target="../media/image6194.png"/><Relationship Id="rId371" Type="http://schemas.openxmlformats.org/officeDocument/2006/relationships/customXml" Target="../ink/ink7151.xml"/><Relationship Id="rId2052" Type="http://schemas.openxmlformats.org/officeDocument/2006/relationships/image" Target="../media/image7090.png"/><Relationship Id="rId469" Type="http://schemas.openxmlformats.org/officeDocument/2006/relationships/customXml" Target="../ink/ink7200.xml"/><Relationship Id="rId676" Type="http://schemas.openxmlformats.org/officeDocument/2006/relationships/image" Target="../media/image6447.png"/><Relationship Id="rId883" Type="http://schemas.openxmlformats.org/officeDocument/2006/relationships/image" Target="../media/image6549.png"/><Relationship Id="rId1099" Type="http://schemas.openxmlformats.org/officeDocument/2006/relationships/image" Target="../media/image6651.png"/><Relationship Id="rId2357" Type="http://schemas.openxmlformats.org/officeDocument/2006/relationships/image" Target="../media/image7214.png"/><Relationship Id="rId231" Type="http://schemas.openxmlformats.org/officeDocument/2006/relationships/customXml" Target="../ink/ink7081.xml"/><Relationship Id="rId329" Type="http://schemas.openxmlformats.org/officeDocument/2006/relationships/customXml" Target="../ink/ink7130.xml"/><Relationship Id="rId536" Type="http://schemas.openxmlformats.org/officeDocument/2006/relationships/image" Target="../media/image6377.png"/><Relationship Id="rId1166" Type="http://schemas.openxmlformats.org/officeDocument/2006/relationships/image" Target="../media/image6684.png"/><Relationship Id="rId1373" Type="http://schemas.openxmlformats.org/officeDocument/2006/relationships/customXml" Target="../ink/ink7656.xml"/><Relationship Id="rId2217" Type="http://schemas.openxmlformats.org/officeDocument/2006/relationships/image" Target="../media/image7160.png"/><Relationship Id="rId743" Type="http://schemas.openxmlformats.org/officeDocument/2006/relationships/customXml" Target="../ink/ink7337.xml"/><Relationship Id="rId950" Type="http://schemas.openxmlformats.org/officeDocument/2006/relationships/customXml" Target="../ink/ink7441.xml"/><Relationship Id="rId1026" Type="http://schemas.openxmlformats.org/officeDocument/2006/relationships/customXml" Target="../ink/ink7479.xml"/><Relationship Id="rId1580" Type="http://schemas.openxmlformats.org/officeDocument/2006/relationships/image" Target="../media/image6879.png"/><Relationship Id="rId1678" Type="http://schemas.openxmlformats.org/officeDocument/2006/relationships/image" Target="../media/image6928.png"/><Relationship Id="rId1885" Type="http://schemas.openxmlformats.org/officeDocument/2006/relationships/image" Target="../media/image7025.png"/><Relationship Id="rId603" Type="http://schemas.openxmlformats.org/officeDocument/2006/relationships/customXml" Target="../ink/ink7267.xml"/><Relationship Id="rId810" Type="http://schemas.openxmlformats.org/officeDocument/2006/relationships/customXml" Target="../ink/ink7371.xml"/><Relationship Id="rId908" Type="http://schemas.openxmlformats.org/officeDocument/2006/relationships/customXml" Target="../ink/ink7420.xml"/><Relationship Id="rId1233" Type="http://schemas.openxmlformats.org/officeDocument/2006/relationships/image" Target="../media/image6711.png"/><Relationship Id="rId1440" Type="http://schemas.openxmlformats.org/officeDocument/2006/relationships/customXml" Target="../ink/ink7691.xml"/><Relationship Id="rId1538" Type="http://schemas.openxmlformats.org/officeDocument/2006/relationships/image" Target="../media/image6858.png"/><Relationship Id="rId1300" Type="http://schemas.openxmlformats.org/officeDocument/2006/relationships/customXml" Target="../ink/ink7619.xml"/><Relationship Id="rId1745" Type="http://schemas.openxmlformats.org/officeDocument/2006/relationships/customXml" Target="../ink/ink7846.xml"/><Relationship Id="rId1952" Type="http://schemas.openxmlformats.org/officeDocument/2006/relationships/customXml" Target="../ink/ink7962.xml"/><Relationship Id="rId37" Type="http://schemas.openxmlformats.org/officeDocument/2006/relationships/image" Target="../media/image6131.png"/><Relationship Id="rId1605" Type="http://schemas.openxmlformats.org/officeDocument/2006/relationships/customXml" Target="../ink/ink7776.xml"/><Relationship Id="rId1812" Type="http://schemas.openxmlformats.org/officeDocument/2006/relationships/image" Target="../media/image6995.png"/><Relationship Id="rId186" Type="http://schemas.openxmlformats.org/officeDocument/2006/relationships/image" Target="../media/image6205.png"/><Relationship Id="rId393" Type="http://schemas.openxmlformats.org/officeDocument/2006/relationships/customXml" Target="../ink/ink7162.xml"/><Relationship Id="rId2074" Type="http://schemas.openxmlformats.org/officeDocument/2006/relationships/image" Target="../media/image7099.png"/><Relationship Id="rId2281" Type="http://schemas.openxmlformats.org/officeDocument/2006/relationships/customXml" Target="../ink/ink8160.xml"/><Relationship Id="rId253" Type="http://schemas.openxmlformats.org/officeDocument/2006/relationships/customXml" Target="../ink/ink7092.xml"/><Relationship Id="rId460" Type="http://schemas.openxmlformats.org/officeDocument/2006/relationships/image" Target="../media/image6340.png"/><Relationship Id="rId698" Type="http://schemas.openxmlformats.org/officeDocument/2006/relationships/image" Target="../media/image6458.png"/><Relationship Id="rId1090" Type="http://schemas.openxmlformats.org/officeDocument/2006/relationships/customXml" Target="../ink/ink7513.xml"/><Relationship Id="rId2141" Type="http://schemas.openxmlformats.org/officeDocument/2006/relationships/customXml" Target="../ink/ink8078.xml"/><Relationship Id="rId2379" Type="http://schemas.openxmlformats.org/officeDocument/2006/relationships/image" Target="../media/image7225.png"/><Relationship Id="rId113" Type="http://schemas.openxmlformats.org/officeDocument/2006/relationships/customXml" Target="../ink/ink7022.xml"/><Relationship Id="rId320" Type="http://schemas.openxmlformats.org/officeDocument/2006/relationships/image" Target="../media/image6270.png"/><Relationship Id="rId558" Type="http://schemas.openxmlformats.org/officeDocument/2006/relationships/image" Target="../media/image6388.png"/><Relationship Id="rId765" Type="http://schemas.openxmlformats.org/officeDocument/2006/relationships/customXml" Target="../ink/ink7348.xml"/><Relationship Id="rId972" Type="http://schemas.openxmlformats.org/officeDocument/2006/relationships/customXml" Target="../ink/ink7452.xml"/><Relationship Id="rId1188" Type="http://schemas.openxmlformats.org/officeDocument/2006/relationships/image" Target="../media/image6692.png"/><Relationship Id="rId1395" Type="http://schemas.openxmlformats.org/officeDocument/2006/relationships/customXml" Target="../ink/ink7668.xml"/><Relationship Id="rId2001" Type="http://schemas.openxmlformats.org/officeDocument/2006/relationships/customXml" Target="../ink/ink7990.xml"/><Relationship Id="rId2239" Type="http://schemas.openxmlformats.org/officeDocument/2006/relationships/customXml" Target="../ink/ink8132.xml"/><Relationship Id="rId418" Type="http://schemas.openxmlformats.org/officeDocument/2006/relationships/image" Target="../media/image6319.png"/><Relationship Id="rId625" Type="http://schemas.openxmlformats.org/officeDocument/2006/relationships/customXml" Target="../ink/ink7278.xml"/><Relationship Id="rId832" Type="http://schemas.openxmlformats.org/officeDocument/2006/relationships/customXml" Target="../ink/ink7382.xml"/><Relationship Id="rId1048" Type="http://schemas.openxmlformats.org/officeDocument/2006/relationships/customXml" Target="../ink/ink7491.xml"/><Relationship Id="rId1255" Type="http://schemas.openxmlformats.org/officeDocument/2006/relationships/image" Target="../media/image2739.png"/><Relationship Id="rId1462" Type="http://schemas.openxmlformats.org/officeDocument/2006/relationships/customXml" Target="../ink/ink7704.xml"/><Relationship Id="rId2306" Type="http://schemas.openxmlformats.org/officeDocument/2006/relationships/customXml" Target="../ink/ink8174.xml"/><Relationship Id="rId1115" Type="http://schemas.openxmlformats.org/officeDocument/2006/relationships/customXml" Target="../ink/ink7526.xml"/><Relationship Id="rId1322" Type="http://schemas.openxmlformats.org/officeDocument/2006/relationships/customXml" Target="../ink/ink7630.xml"/><Relationship Id="rId1767" Type="http://schemas.openxmlformats.org/officeDocument/2006/relationships/customXml" Target="../ink/ink7857.xml"/><Relationship Id="rId1974" Type="http://schemas.openxmlformats.org/officeDocument/2006/relationships/image" Target="../media/image7060.png"/><Relationship Id="rId59" Type="http://schemas.openxmlformats.org/officeDocument/2006/relationships/image" Target="../media/image6142.png"/><Relationship Id="rId1627" Type="http://schemas.openxmlformats.org/officeDocument/2006/relationships/customXml" Target="../ink/ink7787.xml"/><Relationship Id="rId1834" Type="http://schemas.openxmlformats.org/officeDocument/2006/relationships/customXml" Target="../ink/ink7891.xml"/><Relationship Id="rId2096" Type="http://schemas.openxmlformats.org/officeDocument/2006/relationships/customXml" Target="../ink/ink8052.xml"/><Relationship Id="rId1901" Type="http://schemas.openxmlformats.org/officeDocument/2006/relationships/image" Target="../media/image7031.png"/><Relationship Id="rId275" Type="http://schemas.openxmlformats.org/officeDocument/2006/relationships/customXml" Target="../ink/ink7103.xml"/><Relationship Id="rId482" Type="http://schemas.openxmlformats.org/officeDocument/2006/relationships/image" Target="../media/image6351.png"/><Relationship Id="rId2163" Type="http://schemas.openxmlformats.org/officeDocument/2006/relationships/customXml" Target="../ink/ink8089.xml"/><Relationship Id="rId2370" Type="http://schemas.openxmlformats.org/officeDocument/2006/relationships/customXml" Target="../ink/ink8211.xml"/><Relationship Id="rId135" Type="http://schemas.openxmlformats.org/officeDocument/2006/relationships/customXml" Target="../ink/ink7033.xml"/><Relationship Id="rId342" Type="http://schemas.openxmlformats.org/officeDocument/2006/relationships/image" Target="../media/image6281.png"/><Relationship Id="rId787" Type="http://schemas.openxmlformats.org/officeDocument/2006/relationships/image" Target="../media/image6501.png"/><Relationship Id="rId994" Type="http://schemas.openxmlformats.org/officeDocument/2006/relationships/customXml" Target="../ink/ink7463.xml"/><Relationship Id="rId2023" Type="http://schemas.openxmlformats.org/officeDocument/2006/relationships/image" Target="../media/image7081.png"/><Relationship Id="rId2230" Type="http://schemas.openxmlformats.org/officeDocument/2006/relationships/customXml" Target="../ink/ink8125.xml"/><Relationship Id="rId202" Type="http://schemas.openxmlformats.org/officeDocument/2006/relationships/image" Target="../media/image6213.png"/><Relationship Id="rId647" Type="http://schemas.openxmlformats.org/officeDocument/2006/relationships/customXml" Target="../ink/ink7289.xml"/><Relationship Id="rId854" Type="http://schemas.openxmlformats.org/officeDocument/2006/relationships/customXml" Target="../ink/ink7393.xml"/><Relationship Id="rId1277" Type="http://schemas.openxmlformats.org/officeDocument/2006/relationships/image" Target="../media/image6732.png"/><Relationship Id="rId1484" Type="http://schemas.openxmlformats.org/officeDocument/2006/relationships/customXml" Target="../ink/ink7715.xml"/><Relationship Id="rId1691" Type="http://schemas.openxmlformats.org/officeDocument/2006/relationships/customXml" Target="../ink/ink7819.xml"/><Relationship Id="rId2328" Type="http://schemas.openxmlformats.org/officeDocument/2006/relationships/image" Target="../media/image7201.png"/><Relationship Id="rId507" Type="http://schemas.openxmlformats.org/officeDocument/2006/relationships/customXml" Target="../ink/ink7219.xml"/><Relationship Id="rId714" Type="http://schemas.openxmlformats.org/officeDocument/2006/relationships/image" Target="../media/image6466.png"/><Relationship Id="rId921" Type="http://schemas.openxmlformats.org/officeDocument/2006/relationships/image" Target="../media/image6568.png"/><Relationship Id="rId1137" Type="http://schemas.openxmlformats.org/officeDocument/2006/relationships/customXml" Target="../ink/ink7537.xml"/><Relationship Id="rId1344" Type="http://schemas.openxmlformats.org/officeDocument/2006/relationships/customXml" Target="../ink/ink7641.xml"/><Relationship Id="rId1551" Type="http://schemas.openxmlformats.org/officeDocument/2006/relationships/customXml" Target="../ink/ink7749.xml"/><Relationship Id="rId1789" Type="http://schemas.openxmlformats.org/officeDocument/2006/relationships/customXml" Target="../ink/ink7868.xml"/><Relationship Id="rId1996" Type="http://schemas.openxmlformats.org/officeDocument/2006/relationships/image" Target="../media/image7070.png"/><Relationship Id="rId50" Type="http://schemas.openxmlformats.org/officeDocument/2006/relationships/customXml" Target="../ink/ink6990.xml"/><Relationship Id="rId1204" Type="http://schemas.openxmlformats.org/officeDocument/2006/relationships/customXml" Target="../ink/ink7571.xml"/><Relationship Id="rId1411" Type="http://schemas.openxmlformats.org/officeDocument/2006/relationships/image" Target="../media/image6797.png"/><Relationship Id="rId1649" Type="http://schemas.openxmlformats.org/officeDocument/2006/relationships/customXml" Target="../ink/ink7798.xml"/><Relationship Id="rId1856" Type="http://schemas.openxmlformats.org/officeDocument/2006/relationships/customXml" Target="../ink/ink7903.xml"/><Relationship Id="rId1509" Type="http://schemas.openxmlformats.org/officeDocument/2006/relationships/customXml" Target="../ink/ink7728.xml"/><Relationship Id="rId1716" Type="http://schemas.openxmlformats.org/officeDocument/2006/relationships/image" Target="../media/image6947.png"/><Relationship Id="rId1923" Type="http://schemas.openxmlformats.org/officeDocument/2006/relationships/customXml" Target="../ink/ink7944.xml"/><Relationship Id="rId297" Type="http://schemas.openxmlformats.org/officeDocument/2006/relationships/customXml" Target="../ink/ink7114.xml"/><Relationship Id="rId2185" Type="http://schemas.openxmlformats.org/officeDocument/2006/relationships/image" Target="../media/image7146.png"/><Relationship Id="rId2392" Type="http://schemas.openxmlformats.org/officeDocument/2006/relationships/customXml" Target="../ink/ink8222.xml"/><Relationship Id="rId157" Type="http://schemas.openxmlformats.org/officeDocument/2006/relationships/customXml" Target="../ink/ink7044.xml"/><Relationship Id="rId364" Type="http://schemas.openxmlformats.org/officeDocument/2006/relationships/image" Target="../media/image6292.png"/><Relationship Id="rId2045" Type="http://schemas.openxmlformats.org/officeDocument/2006/relationships/image" Target="../media/image7088.png"/><Relationship Id="rId571" Type="http://schemas.openxmlformats.org/officeDocument/2006/relationships/customXml" Target="../ink/ink7251.xml"/><Relationship Id="rId669" Type="http://schemas.openxmlformats.org/officeDocument/2006/relationships/customXml" Target="../ink/ink7300.xml"/><Relationship Id="rId876" Type="http://schemas.openxmlformats.org/officeDocument/2006/relationships/customXml" Target="../ink/ink7404.xml"/><Relationship Id="rId1299" Type="http://schemas.openxmlformats.org/officeDocument/2006/relationships/image" Target="../media/image6743.png"/><Relationship Id="rId2252" Type="http://schemas.openxmlformats.org/officeDocument/2006/relationships/customXml" Target="../ink/ink8139.xml"/><Relationship Id="rId224" Type="http://schemas.openxmlformats.org/officeDocument/2006/relationships/image" Target="../media/image6223.png"/><Relationship Id="rId431" Type="http://schemas.openxmlformats.org/officeDocument/2006/relationships/customXml" Target="../ink/ink7181.xml"/><Relationship Id="rId529" Type="http://schemas.openxmlformats.org/officeDocument/2006/relationships/customXml" Target="../ink/ink7230.xml"/><Relationship Id="rId736" Type="http://schemas.openxmlformats.org/officeDocument/2006/relationships/image" Target="../media/image6477.png"/><Relationship Id="rId1061" Type="http://schemas.openxmlformats.org/officeDocument/2006/relationships/customXml" Target="../ink/ink7498.xml"/><Relationship Id="rId1159" Type="http://schemas.openxmlformats.org/officeDocument/2006/relationships/customXml" Target="../ink/ink7548.xml"/><Relationship Id="rId1366" Type="http://schemas.openxmlformats.org/officeDocument/2006/relationships/image" Target="../media/image6776.png"/><Relationship Id="rId2112" Type="http://schemas.openxmlformats.org/officeDocument/2006/relationships/customXml" Target="../ink/ink8062.xml"/><Relationship Id="rId943" Type="http://schemas.openxmlformats.org/officeDocument/2006/relationships/image" Target="../media/image6579.png"/><Relationship Id="rId1019" Type="http://schemas.openxmlformats.org/officeDocument/2006/relationships/image" Target="../media/image6615.png"/><Relationship Id="rId1573" Type="http://schemas.openxmlformats.org/officeDocument/2006/relationships/customXml" Target="../ink/ink7760.xml"/><Relationship Id="rId1780" Type="http://schemas.openxmlformats.org/officeDocument/2006/relationships/image" Target="../media/image6979.png"/><Relationship Id="rId1878" Type="http://schemas.openxmlformats.org/officeDocument/2006/relationships/customXml" Target="../ink/ink7917.xml"/><Relationship Id="rId72" Type="http://schemas.openxmlformats.org/officeDocument/2006/relationships/customXml" Target="../ink/ink7001.xml"/><Relationship Id="rId803" Type="http://schemas.openxmlformats.org/officeDocument/2006/relationships/image" Target="../media/image6509.png"/><Relationship Id="rId1226" Type="http://schemas.openxmlformats.org/officeDocument/2006/relationships/customXml" Target="../ink/ink7582.xml"/><Relationship Id="rId1433" Type="http://schemas.openxmlformats.org/officeDocument/2006/relationships/image" Target="../media/image6808.png"/><Relationship Id="rId1640" Type="http://schemas.openxmlformats.org/officeDocument/2006/relationships/image" Target="../media/image6909.png"/><Relationship Id="rId1738" Type="http://schemas.openxmlformats.org/officeDocument/2006/relationships/image" Target="../media/image6958.png"/><Relationship Id="rId1500" Type="http://schemas.openxmlformats.org/officeDocument/2006/relationships/image" Target="../media/image6839.png"/><Relationship Id="rId1945" Type="http://schemas.openxmlformats.org/officeDocument/2006/relationships/customXml" Target="../ink/ink7958.xml"/><Relationship Id="rId1805" Type="http://schemas.openxmlformats.org/officeDocument/2006/relationships/customXml" Target="../ink/ink7876.xml"/><Relationship Id="rId179" Type="http://schemas.openxmlformats.org/officeDocument/2006/relationships/customXml" Target="../ink/ink7055.xml"/><Relationship Id="rId386" Type="http://schemas.openxmlformats.org/officeDocument/2006/relationships/image" Target="../media/image6303.png"/><Relationship Id="rId593" Type="http://schemas.openxmlformats.org/officeDocument/2006/relationships/customXml" Target="../ink/ink7262.xml"/><Relationship Id="rId2067" Type="http://schemas.openxmlformats.org/officeDocument/2006/relationships/image" Target="../media/image7097.png"/><Relationship Id="rId2274" Type="http://schemas.openxmlformats.org/officeDocument/2006/relationships/customXml" Target="../ink/ink8154.xml"/><Relationship Id="rId246" Type="http://schemas.openxmlformats.org/officeDocument/2006/relationships/image" Target="../media/image6234.png"/><Relationship Id="rId453" Type="http://schemas.openxmlformats.org/officeDocument/2006/relationships/customXml" Target="../ink/ink7192.xml"/><Relationship Id="rId660" Type="http://schemas.openxmlformats.org/officeDocument/2006/relationships/image" Target="../media/image6439.png"/><Relationship Id="rId898" Type="http://schemas.openxmlformats.org/officeDocument/2006/relationships/customXml" Target="../ink/ink7415.xml"/><Relationship Id="rId1083" Type="http://schemas.openxmlformats.org/officeDocument/2006/relationships/customXml" Target="../ink/ink7509.xml"/><Relationship Id="rId1290" Type="http://schemas.openxmlformats.org/officeDocument/2006/relationships/customXml" Target="../ink/ink7614.xml"/><Relationship Id="rId2134" Type="http://schemas.openxmlformats.org/officeDocument/2006/relationships/image" Target="../media/image7121.png"/><Relationship Id="rId2341" Type="http://schemas.openxmlformats.org/officeDocument/2006/relationships/image" Target="../media/image7206.png"/><Relationship Id="rId106" Type="http://schemas.openxmlformats.org/officeDocument/2006/relationships/image" Target="../media/image6165.png"/><Relationship Id="rId313" Type="http://schemas.openxmlformats.org/officeDocument/2006/relationships/customXml" Target="../ink/ink7122.xml"/><Relationship Id="rId758" Type="http://schemas.openxmlformats.org/officeDocument/2006/relationships/image" Target="../media/image6488.png"/><Relationship Id="rId965" Type="http://schemas.openxmlformats.org/officeDocument/2006/relationships/image" Target="../media/image6590.png"/><Relationship Id="rId1150" Type="http://schemas.openxmlformats.org/officeDocument/2006/relationships/image" Target="../media/image6676.png"/><Relationship Id="rId1388" Type="http://schemas.openxmlformats.org/officeDocument/2006/relationships/image" Target="../media/image6786.png"/><Relationship Id="rId1595" Type="http://schemas.openxmlformats.org/officeDocument/2006/relationships/customXml" Target="../ink/ink7771.xml"/><Relationship Id="rId94" Type="http://schemas.openxmlformats.org/officeDocument/2006/relationships/image" Target="../media/image6159.png"/><Relationship Id="rId520" Type="http://schemas.openxmlformats.org/officeDocument/2006/relationships/image" Target="../media/image6370.png"/><Relationship Id="rId618" Type="http://schemas.openxmlformats.org/officeDocument/2006/relationships/image" Target="../media/image6418.png"/><Relationship Id="rId825" Type="http://schemas.openxmlformats.org/officeDocument/2006/relationships/image" Target="../media/image6520.png"/><Relationship Id="rId1248" Type="http://schemas.openxmlformats.org/officeDocument/2006/relationships/customXml" Target="../ink/ink7593.xml"/><Relationship Id="rId1455" Type="http://schemas.openxmlformats.org/officeDocument/2006/relationships/image" Target="../media/image6817.png"/><Relationship Id="rId1662" Type="http://schemas.openxmlformats.org/officeDocument/2006/relationships/image" Target="../media/image6920.png"/><Relationship Id="rId2201" Type="http://schemas.openxmlformats.org/officeDocument/2006/relationships/image" Target="../media/image7154.png"/><Relationship Id="rId1010" Type="http://schemas.openxmlformats.org/officeDocument/2006/relationships/customXml" Target="../ink/ink7471.xml"/><Relationship Id="rId1108" Type="http://schemas.openxmlformats.org/officeDocument/2006/relationships/customXml" Target="../ink/ink7522.xml"/><Relationship Id="rId1315" Type="http://schemas.openxmlformats.org/officeDocument/2006/relationships/image" Target="../media/image6751.png"/><Relationship Id="rId1967" Type="http://schemas.openxmlformats.org/officeDocument/2006/relationships/image" Target="../media/image7057.png"/><Relationship Id="rId1522" Type="http://schemas.openxmlformats.org/officeDocument/2006/relationships/image" Target="../media/image6850.png"/><Relationship Id="rId21" Type="http://schemas.openxmlformats.org/officeDocument/2006/relationships/image" Target="../media/image6123.png"/><Relationship Id="rId2089" Type="http://schemas.openxmlformats.org/officeDocument/2006/relationships/image" Target="../media/image7104.png"/><Relationship Id="rId2296" Type="http://schemas.openxmlformats.org/officeDocument/2006/relationships/image" Target="../media/image7189.png"/><Relationship Id="rId268" Type="http://schemas.openxmlformats.org/officeDocument/2006/relationships/image" Target="../media/image6245.png"/><Relationship Id="rId475" Type="http://schemas.openxmlformats.org/officeDocument/2006/relationships/customXml" Target="../ink/ink7203.xml"/><Relationship Id="rId682" Type="http://schemas.openxmlformats.org/officeDocument/2006/relationships/image" Target="../media/image6450.png"/><Relationship Id="rId2156" Type="http://schemas.openxmlformats.org/officeDocument/2006/relationships/image" Target="../media/image7132.png"/><Relationship Id="rId2363" Type="http://schemas.openxmlformats.org/officeDocument/2006/relationships/image" Target="../media/image7217.png"/><Relationship Id="rId128" Type="http://schemas.openxmlformats.org/officeDocument/2006/relationships/image" Target="../media/image6176.png"/><Relationship Id="rId335" Type="http://schemas.openxmlformats.org/officeDocument/2006/relationships/customXml" Target="../ink/ink7133.xml"/><Relationship Id="rId542" Type="http://schemas.openxmlformats.org/officeDocument/2006/relationships/image" Target="../media/image6380.png"/><Relationship Id="rId1172" Type="http://schemas.openxmlformats.org/officeDocument/2006/relationships/image" Target="../media/image6687.png"/><Relationship Id="rId2016" Type="http://schemas.openxmlformats.org/officeDocument/2006/relationships/image" Target="../media/image7078.png"/><Relationship Id="rId2223" Type="http://schemas.openxmlformats.org/officeDocument/2006/relationships/image" Target="../media/image7163.png"/><Relationship Id="rId402" Type="http://schemas.openxmlformats.org/officeDocument/2006/relationships/image" Target="../media/image6311.png"/><Relationship Id="rId1032" Type="http://schemas.openxmlformats.org/officeDocument/2006/relationships/customXml" Target="../ink/ink7482.xml"/><Relationship Id="rId1989" Type="http://schemas.openxmlformats.org/officeDocument/2006/relationships/customXml" Target="../ink/ink7984.xml"/><Relationship Id="rId1849" Type="http://schemas.openxmlformats.org/officeDocument/2006/relationships/customXml" Target="../ink/ink7899.xml"/><Relationship Id="rId192" Type="http://schemas.openxmlformats.org/officeDocument/2006/relationships/image" Target="../media/image6208.png"/><Relationship Id="rId1709" Type="http://schemas.openxmlformats.org/officeDocument/2006/relationships/customXml" Target="../ink/ink7828.xml"/><Relationship Id="rId1916" Type="http://schemas.openxmlformats.org/officeDocument/2006/relationships/image" Target="../media/image7038.png"/><Relationship Id="rId2080" Type="http://schemas.openxmlformats.org/officeDocument/2006/relationships/customXml" Target="../ink/ink8040.xml"/><Relationship Id="rId869" Type="http://schemas.openxmlformats.org/officeDocument/2006/relationships/image" Target="../media/image6542.png"/><Relationship Id="rId1499" Type="http://schemas.openxmlformats.org/officeDocument/2006/relationships/customXml" Target="../ink/ink7723.xml"/><Relationship Id="rId729" Type="http://schemas.openxmlformats.org/officeDocument/2006/relationships/customXml" Target="../ink/ink7330.xml"/><Relationship Id="rId1359" Type="http://schemas.openxmlformats.org/officeDocument/2006/relationships/customXml" Target="../ink/ink7649.xml"/><Relationship Id="rId936" Type="http://schemas.openxmlformats.org/officeDocument/2006/relationships/customXml" Target="../ink/ink7434.xml"/><Relationship Id="rId1219" Type="http://schemas.openxmlformats.org/officeDocument/2006/relationships/image" Target="../media/image6705.png"/><Relationship Id="rId1566" Type="http://schemas.openxmlformats.org/officeDocument/2006/relationships/image" Target="../media/image6872.png"/><Relationship Id="rId1773" Type="http://schemas.openxmlformats.org/officeDocument/2006/relationships/customXml" Target="../ink/ink7860.xml"/><Relationship Id="rId1980" Type="http://schemas.openxmlformats.org/officeDocument/2006/relationships/image" Target="../media/image7063.png"/><Relationship Id="rId65" Type="http://schemas.openxmlformats.org/officeDocument/2006/relationships/image" Target="../media/image6145.png"/><Relationship Id="rId1426" Type="http://schemas.openxmlformats.org/officeDocument/2006/relationships/customXml" Target="../ink/ink7684.xml"/><Relationship Id="rId1633" Type="http://schemas.openxmlformats.org/officeDocument/2006/relationships/customXml" Target="../ink/ink7790.xml"/><Relationship Id="rId1840" Type="http://schemas.openxmlformats.org/officeDocument/2006/relationships/customXml" Target="../ink/ink7894.xml"/><Relationship Id="rId1700" Type="http://schemas.openxmlformats.org/officeDocument/2006/relationships/image" Target="../media/image6939.png"/><Relationship Id="rId379" Type="http://schemas.openxmlformats.org/officeDocument/2006/relationships/customXml" Target="../ink/ink7155.xml"/><Relationship Id="rId586" Type="http://schemas.openxmlformats.org/officeDocument/2006/relationships/image" Target="../media/image6402.png"/><Relationship Id="rId793" Type="http://schemas.openxmlformats.org/officeDocument/2006/relationships/image" Target="../media/image6504.png"/><Relationship Id="rId2267" Type="http://schemas.openxmlformats.org/officeDocument/2006/relationships/image" Target="../media/image7179.png"/><Relationship Id="rId239" Type="http://schemas.openxmlformats.org/officeDocument/2006/relationships/customXml" Target="../ink/ink7085.xml"/><Relationship Id="rId446" Type="http://schemas.openxmlformats.org/officeDocument/2006/relationships/image" Target="../media/image6333.png"/><Relationship Id="rId653" Type="http://schemas.openxmlformats.org/officeDocument/2006/relationships/customXml" Target="../ink/ink7292.xml"/><Relationship Id="rId1076" Type="http://schemas.openxmlformats.org/officeDocument/2006/relationships/image" Target="../media/image6641.png"/><Relationship Id="rId1283" Type="http://schemas.openxmlformats.org/officeDocument/2006/relationships/image" Target="../media/image6735.png"/><Relationship Id="rId1490" Type="http://schemas.openxmlformats.org/officeDocument/2006/relationships/customXml" Target="../ink/ink7718.xml"/><Relationship Id="rId2127" Type="http://schemas.openxmlformats.org/officeDocument/2006/relationships/customXml" Target="../ink/ink8071.xml"/><Relationship Id="rId2334" Type="http://schemas.openxmlformats.org/officeDocument/2006/relationships/image" Target="../media/image7203.png"/><Relationship Id="rId306" Type="http://schemas.openxmlformats.org/officeDocument/2006/relationships/image" Target="../media/image6263.png"/><Relationship Id="rId860" Type="http://schemas.openxmlformats.org/officeDocument/2006/relationships/customXml" Target="../ink/ink7396.xml"/><Relationship Id="rId1143" Type="http://schemas.openxmlformats.org/officeDocument/2006/relationships/customXml" Target="../ink/ink7540.xml"/><Relationship Id="rId513" Type="http://schemas.openxmlformats.org/officeDocument/2006/relationships/customXml" Target="../ink/ink7222.xml"/><Relationship Id="rId720" Type="http://schemas.openxmlformats.org/officeDocument/2006/relationships/image" Target="../media/image6469.png"/><Relationship Id="rId1350" Type="http://schemas.openxmlformats.org/officeDocument/2006/relationships/customXml" Target="../ink/ink7644.xml"/><Relationship Id="rId2401" Type="http://schemas.openxmlformats.org/officeDocument/2006/relationships/image" Target="../media/image7236.png"/><Relationship Id="rId1003" Type="http://schemas.openxmlformats.org/officeDocument/2006/relationships/image" Target="../media/image6608.png"/><Relationship Id="rId1210" Type="http://schemas.openxmlformats.org/officeDocument/2006/relationships/customXml" Target="../ink/ink7574.xml"/><Relationship Id="rId2191" Type="http://schemas.openxmlformats.org/officeDocument/2006/relationships/image" Target="../media/image7149.png"/><Relationship Id="rId163" Type="http://schemas.openxmlformats.org/officeDocument/2006/relationships/customXml" Target="../ink/ink7047.xml"/><Relationship Id="rId370" Type="http://schemas.openxmlformats.org/officeDocument/2006/relationships/image" Target="../media/image6295.png"/><Relationship Id="rId2051" Type="http://schemas.openxmlformats.org/officeDocument/2006/relationships/customXml" Target="../ink/ink8023.xml"/><Relationship Id="rId230" Type="http://schemas.openxmlformats.org/officeDocument/2006/relationships/image" Target="../media/image6226.png"/><Relationship Id="rId1677" Type="http://schemas.openxmlformats.org/officeDocument/2006/relationships/customXml" Target="../ink/ink7812.xml"/><Relationship Id="rId1884" Type="http://schemas.openxmlformats.org/officeDocument/2006/relationships/customXml" Target="../ink/ink7921.xml"/><Relationship Id="rId907" Type="http://schemas.openxmlformats.org/officeDocument/2006/relationships/image" Target="../media/image6561.png"/><Relationship Id="rId1537" Type="http://schemas.openxmlformats.org/officeDocument/2006/relationships/customXml" Target="../ink/ink7742.xml"/><Relationship Id="rId1744" Type="http://schemas.openxmlformats.org/officeDocument/2006/relationships/image" Target="../media/image6961.png"/><Relationship Id="rId1951" Type="http://schemas.openxmlformats.org/officeDocument/2006/relationships/image" Target="../media/image7051.png"/><Relationship Id="rId36" Type="http://schemas.openxmlformats.org/officeDocument/2006/relationships/customXml" Target="../ink/ink6983.xml"/><Relationship Id="rId1604" Type="http://schemas.openxmlformats.org/officeDocument/2006/relationships/image" Target="../media/image6891.png"/><Relationship Id="rId1811" Type="http://schemas.openxmlformats.org/officeDocument/2006/relationships/customXml" Target="../ink/ink7879.xml"/><Relationship Id="rId697" Type="http://schemas.openxmlformats.org/officeDocument/2006/relationships/customXml" Target="../ink/ink7314.xml"/><Relationship Id="rId2378" Type="http://schemas.openxmlformats.org/officeDocument/2006/relationships/customXml" Target="../ink/ink8215.xml"/><Relationship Id="rId1187" Type="http://schemas.openxmlformats.org/officeDocument/2006/relationships/customXml" Target="../ink/ink7562.xml"/><Relationship Id="rId557" Type="http://schemas.openxmlformats.org/officeDocument/2006/relationships/customXml" Target="../ink/ink7244.xml"/><Relationship Id="rId764" Type="http://schemas.openxmlformats.org/officeDocument/2006/relationships/image" Target="../media/image6491.png"/><Relationship Id="rId971" Type="http://schemas.openxmlformats.org/officeDocument/2006/relationships/image" Target="../media/image6593.png"/><Relationship Id="rId1394" Type="http://schemas.openxmlformats.org/officeDocument/2006/relationships/image" Target="../media/image6789.png"/><Relationship Id="rId2238" Type="http://schemas.openxmlformats.org/officeDocument/2006/relationships/image" Target="../media/image7168.png"/><Relationship Id="rId417" Type="http://schemas.openxmlformats.org/officeDocument/2006/relationships/customXml" Target="../ink/ink7174.xml"/><Relationship Id="rId624" Type="http://schemas.openxmlformats.org/officeDocument/2006/relationships/image" Target="../media/image6421.png"/><Relationship Id="rId831" Type="http://schemas.openxmlformats.org/officeDocument/2006/relationships/image" Target="../media/image6523.png"/><Relationship Id="rId1047" Type="http://schemas.openxmlformats.org/officeDocument/2006/relationships/image" Target="../media/image6628.png"/><Relationship Id="rId1254" Type="http://schemas.openxmlformats.org/officeDocument/2006/relationships/customXml" Target="../ink/ink7596.xml"/><Relationship Id="rId1461" Type="http://schemas.openxmlformats.org/officeDocument/2006/relationships/image" Target="../media/image6820.png"/><Relationship Id="rId2305" Type="http://schemas.openxmlformats.org/officeDocument/2006/relationships/image" Target="../media/image7193.png"/><Relationship Id="rId1114" Type="http://schemas.openxmlformats.org/officeDocument/2006/relationships/customXml" Target="../ink/ink7525.xml"/><Relationship Id="rId1321" Type="http://schemas.openxmlformats.org/officeDocument/2006/relationships/image" Target="../media/image6754.png"/><Relationship Id="rId2095" Type="http://schemas.openxmlformats.org/officeDocument/2006/relationships/customXml" Target="../ink/ink8051.xml"/><Relationship Id="rId274" Type="http://schemas.openxmlformats.org/officeDocument/2006/relationships/image" Target="../media/image6248.png"/><Relationship Id="rId481" Type="http://schemas.openxmlformats.org/officeDocument/2006/relationships/customXml" Target="../ink/ink7206.xml"/><Relationship Id="rId2162" Type="http://schemas.openxmlformats.org/officeDocument/2006/relationships/image" Target="../media/image7135.png"/><Relationship Id="rId134" Type="http://schemas.openxmlformats.org/officeDocument/2006/relationships/image" Target="../media/image6179.png"/><Relationship Id="rId341" Type="http://schemas.openxmlformats.org/officeDocument/2006/relationships/customXml" Target="../ink/ink7136.xml"/><Relationship Id="rId2022" Type="http://schemas.openxmlformats.org/officeDocument/2006/relationships/customXml" Target="../ink/ink8003.xml"/><Relationship Id="rId201" Type="http://schemas.openxmlformats.org/officeDocument/2006/relationships/customXml" Target="../ink/ink7066.xml"/><Relationship Id="rId1788" Type="http://schemas.openxmlformats.org/officeDocument/2006/relationships/image" Target="../media/image6983.png"/><Relationship Id="rId1995" Type="http://schemas.openxmlformats.org/officeDocument/2006/relationships/customXml" Target="../ink/ink7987.xml"/><Relationship Id="rId1648" Type="http://schemas.openxmlformats.org/officeDocument/2006/relationships/image" Target="../media/image6913.png"/><Relationship Id="rId1508" Type="http://schemas.openxmlformats.org/officeDocument/2006/relationships/image" Target="../media/image6843.png"/><Relationship Id="rId1855" Type="http://schemas.openxmlformats.org/officeDocument/2006/relationships/image" Target="../media/image7015.png"/><Relationship Id="rId1715" Type="http://schemas.openxmlformats.org/officeDocument/2006/relationships/customXml" Target="../ink/ink7831.xml"/><Relationship Id="rId1922" Type="http://schemas.openxmlformats.org/officeDocument/2006/relationships/image" Target="../media/image7040.png"/><Relationship Id="rId668" Type="http://schemas.openxmlformats.org/officeDocument/2006/relationships/image" Target="../media/image6443.png"/><Relationship Id="rId875" Type="http://schemas.openxmlformats.org/officeDocument/2006/relationships/image" Target="../media/image6545.png"/><Relationship Id="rId1298" Type="http://schemas.openxmlformats.org/officeDocument/2006/relationships/customXml" Target="../ink/ink7618.xml"/><Relationship Id="rId2349" Type="http://schemas.openxmlformats.org/officeDocument/2006/relationships/image" Target="../media/image7210.png"/><Relationship Id="rId528" Type="http://schemas.openxmlformats.org/officeDocument/2006/relationships/image" Target="../media/image6374.png"/><Relationship Id="rId735" Type="http://schemas.openxmlformats.org/officeDocument/2006/relationships/customXml" Target="../ink/ink7333.xml"/><Relationship Id="rId942" Type="http://schemas.openxmlformats.org/officeDocument/2006/relationships/customXml" Target="../ink/ink7437.xml"/><Relationship Id="rId1158" Type="http://schemas.openxmlformats.org/officeDocument/2006/relationships/image" Target="../media/image6680.png"/><Relationship Id="rId1365" Type="http://schemas.openxmlformats.org/officeDocument/2006/relationships/customXml" Target="../ink/ink7652.xml"/><Relationship Id="rId1572" Type="http://schemas.openxmlformats.org/officeDocument/2006/relationships/image" Target="../media/image6875.png"/><Relationship Id="rId2209" Type="http://schemas.openxmlformats.org/officeDocument/2006/relationships/image" Target="../media/image7158.png"/><Relationship Id="rId1018" Type="http://schemas.openxmlformats.org/officeDocument/2006/relationships/customXml" Target="../ink/ink7475.xml"/><Relationship Id="rId1225" Type="http://schemas.openxmlformats.org/officeDocument/2006/relationships/image" Target="../media/image4392.png"/><Relationship Id="rId1432" Type="http://schemas.openxmlformats.org/officeDocument/2006/relationships/customXml" Target="../ink/ink7687.xml"/><Relationship Id="rId71" Type="http://schemas.openxmlformats.org/officeDocument/2006/relationships/image" Target="../media/image6148.png"/><Relationship Id="rId802" Type="http://schemas.openxmlformats.org/officeDocument/2006/relationships/customXml" Target="../ink/ink7367.xml"/><Relationship Id="rId178" Type="http://schemas.openxmlformats.org/officeDocument/2006/relationships/image" Target="../media/image6201.png"/><Relationship Id="rId385" Type="http://schemas.openxmlformats.org/officeDocument/2006/relationships/customXml" Target="../ink/ink7158.xml"/><Relationship Id="rId592" Type="http://schemas.openxmlformats.org/officeDocument/2006/relationships/image" Target="../media/image6405.png"/><Relationship Id="rId2066" Type="http://schemas.openxmlformats.org/officeDocument/2006/relationships/customXml" Target="../ink/ink8031.xml"/><Relationship Id="rId2273" Type="http://schemas.openxmlformats.org/officeDocument/2006/relationships/customXml" Target="../ink/ink8153.xml"/><Relationship Id="rId245" Type="http://schemas.openxmlformats.org/officeDocument/2006/relationships/customXml" Target="../ink/ink7088.xml"/><Relationship Id="rId452" Type="http://schemas.openxmlformats.org/officeDocument/2006/relationships/image" Target="../media/image6336.png"/><Relationship Id="rId1082" Type="http://schemas.openxmlformats.org/officeDocument/2006/relationships/image" Target="../media/image6644.png"/><Relationship Id="rId2133" Type="http://schemas.openxmlformats.org/officeDocument/2006/relationships/customXml" Target="../ink/ink8074.xml"/><Relationship Id="rId2340" Type="http://schemas.openxmlformats.org/officeDocument/2006/relationships/customXml" Target="../ink/ink8196.xml"/><Relationship Id="rId105" Type="http://schemas.openxmlformats.org/officeDocument/2006/relationships/customXml" Target="../ink/ink7018.xml"/><Relationship Id="rId312" Type="http://schemas.openxmlformats.org/officeDocument/2006/relationships/image" Target="../media/image6266.png"/><Relationship Id="rId2200" Type="http://schemas.openxmlformats.org/officeDocument/2006/relationships/customXml" Target="../ink/ink8108.xml"/><Relationship Id="rId1899" Type="http://schemas.openxmlformats.org/officeDocument/2006/relationships/image" Target="../media/image7030.png"/><Relationship Id="rId1759" Type="http://schemas.openxmlformats.org/officeDocument/2006/relationships/customXml" Target="../ink/ink7853.xml"/><Relationship Id="rId1966" Type="http://schemas.openxmlformats.org/officeDocument/2006/relationships/customXml" Target="../ink/ink7971.xml"/><Relationship Id="rId1619" Type="http://schemas.openxmlformats.org/officeDocument/2006/relationships/customXml" Target="../ink/ink7783.xml"/><Relationship Id="rId1826" Type="http://schemas.openxmlformats.org/officeDocument/2006/relationships/image" Target="../media/image7002.png"/><Relationship Id="rId779" Type="http://schemas.openxmlformats.org/officeDocument/2006/relationships/customXml" Target="../ink/ink7355.xml"/><Relationship Id="rId986" Type="http://schemas.openxmlformats.org/officeDocument/2006/relationships/customXml" Target="../ink/ink7459.xml"/><Relationship Id="rId639" Type="http://schemas.openxmlformats.org/officeDocument/2006/relationships/customXml" Target="../ink/ink7285.xml"/><Relationship Id="rId1269" Type="http://schemas.openxmlformats.org/officeDocument/2006/relationships/image" Target="../media/image6728.png"/><Relationship Id="rId1476" Type="http://schemas.openxmlformats.org/officeDocument/2006/relationships/customXml" Target="../ink/ink7711.xml"/><Relationship Id="rId846" Type="http://schemas.openxmlformats.org/officeDocument/2006/relationships/customXml" Target="../ink/ink7389.xml"/><Relationship Id="rId1129" Type="http://schemas.openxmlformats.org/officeDocument/2006/relationships/customXml" Target="../ink/ink7533.xml"/><Relationship Id="rId1683" Type="http://schemas.openxmlformats.org/officeDocument/2006/relationships/customXml" Target="../ink/ink7815.xml"/><Relationship Id="rId1890" Type="http://schemas.openxmlformats.org/officeDocument/2006/relationships/image" Target="../media/image7027.png"/><Relationship Id="rId706" Type="http://schemas.openxmlformats.org/officeDocument/2006/relationships/image" Target="../media/image6462.png"/><Relationship Id="rId913" Type="http://schemas.openxmlformats.org/officeDocument/2006/relationships/image" Target="../media/image6564.png"/><Relationship Id="rId1336" Type="http://schemas.openxmlformats.org/officeDocument/2006/relationships/customXml" Target="../ink/ink7637.xml"/><Relationship Id="rId1543" Type="http://schemas.openxmlformats.org/officeDocument/2006/relationships/customXml" Target="../ink/ink7745.xml"/><Relationship Id="rId1750" Type="http://schemas.openxmlformats.org/officeDocument/2006/relationships/image" Target="../media/image6964.png"/><Relationship Id="rId42" Type="http://schemas.openxmlformats.org/officeDocument/2006/relationships/customXml" Target="../ink/ink6986.xml"/><Relationship Id="rId1403" Type="http://schemas.openxmlformats.org/officeDocument/2006/relationships/customXml" Target="../ink/ink7672.xml"/><Relationship Id="rId1610" Type="http://schemas.openxmlformats.org/officeDocument/2006/relationships/image" Target="../media/image6894.png"/><Relationship Id="rId289" Type="http://schemas.openxmlformats.org/officeDocument/2006/relationships/customXml" Target="../ink/ink7110.xml"/><Relationship Id="rId496" Type="http://schemas.openxmlformats.org/officeDocument/2006/relationships/image" Target="../media/image6358.png"/><Relationship Id="rId2177" Type="http://schemas.openxmlformats.org/officeDocument/2006/relationships/customXml" Target="../ink/ink8096.xml"/><Relationship Id="rId2384" Type="http://schemas.openxmlformats.org/officeDocument/2006/relationships/customXml" Target="../ink/ink8218.xml"/><Relationship Id="rId149" Type="http://schemas.openxmlformats.org/officeDocument/2006/relationships/customXml" Target="../ink/ink7040.xml"/><Relationship Id="rId356" Type="http://schemas.openxmlformats.org/officeDocument/2006/relationships/image" Target="../media/image6288.png"/><Relationship Id="rId563" Type="http://schemas.openxmlformats.org/officeDocument/2006/relationships/customXml" Target="../ink/ink7247.xml"/><Relationship Id="rId770" Type="http://schemas.openxmlformats.org/officeDocument/2006/relationships/image" Target="../media/image6494.png"/><Relationship Id="rId1193" Type="http://schemas.openxmlformats.org/officeDocument/2006/relationships/customXml" Target="../ink/ink7565.xml"/><Relationship Id="rId2037" Type="http://schemas.openxmlformats.org/officeDocument/2006/relationships/customXml" Target="../ink/ink8013.xml"/><Relationship Id="rId2244" Type="http://schemas.openxmlformats.org/officeDocument/2006/relationships/image" Target="../media/image7171.png"/><Relationship Id="rId216" Type="http://schemas.openxmlformats.org/officeDocument/2006/relationships/image" Target="../media/image6219.png"/><Relationship Id="rId423" Type="http://schemas.openxmlformats.org/officeDocument/2006/relationships/customXml" Target="../ink/ink7177.xml"/><Relationship Id="rId1053" Type="http://schemas.openxmlformats.org/officeDocument/2006/relationships/image" Target="../media/image6631.png"/><Relationship Id="rId1260" Type="http://schemas.openxmlformats.org/officeDocument/2006/relationships/customXml" Target="../ink/ink7599.xml"/><Relationship Id="rId2104" Type="http://schemas.openxmlformats.org/officeDocument/2006/relationships/customXml" Target="../ink/ink8057.xml"/><Relationship Id="rId630" Type="http://schemas.openxmlformats.org/officeDocument/2006/relationships/image" Target="../media/image6424.png"/><Relationship Id="rId2311" Type="http://schemas.openxmlformats.org/officeDocument/2006/relationships/customXml" Target="../ink/ink8177.xml"/><Relationship Id="rId1120" Type="http://schemas.openxmlformats.org/officeDocument/2006/relationships/image" Target="../media/image6661.png"/><Relationship Id="rId1937" Type="http://schemas.openxmlformats.org/officeDocument/2006/relationships/customXml" Target="../ink/ink7953.xml"/><Relationship Id="rId280" Type="http://schemas.openxmlformats.org/officeDocument/2006/relationships/image" Target="../media/image6251.png"/><Relationship Id="rId140" Type="http://schemas.openxmlformats.org/officeDocument/2006/relationships/image" Target="../media/image6182.png"/><Relationship Id="rId6" Type="http://schemas.openxmlformats.org/officeDocument/2006/relationships/customXml" Target="../ink/ink6968.xml"/><Relationship Id="rId957" Type="http://schemas.openxmlformats.org/officeDocument/2006/relationships/image" Target="../media/image6586.png"/><Relationship Id="rId1587" Type="http://schemas.openxmlformats.org/officeDocument/2006/relationships/customXml" Target="../ink/ink7767.xml"/><Relationship Id="rId1794" Type="http://schemas.openxmlformats.org/officeDocument/2006/relationships/image" Target="../media/image6986.png"/><Relationship Id="rId86" Type="http://schemas.openxmlformats.org/officeDocument/2006/relationships/image" Target="../media/image6155.png"/><Relationship Id="rId817" Type="http://schemas.openxmlformats.org/officeDocument/2006/relationships/image" Target="../media/image6516.png"/><Relationship Id="rId1447" Type="http://schemas.openxmlformats.org/officeDocument/2006/relationships/customXml" Target="../ink/ink7696.xml"/><Relationship Id="rId1654" Type="http://schemas.openxmlformats.org/officeDocument/2006/relationships/image" Target="../media/image6916.png"/><Relationship Id="rId1861" Type="http://schemas.openxmlformats.org/officeDocument/2006/relationships/image" Target="../media/image7017.png"/><Relationship Id="rId1307" Type="http://schemas.openxmlformats.org/officeDocument/2006/relationships/image" Target="../media/image6747.png"/><Relationship Id="rId1514" Type="http://schemas.openxmlformats.org/officeDocument/2006/relationships/image" Target="../media/image6846.png"/><Relationship Id="rId1721" Type="http://schemas.openxmlformats.org/officeDocument/2006/relationships/customXml" Target="../ink/ink7834.xml"/><Relationship Id="rId13" Type="http://schemas.openxmlformats.org/officeDocument/2006/relationships/image" Target="../media/image6119.png"/><Relationship Id="rId2288" Type="http://schemas.openxmlformats.org/officeDocument/2006/relationships/image" Target="../media/image7185.png"/><Relationship Id="rId467" Type="http://schemas.openxmlformats.org/officeDocument/2006/relationships/customXml" Target="../ink/ink7199.xml"/><Relationship Id="rId1097" Type="http://schemas.openxmlformats.org/officeDocument/2006/relationships/image" Target="../media/image6650.png"/><Relationship Id="rId2148" Type="http://schemas.openxmlformats.org/officeDocument/2006/relationships/image" Target="../media/image7128.png"/><Relationship Id="rId674" Type="http://schemas.openxmlformats.org/officeDocument/2006/relationships/image" Target="../media/image6446.png"/><Relationship Id="rId881" Type="http://schemas.openxmlformats.org/officeDocument/2006/relationships/image" Target="../media/image6548.png"/><Relationship Id="rId2355" Type="http://schemas.openxmlformats.org/officeDocument/2006/relationships/image" Target="../media/image7213.png"/><Relationship Id="rId327" Type="http://schemas.openxmlformats.org/officeDocument/2006/relationships/customXml" Target="../ink/ink7129.xml"/><Relationship Id="rId534" Type="http://schemas.openxmlformats.org/officeDocument/2006/relationships/image" Target="../media/image2651.png"/><Relationship Id="rId741" Type="http://schemas.openxmlformats.org/officeDocument/2006/relationships/customXml" Target="../ink/ink7336.xml"/><Relationship Id="rId1164" Type="http://schemas.openxmlformats.org/officeDocument/2006/relationships/image" Target="../media/image6683.png"/><Relationship Id="rId1371" Type="http://schemas.openxmlformats.org/officeDocument/2006/relationships/customXml" Target="../ink/ink7655.xml"/><Relationship Id="rId2008" Type="http://schemas.openxmlformats.org/officeDocument/2006/relationships/customXml" Target="../ink/ink7995.xml"/><Relationship Id="rId2215" Type="http://schemas.openxmlformats.org/officeDocument/2006/relationships/customXml" Target="../ink/ink8117.xml"/><Relationship Id="rId601" Type="http://schemas.openxmlformats.org/officeDocument/2006/relationships/customXml" Target="../ink/ink7266.xml"/><Relationship Id="rId1024" Type="http://schemas.openxmlformats.org/officeDocument/2006/relationships/customXml" Target="../ink/ink7478.xml"/><Relationship Id="rId1231" Type="http://schemas.openxmlformats.org/officeDocument/2006/relationships/image" Target="../media/image6710.png"/><Relationship Id="rId184" Type="http://schemas.openxmlformats.org/officeDocument/2006/relationships/image" Target="../media/image6204.png"/><Relationship Id="rId391" Type="http://schemas.openxmlformats.org/officeDocument/2006/relationships/customXml" Target="../ink/ink7161.xml"/><Relationship Id="rId1908" Type="http://schemas.openxmlformats.org/officeDocument/2006/relationships/image" Target="../media/image7034.png"/><Relationship Id="rId2072" Type="http://schemas.openxmlformats.org/officeDocument/2006/relationships/customXml" Target="../ink/ink8035.xml"/><Relationship Id="rId251" Type="http://schemas.openxmlformats.org/officeDocument/2006/relationships/customXml" Target="../ink/ink709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96.png"/><Relationship Id="rId21" Type="http://schemas.openxmlformats.org/officeDocument/2006/relationships/image" Target="../media/image7248.png"/><Relationship Id="rId42" Type="http://schemas.openxmlformats.org/officeDocument/2006/relationships/customXml" Target="../ink/ink8249.xml"/><Relationship Id="rId63" Type="http://schemas.openxmlformats.org/officeDocument/2006/relationships/image" Target="../media/image7269.png"/><Relationship Id="rId84" Type="http://schemas.openxmlformats.org/officeDocument/2006/relationships/customXml" Target="../ink/ink8270.xml"/><Relationship Id="rId138" Type="http://schemas.openxmlformats.org/officeDocument/2006/relationships/customXml" Target="../ink/ink8297.xml"/><Relationship Id="rId107" Type="http://schemas.openxmlformats.org/officeDocument/2006/relationships/image" Target="../media/image7291.png"/><Relationship Id="rId11" Type="http://schemas.openxmlformats.org/officeDocument/2006/relationships/image" Target="../media/image7243.png"/><Relationship Id="rId32" Type="http://schemas.openxmlformats.org/officeDocument/2006/relationships/customXml" Target="../ink/ink8244.xml"/><Relationship Id="rId37" Type="http://schemas.openxmlformats.org/officeDocument/2006/relationships/image" Target="../media/image7256.png"/><Relationship Id="rId53" Type="http://schemas.openxmlformats.org/officeDocument/2006/relationships/image" Target="../media/image7264.png"/><Relationship Id="rId58" Type="http://schemas.openxmlformats.org/officeDocument/2006/relationships/customXml" Target="../ink/ink8257.xml"/><Relationship Id="rId74" Type="http://schemas.openxmlformats.org/officeDocument/2006/relationships/customXml" Target="../ink/ink8265.xml"/><Relationship Id="rId79" Type="http://schemas.openxmlformats.org/officeDocument/2006/relationships/image" Target="../media/image7277.png"/><Relationship Id="rId102" Type="http://schemas.openxmlformats.org/officeDocument/2006/relationships/customXml" Target="../ink/ink8279.xml"/><Relationship Id="rId123" Type="http://schemas.openxmlformats.org/officeDocument/2006/relationships/image" Target="../media/image7299.png"/><Relationship Id="rId128" Type="http://schemas.openxmlformats.org/officeDocument/2006/relationships/customXml" Target="../ink/ink8292.xml"/><Relationship Id="rId5" Type="http://schemas.openxmlformats.org/officeDocument/2006/relationships/image" Target="../media/image7240.png"/><Relationship Id="rId90" Type="http://schemas.openxmlformats.org/officeDocument/2006/relationships/customXml" Target="../ink/ink8273.xml"/><Relationship Id="rId95" Type="http://schemas.openxmlformats.org/officeDocument/2006/relationships/image" Target="../media/image7285.png"/><Relationship Id="rId22" Type="http://schemas.openxmlformats.org/officeDocument/2006/relationships/customXml" Target="../ink/ink8239.xml"/><Relationship Id="rId27" Type="http://schemas.openxmlformats.org/officeDocument/2006/relationships/image" Target="../media/image7251.png"/><Relationship Id="rId43" Type="http://schemas.openxmlformats.org/officeDocument/2006/relationships/image" Target="../media/image7259.png"/><Relationship Id="rId48" Type="http://schemas.openxmlformats.org/officeDocument/2006/relationships/customXml" Target="../ink/ink8252.xml"/><Relationship Id="rId64" Type="http://schemas.openxmlformats.org/officeDocument/2006/relationships/customXml" Target="../ink/ink8260.xml"/><Relationship Id="rId69" Type="http://schemas.openxmlformats.org/officeDocument/2006/relationships/image" Target="../media/image7272.png"/><Relationship Id="rId113" Type="http://schemas.openxmlformats.org/officeDocument/2006/relationships/image" Target="../media/image7294.png"/><Relationship Id="rId118" Type="http://schemas.openxmlformats.org/officeDocument/2006/relationships/customXml" Target="../ink/ink8287.xml"/><Relationship Id="rId134" Type="http://schemas.openxmlformats.org/officeDocument/2006/relationships/customXml" Target="../ink/ink8295.xml"/><Relationship Id="rId139" Type="http://schemas.openxmlformats.org/officeDocument/2006/relationships/image" Target="../media/image7307.png"/><Relationship Id="rId80" Type="http://schemas.openxmlformats.org/officeDocument/2006/relationships/customXml" Target="../ink/ink8268.xml"/><Relationship Id="rId85" Type="http://schemas.openxmlformats.org/officeDocument/2006/relationships/image" Target="../media/image7280.png"/><Relationship Id="rId12" Type="http://schemas.openxmlformats.org/officeDocument/2006/relationships/customXml" Target="../ink/ink8234.xml"/><Relationship Id="rId17" Type="http://schemas.openxmlformats.org/officeDocument/2006/relationships/image" Target="../media/image7246.png"/><Relationship Id="rId33" Type="http://schemas.openxmlformats.org/officeDocument/2006/relationships/image" Target="../media/image7254.png"/><Relationship Id="rId38" Type="http://schemas.openxmlformats.org/officeDocument/2006/relationships/customXml" Target="../ink/ink8247.xml"/><Relationship Id="rId59" Type="http://schemas.openxmlformats.org/officeDocument/2006/relationships/image" Target="../media/image7267.png"/><Relationship Id="rId103" Type="http://schemas.openxmlformats.org/officeDocument/2006/relationships/image" Target="../media/image7289.png"/><Relationship Id="rId108" Type="http://schemas.openxmlformats.org/officeDocument/2006/relationships/customXml" Target="../ink/ink8282.xml"/><Relationship Id="rId124" Type="http://schemas.openxmlformats.org/officeDocument/2006/relationships/customXml" Target="../ink/ink8290.xml"/><Relationship Id="rId129" Type="http://schemas.openxmlformats.org/officeDocument/2006/relationships/image" Target="../media/image7302.png"/><Relationship Id="rId54" Type="http://schemas.openxmlformats.org/officeDocument/2006/relationships/customXml" Target="../ink/ink8255.xml"/><Relationship Id="rId70" Type="http://schemas.openxmlformats.org/officeDocument/2006/relationships/customXml" Target="../ink/ink8263.xml"/><Relationship Id="rId75" Type="http://schemas.openxmlformats.org/officeDocument/2006/relationships/image" Target="../media/image7275.png"/><Relationship Id="rId91" Type="http://schemas.openxmlformats.org/officeDocument/2006/relationships/image" Target="../media/image7283.png"/><Relationship Id="rId96" Type="http://schemas.openxmlformats.org/officeDocument/2006/relationships/customXml" Target="../ink/ink8276.xml"/><Relationship Id="rId140" Type="http://schemas.openxmlformats.org/officeDocument/2006/relationships/customXml" Target="../ink/ink82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31.xml"/><Relationship Id="rId23" Type="http://schemas.openxmlformats.org/officeDocument/2006/relationships/image" Target="../media/image7249.png"/><Relationship Id="rId28" Type="http://schemas.openxmlformats.org/officeDocument/2006/relationships/customXml" Target="../ink/ink8242.xml"/><Relationship Id="rId49" Type="http://schemas.openxmlformats.org/officeDocument/2006/relationships/image" Target="../media/image7262.png"/><Relationship Id="rId114" Type="http://schemas.openxmlformats.org/officeDocument/2006/relationships/customXml" Target="../ink/ink8285.xml"/><Relationship Id="rId119" Type="http://schemas.openxmlformats.org/officeDocument/2006/relationships/image" Target="../media/image7297.png"/><Relationship Id="rId44" Type="http://schemas.openxmlformats.org/officeDocument/2006/relationships/customXml" Target="../ink/ink8250.xml"/><Relationship Id="rId60" Type="http://schemas.openxmlformats.org/officeDocument/2006/relationships/customXml" Target="../ink/ink8258.xml"/><Relationship Id="rId65" Type="http://schemas.openxmlformats.org/officeDocument/2006/relationships/image" Target="../media/image7270.png"/><Relationship Id="rId81" Type="http://schemas.openxmlformats.org/officeDocument/2006/relationships/image" Target="../media/image7278.png"/><Relationship Id="rId86" Type="http://schemas.openxmlformats.org/officeDocument/2006/relationships/customXml" Target="../ink/ink8271.xml"/><Relationship Id="rId130" Type="http://schemas.openxmlformats.org/officeDocument/2006/relationships/customXml" Target="../ink/ink8293.xml"/><Relationship Id="rId135" Type="http://schemas.openxmlformats.org/officeDocument/2006/relationships/image" Target="../media/image7305.png"/><Relationship Id="rId13" Type="http://schemas.openxmlformats.org/officeDocument/2006/relationships/image" Target="../media/image7244.png"/><Relationship Id="rId18" Type="http://schemas.openxmlformats.org/officeDocument/2006/relationships/customXml" Target="../ink/ink8237.xml"/><Relationship Id="rId39" Type="http://schemas.openxmlformats.org/officeDocument/2006/relationships/image" Target="../media/image7257.png"/><Relationship Id="rId109" Type="http://schemas.openxmlformats.org/officeDocument/2006/relationships/image" Target="../media/image7292.png"/><Relationship Id="rId34" Type="http://schemas.openxmlformats.org/officeDocument/2006/relationships/customXml" Target="../ink/ink8245.xml"/><Relationship Id="rId50" Type="http://schemas.openxmlformats.org/officeDocument/2006/relationships/customXml" Target="../ink/ink8253.xml"/><Relationship Id="rId55" Type="http://schemas.openxmlformats.org/officeDocument/2006/relationships/image" Target="../media/image7265.png"/><Relationship Id="rId76" Type="http://schemas.openxmlformats.org/officeDocument/2006/relationships/customXml" Target="../ink/ink8266.xml"/><Relationship Id="rId97" Type="http://schemas.openxmlformats.org/officeDocument/2006/relationships/image" Target="../media/image7286.png"/><Relationship Id="rId104" Type="http://schemas.openxmlformats.org/officeDocument/2006/relationships/customXml" Target="../ink/ink8280.xml"/><Relationship Id="rId120" Type="http://schemas.openxmlformats.org/officeDocument/2006/relationships/customXml" Target="../ink/ink8288.xml"/><Relationship Id="rId125" Type="http://schemas.openxmlformats.org/officeDocument/2006/relationships/image" Target="../media/image7300.png"/><Relationship Id="rId141" Type="http://schemas.openxmlformats.org/officeDocument/2006/relationships/image" Target="../media/image7308.png"/><Relationship Id="rId7" Type="http://schemas.openxmlformats.org/officeDocument/2006/relationships/image" Target="../media/image7241.png"/><Relationship Id="rId71" Type="http://schemas.openxmlformats.org/officeDocument/2006/relationships/image" Target="../media/image7273.png"/><Relationship Id="rId92" Type="http://schemas.openxmlformats.org/officeDocument/2006/relationships/customXml" Target="../ink/ink8274.xml"/><Relationship Id="rId2" Type="http://schemas.openxmlformats.org/officeDocument/2006/relationships/customXml" Target="../ink/ink8229.xml"/><Relationship Id="rId29" Type="http://schemas.openxmlformats.org/officeDocument/2006/relationships/image" Target="../media/image7252.png"/><Relationship Id="rId24" Type="http://schemas.openxmlformats.org/officeDocument/2006/relationships/customXml" Target="../ink/ink8240.xml"/><Relationship Id="rId40" Type="http://schemas.openxmlformats.org/officeDocument/2006/relationships/customXml" Target="../ink/ink8248.xml"/><Relationship Id="rId45" Type="http://schemas.openxmlformats.org/officeDocument/2006/relationships/image" Target="../media/image7260.png"/><Relationship Id="rId66" Type="http://schemas.openxmlformats.org/officeDocument/2006/relationships/customXml" Target="../ink/ink8261.xml"/><Relationship Id="rId87" Type="http://schemas.openxmlformats.org/officeDocument/2006/relationships/image" Target="../media/image7281.png"/><Relationship Id="rId110" Type="http://schemas.openxmlformats.org/officeDocument/2006/relationships/customXml" Target="../ink/ink8283.xml"/><Relationship Id="rId115" Type="http://schemas.openxmlformats.org/officeDocument/2006/relationships/image" Target="../media/image7295.png"/><Relationship Id="rId131" Type="http://schemas.openxmlformats.org/officeDocument/2006/relationships/image" Target="../media/image7303.png"/><Relationship Id="rId136" Type="http://schemas.openxmlformats.org/officeDocument/2006/relationships/customXml" Target="../ink/ink8296.xml"/><Relationship Id="rId61" Type="http://schemas.openxmlformats.org/officeDocument/2006/relationships/image" Target="../media/image7268.png"/><Relationship Id="rId82" Type="http://schemas.openxmlformats.org/officeDocument/2006/relationships/customXml" Target="../ink/ink8269.xml"/><Relationship Id="rId19" Type="http://schemas.openxmlformats.org/officeDocument/2006/relationships/image" Target="../media/image7247.png"/><Relationship Id="rId14" Type="http://schemas.openxmlformats.org/officeDocument/2006/relationships/customXml" Target="../ink/ink8235.xml"/><Relationship Id="rId30" Type="http://schemas.openxmlformats.org/officeDocument/2006/relationships/customXml" Target="../ink/ink8243.xml"/><Relationship Id="rId35" Type="http://schemas.openxmlformats.org/officeDocument/2006/relationships/image" Target="../media/image7255.png"/><Relationship Id="rId56" Type="http://schemas.openxmlformats.org/officeDocument/2006/relationships/customXml" Target="../ink/ink8256.xml"/><Relationship Id="rId77" Type="http://schemas.openxmlformats.org/officeDocument/2006/relationships/image" Target="../media/image7276.png"/><Relationship Id="rId100" Type="http://schemas.openxmlformats.org/officeDocument/2006/relationships/customXml" Target="../ink/ink8278.xml"/><Relationship Id="rId105" Type="http://schemas.openxmlformats.org/officeDocument/2006/relationships/image" Target="../media/image7290.png"/><Relationship Id="rId126" Type="http://schemas.openxmlformats.org/officeDocument/2006/relationships/customXml" Target="../ink/ink8291.xml"/><Relationship Id="rId8" Type="http://schemas.openxmlformats.org/officeDocument/2006/relationships/customXml" Target="../ink/ink8232.xml"/><Relationship Id="rId51" Type="http://schemas.openxmlformats.org/officeDocument/2006/relationships/image" Target="../media/image7263.png"/><Relationship Id="rId72" Type="http://schemas.openxmlformats.org/officeDocument/2006/relationships/customXml" Target="../ink/ink8264.xml"/><Relationship Id="rId93" Type="http://schemas.openxmlformats.org/officeDocument/2006/relationships/image" Target="../media/image7284.png"/><Relationship Id="rId98" Type="http://schemas.openxmlformats.org/officeDocument/2006/relationships/customXml" Target="../ink/ink8277.xml"/><Relationship Id="rId121" Type="http://schemas.openxmlformats.org/officeDocument/2006/relationships/image" Target="../media/image7298.png"/><Relationship Id="rId3" Type="http://schemas.openxmlformats.org/officeDocument/2006/relationships/image" Target="../media/image7239.png"/><Relationship Id="rId25" Type="http://schemas.openxmlformats.org/officeDocument/2006/relationships/image" Target="../media/image7250.png"/><Relationship Id="rId46" Type="http://schemas.openxmlformats.org/officeDocument/2006/relationships/customXml" Target="../ink/ink8251.xml"/><Relationship Id="rId67" Type="http://schemas.openxmlformats.org/officeDocument/2006/relationships/image" Target="../media/image7271.png"/><Relationship Id="rId116" Type="http://schemas.openxmlformats.org/officeDocument/2006/relationships/customXml" Target="../ink/ink8286.xml"/><Relationship Id="rId137" Type="http://schemas.openxmlformats.org/officeDocument/2006/relationships/image" Target="../media/image7306.png"/><Relationship Id="rId20" Type="http://schemas.openxmlformats.org/officeDocument/2006/relationships/customXml" Target="../ink/ink8238.xml"/><Relationship Id="rId41" Type="http://schemas.openxmlformats.org/officeDocument/2006/relationships/image" Target="../media/image7258.png"/><Relationship Id="rId62" Type="http://schemas.openxmlformats.org/officeDocument/2006/relationships/customXml" Target="../ink/ink8259.xml"/><Relationship Id="rId83" Type="http://schemas.openxmlformats.org/officeDocument/2006/relationships/image" Target="../media/image7279.png"/><Relationship Id="rId88" Type="http://schemas.openxmlformats.org/officeDocument/2006/relationships/customXml" Target="../ink/ink8272.xml"/><Relationship Id="rId111" Type="http://schemas.openxmlformats.org/officeDocument/2006/relationships/image" Target="../media/image7293.png"/><Relationship Id="rId132" Type="http://schemas.openxmlformats.org/officeDocument/2006/relationships/customXml" Target="../ink/ink8294.xml"/><Relationship Id="rId15" Type="http://schemas.openxmlformats.org/officeDocument/2006/relationships/image" Target="../media/image7245.png"/><Relationship Id="rId36" Type="http://schemas.openxmlformats.org/officeDocument/2006/relationships/customXml" Target="../ink/ink8246.xml"/><Relationship Id="rId57" Type="http://schemas.openxmlformats.org/officeDocument/2006/relationships/image" Target="../media/image7266.png"/><Relationship Id="rId106" Type="http://schemas.openxmlformats.org/officeDocument/2006/relationships/customXml" Target="../ink/ink8281.xml"/><Relationship Id="rId127" Type="http://schemas.openxmlformats.org/officeDocument/2006/relationships/image" Target="../media/image7301.png"/><Relationship Id="rId10" Type="http://schemas.openxmlformats.org/officeDocument/2006/relationships/customXml" Target="../ink/ink8233.xml"/><Relationship Id="rId31" Type="http://schemas.openxmlformats.org/officeDocument/2006/relationships/image" Target="../media/image7253.png"/><Relationship Id="rId52" Type="http://schemas.openxmlformats.org/officeDocument/2006/relationships/customXml" Target="../ink/ink8254.xml"/><Relationship Id="rId73" Type="http://schemas.openxmlformats.org/officeDocument/2006/relationships/image" Target="../media/image7274.png"/><Relationship Id="rId78" Type="http://schemas.openxmlformats.org/officeDocument/2006/relationships/customXml" Target="../ink/ink8267.xml"/><Relationship Id="rId94" Type="http://schemas.openxmlformats.org/officeDocument/2006/relationships/customXml" Target="../ink/ink8275.xml"/><Relationship Id="rId99" Type="http://schemas.openxmlformats.org/officeDocument/2006/relationships/image" Target="../media/image7287.png"/><Relationship Id="rId101" Type="http://schemas.openxmlformats.org/officeDocument/2006/relationships/image" Target="../media/image7288.png"/><Relationship Id="rId122" Type="http://schemas.openxmlformats.org/officeDocument/2006/relationships/customXml" Target="../ink/ink8289.xml"/><Relationship Id="rId4" Type="http://schemas.openxmlformats.org/officeDocument/2006/relationships/customXml" Target="../ink/ink8230.xml"/><Relationship Id="rId9" Type="http://schemas.openxmlformats.org/officeDocument/2006/relationships/image" Target="../media/image7242.png"/><Relationship Id="rId26" Type="http://schemas.openxmlformats.org/officeDocument/2006/relationships/customXml" Target="../ink/ink8241.xml"/><Relationship Id="rId47" Type="http://schemas.openxmlformats.org/officeDocument/2006/relationships/image" Target="../media/image7261.png"/><Relationship Id="rId68" Type="http://schemas.openxmlformats.org/officeDocument/2006/relationships/customXml" Target="../ink/ink8262.xml"/><Relationship Id="rId89" Type="http://schemas.openxmlformats.org/officeDocument/2006/relationships/image" Target="../media/image7282.png"/><Relationship Id="rId112" Type="http://schemas.openxmlformats.org/officeDocument/2006/relationships/customXml" Target="../ink/ink8284.xml"/><Relationship Id="rId133" Type="http://schemas.openxmlformats.org/officeDocument/2006/relationships/image" Target="../media/image7304.png"/><Relationship Id="rId16" Type="http://schemas.openxmlformats.org/officeDocument/2006/relationships/customXml" Target="../ink/ink8236.xml"/></Relationships>
</file>

<file path=ppt/slides/_rels/slide1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7317.png"/><Relationship Id="rId170" Type="http://schemas.openxmlformats.org/officeDocument/2006/relationships/customXml" Target="../ink/ink8383.xml"/><Relationship Id="rId268" Type="http://schemas.openxmlformats.org/officeDocument/2006/relationships/customXml" Target="../ink/ink8433.xml"/><Relationship Id="rId475" Type="http://schemas.openxmlformats.org/officeDocument/2006/relationships/customXml" Target="../ink/ink8544.xml"/><Relationship Id="rId682" Type="http://schemas.openxmlformats.org/officeDocument/2006/relationships/customXml" Target="../ink/ink8649.xml"/><Relationship Id="rId903" Type="http://schemas.openxmlformats.org/officeDocument/2006/relationships/image" Target="../media/image5258.png"/><Relationship Id="rId32" Type="http://schemas.openxmlformats.org/officeDocument/2006/relationships/customXml" Target="../ink/ink8314.xml"/><Relationship Id="rId128" Type="http://schemas.openxmlformats.org/officeDocument/2006/relationships/customXml" Target="../ink/ink8362.xml"/><Relationship Id="rId335" Type="http://schemas.openxmlformats.org/officeDocument/2006/relationships/image" Target="../media/image7450.png"/><Relationship Id="rId542" Type="http://schemas.openxmlformats.org/officeDocument/2006/relationships/image" Target="../media/image7522.png"/><Relationship Id="rId987" Type="http://schemas.openxmlformats.org/officeDocument/2006/relationships/image" Target="../media/image5707.png"/><Relationship Id="rId181" Type="http://schemas.openxmlformats.org/officeDocument/2006/relationships/image" Target="../media/image7387.png"/><Relationship Id="rId402" Type="http://schemas.openxmlformats.org/officeDocument/2006/relationships/image" Target="../media/image7469.png"/><Relationship Id="rId847" Type="http://schemas.openxmlformats.org/officeDocument/2006/relationships/image" Target="../media/image7669.png"/><Relationship Id="rId1032" Type="http://schemas.openxmlformats.org/officeDocument/2006/relationships/customXml" Target="../ink/ink8827.xml"/><Relationship Id="rId279" Type="http://schemas.openxmlformats.org/officeDocument/2006/relationships/image" Target="../media/image7428.png"/><Relationship Id="rId486" Type="http://schemas.openxmlformats.org/officeDocument/2006/relationships/image" Target="../media/image7494.png"/><Relationship Id="rId693" Type="http://schemas.openxmlformats.org/officeDocument/2006/relationships/image" Target="../media/image7595.png"/><Relationship Id="rId707" Type="http://schemas.openxmlformats.org/officeDocument/2006/relationships/image" Target="../media/image7602.png"/><Relationship Id="rId914" Type="http://schemas.openxmlformats.org/officeDocument/2006/relationships/customXml" Target="../ink/ink8768.xml"/><Relationship Id="rId43" Type="http://schemas.openxmlformats.org/officeDocument/2006/relationships/image" Target="../media/image7328.png"/><Relationship Id="rId139" Type="http://schemas.openxmlformats.org/officeDocument/2006/relationships/image" Target="../media/image7369.png"/><Relationship Id="rId346" Type="http://schemas.openxmlformats.org/officeDocument/2006/relationships/image" Target="../media/image3493.png"/><Relationship Id="rId553" Type="http://schemas.openxmlformats.org/officeDocument/2006/relationships/customXml" Target="../ink/ink8584.xml"/><Relationship Id="rId760" Type="http://schemas.openxmlformats.org/officeDocument/2006/relationships/image" Target="../media/image7627.png"/><Relationship Id="rId998" Type="http://schemas.openxmlformats.org/officeDocument/2006/relationships/customXml" Target="../ink/ink8810.xml"/><Relationship Id="rId192" Type="http://schemas.openxmlformats.org/officeDocument/2006/relationships/customXml" Target="../ink/ink8394.xml"/><Relationship Id="rId206" Type="http://schemas.openxmlformats.org/officeDocument/2006/relationships/image" Target="../media/image7397.png"/><Relationship Id="rId413" Type="http://schemas.openxmlformats.org/officeDocument/2006/relationships/customXml" Target="../ink/ink8510.xml"/><Relationship Id="rId858" Type="http://schemas.openxmlformats.org/officeDocument/2006/relationships/customXml" Target="../ink/ink8738.xml"/><Relationship Id="rId497" Type="http://schemas.openxmlformats.org/officeDocument/2006/relationships/customXml" Target="../ink/ink8556.xml"/><Relationship Id="rId620" Type="http://schemas.openxmlformats.org/officeDocument/2006/relationships/image" Target="../media/image7561.png"/><Relationship Id="rId718" Type="http://schemas.openxmlformats.org/officeDocument/2006/relationships/customXml" Target="../ink/ink8667.xml"/><Relationship Id="rId925" Type="http://schemas.openxmlformats.org/officeDocument/2006/relationships/image" Target="../media/image5268.png"/><Relationship Id="rId357" Type="http://schemas.openxmlformats.org/officeDocument/2006/relationships/customXml" Target="../ink/ink8481.xml"/><Relationship Id="rId54" Type="http://schemas.openxmlformats.org/officeDocument/2006/relationships/customXml" Target="../ink/ink8325.xml"/><Relationship Id="rId217" Type="http://schemas.openxmlformats.org/officeDocument/2006/relationships/image" Target="../media/image7402.png"/><Relationship Id="rId564" Type="http://schemas.openxmlformats.org/officeDocument/2006/relationships/image" Target="../media/image7533.png"/><Relationship Id="rId771" Type="http://schemas.openxmlformats.org/officeDocument/2006/relationships/customXml" Target="../ink/ink8694.xml"/><Relationship Id="rId869" Type="http://schemas.openxmlformats.org/officeDocument/2006/relationships/customXml" Target="../ink/ink8744.xml"/><Relationship Id="rId424" Type="http://schemas.openxmlformats.org/officeDocument/2006/relationships/customXml" Target="../ink/ink8516.xml"/><Relationship Id="rId631" Type="http://schemas.openxmlformats.org/officeDocument/2006/relationships/image" Target="../media/image5126.png"/><Relationship Id="rId729" Type="http://schemas.openxmlformats.org/officeDocument/2006/relationships/image" Target="../media/image7613.png"/><Relationship Id="rId270" Type="http://schemas.openxmlformats.org/officeDocument/2006/relationships/customXml" Target="../ink/ink8434.xml"/><Relationship Id="rId936" Type="http://schemas.openxmlformats.org/officeDocument/2006/relationships/customXml" Target="../ink/ink8779.xml"/><Relationship Id="rId65" Type="http://schemas.openxmlformats.org/officeDocument/2006/relationships/image" Target="../media/image7339.png"/><Relationship Id="rId130" Type="http://schemas.openxmlformats.org/officeDocument/2006/relationships/customXml" Target="../ink/ink8363.xml"/><Relationship Id="rId368" Type="http://schemas.openxmlformats.org/officeDocument/2006/relationships/customXml" Target="../ink/ink8487.xml"/><Relationship Id="rId575" Type="http://schemas.openxmlformats.org/officeDocument/2006/relationships/customXml" Target="../ink/ink8595.xml"/><Relationship Id="rId782" Type="http://schemas.openxmlformats.org/officeDocument/2006/relationships/image" Target="../media/image7638.png"/><Relationship Id="rId228" Type="http://schemas.openxmlformats.org/officeDocument/2006/relationships/customXml" Target="../ink/ink8413.xml"/><Relationship Id="rId435" Type="http://schemas.openxmlformats.org/officeDocument/2006/relationships/image" Target="../media/image7480.png"/><Relationship Id="rId642" Type="http://schemas.openxmlformats.org/officeDocument/2006/relationships/customXml" Target="../ink/ink8629.xml"/><Relationship Id="rId281" Type="http://schemas.openxmlformats.org/officeDocument/2006/relationships/image" Target="../media/image5425.png"/><Relationship Id="rId502" Type="http://schemas.openxmlformats.org/officeDocument/2006/relationships/image" Target="../media/image7502.png"/><Relationship Id="rId947" Type="http://schemas.openxmlformats.org/officeDocument/2006/relationships/image" Target="../media/image5279.png"/><Relationship Id="rId76" Type="http://schemas.openxmlformats.org/officeDocument/2006/relationships/customXml" Target="../ink/ink8336.xml"/><Relationship Id="rId141" Type="http://schemas.openxmlformats.org/officeDocument/2006/relationships/image" Target="../media/image7370.png"/><Relationship Id="rId379" Type="http://schemas.openxmlformats.org/officeDocument/2006/relationships/image" Target="../media/image2744.png"/><Relationship Id="rId586" Type="http://schemas.openxmlformats.org/officeDocument/2006/relationships/image" Target="../media/image7544.png"/><Relationship Id="rId793" Type="http://schemas.openxmlformats.org/officeDocument/2006/relationships/customXml" Target="../ink/ink8705.xml"/><Relationship Id="rId807" Type="http://schemas.openxmlformats.org/officeDocument/2006/relationships/image" Target="../media/image7650.png"/><Relationship Id="rId7" Type="http://schemas.openxmlformats.org/officeDocument/2006/relationships/image" Target="../media/image7311.png"/><Relationship Id="rId239" Type="http://schemas.openxmlformats.org/officeDocument/2006/relationships/image" Target="../media/image4944.png"/><Relationship Id="rId446" Type="http://schemas.openxmlformats.org/officeDocument/2006/relationships/customXml" Target="../ink/ink8528.xml"/><Relationship Id="rId653" Type="http://schemas.openxmlformats.org/officeDocument/2006/relationships/image" Target="../media/image7576.png"/><Relationship Id="rId292" Type="http://schemas.openxmlformats.org/officeDocument/2006/relationships/customXml" Target="../ink/ink8445.xml"/><Relationship Id="rId306" Type="http://schemas.openxmlformats.org/officeDocument/2006/relationships/image" Target="../media/image7439.png"/><Relationship Id="rId860" Type="http://schemas.openxmlformats.org/officeDocument/2006/relationships/image" Target="../media/image7675.png"/><Relationship Id="rId958" Type="http://schemas.openxmlformats.org/officeDocument/2006/relationships/customXml" Target="../ink/ink8790.xml"/><Relationship Id="rId87" Type="http://schemas.openxmlformats.org/officeDocument/2006/relationships/image" Target="../media/image7348.png"/><Relationship Id="rId513" Type="http://schemas.openxmlformats.org/officeDocument/2006/relationships/customXml" Target="../ink/ink8564.xml"/><Relationship Id="rId597" Type="http://schemas.openxmlformats.org/officeDocument/2006/relationships/customXml" Target="../ink/ink8606.xml"/><Relationship Id="rId720" Type="http://schemas.openxmlformats.org/officeDocument/2006/relationships/customXml" Target="../ink/ink8668.xml"/><Relationship Id="rId818" Type="http://schemas.openxmlformats.org/officeDocument/2006/relationships/customXml" Target="../ink/ink8718.xml"/><Relationship Id="rId152" Type="http://schemas.openxmlformats.org/officeDocument/2006/relationships/customXml" Target="../ink/ink8374.xml"/><Relationship Id="rId457" Type="http://schemas.openxmlformats.org/officeDocument/2006/relationships/image" Target="../media/image5500.png"/><Relationship Id="rId1003" Type="http://schemas.openxmlformats.org/officeDocument/2006/relationships/image" Target="../media/image7695.png"/><Relationship Id="rId664" Type="http://schemas.openxmlformats.org/officeDocument/2006/relationships/customXml" Target="../ink/ink8640.xml"/><Relationship Id="rId871" Type="http://schemas.openxmlformats.org/officeDocument/2006/relationships/customXml" Target="../ink/ink8745.xml"/><Relationship Id="rId969" Type="http://schemas.openxmlformats.org/officeDocument/2006/relationships/image" Target="../media/image5289.png"/><Relationship Id="rId14" Type="http://schemas.openxmlformats.org/officeDocument/2006/relationships/customXml" Target="../ink/ink8305.xml"/><Relationship Id="rId317" Type="http://schemas.openxmlformats.org/officeDocument/2006/relationships/image" Target="../media/image7444.png"/><Relationship Id="rId524" Type="http://schemas.openxmlformats.org/officeDocument/2006/relationships/image" Target="../media/image7513.png"/><Relationship Id="rId731" Type="http://schemas.openxmlformats.org/officeDocument/2006/relationships/image" Target="../media/image7614.png"/><Relationship Id="rId98" Type="http://schemas.openxmlformats.org/officeDocument/2006/relationships/customXml" Target="../ink/ink8347.xml"/><Relationship Id="rId163" Type="http://schemas.openxmlformats.org/officeDocument/2006/relationships/image" Target="../media/image7378.png"/><Relationship Id="rId370" Type="http://schemas.openxmlformats.org/officeDocument/2006/relationships/customXml" Target="../ink/ink8488.xml"/><Relationship Id="rId829" Type="http://schemas.openxmlformats.org/officeDocument/2006/relationships/image" Target="../media/image7660.png"/><Relationship Id="rId1014" Type="http://schemas.openxmlformats.org/officeDocument/2006/relationships/customXml" Target="../ink/ink8818.xml"/><Relationship Id="rId230" Type="http://schemas.openxmlformats.org/officeDocument/2006/relationships/customXml" Target="../ink/ink8414.xml"/><Relationship Id="rId468" Type="http://schemas.openxmlformats.org/officeDocument/2006/relationships/customXml" Target="../ink/ink8540.xml"/><Relationship Id="rId675" Type="http://schemas.openxmlformats.org/officeDocument/2006/relationships/image" Target="../media/image7587.png"/><Relationship Id="rId882" Type="http://schemas.openxmlformats.org/officeDocument/2006/relationships/customXml" Target="../ink/ink8751.xml"/><Relationship Id="rId25" Type="http://schemas.openxmlformats.org/officeDocument/2006/relationships/image" Target="../media/image7319.png"/><Relationship Id="rId328" Type="http://schemas.openxmlformats.org/officeDocument/2006/relationships/customXml" Target="../ink/ink8464.xml"/><Relationship Id="rId535" Type="http://schemas.openxmlformats.org/officeDocument/2006/relationships/customXml" Target="../ink/ink8575.xml"/><Relationship Id="rId742" Type="http://schemas.openxmlformats.org/officeDocument/2006/relationships/image" Target="../media/image7619.png"/><Relationship Id="rId174" Type="http://schemas.openxmlformats.org/officeDocument/2006/relationships/customXml" Target="../ink/ink8385.xml"/><Relationship Id="rId381" Type="http://schemas.openxmlformats.org/officeDocument/2006/relationships/image" Target="../media/image7460.png"/><Relationship Id="rId602" Type="http://schemas.openxmlformats.org/officeDocument/2006/relationships/image" Target="../media/image7552.png"/><Relationship Id="rId1025" Type="http://schemas.openxmlformats.org/officeDocument/2006/relationships/image" Target="../media/image7706.png"/><Relationship Id="rId241" Type="http://schemas.openxmlformats.org/officeDocument/2006/relationships/image" Target="../media/image7411.png"/><Relationship Id="rId479" Type="http://schemas.openxmlformats.org/officeDocument/2006/relationships/customXml" Target="../ink/ink8547.xml"/><Relationship Id="rId686" Type="http://schemas.openxmlformats.org/officeDocument/2006/relationships/customXml" Target="../ink/ink8651.xml"/><Relationship Id="rId893" Type="http://schemas.openxmlformats.org/officeDocument/2006/relationships/image" Target="../media/image7690.png"/><Relationship Id="rId907" Type="http://schemas.openxmlformats.org/officeDocument/2006/relationships/image" Target="../media/image4678.png"/><Relationship Id="rId36" Type="http://schemas.openxmlformats.org/officeDocument/2006/relationships/customXml" Target="../ink/ink8316.xml"/><Relationship Id="rId339" Type="http://schemas.openxmlformats.org/officeDocument/2006/relationships/customXml" Target="../ink/ink8470.xml"/><Relationship Id="rId546" Type="http://schemas.openxmlformats.org/officeDocument/2006/relationships/image" Target="../media/image7524.png"/><Relationship Id="rId753" Type="http://schemas.openxmlformats.org/officeDocument/2006/relationships/customXml" Target="../ink/ink8685.xml"/><Relationship Id="rId101" Type="http://schemas.openxmlformats.org/officeDocument/2006/relationships/image" Target="../media/image7353.png"/><Relationship Id="rId185" Type="http://schemas.openxmlformats.org/officeDocument/2006/relationships/image" Target="../media/image7389.png"/><Relationship Id="rId406" Type="http://schemas.openxmlformats.org/officeDocument/2006/relationships/image" Target="../media/image5018.png"/><Relationship Id="rId960" Type="http://schemas.openxmlformats.org/officeDocument/2006/relationships/customXml" Target="../ink/ink8791.xml"/><Relationship Id="rId392" Type="http://schemas.openxmlformats.org/officeDocument/2006/relationships/image" Target="../media/image7464.png"/><Relationship Id="rId613" Type="http://schemas.openxmlformats.org/officeDocument/2006/relationships/customXml" Target="../ink/ink8614.xml"/><Relationship Id="rId697" Type="http://schemas.openxmlformats.org/officeDocument/2006/relationships/image" Target="../media/image7597.png"/><Relationship Id="rId820" Type="http://schemas.openxmlformats.org/officeDocument/2006/relationships/customXml" Target="../ink/ink8719.xml"/><Relationship Id="rId918" Type="http://schemas.openxmlformats.org/officeDocument/2006/relationships/customXml" Target="../ink/ink8770.xml"/><Relationship Id="rId252" Type="http://schemas.openxmlformats.org/officeDocument/2006/relationships/customXml" Target="../ink/ink8425.xml"/><Relationship Id="rId47" Type="http://schemas.openxmlformats.org/officeDocument/2006/relationships/image" Target="../media/image7330.png"/><Relationship Id="rId112" Type="http://schemas.openxmlformats.org/officeDocument/2006/relationships/customXml" Target="../ink/ink8354.xml"/><Relationship Id="rId557" Type="http://schemas.openxmlformats.org/officeDocument/2006/relationships/customXml" Target="../ink/ink8586.xml"/><Relationship Id="rId764" Type="http://schemas.openxmlformats.org/officeDocument/2006/relationships/image" Target="../media/image7629.png"/><Relationship Id="rId971" Type="http://schemas.openxmlformats.org/officeDocument/2006/relationships/image" Target="../media/image5290.png"/><Relationship Id="rId196" Type="http://schemas.openxmlformats.org/officeDocument/2006/relationships/image" Target="../media/image7392.png"/><Relationship Id="rId417" Type="http://schemas.openxmlformats.org/officeDocument/2006/relationships/customXml" Target="../ink/ink8512.xml"/><Relationship Id="rId624" Type="http://schemas.openxmlformats.org/officeDocument/2006/relationships/customXml" Target="../ink/ink8620.xml"/><Relationship Id="rId831" Type="http://schemas.openxmlformats.org/officeDocument/2006/relationships/image" Target="../media/image7661.png"/><Relationship Id="rId263" Type="http://schemas.openxmlformats.org/officeDocument/2006/relationships/image" Target="../media/image7421.png"/><Relationship Id="rId470" Type="http://schemas.openxmlformats.org/officeDocument/2006/relationships/customXml" Target="../ink/ink8541.xml"/><Relationship Id="rId929" Type="http://schemas.openxmlformats.org/officeDocument/2006/relationships/image" Target="../media/image5270.png"/><Relationship Id="rId58" Type="http://schemas.openxmlformats.org/officeDocument/2006/relationships/customXml" Target="../ink/ink8327.xml"/><Relationship Id="rId123" Type="http://schemas.openxmlformats.org/officeDocument/2006/relationships/image" Target="../media/image7362.png"/><Relationship Id="rId330" Type="http://schemas.openxmlformats.org/officeDocument/2006/relationships/customXml" Target="../ink/ink8465.xml"/><Relationship Id="rId568" Type="http://schemas.openxmlformats.org/officeDocument/2006/relationships/image" Target="../media/image7535.png"/><Relationship Id="rId775" Type="http://schemas.openxmlformats.org/officeDocument/2006/relationships/customXml" Target="../ink/ink8696.xml"/><Relationship Id="rId982" Type="http://schemas.openxmlformats.org/officeDocument/2006/relationships/customXml" Target="../ink/ink8802.xml"/><Relationship Id="rId428" Type="http://schemas.openxmlformats.org/officeDocument/2006/relationships/customXml" Target="../ink/ink8518.xml"/><Relationship Id="rId635" Type="http://schemas.openxmlformats.org/officeDocument/2006/relationships/image" Target="../media/image7567.png"/><Relationship Id="rId842" Type="http://schemas.openxmlformats.org/officeDocument/2006/relationships/customXml" Target="../ink/ink8730.xml"/><Relationship Id="rId274" Type="http://schemas.openxmlformats.org/officeDocument/2006/relationships/customXml" Target="../ink/ink8436.xml"/><Relationship Id="rId481" Type="http://schemas.openxmlformats.org/officeDocument/2006/relationships/customXml" Target="../ink/ink8548.xml"/><Relationship Id="rId702" Type="http://schemas.openxmlformats.org/officeDocument/2006/relationships/customXml" Target="../ink/ink8659.xml"/><Relationship Id="rId69" Type="http://schemas.openxmlformats.org/officeDocument/2006/relationships/image" Target="../media/image7340.png"/><Relationship Id="rId134" Type="http://schemas.openxmlformats.org/officeDocument/2006/relationships/customXml" Target="../ink/ink8365.xml"/><Relationship Id="rId579" Type="http://schemas.openxmlformats.org/officeDocument/2006/relationships/customXml" Target="../ink/ink8597.xml"/><Relationship Id="rId786" Type="http://schemas.openxmlformats.org/officeDocument/2006/relationships/image" Target="../media/image7640.png"/><Relationship Id="rId993" Type="http://schemas.openxmlformats.org/officeDocument/2006/relationships/image" Target="../media/image5710.png"/><Relationship Id="rId341" Type="http://schemas.openxmlformats.org/officeDocument/2006/relationships/image" Target="../media/image2549.png"/><Relationship Id="rId439" Type="http://schemas.openxmlformats.org/officeDocument/2006/relationships/image" Target="../media/image5892.png"/><Relationship Id="rId646" Type="http://schemas.openxmlformats.org/officeDocument/2006/relationships/customXml" Target="../ink/ink8631.xml"/><Relationship Id="rId201" Type="http://schemas.openxmlformats.org/officeDocument/2006/relationships/customXml" Target="../ink/ink8399.xml"/><Relationship Id="rId285" Type="http://schemas.openxmlformats.org/officeDocument/2006/relationships/image" Target="../media/image7429.png"/><Relationship Id="rId506" Type="http://schemas.openxmlformats.org/officeDocument/2006/relationships/image" Target="../media/image7504.png"/><Relationship Id="rId853" Type="http://schemas.openxmlformats.org/officeDocument/2006/relationships/image" Target="../media/image7672.png"/><Relationship Id="rId492" Type="http://schemas.openxmlformats.org/officeDocument/2006/relationships/image" Target="../media/image7497.png"/><Relationship Id="rId713" Type="http://schemas.openxmlformats.org/officeDocument/2006/relationships/image" Target="../media/image7605.png"/><Relationship Id="rId797" Type="http://schemas.openxmlformats.org/officeDocument/2006/relationships/customXml" Target="../ink/ink8707.xml"/><Relationship Id="rId920" Type="http://schemas.openxmlformats.org/officeDocument/2006/relationships/customXml" Target="../ink/ink8771.xml"/><Relationship Id="rId145" Type="http://schemas.openxmlformats.org/officeDocument/2006/relationships/image" Target="../media/image7372.png"/><Relationship Id="rId352" Type="http://schemas.openxmlformats.org/officeDocument/2006/relationships/customXml" Target="../ink/ink8478.xml"/><Relationship Id="rId212" Type="http://schemas.openxmlformats.org/officeDocument/2006/relationships/image" Target="../media/image7400.png"/><Relationship Id="rId657" Type="http://schemas.openxmlformats.org/officeDocument/2006/relationships/image" Target="../media/image7578.png"/><Relationship Id="rId864" Type="http://schemas.openxmlformats.org/officeDocument/2006/relationships/image" Target="../media/image7677.png"/><Relationship Id="rId296" Type="http://schemas.openxmlformats.org/officeDocument/2006/relationships/customXml" Target="../ink/ink8447.xml"/><Relationship Id="rId517" Type="http://schemas.openxmlformats.org/officeDocument/2006/relationships/customXml" Target="../ink/ink8566.xml"/><Relationship Id="rId724" Type="http://schemas.openxmlformats.org/officeDocument/2006/relationships/customXml" Target="../ink/ink8670.xml"/><Relationship Id="rId931" Type="http://schemas.openxmlformats.org/officeDocument/2006/relationships/image" Target="../media/image5271.png"/><Relationship Id="rId60" Type="http://schemas.openxmlformats.org/officeDocument/2006/relationships/customXml" Target="../ink/ink8328.xml"/><Relationship Id="rId156" Type="http://schemas.openxmlformats.org/officeDocument/2006/relationships/customXml" Target="../ink/ink8376.xml"/><Relationship Id="rId363" Type="http://schemas.openxmlformats.org/officeDocument/2006/relationships/image" Target="../media/image7456.png"/><Relationship Id="rId570" Type="http://schemas.openxmlformats.org/officeDocument/2006/relationships/image" Target="../media/image7536.png"/><Relationship Id="rId1007" Type="http://schemas.openxmlformats.org/officeDocument/2006/relationships/image" Target="../media/image7697.png"/><Relationship Id="rId223" Type="http://schemas.openxmlformats.org/officeDocument/2006/relationships/image" Target="../media/image4420.png"/><Relationship Id="rId430" Type="http://schemas.openxmlformats.org/officeDocument/2006/relationships/customXml" Target="../ink/ink8519.xml"/><Relationship Id="rId668" Type="http://schemas.openxmlformats.org/officeDocument/2006/relationships/customXml" Target="../ink/ink8642.xml"/><Relationship Id="rId875" Type="http://schemas.openxmlformats.org/officeDocument/2006/relationships/customXml" Target="../ink/ink8747.xml"/><Relationship Id="rId18" Type="http://schemas.openxmlformats.org/officeDocument/2006/relationships/customXml" Target="../ink/ink8307.xml"/><Relationship Id="rId528" Type="http://schemas.openxmlformats.org/officeDocument/2006/relationships/image" Target="../media/image7515.png"/><Relationship Id="rId735" Type="http://schemas.openxmlformats.org/officeDocument/2006/relationships/image" Target="../media/image7616.png"/><Relationship Id="rId942" Type="http://schemas.openxmlformats.org/officeDocument/2006/relationships/customXml" Target="../ink/ink8782.xml"/><Relationship Id="rId167" Type="http://schemas.openxmlformats.org/officeDocument/2006/relationships/image" Target="../media/image7380.png"/><Relationship Id="rId374" Type="http://schemas.openxmlformats.org/officeDocument/2006/relationships/customXml" Target="../ink/ink8490.xml"/><Relationship Id="rId581" Type="http://schemas.openxmlformats.org/officeDocument/2006/relationships/customXml" Target="../ink/ink8598.xml"/><Relationship Id="rId1018" Type="http://schemas.openxmlformats.org/officeDocument/2006/relationships/customXml" Target="../ink/ink8820.xml"/><Relationship Id="rId71" Type="http://schemas.openxmlformats.org/officeDocument/2006/relationships/image" Target="../media/image7341.png"/><Relationship Id="rId234" Type="http://schemas.openxmlformats.org/officeDocument/2006/relationships/customXml" Target="../ink/ink8416.xml"/><Relationship Id="rId679" Type="http://schemas.openxmlformats.org/officeDocument/2006/relationships/image" Target="../media/image7589.png"/><Relationship Id="rId802" Type="http://schemas.openxmlformats.org/officeDocument/2006/relationships/customXml" Target="../ink/ink8710.xml"/><Relationship Id="rId886" Type="http://schemas.openxmlformats.org/officeDocument/2006/relationships/customXml" Target="../ink/ink8753.xml"/><Relationship Id="rId2" Type="http://schemas.openxmlformats.org/officeDocument/2006/relationships/customXml" Target="../ink/ink8299.xml"/><Relationship Id="rId29" Type="http://schemas.openxmlformats.org/officeDocument/2006/relationships/image" Target="../media/image7321.png"/><Relationship Id="rId441" Type="http://schemas.openxmlformats.org/officeDocument/2006/relationships/image" Target="../media/image7482.png"/><Relationship Id="rId539" Type="http://schemas.openxmlformats.org/officeDocument/2006/relationships/customXml" Target="../ink/ink8577.xml"/><Relationship Id="rId746" Type="http://schemas.openxmlformats.org/officeDocument/2006/relationships/image" Target="../media/image7621.png"/><Relationship Id="rId178" Type="http://schemas.openxmlformats.org/officeDocument/2006/relationships/customXml" Target="../ink/ink8387.xml"/><Relationship Id="rId301" Type="http://schemas.openxmlformats.org/officeDocument/2006/relationships/customXml" Target="../ink/ink8450.xml"/><Relationship Id="rId953" Type="http://schemas.openxmlformats.org/officeDocument/2006/relationships/image" Target="../media/image5282.png"/><Relationship Id="rId1029" Type="http://schemas.openxmlformats.org/officeDocument/2006/relationships/image" Target="../media/image7708.png"/><Relationship Id="rId82" Type="http://schemas.openxmlformats.org/officeDocument/2006/relationships/customXml" Target="../ink/ink8339.xml"/><Relationship Id="rId385" Type="http://schemas.openxmlformats.org/officeDocument/2006/relationships/image" Target="../media/image7461.png"/><Relationship Id="rId592" Type="http://schemas.openxmlformats.org/officeDocument/2006/relationships/image" Target="../media/image7547.png"/><Relationship Id="rId606" Type="http://schemas.openxmlformats.org/officeDocument/2006/relationships/image" Target="../media/image7554.png"/><Relationship Id="rId813" Type="http://schemas.openxmlformats.org/officeDocument/2006/relationships/image" Target="../media/image7653.png"/><Relationship Id="rId245" Type="http://schemas.openxmlformats.org/officeDocument/2006/relationships/image" Target="../media/image7413.png"/><Relationship Id="rId452" Type="http://schemas.openxmlformats.org/officeDocument/2006/relationships/customXml" Target="../ink/ink8532.xml"/><Relationship Id="rId897" Type="http://schemas.openxmlformats.org/officeDocument/2006/relationships/image" Target="../media/image7692.png"/><Relationship Id="rId105" Type="http://schemas.openxmlformats.org/officeDocument/2006/relationships/image" Target="../media/image7355.png"/><Relationship Id="rId312" Type="http://schemas.openxmlformats.org/officeDocument/2006/relationships/image" Target="../media/image7442.png"/><Relationship Id="rId757" Type="http://schemas.openxmlformats.org/officeDocument/2006/relationships/customXml" Target="../ink/ink8687.xml"/><Relationship Id="rId964" Type="http://schemas.openxmlformats.org/officeDocument/2006/relationships/customXml" Target="../ink/ink8793.xml"/><Relationship Id="rId93" Type="http://schemas.openxmlformats.org/officeDocument/2006/relationships/image" Target="../media/image7350.png"/><Relationship Id="rId189" Type="http://schemas.openxmlformats.org/officeDocument/2006/relationships/image" Target="../media/image7390.png"/><Relationship Id="rId396" Type="http://schemas.openxmlformats.org/officeDocument/2006/relationships/image" Target="../media/image7466.png"/><Relationship Id="rId617" Type="http://schemas.openxmlformats.org/officeDocument/2006/relationships/customXml" Target="../ink/ink8616.xml"/><Relationship Id="rId824" Type="http://schemas.openxmlformats.org/officeDocument/2006/relationships/customXml" Target="../ink/ink8721.xml"/><Relationship Id="rId256" Type="http://schemas.openxmlformats.org/officeDocument/2006/relationships/customXml" Target="../ink/ink8427.xml"/><Relationship Id="rId463" Type="http://schemas.openxmlformats.org/officeDocument/2006/relationships/image" Target="../media/image5901.png"/><Relationship Id="rId670" Type="http://schemas.openxmlformats.org/officeDocument/2006/relationships/customXml" Target="../ink/ink8643.xml"/><Relationship Id="rId116" Type="http://schemas.openxmlformats.org/officeDocument/2006/relationships/customXml" Target="../ink/ink8356.xml"/><Relationship Id="rId323" Type="http://schemas.openxmlformats.org/officeDocument/2006/relationships/image" Target="../media/image5852.png"/><Relationship Id="rId530" Type="http://schemas.openxmlformats.org/officeDocument/2006/relationships/image" Target="../media/image7516.png"/><Relationship Id="rId768" Type="http://schemas.openxmlformats.org/officeDocument/2006/relationships/image" Target="../media/image7631.png"/><Relationship Id="rId975" Type="http://schemas.openxmlformats.org/officeDocument/2006/relationships/image" Target="../media/image5292.png"/><Relationship Id="rId20" Type="http://schemas.openxmlformats.org/officeDocument/2006/relationships/customXml" Target="../ink/ink8308.xml"/><Relationship Id="rId628" Type="http://schemas.openxmlformats.org/officeDocument/2006/relationships/customXml" Target="../ink/ink8622.xml"/><Relationship Id="rId835" Type="http://schemas.openxmlformats.org/officeDocument/2006/relationships/image" Target="../media/image7663.png"/><Relationship Id="rId267" Type="http://schemas.openxmlformats.org/officeDocument/2006/relationships/image" Target="../media/image7423.png"/><Relationship Id="rId474" Type="http://schemas.openxmlformats.org/officeDocument/2006/relationships/image" Target="../media/image7491.png"/><Relationship Id="rId1020" Type="http://schemas.openxmlformats.org/officeDocument/2006/relationships/customXml" Target="../ink/ink8821.xml"/><Relationship Id="rId127" Type="http://schemas.openxmlformats.org/officeDocument/2006/relationships/image" Target="../media/image5001.png"/><Relationship Id="rId681" Type="http://schemas.openxmlformats.org/officeDocument/2006/relationships/image" Target="../media/image7590.png"/><Relationship Id="rId779" Type="http://schemas.openxmlformats.org/officeDocument/2006/relationships/customXml" Target="../ink/ink8698.xml"/><Relationship Id="rId902" Type="http://schemas.openxmlformats.org/officeDocument/2006/relationships/customXml" Target="../ink/ink8762.xml"/><Relationship Id="rId986" Type="http://schemas.openxmlformats.org/officeDocument/2006/relationships/customXml" Target="../ink/ink8804.xml"/><Relationship Id="rId31" Type="http://schemas.openxmlformats.org/officeDocument/2006/relationships/image" Target="../media/image7322.png"/><Relationship Id="rId334" Type="http://schemas.openxmlformats.org/officeDocument/2006/relationships/customXml" Target="../ink/ink8467.xml"/><Relationship Id="rId541" Type="http://schemas.openxmlformats.org/officeDocument/2006/relationships/customXml" Target="../ink/ink8578.xml"/><Relationship Id="rId639" Type="http://schemas.openxmlformats.org/officeDocument/2006/relationships/image" Target="../media/image7569.png"/><Relationship Id="rId180" Type="http://schemas.openxmlformats.org/officeDocument/2006/relationships/customXml" Target="../ink/ink8388.xml"/><Relationship Id="rId278" Type="http://schemas.openxmlformats.org/officeDocument/2006/relationships/customXml" Target="../ink/ink8438.xml"/><Relationship Id="rId401" Type="http://schemas.openxmlformats.org/officeDocument/2006/relationships/customXml" Target="../ink/ink8504.xml"/><Relationship Id="rId846" Type="http://schemas.openxmlformats.org/officeDocument/2006/relationships/customXml" Target="../ink/ink8732.xml"/><Relationship Id="rId1031" Type="http://schemas.openxmlformats.org/officeDocument/2006/relationships/image" Target="../media/image7709.png"/><Relationship Id="rId485" Type="http://schemas.openxmlformats.org/officeDocument/2006/relationships/customXml" Target="../ink/ink8550.xml"/><Relationship Id="rId692" Type="http://schemas.openxmlformats.org/officeDocument/2006/relationships/customXml" Target="../ink/ink8654.xml"/><Relationship Id="rId706" Type="http://schemas.openxmlformats.org/officeDocument/2006/relationships/customXml" Target="../ink/ink8661.xml"/><Relationship Id="rId913" Type="http://schemas.openxmlformats.org/officeDocument/2006/relationships/image" Target="../media/image5262.png"/><Relationship Id="rId42" Type="http://schemas.openxmlformats.org/officeDocument/2006/relationships/customXml" Target="../ink/ink8319.xml"/><Relationship Id="rId138" Type="http://schemas.openxmlformats.org/officeDocument/2006/relationships/customXml" Target="../ink/ink8367.xml"/><Relationship Id="rId345" Type="http://schemas.openxmlformats.org/officeDocument/2006/relationships/customXml" Target="../ink/ink8474.xml"/><Relationship Id="rId552" Type="http://schemas.openxmlformats.org/officeDocument/2006/relationships/image" Target="../media/image7527.png"/><Relationship Id="rId997" Type="http://schemas.openxmlformats.org/officeDocument/2006/relationships/image" Target="../media/image5712.png"/><Relationship Id="rId191" Type="http://schemas.openxmlformats.org/officeDocument/2006/relationships/image" Target="../media/image7391.png"/><Relationship Id="rId205" Type="http://schemas.openxmlformats.org/officeDocument/2006/relationships/customXml" Target="../ink/ink8401.xml"/><Relationship Id="rId412" Type="http://schemas.openxmlformats.org/officeDocument/2006/relationships/image" Target="../media/image7472.png"/><Relationship Id="rId857" Type="http://schemas.openxmlformats.org/officeDocument/2006/relationships/image" Target="../media/image7674.png"/><Relationship Id="rId289" Type="http://schemas.openxmlformats.org/officeDocument/2006/relationships/image" Target="../media/image7431.png"/><Relationship Id="rId496" Type="http://schemas.openxmlformats.org/officeDocument/2006/relationships/image" Target="../media/image7499.png"/><Relationship Id="rId717" Type="http://schemas.openxmlformats.org/officeDocument/2006/relationships/image" Target="../media/image7607.png"/><Relationship Id="rId924" Type="http://schemas.openxmlformats.org/officeDocument/2006/relationships/customXml" Target="../ink/ink8773.xml"/><Relationship Id="rId53" Type="http://schemas.openxmlformats.org/officeDocument/2006/relationships/image" Target="../media/image7333.png"/><Relationship Id="rId149" Type="http://schemas.openxmlformats.org/officeDocument/2006/relationships/image" Target="../media/image7374.png"/><Relationship Id="rId356" Type="http://schemas.openxmlformats.org/officeDocument/2006/relationships/image" Target="../media/image7453.png"/><Relationship Id="rId563" Type="http://schemas.openxmlformats.org/officeDocument/2006/relationships/customXml" Target="../ink/ink8589.xml"/><Relationship Id="rId770" Type="http://schemas.openxmlformats.org/officeDocument/2006/relationships/image" Target="../media/image7632.png"/><Relationship Id="rId216" Type="http://schemas.openxmlformats.org/officeDocument/2006/relationships/customXml" Target="../ink/ink8407.xml"/><Relationship Id="rId423" Type="http://schemas.openxmlformats.org/officeDocument/2006/relationships/image" Target="../media/image7477.png"/><Relationship Id="rId868" Type="http://schemas.openxmlformats.org/officeDocument/2006/relationships/image" Target="../media/image7679.png"/><Relationship Id="rId630" Type="http://schemas.openxmlformats.org/officeDocument/2006/relationships/customXml" Target="../ink/ink8623.xml"/><Relationship Id="rId728" Type="http://schemas.openxmlformats.org/officeDocument/2006/relationships/customXml" Target="../ink/ink8672.xml"/><Relationship Id="rId935" Type="http://schemas.openxmlformats.org/officeDocument/2006/relationships/image" Target="../media/image5273.png"/><Relationship Id="rId64" Type="http://schemas.openxmlformats.org/officeDocument/2006/relationships/customXml" Target="../ink/ink8330.xml"/><Relationship Id="rId367" Type="http://schemas.openxmlformats.org/officeDocument/2006/relationships/image" Target="../media/image7458.png"/><Relationship Id="rId574" Type="http://schemas.openxmlformats.org/officeDocument/2006/relationships/image" Target="../media/image7538.png"/><Relationship Id="rId227" Type="http://schemas.openxmlformats.org/officeDocument/2006/relationships/image" Target="../media/image7405.png"/><Relationship Id="rId781" Type="http://schemas.openxmlformats.org/officeDocument/2006/relationships/customXml" Target="../ink/ink8699.xml"/><Relationship Id="rId879" Type="http://schemas.openxmlformats.org/officeDocument/2006/relationships/image" Target="../media/image7684.png"/><Relationship Id="rId434" Type="http://schemas.openxmlformats.org/officeDocument/2006/relationships/customXml" Target="../ink/ink8522.xml"/><Relationship Id="rId641" Type="http://schemas.openxmlformats.org/officeDocument/2006/relationships/image" Target="../media/image7570.png"/><Relationship Id="rId739" Type="http://schemas.openxmlformats.org/officeDocument/2006/relationships/customXml" Target="../ink/ink8678.xml"/><Relationship Id="rId280" Type="http://schemas.openxmlformats.org/officeDocument/2006/relationships/customXml" Target="../ink/ink8439.xml"/><Relationship Id="rId501" Type="http://schemas.openxmlformats.org/officeDocument/2006/relationships/customXml" Target="../ink/ink8558.xml"/><Relationship Id="rId946" Type="http://schemas.openxmlformats.org/officeDocument/2006/relationships/customXml" Target="../ink/ink8784.xml"/><Relationship Id="rId75" Type="http://schemas.openxmlformats.org/officeDocument/2006/relationships/image" Target="../media/image7342.png"/><Relationship Id="rId140" Type="http://schemas.openxmlformats.org/officeDocument/2006/relationships/customXml" Target="../ink/ink8368.xml"/><Relationship Id="rId378" Type="http://schemas.openxmlformats.org/officeDocument/2006/relationships/customXml" Target="../ink/ink8492.xml"/><Relationship Id="rId585" Type="http://schemas.openxmlformats.org/officeDocument/2006/relationships/customXml" Target="../ink/ink8600.xml"/><Relationship Id="rId792" Type="http://schemas.openxmlformats.org/officeDocument/2006/relationships/image" Target="../media/image7643.png"/><Relationship Id="rId806" Type="http://schemas.openxmlformats.org/officeDocument/2006/relationships/customXml" Target="../ink/ink8712.xml"/><Relationship Id="rId6" Type="http://schemas.openxmlformats.org/officeDocument/2006/relationships/customXml" Target="../ink/ink8301.xml"/><Relationship Id="rId238" Type="http://schemas.openxmlformats.org/officeDocument/2006/relationships/customXml" Target="../ink/ink8418.xml"/><Relationship Id="rId445" Type="http://schemas.openxmlformats.org/officeDocument/2006/relationships/image" Target="../media/image7484.png"/><Relationship Id="rId652" Type="http://schemas.openxmlformats.org/officeDocument/2006/relationships/customXml" Target="../ink/ink8634.xml"/><Relationship Id="rId291" Type="http://schemas.openxmlformats.org/officeDocument/2006/relationships/image" Target="../media/image7432.png"/><Relationship Id="rId305" Type="http://schemas.openxmlformats.org/officeDocument/2006/relationships/customXml" Target="../ink/ink8452.xml"/><Relationship Id="rId512" Type="http://schemas.openxmlformats.org/officeDocument/2006/relationships/image" Target="../media/image7507.png"/><Relationship Id="rId957" Type="http://schemas.openxmlformats.org/officeDocument/2006/relationships/image" Target="../media/image5284.png"/><Relationship Id="rId86" Type="http://schemas.openxmlformats.org/officeDocument/2006/relationships/customXml" Target="../ink/ink8341.xml"/><Relationship Id="rId151" Type="http://schemas.openxmlformats.org/officeDocument/2006/relationships/image" Target="../media/image7375.png"/><Relationship Id="rId389" Type="http://schemas.openxmlformats.org/officeDocument/2006/relationships/image" Target="../media/image7463.png"/><Relationship Id="rId596" Type="http://schemas.openxmlformats.org/officeDocument/2006/relationships/image" Target="../media/image7549.png"/><Relationship Id="rId817" Type="http://schemas.openxmlformats.org/officeDocument/2006/relationships/image" Target="../media/image7655.png"/><Relationship Id="rId1002" Type="http://schemas.openxmlformats.org/officeDocument/2006/relationships/customXml" Target="../ink/ink8812.xml"/><Relationship Id="rId249" Type="http://schemas.openxmlformats.org/officeDocument/2006/relationships/image" Target="../media/image7415.png"/><Relationship Id="rId456" Type="http://schemas.openxmlformats.org/officeDocument/2006/relationships/customXml" Target="../ink/ink8534.xml"/><Relationship Id="rId663" Type="http://schemas.openxmlformats.org/officeDocument/2006/relationships/image" Target="../media/image7581.png"/><Relationship Id="rId870" Type="http://schemas.openxmlformats.org/officeDocument/2006/relationships/image" Target="../media/image7680.png"/><Relationship Id="rId13" Type="http://schemas.openxmlformats.org/officeDocument/2006/relationships/image" Target="../media/image7314.png"/><Relationship Id="rId109" Type="http://schemas.openxmlformats.org/officeDocument/2006/relationships/image" Target="../media/image7357.png"/><Relationship Id="rId316" Type="http://schemas.openxmlformats.org/officeDocument/2006/relationships/customXml" Target="../ink/ink8458.xml"/><Relationship Id="rId523" Type="http://schemas.openxmlformats.org/officeDocument/2006/relationships/customXml" Target="../ink/ink8569.xml"/><Relationship Id="rId968" Type="http://schemas.openxmlformats.org/officeDocument/2006/relationships/customXml" Target="../ink/ink8795.xml"/><Relationship Id="rId97" Type="http://schemas.openxmlformats.org/officeDocument/2006/relationships/image" Target="../media/image4880.png"/><Relationship Id="rId730" Type="http://schemas.openxmlformats.org/officeDocument/2006/relationships/customXml" Target="../ink/ink8673.xml"/><Relationship Id="rId828" Type="http://schemas.openxmlformats.org/officeDocument/2006/relationships/customXml" Target="../ink/ink8723.xml"/><Relationship Id="rId1013" Type="http://schemas.openxmlformats.org/officeDocument/2006/relationships/image" Target="../media/image7700.png"/><Relationship Id="rId162" Type="http://schemas.openxmlformats.org/officeDocument/2006/relationships/customXml" Target="../ink/ink8379.xml"/><Relationship Id="rId467" Type="http://schemas.openxmlformats.org/officeDocument/2006/relationships/image" Target="../media/image7488.png"/><Relationship Id="rId674" Type="http://schemas.openxmlformats.org/officeDocument/2006/relationships/customXml" Target="../ink/ink8645.xml"/><Relationship Id="rId881" Type="http://schemas.openxmlformats.org/officeDocument/2006/relationships/image" Target="../media/image7685.png"/><Relationship Id="rId979" Type="http://schemas.openxmlformats.org/officeDocument/2006/relationships/image" Target="../media/image5294.png"/><Relationship Id="rId24" Type="http://schemas.openxmlformats.org/officeDocument/2006/relationships/customXml" Target="../ink/ink8310.xml"/><Relationship Id="rId327" Type="http://schemas.openxmlformats.org/officeDocument/2006/relationships/image" Target="../media/image7447.png"/><Relationship Id="rId534" Type="http://schemas.openxmlformats.org/officeDocument/2006/relationships/image" Target="../media/image7518.png"/><Relationship Id="rId741" Type="http://schemas.openxmlformats.org/officeDocument/2006/relationships/customXml" Target="../ink/ink8679.xml"/><Relationship Id="rId839" Type="http://schemas.openxmlformats.org/officeDocument/2006/relationships/image" Target="../media/image7665.png"/><Relationship Id="rId173" Type="http://schemas.openxmlformats.org/officeDocument/2006/relationships/image" Target="../media/image7383.png"/><Relationship Id="rId380" Type="http://schemas.openxmlformats.org/officeDocument/2006/relationships/customXml" Target="../ink/ink8493.xml"/><Relationship Id="rId601" Type="http://schemas.openxmlformats.org/officeDocument/2006/relationships/customXml" Target="../ink/ink8608.xml"/><Relationship Id="rId1024" Type="http://schemas.openxmlformats.org/officeDocument/2006/relationships/customXml" Target="../ink/ink8823.xml"/><Relationship Id="rId240" Type="http://schemas.openxmlformats.org/officeDocument/2006/relationships/customXml" Target="../ink/ink8419.xml"/><Relationship Id="rId478" Type="http://schemas.openxmlformats.org/officeDocument/2006/relationships/customXml" Target="../ink/ink8546.xml"/><Relationship Id="rId685" Type="http://schemas.openxmlformats.org/officeDocument/2006/relationships/image" Target="../media/image7592.png"/><Relationship Id="rId892" Type="http://schemas.openxmlformats.org/officeDocument/2006/relationships/customXml" Target="../ink/ink8757.xml"/><Relationship Id="rId906" Type="http://schemas.openxmlformats.org/officeDocument/2006/relationships/customXml" Target="../ink/ink8764.xml"/><Relationship Id="rId35" Type="http://schemas.openxmlformats.org/officeDocument/2006/relationships/image" Target="../media/image7324.png"/><Relationship Id="rId100" Type="http://schemas.openxmlformats.org/officeDocument/2006/relationships/customXml" Target="../ink/ink8348.xml"/><Relationship Id="rId338" Type="http://schemas.openxmlformats.org/officeDocument/2006/relationships/image" Target="../media/image7451.png"/><Relationship Id="rId545" Type="http://schemas.openxmlformats.org/officeDocument/2006/relationships/customXml" Target="../ink/ink8580.xml"/><Relationship Id="rId752" Type="http://schemas.openxmlformats.org/officeDocument/2006/relationships/image" Target="../media/image7624.png"/><Relationship Id="rId184" Type="http://schemas.openxmlformats.org/officeDocument/2006/relationships/customXml" Target="../ink/ink8390.xml"/><Relationship Id="rId391" Type="http://schemas.openxmlformats.org/officeDocument/2006/relationships/customXml" Target="../ink/ink8499.xml"/><Relationship Id="rId405" Type="http://schemas.openxmlformats.org/officeDocument/2006/relationships/customXml" Target="../ink/ink8506.xml"/><Relationship Id="rId612" Type="http://schemas.openxmlformats.org/officeDocument/2006/relationships/image" Target="../media/image7557.png"/><Relationship Id="rId251" Type="http://schemas.openxmlformats.org/officeDocument/2006/relationships/image" Target="../media/image7416.png"/><Relationship Id="rId489" Type="http://schemas.openxmlformats.org/officeDocument/2006/relationships/customXml" Target="../ink/ink8552.xml"/><Relationship Id="rId696" Type="http://schemas.openxmlformats.org/officeDocument/2006/relationships/customXml" Target="../ink/ink8656.xml"/><Relationship Id="rId917" Type="http://schemas.openxmlformats.org/officeDocument/2006/relationships/image" Target="../media/image5264.png"/><Relationship Id="rId46" Type="http://schemas.openxmlformats.org/officeDocument/2006/relationships/customXml" Target="../ink/ink8321.xml"/><Relationship Id="rId349" Type="http://schemas.openxmlformats.org/officeDocument/2006/relationships/customXml" Target="../ink/ink8476.xml"/><Relationship Id="rId556" Type="http://schemas.openxmlformats.org/officeDocument/2006/relationships/image" Target="../media/image7529.png"/><Relationship Id="rId763" Type="http://schemas.openxmlformats.org/officeDocument/2006/relationships/customXml" Target="../ink/ink8690.xml"/><Relationship Id="rId111" Type="http://schemas.openxmlformats.org/officeDocument/2006/relationships/image" Target="../media/image5352.png"/><Relationship Id="rId195" Type="http://schemas.openxmlformats.org/officeDocument/2006/relationships/customXml" Target="../ink/ink8396.xml"/><Relationship Id="rId209" Type="http://schemas.openxmlformats.org/officeDocument/2006/relationships/customXml" Target="../ink/ink8403.xml"/><Relationship Id="rId416" Type="http://schemas.openxmlformats.org/officeDocument/2006/relationships/image" Target="../media/image7474.png"/><Relationship Id="rId970" Type="http://schemas.openxmlformats.org/officeDocument/2006/relationships/customXml" Target="../ink/ink8796.xml"/><Relationship Id="rId623" Type="http://schemas.openxmlformats.org/officeDocument/2006/relationships/image" Target="../media/image7562.png"/><Relationship Id="rId830" Type="http://schemas.openxmlformats.org/officeDocument/2006/relationships/customXml" Target="../ink/ink8724.xml"/><Relationship Id="rId928" Type="http://schemas.openxmlformats.org/officeDocument/2006/relationships/customXml" Target="../ink/ink8775.xml"/><Relationship Id="rId57" Type="http://schemas.openxmlformats.org/officeDocument/2006/relationships/image" Target="../media/image7335.png"/><Relationship Id="rId262" Type="http://schemas.openxmlformats.org/officeDocument/2006/relationships/customXml" Target="../ink/ink8430.xml"/><Relationship Id="rId567" Type="http://schemas.openxmlformats.org/officeDocument/2006/relationships/customXml" Target="../ink/ink8591.xml"/><Relationship Id="rId122" Type="http://schemas.openxmlformats.org/officeDocument/2006/relationships/customXml" Target="../ink/ink8359.xml"/><Relationship Id="rId774" Type="http://schemas.openxmlformats.org/officeDocument/2006/relationships/image" Target="../media/image7634.png"/><Relationship Id="rId981" Type="http://schemas.openxmlformats.org/officeDocument/2006/relationships/image" Target="../media/image5295.png"/><Relationship Id="rId427" Type="http://schemas.openxmlformats.org/officeDocument/2006/relationships/image" Target="../media/image7478.png"/><Relationship Id="rId634" Type="http://schemas.openxmlformats.org/officeDocument/2006/relationships/customXml" Target="../ink/ink8625.xml"/><Relationship Id="rId841" Type="http://schemas.openxmlformats.org/officeDocument/2006/relationships/image" Target="../media/image7666.png"/><Relationship Id="rId273" Type="http://schemas.openxmlformats.org/officeDocument/2006/relationships/image" Target="../media/image7426.png"/><Relationship Id="rId480" Type="http://schemas.openxmlformats.org/officeDocument/2006/relationships/image" Target="../media/image5051.png"/><Relationship Id="rId701" Type="http://schemas.openxmlformats.org/officeDocument/2006/relationships/image" Target="../media/image7599.png"/><Relationship Id="rId939" Type="http://schemas.openxmlformats.org/officeDocument/2006/relationships/image" Target="../media/image5275.png"/><Relationship Id="rId68" Type="http://schemas.openxmlformats.org/officeDocument/2006/relationships/customXml" Target="../ink/ink8332.xml"/><Relationship Id="rId133" Type="http://schemas.openxmlformats.org/officeDocument/2006/relationships/image" Target="../media/image7366.png"/><Relationship Id="rId340" Type="http://schemas.openxmlformats.org/officeDocument/2006/relationships/customXml" Target="../ink/ink8471.xml"/><Relationship Id="rId578" Type="http://schemas.openxmlformats.org/officeDocument/2006/relationships/image" Target="../media/image7540.png"/><Relationship Id="rId785" Type="http://schemas.openxmlformats.org/officeDocument/2006/relationships/customXml" Target="../ink/ink8701.xml"/><Relationship Id="rId992" Type="http://schemas.openxmlformats.org/officeDocument/2006/relationships/customXml" Target="../ink/ink8807.xml"/><Relationship Id="rId200" Type="http://schemas.openxmlformats.org/officeDocument/2006/relationships/image" Target="../media/image7394.png"/><Relationship Id="rId438" Type="http://schemas.openxmlformats.org/officeDocument/2006/relationships/customXml" Target="../ink/ink8524.xml"/><Relationship Id="rId645" Type="http://schemas.openxmlformats.org/officeDocument/2006/relationships/image" Target="../media/image7572.png"/><Relationship Id="rId852" Type="http://schemas.openxmlformats.org/officeDocument/2006/relationships/customXml" Target="../ink/ink8735.xml"/><Relationship Id="rId284" Type="http://schemas.openxmlformats.org/officeDocument/2006/relationships/customXml" Target="../ink/ink8441.xml"/><Relationship Id="rId491" Type="http://schemas.openxmlformats.org/officeDocument/2006/relationships/customXml" Target="../ink/ink8553.xml"/><Relationship Id="rId505" Type="http://schemas.openxmlformats.org/officeDocument/2006/relationships/customXml" Target="../ink/ink8560.xml"/><Relationship Id="rId712" Type="http://schemas.openxmlformats.org/officeDocument/2006/relationships/customXml" Target="../ink/ink8664.xml"/><Relationship Id="rId79" Type="http://schemas.openxmlformats.org/officeDocument/2006/relationships/image" Target="../media/image7344.png"/><Relationship Id="rId144" Type="http://schemas.openxmlformats.org/officeDocument/2006/relationships/customXml" Target="../ink/ink8370.xml"/><Relationship Id="rId589" Type="http://schemas.openxmlformats.org/officeDocument/2006/relationships/customXml" Target="../ink/ink8602.xml"/><Relationship Id="rId796" Type="http://schemas.openxmlformats.org/officeDocument/2006/relationships/image" Target="../media/image7645.png"/><Relationship Id="rId351" Type="http://schemas.openxmlformats.org/officeDocument/2006/relationships/image" Target="../media/image5860.png"/><Relationship Id="rId449" Type="http://schemas.openxmlformats.org/officeDocument/2006/relationships/customXml" Target="../ink/ink8530.xml"/><Relationship Id="rId656" Type="http://schemas.openxmlformats.org/officeDocument/2006/relationships/customXml" Target="../ink/ink8636.xml"/><Relationship Id="rId863" Type="http://schemas.openxmlformats.org/officeDocument/2006/relationships/customXml" Target="../ink/ink8741.xml"/><Relationship Id="rId211" Type="http://schemas.openxmlformats.org/officeDocument/2006/relationships/customXml" Target="../ink/ink8404.xml"/><Relationship Id="rId295" Type="http://schemas.openxmlformats.org/officeDocument/2006/relationships/image" Target="../media/image7434.png"/><Relationship Id="rId309" Type="http://schemas.openxmlformats.org/officeDocument/2006/relationships/customXml" Target="../ink/ink8454.xml"/><Relationship Id="rId516" Type="http://schemas.openxmlformats.org/officeDocument/2006/relationships/image" Target="../media/image7509.png"/><Relationship Id="rId723" Type="http://schemas.openxmlformats.org/officeDocument/2006/relationships/image" Target="../media/image7610.png"/><Relationship Id="rId930" Type="http://schemas.openxmlformats.org/officeDocument/2006/relationships/customXml" Target="../ink/ink8776.xml"/><Relationship Id="rId1006" Type="http://schemas.openxmlformats.org/officeDocument/2006/relationships/customXml" Target="../ink/ink8814.xml"/><Relationship Id="rId155" Type="http://schemas.openxmlformats.org/officeDocument/2006/relationships/image" Target="../media/image7377.png"/><Relationship Id="rId362" Type="http://schemas.openxmlformats.org/officeDocument/2006/relationships/customXml" Target="../ink/ink8484.xml"/><Relationship Id="rId222" Type="http://schemas.openxmlformats.org/officeDocument/2006/relationships/customXml" Target="../ink/ink8410.xml"/><Relationship Id="rId667" Type="http://schemas.openxmlformats.org/officeDocument/2006/relationships/image" Target="../media/image7583.png"/><Relationship Id="rId874" Type="http://schemas.openxmlformats.org/officeDocument/2006/relationships/image" Target="../media/image7682.png"/><Relationship Id="rId17" Type="http://schemas.openxmlformats.org/officeDocument/2006/relationships/image" Target="../media/image5719.png"/><Relationship Id="rId527" Type="http://schemas.openxmlformats.org/officeDocument/2006/relationships/customXml" Target="../ink/ink8571.xml"/><Relationship Id="rId734" Type="http://schemas.openxmlformats.org/officeDocument/2006/relationships/customXml" Target="../ink/ink8675.xml"/><Relationship Id="rId941" Type="http://schemas.openxmlformats.org/officeDocument/2006/relationships/image" Target="../media/image5276.png"/><Relationship Id="rId70" Type="http://schemas.openxmlformats.org/officeDocument/2006/relationships/customXml" Target="../ink/ink8333.xml"/><Relationship Id="rId166" Type="http://schemas.openxmlformats.org/officeDocument/2006/relationships/customXml" Target="../ink/ink8381.xml"/><Relationship Id="rId373" Type="http://schemas.openxmlformats.org/officeDocument/2006/relationships/image" Target="../media/image5003.png"/><Relationship Id="rId580" Type="http://schemas.openxmlformats.org/officeDocument/2006/relationships/image" Target="../media/image7541.png"/><Relationship Id="rId801" Type="http://schemas.openxmlformats.org/officeDocument/2006/relationships/image" Target="../media/image7647.png"/><Relationship Id="rId1017" Type="http://schemas.openxmlformats.org/officeDocument/2006/relationships/image" Target="../media/image7702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7408.png"/><Relationship Id="rId440" Type="http://schemas.openxmlformats.org/officeDocument/2006/relationships/customXml" Target="../ink/ink8525.xml"/><Relationship Id="rId678" Type="http://schemas.openxmlformats.org/officeDocument/2006/relationships/customXml" Target="../ink/ink8647.xml"/><Relationship Id="rId885" Type="http://schemas.openxmlformats.org/officeDocument/2006/relationships/image" Target="../media/image7687.png"/><Relationship Id="rId28" Type="http://schemas.openxmlformats.org/officeDocument/2006/relationships/customXml" Target="../ink/ink8312.xml"/><Relationship Id="rId300" Type="http://schemas.openxmlformats.org/officeDocument/2006/relationships/image" Target="../media/image7436.png"/><Relationship Id="rId538" Type="http://schemas.openxmlformats.org/officeDocument/2006/relationships/image" Target="../media/image7520.png"/><Relationship Id="rId745" Type="http://schemas.openxmlformats.org/officeDocument/2006/relationships/customXml" Target="../ink/ink8681.xml"/><Relationship Id="rId952" Type="http://schemas.openxmlformats.org/officeDocument/2006/relationships/customXml" Target="../ink/ink8787.xml"/><Relationship Id="rId81" Type="http://schemas.openxmlformats.org/officeDocument/2006/relationships/image" Target="../media/image7345.png"/><Relationship Id="rId177" Type="http://schemas.openxmlformats.org/officeDocument/2006/relationships/image" Target="../media/image7385.png"/><Relationship Id="rId384" Type="http://schemas.openxmlformats.org/officeDocument/2006/relationships/customXml" Target="../ink/ink8495.xml"/><Relationship Id="rId591" Type="http://schemas.openxmlformats.org/officeDocument/2006/relationships/customXml" Target="../ink/ink8603.xml"/><Relationship Id="rId605" Type="http://schemas.openxmlformats.org/officeDocument/2006/relationships/customXml" Target="../ink/ink8610.xml"/><Relationship Id="rId812" Type="http://schemas.openxmlformats.org/officeDocument/2006/relationships/customXml" Target="../ink/ink8715.xml"/><Relationship Id="rId1028" Type="http://schemas.openxmlformats.org/officeDocument/2006/relationships/customXml" Target="../ink/ink8825.xml"/><Relationship Id="rId244" Type="http://schemas.openxmlformats.org/officeDocument/2006/relationships/customXml" Target="../ink/ink8421.xml"/><Relationship Id="rId689" Type="http://schemas.openxmlformats.org/officeDocument/2006/relationships/image" Target="../media/image6009.png"/><Relationship Id="rId896" Type="http://schemas.openxmlformats.org/officeDocument/2006/relationships/customXml" Target="../ink/ink8759.xml"/><Relationship Id="rId39" Type="http://schemas.openxmlformats.org/officeDocument/2006/relationships/image" Target="../media/image7326.png"/><Relationship Id="rId451" Type="http://schemas.openxmlformats.org/officeDocument/2006/relationships/customXml" Target="../ink/ink8531.xml"/><Relationship Id="rId549" Type="http://schemas.openxmlformats.org/officeDocument/2006/relationships/customXml" Target="../ink/ink8582.xml"/><Relationship Id="rId756" Type="http://schemas.openxmlformats.org/officeDocument/2006/relationships/image" Target="../media/image7625.png"/><Relationship Id="rId104" Type="http://schemas.openxmlformats.org/officeDocument/2006/relationships/customXml" Target="../ink/ink8350.xml"/><Relationship Id="rId188" Type="http://schemas.openxmlformats.org/officeDocument/2006/relationships/customXml" Target="../ink/ink8392.xml"/><Relationship Id="rId311" Type="http://schemas.openxmlformats.org/officeDocument/2006/relationships/customXml" Target="../ink/ink8455.xml"/><Relationship Id="rId395" Type="http://schemas.openxmlformats.org/officeDocument/2006/relationships/customXml" Target="../ink/ink8501.xml"/><Relationship Id="rId409" Type="http://schemas.openxmlformats.org/officeDocument/2006/relationships/customXml" Target="../ink/ink8508.xml"/><Relationship Id="rId963" Type="http://schemas.openxmlformats.org/officeDocument/2006/relationships/image" Target="../media/image5287.png"/><Relationship Id="rId92" Type="http://schemas.openxmlformats.org/officeDocument/2006/relationships/customXml" Target="../ink/ink8344.xml"/><Relationship Id="rId616" Type="http://schemas.openxmlformats.org/officeDocument/2006/relationships/image" Target="../media/image7559.png"/><Relationship Id="rId823" Type="http://schemas.openxmlformats.org/officeDocument/2006/relationships/image" Target="../media/image7658.png"/><Relationship Id="rId255" Type="http://schemas.openxmlformats.org/officeDocument/2006/relationships/image" Target="../media/image7417.png"/><Relationship Id="rId462" Type="http://schemas.openxmlformats.org/officeDocument/2006/relationships/customXml" Target="../ink/ink8537.xml"/><Relationship Id="rId115" Type="http://schemas.openxmlformats.org/officeDocument/2006/relationships/image" Target="../media/image7358.png"/><Relationship Id="rId322" Type="http://schemas.openxmlformats.org/officeDocument/2006/relationships/customXml" Target="../ink/ink8461.xml"/><Relationship Id="rId767" Type="http://schemas.openxmlformats.org/officeDocument/2006/relationships/customXml" Target="../ink/ink8692.xml"/><Relationship Id="rId974" Type="http://schemas.openxmlformats.org/officeDocument/2006/relationships/customXml" Target="../ink/ink8798.xml"/><Relationship Id="rId199" Type="http://schemas.openxmlformats.org/officeDocument/2006/relationships/customXml" Target="../ink/ink8398.xml"/><Relationship Id="rId627" Type="http://schemas.openxmlformats.org/officeDocument/2006/relationships/image" Target="../media/image7564.png"/><Relationship Id="rId834" Type="http://schemas.openxmlformats.org/officeDocument/2006/relationships/customXml" Target="../ink/ink8726.xml"/><Relationship Id="rId266" Type="http://schemas.openxmlformats.org/officeDocument/2006/relationships/customXml" Target="../ink/ink8432.xml"/><Relationship Id="rId473" Type="http://schemas.openxmlformats.org/officeDocument/2006/relationships/customXml" Target="../ink/ink8543.xml"/><Relationship Id="rId680" Type="http://schemas.openxmlformats.org/officeDocument/2006/relationships/customXml" Target="../ink/ink8648.xml"/><Relationship Id="rId901" Type="http://schemas.openxmlformats.org/officeDocument/2006/relationships/image" Target="../media/image7694.png"/><Relationship Id="rId30" Type="http://schemas.openxmlformats.org/officeDocument/2006/relationships/customXml" Target="../ink/ink8313.xml"/><Relationship Id="rId126" Type="http://schemas.openxmlformats.org/officeDocument/2006/relationships/customXml" Target="../ink/ink8361.xml"/><Relationship Id="rId333" Type="http://schemas.openxmlformats.org/officeDocument/2006/relationships/image" Target="../media/image7449.png"/><Relationship Id="rId540" Type="http://schemas.openxmlformats.org/officeDocument/2006/relationships/image" Target="../media/image7521.png"/><Relationship Id="rId778" Type="http://schemas.openxmlformats.org/officeDocument/2006/relationships/image" Target="../media/image7636.png"/><Relationship Id="rId985" Type="http://schemas.openxmlformats.org/officeDocument/2006/relationships/image" Target="../media/image5706.png"/><Relationship Id="rId638" Type="http://schemas.openxmlformats.org/officeDocument/2006/relationships/customXml" Target="../ink/ink8627.xml"/><Relationship Id="rId845" Type="http://schemas.openxmlformats.org/officeDocument/2006/relationships/image" Target="../media/image7668.png"/><Relationship Id="rId1030" Type="http://schemas.openxmlformats.org/officeDocument/2006/relationships/customXml" Target="../ink/ink8826.xml"/><Relationship Id="rId277" Type="http://schemas.openxmlformats.org/officeDocument/2006/relationships/image" Target="../media/image4962.png"/><Relationship Id="rId400" Type="http://schemas.openxmlformats.org/officeDocument/2006/relationships/image" Target="../media/image7468.png"/><Relationship Id="rId484" Type="http://schemas.openxmlformats.org/officeDocument/2006/relationships/image" Target="../media/image7493.png"/><Relationship Id="rId705" Type="http://schemas.openxmlformats.org/officeDocument/2006/relationships/image" Target="../media/image7601.png"/><Relationship Id="rId137" Type="http://schemas.openxmlformats.org/officeDocument/2006/relationships/image" Target="../media/image7368.png"/><Relationship Id="rId344" Type="http://schemas.openxmlformats.org/officeDocument/2006/relationships/image" Target="../media/image4991.png"/><Relationship Id="rId691" Type="http://schemas.openxmlformats.org/officeDocument/2006/relationships/image" Target="../media/image7594.png"/><Relationship Id="rId789" Type="http://schemas.openxmlformats.org/officeDocument/2006/relationships/customXml" Target="../ink/ink8703.xml"/><Relationship Id="rId912" Type="http://schemas.openxmlformats.org/officeDocument/2006/relationships/customXml" Target="../ink/ink8767.xml"/><Relationship Id="rId996" Type="http://schemas.openxmlformats.org/officeDocument/2006/relationships/customXml" Target="../ink/ink8809.xml"/><Relationship Id="rId41" Type="http://schemas.openxmlformats.org/officeDocument/2006/relationships/image" Target="../media/image7327.png"/><Relationship Id="rId551" Type="http://schemas.openxmlformats.org/officeDocument/2006/relationships/customXml" Target="../ink/ink8583.xml"/><Relationship Id="rId649" Type="http://schemas.openxmlformats.org/officeDocument/2006/relationships/image" Target="../media/image7574.png"/><Relationship Id="rId856" Type="http://schemas.openxmlformats.org/officeDocument/2006/relationships/customXml" Target="../ink/ink8737.xml"/><Relationship Id="rId190" Type="http://schemas.openxmlformats.org/officeDocument/2006/relationships/customXml" Target="../ink/ink8393.xml"/><Relationship Id="rId204" Type="http://schemas.openxmlformats.org/officeDocument/2006/relationships/image" Target="../media/image7396.png"/><Relationship Id="rId288" Type="http://schemas.openxmlformats.org/officeDocument/2006/relationships/customXml" Target="../ink/ink8443.xml"/><Relationship Id="rId411" Type="http://schemas.openxmlformats.org/officeDocument/2006/relationships/customXml" Target="../ink/ink8509.xml"/><Relationship Id="rId509" Type="http://schemas.openxmlformats.org/officeDocument/2006/relationships/customXml" Target="../ink/ink8562.xml"/><Relationship Id="rId495" Type="http://schemas.openxmlformats.org/officeDocument/2006/relationships/customXml" Target="../ink/ink8555.xml"/><Relationship Id="rId716" Type="http://schemas.openxmlformats.org/officeDocument/2006/relationships/customXml" Target="../ink/ink8666.xml"/><Relationship Id="rId923" Type="http://schemas.openxmlformats.org/officeDocument/2006/relationships/image" Target="../media/image5267.png"/><Relationship Id="rId52" Type="http://schemas.openxmlformats.org/officeDocument/2006/relationships/customXml" Target="../ink/ink8324.xml"/><Relationship Id="rId148" Type="http://schemas.openxmlformats.org/officeDocument/2006/relationships/customXml" Target="../ink/ink8372.xml"/><Relationship Id="rId355" Type="http://schemas.openxmlformats.org/officeDocument/2006/relationships/customXml" Target="../ink/ink8480.xml"/><Relationship Id="rId562" Type="http://schemas.openxmlformats.org/officeDocument/2006/relationships/image" Target="../media/image7532.png"/><Relationship Id="rId215" Type="http://schemas.openxmlformats.org/officeDocument/2006/relationships/customXml" Target="../ink/ink8406.xml"/><Relationship Id="rId422" Type="http://schemas.openxmlformats.org/officeDocument/2006/relationships/customXml" Target="../ink/ink8515.xml"/><Relationship Id="rId867" Type="http://schemas.openxmlformats.org/officeDocument/2006/relationships/customXml" Target="../ink/ink8743.xml"/><Relationship Id="rId299" Type="http://schemas.openxmlformats.org/officeDocument/2006/relationships/customXml" Target="../ink/ink8449.xml"/><Relationship Id="rId727" Type="http://schemas.openxmlformats.org/officeDocument/2006/relationships/image" Target="../media/image7612.png"/><Relationship Id="rId934" Type="http://schemas.openxmlformats.org/officeDocument/2006/relationships/customXml" Target="../ink/ink8778.xml"/><Relationship Id="rId63" Type="http://schemas.openxmlformats.org/officeDocument/2006/relationships/image" Target="../media/image7338.png"/><Relationship Id="rId159" Type="http://schemas.openxmlformats.org/officeDocument/2006/relationships/image" Target="../media/image4910.png"/><Relationship Id="rId366" Type="http://schemas.openxmlformats.org/officeDocument/2006/relationships/customXml" Target="../ink/ink8486.xml"/><Relationship Id="rId573" Type="http://schemas.openxmlformats.org/officeDocument/2006/relationships/customXml" Target="../ink/ink8594.xml"/><Relationship Id="rId780" Type="http://schemas.openxmlformats.org/officeDocument/2006/relationships/image" Target="../media/image7637.png"/><Relationship Id="rId226" Type="http://schemas.openxmlformats.org/officeDocument/2006/relationships/customXml" Target="../ink/ink8412.xml"/><Relationship Id="rId433" Type="http://schemas.openxmlformats.org/officeDocument/2006/relationships/customXml" Target="../ink/ink8521.xml"/><Relationship Id="rId878" Type="http://schemas.openxmlformats.org/officeDocument/2006/relationships/customXml" Target="../ink/ink8749.xml"/><Relationship Id="rId640" Type="http://schemas.openxmlformats.org/officeDocument/2006/relationships/customXml" Target="../ink/ink8628.xml"/><Relationship Id="rId738" Type="http://schemas.openxmlformats.org/officeDocument/2006/relationships/image" Target="../media/image7617.png"/><Relationship Id="rId945" Type="http://schemas.openxmlformats.org/officeDocument/2006/relationships/image" Target="../media/image5278.png"/><Relationship Id="rId74" Type="http://schemas.openxmlformats.org/officeDocument/2006/relationships/customXml" Target="../ink/ink8335.xml"/><Relationship Id="rId377" Type="http://schemas.openxmlformats.org/officeDocument/2006/relationships/image" Target="../media/image7459.png"/><Relationship Id="rId500" Type="http://schemas.openxmlformats.org/officeDocument/2006/relationships/image" Target="../media/image7501.png"/><Relationship Id="rId584" Type="http://schemas.openxmlformats.org/officeDocument/2006/relationships/image" Target="../media/image7543.png"/><Relationship Id="rId805" Type="http://schemas.openxmlformats.org/officeDocument/2006/relationships/image" Target="../media/image7649.png"/><Relationship Id="rId5" Type="http://schemas.openxmlformats.org/officeDocument/2006/relationships/image" Target="../media/image7310.png"/><Relationship Id="rId237" Type="http://schemas.openxmlformats.org/officeDocument/2006/relationships/image" Target="../media/image7410.png"/><Relationship Id="rId791" Type="http://schemas.openxmlformats.org/officeDocument/2006/relationships/customXml" Target="../ink/ink8704.xml"/><Relationship Id="rId889" Type="http://schemas.openxmlformats.org/officeDocument/2006/relationships/customXml" Target="../ink/ink8755.xml"/><Relationship Id="rId444" Type="http://schemas.openxmlformats.org/officeDocument/2006/relationships/customXml" Target="../ink/ink8527.xml"/><Relationship Id="rId651" Type="http://schemas.openxmlformats.org/officeDocument/2006/relationships/image" Target="../media/image7575.png"/><Relationship Id="rId749" Type="http://schemas.openxmlformats.org/officeDocument/2006/relationships/customXml" Target="../ink/ink8683.xml"/><Relationship Id="rId290" Type="http://schemas.openxmlformats.org/officeDocument/2006/relationships/customXml" Target="../ink/ink8444.xml"/><Relationship Id="rId304" Type="http://schemas.openxmlformats.org/officeDocument/2006/relationships/image" Target="../media/image7438.png"/><Relationship Id="rId388" Type="http://schemas.openxmlformats.org/officeDocument/2006/relationships/customXml" Target="../ink/ink8497.xml"/><Relationship Id="rId511" Type="http://schemas.openxmlformats.org/officeDocument/2006/relationships/customXml" Target="../ink/ink8563.xml"/><Relationship Id="rId609" Type="http://schemas.openxmlformats.org/officeDocument/2006/relationships/customXml" Target="../ink/ink8612.xml"/><Relationship Id="rId956" Type="http://schemas.openxmlformats.org/officeDocument/2006/relationships/customXml" Target="../ink/ink8789.xml"/><Relationship Id="rId85" Type="http://schemas.openxmlformats.org/officeDocument/2006/relationships/image" Target="../media/image7347.png"/><Relationship Id="rId150" Type="http://schemas.openxmlformats.org/officeDocument/2006/relationships/customXml" Target="../ink/ink8373.xml"/><Relationship Id="rId595" Type="http://schemas.openxmlformats.org/officeDocument/2006/relationships/customXml" Target="../ink/ink8605.xml"/><Relationship Id="rId816" Type="http://schemas.openxmlformats.org/officeDocument/2006/relationships/customXml" Target="../ink/ink8717.xml"/><Relationship Id="rId1001" Type="http://schemas.openxmlformats.org/officeDocument/2006/relationships/image" Target="../media/image5714.png"/><Relationship Id="rId248" Type="http://schemas.openxmlformats.org/officeDocument/2006/relationships/customXml" Target="../ink/ink8423.xml"/><Relationship Id="rId455" Type="http://schemas.openxmlformats.org/officeDocument/2006/relationships/image" Target="../media/image7486.png"/><Relationship Id="rId662" Type="http://schemas.openxmlformats.org/officeDocument/2006/relationships/customXml" Target="../ink/ink8639.xml"/><Relationship Id="rId12" Type="http://schemas.openxmlformats.org/officeDocument/2006/relationships/customXml" Target="../ink/ink8304.xml"/><Relationship Id="rId108" Type="http://schemas.openxmlformats.org/officeDocument/2006/relationships/customXml" Target="../ink/ink8352.xml"/><Relationship Id="rId315" Type="http://schemas.openxmlformats.org/officeDocument/2006/relationships/customXml" Target="../ink/ink8457.xml"/><Relationship Id="rId522" Type="http://schemas.openxmlformats.org/officeDocument/2006/relationships/image" Target="../media/image7512.png"/><Relationship Id="rId967" Type="http://schemas.openxmlformats.org/officeDocument/2006/relationships/image" Target="../media/image4708.png"/><Relationship Id="rId96" Type="http://schemas.openxmlformats.org/officeDocument/2006/relationships/customXml" Target="../ink/ink8346.xml"/><Relationship Id="rId161" Type="http://schemas.openxmlformats.org/officeDocument/2006/relationships/image" Target="../media/image2548.png"/><Relationship Id="rId399" Type="http://schemas.openxmlformats.org/officeDocument/2006/relationships/customXml" Target="../ink/ink8503.xml"/><Relationship Id="rId827" Type="http://schemas.openxmlformats.org/officeDocument/2006/relationships/image" Target="../media/image7659.png"/><Relationship Id="rId1012" Type="http://schemas.openxmlformats.org/officeDocument/2006/relationships/customXml" Target="../ink/ink8817.xml"/><Relationship Id="rId259" Type="http://schemas.openxmlformats.org/officeDocument/2006/relationships/image" Target="../media/image7419.png"/><Relationship Id="rId466" Type="http://schemas.openxmlformats.org/officeDocument/2006/relationships/customXml" Target="../ink/ink8539.xml"/><Relationship Id="rId673" Type="http://schemas.openxmlformats.org/officeDocument/2006/relationships/image" Target="../media/image7586.png"/><Relationship Id="rId880" Type="http://schemas.openxmlformats.org/officeDocument/2006/relationships/customXml" Target="../ink/ink8750.xml"/><Relationship Id="rId23" Type="http://schemas.openxmlformats.org/officeDocument/2006/relationships/image" Target="../media/image7318.png"/><Relationship Id="rId119" Type="http://schemas.openxmlformats.org/officeDocument/2006/relationships/image" Target="../media/image7360.png"/><Relationship Id="rId326" Type="http://schemas.openxmlformats.org/officeDocument/2006/relationships/customXml" Target="../ink/ink8463.xml"/><Relationship Id="rId533" Type="http://schemas.openxmlformats.org/officeDocument/2006/relationships/customXml" Target="../ink/ink8574.xml"/><Relationship Id="rId978" Type="http://schemas.openxmlformats.org/officeDocument/2006/relationships/customXml" Target="../ink/ink8800.xml"/><Relationship Id="rId740" Type="http://schemas.openxmlformats.org/officeDocument/2006/relationships/image" Target="../media/image7618.png"/><Relationship Id="rId838" Type="http://schemas.openxmlformats.org/officeDocument/2006/relationships/customXml" Target="../ink/ink8728.xml"/><Relationship Id="rId1023" Type="http://schemas.openxmlformats.org/officeDocument/2006/relationships/image" Target="../media/image7705.png"/><Relationship Id="rId172" Type="http://schemas.openxmlformats.org/officeDocument/2006/relationships/customXml" Target="../ink/ink8384.xml"/><Relationship Id="rId477" Type="http://schemas.openxmlformats.org/officeDocument/2006/relationships/customXml" Target="../ink/ink8545.xml"/><Relationship Id="rId600" Type="http://schemas.openxmlformats.org/officeDocument/2006/relationships/image" Target="../media/image7551.png"/><Relationship Id="rId684" Type="http://schemas.openxmlformats.org/officeDocument/2006/relationships/customXml" Target="../ink/ink8650.xml"/><Relationship Id="rId337" Type="http://schemas.openxmlformats.org/officeDocument/2006/relationships/customXml" Target="../ink/ink8469.xml"/><Relationship Id="rId891" Type="http://schemas.openxmlformats.org/officeDocument/2006/relationships/customXml" Target="../ink/ink8756.xml"/><Relationship Id="rId905" Type="http://schemas.openxmlformats.org/officeDocument/2006/relationships/image" Target="../media/image5259.png"/><Relationship Id="rId989" Type="http://schemas.openxmlformats.org/officeDocument/2006/relationships/image" Target="../media/image5708.png"/><Relationship Id="rId34" Type="http://schemas.openxmlformats.org/officeDocument/2006/relationships/customXml" Target="../ink/ink8315.xml"/><Relationship Id="rId544" Type="http://schemas.openxmlformats.org/officeDocument/2006/relationships/image" Target="../media/image7523.png"/><Relationship Id="rId751" Type="http://schemas.openxmlformats.org/officeDocument/2006/relationships/customXml" Target="../ink/ink8684.xml"/><Relationship Id="rId849" Type="http://schemas.openxmlformats.org/officeDocument/2006/relationships/image" Target="../media/image7670.png"/><Relationship Id="rId183" Type="http://schemas.openxmlformats.org/officeDocument/2006/relationships/image" Target="../media/image7388.png"/><Relationship Id="rId390" Type="http://schemas.openxmlformats.org/officeDocument/2006/relationships/customXml" Target="../ink/ink8498.xml"/><Relationship Id="rId404" Type="http://schemas.openxmlformats.org/officeDocument/2006/relationships/image" Target="../media/image7470.png"/><Relationship Id="rId611" Type="http://schemas.openxmlformats.org/officeDocument/2006/relationships/customXml" Target="../ink/ink8613.xml"/><Relationship Id="rId250" Type="http://schemas.openxmlformats.org/officeDocument/2006/relationships/customXml" Target="../ink/ink8424.xml"/><Relationship Id="rId488" Type="http://schemas.openxmlformats.org/officeDocument/2006/relationships/image" Target="../media/image7495.png"/><Relationship Id="rId695" Type="http://schemas.openxmlformats.org/officeDocument/2006/relationships/image" Target="../media/image7596.png"/><Relationship Id="rId709" Type="http://schemas.openxmlformats.org/officeDocument/2006/relationships/image" Target="../media/image7603.png"/><Relationship Id="rId916" Type="http://schemas.openxmlformats.org/officeDocument/2006/relationships/customXml" Target="../ink/ink8769.xml"/><Relationship Id="rId45" Type="http://schemas.openxmlformats.org/officeDocument/2006/relationships/image" Target="../media/image7329.png"/><Relationship Id="rId110" Type="http://schemas.openxmlformats.org/officeDocument/2006/relationships/customXml" Target="../ink/ink8353.xml"/><Relationship Id="rId348" Type="http://schemas.openxmlformats.org/officeDocument/2006/relationships/image" Target="../media/image4992.png"/><Relationship Id="rId555" Type="http://schemas.openxmlformats.org/officeDocument/2006/relationships/customXml" Target="../ink/ink8585.xml"/><Relationship Id="rId762" Type="http://schemas.openxmlformats.org/officeDocument/2006/relationships/image" Target="../media/image7628.png"/><Relationship Id="rId194" Type="http://schemas.openxmlformats.org/officeDocument/2006/relationships/customXml" Target="../ink/ink8395.xml"/><Relationship Id="rId208" Type="http://schemas.openxmlformats.org/officeDocument/2006/relationships/image" Target="../media/image7398.png"/><Relationship Id="rId415" Type="http://schemas.openxmlformats.org/officeDocument/2006/relationships/customXml" Target="../ink/ink8511.xml"/><Relationship Id="rId622" Type="http://schemas.openxmlformats.org/officeDocument/2006/relationships/customXml" Target="../ink/ink8619.xml"/><Relationship Id="rId261" Type="http://schemas.openxmlformats.org/officeDocument/2006/relationships/image" Target="../media/image7420.png"/><Relationship Id="rId499" Type="http://schemas.openxmlformats.org/officeDocument/2006/relationships/customXml" Target="../ink/ink8557.xml"/><Relationship Id="rId927" Type="http://schemas.openxmlformats.org/officeDocument/2006/relationships/image" Target="../media/image5269.png"/><Relationship Id="rId56" Type="http://schemas.openxmlformats.org/officeDocument/2006/relationships/customXml" Target="../ink/ink8326.xml"/><Relationship Id="rId359" Type="http://schemas.openxmlformats.org/officeDocument/2006/relationships/image" Target="../media/image7454.png"/><Relationship Id="rId566" Type="http://schemas.openxmlformats.org/officeDocument/2006/relationships/image" Target="../media/image7534.png"/><Relationship Id="rId773" Type="http://schemas.openxmlformats.org/officeDocument/2006/relationships/customXml" Target="../ink/ink8695.xml"/><Relationship Id="rId121" Type="http://schemas.openxmlformats.org/officeDocument/2006/relationships/image" Target="../media/image7361.png"/><Relationship Id="rId219" Type="http://schemas.openxmlformats.org/officeDocument/2006/relationships/image" Target="../media/image7403.png"/><Relationship Id="rId426" Type="http://schemas.openxmlformats.org/officeDocument/2006/relationships/customXml" Target="../ink/ink8517.xml"/><Relationship Id="rId633" Type="http://schemas.openxmlformats.org/officeDocument/2006/relationships/image" Target="../media/image7566.png"/><Relationship Id="rId980" Type="http://schemas.openxmlformats.org/officeDocument/2006/relationships/customXml" Target="../ink/ink8801.xml"/><Relationship Id="rId840" Type="http://schemas.openxmlformats.org/officeDocument/2006/relationships/customXml" Target="../ink/ink8729.xml"/><Relationship Id="rId938" Type="http://schemas.openxmlformats.org/officeDocument/2006/relationships/customXml" Target="../ink/ink8780.xml"/><Relationship Id="rId67" Type="http://schemas.openxmlformats.org/officeDocument/2006/relationships/image" Target="../media/image4354.png"/><Relationship Id="rId272" Type="http://schemas.openxmlformats.org/officeDocument/2006/relationships/customXml" Target="../ink/ink8435.xml"/><Relationship Id="rId577" Type="http://schemas.openxmlformats.org/officeDocument/2006/relationships/customXml" Target="../ink/ink8596.xml"/><Relationship Id="rId700" Type="http://schemas.openxmlformats.org/officeDocument/2006/relationships/customXml" Target="../ink/ink8658.xml"/><Relationship Id="rId132" Type="http://schemas.openxmlformats.org/officeDocument/2006/relationships/customXml" Target="../ink/ink8364.xml"/><Relationship Id="rId784" Type="http://schemas.openxmlformats.org/officeDocument/2006/relationships/image" Target="../media/image7639.png"/><Relationship Id="rId991" Type="http://schemas.openxmlformats.org/officeDocument/2006/relationships/image" Target="../media/image5709.png"/><Relationship Id="rId437" Type="http://schemas.openxmlformats.org/officeDocument/2006/relationships/image" Target="../media/image7481.png"/><Relationship Id="rId644" Type="http://schemas.openxmlformats.org/officeDocument/2006/relationships/customXml" Target="../ink/ink8630.xml"/><Relationship Id="rId851" Type="http://schemas.openxmlformats.org/officeDocument/2006/relationships/image" Target="../media/image7671.png"/><Relationship Id="rId283" Type="http://schemas.openxmlformats.org/officeDocument/2006/relationships/image" Target="../media/image4965.png"/><Relationship Id="rId490" Type="http://schemas.openxmlformats.org/officeDocument/2006/relationships/image" Target="../media/image7496.png"/><Relationship Id="rId504" Type="http://schemas.openxmlformats.org/officeDocument/2006/relationships/image" Target="../media/image7503.png"/><Relationship Id="rId711" Type="http://schemas.openxmlformats.org/officeDocument/2006/relationships/image" Target="../media/image7604.png"/><Relationship Id="rId949" Type="http://schemas.openxmlformats.org/officeDocument/2006/relationships/image" Target="../media/image5280.png"/><Relationship Id="rId78" Type="http://schemas.openxmlformats.org/officeDocument/2006/relationships/customXml" Target="../ink/ink8337.xml"/><Relationship Id="rId143" Type="http://schemas.openxmlformats.org/officeDocument/2006/relationships/image" Target="../media/image7371.png"/><Relationship Id="rId350" Type="http://schemas.openxmlformats.org/officeDocument/2006/relationships/customXml" Target="../ink/ink8477.xml"/><Relationship Id="rId588" Type="http://schemas.openxmlformats.org/officeDocument/2006/relationships/image" Target="../media/image7545.png"/><Relationship Id="rId795" Type="http://schemas.openxmlformats.org/officeDocument/2006/relationships/customXml" Target="../ink/ink8706.xml"/><Relationship Id="rId809" Type="http://schemas.openxmlformats.org/officeDocument/2006/relationships/image" Target="../media/image7651.png"/><Relationship Id="rId9" Type="http://schemas.openxmlformats.org/officeDocument/2006/relationships/image" Target="../media/image7312.png"/><Relationship Id="rId210" Type="http://schemas.openxmlformats.org/officeDocument/2006/relationships/image" Target="../media/image7399.png"/><Relationship Id="rId448" Type="http://schemas.openxmlformats.org/officeDocument/2006/relationships/customXml" Target="../ink/ink8529.xml"/><Relationship Id="rId655" Type="http://schemas.openxmlformats.org/officeDocument/2006/relationships/image" Target="../media/image7577.png"/><Relationship Id="rId862" Type="http://schemas.openxmlformats.org/officeDocument/2006/relationships/image" Target="../media/image7676.png"/><Relationship Id="rId294" Type="http://schemas.openxmlformats.org/officeDocument/2006/relationships/customXml" Target="../ink/ink8446.xml"/><Relationship Id="rId308" Type="http://schemas.openxmlformats.org/officeDocument/2006/relationships/image" Target="../media/image7440.png"/><Relationship Id="rId515" Type="http://schemas.openxmlformats.org/officeDocument/2006/relationships/customXml" Target="../ink/ink8565.xml"/><Relationship Id="rId722" Type="http://schemas.openxmlformats.org/officeDocument/2006/relationships/customXml" Target="../ink/ink8669.xml"/><Relationship Id="rId89" Type="http://schemas.openxmlformats.org/officeDocument/2006/relationships/image" Target="../media/image7349.png"/><Relationship Id="rId154" Type="http://schemas.openxmlformats.org/officeDocument/2006/relationships/customXml" Target="../ink/ink8375.xml"/><Relationship Id="rId361" Type="http://schemas.openxmlformats.org/officeDocument/2006/relationships/image" Target="../media/image7455.png"/><Relationship Id="rId599" Type="http://schemas.openxmlformats.org/officeDocument/2006/relationships/customXml" Target="../ink/ink8607.xml"/><Relationship Id="rId1005" Type="http://schemas.openxmlformats.org/officeDocument/2006/relationships/image" Target="../media/image7696.png"/><Relationship Id="rId459" Type="http://schemas.openxmlformats.org/officeDocument/2006/relationships/image" Target="../media/image5042.png"/><Relationship Id="rId666" Type="http://schemas.openxmlformats.org/officeDocument/2006/relationships/customXml" Target="../ink/ink8641.xml"/><Relationship Id="rId873" Type="http://schemas.openxmlformats.org/officeDocument/2006/relationships/customXml" Target="../ink/ink8746.xml"/><Relationship Id="rId16" Type="http://schemas.openxmlformats.org/officeDocument/2006/relationships/customXml" Target="../ink/ink8306.xml"/><Relationship Id="rId221" Type="http://schemas.openxmlformats.org/officeDocument/2006/relationships/image" Target="../media/image2615.png"/><Relationship Id="rId319" Type="http://schemas.openxmlformats.org/officeDocument/2006/relationships/image" Target="../media/image7445.png"/><Relationship Id="rId526" Type="http://schemas.openxmlformats.org/officeDocument/2006/relationships/image" Target="../media/image7514.png"/><Relationship Id="rId733" Type="http://schemas.openxmlformats.org/officeDocument/2006/relationships/image" Target="../media/image7615.png"/><Relationship Id="rId940" Type="http://schemas.openxmlformats.org/officeDocument/2006/relationships/customXml" Target="../ink/ink8781.xml"/><Relationship Id="rId1016" Type="http://schemas.openxmlformats.org/officeDocument/2006/relationships/customXml" Target="../ink/ink8819.xml"/><Relationship Id="rId165" Type="http://schemas.openxmlformats.org/officeDocument/2006/relationships/image" Target="../media/image7379.png"/><Relationship Id="rId372" Type="http://schemas.openxmlformats.org/officeDocument/2006/relationships/customXml" Target="../ink/ink8489.xml"/><Relationship Id="rId677" Type="http://schemas.openxmlformats.org/officeDocument/2006/relationships/image" Target="../media/image7588.png"/><Relationship Id="rId800" Type="http://schemas.openxmlformats.org/officeDocument/2006/relationships/customXml" Target="../ink/ink8709.xml"/><Relationship Id="rId232" Type="http://schemas.openxmlformats.org/officeDocument/2006/relationships/customXml" Target="../ink/ink8415.xml"/><Relationship Id="rId884" Type="http://schemas.openxmlformats.org/officeDocument/2006/relationships/customXml" Target="../ink/ink8752.xml"/><Relationship Id="rId27" Type="http://schemas.openxmlformats.org/officeDocument/2006/relationships/image" Target="../media/image7320.png"/><Relationship Id="rId537" Type="http://schemas.openxmlformats.org/officeDocument/2006/relationships/customXml" Target="../ink/ink8576.xml"/><Relationship Id="rId744" Type="http://schemas.openxmlformats.org/officeDocument/2006/relationships/image" Target="../media/image7620.png"/><Relationship Id="rId951" Type="http://schemas.openxmlformats.org/officeDocument/2006/relationships/image" Target="../media/image5281.png"/><Relationship Id="rId80" Type="http://schemas.openxmlformats.org/officeDocument/2006/relationships/customXml" Target="../ink/ink8338.xml"/><Relationship Id="rId176" Type="http://schemas.openxmlformats.org/officeDocument/2006/relationships/customXml" Target="../ink/ink8386.xml"/><Relationship Id="rId383" Type="http://schemas.openxmlformats.org/officeDocument/2006/relationships/image" Target="../media/image5464.png"/><Relationship Id="rId590" Type="http://schemas.openxmlformats.org/officeDocument/2006/relationships/image" Target="../media/image7546.png"/><Relationship Id="rId604" Type="http://schemas.openxmlformats.org/officeDocument/2006/relationships/image" Target="../media/image7553.png"/><Relationship Id="rId811" Type="http://schemas.openxmlformats.org/officeDocument/2006/relationships/image" Target="../media/image7652.png"/><Relationship Id="rId1027" Type="http://schemas.openxmlformats.org/officeDocument/2006/relationships/image" Target="../media/image7707.png"/><Relationship Id="rId243" Type="http://schemas.openxmlformats.org/officeDocument/2006/relationships/image" Target="../media/image7412.png"/><Relationship Id="rId450" Type="http://schemas.openxmlformats.org/officeDocument/2006/relationships/image" Target="../media/image7485.png"/><Relationship Id="rId688" Type="http://schemas.openxmlformats.org/officeDocument/2006/relationships/customXml" Target="../ink/ink8652.xml"/><Relationship Id="rId895" Type="http://schemas.openxmlformats.org/officeDocument/2006/relationships/image" Target="../media/image7691.png"/><Relationship Id="rId909" Type="http://schemas.openxmlformats.org/officeDocument/2006/relationships/image" Target="../media/image5260.png"/><Relationship Id="rId38" Type="http://schemas.openxmlformats.org/officeDocument/2006/relationships/customXml" Target="../ink/ink8317.xml"/><Relationship Id="rId103" Type="http://schemas.openxmlformats.org/officeDocument/2006/relationships/image" Target="../media/image7354.png"/><Relationship Id="rId310" Type="http://schemas.openxmlformats.org/officeDocument/2006/relationships/image" Target="../media/image7441.png"/><Relationship Id="rId548" Type="http://schemas.openxmlformats.org/officeDocument/2006/relationships/image" Target="../media/image7525.png"/><Relationship Id="rId755" Type="http://schemas.openxmlformats.org/officeDocument/2006/relationships/customXml" Target="../ink/ink8686.xml"/><Relationship Id="rId962" Type="http://schemas.openxmlformats.org/officeDocument/2006/relationships/customXml" Target="../ink/ink8792.xml"/><Relationship Id="rId91" Type="http://schemas.openxmlformats.org/officeDocument/2006/relationships/image" Target="../media/image4877.png"/><Relationship Id="rId187" Type="http://schemas.openxmlformats.org/officeDocument/2006/relationships/image" Target="../media/image2558.png"/><Relationship Id="rId394" Type="http://schemas.openxmlformats.org/officeDocument/2006/relationships/image" Target="../media/image7465.png"/><Relationship Id="rId408" Type="http://schemas.openxmlformats.org/officeDocument/2006/relationships/image" Target="../media/image5019.png"/><Relationship Id="rId615" Type="http://schemas.openxmlformats.org/officeDocument/2006/relationships/customXml" Target="../ink/ink8615.xml"/><Relationship Id="rId822" Type="http://schemas.openxmlformats.org/officeDocument/2006/relationships/customXml" Target="../ink/ink8720.xml"/><Relationship Id="rId254" Type="http://schemas.openxmlformats.org/officeDocument/2006/relationships/customXml" Target="../ink/ink8426.xml"/><Relationship Id="rId699" Type="http://schemas.openxmlformats.org/officeDocument/2006/relationships/image" Target="../media/image7598.png"/><Relationship Id="rId49" Type="http://schemas.openxmlformats.org/officeDocument/2006/relationships/image" Target="../media/image7331.png"/><Relationship Id="rId114" Type="http://schemas.openxmlformats.org/officeDocument/2006/relationships/customXml" Target="../ink/ink8355.xml"/><Relationship Id="rId461" Type="http://schemas.openxmlformats.org/officeDocument/2006/relationships/image" Target="../media/image5900.png"/><Relationship Id="rId559" Type="http://schemas.openxmlformats.org/officeDocument/2006/relationships/customXml" Target="../ink/ink8587.xml"/><Relationship Id="rId766" Type="http://schemas.openxmlformats.org/officeDocument/2006/relationships/image" Target="../media/image7630.png"/><Relationship Id="rId198" Type="http://schemas.openxmlformats.org/officeDocument/2006/relationships/image" Target="../media/image7393.png"/><Relationship Id="rId321" Type="http://schemas.openxmlformats.org/officeDocument/2006/relationships/image" Target="../media/image4983.png"/><Relationship Id="rId419" Type="http://schemas.openxmlformats.org/officeDocument/2006/relationships/image" Target="../media/image7475.png"/><Relationship Id="rId626" Type="http://schemas.openxmlformats.org/officeDocument/2006/relationships/customXml" Target="../ink/ink8621.xml"/><Relationship Id="rId973" Type="http://schemas.openxmlformats.org/officeDocument/2006/relationships/image" Target="../media/image5291.png"/><Relationship Id="rId833" Type="http://schemas.openxmlformats.org/officeDocument/2006/relationships/image" Target="../media/image7662.png"/><Relationship Id="rId265" Type="http://schemas.openxmlformats.org/officeDocument/2006/relationships/image" Target="../media/image7422.png"/><Relationship Id="rId472" Type="http://schemas.openxmlformats.org/officeDocument/2006/relationships/image" Target="../media/image7490.png"/><Relationship Id="rId900" Type="http://schemas.openxmlformats.org/officeDocument/2006/relationships/customXml" Target="../ink/ink8761.xml"/><Relationship Id="rId125" Type="http://schemas.openxmlformats.org/officeDocument/2006/relationships/image" Target="../media/image7363.png"/><Relationship Id="rId332" Type="http://schemas.openxmlformats.org/officeDocument/2006/relationships/customXml" Target="../ink/ink8466.xml"/><Relationship Id="rId777" Type="http://schemas.openxmlformats.org/officeDocument/2006/relationships/customXml" Target="../ink/ink8697.xml"/><Relationship Id="rId984" Type="http://schemas.openxmlformats.org/officeDocument/2006/relationships/customXml" Target="../ink/ink8803.xml"/><Relationship Id="rId637" Type="http://schemas.openxmlformats.org/officeDocument/2006/relationships/image" Target="../media/image7568.png"/><Relationship Id="rId844" Type="http://schemas.openxmlformats.org/officeDocument/2006/relationships/customXml" Target="../ink/ink8731.xml"/><Relationship Id="rId276" Type="http://schemas.openxmlformats.org/officeDocument/2006/relationships/customXml" Target="../ink/ink8437.xml"/><Relationship Id="rId483" Type="http://schemas.openxmlformats.org/officeDocument/2006/relationships/customXml" Target="../ink/ink8549.xml"/><Relationship Id="rId690" Type="http://schemas.openxmlformats.org/officeDocument/2006/relationships/customXml" Target="../ink/ink8653.xml"/><Relationship Id="rId704" Type="http://schemas.openxmlformats.org/officeDocument/2006/relationships/customXml" Target="../ink/ink8660.xml"/><Relationship Id="rId911" Type="http://schemas.openxmlformats.org/officeDocument/2006/relationships/image" Target="../media/image5261.png"/><Relationship Id="rId40" Type="http://schemas.openxmlformats.org/officeDocument/2006/relationships/customXml" Target="../ink/ink8318.xml"/><Relationship Id="rId136" Type="http://schemas.openxmlformats.org/officeDocument/2006/relationships/customXml" Target="../ink/ink8366.xml"/><Relationship Id="rId343" Type="http://schemas.openxmlformats.org/officeDocument/2006/relationships/customXml" Target="../ink/ink8473.xml"/><Relationship Id="rId550" Type="http://schemas.openxmlformats.org/officeDocument/2006/relationships/image" Target="../media/image7526.png"/><Relationship Id="rId788" Type="http://schemas.openxmlformats.org/officeDocument/2006/relationships/image" Target="../media/image7641.png"/><Relationship Id="rId995" Type="http://schemas.openxmlformats.org/officeDocument/2006/relationships/image" Target="../media/image5711.png"/><Relationship Id="rId203" Type="http://schemas.openxmlformats.org/officeDocument/2006/relationships/customXml" Target="../ink/ink8400.xml"/><Relationship Id="rId648" Type="http://schemas.openxmlformats.org/officeDocument/2006/relationships/customXml" Target="../ink/ink8632.xml"/><Relationship Id="rId855" Type="http://schemas.openxmlformats.org/officeDocument/2006/relationships/image" Target="../media/image7673.png"/><Relationship Id="rId287" Type="http://schemas.openxmlformats.org/officeDocument/2006/relationships/image" Target="../media/image7430.png"/><Relationship Id="rId410" Type="http://schemas.openxmlformats.org/officeDocument/2006/relationships/image" Target="../media/image7471.png"/><Relationship Id="rId494" Type="http://schemas.openxmlformats.org/officeDocument/2006/relationships/image" Target="../media/image7498.png"/><Relationship Id="rId508" Type="http://schemas.openxmlformats.org/officeDocument/2006/relationships/image" Target="../media/image7505.png"/><Relationship Id="rId715" Type="http://schemas.openxmlformats.org/officeDocument/2006/relationships/image" Target="../media/image7606.png"/><Relationship Id="rId922" Type="http://schemas.openxmlformats.org/officeDocument/2006/relationships/customXml" Target="../ink/ink8772.xml"/><Relationship Id="rId147" Type="http://schemas.openxmlformats.org/officeDocument/2006/relationships/image" Target="../media/image7373.png"/><Relationship Id="rId354" Type="http://schemas.openxmlformats.org/officeDocument/2006/relationships/customXml" Target="../ink/ink8479.xml"/><Relationship Id="rId799" Type="http://schemas.openxmlformats.org/officeDocument/2006/relationships/image" Target="../media/image7646.png"/><Relationship Id="rId51" Type="http://schemas.openxmlformats.org/officeDocument/2006/relationships/image" Target="../media/image7332.png"/><Relationship Id="rId561" Type="http://schemas.openxmlformats.org/officeDocument/2006/relationships/customXml" Target="../ink/ink8588.xml"/><Relationship Id="rId659" Type="http://schemas.openxmlformats.org/officeDocument/2006/relationships/image" Target="../media/image7579.png"/><Relationship Id="rId866" Type="http://schemas.openxmlformats.org/officeDocument/2006/relationships/image" Target="../media/image7678.png"/><Relationship Id="rId214" Type="http://schemas.openxmlformats.org/officeDocument/2006/relationships/image" Target="../media/image7401.png"/><Relationship Id="rId298" Type="http://schemas.openxmlformats.org/officeDocument/2006/relationships/customXml" Target="../ink/ink8448.xml"/><Relationship Id="rId421" Type="http://schemas.openxmlformats.org/officeDocument/2006/relationships/image" Target="../media/image7476.png"/><Relationship Id="rId519" Type="http://schemas.openxmlformats.org/officeDocument/2006/relationships/customXml" Target="../ink/ink8567.xml"/><Relationship Id="rId158" Type="http://schemas.openxmlformats.org/officeDocument/2006/relationships/customXml" Target="../ink/ink8377.xml"/><Relationship Id="rId726" Type="http://schemas.openxmlformats.org/officeDocument/2006/relationships/customXml" Target="../ink/ink8671.xml"/><Relationship Id="rId933" Type="http://schemas.openxmlformats.org/officeDocument/2006/relationships/image" Target="../media/image5272.png"/><Relationship Id="rId1009" Type="http://schemas.openxmlformats.org/officeDocument/2006/relationships/image" Target="../media/image7698.png"/><Relationship Id="rId62" Type="http://schemas.openxmlformats.org/officeDocument/2006/relationships/customXml" Target="../ink/ink8329.xml"/><Relationship Id="rId365" Type="http://schemas.openxmlformats.org/officeDocument/2006/relationships/image" Target="../media/image7457.png"/><Relationship Id="rId572" Type="http://schemas.openxmlformats.org/officeDocument/2006/relationships/image" Target="../media/image7537.png"/><Relationship Id="rId225" Type="http://schemas.openxmlformats.org/officeDocument/2006/relationships/image" Target="../media/image7404.png"/><Relationship Id="rId432" Type="http://schemas.openxmlformats.org/officeDocument/2006/relationships/image" Target="../media/image5889.png"/><Relationship Id="rId877" Type="http://schemas.openxmlformats.org/officeDocument/2006/relationships/customXml" Target="../ink/ink8748.xml"/><Relationship Id="rId737" Type="http://schemas.openxmlformats.org/officeDocument/2006/relationships/customXml" Target="../ink/ink8677.xml"/><Relationship Id="rId944" Type="http://schemas.openxmlformats.org/officeDocument/2006/relationships/customXml" Target="../ink/ink8783.xml"/><Relationship Id="rId73" Type="http://schemas.openxmlformats.org/officeDocument/2006/relationships/image" Target="../media/image4411.png"/><Relationship Id="rId169" Type="http://schemas.openxmlformats.org/officeDocument/2006/relationships/image" Target="../media/image7381.png"/><Relationship Id="rId376" Type="http://schemas.openxmlformats.org/officeDocument/2006/relationships/customXml" Target="../ink/ink8491.xml"/><Relationship Id="rId583" Type="http://schemas.openxmlformats.org/officeDocument/2006/relationships/customXml" Target="../ink/ink8599.xml"/><Relationship Id="rId790" Type="http://schemas.openxmlformats.org/officeDocument/2006/relationships/image" Target="../media/image7642.png"/><Relationship Id="rId804" Type="http://schemas.openxmlformats.org/officeDocument/2006/relationships/customXml" Target="../ink/ink8711.xml"/><Relationship Id="rId4" Type="http://schemas.openxmlformats.org/officeDocument/2006/relationships/customXml" Target="../ink/ink8300.xml"/><Relationship Id="rId236" Type="http://schemas.openxmlformats.org/officeDocument/2006/relationships/customXml" Target="../ink/ink8417.xml"/><Relationship Id="rId443" Type="http://schemas.openxmlformats.org/officeDocument/2006/relationships/image" Target="../media/image7483.png"/><Relationship Id="rId650" Type="http://schemas.openxmlformats.org/officeDocument/2006/relationships/customXml" Target="../ink/ink8633.xml"/><Relationship Id="rId888" Type="http://schemas.openxmlformats.org/officeDocument/2006/relationships/customXml" Target="../ink/ink8754.xml"/><Relationship Id="rId303" Type="http://schemas.openxmlformats.org/officeDocument/2006/relationships/customXml" Target="../ink/ink8451.xml"/><Relationship Id="rId748" Type="http://schemas.openxmlformats.org/officeDocument/2006/relationships/image" Target="../media/image7622.png"/><Relationship Id="rId955" Type="http://schemas.openxmlformats.org/officeDocument/2006/relationships/image" Target="../media/image5283.png"/><Relationship Id="rId84" Type="http://schemas.openxmlformats.org/officeDocument/2006/relationships/customXml" Target="../ink/ink8340.xml"/><Relationship Id="rId387" Type="http://schemas.openxmlformats.org/officeDocument/2006/relationships/image" Target="../media/image7462.png"/><Relationship Id="rId510" Type="http://schemas.openxmlformats.org/officeDocument/2006/relationships/image" Target="../media/image7506.png"/><Relationship Id="rId594" Type="http://schemas.openxmlformats.org/officeDocument/2006/relationships/image" Target="../media/image7548.png"/><Relationship Id="rId608" Type="http://schemas.openxmlformats.org/officeDocument/2006/relationships/image" Target="../media/image7555.png"/><Relationship Id="rId815" Type="http://schemas.openxmlformats.org/officeDocument/2006/relationships/image" Target="../media/image7654.png"/><Relationship Id="rId247" Type="http://schemas.openxmlformats.org/officeDocument/2006/relationships/image" Target="../media/image7414.png"/><Relationship Id="rId899" Type="http://schemas.openxmlformats.org/officeDocument/2006/relationships/image" Target="../media/image7693.png"/><Relationship Id="rId1000" Type="http://schemas.openxmlformats.org/officeDocument/2006/relationships/customXml" Target="../ink/ink8811.xml"/><Relationship Id="rId107" Type="http://schemas.openxmlformats.org/officeDocument/2006/relationships/image" Target="../media/image7356.png"/><Relationship Id="rId454" Type="http://schemas.openxmlformats.org/officeDocument/2006/relationships/customXml" Target="../ink/ink8533.xml"/><Relationship Id="rId661" Type="http://schemas.openxmlformats.org/officeDocument/2006/relationships/image" Target="../media/image7580.png"/><Relationship Id="rId759" Type="http://schemas.openxmlformats.org/officeDocument/2006/relationships/customXml" Target="../ink/ink8688.xml"/><Relationship Id="rId966" Type="http://schemas.openxmlformats.org/officeDocument/2006/relationships/customXml" Target="../ink/ink8794.xml"/><Relationship Id="rId11" Type="http://schemas.openxmlformats.org/officeDocument/2006/relationships/image" Target="../media/image7313.png"/><Relationship Id="rId314" Type="http://schemas.openxmlformats.org/officeDocument/2006/relationships/image" Target="../media/image7443.png"/><Relationship Id="rId398" Type="http://schemas.openxmlformats.org/officeDocument/2006/relationships/image" Target="../media/image7467.png"/><Relationship Id="rId521" Type="http://schemas.openxmlformats.org/officeDocument/2006/relationships/customXml" Target="../ink/ink8568.xml"/><Relationship Id="rId619" Type="http://schemas.openxmlformats.org/officeDocument/2006/relationships/customXml" Target="../ink/ink8617.xml"/><Relationship Id="rId95" Type="http://schemas.openxmlformats.org/officeDocument/2006/relationships/image" Target="../media/image7351.png"/><Relationship Id="rId160" Type="http://schemas.openxmlformats.org/officeDocument/2006/relationships/customXml" Target="../ink/ink8378.xml"/><Relationship Id="rId826" Type="http://schemas.openxmlformats.org/officeDocument/2006/relationships/customXml" Target="../ink/ink8722.xml"/><Relationship Id="rId1011" Type="http://schemas.openxmlformats.org/officeDocument/2006/relationships/image" Target="../media/image7699.png"/><Relationship Id="rId258" Type="http://schemas.openxmlformats.org/officeDocument/2006/relationships/customXml" Target="../ink/ink8428.xml"/><Relationship Id="rId465" Type="http://schemas.openxmlformats.org/officeDocument/2006/relationships/image" Target="../media/image7487.png"/><Relationship Id="rId672" Type="http://schemas.openxmlformats.org/officeDocument/2006/relationships/customXml" Target="../ink/ink8644.xml"/><Relationship Id="rId22" Type="http://schemas.openxmlformats.org/officeDocument/2006/relationships/customXml" Target="../ink/ink8309.xml"/><Relationship Id="rId118" Type="http://schemas.openxmlformats.org/officeDocument/2006/relationships/customXml" Target="../ink/ink8357.xml"/><Relationship Id="rId325" Type="http://schemas.openxmlformats.org/officeDocument/2006/relationships/image" Target="../media/image7446.png"/><Relationship Id="rId532" Type="http://schemas.openxmlformats.org/officeDocument/2006/relationships/image" Target="../media/image7517.png"/><Relationship Id="rId977" Type="http://schemas.openxmlformats.org/officeDocument/2006/relationships/image" Target="../media/image5293.png"/><Relationship Id="rId171" Type="http://schemas.openxmlformats.org/officeDocument/2006/relationships/image" Target="../media/image7382.png"/><Relationship Id="rId837" Type="http://schemas.openxmlformats.org/officeDocument/2006/relationships/image" Target="../media/image7664.png"/><Relationship Id="rId1022" Type="http://schemas.openxmlformats.org/officeDocument/2006/relationships/customXml" Target="../ink/ink8822.xml"/><Relationship Id="rId269" Type="http://schemas.openxmlformats.org/officeDocument/2006/relationships/image" Target="../media/image7424.png"/><Relationship Id="rId476" Type="http://schemas.openxmlformats.org/officeDocument/2006/relationships/image" Target="../media/image5906.png"/><Relationship Id="rId683" Type="http://schemas.openxmlformats.org/officeDocument/2006/relationships/image" Target="../media/image7591.png"/><Relationship Id="rId890" Type="http://schemas.openxmlformats.org/officeDocument/2006/relationships/image" Target="../media/image7689.png"/><Relationship Id="rId904" Type="http://schemas.openxmlformats.org/officeDocument/2006/relationships/customXml" Target="../ink/ink8763.xml"/><Relationship Id="rId33" Type="http://schemas.openxmlformats.org/officeDocument/2006/relationships/image" Target="../media/image7323.png"/><Relationship Id="rId129" Type="http://schemas.openxmlformats.org/officeDocument/2006/relationships/image" Target="../media/image7364.png"/><Relationship Id="rId336" Type="http://schemas.openxmlformats.org/officeDocument/2006/relationships/customXml" Target="../ink/ink8468.xml"/><Relationship Id="rId543" Type="http://schemas.openxmlformats.org/officeDocument/2006/relationships/customXml" Target="../ink/ink8579.xml"/><Relationship Id="rId988" Type="http://schemas.openxmlformats.org/officeDocument/2006/relationships/customXml" Target="../ink/ink8805.xml"/><Relationship Id="rId182" Type="http://schemas.openxmlformats.org/officeDocument/2006/relationships/customXml" Target="../ink/ink8389.xml"/><Relationship Id="rId403" Type="http://schemas.openxmlformats.org/officeDocument/2006/relationships/customXml" Target="../ink/ink8505.xml"/><Relationship Id="rId750" Type="http://schemas.openxmlformats.org/officeDocument/2006/relationships/image" Target="../media/image7623.png"/><Relationship Id="rId848" Type="http://schemas.openxmlformats.org/officeDocument/2006/relationships/customXml" Target="../ink/ink8733.xml"/><Relationship Id="rId1033" Type="http://schemas.openxmlformats.org/officeDocument/2006/relationships/image" Target="../media/image7710.png"/><Relationship Id="rId487" Type="http://schemas.openxmlformats.org/officeDocument/2006/relationships/customXml" Target="../ink/ink8551.xml"/><Relationship Id="rId610" Type="http://schemas.openxmlformats.org/officeDocument/2006/relationships/image" Target="../media/image7556.png"/><Relationship Id="rId694" Type="http://schemas.openxmlformats.org/officeDocument/2006/relationships/customXml" Target="../ink/ink8655.xml"/><Relationship Id="rId708" Type="http://schemas.openxmlformats.org/officeDocument/2006/relationships/customXml" Target="../ink/ink8662.xml"/><Relationship Id="rId915" Type="http://schemas.openxmlformats.org/officeDocument/2006/relationships/image" Target="../media/image5263.png"/><Relationship Id="rId347" Type="http://schemas.openxmlformats.org/officeDocument/2006/relationships/customXml" Target="../ink/ink8475.xml"/><Relationship Id="rId999" Type="http://schemas.openxmlformats.org/officeDocument/2006/relationships/image" Target="../media/image5713.png"/><Relationship Id="rId44" Type="http://schemas.openxmlformats.org/officeDocument/2006/relationships/customXml" Target="../ink/ink8320.xml"/><Relationship Id="rId554" Type="http://schemas.openxmlformats.org/officeDocument/2006/relationships/image" Target="../media/image7528.png"/><Relationship Id="rId761" Type="http://schemas.openxmlformats.org/officeDocument/2006/relationships/customXml" Target="../ink/ink8689.xml"/><Relationship Id="rId859" Type="http://schemas.openxmlformats.org/officeDocument/2006/relationships/customXml" Target="../ink/ink8739.xml"/><Relationship Id="rId193" Type="http://schemas.openxmlformats.org/officeDocument/2006/relationships/image" Target="../media/image2739.png"/><Relationship Id="rId207" Type="http://schemas.openxmlformats.org/officeDocument/2006/relationships/customXml" Target="../ink/ink8402.xml"/><Relationship Id="rId414" Type="http://schemas.openxmlformats.org/officeDocument/2006/relationships/image" Target="../media/image7473.png"/><Relationship Id="rId498" Type="http://schemas.openxmlformats.org/officeDocument/2006/relationships/image" Target="../media/image7500.png"/><Relationship Id="rId621" Type="http://schemas.openxmlformats.org/officeDocument/2006/relationships/customXml" Target="../ink/ink8618.xml"/><Relationship Id="rId260" Type="http://schemas.openxmlformats.org/officeDocument/2006/relationships/customXml" Target="../ink/ink8429.xml"/><Relationship Id="rId719" Type="http://schemas.openxmlformats.org/officeDocument/2006/relationships/image" Target="../media/image7608.png"/><Relationship Id="rId926" Type="http://schemas.openxmlformats.org/officeDocument/2006/relationships/customXml" Target="../ink/ink8774.xml"/><Relationship Id="rId55" Type="http://schemas.openxmlformats.org/officeDocument/2006/relationships/image" Target="../media/image7334.png"/><Relationship Id="rId120" Type="http://schemas.openxmlformats.org/officeDocument/2006/relationships/customXml" Target="../ink/ink8358.xml"/><Relationship Id="rId358" Type="http://schemas.openxmlformats.org/officeDocument/2006/relationships/customXml" Target="../ink/ink8482.xml"/><Relationship Id="rId565" Type="http://schemas.openxmlformats.org/officeDocument/2006/relationships/customXml" Target="../ink/ink8590.xml"/><Relationship Id="rId772" Type="http://schemas.openxmlformats.org/officeDocument/2006/relationships/image" Target="../media/image7633.png"/><Relationship Id="rId218" Type="http://schemas.openxmlformats.org/officeDocument/2006/relationships/customXml" Target="../ink/ink8408.xml"/><Relationship Id="rId425" Type="http://schemas.openxmlformats.org/officeDocument/2006/relationships/image" Target="../media/image5029.png"/><Relationship Id="rId632" Type="http://schemas.openxmlformats.org/officeDocument/2006/relationships/customXml" Target="../ink/ink8624.xml"/><Relationship Id="rId271" Type="http://schemas.openxmlformats.org/officeDocument/2006/relationships/image" Target="../media/image7425.png"/><Relationship Id="rId937" Type="http://schemas.openxmlformats.org/officeDocument/2006/relationships/image" Target="../media/image5274.png"/><Relationship Id="rId66" Type="http://schemas.openxmlformats.org/officeDocument/2006/relationships/customXml" Target="../ink/ink8331.xml"/><Relationship Id="rId131" Type="http://schemas.openxmlformats.org/officeDocument/2006/relationships/image" Target="../media/image7365.png"/><Relationship Id="rId369" Type="http://schemas.openxmlformats.org/officeDocument/2006/relationships/image" Target="../media/image4895.png"/><Relationship Id="rId576" Type="http://schemas.openxmlformats.org/officeDocument/2006/relationships/image" Target="../media/image7539.png"/><Relationship Id="rId783" Type="http://schemas.openxmlformats.org/officeDocument/2006/relationships/customXml" Target="../ink/ink8700.xml"/><Relationship Id="rId990" Type="http://schemas.openxmlformats.org/officeDocument/2006/relationships/customXml" Target="../ink/ink8806.xml"/><Relationship Id="rId229" Type="http://schemas.openxmlformats.org/officeDocument/2006/relationships/image" Target="../media/image7406.png"/><Relationship Id="rId436" Type="http://schemas.openxmlformats.org/officeDocument/2006/relationships/customXml" Target="../ink/ink8523.xml"/><Relationship Id="rId643" Type="http://schemas.openxmlformats.org/officeDocument/2006/relationships/image" Target="../media/image7571.png"/><Relationship Id="rId850" Type="http://schemas.openxmlformats.org/officeDocument/2006/relationships/customXml" Target="../ink/ink8734.xml"/><Relationship Id="rId948" Type="http://schemas.openxmlformats.org/officeDocument/2006/relationships/customXml" Target="../ink/ink8785.xml"/><Relationship Id="rId77" Type="http://schemas.openxmlformats.org/officeDocument/2006/relationships/image" Target="../media/image7343.png"/><Relationship Id="rId282" Type="http://schemas.openxmlformats.org/officeDocument/2006/relationships/customXml" Target="../ink/ink8440.xml"/><Relationship Id="rId503" Type="http://schemas.openxmlformats.org/officeDocument/2006/relationships/customXml" Target="../ink/ink8559.xml"/><Relationship Id="rId587" Type="http://schemas.openxmlformats.org/officeDocument/2006/relationships/customXml" Target="../ink/ink8601.xml"/><Relationship Id="rId710" Type="http://schemas.openxmlformats.org/officeDocument/2006/relationships/customXml" Target="../ink/ink8663.xml"/><Relationship Id="rId808" Type="http://schemas.openxmlformats.org/officeDocument/2006/relationships/customXml" Target="../ink/ink8713.xml"/><Relationship Id="rId8" Type="http://schemas.openxmlformats.org/officeDocument/2006/relationships/customXml" Target="../ink/ink8302.xml"/><Relationship Id="rId142" Type="http://schemas.openxmlformats.org/officeDocument/2006/relationships/customXml" Target="../ink/ink8369.xml"/><Relationship Id="rId447" Type="http://schemas.openxmlformats.org/officeDocument/2006/relationships/image" Target="../media/image5896.png"/><Relationship Id="rId794" Type="http://schemas.openxmlformats.org/officeDocument/2006/relationships/image" Target="../media/image7644.png"/><Relationship Id="rId654" Type="http://schemas.openxmlformats.org/officeDocument/2006/relationships/customXml" Target="../ink/ink8635.xml"/><Relationship Id="rId861" Type="http://schemas.openxmlformats.org/officeDocument/2006/relationships/customXml" Target="../ink/ink8740.xml"/><Relationship Id="rId959" Type="http://schemas.openxmlformats.org/officeDocument/2006/relationships/image" Target="../media/image5285.png"/><Relationship Id="rId293" Type="http://schemas.openxmlformats.org/officeDocument/2006/relationships/image" Target="../media/image7433.png"/><Relationship Id="rId307" Type="http://schemas.openxmlformats.org/officeDocument/2006/relationships/customXml" Target="../ink/ink8453.xml"/><Relationship Id="rId514" Type="http://schemas.openxmlformats.org/officeDocument/2006/relationships/image" Target="../media/image7508.png"/><Relationship Id="rId721" Type="http://schemas.openxmlformats.org/officeDocument/2006/relationships/image" Target="../media/image7609.png"/><Relationship Id="rId88" Type="http://schemas.openxmlformats.org/officeDocument/2006/relationships/customXml" Target="../ink/ink8342.xml"/><Relationship Id="rId153" Type="http://schemas.openxmlformats.org/officeDocument/2006/relationships/image" Target="../media/image7376.png"/><Relationship Id="rId360" Type="http://schemas.openxmlformats.org/officeDocument/2006/relationships/customXml" Target="../ink/ink8483.xml"/><Relationship Id="rId598" Type="http://schemas.openxmlformats.org/officeDocument/2006/relationships/image" Target="../media/image7550.png"/><Relationship Id="rId819" Type="http://schemas.openxmlformats.org/officeDocument/2006/relationships/image" Target="../media/image7656.png"/><Relationship Id="rId1004" Type="http://schemas.openxmlformats.org/officeDocument/2006/relationships/customXml" Target="../ink/ink8813.xml"/><Relationship Id="rId220" Type="http://schemas.openxmlformats.org/officeDocument/2006/relationships/customXml" Target="../ink/ink8409.xml"/><Relationship Id="rId458" Type="http://schemas.openxmlformats.org/officeDocument/2006/relationships/customXml" Target="../ink/ink8535.xml"/><Relationship Id="rId665" Type="http://schemas.openxmlformats.org/officeDocument/2006/relationships/image" Target="../media/image7582.png"/><Relationship Id="rId872" Type="http://schemas.openxmlformats.org/officeDocument/2006/relationships/image" Target="../media/image7681.png"/><Relationship Id="rId15" Type="http://schemas.openxmlformats.org/officeDocument/2006/relationships/image" Target="../media/image7315.png"/><Relationship Id="rId318" Type="http://schemas.openxmlformats.org/officeDocument/2006/relationships/customXml" Target="../ink/ink8459.xml"/><Relationship Id="rId525" Type="http://schemas.openxmlformats.org/officeDocument/2006/relationships/customXml" Target="../ink/ink8570.xml"/><Relationship Id="rId732" Type="http://schemas.openxmlformats.org/officeDocument/2006/relationships/customXml" Target="../ink/ink8674.xml"/><Relationship Id="rId99" Type="http://schemas.openxmlformats.org/officeDocument/2006/relationships/image" Target="../media/image7352.png"/><Relationship Id="rId164" Type="http://schemas.openxmlformats.org/officeDocument/2006/relationships/customXml" Target="../ink/ink8380.xml"/><Relationship Id="rId371" Type="http://schemas.openxmlformats.org/officeDocument/2006/relationships/image" Target="../media/image5459.png"/><Relationship Id="rId1015" Type="http://schemas.openxmlformats.org/officeDocument/2006/relationships/image" Target="../media/image7701.png"/><Relationship Id="rId469" Type="http://schemas.openxmlformats.org/officeDocument/2006/relationships/image" Target="../media/image7489.png"/><Relationship Id="rId676" Type="http://schemas.openxmlformats.org/officeDocument/2006/relationships/customXml" Target="../ink/ink8646.xml"/><Relationship Id="rId883" Type="http://schemas.openxmlformats.org/officeDocument/2006/relationships/image" Target="../media/image7686.png"/><Relationship Id="rId26" Type="http://schemas.openxmlformats.org/officeDocument/2006/relationships/customXml" Target="../ink/ink8311.xml"/><Relationship Id="rId231" Type="http://schemas.openxmlformats.org/officeDocument/2006/relationships/image" Target="../media/image7407.png"/><Relationship Id="rId329" Type="http://schemas.openxmlformats.org/officeDocument/2006/relationships/image" Target="../media/image7448.png"/><Relationship Id="rId536" Type="http://schemas.openxmlformats.org/officeDocument/2006/relationships/image" Target="../media/image7519.png"/><Relationship Id="rId175" Type="http://schemas.openxmlformats.org/officeDocument/2006/relationships/image" Target="../media/image7384.png"/><Relationship Id="rId743" Type="http://schemas.openxmlformats.org/officeDocument/2006/relationships/customXml" Target="../ink/ink8680.xml"/><Relationship Id="rId950" Type="http://schemas.openxmlformats.org/officeDocument/2006/relationships/customXml" Target="../ink/ink8786.xml"/><Relationship Id="rId1026" Type="http://schemas.openxmlformats.org/officeDocument/2006/relationships/customXml" Target="../ink/ink8824.xml"/><Relationship Id="rId382" Type="http://schemas.openxmlformats.org/officeDocument/2006/relationships/customXml" Target="../ink/ink8494.xml"/><Relationship Id="rId603" Type="http://schemas.openxmlformats.org/officeDocument/2006/relationships/customXml" Target="../ink/ink8609.xml"/><Relationship Id="rId687" Type="http://schemas.openxmlformats.org/officeDocument/2006/relationships/image" Target="../media/image7593.png"/><Relationship Id="rId810" Type="http://schemas.openxmlformats.org/officeDocument/2006/relationships/customXml" Target="../ink/ink8714.xml"/><Relationship Id="rId908" Type="http://schemas.openxmlformats.org/officeDocument/2006/relationships/customXml" Target="../ink/ink8765.xml"/><Relationship Id="rId242" Type="http://schemas.openxmlformats.org/officeDocument/2006/relationships/customXml" Target="../ink/ink8420.xml"/><Relationship Id="rId894" Type="http://schemas.openxmlformats.org/officeDocument/2006/relationships/customXml" Target="../ink/ink8758.xml"/><Relationship Id="rId37" Type="http://schemas.openxmlformats.org/officeDocument/2006/relationships/image" Target="../media/image7325.png"/><Relationship Id="rId102" Type="http://schemas.openxmlformats.org/officeDocument/2006/relationships/customXml" Target="../ink/ink8349.xml"/><Relationship Id="rId547" Type="http://schemas.openxmlformats.org/officeDocument/2006/relationships/customXml" Target="../ink/ink8581.xml"/><Relationship Id="rId754" Type="http://schemas.openxmlformats.org/officeDocument/2006/relationships/image" Target="../media/image4397.png"/><Relationship Id="rId961" Type="http://schemas.openxmlformats.org/officeDocument/2006/relationships/image" Target="../media/image5286.png"/><Relationship Id="rId90" Type="http://schemas.openxmlformats.org/officeDocument/2006/relationships/customXml" Target="../ink/ink8343.xml"/><Relationship Id="rId186" Type="http://schemas.openxmlformats.org/officeDocument/2006/relationships/customXml" Target="../ink/ink8391.xml"/><Relationship Id="rId393" Type="http://schemas.openxmlformats.org/officeDocument/2006/relationships/customXml" Target="../ink/ink8500.xml"/><Relationship Id="rId407" Type="http://schemas.openxmlformats.org/officeDocument/2006/relationships/customXml" Target="../ink/ink8507.xml"/><Relationship Id="rId614" Type="http://schemas.openxmlformats.org/officeDocument/2006/relationships/image" Target="../media/image7558.png"/><Relationship Id="rId821" Type="http://schemas.openxmlformats.org/officeDocument/2006/relationships/image" Target="../media/image7657.png"/><Relationship Id="rId253" Type="http://schemas.openxmlformats.org/officeDocument/2006/relationships/image" Target="../media/image2550.png"/><Relationship Id="rId460" Type="http://schemas.openxmlformats.org/officeDocument/2006/relationships/customXml" Target="../ink/ink8536.xml"/><Relationship Id="rId698" Type="http://schemas.openxmlformats.org/officeDocument/2006/relationships/customXml" Target="../ink/ink8657.xml"/><Relationship Id="rId919" Type="http://schemas.openxmlformats.org/officeDocument/2006/relationships/image" Target="../media/image5265.png"/><Relationship Id="rId48" Type="http://schemas.openxmlformats.org/officeDocument/2006/relationships/customXml" Target="../ink/ink8322.xml"/><Relationship Id="rId113" Type="http://schemas.openxmlformats.org/officeDocument/2006/relationships/image" Target="../media/image4888.png"/><Relationship Id="rId320" Type="http://schemas.openxmlformats.org/officeDocument/2006/relationships/customXml" Target="../ink/ink8460.xml"/><Relationship Id="rId558" Type="http://schemas.openxmlformats.org/officeDocument/2006/relationships/image" Target="../media/image7530.png"/><Relationship Id="rId765" Type="http://schemas.openxmlformats.org/officeDocument/2006/relationships/customXml" Target="../ink/ink8691.xml"/><Relationship Id="rId972" Type="http://schemas.openxmlformats.org/officeDocument/2006/relationships/customXml" Target="../ink/ink8797.xml"/><Relationship Id="rId197" Type="http://schemas.openxmlformats.org/officeDocument/2006/relationships/customXml" Target="../ink/ink8397.xml"/><Relationship Id="rId418" Type="http://schemas.openxmlformats.org/officeDocument/2006/relationships/customXml" Target="../ink/ink8513.xml"/><Relationship Id="rId625" Type="http://schemas.openxmlformats.org/officeDocument/2006/relationships/image" Target="../media/image7563.png"/><Relationship Id="rId832" Type="http://schemas.openxmlformats.org/officeDocument/2006/relationships/customXml" Target="../ink/ink8725.xml"/><Relationship Id="rId264" Type="http://schemas.openxmlformats.org/officeDocument/2006/relationships/customXml" Target="../ink/ink8431.xml"/><Relationship Id="rId471" Type="http://schemas.openxmlformats.org/officeDocument/2006/relationships/customXml" Target="../ink/ink8542.xml"/><Relationship Id="rId59" Type="http://schemas.openxmlformats.org/officeDocument/2006/relationships/image" Target="../media/image7336.png"/><Relationship Id="rId124" Type="http://schemas.openxmlformats.org/officeDocument/2006/relationships/customXml" Target="../ink/ink8360.xml"/><Relationship Id="rId569" Type="http://schemas.openxmlformats.org/officeDocument/2006/relationships/customXml" Target="../ink/ink8592.xml"/><Relationship Id="rId776" Type="http://schemas.openxmlformats.org/officeDocument/2006/relationships/image" Target="../media/image7635.png"/><Relationship Id="rId983" Type="http://schemas.openxmlformats.org/officeDocument/2006/relationships/image" Target="../media/image5296.png"/><Relationship Id="rId331" Type="http://schemas.openxmlformats.org/officeDocument/2006/relationships/image" Target="../media/image2571.png"/><Relationship Id="rId429" Type="http://schemas.openxmlformats.org/officeDocument/2006/relationships/image" Target="../media/image7479.png"/><Relationship Id="rId636" Type="http://schemas.openxmlformats.org/officeDocument/2006/relationships/customXml" Target="../ink/ink8626.xml"/><Relationship Id="rId843" Type="http://schemas.openxmlformats.org/officeDocument/2006/relationships/image" Target="../media/image7667.png"/><Relationship Id="rId275" Type="http://schemas.openxmlformats.org/officeDocument/2006/relationships/image" Target="../media/image7427.png"/><Relationship Id="rId482" Type="http://schemas.openxmlformats.org/officeDocument/2006/relationships/image" Target="../media/image7492.png"/><Relationship Id="rId703" Type="http://schemas.openxmlformats.org/officeDocument/2006/relationships/image" Target="../media/image7600.png"/><Relationship Id="rId910" Type="http://schemas.openxmlformats.org/officeDocument/2006/relationships/customXml" Target="../ink/ink8766.xml"/><Relationship Id="rId135" Type="http://schemas.openxmlformats.org/officeDocument/2006/relationships/image" Target="../media/image7367.png"/><Relationship Id="rId342" Type="http://schemas.openxmlformats.org/officeDocument/2006/relationships/customXml" Target="../ink/ink8472.xml"/><Relationship Id="rId787" Type="http://schemas.openxmlformats.org/officeDocument/2006/relationships/customXml" Target="../ink/ink8702.xml"/><Relationship Id="rId994" Type="http://schemas.openxmlformats.org/officeDocument/2006/relationships/customXml" Target="../ink/ink8808.xml"/><Relationship Id="rId202" Type="http://schemas.openxmlformats.org/officeDocument/2006/relationships/image" Target="../media/image7395.png"/><Relationship Id="rId647" Type="http://schemas.openxmlformats.org/officeDocument/2006/relationships/image" Target="../media/image7573.png"/><Relationship Id="rId854" Type="http://schemas.openxmlformats.org/officeDocument/2006/relationships/customXml" Target="../ink/ink8736.xml"/><Relationship Id="rId286" Type="http://schemas.openxmlformats.org/officeDocument/2006/relationships/customXml" Target="../ink/ink8442.xml"/><Relationship Id="rId493" Type="http://schemas.openxmlformats.org/officeDocument/2006/relationships/customXml" Target="../ink/ink8554.xml"/><Relationship Id="rId507" Type="http://schemas.openxmlformats.org/officeDocument/2006/relationships/customXml" Target="../ink/ink8561.xml"/><Relationship Id="rId714" Type="http://schemas.openxmlformats.org/officeDocument/2006/relationships/customXml" Target="../ink/ink8665.xml"/><Relationship Id="rId921" Type="http://schemas.openxmlformats.org/officeDocument/2006/relationships/image" Target="../media/image5266.png"/><Relationship Id="rId50" Type="http://schemas.openxmlformats.org/officeDocument/2006/relationships/customXml" Target="../ink/ink8323.xml"/><Relationship Id="rId146" Type="http://schemas.openxmlformats.org/officeDocument/2006/relationships/customXml" Target="../ink/ink8371.xml"/><Relationship Id="rId353" Type="http://schemas.openxmlformats.org/officeDocument/2006/relationships/image" Target="../media/image7452.png"/><Relationship Id="rId560" Type="http://schemas.openxmlformats.org/officeDocument/2006/relationships/image" Target="../media/image7531.png"/><Relationship Id="rId798" Type="http://schemas.openxmlformats.org/officeDocument/2006/relationships/customXml" Target="../ink/ink8708.xml"/><Relationship Id="rId213" Type="http://schemas.openxmlformats.org/officeDocument/2006/relationships/customXml" Target="../ink/ink8405.xml"/><Relationship Id="rId420" Type="http://schemas.openxmlformats.org/officeDocument/2006/relationships/customXml" Target="../ink/ink8514.xml"/><Relationship Id="rId658" Type="http://schemas.openxmlformats.org/officeDocument/2006/relationships/customXml" Target="../ink/ink8637.xml"/><Relationship Id="rId865" Type="http://schemas.openxmlformats.org/officeDocument/2006/relationships/customXml" Target="../ink/ink8742.xml"/><Relationship Id="rId297" Type="http://schemas.openxmlformats.org/officeDocument/2006/relationships/image" Target="../media/image7435.png"/><Relationship Id="rId518" Type="http://schemas.openxmlformats.org/officeDocument/2006/relationships/image" Target="../media/image7510.png"/><Relationship Id="rId725" Type="http://schemas.openxmlformats.org/officeDocument/2006/relationships/image" Target="../media/image7611.png"/><Relationship Id="rId932" Type="http://schemas.openxmlformats.org/officeDocument/2006/relationships/customXml" Target="../ink/ink8777.xml"/><Relationship Id="rId157" Type="http://schemas.openxmlformats.org/officeDocument/2006/relationships/image" Target="../media/image2784.png"/><Relationship Id="rId364" Type="http://schemas.openxmlformats.org/officeDocument/2006/relationships/customXml" Target="../ink/ink8485.xml"/><Relationship Id="rId1008" Type="http://schemas.openxmlformats.org/officeDocument/2006/relationships/customXml" Target="../ink/ink8815.xml"/><Relationship Id="rId61" Type="http://schemas.openxmlformats.org/officeDocument/2006/relationships/image" Target="../media/image7337.png"/><Relationship Id="rId571" Type="http://schemas.openxmlformats.org/officeDocument/2006/relationships/customXml" Target="../ink/ink8593.xml"/><Relationship Id="rId669" Type="http://schemas.openxmlformats.org/officeDocument/2006/relationships/image" Target="../media/image7584.png"/><Relationship Id="rId876" Type="http://schemas.openxmlformats.org/officeDocument/2006/relationships/image" Target="../media/image7683.png"/><Relationship Id="rId19" Type="http://schemas.openxmlformats.org/officeDocument/2006/relationships/image" Target="../media/image7316.png"/><Relationship Id="rId224" Type="http://schemas.openxmlformats.org/officeDocument/2006/relationships/customXml" Target="../ink/ink8411.xml"/><Relationship Id="rId431" Type="http://schemas.openxmlformats.org/officeDocument/2006/relationships/customXml" Target="../ink/ink8520.xml"/><Relationship Id="rId529" Type="http://schemas.openxmlformats.org/officeDocument/2006/relationships/customXml" Target="../ink/ink8572.xml"/><Relationship Id="rId736" Type="http://schemas.openxmlformats.org/officeDocument/2006/relationships/customXml" Target="../ink/ink8676.xml"/><Relationship Id="rId168" Type="http://schemas.openxmlformats.org/officeDocument/2006/relationships/customXml" Target="../ink/ink8382.xml"/><Relationship Id="rId943" Type="http://schemas.openxmlformats.org/officeDocument/2006/relationships/image" Target="../media/image5277.png"/><Relationship Id="rId1019" Type="http://schemas.openxmlformats.org/officeDocument/2006/relationships/image" Target="../media/image7703.png"/><Relationship Id="rId72" Type="http://schemas.openxmlformats.org/officeDocument/2006/relationships/customXml" Target="../ink/ink8334.xml"/><Relationship Id="rId375" Type="http://schemas.openxmlformats.org/officeDocument/2006/relationships/image" Target="../media/image5461.png"/><Relationship Id="rId582" Type="http://schemas.openxmlformats.org/officeDocument/2006/relationships/image" Target="../media/image7542.png"/><Relationship Id="rId803" Type="http://schemas.openxmlformats.org/officeDocument/2006/relationships/image" Target="../media/image7648.png"/><Relationship Id="rId3" Type="http://schemas.openxmlformats.org/officeDocument/2006/relationships/image" Target="../media/image7309.png"/><Relationship Id="rId235" Type="http://schemas.openxmlformats.org/officeDocument/2006/relationships/image" Target="../media/image7409.png"/><Relationship Id="rId442" Type="http://schemas.openxmlformats.org/officeDocument/2006/relationships/customXml" Target="../ink/ink8526.xml"/><Relationship Id="rId887" Type="http://schemas.openxmlformats.org/officeDocument/2006/relationships/image" Target="../media/image7688.png"/><Relationship Id="rId302" Type="http://schemas.openxmlformats.org/officeDocument/2006/relationships/image" Target="../media/image7437.png"/><Relationship Id="rId747" Type="http://schemas.openxmlformats.org/officeDocument/2006/relationships/customXml" Target="../ink/ink8682.xml"/><Relationship Id="rId954" Type="http://schemas.openxmlformats.org/officeDocument/2006/relationships/customXml" Target="../ink/ink8788.xml"/><Relationship Id="rId83" Type="http://schemas.openxmlformats.org/officeDocument/2006/relationships/image" Target="../media/image7346.png"/><Relationship Id="rId179" Type="http://schemas.openxmlformats.org/officeDocument/2006/relationships/image" Target="../media/image7386.png"/><Relationship Id="rId386" Type="http://schemas.openxmlformats.org/officeDocument/2006/relationships/customXml" Target="../ink/ink8496.xml"/><Relationship Id="rId593" Type="http://schemas.openxmlformats.org/officeDocument/2006/relationships/customXml" Target="../ink/ink8604.xml"/><Relationship Id="rId607" Type="http://schemas.openxmlformats.org/officeDocument/2006/relationships/customXml" Target="../ink/ink8611.xml"/><Relationship Id="rId814" Type="http://schemas.openxmlformats.org/officeDocument/2006/relationships/customXml" Target="../ink/ink8716.xml"/><Relationship Id="rId246" Type="http://schemas.openxmlformats.org/officeDocument/2006/relationships/customXml" Target="../ink/ink8422.xml"/><Relationship Id="rId453" Type="http://schemas.openxmlformats.org/officeDocument/2006/relationships/image" Target="../media/image5898.png"/><Relationship Id="rId660" Type="http://schemas.openxmlformats.org/officeDocument/2006/relationships/customXml" Target="../ink/ink8638.xml"/><Relationship Id="rId898" Type="http://schemas.openxmlformats.org/officeDocument/2006/relationships/customXml" Target="../ink/ink8760.xml"/><Relationship Id="rId106" Type="http://schemas.openxmlformats.org/officeDocument/2006/relationships/customXml" Target="../ink/ink8351.xml"/><Relationship Id="rId313" Type="http://schemas.openxmlformats.org/officeDocument/2006/relationships/customXml" Target="../ink/ink8456.xml"/><Relationship Id="rId758" Type="http://schemas.openxmlformats.org/officeDocument/2006/relationships/image" Target="../media/image7626.png"/><Relationship Id="rId965" Type="http://schemas.openxmlformats.org/officeDocument/2006/relationships/image" Target="../media/image5288.png"/><Relationship Id="rId10" Type="http://schemas.openxmlformats.org/officeDocument/2006/relationships/customXml" Target="../ink/ink8303.xml"/><Relationship Id="rId94" Type="http://schemas.openxmlformats.org/officeDocument/2006/relationships/customXml" Target="../ink/ink8345.xml"/><Relationship Id="rId397" Type="http://schemas.openxmlformats.org/officeDocument/2006/relationships/customXml" Target="../ink/ink8502.xml"/><Relationship Id="rId520" Type="http://schemas.openxmlformats.org/officeDocument/2006/relationships/image" Target="../media/image7511.png"/><Relationship Id="rId618" Type="http://schemas.openxmlformats.org/officeDocument/2006/relationships/image" Target="../media/image7560.png"/><Relationship Id="rId825" Type="http://schemas.openxmlformats.org/officeDocument/2006/relationships/image" Target="../media/image5221.png"/><Relationship Id="rId257" Type="http://schemas.openxmlformats.org/officeDocument/2006/relationships/image" Target="../media/image7418.png"/><Relationship Id="rId464" Type="http://schemas.openxmlformats.org/officeDocument/2006/relationships/customXml" Target="../ink/ink8538.xml"/><Relationship Id="rId1010" Type="http://schemas.openxmlformats.org/officeDocument/2006/relationships/customXml" Target="../ink/ink8816.xml"/><Relationship Id="rId117" Type="http://schemas.openxmlformats.org/officeDocument/2006/relationships/image" Target="../media/image7359.png"/><Relationship Id="rId671" Type="http://schemas.openxmlformats.org/officeDocument/2006/relationships/image" Target="../media/image7585.png"/><Relationship Id="rId769" Type="http://schemas.openxmlformats.org/officeDocument/2006/relationships/customXml" Target="../ink/ink8693.xml"/><Relationship Id="rId976" Type="http://schemas.openxmlformats.org/officeDocument/2006/relationships/customXml" Target="../ink/ink8799.xml"/><Relationship Id="rId324" Type="http://schemas.openxmlformats.org/officeDocument/2006/relationships/customXml" Target="../ink/ink8462.xml"/><Relationship Id="rId531" Type="http://schemas.openxmlformats.org/officeDocument/2006/relationships/customXml" Target="../ink/ink8573.xml"/><Relationship Id="rId629" Type="http://schemas.openxmlformats.org/officeDocument/2006/relationships/image" Target="../media/image7565.png"/><Relationship Id="rId836" Type="http://schemas.openxmlformats.org/officeDocument/2006/relationships/customXml" Target="../ink/ink8727.xml"/><Relationship Id="rId1021" Type="http://schemas.openxmlformats.org/officeDocument/2006/relationships/image" Target="../media/image77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31.xml"/><Relationship Id="rId13" Type="http://schemas.openxmlformats.org/officeDocument/2006/relationships/image" Target="../media/image7312.png"/><Relationship Id="rId3" Type="http://schemas.openxmlformats.org/officeDocument/2006/relationships/image" Target="../media/image7695.png"/><Relationship Id="rId7" Type="http://schemas.openxmlformats.org/officeDocument/2006/relationships/image" Target="../media/image7309.png"/><Relationship Id="rId12" Type="http://schemas.openxmlformats.org/officeDocument/2006/relationships/customXml" Target="../ink/ink8833.xml"/><Relationship Id="rId2" Type="http://schemas.openxmlformats.org/officeDocument/2006/relationships/customXml" Target="../ink/ink88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30.xml"/><Relationship Id="rId11" Type="http://schemas.openxmlformats.org/officeDocument/2006/relationships/image" Target="../media/image7311.png"/><Relationship Id="rId5" Type="http://schemas.openxmlformats.org/officeDocument/2006/relationships/image" Target="../media/image7711.png"/><Relationship Id="rId15" Type="http://schemas.openxmlformats.org/officeDocument/2006/relationships/image" Target="../media/image7313.png"/><Relationship Id="rId10" Type="http://schemas.openxmlformats.org/officeDocument/2006/relationships/customXml" Target="../ink/ink8832.xml"/><Relationship Id="rId4" Type="http://schemas.openxmlformats.org/officeDocument/2006/relationships/customXml" Target="../ink/ink8829.xml"/><Relationship Id="rId9" Type="http://schemas.openxmlformats.org/officeDocument/2006/relationships/image" Target="../media/image7310.png"/><Relationship Id="rId14" Type="http://schemas.openxmlformats.org/officeDocument/2006/relationships/customXml" Target="../ink/ink883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38.xml"/><Relationship Id="rId13" Type="http://schemas.openxmlformats.org/officeDocument/2006/relationships/image" Target="../media/image7312.png"/><Relationship Id="rId3" Type="http://schemas.openxmlformats.org/officeDocument/2006/relationships/image" Target="../media/image7695.png"/><Relationship Id="rId7" Type="http://schemas.openxmlformats.org/officeDocument/2006/relationships/image" Target="../media/image7309.png"/><Relationship Id="rId12" Type="http://schemas.openxmlformats.org/officeDocument/2006/relationships/customXml" Target="../ink/ink8840.xml"/><Relationship Id="rId17" Type="http://schemas.openxmlformats.org/officeDocument/2006/relationships/image" Target="../media/image7712.png"/><Relationship Id="rId2" Type="http://schemas.openxmlformats.org/officeDocument/2006/relationships/customXml" Target="../ink/ink8835.xml"/><Relationship Id="rId16" Type="http://schemas.openxmlformats.org/officeDocument/2006/relationships/customXml" Target="../ink/ink88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37.xml"/><Relationship Id="rId11" Type="http://schemas.openxmlformats.org/officeDocument/2006/relationships/image" Target="../media/image7311.png"/><Relationship Id="rId5" Type="http://schemas.openxmlformats.org/officeDocument/2006/relationships/image" Target="../media/image7711.png"/><Relationship Id="rId15" Type="http://schemas.openxmlformats.org/officeDocument/2006/relationships/image" Target="../media/image7313.png"/><Relationship Id="rId10" Type="http://schemas.openxmlformats.org/officeDocument/2006/relationships/customXml" Target="../ink/ink8839.xml"/><Relationship Id="rId4" Type="http://schemas.openxmlformats.org/officeDocument/2006/relationships/customXml" Target="../ink/ink8836.xml"/><Relationship Id="rId9" Type="http://schemas.openxmlformats.org/officeDocument/2006/relationships/image" Target="../media/image7310.png"/><Relationship Id="rId14" Type="http://schemas.openxmlformats.org/officeDocument/2006/relationships/customXml" Target="../ink/ink8841.xml"/></Relationships>
</file>

<file path=ppt/slides/_rels/slide16.xml.rels><?xml version="1.0" encoding="UTF-8" standalone="yes"?>
<Relationships xmlns="http://schemas.openxmlformats.org/package/2006/relationships"><Relationship Id="rId1827" Type="http://schemas.openxmlformats.org/officeDocument/2006/relationships/image" Target="../media/image8515.png"/><Relationship Id="rId3042" Type="http://schemas.openxmlformats.org/officeDocument/2006/relationships/image" Target="../media/image9035.png"/><Relationship Id="rId170" Type="http://schemas.openxmlformats.org/officeDocument/2006/relationships/customXml" Target="../ink/ink8927.xml"/><Relationship Id="rId987" Type="http://schemas.openxmlformats.org/officeDocument/2006/relationships/image" Target="../media/image5712.png"/><Relationship Id="rId2668" Type="http://schemas.openxmlformats.org/officeDocument/2006/relationships/image" Target="../media/image8877.png"/><Relationship Id="rId2875" Type="http://schemas.openxmlformats.org/officeDocument/2006/relationships/customXml" Target="../ink/ink10371.xml"/><Relationship Id="rId847" Type="http://schemas.openxmlformats.org/officeDocument/2006/relationships/customXml" Target="../ink/ink9277.xml"/><Relationship Id="rId1477" Type="http://schemas.openxmlformats.org/officeDocument/2006/relationships/customXml" Target="../ink/ink9613.xml"/><Relationship Id="rId1684" Type="http://schemas.openxmlformats.org/officeDocument/2006/relationships/customXml" Target="../ink/ink9718.xml"/><Relationship Id="rId1891" Type="http://schemas.openxmlformats.org/officeDocument/2006/relationships/customXml" Target="../ink/ink9840.xml"/><Relationship Id="rId2528" Type="http://schemas.openxmlformats.org/officeDocument/2006/relationships/image" Target="../media/image8808.png"/><Relationship Id="rId2735" Type="http://schemas.openxmlformats.org/officeDocument/2006/relationships/customXml" Target="../ink/ink10299.xml"/><Relationship Id="rId2942" Type="http://schemas.openxmlformats.org/officeDocument/2006/relationships/customXml" Target="../ink/ink10414.xml"/><Relationship Id="rId707" Type="http://schemas.openxmlformats.org/officeDocument/2006/relationships/image" Target="../media/image8039.png"/><Relationship Id="rId914" Type="http://schemas.openxmlformats.org/officeDocument/2006/relationships/customXml" Target="../ink/ink9312.xml"/><Relationship Id="rId1337" Type="http://schemas.openxmlformats.org/officeDocument/2006/relationships/customXml" Target="../ink/ink9537.xml"/><Relationship Id="rId1544" Type="http://schemas.openxmlformats.org/officeDocument/2006/relationships/image" Target="../media/image8377.png"/><Relationship Id="rId1751" Type="http://schemas.openxmlformats.org/officeDocument/2006/relationships/image" Target="../media/image8478.png"/><Relationship Id="rId2802" Type="http://schemas.openxmlformats.org/officeDocument/2006/relationships/image" Target="../media/image8943.png"/><Relationship Id="rId43" Type="http://schemas.openxmlformats.org/officeDocument/2006/relationships/image" Target="../media/image7733.png"/><Relationship Id="rId1404" Type="http://schemas.openxmlformats.org/officeDocument/2006/relationships/image" Target="../media/image8310.png"/><Relationship Id="rId1611" Type="http://schemas.openxmlformats.org/officeDocument/2006/relationships/customXml" Target="../ink/ink9681.xml"/><Relationship Id="rId497" Type="http://schemas.openxmlformats.org/officeDocument/2006/relationships/image" Target="../media/image7935.png"/><Relationship Id="rId2178" Type="http://schemas.openxmlformats.org/officeDocument/2006/relationships/image" Target="../media/image8661.png"/><Relationship Id="rId2385" Type="http://schemas.openxmlformats.org/officeDocument/2006/relationships/customXml" Target="../ink/ink10108.xml"/><Relationship Id="rId357" Type="http://schemas.openxmlformats.org/officeDocument/2006/relationships/customXml" Target="../ink/ink9025.xml"/><Relationship Id="rId1194" Type="http://schemas.openxmlformats.org/officeDocument/2006/relationships/customXml" Target="../ink/ink9459.xml"/><Relationship Id="rId2038" Type="http://schemas.openxmlformats.org/officeDocument/2006/relationships/customXml" Target="../ink/ink9921.xml"/><Relationship Id="rId2592" Type="http://schemas.openxmlformats.org/officeDocument/2006/relationships/image" Target="../media/image8840.png"/><Relationship Id="rId217" Type="http://schemas.openxmlformats.org/officeDocument/2006/relationships/customXml" Target="../ink/ink8951.xml"/><Relationship Id="rId564" Type="http://schemas.openxmlformats.org/officeDocument/2006/relationships/customXml" Target="../ink/ink9133.xml"/><Relationship Id="rId771" Type="http://schemas.openxmlformats.org/officeDocument/2006/relationships/image" Target="../media/image8070.png"/><Relationship Id="rId2245" Type="http://schemas.openxmlformats.org/officeDocument/2006/relationships/image" Target="../media/image8692.png"/><Relationship Id="rId2452" Type="http://schemas.openxmlformats.org/officeDocument/2006/relationships/image" Target="../media/image8778.png"/><Relationship Id="rId424" Type="http://schemas.openxmlformats.org/officeDocument/2006/relationships/customXml" Target="../ink/ink9060.xml"/><Relationship Id="rId631" Type="http://schemas.openxmlformats.org/officeDocument/2006/relationships/image" Target="../media/image8001.png"/><Relationship Id="rId1054" Type="http://schemas.openxmlformats.org/officeDocument/2006/relationships/customXml" Target="../ink/ink9383.xml"/><Relationship Id="rId1261" Type="http://schemas.openxmlformats.org/officeDocument/2006/relationships/customXml" Target="../ink/ink9493.xml"/><Relationship Id="rId2105" Type="http://schemas.openxmlformats.org/officeDocument/2006/relationships/customXml" Target="../ink/ink9955.xml"/><Relationship Id="rId2312" Type="http://schemas.openxmlformats.org/officeDocument/2006/relationships/customXml" Target="../ink/ink10067.xml"/><Relationship Id="rId1121" Type="http://schemas.openxmlformats.org/officeDocument/2006/relationships/customXml" Target="../ink/ink9418.xml"/><Relationship Id="rId3086" Type="http://schemas.openxmlformats.org/officeDocument/2006/relationships/image" Target="../media/image9056.png"/><Relationship Id="rId1938" Type="http://schemas.openxmlformats.org/officeDocument/2006/relationships/image" Target="../media/image8548.png"/><Relationship Id="rId281" Type="http://schemas.openxmlformats.org/officeDocument/2006/relationships/customXml" Target="../ink/ink8983.xml"/><Relationship Id="rId3013" Type="http://schemas.openxmlformats.org/officeDocument/2006/relationships/image" Target="../media/image9021.png"/><Relationship Id="rId141" Type="http://schemas.openxmlformats.org/officeDocument/2006/relationships/image" Target="../media/image7782.png"/><Relationship Id="rId7" Type="http://schemas.openxmlformats.org/officeDocument/2006/relationships/image" Target="../media/image7715.png"/><Relationship Id="rId2779" Type="http://schemas.openxmlformats.org/officeDocument/2006/relationships/image" Target="../media/image8932.png"/><Relationship Id="rId2986" Type="http://schemas.openxmlformats.org/officeDocument/2006/relationships/customXml" Target="../ink/ink10449.xml"/><Relationship Id="rId958" Type="http://schemas.openxmlformats.org/officeDocument/2006/relationships/customXml" Target="../ink/ink9334.xml"/><Relationship Id="rId1588" Type="http://schemas.openxmlformats.org/officeDocument/2006/relationships/customXml" Target="../ink/ink9669.xml"/><Relationship Id="rId1795" Type="http://schemas.openxmlformats.org/officeDocument/2006/relationships/customXml" Target="../ink/ink9775.xml"/><Relationship Id="rId2639" Type="http://schemas.openxmlformats.org/officeDocument/2006/relationships/customXml" Target="../ink/ink10250.xml"/><Relationship Id="rId2846" Type="http://schemas.openxmlformats.org/officeDocument/2006/relationships/customXml" Target="../ink/ink10356.xml"/><Relationship Id="rId87" Type="http://schemas.openxmlformats.org/officeDocument/2006/relationships/image" Target="../media/image7755.png"/><Relationship Id="rId818" Type="http://schemas.openxmlformats.org/officeDocument/2006/relationships/image" Target="../media/image8092.png"/><Relationship Id="rId1448" Type="http://schemas.openxmlformats.org/officeDocument/2006/relationships/image" Target="../media/image8329.png"/><Relationship Id="rId1655" Type="http://schemas.openxmlformats.org/officeDocument/2006/relationships/image" Target="../media/image8431.png"/><Relationship Id="rId2706" Type="http://schemas.openxmlformats.org/officeDocument/2006/relationships/image" Target="../media/image8896.png"/><Relationship Id="rId1308" Type="http://schemas.openxmlformats.org/officeDocument/2006/relationships/customXml" Target="../ink/ink9519.xml"/><Relationship Id="rId1862" Type="http://schemas.openxmlformats.org/officeDocument/2006/relationships/customXml" Target="../ink/ink9811.xml"/><Relationship Id="rId2913" Type="http://schemas.openxmlformats.org/officeDocument/2006/relationships/customXml" Target="../ink/ink10391.xml"/><Relationship Id="rId1515" Type="http://schemas.openxmlformats.org/officeDocument/2006/relationships/customXml" Target="../ink/ink9632.xml"/><Relationship Id="rId1722" Type="http://schemas.openxmlformats.org/officeDocument/2006/relationships/customXml" Target="../ink/ink9738.xml"/><Relationship Id="rId14" Type="http://schemas.openxmlformats.org/officeDocument/2006/relationships/customXml" Target="../ink/ink8849.xml"/><Relationship Id="rId2289" Type="http://schemas.openxmlformats.org/officeDocument/2006/relationships/customXml" Target="../ink/ink10055.xml"/><Relationship Id="rId2496" Type="http://schemas.openxmlformats.org/officeDocument/2006/relationships/image" Target="../media/image8794.png"/><Relationship Id="rId468" Type="http://schemas.openxmlformats.org/officeDocument/2006/relationships/customXml" Target="../ink/ink9084.xml"/><Relationship Id="rId675" Type="http://schemas.openxmlformats.org/officeDocument/2006/relationships/image" Target="../media/image8023.png"/><Relationship Id="rId882" Type="http://schemas.openxmlformats.org/officeDocument/2006/relationships/customXml" Target="../ink/ink9296.xml"/><Relationship Id="rId1098" Type="http://schemas.openxmlformats.org/officeDocument/2006/relationships/customXml" Target="../ink/ink9406.xml"/><Relationship Id="rId2149" Type="http://schemas.openxmlformats.org/officeDocument/2006/relationships/customXml" Target="../ink/ink9978.xml"/><Relationship Id="rId2356" Type="http://schemas.openxmlformats.org/officeDocument/2006/relationships/customXml" Target="../ink/ink10091.xml"/><Relationship Id="rId2563" Type="http://schemas.openxmlformats.org/officeDocument/2006/relationships/customXml" Target="../ink/ink10212.xml"/><Relationship Id="rId2770" Type="http://schemas.openxmlformats.org/officeDocument/2006/relationships/customXml" Target="../ink/ink10317.xml"/><Relationship Id="rId328" Type="http://schemas.openxmlformats.org/officeDocument/2006/relationships/customXml" Target="../ink/ink9007.xml"/><Relationship Id="rId535" Type="http://schemas.openxmlformats.org/officeDocument/2006/relationships/image" Target="../media/image7954.png"/><Relationship Id="rId742" Type="http://schemas.openxmlformats.org/officeDocument/2006/relationships/image" Target="../media/image8056.png"/><Relationship Id="rId1165" Type="http://schemas.openxmlformats.org/officeDocument/2006/relationships/customXml" Target="../ink/ink9442.xml"/><Relationship Id="rId1372" Type="http://schemas.openxmlformats.org/officeDocument/2006/relationships/image" Target="../media/image8297.png"/><Relationship Id="rId2009" Type="http://schemas.openxmlformats.org/officeDocument/2006/relationships/image" Target="../media/image5489.png"/><Relationship Id="rId2216" Type="http://schemas.openxmlformats.org/officeDocument/2006/relationships/customXml" Target="../ink/ink10015.xml"/><Relationship Id="rId2423" Type="http://schemas.openxmlformats.org/officeDocument/2006/relationships/customXml" Target="../ink/ink10133.xml"/><Relationship Id="rId2630" Type="http://schemas.openxmlformats.org/officeDocument/2006/relationships/image" Target="../media/image8859.png"/><Relationship Id="rId602" Type="http://schemas.openxmlformats.org/officeDocument/2006/relationships/customXml" Target="../ink/ink9152.xml"/><Relationship Id="rId1025" Type="http://schemas.openxmlformats.org/officeDocument/2006/relationships/customXml" Target="../ink/ink9368.xml"/><Relationship Id="rId1232" Type="http://schemas.openxmlformats.org/officeDocument/2006/relationships/customXml" Target="../ink/ink9478.xml"/><Relationship Id="rId3057" Type="http://schemas.openxmlformats.org/officeDocument/2006/relationships/customXml" Target="../ink/ink10487.xml"/><Relationship Id="rId185" Type="http://schemas.openxmlformats.org/officeDocument/2006/relationships/image" Target="../media/image2558.png"/><Relationship Id="rId1909" Type="http://schemas.openxmlformats.org/officeDocument/2006/relationships/image" Target="../media/image8534.png"/><Relationship Id="rId392" Type="http://schemas.openxmlformats.org/officeDocument/2006/relationships/customXml" Target="../ink/ink9043.xml"/><Relationship Id="rId2073" Type="http://schemas.openxmlformats.org/officeDocument/2006/relationships/image" Target="../media/image8612.png"/><Relationship Id="rId2280" Type="http://schemas.openxmlformats.org/officeDocument/2006/relationships/image" Target="../media/image8707.png"/><Relationship Id="rId252" Type="http://schemas.openxmlformats.org/officeDocument/2006/relationships/image" Target="../media/image7829.png"/><Relationship Id="rId2140" Type="http://schemas.openxmlformats.org/officeDocument/2006/relationships/image" Target="../media/image8644.png"/><Relationship Id="rId112" Type="http://schemas.openxmlformats.org/officeDocument/2006/relationships/customXml" Target="../ink/ink8898.xml"/><Relationship Id="rId1699" Type="http://schemas.openxmlformats.org/officeDocument/2006/relationships/customXml" Target="../ink/ink9726.xml"/><Relationship Id="rId2000" Type="http://schemas.openxmlformats.org/officeDocument/2006/relationships/image" Target="../media/image8578.png"/><Relationship Id="rId2957" Type="http://schemas.openxmlformats.org/officeDocument/2006/relationships/customXml" Target="../ink/ink10429.xml"/><Relationship Id="rId929" Type="http://schemas.openxmlformats.org/officeDocument/2006/relationships/image" Target="../media/image5275.png"/><Relationship Id="rId1559" Type="http://schemas.openxmlformats.org/officeDocument/2006/relationships/customXml" Target="../ink/ink9654.xml"/><Relationship Id="rId1766" Type="http://schemas.openxmlformats.org/officeDocument/2006/relationships/image" Target="../media/image8485.png"/><Relationship Id="rId1973" Type="http://schemas.openxmlformats.org/officeDocument/2006/relationships/image" Target="../media/image8565.png"/><Relationship Id="rId2817" Type="http://schemas.openxmlformats.org/officeDocument/2006/relationships/customXml" Target="../ink/ink10341.xml"/><Relationship Id="rId58" Type="http://schemas.openxmlformats.org/officeDocument/2006/relationships/customXml" Target="../ink/ink8871.xml"/><Relationship Id="rId1419" Type="http://schemas.openxmlformats.org/officeDocument/2006/relationships/customXml" Target="../ink/ink9583.xml"/><Relationship Id="rId1626" Type="http://schemas.openxmlformats.org/officeDocument/2006/relationships/image" Target="../media/image8417.png"/><Relationship Id="rId1833" Type="http://schemas.openxmlformats.org/officeDocument/2006/relationships/image" Target="../media/image8518.png"/><Relationship Id="rId1900" Type="http://schemas.openxmlformats.org/officeDocument/2006/relationships/customXml" Target="../ink/ink9849.xml"/><Relationship Id="rId579" Type="http://schemas.openxmlformats.org/officeDocument/2006/relationships/image" Target="../media/image7976.png"/><Relationship Id="rId786" Type="http://schemas.openxmlformats.org/officeDocument/2006/relationships/customXml" Target="../ink/ink9246.xml"/><Relationship Id="rId993" Type="http://schemas.openxmlformats.org/officeDocument/2006/relationships/image" Target="../media/image8128.png"/><Relationship Id="rId2467" Type="http://schemas.openxmlformats.org/officeDocument/2006/relationships/customXml" Target="../ink/ink10158.xml"/><Relationship Id="rId2674" Type="http://schemas.openxmlformats.org/officeDocument/2006/relationships/image" Target="../media/image8880.png"/><Relationship Id="rId439" Type="http://schemas.openxmlformats.org/officeDocument/2006/relationships/customXml" Target="../ink/ink9068.xml"/><Relationship Id="rId646" Type="http://schemas.openxmlformats.org/officeDocument/2006/relationships/customXml" Target="../ink/ink9175.xml"/><Relationship Id="rId1069" Type="http://schemas.openxmlformats.org/officeDocument/2006/relationships/image" Target="../media/image8164.png"/><Relationship Id="rId1276" Type="http://schemas.openxmlformats.org/officeDocument/2006/relationships/customXml" Target="../ink/ink9501.xml"/><Relationship Id="rId1483" Type="http://schemas.openxmlformats.org/officeDocument/2006/relationships/customXml" Target="../ink/ink9616.xml"/><Relationship Id="rId2327" Type="http://schemas.openxmlformats.org/officeDocument/2006/relationships/customXml" Target="../ink/ink10075.xml"/><Relationship Id="rId2881" Type="http://schemas.openxmlformats.org/officeDocument/2006/relationships/customXml" Target="../ink/ink10374.xml"/><Relationship Id="rId506" Type="http://schemas.openxmlformats.org/officeDocument/2006/relationships/customXml" Target="../ink/ink9104.xml"/><Relationship Id="rId853" Type="http://schemas.openxmlformats.org/officeDocument/2006/relationships/image" Target="../media/image8109.png"/><Relationship Id="rId1136" Type="http://schemas.openxmlformats.org/officeDocument/2006/relationships/customXml" Target="../ink/ink9427.xml"/><Relationship Id="rId1690" Type="http://schemas.openxmlformats.org/officeDocument/2006/relationships/customXml" Target="../ink/ink9721.xml"/><Relationship Id="rId2534" Type="http://schemas.openxmlformats.org/officeDocument/2006/relationships/image" Target="../media/image8811.png"/><Relationship Id="rId2741" Type="http://schemas.openxmlformats.org/officeDocument/2006/relationships/customXml" Target="../ink/ink10302.xml"/><Relationship Id="rId713" Type="http://schemas.openxmlformats.org/officeDocument/2006/relationships/image" Target="../media/image8042.png"/><Relationship Id="rId920" Type="http://schemas.openxmlformats.org/officeDocument/2006/relationships/customXml" Target="../ink/ink9315.xml"/><Relationship Id="rId1343" Type="http://schemas.openxmlformats.org/officeDocument/2006/relationships/customXml" Target="../ink/ink9541.xml"/><Relationship Id="rId1550" Type="http://schemas.openxmlformats.org/officeDocument/2006/relationships/image" Target="../media/image8380.png"/><Relationship Id="rId2601" Type="http://schemas.openxmlformats.org/officeDocument/2006/relationships/customXml" Target="../ink/ink10231.xml"/><Relationship Id="rId1203" Type="http://schemas.openxmlformats.org/officeDocument/2006/relationships/image" Target="../media/image8225.png"/><Relationship Id="rId1410" Type="http://schemas.openxmlformats.org/officeDocument/2006/relationships/customXml" Target="../ink/ink9578.xml"/><Relationship Id="rId296" Type="http://schemas.openxmlformats.org/officeDocument/2006/relationships/image" Target="../media/image7850.png"/><Relationship Id="rId2184" Type="http://schemas.openxmlformats.org/officeDocument/2006/relationships/image" Target="../media/image8664.png"/><Relationship Id="rId2391" Type="http://schemas.openxmlformats.org/officeDocument/2006/relationships/customXml" Target="../ink/ink10114.xml"/><Relationship Id="rId3028" Type="http://schemas.openxmlformats.org/officeDocument/2006/relationships/customXml" Target="../ink/ink10471.xml"/><Relationship Id="rId156" Type="http://schemas.openxmlformats.org/officeDocument/2006/relationships/customXml" Target="../ink/ink8920.xml"/><Relationship Id="rId363" Type="http://schemas.openxmlformats.org/officeDocument/2006/relationships/image" Target="../media/image7876.png"/><Relationship Id="rId570" Type="http://schemas.openxmlformats.org/officeDocument/2006/relationships/customXml" Target="../ink/ink9136.xml"/><Relationship Id="rId2044" Type="http://schemas.openxmlformats.org/officeDocument/2006/relationships/customXml" Target="../ink/ink9924.xml"/><Relationship Id="rId2251" Type="http://schemas.openxmlformats.org/officeDocument/2006/relationships/image" Target="../media/image8694.png"/><Relationship Id="rId223" Type="http://schemas.openxmlformats.org/officeDocument/2006/relationships/customXml" Target="../ink/ink8954.xml"/><Relationship Id="rId430" Type="http://schemas.openxmlformats.org/officeDocument/2006/relationships/image" Target="../media/image7905.png"/><Relationship Id="rId1060" Type="http://schemas.openxmlformats.org/officeDocument/2006/relationships/customXml" Target="../ink/ink9386.xml"/><Relationship Id="rId2111" Type="http://schemas.openxmlformats.org/officeDocument/2006/relationships/customXml" Target="../ink/ink9958.xml"/><Relationship Id="rId1877" Type="http://schemas.openxmlformats.org/officeDocument/2006/relationships/customXml" Target="../ink/ink9826.xml"/><Relationship Id="rId2928" Type="http://schemas.openxmlformats.org/officeDocument/2006/relationships/customXml" Target="../ink/ink10400.xml"/><Relationship Id="rId1737" Type="http://schemas.openxmlformats.org/officeDocument/2006/relationships/image" Target="../media/image8471.png"/><Relationship Id="rId1944" Type="http://schemas.openxmlformats.org/officeDocument/2006/relationships/image" Target="../media/image8551.png"/><Relationship Id="rId3092" Type="http://schemas.openxmlformats.org/officeDocument/2006/relationships/image" Target="../media/image9059.png"/><Relationship Id="rId29" Type="http://schemas.openxmlformats.org/officeDocument/2006/relationships/image" Target="../media/image7726.png"/><Relationship Id="rId1804" Type="http://schemas.openxmlformats.org/officeDocument/2006/relationships/image" Target="../media/image8504.png"/><Relationship Id="rId897" Type="http://schemas.openxmlformats.org/officeDocument/2006/relationships/image" Target="../media/image4678.png"/><Relationship Id="rId2578" Type="http://schemas.openxmlformats.org/officeDocument/2006/relationships/image" Target="../media/image8833.png"/><Relationship Id="rId2785" Type="http://schemas.openxmlformats.org/officeDocument/2006/relationships/customXml" Target="../ink/ink10325.xml"/><Relationship Id="rId2992" Type="http://schemas.openxmlformats.org/officeDocument/2006/relationships/image" Target="../media/image9012.png"/><Relationship Id="rId757" Type="http://schemas.openxmlformats.org/officeDocument/2006/relationships/image" Target="../media/image8063.png"/><Relationship Id="rId964" Type="http://schemas.openxmlformats.org/officeDocument/2006/relationships/customXml" Target="../ink/ink9337.xml"/><Relationship Id="rId1387" Type="http://schemas.openxmlformats.org/officeDocument/2006/relationships/customXml" Target="../ink/ink9565.xml"/><Relationship Id="rId1594" Type="http://schemas.openxmlformats.org/officeDocument/2006/relationships/image" Target="../media/image8401.png"/><Relationship Id="rId2438" Type="http://schemas.openxmlformats.org/officeDocument/2006/relationships/customXml" Target="../ink/ink10141.xml"/><Relationship Id="rId2645" Type="http://schemas.openxmlformats.org/officeDocument/2006/relationships/customXml" Target="../ink/ink10253.xml"/><Relationship Id="rId2852" Type="http://schemas.openxmlformats.org/officeDocument/2006/relationships/image" Target="../media/image8967.png"/><Relationship Id="rId93" Type="http://schemas.openxmlformats.org/officeDocument/2006/relationships/image" Target="../media/image7758.png"/><Relationship Id="rId617" Type="http://schemas.openxmlformats.org/officeDocument/2006/relationships/customXml" Target="../ink/ink9160.xml"/><Relationship Id="rId824" Type="http://schemas.openxmlformats.org/officeDocument/2006/relationships/image" Target="../media/image8095.png"/><Relationship Id="rId1247" Type="http://schemas.openxmlformats.org/officeDocument/2006/relationships/customXml" Target="../ink/ink9486.xml"/><Relationship Id="rId1454" Type="http://schemas.openxmlformats.org/officeDocument/2006/relationships/image" Target="../media/image8332.png"/><Relationship Id="rId1661" Type="http://schemas.openxmlformats.org/officeDocument/2006/relationships/image" Target="../media/image8434.png"/><Relationship Id="rId2505" Type="http://schemas.openxmlformats.org/officeDocument/2006/relationships/customXml" Target="../ink/ink10182.xml"/><Relationship Id="rId2712" Type="http://schemas.openxmlformats.org/officeDocument/2006/relationships/image" Target="../media/image8899.png"/><Relationship Id="rId1107" Type="http://schemas.openxmlformats.org/officeDocument/2006/relationships/customXml" Target="../ink/ink9411.xml"/><Relationship Id="rId1314" Type="http://schemas.openxmlformats.org/officeDocument/2006/relationships/image" Target="../media/image5860.png"/><Relationship Id="rId1521" Type="http://schemas.openxmlformats.org/officeDocument/2006/relationships/customXml" Target="../ink/ink9635.xml"/><Relationship Id="rId20" Type="http://schemas.openxmlformats.org/officeDocument/2006/relationships/customXml" Target="../ink/ink8852.xml"/><Relationship Id="rId2088" Type="http://schemas.openxmlformats.org/officeDocument/2006/relationships/image" Target="../media/image8619.png"/><Relationship Id="rId2295" Type="http://schemas.openxmlformats.org/officeDocument/2006/relationships/customXml" Target="../ink/ink10058.xml"/><Relationship Id="rId267" Type="http://schemas.openxmlformats.org/officeDocument/2006/relationships/customXml" Target="../ink/ink8976.xml"/><Relationship Id="rId474" Type="http://schemas.openxmlformats.org/officeDocument/2006/relationships/customXml" Target="../ink/ink9088.xml"/><Relationship Id="rId2155" Type="http://schemas.openxmlformats.org/officeDocument/2006/relationships/image" Target="../media/image8651.png"/><Relationship Id="rId127" Type="http://schemas.openxmlformats.org/officeDocument/2006/relationships/image" Target="../media/image7775.png"/><Relationship Id="rId681" Type="http://schemas.openxmlformats.org/officeDocument/2006/relationships/image" Target="../media/image8026.png"/><Relationship Id="rId2362" Type="http://schemas.openxmlformats.org/officeDocument/2006/relationships/customXml" Target="../ink/ink10094.xml"/><Relationship Id="rId334" Type="http://schemas.openxmlformats.org/officeDocument/2006/relationships/customXml" Target="../ink/ink9011.xml"/><Relationship Id="rId541" Type="http://schemas.openxmlformats.org/officeDocument/2006/relationships/image" Target="../media/image7957.png"/><Relationship Id="rId1171" Type="http://schemas.openxmlformats.org/officeDocument/2006/relationships/customXml" Target="../ink/ink9446.xml"/><Relationship Id="rId2015" Type="http://schemas.openxmlformats.org/officeDocument/2006/relationships/image" Target="../media/image8583.png"/><Relationship Id="rId2222" Type="http://schemas.openxmlformats.org/officeDocument/2006/relationships/image" Target="../media/image8681.png"/><Relationship Id="rId401" Type="http://schemas.openxmlformats.org/officeDocument/2006/relationships/image" Target="../media/image7893.png"/><Relationship Id="rId1031" Type="http://schemas.openxmlformats.org/officeDocument/2006/relationships/customXml" Target="../ink/ink9371.xml"/><Relationship Id="rId1988" Type="http://schemas.openxmlformats.org/officeDocument/2006/relationships/image" Target="../media/image8572.png"/><Relationship Id="rId1848" Type="http://schemas.openxmlformats.org/officeDocument/2006/relationships/customXml" Target="../ink/ink9803.xml"/><Relationship Id="rId3063" Type="http://schemas.openxmlformats.org/officeDocument/2006/relationships/customXml" Target="../ink/ink10490.xml"/><Relationship Id="rId191" Type="http://schemas.openxmlformats.org/officeDocument/2006/relationships/image" Target="../media/image7802.png"/><Relationship Id="rId1708" Type="http://schemas.openxmlformats.org/officeDocument/2006/relationships/image" Target="../media/image8457.png"/><Relationship Id="rId1915" Type="http://schemas.openxmlformats.org/officeDocument/2006/relationships/image" Target="../media/image8537.png"/><Relationship Id="rId2689" Type="http://schemas.openxmlformats.org/officeDocument/2006/relationships/customXml" Target="../ink/ink10276.xml"/><Relationship Id="rId2896" Type="http://schemas.openxmlformats.org/officeDocument/2006/relationships/customXml" Target="../ink/ink10382.xml"/><Relationship Id="rId868" Type="http://schemas.openxmlformats.org/officeDocument/2006/relationships/image" Target="../media/image8116.png"/><Relationship Id="rId1498" Type="http://schemas.openxmlformats.org/officeDocument/2006/relationships/image" Target="../media/image8354.png"/><Relationship Id="rId2549" Type="http://schemas.openxmlformats.org/officeDocument/2006/relationships/customXml" Target="../ink/ink10205.xml"/><Relationship Id="rId2756" Type="http://schemas.openxmlformats.org/officeDocument/2006/relationships/image" Target="../media/image8921.png"/><Relationship Id="rId2963" Type="http://schemas.openxmlformats.org/officeDocument/2006/relationships/customXml" Target="../ink/ink10435.xml"/><Relationship Id="rId728" Type="http://schemas.openxmlformats.org/officeDocument/2006/relationships/image" Target="../media/image8049.png"/><Relationship Id="rId935" Type="http://schemas.openxmlformats.org/officeDocument/2006/relationships/image" Target="../media/image5278.png"/><Relationship Id="rId1358" Type="http://schemas.openxmlformats.org/officeDocument/2006/relationships/image" Target="../media/image8290.png"/><Relationship Id="rId1565" Type="http://schemas.openxmlformats.org/officeDocument/2006/relationships/customXml" Target="../ink/ink9657.xml"/><Relationship Id="rId1772" Type="http://schemas.openxmlformats.org/officeDocument/2006/relationships/image" Target="../media/image8488.png"/><Relationship Id="rId2409" Type="http://schemas.openxmlformats.org/officeDocument/2006/relationships/customXml" Target="../ink/ink10125.xml"/><Relationship Id="rId2616" Type="http://schemas.openxmlformats.org/officeDocument/2006/relationships/image" Target="../media/image8852.png"/><Relationship Id="rId64" Type="http://schemas.openxmlformats.org/officeDocument/2006/relationships/customXml" Target="../ink/ink8874.xml"/><Relationship Id="rId1218" Type="http://schemas.openxmlformats.org/officeDocument/2006/relationships/customXml" Target="../ink/ink9471.xml"/><Relationship Id="rId1425" Type="http://schemas.openxmlformats.org/officeDocument/2006/relationships/customXml" Target="../ink/ink9586.xml"/><Relationship Id="rId2823" Type="http://schemas.openxmlformats.org/officeDocument/2006/relationships/customXml" Target="../ink/ink10344.xml"/><Relationship Id="rId1632" Type="http://schemas.openxmlformats.org/officeDocument/2006/relationships/image" Target="../media/image8420.png"/><Relationship Id="rId2199" Type="http://schemas.openxmlformats.org/officeDocument/2006/relationships/image" Target="../media/image8671.png"/><Relationship Id="rId378" Type="http://schemas.openxmlformats.org/officeDocument/2006/relationships/customXml" Target="../ink/ink9036.xml"/><Relationship Id="rId585" Type="http://schemas.openxmlformats.org/officeDocument/2006/relationships/image" Target="../media/image7979.png"/><Relationship Id="rId792" Type="http://schemas.openxmlformats.org/officeDocument/2006/relationships/image" Target="../media/image8080.png"/><Relationship Id="rId2059" Type="http://schemas.openxmlformats.org/officeDocument/2006/relationships/image" Target="../media/image8605.png"/><Relationship Id="rId2266" Type="http://schemas.openxmlformats.org/officeDocument/2006/relationships/customXml" Target="../ink/ink10042.xml"/><Relationship Id="rId2473" Type="http://schemas.openxmlformats.org/officeDocument/2006/relationships/image" Target="../media/image8786.png"/><Relationship Id="rId2680" Type="http://schemas.openxmlformats.org/officeDocument/2006/relationships/image" Target="../media/image8883.png"/><Relationship Id="rId238" Type="http://schemas.openxmlformats.org/officeDocument/2006/relationships/image" Target="../media/image7823.png"/><Relationship Id="rId445" Type="http://schemas.openxmlformats.org/officeDocument/2006/relationships/customXml" Target="../ink/ink9072.xml"/><Relationship Id="rId652" Type="http://schemas.openxmlformats.org/officeDocument/2006/relationships/customXml" Target="../ink/ink9178.xml"/><Relationship Id="rId1075" Type="http://schemas.openxmlformats.org/officeDocument/2006/relationships/image" Target="../media/image8167.png"/><Relationship Id="rId1282" Type="http://schemas.openxmlformats.org/officeDocument/2006/relationships/customXml" Target="../ink/ink9504.xml"/><Relationship Id="rId2126" Type="http://schemas.openxmlformats.org/officeDocument/2006/relationships/image" Target="../media/image8638.png"/><Relationship Id="rId2333" Type="http://schemas.openxmlformats.org/officeDocument/2006/relationships/customXml" Target="../ink/ink10079.xml"/><Relationship Id="rId2540" Type="http://schemas.openxmlformats.org/officeDocument/2006/relationships/image" Target="../media/image8814.png"/><Relationship Id="rId305" Type="http://schemas.openxmlformats.org/officeDocument/2006/relationships/customXml" Target="../ink/ink8995.xml"/><Relationship Id="rId512" Type="http://schemas.openxmlformats.org/officeDocument/2006/relationships/customXml" Target="../ink/ink9107.xml"/><Relationship Id="rId1142" Type="http://schemas.openxmlformats.org/officeDocument/2006/relationships/customXml" Target="../ink/ink9430.xml"/><Relationship Id="rId2400" Type="http://schemas.openxmlformats.org/officeDocument/2006/relationships/customXml" Target="../ink/ink10120.xml"/><Relationship Id="rId1002" Type="http://schemas.openxmlformats.org/officeDocument/2006/relationships/image" Target="../media/image8132.png"/><Relationship Id="rId1959" Type="http://schemas.openxmlformats.org/officeDocument/2006/relationships/image" Target="../media/image8558.png"/><Relationship Id="rId1819" Type="http://schemas.openxmlformats.org/officeDocument/2006/relationships/image" Target="../media/image8511.png"/><Relationship Id="rId2190" Type="http://schemas.openxmlformats.org/officeDocument/2006/relationships/customXml" Target="../ink/ink10001.xml"/><Relationship Id="rId3034" Type="http://schemas.openxmlformats.org/officeDocument/2006/relationships/image" Target="../media/image9031.png"/><Relationship Id="rId162" Type="http://schemas.openxmlformats.org/officeDocument/2006/relationships/customXml" Target="../ink/ink8923.xml"/><Relationship Id="rId2050" Type="http://schemas.openxmlformats.org/officeDocument/2006/relationships/customXml" Target="../ink/ink9927.xml"/><Relationship Id="rId3101" Type="http://schemas.openxmlformats.org/officeDocument/2006/relationships/customXml" Target="../ink/ink10509.xml"/><Relationship Id="rId979" Type="http://schemas.openxmlformats.org/officeDocument/2006/relationships/image" Target="../media/image5708.png"/><Relationship Id="rId839" Type="http://schemas.openxmlformats.org/officeDocument/2006/relationships/customXml" Target="../ink/ink9273.xml"/><Relationship Id="rId1469" Type="http://schemas.openxmlformats.org/officeDocument/2006/relationships/customXml" Target="../ink/ink9609.xml"/><Relationship Id="rId2867" Type="http://schemas.openxmlformats.org/officeDocument/2006/relationships/customXml" Target="../ink/ink10367.xml"/><Relationship Id="rId1676" Type="http://schemas.openxmlformats.org/officeDocument/2006/relationships/customXml" Target="../ink/ink9714.xml"/><Relationship Id="rId1883" Type="http://schemas.openxmlformats.org/officeDocument/2006/relationships/customXml" Target="../ink/ink9832.xml"/><Relationship Id="rId2727" Type="http://schemas.openxmlformats.org/officeDocument/2006/relationships/customXml" Target="../ink/ink10295.xml"/><Relationship Id="rId2934" Type="http://schemas.openxmlformats.org/officeDocument/2006/relationships/customXml" Target="../ink/ink10406.xml"/><Relationship Id="rId906" Type="http://schemas.openxmlformats.org/officeDocument/2006/relationships/customXml" Target="../ink/ink9308.xml"/><Relationship Id="rId1329" Type="http://schemas.openxmlformats.org/officeDocument/2006/relationships/customXml" Target="../ink/ink9533.xml"/><Relationship Id="rId1536" Type="http://schemas.openxmlformats.org/officeDocument/2006/relationships/image" Target="../media/image8373.png"/><Relationship Id="rId1743" Type="http://schemas.openxmlformats.org/officeDocument/2006/relationships/image" Target="../media/image8474.png"/><Relationship Id="rId1950" Type="http://schemas.openxmlformats.org/officeDocument/2006/relationships/image" Target="../media/image8554.png"/><Relationship Id="rId35" Type="http://schemas.openxmlformats.org/officeDocument/2006/relationships/image" Target="../media/image7729.png"/><Relationship Id="rId1603" Type="http://schemas.openxmlformats.org/officeDocument/2006/relationships/customXml" Target="../ink/ink9677.xml"/><Relationship Id="rId1810" Type="http://schemas.openxmlformats.org/officeDocument/2006/relationships/image" Target="../media/image8507.png"/><Relationship Id="rId489" Type="http://schemas.openxmlformats.org/officeDocument/2006/relationships/image" Target="../media/image7931.png"/><Relationship Id="rId696" Type="http://schemas.openxmlformats.org/officeDocument/2006/relationships/customXml" Target="../ink/ink9200.xml"/><Relationship Id="rId2377" Type="http://schemas.openxmlformats.org/officeDocument/2006/relationships/customXml" Target="../ink/ink10103.xml"/><Relationship Id="rId2584" Type="http://schemas.openxmlformats.org/officeDocument/2006/relationships/image" Target="../media/image8836.png"/><Relationship Id="rId2791" Type="http://schemas.openxmlformats.org/officeDocument/2006/relationships/customXml" Target="../ink/ink10328.xml"/><Relationship Id="rId349" Type="http://schemas.openxmlformats.org/officeDocument/2006/relationships/customXml" Target="../ink/ink9021.xml"/><Relationship Id="rId556" Type="http://schemas.openxmlformats.org/officeDocument/2006/relationships/customXml" Target="../ink/ink9129.xml"/><Relationship Id="rId763" Type="http://schemas.openxmlformats.org/officeDocument/2006/relationships/image" Target="../media/image8066.png"/><Relationship Id="rId1186" Type="http://schemas.openxmlformats.org/officeDocument/2006/relationships/image" Target="../media/image8218.png"/><Relationship Id="rId1393" Type="http://schemas.openxmlformats.org/officeDocument/2006/relationships/customXml" Target="../ink/ink9568.xml"/><Relationship Id="rId2237" Type="http://schemas.openxmlformats.org/officeDocument/2006/relationships/customXml" Target="../ink/ink10026.xml"/><Relationship Id="rId2444" Type="http://schemas.openxmlformats.org/officeDocument/2006/relationships/customXml" Target="../ink/ink10144.xml"/><Relationship Id="rId209" Type="http://schemas.openxmlformats.org/officeDocument/2006/relationships/customXml" Target="../ink/ink8947.xml"/><Relationship Id="rId416" Type="http://schemas.openxmlformats.org/officeDocument/2006/relationships/customXml" Target="../ink/ink9055.xml"/><Relationship Id="rId970" Type="http://schemas.openxmlformats.org/officeDocument/2006/relationships/customXml" Target="../ink/ink9340.xml"/><Relationship Id="rId1046" Type="http://schemas.openxmlformats.org/officeDocument/2006/relationships/image" Target="../media/image8154.png"/><Relationship Id="rId1253" Type="http://schemas.openxmlformats.org/officeDocument/2006/relationships/customXml" Target="../ink/ink9489.xml"/><Relationship Id="rId2651" Type="http://schemas.openxmlformats.org/officeDocument/2006/relationships/image" Target="../media/image8869.png"/><Relationship Id="rId623" Type="http://schemas.openxmlformats.org/officeDocument/2006/relationships/image" Target="../media/image7997.png"/><Relationship Id="rId830" Type="http://schemas.openxmlformats.org/officeDocument/2006/relationships/image" Target="../media/image8098.png"/><Relationship Id="rId1460" Type="http://schemas.openxmlformats.org/officeDocument/2006/relationships/image" Target="../media/image8335.png"/><Relationship Id="rId2304" Type="http://schemas.openxmlformats.org/officeDocument/2006/relationships/customXml" Target="../ink/ink10063.xml"/><Relationship Id="rId2511" Type="http://schemas.openxmlformats.org/officeDocument/2006/relationships/customXml" Target="../ink/ink10186.xml"/><Relationship Id="rId1113" Type="http://schemas.openxmlformats.org/officeDocument/2006/relationships/customXml" Target="../ink/ink9414.xml"/><Relationship Id="rId1320" Type="http://schemas.openxmlformats.org/officeDocument/2006/relationships/customXml" Target="../ink/ink9528.xml"/><Relationship Id="rId3078" Type="http://schemas.openxmlformats.org/officeDocument/2006/relationships/image" Target="../media/image9052.png"/><Relationship Id="rId2094" Type="http://schemas.openxmlformats.org/officeDocument/2006/relationships/image" Target="../media/image8622.png"/><Relationship Id="rId273" Type="http://schemas.openxmlformats.org/officeDocument/2006/relationships/customXml" Target="../ink/ink8979.xml"/><Relationship Id="rId480" Type="http://schemas.openxmlformats.org/officeDocument/2006/relationships/customXml" Target="../ink/ink9091.xml"/><Relationship Id="rId2161" Type="http://schemas.openxmlformats.org/officeDocument/2006/relationships/customXml" Target="../ink/ink9985.xml"/><Relationship Id="rId3005" Type="http://schemas.openxmlformats.org/officeDocument/2006/relationships/image" Target="../media/image4392.png"/><Relationship Id="rId133" Type="http://schemas.openxmlformats.org/officeDocument/2006/relationships/image" Target="../media/image7778.png"/><Relationship Id="rId340" Type="http://schemas.openxmlformats.org/officeDocument/2006/relationships/customXml" Target="../ink/ink9015.xml"/><Relationship Id="rId2021" Type="http://schemas.openxmlformats.org/officeDocument/2006/relationships/image" Target="../media/image8586.png"/><Relationship Id="rId200" Type="http://schemas.openxmlformats.org/officeDocument/2006/relationships/customXml" Target="../ink/ink8942.xml"/><Relationship Id="rId2978" Type="http://schemas.openxmlformats.org/officeDocument/2006/relationships/customXml" Target="../ink/ink10445.xml"/><Relationship Id="rId1787" Type="http://schemas.openxmlformats.org/officeDocument/2006/relationships/customXml" Target="../ink/ink9771.xml"/><Relationship Id="rId1994" Type="http://schemas.openxmlformats.org/officeDocument/2006/relationships/image" Target="../media/image8575.png"/><Relationship Id="rId2838" Type="http://schemas.openxmlformats.org/officeDocument/2006/relationships/customXml" Target="../ink/ink10352.xml"/><Relationship Id="rId79" Type="http://schemas.openxmlformats.org/officeDocument/2006/relationships/image" Target="../media/image7751.png"/><Relationship Id="rId1647" Type="http://schemas.openxmlformats.org/officeDocument/2006/relationships/customXml" Target="../ink/ink9699.xml"/><Relationship Id="rId1854" Type="http://schemas.openxmlformats.org/officeDocument/2006/relationships/image" Target="../media/image8527.png"/><Relationship Id="rId2905" Type="http://schemas.openxmlformats.org/officeDocument/2006/relationships/customXml" Target="../ink/ink10387.xml"/><Relationship Id="rId1507" Type="http://schemas.openxmlformats.org/officeDocument/2006/relationships/customXml" Target="../ink/ink9628.xml"/><Relationship Id="rId1714" Type="http://schemas.openxmlformats.org/officeDocument/2006/relationships/customXml" Target="../ink/ink9734.xml"/><Relationship Id="rId1921" Type="http://schemas.openxmlformats.org/officeDocument/2006/relationships/image" Target="../media/image8540.png"/><Relationship Id="rId2488" Type="http://schemas.openxmlformats.org/officeDocument/2006/relationships/image" Target="../media/image8792.png"/><Relationship Id="rId1297" Type="http://schemas.openxmlformats.org/officeDocument/2006/relationships/image" Target="../media/image8269.png"/><Relationship Id="rId2695" Type="http://schemas.openxmlformats.org/officeDocument/2006/relationships/customXml" Target="../ink/ink10279.xml"/><Relationship Id="rId667" Type="http://schemas.openxmlformats.org/officeDocument/2006/relationships/image" Target="../media/image8019.png"/><Relationship Id="rId874" Type="http://schemas.openxmlformats.org/officeDocument/2006/relationships/image" Target="../media/image8119.png"/><Relationship Id="rId2348" Type="http://schemas.openxmlformats.org/officeDocument/2006/relationships/customXml" Target="../ink/ink10087.xml"/><Relationship Id="rId2555" Type="http://schemas.openxmlformats.org/officeDocument/2006/relationships/customXml" Target="../ink/ink10208.xml"/><Relationship Id="rId2762" Type="http://schemas.openxmlformats.org/officeDocument/2006/relationships/image" Target="../media/image8924.png"/><Relationship Id="rId527" Type="http://schemas.openxmlformats.org/officeDocument/2006/relationships/image" Target="../media/image7950.png"/><Relationship Id="rId734" Type="http://schemas.openxmlformats.org/officeDocument/2006/relationships/image" Target="../media/image8052.png"/><Relationship Id="rId941" Type="http://schemas.openxmlformats.org/officeDocument/2006/relationships/image" Target="../media/image5281.png"/><Relationship Id="rId1157" Type="http://schemas.openxmlformats.org/officeDocument/2006/relationships/image" Target="../media/image8205.png"/><Relationship Id="rId1364" Type="http://schemas.openxmlformats.org/officeDocument/2006/relationships/image" Target="../media/image8293.png"/><Relationship Id="rId1571" Type="http://schemas.openxmlformats.org/officeDocument/2006/relationships/customXml" Target="../ink/ink9660.xml"/><Relationship Id="rId2208" Type="http://schemas.openxmlformats.org/officeDocument/2006/relationships/customXml" Target="../ink/ink10010.xml"/><Relationship Id="rId2415" Type="http://schemas.openxmlformats.org/officeDocument/2006/relationships/image" Target="../media/image8763.png"/><Relationship Id="rId2622" Type="http://schemas.openxmlformats.org/officeDocument/2006/relationships/image" Target="../media/image8855.png"/><Relationship Id="rId70" Type="http://schemas.openxmlformats.org/officeDocument/2006/relationships/customXml" Target="../ink/ink8877.xml"/><Relationship Id="rId801" Type="http://schemas.openxmlformats.org/officeDocument/2006/relationships/customXml" Target="../ink/ink9254.xml"/><Relationship Id="rId1017" Type="http://schemas.openxmlformats.org/officeDocument/2006/relationships/customXml" Target="../ink/ink9364.xml"/><Relationship Id="rId1224" Type="http://schemas.openxmlformats.org/officeDocument/2006/relationships/customXml" Target="../ink/ink9474.xml"/><Relationship Id="rId1431" Type="http://schemas.openxmlformats.org/officeDocument/2006/relationships/customXml" Target="../ink/ink9589.xml"/><Relationship Id="rId3049" Type="http://schemas.openxmlformats.org/officeDocument/2006/relationships/image" Target="../media/image9038.png"/><Relationship Id="rId177" Type="http://schemas.openxmlformats.org/officeDocument/2006/relationships/image" Target="../media/image2615.png"/><Relationship Id="rId384" Type="http://schemas.openxmlformats.org/officeDocument/2006/relationships/customXml" Target="../ink/ink9039.xml"/><Relationship Id="rId591" Type="http://schemas.openxmlformats.org/officeDocument/2006/relationships/image" Target="../media/image7982.png"/><Relationship Id="rId2065" Type="http://schemas.openxmlformats.org/officeDocument/2006/relationships/image" Target="../media/image8608.png"/><Relationship Id="rId2272" Type="http://schemas.openxmlformats.org/officeDocument/2006/relationships/image" Target="../media/image8704.png"/><Relationship Id="rId244" Type="http://schemas.openxmlformats.org/officeDocument/2006/relationships/image" Target="../media/image2571.png"/><Relationship Id="rId1081" Type="http://schemas.openxmlformats.org/officeDocument/2006/relationships/customXml" Target="../ink/ink9397.xml"/><Relationship Id="rId451" Type="http://schemas.openxmlformats.org/officeDocument/2006/relationships/image" Target="../media/image7914.png"/><Relationship Id="rId2132" Type="http://schemas.openxmlformats.org/officeDocument/2006/relationships/customXml" Target="../ink/ink9969.xml"/><Relationship Id="rId104" Type="http://schemas.openxmlformats.org/officeDocument/2006/relationships/customXml" Target="../ink/ink8894.xml"/><Relationship Id="rId311" Type="http://schemas.openxmlformats.org/officeDocument/2006/relationships/image" Target="../media/image7857.png"/><Relationship Id="rId1898" Type="http://schemas.openxmlformats.org/officeDocument/2006/relationships/customXml" Target="../ink/ink9847.xml"/><Relationship Id="rId2949" Type="http://schemas.openxmlformats.org/officeDocument/2006/relationships/customXml" Target="../ink/ink10421.xml"/><Relationship Id="rId1758" Type="http://schemas.openxmlformats.org/officeDocument/2006/relationships/image" Target="../media/image8481.png"/><Relationship Id="rId2809" Type="http://schemas.openxmlformats.org/officeDocument/2006/relationships/customXml" Target="../ink/ink10337.xml"/><Relationship Id="rId1965" Type="http://schemas.openxmlformats.org/officeDocument/2006/relationships/image" Target="../media/image8561.png"/><Relationship Id="rId1618" Type="http://schemas.openxmlformats.org/officeDocument/2006/relationships/image" Target="../media/image8413.png"/><Relationship Id="rId1825" Type="http://schemas.openxmlformats.org/officeDocument/2006/relationships/image" Target="../media/image8514.png"/><Relationship Id="rId3040" Type="http://schemas.openxmlformats.org/officeDocument/2006/relationships/image" Target="../media/image9034.png"/><Relationship Id="rId2599" Type="http://schemas.openxmlformats.org/officeDocument/2006/relationships/customXml" Target="../ink/ink10230.xml"/><Relationship Id="rId778" Type="http://schemas.openxmlformats.org/officeDocument/2006/relationships/customXml" Target="../ink/ink9242.xml"/><Relationship Id="rId985" Type="http://schemas.openxmlformats.org/officeDocument/2006/relationships/image" Target="../media/image5711.png"/><Relationship Id="rId2459" Type="http://schemas.openxmlformats.org/officeDocument/2006/relationships/image" Target="../media/image8781.png"/><Relationship Id="rId2666" Type="http://schemas.openxmlformats.org/officeDocument/2006/relationships/image" Target="../media/image8876.png"/><Relationship Id="rId2873" Type="http://schemas.openxmlformats.org/officeDocument/2006/relationships/customXml" Target="../ink/ink10370.xml"/><Relationship Id="rId638" Type="http://schemas.openxmlformats.org/officeDocument/2006/relationships/customXml" Target="../ink/ink9171.xml"/><Relationship Id="rId845" Type="http://schemas.openxmlformats.org/officeDocument/2006/relationships/customXml" Target="../ink/ink9276.xml"/><Relationship Id="rId1268" Type="http://schemas.openxmlformats.org/officeDocument/2006/relationships/customXml" Target="../ink/ink9497.xml"/><Relationship Id="rId1475" Type="http://schemas.openxmlformats.org/officeDocument/2006/relationships/customXml" Target="../ink/ink9612.xml"/><Relationship Id="rId1682" Type="http://schemas.openxmlformats.org/officeDocument/2006/relationships/customXml" Target="../ink/ink9717.xml"/><Relationship Id="rId2319" Type="http://schemas.openxmlformats.org/officeDocument/2006/relationships/image" Target="../media/image8726.png"/><Relationship Id="rId2526" Type="http://schemas.openxmlformats.org/officeDocument/2006/relationships/image" Target="../media/image8807.png"/><Relationship Id="rId2733" Type="http://schemas.openxmlformats.org/officeDocument/2006/relationships/customXml" Target="../ink/ink10298.xml"/><Relationship Id="rId705" Type="http://schemas.openxmlformats.org/officeDocument/2006/relationships/image" Target="../media/image8038.png"/><Relationship Id="rId1128" Type="http://schemas.openxmlformats.org/officeDocument/2006/relationships/image" Target="../media/image8192.png"/><Relationship Id="rId1335" Type="http://schemas.openxmlformats.org/officeDocument/2006/relationships/customXml" Target="../ink/ink9536.xml"/><Relationship Id="rId1542" Type="http://schemas.openxmlformats.org/officeDocument/2006/relationships/image" Target="../media/image8376.png"/><Relationship Id="rId2940" Type="http://schemas.openxmlformats.org/officeDocument/2006/relationships/customXml" Target="../ink/ink10412.xml"/><Relationship Id="rId912" Type="http://schemas.openxmlformats.org/officeDocument/2006/relationships/customXml" Target="../ink/ink9311.xml"/><Relationship Id="rId2800" Type="http://schemas.openxmlformats.org/officeDocument/2006/relationships/image" Target="../media/image8942.png"/><Relationship Id="rId41" Type="http://schemas.openxmlformats.org/officeDocument/2006/relationships/image" Target="../media/image7732.png"/><Relationship Id="rId1402" Type="http://schemas.openxmlformats.org/officeDocument/2006/relationships/image" Target="../media/image8309.png"/><Relationship Id="rId288" Type="http://schemas.openxmlformats.org/officeDocument/2006/relationships/image" Target="../media/image7847.png"/><Relationship Id="rId495" Type="http://schemas.openxmlformats.org/officeDocument/2006/relationships/image" Target="../media/image7934.png"/><Relationship Id="rId2176" Type="http://schemas.openxmlformats.org/officeDocument/2006/relationships/image" Target="../media/image8660.png"/><Relationship Id="rId2383" Type="http://schemas.openxmlformats.org/officeDocument/2006/relationships/image" Target="../media/image8754.png"/><Relationship Id="rId2590" Type="http://schemas.openxmlformats.org/officeDocument/2006/relationships/image" Target="../media/image8839.png"/><Relationship Id="rId148" Type="http://schemas.openxmlformats.org/officeDocument/2006/relationships/customXml" Target="../ink/ink8916.xml"/><Relationship Id="rId355" Type="http://schemas.openxmlformats.org/officeDocument/2006/relationships/customXml" Target="../ink/ink9024.xml"/><Relationship Id="rId562" Type="http://schemas.openxmlformats.org/officeDocument/2006/relationships/customXml" Target="../ink/ink9132.xml"/><Relationship Id="rId1192" Type="http://schemas.openxmlformats.org/officeDocument/2006/relationships/customXml" Target="../ink/ink9457.xml"/><Relationship Id="rId2036" Type="http://schemas.openxmlformats.org/officeDocument/2006/relationships/customXml" Target="../ink/ink9920.xml"/><Relationship Id="rId2243" Type="http://schemas.openxmlformats.org/officeDocument/2006/relationships/image" Target="../media/image8691.png"/><Relationship Id="rId2450" Type="http://schemas.openxmlformats.org/officeDocument/2006/relationships/image" Target="../media/image8777.png"/><Relationship Id="rId215" Type="http://schemas.openxmlformats.org/officeDocument/2006/relationships/customXml" Target="../ink/ink8950.xml"/><Relationship Id="rId422" Type="http://schemas.openxmlformats.org/officeDocument/2006/relationships/customXml" Target="../ink/ink9059.xml"/><Relationship Id="rId1052" Type="http://schemas.openxmlformats.org/officeDocument/2006/relationships/customXml" Target="../ink/ink9382.xml"/><Relationship Id="rId2103" Type="http://schemas.openxmlformats.org/officeDocument/2006/relationships/customXml" Target="../ink/ink9954.xml"/><Relationship Id="rId2310" Type="http://schemas.openxmlformats.org/officeDocument/2006/relationships/customXml" Target="../ink/ink10066.xml"/><Relationship Id="rId1869" Type="http://schemas.openxmlformats.org/officeDocument/2006/relationships/customXml" Target="../ink/ink9818.xml"/><Relationship Id="rId3084" Type="http://schemas.openxmlformats.org/officeDocument/2006/relationships/image" Target="../media/image9055.png"/><Relationship Id="rId1729" Type="http://schemas.openxmlformats.org/officeDocument/2006/relationships/image" Target="../media/image8467.png"/><Relationship Id="rId1936" Type="http://schemas.openxmlformats.org/officeDocument/2006/relationships/image" Target="../media/image8547.png"/><Relationship Id="rId3011" Type="http://schemas.openxmlformats.org/officeDocument/2006/relationships/image" Target="../media/image9020.png"/><Relationship Id="rId5" Type="http://schemas.openxmlformats.org/officeDocument/2006/relationships/image" Target="../media/image7714.png"/><Relationship Id="rId889" Type="http://schemas.openxmlformats.org/officeDocument/2006/relationships/image" Target="../media/image8126.png"/><Relationship Id="rId2777" Type="http://schemas.openxmlformats.org/officeDocument/2006/relationships/image" Target="../media/image8931.png"/><Relationship Id="rId749" Type="http://schemas.openxmlformats.org/officeDocument/2006/relationships/image" Target="../media/image8059.png"/><Relationship Id="rId1379" Type="http://schemas.openxmlformats.org/officeDocument/2006/relationships/customXml" Target="../ink/ink9560.xml"/><Relationship Id="rId1586" Type="http://schemas.openxmlformats.org/officeDocument/2006/relationships/customXml" Target="../ink/ink9668.xml"/><Relationship Id="rId2984" Type="http://schemas.openxmlformats.org/officeDocument/2006/relationships/customXml" Target="../ink/ink10448.xml"/><Relationship Id="rId609" Type="http://schemas.openxmlformats.org/officeDocument/2006/relationships/image" Target="../media/image7991.png"/><Relationship Id="rId956" Type="http://schemas.openxmlformats.org/officeDocument/2006/relationships/customXml" Target="../ink/ink9333.xml"/><Relationship Id="rId1239" Type="http://schemas.openxmlformats.org/officeDocument/2006/relationships/image" Target="../media/image8242.png"/><Relationship Id="rId1793" Type="http://schemas.openxmlformats.org/officeDocument/2006/relationships/customXml" Target="../ink/ink9774.xml"/><Relationship Id="rId2637" Type="http://schemas.openxmlformats.org/officeDocument/2006/relationships/customXml" Target="../ink/ink10249.xml"/><Relationship Id="rId2844" Type="http://schemas.openxmlformats.org/officeDocument/2006/relationships/customXml" Target="../ink/ink10355.xml"/><Relationship Id="rId85" Type="http://schemas.openxmlformats.org/officeDocument/2006/relationships/image" Target="../media/image7754.png"/><Relationship Id="rId816" Type="http://schemas.openxmlformats.org/officeDocument/2006/relationships/image" Target="../media/image8091.png"/><Relationship Id="rId1446" Type="http://schemas.openxmlformats.org/officeDocument/2006/relationships/image" Target="../media/image8328.png"/><Relationship Id="rId1653" Type="http://schemas.openxmlformats.org/officeDocument/2006/relationships/image" Target="../media/image8430.png"/><Relationship Id="rId1860" Type="http://schemas.openxmlformats.org/officeDocument/2006/relationships/image" Target="../media/image8530.png"/><Relationship Id="rId2704" Type="http://schemas.openxmlformats.org/officeDocument/2006/relationships/image" Target="../media/image8895.png"/><Relationship Id="rId2911" Type="http://schemas.openxmlformats.org/officeDocument/2006/relationships/customXml" Target="../ink/ink10390.xml"/><Relationship Id="rId1306" Type="http://schemas.openxmlformats.org/officeDocument/2006/relationships/image" Target="../media/image8272.png"/><Relationship Id="rId1513" Type="http://schemas.openxmlformats.org/officeDocument/2006/relationships/customXml" Target="../ink/ink9631.xml"/><Relationship Id="rId1720" Type="http://schemas.openxmlformats.org/officeDocument/2006/relationships/customXml" Target="../ink/ink9737.xml"/><Relationship Id="rId12" Type="http://schemas.openxmlformats.org/officeDocument/2006/relationships/customXml" Target="../ink/ink8848.xml"/><Relationship Id="rId399" Type="http://schemas.openxmlformats.org/officeDocument/2006/relationships/image" Target="../media/image7892.png"/><Relationship Id="rId2287" Type="http://schemas.openxmlformats.org/officeDocument/2006/relationships/customXml" Target="../ink/ink10054.xml"/><Relationship Id="rId2494" Type="http://schemas.openxmlformats.org/officeDocument/2006/relationships/image" Target="../media/image8793.png"/><Relationship Id="rId259" Type="http://schemas.openxmlformats.org/officeDocument/2006/relationships/customXml" Target="../ink/ink8972.xml"/><Relationship Id="rId466" Type="http://schemas.openxmlformats.org/officeDocument/2006/relationships/customXml" Target="../ink/ink9083.xml"/><Relationship Id="rId673" Type="http://schemas.openxmlformats.org/officeDocument/2006/relationships/image" Target="../media/image8022.png"/><Relationship Id="rId880" Type="http://schemas.openxmlformats.org/officeDocument/2006/relationships/image" Target="../media/image8122.png"/><Relationship Id="rId1096" Type="http://schemas.openxmlformats.org/officeDocument/2006/relationships/customXml" Target="../ink/ink9405.xml"/><Relationship Id="rId2147" Type="http://schemas.openxmlformats.org/officeDocument/2006/relationships/customXml" Target="../ink/ink9977.xml"/><Relationship Id="rId2354" Type="http://schemas.openxmlformats.org/officeDocument/2006/relationships/customXml" Target="../ink/ink10090.xml"/><Relationship Id="rId2561" Type="http://schemas.openxmlformats.org/officeDocument/2006/relationships/customXml" Target="../ink/ink10211.xml"/><Relationship Id="rId119" Type="http://schemas.openxmlformats.org/officeDocument/2006/relationships/image" Target="../media/image7771.png"/><Relationship Id="rId326" Type="http://schemas.openxmlformats.org/officeDocument/2006/relationships/customXml" Target="../ink/ink9006.xml"/><Relationship Id="rId533" Type="http://schemas.openxmlformats.org/officeDocument/2006/relationships/image" Target="../media/image7953.png"/><Relationship Id="rId1163" Type="http://schemas.openxmlformats.org/officeDocument/2006/relationships/customXml" Target="../ink/ink9441.xml"/><Relationship Id="rId1370" Type="http://schemas.openxmlformats.org/officeDocument/2006/relationships/image" Target="../media/image8296.png"/><Relationship Id="rId2007" Type="http://schemas.openxmlformats.org/officeDocument/2006/relationships/image" Target="../media/image8581.png"/><Relationship Id="rId2214" Type="http://schemas.openxmlformats.org/officeDocument/2006/relationships/customXml" Target="../ink/ink10013.xml"/><Relationship Id="rId740" Type="http://schemas.openxmlformats.org/officeDocument/2006/relationships/image" Target="../media/image8055.png"/><Relationship Id="rId1023" Type="http://schemas.openxmlformats.org/officeDocument/2006/relationships/customXml" Target="../ink/ink9367.xml"/><Relationship Id="rId2421" Type="http://schemas.openxmlformats.org/officeDocument/2006/relationships/customXml" Target="../ink/ink10132.xml"/><Relationship Id="rId600" Type="http://schemas.openxmlformats.org/officeDocument/2006/relationships/customXml" Target="../ink/ink9151.xml"/><Relationship Id="rId1230" Type="http://schemas.openxmlformats.org/officeDocument/2006/relationships/customXml" Target="../ink/ink9477.xml"/><Relationship Id="rId3055" Type="http://schemas.openxmlformats.org/officeDocument/2006/relationships/image" Target="../media/image9041.png"/><Relationship Id="rId183" Type="http://schemas.openxmlformats.org/officeDocument/2006/relationships/image" Target="../media/image2739.png"/><Relationship Id="rId390" Type="http://schemas.openxmlformats.org/officeDocument/2006/relationships/customXml" Target="../ink/ink9042.xml"/><Relationship Id="rId1907" Type="http://schemas.openxmlformats.org/officeDocument/2006/relationships/image" Target="../media/image8533.png"/><Relationship Id="rId2071" Type="http://schemas.openxmlformats.org/officeDocument/2006/relationships/image" Target="../media/image8611.png"/><Relationship Id="rId250" Type="http://schemas.openxmlformats.org/officeDocument/2006/relationships/image" Target="../media/image7828.png"/><Relationship Id="rId110" Type="http://schemas.openxmlformats.org/officeDocument/2006/relationships/customXml" Target="../ink/ink8897.xml"/><Relationship Id="rId2888" Type="http://schemas.openxmlformats.org/officeDocument/2006/relationships/customXml" Target="../ink/ink10378.xml"/><Relationship Id="rId1697" Type="http://schemas.openxmlformats.org/officeDocument/2006/relationships/customXml" Target="../ink/ink9725.xml"/><Relationship Id="rId2748" Type="http://schemas.openxmlformats.org/officeDocument/2006/relationships/image" Target="../media/image8917.png"/><Relationship Id="rId2955" Type="http://schemas.openxmlformats.org/officeDocument/2006/relationships/customXml" Target="../ink/ink10427.xml"/><Relationship Id="rId927" Type="http://schemas.openxmlformats.org/officeDocument/2006/relationships/image" Target="../media/image5274.png"/><Relationship Id="rId1557" Type="http://schemas.openxmlformats.org/officeDocument/2006/relationships/customXml" Target="../ink/ink9653.xml"/><Relationship Id="rId1764" Type="http://schemas.openxmlformats.org/officeDocument/2006/relationships/image" Target="../media/image8484.png"/><Relationship Id="rId1971" Type="http://schemas.openxmlformats.org/officeDocument/2006/relationships/image" Target="../media/image8564.png"/><Relationship Id="rId2608" Type="http://schemas.openxmlformats.org/officeDocument/2006/relationships/image" Target="../media/image8848.png"/><Relationship Id="rId2815" Type="http://schemas.openxmlformats.org/officeDocument/2006/relationships/customXml" Target="../ink/ink10340.xml"/><Relationship Id="rId56" Type="http://schemas.openxmlformats.org/officeDocument/2006/relationships/customXml" Target="../ink/ink8870.xml"/><Relationship Id="rId1417" Type="http://schemas.openxmlformats.org/officeDocument/2006/relationships/customXml" Target="../ink/ink9582.xml"/><Relationship Id="rId1624" Type="http://schemas.openxmlformats.org/officeDocument/2006/relationships/image" Target="../media/image8416.png"/><Relationship Id="rId1831" Type="http://schemas.openxmlformats.org/officeDocument/2006/relationships/image" Target="../media/image8517.png"/><Relationship Id="rId2398" Type="http://schemas.openxmlformats.org/officeDocument/2006/relationships/customXml" Target="../ink/ink10119.xml"/><Relationship Id="rId577" Type="http://schemas.openxmlformats.org/officeDocument/2006/relationships/image" Target="../media/image7975.png"/><Relationship Id="rId2258" Type="http://schemas.openxmlformats.org/officeDocument/2006/relationships/customXml" Target="../ink/ink10038.xml"/><Relationship Id="rId784" Type="http://schemas.openxmlformats.org/officeDocument/2006/relationships/customXml" Target="../ink/ink9245.xml"/><Relationship Id="rId991" Type="http://schemas.openxmlformats.org/officeDocument/2006/relationships/image" Target="../media/image5714.png"/><Relationship Id="rId1067" Type="http://schemas.openxmlformats.org/officeDocument/2006/relationships/image" Target="../media/image8163.png"/><Relationship Id="rId2465" Type="http://schemas.openxmlformats.org/officeDocument/2006/relationships/customXml" Target="../ink/ink10156.xml"/><Relationship Id="rId2672" Type="http://schemas.openxmlformats.org/officeDocument/2006/relationships/image" Target="../media/image8879.png"/><Relationship Id="rId437" Type="http://schemas.openxmlformats.org/officeDocument/2006/relationships/customXml" Target="../ink/ink9067.xml"/><Relationship Id="rId644" Type="http://schemas.openxmlformats.org/officeDocument/2006/relationships/customXml" Target="../ink/ink9174.xml"/><Relationship Id="rId851" Type="http://schemas.openxmlformats.org/officeDocument/2006/relationships/image" Target="../media/image8108.png"/><Relationship Id="rId1274" Type="http://schemas.openxmlformats.org/officeDocument/2006/relationships/customXml" Target="../ink/ink9500.xml"/><Relationship Id="rId1481" Type="http://schemas.openxmlformats.org/officeDocument/2006/relationships/customXml" Target="../ink/ink9615.xml"/><Relationship Id="rId2118" Type="http://schemas.openxmlformats.org/officeDocument/2006/relationships/image" Target="../media/image8634.png"/><Relationship Id="rId2325" Type="http://schemas.openxmlformats.org/officeDocument/2006/relationships/image" Target="../media/image8729.png"/><Relationship Id="rId2532" Type="http://schemas.openxmlformats.org/officeDocument/2006/relationships/image" Target="../media/image8810.png"/><Relationship Id="rId504" Type="http://schemas.openxmlformats.org/officeDocument/2006/relationships/customXml" Target="../ink/ink9103.xml"/><Relationship Id="rId711" Type="http://schemas.openxmlformats.org/officeDocument/2006/relationships/image" Target="../media/image8041.png"/><Relationship Id="rId1134" Type="http://schemas.openxmlformats.org/officeDocument/2006/relationships/customXml" Target="../ink/ink9425.xml"/><Relationship Id="rId1341" Type="http://schemas.openxmlformats.org/officeDocument/2006/relationships/image" Target="../media/image8283.png"/><Relationship Id="rId1201" Type="http://schemas.openxmlformats.org/officeDocument/2006/relationships/image" Target="../media/image8224.png"/><Relationship Id="rId3099" Type="http://schemas.openxmlformats.org/officeDocument/2006/relationships/customXml" Target="../ink/ink10508.xml"/><Relationship Id="rId294" Type="http://schemas.openxmlformats.org/officeDocument/2006/relationships/image" Target="../media/image7849.png"/><Relationship Id="rId2182" Type="http://schemas.openxmlformats.org/officeDocument/2006/relationships/image" Target="../media/image8663.png"/><Relationship Id="rId3026" Type="http://schemas.openxmlformats.org/officeDocument/2006/relationships/customXml" Target="../ink/ink10470.xml"/><Relationship Id="rId154" Type="http://schemas.openxmlformats.org/officeDocument/2006/relationships/customXml" Target="../ink/ink8919.xml"/><Relationship Id="rId361" Type="http://schemas.openxmlformats.org/officeDocument/2006/relationships/image" Target="../media/image7875.png"/><Relationship Id="rId2042" Type="http://schemas.openxmlformats.org/officeDocument/2006/relationships/customXml" Target="../ink/ink9923.xml"/><Relationship Id="rId2999" Type="http://schemas.openxmlformats.org/officeDocument/2006/relationships/image" Target="../media/image9015.png"/><Relationship Id="rId221" Type="http://schemas.openxmlformats.org/officeDocument/2006/relationships/customXml" Target="../ink/ink8953.xml"/><Relationship Id="rId2859" Type="http://schemas.openxmlformats.org/officeDocument/2006/relationships/customXml" Target="../ink/ink10363.xml"/><Relationship Id="rId1668" Type="http://schemas.openxmlformats.org/officeDocument/2006/relationships/customXml" Target="../ink/ink9710.xml"/><Relationship Id="rId1875" Type="http://schemas.openxmlformats.org/officeDocument/2006/relationships/customXml" Target="../ink/ink9824.xml"/><Relationship Id="rId2719" Type="http://schemas.openxmlformats.org/officeDocument/2006/relationships/customXml" Target="../ink/ink10291.xml"/><Relationship Id="rId1528" Type="http://schemas.openxmlformats.org/officeDocument/2006/relationships/image" Target="../media/image8369.png"/><Relationship Id="rId2926" Type="http://schemas.openxmlformats.org/officeDocument/2006/relationships/image" Target="../media/image9002.png"/><Relationship Id="rId3090" Type="http://schemas.openxmlformats.org/officeDocument/2006/relationships/image" Target="../media/image9058.png"/><Relationship Id="rId1735" Type="http://schemas.openxmlformats.org/officeDocument/2006/relationships/image" Target="../media/image8470.png"/><Relationship Id="rId1942" Type="http://schemas.openxmlformats.org/officeDocument/2006/relationships/image" Target="../media/image8550.png"/><Relationship Id="rId27" Type="http://schemas.openxmlformats.org/officeDocument/2006/relationships/image" Target="../media/image7725.png"/><Relationship Id="rId1802" Type="http://schemas.openxmlformats.org/officeDocument/2006/relationships/image" Target="../media/image8503.png"/><Relationship Id="rId688" Type="http://schemas.openxmlformats.org/officeDocument/2006/relationships/customXml" Target="../ink/ink9196.xml"/><Relationship Id="rId895" Type="http://schemas.openxmlformats.org/officeDocument/2006/relationships/image" Target="../media/image5259.png"/><Relationship Id="rId2369" Type="http://schemas.openxmlformats.org/officeDocument/2006/relationships/customXml" Target="../ink/ink10098.xml"/><Relationship Id="rId2576" Type="http://schemas.openxmlformats.org/officeDocument/2006/relationships/image" Target="../media/image8832.png"/><Relationship Id="rId2783" Type="http://schemas.openxmlformats.org/officeDocument/2006/relationships/customXml" Target="../ink/ink10324.xml"/><Relationship Id="rId2990" Type="http://schemas.openxmlformats.org/officeDocument/2006/relationships/image" Target="../media/image9011.png"/><Relationship Id="rId548" Type="http://schemas.openxmlformats.org/officeDocument/2006/relationships/customXml" Target="../ink/ink9125.xml"/><Relationship Id="rId755" Type="http://schemas.openxmlformats.org/officeDocument/2006/relationships/image" Target="../media/image8062.png"/><Relationship Id="rId962" Type="http://schemas.openxmlformats.org/officeDocument/2006/relationships/customXml" Target="../ink/ink9336.xml"/><Relationship Id="rId1178" Type="http://schemas.openxmlformats.org/officeDocument/2006/relationships/image" Target="../media/image8214.png"/><Relationship Id="rId1385" Type="http://schemas.openxmlformats.org/officeDocument/2006/relationships/image" Target="../media/image8303.png"/><Relationship Id="rId1592" Type="http://schemas.openxmlformats.org/officeDocument/2006/relationships/customXml" Target="../ink/ink9671.xml"/><Relationship Id="rId2229" Type="http://schemas.openxmlformats.org/officeDocument/2006/relationships/customXml" Target="../ink/ink10022.xml"/><Relationship Id="rId2436" Type="http://schemas.openxmlformats.org/officeDocument/2006/relationships/customXml" Target="../ink/ink10140.xml"/><Relationship Id="rId2643" Type="http://schemas.openxmlformats.org/officeDocument/2006/relationships/customXml" Target="../ink/ink10252.xml"/><Relationship Id="rId2850" Type="http://schemas.openxmlformats.org/officeDocument/2006/relationships/customXml" Target="../ink/ink10358.xml"/><Relationship Id="rId91" Type="http://schemas.openxmlformats.org/officeDocument/2006/relationships/image" Target="../media/image7757.png"/><Relationship Id="rId408" Type="http://schemas.openxmlformats.org/officeDocument/2006/relationships/customXml" Target="../ink/ink9051.xml"/><Relationship Id="rId615" Type="http://schemas.openxmlformats.org/officeDocument/2006/relationships/customXml" Target="../ink/ink9159.xml"/><Relationship Id="rId822" Type="http://schemas.openxmlformats.org/officeDocument/2006/relationships/image" Target="../media/image8094.png"/><Relationship Id="rId1038" Type="http://schemas.openxmlformats.org/officeDocument/2006/relationships/image" Target="../media/image8150.png"/><Relationship Id="rId1245" Type="http://schemas.openxmlformats.org/officeDocument/2006/relationships/image" Target="../media/image8245.png"/><Relationship Id="rId1452" Type="http://schemas.openxmlformats.org/officeDocument/2006/relationships/image" Target="../media/image8331.png"/><Relationship Id="rId2503" Type="http://schemas.openxmlformats.org/officeDocument/2006/relationships/image" Target="../media/image8797.png"/><Relationship Id="rId1105" Type="http://schemas.openxmlformats.org/officeDocument/2006/relationships/customXml" Target="../ink/ink9410.xml"/><Relationship Id="rId1312" Type="http://schemas.openxmlformats.org/officeDocument/2006/relationships/customXml" Target="../ink/ink9522.xml"/><Relationship Id="rId2710" Type="http://schemas.openxmlformats.org/officeDocument/2006/relationships/image" Target="../media/image8898.png"/><Relationship Id="rId198" Type="http://schemas.openxmlformats.org/officeDocument/2006/relationships/customXml" Target="../ink/ink8941.xml"/><Relationship Id="rId2086" Type="http://schemas.openxmlformats.org/officeDocument/2006/relationships/image" Target="../media/image8618.png"/><Relationship Id="rId2293" Type="http://schemas.openxmlformats.org/officeDocument/2006/relationships/customXml" Target="../ink/ink10057.xml"/><Relationship Id="rId265" Type="http://schemas.openxmlformats.org/officeDocument/2006/relationships/customXml" Target="../ink/ink8975.xml"/><Relationship Id="rId472" Type="http://schemas.openxmlformats.org/officeDocument/2006/relationships/customXml" Target="../ink/ink9087.xml"/><Relationship Id="rId2153" Type="http://schemas.openxmlformats.org/officeDocument/2006/relationships/customXml" Target="../ink/ink9980.xml"/><Relationship Id="rId2360" Type="http://schemas.openxmlformats.org/officeDocument/2006/relationships/customXml" Target="../ink/ink10093.xml"/><Relationship Id="rId125" Type="http://schemas.openxmlformats.org/officeDocument/2006/relationships/image" Target="../media/image7774.png"/><Relationship Id="rId332" Type="http://schemas.openxmlformats.org/officeDocument/2006/relationships/customXml" Target="../ink/ink9010.xml"/><Relationship Id="rId2013" Type="http://schemas.openxmlformats.org/officeDocument/2006/relationships/image" Target="../media/image8582.png"/><Relationship Id="rId2220" Type="http://schemas.openxmlformats.org/officeDocument/2006/relationships/image" Target="../media/image8680.png"/><Relationship Id="rId1779" Type="http://schemas.openxmlformats.org/officeDocument/2006/relationships/customXml" Target="../ink/ink9767.xml"/><Relationship Id="rId1986" Type="http://schemas.openxmlformats.org/officeDocument/2006/relationships/image" Target="../media/image8571.png"/><Relationship Id="rId1639" Type="http://schemas.openxmlformats.org/officeDocument/2006/relationships/customXml" Target="../ink/ink9695.xml"/><Relationship Id="rId1846" Type="http://schemas.openxmlformats.org/officeDocument/2006/relationships/image" Target="../media/image8524.png"/><Relationship Id="rId3061" Type="http://schemas.openxmlformats.org/officeDocument/2006/relationships/customXml" Target="../ink/ink10489.xml"/><Relationship Id="rId1706" Type="http://schemas.openxmlformats.org/officeDocument/2006/relationships/image" Target="../media/image8456.png"/><Relationship Id="rId1913" Type="http://schemas.openxmlformats.org/officeDocument/2006/relationships/image" Target="../media/image8536.png"/><Relationship Id="rId799" Type="http://schemas.openxmlformats.org/officeDocument/2006/relationships/customXml" Target="../ink/ink9253.xml"/><Relationship Id="rId2687" Type="http://schemas.openxmlformats.org/officeDocument/2006/relationships/customXml" Target="../ink/ink10275.xml"/><Relationship Id="rId2894" Type="http://schemas.openxmlformats.org/officeDocument/2006/relationships/customXml" Target="../ink/ink10381.xml"/><Relationship Id="rId659" Type="http://schemas.openxmlformats.org/officeDocument/2006/relationships/image" Target="../media/image8015.png"/><Relationship Id="rId866" Type="http://schemas.openxmlformats.org/officeDocument/2006/relationships/customXml" Target="../ink/ink9287.xml"/><Relationship Id="rId1289" Type="http://schemas.openxmlformats.org/officeDocument/2006/relationships/customXml" Target="../ink/ink9508.xml"/><Relationship Id="rId1496" Type="http://schemas.openxmlformats.org/officeDocument/2006/relationships/image" Target="../media/image8353.png"/><Relationship Id="rId2547" Type="http://schemas.openxmlformats.org/officeDocument/2006/relationships/customXml" Target="../ink/ink10204.xml"/><Relationship Id="rId519" Type="http://schemas.openxmlformats.org/officeDocument/2006/relationships/image" Target="../media/image7946.png"/><Relationship Id="rId1149" Type="http://schemas.openxmlformats.org/officeDocument/2006/relationships/image" Target="../media/image8201.png"/><Relationship Id="rId1356" Type="http://schemas.openxmlformats.org/officeDocument/2006/relationships/image" Target="../media/image8289.png"/><Relationship Id="rId2754" Type="http://schemas.openxmlformats.org/officeDocument/2006/relationships/image" Target="../media/image8920.png"/><Relationship Id="rId2961" Type="http://schemas.openxmlformats.org/officeDocument/2006/relationships/customXml" Target="../ink/ink10433.xml"/><Relationship Id="rId726" Type="http://schemas.openxmlformats.org/officeDocument/2006/relationships/customXml" Target="../ink/ink9215.xml"/><Relationship Id="rId933" Type="http://schemas.openxmlformats.org/officeDocument/2006/relationships/image" Target="../media/image5277.png"/><Relationship Id="rId1009" Type="http://schemas.openxmlformats.org/officeDocument/2006/relationships/customXml" Target="../ink/ink9360.xml"/><Relationship Id="rId1563" Type="http://schemas.openxmlformats.org/officeDocument/2006/relationships/customXml" Target="../ink/ink9656.xml"/><Relationship Id="rId1770" Type="http://schemas.openxmlformats.org/officeDocument/2006/relationships/image" Target="../media/image8487.png"/><Relationship Id="rId2407" Type="http://schemas.openxmlformats.org/officeDocument/2006/relationships/image" Target="../media/image8761.png"/><Relationship Id="rId2614" Type="http://schemas.openxmlformats.org/officeDocument/2006/relationships/image" Target="../media/image8851.png"/><Relationship Id="rId2821" Type="http://schemas.openxmlformats.org/officeDocument/2006/relationships/customXml" Target="../ink/ink10343.xml"/><Relationship Id="rId62" Type="http://schemas.openxmlformats.org/officeDocument/2006/relationships/customXml" Target="../ink/ink8873.xml"/><Relationship Id="rId1216" Type="http://schemas.openxmlformats.org/officeDocument/2006/relationships/customXml" Target="../ink/ink9470.xml"/><Relationship Id="rId1423" Type="http://schemas.openxmlformats.org/officeDocument/2006/relationships/customXml" Target="../ink/ink9585.xml"/><Relationship Id="rId1630" Type="http://schemas.openxmlformats.org/officeDocument/2006/relationships/image" Target="../media/image8419.png"/><Relationship Id="rId2197" Type="http://schemas.openxmlformats.org/officeDocument/2006/relationships/image" Target="../media/image8670.png"/><Relationship Id="rId169" Type="http://schemas.openxmlformats.org/officeDocument/2006/relationships/image" Target="../media/image7794.png"/><Relationship Id="rId376" Type="http://schemas.openxmlformats.org/officeDocument/2006/relationships/customXml" Target="../ink/ink9035.xml"/><Relationship Id="rId583" Type="http://schemas.openxmlformats.org/officeDocument/2006/relationships/image" Target="../media/image7978.png"/><Relationship Id="rId790" Type="http://schemas.openxmlformats.org/officeDocument/2006/relationships/image" Target="../media/image8079.png"/><Relationship Id="rId2057" Type="http://schemas.openxmlformats.org/officeDocument/2006/relationships/image" Target="../media/image8604.png"/><Relationship Id="rId2264" Type="http://schemas.openxmlformats.org/officeDocument/2006/relationships/customXml" Target="../ink/ink10041.xml"/><Relationship Id="rId2471" Type="http://schemas.openxmlformats.org/officeDocument/2006/relationships/image" Target="../media/image8785.png"/><Relationship Id="rId3108" Type="http://schemas.openxmlformats.org/officeDocument/2006/relationships/image" Target="../media/image9067.png"/><Relationship Id="rId236" Type="http://schemas.openxmlformats.org/officeDocument/2006/relationships/image" Target="../media/image7822.png"/><Relationship Id="rId443" Type="http://schemas.openxmlformats.org/officeDocument/2006/relationships/customXml" Target="../ink/ink9071.xml"/><Relationship Id="rId650" Type="http://schemas.openxmlformats.org/officeDocument/2006/relationships/customXml" Target="../ink/ink9177.xml"/><Relationship Id="rId1073" Type="http://schemas.openxmlformats.org/officeDocument/2006/relationships/image" Target="../media/image8166.png"/><Relationship Id="rId1280" Type="http://schemas.openxmlformats.org/officeDocument/2006/relationships/customXml" Target="../ink/ink9503.xml"/><Relationship Id="rId2124" Type="http://schemas.openxmlformats.org/officeDocument/2006/relationships/image" Target="../media/image8637.png"/><Relationship Id="rId2331" Type="http://schemas.openxmlformats.org/officeDocument/2006/relationships/customXml" Target="../ink/ink10078.xml"/><Relationship Id="rId303" Type="http://schemas.openxmlformats.org/officeDocument/2006/relationships/customXml" Target="../ink/ink8994.xml"/><Relationship Id="rId1140" Type="http://schemas.openxmlformats.org/officeDocument/2006/relationships/customXml" Target="../ink/ink9429.xml"/><Relationship Id="rId510" Type="http://schemas.openxmlformats.org/officeDocument/2006/relationships/customXml" Target="../ink/ink9106.xml"/><Relationship Id="rId1000" Type="http://schemas.openxmlformats.org/officeDocument/2006/relationships/image" Target="../media/image8131.png"/><Relationship Id="rId1957" Type="http://schemas.openxmlformats.org/officeDocument/2006/relationships/image" Target="../media/image8557.png"/><Relationship Id="rId1817" Type="http://schemas.openxmlformats.org/officeDocument/2006/relationships/customXml" Target="../ink/ink9786.xml"/><Relationship Id="rId3032" Type="http://schemas.openxmlformats.org/officeDocument/2006/relationships/image" Target="../media/image9030.png"/><Relationship Id="rId160" Type="http://schemas.openxmlformats.org/officeDocument/2006/relationships/customXml" Target="../ink/ink8922.xml"/><Relationship Id="rId2798" Type="http://schemas.openxmlformats.org/officeDocument/2006/relationships/image" Target="../media/image8941.png"/><Relationship Id="rId977" Type="http://schemas.openxmlformats.org/officeDocument/2006/relationships/image" Target="../media/image5707.png"/><Relationship Id="rId2658" Type="http://schemas.openxmlformats.org/officeDocument/2006/relationships/customXml" Target="../ink/ink10260.xml"/><Relationship Id="rId2865" Type="http://schemas.openxmlformats.org/officeDocument/2006/relationships/customXml" Target="../ink/ink10366.xml"/><Relationship Id="rId837" Type="http://schemas.openxmlformats.org/officeDocument/2006/relationships/customXml" Target="../ink/ink9272.xml"/><Relationship Id="rId1467" Type="http://schemas.openxmlformats.org/officeDocument/2006/relationships/customXml" Target="../ink/ink9608.xml"/><Relationship Id="rId1674" Type="http://schemas.openxmlformats.org/officeDocument/2006/relationships/customXml" Target="../ink/ink9713.xml"/><Relationship Id="rId1881" Type="http://schemas.openxmlformats.org/officeDocument/2006/relationships/customXml" Target="../ink/ink9830.xml"/><Relationship Id="rId2518" Type="http://schemas.openxmlformats.org/officeDocument/2006/relationships/image" Target="../media/image8803.png"/><Relationship Id="rId2725" Type="http://schemas.openxmlformats.org/officeDocument/2006/relationships/customXml" Target="../ink/ink10294.xml"/><Relationship Id="rId2932" Type="http://schemas.openxmlformats.org/officeDocument/2006/relationships/customXml" Target="../ink/ink10404.xml"/><Relationship Id="rId904" Type="http://schemas.openxmlformats.org/officeDocument/2006/relationships/customXml" Target="../ink/ink9307.xml"/><Relationship Id="rId1327" Type="http://schemas.openxmlformats.org/officeDocument/2006/relationships/customXml" Target="../ink/ink9532.xml"/><Relationship Id="rId1534" Type="http://schemas.openxmlformats.org/officeDocument/2006/relationships/image" Target="../media/image8372.png"/><Relationship Id="rId1741" Type="http://schemas.openxmlformats.org/officeDocument/2006/relationships/image" Target="../media/image8473.png"/><Relationship Id="rId33" Type="http://schemas.openxmlformats.org/officeDocument/2006/relationships/image" Target="../media/image7728.png"/><Relationship Id="rId1601" Type="http://schemas.openxmlformats.org/officeDocument/2006/relationships/customXml" Target="../ink/ink9676.xml"/><Relationship Id="rId487" Type="http://schemas.openxmlformats.org/officeDocument/2006/relationships/image" Target="../media/image7930.png"/><Relationship Id="rId694" Type="http://schemas.openxmlformats.org/officeDocument/2006/relationships/customXml" Target="../ink/ink9199.xml"/><Relationship Id="rId2168" Type="http://schemas.openxmlformats.org/officeDocument/2006/relationships/image" Target="../media/image8657.png"/><Relationship Id="rId2375" Type="http://schemas.openxmlformats.org/officeDocument/2006/relationships/image" Target="../media/image8751.png"/><Relationship Id="rId347" Type="http://schemas.openxmlformats.org/officeDocument/2006/relationships/image" Target="../media/image7869.png"/><Relationship Id="rId1184" Type="http://schemas.openxmlformats.org/officeDocument/2006/relationships/image" Target="../media/image8217.png"/><Relationship Id="rId2028" Type="http://schemas.openxmlformats.org/officeDocument/2006/relationships/customXml" Target="../ink/ink9916.xml"/><Relationship Id="rId2582" Type="http://schemas.openxmlformats.org/officeDocument/2006/relationships/image" Target="../media/image8835.png"/><Relationship Id="rId554" Type="http://schemas.openxmlformats.org/officeDocument/2006/relationships/customXml" Target="../ink/ink9128.xml"/><Relationship Id="rId761" Type="http://schemas.openxmlformats.org/officeDocument/2006/relationships/image" Target="../media/image8065.png"/><Relationship Id="rId1391" Type="http://schemas.openxmlformats.org/officeDocument/2006/relationships/customXml" Target="../ink/ink9567.xml"/><Relationship Id="rId2235" Type="http://schemas.openxmlformats.org/officeDocument/2006/relationships/customXml" Target="../ink/ink10025.xml"/><Relationship Id="rId2442" Type="http://schemas.openxmlformats.org/officeDocument/2006/relationships/customXml" Target="../ink/ink10143.xml"/><Relationship Id="rId207" Type="http://schemas.openxmlformats.org/officeDocument/2006/relationships/customXml" Target="../ink/ink8946.xml"/><Relationship Id="rId414" Type="http://schemas.openxmlformats.org/officeDocument/2006/relationships/customXml" Target="../ink/ink9054.xml"/><Relationship Id="rId621" Type="http://schemas.openxmlformats.org/officeDocument/2006/relationships/customXml" Target="../ink/ink9162.xml"/><Relationship Id="rId1044" Type="http://schemas.openxmlformats.org/officeDocument/2006/relationships/image" Target="../media/image8153.png"/><Relationship Id="rId1251" Type="http://schemas.openxmlformats.org/officeDocument/2006/relationships/customXml" Target="../ink/ink9488.xml"/><Relationship Id="rId2302" Type="http://schemas.openxmlformats.org/officeDocument/2006/relationships/image" Target="../media/image8718.png"/><Relationship Id="rId1111" Type="http://schemas.openxmlformats.org/officeDocument/2006/relationships/customXml" Target="../ink/ink9413.xml"/><Relationship Id="rId3076" Type="http://schemas.openxmlformats.org/officeDocument/2006/relationships/image" Target="../media/image9051.png"/><Relationship Id="rId1928" Type="http://schemas.openxmlformats.org/officeDocument/2006/relationships/customXml" Target="../ink/ink9864.xml"/><Relationship Id="rId2092" Type="http://schemas.openxmlformats.org/officeDocument/2006/relationships/image" Target="../media/image8621.png"/><Relationship Id="rId271" Type="http://schemas.openxmlformats.org/officeDocument/2006/relationships/customXml" Target="../ink/ink8978.xml"/><Relationship Id="rId3003" Type="http://schemas.openxmlformats.org/officeDocument/2006/relationships/image" Target="../media/image9017.png"/><Relationship Id="rId131" Type="http://schemas.openxmlformats.org/officeDocument/2006/relationships/image" Target="../media/image7777.png"/><Relationship Id="rId2769" Type="http://schemas.openxmlformats.org/officeDocument/2006/relationships/image" Target="../media/image8927.png"/><Relationship Id="rId2976" Type="http://schemas.openxmlformats.org/officeDocument/2006/relationships/customXml" Target="../ink/ink10444.xml"/><Relationship Id="rId948" Type="http://schemas.openxmlformats.org/officeDocument/2006/relationships/customXml" Target="../ink/ink9329.xml"/><Relationship Id="rId1578" Type="http://schemas.openxmlformats.org/officeDocument/2006/relationships/image" Target="../media/image8394.png"/><Relationship Id="rId1785" Type="http://schemas.openxmlformats.org/officeDocument/2006/relationships/customXml" Target="../ink/ink9770.xml"/><Relationship Id="rId1992" Type="http://schemas.openxmlformats.org/officeDocument/2006/relationships/image" Target="../media/image8574.png"/><Relationship Id="rId2629" Type="http://schemas.openxmlformats.org/officeDocument/2006/relationships/customXml" Target="../ink/ink10245.xml"/><Relationship Id="rId2836" Type="http://schemas.openxmlformats.org/officeDocument/2006/relationships/customXml" Target="../ink/ink10351.xml"/><Relationship Id="rId77" Type="http://schemas.openxmlformats.org/officeDocument/2006/relationships/image" Target="../media/image7750.png"/><Relationship Id="rId808" Type="http://schemas.openxmlformats.org/officeDocument/2006/relationships/image" Target="../media/image8088.png"/><Relationship Id="rId1438" Type="http://schemas.openxmlformats.org/officeDocument/2006/relationships/customXml" Target="../ink/ink9593.xml"/><Relationship Id="rId1645" Type="http://schemas.openxmlformats.org/officeDocument/2006/relationships/customXml" Target="../ink/ink9698.xml"/><Relationship Id="rId1852" Type="http://schemas.openxmlformats.org/officeDocument/2006/relationships/image" Target="../media/image8526.png"/><Relationship Id="rId2903" Type="http://schemas.openxmlformats.org/officeDocument/2006/relationships/customXml" Target="../ink/ink10386.xml"/><Relationship Id="rId1505" Type="http://schemas.openxmlformats.org/officeDocument/2006/relationships/customXml" Target="../ink/ink9627.xml"/><Relationship Id="rId1712" Type="http://schemas.openxmlformats.org/officeDocument/2006/relationships/image" Target="../media/image8459.png"/><Relationship Id="rId598" Type="http://schemas.openxmlformats.org/officeDocument/2006/relationships/customXml" Target="../ink/ink9150.xml"/><Relationship Id="rId2279" Type="http://schemas.openxmlformats.org/officeDocument/2006/relationships/customXml" Target="../ink/ink10050.xml"/><Relationship Id="rId2486" Type="http://schemas.openxmlformats.org/officeDocument/2006/relationships/image" Target="../media/image8791.png"/><Relationship Id="rId2693" Type="http://schemas.openxmlformats.org/officeDocument/2006/relationships/customXml" Target="../ink/ink10278.xml"/><Relationship Id="rId458" Type="http://schemas.openxmlformats.org/officeDocument/2006/relationships/customXml" Target="../ink/ink9079.xml"/><Relationship Id="rId665" Type="http://schemas.openxmlformats.org/officeDocument/2006/relationships/image" Target="../media/image8018.png"/><Relationship Id="rId872" Type="http://schemas.openxmlformats.org/officeDocument/2006/relationships/image" Target="../media/image8118.png"/><Relationship Id="rId1088" Type="http://schemas.openxmlformats.org/officeDocument/2006/relationships/image" Target="../media/image8173.png"/><Relationship Id="rId1295" Type="http://schemas.openxmlformats.org/officeDocument/2006/relationships/image" Target="../media/image8268.png"/><Relationship Id="rId2139" Type="http://schemas.openxmlformats.org/officeDocument/2006/relationships/customXml" Target="../ink/ink9973.xml"/><Relationship Id="rId2346" Type="http://schemas.openxmlformats.org/officeDocument/2006/relationships/customXml" Target="../ink/ink10086.xml"/><Relationship Id="rId2553" Type="http://schemas.openxmlformats.org/officeDocument/2006/relationships/customXml" Target="../ink/ink10207.xml"/><Relationship Id="rId2760" Type="http://schemas.openxmlformats.org/officeDocument/2006/relationships/image" Target="../media/image8923.png"/><Relationship Id="rId318" Type="http://schemas.openxmlformats.org/officeDocument/2006/relationships/customXml" Target="../ink/ink9002.xml"/><Relationship Id="rId525" Type="http://schemas.openxmlformats.org/officeDocument/2006/relationships/image" Target="../media/image7949.png"/><Relationship Id="rId732" Type="http://schemas.openxmlformats.org/officeDocument/2006/relationships/image" Target="../media/image8051.png"/><Relationship Id="rId1155" Type="http://schemas.openxmlformats.org/officeDocument/2006/relationships/image" Target="../media/image8204.png"/><Relationship Id="rId1362" Type="http://schemas.openxmlformats.org/officeDocument/2006/relationships/image" Target="../media/image8292.png"/><Relationship Id="rId2206" Type="http://schemas.openxmlformats.org/officeDocument/2006/relationships/customXml" Target="../ink/ink10009.xml"/><Relationship Id="rId2413" Type="http://schemas.openxmlformats.org/officeDocument/2006/relationships/customXml" Target="../ink/ink10127.xml"/><Relationship Id="rId2620" Type="http://schemas.openxmlformats.org/officeDocument/2006/relationships/image" Target="../media/image8854.png"/><Relationship Id="rId1015" Type="http://schemas.openxmlformats.org/officeDocument/2006/relationships/customXml" Target="../ink/ink9363.xml"/><Relationship Id="rId1222" Type="http://schemas.openxmlformats.org/officeDocument/2006/relationships/customXml" Target="../ink/ink9473.xml"/><Relationship Id="rId3047" Type="http://schemas.openxmlformats.org/officeDocument/2006/relationships/image" Target="../media/image9037.png"/><Relationship Id="rId175" Type="http://schemas.openxmlformats.org/officeDocument/2006/relationships/image" Target="../media/image7797.png"/><Relationship Id="rId382" Type="http://schemas.openxmlformats.org/officeDocument/2006/relationships/customXml" Target="../ink/ink9038.xml"/><Relationship Id="rId2063" Type="http://schemas.openxmlformats.org/officeDocument/2006/relationships/image" Target="../media/image8607.png"/><Relationship Id="rId2270" Type="http://schemas.openxmlformats.org/officeDocument/2006/relationships/image" Target="../media/image8703.png"/><Relationship Id="rId3114" Type="http://schemas.openxmlformats.org/officeDocument/2006/relationships/image" Target="../media/image9070.png"/><Relationship Id="rId242" Type="http://schemas.openxmlformats.org/officeDocument/2006/relationships/image" Target="../media/image7825.png"/><Relationship Id="rId2130" Type="http://schemas.openxmlformats.org/officeDocument/2006/relationships/image" Target="../media/image8640.png"/><Relationship Id="rId102" Type="http://schemas.openxmlformats.org/officeDocument/2006/relationships/customXml" Target="../ink/ink8893.xml"/><Relationship Id="rId1689" Type="http://schemas.openxmlformats.org/officeDocument/2006/relationships/image" Target="../media/image8448.png"/><Relationship Id="rId1896" Type="http://schemas.openxmlformats.org/officeDocument/2006/relationships/customXml" Target="../ink/ink9845.xml"/><Relationship Id="rId2947" Type="http://schemas.openxmlformats.org/officeDocument/2006/relationships/customXml" Target="../ink/ink10419.xml"/><Relationship Id="rId919" Type="http://schemas.openxmlformats.org/officeDocument/2006/relationships/image" Target="../media/image5270.png"/><Relationship Id="rId1549" Type="http://schemas.openxmlformats.org/officeDocument/2006/relationships/customXml" Target="../ink/ink9649.xml"/><Relationship Id="rId1756" Type="http://schemas.openxmlformats.org/officeDocument/2006/relationships/customXml" Target="../ink/ink9755.xml"/><Relationship Id="rId1963" Type="http://schemas.openxmlformats.org/officeDocument/2006/relationships/image" Target="../media/image8560.png"/><Relationship Id="rId2807" Type="http://schemas.openxmlformats.org/officeDocument/2006/relationships/customXml" Target="../ink/ink10336.xml"/><Relationship Id="rId48" Type="http://schemas.openxmlformats.org/officeDocument/2006/relationships/customXml" Target="../ink/ink8866.xml"/><Relationship Id="rId1409" Type="http://schemas.openxmlformats.org/officeDocument/2006/relationships/customXml" Target="../ink/ink9577.xml"/><Relationship Id="rId1616" Type="http://schemas.openxmlformats.org/officeDocument/2006/relationships/image" Target="../media/image8412.png"/><Relationship Id="rId1823" Type="http://schemas.openxmlformats.org/officeDocument/2006/relationships/image" Target="../media/image8513.png"/><Relationship Id="rId2597" Type="http://schemas.openxmlformats.org/officeDocument/2006/relationships/customXml" Target="../ink/ink10229.xml"/><Relationship Id="rId569" Type="http://schemas.openxmlformats.org/officeDocument/2006/relationships/image" Target="../media/image7971.png"/><Relationship Id="rId776" Type="http://schemas.openxmlformats.org/officeDocument/2006/relationships/customXml" Target="../ink/ink9241.xml"/><Relationship Id="rId983" Type="http://schemas.openxmlformats.org/officeDocument/2006/relationships/image" Target="../media/image5710.png"/><Relationship Id="rId1199" Type="http://schemas.openxmlformats.org/officeDocument/2006/relationships/image" Target="../media/image8223.png"/><Relationship Id="rId2457" Type="http://schemas.openxmlformats.org/officeDocument/2006/relationships/image" Target="../media/image8780.png"/><Relationship Id="rId2664" Type="http://schemas.openxmlformats.org/officeDocument/2006/relationships/image" Target="../media/image8875.png"/><Relationship Id="rId429" Type="http://schemas.openxmlformats.org/officeDocument/2006/relationships/customXml" Target="../ink/ink9063.xml"/><Relationship Id="rId636" Type="http://schemas.openxmlformats.org/officeDocument/2006/relationships/customXml" Target="../ink/ink9170.xml"/><Relationship Id="rId1059" Type="http://schemas.openxmlformats.org/officeDocument/2006/relationships/image" Target="../media/image8159.png"/><Relationship Id="rId1266" Type="http://schemas.openxmlformats.org/officeDocument/2006/relationships/image" Target="../media/image8255.png"/><Relationship Id="rId1473" Type="http://schemas.openxmlformats.org/officeDocument/2006/relationships/customXml" Target="../ink/ink9611.xml"/><Relationship Id="rId2317" Type="http://schemas.openxmlformats.org/officeDocument/2006/relationships/image" Target="../media/image8725.png"/><Relationship Id="rId2871" Type="http://schemas.openxmlformats.org/officeDocument/2006/relationships/customXml" Target="../ink/ink10369.xml"/><Relationship Id="rId843" Type="http://schemas.openxmlformats.org/officeDocument/2006/relationships/customXml" Target="../ink/ink9275.xml"/><Relationship Id="rId1126" Type="http://schemas.openxmlformats.org/officeDocument/2006/relationships/image" Target="../media/image8191.png"/><Relationship Id="rId1680" Type="http://schemas.openxmlformats.org/officeDocument/2006/relationships/customXml" Target="../ink/ink9716.xml"/><Relationship Id="rId2524" Type="http://schemas.openxmlformats.org/officeDocument/2006/relationships/image" Target="../media/image8806.png"/><Relationship Id="rId2731" Type="http://schemas.openxmlformats.org/officeDocument/2006/relationships/customXml" Target="../ink/ink10297.xml"/><Relationship Id="rId703" Type="http://schemas.openxmlformats.org/officeDocument/2006/relationships/image" Target="../media/image8037.png"/><Relationship Id="rId910" Type="http://schemas.openxmlformats.org/officeDocument/2006/relationships/customXml" Target="../ink/ink9310.xml"/><Relationship Id="rId1333" Type="http://schemas.openxmlformats.org/officeDocument/2006/relationships/customXml" Target="../ink/ink9535.xml"/><Relationship Id="rId1540" Type="http://schemas.openxmlformats.org/officeDocument/2006/relationships/image" Target="../media/image8375.png"/><Relationship Id="rId1400" Type="http://schemas.openxmlformats.org/officeDocument/2006/relationships/customXml" Target="../ink/ink9572.xml"/><Relationship Id="rId286" Type="http://schemas.openxmlformats.org/officeDocument/2006/relationships/image" Target="../media/image7846.png"/><Relationship Id="rId493" Type="http://schemas.openxmlformats.org/officeDocument/2006/relationships/image" Target="../media/image7933.png"/><Relationship Id="rId2174" Type="http://schemas.openxmlformats.org/officeDocument/2006/relationships/image" Target="../media/image8659.png"/><Relationship Id="rId2381" Type="http://schemas.openxmlformats.org/officeDocument/2006/relationships/customXml" Target="../ink/ink10105.xml"/><Relationship Id="rId3018" Type="http://schemas.openxmlformats.org/officeDocument/2006/relationships/customXml" Target="../ink/ink10466.xml"/><Relationship Id="rId146" Type="http://schemas.openxmlformats.org/officeDocument/2006/relationships/customXml" Target="../ink/ink8915.xml"/><Relationship Id="rId353" Type="http://schemas.openxmlformats.org/officeDocument/2006/relationships/customXml" Target="../ink/ink9023.xml"/><Relationship Id="rId560" Type="http://schemas.openxmlformats.org/officeDocument/2006/relationships/customXml" Target="../ink/ink9131.xml"/><Relationship Id="rId1190" Type="http://schemas.openxmlformats.org/officeDocument/2006/relationships/customXml" Target="../ink/ink9456.xml"/><Relationship Id="rId2034" Type="http://schemas.openxmlformats.org/officeDocument/2006/relationships/customXml" Target="../ink/ink9919.xml"/><Relationship Id="rId2241" Type="http://schemas.openxmlformats.org/officeDocument/2006/relationships/customXml" Target="../ink/ink10028.xml"/><Relationship Id="rId213" Type="http://schemas.openxmlformats.org/officeDocument/2006/relationships/customXml" Target="../ink/ink8949.xml"/><Relationship Id="rId420" Type="http://schemas.openxmlformats.org/officeDocument/2006/relationships/image" Target="../media/image7901.png"/><Relationship Id="rId1050" Type="http://schemas.openxmlformats.org/officeDocument/2006/relationships/customXml" Target="../ink/ink9381.xml"/><Relationship Id="rId2101" Type="http://schemas.openxmlformats.org/officeDocument/2006/relationships/customXml" Target="../ink/ink9953.xml"/><Relationship Id="rId1867" Type="http://schemas.openxmlformats.org/officeDocument/2006/relationships/customXml" Target="../ink/ink9816.xml"/><Relationship Id="rId2918" Type="http://schemas.openxmlformats.org/officeDocument/2006/relationships/image" Target="../media/image8998.png"/><Relationship Id="rId1727" Type="http://schemas.openxmlformats.org/officeDocument/2006/relationships/image" Target="../media/image8466.png"/><Relationship Id="rId1934" Type="http://schemas.openxmlformats.org/officeDocument/2006/relationships/image" Target="../media/image8546.png"/><Relationship Id="rId3082" Type="http://schemas.openxmlformats.org/officeDocument/2006/relationships/image" Target="../media/image9054.png"/><Relationship Id="rId19" Type="http://schemas.openxmlformats.org/officeDocument/2006/relationships/image" Target="../media/image7721.png"/><Relationship Id="rId3" Type="http://schemas.openxmlformats.org/officeDocument/2006/relationships/image" Target="../media/image7713.png"/><Relationship Id="rId887" Type="http://schemas.openxmlformats.org/officeDocument/2006/relationships/image" Target="../media/image8125.png"/><Relationship Id="rId2568" Type="http://schemas.openxmlformats.org/officeDocument/2006/relationships/image" Target="../media/image8828.png"/><Relationship Id="rId2775" Type="http://schemas.openxmlformats.org/officeDocument/2006/relationships/image" Target="../media/image8930.png"/><Relationship Id="rId2982" Type="http://schemas.openxmlformats.org/officeDocument/2006/relationships/customXml" Target="../ink/ink10447.xml"/><Relationship Id="rId747" Type="http://schemas.openxmlformats.org/officeDocument/2006/relationships/image" Target="../media/image8058.png"/><Relationship Id="rId954" Type="http://schemas.openxmlformats.org/officeDocument/2006/relationships/customXml" Target="../ink/ink9332.xml"/><Relationship Id="rId1377" Type="http://schemas.openxmlformats.org/officeDocument/2006/relationships/customXml" Target="../ink/ink9559.xml"/><Relationship Id="rId1584" Type="http://schemas.openxmlformats.org/officeDocument/2006/relationships/customXml" Target="../ink/ink9667.xml"/><Relationship Id="rId1791" Type="http://schemas.openxmlformats.org/officeDocument/2006/relationships/customXml" Target="../ink/ink9773.xml"/><Relationship Id="rId2428" Type="http://schemas.openxmlformats.org/officeDocument/2006/relationships/customXml" Target="../ink/ink10136.xml"/><Relationship Id="rId2635" Type="http://schemas.openxmlformats.org/officeDocument/2006/relationships/customXml" Target="../ink/ink10248.xml"/><Relationship Id="rId2842" Type="http://schemas.openxmlformats.org/officeDocument/2006/relationships/customXml" Target="../ink/ink10354.xml"/><Relationship Id="rId83" Type="http://schemas.openxmlformats.org/officeDocument/2006/relationships/image" Target="../media/image7753.png"/><Relationship Id="rId607" Type="http://schemas.openxmlformats.org/officeDocument/2006/relationships/image" Target="../media/image7990.png"/><Relationship Id="rId814" Type="http://schemas.openxmlformats.org/officeDocument/2006/relationships/image" Target="../media/image4887.png"/><Relationship Id="rId1237" Type="http://schemas.openxmlformats.org/officeDocument/2006/relationships/image" Target="../media/image8241.png"/><Relationship Id="rId1444" Type="http://schemas.openxmlformats.org/officeDocument/2006/relationships/image" Target="../media/image8327.png"/><Relationship Id="rId1651" Type="http://schemas.openxmlformats.org/officeDocument/2006/relationships/image" Target="../media/image8429.png"/><Relationship Id="rId2702" Type="http://schemas.openxmlformats.org/officeDocument/2006/relationships/image" Target="../media/image8894.png"/><Relationship Id="rId1304" Type="http://schemas.openxmlformats.org/officeDocument/2006/relationships/customXml" Target="../ink/ink9516.xml"/><Relationship Id="rId1511" Type="http://schemas.openxmlformats.org/officeDocument/2006/relationships/customXml" Target="../ink/ink9630.xml"/><Relationship Id="rId10" Type="http://schemas.openxmlformats.org/officeDocument/2006/relationships/customXml" Target="../ink/ink8847.xml"/><Relationship Id="rId397" Type="http://schemas.openxmlformats.org/officeDocument/2006/relationships/image" Target="../media/image7891.png"/><Relationship Id="rId2078" Type="http://schemas.openxmlformats.org/officeDocument/2006/relationships/customXml" Target="../ink/ink9941.xml"/><Relationship Id="rId2285" Type="http://schemas.openxmlformats.org/officeDocument/2006/relationships/customXml" Target="../ink/ink10053.xml"/><Relationship Id="rId2492" Type="http://schemas.openxmlformats.org/officeDocument/2006/relationships/customXml" Target="../ink/ink10174.xml"/><Relationship Id="rId257" Type="http://schemas.openxmlformats.org/officeDocument/2006/relationships/customXml" Target="../ink/ink8971.xml"/><Relationship Id="rId464" Type="http://schemas.openxmlformats.org/officeDocument/2006/relationships/customXml" Target="../ink/ink9082.xml"/><Relationship Id="rId1094" Type="http://schemas.openxmlformats.org/officeDocument/2006/relationships/customXml" Target="../ink/ink9404.xml"/><Relationship Id="rId2145" Type="http://schemas.openxmlformats.org/officeDocument/2006/relationships/customXml" Target="../ink/ink9976.xml"/><Relationship Id="rId117" Type="http://schemas.openxmlformats.org/officeDocument/2006/relationships/image" Target="../media/image7770.png"/><Relationship Id="rId671" Type="http://schemas.openxmlformats.org/officeDocument/2006/relationships/image" Target="../media/image8021.png"/><Relationship Id="rId2352" Type="http://schemas.openxmlformats.org/officeDocument/2006/relationships/customXml" Target="../ink/ink10089.xml"/><Relationship Id="rId324" Type="http://schemas.openxmlformats.org/officeDocument/2006/relationships/customXml" Target="../ink/ink9005.xml"/><Relationship Id="rId531" Type="http://schemas.openxmlformats.org/officeDocument/2006/relationships/image" Target="../media/image7952.png"/><Relationship Id="rId1161" Type="http://schemas.openxmlformats.org/officeDocument/2006/relationships/customXml" Target="../ink/ink9440.xml"/><Relationship Id="rId2005" Type="http://schemas.openxmlformats.org/officeDocument/2006/relationships/image" Target="../media/image8580.png"/><Relationship Id="rId2212" Type="http://schemas.openxmlformats.org/officeDocument/2006/relationships/customXml" Target="../ink/ink10012.xml"/><Relationship Id="rId1021" Type="http://schemas.openxmlformats.org/officeDocument/2006/relationships/customXml" Target="../ink/ink9366.xml"/><Relationship Id="rId1978" Type="http://schemas.openxmlformats.org/officeDocument/2006/relationships/customXml" Target="../ink/ink9890.xml"/><Relationship Id="rId1838" Type="http://schemas.openxmlformats.org/officeDocument/2006/relationships/image" Target="../media/image8520.png"/><Relationship Id="rId3053" Type="http://schemas.openxmlformats.org/officeDocument/2006/relationships/image" Target="../media/image9040.png"/><Relationship Id="rId181" Type="http://schemas.openxmlformats.org/officeDocument/2006/relationships/image" Target="../media/image7799.png"/><Relationship Id="rId1905" Type="http://schemas.openxmlformats.org/officeDocument/2006/relationships/image" Target="../media/image8532.png"/><Relationship Id="rId998" Type="http://schemas.openxmlformats.org/officeDocument/2006/relationships/customXml" Target="../ink/ink9354.xml"/><Relationship Id="rId2679" Type="http://schemas.openxmlformats.org/officeDocument/2006/relationships/customXml" Target="../ink/ink10271.xml"/><Relationship Id="rId2886" Type="http://schemas.openxmlformats.org/officeDocument/2006/relationships/customXml" Target="../ink/ink10377.xml"/><Relationship Id="rId858" Type="http://schemas.openxmlformats.org/officeDocument/2006/relationships/customXml" Target="../ink/ink9283.xml"/><Relationship Id="rId1488" Type="http://schemas.openxmlformats.org/officeDocument/2006/relationships/image" Target="../media/image8349.png"/><Relationship Id="rId1695" Type="http://schemas.openxmlformats.org/officeDocument/2006/relationships/image" Target="../media/image8451.png"/><Relationship Id="rId2539" Type="http://schemas.openxmlformats.org/officeDocument/2006/relationships/customXml" Target="../ink/ink10200.xml"/><Relationship Id="rId2746" Type="http://schemas.openxmlformats.org/officeDocument/2006/relationships/image" Target="../media/image8916.png"/><Relationship Id="rId2953" Type="http://schemas.openxmlformats.org/officeDocument/2006/relationships/customXml" Target="../ink/ink10425.xml"/><Relationship Id="rId718" Type="http://schemas.openxmlformats.org/officeDocument/2006/relationships/customXml" Target="../ink/ink9211.xml"/><Relationship Id="rId925" Type="http://schemas.openxmlformats.org/officeDocument/2006/relationships/image" Target="../media/image5273.png"/><Relationship Id="rId1348" Type="http://schemas.openxmlformats.org/officeDocument/2006/relationships/customXml" Target="../ink/ink9544.xml"/><Relationship Id="rId1555" Type="http://schemas.openxmlformats.org/officeDocument/2006/relationships/customXml" Target="../ink/ink9652.xml"/><Relationship Id="rId1762" Type="http://schemas.openxmlformats.org/officeDocument/2006/relationships/image" Target="../media/image8483.png"/><Relationship Id="rId2606" Type="http://schemas.openxmlformats.org/officeDocument/2006/relationships/image" Target="../media/image8847.png"/><Relationship Id="rId1208" Type="http://schemas.openxmlformats.org/officeDocument/2006/relationships/customXml" Target="../ink/ink9466.xml"/><Relationship Id="rId1415" Type="http://schemas.openxmlformats.org/officeDocument/2006/relationships/customXml" Target="../ink/ink9581.xml"/><Relationship Id="rId2813" Type="http://schemas.openxmlformats.org/officeDocument/2006/relationships/customXml" Target="../ink/ink10339.xml"/><Relationship Id="rId54" Type="http://schemas.openxmlformats.org/officeDocument/2006/relationships/customXml" Target="../ink/ink8869.xml"/><Relationship Id="rId1622" Type="http://schemas.openxmlformats.org/officeDocument/2006/relationships/image" Target="../media/image8415.png"/><Relationship Id="rId1927" Type="http://schemas.openxmlformats.org/officeDocument/2006/relationships/image" Target="../media/image8543.png"/><Relationship Id="rId3075" Type="http://schemas.openxmlformats.org/officeDocument/2006/relationships/customXml" Target="../ink/ink10496.xml"/><Relationship Id="rId2091" Type="http://schemas.openxmlformats.org/officeDocument/2006/relationships/customXml" Target="../ink/ink9948.xml"/><Relationship Id="rId2189" Type="http://schemas.openxmlformats.org/officeDocument/2006/relationships/image" Target="../media/image8666.png"/><Relationship Id="rId270" Type="http://schemas.openxmlformats.org/officeDocument/2006/relationships/image" Target="../media/image7838.png"/><Relationship Id="rId2396" Type="http://schemas.openxmlformats.org/officeDocument/2006/relationships/image" Target="../media/image8756.png"/><Relationship Id="rId3002" Type="http://schemas.openxmlformats.org/officeDocument/2006/relationships/customXml" Target="../ink/ink10458.xml"/><Relationship Id="rId130" Type="http://schemas.openxmlformats.org/officeDocument/2006/relationships/customXml" Target="../ink/ink8907.xml"/><Relationship Id="rId368" Type="http://schemas.openxmlformats.org/officeDocument/2006/relationships/customXml" Target="../ink/ink9031.xml"/><Relationship Id="rId575" Type="http://schemas.openxmlformats.org/officeDocument/2006/relationships/image" Target="../media/image7974.png"/><Relationship Id="rId782" Type="http://schemas.openxmlformats.org/officeDocument/2006/relationships/customXml" Target="../ink/ink9244.xml"/><Relationship Id="rId2049" Type="http://schemas.openxmlformats.org/officeDocument/2006/relationships/image" Target="../media/image8600.png"/><Relationship Id="rId2256" Type="http://schemas.openxmlformats.org/officeDocument/2006/relationships/customXml" Target="../ink/ink10037.xml"/><Relationship Id="rId2463" Type="http://schemas.openxmlformats.org/officeDocument/2006/relationships/customXml" Target="../ink/ink10155.xml"/><Relationship Id="rId2670" Type="http://schemas.openxmlformats.org/officeDocument/2006/relationships/image" Target="../media/image8878.png"/><Relationship Id="rId228" Type="http://schemas.openxmlformats.org/officeDocument/2006/relationships/image" Target="../media/image7818.png"/><Relationship Id="rId435" Type="http://schemas.openxmlformats.org/officeDocument/2006/relationships/customXml" Target="../ink/ink9066.xml"/><Relationship Id="rId642" Type="http://schemas.openxmlformats.org/officeDocument/2006/relationships/customXml" Target="../ink/ink9173.xml"/><Relationship Id="rId1065" Type="http://schemas.openxmlformats.org/officeDocument/2006/relationships/image" Target="../media/image8162.png"/><Relationship Id="rId1272" Type="http://schemas.openxmlformats.org/officeDocument/2006/relationships/customXml" Target="../ink/ink9499.xml"/><Relationship Id="rId2116" Type="http://schemas.openxmlformats.org/officeDocument/2006/relationships/image" Target="../media/image8633.png"/><Relationship Id="rId2323" Type="http://schemas.openxmlformats.org/officeDocument/2006/relationships/image" Target="../media/image8728.png"/><Relationship Id="rId2530" Type="http://schemas.openxmlformats.org/officeDocument/2006/relationships/image" Target="../media/image8809.png"/><Relationship Id="rId2768" Type="http://schemas.openxmlformats.org/officeDocument/2006/relationships/customXml" Target="../ink/ink10316.xml"/><Relationship Id="rId2975" Type="http://schemas.openxmlformats.org/officeDocument/2006/relationships/image" Target="../media/image9005.png"/><Relationship Id="rId502" Type="http://schemas.openxmlformats.org/officeDocument/2006/relationships/customXml" Target="../ink/ink9102.xml"/><Relationship Id="rId947" Type="http://schemas.openxmlformats.org/officeDocument/2006/relationships/image" Target="../media/image5284.png"/><Relationship Id="rId1132" Type="http://schemas.openxmlformats.org/officeDocument/2006/relationships/image" Target="../media/image8194.png"/><Relationship Id="rId1577" Type="http://schemas.openxmlformats.org/officeDocument/2006/relationships/customXml" Target="../ink/ink9663.xml"/><Relationship Id="rId1784" Type="http://schemas.openxmlformats.org/officeDocument/2006/relationships/image" Target="../media/image8494.png"/><Relationship Id="rId1991" Type="http://schemas.openxmlformats.org/officeDocument/2006/relationships/customXml" Target="../ink/ink9897.xml"/><Relationship Id="rId2628" Type="http://schemas.openxmlformats.org/officeDocument/2006/relationships/image" Target="../media/image8858.png"/><Relationship Id="rId2835" Type="http://schemas.openxmlformats.org/officeDocument/2006/relationships/image" Target="../media/image8959.png"/><Relationship Id="rId76" Type="http://schemas.openxmlformats.org/officeDocument/2006/relationships/customXml" Target="../ink/ink8880.xml"/><Relationship Id="rId807" Type="http://schemas.openxmlformats.org/officeDocument/2006/relationships/customXml" Target="../ink/ink9257.xml"/><Relationship Id="rId1437" Type="http://schemas.openxmlformats.org/officeDocument/2006/relationships/image" Target="../media/image8325.png"/><Relationship Id="rId1644" Type="http://schemas.openxmlformats.org/officeDocument/2006/relationships/image" Target="../media/image8426.png"/><Relationship Id="rId1851" Type="http://schemas.openxmlformats.org/officeDocument/2006/relationships/customXml" Target="../ink/ink9805.xml"/><Relationship Id="rId2902" Type="http://schemas.openxmlformats.org/officeDocument/2006/relationships/customXml" Target="../ink/ink10385.xml"/><Relationship Id="rId3097" Type="http://schemas.openxmlformats.org/officeDocument/2006/relationships/customXml" Target="../ink/ink10507.xml"/><Relationship Id="rId1504" Type="http://schemas.openxmlformats.org/officeDocument/2006/relationships/image" Target="../media/image8357.png"/><Relationship Id="rId1711" Type="http://schemas.openxmlformats.org/officeDocument/2006/relationships/customXml" Target="../ink/ink9732.xml"/><Relationship Id="rId1949" Type="http://schemas.openxmlformats.org/officeDocument/2006/relationships/customXml" Target="../ink/ink9875.xml"/><Relationship Id="rId292" Type="http://schemas.openxmlformats.org/officeDocument/2006/relationships/image" Target="../media/image7848.png"/><Relationship Id="rId1809" Type="http://schemas.openxmlformats.org/officeDocument/2006/relationships/customXml" Target="../ink/ink9782.xml"/><Relationship Id="rId597" Type="http://schemas.openxmlformats.org/officeDocument/2006/relationships/image" Target="../media/image7985.png"/><Relationship Id="rId2180" Type="http://schemas.openxmlformats.org/officeDocument/2006/relationships/image" Target="../media/image8662.png"/><Relationship Id="rId2278" Type="http://schemas.openxmlformats.org/officeDocument/2006/relationships/image" Target="../media/image8706.png"/><Relationship Id="rId2485" Type="http://schemas.openxmlformats.org/officeDocument/2006/relationships/customXml" Target="../ink/ink10169.xml"/><Relationship Id="rId3024" Type="http://schemas.openxmlformats.org/officeDocument/2006/relationships/customXml" Target="../ink/ink10469.xml"/><Relationship Id="rId152" Type="http://schemas.openxmlformats.org/officeDocument/2006/relationships/customXml" Target="../ink/ink8918.xml"/><Relationship Id="rId457" Type="http://schemas.openxmlformats.org/officeDocument/2006/relationships/image" Target="../media/image7917.png"/><Relationship Id="rId1087" Type="http://schemas.openxmlformats.org/officeDocument/2006/relationships/customXml" Target="../ink/ink9400.xml"/><Relationship Id="rId1294" Type="http://schemas.openxmlformats.org/officeDocument/2006/relationships/customXml" Target="../ink/ink9511.xml"/><Relationship Id="rId2040" Type="http://schemas.openxmlformats.org/officeDocument/2006/relationships/customXml" Target="../ink/ink9922.xml"/><Relationship Id="rId2138" Type="http://schemas.openxmlformats.org/officeDocument/2006/relationships/image" Target="../media/image8643.png"/><Relationship Id="rId2692" Type="http://schemas.openxmlformats.org/officeDocument/2006/relationships/image" Target="../media/image8889.png"/><Relationship Id="rId2997" Type="http://schemas.openxmlformats.org/officeDocument/2006/relationships/image" Target="../media/image9014.png"/><Relationship Id="rId664" Type="http://schemas.openxmlformats.org/officeDocument/2006/relationships/customXml" Target="../ink/ink9184.xml"/><Relationship Id="rId871" Type="http://schemas.openxmlformats.org/officeDocument/2006/relationships/customXml" Target="../ink/ink9290.xml"/><Relationship Id="rId969" Type="http://schemas.openxmlformats.org/officeDocument/2006/relationships/image" Target="../media/image5294.png"/><Relationship Id="rId1599" Type="http://schemas.openxmlformats.org/officeDocument/2006/relationships/customXml" Target="../ink/ink9675.xml"/><Relationship Id="rId2345" Type="http://schemas.openxmlformats.org/officeDocument/2006/relationships/customXml" Target="../ink/ink10085.xml"/><Relationship Id="rId2552" Type="http://schemas.openxmlformats.org/officeDocument/2006/relationships/image" Target="../media/image8820.png"/><Relationship Id="rId317" Type="http://schemas.openxmlformats.org/officeDocument/2006/relationships/image" Target="../media/image7860.png"/><Relationship Id="rId524" Type="http://schemas.openxmlformats.org/officeDocument/2006/relationships/customXml" Target="../ink/ink9113.xml"/><Relationship Id="rId731" Type="http://schemas.openxmlformats.org/officeDocument/2006/relationships/customXml" Target="../ink/ink9218.xml"/><Relationship Id="rId1154" Type="http://schemas.openxmlformats.org/officeDocument/2006/relationships/customXml" Target="../ink/ink9436.xml"/><Relationship Id="rId1361" Type="http://schemas.openxmlformats.org/officeDocument/2006/relationships/customXml" Target="../ink/ink9551.xml"/><Relationship Id="rId1459" Type="http://schemas.openxmlformats.org/officeDocument/2006/relationships/customXml" Target="../ink/ink9604.xml"/><Relationship Id="rId2205" Type="http://schemas.openxmlformats.org/officeDocument/2006/relationships/image" Target="../media/image8674.png"/><Relationship Id="rId2412" Type="http://schemas.openxmlformats.org/officeDocument/2006/relationships/image" Target="../media/image4398.png"/><Relationship Id="rId2857" Type="http://schemas.openxmlformats.org/officeDocument/2006/relationships/customXml" Target="../ink/ink10362.xml"/><Relationship Id="rId98" Type="http://schemas.openxmlformats.org/officeDocument/2006/relationships/customXml" Target="../ink/ink8891.xml"/><Relationship Id="rId829" Type="http://schemas.openxmlformats.org/officeDocument/2006/relationships/customXml" Target="../ink/ink9268.xml"/><Relationship Id="rId1014" Type="http://schemas.openxmlformats.org/officeDocument/2006/relationships/image" Target="../media/image8138.png"/><Relationship Id="rId1221" Type="http://schemas.openxmlformats.org/officeDocument/2006/relationships/image" Target="../media/image8234.png"/><Relationship Id="rId1666" Type="http://schemas.openxmlformats.org/officeDocument/2006/relationships/customXml" Target="../ink/ink9709.xml"/><Relationship Id="rId1873" Type="http://schemas.openxmlformats.org/officeDocument/2006/relationships/customXml" Target="../ink/ink9822.xml"/><Relationship Id="rId2717" Type="http://schemas.openxmlformats.org/officeDocument/2006/relationships/customXml" Target="../ink/ink10290.xml"/><Relationship Id="rId2924" Type="http://schemas.openxmlformats.org/officeDocument/2006/relationships/image" Target="../media/image9001.png"/><Relationship Id="rId1319" Type="http://schemas.openxmlformats.org/officeDocument/2006/relationships/customXml" Target="../ink/ink9527.xml"/><Relationship Id="rId1526" Type="http://schemas.openxmlformats.org/officeDocument/2006/relationships/image" Target="../media/image8368.png"/><Relationship Id="rId1733" Type="http://schemas.openxmlformats.org/officeDocument/2006/relationships/image" Target="../media/image8469.png"/><Relationship Id="rId1940" Type="http://schemas.openxmlformats.org/officeDocument/2006/relationships/image" Target="../media/image8549.png"/><Relationship Id="rId25" Type="http://schemas.openxmlformats.org/officeDocument/2006/relationships/image" Target="../media/image7724.png"/><Relationship Id="rId1800" Type="http://schemas.openxmlformats.org/officeDocument/2006/relationships/image" Target="../media/image8502.png"/><Relationship Id="rId3046" Type="http://schemas.openxmlformats.org/officeDocument/2006/relationships/customXml" Target="../ink/ink10481.xml"/><Relationship Id="rId174" Type="http://schemas.openxmlformats.org/officeDocument/2006/relationships/customXml" Target="../ink/ink8929.xml"/><Relationship Id="rId381" Type="http://schemas.openxmlformats.org/officeDocument/2006/relationships/image" Target="../media/image2550.png"/><Relationship Id="rId2062" Type="http://schemas.openxmlformats.org/officeDocument/2006/relationships/customXml" Target="../ink/ink9933.xml"/><Relationship Id="rId3113" Type="http://schemas.openxmlformats.org/officeDocument/2006/relationships/customXml" Target="../ink/ink10515.xml"/><Relationship Id="rId241" Type="http://schemas.openxmlformats.org/officeDocument/2006/relationships/customXml" Target="../ink/ink8963.xml"/><Relationship Id="rId479" Type="http://schemas.openxmlformats.org/officeDocument/2006/relationships/image" Target="../media/image7926.png"/><Relationship Id="rId686" Type="http://schemas.openxmlformats.org/officeDocument/2006/relationships/customXml" Target="../ink/ink9195.xml"/><Relationship Id="rId893" Type="http://schemas.openxmlformats.org/officeDocument/2006/relationships/image" Target="../media/image5258.png"/><Relationship Id="rId2367" Type="http://schemas.openxmlformats.org/officeDocument/2006/relationships/customXml" Target="../ink/ink10097.xml"/><Relationship Id="rId2574" Type="http://schemas.openxmlformats.org/officeDocument/2006/relationships/image" Target="../media/image8831.png"/><Relationship Id="rId2781" Type="http://schemas.openxmlformats.org/officeDocument/2006/relationships/customXml" Target="../ink/ink10323.xml"/><Relationship Id="rId339" Type="http://schemas.openxmlformats.org/officeDocument/2006/relationships/image" Target="../media/image5047.png"/><Relationship Id="rId546" Type="http://schemas.openxmlformats.org/officeDocument/2006/relationships/customXml" Target="../ink/ink9124.xml"/><Relationship Id="rId753" Type="http://schemas.openxmlformats.org/officeDocument/2006/relationships/image" Target="../media/image8061.png"/><Relationship Id="rId1176" Type="http://schemas.openxmlformats.org/officeDocument/2006/relationships/image" Target="../media/image8213.png"/><Relationship Id="rId1383" Type="http://schemas.openxmlformats.org/officeDocument/2006/relationships/image" Target="../media/image8302.png"/><Relationship Id="rId2227" Type="http://schemas.openxmlformats.org/officeDocument/2006/relationships/customXml" Target="../ink/ink10021.xml"/><Relationship Id="rId2434" Type="http://schemas.openxmlformats.org/officeDocument/2006/relationships/customXml" Target="../ink/ink10139.xml"/><Relationship Id="rId2879" Type="http://schemas.openxmlformats.org/officeDocument/2006/relationships/customXml" Target="../ink/ink10373.xml"/><Relationship Id="rId101" Type="http://schemas.openxmlformats.org/officeDocument/2006/relationships/image" Target="../media/image7762.png"/><Relationship Id="rId406" Type="http://schemas.openxmlformats.org/officeDocument/2006/relationships/customXml" Target="../ink/ink9050.xml"/><Relationship Id="rId960" Type="http://schemas.openxmlformats.org/officeDocument/2006/relationships/customXml" Target="../ink/ink9335.xml"/><Relationship Id="rId1036" Type="http://schemas.openxmlformats.org/officeDocument/2006/relationships/image" Target="../media/image8149.png"/><Relationship Id="rId1243" Type="http://schemas.openxmlformats.org/officeDocument/2006/relationships/image" Target="../media/image8244.png"/><Relationship Id="rId1590" Type="http://schemas.openxmlformats.org/officeDocument/2006/relationships/customXml" Target="../ink/ink9670.xml"/><Relationship Id="rId1688" Type="http://schemas.openxmlformats.org/officeDocument/2006/relationships/customXml" Target="../ink/ink9720.xml"/><Relationship Id="rId1895" Type="http://schemas.openxmlformats.org/officeDocument/2006/relationships/customXml" Target="../ink/ink9844.xml"/><Relationship Id="rId2641" Type="http://schemas.openxmlformats.org/officeDocument/2006/relationships/customXml" Target="../ink/ink10251.xml"/><Relationship Id="rId2739" Type="http://schemas.openxmlformats.org/officeDocument/2006/relationships/customXml" Target="../ink/ink10301.xml"/><Relationship Id="rId2946" Type="http://schemas.openxmlformats.org/officeDocument/2006/relationships/customXml" Target="../ink/ink10418.xml"/><Relationship Id="rId613" Type="http://schemas.openxmlformats.org/officeDocument/2006/relationships/customXml" Target="../ink/ink9158.xml"/><Relationship Id="rId820" Type="http://schemas.openxmlformats.org/officeDocument/2006/relationships/image" Target="../media/image8093.png"/><Relationship Id="rId918" Type="http://schemas.openxmlformats.org/officeDocument/2006/relationships/customXml" Target="../ink/ink9314.xml"/><Relationship Id="rId1450" Type="http://schemas.openxmlformats.org/officeDocument/2006/relationships/image" Target="../media/image8330.png"/><Relationship Id="rId1548" Type="http://schemas.openxmlformats.org/officeDocument/2006/relationships/image" Target="../media/image8379.png"/><Relationship Id="rId1755" Type="http://schemas.openxmlformats.org/officeDocument/2006/relationships/image" Target="../media/image8480.png"/><Relationship Id="rId2501" Type="http://schemas.openxmlformats.org/officeDocument/2006/relationships/image" Target="../media/image8796.png"/><Relationship Id="rId1103" Type="http://schemas.openxmlformats.org/officeDocument/2006/relationships/image" Target="../media/image8180.png"/><Relationship Id="rId1310" Type="http://schemas.openxmlformats.org/officeDocument/2006/relationships/customXml" Target="../ink/ink9521.xml"/><Relationship Id="rId1408" Type="http://schemas.openxmlformats.org/officeDocument/2006/relationships/image" Target="../media/image8312.png"/><Relationship Id="rId1962" Type="http://schemas.openxmlformats.org/officeDocument/2006/relationships/customXml" Target="../ink/ink9882.xml"/><Relationship Id="rId2806" Type="http://schemas.openxmlformats.org/officeDocument/2006/relationships/image" Target="../media/image8945.png"/><Relationship Id="rId47" Type="http://schemas.openxmlformats.org/officeDocument/2006/relationships/image" Target="../media/image7735.png"/><Relationship Id="rId1615" Type="http://schemas.openxmlformats.org/officeDocument/2006/relationships/customXml" Target="../ink/ink9683.xml"/><Relationship Id="rId1822" Type="http://schemas.openxmlformats.org/officeDocument/2006/relationships/customXml" Target="../ink/ink9789.xml"/><Relationship Id="rId3068" Type="http://schemas.openxmlformats.org/officeDocument/2006/relationships/image" Target="../media/image9047.png"/><Relationship Id="rId196" Type="http://schemas.openxmlformats.org/officeDocument/2006/relationships/customXml" Target="../ink/ink8940.xml"/><Relationship Id="rId2084" Type="http://schemas.openxmlformats.org/officeDocument/2006/relationships/image" Target="../media/image8617.png"/><Relationship Id="rId2291" Type="http://schemas.openxmlformats.org/officeDocument/2006/relationships/customXml" Target="../ink/ink10056.xml"/><Relationship Id="rId263" Type="http://schemas.openxmlformats.org/officeDocument/2006/relationships/customXml" Target="../ink/ink8974.xml"/><Relationship Id="rId470" Type="http://schemas.openxmlformats.org/officeDocument/2006/relationships/customXml" Target="../ink/ink9086.xml"/><Relationship Id="rId2151" Type="http://schemas.openxmlformats.org/officeDocument/2006/relationships/customXml" Target="../ink/ink9979.xml"/><Relationship Id="rId2389" Type="http://schemas.openxmlformats.org/officeDocument/2006/relationships/customXml" Target="../ink/ink10112.xml"/><Relationship Id="rId2596" Type="http://schemas.openxmlformats.org/officeDocument/2006/relationships/image" Target="../media/image8842.png"/><Relationship Id="rId123" Type="http://schemas.openxmlformats.org/officeDocument/2006/relationships/image" Target="../media/image7773.png"/><Relationship Id="rId330" Type="http://schemas.openxmlformats.org/officeDocument/2006/relationships/image" Target="../media/image7865.png"/><Relationship Id="rId568" Type="http://schemas.openxmlformats.org/officeDocument/2006/relationships/customXml" Target="../ink/ink9135.xml"/><Relationship Id="rId775" Type="http://schemas.openxmlformats.org/officeDocument/2006/relationships/image" Target="../media/image8072.png"/><Relationship Id="rId982" Type="http://schemas.openxmlformats.org/officeDocument/2006/relationships/customXml" Target="../ink/ink9346.xml"/><Relationship Id="rId1198" Type="http://schemas.openxmlformats.org/officeDocument/2006/relationships/customXml" Target="../ink/ink9461.xml"/><Relationship Id="rId2011" Type="http://schemas.openxmlformats.org/officeDocument/2006/relationships/image" Target="../media/image6226.png"/><Relationship Id="rId2249" Type="http://schemas.openxmlformats.org/officeDocument/2006/relationships/image" Target="../media/image8693.png"/><Relationship Id="rId2456" Type="http://schemas.openxmlformats.org/officeDocument/2006/relationships/customXml" Target="../ink/ink10151.xml"/><Relationship Id="rId2663" Type="http://schemas.openxmlformats.org/officeDocument/2006/relationships/customXml" Target="../ink/ink10263.xml"/><Relationship Id="rId2870" Type="http://schemas.openxmlformats.org/officeDocument/2006/relationships/image" Target="../media/image8976.png"/><Relationship Id="rId428" Type="http://schemas.openxmlformats.org/officeDocument/2006/relationships/image" Target="../media/image7904.png"/><Relationship Id="rId635" Type="http://schemas.openxmlformats.org/officeDocument/2006/relationships/image" Target="../media/image8003.png"/><Relationship Id="rId842" Type="http://schemas.openxmlformats.org/officeDocument/2006/relationships/image" Target="../media/image8104.png"/><Relationship Id="rId1058" Type="http://schemas.openxmlformats.org/officeDocument/2006/relationships/customXml" Target="../ink/ink9385.xml"/><Relationship Id="rId1265" Type="http://schemas.openxmlformats.org/officeDocument/2006/relationships/customXml" Target="../ink/ink9495.xml"/><Relationship Id="rId1472" Type="http://schemas.openxmlformats.org/officeDocument/2006/relationships/image" Target="../media/image8341.png"/><Relationship Id="rId2109" Type="http://schemas.openxmlformats.org/officeDocument/2006/relationships/customXml" Target="../ink/ink9957.xml"/><Relationship Id="rId2316" Type="http://schemas.openxmlformats.org/officeDocument/2006/relationships/customXml" Target="../ink/ink10069.xml"/><Relationship Id="rId2523" Type="http://schemas.openxmlformats.org/officeDocument/2006/relationships/customXml" Target="../ink/ink10192.xml"/><Relationship Id="rId2730" Type="http://schemas.openxmlformats.org/officeDocument/2006/relationships/image" Target="../media/image8908.png"/><Relationship Id="rId2968" Type="http://schemas.openxmlformats.org/officeDocument/2006/relationships/customXml" Target="../ink/ink10440.xml"/><Relationship Id="rId702" Type="http://schemas.openxmlformats.org/officeDocument/2006/relationships/customXml" Target="../ink/ink9203.xml"/><Relationship Id="rId1125" Type="http://schemas.openxmlformats.org/officeDocument/2006/relationships/customXml" Target="../ink/ink9420.xml"/><Relationship Id="rId1332" Type="http://schemas.openxmlformats.org/officeDocument/2006/relationships/image" Target="../media/image8280.png"/><Relationship Id="rId1777" Type="http://schemas.openxmlformats.org/officeDocument/2006/relationships/customXml" Target="../ink/ink9766.xml"/><Relationship Id="rId1984" Type="http://schemas.openxmlformats.org/officeDocument/2006/relationships/customXml" Target="../ink/ink9893.xml"/><Relationship Id="rId2828" Type="http://schemas.openxmlformats.org/officeDocument/2006/relationships/customXml" Target="../ink/ink10347.xml"/><Relationship Id="rId69" Type="http://schemas.openxmlformats.org/officeDocument/2006/relationships/image" Target="../media/image7746.png"/><Relationship Id="rId1637" Type="http://schemas.openxmlformats.org/officeDocument/2006/relationships/customXml" Target="../ink/ink9694.xml"/><Relationship Id="rId1844" Type="http://schemas.openxmlformats.org/officeDocument/2006/relationships/image" Target="../media/image8523.png"/><Relationship Id="rId1704" Type="http://schemas.openxmlformats.org/officeDocument/2006/relationships/image" Target="../media/image8455.png"/><Relationship Id="rId285" Type="http://schemas.openxmlformats.org/officeDocument/2006/relationships/customXml" Target="../ink/ink8985.xml"/><Relationship Id="rId1911" Type="http://schemas.openxmlformats.org/officeDocument/2006/relationships/image" Target="../media/image8535.png"/><Relationship Id="rId492" Type="http://schemas.openxmlformats.org/officeDocument/2006/relationships/customXml" Target="../ink/ink9097.xml"/><Relationship Id="rId797" Type="http://schemas.openxmlformats.org/officeDocument/2006/relationships/customXml" Target="../ink/ink9252.xml"/><Relationship Id="rId2173" Type="http://schemas.openxmlformats.org/officeDocument/2006/relationships/customXml" Target="../ink/ink9992.xml"/><Relationship Id="rId2380" Type="http://schemas.openxmlformats.org/officeDocument/2006/relationships/image" Target="../media/image8753.png"/><Relationship Id="rId2478" Type="http://schemas.openxmlformats.org/officeDocument/2006/relationships/customXml" Target="../ink/ink10164.xml"/><Relationship Id="rId3017" Type="http://schemas.openxmlformats.org/officeDocument/2006/relationships/image" Target="../media/image9023.png"/><Relationship Id="rId145" Type="http://schemas.openxmlformats.org/officeDocument/2006/relationships/image" Target="../media/image7784.png"/><Relationship Id="rId352" Type="http://schemas.openxmlformats.org/officeDocument/2006/relationships/image" Target="../media/image7871.png"/><Relationship Id="rId1287" Type="http://schemas.openxmlformats.org/officeDocument/2006/relationships/customXml" Target="../ink/ink9507.xml"/><Relationship Id="rId2033" Type="http://schemas.openxmlformats.org/officeDocument/2006/relationships/image" Target="../media/image8592.png"/><Relationship Id="rId2240" Type="http://schemas.openxmlformats.org/officeDocument/2006/relationships/image" Target="../media/image8690.png"/><Relationship Id="rId2685" Type="http://schemas.openxmlformats.org/officeDocument/2006/relationships/customXml" Target="../ink/ink10274.xml"/><Relationship Id="rId2892" Type="http://schemas.openxmlformats.org/officeDocument/2006/relationships/customXml" Target="../ink/ink10380.xml"/><Relationship Id="rId212" Type="http://schemas.openxmlformats.org/officeDocument/2006/relationships/image" Target="../media/image6342.png"/><Relationship Id="rId657" Type="http://schemas.openxmlformats.org/officeDocument/2006/relationships/image" Target="../media/image8014.png"/><Relationship Id="rId864" Type="http://schemas.openxmlformats.org/officeDocument/2006/relationships/customXml" Target="../ink/ink9286.xml"/><Relationship Id="rId1494" Type="http://schemas.openxmlformats.org/officeDocument/2006/relationships/image" Target="../media/image8352.png"/><Relationship Id="rId1799" Type="http://schemas.openxmlformats.org/officeDocument/2006/relationships/customXml" Target="../ink/ink9777.xml"/><Relationship Id="rId2100" Type="http://schemas.openxmlformats.org/officeDocument/2006/relationships/image" Target="../media/image8625.png"/><Relationship Id="rId2338" Type="http://schemas.openxmlformats.org/officeDocument/2006/relationships/image" Target="../media/image8734.png"/><Relationship Id="rId2545" Type="http://schemas.openxmlformats.org/officeDocument/2006/relationships/customXml" Target="../ink/ink10203.xml"/><Relationship Id="rId2752" Type="http://schemas.openxmlformats.org/officeDocument/2006/relationships/image" Target="../media/image8919.png"/><Relationship Id="rId517" Type="http://schemas.openxmlformats.org/officeDocument/2006/relationships/image" Target="../media/image7945.png"/><Relationship Id="rId724" Type="http://schemas.openxmlformats.org/officeDocument/2006/relationships/customXml" Target="../ink/ink9214.xml"/><Relationship Id="rId931" Type="http://schemas.openxmlformats.org/officeDocument/2006/relationships/image" Target="../media/image5276.png"/><Relationship Id="rId1147" Type="http://schemas.openxmlformats.org/officeDocument/2006/relationships/image" Target="../media/image8200.png"/><Relationship Id="rId1354" Type="http://schemas.openxmlformats.org/officeDocument/2006/relationships/image" Target="../media/image8288.png"/><Relationship Id="rId1561" Type="http://schemas.openxmlformats.org/officeDocument/2006/relationships/customXml" Target="../ink/ink9655.xml"/><Relationship Id="rId2405" Type="http://schemas.openxmlformats.org/officeDocument/2006/relationships/image" Target="../media/image8760.png"/><Relationship Id="rId2612" Type="http://schemas.openxmlformats.org/officeDocument/2006/relationships/image" Target="../media/image8850.png"/><Relationship Id="rId60" Type="http://schemas.openxmlformats.org/officeDocument/2006/relationships/customXml" Target="../ink/ink8872.xml"/><Relationship Id="rId1007" Type="http://schemas.openxmlformats.org/officeDocument/2006/relationships/customXml" Target="../ink/ink9359.xml"/><Relationship Id="rId1214" Type="http://schemas.openxmlformats.org/officeDocument/2006/relationships/customXml" Target="../ink/ink9469.xml"/><Relationship Id="rId1421" Type="http://schemas.openxmlformats.org/officeDocument/2006/relationships/customXml" Target="../ink/ink9584.xml"/><Relationship Id="rId1659" Type="http://schemas.openxmlformats.org/officeDocument/2006/relationships/image" Target="../media/image8433.png"/><Relationship Id="rId1866" Type="http://schemas.openxmlformats.org/officeDocument/2006/relationships/customXml" Target="../ink/ink9815.xml"/><Relationship Id="rId2917" Type="http://schemas.openxmlformats.org/officeDocument/2006/relationships/customXml" Target="../ink/ink10394.xml"/><Relationship Id="rId3081" Type="http://schemas.openxmlformats.org/officeDocument/2006/relationships/customXml" Target="../ink/ink10499.xml"/><Relationship Id="rId1519" Type="http://schemas.openxmlformats.org/officeDocument/2006/relationships/customXml" Target="../ink/ink9634.xml"/><Relationship Id="rId1726" Type="http://schemas.openxmlformats.org/officeDocument/2006/relationships/customXml" Target="../ink/ink9740.xml"/><Relationship Id="rId1933" Type="http://schemas.openxmlformats.org/officeDocument/2006/relationships/customXml" Target="../ink/ink9867.xml"/><Relationship Id="rId18" Type="http://schemas.openxmlformats.org/officeDocument/2006/relationships/customXml" Target="../ink/ink8851.xml"/><Relationship Id="rId2195" Type="http://schemas.openxmlformats.org/officeDocument/2006/relationships/image" Target="../media/image8669.png"/><Relationship Id="rId3039" Type="http://schemas.openxmlformats.org/officeDocument/2006/relationships/customXml" Target="../ink/ink10477.xml"/><Relationship Id="rId167" Type="http://schemas.openxmlformats.org/officeDocument/2006/relationships/image" Target="../media/image7793.png"/><Relationship Id="rId374" Type="http://schemas.openxmlformats.org/officeDocument/2006/relationships/customXml" Target="../ink/ink9034.xml"/><Relationship Id="rId581" Type="http://schemas.openxmlformats.org/officeDocument/2006/relationships/image" Target="../media/image7977.png"/><Relationship Id="rId2055" Type="http://schemas.openxmlformats.org/officeDocument/2006/relationships/image" Target="../media/image8603.png"/><Relationship Id="rId2262" Type="http://schemas.openxmlformats.org/officeDocument/2006/relationships/customXml" Target="../ink/ink10040.xml"/><Relationship Id="rId3106" Type="http://schemas.openxmlformats.org/officeDocument/2006/relationships/image" Target="../media/image9066.png"/><Relationship Id="rId234" Type="http://schemas.openxmlformats.org/officeDocument/2006/relationships/image" Target="../media/image7821.png"/><Relationship Id="rId679" Type="http://schemas.openxmlformats.org/officeDocument/2006/relationships/image" Target="../media/image8025.png"/><Relationship Id="rId886" Type="http://schemas.openxmlformats.org/officeDocument/2006/relationships/customXml" Target="../ink/ink9298.xml"/><Relationship Id="rId2567" Type="http://schemas.openxmlformats.org/officeDocument/2006/relationships/customXml" Target="../ink/ink10214.xml"/><Relationship Id="rId2774" Type="http://schemas.openxmlformats.org/officeDocument/2006/relationships/customXml" Target="../ink/ink10319.xml"/><Relationship Id="rId2" Type="http://schemas.openxmlformats.org/officeDocument/2006/relationships/customXml" Target="../ink/ink8843.xml"/><Relationship Id="rId441" Type="http://schemas.openxmlformats.org/officeDocument/2006/relationships/image" Target="../media/image7910.png"/><Relationship Id="rId539" Type="http://schemas.openxmlformats.org/officeDocument/2006/relationships/image" Target="../media/image7956.png"/><Relationship Id="rId746" Type="http://schemas.openxmlformats.org/officeDocument/2006/relationships/customXml" Target="../ink/ink9226.xml"/><Relationship Id="rId1071" Type="http://schemas.openxmlformats.org/officeDocument/2006/relationships/image" Target="../media/image8165.png"/><Relationship Id="rId1169" Type="http://schemas.openxmlformats.org/officeDocument/2006/relationships/customXml" Target="../ink/ink9445.xml"/><Relationship Id="rId1376" Type="http://schemas.openxmlformats.org/officeDocument/2006/relationships/image" Target="../media/image8299.png"/><Relationship Id="rId1583" Type="http://schemas.openxmlformats.org/officeDocument/2006/relationships/customXml" Target="../ink/ink9666.xml"/><Relationship Id="rId2122" Type="http://schemas.openxmlformats.org/officeDocument/2006/relationships/image" Target="../media/image8636.png"/><Relationship Id="rId2427" Type="http://schemas.openxmlformats.org/officeDocument/2006/relationships/customXml" Target="../ink/ink10135.xml"/><Relationship Id="rId2981" Type="http://schemas.openxmlformats.org/officeDocument/2006/relationships/image" Target="../media/image9008.png"/><Relationship Id="rId301" Type="http://schemas.openxmlformats.org/officeDocument/2006/relationships/customXml" Target="../ink/ink8993.xml"/><Relationship Id="rId953" Type="http://schemas.openxmlformats.org/officeDocument/2006/relationships/image" Target="../media/image5287.png"/><Relationship Id="rId1029" Type="http://schemas.openxmlformats.org/officeDocument/2006/relationships/customXml" Target="../ink/ink9370.xml"/><Relationship Id="rId1236" Type="http://schemas.openxmlformats.org/officeDocument/2006/relationships/customXml" Target="../ink/ink9480.xml"/><Relationship Id="rId1790" Type="http://schemas.openxmlformats.org/officeDocument/2006/relationships/image" Target="../media/image8497.png"/><Relationship Id="rId1888" Type="http://schemas.openxmlformats.org/officeDocument/2006/relationships/customXml" Target="../ink/ink9837.xml"/><Relationship Id="rId2634" Type="http://schemas.openxmlformats.org/officeDocument/2006/relationships/image" Target="../media/image8861.png"/><Relationship Id="rId2841" Type="http://schemas.openxmlformats.org/officeDocument/2006/relationships/image" Target="../media/image8962.png"/><Relationship Id="rId2939" Type="http://schemas.openxmlformats.org/officeDocument/2006/relationships/customXml" Target="../ink/ink10411.xml"/><Relationship Id="rId82" Type="http://schemas.openxmlformats.org/officeDocument/2006/relationships/customXml" Target="../ink/ink8883.xml"/><Relationship Id="rId606" Type="http://schemas.openxmlformats.org/officeDocument/2006/relationships/customXml" Target="../ink/ink9154.xml"/><Relationship Id="rId813" Type="http://schemas.openxmlformats.org/officeDocument/2006/relationships/customXml" Target="../ink/ink9260.xml"/><Relationship Id="rId1443" Type="http://schemas.openxmlformats.org/officeDocument/2006/relationships/customXml" Target="../ink/ink9596.xml"/><Relationship Id="rId1650" Type="http://schemas.openxmlformats.org/officeDocument/2006/relationships/customXml" Target="../ink/ink9701.xml"/><Relationship Id="rId1748" Type="http://schemas.openxmlformats.org/officeDocument/2006/relationships/customXml" Target="../ink/ink9751.xml"/><Relationship Id="rId2701" Type="http://schemas.openxmlformats.org/officeDocument/2006/relationships/customXml" Target="../ink/ink10282.xml"/><Relationship Id="rId1303" Type="http://schemas.openxmlformats.org/officeDocument/2006/relationships/image" Target="../media/image8271.png"/><Relationship Id="rId1510" Type="http://schemas.openxmlformats.org/officeDocument/2006/relationships/image" Target="../media/image8360.png"/><Relationship Id="rId1955" Type="http://schemas.openxmlformats.org/officeDocument/2006/relationships/image" Target="../media/image8556.png"/><Relationship Id="rId1608" Type="http://schemas.openxmlformats.org/officeDocument/2006/relationships/image" Target="../media/image8408.png"/><Relationship Id="rId1815" Type="http://schemas.openxmlformats.org/officeDocument/2006/relationships/customXml" Target="../ink/ink9785.xml"/><Relationship Id="rId3030" Type="http://schemas.openxmlformats.org/officeDocument/2006/relationships/image" Target="../media/image9029.png"/><Relationship Id="rId189" Type="http://schemas.openxmlformats.org/officeDocument/2006/relationships/image" Target="../media/image7801.png"/><Relationship Id="rId396" Type="http://schemas.openxmlformats.org/officeDocument/2006/relationships/customXml" Target="../ink/ink9045.xml"/><Relationship Id="rId2077" Type="http://schemas.openxmlformats.org/officeDocument/2006/relationships/image" Target="../media/image8614.png"/><Relationship Id="rId2284" Type="http://schemas.openxmlformats.org/officeDocument/2006/relationships/image" Target="../media/image8709.png"/><Relationship Id="rId2491" Type="http://schemas.openxmlformats.org/officeDocument/2006/relationships/customXml" Target="../ink/ink10173.xml"/><Relationship Id="rId256" Type="http://schemas.openxmlformats.org/officeDocument/2006/relationships/image" Target="../media/image7831.png"/><Relationship Id="rId463" Type="http://schemas.openxmlformats.org/officeDocument/2006/relationships/image" Target="../media/image7919.png"/><Relationship Id="rId670" Type="http://schemas.openxmlformats.org/officeDocument/2006/relationships/customXml" Target="../ink/ink9187.xml"/><Relationship Id="rId1093" Type="http://schemas.openxmlformats.org/officeDocument/2006/relationships/image" Target="../media/image8175.png"/><Relationship Id="rId2144" Type="http://schemas.openxmlformats.org/officeDocument/2006/relationships/image" Target="../media/image8646.png"/><Relationship Id="rId2351" Type="http://schemas.openxmlformats.org/officeDocument/2006/relationships/image" Target="../media/image8740.png"/><Relationship Id="rId2589" Type="http://schemas.openxmlformats.org/officeDocument/2006/relationships/customXml" Target="../ink/ink10225.xml"/><Relationship Id="rId2796" Type="http://schemas.openxmlformats.org/officeDocument/2006/relationships/image" Target="../media/image8940.png"/><Relationship Id="rId116" Type="http://schemas.openxmlformats.org/officeDocument/2006/relationships/customXml" Target="../ink/ink8900.xml"/><Relationship Id="rId323" Type="http://schemas.openxmlformats.org/officeDocument/2006/relationships/image" Target="../media/image4441.png"/><Relationship Id="rId530" Type="http://schemas.openxmlformats.org/officeDocument/2006/relationships/customXml" Target="../ink/ink9116.xml"/><Relationship Id="rId768" Type="http://schemas.openxmlformats.org/officeDocument/2006/relationships/customXml" Target="../ink/ink9237.xml"/><Relationship Id="rId975" Type="http://schemas.openxmlformats.org/officeDocument/2006/relationships/image" Target="../media/image5706.png"/><Relationship Id="rId1160" Type="http://schemas.openxmlformats.org/officeDocument/2006/relationships/customXml" Target="../ink/ink9439.xml"/><Relationship Id="rId1398" Type="http://schemas.openxmlformats.org/officeDocument/2006/relationships/customXml" Target="../ink/ink9571.xml"/><Relationship Id="rId2004" Type="http://schemas.openxmlformats.org/officeDocument/2006/relationships/customXml" Target="../ink/ink9904.xml"/><Relationship Id="rId2211" Type="http://schemas.openxmlformats.org/officeDocument/2006/relationships/image" Target="../media/image8677.png"/><Relationship Id="rId2449" Type="http://schemas.openxmlformats.org/officeDocument/2006/relationships/customXml" Target="../ink/ink10147.xml"/><Relationship Id="rId2656" Type="http://schemas.openxmlformats.org/officeDocument/2006/relationships/customXml" Target="../ink/ink10259.xml"/><Relationship Id="rId2863" Type="http://schemas.openxmlformats.org/officeDocument/2006/relationships/customXml" Target="../ink/ink10365.xml"/><Relationship Id="rId628" Type="http://schemas.openxmlformats.org/officeDocument/2006/relationships/customXml" Target="../ink/ink9166.xml"/><Relationship Id="rId835" Type="http://schemas.openxmlformats.org/officeDocument/2006/relationships/customXml" Target="../ink/ink9271.xml"/><Relationship Id="rId1258" Type="http://schemas.openxmlformats.org/officeDocument/2006/relationships/image" Target="../media/image8251.png"/><Relationship Id="rId1465" Type="http://schemas.openxmlformats.org/officeDocument/2006/relationships/customXml" Target="../ink/ink9607.xml"/><Relationship Id="rId1672" Type="http://schemas.openxmlformats.org/officeDocument/2006/relationships/customXml" Target="../ink/ink9712.xml"/><Relationship Id="rId2309" Type="http://schemas.openxmlformats.org/officeDocument/2006/relationships/image" Target="../media/image8721.png"/><Relationship Id="rId2516" Type="http://schemas.openxmlformats.org/officeDocument/2006/relationships/image" Target="../media/image8802.png"/><Relationship Id="rId2723" Type="http://schemas.openxmlformats.org/officeDocument/2006/relationships/customXml" Target="../ink/ink10293.xml"/><Relationship Id="rId1020" Type="http://schemas.openxmlformats.org/officeDocument/2006/relationships/image" Target="../media/image8141.png"/><Relationship Id="rId1118" Type="http://schemas.openxmlformats.org/officeDocument/2006/relationships/image" Target="../media/image8187.png"/><Relationship Id="rId1325" Type="http://schemas.openxmlformats.org/officeDocument/2006/relationships/customXml" Target="../ink/ink9531.xml"/><Relationship Id="rId1532" Type="http://schemas.openxmlformats.org/officeDocument/2006/relationships/image" Target="../media/image8371.png"/><Relationship Id="rId1977" Type="http://schemas.openxmlformats.org/officeDocument/2006/relationships/image" Target="../media/image8567.png"/><Relationship Id="rId2930" Type="http://schemas.openxmlformats.org/officeDocument/2006/relationships/customXml" Target="../ink/ink10402.xml"/><Relationship Id="rId902" Type="http://schemas.openxmlformats.org/officeDocument/2006/relationships/customXml" Target="../ink/ink9306.xml"/><Relationship Id="rId1837" Type="http://schemas.openxmlformats.org/officeDocument/2006/relationships/customXml" Target="../ink/ink9797.xml"/><Relationship Id="rId31" Type="http://schemas.openxmlformats.org/officeDocument/2006/relationships/image" Target="../media/image7727.png"/><Relationship Id="rId2099" Type="http://schemas.openxmlformats.org/officeDocument/2006/relationships/customXml" Target="../ink/ink9952.xml"/><Relationship Id="rId3052" Type="http://schemas.openxmlformats.org/officeDocument/2006/relationships/customXml" Target="../ink/ink10484.xml"/><Relationship Id="rId180" Type="http://schemas.openxmlformats.org/officeDocument/2006/relationships/customXml" Target="../ink/ink8932.xml"/><Relationship Id="rId278" Type="http://schemas.openxmlformats.org/officeDocument/2006/relationships/image" Target="../media/image7842.png"/><Relationship Id="rId1904" Type="http://schemas.openxmlformats.org/officeDocument/2006/relationships/customXml" Target="../ink/ink9852.xml"/><Relationship Id="rId485" Type="http://schemas.openxmlformats.org/officeDocument/2006/relationships/image" Target="../media/image7929.png"/><Relationship Id="rId692" Type="http://schemas.openxmlformats.org/officeDocument/2006/relationships/customXml" Target="../ink/ink9198.xml"/><Relationship Id="rId2166" Type="http://schemas.openxmlformats.org/officeDocument/2006/relationships/image" Target="../media/image8656.png"/><Relationship Id="rId2373" Type="http://schemas.openxmlformats.org/officeDocument/2006/relationships/image" Target="../media/image8750.png"/><Relationship Id="rId2580" Type="http://schemas.openxmlformats.org/officeDocument/2006/relationships/image" Target="../media/image8834.png"/><Relationship Id="rId138" Type="http://schemas.openxmlformats.org/officeDocument/2006/relationships/customXml" Target="../ink/ink8911.xml"/><Relationship Id="rId345" Type="http://schemas.openxmlformats.org/officeDocument/2006/relationships/customXml" Target="../ink/ink9018.xml"/><Relationship Id="rId552" Type="http://schemas.openxmlformats.org/officeDocument/2006/relationships/customXml" Target="../ink/ink9127.xml"/><Relationship Id="rId997" Type="http://schemas.openxmlformats.org/officeDocument/2006/relationships/image" Target="../media/image8130.png"/><Relationship Id="rId1182" Type="http://schemas.openxmlformats.org/officeDocument/2006/relationships/image" Target="../media/image8216.png"/><Relationship Id="rId2026" Type="http://schemas.openxmlformats.org/officeDocument/2006/relationships/customXml" Target="../ink/ink9915.xml"/><Relationship Id="rId2233" Type="http://schemas.openxmlformats.org/officeDocument/2006/relationships/customXml" Target="../ink/ink10024.xml"/><Relationship Id="rId2440" Type="http://schemas.openxmlformats.org/officeDocument/2006/relationships/customXml" Target="../ink/ink10142.xml"/><Relationship Id="rId2678" Type="http://schemas.openxmlformats.org/officeDocument/2006/relationships/image" Target="../media/image8882.png"/><Relationship Id="rId2885" Type="http://schemas.openxmlformats.org/officeDocument/2006/relationships/image" Target="../media/image8983.png"/><Relationship Id="rId205" Type="http://schemas.openxmlformats.org/officeDocument/2006/relationships/image" Target="../media/image7809.png"/><Relationship Id="rId412" Type="http://schemas.openxmlformats.org/officeDocument/2006/relationships/customXml" Target="../ink/ink9053.xml"/><Relationship Id="rId857" Type="http://schemas.openxmlformats.org/officeDocument/2006/relationships/image" Target="../media/image8111.png"/><Relationship Id="rId1042" Type="http://schemas.openxmlformats.org/officeDocument/2006/relationships/image" Target="../media/image8152.png"/><Relationship Id="rId1487" Type="http://schemas.openxmlformats.org/officeDocument/2006/relationships/customXml" Target="../ink/ink9618.xml"/><Relationship Id="rId1694" Type="http://schemas.openxmlformats.org/officeDocument/2006/relationships/customXml" Target="../ink/ink9723.xml"/><Relationship Id="rId2300" Type="http://schemas.openxmlformats.org/officeDocument/2006/relationships/image" Target="../media/image8717.png"/><Relationship Id="rId2538" Type="http://schemas.openxmlformats.org/officeDocument/2006/relationships/image" Target="../media/image8813.png"/><Relationship Id="rId2745" Type="http://schemas.openxmlformats.org/officeDocument/2006/relationships/customXml" Target="../ink/ink10304.xml"/><Relationship Id="rId2952" Type="http://schemas.openxmlformats.org/officeDocument/2006/relationships/customXml" Target="../ink/ink10424.xml"/><Relationship Id="rId717" Type="http://schemas.openxmlformats.org/officeDocument/2006/relationships/image" Target="../media/image8044.png"/><Relationship Id="rId924" Type="http://schemas.openxmlformats.org/officeDocument/2006/relationships/customXml" Target="../ink/ink9317.xml"/><Relationship Id="rId1347" Type="http://schemas.openxmlformats.org/officeDocument/2006/relationships/image" Target="../media/image8285.png"/><Relationship Id="rId1554" Type="http://schemas.openxmlformats.org/officeDocument/2006/relationships/image" Target="../media/image8382.png"/><Relationship Id="rId1761" Type="http://schemas.openxmlformats.org/officeDocument/2006/relationships/customXml" Target="../ink/ink9758.xml"/><Relationship Id="rId1999" Type="http://schemas.openxmlformats.org/officeDocument/2006/relationships/customXml" Target="../ink/ink9901.xml"/><Relationship Id="rId2605" Type="http://schemas.openxmlformats.org/officeDocument/2006/relationships/customXml" Target="../ink/ink10233.xml"/><Relationship Id="rId2812" Type="http://schemas.openxmlformats.org/officeDocument/2006/relationships/image" Target="../media/image8948.png"/><Relationship Id="rId53" Type="http://schemas.openxmlformats.org/officeDocument/2006/relationships/image" Target="../media/image7738.png"/><Relationship Id="rId1207" Type="http://schemas.openxmlformats.org/officeDocument/2006/relationships/image" Target="../media/image8227.png"/><Relationship Id="rId1414" Type="http://schemas.openxmlformats.org/officeDocument/2006/relationships/image" Target="../media/image8314.png"/><Relationship Id="rId1621" Type="http://schemas.openxmlformats.org/officeDocument/2006/relationships/customXml" Target="../ink/ink9686.xml"/><Relationship Id="rId1859" Type="http://schemas.openxmlformats.org/officeDocument/2006/relationships/customXml" Target="../ink/ink9809.xml"/><Relationship Id="rId3074" Type="http://schemas.openxmlformats.org/officeDocument/2006/relationships/image" Target="../media/image9050.png"/><Relationship Id="rId1719" Type="http://schemas.openxmlformats.org/officeDocument/2006/relationships/image" Target="../media/image8462.png"/><Relationship Id="rId1926" Type="http://schemas.openxmlformats.org/officeDocument/2006/relationships/customXml" Target="../ink/ink9863.xml"/><Relationship Id="rId2090" Type="http://schemas.openxmlformats.org/officeDocument/2006/relationships/image" Target="../media/image8620.png"/><Relationship Id="rId2188" Type="http://schemas.openxmlformats.org/officeDocument/2006/relationships/customXml" Target="../ink/ink10000.xml"/><Relationship Id="rId2395" Type="http://schemas.openxmlformats.org/officeDocument/2006/relationships/customXml" Target="../ink/ink10117.xml"/><Relationship Id="rId367" Type="http://schemas.openxmlformats.org/officeDocument/2006/relationships/image" Target="../media/image7878.png"/><Relationship Id="rId574" Type="http://schemas.openxmlformats.org/officeDocument/2006/relationships/customXml" Target="../ink/ink9138.xml"/><Relationship Id="rId2048" Type="http://schemas.openxmlformats.org/officeDocument/2006/relationships/customXml" Target="../ink/ink9926.xml"/><Relationship Id="rId2255" Type="http://schemas.openxmlformats.org/officeDocument/2006/relationships/image" Target="../media/image8696.png"/><Relationship Id="rId3001" Type="http://schemas.openxmlformats.org/officeDocument/2006/relationships/image" Target="../media/image9016.png"/><Relationship Id="rId227" Type="http://schemas.openxmlformats.org/officeDocument/2006/relationships/customXml" Target="../ink/ink8956.xml"/><Relationship Id="rId781" Type="http://schemas.openxmlformats.org/officeDocument/2006/relationships/image" Target="../media/image8075.png"/><Relationship Id="rId879" Type="http://schemas.openxmlformats.org/officeDocument/2006/relationships/customXml" Target="../ink/ink9294.xml"/><Relationship Id="rId2462" Type="http://schemas.openxmlformats.org/officeDocument/2006/relationships/image" Target="../media/image8782.png"/><Relationship Id="rId2767" Type="http://schemas.openxmlformats.org/officeDocument/2006/relationships/image" Target="../media/image8926.png"/><Relationship Id="rId434" Type="http://schemas.openxmlformats.org/officeDocument/2006/relationships/image" Target="../media/image7907.png"/><Relationship Id="rId641" Type="http://schemas.openxmlformats.org/officeDocument/2006/relationships/image" Target="../media/image8006.png"/><Relationship Id="rId739" Type="http://schemas.openxmlformats.org/officeDocument/2006/relationships/customXml" Target="../ink/ink9222.xml"/><Relationship Id="rId1064" Type="http://schemas.openxmlformats.org/officeDocument/2006/relationships/customXml" Target="../ink/ink9388.xml"/><Relationship Id="rId1271" Type="http://schemas.openxmlformats.org/officeDocument/2006/relationships/image" Target="../media/image8257.png"/><Relationship Id="rId1369" Type="http://schemas.openxmlformats.org/officeDocument/2006/relationships/customXml" Target="../ink/ink9555.xml"/><Relationship Id="rId1576" Type="http://schemas.openxmlformats.org/officeDocument/2006/relationships/image" Target="../media/image8393.png"/><Relationship Id="rId2115" Type="http://schemas.openxmlformats.org/officeDocument/2006/relationships/customXml" Target="../ink/ink9960.xml"/><Relationship Id="rId2322" Type="http://schemas.openxmlformats.org/officeDocument/2006/relationships/customXml" Target="../ink/ink10072.xml"/><Relationship Id="rId2974" Type="http://schemas.openxmlformats.org/officeDocument/2006/relationships/customXml" Target="../ink/ink10443.xml"/><Relationship Id="rId501" Type="http://schemas.openxmlformats.org/officeDocument/2006/relationships/image" Target="../media/image7937.png"/><Relationship Id="rId946" Type="http://schemas.openxmlformats.org/officeDocument/2006/relationships/customXml" Target="../ink/ink9328.xml"/><Relationship Id="rId1131" Type="http://schemas.openxmlformats.org/officeDocument/2006/relationships/customXml" Target="../ink/ink9423.xml"/><Relationship Id="rId1229" Type="http://schemas.openxmlformats.org/officeDocument/2006/relationships/image" Target="../media/image8237.png"/><Relationship Id="rId1783" Type="http://schemas.openxmlformats.org/officeDocument/2006/relationships/customXml" Target="../ink/ink9769.xml"/><Relationship Id="rId1990" Type="http://schemas.openxmlformats.org/officeDocument/2006/relationships/image" Target="../media/image8573.png"/><Relationship Id="rId2627" Type="http://schemas.openxmlformats.org/officeDocument/2006/relationships/customXml" Target="../ink/ink10244.xml"/><Relationship Id="rId2834" Type="http://schemas.openxmlformats.org/officeDocument/2006/relationships/customXml" Target="../ink/ink10350.xml"/><Relationship Id="rId75" Type="http://schemas.openxmlformats.org/officeDocument/2006/relationships/image" Target="../media/image7749.png"/><Relationship Id="rId806" Type="http://schemas.openxmlformats.org/officeDocument/2006/relationships/image" Target="../media/image8087.png"/><Relationship Id="rId1436" Type="http://schemas.openxmlformats.org/officeDocument/2006/relationships/customXml" Target="../ink/ink9592.xml"/><Relationship Id="rId1643" Type="http://schemas.openxmlformats.org/officeDocument/2006/relationships/customXml" Target="../ink/ink9697.xml"/><Relationship Id="rId1850" Type="http://schemas.openxmlformats.org/officeDocument/2006/relationships/customXml" Target="../ink/ink9804.xml"/><Relationship Id="rId2901" Type="http://schemas.openxmlformats.org/officeDocument/2006/relationships/image" Target="../media/image8991.png"/><Relationship Id="rId3096" Type="http://schemas.openxmlformats.org/officeDocument/2006/relationships/image" Target="../media/image9061.png"/><Relationship Id="rId1503" Type="http://schemas.openxmlformats.org/officeDocument/2006/relationships/customXml" Target="../ink/ink9626.xml"/><Relationship Id="rId1710" Type="http://schemas.openxmlformats.org/officeDocument/2006/relationships/image" Target="../media/image8458.png"/><Relationship Id="rId1948" Type="http://schemas.openxmlformats.org/officeDocument/2006/relationships/image" Target="../media/image8553.png"/><Relationship Id="rId291" Type="http://schemas.openxmlformats.org/officeDocument/2006/relationships/customXml" Target="../ink/ink8988.xml"/><Relationship Id="rId1808" Type="http://schemas.openxmlformats.org/officeDocument/2006/relationships/image" Target="../media/image8506.png"/><Relationship Id="rId3023" Type="http://schemas.openxmlformats.org/officeDocument/2006/relationships/image" Target="../media/image9026.png"/><Relationship Id="rId151" Type="http://schemas.openxmlformats.org/officeDocument/2006/relationships/image" Target="../media/image3493.png"/><Relationship Id="rId389" Type="http://schemas.openxmlformats.org/officeDocument/2006/relationships/image" Target="../media/image7887.png"/><Relationship Id="rId596" Type="http://schemas.openxmlformats.org/officeDocument/2006/relationships/customXml" Target="../ink/ink9149.xml"/><Relationship Id="rId2277" Type="http://schemas.openxmlformats.org/officeDocument/2006/relationships/customXml" Target="../ink/ink10049.xml"/><Relationship Id="rId2484" Type="http://schemas.openxmlformats.org/officeDocument/2006/relationships/customXml" Target="../ink/ink10168.xml"/><Relationship Id="rId2691" Type="http://schemas.openxmlformats.org/officeDocument/2006/relationships/customXml" Target="../ink/ink10277.xml"/><Relationship Id="rId249" Type="http://schemas.openxmlformats.org/officeDocument/2006/relationships/customXml" Target="../ink/ink8967.xml"/><Relationship Id="rId456" Type="http://schemas.openxmlformats.org/officeDocument/2006/relationships/customXml" Target="../ink/ink9078.xml"/><Relationship Id="rId663" Type="http://schemas.openxmlformats.org/officeDocument/2006/relationships/image" Target="../media/image8017.png"/><Relationship Id="rId870" Type="http://schemas.openxmlformats.org/officeDocument/2006/relationships/image" Target="../media/image8117.png"/><Relationship Id="rId1086" Type="http://schemas.openxmlformats.org/officeDocument/2006/relationships/image" Target="../media/image8172.png"/><Relationship Id="rId1293" Type="http://schemas.openxmlformats.org/officeDocument/2006/relationships/image" Target="../media/image8267.png"/><Relationship Id="rId2137" Type="http://schemas.openxmlformats.org/officeDocument/2006/relationships/customXml" Target="../ink/ink9972.xml"/><Relationship Id="rId2344" Type="http://schemas.openxmlformats.org/officeDocument/2006/relationships/image" Target="../media/image8737.png"/><Relationship Id="rId2551" Type="http://schemas.openxmlformats.org/officeDocument/2006/relationships/customXml" Target="../ink/ink10206.xml"/><Relationship Id="rId2789" Type="http://schemas.openxmlformats.org/officeDocument/2006/relationships/customXml" Target="../ink/ink10327.xml"/><Relationship Id="rId2996" Type="http://schemas.openxmlformats.org/officeDocument/2006/relationships/customXml" Target="../ink/ink10455.xml"/><Relationship Id="rId109" Type="http://schemas.openxmlformats.org/officeDocument/2006/relationships/image" Target="../media/image7766.png"/><Relationship Id="rId316" Type="http://schemas.openxmlformats.org/officeDocument/2006/relationships/customXml" Target="../ink/ink9001.xml"/><Relationship Id="rId523" Type="http://schemas.openxmlformats.org/officeDocument/2006/relationships/image" Target="../media/image7948.png"/><Relationship Id="rId968" Type="http://schemas.openxmlformats.org/officeDocument/2006/relationships/customXml" Target="../ink/ink9339.xml"/><Relationship Id="rId1153" Type="http://schemas.openxmlformats.org/officeDocument/2006/relationships/image" Target="../media/image8203.png"/><Relationship Id="rId1598" Type="http://schemas.openxmlformats.org/officeDocument/2006/relationships/image" Target="../media/image8403.png"/><Relationship Id="rId2204" Type="http://schemas.openxmlformats.org/officeDocument/2006/relationships/customXml" Target="../ink/ink10008.xml"/><Relationship Id="rId2649" Type="http://schemas.openxmlformats.org/officeDocument/2006/relationships/customXml" Target="../ink/ink10255.xml"/><Relationship Id="rId2856" Type="http://schemas.openxmlformats.org/officeDocument/2006/relationships/image" Target="../media/image8969.png"/><Relationship Id="rId97" Type="http://schemas.openxmlformats.org/officeDocument/2006/relationships/image" Target="../media/image7760.png"/><Relationship Id="rId730" Type="http://schemas.openxmlformats.org/officeDocument/2006/relationships/image" Target="../media/image8050.png"/><Relationship Id="rId828" Type="http://schemas.openxmlformats.org/officeDocument/2006/relationships/image" Target="../media/image8097.png"/><Relationship Id="rId1013" Type="http://schemas.openxmlformats.org/officeDocument/2006/relationships/customXml" Target="../ink/ink9362.xml"/><Relationship Id="rId1360" Type="http://schemas.openxmlformats.org/officeDocument/2006/relationships/image" Target="../media/image8291.png"/><Relationship Id="rId1458" Type="http://schemas.openxmlformats.org/officeDocument/2006/relationships/image" Target="../media/image8334.png"/><Relationship Id="rId1665" Type="http://schemas.openxmlformats.org/officeDocument/2006/relationships/image" Target="../media/image8436.png"/><Relationship Id="rId1872" Type="http://schemas.openxmlformats.org/officeDocument/2006/relationships/customXml" Target="../ink/ink9821.xml"/><Relationship Id="rId2411" Type="http://schemas.openxmlformats.org/officeDocument/2006/relationships/customXml" Target="../ink/ink10126.xml"/><Relationship Id="rId2509" Type="http://schemas.openxmlformats.org/officeDocument/2006/relationships/customXml" Target="../ink/ink10185.xml"/><Relationship Id="rId2716" Type="http://schemas.openxmlformats.org/officeDocument/2006/relationships/image" Target="../media/image8901.png"/><Relationship Id="rId1220" Type="http://schemas.openxmlformats.org/officeDocument/2006/relationships/customXml" Target="../ink/ink9472.xml"/><Relationship Id="rId1318" Type="http://schemas.openxmlformats.org/officeDocument/2006/relationships/image" Target="../media/image8274.png"/><Relationship Id="rId1525" Type="http://schemas.openxmlformats.org/officeDocument/2006/relationships/customXml" Target="../ink/ink9637.xml"/><Relationship Id="rId2923" Type="http://schemas.openxmlformats.org/officeDocument/2006/relationships/customXml" Target="../ink/ink10397.xml"/><Relationship Id="rId1732" Type="http://schemas.openxmlformats.org/officeDocument/2006/relationships/customXml" Target="../ink/ink9743.xml"/><Relationship Id="rId24" Type="http://schemas.openxmlformats.org/officeDocument/2006/relationships/customXml" Target="../ink/ink8854.xml"/><Relationship Id="rId2299" Type="http://schemas.openxmlformats.org/officeDocument/2006/relationships/customXml" Target="../ink/ink10060.xml"/><Relationship Id="rId3045" Type="http://schemas.openxmlformats.org/officeDocument/2006/relationships/image" Target="../media/image9036.png"/><Relationship Id="rId173" Type="http://schemas.openxmlformats.org/officeDocument/2006/relationships/image" Target="../media/image7796.png"/><Relationship Id="rId380" Type="http://schemas.openxmlformats.org/officeDocument/2006/relationships/customXml" Target="../ink/ink9037.xml"/><Relationship Id="rId2061" Type="http://schemas.openxmlformats.org/officeDocument/2006/relationships/image" Target="../media/image8606.png"/><Relationship Id="rId3112" Type="http://schemas.openxmlformats.org/officeDocument/2006/relationships/image" Target="../media/image9069.png"/><Relationship Id="rId240" Type="http://schemas.openxmlformats.org/officeDocument/2006/relationships/image" Target="../media/image7824.png"/><Relationship Id="rId478" Type="http://schemas.openxmlformats.org/officeDocument/2006/relationships/customXml" Target="../ink/ink9090.xml"/><Relationship Id="rId685" Type="http://schemas.openxmlformats.org/officeDocument/2006/relationships/image" Target="../media/image8028.png"/><Relationship Id="rId892" Type="http://schemas.openxmlformats.org/officeDocument/2006/relationships/customXml" Target="../ink/ink9301.xml"/><Relationship Id="rId2159" Type="http://schemas.openxmlformats.org/officeDocument/2006/relationships/customXml" Target="../ink/ink9984.xml"/><Relationship Id="rId2366" Type="http://schemas.openxmlformats.org/officeDocument/2006/relationships/image" Target="../media/image8747.png"/><Relationship Id="rId2573" Type="http://schemas.openxmlformats.org/officeDocument/2006/relationships/customXml" Target="../ink/ink10217.xml"/><Relationship Id="rId2780" Type="http://schemas.openxmlformats.org/officeDocument/2006/relationships/customXml" Target="../ink/ink10322.xml"/><Relationship Id="rId100" Type="http://schemas.openxmlformats.org/officeDocument/2006/relationships/customXml" Target="../ink/ink8892.xml"/><Relationship Id="rId338" Type="http://schemas.openxmlformats.org/officeDocument/2006/relationships/customXml" Target="../ink/ink9014.xml"/><Relationship Id="rId545" Type="http://schemas.openxmlformats.org/officeDocument/2006/relationships/image" Target="../media/image7959.png"/><Relationship Id="rId752" Type="http://schemas.openxmlformats.org/officeDocument/2006/relationships/customXml" Target="../ink/ink9229.xml"/><Relationship Id="rId1175" Type="http://schemas.openxmlformats.org/officeDocument/2006/relationships/customXml" Target="../ink/ink9448.xml"/><Relationship Id="rId1382" Type="http://schemas.openxmlformats.org/officeDocument/2006/relationships/customXml" Target="../ink/ink9562.xml"/><Relationship Id="rId2019" Type="http://schemas.openxmlformats.org/officeDocument/2006/relationships/image" Target="../media/image8585.png"/><Relationship Id="rId2226" Type="http://schemas.openxmlformats.org/officeDocument/2006/relationships/image" Target="../media/image8683.png"/><Relationship Id="rId2433" Type="http://schemas.openxmlformats.org/officeDocument/2006/relationships/image" Target="../media/image8770.png"/><Relationship Id="rId2640" Type="http://schemas.openxmlformats.org/officeDocument/2006/relationships/image" Target="../media/image8864.png"/><Relationship Id="rId2878" Type="http://schemas.openxmlformats.org/officeDocument/2006/relationships/image" Target="../media/image8980.png"/><Relationship Id="rId405" Type="http://schemas.openxmlformats.org/officeDocument/2006/relationships/image" Target="../media/image7895.png"/><Relationship Id="rId612" Type="http://schemas.openxmlformats.org/officeDocument/2006/relationships/customXml" Target="../ink/ink9157.xml"/><Relationship Id="rId1035" Type="http://schemas.openxmlformats.org/officeDocument/2006/relationships/customXml" Target="../ink/ink9373.xml"/><Relationship Id="rId1242" Type="http://schemas.openxmlformats.org/officeDocument/2006/relationships/customXml" Target="../ink/ink9483.xml"/><Relationship Id="rId1687" Type="http://schemas.openxmlformats.org/officeDocument/2006/relationships/image" Target="../media/image8447.png"/><Relationship Id="rId1894" Type="http://schemas.openxmlformats.org/officeDocument/2006/relationships/customXml" Target="../ink/ink9843.xml"/><Relationship Id="rId2500" Type="http://schemas.openxmlformats.org/officeDocument/2006/relationships/customXml" Target="../ink/ink10179.xml"/><Relationship Id="rId2738" Type="http://schemas.openxmlformats.org/officeDocument/2006/relationships/image" Target="../media/image8912.png"/><Relationship Id="rId2945" Type="http://schemas.openxmlformats.org/officeDocument/2006/relationships/customXml" Target="../ink/ink10417.xml"/><Relationship Id="rId917" Type="http://schemas.openxmlformats.org/officeDocument/2006/relationships/image" Target="../media/image5269.png"/><Relationship Id="rId1102" Type="http://schemas.openxmlformats.org/officeDocument/2006/relationships/customXml" Target="../ink/ink9408.xml"/><Relationship Id="rId1547" Type="http://schemas.openxmlformats.org/officeDocument/2006/relationships/customXml" Target="../ink/ink9648.xml"/><Relationship Id="rId1754" Type="http://schemas.openxmlformats.org/officeDocument/2006/relationships/customXml" Target="../ink/ink9754.xml"/><Relationship Id="rId1961" Type="http://schemas.openxmlformats.org/officeDocument/2006/relationships/image" Target="../media/image8559.png"/><Relationship Id="rId2805" Type="http://schemas.openxmlformats.org/officeDocument/2006/relationships/customXml" Target="../ink/ink10335.xml"/><Relationship Id="rId46" Type="http://schemas.openxmlformats.org/officeDocument/2006/relationships/customXml" Target="../ink/ink8865.xml"/><Relationship Id="rId1407" Type="http://schemas.openxmlformats.org/officeDocument/2006/relationships/customXml" Target="../ink/ink9576.xml"/><Relationship Id="rId1614" Type="http://schemas.openxmlformats.org/officeDocument/2006/relationships/image" Target="../media/image8411.png"/><Relationship Id="rId1821" Type="http://schemas.openxmlformats.org/officeDocument/2006/relationships/image" Target="../media/image8512.png"/><Relationship Id="rId3067" Type="http://schemas.openxmlformats.org/officeDocument/2006/relationships/customXml" Target="../ink/ink10492.xml"/><Relationship Id="rId195" Type="http://schemas.openxmlformats.org/officeDocument/2006/relationships/image" Target="../media/image7804.png"/><Relationship Id="rId1919" Type="http://schemas.openxmlformats.org/officeDocument/2006/relationships/image" Target="../media/image8539.png"/><Relationship Id="rId2083" Type="http://schemas.openxmlformats.org/officeDocument/2006/relationships/customXml" Target="../ink/ink9944.xml"/><Relationship Id="rId2290" Type="http://schemas.openxmlformats.org/officeDocument/2006/relationships/image" Target="../media/image8712.png"/><Relationship Id="rId2388" Type="http://schemas.openxmlformats.org/officeDocument/2006/relationships/customXml" Target="../ink/ink10111.xml"/><Relationship Id="rId2595" Type="http://schemas.openxmlformats.org/officeDocument/2006/relationships/customXml" Target="../ink/ink10228.xml"/><Relationship Id="rId262" Type="http://schemas.openxmlformats.org/officeDocument/2006/relationships/image" Target="../media/image7834.png"/><Relationship Id="rId567" Type="http://schemas.openxmlformats.org/officeDocument/2006/relationships/image" Target="../media/image7970.png"/><Relationship Id="rId1197" Type="http://schemas.openxmlformats.org/officeDocument/2006/relationships/image" Target="../media/image8222.png"/><Relationship Id="rId2150" Type="http://schemas.openxmlformats.org/officeDocument/2006/relationships/image" Target="../media/image8649.png"/><Relationship Id="rId2248" Type="http://schemas.openxmlformats.org/officeDocument/2006/relationships/customXml" Target="../ink/ink10033.xml"/><Relationship Id="rId122" Type="http://schemas.openxmlformats.org/officeDocument/2006/relationships/customXml" Target="../ink/ink8903.xml"/><Relationship Id="rId774" Type="http://schemas.openxmlformats.org/officeDocument/2006/relationships/customXml" Target="../ink/ink9240.xml"/><Relationship Id="rId981" Type="http://schemas.openxmlformats.org/officeDocument/2006/relationships/image" Target="../media/image5709.png"/><Relationship Id="rId1057" Type="http://schemas.openxmlformats.org/officeDocument/2006/relationships/image" Target="../media/image8158.png"/><Relationship Id="rId2010" Type="http://schemas.openxmlformats.org/officeDocument/2006/relationships/customXml" Target="../ink/ink9907.xml"/><Relationship Id="rId2455" Type="http://schemas.openxmlformats.org/officeDocument/2006/relationships/image" Target="../media/image8779.png"/><Relationship Id="rId2662" Type="http://schemas.openxmlformats.org/officeDocument/2006/relationships/image" Target="../media/image8874.png"/><Relationship Id="rId427" Type="http://schemas.openxmlformats.org/officeDocument/2006/relationships/customXml" Target="../ink/ink9062.xml"/><Relationship Id="rId634" Type="http://schemas.openxmlformats.org/officeDocument/2006/relationships/customXml" Target="../ink/ink9169.xml"/><Relationship Id="rId841" Type="http://schemas.openxmlformats.org/officeDocument/2006/relationships/customXml" Target="../ink/ink9274.xml"/><Relationship Id="rId1264" Type="http://schemas.openxmlformats.org/officeDocument/2006/relationships/image" Target="../media/image8254.png"/><Relationship Id="rId1471" Type="http://schemas.openxmlformats.org/officeDocument/2006/relationships/customXml" Target="../ink/ink9610.xml"/><Relationship Id="rId1569" Type="http://schemas.openxmlformats.org/officeDocument/2006/relationships/customXml" Target="../ink/ink9659.xml"/><Relationship Id="rId2108" Type="http://schemas.openxmlformats.org/officeDocument/2006/relationships/image" Target="../media/image8629.png"/><Relationship Id="rId2315" Type="http://schemas.openxmlformats.org/officeDocument/2006/relationships/image" Target="../media/image8724.png"/><Relationship Id="rId2522" Type="http://schemas.openxmlformats.org/officeDocument/2006/relationships/image" Target="../media/image8805.png"/><Relationship Id="rId2967" Type="http://schemas.openxmlformats.org/officeDocument/2006/relationships/customXml" Target="../ink/ink10439.xml"/><Relationship Id="rId701" Type="http://schemas.openxmlformats.org/officeDocument/2006/relationships/image" Target="../media/image8036.png"/><Relationship Id="rId939" Type="http://schemas.openxmlformats.org/officeDocument/2006/relationships/image" Target="../media/image5280.png"/><Relationship Id="rId1124" Type="http://schemas.openxmlformats.org/officeDocument/2006/relationships/image" Target="../media/image8190.png"/><Relationship Id="rId1331" Type="http://schemas.openxmlformats.org/officeDocument/2006/relationships/customXml" Target="../ink/ink9534.xml"/><Relationship Id="rId1776" Type="http://schemas.openxmlformats.org/officeDocument/2006/relationships/image" Target="../media/image8490.png"/><Relationship Id="rId1983" Type="http://schemas.openxmlformats.org/officeDocument/2006/relationships/image" Target="../media/image8570.png"/><Relationship Id="rId2827" Type="http://schemas.openxmlformats.org/officeDocument/2006/relationships/image" Target="../media/image8955.png"/><Relationship Id="rId68" Type="http://schemas.openxmlformats.org/officeDocument/2006/relationships/customXml" Target="../ink/ink8876.xml"/><Relationship Id="rId1429" Type="http://schemas.openxmlformats.org/officeDocument/2006/relationships/customXml" Target="../ink/ink9588.xml"/><Relationship Id="rId1636" Type="http://schemas.openxmlformats.org/officeDocument/2006/relationships/image" Target="../media/image8422.png"/><Relationship Id="rId1843" Type="http://schemas.openxmlformats.org/officeDocument/2006/relationships/customXml" Target="../ink/ink9800.xml"/><Relationship Id="rId3089" Type="http://schemas.openxmlformats.org/officeDocument/2006/relationships/customXml" Target="../ink/ink10503.xml"/><Relationship Id="rId1703" Type="http://schemas.openxmlformats.org/officeDocument/2006/relationships/customXml" Target="../ink/ink9728.xml"/><Relationship Id="rId1910" Type="http://schemas.openxmlformats.org/officeDocument/2006/relationships/customXml" Target="../ink/ink9855.xml"/><Relationship Id="rId284" Type="http://schemas.openxmlformats.org/officeDocument/2006/relationships/image" Target="../media/image7845.png"/><Relationship Id="rId491" Type="http://schemas.openxmlformats.org/officeDocument/2006/relationships/image" Target="../media/image7932.png"/><Relationship Id="rId2172" Type="http://schemas.openxmlformats.org/officeDocument/2006/relationships/customXml" Target="../ink/ink9991.xml"/><Relationship Id="rId3016" Type="http://schemas.openxmlformats.org/officeDocument/2006/relationships/customXml" Target="../ink/ink10465.xml"/><Relationship Id="rId144" Type="http://schemas.openxmlformats.org/officeDocument/2006/relationships/customXml" Target="../ink/ink8914.xml"/><Relationship Id="rId589" Type="http://schemas.openxmlformats.org/officeDocument/2006/relationships/image" Target="../media/image7981.png"/><Relationship Id="rId796" Type="http://schemas.openxmlformats.org/officeDocument/2006/relationships/image" Target="../media/image8082.png"/><Relationship Id="rId2477" Type="http://schemas.openxmlformats.org/officeDocument/2006/relationships/image" Target="../media/image8788.png"/><Relationship Id="rId2684" Type="http://schemas.openxmlformats.org/officeDocument/2006/relationships/image" Target="../media/image8885.png"/><Relationship Id="rId351" Type="http://schemas.openxmlformats.org/officeDocument/2006/relationships/customXml" Target="../ink/ink9022.xml"/><Relationship Id="rId449" Type="http://schemas.openxmlformats.org/officeDocument/2006/relationships/image" Target="../media/image7913.png"/><Relationship Id="rId656" Type="http://schemas.openxmlformats.org/officeDocument/2006/relationships/customXml" Target="../ink/ink9180.xml"/><Relationship Id="rId863" Type="http://schemas.openxmlformats.org/officeDocument/2006/relationships/image" Target="../media/image8114.png"/><Relationship Id="rId1079" Type="http://schemas.openxmlformats.org/officeDocument/2006/relationships/customXml" Target="../ink/ink9396.xml"/><Relationship Id="rId1286" Type="http://schemas.openxmlformats.org/officeDocument/2006/relationships/image" Target="../media/image8264.png"/><Relationship Id="rId1493" Type="http://schemas.openxmlformats.org/officeDocument/2006/relationships/customXml" Target="../ink/ink9621.xml"/><Relationship Id="rId2032" Type="http://schemas.openxmlformats.org/officeDocument/2006/relationships/customXml" Target="../ink/ink9918.xml"/><Relationship Id="rId2337" Type="http://schemas.openxmlformats.org/officeDocument/2006/relationships/customXml" Target="../ink/ink10081.xml"/><Relationship Id="rId2544" Type="http://schemas.openxmlformats.org/officeDocument/2006/relationships/image" Target="../media/image8816.png"/><Relationship Id="rId2891" Type="http://schemas.openxmlformats.org/officeDocument/2006/relationships/image" Target="../media/image8986.png"/><Relationship Id="rId2989" Type="http://schemas.openxmlformats.org/officeDocument/2006/relationships/customXml" Target="../ink/ink10451.xml"/><Relationship Id="rId211" Type="http://schemas.openxmlformats.org/officeDocument/2006/relationships/customXml" Target="../ink/ink8948.xml"/><Relationship Id="rId309" Type="http://schemas.openxmlformats.org/officeDocument/2006/relationships/image" Target="../media/image7856.png"/><Relationship Id="rId516" Type="http://schemas.openxmlformats.org/officeDocument/2006/relationships/customXml" Target="../ink/ink9109.xml"/><Relationship Id="rId1146" Type="http://schemas.openxmlformats.org/officeDocument/2006/relationships/customXml" Target="../ink/ink9432.xml"/><Relationship Id="rId1798" Type="http://schemas.openxmlformats.org/officeDocument/2006/relationships/image" Target="../media/image8501.png"/><Relationship Id="rId2751" Type="http://schemas.openxmlformats.org/officeDocument/2006/relationships/customXml" Target="../ink/ink10307.xml"/><Relationship Id="rId2849" Type="http://schemas.openxmlformats.org/officeDocument/2006/relationships/image" Target="../media/image8966.png"/><Relationship Id="rId723" Type="http://schemas.openxmlformats.org/officeDocument/2006/relationships/image" Target="../media/image8047.png"/><Relationship Id="rId930" Type="http://schemas.openxmlformats.org/officeDocument/2006/relationships/customXml" Target="../ink/ink9320.xml"/><Relationship Id="rId1006" Type="http://schemas.openxmlformats.org/officeDocument/2006/relationships/image" Target="../media/image8134.png"/><Relationship Id="rId1353" Type="http://schemas.openxmlformats.org/officeDocument/2006/relationships/customXml" Target="../ink/ink9547.xml"/><Relationship Id="rId1560" Type="http://schemas.openxmlformats.org/officeDocument/2006/relationships/image" Target="../media/image8385.png"/><Relationship Id="rId1658" Type="http://schemas.openxmlformats.org/officeDocument/2006/relationships/customXml" Target="../ink/ink9705.xml"/><Relationship Id="rId1865" Type="http://schemas.openxmlformats.org/officeDocument/2006/relationships/customXml" Target="../ink/ink9814.xml"/><Relationship Id="rId2404" Type="http://schemas.openxmlformats.org/officeDocument/2006/relationships/customXml" Target="../ink/ink10122.xml"/><Relationship Id="rId2611" Type="http://schemas.openxmlformats.org/officeDocument/2006/relationships/customXml" Target="../ink/ink10236.xml"/><Relationship Id="rId2709" Type="http://schemas.openxmlformats.org/officeDocument/2006/relationships/customXml" Target="../ink/ink10286.xml"/><Relationship Id="rId1213" Type="http://schemas.openxmlformats.org/officeDocument/2006/relationships/image" Target="../media/image8230.png"/><Relationship Id="rId1420" Type="http://schemas.openxmlformats.org/officeDocument/2006/relationships/image" Target="../media/image8317.png"/><Relationship Id="rId1518" Type="http://schemas.openxmlformats.org/officeDocument/2006/relationships/image" Target="../media/image8364.png"/><Relationship Id="rId2916" Type="http://schemas.openxmlformats.org/officeDocument/2006/relationships/customXml" Target="../ink/ink10393.xml"/><Relationship Id="rId3080" Type="http://schemas.openxmlformats.org/officeDocument/2006/relationships/image" Target="../media/image9053.png"/><Relationship Id="rId1725" Type="http://schemas.openxmlformats.org/officeDocument/2006/relationships/image" Target="../media/image8465.png"/><Relationship Id="rId1932" Type="http://schemas.openxmlformats.org/officeDocument/2006/relationships/image" Target="../media/image8545.png"/><Relationship Id="rId17" Type="http://schemas.openxmlformats.org/officeDocument/2006/relationships/image" Target="../media/image7720.png"/><Relationship Id="rId2194" Type="http://schemas.openxmlformats.org/officeDocument/2006/relationships/customXml" Target="../ink/ink10003.xml"/><Relationship Id="rId3038" Type="http://schemas.openxmlformats.org/officeDocument/2006/relationships/image" Target="../media/image9033.png"/><Relationship Id="rId166" Type="http://schemas.openxmlformats.org/officeDocument/2006/relationships/customXml" Target="../ink/ink8925.xml"/><Relationship Id="rId373" Type="http://schemas.openxmlformats.org/officeDocument/2006/relationships/image" Target="../media/image7880.png"/><Relationship Id="rId580" Type="http://schemas.openxmlformats.org/officeDocument/2006/relationships/customXml" Target="../ink/ink9141.xml"/><Relationship Id="rId2054" Type="http://schemas.openxmlformats.org/officeDocument/2006/relationships/customXml" Target="../ink/ink9929.xml"/><Relationship Id="rId2261" Type="http://schemas.openxmlformats.org/officeDocument/2006/relationships/image" Target="../media/image8699.png"/><Relationship Id="rId2499" Type="http://schemas.openxmlformats.org/officeDocument/2006/relationships/customXml" Target="../ink/ink10178.xml"/><Relationship Id="rId3105" Type="http://schemas.openxmlformats.org/officeDocument/2006/relationships/customXml" Target="../ink/ink10511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8959.xml"/><Relationship Id="rId440" Type="http://schemas.openxmlformats.org/officeDocument/2006/relationships/customXml" Target="../ink/ink9069.xml"/><Relationship Id="rId678" Type="http://schemas.openxmlformats.org/officeDocument/2006/relationships/customXml" Target="../ink/ink9191.xml"/><Relationship Id="rId885" Type="http://schemas.openxmlformats.org/officeDocument/2006/relationships/image" Target="../media/image8124.png"/><Relationship Id="rId1070" Type="http://schemas.openxmlformats.org/officeDocument/2006/relationships/customXml" Target="../ink/ink9391.xml"/><Relationship Id="rId2121" Type="http://schemas.openxmlformats.org/officeDocument/2006/relationships/customXml" Target="../ink/ink9963.xml"/><Relationship Id="rId2359" Type="http://schemas.openxmlformats.org/officeDocument/2006/relationships/image" Target="../media/image8744.png"/><Relationship Id="rId2566" Type="http://schemas.openxmlformats.org/officeDocument/2006/relationships/image" Target="../media/image8827.png"/><Relationship Id="rId2773" Type="http://schemas.openxmlformats.org/officeDocument/2006/relationships/image" Target="../media/image8929.png"/><Relationship Id="rId2980" Type="http://schemas.openxmlformats.org/officeDocument/2006/relationships/customXml" Target="../ink/ink10446.xml"/><Relationship Id="rId300" Type="http://schemas.openxmlformats.org/officeDocument/2006/relationships/image" Target="../media/image7852.png"/><Relationship Id="rId538" Type="http://schemas.openxmlformats.org/officeDocument/2006/relationships/customXml" Target="../ink/ink9120.xml"/><Relationship Id="rId745" Type="http://schemas.openxmlformats.org/officeDocument/2006/relationships/image" Target="../media/image8057.png"/><Relationship Id="rId952" Type="http://schemas.openxmlformats.org/officeDocument/2006/relationships/customXml" Target="../ink/ink9331.xml"/><Relationship Id="rId1168" Type="http://schemas.openxmlformats.org/officeDocument/2006/relationships/image" Target="../media/image8209.png"/><Relationship Id="rId1375" Type="http://schemas.openxmlformats.org/officeDocument/2006/relationships/customXml" Target="../ink/ink9558.xml"/><Relationship Id="rId1582" Type="http://schemas.openxmlformats.org/officeDocument/2006/relationships/image" Target="../media/image8396.png"/><Relationship Id="rId2219" Type="http://schemas.openxmlformats.org/officeDocument/2006/relationships/customXml" Target="../ink/ink10017.xml"/><Relationship Id="rId2426" Type="http://schemas.openxmlformats.org/officeDocument/2006/relationships/image" Target="../media/image8767.png"/><Relationship Id="rId2633" Type="http://schemas.openxmlformats.org/officeDocument/2006/relationships/customXml" Target="../ink/ink10247.xml"/><Relationship Id="rId81" Type="http://schemas.openxmlformats.org/officeDocument/2006/relationships/image" Target="../media/image7752.png"/><Relationship Id="rId605" Type="http://schemas.openxmlformats.org/officeDocument/2006/relationships/image" Target="../media/image7989.png"/><Relationship Id="rId812" Type="http://schemas.openxmlformats.org/officeDocument/2006/relationships/image" Target="../media/image8090.png"/><Relationship Id="rId1028" Type="http://schemas.openxmlformats.org/officeDocument/2006/relationships/image" Target="../media/image8145.png"/><Relationship Id="rId1235" Type="http://schemas.openxmlformats.org/officeDocument/2006/relationships/image" Target="../media/image8240.png"/><Relationship Id="rId1442" Type="http://schemas.openxmlformats.org/officeDocument/2006/relationships/image" Target="../media/image3012.png"/><Relationship Id="rId1887" Type="http://schemas.openxmlformats.org/officeDocument/2006/relationships/customXml" Target="../ink/ink9836.xml"/><Relationship Id="rId2840" Type="http://schemas.openxmlformats.org/officeDocument/2006/relationships/customXml" Target="../ink/ink10353.xml"/><Relationship Id="rId2938" Type="http://schemas.openxmlformats.org/officeDocument/2006/relationships/customXml" Target="../ink/ink10410.xml"/><Relationship Id="rId1302" Type="http://schemas.openxmlformats.org/officeDocument/2006/relationships/customXml" Target="../ink/ink9515.xml"/><Relationship Id="rId1747" Type="http://schemas.openxmlformats.org/officeDocument/2006/relationships/image" Target="../media/image8476.png"/><Relationship Id="rId1954" Type="http://schemas.openxmlformats.org/officeDocument/2006/relationships/customXml" Target="../ink/ink9878.xml"/><Relationship Id="rId2700" Type="http://schemas.openxmlformats.org/officeDocument/2006/relationships/image" Target="../media/image8893.png"/><Relationship Id="rId39" Type="http://schemas.openxmlformats.org/officeDocument/2006/relationships/image" Target="../media/image7731.png"/><Relationship Id="rId1607" Type="http://schemas.openxmlformats.org/officeDocument/2006/relationships/customXml" Target="../ink/ink9679.xml"/><Relationship Id="rId1814" Type="http://schemas.openxmlformats.org/officeDocument/2006/relationships/image" Target="../media/image8509.png"/><Relationship Id="rId188" Type="http://schemas.openxmlformats.org/officeDocument/2006/relationships/customXml" Target="../ink/ink8936.xml"/><Relationship Id="rId395" Type="http://schemas.openxmlformats.org/officeDocument/2006/relationships/image" Target="../media/image7890.png"/><Relationship Id="rId2076" Type="http://schemas.openxmlformats.org/officeDocument/2006/relationships/customXml" Target="../ink/ink9940.xml"/><Relationship Id="rId2283" Type="http://schemas.openxmlformats.org/officeDocument/2006/relationships/customXml" Target="../ink/ink10052.xml"/><Relationship Id="rId2490" Type="http://schemas.openxmlformats.org/officeDocument/2006/relationships/customXml" Target="../ink/ink10172.xml"/><Relationship Id="rId2588" Type="http://schemas.openxmlformats.org/officeDocument/2006/relationships/image" Target="../media/image8838.png"/><Relationship Id="rId255" Type="http://schemas.openxmlformats.org/officeDocument/2006/relationships/customXml" Target="../ink/ink8970.xml"/><Relationship Id="rId462" Type="http://schemas.openxmlformats.org/officeDocument/2006/relationships/customXml" Target="../ink/ink9081.xml"/><Relationship Id="rId1092" Type="http://schemas.openxmlformats.org/officeDocument/2006/relationships/customXml" Target="../ink/ink9403.xml"/><Relationship Id="rId1397" Type="http://schemas.openxmlformats.org/officeDocument/2006/relationships/image" Target="../media/image8307.png"/><Relationship Id="rId2143" Type="http://schemas.openxmlformats.org/officeDocument/2006/relationships/customXml" Target="../ink/ink9975.xml"/><Relationship Id="rId2350" Type="http://schemas.openxmlformats.org/officeDocument/2006/relationships/customXml" Target="../ink/ink10088.xml"/><Relationship Id="rId2795" Type="http://schemas.openxmlformats.org/officeDocument/2006/relationships/customXml" Target="../ink/ink10330.xml"/><Relationship Id="rId115" Type="http://schemas.openxmlformats.org/officeDocument/2006/relationships/image" Target="../media/image7769.png"/><Relationship Id="rId322" Type="http://schemas.openxmlformats.org/officeDocument/2006/relationships/customXml" Target="../ink/ink9004.xml"/><Relationship Id="rId767" Type="http://schemas.openxmlformats.org/officeDocument/2006/relationships/image" Target="../media/image8068.png"/><Relationship Id="rId974" Type="http://schemas.openxmlformats.org/officeDocument/2006/relationships/customXml" Target="../ink/ink9342.xml"/><Relationship Id="rId2003" Type="http://schemas.openxmlformats.org/officeDocument/2006/relationships/customXml" Target="../ink/ink9903.xml"/><Relationship Id="rId2210" Type="http://schemas.openxmlformats.org/officeDocument/2006/relationships/customXml" Target="../ink/ink10011.xml"/><Relationship Id="rId2448" Type="http://schemas.openxmlformats.org/officeDocument/2006/relationships/image" Target="../media/image8776.png"/><Relationship Id="rId2655" Type="http://schemas.openxmlformats.org/officeDocument/2006/relationships/image" Target="../media/image8871.png"/><Relationship Id="rId2862" Type="http://schemas.openxmlformats.org/officeDocument/2006/relationships/image" Target="../media/image8972.png"/><Relationship Id="rId627" Type="http://schemas.openxmlformats.org/officeDocument/2006/relationships/image" Target="../media/image7999.png"/><Relationship Id="rId834" Type="http://schemas.openxmlformats.org/officeDocument/2006/relationships/image" Target="../media/image8100.png"/><Relationship Id="rId1257" Type="http://schemas.openxmlformats.org/officeDocument/2006/relationships/customXml" Target="../ink/ink9491.xml"/><Relationship Id="rId1464" Type="http://schemas.openxmlformats.org/officeDocument/2006/relationships/image" Target="../media/image8337.png"/><Relationship Id="rId1671" Type="http://schemas.openxmlformats.org/officeDocument/2006/relationships/image" Target="../media/image8439.png"/><Relationship Id="rId2308" Type="http://schemas.openxmlformats.org/officeDocument/2006/relationships/customXml" Target="../ink/ink10065.xml"/><Relationship Id="rId2515" Type="http://schemas.openxmlformats.org/officeDocument/2006/relationships/customXml" Target="../ink/ink10188.xml"/><Relationship Id="rId2722" Type="http://schemas.openxmlformats.org/officeDocument/2006/relationships/image" Target="../media/image8904.png"/><Relationship Id="rId901" Type="http://schemas.openxmlformats.org/officeDocument/2006/relationships/image" Target="../media/image5261.png"/><Relationship Id="rId1117" Type="http://schemas.openxmlformats.org/officeDocument/2006/relationships/customXml" Target="../ink/ink9416.xml"/><Relationship Id="rId1324" Type="http://schemas.openxmlformats.org/officeDocument/2006/relationships/image" Target="../media/image8276.png"/><Relationship Id="rId1531" Type="http://schemas.openxmlformats.org/officeDocument/2006/relationships/customXml" Target="../ink/ink9640.xml"/><Relationship Id="rId1769" Type="http://schemas.openxmlformats.org/officeDocument/2006/relationships/customXml" Target="../ink/ink9762.xml"/><Relationship Id="rId1976" Type="http://schemas.openxmlformats.org/officeDocument/2006/relationships/customXml" Target="../ink/ink9889.xml"/><Relationship Id="rId30" Type="http://schemas.openxmlformats.org/officeDocument/2006/relationships/customXml" Target="../ink/ink8857.xml"/><Relationship Id="rId1629" Type="http://schemas.openxmlformats.org/officeDocument/2006/relationships/customXml" Target="../ink/ink9690.xml"/><Relationship Id="rId1836" Type="http://schemas.openxmlformats.org/officeDocument/2006/relationships/customXml" Target="../ink/ink9796.xml"/><Relationship Id="rId1903" Type="http://schemas.openxmlformats.org/officeDocument/2006/relationships/image" Target="../media/image8531.png"/><Relationship Id="rId2098" Type="http://schemas.openxmlformats.org/officeDocument/2006/relationships/image" Target="../media/image8624.png"/><Relationship Id="rId3051" Type="http://schemas.openxmlformats.org/officeDocument/2006/relationships/image" Target="../media/image9039.png"/><Relationship Id="rId277" Type="http://schemas.openxmlformats.org/officeDocument/2006/relationships/customXml" Target="../ink/ink8981.xml"/><Relationship Id="rId484" Type="http://schemas.openxmlformats.org/officeDocument/2006/relationships/customXml" Target="../ink/ink9093.xml"/><Relationship Id="rId2165" Type="http://schemas.openxmlformats.org/officeDocument/2006/relationships/customXml" Target="../ink/ink9987.xml"/><Relationship Id="rId3009" Type="http://schemas.openxmlformats.org/officeDocument/2006/relationships/image" Target="../media/image9019.png"/><Relationship Id="rId137" Type="http://schemas.openxmlformats.org/officeDocument/2006/relationships/image" Target="../media/image7780.png"/><Relationship Id="rId344" Type="http://schemas.openxmlformats.org/officeDocument/2006/relationships/image" Target="../media/image7868.png"/><Relationship Id="rId691" Type="http://schemas.openxmlformats.org/officeDocument/2006/relationships/image" Target="../media/image8031.png"/><Relationship Id="rId789" Type="http://schemas.openxmlformats.org/officeDocument/2006/relationships/customXml" Target="../ink/ink9248.xml"/><Relationship Id="rId996" Type="http://schemas.openxmlformats.org/officeDocument/2006/relationships/customXml" Target="../ink/ink9353.xml"/><Relationship Id="rId2025" Type="http://schemas.openxmlformats.org/officeDocument/2006/relationships/image" Target="../media/image8588.png"/><Relationship Id="rId2372" Type="http://schemas.openxmlformats.org/officeDocument/2006/relationships/customXml" Target="../ink/ink10100.xml"/><Relationship Id="rId2677" Type="http://schemas.openxmlformats.org/officeDocument/2006/relationships/customXml" Target="../ink/ink10270.xml"/><Relationship Id="rId2884" Type="http://schemas.openxmlformats.org/officeDocument/2006/relationships/customXml" Target="../ink/ink10376.xml"/><Relationship Id="rId551" Type="http://schemas.openxmlformats.org/officeDocument/2006/relationships/image" Target="../media/image7962.png"/><Relationship Id="rId649" Type="http://schemas.openxmlformats.org/officeDocument/2006/relationships/image" Target="../media/image8010.png"/><Relationship Id="rId856" Type="http://schemas.openxmlformats.org/officeDocument/2006/relationships/customXml" Target="../ink/ink9282.xml"/><Relationship Id="rId1181" Type="http://schemas.openxmlformats.org/officeDocument/2006/relationships/customXml" Target="../ink/ink9451.xml"/><Relationship Id="rId1279" Type="http://schemas.openxmlformats.org/officeDocument/2006/relationships/image" Target="../media/image8261.png"/><Relationship Id="rId1486" Type="http://schemas.openxmlformats.org/officeDocument/2006/relationships/image" Target="../media/image8348.png"/><Relationship Id="rId2232" Type="http://schemas.openxmlformats.org/officeDocument/2006/relationships/image" Target="../media/image8686.png"/><Relationship Id="rId2537" Type="http://schemas.openxmlformats.org/officeDocument/2006/relationships/customXml" Target="../ink/ink10199.xml"/><Relationship Id="rId204" Type="http://schemas.openxmlformats.org/officeDocument/2006/relationships/customXml" Target="../ink/ink8944.xml"/><Relationship Id="rId411" Type="http://schemas.openxmlformats.org/officeDocument/2006/relationships/image" Target="../media/image7897.png"/><Relationship Id="rId509" Type="http://schemas.openxmlformats.org/officeDocument/2006/relationships/image" Target="../media/image7941.png"/><Relationship Id="rId1041" Type="http://schemas.openxmlformats.org/officeDocument/2006/relationships/customXml" Target="../ink/ink9376.xml"/><Relationship Id="rId1139" Type="http://schemas.openxmlformats.org/officeDocument/2006/relationships/image" Target="../media/image8196.png"/><Relationship Id="rId1346" Type="http://schemas.openxmlformats.org/officeDocument/2006/relationships/customXml" Target="../ink/ink9543.xml"/><Relationship Id="rId1693" Type="http://schemas.openxmlformats.org/officeDocument/2006/relationships/image" Target="../media/image8450.png"/><Relationship Id="rId1998" Type="http://schemas.openxmlformats.org/officeDocument/2006/relationships/image" Target="../media/image8577.png"/><Relationship Id="rId2744" Type="http://schemas.openxmlformats.org/officeDocument/2006/relationships/image" Target="../media/image8915.png"/><Relationship Id="rId2951" Type="http://schemas.openxmlformats.org/officeDocument/2006/relationships/customXml" Target="../ink/ink10423.xml"/><Relationship Id="rId716" Type="http://schemas.openxmlformats.org/officeDocument/2006/relationships/customXml" Target="../ink/ink9210.xml"/><Relationship Id="rId923" Type="http://schemas.openxmlformats.org/officeDocument/2006/relationships/image" Target="../media/image5272.png"/><Relationship Id="rId1553" Type="http://schemas.openxmlformats.org/officeDocument/2006/relationships/customXml" Target="../ink/ink9651.xml"/><Relationship Id="rId1760" Type="http://schemas.openxmlformats.org/officeDocument/2006/relationships/image" Target="../media/image8482.png"/><Relationship Id="rId1858" Type="http://schemas.openxmlformats.org/officeDocument/2006/relationships/image" Target="../media/image8529.png"/><Relationship Id="rId2604" Type="http://schemas.openxmlformats.org/officeDocument/2006/relationships/image" Target="../media/image8846.png"/><Relationship Id="rId2811" Type="http://schemas.openxmlformats.org/officeDocument/2006/relationships/customXml" Target="../ink/ink10338.xml"/><Relationship Id="rId52" Type="http://schemas.openxmlformats.org/officeDocument/2006/relationships/customXml" Target="../ink/ink8868.xml"/><Relationship Id="rId1206" Type="http://schemas.openxmlformats.org/officeDocument/2006/relationships/customXml" Target="../ink/ink9465.xml"/><Relationship Id="rId1413" Type="http://schemas.openxmlformats.org/officeDocument/2006/relationships/customXml" Target="../ink/ink9580.xml"/><Relationship Id="rId1620" Type="http://schemas.openxmlformats.org/officeDocument/2006/relationships/image" Target="../media/image8414.png"/><Relationship Id="rId2909" Type="http://schemas.openxmlformats.org/officeDocument/2006/relationships/customXml" Target="../ink/ink10389.xml"/><Relationship Id="rId3073" Type="http://schemas.openxmlformats.org/officeDocument/2006/relationships/customXml" Target="../ink/ink10495.xml"/><Relationship Id="rId1718" Type="http://schemas.openxmlformats.org/officeDocument/2006/relationships/customXml" Target="../ink/ink9736.xml"/><Relationship Id="rId1925" Type="http://schemas.openxmlformats.org/officeDocument/2006/relationships/image" Target="../media/image8542.png"/><Relationship Id="rId299" Type="http://schemas.openxmlformats.org/officeDocument/2006/relationships/customXml" Target="../ink/ink8992.xml"/><Relationship Id="rId2187" Type="http://schemas.openxmlformats.org/officeDocument/2006/relationships/image" Target="../media/image8665.png"/><Relationship Id="rId2394" Type="http://schemas.openxmlformats.org/officeDocument/2006/relationships/customXml" Target="../ink/ink10116.xml"/><Relationship Id="rId159" Type="http://schemas.openxmlformats.org/officeDocument/2006/relationships/image" Target="../media/image7789.png"/><Relationship Id="rId366" Type="http://schemas.openxmlformats.org/officeDocument/2006/relationships/customXml" Target="../ink/ink9030.xml"/><Relationship Id="rId573" Type="http://schemas.openxmlformats.org/officeDocument/2006/relationships/image" Target="../media/image7973.png"/><Relationship Id="rId780" Type="http://schemas.openxmlformats.org/officeDocument/2006/relationships/customXml" Target="../ink/ink9243.xml"/><Relationship Id="rId2047" Type="http://schemas.openxmlformats.org/officeDocument/2006/relationships/image" Target="../media/image8599.png"/><Relationship Id="rId2254" Type="http://schemas.openxmlformats.org/officeDocument/2006/relationships/customXml" Target="../ink/ink10036.xml"/><Relationship Id="rId2461" Type="http://schemas.openxmlformats.org/officeDocument/2006/relationships/customXml" Target="../ink/ink10154.xml"/><Relationship Id="rId2699" Type="http://schemas.openxmlformats.org/officeDocument/2006/relationships/customXml" Target="../ink/ink10281.xml"/><Relationship Id="rId3000" Type="http://schemas.openxmlformats.org/officeDocument/2006/relationships/customXml" Target="../ink/ink10457.xml"/><Relationship Id="rId226" Type="http://schemas.openxmlformats.org/officeDocument/2006/relationships/image" Target="../media/image7817.png"/><Relationship Id="rId433" Type="http://schemas.openxmlformats.org/officeDocument/2006/relationships/customXml" Target="../ink/ink9065.xml"/><Relationship Id="rId878" Type="http://schemas.openxmlformats.org/officeDocument/2006/relationships/image" Target="../media/image8121.png"/><Relationship Id="rId1063" Type="http://schemas.openxmlformats.org/officeDocument/2006/relationships/image" Target="../media/image8161.png"/><Relationship Id="rId1270" Type="http://schemas.openxmlformats.org/officeDocument/2006/relationships/customXml" Target="../ink/ink9498.xml"/><Relationship Id="rId2114" Type="http://schemas.openxmlformats.org/officeDocument/2006/relationships/image" Target="../media/image8632.png"/><Relationship Id="rId2559" Type="http://schemas.openxmlformats.org/officeDocument/2006/relationships/customXml" Target="../ink/ink10210.xml"/><Relationship Id="rId2766" Type="http://schemas.openxmlformats.org/officeDocument/2006/relationships/customXml" Target="../ink/ink10315.xml"/><Relationship Id="rId2973" Type="http://schemas.openxmlformats.org/officeDocument/2006/relationships/image" Target="../media/image4438.png"/><Relationship Id="rId640" Type="http://schemas.openxmlformats.org/officeDocument/2006/relationships/customXml" Target="../ink/ink9172.xml"/><Relationship Id="rId738" Type="http://schemas.openxmlformats.org/officeDocument/2006/relationships/image" Target="../media/image8054.png"/><Relationship Id="rId945" Type="http://schemas.openxmlformats.org/officeDocument/2006/relationships/image" Target="../media/image5283.png"/><Relationship Id="rId1368" Type="http://schemas.openxmlformats.org/officeDocument/2006/relationships/image" Target="../media/image8295.png"/><Relationship Id="rId1575" Type="http://schemas.openxmlformats.org/officeDocument/2006/relationships/customXml" Target="../ink/ink9662.xml"/><Relationship Id="rId1782" Type="http://schemas.openxmlformats.org/officeDocument/2006/relationships/image" Target="../media/image8493.png"/><Relationship Id="rId2321" Type="http://schemas.openxmlformats.org/officeDocument/2006/relationships/image" Target="../media/image8727.png"/><Relationship Id="rId2419" Type="http://schemas.openxmlformats.org/officeDocument/2006/relationships/image" Target="../media/image8764.png"/><Relationship Id="rId2626" Type="http://schemas.openxmlformats.org/officeDocument/2006/relationships/image" Target="../media/image8857.png"/><Relationship Id="rId2833" Type="http://schemas.openxmlformats.org/officeDocument/2006/relationships/image" Target="../media/image8958.png"/><Relationship Id="rId74" Type="http://schemas.openxmlformats.org/officeDocument/2006/relationships/customXml" Target="../ink/ink8879.xml"/><Relationship Id="rId500" Type="http://schemas.openxmlformats.org/officeDocument/2006/relationships/customXml" Target="../ink/ink9101.xml"/><Relationship Id="rId805" Type="http://schemas.openxmlformats.org/officeDocument/2006/relationships/customXml" Target="../ink/ink9256.xml"/><Relationship Id="rId1130" Type="http://schemas.openxmlformats.org/officeDocument/2006/relationships/image" Target="../media/image8193.png"/><Relationship Id="rId1228" Type="http://schemas.openxmlformats.org/officeDocument/2006/relationships/customXml" Target="../ink/ink9476.xml"/><Relationship Id="rId1435" Type="http://schemas.openxmlformats.org/officeDocument/2006/relationships/image" Target="../media/image8324.png"/><Relationship Id="rId1642" Type="http://schemas.openxmlformats.org/officeDocument/2006/relationships/image" Target="../media/image8425.png"/><Relationship Id="rId1947" Type="http://schemas.openxmlformats.org/officeDocument/2006/relationships/customXml" Target="../ink/ink9874.xml"/><Relationship Id="rId2900" Type="http://schemas.openxmlformats.org/officeDocument/2006/relationships/customXml" Target="../ink/ink10384.xml"/><Relationship Id="rId3095" Type="http://schemas.openxmlformats.org/officeDocument/2006/relationships/customXml" Target="../ink/ink10506.xml"/><Relationship Id="rId1502" Type="http://schemas.openxmlformats.org/officeDocument/2006/relationships/image" Target="../media/image8356.png"/><Relationship Id="rId1807" Type="http://schemas.openxmlformats.org/officeDocument/2006/relationships/customXml" Target="../ink/ink9781.xml"/><Relationship Id="rId290" Type="http://schemas.openxmlformats.org/officeDocument/2006/relationships/image" Target="../media/image2784.png"/><Relationship Id="rId388" Type="http://schemas.openxmlformats.org/officeDocument/2006/relationships/customXml" Target="../ink/ink9041.xml"/><Relationship Id="rId2069" Type="http://schemas.openxmlformats.org/officeDocument/2006/relationships/image" Target="../media/image8610.png"/><Relationship Id="rId3022" Type="http://schemas.openxmlformats.org/officeDocument/2006/relationships/customXml" Target="../ink/ink10468.xml"/><Relationship Id="rId150" Type="http://schemas.openxmlformats.org/officeDocument/2006/relationships/customXml" Target="../ink/ink8917.xml"/><Relationship Id="rId595" Type="http://schemas.openxmlformats.org/officeDocument/2006/relationships/image" Target="../media/image7984.png"/><Relationship Id="rId2276" Type="http://schemas.openxmlformats.org/officeDocument/2006/relationships/image" Target="../media/image8705.png"/><Relationship Id="rId2483" Type="http://schemas.openxmlformats.org/officeDocument/2006/relationships/image" Target="../media/image8790.png"/><Relationship Id="rId2690" Type="http://schemas.openxmlformats.org/officeDocument/2006/relationships/image" Target="../media/image8888.png"/><Relationship Id="rId248" Type="http://schemas.openxmlformats.org/officeDocument/2006/relationships/image" Target="../media/image7827.png"/><Relationship Id="rId455" Type="http://schemas.openxmlformats.org/officeDocument/2006/relationships/image" Target="../media/image7916.png"/><Relationship Id="rId662" Type="http://schemas.openxmlformats.org/officeDocument/2006/relationships/customXml" Target="../ink/ink9183.xml"/><Relationship Id="rId1085" Type="http://schemas.openxmlformats.org/officeDocument/2006/relationships/customXml" Target="../ink/ink9399.xml"/><Relationship Id="rId1292" Type="http://schemas.openxmlformats.org/officeDocument/2006/relationships/customXml" Target="../ink/ink9510.xml"/><Relationship Id="rId2136" Type="http://schemas.openxmlformats.org/officeDocument/2006/relationships/customXml" Target="../ink/ink9971.xml"/><Relationship Id="rId2343" Type="http://schemas.openxmlformats.org/officeDocument/2006/relationships/customXml" Target="../ink/ink10084.xml"/><Relationship Id="rId2550" Type="http://schemas.openxmlformats.org/officeDocument/2006/relationships/image" Target="../media/image8819.png"/><Relationship Id="rId2788" Type="http://schemas.openxmlformats.org/officeDocument/2006/relationships/image" Target="../media/image8936.png"/><Relationship Id="rId2995" Type="http://schemas.openxmlformats.org/officeDocument/2006/relationships/customXml" Target="../ink/ink10454.xml"/><Relationship Id="rId108" Type="http://schemas.openxmlformats.org/officeDocument/2006/relationships/customXml" Target="../ink/ink8896.xml"/><Relationship Id="rId315" Type="http://schemas.openxmlformats.org/officeDocument/2006/relationships/image" Target="../media/image7859.png"/><Relationship Id="rId522" Type="http://schemas.openxmlformats.org/officeDocument/2006/relationships/customXml" Target="../ink/ink9112.xml"/><Relationship Id="rId967" Type="http://schemas.openxmlformats.org/officeDocument/2006/relationships/image" Target="../media/image5293.png"/><Relationship Id="rId1152" Type="http://schemas.openxmlformats.org/officeDocument/2006/relationships/customXml" Target="../ink/ink9435.xml"/><Relationship Id="rId1597" Type="http://schemas.openxmlformats.org/officeDocument/2006/relationships/customXml" Target="../ink/ink9674.xml"/><Relationship Id="rId2203" Type="http://schemas.openxmlformats.org/officeDocument/2006/relationships/image" Target="../media/image8673.png"/><Relationship Id="rId2410" Type="http://schemas.openxmlformats.org/officeDocument/2006/relationships/image" Target="../media/image8762.png"/><Relationship Id="rId2648" Type="http://schemas.openxmlformats.org/officeDocument/2006/relationships/image" Target="../media/image8868.png"/><Relationship Id="rId2855" Type="http://schemas.openxmlformats.org/officeDocument/2006/relationships/customXml" Target="../ink/ink10361.xml"/><Relationship Id="rId96" Type="http://schemas.openxmlformats.org/officeDocument/2006/relationships/customXml" Target="../ink/ink8890.xml"/><Relationship Id="rId827" Type="http://schemas.openxmlformats.org/officeDocument/2006/relationships/customXml" Target="../ink/ink9267.xml"/><Relationship Id="rId1012" Type="http://schemas.openxmlformats.org/officeDocument/2006/relationships/image" Target="../media/image8137.png"/><Relationship Id="rId1457" Type="http://schemas.openxmlformats.org/officeDocument/2006/relationships/customXml" Target="../ink/ink9603.xml"/><Relationship Id="rId1664" Type="http://schemas.openxmlformats.org/officeDocument/2006/relationships/customXml" Target="../ink/ink9708.xml"/><Relationship Id="rId1871" Type="http://schemas.openxmlformats.org/officeDocument/2006/relationships/customXml" Target="../ink/ink9820.xml"/><Relationship Id="rId2508" Type="http://schemas.openxmlformats.org/officeDocument/2006/relationships/image" Target="../media/image8798.png"/><Relationship Id="rId2715" Type="http://schemas.openxmlformats.org/officeDocument/2006/relationships/customXml" Target="../ink/ink10289.xml"/><Relationship Id="rId2922" Type="http://schemas.openxmlformats.org/officeDocument/2006/relationships/image" Target="../media/image9000.png"/><Relationship Id="rId1317" Type="http://schemas.openxmlformats.org/officeDocument/2006/relationships/customXml" Target="../ink/ink9526.xml"/><Relationship Id="rId1524" Type="http://schemas.openxmlformats.org/officeDocument/2006/relationships/image" Target="../media/image8367.png"/><Relationship Id="rId1731" Type="http://schemas.openxmlformats.org/officeDocument/2006/relationships/image" Target="../media/image8468.png"/><Relationship Id="rId1969" Type="http://schemas.openxmlformats.org/officeDocument/2006/relationships/image" Target="../media/image8563.png"/><Relationship Id="rId23" Type="http://schemas.openxmlformats.org/officeDocument/2006/relationships/image" Target="../media/image7723.png"/><Relationship Id="rId1829" Type="http://schemas.openxmlformats.org/officeDocument/2006/relationships/image" Target="../media/image8516.png"/><Relationship Id="rId2298" Type="http://schemas.openxmlformats.org/officeDocument/2006/relationships/image" Target="../media/image8716.png"/><Relationship Id="rId3044" Type="http://schemas.openxmlformats.org/officeDocument/2006/relationships/customXml" Target="../ink/ink10480.xml"/><Relationship Id="rId172" Type="http://schemas.openxmlformats.org/officeDocument/2006/relationships/customXml" Target="../ink/ink8928.xml"/><Relationship Id="rId477" Type="http://schemas.openxmlformats.org/officeDocument/2006/relationships/image" Target="../media/image7925.png"/><Relationship Id="rId684" Type="http://schemas.openxmlformats.org/officeDocument/2006/relationships/customXml" Target="../ink/ink9194.xml"/><Relationship Id="rId2060" Type="http://schemas.openxmlformats.org/officeDocument/2006/relationships/customXml" Target="../ink/ink9932.xml"/><Relationship Id="rId2158" Type="http://schemas.openxmlformats.org/officeDocument/2006/relationships/customXml" Target="../ink/ink9983.xml"/><Relationship Id="rId2365" Type="http://schemas.openxmlformats.org/officeDocument/2006/relationships/customXml" Target="../ink/ink10096.xml"/><Relationship Id="rId3111" Type="http://schemas.openxmlformats.org/officeDocument/2006/relationships/customXml" Target="../ink/ink10514.xml"/><Relationship Id="rId337" Type="http://schemas.openxmlformats.org/officeDocument/2006/relationships/customXml" Target="../ink/ink9013.xml"/><Relationship Id="rId891" Type="http://schemas.openxmlformats.org/officeDocument/2006/relationships/image" Target="../media/image8127.png"/><Relationship Id="rId989" Type="http://schemas.openxmlformats.org/officeDocument/2006/relationships/image" Target="../media/image5713.png"/><Relationship Id="rId2018" Type="http://schemas.openxmlformats.org/officeDocument/2006/relationships/customXml" Target="../ink/ink9911.xml"/><Relationship Id="rId2572" Type="http://schemas.openxmlformats.org/officeDocument/2006/relationships/image" Target="../media/image8830.png"/><Relationship Id="rId2877" Type="http://schemas.openxmlformats.org/officeDocument/2006/relationships/customXml" Target="../ink/ink10372.xml"/><Relationship Id="rId544" Type="http://schemas.openxmlformats.org/officeDocument/2006/relationships/customXml" Target="../ink/ink9123.xml"/><Relationship Id="rId751" Type="http://schemas.openxmlformats.org/officeDocument/2006/relationships/image" Target="../media/image8060.png"/><Relationship Id="rId849" Type="http://schemas.openxmlformats.org/officeDocument/2006/relationships/image" Target="../media/image8107.png"/><Relationship Id="rId1174" Type="http://schemas.openxmlformats.org/officeDocument/2006/relationships/image" Target="../media/image8212.png"/><Relationship Id="rId1381" Type="http://schemas.openxmlformats.org/officeDocument/2006/relationships/image" Target="../media/image8301.png"/><Relationship Id="rId1479" Type="http://schemas.openxmlformats.org/officeDocument/2006/relationships/customXml" Target="../ink/ink9614.xml"/><Relationship Id="rId1686" Type="http://schemas.openxmlformats.org/officeDocument/2006/relationships/customXml" Target="../ink/ink9719.xml"/><Relationship Id="rId2225" Type="http://schemas.openxmlformats.org/officeDocument/2006/relationships/customXml" Target="../ink/ink10020.xml"/><Relationship Id="rId2432" Type="http://schemas.openxmlformats.org/officeDocument/2006/relationships/customXml" Target="../ink/ink10138.xml"/><Relationship Id="rId404" Type="http://schemas.openxmlformats.org/officeDocument/2006/relationships/customXml" Target="../ink/ink9049.xml"/><Relationship Id="rId611" Type="http://schemas.openxmlformats.org/officeDocument/2006/relationships/image" Target="../media/image7992.png"/><Relationship Id="rId1034" Type="http://schemas.openxmlformats.org/officeDocument/2006/relationships/image" Target="../media/image8148.png"/><Relationship Id="rId1241" Type="http://schemas.openxmlformats.org/officeDocument/2006/relationships/image" Target="../media/image8243.png"/><Relationship Id="rId1339" Type="http://schemas.openxmlformats.org/officeDocument/2006/relationships/customXml" Target="../ink/ink9538.xml"/><Relationship Id="rId1893" Type="http://schemas.openxmlformats.org/officeDocument/2006/relationships/customXml" Target="../ink/ink9842.xml"/><Relationship Id="rId2737" Type="http://schemas.openxmlformats.org/officeDocument/2006/relationships/customXml" Target="../ink/ink10300.xml"/><Relationship Id="rId2944" Type="http://schemas.openxmlformats.org/officeDocument/2006/relationships/customXml" Target="../ink/ink10416.xml"/><Relationship Id="rId709" Type="http://schemas.openxmlformats.org/officeDocument/2006/relationships/image" Target="../media/image8040.png"/><Relationship Id="rId916" Type="http://schemas.openxmlformats.org/officeDocument/2006/relationships/customXml" Target="../ink/ink9313.xml"/><Relationship Id="rId1101" Type="http://schemas.openxmlformats.org/officeDocument/2006/relationships/image" Target="../media/image8179.png"/><Relationship Id="rId1546" Type="http://schemas.openxmlformats.org/officeDocument/2006/relationships/image" Target="../media/image8378.png"/><Relationship Id="rId1753" Type="http://schemas.openxmlformats.org/officeDocument/2006/relationships/image" Target="../media/image8479.png"/><Relationship Id="rId1960" Type="http://schemas.openxmlformats.org/officeDocument/2006/relationships/customXml" Target="../ink/ink9881.xml"/><Relationship Id="rId2804" Type="http://schemas.openxmlformats.org/officeDocument/2006/relationships/image" Target="../media/image8944.png"/><Relationship Id="rId45" Type="http://schemas.openxmlformats.org/officeDocument/2006/relationships/image" Target="../media/image7734.png"/><Relationship Id="rId1406" Type="http://schemas.openxmlformats.org/officeDocument/2006/relationships/image" Target="../media/image8311.png"/><Relationship Id="rId1613" Type="http://schemas.openxmlformats.org/officeDocument/2006/relationships/customXml" Target="../ink/ink9682.xml"/><Relationship Id="rId1820" Type="http://schemas.openxmlformats.org/officeDocument/2006/relationships/customXml" Target="../ink/ink9788.xml"/><Relationship Id="rId3066" Type="http://schemas.openxmlformats.org/officeDocument/2006/relationships/image" Target="../media/image9046.png"/><Relationship Id="rId194" Type="http://schemas.openxmlformats.org/officeDocument/2006/relationships/customXml" Target="../ink/ink8939.xml"/><Relationship Id="rId1918" Type="http://schemas.openxmlformats.org/officeDocument/2006/relationships/customXml" Target="../ink/ink9859.xml"/><Relationship Id="rId2082" Type="http://schemas.openxmlformats.org/officeDocument/2006/relationships/customXml" Target="../ink/ink9943.xml"/><Relationship Id="rId261" Type="http://schemas.openxmlformats.org/officeDocument/2006/relationships/customXml" Target="../ink/ink8973.xml"/><Relationship Id="rId499" Type="http://schemas.openxmlformats.org/officeDocument/2006/relationships/image" Target="../media/image7936.png"/><Relationship Id="rId2387" Type="http://schemas.openxmlformats.org/officeDocument/2006/relationships/customXml" Target="../ink/ink10110.xml"/><Relationship Id="rId2594" Type="http://schemas.openxmlformats.org/officeDocument/2006/relationships/image" Target="../media/image8841.png"/><Relationship Id="rId359" Type="http://schemas.openxmlformats.org/officeDocument/2006/relationships/customXml" Target="../ink/ink9026.xml"/><Relationship Id="rId566" Type="http://schemas.openxmlformats.org/officeDocument/2006/relationships/customXml" Target="../ink/ink9134.xml"/><Relationship Id="rId773" Type="http://schemas.openxmlformats.org/officeDocument/2006/relationships/image" Target="../media/image8071.png"/><Relationship Id="rId1196" Type="http://schemas.openxmlformats.org/officeDocument/2006/relationships/customXml" Target="../ink/ink9460.xml"/><Relationship Id="rId2247" Type="http://schemas.openxmlformats.org/officeDocument/2006/relationships/customXml" Target="../ink/ink10032.xml"/><Relationship Id="rId2454" Type="http://schemas.openxmlformats.org/officeDocument/2006/relationships/customXml" Target="../ink/ink10150.xml"/><Relationship Id="rId2899" Type="http://schemas.openxmlformats.org/officeDocument/2006/relationships/image" Target="../media/image8990.png"/><Relationship Id="rId121" Type="http://schemas.openxmlformats.org/officeDocument/2006/relationships/image" Target="../media/image7772.png"/><Relationship Id="rId219" Type="http://schemas.openxmlformats.org/officeDocument/2006/relationships/customXml" Target="../ink/ink8952.xml"/><Relationship Id="rId426" Type="http://schemas.openxmlformats.org/officeDocument/2006/relationships/image" Target="../media/image7903.png"/><Relationship Id="rId633" Type="http://schemas.openxmlformats.org/officeDocument/2006/relationships/image" Target="../media/image8002.png"/><Relationship Id="rId980" Type="http://schemas.openxmlformats.org/officeDocument/2006/relationships/customXml" Target="../ink/ink9345.xml"/><Relationship Id="rId1056" Type="http://schemas.openxmlformats.org/officeDocument/2006/relationships/customXml" Target="../ink/ink9384.xml"/><Relationship Id="rId1263" Type="http://schemas.openxmlformats.org/officeDocument/2006/relationships/customXml" Target="../ink/ink9494.xml"/><Relationship Id="rId2107" Type="http://schemas.openxmlformats.org/officeDocument/2006/relationships/customXml" Target="../ink/ink9956.xml"/><Relationship Id="rId2314" Type="http://schemas.openxmlformats.org/officeDocument/2006/relationships/customXml" Target="../ink/ink10068.xml"/><Relationship Id="rId2661" Type="http://schemas.openxmlformats.org/officeDocument/2006/relationships/customXml" Target="../ink/ink10262.xml"/><Relationship Id="rId2759" Type="http://schemas.openxmlformats.org/officeDocument/2006/relationships/customXml" Target="../ink/ink10311.xml"/><Relationship Id="rId2966" Type="http://schemas.openxmlformats.org/officeDocument/2006/relationships/customXml" Target="../ink/ink10438.xml"/><Relationship Id="rId840" Type="http://schemas.openxmlformats.org/officeDocument/2006/relationships/image" Target="../media/image8103.png"/><Relationship Id="rId938" Type="http://schemas.openxmlformats.org/officeDocument/2006/relationships/customXml" Target="../ink/ink9324.xml"/><Relationship Id="rId1470" Type="http://schemas.openxmlformats.org/officeDocument/2006/relationships/image" Target="../media/image8340.png"/><Relationship Id="rId1568" Type="http://schemas.openxmlformats.org/officeDocument/2006/relationships/image" Target="../media/image8389.png"/><Relationship Id="rId1775" Type="http://schemas.openxmlformats.org/officeDocument/2006/relationships/customXml" Target="../ink/ink9765.xml"/><Relationship Id="rId2521" Type="http://schemas.openxmlformats.org/officeDocument/2006/relationships/customXml" Target="../ink/ink10191.xml"/><Relationship Id="rId2619" Type="http://schemas.openxmlformats.org/officeDocument/2006/relationships/customXml" Target="../ink/ink10240.xml"/><Relationship Id="rId2826" Type="http://schemas.openxmlformats.org/officeDocument/2006/relationships/customXml" Target="../ink/ink10346.xml"/><Relationship Id="rId67" Type="http://schemas.openxmlformats.org/officeDocument/2006/relationships/image" Target="../media/image7745.png"/><Relationship Id="rId700" Type="http://schemas.openxmlformats.org/officeDocument/2006/relationships/customXml" Target="../ink/ink9202.xml"/><Relationship Id="rId1123" Type="http://schemas.openxmlformats.org/officeDocument/2006/relationships/customXml" Target="../ink/ink9419.xml"/><Relationship Id="rId1330" Type="http://schemas.openxmlformats.org/officeDocument/2006/relationships/image" Target="../media/image8279.png"/><Relationship Id="rId1428" Type="http://schemas.openxmlformats.org/officeDocument/2006/relationships/image" Target="../media/image8321.png"/><Relationship Id="rId1635" Type="http://schemas.openxmlformats.org/officeDocument/2006/relationships/customXml" Target="../ink/ink9693.xml"/><Relationship Id="rId1982" Type="http://schemas.openxmlformats.org/officeDocument/2006/relationships/customXml" Target="../ink/ink9892.xml"/><Relationship Id="rId3088" Type="http://schemas.openxmlformats.org/officeDocument/2006/relationships/image" Target="../media/image9057.png"/><Relationship Id="rId1842" Type="http://schemas.openxmlformats.org/officeDocument/2006/relationships/image" Target="../media/image8522.png"/><Relationship Id="rId1702" Type="http://schemas.openxmlformats.org/officeDocument/2006/relationships/image" Target="../media/image8454.png"/><Relationship Id="rId283" Type="http://schemas.openxmlformats.org/officeDocument/2006/relationships/customXml" Target="../ink/ink8984.xml"/><Relationship Id="rId490" Type="http://schemas.openxmlformats.org/officeDocument/2006/relationships/customXml" Target="../ink/ink9096.xml"/><Relationship Id="rId2171" Type="http://schemas.openxmlformats.org/officeDocument/2006/relationships/customXml" Target="../ink/ink9990.xml"/><Relationship Id="rId3015" Type="http://schemas.openxmlformats.org/officeDocument/2006/relationships/image" Target="../media/image9022.png"/><Relationship Id="rId143" Type="http://schemas.openxmlformats.org/officeDocument/2006/relationships/image" Target="../media/image7783.png"/><Relationship Id="rId350" Type="http://schemas.openxmlformats.org/officeDocument/2006/relationships/image" Target="../media/image7870.png"/><Relationship Id="rId588" Type="http://schemas.openxmlformats.org/officeDocument/2006/relationships/customXml" Target="../ink/ink9145.xml"/><Relationship Id="rId795" Type="http://schemas.openxmlformats.org/officeDocument/2006/relationships/customXml" Target="../ink/ink9251.xml"/><Relationship Id="rId2031" Type="http://schemas.openxmlformats.org/officeDocument/2006/relationships/image" Target="../media/image8591.png"/><Relationship Id="rId2269" Type="http://schemas.openxmlformats.org/officeDocument/2006/relationships/customXml" Target="../ink/ink10044.xml"/><Relationship Id="rId2476" Type="http://schemas.openxmlformats.org/officeDocument/2006/relationships/customXml" Target="../ink/ink10163.xml"/><Relationship Id="rId2683" Type="http://schemas.openxmlformats.org/officeDocument/2006/relationships/customXml" Target="../ink/ink10273.xml"/><Relationship Id="rId2890" Type="http://schemas.openxmlformats.org/officeDocument/2006/relationships/customXml" Target="../ink/ink10379.xml"/><Relationship Id="rId9" Type="http://schemas.openxmlformats.org/officeDocument/2006/relationships/image" Target="../media/image7716.png"/><Relationship Id="rId210" Type="http://schemas.openxmlformats.org/officeDocument/2006/relationships/image" Target="../media/image7811.png"/><Relationship Id="rId448" Type="http://schemas.openxmlformats.org/officeDocument/2006/relationships/customXml" Target="../ink/ink9074.xml"/><Relationship Id="rId655" Type="http://schemas.openxmlformats.org/officeDocument/2006/relationships/image" Target="../media/image8013.png"/><Relationship Id="rId862" Type="http://schemas.openxmlformats.org/officeDocument/2006/relationships/customXml" Target="../ink/ink9285.xml"/><Relationship Id="rId1078" Type="http://schemas.openxmlformats.org/officeDocument/2006/relationships/image" Target="../media/image8168.png"/><Relationship Id="rId1285" Type="http://schemas.openxmlformats.org/officeDocument/2006/relationships/customXml" Target="../ink/ink9506.xml"/><Relationship Id="rId1492" Type="http://schemas.openxmlformats.org/officeDocument/2006/relationships/image" Target="../media/image8351.png"/><Relationship Id="rId2129" Type="http://schemas.openxmlformats.org/officeDocument/2006/relationships/customXml" Target="../ink/ink9967.xml"/><Relationship Id="rId2336" Type="http://schemas.openxmlformats.org/officeDocument/2006/relationships/image" Target="../media/image8733.png"/><Relationship Id="rId2543" Type="http://schemas.openxmlformats.org/officeDocument/2006/relationships/customXml" Target="../ink/ink10202.xml"/><Relationship Id="rId2750" Type="http://schemas.openxmlformats.org/officeDocument/2006/relationships/image" Target="../media/image8918.png"/><Relationship Id="rId2988" Type="http://schemas.openxmlformats.org/officeDocument/2006/relationships/customXml" Target="../ink/ink10450.xml"/><Relationship Id="rId308" Type="http://schemas.openxmlformats.org/officeDocument/2006/relationships/customXml" Target="../ink/ink8997.xml"/><Relationship Id="rId515" Type="http://schemas.openxmlformats.org/officeDocument/2006/relationships/image" Target="../media/image7944.png"/><Relationship Id="rId722" Type="http://schemas.openxmlformats.org/officeDocument/2006/relationships/customXml" Target="../ink/ink9213.xml"/><Relationship Id="rId1145" Type="http://schemas.openxmlformats.org/officeDocument/2006/relationships/image" Target="../media/image8199.png"/><Relationship Id="rId1352" Type="http://schemas.openxmlformats.org/officeDocument/2006/relationships/customXml" Target="../ink/ink9546.xml"/><Relationship Id="rId1797" Type="http://schemas.openxmlformats.org/officeDocument/2006/relationships/customXml" Target="../ink/ink9776.xml"/><Relationship Id="rId2403" Type="http://schemas.openxmlformats.org/officeDocument/2006/relationships/image" Target="../media/image8759.png"/><Relationship Id="rId2848" Type="http://schemas.openxmlformats.org/officeDocument/2006/relationships/customXml" Target="../ink/ink10357.xml"/><Relationship Id="rId89" Type="http://schemas.openxmlformats.org/officeDocument/2006/relationships/image" Target="../media/image7756.png"/><Relationship Id="rId1005" Type="http://schemas.openxmlformats.org/officeDocument/2006/relationships/customXml" Target="../ink/ink9358.xml"/><Relationship Id="rId1212" Type="http://schemas.openxmlformats.org/officeDocument/2006/relationships/customXml" Target="../ink/ink9468.xml"/><Relationship Id="rId1657" Type="http://schemas.openxmlformats.org/officeDocument/2006/relationships/image" Target="../media/image8432.png"/><Relationship Id="rId1864" Type="http://schemas.openxmlformats.org/officeDocument/2006/relationships/customXml" Target="../ink/ink9813.xml"/><Relationship Id="rId2610" Type="http://schemas.openxmlformats.org/officeDocument/2006/relationships/image" Target="../media/image8849.png"/><Relationship Id="rId2708" Type="http://schemas.openxmlformats.org/officeDocument/2006/relationships/image" Target="../media/image8897.png"/><Relationship Id="rId2915" Type="http://schemas.openxmlformats.org/officeDocument/2006/relationships/image" Target="../media/image8997.png"/><Relationship Id="rId1517" Type="http://schemas.openxmlformats.org/officeDocument/2006/relationships/customXml" Target="../ink/ink9633.xml"/><Relationship Id="rId1724" Type="http://schemas.openxmlformats.org/officeDocument/2006/relationships/customXml" Target="../ink/ink9739.xml"/><Relationship Id="rId16" Type="http://schemas.openxmlformats.org/officeDocument/2006/relationships/customXml" Target="../ink/ink8850.xml"/><Relationship Id="rId1931" Type="http://schemas.openxmlformats.org/officeDocument/2006/relationships/customXml" Target="../ink/ink9866.xml"/><Relationship Id="rId3037" Type="http://schemas.openxmlformats.org/officeDocument/2006/relationships/customXml" Target="../ink/ink10476.xml"/><Relationship Id="rId2193" Type="http://schemas.openxmlformats.org/officeDocument/2006/relationships/image" Target="../media/image8668.png"/><Relationship Id="rId2498" Type="http://schemas.openxmlformats.org/officeDocument/2006/relationships/image" Target="../media/image8795.png"/><Relationship Id="rId165" Type="http://schemas.openxmlformats.org/officeDocument/2006/relationships/image" Target="../media/image7792.png"/><Relationship Id="rId372" Type="http://schemas.openxmlformats.org/officeDocument/2006/relationships/customXml" Target="../ink/ink9033.xml"/><Relationship Id="rId677" Type="http://schemas.openxmlformats.org/officeDocument/2006/relationships/image" Target="../media/image8024.png"/><Relationship Id="rId2053" Type="http://schemas.openxmlformats.org/officeDocument/2006/relationships/image" Target="../media/image8602.png"/><Relationship Id="rId2260" Type="http://schemas.openxmlformats.org/officeDocument/2006/relationships/customXml" Target="../ink/ink10039.xml"/><Relationship Id="rId2358" Type="http://schemas.openxmlformats.org/officeDocument/2006/relationships/customXml" Target="../ink/ink10092.xml"/><Relationship Id="rId3104" Type="http://schemas.openxmlformats.org/officeDocument/2006/relationships/image" Target="../media/image9065.png"/><Relationship Id="rId232" Type="http://schemas.openxmlformats.org/officeDocument/2006/relationships/image" Target="../media/image7820.png"/><Relationship Id="rId884" Type="http://schemas.openxmlformats.org/officeDocument/2006/relationships/customXml" Target="../ink/ink9297.xml"/><Relationship Id="rId2120" Type="http://schemas.openxmlformats.org/officeDocument/2006/relationships/image" Target="../media/image8635.png"/><Relationship Id="rId2565" Type="http://schemas.openxmlformats.org/officeDocument/2006/relationships/customXml" Target="../ink/ink10213.xml"/><Relationship Id="rId2772" Type="http://schemas.openxmlformats.org/officeDocument/2006/relationships/customXml" Target="../ink/ink10318.xml"/><Relationship Id="rId537" Type="http://schemas.openxmlformats.org/officeDocument/2006/relationships/image" Target="../media/image7955.png"/><Relationship Id="rId744" Type="http://schemas.openxmlformats.org/officeDocument/2006/relationships/customXml" Target="../ink/ink9225.xml"/><Relationship Id="rId951" Type="http://schemas.openxmlformats.org/officeDocument/2006/relationships/image" Target="../media/image5286.png"/><Relationship Id="rId1167" Type="http://schemas.openxmlformats.org/officeDocument/2006/relationships/customXml" Target="../ink/ink9444.xml"/><Relationship Id="rId1374" Type="http://schemas.openxmlformats.org/officeDocument/2006/relationships/image" Target="../media/image8298.png"/><Relationship Id="rId1581" Type="http://schemas.openxmlformats.org/officeDocument/2006/relationships/customXml" Target="../ink/ink9665.xml"/><Relationship Id="rId1679" Type="http://schemas.openxmlformats.org/officeDocument/2006/relationships/image" Target="../media/image8443.png"/><Relationship Id="rId2218" Type="http://schemas.openxmlformats.org/officeDocument/2006/relationships/image" Target="../media/image8679.png"/><Relationship Id="rId2425" Type="http://schemas.openxmlformats.org/officeDocument/2006/relationships/customXml" Target="../ink/ink10134.xml"/><Relationship Id="rId2632" Type="http://schemas.openxmlformats.org/officeDocument/2006/relationships/image" Target="../media/image8860.png"/><Relationship Id="rId80" Type="http://schemas.openxmlformats.org/officeDocument/2006/relationships/customXml" Target="../ink/ink8882.xml"/><Relationship Id="rId604" Type="http://schemas.openxmlformats.org/officeDocument/2006/relationships/customXml" Target="../ink/ink9153.xml"/><Relationship Id="rId811" Type="http://schemas.openxmlformats.org/officeDocument/2006/relationships/customXml" Target="../ink/ink9259.xml"/><Relationship Id="rId1027" Type="http://schemas.openxmlformats.org/officeDocument/2006/relationships/customXml" Target="../ink/ink9369.xml"/><Relationship Id="rId1234" Type="http://schemas.openxmlformats.org/officeDocument/2006/relationships/customXml" Target="../ink/ink9479.xml"/><Relationship Id="rId1441" Type="http://schemas.openxmlformats.org/officeDocument/2006/relationships/customXml" Target="../ink/ink9595.xml"/><Relationship Id="rId1886" Type="http://schemas.openxmlformats.org/officeDocument/2006/relationships/customXml" Target="../ink/ink9835.xml"/><Relationship Id="rId2937" Type="http://schemas.openxmlformats.org/officeDocument/2006/relationships/customXml" Target="../ink/ink10409.xml"/><Relationship Id="rId909" Type="http://schemas.openxmlformats.org/officeDocument/2006/relationships/image" Target="../media/image5265.png"/><Relationship Id="rId1301" Type="http://schemas.openxmlformats.org/officeDocument/2006/relationships/image" Target="../media/image8270.png"/><Relationship Id="rId1539" Type="http://schemas.openxmlformats.org/officeDocument/2006/relationships/customXml" Target="../ink/ink9644.xml"/><Relationship Id="rId1746" Type="http://schemas.openxmlformats.org/officeDocument/2006/relationships/customXml" Target="../ink/ink9750.xml"/><Relationship Id="rId1953" Type="http://schemas.openxmlformats.org/officeDocument/2006/relationships/image" Target="../media/image8555.png"/><Relationship Id="rId38" Type="http://schemas.openxmlformats.org/officeDocument/2006/relationships/customXml" Target="../ink/ink8861.xml"/><Relationship Id="rId1606" Type="http://schemas.openxmlformats.org/officeDocument/2006/relationships/image" Target="../media/image8407.png"/><Relationship Id="rId1813" Type="http://schemas.openxmlformats.org/officeDocument/2006/relationships/customXml" Target="../ink/ink9784.xml"/><Relationship Id="rId3059" Type="http://schemas.openxmlformats.org/officeDocument/2006/relationships/customXml" Target="../ink/ink10488.xml"/><Relationship Id="rId187" Type="http://schemas.openxmlformats.org/officeDocument/2006/relationships/image" Target="../media/image7800.png"/><Relationship Id="rId394" Type="http://schemas.openxmlformats.org/officeDocument/2006/relationships/customXml" Target="../ink/ink9044.xml"/><Relationship Id="rId2075" Type="http://schemas.openxmlformats.org/officeDocument/2006/relationships/image" Target="../media/image8613.png"/><Relationship Id="rId2282" Type="http://schemas.openxmlformats.org/officeDocument/2006/relationships/image" Target="../media/image8708.png"/><Relationship Id="rId254" Type="http://schemas.openxmlformats.org/officeDocument/2006/relationships/image" Target="../media/image7830.png"/><Relationship Id="rId699" Type="http://schemas.openxmlformats.org/officeDocument/2006/relationships/image" Target="../media/image8035.png"/><Relationship Id="rId1091" Type="http://schemas.openxmlformats.org/officeDocument/2006/relationships/image" Target="../media/image8174.png"/><Relationship Id="rId2587" Type="http://schemas.openxmlformats.org/officeDocument/2006/relationships/customXml" Target="../ink/ink10224.xml"/><Relationship Id="rId2794" Type="http://schemas.openxmlformats.org/officeDocument/2006/relationships/image" Target="../media/image8939.png"/><Relationship Id="rId114" Type="http://schemas.openxmlformats.org/officeDocument/2006/relationships/customXml" Target="../ink/ink8899.xml"/><Relationship Id="rId461" Type="http://schemas.openxmlformats.org/officeDocument/2006/relationships/image" Target="../media/image4414.png"/><Relationship Id="rId559" Type="http://schemas.openxmlformats.org/officeDocument/2006/relationships/image" Target="../media/image7966.png"/><Relationship Id="rId766" Type="http://schemas.openxmlformats.org/officeDocument/2006/relationships/customXml" Target="../ink/ink9236.xml"/><Relationship Id="rId1189" Type="http://schemas.openxmlformats.org/officeDocument/2006/relationships/image" Target="../media/image8219.png"/><Relationship Id="rId1396" Type="http://schemas.openxmlformats.org/officeDocument/2006/relationships/customXml" Target="../ink/ink9570.xml"/><Relationship Id="rId2142" Type="http://schemas.openxmlformats.org/officeDocument/2006/relationships/image" Target="../media/image8645.png"/><Relationship Id="rId2447" Type="http://schemas.openxmlformats.org/officeDocument/2006/relationships/customXml" Target="../ink/ink10146.xml"/><Relationship Id="rId321" Type="http://schemas.openxmlformats.org/officeDocument/2006/relationships/image" Target="../media/image7862.png"/><Relationship Id="rId419" Type="http://schemas.openxmlformats.org/officeDocument/2006/relationships/customXml" Target="../ink/ink9057.xml"/><Relationship Id="rId626" Type="http://schemas.openxmlformats.org/officeDocument/2006/relationships/customXml" Target="../ink/ink9165.xml"/><Relationship Id="rId973" Type="http://schemas.openxmlformats.org/officeDocument/2006/relationships/image" Target="../media/image5296.png"/><Relationship Id="rId1049" Type="http://schemas.openxmlformats.org/officeDocument/2006/relationships/image" Target="../media/image8155.png"/><Relationship Id="rId1256" Type="http://schemas.openxmlformats.org/officeDocument/2006/relationships/image" Target="../media/image8250.png"/><Relationship Id="rId2002" Type="http://schemas.openxmlformats.org/officeDocument/2006/relationships/image" Target="../media/image8579.png"/><Relationship Id="rId2307" Type="http://schemas.openxmlformats.org/officeDocument/2006/relationships/image" Target="../media/image8720.png"/><Relationship Id="rId2654" Type="http://schemas.openxmlformats.org/officeDocument/2006/relationships/customXml" Target="../ink/ink10258.xml"/><Relationship Id="rId2861" Type="http://schemas.openxmlformats.org/officeDocument/2006/relationships/customXml" Target="../ink/ink10364.xml"/><Relationship Id="rId2959" Type="http://schemas.openxmlformats.org/officeDocument/2006/relationships/customXml" Target="../ink/ink10431.xml"/><Relationship Id="rId833" Type="http://schemas.openxmlformats.org/officeDocument/2006/relationships/customXml" Target="../ink/ink9270.xml"/><Relationship Id="rId1116" Type="http://schemas.openxmlformats.org/officeDocument/2006/relationships/image" Target="../media/image8186.png"/><Relationship Id="rId1463" Type="http://schemas.openxmlformats.org/officeDocument/2006/relationships/customXml" Target="../ink/ink9606.xml"/><Relationship Id="rId1670" Type="http://schemas.openxmlformats.org/officeDocument/2006/relationships/customXml" Target="../ink/ink9711.xml"/><Relationship Id="rId1768" Type="http://schemas.openxmlformats.org/officeDocument/2006/relationships/image" Target="../media/image8486.png"/><Relationship Id="rId2514" Type="http://schemas.openxmlformats.org/officeDocument/2006/relationships/image" Target="../media/image8801.png"/><Relationship Id="rId2721" Type="http://schemas.openxmlformats.org/officeDocument/2006/relationships/customXml" Target="../ink/ink10292.xml"/><Relationship Id="rId2819" Type="http://schemas.openxmlformats.org/officeDocument/2006/relationships/customXml" Target="../ink/ink10342.xml"/><Relationship Id="rId900" Type="http://schemas.openxmlformats.org/officeDocument/2006/relationships/customXml" Target="../ink/ink9305.xml"/><Relationship Id="rId1323" Type="http://schemas.openxmlformats.org/officeDocument/2006/relationships/customXml" Target="../ink/ink9530.xml"/><Relationship Id="rId1530" Type="http://schemas.openxmlformats.org/officeDocument/2006/relationships/image" Target="../media/image8370.png"/><Relationship Id="rId1628" Type="http://schemas.openxmlformats.org/officeDocument/2006/relationships/image" Target="../media/image8418.png"/><Relationship Id="rId1975" Type="http://schemas.openxmlformats.org/officeDocument/2006/relationships/image" Target="../media/image8566.png"/><Relationship Id="rId1835" Type="http://schemas.openxmlformats.org/officeDocument/2006/relationships/image" Target="../media/image8519.png"/><Relationship Id="rId3050" Type="http://schemas.openxmlformats.org/officeDocument/2006/relationships/customXml" Target="../ink/ink10483.xml"/><Relationship Id="rId1902" Type="http://schemas.openxmlformats.org/officeDocument/2006/relationships/customXml" Target="../ink/ink9851.xml"/><Relationship Id="rId2097" Type="http://schemas.openxmlformats.org/officeDocument/2006/relationships/customXml" Target="../ink/ink9951.xml"/><Relationship Id="rId276" Type="http://schemas.openxmlformats.org/officeDocument/2006/relationships/image" Target="../media/image7841.png"/><Relationship Id="rId483" Type="http://schemas.openxmlformats.org/officeDocument/2006/relationships/image" Target="../media/image7928.png"/><Relationship Id="rId690" Type="http://schemas.openxmlformats.org/officeDocument/2006/relationships/customXml" Target="../ink/ink9197.xml"/><Relationship Id="rId2164" Type="http://schemas.openxmlformats.org/officeDocument/2006/relationships/image" Target="../media/image8655.png"/><Relationship Id="rId2371" Type="http://schemas.openxmlformats.org/officeDocument/2006/relationships/image" Target="../media/image8749.png"/><Relationship Id="rId3008" Type="http://schemas.openxmlformats.org/officeDocument/2006/relationships/customXml" Target="../ink/ink10461.xml"/><Relationship Id="rId136" Type="http://schemas.openxmlformats.org/officeDocument/2006/relationships/customXml" Target="../ink/ink8910.xml"/><Relationship Id="rId343" Type="http://schemas.openxmlformats.org/officeDocument/2006/relationships/customXml" Target="../ink/ink9017.xml"/><Relationship Id="rId550" Type="http://schemas.openxmlformats.org/officeDocument/2006/relationships/customXml" Target="../ink/ink9126.xml"/><Relationship Id="rId788" Type="http://schemas.openxmlformats.org/officeDocument/2006/relationships/image" Target="../media/image8078.png"/><Relationship Id="rId995" Type="http://schemas.openxmlformats.org/officeDocument/2006/relationships/image" Target="../media/image8129.png"/><Relationship Id="rId1180" Type="http://schemas.openxmlformats.org/officeDocument/2006/relationships/image" Target="../media/image8215.png"/><Relationship Id="rId2024" Type="http://schemas.openxmlformats.org/officeDocument/2006/relationships/customXml" Target="../ink/ink9914.xml"/><Relationship Id="rId2231" Type="http://schemas.openxmlformats.org/officeDocument/2006/relationships/customXml" Target="../ink/ink10023.xml"/><Relationship Id="rId2469" Type="http://schemas.openxmlformats.org/officeDocument/2006/relationships/image" Target="../media/image8784.png"/><Relationship Id="rId2676" Type="http://schemas.openxmlformats.org/officeDocument/2006/relationships/image" Target="../media/image8881.png"/><Relationship Id="rId2883" Type="http://schemas.openxmlformats.org/officeDocument/2006/relationships/customXml" Target="../ink/ink10375.xml"/><Relationship Id="rId203" Type="http://schemas.openxmlformats.org/officeDocument/2006/relationships/image" Target="../media/image7808.png"/><Relationship Id="rId648" Type="http://schemas.openxmlformats.org/officeDocument/2006/relationships/customXml" Target="../ink/ink9176.xml"/><Relationship Id="rId855" Type="http://schemas.openxmlformats.org/officeDocument/2006/relationships/image" Target="../media/image8110.png"/><Relationship Id="rId1040" Type="http://schemas.openxmlformats.org/officeDocument/2006/relationships/image" Target="../media/image8151.png"/><Relationship Id="rId1278" Type="http://schemas.openxmlformats.org/officeDocument/2006/relationships/customXml" Target="../ink/ink9502.xml"/><Relationship Id="rId1485" Type="http://schemas.openxmlformats.org/officeDocument/2006/relationships/customXml" Target="../ink/ink9617.xml"/><Relationship Id="rId1692" Type="http://schemas.openxmlformats.org/officeDocument/2006/relationships/customXml" Target="../ink/ink9722.xml"/><Relationship Id="rId2329" Type="http://schemas.openxmlformats.org/officeDocument/2006/relationships/customXml" Target="../ink/ink10076.xml"/><Relationship Id="rId2536" Type="http://schemas.openxmlformats.org/officeDocument/2006/relationships/image" Target="../media/image8812.png"/><Relationship Id="rId2743" Type="http://schemas.openxmlformats.org/officeDocument/2006/relationships/customXml" Target="../ink/ink10303.xml"/><Relationship Id="rId410" Type="http://schemas.openxmlformats.org/officeDocument/2006/relationships/customXml" Target="../ink/ink9052.xml"/><Relationship Id="rId508" Type="http://schemas.openxmlformats.org/officeDocument/2006/relationships/customXml" Target="../ink/ink9105.xml"/><Relationship Id="rId715" Type="http://schemas.openxmlformats.org/officeDocument/2006/relationships/image" Target="../media/image8043.png"/><Relationship Id="rId922" Type="http://schemas.openxmlformats.org/officeDocument/2006/relationships/customXml" Target="../ink/ink9316.xml"/><Relationship Id="rId1138" Type="http://schemas.openxmlformats.org/officeDocument/2006/relationships/customXml" Target="../ink/ink9428.xml"/><Relationship Id="rId1345" Type="http://schemas.openxmlformats.org/officeDocument/2006/relationships/customXml" Target="../ink/ink9542.xml"/><Relationship Id="rId1552" Type="http://schemas.openxmlformats.org/officeDocument/2006/relationships/image" Target="../media/image8381.png"/><Relationship Id="rId1997" Type="http://schemas.openxmlformats.org/officeDocument/2006/relationships/customXml" Target="../ink/ink9900.xml"/><Relationship Id="rId2603" Type="http://schemas.openxmlformats.org/officeDocument/2006/relationships/customXml" Target="../ink/ink10232.xml"/><Relationship Id="rId2950" Type="http://schemas.openxmlformats.org/officeDocument/2006/relationships/customXml" Target="../ink/ink10422.xml"/><Relationship Id="rId1205" Type="http://schemas.openxmlformats.org/officeDocument/2006/relationships/image" Target="../media/image8226.png"/><Relationship Id="rId1857" Type="http://schemas.openxmlformats.org/officeDocument/2006/relationships/customXml" Target="../ink/ink9808.xml"/><Relationship Id="rId2810" Type="http://schemas.openxmlformats.org/officeDocument/2006/relationships/image" Target="../media/image8947.png"/><Relationship Id="rId2908" Type="http://schemas.openxmlformats.org/officeDocument/2006/relationships/image" Target="../media/image8994.png"/><Relationship Id="rId51" Type="http://schemas.openxmlformats.org/officeDocument/2006/relationships/image" Target="../media/image7737.png"/><Relationship Id="rId1412" Type="http://schemas.openxmlformats.org/officeDocument/2006/relationships/customXml" Target="../ink/ink9579.xml"/><Relationship Id="rId1717" Type="http://schemas.openxmlformats.org/officeDocument/2006/relationships/image" Target="../media/image8461.png"/><Relationship Id="rId1924" Type="http://schemas.openxmlformats.org/officeDocument/2006/relationships/customXml" Target="../ink/ink9862.xml"/><Relationship Id="rId3072" Type="http://schemas.openxmlformats.org/officeDocument/2006/relationships/image" Target="../media/image9049.png"/><Relationship Id="rId298" Type="http://schemas.openxmlformats.org/officeDocument/2006/relationships/image" Target="../media/image7851.png"/><Relationship Id="rId158" Type="http://schemas.openxmlformats.org/officeDocument/2006/relationships/customXml" Target="../ink/ink8921.xml"/><Relationship Id="rId2186" Type="http://schemas.openxmlformats.org/officeDocument/2006/relationships/customXml" Target="../ink/ink9999.xml"/><Relationship Id="rId2393" Type="http://schemas.openxmlformats.org/officeDocument/2006/relationships/image" Target="../media/image8755.png"/><Relationship Id="rId2698" Type="http://schemas.openxmlformats.org/officeDocument/2006/relationships/image" Target="../media/image8892.png"/><Relationship Id="rId365" Type="http://schemas.openxmlformats.org/officeDocument/2006/relationships/image" Target="../media/image7877.png"/><Relationship Id="rId572" Type="http://schemas.openxmlformats.org/officeDocument/2006/relationships/customXml" Target="../ink/ink9137.xml"/><Relationship Id="rId2046" Type="http://schemas.openxmlformats.org/officeDocument/2006/relationships/customXml" Target="../ink/ink9925.xml"/><Relationship Id="rId2253" Type="http://schemas.openxmlformats.org/officeDocument/2006/relationships/image" Target="../media/image8695.png"/><Relationship Id="rId2460" Type="http://schemas.openxmlformats.org/officeDocument/2006/relationships/customXml" Target="../ink/ink10153.xml"/><Relationship Id="rId225" Type="http://schemas.openxmlformats.org/officeDocument/2006/relationships/customXml" Target="../ink/ink8955.xml"/><Relationship Id="rId432" Type="http://schemas.openxmlformats.org/officeDocument/2006/relationships/image" Target="../media/image7906.png"/><Relationship Id="rId877" Type="http://schemas.openxmlformats.org/officeDocument/2006/relationships/customXml" Target="../ink/ink9293.xml"/><Relationship Id="rId1062" Type="http://schemas.openxmlformats.org/officeDocument/2006/relationships/customXml" Target="../ink/ink9387.xml"/><Relationship Id="rId2113" Type="http://schemas.openxmlformats.org/officeDocument/2006/relationships/customXml" Target="../ink/ink9959.xml"/><Relationship Id="rId2320" Type="http://schemas.openxmlformats.org/officeDocument/2006/relationships/customXml" Target="../ink/ink10071.xml"/><Relationship Id="rId2558" Type="http://schemas.openxmlformats.org/officeDocument/2006/relationships/image" Target="../media/image8823.png"/><Relationship Id="rId2765" Type="http://schemas.openxmlformats.org/officeDocument/2006/relationships/image" Target="../media/image8925.png"/><Relationship Id="rId2972" Type="http://schemas.openxmlformats.org/officeDocument/2006/relationships/customXml" Target="../ink/ink10442.xml"/><Relationship Id="rId737" Type="http://schemas.openxmlformats.org/officeDocument/2006/relationships/customXml" Target="../ink/ink9221.xml"/><Relationship Id="rId944" Type="http://schemas.openxmlformats.org/officeDocument/2006/relationships/customXml" Target="../ink/ink9327.xml"/><Relationship Id="rId1367" Type="http://schemas.openxmlformats.org/officeDocument/2006/relationships/customXml" Target="../ink/ink9554.xml"/><Relationship Id="rId1574" Type="http://schemas.openxmlformats.org/officeDocument/2006/relationships/image" Target="../media/image8392.png"/><Relationship Id="rId1781" Type="http://schemas.openxmlformats.org/officeDocument/2006/relationships/customXml" Target="../ink/ink9768.xml"/><Relationship Id="rId2418" Type="http://schemas.openxmlformats.org/officeDocument/2006/relationships/customXml" Target="../ink/ink10130.xml"/><Relationship Id="rId2625" Type="http://schemas.openxmlformats.org/officeDocument/2006/relationships/customXml" Target="../ink/ink10243.xml"/><Relationship Id="rId2832" Type="http://schemas.openxmlformats.org/officeDocument/2006/relationships/customXml" Target="../ink/ink10349.xml"/><Relationship Id="rId73" Type="http://schemas.openxmlformats.org/officeDocument/2006/relationships/image" Target="../media/image7748.png"/><Relationship Id="rId804" Type="http://schemas.openxmlformats.org/officeDocument/2006/relationships/image" Target="../media/image8086.png"/><Relationship Id="rId1227" Type="http://schemas.openxmlformats.org/officeDocument/2006/relationships/image" Target="../media/image8236.png"/><Relationship Id="rId1434" Type="http://schemas.openxmlformats.org/officeDocument/2006/relationships/customXml" Target="../ink/ink9591.xml"/><Relationship Id="rId1641" Type="http://schemas.openxmlformats.org/officeDocument/2006/relationships/customXml" Target="../ink/ink9696.xml"/><Relationship Id="rId1879" Type="http://schemas.openxmlformats.org/officeDocument/2006/relationships/customXml" Target="../ink/ink9828.xml"/><Relationship Id="rId3094" Type="http://schemas.openxmlformats.org/officeDocument/2006/relationships/image" Target="../media/image9060.png"/><Relationship Id="rId1501" Type="http://schemas.openxmlformats.org/officeDocument/2006/relationships/customXml" Target="../ink/ink9625.xml"/><Relationship Id="rId1739" Type="http://schemas.openxmlformats.org/officeDocument/2006/relationships/image" Target="../media/image8472.png"/><Relationship Id="rId1946" Type="http://schemas.openxmlformats.org/officeDocument/2006/relationships/image" Target="../media/image8552.png"/><Relationship Id="rId1806" Type="http://schemas.openxmlformats.org/officeDocument/2006/relationships/image" Target="../media/image8505.png"/><Relationship Id="rId387" Type="http://schemas.openxmlformats.org/officeDocument/2006/relationships/image" Target="../media/image7886.png"/><Relationship Id="rId594" Type="http://schemas.openxmlformats.org/officeDocument/2006/relationships/customXml" Target="../ink/ink9148.xml"/><Relationship Id="rId2068" Type="http://schemas.openxmlformats.org/officeDocument/2006/relationships/customXml" Target="../ink/ink9936.xml"/><Relationship Id="rId2275" Type="http://schemas.openxmlformats.org/officeDocument/2006/relationships/customXml" Target="../ink/ink10048.xml"/><Relationship Id="rId3021" Type="http://schemas.openxmlformats.org/officeDocument/2006/relationships/image" Target="../media/image9025.png"/><Relationship Id="rId247" Type="http://schemas.openxmlformats.org/officeDocument/2006/relationships/customXml" Target="../ink/ink8966.xml"/><Relationship Id="rId899" Type="http://schemas.openxmlformats.org/officeDocument/2006/relationships/image" Target="../media/image5260.png"/><Relationship Id="rId1084" Type="http://schemas.openxmlformats.org/officeDocument/2006/relationships/image" Target="../media/image8171.png"/><Relationship Id="rId2482" Type="http://schemas.openxmlformats.org/officeDocument/2006/relationships/customXml" Target="../ink/ink10167.xml"/><Relationship Id="rId2787" Type="http://schemas.openxmlformats.org/officeDocument/2006/relationships/customXml" Target="../ink/ink10326.xml"/><Relationship Id="rId107" Type="http://schemas.openxmlformats.org/officeDocument/2006/relationships/image" Target="../media/image7765.png"/><Relationship Id="rId454" Type="http://schemas.openxmlformats.org/officeDocument/2006/relationships/customXml" Target="../ink/ink9077.xml"/><Relationship Id="rId661" Type="http://schemas.openxmlformats.org/officeDocument/2006/relationships/image" Target="../media/image8016.png"/><Relationship Id="rId759" Type="http://schemas.openxmlformats.org/officeDocument/2006/relationships/image" Target="../media/image8064.png"/><Relationship Id="rId966" Type="http://schemas.openxmlformats.org/officeDocument/2006/relationships/customXml" Target="../ink/ink9338.xml"/><Relationship Id="rId1291" Type="http://schemas.openxmlformats.org/officeDocument/2006/relationships/image" Target="../media/image8266.png"/><Relationship Id="rId1389" Type="http://schemas.openxmlformats.org/officeDocument/2006/relationships/customXml" Target="../ink/ink9566.xml"/><Relationship Id="rId1596" Type="http://schemas.openxmlformats.org/officeDocument/2006/relationships/image" Target="../media/image8402.png"/><Relationship Id="rId2135" Type="http://schemas.openxmlformats.org/officeDocument/2006/relationships/image" Target="../media/image8642.png"/><Relationship Id="rId2342" Type="http://schemas.openxmlformats.org/officeDocument/2006/relationships/image" Target="../media/image8736.png"/><Relationship Id="rId2647" Type="http://schemas.openxmlformats.org/officeDocument/2006/relationships/customXml" Target="../ink/ink10254.xml"/><Relationship Id="rId2994" Type="http://schemas.openxmlformats.org/officeDocument/2006/relationships/image" Target="../media/image9013.png"/><Relationship Id="rId314" Type="http://schemas.openxmlformats.org/officeDocument/2006/relationships/customXml" Target="../ink/ink9000.xml"/><Relationship Id="rId521" Type="http://schemas.openxmlformats.org/officeDocument/2006/relationships/image" Target="../media/image7947.png"/><Relationship Id="rId619" Type="http://schemas.openxmlformats.org/officeDocument/2006/relationships/customXml" Target="../ink/ink9161.xml"/><Relationship Id="rId1151" Type="http://schemas.openxmlformats.org/officeDocument/2006/relationships/image" Target="../media/image8202.png"/><Relationship Id="rId1249" Type="http://schemas.openxmlformats.org/officeDocument/2006/relationships/customXml" Target="../ink/ink9487.xml"/><Relationship Id="rId2202" Type="http://schemas.openxmlformats.org/officeDocument/2006/relationships/customXml" Target="../ink/ink10007.xml"/><Relationship Id="rId2854" Type="http://schemas.openxmlformats.org/officeDocument/2006/relationships/image" Target="../media/image8968.png"/><Relationship Id="rId95" Type="http://schemas.openxmlformats.org/officeDocument/2006/relationships/image" Target="../media/image7759.png"/><Relationship Id="rId826" Type="http://schemas.openxmlformats.org/officeDocument/2006/relationships/image" Target="../media/image8096.png"/><Relationship Id="rId1011" Type="http://schemas.openxmlformats.org/officeDocument/2006/relationships/customXml" Target="../ink/ink9361.xml"/><Relationship Id="rId1109" Type="http://schemas.openxmlformats.org/officeDocument/2006/relationships/customXml" Target="../ink/ink9412.xml"/><Relationship Id="rId1456" Type="http://schemas.openxmlformats.org/officeDocument/2006/relationships/image" Target="../media/image8333.png"/><Relationship Id="rId1663" Type="http://schemas.openxmlformats.org/officeDocument/2006/relationships/image" Target="../media/image8435.png"/><Relationship Id="rId1870" Type="http://schemas.openxmlformats.org/officeDocument/2006/relationships/customXml" Target="../ink/ink9819.xml"/><Relationship Id="rId1968" Type="http://schemas.openxmlformats.org/officeDocument/2006/relationships/customXml" Target="../ink/ink9885.xml"/><Relationship Id="rId2507" Type="http://schemas.openxmlformats.org/officeDocument/2006/relationships/customXml" Target="../ink/ink10184.xml"/><Relationship Id="rId2714" Type="http://schemas.openxmlformats.org/officeDocument/2006/relationships/image" Target="../media/image8900.png"/><Relationship Id="rId2921" Type="http://schemas.openxmlformats.org/officeDocument/2006/relationships/customXml" Target="../ink/ink10396.xml"/><Relationship Id="rId1316" Type="http://schemas.openxmlformats.org/officeDocument/2006/relationships/customXml" Target="../ink/ink9525.xml"/><Relationship Id="rId1523" Type="http://schemas.openxmlformats.org/officeDocument/2006/relationships/customXml" Target="../ink/ink9636.xml"/><Relationship Id="rId1730" Type="http://schemas.openxmlformats.org/officeDocument/2006/relationships/customXml" Target="../ink/ink9742.xml"/><Relationship Id="rId22" Type="http://schemas.openxmlformats.org/officeDocument/2006/relationships/customXml" Target="../ink/ink8853.xml"/><Relationship Id="rId1828" Type="http://schemas.openxmlformats.org/officeDocument/2006/relationships/customXml" Target="../ink/ink9792.xml"/><Relationship Id="rId3043" Type="http://schemas.openxmlformats.org/officeDocument/2006/relationships/customXml" Target="../ink/ink10479.xml"/><Relationship Id="rId171" Type="http://schemas.openxmlformats.org/officeDocument/2006/relationships/image" Target="../media/image7795.png"/><Relationship Id="rId2297" Type="http://schemas.openxmlformats.org/officeDocument/2006/relationships/customXml" Target="../ink/ink10059.xml"/><Relationship Id="rId269" Type="http://schemas.openxmlformats.org/officeDocument/2006/relationships/customXml" Target="../ink/ink8977.xml"/><Relationship Id="rId476" Type="http://schemas.openxmlformats.org/officeDocument/2006/relationships/customXml" Target="../ink/ink9089.xml"/><Relationship Id="rId683" Type="http://schemas.openxmlformats.org/officeDocument/2006/relationships/image" Target="../media/image8027.png"/><Relationship Id="rId890" Type="http://schemas.openxmlformats.org/officeDocument/2006/relationships/customXml" Target="../ink/ink9300.xml"/><Relationship Id="rId2157" Type="http://schemas.openxmlformats.org/officeDocument/2006/relationships/image" Target="../media/image8652.png"/><Relationship Id="rId2364" Type="http://schemas.openxmlformats.org/officeDocument/2006/relationships/image" Target="../media/image8746.png"/><Relationship Id="rId2571" Type="http://schemas.openxmlformats.org/officeDocument/2006/relationships/customXml" Target="../ink/ink10216.xml"/><Relationship Id="rId3110" Type="http://schemas.openxmlformats.org/officeDocument/2006/relationships/image" Target="../media/image9068.png"/><Relationship Id="rId129" Type="http://schemas.openxmlformats.org/officeDocument/2006/relationships/image" Target="../media/image7776.png"/><Relationship Id="rId336" Type="http://schemas.openxmlformats.org/officeDocument/2006/relationships/image" Target="../media/image7866.png"/><Relationship Id="rId543" Type="http://schemas.openxmlformats.org/officeDocument/2006/relationships/image" Target="../media/image7958.png"/><Relationship Id="rId988" Type="http://schemas.openxmlformats.org/officeDocument/2006/relationships/customXml" Target="../ink/ink9349.xml"/><Relationship Id="rId1173" Type="http://schemas.openxmlformats.org/officeDocument/2006/relationships/customXml" Target="../ink/ink9447.xml"/><Relationship Id="rId1380" Type="http://schemas.openxmlformats.org/officeDocument/2006/relationships/customXml" Target="../ink/ink9561.xml"/><Relationship Id="rId2017" Type="http://schemas.openxmlformats.org/officeDocument/2006/relationships/image" Target="../media/image8584.png"/><Relationship Id="rId2224" Type="http://schemas.openxmlformats.org/officeDocument/2006/relationships/image" Target="../media/image8682.png"/><Relationship Id="rId2669" Type="http://schemas.openxmlformats.org/officeDocument/2006/relationships/customXml" Target="../ink/ink10266.xml"/><Relationship Id="rId2876" Type="http://schemas.openxmlformats.org/officeDocument/2006/relationships/image" Target="../media/image8979.png"/><Relationship Id="rId403" Type="http://schemas.openxmlformats.org/officeDocument/2006/relationships/image" Target="../media/image7894.png"/><Relationship Id="rId750" Type="http://schemas.openxmlformats.org/officeDocument/2006/relationships/customXml" Target="../ink/ink9228.xml"/><Relationship Id="rId848" Type="http://schemas.openxmlformats.org/officeDocument/2006/relationships/customXml" Target="../ink/ink9278.xml"/><Relationship Id="rId1033" Type="http://schemas.openxmlformats.org/officeDocument/2006/relationships/customXml" Target="../ink/ink9372.xml"/><Relationship Id="rId1478" Type="http://schemas.openxmlformats.org/officeDocument/2006/relationships/image" Target="../media/image8344.png"/><Relationship Id="rId1685" Type="http://schemas.openxmlformats.org/officeDocument/2006/relationships/image" Target="../media/image8446.png"/><Relationship Id="rId1892" Type="http://schemas.openxmlformats.org/officeDocument/2006/relationships/customXml" Target="../ink/ink9841.xml"/><Relationship Id="rId2431" Type="http://schemas.openxmlformats.org/officeDocument/2006/relationships/image" Target="../media/image8769.png"/><Relationship Id="rId2529" Type="http://schemas.openxmlformats.org/officeDocument/2006/relationships/customXml" Target="../ink/ink10195.xml"/><Relationship Id="rId2736" Type="http://schemas.openxmlformats.org/officeDocument/2006/relationships/image" Target="../media/image8911.png"/><Relationship Id="rId610" Type="http://schemas.openxmlformats.org/officeDocument/2006/relationships/customXml" Target="../ink/ink9156.xml"/><Relationship Id="rId708" Type="http://schemas.openxmlformats.org/officeDocument/2006/relationships/customXml" Target="../ink/ink9206.xml"/><Relationship Id="rId915" Type="http://schemas.openxmlformats.org/officeDocument/2006/relationships/image" Target="../media/image5268.png"/><Relationship Id="rId1240" Type="http://schemas.openxmlformats.org/officeDocument/2006/relationships/customXml" Target="../ink/ink9482.xml"/><Relationship Id="rId1338" Type="http://schemas.openxmlformats.org/officeDocument/2006/relationships/image" Target="../media/image8282.png"/><Relationship Id="rId1545" Type="http://schemas.openxmlformats.org/officeDocument/2006/relationships/customXml" Target="../ink/ink9647.xml"/><Relationship Id="rId2943" Type="http://schemas.openxmlformats.org/officeDocument/2006/relationships/customXml" Target="../ink/ink10415.xml"/><Relationship Id="rId1100" Type="http://schemas.openxmlformats.org/officeDocument/2006/relationships/customXml" Target="../ink/ink9407.xml"/><Relationship Id="rId1405" Type="http://schemas.openxmlformats.org/officeDocument/2006/relationships/customXml" Target="../ink/ink9575.xml"/><Relationship Id="rId1752" Type="http://schemas.openxmlformats.org/officeDocument/2006/relationships/customXml" Target="../ink/ink9753.xml"/><Relationship Id="rId2803" Type="http://schemas.openxmlformats.org/officeDocument/2006/relationships/customXml" Target="../ink/ink10334.xml"/><Relationship Id="rId44" Type="http://schemas.openxmlformats.org/officeDocument/2006/relationships/customXml" Target="../ink/ink8864.xml"/><Relationship Id="rId1612" Type="http://schemas.openxmlformats.org/officeDocument/2006/relationships/image" Target="../media/image8410.png"/><Relationship Id="rId1917" Type="http://schemas.openxmlformats.org/officeDocument/2006/relationships/image" Target="../media/image8538.png"/><Relationship Id="rId3065" Type="http://schemas.openxmlformats.org/officeDocument/2006/relationships/customXml" Target="../ink/ink10491.xml"/><Relationship Id="rId193" Type="http://schemas.openxmlformats.org/officeDocument/2006/relationships/image" Target="../media/image7803.png"/><Relationship Id="rId498" Type="http://schemas.openxmlformats.org/officeDocument/2006/relationships/customXml" Target="../ink/ink9100.xml"/><Relationship Id="rId2081" Type="http://schemas.openxmlformats.org/officeDocument/2006/relationships/image" Target="../media/image8616.png"/><Relationship Id="rId2179" Type="http://schemas.openxmlformats.org/officeDocument/2006/relationships/customXml" Target="../ink/ink9995.xml"/><Relationship Id="rId260" Type="http://schemas.openxmlformats.org/officeDocument/2006/relationships/image" Target="../media/image7833.png"/><Relationship Id="rId2386" Type="http://schemas.openxmlformats.org/officeDocument/2006/relationships/customXml" Target="../ink/ink10109.xml"/><Relationship Id="rId2593" Type="http://schemas.openxmlformats.org/officeDocument/2006/relationships/customXml" Target="../ink/ink10227.xml"/><Relationship Id="rId120" Type="http://schemas.openxmlformats.org/officeDocument/2006/relationships/customXml" Target="../ink/ink8902.xml"/><Relationship Id="rId358" Type="http://schemas.openxmlformats.org/officeDocument/2006/relationships/image" Target="../media/image7874.png"/><Relationship Id="rId565" Type="http://schemas.openxmlformats.org/officeDocument/2006/relationships/image" Target="../media/image7969.png"/><Relationship Id="rId772" Type="http://schemas.openxmlformats.org/officeDocument/2006/relationships/customXml" Target="../ink/ink9239.xml"/><Relationship Id="rId1195" Type="http://schemas.openxmlformats.org/officeDocument/2006/relationships/image" Target="../media/image8221.png"/><Relationship Id="rId2039" Type="http://schemas.openxmlformats.org/officeDocument/2006/relationships/image" Target="../media/image8595.png"/><Relationship Id="rId2246" Type="http://schemas.openxmlformats.org/officeDocument/2006/relationships/customXml" Target="../ink/ink10031.xml"/><Relationship Id="rId2453" Type="http://schemas.openxmlformats.org/officeDocument/2006/relationships/customXml" Target="../ink/ink10149.xml"/><Relationship Id="rId2660" Type="http://schemas.openxmlformats.org/officeDocument/2006/relationships/image" Target="../media/image8873.png"/><Relationship Id="rId2898" Type="http://schemas.openxmlformats.org/officeDocument/2006/relationships/customXml" Target="../ink/ink10383.xml"/><Relationship Id="rId218" Type="http://schemas.openxmlformats.org/officeDocument/2006/relationships/image" Target="../media/image7813.png"/><Relationship Id="rId425" Type="http://schemas.openxmlformats.org/officeDocument/2006/relationships/customXml" Target="../ink/ink9061.xml"/><Relationship Id="rId632" Type="http://schemas.openxmlformats.org/officeDocument/2006/relationships/customXml" Target="../ink/ink9168.xml"/><Relationship Id="rId1055" Type="http://schemas.openxmlformats.org/officeDocument/2006/relationships/image" Target="../media/image8157.png"/><Relationship Id="rId1262" Type="http://schemas.openxmlformats.org/officeDocument/2006/relationships/image" Target="../media/image8253.png"/><Relationship Id="rId2106" Type="http://schemas.openxmlformats.org/officeDocument/2006/relationships/image" Target="../media/image8628.png"/><Relationship Id="rId2313" Type="http://schemas.openxmlformats.org/officeDocument/2006/relationships/image" Target="../media/image8723.png"/><Relationship Id="rId2520" Type="http://schemas.openxmlformats.org/officeDocument/2006/relationships/image" Target="../media/image8804.png"/><Relationship Id="rId2758" Type="http://schemas.openxmlformats.org/officeDocument/2006/relationships/image" Target="../media/image8922.png"/><Relationship Id="rId2965" Type="http://schemas.openxmlformats.org/officeDocument/2006/relationships/customXml" Target="../ink/ink10437.xml"/><Relationship Id="rId937" Type="http://schemas.openxmlformats.org/officeDocument/2006/relationships/image" Target="../media/image5279.png"/><Relationship Id="rId1122" Type="http://schemas.openxmlformats.org/officeDocument/2006/relationships/image" Target="../media/image8189.png"/><Relationship Id="rId1567" Type="http://schemas.openxmlformats.org/officeDocument/2006/relationships/customXml" Target="../ink/ink9658.xml"/><Relationship Id="rId1774" Type="http://schemas.openxmlformats.org/officeDocument/2006/relationships/image" Target="../media/image8489.png"/><Relationship Id="rId1981" Type="http://schemas.openxmlformats.org/officeDocument/2006/relationships/image" Target="../media/image8569.png"/><Relationship Id="rId2618" Type="http://schemas.openxmlformats.org/officeDocument/2006/relationships/image" Target="../media/image8853.png"/><Relationship Id="rId2825" Type="http://schemas.openxmlformats.org/officeDocument/2006/relationships/image" Target="../media/image8954.png"/><Relationship Id="rId66" Type="http://schemas.openxmlformats.org/officeDocument/2006/relationships/customXml" Target="../ink/ink8875.xml"/><Relationship Id="rId1427" Type="http://schemas.openxmlformats.org/officeDocument/2006/relationships/customXml" Target="../ink/ink9587.xml"/><Relationship Id="rId1634" Type="http://schemas.openxmlformats.org/officeDocument/2006/relationships/image" Target="../media/image8421.png"/><Relationship Id="rId1841" Type="http://schemas.openxmlformats.org/officeDocument/2006/relationships/customXml" Target="../ink/ink9799.xml"/><Relationship Id="rId3087" Type="http://schemas.openxmlformats.org/officeDocument/2006/relationships/customXml" Target="../ink/ink10502.xml"/><Relationship Id="rId1939" Type="http://schemas.openxmlformats.org/officeDocument/2006/relationships/customXml" Target="../ink/ink9870.xml"/><Relationship Id="rId1701" Type="http://schemas.openxmlformats.org/officeDocument/2006/relationships/customXml" Target="../ink/ink9727.xml"/><Relationship Id="rId282" Type="http://schemas.openxmlformats.org/officeDocument/2006/relationships/image" Target="../media/image7844.png"/><Relationship Id="rId587" Type="http://schemas.openxmlformats.org/officeDocument/2006/relationships/image" Target="../media/image7980.png"/><Relationship Id="rId2170" Type="http://schemas.openxmlformats.org/officeDocument/2006/relationships/image" Target="../media/image8658.png"/><Relationship Id="rId2268" Type="http://schemas.openxmlformats.org/officeDocument/2006/relationships/customXml" Target="../ink/ink10043.xml"/><Relationship Id="rId3014" Type="http://schemas.openxmlformats.org/officeDocument/2006/relationships/customXml" Target="../ink/ink10464.xml"/><Relationship Id="rId8" Type="http://schemas.openxmlformats.org/officeDocument/2006/relationships/customXml" Target="../ink/ink8846.xml"/><Relationship Id="rId142" Type="http://schemas.openxmlformats.org/officeDocument/2006/relationships/customXml" Target="../ink/ink8913.xml"/><Relationship Id="rId447" Type="http://schemas.openxmlformats.org/officeDocument/2006/relationships/customXml" Target="../ink/ink9073.xml"/><Relationship Id="rId794" Type="http://schemas.openxmlformats.org/officeDocument/2006/relationships/image" Target="../media/image8081.png"/><Relationship Id="rId1077" Type="http://schemas.openxmlformats.org/officeDocument/2006/relationships/customXml" Target="../ink/ink9395.xml"/><Relationship Id="rId2030" Type="http://schemas.openxmlformats.org/officeDocument/2006/relationships/customXml" Target="../ink/ink9917.xml"/><Relationship Id="rId2128" Type="http://schemas.openxmlformats.org/officeDocument/2006/relationships/image" Target="../media/image8639.png"/><Relationship Id="rId2475" Type="http://schemas.openxmlformats.org/officeDocument/2006/relationships/image" Target="../media/image8787.png"/><Relationship Id="rId2682" Type="http://schemas.openxmlformats.org/officeDocument/2006/relationships/image" Target="../media/image8884.png"/><Relationship Id="rId2987" Type="http://schemas.openxmlformats.org/officeDocument/2006/relationships/image" Target="../media/image9010.png"/><Relationship Id="rId654" Type="http://schemas.openxmlformats.org/officeDocument/2006/relationships/customXml" Target="../ink/ink9179.xml"/><Relationship Id="rId861" Type="http://schemas.openxmlformats.org/officeDocument/2006/relationships/image" Target="../media/image8113.png"/><Relationship Id="rId959" Type="http://schemas.openxmlformats.org/officeDocument/2006/relationships/image" Target="../media/image5289.png"/><Relationship Id="rId1284" Type="http://schemas.openxmlformats.org/officeDocument/2006/relationships/customXml" Target="../ink/ink9505.xml"/><Relationship Id="rId1491" Type="http://schemas.openxmlformats.org/officeDocument/2006/relationships/customXml" Target="../ink/ink9620.xml"/><Relationship Id="rId1589" Type="http://schemas.openxmlformats.org/officeDocument/2006/relationships/image" Target="../media/image8399.png"/><Relationship Id="rId2335" Type="http://schemas.openxmlformats.org/officeDocument/2006/relationships/customXml" Target="../ink/ink10080.xml"/><Relationship Id="rId2542" Type="http://schemas.openxmlformats.org/officeDocument/2006/relationships/image" Target="../media/image8815.png"/><Relationship Id="rId307" Type="http://schemas.openxmlformats.org/officeDocument/2006/relationships/customXml" Target="../ink/ink8996.xml"/><Relationship Id="rId514" Type="http://schemas.openxmlformats.org/officeDocument/2006/relationships/customXml" Target="../ink/ink9108.xml"/><Relationship Id="rId721" Type="http://schemas.openxmlformats.org/officeDocument/2006/relationships/image" Target="../media/image8046.png"/><Relationship Id="rId1144" Type="http://schemas.openxmlformats.org/officeDocument/2006/relationships/customXml" Target="../ink/ink9431.xml"/><Relationship Id="rId1351" Type="http://schemas.openxmlformats.org/officeDocument/2006/relationships/image" Target="../media/image8287.png"/><Relationship Id="rId1449" Type="http://schemas.openxmlformats.org/officeDocument/2006/relationships/customXml" Target="../ink/ink9599.xml"/><Relationship Id="rId1796" Type="http://schemas.openxmlformats.org/officeDocument/2006/relationships/image" Target="../media/image8500.png"/><Relationship Id="rId2402" Type="http://schemas.openxmlformats.org/officeDocument/2006/relationships/customXml" Target="../ink/ink10121.xml"/><Relationship Id="rId2847" Type="http://schemas.openxmlformats.org/officeDocument/2006/relationships/image" Target="../media/image8965.png"/><Relationship Id="rId88" Type="http://schemas.openxmlformats.org/officeDocument/2006/relationships/customXml" Target="../ink/ink8886.xml"/><Relationship Id="rId819" Type="http://schemas.openxmlformats.org/officeDocument/2006/relationships/customXml" Target="../ink/ink9263.xml"/><Relationship Id="rId1004" Type="http://schemas.openxmlformats.org/officeDocument/2006/relationships/image" Target="../media/image8133.png"/><Relationship Id="rId1211" Type="http://schemas.openxmlformats.org/officeDocument/2006/relationships/image" Target="../media/image8229.png"/><Relationship Id="rId1656" Type="http://schemas.openxmlformats.org/officeDocument/2006/relationships/customXml" Target="../ink/ink9704.xml"/><Relationship Id="rId1863" Type="http://schemas.openxmlformats.org/officeDocument/2006/relationships/customXml" Target="../ink/ink9812.xml"/><Relationship Id="rId2707" Type="http://schemas.openxmlformats.org/officeDocument/2006/relationships/customXml" Target="../ink/ink10285.xml"/><Relationship Id="rId2914" Type="http://schemas.openxmlformats.org/officeDocument/2006/relationships/customXml" Target="../ink/ink10392.xml"/><Relationship Id="rId1309" Type="http://schemas.openxmlformats.org/officeDocument/2006/relationships/customXml" Target="../ink/ink9520.xml"/><Relationship Id="rId1516" Type="http://schemas.openxmlformats.org/officeDocument/2006/relationships/image" Target="../media/image8363.png"/><Relationship Id="rId1723" Type="http://schemas.openxmlformats.org/officeDocument/2006/relationships/image" Target="../media/image8464.png"/><Relationship Id="rId1930" Type="http://schemas.openxmlformats.org/officeDocument/2006/relationships/customXml" Target="../ink/ink9865.xml"/><Relationship Id="rId15" Type="http://schemas.openxmlformats.org/officeDocument/2006/relationships/image" Target="../media/image7719.png"/><Relationship Id="rId2192" Type="http://schemas.openxmlformats.org/officeDocument/2006/relationships/customXml" Target="../ink/ink10002.xml"/><Relationship Id="rId3036" Type="http://schemas.openxmlformats.org/officeDocument/2006/relationships/image" Target="../media/image9032.png"/><Relationship Id="rId164" Type="http://schemas.openxmlformats.org/officeDocument/2006/relationships/customXml" Target="../ink/ink8924.xml"/><Relationship Id="rId371" Type="http://schemas.openxmlformats.org/officeDocument/2006/relationships/image" Target="../media/image7879.png"/><Relationship Id="rId2052" Type="http://schemas.openxmlformats.org/officeDocument/2006/relationships/customXml" Target="../ink/ink9928.xml"/><Relationship Id="rId2497" Type="http://schemas.openxmlformats.org/officeDocument/2006/relationships/customXml" Target="../ink/ink10177.xml"/><Relationship Id="rId469" Type="http://schemas.openxmlformats.org/officeDocument/2006/relationships/customXml" Target="../ink/ink9085.xml"/><Relationship Id="rId676" Type="http://schemas.openxmlformats.org/officeDocument/2006/relationships/customXml" Target="../ink/ink9190.xml"/><Relationship Id="rId883" Type="http://schemas.openxmlformats.org/officeDocument/2006/relationships/image" Target="../media/image8123.png"/><Relationship Id="rId1099" Type="http://schemas.openxmlformats.org/officeDocument/2006/relationships/image" Target="../media/image8178.png"/><Relationship Id="rId2357" Type="http://schemas.openxmlformats.org/officeDocument/2006/relationships/image" Target="../media/image8743.png"/><Relationship Id="rId2564" Type="http://schemas.openxmlformats.org/officeDocument/2006/relationships/image" Target="../media/image8826.png"/><Relationship Id="rId3103" Type="http://schemas.openxmlformats.org/officeDocument/2006/relationships/customXml" Target="../ink/ink10510.xml"/><Relationship Id="rId231" Type="http://schemas.openxmlformats.org/officeDocument/2006/relationships/customXml" Target="../ink/ink8958.xml"/><Relationship Id="rId329" Type="http://schemas.openxmlformats.org/officeDocument/2006/relationships/customXml" Target="../ink/ink9008.xml"/><Relationship Id="rId536" Type="http://schemas.openxmlformats.org/officeDocument/2006/relationships/customXml" Target="../ink/ink9119.xml"/><Relationship Id="rId1166" Type="http://schemas.openxmlformats.org/officeDocument/2006/relationships/customXml" Target="../ink/ink9443.xml"/><Relationship Id="rId1373" Type="http://schemas.openxmlformats.org/officeDocument/2006/relationships/customXml" Target="../ink/ink9557.xml"/><Relationship Id="rId2217" Type="http://schemas.openxmlformats.org/officeDocument/2006/relationships/customXml" Target="../ink/ink10016.xml"/><Relationship Id="rId2771" Type="http://schemas.openxmlformats.org/officeDocument/2006/relationships/image" Target="../media/image8928.png"/><Relationship Id="rId2869" Type="http://schemas.openxmlformats.org/officeDocument/2006/relationships/customXml" Target="../ink/ink10368.xml"/><Relationship Id="rId743" Type="http://schemas.openxmlformats.org/officeDocument/2006/relationships/customXml" Target="../ink/ink9224.xml"/><Relationship Id="rId950" Type="http://schemas.openxmlformats.org/officeDocument/2006/relationships/customXml" Target="../ink/ink9330.xml"/><Relationship Id="rId1026" Type="http://schemas.openxmlformats.org/officeDocument/2006/relationships/image" Target="../media/image8144.png"/><Relationship Id="rId1580" Type="http://schemas.openxmlformats.org/officeDocument/2006/relationships/image" Target="../media/image8395.png"/><Relationship Id="rId1678" Type="http://schemas.openxmlformats.org/officeDocument/2006/relationships/customXml" Target="../ink/ink9715.xml"/><Relationship Id="rId1885" Type="http://schemas.openxmlformats.org/officeDocument/2006/relationships/customXml" Target="../ink/ink9834.xml"/><Relationship Id="rId2424" Type="http://schemas.openxmlformats.org/officeDocument/2006/relationships/image" Target="../media/image8766.png"/><Relationship Id="rId2631" Type="http://schemas.openxmlformats.org/officeDocument/2006/relationships/customXml" Target="../ink/ink10246.xml"/><Relationship Id="rId2729" Type="http://schemas.openxmlformats.org/officeDocument/2006/relationships/customXml" Target="../ink/ink10296.xml"/><Relationship Id="rId2936" Type="http://schemas.openxmlformats.org/officeDocument/2006/relationships/customXml" Target="../ink/ink10408.xml"/><Relationship Id="rId603" Type="http://schemas.openxmlformats.org/officeDocument/2006/relationships/image" Target="../media/image7988.png"/><Relationship Id="rId810" Type="http://schemas.openxmlformats.org/officeDocument/2006/relationships/image" Target="../media/image8089.png"/><Relationship Id="rId908" Type="http://schemas.openxmlformats.org/officeDocument/2006/relationships/customXml" Target="../ink/ink9309.xml"/><Relationship Id="rId1233" Type="http://schemas.openxmlformats.org/officeDocument/2006/relationships/image" Target="../media/image8239.png"/><Relationship Id="rId1440" Type="http://schemas.openxmlformats.org/officeDocument/2006/relationships/customXml" Target="../ink/ink9594.xml"/><Relationship Id="rId1538" Type="http://schemas.openxmlformats.org/officeDocument/2006/relationships/image" Target="../media/image8374.png"/><Relationship Id="rId1300" Type="http://schemas.openxmlformats.org/officeDocument/2006/relationships/customXml" Target="../ink/ink9514.xml"/><Relationship Id="rId1745" Type="http://schemas.openxmlformats.org/officeDocument/2006/relationships/image" Target="../media/image8475.png"/><Relationship Id="rId1952" Type="http://schemas.openxmlformats.org/officeDocument/2006/relationships/customXml" Target="../ink/ink9877.xml"/><Relationship Id="rId37" Type="http://schemas.openxmlformats.org/officeDocument/2006/relationships/image" Target="../media/image7730.png"/><Relationship Id="rId1605" Type="http://schemas.openxmlformats.org/officeDocument/2006/relationships/customXml" Target="../ink/ink9678.xml"/><Relationship Id="rId1812" Type="http://schemas.openxmlformats.org/officeDocument/2006/relationships/image" Target="../media/image8508.png"/><Relationship Id="rId3058" Type="http://schemas.openxmlformats.org/officeDocument/2006/relationships/image" Target="../media/image9042.png"/><Relationship Id="rId186" Type="http://schemas.openxmlformats.org/officeDocument/2006/relationships/customXml" Target="../ink/ink8935.xml"/><Relationship Id="rId393" Type="http://schemas.openxmlformats.org/officeDocument/2006/relationships/image" Target="../media/image7889.png"/><Relationship Id="rId2074" Type="http://schemas.openxmlformats.org/officeDocument/2006/relationships/customXml" Target="../ink/ink9939.xml"/><Relationship Id="rId2281" Type="http://schemas.openxmlformats.org/officeDocument/2006/relationships/customXml" Target="../ink/ink10051.xml"/><Relationship Id="rId253" Type="http://schemas.openxmlformats.org/officeDocument/2006/relationships/customXml" Target="../ink/ink8969.xml"/><Relationship Id="rId460" Type="http://schemas.openxmlformats.org/officeDocument/2006/relationships/customXml" Target="../ink/ink9080.xml"/><Relationship Id="rId698" Type="http://schemas.openxmlformats.org/officeDocument/2006/relationships/customXml" Target="../ink/ink9201.xml"/><Relationship Id="rId1090" Type="http://schemas.openxmlformats.org/officeDocument/2006/relationships/customXml" Target="../ink/ink9402.xml"/><Relationship Id="rId2141" Type="http://schemas.openxmlformats.org/officeDocument/2006/relationships/customXml" Target="../ink/ink9974.xml"/><Relationship Id="rId2379" Type="http://schemas.openxmlformats.org/officeDocument/2006/relationships/customXml" Target="../ink/ink10104.xml"/><Relationship Id="rId2586" Type="http://schemas.openxmlformats.org/officeDocument/2006/relationships/image" Target="../media/image8837.png"/><Relationship Id="rId2793" Type="http://schemas.openxmlformats.org/officeDocument/2006/relationships/customXml" Target="../ink/ink10329.xml"/><Relationship Id="rId113" Type="http://schemas.openxmlformats.org/officeDocument/2006/relationships/image" Target="../media/image7768.png"/><Relationship Id="rId320" Type="http://schemas.openxmlformats.org/officeDocument/2006/relationships/customXml" Target="../ink/ink9003.xml"/><Relationship Id="rId558" Type="http://schemas.openxmlformats.org/officeDocument/2006/relationships/customXml" Target="../ink/ink9130.xml"/><Relationship Id="rId765" Type="http://schemas.openxmlformats.org/officeDocument/2006/relationships/image" Target="../media/image8067.png"/><Relationship Id="rId972" Type="http://schemas.openxmlformats.org/officeDocument/2006/relationships/customXml" Target="../ink/ink9341.xml"/><Relationship Id="rId1188" Type="http://schemas.openxmlformats.org/officeDocument/2006/relationships/customXml" Target="../ink/ink9455.xml"/><Relationship Id="rId1395" Type="http://schemas.openxmlformats.org/officeDocument/2006/relationships/customXml" Target="../ink/ink9569.xml"/><Relationship Id="rId2001" Type="http://schemas.openxmlformats.org/officeDocument/2006/relationships/customXml" Target="../ink/ink9902.xml"/><Relationship Id="rId2239" Type="http://schemas.openxmlformats.org/officeDocument/2006/relationships/customXml" Target="../ink/ink10027.xml"/><Relationship Id="rId2446" Type="http://schemas.openxmlformats.org/officeDocument/2006/relationships/image" Target="../media/image8775.png"/><Relationship Id="rId2653" Type="http://schemas.openxmlformats.org/officeDocument/2006/relationships/image" Target="../media/image8870.png"/><Relationship Id="rId2860" Type="http://schemas.openxmlformats.org/officeDocument/2006/relationships/image" Target="../media/image8971.png"/><Relationship Id="rId418" Type="http://schemas.openxmlformats.org/officeDocument/2006/relationships/image" Target="../media/image7900.png"/><Relationship Id="rId625" Type="http://schemas.openxmlformats.org/officeDocument/2006/relationships/image" Target="../media/image7998.png"/><Relationship Id="rId832" Type="http://schemas.openxmlformats.org/officeDocument/2006/relationships/image" Target="../media/image8099.png"/><Relationship Id="rId1048" Type="http://schemas.openxmlformats.org/officeDocument/2006/relationships/customXml" Target="../ink/ink9380.xml"/><Relationship Id="rId1255" Type="http://schemas.openxmlformats.org/officeDocument/2006/relationships/customXml" Target="../ink/ink9490.xml"/><Relationship Id="rId1462" Type="http://schemas.openxmlformats.org/officeDocument/2006/relationships/image" Target="../media/image8336.png"/><Relationship Id="rId2306" Type="http://schemas.openxmlformats.org/officeDocument/2006/relationships/customXml" Target="../ink/ink10064.xml"/><Relationship Id="rId2513" Type="http://schemas.openxmlformats.org/officeDocument/2006/relationships/customXml" Target="../ink/ink10187.xml"/><Relationship Id="rId2958" Type="http://schemas.openxmlformats.org/officeDocument/2006/relationships/customXml" Target="../ink/ink10430.xml"/><Relationship Id="rId1115" Type="http://schemas.openxmlformats.org/officeDocument/2006/relationships/customXml" Target="../ink/ink9415.xml"/><Relationship Id="rId1322" Type="http://schemas.openxmlformats.org/officeDocument/2006/relationships/customXml" Target="../ink/ink9529.xml"/><Relationship Id="rId1767" Type="http://schemas.openxmlformats.org/officeDocument/2006/relationships/customXml" Target="../ink/ink9761.xml"/><Relationship Id="rId1974" Type="http://schemas.openxmlformats.org/officeDocument/2006/relationships/customXml" Target="../ink/ink9888.xml"/><Relationship Id="rId2720" Type="http://schemas.openxmlformats.org/officeDocument/2006/relationships/image" Target="../media/image8903.png"/><Relationship Id="rId2818" Type="http://schemas.openxmlformats.org/officeDocument/2006/relationships/image" Target="../media/image8951.png"/><Relationship Id="rId59" Type="http://schemas.openxmlformats.org/officeDocument/2006/relationships/image" Target="../media/image7741.png"/><Relationship Id="rId1627" Type="http://schemas.openxmlformats.org/officeDocument/2006/relationships/customXml" Target="../ink/ink9689.xml"/><Relationship Id="rId1834" Type="http://schemas.openxmlformats.org/officeDocument/2006/relationships/customXml" Target="../ink/ink9795.xml"/><Relationship Id="rId2096" Type="http://schemas.openxmlformats.org/officeDocument/2006/relationships/image" Target="../media/image8623.png"/><Relationship Id="rId1901" Type="http://schemas.openxmlformats.org/officeDocument/2006/relationships/customXml" Target="../ink/ink9850.xml"/><Relationship Id="rId275" Type="http://schemas.openxmlformats.org/officeDocument/2006/relationships/customXml" Target="../ink/ink8980.xml"/><Relationship Id="rId482" Type="http://schemas.openxmlformats.org/officeDocument/2006/relationships/customXml" Target="../ink/ink9092.xml"/><Relationship Id="rId2163" Type="http://schemas.openxmlformats.org/officeDocument/2006/relationships/customXml" Target="../ink/ink9986.xml"/><Relationship Id="rId2370" Type="http://schemas.openxmlformats.org/officeDocument/2006/relationships/customXml" Target="../ink/ink10099.xml"/><Relationship Id="rId3007" Type="http://schemas.openxmlformats.org/officeDocument/2006/relationships/image" Target="../media/image9018.png"/><Relationship Id="rId135" Type="http://schemas.openxmlformats.org/officeDocument/2006/relationships/image" Target="../media/image7779.png"/><Relationship Id="rId342" Type="http://schemas.openxmlformats.org/officeDocument/2006/relationships/image" Target="../media/image7867.png"/><Relationship Id="rId787" Type="http://schemas.openxmlformats.org/officeDocument/2006/relationships/customXml" Target="../ink/ink9247.xml"/><Relationship Id="rId994" Type="http://schemas.openxmlformats.org/officeDocument/2006/relationships/customXml" Target="../ink/ink9352.xml"/><Relationship Id="rId2023" Type="http://schemas.openxmlformats.org/officeDocument/2006/relationships/image" Target="../media/image8587.png"/><Relationship Id="rId2230" Type="http://schemas.openxmlformats.org/officeDocument/2006/relationships/image" Target="../media/image8685.png"/><Relationship Id="rId2468" Type="http://schemas.openxmlformats.org/officeDocument/2006/relationships/customXml" Target="../ink/ink10159.xml"/><Relationship Id="rId2675" Type="http://schemas.openxmlformats.org/officeDocument/2006/relationships/customXml" Target="../ink/ink10269.xml"/><Relationship Id="rId2882" Type="http://schemas.openxmlformats.org/officeDocument/2006/relationships/image" Target="../media/image8982.png"/><Relationship Id="rId202" Type="http://schemas.openxmlformats.org/officeDocument/2006/relationships/customXml" Target="../ink/ink8943.xml"/><Relationship Id="rId647" Type="http://schemas.openxmlformats.org/officeDocument/2006/relationships/image" Target="../media/image8009.png"/><Relationship Id="rId854" Type="http://schemas.openxmlformats.org/officeDocument/2006/relationships/customXml" Target="../ink/ink9281.xml"/><Relationship Id="rId1277" Type="http://schemas.openxmlformats.org/officeDocument/2006/relationships/image" Target="../media/image8260.png"/><Relationship Id="rId1484" Type="http://schemas.openxmlformats.org/officeDocument/2006/relationships/image" Target="../media/image8347.png"/><Relationship Id="rId1691" Type="http://schemas.openxmlformats.org/officeDocument/2006/relationships/image" Target="../media/image8449.png"/><Relationship Id="rId2328" Type="http://schemas.openxmlformats.org/officeDocument/2006/relationships/image" Target="../media/image8730.png"/><Relationship Id="rId2535" Type="http://schemas.openxmlformats.org/officeDocument/2006/relationships/customXml" Target="../ink/ink10198.xml"/><Relationship Id="rId2742" Type="http://schemas.openxmlformats.org/officeDocument/2006/relationships/image" Target="../media/image8914.png"/><Relationship Id="rId507" Type="http://schemas.openxmlformats.org/officeDocument/2006/relationships/image" Target="../media/image7940.png"/><Relationship Id="rId714" Type="http://schemas.openxmlformats.org/officeDocument/2006/relationships/customXml" Target="../ink/ink9209.xml"/><Relationship Id="rId921" Type="http://schemas.openxmlformats.org/officeDocument/2006/relationships/image" Target="../media/image5271.png"/><Relationship Id="rId1137" Type="http://schemas.openxmlformats.org/officeDocument/2006/relationships/image" Target="../media/image8195.png"/><Relationship Id="rId1344" Type="http://schemas.openxmlformats.org/officeDocument/2006/relationships/image" Target="../media/image8284.png"/><Relationship Id="rId1551" Type="http://schemas.openxmlformats.org/officeDocument/2006/relationships/customXml" Target="../ink/ink9650.xml"/><Relationship Id="rId1789" Type="http://schemas.openxmlformats.org/officeDocument/2006/relationships/customXml" Target="../ink/ink9772.xml"/><Relationship Id="rId1996" Type="http://schemas.openxmlformats.org/officeDocument/2006/relationships/image" Target="../media/image8576.png"/><Relationship Id="rId2602" Type="http://schemas.openxmlformats.org/officeDocument/2006/relationships/image" Target="../media/image8845.png"/><Relationship Id="rId50" Type="http://schemas.openxmlformats.org/officeDocument/2006/relationships/customXml" Target="../ink/ink8867.xml"/><Relationship Id="rId1204" Type="http://schemas.openxmlformats.org/officeDocument/2006/relationships/customXml" Target="../ink/ink9464.xml"/><Relationship Id="rId1411" Type="http://schemas.openxmlformats.org/officeDocument/2006/relationships/image" Target="../media/image8313.png"/><Relationship Id="rId1649" Type="http://schemas.openxmlformats.org/officeDocument/2006/relationships/customXml" Target="../ink/ink9700.xml"/><Relationship Id="rId1856" Type="http://schemas.openxmlformats.org/officeDocument/2006/relationships/image" Target="../media/image8528.png"/><Relationship Id="rId2907" Type="http://schemas.openxmlformats.org/officeDocument/2006/relationships/customXml" Target="../ink/ink10388.xml"/><Relationship Id="rId3071" Type="http://schemas.openxmlformats.org/officeDocument/2006/relationships/customXml" Target="../ink/ink10494.xml"/><Relationship Id="rId1509" Type="http://schemas.openxmlformats.org/officeDocument/2006/relationships/customXml" Target="../ink/ink9629.xml"/><Relationship Id="rId1716" Type="http://schemas.openxmlformats.org/officeDocument/2006/relationships/customXml" Target="../ink/ink9735.xml"/><Relationship Id="rId1923" Type="http://schemas.openxmlformats.org/officeDocument/2006/relationships/image" Target="../media/image8541.png"/><Relationship Id="rId297" Type="http://schemas.openxmlformats.org/officeDocument/2006/relationships/customXml" Target="../ink/ink8991.xml"/><Relationship Id="rId2185" Type="http://schemas.openxmlformats.org/officeDocument/2006/relationships/customXml" Target="../ink/ink9998.xml"/><Relationship Id="rId2392" Type="http://schemas.openxmlformats.org/officeDocument/2006/relationships/customXml" Target="../ink/ink10115.xml"/><Relationship Id="rId3029" Type="http://schemas.openxmlformats.org/officeDocument/2006/relationships/customXml" Target="../ink/ink10472.xml"/><Relationship Id="rId157" Type="http://schemas.openxmlformats.org/officeDocument/2006/relationships/image" Target="../media/image7788.png"/><Relationship Id="rId364" Type="http://schemas.openxmlformats.org/officeDocument/2006/relationships/customXml" Target="../ink/ink9029.xml"/><Relationship Id="rId2045" Type="http://schemas.openxmlformats.org/officeDocument/2006/relationships/image" Target="../media/image8598.png"/><Relationship Id="rId2697" Type="http://schemas.openxmlformats.org/officeDocument/2006/relationships/customXml" Target="../ink/ink10280.xml"/><Relationship Id="rId571" Type="http://schemas.openxmlformats.org/officeDocument/2006/relationships/image" Target="../media/image7972.png"/><Relationship Id="rId669" Type="http://schemas.openxmlformats.org/officeDocument/2006/relationships/image" Target="../media/image8020.png"/><Relationship Id="rId876" Type="http://schemas.openxmlformats.org/officeDocument/2006/relationships/image" Target="../media/image8120.png"/><Relationship Id="rId1299" Type="http://schemas.openxmlformats.org/officeDocument/2006/relationships/image" Target="../media/image4397.png"/><Relationship Id="rId2252" Type="http://schemas.openxmlformats.org/officeDocument/2006/relationships/customXml" Target="../ink/ink10035.xml"/><Relationship Id="rId2557" Type="http://schemas.openxmlformats.org/officeDocument/2006/relationships/customXml" Target="../ink/ink10209.xml"/><Relationship Id="rId224" Type="http://schemas.openxmlformats.org/officeDocument/2006/relationships/image" Target="../media/image7816.png"/><Relationship Id="rId431" Type="http://schemas.openxmlformats.org/officeDocument/2006/relationships/customXml" Target="../ink/ink9064.xml"/><Relationship Id="rId529" Type="http://schemas.openxmlformats.org/officeDocument/2006/relationships/image" Target="../media/image7951.png"/><Relationship Id="rId736" Type="http://schemas.openxmlformats.org/officeDocument/2006/relationships/image" Target="../media/image8053.png"/><Relationship Id="rId1061" Type="http://schemas.openxmlformats.org/officeDocument/2006/relationships/image" Target="../media/image8160.png"/><Relationship Id="rId1159" Type="http://schemas.openxmlformats.org/officeDocument/2006/relationships/image" Target="../media/image8206.png"/><Relationship Id="rId1366" Type="http://schemas.openxmlformats.org/officeDocument/2006/relationships/image" Target="../media/image8294.png"/><Relationship Id="rId2112" Type="http://schemas.openxmlformats.org/officeDocument/2006/relationships/image" Target="../media/image8631.png"/><Relationship Id="rId2417" Type="http://schemas.openxmlformats.org/officeDocument/2006/relationships/image" Target="../media/image4420.png"/><Relationship Id="rId2764" Type="http://schemas.openxmlformats.org/officeDocument/2006/relationships/customXml" Target="../ink/ink10314.xml"/><Relationship Id="rId2971" Type="http://schemas.openxmlformats.org/officeDocument/2006/relationships/image" Target="../media/image9004.png"/><Relationship Id="rId943" Type="http://schemas.openxmlformats.org/officeDocument/2006/relationships/image" Target="../media/image5282.png"/><Relationship Id="rId1019" Type="http://schemas.openxmlformats.org/officeDocument/2006/relationships/customXml" Target="../ink/ink9365.xml"/><Relationship Id="rId1573" Type="http://schemas.openxmlformats.org/officeDocument/2006/relationships/customXml" Target="../ink/ink9661.xml"/><Relationship Id="rId1780" Type="http://schemas.openxmlformats.org/officeDocument/2006/relationships/image" Target="../media/image8492.png"/><Relationship Id="rId1878" Type="http://schemas.openxmlformats.org/officeDocument/2006/relationships/customXml" Target="../ink/ink9827.xml"/><Relationship Id="rId2624" Type="http://schemas.openxmlformats.org/officeDocument/2006/relationships/image" Target="../media/image8856.png"/><Relationship Id="rId2831" Type="http://schemas.openxmlformats.org/officeDocument/2006/relationships/image" Target="../media/image8957.png"/><Relationship Id="rId2929" Type="http://schemas.openxmlformats.org/officeDocument/2006/relationships/customXml" Target="../ink/ink10401.xml"/><Relationship Id="rId72" Type="http://schemas.openxmlformats.org/officeDocument/2006/relationships/customXml" Target="../ink/ink8878.xml"/><Relationship Id="rId803" Type="http://schemas.openxmlformats.org/officeDocument/2006/relationships/customXml" Target="../ink/ink9255.xml"/><Relationship Id="rId1226" Type="http://schemas.openxmlformats.org/officeDocument/2006/relationships/customXml" Target="../ink/ink9475.xml"/><Relationship Id="rId1433" Type="http://schemas.openxmlformats.org/officeDocument/2006/relationships/image" Target="../media/image8323.png"/><Relationship Id="rId1640" Type="http://schemas.openxmlformats.org/officeDocument/2006/relationships/image" Target="../media/image8424.png"/><Relationship Id="rId1738" Type="http://schemas.openxmlformats.org/officeDocument/2006/relationships/customXml" Target="../ink/ink9746.xml"/><Relationship Id="rId3093" Type="http://schemas.openxmlformats.org/officeDocument/2006/relationships/customXml" Target="../ink/ink10505.xml"/><Relationship Id="rId1500" Type="http://schemas.openxmlformats.org/officeDocument/2006/relationships/image" Target="../media/image8355.png"/><Relationship Id="rId1945" Type="http://schemas.openxmlformats.org/officeDocument/2006/relationships/customXml" Target="../ink/ink9873.xml"/><Relationship Id="rId1805" Type="http://schemas.openxmlformats.org/officeDocument/2006/relationships/customXml" Target="../ink/ink9780.xml"/><Relationship Id="rId3020" Type="http://schemas.openxmlformats.org/officeDocument/2006/relationships/customXml" Target="../ink/ink10467.xml"/><Relationship Id="rId179" Type="http://schemas.openxmlformats.org/officeDocument/2006/relationships/image" Target="../media/image7798.png"/><Relationship Id="rId386" Type="http://schemas.openxmlformats.org/officeDocument/2006/relationships/customXml" Target="../ink/ink9040.xml"/><Relationship Id="rId593" Type="http://schemas.openxmlformats.org/officeDocument/2006/relationships/image" Target="../media/image7983.png"/><Relationship Id="rId2067" Type="http://schemas.openxmlformats.org/officeDocument/2006/relationships/image" Target="../media/image8609.png"/><Relationship Id="rId2274" Type="http://schemas.openxmlformats.org/officeDocument/2006/relationships/customXml" Target="../ink/ink10047.xml"/><Relationship Id="rId2481" Type="http://schemas.openxmlformats.org/officeDocument/2006/relationships/customXml" Target="../ink/ink10166.xml"/><Relationship Id="rId246" Type="http://schemas.openxmlformats.org/officeDocument/2006/relationships/image" Target="../media/image7826.png"/><Relationship Id="rId453" Type="http://schemas.openxmlformats.org/officeDocument/2006/relationships/image" Target="../media/image7915.png"/><Relationship Id="rId660" Type="http://schemas.openxmlformats.org/officeDocument/2006/relationships/customXml" Target="../ink/ink9182.xml"/><Relationship Id="rId898" Type="http://schemas.openxmlformats.org/officeDocument/2006/relationships/customXml" Target="../ink/ink9304.xml"/><Relationship Id="rId1083" Type="http://schemas.openxmlformats.org/officeDocument/2006/relationships/customXml" Target="../ink/ink9398.xml"/><Relationship Id="rId1290" Type="http://schemas.openxmlformats.org/officeDocument/2006/relationships/customXml" Target="../ink/ink9509.xml"/><Relationship Id="rId2134" Type="http://schemas.openxmlformats.org/officeDocument/2006/relationships/customXml" Target="../ink/ink9970.xml"/><Relationship Id="rId2341" Type="http://schemas.openxmlformats.org/officeDocument/2006/relationships/customXml" Target="../ink/ink10083.xml"/><Relationship Id="rId2579" Type="http://schemas.openxmlformats.org/officeDocument/2006/relationships/customXml" Target="../ink/ink10220.xml"/><Relationship Id="rId2786" Type="http://schemas.openxmlformats.org/officeDocument/2006/relationships/image" Target="../media/image8935.png"/><Relationship Id="rId2993" Type="http://schemas.openxmlformats.org/officeDocument/2006/relationships/customXml" Target="../ink/ink10453.xml"/><Relationship Id="rId106" Type="http://schemas.openxmlformats.org/officeDocument/2006/relationships/customXml" Target="../ink/ink8895.xml"/><Relationship Id="rId313" Type="http://schemas.openxmlformats.org/officeDocument/2006/relationships/image" Target="../media/image7858.png"/><Relationship Id="rId758" Type="http://schemas.openxmlformats.org/officeDocument/2006/relationships/customXml" Target="../ink/ink9232.xml"/><Relationship Id="rId965" Type="http://schemas.openxmlformats.org/officeDocument/2006/relationships/image" Target="../media/image5292.png"/><Relationship Id="rId1150" Type="http://schemas.openxmlformats.org/officeDocument/2006/relationships/customXml" Target="../ink/ink9434.xml"/><Relationship Id="rId1388" Type="http://schemas.openxmlformats.org/officeDocument/2006/relationships/image" Target="../media/image8304.png"/><Relationship Id="rId1595" Type="http://schemas.openxmlformats.org/officeDocument/2006/relationships/customXml" Target="../ink/ink9673.xml"/><Relationship Id="rId2439" Type="http://schemas.openxmlformats.org/officeDocument/2006/relationships/image" Target="../media/image8773.png"/><Relationship Id="rId2646" Type="http://schemas.openxmlformats.org/officeDocument/2006/relationships/image" Target="../media/image8867.png"/><Relationship Id="rId2853" Type="http://schemas.openxmlformats.org/officeDocument/2006/relationships/customXml" Target="../ink/ink10360.xml"/><Relationship Id="rId94" Type="http://schemas.openxmlformats.org/officeDocument/2006/relationships/customXml" Target="../ink/ink8889.xml"/><Relationship Id="rId520" Type="http://schemas.openxmlformats.org/officeDocument/2006/relationships/customXml" Target="../ink/ink9111.xml"/><Relationship Id="rId618" Type="http://schemas.openxmlformats.org/officeDocument/2006/relationships/image" Target="../media/image7995.png"/><Relationship Id="rId825" Type="http://schemas.openxmlformats.org/officeDocument/2006/relationships/customXml" Target="../ink/ink9266.xml"/><Relationship Id="rId1248" Type="http://schemas.openxmlformats.org/officeDocument/2006/relationships/image" Target="../media/image8246.png"/><Relationship Id="rId1455" Type="http://schemas.openxmlformats.org/officeDocument/2006/relationships/customXml" Target="../ink/ink9602.xml"/><Relationship Id="rId1662" Type="http://schemas.openxmlformats.org/officeDocument/2006/relationships/customXml" Target="../ink/ink9707.xml"/><Relationship Id="rId2201" Type="http://schemas.openxmlformats.org/officeDocument/2006/relationships/image" Target="../media/image8672.png"/><Relationship Id="rId2506" Type="http://schemas.openxmlformats.org/officeDocument/2006/relationships/customXml" Target="../ink/ink10183.xml"/><Relationship Id="rId1010" Type="http://schemas.openxmlformats.org/officeDocument/2006/relationships/image" Target="../media/image8136.png"/><Relationship Id="rId1108" Type="http://schemas.openxmlformats.org/officeDocument/2006/relationships/image" Target="../media/image8182.png"/><Relationship Id="rId1315" Type="http://schemas.openxmlformats.org/officeDocument/2006/relationships/customXml" Target="../ink/ink9524.xml"/><Relationship Id="rId1967" Type="http://schemas.openxmlformats.org/officeDocument/2006/relationships/image" Target="../media/image8562.png"/><Relationship Id="rId2713" Type="http://schemas.openxmlformats.org/officeDocument/2006/relationships/customXml" Target="../ink/ink10288.xml"/><Relationship Id="rId2920" Type="http://schemas.openxmlformats.org/officeDocument/2006/relationships/image" Target="../media/image8999.png"/><Relationship Id="rId1522" Type="http://schemas.openxmlformats.org/officeDocument/2006/relationships/image" Target="../media/image8366.png"/><Relationship Id="rId21" Type="http://schemas.openxmlformats.org/officeDocument/2006/relationships/image" Target="../media/image7722.png"/><Relationship Id="rId2089" Type="http://schemas.openxmlformats.org/officeDocument/2006/relationships/customXml" Target="../ink/ink9947.xml"/><Relationship Id="rId2296" Type="http://schemas.openxmlformats.org/officeDocument/2006/relationships/image" Target="../media/image8715.png"/><Relationship Id="rId268" Type="http://schemas.openxmlformats.org/officeDocument/2006/relationships/image" Target="../media/image7837.png"/><Relationship Id="rId475" Type="http://schemas.openxmlformats.org/officeDocument/2006/relationships/image" Target="../media/image7924.png"/><Relationship Id="rId682" Type="http://schemas.openxmlformats.org/officeDocument/2006/relationships/customXml" Target="../ink/ink9193.xml"/><Relationship Id="rId2156" Type="http://schemas.openxmlformats.org/officeDocument/2006/relationships/customXml" Target="../ink/ink9982.xml"/><Relationship Id="rId2363" Type="http://schemas.openxmlformats.org/officeDocument/2006/relationships/customXml" Target="../ink/ink10095.xml"/><Relationship Id="rId2570" Type="http://schemas.openxmlformats.org/officeDocument/2006/relationships/image" Target="../media/image8829.png"/><Relationship Id="rId128" Type="http://schemas.openxmlformats.org/officeDocument/2006/relationships/customXml" Target="../ink/ink8906.xml"/><Relationship Id="rId335" Type="http://schemas.openxmlformats.org/officeDocument/2006/relationships/customXml" Target="../ink/ink9012.xml"/><Relationship Id="rId542" Type="http://schemas.openxmlformats.org/officeDocument/2006/relationships/customXml" Target="../ink/ink9122.xml"/><Relationship Id="rId1172" Type="http://schemas.openxmlformats.org/officeDocument/2006/relationships/image" Target="../media/image8211.png"/><Relationship Id="rId2016" Type="http://schemas.openxmlformats.org/officeDocument/2006/relationships/customXml" Target="../ink/ink9910.xml"/><Relationship Id="rId2223" Type="http://schemas.openxmlformats.org/officeDocument/2006/relationships/customXml" Target="../ink/ink10019.xml"/><Relationship Id="rId2430" Type="http://schemas.openxmlformats.org/officeDocument/2006/relationships/customXml" Target="../ink/ink10137.xml"/><Relationship Id="rId402" Type="http://schemas.openxmlformats.org/officeDocument/2006/relationships/customXml" Target="../ink/ink9048.xml"/><Relationship Id="rId1032" Type="http://schemas.openxmlformats.org/officeDocument/2006/relationships/image" Target="../media/image8147.png"/><Relationship Id="rId1989" Type="http://schemas.openxmlformats.org/officeDocument/2006/relationships/customXml" Target="../ink/ink9896.xml"/><Relationship Id="rId1849" Type="http://schemas.openxmlformats.org/officeDocument/2006/relationships/image" Target="../media/image8525.png"/><Relationship Id="rId3064" Type="http://schemas.openxmlformats.org/officeDocument/2006/relationships/image" Target="../media/image9045.png"/><Relationship Id="rId192" Type="http://schemas.openxmlformats.org/officeDocument/2006/relationships/customXml" Target="../ink/ink8938.xml"/><Relationship Id="rId1709" Type="http://schemas.openxmlformats.org/officeDocument/2006/relationships/customXml" Target="../ink/ink9731.xml"/><Relationship Id="rId1916" Type="http://schemas.openxmlformats.org/officeDocument/2006/relationships/customXml" Target="../ink/ink9858.xml"/><Relationship Id="rId2080" Type="http://schemas.openxmlformats.org/officeDocument/2006/relationships/customXml" Target="../ink/ink9942.xml"/><Relationship Id="rId2897" Type="http://schemas.openxmlformats.org/officeDocument/2006/relationships/image" Target="../media/image8989.png"/><Relationship Id="rId869" Type="http://schemas.openxmlformats.org/officeDocument/2006/relationships/customXml" Target="../ink/ink9289.xml"/><Relationship Id="rId1499" Type="http://schemas.openxmlformats.org/officeDocument/2006/relationships/customXml" Target="../ink/ink9624.xml"/><Relationship Id="rId729" Type="http://schemas.openxmlformats.org/officeDocument/2006/relationships/customXml" Target="../ink/ink9217.xml"/><Relationship Id="rId1359" Type="http://schemas.openxmlformats.org/officeDocument/2006/relationships/customXml" Target="../ink/ink9550.xml"/><Relationship Id="rId2757" Type="http://schemas.openxmlformats.org/officeDocument/2006/relationships/customXml" Target="../ink/ink10310.xml"/><Relationship Id="rId2964" Type="http://schemas.openxmlformats.org/officeDocument/2006/relationships/customXml" Target="../ink/ink10436.xml"/><Relationship Id="rId936" Type="http://schemas.openxmlformats.org/officeDocument/2006/relationships/customXml" Target="../ink/ink9323.xml"/><Relationship Id="rId1219" Type="http://schemas.openxmlformats.org/officeDocument/2006/relationships/image" Target="../media/image8233.png"/><Relationship Id="rId1566" Type="http://schemas.openxmlformats.org/officeDocument/2006/relationships/image" Target="../media/image8388.png"/><Relationship Id="rId1773" Type="http://schemas.openxmlformats.org/officeDocument/2006/relationships/customXml" Target="../ink/ink9764.xml"/><Relationship Id="rId1980" Type="http://schemas.openxmlformats.org/officeDocument/2006/relationships/customXml" Target="../ink/ink9891.xml"/><Relationship Id="rId2617" Type="http://schemas.openxmlformats.org/officeDocument/2006/relationships/customXml" Target="../ink/ink10239.xml"/><Relationship Id="rId2824" Type="http://schemas.openxmlformats.org/officeDocument/2006/relationships/customXml" Target="../ink/ink10345.xml"/><Relationship Id="rId65" Type="http://schemas.openxmlformats.org/officeDocument/2006/relationships/image" Target="../media/image7744.png"/><Relationship Id="rId1426" Type="http://schemas.openxmlformats.org/officeDocument/2006/relationships/image" Target="../media/image8320.png"/><Relationship Id="rId1633" Type="http://schemas.openxmlformats.org/officeDocument/2006/relationships/customXml" Target="../ink/ink9692.xml"/><Relationship Id="rId1840" Type="http://schemas.openxmlformats.org/officeDocument/2006/relationships/image" Target="../media/image8521.png"/><Relationship Id="rId1700" Type="http://schemas.openxmlformats.org/officeDocument/2006/relationships/image" Target="../media/image8453.png"/><Relationship Id="rId379" Type="http://schemas.openxmlformats.org/officeDocument/2006/relationships/image" Target="../media/image7883.png"/><Relationship Id="rId586" Type="http://schemas.openxmlformats.org/officeDocument/2006/relationships/customXml" Target="../ink/ink9144.xml"/><Relationship Id="rId793" Type="http://schemas.openxmlformats.org/officeDocument/2006/relationships/customXml" Target="../ink/ink9250.xml"/><Relationship Id="rId2267" Type="http://schemas.openxmlformats.org/officeDocument/2006/relationships/image" Target="../media/image8702.png"/><Relationship Id="rId2474" Type="http://schemas.openxmlformats.org/officeDocument/2006/relationships/customXml" Target="../ink/ink10162.xml"/><Relationship Id="rId2681" Type="http://schemas.openxmlformats.org/officeDocument/2006/relationships/customXml" Target="../ink/ink10272.xml"/><Relationship Id="rId239" Type="http://schemas.openxmlformats.org/officeDocument/2006/relationships/customXml" Target="../ink/ink8962.xml"/><Relationship Id="rId446" Type="http://schemas.openxmlformats.org/officeDocument/2006/relationships/image" Target="../media/image7912.png"/><Relationship Id="rId653" Type="http://schemas.openxmlformats.org/officeDocument/2006/relationships/image" Target="../media/image8012.png"/><Relationship Id="rId1076" Type="http://schemas.openxmlformats.org/officeDocument/2006/relationships/customXml" Target="../ink/ink9394.xml"/><Relationship Id="rId1283" Type="http://schemas.openxmlformats.org/officeDocument/2006/relationships/image" Target="../media/image8263.png"/><Relationship Id="rId1490" Type="http://schemas.openxmlformats.org/officeDocument/2006/relationships/image" Target="../media/image8350.png"/><Relationship Id="rId2127" Type="http://schemas.openxmlformats.org/officeDocument/2006/relationships/customXml" Target="../ink/ink9966.xml"/><Relationship Id="rId2334" Type="http://schemas.openxmlformats.org/officeDocument/2006/relationships/image" Target="../media/image8732.png"/><Relationship Id="rId306" Type="http://schemas.openxmlformats.org/officeDocument/2006/relationships/image" Target="../media/image7855.png"/><Relationship Id="rId860" Type="http://schemas.openxmlformats.org/officeDocument/2006/relationships/customXml" Target="../ink/ink9284.xml"/><Relationship Id="rId1143" Type="http://schemas.openxmlformats.org/officeDocument/2006/relationships/image" Target="../media/image8198.png"/><Relationship Id="rId2541" Type="http://schemas.openxmlformats.org/officeDocument/2006/relationships/customXml" Target="../ink/ink10201.xml"/><Relationship Id="rId513" Type="http://schemas.openxmlformats.org/officeDocument/2006/relationships/image" Target="../media/image7943.png"/><Relationship Id="rId720" Type="http://schemas.openxmlformats.org/officeDocument/2006/relationships/customXml" Target="../ink/ink9212.xml"/><Relationship Id="rId1350" Type="http://schemas.openxmlformats.org/officeDocument/2006/relationships/customXml" Target="../ink/ink9545.xml"/><Relationship Id="rId2401" Type="http://schemas.openxmlformats.org/officeDocument/2006/relationships/image" Target="../media/image8758.png"/><Relationship Id="rId1003" Type="http://schemas.openxmlformats.org/officeDocument/2006/relationships/customXml" Target="../ink/ink9357.xml"/><Relationship Id="rId1210" Type="http://schemas.openxmlformats.org/officeDocument/2006/relationships/customXml" Target="../ink/ink9467.xml"/><Relationship Id="rId2191" Type="http://schemas.openxmlformats.org/officeDocument/2006/relationships/image" Target="../media/image8667.png"/><Relationship Id="rId3035" Type="http://schemas.openxmlformats.org/officeDocument/2006/relationships/customXml" Target="../ink/ink10475.xml"/><Relationship Id="rId163" Type="http://schemas.openxmlformats.org/officeDocument/2006/relationships/image" Target="../media/image7791.png"/><Relationship Id="rId370" Type="http://schemas.openxmlformats.org/officeDocument/2006/relationships/customXml" Target="../ink/ink9032.xml"/><Relationship Id="rId2051" Type="http://schemas.openxmlformats.org/officeDocument/2006/relationships/image" Target="../media/image8601.png"/><Relationship Id="rId3102" Type="http://schemas.openxmlformats.org/officeDocument/2006/relationships/image" Target="../media/image9064.png"/><Relationship Id="rId230" Type="http://schemas.openxmlformats.org/officeDocument/2006/relationships/image" Target="../media/image7819.png"/><Relationship Id="rId2868" Type="http://schemas.openxmlformats.org/officeDocument/2006/relationships/image" Target="../media/image8975.png"/><Relationship Id="rId1677" Type="http://schemas.openxmlformats.org/officeDocument/2006/relationships/image" Target="../media/image8442.png"/><Relationship Id="rId1884" Type="http://schemas.openxmlformats.org/officeDocument/2006/relationships/customXml" Target="../ink/ink9833.xml"/><Relationship Id="rId2728" Type="http://schemas.openxmlformats.org/officeDocument/2006/relationships/image" Target="../media/image8907.png"/><Relationship Id="rId2935" Type="http://schemas.openxmlformats.org/officeDocument/2006/relationships/customXml" Target="../ink/ink10407.xml"/><Relationship Id="rId907" Type="http://schemas.openxmlformats.org/officeDocument/2006/relationships/image" Target="../media/image5264.png"/><Relationship Id="rId1537" Type="http://schemas.openxmlformats.org/officeDocument/2006/relationships/customXml" Target="../ink/ink9643.xml"/><Relationship Id="rId1744" Type="http://schemas.openxmlformats.org/officeDocument/2006/relationships/customXml" Target="../ink/ink9749.xml"/><Relationship Id="rId1951" Type="http://schemas.openxmlformats.org/officeDocument/2006/relationships/customXml" Target="../ink/ink9876.xml"/><Relationship Id="rId36" Type="http://schemas.openxmlformats.org/officeDocument/2006/relationships/customXml" Target="../ink/ink8860.xml"/><Relationship Id="rId1604" Type="http://schemas.openxmlformats.org/officeDocument/2006/relationships/image" Target="../media/image8406.png"/><Relationship Id="rId1811" Type="http://schemas.openxmlformats.org/officeDocument/2006/relationships/customXml" Target="../ink/ink9783.xml"/><Relationship Id="rId697" Type="http://schemas.openxmlformats.org/officeDocument/2006/relationships/image" Target="../media/image8034.png"/><Relationship Id="rId2378" Type="http://schemas.openxmlformats.org/officeDocument/2006/relationships/image" Target="../media/image8752.png"/><Relationship Id="rId1187" Type="http://schemas.openxmlformats.org/officeDocument/2006/relationships/customXml" Target="../ink/ink9454.xml"/><Relationship Id="rId2585" Type="http://schemas.openxmlformats.org/officeDocument/2006/relationships/customXml" Target="../ink/ink10223.xml"/><Relationship Id="rId2792" Type="http://schemas.openxmlformats.org/officeDocument/2006/relationships/image" Target="../media/image8938.png"/><Relationship Id="rId557" Type="http://schemas.openxmlformats.org/officeDocument/2006/relationships/image" Target="../media/image7965.png"/><Relationship Id="rId764" Type="http://schemas.openxmlformats.org/officeDocument/2006/relationships/customXml" Target="../ink/ink9235.xml"/><Relationship Id="rId971" Type="http://schemas.openxmlformats.org/officeDocument/2006/relationships/image" Target="../media/image5295.png"/><Relationship Id="rId1394" Type="http://schemas.openxmlformats.org/officeDocument/2006/relationships/image" Target="../media/image8306.png"/><Relationship Id="rId2238" Type="http://schemas.openxmlformats.org/officeDocument/2006/relationships/image" Target="../media/image8689.png"/><Relationship Id="rId2445" Type="http://schemas.openxmlformats.org/officeDocument/2006/relationships/customXml" Target="../ink/ink10145.xml"/><Relationship Id="rId2652" Type="http://schemas.openxmlformats.org/officeDocument/2006/relationships/customXml" Target="../ink/ink10257.xml"/><Relationship Id="rId417" Type="http://schemas.openxmlformats.org/officeDocument/2006/relationships/customXml" Target="../ink/ink9056.xml"/><Relationship Id="rId624" Type="http://schemas.openxmlformats.org/officeDocument/2006/relationships/customXml" Target="../ink/ink9164.xml"/><Relationship Id="rId831" Type="http://schemas.openxmlformats.org/officeDocument/2006/relationships/customXml" Target="../ink/ink9269.xml"/><Relationship Id="rId1047" Type="http://schemas.openxmlformats.org/officeDocument/2006/relationships/customXml" Target="../ink/ink9379.xml"/><Relationship Id="rId1254" Type="http://schemas.openxmlformats.org/officeDocument/2006/relationships/image" Target="../media/image8249.png"/><Relationship Id="rId1461" Type="http://schemas.openxmlformats.org/officeDocument/2006/relationships/customXml" Target="../ink/ink9605.xml"/><Relationship Id="rId2305" Type="http://schemas.openxmlformats.org/officeDocument/2006/relationships/image" Target="../media/image8719.png"/><Relationship Id="rId2512" Type="http://schemas.openxmlformats.org/officeDocument/2006/relationships/image" Target="../media/image8800.png"/><Relationship Id="rId1114" Type="http://schemas.openxmlformats.org/officeDocument/2006/relationships/image" Target="../media/image8185.png"/><Relationship Id="rId1321" Type="http://schemas.openxmlformats.org/officeDocument/2006/relationships/image" Target="../media/image8275.png"/><Relationship Id="rId3079" Type="http://schemas.openxmlformats.org/officeDocument/2006/relationships/customXml" Target="../ink/ink10498.xml"/><Relationship Id="rId2095" Type="http://schemas.openxmlformats.org/officeDocument/2006/relationships/customXml" Target="../ink/ink9950.xml"/><Relationship Id="rId274" Type="http://schemas.openxmlformats.org/officeDocument/2006/relationships/image" Target="../media/image7840.png"/><Relationship Id="rId481" Type="http://schemas.openxmlformats.org/officeDocument/2006/relationships/image" Target="../media/image7927.png"/><Relationship Id="rId2162" Type="http://schemas.openxmlformats.org/officeDocument/2006/relationships/image" Target="../media/image8654.png"/><Relationship Id="rId3006" Type="http://schemas.openxmlformats.org/officeDocument/2006/relationships/customXml" Target="../ink/ink10460.xml"/><Relationship Id="rId134" Type="http://schemas.openxmlformats.org/officeDocument/2006/relationships/customXml" Target="../ink/ink8909.xml"/><Relationship Id="rId341" Type="http://schemas.openxmlformats.org/officeDocument/2006/relationships/customXml" Target="../ink/ink9016.xml"/><Relationship Id="rId2022" Type="http://schemas.openxmlformats.org/officeDocument/2006/relationships/customXml" Target="../ink/ink9913.xml"/><Relationship Id="rId2979" Type="http://schemas.openxmlformats.org/officeDocument/2006/relationships/image" Target="../media/image9007.png"/><Relationship Id="rId201" Type="http://schemas.openxmlformats.org/officeDocument/2006/relationships/image" Target="../media/image7807.png"/><Relationship Id="rId1788" Type="http://schemas.openxmlformats.org/officeDocument/2006/relationships/image" Target="../media/image8496.png"/><Relationship Id="rId1995" Type="http://schemas.openxmlformats.org/officeDocument/2006/relationships/customXml" Target="../ink/ink9899.xml"/><Relationship Id="rId2839" Type="http://schemas.openxmlformats.org/officeDocument/2006/relationships/image" Target="../media/image8961.png"/><Relationship Id="rId1648" Type="http://schemas.openxmlformats.org/officeDocument/2006/relationships/image" Target="../media/image8428.png"/><Relationship Id="rId1508" Type="http://schemas.openxmlformats.org/officeDocument/2006/relationships/image" Target="../media/image8359.png"/><Relationship Id="rId1855" Type="http://schemas.openxmlformats.org/officeDocument/2006/relationships/customXml" Target="../ink/ink9807.xml"/><Relationship Id="rId2906" Type="http://schemas.openxmlformats.org/officeDocument/2006/relationships/image" Target="../media/image8993.png"/><Relationship Id="rId3070" Type="http://schemas.openxmlformats.org/officeDocument/2006/relationships/image" Target="../media/image9048.png"/><Relationship Id="rId1715" Type="http://schemas.openxmlformats.org/officeDocument/2006/relationships/image" Target="../media/image8460.png"/><Relationship Id="rId1922" Type="http://schemas.openxmlformats.org/officeDocument/2006/relationships/customXml" Target="../ink/ink9861.xml"/><Relationship Id="rId2489" Type="http://schemas.openxmlformats.org/officeDocument/2006/relationships/customXml" Target="../ink/ink10171.xml"/><Relationship Id="rId2696" Type="http://schemas.openxmlformats.org/officeDocument/2006/relationships/image" Target="../media/image8891.png"/><Relationship Id="rId668" Type="http://schemas.openxmlformats.org/officeDocument/2006/relationships/customXml" Target="../ink/ink9186.xml"/><Relationship Id="rId875" Type="http://schemas.openxmlformats.org/officeDocument/2006/relationships/customXml" Target="../ink/ink9292.xml"/><Relationship Id="rId1298" Type="http://schemas.openxmlformats.org/officeDocument/2006/relationships/customXml" Target="../ink/ink9513.xml"/><Relationship Id="rId2349" Type="http://schemas.openxmlformats.org/officeDocument/2006/relationships/image" Target="../media/image8739.png"/><Relationship Id="rId2556" Type="http://schemas.openxmlformats.org/officeDocument/2006/relationships/image" Target="../media/image8822.png"/><Relationship Id="rId2763" Type="http://schemas.openxmlformats.org/officeDocument/2006/relationships/customXml" Target="../ink/ink10313.xml"/><Relationship Id="rId2970" Type="http://schemas.openxmlformats.org/officeDocument/2006/relationships/customXml" Target="../ink/ink10441.xml"/><Relationship Id="rId528" Type="http://schemas.openxmlformats.org/officeDocument/2006/relationships/customXml" Target="../ink/ink9115.xml"/><Relationship Id="rId735" Type="http://schemas.openxmlformats.org/officeDocument/2006/relationships/customXml" Target="../ink/ink9220.xml"/><Relationship Id="rId942" Type="http://schemas.openxmlformats.org/officeDocument/2006/relationships/customXml" Target="../ink/ink9326.xml"/><Relationship Id="rId1158" Type="http://schemas.openxmlformats.org/officeDocument/2006/relationships/customXml" Target="../ink/ink9438.xml"/><Relationship Id="rId1365" Type="http://schemas.openxmlformats.org/officeDocument/2006/relationships/customXml" Target="../ink/ink9553.xml"/><Relationship Id="rId1572" Type="http://schemas.openxmlformats.org/officeDocument/2006/relationships/image" Target="../media/image8391.png"/><Relationship Id="rId2209" Type="http://schemas.openxmlformats.org/officeDocument/2006/relationships/image" Target="../media/image8676.png"/><Relationship Id="rId2416" Type="http://schemas.openxmlformats.org/officeDocument/2006/relationships/customXml" Target="../ink/ink10129.xml"/><Relationship Id="rId2623" Type="http://schemas.openxmlformats.org/officeDocument/2006/relationships/customXml" Target="../ink/ink10242.xml"/><Relationship Id="rId1018" Type="http://schemas.openxmlformats.org/officeDocument/2006/relationships/image" Target="../media/image8140.png"/><Relationship Id="rId1225" Type="http://schemas.openxmlformats.org/officeDocument/2006/relationships/image" Target="../media/image8235.png"/><Relationship Id="rId1432" Type="http://schemas.openxmlformats.org/officeDocument/2006/relationships/customXml" Target="../ink/ink9590.xml"/><Relationship Id="rId2830" Type="http://schemas.openxmlformats.org/officeDocument/2006/relationships/customXml" Target="../ink/ink10348.xml"/><Relationship Id="rId71" Type="http://schemas.openxmlformats.org/officeDocument/2006/relationships/image" Target="../media/image7747.png"/><Relationship Id="rId802" Type="http://schemas.openxmlformats.org/officeDocument/2006/relationships/image" Target="../media/image8085.png"/><Relationship Id="rId178" Type="http://schemas.openxmlformats.org/officeDocument/2006/relationships/customXml" Target="../ink/ink8931.xml"/><Relationship Id="rId385" Type="http://schemas.openxmlformats.org/officeDocument/2006/relationships/image" Target="../media/image7885.png"/><Relationship Id="rId592" Type="http://schemas.openxmlformats.org/officeDocument/2006/relationships/customXml" Target="../ink/ink9147.xml"/><Relationship Id="rId2066" Type="http://schemas.openxmlformats.org/officeDocument/2006/relationships/customXml" Target="../ink/ink9935.xml"/><Relationship Id="rId2273" Type="http://schemas.openxmlformats.org/officeDocument/2006/relationships/customXml" Target="../ink/ink10046.xml"/><Relationship Id="rId2480" Type="http://schemas.openxmlformats.org/officeDocument/2006/relationships/customXml" Target="../ink/ink10165.xml"/><Relationship Id="rId245" Type="http://schemas.openxmlformats.org/officeDocument/2006/relationships/customXml" Target="../ink/ink8965.xml"/><Relationship Id="rId452" Type="http://schemas.openxmlformats.org/officeDocument/2006/relationships/customXml" Target="../ink/ink9076.xml"/><Relationship Id="rId1082" Type="http://schemas.openxmlformats.org/officeDocument/2006/relationships/image" Target="../media/image8170.png"/><Relationship Id="rId2133" Type="http://schemas.openxmlformats.org/officeDocument/2006/relationships/image" Target="../media/image8641.png"/><Relationship Id="rId2340" Type="http://schemas.openxmlformats.org/officeDocument/2006/relationships/image" Target="../media/image8735.png"/><Relationship Id="rId105" Type="http://schemas.openxmlformats.org/officeDocument/2006/relationships/image" Target="../media/image7764.png"/><Relationship Id="rId312" Type="http://schemas.openxmlformats.org/officeDocument/2006/relationships/customXml" Target="../ink/ink8999.xml"/><Relationship Id="rId2200" Type="http://schemas.openxmlformats.org/officeDocument/2006/relationships/customXml" Target="../ink/ink10006.xml"/><Relationship Id="rId1899" Type="http://schemas.openxmlformats.org/officeDocument/2006/relationships/customXml" Target="../ink/ink9848.xml"/><Relationship Id="rId1759" Type="http://schemas.openxmlformats.org/officeDocument/2006/relationships/customXml" Target="../ink/ink9757.xml"/><Relationship Id="rId1966" Type="http://schemas.openxmlformats.org/officeDocument/2006/relationships/customXml" Target="../ink/ink9884.xml"/><Relationship Id="rId1619" Type="http://schemas.openxmlformats.org/officeDocument/2006/relationships/customXml" Target="../ink/ink9685.xml"/><Relationship Id="rId1826" Type="http://schemas.openxmlformats.org/officeDocument/2006/relationships/customXml" Target="../ink/ink9791.xml"/><Relationship Id="rId3041" Type="http://schemas.openxmlformats.org/officeDocument/2006/relationships/customXml" Target="../ink/ink10478.xml"/><Relationship Id="rId779" Type="http://schemas.openxmlformats.org/officeDocument/2006/relationships/image" Target="../media/image8074.png"/><Relationship Id="rId986" Type="http://schemas.openxmlformats.org/officeDocument/2006/relationships/customXml" Target="../ink/ink9348.xml"/><Relationship Id="rId2667" Type="http://schemas.openxmlformats.org/officeDocument/2006/relationships/customXml" Target="../ink/ink10265.xml"/><Relationship Id="rId639" Type="http://schemas.openxmlformats.org/officeDocument/2006/relationships/image" Target="../media/image8005.png"/><Relationship Id="rId1269" Type="http://schemas.openxmlformats.org/officeDocument/2006/relationships/image" Target="../media/image8256.png"/><Relationship Id="rId1476" Type="http://schemas.openxmlformats.org/officeDocument/2006/relationships/image" Target="../media/image8343.png"/><Relationship Id="rId2874" Type="http://schemas.openxmlformats.org/officeDocument/2006/relationships/image" Target="../media/image8978.png"/><Relationship Id="rId846" Type="http://schemas.openxmlformats.org/officeDocument/2006/relationships/image" Target="../media/image8106.png"/><Relationship Id="rId1129" Type="http://schemas.openxmlformats.org/officeDocument/2006/relationships/customXml" Target="../ink/ink9422.xml"/><Relationship Id="rId1683" Type="http://schemas.openxmlformats.org/officeDocument/2006/relationships/image" Target="../media/image8445.png"/><Relationship Id="rId1890" Type="http://schemas.openxmlformats.org/officeDocument/2006/relationships/customXml" Target="../ink/ink9839.xml"/><Relationship Id="rId2527" Type="http://schemas.openxmlformats.org/officeDocument/2006/relationships/customXml" Target="../ink/ink10194.xml"/><Relationship Id="rId2734" Type="http://schemas.openxmlformats.org/officeDocument/2006/relationships/image" Target="../media/image8910.png"/><Relationship Id="rId2941" Type="http://schemas.openxmlformats.org/officeDocument/2006/relationships/customXml" Target="../ink/ink10413.xml"/><Relationship Id="rId706" Type="http://schemas.openxmlformats.org/officeDocument/2006/relationships/customXml" Target="../ink/ink9205.xml"/><Relationship Id="rId913" Type="http://schemas.openxmlformats.org/officeDocument/2006/relationships/image" Target="../media/image5267.png"/><Relationship Id="rId1336" Type="http://schemas.openxmlformats.org/officeDocument/2006/relationships/image" Target="../media/image8281.png"/><Relationship Id="rId1543" Type="http://schemas.openxmlformats.org/officeDocument/2006/relationships/customXml" Target="../ink/ink9646.xml"/><Relationship Id="rId1750" Type="http://schemas.openxmlformats.org/officeDocument/2006/relationships/customXml" Target="../ink/ink9752.xml"/><Relationship Id="rId2801" Type="http://schemas.openxmlformats.org/officeDocument/2006/relationships/customXml" Target="../ink/ink10333.xml"/><Relationship Id="rId42" Type="http://schemas.openxmlformats.org/officeDocument/2006/relationships/customXml" Target="../ink/ink8863.xml"/><Relationship Id="rId1403" Type="http://schemas.openxmlformats.org/officeDocument/2006/relationships/customXml" Target="../ink/ink9574.xml"/><Relationship Id="rId1610" Type="http://schemas.openxmlformats.org/officeDocument/2006/relationships/image" Target="../media/image8409.png"/><Relationship Id="rId289" Type="http://schemas.openxmlformats.org/officeDocument/2006/relationships/customXml" Target="../ink/ink8987.xml"/><Relationship Id="rId496" Type="http://schemas.openxmlformats.org/officeDocument/2006/relationships/customXml" Target="../ink/ink9099.xml"/><Relationship Id="rId2177" Type="http://schemas.openxmlformats.org/officeDocument/2006/relationships/customXml" Target="../ink/ink9994.xml"/><Relationship Id="rId2384" Type="http://schemas.openxmlformats.org/officeDocument/2006/relationships/customXml" Target="../ink/ink10107.xml"/><Relationship Id="rId2591" Type="http://schemas.openxmlformats.org/officeDocument/2006/relationships/customXml" Target="../ink/ink10226.xml"/><Relationship Id="rId149" Type="http://schemas.openxmlformats.org/officeDocument/2006/relationships/image" Target="../media/image7785.png"/><Relationship Id="rId356" Type="http://schemas.openxmlformats.org/officeDocument/2006/relationships/image" Target="../media/image7873.png"/><Relationship Id="rId563" Type="http://schemas.openxmlformats.org/officeDocument/2006/relationships/image" Target="../media/image7968.png"/><Relationship Id="rId770" Type="http://schemas.openxmlformats.org/officeDocument/2006/relationships/customXml" Target="../ink/ink9238.xml"/><Relationship Id="rId1193" Type="http://schemas.openxmlformats.org/officeDocument/2006/relationships/customXml" Target="../ink/ink9458.xml"/><Relationship Id="rId2037" Type="http://schemas.openxmlformats.org/officeDocument/2006/relationships/image" Target="../media/image8594.png"/><Relationship Id="rId2244" Type="http://schemas.openxmlformats.org/officeDocument/2006/relationships/customXml" Target="../ink/ink10030.xml"/><Relationship Id="rId2451" Type="http://schemas.openxmlformats.org/officeDocument/2006/relationships/customXml" Target="../ink/ink10148.xml"/><Relationship Id="rId216" Type="http://schemas.openxmlformats.org/officeDocument/2006/relationships/image" Target="../media/image7812.png"/><Relationship Id="rId423" Type="http://schemas.openxmlformats.org/officeDocument/2006/relationships/image" Target="../media/image7902.png"/><Relationship Id="rId1053" Type="http://schemas.openxmlformats.org/officeDocument/2006/relationships/image" Target="../media/image4965.png"/><Relationship Id="rId1260" Type="http://schemas.openxmlformats.org/officeDocument/2006/relationships/image" Target="../media/image8252.png"/><Relationship Id="rId2104" Type="http://schemas.openxmlformats.org/officeDocument/2006/relationships/image" Target="../media/image8627.png"/><Relationship Id="rId630" Type="http://schemas.openxmlformats.org/officeDocument/2006/relationships/customXml" Target="../ink/ink9167.xml"/><Relationship Id="rId2311" Type="http://schemas.openxmlformats.org/officeDocument/2006/relationships/image" Target="../media/image8722.png"/><Relationship Id="rId1120" Type="http://schemas.openxmlformats.org/officeDocument/2006/relationships/image" Target="../media/image8188.png"/><Relationship Id="rId1937" Type="http://schemas.openxmlformats.org/officeDocument/2006/relationships/customXml" Target="../ink/ink9869.xml"/><Relationship Id="rId3085" Type="http://schemas.openxmlformats.org/officeDocument/2006/relationships/customXml" Target="../ink/ink10501.xml"/><Relationship Id="rId280" Type="http://schemas.openxmlformats.org/officeDocument/2006/relationships/image" Target="../media/image7843.png"/><Relationship Id="rId3012" Type="http://schemas.openxmlformats.org/officeDocument/2006/relationships/customXml" Target="../ink/ink10463.xml"/><Relationship Id="rId140" Type="http://schemas.openxmlformats.org/officeDocument/2006/relationships/customXml" Target="../ink/ink8912.xml"/><Relationship Id="rId6" Type="http://schemas.openxmlformats.org/officeDocument/2006/relationships/customXml" Target="../ink/ink8845.xml"/><Relationship Id="rId2778" Type="http://schemas.openxmlformats.org/officeDocument/2006/relationships/customXml" Target="../ink/ink10321.xml"/><Relationship Id="rId2985" Type="http://schemas.openxmlformats.org/officeDocument/2006/relationships/image" Target="../media/image4400.png"/><Relationship Id="rId957" Type="http://schemas.openxmlformats.org/officeDocument/2006/relationships/image" Target="../media/image4708.png"/><Relationship Id="rId1587" Type="http://schemas.openxmlformats.org/officeDocument/2006/relationships/image" Target="../media/image8398.png"/><Relationship Id="rId1794" Type="http://schemas.openxmlformats.org/officeDocument/2006/relationships/image" Target="../media/image8499.png"/><Relationship Id="rId2638" Type="http://schemas.openxmlformats.org/officeDocument/2006/relationships/image" Target="../media/image8863.png"/><Relationship Id="rId2845" Type="http://schemas.openxmlformats.org/officeDocument/2006/relationships/image" Target="../media/image8964.png"/><Relationship Id="rId86" Type="http://schemas.openxmlformats.org/officeDocument/2006/relationships/customXml" Target="../ink/ink8885.xml"/><Relationship Id="rId817" Type="http://schemas.openxmlformats.org/officeDocument/2006/relationships/customXml" Target="../ink/ink9262.xml"/><Relationship Id="rId1447" Type="http://schemas.openxmlformats.org/officeDocument/2006/relationships/customXml" Target="../ink/ink9598.xml"/><Relationship Id="rId1654" Type="http://schemas.openxmlformats.org/officeDocument/2006/relationships/customXml" Target="../ink/ink9703.xml"/><Relationship Id="rId1861" Type="http://schemas.openxmlformats.org/officeDocument/2006/relationships/customXml" Target="../ink/ink9810.xml"/><Relationship Id="rId2705" Type="http://schemas.openxmlformats.org/officeDocument/2006/relationships/customXml" Target="../ink/ink10284.xml"/><Relationship Id="rId2912" Type="http://schemas.openxmlformats.org/officeDocument/2006/relationships/image" Target="../media/image8996.png"/><Relationship Id="rId1307" Type="http://schemas.openxmlformats.org/officeDocument/2006/relationships/customXml" Target="../ink/ink9518.xml"/><Relationship Id="rId1514" Type="http://schemas.openxmlformats.org/officeDocument/2006/relationships/image" Target="../media/image8362.png"/><Relationship Id="rId1721" Type="http://schemas.openxmlformats.org/officeDocument/2006/relationships/image" Target="../media/image8463.png"/><Relationship Id="rId13" Type="http://schemas.openxmlformats.org/officeDocument/2006/relationships/image" Target="../media/image7718.png"/><Relationship Id="rId2288" Type="http://schemas.openxmlformats.org/officeDocument/2006/relationships/image" Target="../media/image8711.png"/><Relationship Id="rId2495" Type="http://schemas.openxmlformats.org/officeDocument/2006/relationships/customXml" Target="../ink/ink10176.xml"/><Relationship Id="rId467" Type="http://schemas.openxmlformats.org/officeDocument/2006/relationships/image" Target="../media/image7921.png"/><Relationship Id="rId1097" Type="http://schemas.openxmlformats.org/officeDocument/2006/relationships/image" Target="../media/image8177.png"/><Relationship Id="rId2148" Type="http://schemas.openxmlformats.org/officeDocument/2006/relationships/image" Target="../media/image8648.png"/><Relationship Id="rId674" Type="http://schemas.openxmlformats.org/officeDocument/2006/relationships/customXml" Target="../ink/ink9189.xml"/><Relationship Id="rId881" Type="http://schemas.openxmlformats.org/officeDocument/2006/relationships/customXml" Target="../ink/ink9295.xml"/><Relationship Id="rId2355" Type="http://schemas.openxmlformats.org/officeDocument/2006/relationships/image" Target="../media/image8742.png"/><Relationship Id="rId2562" Type="http://schemas.openxmlformats.org/officeDocument/2006/relationships/image" Target="../media/image8825.png"/><Relationship Id="rId327" Type="http://schemas.openxmlformats.org/officeDocument/2006/relationships/image" Target="../media/image7864.png"/><Relationship Id="rId534" Type="http://schemas.openxmlformats.org/officeDocument/2006/relationships/customXml" Target="../ink/ink9118.xml"/><Relationship Id="rId741" Type="http://schemas.openxmlformats.org/officeDocument/2006/relationships/customXml" Target="../ink/ink9223.xml"/><Relationship Id="rId1164" Type="http://schemas.openxmlformats.org/officeDocument/2006/relationships/image" Target="../media/image8208.png"/><Relationship Id="rId1371" Type="http://schemas.openxmlformats.org/officeDocument/2006/relationships/customXml" Target="../ink/ink9556.xml"/><Relationship Id="rId2008" Type="http://schemas.openxmlformats.org/officeDocument/2006/relationships/customXml" Target="../ink/ink9906.xml"/><Relationship Id="rId2215" Type="http://schemas.openxmlformats.org/officeDocument/2006/relationships/customXml" Target="../ink/ink10014.xml"/><Relationship Id="rId2422" Type="http://schemas.openxmlformats.org/officeDocument/2006/relationships/image" Target="../media/image8765.png"/><Relationship Id="rId601" Type="http://schemas.openxmlformats.org/officeDocument/2006/relationships/image" Target="../media/image7987.png"/><Relationship Id="rId1024" Type="http://schemas.openxmlformats.org/officeDocument/2006/relationships/image" Target="../media/image8143.png"/><Relationship Id="rId1231" Type="http://schemas.openxmlformats.org/officeDocument/2006/relationships/image" Target="../media/image8238.png"/><Relationship Id="rId3056" Type="http://schemas.openxmlformats.org/officeDocument/2006/relationships/customXml" Target="../ink/ink10486.xml"/><Relationship Id="rId184" Type="http://schemas.openxmlformats.org/officeDocument/2006/relationships/customXml" Target="../ink/ink8934.xml"/><Relationship Id="rId391" Type="http://schemas.openxmlformats.org/officeDocument/2006/relationships/image" Target="../media/image7888.png"/><Relationship Id="rId1908" Type="http://schemas.openxmlformats.org/officeDocument/2006/relationships/customXml" Target="../ink/ink9854.xml"/><Relationship Id="rId2072" Type="http://schemas.openxmlformats.org/officeDocument/2006/relationships/customXml" Target="../ink/ink9938.xml"/><Relationship Id="rId251" Type="http://schemas.openxmlformats.org/officeDocument/2006/relationships/customXml" Target="../ink/ink8968.xml"/><Relationship Id="rId2889" Type="http://schemas.openxmlformats.org/officeDocument/2006/relationships/image" Target="../media/image8985.png"/><Relationship Id="rId111" Type="http://schemas.openxmlformats.org/officeDocument/2006/relationships/image" Target="../media/image7767.png"/><Relationship Id="rId1698" Type="http://schemas.openxmlformats.org/officeDocument/2006/relationships/image" Target="../media/image8452.png"/><Relationship Id="rId2749" Type="http://schemas.openxmlformats.org/officeDocument/2006/relationships/customXml" Target="../ink/ink10306.xml"/><Relationship Id="rId2956" Type="http://schemas.openxmlformats.org/officeDocument/2006/relationships/customXml" Target="../ink/ink10428.xml"/><Relationship Id="rId928" Type="http://schemas.openxmlformats.org/officeDocument/2006/relationships/customXml" Target="../ink/ink9319.xml"/><Relationship Id="rId1558" Type="http://schemas.openxmlformats.org/officeDocument/2006/relationships/image" Target="../media/image8384.png"/><Relationship Id="rId1765" Type="http://schemas.openxmlformats.org/officeDocument/2006/relationships/customXml" Target="../ink/ink9760.xml"/><Relationship Id="rId2609" Type="http://schemas.openxmlformats.org/officeDocument/2006/relationships/customXml" Target="../ink/ink10235.xml"/><Relationship Id="rId57" Type="http://schemas.openxmlformats.org/officeDocument/2006/relationships/image" Target="../media/image7740.png"/><Relationship Id="rId1418" Type="http://schemas.openxmlformats.org/officeDocument/2006/relationships/image" Target="../media/image8316.png"/><Relationship Id="rId1972" Type="http://schemas.openxmlformats.org/officeDocument/2006/relationships/customXml" Target="../ink/ink9887.xml"/><Relationship Id="rId2816" Type="http://schemas.openxmlformats.org/officeDocument/2006/relationships/image" Target="../media/image8950.png"/><Relationship Id="rId1625" Type="http://schemas.openxmlformats.org/officeDocument/2006/relationships/customXml" Target="../ink/ink9688.xml"/><Relationship Id="rId1832" Type="http://schemas.openxmlformats.org/officeDocument/2006/relationships/customXml" Target="../ink/ink9794.xml"/><Relationship Id="rId2399" Type="http://schemas.openxmlformats.org/officeDocument/2006/relationships/image" Target="../media/image8757.png"/><Relationship Id="rId578" Type="http://schemas.openxmlformats.org/officeDocument/2006/relationships/customXml" Target="../ink/ink9140.xml"/><Relationship Id="rId785" Type="http://schemas.openxmlformats.org/officeDocument/2006/relationships/image" Target="../media/image8077.png"/><Relationship Id="rId992" Type="http://schemas.openxmlformats.org/officeDocument/2006/relationships/customXml" Target="../ink/ink9351.xml"/><Relationship Id="rId2259" Type="http://schemas.openxmlformats.org/officeDocument/2006/relationships/image" Target="../media/image8698.png"/><Relationship Id="rId2466" Type="http://schemas.openxmlformats.org/officeDocument/2006/relationships/customXml" Target="../ink/ink10157.xml"/><Relationship Id="rId2673" Type="http://schemas.openxmlformats.org/officeDocument/2006/relationships/customXml" Target="../ink/ink10268.xml"/><Relationship Id="rId2880" Type="http://schemas.openxmlformats.org/officeDocument/2006/relationships/image" Target="../media/image8981.png"/><Relationship Id="rId438" Type="http://schemas.openxmlformats.org/officeDocument/2006/relationships/image" Target="../media/image7909.png"/><Relationship Id="rId645" Type="http://schemas.openxmlformats.org/officeDocument/2006/relationships/image" Target="../media/image8008.png"/><Relationship Id="rId852" Type="http://schemas.openxmlformats.org/officeDocument/2006/relationships/customXml" Target="../ink/ink9280.xml"/><Relationship Id="rId1068" Type="http://schemas.openxmlformats.org/officeDocument/2006/relationships/customXml" Target="../ink/ink9390.xml"/><Relationship Id="rId1275" Type="http://schemas.openxmlformats.org/officeDocument/2006/relationships/image" Target="../media/image8259.png"/><Relationship Id="rId1482" Type="http://schemas.openxmlformats.org/officeDocument/2006/relationships/image" Target="../media/image8346.png"/><Relationship Id="rId2119" Type="http://schemas.openxmlformats.org/officeDocument/2006/relationships/customXml" Target="../ink/ink9962.xml"/><Relationship Id="rId2326" Type="http://schemas.openxmlformats.org/officeDocument/2006/relationships/customXml" Target="../ink/ink10074.xml"/><Relationship Id="rId2533" Type="http://schemas.openxmlformats.org/officeDocument/2006/relationships/customXml" Target="../ink/ink10197.xml"/><Relationship Id="rId2740" Type="http://schemas.openxmlformats.org/officeDocument/2006/relationships/image" Target="../media/image8913.png"/><Relationship Id="rId505" Type="http://schemas.openxmlformats.org/officeDocument/2006/relationships/image" Target="../media/image7939.png"/><Relationship Id="rId712" Type="http://schemas.openxmlformats.org/officeDocument/2006/relationships/customXml" Target="../ink/ink9208.xml"/><Relationship Id="rId1135" Type="http://schemas.openxmlformats.org/officeDocument/2006/relationships/customXml" Target="../ink/ink9426.xml"/><Relationship Id="rId1342" Type="http://schemas.openxmlformats.org/officeDocument/2006/relationships/customXml" Target="../ink/ink9540.xml"/><Relationship Id="rId1202" Type="http://schemas.openxmlformats.org/officeDocument/2006/relationships/customXml" Target="../ink/ink9463.xml"/><Relationship Id="rId2600" Type="http://schemas.openxmlformats.org/officeDocument/2006/relationships/image" Target="../media/image8844.png"/><Relationship Id="rId295" Type="http://schemas.openxmlformats.org/officeDocument/2006/relationships/customXml" Target="../ink/ink8990.xml"/><Relationship Id="rId2183" Type="http://schemas.openxmlformats.org/officeDocument/2006/relationships/customXml" Target="../ink/ink9997.xml"/><Relationship Id="rId2390" Type="http://schemas.openxmlformats.org/officeDocument/2006/relationships/customXml" Target="../ink/ink10113.xml"/><Relationship Id="rId3027" Type="http://schemas.openxmlformats.org/officeDocument/2006/relationships/image" Target="../media/image9028.png"/><Relationship Id="rId155" Type="http://schemas.openxmlformats.org/officeDocument/2006/relationships/image" Target="../media/image7787.png"/><Relationship Id="rId362" Type="http://schemas.openxmlformats.org/officeDocument/2006/relationships/customXml" Target="../ink/ink9028.xml"/><Relationship Id="rId2043" Type="http://schemas.openxmlformats.org/officeDocument/2006/relationships/image" Target="../media/image8597.png"/><Relationship Id="rId2250" Type="http://schemas.openxmlformats.org/officeDocument/2006/relationships/customXml" Target="../ink/ink10034.xml"/><Relationship Id="rId222" Type="http://schemas.openxmlformats.org/officeDocument/2006/relationships/image" Target="../media/image7815.png"/><Relationship Id="rId2110" Type="http://schemas.openxmlformats.org/officeDocument/2006/relationships/image" Target="../media/image8630.png"/><Relationship Id="rId1669" Type="http://schemas.openxmlformats.org/officeDocument/2006/relationships/image" Target="../media/image8438.png"/><Relationship Id="rId1876" Type="http://schemas.openxmlformats.org/officeDocument/2006/relationships/customXml" Target="../ink/ink9825.xml"/><Relationship Id="rId2927" Type="http://schemas.openxmlformats.org/officeDocument/2006/relationships/customXml" Target="../ink/ink10399.xml"/><Relationship Id="rId3091" Type="http://schemas.openxmlformats.org/officeDocument/2006/relationships/customXml" Target="../ink/ink10504.xml"/><Relationship Id="rId1529" Type="http://schemas.openxmlformats.org/officeDocument/2006/relationships/customXml" Target="../ink/ink9639.xml"/><Relationship Id="rId1736" Type="http://schemas.openxmlformats.org/officeDocument/2006/relationships/customXml" Target="../ink/ink9745.xml"/><Relationship Id="rId1943" Type="http://schemas.openxmlformats.org/officeDocument/2006/relationships/customXml" Target="../ink/ink9872.xml"/><Relationship Id="rId28" Type="http://schemas.openxmlformats.org/officeDocument/2006/relationships/customXml" Target="../ink/ink8856.xml"/><Relationship Id="rId1803" Type="http://schemas.openxmlformats.org/officeDocument/2006/relationships/customXml" Target="../ink/ink9779.xml"/><Relationship Id="rId689" Type="http://schemas.openxmlformats.org/officeDocument/2006/relationships/image" Target="../media/image8030.png"/><Relationship Id="rId896" Type="http://schemas.openxmlformats.org/officeDocument/2006/relationships/customXml" Target="../ink/ink9303.xml"/><Relationship Id="rId2577" Type="http://schemas.openxmlformats.org/officeDocument/2006/relationships/customXml" Target="../ink/ink10219.xml"/><Relationship Id="rId2784" Type="http://schemas.openxmlformats.org/officeDocument/2006/relationships/image" Target="../media/image8934.png"/><Relationship Id="rId549" Type="http://schemas.openxmlformats.org/officeDocument/2006/relationships/image" Target="../media/image7961.png"/><Relationship Id="rId756" Type="http://schemas.openxmlformats.org/officeDocument/2006/relationships/customXml" Target="../ink/ink9231.xml"/><Relationship Id="rId1179" Type="http://schemas.openxmlformats.org/officeDocument/2006/relationships/customXml" Target="../ink/ink9450.xml"/><Relationship Id="rId1386" Type="http://schemas.openxmlformats.org/officeDocument/2006/relationships/customXml" Target="../ink/ink9564.xml"/><Relationship Id="rId1593" Type="http://schemas.openxmlformats.org/officeDocument/2006/relationships/customXml" Target="../ink/ink9672.xml"/><Relationship Id="rId2437" Type="http://schemas.openxmlformats.org/officeDocument/2006/relationships/image" Target="../media/image8772.png"/><Relationship Id="rId2991" Type="http://schemas.openxmlformats.org/officeDocument/2006/relationships/customXml" Target="../ink/ink10452.xml"/><Relationship Id="rId409" Type="http://schemas.openxmlformats.org/officeDocument/2006/relationships/image" Target="../media/image2770.png"/><Relationship Id="rId963" Type="http://schemas.openxmlformats.org/officeDocument/2006/relationships/image" Target="../media/image5291.png"/><Relationship Id="rId1039" Type="http://schemas.openxmlformats.org/officeDocument/2006/relationships/customXml" Target="../ink/ink9375.xml"/><Relationship Id="rId1246" Type="http://schemas.openxmlformats.org/officeDocument/2006/relationships/customXml" Target="../ink/ink9485.xml"/><Relationship Id="rId2644" Type="http://schemas.openxmlformats.org/officeDocument/2006/relationships/image" Target="../media/image8866.png"/><Relationship Id="rId2851" Type="http://schemas.openxmlformats.org/officeDocument/2006/relationships/customXml" Target="../ink/ink10359.xml"/><Relationship Id="rId92" Type="http://schemas.openxmlformats.org/officeDocument/2006/relationships/customXml" Target="../ink/ink8888.xml"/><Relationship Id="rId616" Type="http://schemas.openxmlformats.org/officeDocument/2006/relationships/image" Target="../media/image7994.png"/><Relationship Id="rId823" Type="http://schemas.openxmlformats.org/officeDocument/2006/relationships/customXml" Target="../ink/ink9265.xml"/><Relationship Id="rId1453" Type="http://schemas.openxmlformats.org/officeDocument/2006/relationships/customXml" Target="../ink/ink9601.xml"/><Relationship Id="rId1660" Type="http://schemas.openxmlformats.org/officeDocument/2006/relationships/customXml" Target="../ink/ink9706.xml"/><Relationship Id="rId2504" Type="http://schemas.openxmlformats.org/officeDocument/2006/relationships/customXml" Target="../ink/ink10181.xml"/><Relationship Id="rId2711" Type="http://schemas.openxmlformats.org/officeDocument/2006/relationships/customXml" Target="../ink/ink10287.xml"/><Relationship Id="rId1106" Type="http://schemas.openxmlformats.org/officeDocument/2006/relationships/image" Target="../media/image8181.png"/><Relationship Id="rId1313" Type="http://schemas.openxmlformats.org/officeDocument/2006/relationships/customXml" Target="../ink/ink9523.xml"/><Relationship Id="rId1520" Type="http://schemas.openxmlformats.org/officeDocument/2006/relationships/image" Target="../media/image8365.png"/><Relationship Id="rId199" Type="http://schemas.openxmlformats.org/officeDocument/2006/relationships/image" Target="../media/image7806.png"/><Relationship Id="rId2087" Type="http://schemas.openxmlformats.org/officeDocument/2006/relationships/customXml" Target="../ink/ink9946.xml"/><Relationship Id="rId2294" Type="http://schemas.openxmlformats.org/officeDocument/2006/relationships/image" Target="../media/image8714.png"/><Relationship Id="rId266" Type="http://schemas.openxmlformats.org/officeDocument/2006/relationships/image" Target="../media/image7836.png"/><Relationship Id="rId473" Type="http://schemas.openxmlformats.org/officeDocument/2006/relationships/image" Target="../media/image7923.png"/><Relationship Id="rId680" Type="http://schemas.openxmlformats.org/officeDocument/2006/relationships/customXml" Target="../ink/ink9192.xml"/><Relationship Id="rId2154" Type="http://schemas.openxmlformats.org/officeDocument/2006/relationships/customXml" Target="../ink/ink9981.xml"/><Relationship Id="rId2361" Type="http://schemas.openxmlformats.org/officeDocument/2006/relationships/image" Target="../media/image8745.png"/><Relationship Id="rId126" Type="http://schemas.openxmlformats.org/officeDocument/2006/relationships/customXml" Target="../ink/ink8905.xml"/><Relationship Id="rId333" Type="http://schemas.openxmlformats.org/officeDocument/2006/relationships/image" Target="../media/image4866.png"/><Relationship Id="rId540" Type="http://schemas.openxmlformats.org/officeDocument/2006/relationships/customXml" Target="../ink/ink9121.xml"/><Relationship Id="rId1170" Type="http://schemas.openxmlformats.org/officeDocument/2006/relationships/image" Target="../media/image8210.png"/><Relationship Id="rId2014" Type="http://schemas.openxmlformats.org/officeDocument/2006/relationships/customXml" Target="../ink/ink9909.xml"/><Relationship Id="rId2221" Type="http://schemas.openxmlformats.org/officeDocument/2006/relationships/customXml" Target="../ink/ink10018.xml"/><Relationship Id="rId1030" Type="http://schemas.openxmlformats.org/officeDocument/2006/relationships/image" Target="../media/image8146.png"/><Relationship Id="rId400" Type="http://schemas.openxmlformats.org/officeDocument/2006/relationships/customXml" Target="../ink/ink9047.xml"/><Relationship Id="rId1987" Type="http://schemas.openxmlformats.org/officeDocument/2006/relationships/customXml" Target="../ink/ink9895.xml"/><Relationship Id="rId1847" Type="http://schemas.openxmlformats.org/officeDocument/2006/relationships/customXml" Target="../ink/ink9802.xml"/><Relationship Id="rId1707" Type="http://schemas.openxmlformats.org/officeDocument/2006/relationships/customXml" Target="../ink/ink9730.xml"/><Relationship Id="rId3062" Type="http://schemas.openxmlformats.org/officeDocument/2006/relationships/image" Target="../media/image9044.png"/><Relationship Id="rId190" Type="http://schemas.openxmlformats.org/officeDocument/2006/relationships/customXml" Target="../ink/ink8937.xml"/><Relationship Id="rId1914" Type="http://schemas.openxmlformats.org/officeDocument/2006/relationships/customXml" Target="../ink/ink9857.xml"/><Relationship Id="rId2688" Type="http://schemas.openxmlformats.org/officeDocument/2006/relationships/image" Target="../media/image8887.png"/><Relationship Id="rId2895" Type="http://schemas.openxmlformats.org/officeDocument/2006/relationships/image" Target="../media/image8988.png"/><Relationship Id="rId867" Type="http://schemas.openxmlformats.org/officeDocument/2006/relationships/customXml" Target="../ink/ink9288.xml"/><Relationship Id="rId1497" Type="http://schemas.openxmlformats.org/officeDocument/2006/relationships/customXml" Target="../ink/ink9623.xml"/><Relationship Id="rId2548" Type="http://schemas.openxmlformats.org/officeDocument/2006/relationships/image" Target="../media/image8818.png"/><Relationship Id="rId2755" Type="http://schemas.openxmlformats.org/officeDocument/2006/relationships/customXml" Target="../ink/ink10309.xml"/><Relationship Id="rId2962" Type="http://schemas.openxmlformats.org/officeDocument/2006/relationships/customXml" Target="../ink/ink10434.xml"/><Relationship Id="rId727" Type="http://schemas.openxmlformats.org/officeDocument/2006/relationships/customXml" Target="../ink/ink9216.xml"/><Relationship Id="rId934" Type="http://schemas.openxmlformats.org/officeDocument/2006/relationships/customXml" Target="../ink/ink9322.xml"/><Relationship Id="rId1357" Type="http://schemas.openxmlformats.org/officeDocument/2006/relationships/customXml" Target="../ink/ink9549.xml"/><Relationship Id="rId1564" Type="http://schemas.openxmlformats.org/officeDocument/2006/relationships/image" Target="../media/image8387.png"/><Relationship Id="rId1771" Type="http://schemas.openxmlformats.org/officeDocument/2006/relationships/customXml" Target="../ink/ink9763.xml"/><Relationship Id="rId2408" Type="http://schemas.openxmlformats.org/officeDocument/2006/relationships/customXml" Target="../ink/ink10124.xml"/><Relationship Id="rId2615" Type="http://schemas.openxmlformats.org/officeDocument/2006/relationships/customXml" Target="../ink/ink10238.xml"/><Relationship Id="rId2822" Type="http://schemas.openxmlformats.org/officeDocument/2006/relationships/image" Target="../media/image8953.png"/><Relationship Id="rId63" Type="http://schemas.openxmlformats.org/officeDocument/2006/relationships/image" Target="../media/image7743.png"/><Relationship Id="rId1217" Type="http://schemas.openxmlformats.org/officeDocument/2006/relationships/image" Target="../media/image8232.png"/><Relationship Id="rId1424" Type="http://schemas.openxmlformats.org/officeDocument/2006/relationships/image" Target="../media/image8319.png"/><Relationship Id="rId1631" Type="http://schemas.openxmlformats.org/officeDocument/2006/relationships/customXml" Target="../ink/ink9691.xml"/><Relationship Id="rId2198" Type="http://schemas.openxmlformats.org/officeDocument/2006/relationships/customXml" Target="../ink/ink10005.xml"/><Relationship Id="rId377" Type="http://schemas.openxmlformats.org/officeDocument/2006/relationships/image" Target="../media/image7882.png"/><Relationship Id="rId584" Type="http://schemas.openxmlformats.org/officeDocument/2006/relationships/customXml" Target="../ink/ink9143.xml"/><Relationship Id="rId2058" Type="http://schemas.openxmlformats.org/officeDocument/2006/relationships/customXml" Target="../ink/ink9931.xml"/><Relationship Id="rId2265" Type="http://schemas.openxmlformats.org/officeDocument/2006/relationships/image" Target="../media/image8701.png"/><Relationship Id="rId3109" Type="http://schemas.openxmlformats.org/officeDocument/2006/relationships/customXml" Target="../ink/ink10513.xml"/><Relationship Id="rId237" Type="http://schemas.openxmlformats.org/officeDocument/2006/relationships/customXml" Target="../ink/ink8961.xml"/><Relationship Id="rId791" Type="http://schemas.openxmlformats.org/officeDocument/2006/relationships/customXml" Target="../ink/ink9249.xml"/><Relationship Id="rId1074" Type="http://schemas.openxmlformats.org/officeDocument/2006/relationships/customXml" Target="../ink/ink9393.xml"/><Relationship Id="rId2472" Type="http://schemas.openxmlformats.org/officeDocument/2006/relationships/customXml" Target="../ink/ink10161.xml"/><Relationship Id="rId444" Type="http://schemas.openxmlformats.org/officeDocument/2006/relationships/image" Target="../media/image7911.png"/><Relationship Id="rId651" Type="http://schemas.openxmlformats.org/officeDocument/2006/relationships/image" Target="../media/image8011.png"/><Relationship Id="rId1281" Type="http://schemas.openxmlformats.org/officeDocument/2006/relationships/image" Target="../media/image8262.png"/><Relationship Id="rId2125" Type="http://schemas.openxmlformats.org/officeDocument/2006/relationships/customXml" Target="../ink/ink9965.xml"/><Relationship Id="rId2332" Type="http://schemas.openxmlformats.org/officeDocument/2006/relationships/image" Target="../media/image8731.png"/><Relationship Id="rId304" Type="http://schemas.openxmlformats.org/officeDocument/2006/relationships/image" Target="../media/image7854.png"/><Relationship Id="rId511" Type="http://schemas.openxmlformats.org/officeDocument/2006/relationships/image" Target="../media/image7942.png"/><Relationship Id="rId1141" Type="http://schemas.openxmlformats.org/officeDocument/2006/relationships/image" Target="../media/image8197.png"/><Relationship Id="rId1001" Type="http://schemas.openxmlformats.org/officeDocument/2006/relationships/customXml" Target="../ink/ink9356.xml"/><Relationship Id="rId1958" Type="http://schemas.openxmlformats.org/officeDocument/2006/relationships/customXml" Target="../ink/ink9880.xml"/><Relationship Id="rId1818" Type="http://schemas.openxmlformats.org/officeDocument/2006/relationships/customXml" Target="../ink/ink9787.xml"/><Relationship Id="rId3033" Type="http://schemas.openxmlformats.org/officeDocument/2006/relationships/customXml" Target="../ink/ink10474.xml"/><Relationship Id="rId161" Type="http://schemas.openxmlformats.org/officeDocument/2006/relationships/image" Target="../media/image7790.png"/><Relationship Id="rId2799" Type="http://schemas.openxmlformats.org/officeDocument/2006/relationships/customXml" Target="../ink/ink10332.xml"/><Relationship Id="rId3100" Type="http://schemas.openxmlformats.org/officeDocument/2006/relationships/image" Target="../media/image9063.png"/><Relationship Id="rId978" Type="http://schemas.openxmlformats.org/officeDocument/2006/relationships/customXml" Target="../ink/ink9344.xml"/><Relationship Id="rId2659" Type="http://schemas.openxmlformats.org/officeDocument/2006/relationships/customXml" Target="../ink/ink10261.xml"/><Relationship Id="rId2866" Type="http://schemas.openxmlformats.org/officeDocument/2006/relationships/image" Target="../media/image8974.png"/><Relationship Id="rId838" Type="http://schemas.openxmlformats.org/officeDocument/2006/relationships/image" Target="../media/image8102.png"/><Relationship Id="rId1468" Type="http://schemas.openxmlformats.org/officeDocument/2006/relationships/image" Target="../media/image8339.png"/><Relationship Id="rId1675" Type="http://schemas.openxmlformats.org/officeDocument/2006/relationships/image" Target="../media/image8441.png"/><Relationship Id="rId1882" Type="http://schemas.openxmlformats.org/officeDocument/2006/relationships/customXml" Target="../ink/ink9831.xml"/><Relationship Id="rId2519" Type="http://schemas.openxmlformats.org/officeDocument/2006/relationships/customXml" Target="../ink/ink10190.xml"/><Relationship Id="rId2726" Type="http://schemas.openxmlformats.org/officeDocument/2006/relationships/image" Target="../media/image8906.png"/><Relationship Id="rId1328" Type="http://schemas.openxmlformats.org/officeDocument/2006/relationships/image" Target="../media/image8278.png"/><Relationship Id="rId1535" Type="http://schemas.openxmlformats.org/officeDocument/2006/relationships/customXml" Target="../ink/ink9642.xml"/><Relationship Id="rId2933" Type="http://schemas.openxmlformats.org/officeDocument/2006/relationships/customXml" Target="../ink/ink10405.xml"/><Relationship Id="rId905" Type="http://schemas.openxmlformats.org/officeDocument/2006/relationships/image" Target="../media/image5263.png"/><Relationship Id="rId1742" Type="http://schemas.openxmlformats.org/officeDocument/2006/relationships/customXml" Target="../ink/ink9748.xml"/><Relationship Id="rId34" Type="http://schemas.openxmlformats.org/officeDocument/2006/relationships/customXml" Target="../ink/ink8859.xml"/><Relationship Id="rId1602" Type="http://schemas.openxmlformats.org/officeDocument/2006/relationships/image" Target="../media/image8405.png"/><Relationship Id="rId488" Type="http://schemas.openxmlformats.org/officeDocument/2006/relationships/customXml" Target="../ink/ink9095.xml"/><Relationship Id="rId695" Type="http://schemas.openxmlformats.org/officeDocument/2006/relationships/image" Target="../media/image8033.png"/><Relationship Id="rId2169" Type="http://schemas.openxmlformats.org/officeDocument/2006/relationships/customXml" Target="../ink/ink9989.xml"/><Relationship Id="rId2376" Type="http://schemas.openxmlformats.org/officeDocument/2006/relationships/customXml" Target="../ink/ink10102.xml"/><Relationship Id="rId2583" Type="http://schemas.openxmlformats.org/officeDocument/2006/relationships/customXml" Target="../ink/ink10222.xml"/><Relationship Id="rId2790" Type="http://schemas.openxmlformats.org/officeDocument/2006/relationships/image" Target="../media/image8937.png"/><Relationship Id="rId348" Type="http://schemas.openxmlformats.org/officeDocument/2006/relationships/customXml" Target="../ink/ink9020.xml"/><Relationship Id="rId555" Type="http://schemas.openxmlformats.org/officeDocument/2006/relationships/image" Target="../media/image7964.png"/><Relationship Id="rId762" Type="http://schemas.openxmlformats.org/officeDocument/2006/relationships/customXml" Target="../ink/ink9234.xml"/><Relationship Id="rId1185" Type="http://schemas.openxmlformats.org/officeDocument/2006/relationships/customXml" Target="../ink/ink9453.xml"/><Relationship Id="rId1392" Type="http://schemas.openxmlformats.org/officeDocument/2006/relationships/image" Target="../media/image5029.png"/><Relationship Id="rId2029" Type="http://schemas.openxmlformats.org/officeDocument/2006/relationships/image" Target="../media/image8590.png"/><Relationship Id="rId2236" Type="http://schemas.openxmlformats.org/officeDocument/2006/relationships/image" Target="../media/image8688.png"/><Relationship Id="rId2443" Type="http://schemas.openxmlformats.org/officeDocument/2006/relationships/image" Target="../media/image5719.png"/><Relationship Id="rId2650" Type="http://schemas.openxmlformats.org/officeDocument/2006/relationships/customXml" Target="../ink/ink10256.xml"/><Relationship Id="rId208" Type="http://schemas.openxmlformats.org/officeDocument/2006/relationships/image" Target="../media/image7810.png"/><Relationship Id="rId415" Type="http://schemas.openxmlformats.org/officeDocument/2006/relationships/image" Target="../media/image7899.png"/><Relationship Id="rId622" Type="http://schemas.openxmlformats.org/officeDocument/2006/relationships/customXml" Target="../ink/ink9163.xml"/><Relationship Id="rId1045" Type="http://schemas.openxmlformats.org/officeDocument/2006/relationships/customXml" Target="../ink/ink9378.xml"/><Relationship Id="rId1252" Type="http://schemas.openxmlformats.org/officeDocument/2006/relationships/image" Target="../media/image8248.png"/><Relationship Id="rId2303" Type="http://schemas.openxmlformats.org/officeDocument/2006/relationships/customXml" Target="../ink/ink10062.xml"/><Relationship Id="rId2510" Type="http://schemas.openxmlformats.org/officeDocument/2006/relationships/image" Target="../media/image8799.png"/><Relationship Id="rId1112" Type="http://schemas.openxmlformats.org/officeDocument/2006/relationships/image" Target="../media/image8184.png"/><Relationship Id="rId3077" Type="http://schemas.openxmlformats.org/officeDocument/2006/relationships/customXml" Target="../ink/ink10497.xml"/><Relationship Id="rId1929" Type="http://schemas.openxmlformats.org/officeDocument/2006/relationships/image" Target="../media/image8544.png"/><Relationship Id="rId2093" Type="http://schemas.openxmlformats.org/officeDocument/2006/relationships/customXml" Target="../ink/ink9949.xml"/><Relationship Id="rId272" Type="http://schemas.openxmlformats.org/officeDocument/2006/relationships/image" Target="../media/image7839.png"/><Relationship Id="rId2160" Type="http://schemas.openxmlformats.org/officeDocument/2006/relationships/image" Target="../media/image8653.png"/><Relationship Id="rId3004" Type="http://schemas.openxmlformats.org/officeDocument/2006/relationships/customXml" Target="../ink/ink10459.xml"/><Relationship Id="rId132" Type="http://schemas.openxmlformats.org/officeDocument/2006/relationships/customXml" Target="../ink/ink8908.xml"/><Relationship Id="rId2020" Type="http://schemas.openxmlformats.org/officeDocument/2006/relationships/customXml" Target="../ink/ink9912.xml"/><Relationship Id="rId1579" Type="http://schemas.openxmlformats.org/officeDocument/2006/relationships/customXml" Target="../ink/ink9664.xml"/><Relationship Id="rId2977" Type="http://schemas.openxmlformats.org/officeDocument/2006/relationships/image" Target="../media/image9006.png"/><Relationship Id="rId949" Type="http://schemas.openxmlformats.org/officeDocument/2006/relationships/image" Target="../media/image5285.png"/><Relationship Id="rId1786" Type="http://schemas.openxmlformats.org/officeDocument/2006/relationships/image" Target="../media/image8495.png"/><Relationship Id="rId1993" Type="http://schemas.openxmlformats.org/officeDocument/2006/relationships/customXml" Target="../ink/ink9898.xml"/><Relationship Id="rId2837" Type="http://schemas.openxmlformats.org/officeDocument/2006/relationships/image" Target="../media/image8960.png"/><Relationship Id="rId78" Type="http://schemas.openxmlformats.org/officeDocument/2006/relationships/customXml" Target="../ink/ink8881.xml"/><Relationship Id="rId809" Type="http://schemas.openxmlformats.org/officeDocument/2006/relationships/customXml" Target="../ink/ink9258.xml"/><Relationship Id="rId1439" Type="http://schemas.openxmlformats.org/officeDocument/2006/relationships/image" Target="../media/image8326.png"/><Relationship Id="rId1646" Type="http://schemas.openxmlformats.org/officeDocument/2006/relationships/image" Target="../media/image8427.png"/><Relationship Id="rId1853" Type="http://schemas.openxmlformats.org/officeDocument/2006/relationships/customXml" Target="../ink/ink9806.xml"/><Relationship Id="rId2904" Type="http://schemas.openxmlformats.org/officeDocument/2006/relationships/image" Target="../media/image8992.png"/><Relationship Id="rId1506" Type="http://schemas.openxmlformats.org/officeDocument/2006/relationships/image" Target="../media/image8358.png"/><Relationship Id="rId1713" Type="http://schemas.openxmlformats.org/officeDocument/2006/relationships/customXml" Target="../ink/ink9733.xml"/><Relationship Id="rId1920" Type="http://schemas.openxmlformats.org/officeDocument/2006/relationships/customXml" Target="../ink/ink9860.xml"/><Relationship Id="rId599" Type="http://schemas.openxmlformats.org/officeDocument/2006/relationships/image" Target="../media/image7986.png"/><Relationship Id="rId2487" Type="http://schemas.openxmlformats.org/officeDocument/2006/relationships/customXml" Target="../ink/ink10170.xml"/><Relationship Id="rId2694" Type="http://schemas.openxmlformats.org/officeDocument/2006/relationships/image" Target="../media/image8890.png"/><Relationship Id="rId459" Type="http://schemas.openxmlformats.org/officeDocument/2006/relationships/image" Target="../media/image7918.png"/><Relationship Id="rId666" Type="http://schemas.openxmlformats.org/officeDocument/2006/relationships/customXml" Target="../ink/ink9185.xml"/><Relationship Id="rId873" Type="http://schemas.openxmlformats.org/officeDocument/2006/relationships/customXml" Target="../ink/ink9291.xml"/><Relationship Id="rId1089" Type="http://schemas.openxmlformats.org/officeDocument/2006/relationships/customXml" Target="../ink/ink9401.xml"/><Relationship Id="rId1296" Type="http://schemas.openxmlformats.org/officeDocument/2006/relationships/customXml" Target="../ink/ink9512.xml"/><Relationship Id="rId2347" Type="http://schemas.openxmlformats.org/officeDocument/2006/relationships/image" Target="../media/image8738.png"/><Relationship Id="rId2554" Type="http://schemas.openxmlformats.org/officeDocument/2006/relationships/image" Target="../media/image8821.png"/><Relationship Id="rId319" Type="http://schemas.openxmlformats.org/officeDocument/2006/relationships/image" Target="../media/image7861.png"/><Relationship Id="rId526" Type="http://schemas.openxmlformats.org/officeDocument/2006/relationships/customXml" Target="../ink/ink9114.xml"/><Relationship Id="rId1156" Type="http://schemas.openxmlformats.org/officeDocument/2006/relationships/customXml" Target="../ink/ink9437.xml"/><Relationship Id="rId1363" Type="http://schemas.openxmlformats.org/officeDocument/2006/relationships/customXml" Target="../ink/ink9552.xml"/><Relationship Id="rId2207" Type="http://schemas.openxmlformats.org/officeDocument/2006/relationships/image" Target="../media/image8675.png"/><Relationship Id="rId2761" Type="http://schemas.openxmlformats.org/officeDocument/2006/relationships/customXml" Target="../ink/ink10312.xml"/><Relationship Id="rId733" Type="http://schemas.openxmlformats.org/officeDocument/2006/relationships/customXml" Target="../ink/ink9219.xml"/><Relationship Id="rId940" Type="http://schemas.openxmlformats.org/officeDocument/2006/relationships/customXml" Target="../ink/ink9325.xml"/><Relationship Id="rId1016" Type="http://schemas.openxmlformats.org/officeDocument/2006/relationships/image" Target="../media/image8139.png"/><Relationship Id="rId1570" Type="http://schemas.openxmlformats.org/officeDocument/2006/relationships/image" Target="../media/image8390.png"/><Relationship Id="rId2414" Type="http://schemas.openxmlformats.org/officeDocument/2006/relationships/customXml" Target="../ink/ink10128.xml"/><Relationship Id="rId2621" Type="http://schemas.openxmlformats.org/officeDocument/2006/relationships/customXml" Target="../ink/ink10241.xml"/><Relationship Id="rId800" Type="http://schemas.openxmlformats.org/officeDocument/2006/relationships/image" Target="../media/image8084.png"/><Relationship Id="rId1223" Type="http://schemas.openxmlformats.org/officeDocument/2006/relationships/image" Target="../media/image2744.png"/><Relationship Id="rId1430" Type="http://schemas.openxmlformats.org/officeDocument/2006/relationships/image" Target="../media/image8322.png"/><Relationship Id="rId3048" Type="http://schemas.openxmlformats.org/officeDocument/2006/relationships/customXml" Target="../ink/ink10482.xml"/><Relationship Id="rId176" Type="http://schemas.openxmlformats.org/officeDocument/2006/relationships/customXml" Target="../ink/ink8930.xml"/><Relationship Id="rId383" Type="http://schemas.openxmlformats.org/officeDocument/2006/relationships/image" Target="../media/image7884.png"/><Relationship Id="rId590" Type="http://schemas.openxmlformats.org/officeDocument/2006/relationships/customXml" Target="../ink/ink9146.xml"/><Relationship Id="rId2064" Type="http://schemas.openxmlformats.org/officeDocument/2006/relationships/customXml" Target="../ink/ink9934.xml"/><Relationship Id="rId2271" Type="http://schemas.openxmlformats.org/officeDocument/2006/relationships/customXml" Target="../ink/ink10045.xml"/><Relationship Id="rId243" Type="http://schemas.openxmlformats.org/officeDocument/2006/relationships/customXml" Target="../ink/ink8964.xml"/><Relationship Id="rId450" Type="http://schemas.openxmlformats.org/officeDocument/2006/relationships/customXml" Target="../ink/ink9075.xml"/><Relationship Id="rId1080" Type="http://schemas.openxmlformats.org/officeDocument/2006/relationships/image" Target="../media/image8169.png"/><Relationship Id="rId2131" Type="http://schemas.openxmlformats.org/officeDocument/2006/relationships/customXml" Target="../ink/ink9968.xml"/><Relationship Id="rId103" Type="http://schemas.openxmlformats.org/officeDocument/2006/relationships/image" Target="../media/image7763.png"/><Relationship Id="rId310" Type="http://schemas.openxmlformats.org/officeDocument/2006/relationships/customXml" Target="../ink/ink8998.xml"/><Relationship Id="rId1897" Type="http://schemas.openxmlformats.org/officeDocument/2006/relationships/customXml" Target="../ink/ink9846.xml"/><Relationship Id="rId2948" Type="http://schemas.openxmlformats.org/officeDocument/2006/relationships/customXml" Target="../ink/ink10420.xml"/><Relationship Id="rId1757" Type="http://schemas.openxmlformats.org/officeDocument/2006/relationships/customXml" Target="../ink/ink9756.xml"/><Relationship Id="rId1964" Type="http://schemas.openxmlformats.org/officeDocument/2006/relationships/customXml" Target="../ink/ink9883.xml"/><Relationship Id="rId2808" Type="http://schemas.openxmlformats.org/officeDocument/2006/relationships/image" Target="../media/image8946.png"/><Relationship Id="rId49" Type="http://schemas.openxmlformats.org/officeDocument/2006/relationships/image" Target="../media/image7736.png"/><Relationship Id="rId1617" Type="http://schemas.openxmlformats.org/officeDocument/2006/relationships/customXml" Target="../ink/ink9684.xml"/><Relationship Id="rId1824" Type="http://schemas.openxmlformats.org/officeDocument/2006/relationships/customXml" Target="../ink/ink9790.xml"/><Relationship Id="rId2598" Type="http://schemas.openxmlformats.org/officeDocument/2006/relationships/image" Target="../media/image8843.png"/><Relationship Id="rId777" Type="http://schemas.openxmlformats.org/officeDocument/2006/relationships/image" Target="../media/image8073.png"/><Relationship Id="rId984" Type="http://schemas.openxmlformats.org/officeDocument/2006/relationships/customXml" Target="../ink/ink9347.xml"/><Relationship Id="rId2458" Type="http://schemas.openxmlformats.org/officeDocument/2006/relationships/customXml" Target="../ink/ink10152.xml"/><Relationship Id="rId2665" Type="http://schemas.openxmlformats.org/officeDocument/2006/relationships/customXml" Target="../ink/ink10264.xml"/><Relationship Id="rId2872" Type="http://schemas.openxmlformats.org/officeDocument/2006/relationships/image" Target="../media/image8977.png"/><Relationship Id="rId637" Type="http://schemas.openxmlformats.org/officeDocument/2006/relationships/image" Target="../media/image8004.png"/><Relationship Id="rId844" Type="http://schemas.openxmlformats.org/officeDocument/2006/relationships/image" Target="../media/image8105.png"/><Relationship Id="rId1267" Type="http://schemas.openxmlformats.org/officeDocument/2006/relationships/customXml" Target="../ink/ink9496.xml"/><Relationship Id="rId1474" Type="http://schemas.openxmlformats.org/officeDocument/2006/relationships/image" Target="../media/image8342.png"/><Relationship Id="rId1681" Type="http://schemas.openxmlformats.org/officeDocument/2006/relationships/image" Target="../media/image8444.png"/><Relationship Id="rId2318" Type="http://schemas.openxmlformats.org/officeDocument/2006/relationships/customXml" Target="../ink/ink10070.xml"/><Relationship Id="rId2525" Type="http://schemas.openxmlformats.org/officeDocument/2006/relationships/customXml" Target="../ink/ink10193.xml"/><Relationship Id="rId2732" Type="http://schemas.openxmlformats.org/officeDocument/2006/relationships/image" Target="../media/image8909.png"/><Relationship Id="rId704" Type="http://schemas.openxmlformats.org/officeDocument/2006/relationships/customXml" Target="../ink/ink9204.xml"/><Relationship Id="rId911" Type="http://schemas.openxmlformats.org/officeDocument/2006/relationships/image" Target="../media/image5266.png"/><Relationship Id="rId1127" Type="http://schemas.openxmlformats.org/officeDocument/2006/relationships/customXml" Target="../ink/ink9421.xml"/><Relationship Id="rId1334" Type="http://schemas.openxmlformats.org/officeDocument/2006/relationships/image" Target="../media/image4993.png"/><Relationship Id="rId1541" Type="http://schemas.openxmlformats.org/officeDocument/2006/relationships/customXml" Target="../ink/ink9645.xml"/><Relationship Id="rId40" Type="http://schemas.openxmlformats.org/officeDocument/2006/relationships/customXml" Target="../ink/ink8862.xml"/><Relationship Id="rId1401" Type="http://schemas.openxmlformats.org/officeDocument/2006/relationships/customXml" Target="../ink/ink9573.xml"/><Relationship Id="rId287" Type="http://schemas.openxmlformats.org/officeDocument/2006/relationships/customXml" Target="../ink/ink8986.xml"/><Relationship Id="rId494" Type="http://schemas.openxmlformats.org/officeDocument/2006/relationships/customXml" Target="../ink/ink9098.xml"/><Relationship Id="rId2175" Type="http://schemas.openxmlformats.org/officeDocument/2006/relationships/customXml" Target="../ink/ink9993.xml"/><Relationship Id="rId2382" Type="http://schemas.openxmlformats.org/officeDocument/2006/relationships/customXml" Target="../ink/ink10106.xml"/><Relationship Id="rId3019" Type="http://schemas.openxmlformats.org/officeDocument/2006/relationships/image" Target="../media/image9024.png"/><Relationship Id="rId147" Type="http://schemas.openxmlformats.org/officeDocument/2006/relationships/image" Target="../media/image2548.png"/><Relationship Id="rId354" Type="http://schemas.openxmlformats.org/officeDocument/2006/relationships/image" Target="../media/image7872.png"/><Relationship Id="rId1191" Type="http://schemas.openxmlformats.org/officeDocument/2006/relationships/image" Target="../media/image8220.png"/><Relationship Id="rId2035" Type="http://schemas.openxmlformats.org/officeDocument/2006/relationships/image" Target="../media/image8593.png"/><Relationship Id="rId561" Type="http://schemas.openxmlformats.org/officeDocument/2006/relationships/image" Target="../media/image7967.png"/><Relationship Id="rId2242" Type="http://schemas.openxmlformats.org/officeDocument/2006/relationships/customXml" Target="../ink/ink10029.xml"/><Relationship Id="rId214" Type="http://schemas.openxmlformats.org/officeDocument/2006/relationships/image" Target="../media/image4434.png"/><Relationship Id="rId421" Type="http://schemas.openxmlformats.org/officeDocument/2006/relationships/customXml" Target="../ink/ink9058.xml"/><Relationship Id="rId1051" Type="http://schemas.openxmlformats.org/officeDocument/2006/relationships/image" Target="../media/image8156.png"/><Relationship Id="rId2102" Type="http://schemas.openxmlformats.org/officeDocument/2006/relationships/image" Target="../media/image8626.png"/><Relationship Id="rId1868" Type="http://schemas.openxmlformats.org/officeDocument/2006/relationships/customXml" Target="../ink/ink9817.xml"/><Relationship Id="rId2919" Type="http://schemas.openxmlformats.org/officeDocument/2006/relationships/customXml" Target="../ink/ink10395.xml"/><Relationship Id="rId3083" Type="http://schemas.openxmlformats.org/officeDocument/2006/relationships/customXml" Target="../ink/ink10500.xml"/><Relationship Id="rId1728" Type="http://schemas.openxmlformats.org/officeDocument/2006/relationships/customXml" Target="../ink/ink9741.xml"/><Relationship Id="rId1935" Type="http://schemas.openxmlformats.org/officeDocument/2006/relationships/customXml" Target="../ink/ink9868.xml"/><Relationship Id="rId3010" Type="http://schemas.openxmlformats.org/officeDocument/2006/relationships/customXml" Target="../ink/ink10462.xml"/><Relationship Id="rId4" Type="http://schemas.openxmlformats.org/officeDocument/2006/relationships/customXml" Target="../ink/ink8844.xml"/><Relationship Id="rId888" Type="http://schemas.openxmlformats.org/officeDocument/2006/relationships/customXml" Target="../ink/ink9299.xml"/><Relationship Id="rId2569" Type="http://schemas.openxmlformats.org/officeDocument/2006/relationships/customXml" Target="../ink/ink10215.xml"/><Relationship Id="rId2776" Type="http://schemas.openxmlformats.org/officeDocument/2006/relationships/customXml" Target="../ink/ink10320.xml"/><Relationship Id="rId2983" Type="http://schemas.openxmlformats.org/officeDocument/2006/relationships/image" Target="../media/image9009.png"/><Relationship Id="rId748" Type="http://schemas.openxmlformats.org/officeDocument/2006/relationships/customXml" Target="../ink/ink9227.xml"/><Relationship Id="rId955" Type="http://schemas.openxmlformats.org/officeDocument/2006/relationships/image" Target="../media/image5288.png"/><Relationship Id="rId1378" Type="http://schemas.openxmlformats.org/officeDocument/2006/relationships/image" Target="../media/image8300.png"/><Relationship Id="rId1585" Type="http://schemas.openxmlformats.org/officeDocument/2006/relationships/image" Target="../media/image8397.png"/><Relationship Id="rId1792" Type="http://schemas.openxmlformats.org/officeDocument/2006/relationships/image" Target="../media/image8498.png"/><Relationship Id="rId2429" Type="http://schemas.openxmlformats.org/officeDocument/2006/relationships/image" Target="../media/image8768.png"/><Relationship Id="rId2636" Type="http://schemas.openxmlformats.org/officeDocument/2006/relationships/image" Target="../media/image8862.png"/><Relationship Id="rId2843" Type="http://schemas.openxmlformats.org/officeDocument/2006/relationships/image" Target="../media/image8963.png"/><Relationship Id="rId84" Type="http://schemas.openxmlformats.org/officeDocument/2006/relationships/customXml" Target="../ink/ink8884.xml"/><Relationship Id="rId608" Type="http://schemas.openxmlformats.org/officeDocument/2006/relationships/customXml" Target="../ink/ink9155.xml"/><Relationship Id="rId815" Type="http://schemas.openxmlformats.org/officeDocument/2006/relationships/customXml" Target="../ink/ink9261.xml"/><Relationship Id="rId1238" Type="http://schemas.openxmlformats.org/officeDocument/2006/relationships/customXml" Target="../ink/ink9481.xml"/><Relationship Id="rId1445" Type="http://schemas.openxmlformats.org/officeDocument/2006/relationships/customXml" Target="../ink/ink9597.xml"/><Relationship Id="rId1652" Type="http://schemas.openxmlformats.org/officeDocument/2006/relationships/customXml" Target="../ink/ink9702.xml"/><Relationship Id="rId1305" Type="http://schemas.openxmlformats.org/officeDocument/2006/relationships/customXml" Target="../ink/ink9517.xml"/><Relationship Id="rId2703" Type="http://schemas.openxmlformats.org/officeDocument/2006/relationships/customXml" Target="../ink/ink10283.xml"/><Relationship Id="rId2910" Type="http://schemas.openxmlformats.org/officeDocument/2006/relationships/image" Target="../media/image8995.png"/><Relationship Id="rId1512" Type="http://schemas.openxmlformats.org/officeDocument/2006/relationships/image" Target="../media/image8361.png"/><Relationship Id="rId11" Type="http://schemas.openxmlformats.org/officeDocument/2006/relationships/image" Target="../media/image7717.png"/><Relationship Id="rId398" Type="http://schemas.openxmlformats.org/officeDocument/2006/relationships/customXml" Target="../ink/ink9046.xml"/><Relationship Id="rId2079" Type="http://schemas.openxmlformats.org/officeDocument/2006/relationships/image" Target="../media/image8615.png"/><Relationship Id="rId2286" Type="http://schemas.openxmlformats.org/officeDocument/2006/relationships/image" Target="../media/image8710.png"/><Relationship Id="rId2493" Type="http://schemas.openxmlformats.org/officeDocument/2006/relationships/customXml" Target="../ink/ink10175.xml"/><Relationship Id="rId258" Type="http://schemas.openxmlformats.org/officeDocument/2006/relationships/image" Target="../media/image7832.png"/><Relationship Id="rId465" Type="http://schemas.openxmlformats.org/officeDocument/2006/relationships/image" Target="../media/image7920.png"/><Relationship Id="rId672" Type="http://schemas.openxmlformats.org/officeDocument/2006/relationships/customXml" Target="../ink/ink9188.xml"/><Relationship Id="rId1095" Type="http://schemas.openxmlformats.org/officeDocument/2006/relationships/image" Target="../media/image8176.png"/><Relationship Id="rId2146" Type="http://schemas.openxmlformats.org/officeDocument/2006/relationships/image" Target="../media/image8647.png"/><Relationship Id="rId2353" Type="http://schemas.openxmlformats.org/officeDocument/2006/relationships/image" Target="../media/image8741.png"/><Relationship Id="rId2560" Type="http://schemas.openxmlformats.org/officeDocument/2006/relationships/image" Target="../media/image8824.png"/><Relationship Id="rId118" Type="http://schemas.openxmlformats.org/officeDocument/2006/relationships/customXml" Target="../ink/ink8901.xml"/><Relationship Id="rId325" Type="http://schemas.openxmlformats.org/officeDocument/2006/relationships/image" Target="../media/image7863.png"/><Relationship Id="rId532" Type="http://schemas.openxmlformats.org/officeDocument/2006/relationships/customXml" Target="../ink/ink9117.xml"/><Relationship Id="rId1162" Type="http://schemas.openxmlformats.org/officeDocument/2006/relationships/image" Target="../media/image8207.png"/><Relationship Id="rId2006" Type="http://schemas.openxmlformats.org/officeDocument/2006/relationships/customXml" Target="../ink/ink9905.xml"/><Relationship Id="rId2213" Type="http://schemas.openxmlformats.org/officeDocument/2006/relationships/image" Target="../media/image8678.png"/><Relationship Id="rId2420" Type="http://schemas.openxmlformats.org/officeDocument/2006/relationships/customXml" Target="../ink/ink10131.xml"/><Relationship Id="rId1022" Type="http://schemas.openxmlformats.org/officeDocument/2006/relationships/image" Target="../media/image8142.png"/><Relationship Id="rId1979" Type="http://schemas.openxmlformats.org/officeDocument/2006/relationships/image" Target="../media/image8568.png"/><Relationship Id="rId1839" Type="http://schemas.openxmlformats.org/officeDocument/2006/relationships/customXml" Target="../ink/ink9798.xml"/><Relationship Id="rId3054" Type="http://schemas.openxmlformats.org/officeDocument/2006/relationships/customXml" Target="../ink/ink10485.xml"/><Relationship Id="rId182" Type="http://schemas.openxmlformats.org/officeDocument/2006/relationships/customXml" Target="../ink/ink8933.xml"/><Relationship Id="rId1906" Type="http://schemas.openxmlformats.org/officeDocument/2006/relationships/customXml" Target="../ink/ink9853.xml"/><Relationship Id="rId2070" Type="http://schemas.openxmlformats.org/officeDocument/2006/relationships/customXml" Target="../ink/ink9937.xml"/><Relationship Id="rId999" Type="http://schemas.openxmlformats.org/officeDocument/2006/relationships/customXml" Target="../ink/ink9355.xml"/><Relationship Id="rId2887" Type="http://schemas.openxmlformats.org/officeDocument/2006/relationships/image" Target="../media/image8984.png"/><Relationship Id="rId859" Type="http://schemas.openxmlformats.org/officeDocument/2006/relationships/image" Target="../media/image8112.png"/><Relationship Id="rId1489" Type="http://schemas.openxmlformats.org/officeDocument/2006/relationships/customXml" Target="../ink/ink9619.xml"/><Relationship Id="rId1696" Type="http://schemas.openxmlformats.org/officeDocument/2006/relationships/customXml" Target="../ink/ink9724.xml"/><Relationship Id="rId1349" Type="http://schemas.openxmlformats.org/officeDocument/2006/relationships/image" Target="../media/image8286.png"/><Relationship Id="rId2747" Type="http://schemas.openxmlformats.org/officeDocument/2006/relationships/customXml" Target="../ink/ink10305.xml"/><Relationship Id="rId2954" Type="http://schemas.openxmlformats.org/officeDocument/2006/relationships/customXml" Target="../ink/ink10426.xml"/><Relationship Id="rId719" Type="http://schemas.openxmlformats.org/officeDocument/2006/relationships/image" Target="../media/image8045.png"/><Relationship Id="rId926" Type="http://schemas.openxmlformats.org/officeDocument/2006/relationships/customXml" Target="../ink/ink9318.xml"/><Relationship Id="rId1556" Type="http://schemas.openxmlformats.org/officeDocument/2006/relationships/image" Target="../media/image8383.png"/><Relationship Id="rId1763" Type="http://schemas.openxmlformats.org/officeDocument/2006/relationships/customXml" Target="../ink/ink9759.xml"/><Relationship Id="rId1970" Type="http://schemas.openxmlformats.org/officeDocument/2006/relationships/customXml" Target="../ink/ink9886.xml"/><Relationship Id="rId2607" Type="http://schemas.openxmlformats.org/officeDocument/2006/relationships/customXml" Target="../ink/ink10234.xml"/><Relationship Id="rId2814" Type="http://schemas.openxmlformats.org/officeDocument/2006/relationships/image" Target="../media/image8949.png"/><Relationship Id="rId55" Type="http://schemas.openxmlformats.org/officeDocument/2006/relationships/image" Target="../media/image7739.png"/><Relationship Id="rId1209" Type="http://schemas.openxmlformats.org/officeDocument/2006/relationships/image" Target="../media/image8228.png"/><Relationship Id="rId1416" Type="http://schemas.openxmlformats.org/officeDocument/2006/relationships/image" Target="../media/image8315.png"/><Relationship Id="rId1623" Type="http://schemas.openxmlformats.org/officeDocument/2006/relationships/customXml" Target="../ink/ink9687.xml"/><Relationship Id="rId1830" Type="http://schemas.openxmlformats.org/officeDocument/2006/relationships/customXml" Target="../ink/ink9793.xml"/><Relationship Id="rId2397" Type="http://schemas.openxmlformats.org/officeDocument/2006/relationships/customXml" Target="../ink/ink10118.xml"/><Relationship Id="rId369" Type="http://schemas.openxmlformats.org/officeDocument/2006/relationships/image" Target="../media/image2549.png"/><Relationship Id="rId576" Type="http://schemas.openxmlformats.org/officeDocument/2006/relationships/customXml" Target="../ink/ink9139.xml"/><Relationship Id="rId783" Type="http://schemas.openxmlformats.org/officeDocument/2006/relationships/image" Target="../media/image8076.png"/><Relationship Id="rId990" Type="http://schemas.openxmlformats.org/officeDocument/2006/relationships/customXml" Target="../ink/ink9350.xml"/><Relationship Id="rId2257" Type="http://schemas.openxmlformats.org/officeDocument/2006/relationships/image" Target="../media/image8697.png"/><Relationship Id="rId2464" Type="http://schemas.openxmlformats.org/officeDocument/2006/relationships/image" Target="../media/image8783.png"/><Relationship Id="rId2671" Type="http://schemas.openxmlformats.org/officeDocument/2006/relationships/customXml" Target="../ink/ink10267.xml"/><Relationship Id="rId229" Type="http://schemas.openxmlformats.org/officeDocument/2006/relationships/customXml" Target="../ink/ink8957.xml"/><Relationship Id="rId436" Type="http://schemas.openxmlformats.org/officeDocument/2006/relationships/image" Target="../media/image7908.png"/><Relationship Id="rId643" Type="http://schemas.openxmlformats.org/officeDocument/2006/relationships/image" Target="../media/image8007.png"/><Relationship Id="rId1066" Type="http://schemas.openxmlformats.org/officeDocument/2006/relationships/customXml" Target="../ink/ink9389.xml"/><Relationship Id="rId1273" Type="http://schemas.openxmlformats.org/officeDocument/2006/relationships/image" Target="../media/image8258.png"/><Relationship Id="rId1480" Type="http://schemas.openxmlformats.org/officeDocument/2006/relationships/image" Target="../media/image8345.png"/><Relationship Id="rId2117" Type="http://schemas.openxmlformats.org/officeDocument/2006/relationships/customXml" Target="../ink/ink9961.xml"/><Relationship Id="rId2324" Type="http://schemas.openxmlformats.org/officeDocument/2006/relationships/customXml" Target="../ink/ink10073.xml"/><Relationship Id="rId850" Type="http://schemas.openxmlformats.org/officeDocument/2006/relationships/customXml" Target="../ink/ink9279.xml"/><Relationship Id="rId1133" Type="http://schemas.openxmlformats.org/officeDocument/2006/relationships/customXml" Target="../ink/ink9424.xml"/><Relationship Id="rId2531" Type="http://schemas.openxmlformats.org/officeDocument/2006/relationships/customXml" Target="../ink/ink10196.xml"/><Relationship Id="rId503" Type="http://schemas.openxmlformats.org/officeDocument/2006/relationships/image" Target="../media/image7938.png"/><Relationship Id="rId710" Type="http://schemas.openxmlformats.org/officeDocument/2006/relationships/customXml" Target="../ink/ink9207.xml"/><Relationship Id="rId1340" Type="http://schemas.openxmlformats.org/officeDocument/2006/relationships/customXml" Target="../ink/ink9539.xml"/><Relationship Id="rId3098" Type="http://schemas.openxmlformats.org/officeDocument/2006/relationships/image" Target="../media/image9062.png"/><Relationship Id="rId1200" Type="http://schemas.openxmlformats.org/officeDocument/2006/relationships/customXml" Target="../ink/ink9462.xml"/><Relationship Id="rId293" Type="http://schemas.openxmlformats.org/officeDocument/2006/relationships/customXml" Target="../ink/ink8989.xml"/><Relationship Id="rId2181" Type="http://schemas.openxmlformats.org/officeDocument/2006/relationships/customXml" Target="../ink/ink9996.xml"/><Relationship Id="rId3025" Type="http://schemas.openxmlformats.org/officeDocument/2006/relationships/image" Target="../media/image9027.png"/><Relationship Id="rId153" Type="http://schemas.openxmlformats.org/officeDocument/2006/relationships/image" Target="../media/image7786.png"/><Relationship Id="rId360" Type="http://schemas.openxmlformats.org/officeDocument/2006/relationships/customXml" Target="../ink/ink9027.xml"/><Relationship Id="rId2041" Type="http://schemas.openxmlformats.org/officeDocument/2006/relationships/image" Target="../media/image8596.png"/><Relationship Id="rId220" Type="http://schemas.openxmlformats.org/officeDocument/2006/relationships/image" Target="../media/image7814.png"/><Relationship Id="rId2998" Type="http://schemas.openxmlformats.org/officeDocument/2006/relationships/customXml" Target="../ink/ink10456.xml"/><Relationship Id="rId2858" Type="http://schemas.openxmlformats.org/officeDocument/2006/relationships/image" Target="../media/image8970.png"/><Relationship Id="rId99" Type="http://schemas.openxmlformats.org/officeDocument/2006/relationships/image" Target="../media/image7761.png"/><Relationship Id="rId1667" Type="http://schemas.openxmlformats.org/officeDocument/2006/relationships/image" Target="../media/image8437.png"/><Relationship Id="rId1874" Type="http://schemas.openxmlformats.org/officeDocument/2006/relationships/customXml" Target="../ink/ink9823.xml"/><Relationship Id="rId2718" Type="http://schemas.openxmlformats.org/officeDocument/2006/relationships/image" Target="../media/image8902.png"/><Relationship Id="rId2925" Type="http://schemas.openxmlformats.org/officeDocument/2006/relationships/customXml" Target="../ink/ink10398.xml"/><Relationship Id="rId1527" Type="http://schemas.openxmlformats.org/officeDocument/2006/relationships/customXml" Target="../ink/ink9638.xml"/><Relationship Id="rId1734" Type="http://schemas.openxmlformats.org/officeDocument/2006/relationships/customXml" Target="../ink/ink9744.xml"/><Relationship Id="rId1941" Type="http://schemas.openxmlformats.org/officeDocument/2006/relationships/customXml" Target="../ink/ink9871.xml"/><Relationship Id="rId26" Type="http://schemas.openxmlformats.org/officeDocument/2006/relationships/customXml" Target="../ink/ink8855.xml"/><Relationship Id="rId1801" Type="http://schemas.openxmlformats.org/officeDocument/2006/relationships/customXml" Target="../ink/ink9778.xml"/><Relationship Id="rId687" Type="http://schemas.openxmlformats.org/officeDocument/2006/relationships/image" Target="../media/image8029.png"/><Relationship Id="rId2368" Type="http://schemas.openxmlformats.org/officeDocument/2006/relationships/image" Target="../media/image8748.png"/><Relationship Id="rId894" Type="http://schemas.openxmlformats.org/officeDocument/2006/relationships/customXml" Target="../ink/ink9302.xml"/><Relationship Id="rId1177" Type="http://schemas.openxmlformats.org/officeDocument/2006/relationships/customXml" Target="../ink/ink9449.xml"/><Relationship Id="rId2575" Type="http://schemas.openxmlformats.org/officeDocument/2006/relationships/customXml" Target="../ink/ink10218.xml"/><Relationship Id="rId2782" Type="http://schemas.openxmlformats.org/officeDocument/2006/relationships/image" Target="../media/image8933.png"/><Relationship Id="rId547" Type="http://schemas.openxmlformats.org/officeDocument/2006/relationships/image" Target="../media/image7960.png"/><Relationship Id="rId754" Type="http://schemas.openxmlformats.org/officeDocument/2006/relationships/customXml" Target="../ink/ink9230.xml"/><Relationship Id="rId961" Type="http://schemas.openxmlformats.org/officeDocument/2006/relationships/image" Target="../media/image5290.png"/><Relationship Id="rId1384" Type="http://schemas.openxmlformats.org/officeDocument/2006/relationships/customXml" Target="../ink/ink9563.xml"/><Relationship Id="rId1591" Type="http://schemas.openxmlformats.org/officeDocument/2006/relationships/image" Target="../media/image8400.png"/><Relationship Id="rId2228" Type="http://schemas.openxmlformats.org/officeDocument/2006/relationships/image" Target="../media/image8684.png"/><Relationship Id="rId2435" Type="http://schemas.openxmlformats.org/officeDocument/2006/relationships/image" Target="../media/image8771.png"/><Relationship Id="rId2642" Type="http://schemas.openxmlformats.org/officeDocument/2006/relationships/image" Target="../media/image8865.png"/><Relationship Id="rId90" Type="http://schemas.openxmlformats.org/officeDocument/2006/relationships/customXml" Target="../ink/ink8887.xml"/><Relationship Id="rId407" Type="http://schemas.openxmlformats.org/officeDocument/2006/relationships/image" Target="../media/image7896.png"/><Relationship Id="rId614" Type="http://schemas.openxmlformats.org/officeDocument/2006/relationships/image" Target="../media/image7993.png"/><Relationship Id="rId821" Type="http://schemas.openxmlformats.org/officeDocument/2006/relationships/customXml" Target="../ink/ink9264.xml"/><Relationship Id="rId1037" Type="http://schemas.openxmlformats.org/officeDocument/2006/relationships/customXml" Target="../ink/ink9374.xml"/><Relationship Id="rId1244" Type="http://schemas.openxmlformats.org/officeDocument/2006/relationships/customXml" Target="../ink/ink9484.xml"/><Relationship Id="rId1451" Type="http://schemas.openxmlformats.org/officeDocument/2006/relationships/customXml" Target="../ink/ink9600.xml"/><Relationship Id="rId2502" Type="http://schemas.openxmlformats.org/officeDocument/2006/relationships/customXml" Target="../ink/ink10180.xml"/><Relationship Id="rId1104" Type="http://schemas.openxmlformats.org/officeDocument/2006/relationships/customXml" Target="../ink/ink9409.xml"/><Relationship Id="rId1311" Type="http://schemas.openxmlformats.org/officeDocument/2006/relationships/image" Target="../media/image8273.png"/><Relationship Id="rId3069" Type="http://schemas.openxmlformats.org/officeDocument/2006/relationships/customXml" Target="../ink/ink10493.xml"/><Relationship Id="rId197" Type="http://schemas.openxmlformats.org/officeDocument/2006/relationships/image" Target="../media/image7805.png"/><Relationship Id="rId2085" Type="http://schemas.openxmlformats.org/officeDocument/2006/relationships/customXml" Target="../ink/ink9945.xml"/><Relationship Id="rId2292" Type="http://schemas.openxmlformats.org/officeDocument/2006/relationships/image" Target="../media/image8713.png"/><Relationship Id="rId264" Type="http://schemas.openxmlformats.org/officeDocument/2006/relationships/image" Target="../media/image7835.png"/><Relationship Id="rId471" Type="http://schemas.openxmlformats.org/officeDocument/2006/relationships/image" Target="../media/image7922.png"/><Relationship Id="rId2152" Type="http://schemas.openxmlformats.org/officeDocument/2006/relationships/image" Target="../media/image8650.png"/><Relationship Id="rId124" Type="http://schemas.openxmlformats.org/officeDocument/2006/relationships/customXml" Target="../ink/ink8904.xml"/><Relationship Id="rId331" Type="http://schemas.openxmlformats.org/officeDocument/2006/relationships/customXml" Target="../ink/ink9009.xml"/><Relationship Id="rId2012" Type="http://schemas.openxmlformats.org/officeDocument/2006/relationships/customXml" Target="../ink/ink9908.xml"/><Relationship Id="rId2969" Type="http://schemas.openxmlformats.org/officeDocument/2006/relationships/image" Target="../media/image9003.png"/><Relationship Id="rId1778" Type="http://schemas.openxmlformats.org/officeDocument/2006/relationships/image" Target="../media/image8491.png"/><Relationship Id="rId1985" Type="http://schemas.openxmlformats.org/officeDocument/2006/relationships/customXml" Target="../ink/ink9894.xml"/><Relationship Id="rId2829" Type="http://schemas.openxmlformats.org/officeDocument/2006/relationships/image" Target="../media/image8956.png"/><Relationship Id="rId1638" Type="http://schemas.openxmlformats.org/officeDocument/2006/relationships/image" Target="../media/image8423.png"/><Relationship Id="rId1845" Type="http://schemas.openxmlformats.org/officeDocument/2006/relationships/customXml" Target="../ink/ink9801.xml"/><Relationship Id="rId3060" Type="http://schemas.openxmlformats.org/officeDocument/2006/relationships/image" Target="../media/image9043.png"/><Relationship Id="rId1705" Type="http://schemas.openxmlformats.org/officeDocument/2006/relationships/customXml" Target="../ink/ink9729.xml"/><Relationship Id="rId1912" Type="http://schemas.openxmlformats.org/officeDocument/2006/relationships/customXml" Target="../ink/ink9856.xml"/><Relationship Id="rId798" Type="http://schemas.openxmlformats.org/officeDocument/2006/relationships/image" Target="../media/image8083.png"/><Relationship Id="rId2479" Type="http://schemas.openxmlformats.org/officeDocument/2006/relationships/image" Target="../media/image8789.png"/><Relationship Id="rId2686" Type="http://schemas.openxmlformats.org/officeDocument/2006/relationships/image" Target="../media/image8886.png"/><Relationship Id="rId2893" Type="http://schemas.openxmlformats.org/officeDocument/2006/relationships/image" Target="../media/image8987.png"/><Relationship Id="rId658" Type="http://schemas.openxmlformats.org/officeDocument/2006/relationships/customXml" Target="../ink/ink9181.xml"/><Relationship Id="rId865" Type="http://schemas.openxmlformats.org/officeDocument/2006/relationships/image" Target="../media/image8115.png"/><Relationship Id="rId1288" Type="http://schemas.openxmlformats.org/officeDocument/2006/relationships/image" Target="../media/image8265.png"/><Relationship Id="rId1495" Type="http://schemas.openxmlformats.org/officeDocument/2006/relationships/customXml" Target="../ink/ink9622.xml"/><Relationship Id="rId2339" Type="http://schemas.openxmlformats.org/officeDocument/2006/relationships/customXml" Target="../ink/ink10082.xml"/><Relationship Id="rId2546" Type="http://schemas.openxmlformats.org/officeDocument/2006/relationships/image" Target="../media/image8817.png"/><Relationship Id="rId2753" Type="http://schemas.openxmlformats.org/officeDocument/2006/relationships/customXml" Target="../ink/ink10308.xml"/><Relationship Id="rId2960" Type="http://schemas.openxmlformats.org/officeDocument/2006/relationships/customXml" Target="../ink/ink10432.xml"/><Relationship Id="rId518" Type="http://schemas.openxmlformats.org/officeDocument/2006/relationships/customXml" Target="../ink/ink9110.xml"/><Relationship Id="rId725" Type="http://schemas.openxmlformats.org/officeDocument/2006/relationships/image" Target="../media/image8048.png"/><Relationship Id="rId932" Type="http://schemas.openxmlformats.org/officeDocument/2006/relationships/customXml" Target="../ink/ink9321.xml"/><Relationship Id="rId1148" Type="http://schemas.openxmlformats.org/officeDocument/2006/relationships/customXml" Target="../ink/ink9433.xml"/><Relationship Id="rId1355" Type="http://schemas.openxmlformats.org/officeDocument/2006/relationships/customXml" Target="../ink/ink9548.xml"/><Relationship Id="rId1562" Type="http://schemas.openxmlformats.org/officeDocument/2006/relationships/image" Target="../media/image8386.png"/><Relationship Id="rId2406" Type="http://schemas.openxmlformats.org/officeDocument/2006/relationships/customXml" Target="../ink/ink10123.xml"/><Relationship Id="rId2613" Type="http://schemas.openxmlformats.org/officeDocument/2006/relationships/customXml" Target="../ink/ink10237.xml"/><Relationship Id="rId1008" Type="http://schemas.openxmlformats.org/officeDocument/2006/relationships/image" Target="../media/image8135.png"/><Relationship Id="rId1215" Type="http://schemas.openxmlformats.org/officeDocument/2006/relationships/image" Target="../media/image8231.png"/><Relationship Id="rId1422" Type="http://schemas.openxmlformats.org/officeDocument/2006/relationships/image" Target="../media/image8318.png"/><Relationship Id="rId2820" Type="http://schemas.openxmlformats.org/officeDocument/2006/relationships/image" Target="../media/image8952.png"/><Relationship Id="rId61" Type="http://schemas.openxmlformats.org/officeDocument/2006/relationships/image" Target="../media/image7742.png"/><Relationship Id="rId2196" Type="http://schemas.openxmlformats.org/officeDocument/2006/relationships/customXml" Target="../ink/ink10004.xml"/><Relationship Id="rId168" Type="http://schemas.openxmlformats.org/officeDocument/2006/relationships/customXml" Target="../ink/ink8926.xml"/><Relationship Id="rId375" Type="http://schemas.openxmlformats.org/officeDocument/2006/relationships/image" Target="../media/image7881.png"/><Relationship Id="rId582" Type="http://schemas.openxmlformats.org/officeDocument/2006/relationships/customXml" Target="../ink/ink9142.xml"/><Relationship Id="rId2056" Type="http://schemas.openxmlformats.org/officeDocument/2006/relationships/customXml" Target="../ink/ink9930.xml"/><Relationship Id="rId2263" Type="http://schemas.openxmlformats.org/officeDocument/2006/relationships/image" Target="../media/image8700.png"/><Relationship Id="rId2470" Type="http://schemas.openxmlformats.org/officeDocument/2006/relationships/customXml" Target="../ink/ink10160.xml"/><Relationship Id="rId3107" Type="http://schemas.openxmlformats.org/officeDocument/2006/relationships/customXml" Target="../ink/ink10512.xml"/><Relationship Id="rId235" Type="http://schemas.openxmlformats.org/officeDocument/2006/relationships/customXml" Target="../ink/ink8960.xml"/><Relationship Id="rId442" Type="http://schemas.openxmlformats.org/officeDocument/2006/relationships/customXml" Target="../ink/ink9070.xml"/><Relationship Id="rId1072" Type="http://schemas.openxmlformats.org/officeDocument/2006/relationships/customXml" Target="../ink/ink9392.xml"/><Relationship Id="rId2123" Type="http://schemas.openxmlformats.org/officeDocument/2006/relationships/customXml" Target="../ink/ink9964.xml"/><Relationship Id="rId2330" Type="http://schemas.openxmlformats.org/officeDocument/2006/relationships/customXml" Target="../ink/ink10077.xml"/><Relationship Id="rId302" Type="http://schemas.openxmlformats.org/officeDocument/2006/relationships/image" Target="../media/image7853.png"/><Relationship Id="rId1889" Type="http://schemas.openxmlformats.org/officeDocument/2006/relationships/customXml" Target="../ink/ink9838.xml"/><Relationship Id="rId1749" Type="http://schemas.openxmlformats.org/officeDocument/2006/relationships/image" Target="../media/image8477.png"/><Relationship Id="rId1956" Type="http://schemas.openxmlformats.org/officeDocument/2006/relationships/customXml" Target="../ink/ink9879.xml"/><Relationship Id="rId1609" Type="http://schemas.openxmlformats.org/officeDocument/2006/relationships/customXml" Target="../ink/ink9680.xml"/><Relationship Id="rId1816" Type="http://schemas.openxmlformats.org/officeDocument/2006/relationships/image" Target="../media/image8510.png"/><Relationship Id="rId3031" Type="http://schemas.openxmlformats.org/officeDocument/2006/relationships/customXml" Target="../ink/ink10473.xml"/><Relationship Id="rId2797" Type="http://schemas.openxmlformats.org/officeDocument/2006/relationships/customXml" Target="../ink/ink10331.xml"/><Relationship Id="rId769" Type="http://schemas.openxmlformats.org/officeDocument/2006/relationships/image" Target="../media/image8069.png"/><Relationship Id="rId976" Type="http://schemas.openxmlformats.org/officeDocument/2006/relationships/customXml" Target="../ink/ink9343.xml"/><Relationship Id="rId1399" Type="http://schemas.openxmlformats.org/officeDocument/2006/relationships/image" Target="../media/image8308.png"/><Relationship Id="rId2657" Type="http://schemas.openxmlformats.org/officeDocument/2006/relationships/image" Target="../media/image8872.png"/><Relationship Id="rId629" Type="http://schemas.openxmlformats.org/officeDocument/2006/relationships/image" Target="../media/image8000.png"/><Relationship Id="rId1259" Type="http://schemas.openxmlformats.org/officeDocument/2006/relationships/customXml" Target="../ink/ink9492.xml"/><Relationship Id="rId1466" Type="http://schemas.openxmlformats.org/officeDocument/2006/relationships/image" Target="../media/image8338.png"/><Relationship Id="rId2864" Type="http://schemas.openxmlformats.org/officeDocument/2006/relationships/image" Target="../media/image8973.png"/><Relationship Id="rId836" Type="http://schemas.openxmlformats.org/officeDocument/2006/relationships/image" Target="../media/image8101.png"/><Relationship Id="rId1119" Type="http://schemas.openxmlformats.org/officeDocument/2006/relationships/customXml" Target="../ink/ink9417.xml"/><Relationship Id="rId1673" Type="http://schemas.openxmlformats.org/officeDocument/2006/relationships/image" Target="../media/image8440.png"/><Relationship Id="rId1880" Type="http://schemas.openxmlformats.org/officeDocument/2006/relationships/customXml" Target="../ink/ink9829.xml"/><Relationship Id="rId2517" Type="http://schemas.openxmlformats.org/officeDocument/2006/relationships/customXml" Target="../ink/ink10189.xml"/><Relationship Id="rId2724" Type="http://schemas.openxmlformats.org/officeDocument/2006/relationships/image" Target="../media/image8905.png"/><Relationship Id="rId2931" Type="http://schemas.openxmlformats.org/officeDocument/2006/relationships/customXml" Target="../ink/ink10403.xml"/><Relationship Id="rId903" Type="http://schemas.openxmlformats.org/officeDocument/2006/relationships/image" Target="../media/image5262.png"/><Relationship Id="rId1326" Type="http://schemas.openxmlformats.org/officeDocument/2006/relationships/image" Target="../media/image8277.png"/><Relationship Id="rId1533" Type="http://schemas.openxmlformats.org/officeDocument/2006/relationships/customXml" Target="../ink/ink9641.xml"/><Relationship Id="rId1740" Type="http://schemas.openxmlformats.org/officeDocument/2006/relationships/customXml" Target="../ink/ink9747.xml"/><Relationship Id="rId32" Type="http://schemas.openxmlformats.org/officeDocument/2006/relationships/customXml" Target="../ink/ink8858.xml"/><Relationship Id="rId1600" Type="http://schemas.openxmlformats.org/officeDocument/2006/relationships/image" Target="../media/image8404.png"/><Relationship Id="rId279" Type="http://schemas.openxmlformats.org/officeDocument/2006/relationships/customXml" Target="../ink/ink8982.xml"/><Relationship Id="rId486" Type="http://schemas.openxmlformats.org/officeDocument/2006/relationships/customXml" Target="../ink/ink9094.xml"/><Relationship Id="rId693" Type="http://schemas.openxmlformats.org/officeDocument/2006/relationships/image" Target="../media/image8032.png"/><Relationship Id="rId2167" Type="http://schemas.openxmlformats.org/officeDocument/2006/relationships/customXml" Target="../ink/ink9988.xml"/><Relationship Id="rId2374" Type="http://schemas.openxmlformats.org/officeDocument/2006/relationships/customXml" Target="../ink/ink10101.xml"/><Relationship Id="rId2581" Type="http://schemas.openxmlformats.org/officeDocument/2006/relationships/customXml" Target="../ink/ink10221.xml"/><Relationship Id="rId139" Type="http://schemas.openxmlformats.org/officeDocument/2006/relationships/image" Target="../media/image7781.png"/><Relationship Id="rId346" Type="http://schemas.openxmlformats.org/officeDocument/2006/relationships/customXml" Target="../ink/ink9019.xml"/><Relationship Id="rId553" Type="http://schemas.openxmlformats.org/officeDocument/2006/relationships/image" Target="../media/image7963.png"/><Relationship Id="rId760" Type="http://schemas.openxmlformats.org/officeDocument/2006/relationships/customXml" Target="../ink/ink9233.xml"/><Relationship Id="rId1183" Type="http://schemas.openxmlformats.org/officeDocument/2006/relationships/customXml" Target="../ink/ink9452.xml"/><Relationship Id="rId1390" Type="http://schemas.openxmlformats.org/officeDocument/2006/relationships/image" Target="../media/image8305.png"/><Relationship Id="rId2027" Type="http://schemas.openxmlformats.org/officeDocument/2006/relationships/image" Target="../media/image8589.png"/><Relationship Id="rId2234" Type="http://schemas.openxmlformats.org/officeDocument/2006/relationships/image" Target="../media/image8687.png"/><Relationship Id="rId2441" Type="http://schemas.openxmlformats.org/officeDocument/2006/relationships/image" Target="../media/image8774.png"/><Relationship Id="rId206" Type="http://schemas.openxmlformats.org/officeDocument/2006/relationships/customXml" Target="../ink/ink8945.xml"/><Relationship Id="rId413" Type="http://schemas.openxmlformats.org/officeDocument/2006/relationships/image" Target="../media/image7898.png"/><Relationship Id="rId1043" Type="http://schemas.openxmlformats.org/officeDocument/2006/relationships/customXml" Target="../ink/ink9377.xml"/><Relationship Id="rId620" Type="http://schemas.openxmlformats.org/officeDocument/2006/relationships/image" Target="../media/image7996.png"/><Relationship Id="rId1250" Type="http://schemas.openxmlformats.org/officeDocument/2006/relationships/image" Target="../media/image8247.png"/><Relationship Id="rId2301" Type="http://schemas.openxmlformats.org/officeDocument/2006/relationships/customXml" Target="../ink/ink10061.xml"/><Relationship Id="rId1110" Type="http://schemas.openxmlformats.org/officeDocument/2006/relationships/image" Target="../media/image8183.png"/></Relationships>
</file>

<file path=ppt/slides/_rels/slide17.xml.rels><?xml version="1.0" encoding="UTF-8" standalone="yes"?>
<Relationships xmlns="http://schemas.openxmlformats.org/package/2006/relationships"><Relationship Id="rId21" Type="http://schemas.openxmlformats.org/officeDocument/2006/relationships/image" Target="../media/image6123.png"/><Relationship Id="rId170" Type="http://schemas.openxmlformats.org/officeDocument/2006/relationships/image" Target="../media/image9100.png"/><Relationship Id="rId268" Type="http://schemas.openxmlformats.org/officeDocument/2006/relationships/image" Target="../media/image9149.png"/><Relationship Id="rId475" Type="http://schemas.openxmlformats.org/officeDocument/2006/relationships/customXml" Target="../ink/ink10753.xml"/><Relationship Id="rId682" Type="http://schemas.openxmlformats.org/officeDocument/2006/relationships/image" Target="../media/image9353.png"/><Relationship Id="rId128" Type="http://schemas.openxmlformats.org/officeDocument/2006/relationships/image" Target="../media/image9079.png"/><Relationship Id="rId335" Type="http://schemas.openxmlformats.org/officeDocument/2006/relationships/customXml" Target="../ink/ink10683.xml"/><Relationship Id="rId542" Type="http://schemas.openxmlformats.org/officeDocument/2006/relationships/image" Target="../media/image9283.png"/><Relationship Id="rId987" Type="http://schemas.openxmlformats.org/officeDocument/2006/relationships/image" Target="../media/image9500.png"/><Relationship Id="rId1172" Type="http://schemas.openxmlformats.org/officeDocument/2006/relationships/image" Target="../media/image9586.png"/><Relationship Id="rId402" Type="http://schemas.openxmlformats.org/officeDocument/2006/relationships/image" Target="../media/image9215.png"/><Relationship Id="rId847" Type="http://schemas.openxmlformats.org/officeDocument/2006/relationships/customXml" Target="../ink/ink10939.xml"/><Relationship Id="rId1032" Type="http://schemas.openxmlformats.org/officeDocument/2006/relationships/customXml" Target="../ink/ink11032.xml"/><Relationship Id="rId707" Type="http://schemas.openxmlformats.org/officeDocument/2006/relationships/customXml" Target="../ink/ink10869.xml"/><Relationship Id="rId914" Type="http://schemas.openxmlformats.org/officeDocument/2006/relationships/image" Target="../media/image9464.png"/><Relationship Id="rId43" Type="http://schemas.openxmlformats.org/officeDocument/2006/relationships/image" Target="../media/image6134.png"/><Relationship Id="rId192" Type="http://schemas.openxmlformats.org/officeDocument/2006/relationships/image" Target="../media/image9111.png"/><Relationship Id="rId497" Type="http://schemas.openxmlformats.org/officeDocument/2006/relationships/customXml" Target="../ink/ink10764.xml"/><Relationship Id="rId357" Type="http://schemas.openxmlformats.org/officeDocument/2006/relationships/customXml" Target="../ink/ink10694.xml"/><Relationship Id="rId1194" Type="http://schemas.openxmlformats.org/officeDocument/2006/relationships/image" Target="../media/image9597.png"/><Relationship Id="rId217" Type="http://schemas.openxmlformats.org/officeDocument/2006/relationships/customXml" Target="../ink/ink10624.xml"/><Relationship Id="rId564" Type="http://schemas.openxmlformats.org/officeDocument/2006/relationships/image" Target="../media/image9294.png"/><Relationship Id="rId771" Type="http://schemas.openxmlformats.org/officeDocument/2006/relationships/customXml" Target="../ink/ink10901.xml"/><Relationship Id="rId869" Type="http://schemas.openxmlformats.org/officeDocument/2006/relationships/customXml" Target="../ink/ink10950.xml"/><Relationship Id="rId424" Type="http://schemas.openxmlformats.org/officeDocument/2006/relationships/image" Target="../media/image9226.png"/><Relationship Id="rId631" Type="http://schemas.openxmlformats.org/officeDocument/2006/relationships/customXml" Target="../ink/ink10831.xml"/><Relationship Id="rId729" Type="http://schemas.openxmlformats.org/officeDocument/2006/relationships/customXml" Target="../ink/ink10880.xml"/><Relationship Id="rId1054" Type="http://schemas.openxmlformats.org/officeDocument/2006/relationships/image" Target="../media/image9532.png"/><Relationship Id="rId936" Type="http://schemas.openxmlformats.org/officeDocument/2006/relationships/image" Target="../media/image9475.png"/><Relationship Id="rId1121" Type="http://schemas.openxmlformats.org/officeDocument/2006/relationships/customXml" Target="../ink/ink11077.xml"/><Relationship Id="rId65" Type="http://schemas.openxmlformats.org/officeDocument/2006/relationships/image" Target="../media/image6145.png"/><Relationship Id="rId281" Type="http://schemas.openxmlformats.org/officeDocument/2006/relationships/customXml" Target="../ink/ink10656.xml"/><Relationship Id="rId141" Type="http://schemas.openxmlformats.org/officeDocument/2006/relationships/customXml" Target="../ink/ink10586.xml"/><Relationship Id="rId379" Type="http://schemas.openxmlformats.org/officeDocument/2006/relationships/customXml" Target="../ink/ink10705.xml"/><Relationship Id="rId586" Type="http://schemas.openxmlformats.org/officeDocument/2006/relationships/image" Target="../media/image9305.png"/><Relationship Id="rId793" Type="http://schemas.openxmlformats.org/officeDocument/2006/relationships/customXml" Target="../ink/ink10912.xml"/><Relationship Id="rId7" Type="http://schemas.openxmlformats.org/officeDocument/2006/relationships/image" Target="../media/image6116.png"/><Relationship Id="rId239" Type="http://schemas.openxmlformats.org/officeDocument/2006/relationships/customXml" Target="../ink/ink10635.xml"/><Relationship Id="rId446" Type="http://schemas.openxmlformats.org/officeDocument/2006/relationships/image" Target="../media/image9237.png"/><Relationship Id="rId653" Type="http://schemas.openxmlformats.org/officeDocument/2006/relationships/customXml" Target="../ink/ink10842.xml"/><Relationship Id="rId1076" Type="http://schemas.openxmlformats.org/officeDocument/2006/relationships/image" Target="../media/image9541.png"/><Relationship Id="rId306" Type="http://schemas.openxmlformats.org/officeDocument/2006/relationships/image" Target="../media/image9168.png"/><Relationship Id="rId860" Type="http://schemas.openxmlformats.org/officeDocument/2006/relationships/image" Target="../media/image9437.png"/><Relationship Id="rId958" Type="http://schemas.openxmlformats.org/officeDocument/2006/relationships/customXml" Target="../ink/ink10995.xml"/><Relationship Id="rId1143" Type="http://schemas.openxmlformats.org/officeDocument/2006/relationships/customXml" Target="../ink/ink11088.xml"/><Relationship Id="rId87" Type="http://schemas.openxmlformats.org/officeDocument/2006/relationships/customXml" Target="../ink/ink10559.xml"/><Relationship Id="rId513" Type="http://schemas.openxmlformats.org/officeDocument/2006/relationships/customXml" Target="../ink/ink10772.xml"/><Relationship Id="rId720" Type="http://schemas.openxmlformats.org/officeDocument/2006/relationships/image" Target="../media/image9372.png"/><Relationship Id="rId818" Type="http://schemas.openxmlformats.org/officeDocument/2006/relationships/image" Target="../media/image9417.png"/><Relationship Id="rId1003" Type="http://schemas.openxmlformats.org/officeDocument/2006/relationships/image" Target="../media/image2615.png"/><Relationship Id="rId14" Type="http://schemas.openxmlformats.org/officeDocument/2006/relationships/customXml" Target="../ink/ink10522.xml"/><Relationship Id="rId163" Type="http://schemas.openxmlformats.org/officeDocument/2006/relationships/customXml" Target="../ink/ink10597.xml"/><Relationship Id="rId370" Type="http://schemas.openxmlformats.org/officeDocument/2006/relationships/image" Target="../media/image9200.png"/><Relationship Id="rId230" Type="http://schemas.openxmlformats.org/officeDocument/2006/relationships/image" Target="../media/image9130.png"/><Relationship Id="rId468" Type="http://schemas.openxmlformats.org/officeDocument/2006/relationships/image" Target="../media/image9246.png"/><Relationship Id="rId675" Type="http://schemas.openxmlformats.org/officeDocument/2006/relationships/customXml" Target="../ink/ink10853.xml"/><Relationship Id="rId882" Type="http://schemas.openxmlformats.org/officeDocument/2006/relationships/image" Target="../media/image9448.png"/><Relationship Id="rId1098" Type="http://schemas.openxmlformats.org/officeDocument/2006/relationships/image" Target="../media/image4441.png"/><Relationship Id="rId328" Type="http://schemas.openxmlformats.org/officeDocument/2006/relationships/image" Target="../media/image9179.png"/><Relationship Id="rId535" Type="http://schemas.openxmlformats.org/officeDocument/2006/relationships/customXml" Target="../ink/ink10783.xml"/><Relationship Id="rId742" Type="http://schemas.openxmlformats.org/officeDocument/2006/relationships/image" Target="../media/image2739.png"/><Relationship Id="rId1165" Type="http://schemas.openxmlformats.org/officeDocument/2006/relationships/customXml" Target="../ink/ink11099.xml"/><Relationship Id="rId602" Type="http://schemas.openxmlformats.org/officeDocument/2006/relationships/image" Target="../media/image9313.png"/><Relationship Id="rId1025" Type="http://schemas.openxmlformats.org/officeDocument/2006/relationships/image" Target="../media/image9518.png"/><Relationship Id="rId907" Type="http://schemas.openxmlformats.org/officeDocument/2006/relationships/customXml" Target="../ink/ink10969.xml"/><Relationship Id="rId36" Type="http://schemas.openxmlformats.org/officeDocument/2006/relationships/customXml" Target="../ink/ink10533.xml"/><Relationship Id="rId185" Type="http://schemas.openxmlformats.org/officeDocument/2006/relationships/customXml" Target="../ink/ink10608.xml"/><Relationship Id="rId392" Type="http://schemas.openxmlformats.org/officeDocument/2006/relationships/image" Target="../media/image9210.png"/><Relationship Id="rId697" Type="http://schemas.openxmlformats.org/officeDocument/2006/relationships/customXml" Target="../ink/ink10864.xml"/><Relationship Id="rId252" Type="http://schemas.openxmlformats.org/officeDocument/2006/relationships/image" Target="../media/image9141.png"/><Relationship Id="rId1187" Type="http://schemas.openxmlformats.org/officeDocument/2006/relationships/customXml" Target="../ink/ink11110.xml"/><Relationship Id="rId112" Type="http://schemas.openxmlformats.org/officeDocument/2006/relationships/image" Target="../media/image9071.png"/><Relationship Id="rId557" Type="http://schemas.openxmlformats.org/officeDocument/2006/relationships/customXml" Target="../ink/ink10794.xml"/><Relationship Id="rId764" Type="http://schemas.openxmlformats.org/officeDocument/2006/relationships/image" Target="../media/image9392.png"/><Relationship Id="rId971" Type="http://schemas.openxmlformats.org/officeDocument/2006/relationships/image" Target="../media/image9492.png"/><Relationship Id="rId417" Type="http://schemas.openxmlformats.org/officeDocument/2006/relationships/customXml" Target="../ink/ink10724.xml"/><Relationship Id="rId624" Type="http://schemas.openxmlformats.org/officeDocument/2006/relationships/image" Target="../media/image9324.png"/><Relationship Id="rId831" Type="http://schemas.openxmlformats.org/officeDocument/2006/relationships/customXml" Target="../ink/ink10931.xml"/><Relationship Id="rId1047" Type="http://schemas.openxmlformats.org/officeDocument/2006/relationships/customXml" Target="../ink/ink11040.xml"/><Relationship Id="rId929" Type="http://schemas.openxmlformats.org/officeDocument/2006/relationships/customXml" Target="../ink/ink10980.xml"/><Relationship Id="rId1114" Type="http://schemas.openxmlformats.org/officeDocument/2006/relationships/image" Target="../media/image9559.png"/><Relationship Id="rId58" Type="http://schemas.openxmlformats.org/officeDocument/2006/relationships/customXml" Target="../ink/ink10544.xml"/><Relationship Id="rId274" Type="http://schemas.openxmlformats.org/officeDocument/2006/relationships/image" Target="../media/image9152.png"/><Relationship Id="rId481" Type="http://schemas.openxmlformats.org/officeDocument/2006/relationships/customXml" Target="../ink/ink10756.xml"/><Relationship Id="rId134" Type="http://schemas.openxmlformats.org/officeDocument/2006/relationships/image" Target="../media/image9082.png"/><Relationship Id="rId579" Type="http://schemas.openxmlformats.org/officeDocument/2006/relationships/customXml" Target="../ink/ink10805.xml"/><Relationship Id="rId786" Type="http://schemas.openxmlformats.org/officeDocument/2006/relationships/image" Target="../media/image9401.png"/><Relationship Id="rId993" Type="http://schemas.openxmlformats.org/officeDocument/2006/relationships/image" Target="../media/image9503.png"/><Relationship Id="rId341" Type="http://schemas.openxmlformats.org/officeDocument/2006/relationships/customXml" Target="../ink/ink10686.xml"/><Relationship Id="rId439" Type="http://schemas.openxmlformats.org/officeDocument/2006/relationships/customXml" Target="../ink/ink10735.xml"/><Relationship Id="rId646" Type="http://schemas.openxmlformats.org/officeDocument/2006/relationships/image" Target="../media/image9335.png"/><Relationship Id="rId1069" Type="http://schemas.openxmlformats.org/officeDocument/2006/relationships/customXml" Target="../ink/ink11051.xml"/><Relationship Id="rId201" Type="http://schemas.openxmlformats.org/officeDocument/2006/relationships/customXml" Target="../ink/ink10616.xml"/><Relationship Id="rId506" Type="http://schemas.openxmlformats.org/officeDocument/2006/relationships/image" Target="../media/image9265.png"/><Relationship Id="rId853" Type="http://schemas.openxmlformats.org/officeDocument/2006/relationships/customXml" Target="../ink/ink10942.xml"/><Relationship Id="rId1136" Type="http://schemas.openxmlformats.org/officeDocument/2006/relationships/image" Target="../media/image9569.png"/><Relationship Id="rId713" Type="http://schemas.openxmlformats.org/officeDocument/2006/relationships/customXml" Target="../ink/ink10872.xml"/><Relationship Id="rId920" Type="http://schemas.openxmlformats.org/officeDocument/2006/relationships/image" Target="../media/image9467.png"/><Relationship Id="rId1203" Type="http://schemas.openxmlformats.org/officeDocument/2006/relationships/customXml" Target="../ink/ink11118.xml"/><Relationship Id="rId296" Type="http://schemas.openxmlformats.org/officeDocument/2006/relationships/image" Target="../media/image9163.png"/><Relationship Id="rId60" Type="http://schemas.openxmlformats.org/officeDocument/2006/relationships/customXml" Target="../ink/ink10545.xml"/><Relationship Id="rId156" Type="http://schemas.openxmlformats.org/officeDocument/2006/relationships/image" Target="../media/image9093.png"/><Relationship Id="rId363" Type="http://schemas.openxmlformats.org/officeDocument/2006/relationships/customXml" Target="../ink/ink10697.xml"/><Relationship Id="rId570" Type="http://schemas.openxmlformats.org/officeDocument/2006/relationships/image" Target="../media/image9297.png"/><Relationship Id="rId1007" Type="http://schemas.openxmlformats.org/officeDocument/2006/relationships/image" Target="../media/image9509.png"/><Relationship Id="rId223" Type="http://schemas.openxmlformats.org/officeDocument/2006/relationships/customXml" Target="../ink/ink10627.xml"/><Relationship Id="rId430" Type="http://schemas.openxmlformats.org/officeDocument/2006/relationships/image" Target="../media/image9229.png"/><Relationship Id="rId668" Type="http://schemas.openxmlformats.org/officeDocument/2006/relationships/image" Target="../media/image9346.png"/><Relationship Id="rId875" Type="http://schemas.openxmlformats.org/officeDocument/2006/relationships/customXml" Target="../ink/ink10953.xml"/><Relationship Id="rId1060" Type="http://schemas.openxmlformats.org/officeDocument/2006/relationships/image" Target="../media/image9535.png"/><Relationship Id="rId18" Type="http://schemas.openxmlformats.org/officeDocument/2006/relationships/customXml" Target="../ink/ink10524.xml"/><Relationship Id="rId528" Type="http://schemas.openxmlformats.org/officeDocument/2006/relationships/image" Target="../media/image9276.png"/><Relationship Id="rId735" Type="http://schemas.openxmlformats.org/officeDocument/2006/relationships/customXml" Target="../ink/ink10883.xml"/><Relationship Id="rId942" Type="http://schemas.openxmlformats.org/officeDocument/2006/relationships/customXml" Target="../ink/ink10987.xml"/><Relationship Id="rId1158" Type="http://schemas.openxmlformats.org/officeDocument/2006/relationships/image" Target="../media/image9579.png"/><Relationship Id="rId167" Type="http://schemas.openxmlformats.org/officeDocument/2006/relationships/customXml" Target="../ink/ink10599.xml"/><Relationship Id="rId374" Type="http://schemas.openxmlformats.org/officeDocument/2006/relationships/image" Target="../media/image9202.png"/><Relationship Id="rId581" Type="http://schemas.openxmlformats.org/officeDocument/2006/relationships/customXml" Target="../ink/ink10806.xml"/><Relationship Id="rId1018" Type="http://schemas.openxmlformats.org/officeDocument/2006/relationships/customXml" Target="../ink/ink11025.xml"/><Relationship Id="rId71" Type="http://schemas.openxmlformats.org/officeDocument/2006/relationships/image" Target="../media/image6148.png"/><Relationship Id="rId234" Type="http://schemas.openxmlformats.org/officeDocument/2006/relationships/image" Target="../media/image9132.png"/><Relationship Id="rId679" Type="http://schemas.openxmlformats.org/officeDocument/2006/relationships/customXml" Target="../ink/ink10855.xml"/><Relationship Id="rId802" Type="http://schemas.openxmlformats.org/officeDocument/2006/relationships/image" Target="../media/image9409.png"/><Relationship Id="rId886" Type="http://schemas.openxmlformats.org/officeDocument/2006/relationships/image" Target="../media/image9450.png"/><Relationship Id="rId2" Type="http://schemas.openxmlformats.org/officeDocument/2006/relationships/customXml" Target="../ink/ink10516.xml"/><Relationship Id="rId29" Type="http://schemas.openxmlformats.org/officeDocument/2006/relationships/image" Target="../media/image6127.png"/><Relationship Id="rId441" Type="http://schemas.openxmlformats.org/officeDocument/2006/relationships/customXml" Target="../ink/ink10736.xml"/><Relationship Id="rId539" Type="http://schemas.openxmlformats.org/officeDocument/2006/relationships/customXml" Target="../ink/ink10785.xml"/><Relationship Id="rId746" Type="http://schemas.openxmlformats.org/officeDocument/2006/relationships/image" Target="../media/image9383.png"/><Relationship Id="rId1071" Type="http://schemas.openxmlformats.org/officeDocument/2006/relationships/customXml" Target="../ink/ink11052.xml"/><Relationship Id="rId1169" Type="http://schemas.openxmlformats.org/officeDocument/2006/relationships/customXml" Target="../ink/ink11101.xml"/><Relationship Id="rId178" Type="http://schemas.openxmlformats.org/officeDocument/2006/relationships/image" Target="../media/image9104.png"/><Relationship Id="rId301" Type="http://schemas.openxmlformats.org/officeDocument/2006/relationships/customXml" Target="../ink/ink10666.xml"/><Relationship Id="rId953" Type="http://schemas.openxmlformats.org/officeDocument/2006/relationships/image" Target="../media/image9483.png"/><Relationship Id="rId1029" Type="http://schemas.openxmlformats.org/officeDocument/2006/relationships/image" Target="../media/image9520.png"/><Relationship Id="rId82" Type="http://schemas.openxmlformats.org/officeDocument/2006/relationships/customXml" Target="../ink/ink10556.xml"/><Relationship Id="rId385" Type="http://schemas.openxmlformats.org/officeDocument/2006/relationships/customXml" Target="../ink/ink10708.xml"/><Relationship Id="rId592" Type="http://schemas.openxmlformats.org/officeDocument/2006/relationships/image" Target="../media/image9308.png"/><Relationship Id="rId606" Type="http://schemas.openxmlformats.org/officeDocument/2006/relationships/image" Target="../media/image9315.png"/><Relationship Id="rId813" Type="http://schemas.openxmlformats.org/officeDocument/2006/relationships/customXml" Target="../ink/ink10922.xml"/><Relationship Id="rId245" Type="http://schemas.openxmlformats.org/officeDocument/2006/relationships/customXml" Target="../ink/ink10638.xml"/><Relationship Id="rId452" Type="http://schemas.openxmlformats.org/officeDocument/2006/relationships/image" Target="../media/image9240.png"/><Relationship Id="rId897" Type="http://schemas.openxmlformats.org/officeDocument/2006/relationships/customXml" Target="../ink/ink10964.xml"/><Relationship Id="rId1082" Type="http://schemas.openxmlformats.org/officeDocument/2006/relationships/image" Target="../media/image9544.png"/><Relationship Id="rId105" Type="http://schemas.openxmlformats.org/officeDocument/2006/relationships/customXml" Target="../ink/ink10568.xml"/><Relationship Id="rId312" Type="http://schemas.openxmlformats.org/officeDocument/2006/relationships/image" Target="../media/image9171.png"/><Relationship Id="rId757" Type="http://schemas.openxmlformats.org/officeDocument/2006/relationships/customXml" Target="../ink/ink10894.xml"/><Relationship Id="rId964" Type="http://schemas.openxmlformats.org/officeDocument/2006/relationships/customXml" Target="../ink/ink10998.xml"/><Relationship Id="rId93" Type="http://schemas.openxmlformats.org/officeDocument/2006/relationships/customXml" Target="../ink/ink10562.xml"/><Relationship Id="rId189" Type="http://schemas.openxmlformats.org/officeDocument/2006/relationships/customXml" Target="../ink/ink10610.xml"/><Relationship Id="rId396" Type="http://schemas.openxmlformats.org/officeDocument/2006/relationships/image" Target="../media/image9212.png"/><Relationship Id="rId617" Type="http://schemas.openxmlformats.org/officeDocument/2006/relationships/customXml" Target="../ink/ink10824.xml"/><Relationship Id="rId824" Type="http://schemas.openxmlformats.org/officeDocument/2006/relationships/image" Target="../media/image9420.png"/><Relationship Id="rId256" Type="http://schemas.openxmlformats.org/officeDocument/2006/relationships/image" Target="../media/image9143.png"/><Relationship Id="rId463" Type="http://schemas.openxmlformats.org/officeDocument/2006/relationships/customXml" Target="../ink/ink10747.xml"/><Relationship Id="rId670" Type="http://schemas.openxmlformats.org/officeDocument/2006/relationships/image" Target="../media/image9347.png"/><Relationship Id="rId1093" Type="http://schemas.openxmlformats.org/officeDocument/2006/relationships/customXml" Target="../ink/ink11063.xml"/><Relationship Id="rId1107" Type="http://schemas.openxmlformats.org/officeDocument/2006/relationships/customXml" Target="../ink/ink11070.xml"/><Relationship Id="rId116" Type="http://schemas.openxmlformats.org/officeDocument/2006/relationships/image" Target="../media/image9073.png"/><Relationship Id="rId323" Type="http://schemas.openxmlformats.org/officeDocument/2006/relationships/customXml" Target="../ink/ink10677.xml"/><Relationship Id="rId530" Type="http://schemas.openxmlformats.org/officeDocument/2006/relationships/image" Target="../media/image9277.png"/><Relationship Id="rId768" Type="http://schemas.openxmlformats.org/officeDocument/2006/relationships/image" Target="../media/image9394.png"/><Relationship Id="rId975" Type="http://schemas.openxmlformats.org/officeDocument/2006/relationships/image" Target="../media/image9494.png"/><Relationship Id="rId1160" Type="http://schemas.openxmlformats.org/officeDocument/2006/relationships/image" Target="../media/image9580.png"/><Relationship Id="rId20" Type="http://schemas.openxmlformats.org/officeDocument/2006/relationships/customXml" Target="../ink/ink10525.xml"/><Relationship Id="rId628" Type="http://schemas.openxmlformats.org/officeDocument/2006/relationships/image" Target="../media/image9326.png"/><Relationship Id="rId835" Type="http://schemas.openxmlformats.org/officeDocument/2006/relationships/customXml" Target="../ink/ink10933.xml"/><Relationship Id="rId267" Type="http://schemas.openxmlformats.org/officeDocument/2006/relationships/customXml" Target="../ink/ink10649.xml"/><Relationship Id="rId474" Type="http://schemas.openxmlformats.org/officeDocument/2006/relationships/image" Target="../media/image9249.png"/><Relationship Id="rId1020" Type="http://schemas.openxmlformats.org/officeDocument/2006/relationships/customXml" Target="../ink/ink11026.xml"/><Relationship Id="rId1118" Type="http://schemas.openxmlformats.org/officeDocument/2006/relationships/image" Target="../media/image9561.png"/><Relationship Id="rId127" Type="http://schemas.openxmlformats.org/officeDocument/2006/relationships/customXml" Target="../ink/ink10579.xml"/><Relationship Id="rId681" Type="http://schemas.openxmlformats.org/officeDocument/2006/relationships/customXml" Target="../ink/ink10856.xml"/><Relationship Id="rId779" Type="http://schemas.openxmlformats.org/officeDocument/2006/relationships/customXml" Target="../ink/ink10905.xml"/><Relationship Id="rId902" Type="http://schemas.openxmlformats.org/officeDocument/2006/relationships/image" Target="../media/image9458.png"/><Relationship Id="rId986" Type="http://schemas.openxmlformats.org/officeDocument/2006/relationships/customXml" Target="../ink/ink11009.xml"/><Relationship Id="rId31" Type="http://schemas.openxmlformats.org/officeDocument/2006/relationships/image" Target="../media/image6128.png"/><Relationship Id="rId334" Type="http://schemas.openxmlformats.org/officeDocument/2006/relationships/image" Target="../media/image9182.png"/><Relationship Id="rId541" Type="http://schemas.openxmlformats.org/officeDocument/2006/relationships/customXml" Target="../ink/ink10786.xml"/><Relationship Id="rId639" Type="http://schemas.openxmlformats.org/officeDocument/2006/relationships/customXml" Target="../ink/ink10835.xml"/><Relationship Id="rId1171" Type="http://schemas.openxmlformats.org/officeDocument/2006/relationships/customXml" Target="../ink/ink11102.xml"/><Relationship Id="rId180" Type="http://schemas.openxmlformats.org/officeDocument/2006/relationships/image" Target="../media/image9105.png"/><Relationship Id="rId278" Type="http://schemas.openxmlformats.org/officeDocument/2006/relationships/image" Target="../media/image9154.png"/><Relationship Id="rId401" Type="http://schemas.openxmlformats.org/officeDocument/2006/relationships/customXml" Target="../ink/ink10716.xml"/><Relationship Id="rId846" Type="http://schemas.openxmlformats.org/officeDocument/2006/relationships/image" Target="../media/image9430.png"/><Relationship Id="rId1031" Type="http://schemas.openxmlformats.org/officeDocument/2006/relationships/image" Target="../media/image9521.png"/><Relationship Id="rId1129" Type="http://schemas.openxmlformats.org/officeDocument/2006/relationships/customXml" Target="../ink/ink11081.xml"/><Relationship Id="rId485" Type="http://schemas.openxmlformats.org/officeDocument/2006/relationships/customXml" Target="../ink/ink10758.xml"/><Relationship Id="rId692" Type="http://schemas.openxmlformats.org/officeDocument/2006/relationships/image" Target="../media/image9358.png"/><Relationship Id="rId706" Type="http://schemas.openxmlformats.org/officeDocument/2006/relationships/image" Target="../media/image9365.png"/><Relationship Id="rId913" Type="http://schemas.openxmlformats.org/officeDocument/2006/relationships/customXml" Target="../ink/ink10972.xml"/><Relationship Id="rId42" Type="http://schemas.openxmlformats.org/officeDocument/2006/relationships/customXml" Target="../ink/ink10536.xml"/><Relationship Id="rId138" Type="http://schemas.openxmlformats.org/officeDocument/2006/relationships/image" Target="../media/image9084.png"/><Relationship Id="rId345" Type="http://schemas.openxmlformats.org/officeDocument/2006/relationships/customXml" Target="../ink/ink10688.xml"/><Relationship Id="rId552" Type="http://schemas.openxmlformats.org/officeDocument/2006/relationships/image" Target="../media/image9288.png"/><Relationship Id="rId997" Type="http://schemas.openxmlformats.org/officeDocument/2006/relationships/image" Target="../media/image9505.png"/><Relationship Id="rId1182" Type="http://schemas.openxmlformats.org/officeDocument/2006/relationships/image" Target="../media/image9591.png"/><Relationship Id="rId191" Type="http://schemas.openxmlformats.org/officeDocument/2006/relationships/customXml" Target="../ink/ink10611.xml"/><Relationship Id="rId205" Type="http://schemas.openxmlformats.org/officeDocument/2006/relationships/customXml" Target="../ink/ink10618.xml"/><Relationship Id="rId412" Type="http://schemas.openxmlformats.org/officeDocument/2006/relationships/image" Target="../media/image9220.png"/><Relationship Id="rId857" Type="http://schemas.openxmlformats.org/officeDocument/2006/relationships/customXml" Target="../ink/ink10944.xml"/><Relationship Id="rId1042" Type="http://schemas.openxmlformats.org/officeDocument/2006/relationships/image" Target="../media/image9526.png"/><Relationship Id="rId289" Type="http://schemas.openxmlformats.org/officeDocument/2006/relationships/customXml" Target="../ink/ink10660.xml"/><Relationship Id="rId496" Type="http://schemas.openxmlformats.org/officeDocument/2006/relationships/image" Target="../media/image9260.png"/><Relationship Id="rId717" Type="http://schemas.openxmlformats.org/officeDocument/2006/relationships/customXml" Target="../ink/ink10874.xml"/><Relationship Id="rId924" Type="http://schemas.openxmlformats.org/officeDocument/2006/relationships/image" Target="../media/image9469.png"/><Relationship Id="rId53" Type="http://schemas.openxmlformats.org/officeDocument/2006/relationships/image" Target="../media/image6139.png"/><Relationship Id="rId149" Type="http://schemas.openxmlformats.org/officeDocument/2006/relationships/customXml" Target="../ink/ink10590.xml"/><Relationship Id="rId356" Type="http://schemas.openxmlformats.org/officeDocument/2006/relationships/image" Target="../media/image9193.png"/><Relationship Id="rId563" Type="http://schemas.openxmlformats.org/officeDocument/2006/relationships/customXml" Target="../ink/ink10797.xml"/><Relationship Id="rId770" Type="http://schemas.openxmlformats.org/officeDocument/2006/relationships/image" Target="../media/image9395.png"/><Relationship Id="rId1193" Type="http://schemas.openxmlformats.org/officeDocument/2006/relationships/customXml" Target="../ink/ink11113.xml"/><Relationship Id="rId1207" Type="http://schemas.openxmlformats.org/officeDocument/2006/relationships/customXml" Target="../ink/ink11120.xml"/><Relationship Id="rId216" Type="http://schemas.openxmlformats.org/officeDocument/2006/relationships/image" Target="../media/image9123.png"/><Relationship Id="rId423" Type="http://schemas.openxmlformats.org/officeDocument/2006/relationships/customXml" Target="../ink/ink10727.xml"/><Relationship Id="rId868" Type="http://schemas.openxmlformats.org/officeDocument/2006/relationships/image" Target="../media/image9441.png"/><Relationship Id="rId1053" Type="http://schemas.openxmlformats.org/officeDocument/2006/relationships/customXml" Target="../ink/ink11043.xml"/><Relationship Id="rId630" Type="http://schemas.openxmlformats.org/officeDocument/2006/relationships/image" Target="../media/image9327.png"/><Relationship Id="rId728" Type="http://schemas.openxmlformats.org/officeDocument/2006/relationships/image" Target="../media/image9375.png"/><Relationship Id="rId935" Type="http://schemas.openxmlformats.org/officeDocument/2006/relationships/customXml" Target="../ink/ink10983.xml"/><Relationship Id="rId64" Type="http://schemas.openxmlformats.org/officeDocument/2006/relationships/customXml" Target="../ink/ink10547.xml"/><Relationship Id="rId367" Type="http://schemas.openxmlformats.org/officeDocument/2006/relationships/customXml" Target="../ink/ink10699.xml"/><Relationship Id="rId574" Type="http://schemas.openxmlformats.org/officeDocument/2006/relationships/image" Target="../media/image9299.png"/><Relationship Id="rId1120" Type="http://schemas.openxmlformats.org/officeDocument/2006/relationships/image" Target="../media/image9562.png"/><Relationship Id="rId227" Type="http://schemas.openxmlformats.org/officeDocument/2006/relationships/customXml" Target="../ink/ink10629.xml"/><Relationship Id="rId781" Type="http://schemas.openxmlformats.org/officeDocument/2006/relationships/customXml" Target="../ink/ink10906.xml"/><Relationship Id="rId879" Type="http://schemas.openxmlformats.org/officeDocument/2006/relationships/customXml" Target="../ink/ink10955.xml"/><Relationship Id="rId434" Type="http://schemas.openxmlformats.org/officeDocument/2006/relationships/image" Target="../media/image9231.png"/><Relationship Id="rId641" Type="http://schemas.openxmlformats.org/officeDocument/2006/relationships/customXml" Target="../ink/ink10836.xml"/><Relationship Id="rId739" Type="http://schemas.openxmlformats.org/officeDocument/2006/relationships/customXml" Target="../ink/ink10885.xml"/><Relationship Id="rId1064" Type="http://schemas.openxmlformats.org/officeDocument/2006/relationships/image" Target="../media/image9536.png"/><Relationship Id="rId280" Type="http://schemas.openxmlformats.org/officeDocument/2006/relationships/image" Target="../media/image9155.png"/><Relationship Id="rId501" Type="http://schemas.openxmlformats.org/officeDocument/2006/relationships/customXml" Target="../ink/ink10766.xml"/><Relationship Id="rId946" Type="http://schemas.openxmlformats.org/officeDocument/2006/relationships/customXml" Target="../ink/ink10989.xml"/><Relationship Id="rId1131" Type="http://schemas.openxmlformats.org/officeDocument/2006/relationships/customXml" Target="../ink/ink11082.xml"/><Relationship Id="rId75" Type="http://schemas.openxmlformats.org/officeDocument/2006/relationships/image" Target="../media/image6150.png"/><Relationship Id="rId140" Type="http://schemas.openxmlformats.org/officeDocument/2006/relationships/image" Target="../media/image9085.png"/><Relationship Id="rId378" Type="http://schemas.openxmlformats.org/officeDocument/2006/relationships/image" Target="../media/image9204.png"/><Relationship Id="rId585" Type="http://schemas.openxmlformats.org/officeDocument/2006/relationships/customXml" Target="../ink/ink10808.xml"/><Relationship Id="rId792" Type="http://schemas.openxmlformats.org/officeDocument/2006/relationships/image" Target="../media/image9404.png"/><Relationship Id="rId806" Type="http://schemas.openxmlformats.org/officeDocument/2006/relationships/image" Target="../media/image9411.png"/><Relationship Id="rId6" Type="http://schemas.openxmlformats.org/officeDocument/2006/relationships/customXml" Target="../ink/ink10518.xml"/><Relationship Id="rId238" Type="http://schemas.openxmlformats.org/officeDocument/2006/relationships/image" Target="../media/image9134.png"/><Relationship Id="rId445" Type="http://schemas.openxmlformats.org/officeDocument/2006/relationships/customXml" Target="../ink/ink10738.xml"/><Relationship Id="rId652" Type="http://schemas.openxmlformats.org/officeDocument/2006/relationships/image" Target="../media/image9338.png"/><Relationship Id="rId1075" Type="http://schemas.openxmlformats.org/officeDocument/2006/relationships/customXml" Target="../ink/ink11054.xml"/><Relationship Id="rId291" Type="http://schemas.openxmlformats.org/officeDocument/2006/relationships/customXml" Target="../ink/ink10661.xml"/><Relationship Id="rId305" Type="http://schemas.openxmlformats.org/officeDocument/2006/relationships/customXml" Target="../ink/ink10668.xml"/><Relationship Id="rId512" Type="http://schemas.openxmlformats.org/officeDocument/2006/relationships/image" Target="../media/image9268.png"/><Relationship Id="rId957" Type="http://schemas.openxmlformats.org/officeDocument/2006/relationships/image" Target="../media/image9485.png"/><Relationship Id="rId1142" Type="http://schemas.openxmlformats.org/officeDocument/2006/relationships/image" Target="../media/image9572.png"/><Relationship Id="rId86" Type="http://schemas.openxmlformats.org/officeDocument/2006/relationships/image" Target="../media/image6155.png"/><Relationship Id="rId151" Type="http://schemas.openxmlformats.org/officeDocument/2006/relationships/customXml" Target="../ink/ink10591.xml"/><Relationship Id="rId389" Type="http://schemas.openxmlformats.org/officeDocument/2006/relationships/customXml" Target="../ink/ink10710.xml"/><Relationship Id="rId596" Type="http://schemas.openxmlformats.org/officeDocument/2006/relationships/image" Target="../media/image9310.png"/><Relationship Id="rId817" Type="http://schemas.openxmlformats.org/officeDocument/2006/relationships/customXml" Target="../ink/ink10924.xml"/><Relationship Id="rId1002" Type="http://schemas.openxmlformats.org/officeDocument/2006/relationships/customXml" Target="../ink/ink11017.xml"/><Relationship Id="rId249" Type="http://schemas.openxmlformats.org/officeDocument/2006/relationships/customXml" Target="../ink/ink10640.xml"/><Relationship Id="rId456" Type="http://schemas.openxmlformats.org/officeDocument/2006/relationships/image" Target="../media/image9242.png"/><Relationship Id="rId663" Type="http://schemas.openxmlformats.org/officeDocument/2006/relationships/customXml" Target="../ink/ink10847.xml"/><Relationship Id="rId870" Type="http://schemas.openxmlformats.org/officeDocument/2006/relationships/image" Target="../media/image9442.png"/><Relationship Id="rId1086" Type="http://schemas.openxmlformats.org/officeDocument/2006/relationships/image" Target="../media/image9546.png"/><Relationship Id="rId13" Type="http://schemas.openxmlformats.org/officeDocument/2006/relationships/image" Target="../media/image6119.png"/><Relationship Id="rId109" Type="http://schemas.openxmlformats.org/officeDocument/2006/relationships/customXml" Target="../ink/ink10570.xml"/><Relationship Id="rId316" Type="http://schemas.openxmlformats.org/officeDocument/2006/relationships/image" Target="../media/image9173.png"/><Relationship Id="rId523" Type="http://schemas.openxmlformats.org/officeDocument/2006/relationships/customXml" Target="../ink/ink10777.xml"/><Relationship Id="rId968" Type="http://schemas.openxmlformats.org/officeDocument/2006/relationships/customXml" Target="../ink/ink11000.xml"/><Relationship Id="rId1153" Type="http://schemas.openxmlformats.org/officeDocument/2006/relationships/customXml" Target="../ink/ink11093.xml"/><Relationship Id="rId97" Type="http://schemas.openxmlformats.org/officeDocument/2006/relationships/customXml" Target="../ink/ink10564.xml"/><Relationship Id="rId730" Type="http://schemas.openxmlformats.org/officeDocument/2006/relationships/image" Target="../media/image9376.png"/><Relationship Id="rId828" Type="http://schemas.openxmlformats.org/officeDocument/2006/relationships/image" Target="../media/image9422.png"/><Relationship Id="rId1013" Type="http://schemas.openxmlformats.org/officeDocument/2006/relationships/image" Target="../media/image9512.png"/><Relationship Id="rId162" Type="http://schemas.openxmlformats.org/officeDocument/2006/relationships/image" Target="../media/image9096.png"/><Relationship Id="rId467" Type="http://schemas.openxmlformats.org/officeDocument/2006/relationships/customXml" Target="../ink/ink10749.xml"/><Relationship Id="rId1097" Type="http://schemas.openxmlformats.org/officeDocument/2006/relationships/customXml" Target="../ink/ink11065.xml"/><Relationship Id="rId674" Type="http://schemas.openxmlformats.org/officeDocument/2006/relationships/image" Target="../media/image9349.png"/><Relationship Id="rId881" Type="http://schemas.openxmlformats.org/officeDocument/2006/relationships/customXml" Target="../ink/ink10956.xml"/><Relationship Id="rId979" Type="http://schemas.openxmlformats.org/officeDocument/2006/relationships/image" Target="../media/image9496.png"/><Relationship Id="rId24" Type="http://schemas.openxmlformats.org/officeDocument/2006/relationships/customXml" Target="../ink/ink10527.xml"/><Relationship Id="rId327" Type="http://schemas.openxmlformats.org/officeDocument/2006/relationships/customXml" Target="../ink/ink10679.xml"/><Relationship Id="rId534" Type="http://schemas.openxmlformats.org/officeDocument/2006/relationships/image" Target="../media/image9279.png"/><Relationship Id="rId741" Type="http://schemas.openxmlformats.org/officeDocument/2006/relationships/customXml" Target="../ink/ink10886.xml"/><Relationship Id="rId839" Type="http://schemas.openxmlformats.org/officeDocument/2006/relationships/customXml" Target="../ink/ink10935.xml"/><Relationship Id="rId1164" Type="http://schemas.openxmlformats.org/officeDocument/2006/relationships/image" Target="../media/image9582.png"/><Relationship Id="rId173" Type="http://schemas.openxmlformats.org/officeDocument/2006/relationships/customXml" Target="../ink/ink10602.xml"/><Relationship Id="rId380" Type="http://schemas.openxmlformats.org/officeDocument/2006/relationships/image" Target="../media/image9205.png"/><Relationship Id="rId601" Type="http://schemas.openxmlformats.org/officeDocument/2006/relationships/customXml" Target="../ink/ink10816.xml"/><Relationship Id="rId1024" Type="http://schemas.openxmlformats.org/officeDocument/2006/relationships/customXml" Target="../ink/ink11028.xml"/><Relationship Id="rId240" Type="http://schemas.openxmlformats.org/officeDocument/2006/relationships/image" Target="../media/image9135.png"/><Relationship Id="rId478" Type="http://schemas.openxmlformats.org/officeDocument/2006/relationships/image" Target="../media/image9251.png"/><Relationship Id="rId685" Type="http://schemas.openxmlformats.org/officeDocument/2006/relationships/customXml" Target="../ink/ink10858.xml"/><Relationship Id="rId892" Type="http://schemas.openxmlformats.org/officeDocument/2006/relationships/image" Target="../media/image9453.png"/><Relationship Id="rId906" Type="http://schemas.openxmlformats.org/officeDocument/2006/relationships/image" Target="../media/image9460.png"/><Relationship Id="rId35" Type="http://schemas.openxmlformats.org/officeDocument/2006/relationships/image" Target="../media/image6130.png"/><Relationship Id="rId100" Type="http://schemas.openxmlformats.org/officeDocument/2006/relationships/image" Target="../media/image6162.png"/><Relationship Id="rId338" Type="http://schemas.openxmlformats.org/officeDocument/2006/relationships/image" Target="../media/image9184.png"/><Relationship Id="rId545" Type="http://schemas.openxmlformats.org/officeDocument/2006/relationships/customXml" Target="../ink/ink10788.xml"/><Relationship Id="rId752" Type="http://schemas.openxmlformats.org/officeDocument/2006/relationships/image" Target="../media/image9386.png"/><Relationship Id="rId1175" Type="http://schemas.openxmlformats.org/officeDocument/2006/relationships/customXml" Target="../ink/ink11104.xml"/><Relationship Id="rId184" Type="http://schemas.openxmlformats.org/officeDocument/2006/relationships/image" Target="../media/image9107.png"/><Relationship Id="rId391" Type="http://schemas.openxmlformats.org/officeDocument/2006/relationships/customXml" Target="../ink/ink10711.xml"/><Relationship Id="rId405" Type="http://schemas.openxmlformats.org/officeDocument/2006/relationships/customXml" Target="../ink/ink10718.xml"/><Relationship Id="rId612" Type="http://schemas.openxmlformats.org/officeDocument/2006/relationships/image" Target="../media/image9318.png"/><Relationship Id="rId1035" Type="http://schemas.openxmlformats.org/officeDocument/2006/relationships/image" Target="../media/image9523.png"/><Relationship Id="rId251" Type="http://schemas.openxmlformats.org/officeDocument/2006/relationships/customXml" Target="../ink/ink10641.xml"/><Relationship Id="rId489" Type="http://schemas.openxmlformats.org/officeDocument/2006/relationships/customXml" Target="../ink/ink10760.xml"/><Relationship Id="rId696" Type="http://schemas.openxmlformats.org/officeDocument/2006/relationships/image" Target="../media/image9360.png"/><Relationship Id="rId917" Type="http://schemas.openxmlformats.org/officeDocument/2006/relationships/customXml" Target="../ink/ink10974.xml"/><Relationship Id="rId1102" Type="http://schemas.openxmlformats.org/officeDocument/2006/relationships/image" Target="../media/image9553.png"/><Relationship Id="rId46" Type="http://schemas.openxmlformats.org/officeDocument/2006/relationships/customXml" Target="../ink/ink10538.xml"/><Relationship Id="rId349" Type="http://schemas.openxmlformats.org/officeDocument/2006/relationships/customXml" Target="../ink/ink10690.xml"/><Relationship Id="rId556" Type="http://schemas.openxmlformats.org/officeDocument/2006/relationships/image" Target="../media/image9290.png"/><Relationship Id="rId763" Type="http://schemas.openxmlformats.org/officeDocument/2006/relationships/customXml" Target="../ink/ink10897.xml"/><Relationship Id="rId1186" Type="http://schemas.openxmlformats.org/officeDocument/2006/relationships/image" Target="../media/image9593.png"/><Relationship Id="rId111" Type="http://schemas.openxmlformats.org/officeDocument/2006/relationships/customXml" Target="../ink/ink10571.xml"/><Relationship Id="rId195" Type="http://schemas.openxmlformats.org/officeDocument/2006/relationships/customXml" Target="../ink/ink10613.xml"/><Relationship Id="rId209" Type="http://schemas.openxmlformats.org/officeDocument/2006/relationships/customXml" Target="../ink/ink10620.xml"/><Relationship Id="rId416" Type="http://schemas.openxmlformats.org/officeDocument/2006/relationships/image" Target="../media/image9222.png"/><Relationship Id="rId970" Type="http://schemas.openxmlformats.org/officeDocument/2006/relationships/customXml" Target="../ink/ink11001.xml"/><Relationship Id="rId1046" Type="http://schemas.openxmlformats.org/officeDocument/2006/relationships/image" Target="../media/image9528.png"/><Relationship Id="rId623" Type="http://schemas.openxmlformats.org/officeDocument/2006/relationships/customXml" Target="../ink/ink10827.xml"/><Relationship Id="rId830" Type="http://schemas.openxmlformats.org/officeDocument/2006/relationships/image" Target="../media/image9423.png"/><Relationship Id="rId928" Type="http://schemas.openxmlformats.org/officeDocument/2006/relationships/image" Target="../media/image9471.png"/><Relationship Id="rId57" Type="http://schemas.openxmlformats.org/officeDocument/2006/relationships/image" Target="../media/image6141.png"/><Relationship Id="rId262" Type="http://schemas.openxmlformats.org/officeDocument/2006/relationships/image" Target="../media/image9146.png"/><Relationship Id="rId567" Type="http://schemas.openxmlformats.org/officeDocument/2006/relationships/customXml" Target="../ink/ink10799.xml"/><Relationship Id="rId1113" Type="http://schemas.openxmlformats.org/officeDocument/2006/relationships/customXml" Target="../ink/ink11073.xml"/><Relationship Id="rId1197" Type="http://schemas.openxmlformats.org/officeDocument/2006/relationships/customXml" Target="../ink/ink11115.xml"/><Relationship Id="rId122" Type="http://schemas.openxmlformats.org/officeDocument/2006/relationships/image" Target="../media/image9076.png"/><Relationship Id="rId774" Type="http://schemas.openxmlformats.org/officeDocument/2006/relationships/image" Target="../media/image9397.png"/><Relationship Id="rId981" Type="http://schemas.openxmlformats.org/officeDocument/2006/relationships/image" Target="../media/image9497.png"/><Relationship Id="rId1057" Type="http://schemas.openxmlformats.org/officeDocument/2006/relationships/customXml" Target="../ink/ink11045.xml"/><Relationship Id="rId427" Type="http://schemas.openxmlformats.org/officeDocument/2006/relationships/customXml" Target="../ink/ink10729.xml"/><Relationship Id="rId634" Type="http://schemas.openxmlformats.org/officeDocument/2006/relationships/image" Target="../media/image9329.png"/><Relationship Id="rId841" Type="http://schemas.openxmlformats.org/officeDocument/2006/relationships/customXml" Target="../ink/ink10936.xml"/><Relationship Id="rId273" Type="http://schemas.openxmlformats.org/officeDocument/2006/relationships/customXml" Target="../ink/ink10652.xml"/><Relationship Id="rId480" Type="http://schemas.openxmlformats.org/officeDocument/2006/relationships/image" Target="../media/image9252.png"/><Relationship Id="rId701" Type="http://schemas.openxmlformats.org/officeDocument/2006/relationships/customXml" Target="../ink/ink10866.xml"/><Relationship Id="rId939" Type="http://schemas.openxmlformats.org/officeDocument/2006/relationships/customXml" Target="../ink/ink10985.xml"/><Relationship Id="rId1124" Type="http://schemas.openxmlformats.org/officeDocument/2006/relationships/image" Target="../media/image9564.png"/><Relationship Id="rId68" Type="http://schemas.openxmlformats.org/officeDocument/2006/relationships/customXml" Target="../ink/ink10549.xml"/><Relationship Id="rId133" Type="http://schemas.openxmlformats.org/officeDocument/2006/relationships/customXml" Target="../ink/ink10582.xml"/><Relationship Id="rId340" Type="http://schemas.openxmlformats.org/officeDocument/2006/relationships/image" Target="../media/image9185.png"/><Relationship Id="rId578" Type="http://schemas.openxmlformats.org/officeDocument/2006/relationships/image" Target="../media/image9301.png"/><Relationship Id="rId785" Type="http://schemas.openxmlformats.org/officeDocument/2006/relationships/customXml" Target="../ink/ink10908.xml"/><Relationship Id="rId992" Type="http://schemas.openxmlformats.org/officeDocument/2006/relationships/customXml" Target="../ink/ink11012.xml"/><Relationship Id="rId200" Type="http://schemas.openxmlformats.org/officeDocument/2006/relationships/image" Target="../media/image9115.png"/><Relationship Id="rId438" Type="http://schemas.openxmlformats.org/officeDocument/2006/relationships/image" Target="../media/image9233.png"/><Relationship Id="rId645" Type="http://schemas.openxmlformats.org/officeDocument/2006/relationships/customXml" Target="../ink/ink10838.xml"/><Relationship Id="rId852" Type="http://schemas.openxmlformats.org/officeDocument/2006/relationships/image" Target="../media/image9433.png"/><Relationship Id="rId1068" Type="http://schemas.openxmlformats.org/officeDocument/2006/relationships/image" Target="../media/image2614.png"/><Relationship Id="rId284" Type="http://schemas.openxmlformats.org/officeDocument/2006/relationships/image" Target="../media/image9157.png"/><Relationship Id="rId491" Type="http://schemas.openxmlformats.org/officeDocument/2006/relationships/customXml" Target="../ink/ink10761.xml"/><Relationship Id="rId505" Type="http://schemas.openxmlformats.org/officeDocument/2006/relationships/customXml" Target="../ink/ink10768.xml"/><Relationship Id="rId712" Type="http://schemas.openxmlformats.org/officeDocument/2006/relationships/image" Target="../media/image9368.png"/><Relationship Id="rId1135" Type="http://schemas.openxmlformats.org/officeDocument/2006/relationships/customXml" Target="../ink/ink11084.xml"/><Relationship Id="rId79" Type="http://schemas.openxmlformats.org/officeDocument/2006/relationships/image" Target="../media/image6152.png"/><Relationship Id="rId144" Type="http://schemas.openxmlformats.org/officeDocument/2006/relationships/image" Target="../media/image9087.png"/><Relationship Id="rId589" Type="http://schemas.openxmlformats.org/officeDocument/2006/relationships/customXml" Target="../ink/ink10810.xml"/><Relationship Id="rId796" Type="http://schemas.openxmlformats.org/officeDocument/2006/relationships/image" Target="../media/image9406.png"/><Relationship Id="rId1202" Type="http://schemas.openxmlformats.org/officeDocument/2006/relationships/image" Target="../media/image9601.png"/><Relationship Id="rId351" Type="http://schemas.openxmlformats.org/officeDocument/2006/relationships/customXml" Target="../ink/ink10691.xml"/><Relationship Id="rId449" Type="http://schemas.openxmlformats.org/officeDocument/2006/relationships/customXml" Target="../ink/ink10740.xml"/><Relationship Id="rId656" Type="http://schemas.openxmlformats.org/officeDocument/2006/relationships/image" Target="../media/image9340.png"/><Relationship Id="rId863" Type="http://schemas.openxmlformats.org/officeDocument/2006/relationships/customXml" Target="../ink/ink10947.xml"/><Relationship Id="rId1079" Type="http://schemas.openxmlformats.org/officeDocument/2006/relationships/customXml" Target="../ink/ink11056.xml"/><Relationship Id="rId211" Type="http://schemas.openxmlformats.org/officeDocument/2006/relationships/customXml" Target="../ink/ink10621.xml"/><Relationship Id="rId295" Type="http://schemas.openxmlformats.org/officeDocument/2006/relationships/customXml" Target="../ink/ink10663.xml"/><Relationship Id="rId309" Type="http://schemas.openxmlformats.org/officeDocument/2006/relationships/customXml" Target="../ink/ink10670.xml"/><Relationship Id="rId516" Type="http://schemas.openxmlformats.org/officeDocument/2006/relationships/image" Target="../media/image9270.png"/><Relationship Id="rId1146" Type="http://schemas.openxmlformats.org/officeDocument/2006/relationships/image" Target="../media/image9573.png"/><Relationship Id="rId723" Type="http://schemas.openxmlformats.org/officeDocument/2006/relationships/customXml" Target="../ink/ink10877.xml"/><Relationship Id="rId930" Type="http://schemas.openxmlformats.org/officeDocument/2006/relationships/image" Target="../media/image9472.png"/><Relationship Id="rId1006" Type="http://schemas.openxmlformats.org/officeDocument/2006/relationships/customXml" Target="../ink/ink11019.xml"/><Relationship Id="rId155" Type="http://schemas.openxmlformats.org/officeDocument/2006/relationships/customXml" Target="../ink/ink10593.xml"/><Relationship Id="rId362" Type="http://schemas.openxmlformats.org/officeDocument/2006/relationships/image" Target="../media/image9196.png"/><Relationship Id="rId222" Type="http://schemas.openxmlformats.org/officeDocument/2006/relationships/image" Target="../media/image9126.png"/><Relationship Id="rId667" Type="http://schemas.openxmlformats.org/officeDocument/2006/relationships/customXml" Target="../ink/ink10849.xml"/><Relationship Id="rId874" Type="http://schemas.openxmlformats.org/officeDocument/2006/relationships/image" Target="../media/image9444.png"/><Relationship Id="rId17" Type="http://schemas.openxmlformats.org/officeDocument/2006/relationships/image" Target="../media/image6121.png"/><Relationship Id="rId527" Type="http://schemas.openxmlformats.org/officeDocument/2006/relationships/customXml" Target="../ink/ink10779.xml"/><Relationship Id="rId734" Type="http://schemas.openxmlformats.org/officeDocument/2006/relationships/image" Target="../media/image9378.png"/><Relationship Id="rId941" Type="http://schemas.openxmlformats.org/officeDocument/2006/relationships/customXml" Target="../ink/ink10986.xml"/><Relationship Id="rId1157" Type="http://schemas.openxmlformats.org/officeDocument/2006/relationships/customXml" Target="../ink/ink11095.xml"/><Relationship Id="rId70" Type="http://schemas.openxmlformats.org/officeDocument/2006/relationships/customXml" Target="../ink/ink10550.xml"/><Relationship Id="rId166" Type="http://schemas.openxmlformats.org/officeDocument/2006/relationships/image" Target="../media/image9098.png"/><Relationship Id="rId373" Type="http://schemas.openxmlformats.org/officeDocument/2006/relationships/customXml" Target="../ink/ink10702.xml"/><Relationship Id="rId580" Type="http://schemas.openxmlformats.org/officeDocument/2006/relationships/image" Target="../media/image9302.png"/><Relationship Id="rId801" Type="http://schemas.openxmlformats.org/officeDocument/2006/relationships/customXml" Target="../ink/ink10916.xml"/><Relationship Id="rId1017" Type="http://schemas.openxmlformats.org/officeDocument/2006/relationships/image" Target="../media/image9514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0632.xml"/><Relationship Id="rId440" Type="http://schemas.openxmlformats.org/officeDocument/2006/relationships/image" Target="../media/image9234.png"/><Relationship Id="rId678" Type="http://schemas.openxmlformats.org/officeDocument/2006/relationships/image" Target="../media/image9351.png"/><Relationship Id="rId885" Type="http://schemas.openxmlformats.org/officeDocument/2006/relationships/customXml" Target="../ink/ink10958.xml"/><Relationship Id="rId1070" Type="http://schemas.openxmlformats.org/officeDocument/2006/relationships/image" Target="../media/image9538.png"/><Relationship Id="rId28" Type="http://schemas.openxmlformats.org/officeDocument/2006/relationships/customXml" Target="../ink/ink10529.xml"/><Relationship Id="rId300" Type="http://schemas.openxmlformats.org/officeDocument/2006/relationships/image" Target="../media/image9165.png"/><Relationship Id="rId538" Type="http://schemas.openxmlformats.org/officeDocument/2006/relationships/image" Target="../media/image9281.png"/><Relationship Id="rId745" Type="http://schemas.openxmlformats.org/officeDocument/2006/relationships/customXml" Target="../ink/ink10888.xml"/><Relationship Id="rId952" Type="http://schemas.openxmlformats.org/officeDocument/2006/relationships/customXml" Target="../ink/ink10992.xml"/><Relationship Id="rId1168" Type="http://schemas.openxmlformats.org/officeDocument/2006/relationships/image" Target="../media/image9584.png"/><Relationship Id="rId81" Type="http://schemas.openxmlformats.org/officeDocument/2006/relationships/image" Target="../media/image6153.png"/><Relationship Id="rId177" Type="http://schemas.openxmlformats.org/officeDocument/2006/relationships/customXml" Target="../ink/ink10604.xml"/><Relationship Id="rId384" Type="http://schemas.openxmlformats.org/officeDocument/2006/relationships/image" Target="../media/image9207.png"/><Relationship Id="rId591" Type="http://schemas.openxmlformats.org/officeDocument/2006/relationships/customXml" Target="../ink/ink10811.xml"/><Relationship Id="rId605" Type="http://schemas.openxmlformats.org/officeDocument/2006/relationships/customXml" Target="../ink/ink10818.xml"/><Relationship Id="rId812" Type="http://schemas.openxmlformats.org/officeDocument/2006/relationships/image" Target="../media/image9414.png"/><Relationship Id="rId1028" Type="http://schemas.openxmlformats.org/officeDocument/2006/relationships/customXml" Target="../ink/ink11030.xml"/><Relationship Id="rId244" Type="http://schemas.openxmlformats.org/officeDocument/2006/relationships/image" Target="../media/image9137.png"/><Relationship Id="rId689" Type="http://schemas.openxmlformats.org/officeDocument/2006/relationships/customXml" Target="../ink/ink10860.xml"/><Relationship Id="rId896" Type="http://schemas.openxmlformats.org/officeDocument/2006/relationships/image" Target="../media/image9455.png"/><Relationship Id="rId1081" Type="http://schemas.openxmlformats.org/officeDocument/2006/relationships/customXml" Target="../ink/ink11057.xml"/><Relationship Id="rId39" Type="http://schemas.openxmlformats.org/officeDocument/2006/relationships/image" Target="../media/image6132.png"/><Relationship Id="rId451" Type="http://schemas.openxmlformats.org/officeDocument/2006/relationships/customXml" Target="../ink/ink10741.xml"/><Relationship Id="rId549" Type="http://schemas.openxmlformats.org/officeDocument/2006/relationships/customXml" Target="../ink/ink10790.xml"/><Relationship Id="rId756" Type="http://schemas.openxmlformats.org/officeDocument/2006/relationships/image" Target="../media/image9388.png"/><Relationship Id="rId1179" Type="http://schemas.openxmlformats.org/officeDocument/2006/relationships/customXml" Target="../ink/ink11106.xml"/><Relationship Id="rId104" Type="http://schemas.openxmlformats.org/officeDocument/2006/relationships/image" Target="../media/image6164.png"/><Relationship Id="rId188" Type="http://schemas.openxmlformats.org/officeDocument/2006/relationships/image" Target="../media/image9109.png"/><Relationship Id="rId311" Type="http://schemas.openxmlformats.org/officeDocument/2006/relationships/customXml" Target="../ink/ink10671.xml"/><Relationship Id="rId395" Type="http://schemas.openxmlformats.org/officeDocument/2006/relationships/customXml" Target="../ink/ink10713.xml"/><Relationship Id="rId409" Type="http://schemas.openxmlformats.org/officeDocument/2006/relationships/customXml" Target="../ink/ink10720.xml"/><Relationship Id="rId963" Type="http://schemas.openxmlformats.org/officeDocument/2006/relationships/image" Target="../media/image9488.png"/><Relationship Id="rId1039" Type="http://schemas.openxmlformats.org/officeDocument/2006/relationships/customXml" Target="../ink/ink11036.xml"/><Relationship Id="rId92" Type="http://schemas.openxmlformats.org/officeDocument/2006/relationships/image" Target="../media/image6158.png"/><Relationship Id="rId616" Type="http://schemas.openxmlformats.org/officeDocument/2006/relationships/image" Target="../media/image9320.png"/><Relationship Id="rId823" Type="http://schemas.openxmlformats.org/officeDocument/2006/relationships/customXml" Target="../ink/ink10927.xml"/><Relationship Id="rId255" Type="http://schemas.openxmlformats.org/officeDocument/2006/relationships/customXml" Target="../ink/ink10643.xml"/><Relationship Id="rId462" Type="http://schemas.openxmlformats.org/officeDocument/2006/relationships/image" Target="../media/image9243.png"/><Relationship Id="rId1092" Type="http://schemas.openxmlformats.org/officeDocument/2006/relationships/image" Target="../media/image9549.png"/><Relationship Id="rId1106" Type="http://schemas.openxmlformats.org/officeDocument/2006/relationships/image" Target="../media/image9555.png"/><Relationship Id="rId115" Type="http://schemas.openxmlformats.org/officeDocument/2006/relationships/customXml" Target="../ink/ink10573.xml"/><Relationship Id="rId322" Type="http://schemas.openxmlformats.org/officeDocument/2006/relationships/image" Target="../media/image9176.png"/><Relationship Id="rId767" Type="http://schemas.openxmlformats.org/officeDocument/2006/relationships/customXml" Target="../ink/ink10899.xml"/><Relationship Id="rId974" Type="http://schemas.openxmlformats.org/officeDocument/2006/relationships/customXml" Target="../ink/ink11003.xml"/><Relationship Id="rId199" Type="http://schemas.openxmlformats.org/officeDocument/2006/relationships/customXml" Target="../ink/ink10615.xml"/><Relationship Id="rId627" Type="http://schemas.openxmlformats.org/officeDocument/2006/relationships/customXml" Target="../ink/ink10829.xml"/><Relationship Id="rId834" Type="http://schemas.openxmlformats.org/officeDocument/2006/relationships/image" Target="../media/image9425.png"/><Relationship Id="rId266" Type="http://schemas.openxmlformats.org/officeDocument/2006/relationships/image" Target="../media/image9148.png"/><Relationship Id="rId473" Type="http://schemas.openxmlformats.org/officeDocument/2006/relationships/customXml" Target="../ink/ink10752.xml"/><Relationship Id="rId680" Type="http://schemas.openxmlformats.org/officeDocument/2006/relationships/image" Target="../media/image9352.png"/><Relationship Id="rId901" Type="http://schemas.openxmlformats.org/officeDocument/2006/relationships/customXml" Target="../ink/ink10966.xml"/><Relationship Id="rId1117" Type="http://schemas.openxmlformats.org/officeDocument/2006/relationships/customXml" Target="../ink/ink11075.xml"/><Relationship Id="rId30" Type="http://schemas.openxmlformats.org/officeDocument/2006/relationships/customXml" Target="../ink/ink10530.xml"/><Relationship Id="rId126" Type="http://schemas.openxmlformats.org/officeDocument/2006/relationships/image" Target="../media/image9078.png"/><Relationship Id="rId333" Type="http://schemas.openxmlformats.org/officeDocument/2006/relationships/customXml" Target="../ink/ink10682.xml"/><Relationship Id="rId540" Type="http://schemas.openxmlformats.org/officeDocument/2006/relationships/image" Target="../media/image9282.png"/><Relationship Id="rId778" Type="http://schemas.openxmlformats.org/officeDocument/2006/relationships/image" Target="../media/image2550.png"/><Relationship Id="rId985" Type="http://schemas.openxmlformats.org/officeDocument/2006/relationships/image" Target="../media/image9499.png"/><Relationship Id="rId1170" Type="http://schemas.openxmlformats.org/officeDocument/2006/relationships/image" Target="../media/image9585.png"/><Relationship Id="rId638" Type="http://schemas.openxmlformats.org/officeDocument/2006/relationships/image" Target="../media/image9331.png"/><Relationship Id="rId845" Type="http://schemas.openxmlformats.org/officeDocument/2006/relationships/customXml" Target="../ink/ink10938.xml"/><Relationship Id="rId1030" Type="http://schemas.openxmlformats.org/officeDocument/2006/relationships/customXml" Target="../ink/ink11031.xml"/><Relationship Id="rId277" Type="http://schemas.openxmlformats.org/officeDocument/2006/relationships/customXml" Target="../ink/ink10654.xml"/><Relationship Id="rId400" Type="http://schemas.openxmlformats.org/officeDocument/2006/relationships/image" Target="../media/image9214.png"/><Relationship Id="rId484" Type="http://schemas.openxmlformats.org/officeDocument/2006/relationships/image" Target="../media/image9254.png"/><Relationship Id="rId705" Type="http://schemas.openxmlformats.org/officeDocument/2006/relationships/customXml" Target="../ink/ink10868.xml"/><Relationship Id="rId1128" Type="http://schemas.openxmlformats.org/officeDocument/2006/relationships/image" Target="../media/image5906.png"/><Relationship Id="rId137" Type="http://schemas.openxmlformats.org/officeDocument/2006/relationships/customXml" Target="../ink/ink10584.xml"/><Relationship Id="rId344" Type="http://schemas.openxmlformats.org/officeDocument/2006/relationships/image" Target="../media/image9187.png"/><Relationship Id="rId691" Type="http://schemas.openxmlformats.org/officeDocument/2006/relationships/customXml" Target="../ink/ink10861.xml"/><Relationship Id="rId789" Type="http://schemas.openxmlformats.org/officeDocument/2006/relationships/customXml" Target="../ink/ink10910.xml"/><Relationship Id="rId912" Type="http://schemas.openxmlformats.org/officeDocument/2006/relationships/image" Target="../media/image9463.png"/><Relationship Id="rId996" Type="http://schemas.openxmlformats.org/officeDocument/2006/relationships/customXml" Target="../ink/ink11014.xml"/><Relationship Id="rId41" Type="http://schemas.openxmlformats.org/officeDocument/2006/relationships/image" Target="../media/image6133.png"/><Relationship Id="rId551" Type="http://schemas.openxmlformats.org/officeDocument/2006/relationships/customXml" Target="../ink/ink10791.xml"/><Relationship Id="rId649" Type="http://schemas.openxmlformats.org/officeDocument/2006/relationships/customXml" Target="../ink/ink10840.xml"/><Relationship Id="rId856" Type="http://schemas.openxmlformats.org/officeDocument/2006/relationships/image" Target="../media/image9435.png"/><Relationship Id="rId1181" Type="http://schemas.openxmlformats.org/officeDocument/2006/relationships/customXml" Target="../ink/ink11107.xml"/><Relationship Id="rId190" Type="http://schemas.openxmlformats.org/officeDocument/2006/relationships/image" Target="../media/image9110.png"/><Relationship Id="rId204" Type="http://schemas.openxmlformats.org/officeDocument/2006/relationships/image" Target="../media/image9117.png"/><Relationship Id="rId288" Type="http://schemas.openxmlformats.org/officeDocument/2006/relationships/image" Target="../media/image9159.png"/><Relationship Id="rId411" Type="http://schemas.openxmlformats.org/officeDocument/2006/relationships/customXml" Target="../ink/ink10721.xml"/><Relationship Id="rId509" Type="http://schemas.openxmlformats.org/officeDocument/2006/relationships/customXml" Target="../ink/ink10770.xml"/><Relationship Id="rId1041" Type="http://schemas.openxmlformats.org/officeDocument/2006/relationships/customXml" Target="../ink/ink11037.xml"/><Relationship Id="rId1139" Type="http://schemas.openxmlformats.org/officeDocument/2006/relationships/customXml" Target="../ink/ink11086.xml"/><Relationship Id="rId495" Type="http://schemas.openxmlformats.org/officeDocument/2006/relationships/customXml" Target="../ink/ink10763.xml"/><Relationship Id="rId716" Type="http://schemas.openxmlformats.org/officeDocument/2006/relationships/image" Target="../media/image9370.png"/><Relationship Id="rId923" Type="http://schemas.openxmlformats.org/officeDocument/2006/relationships/customXml" Target="../ink/ink10977.xml"/><Relationship Id="rId52" Type="http://schemas.openxmlformats.org/officeDocument/2006/relationships/customXml" Target="../ink/ink10541.xml"/><Relationship Id="rId148" Type="http://schemas.openxmlformats.org/officeDocument/2006/relationships/image" Target="../media/image9089.png"/><Relationship Id="rId355" Type="http://schemas.openxmlformats.org/officeDocument/2006/relationships/customXml" Target="../ink/ink10693.xml"/><Relationship Id="rId562" Type="http://schemas.openxmlformats.org/officeDocument/2006/relationships/image" Target="../media/image9293.png"/><Relationship Id="rId1192" Type="http://schemas.openxmlformats.org/officeDocument/2006/relationships/image" Target="../media/image9596.png"/><Relationship Id="rId1206" Type="http://schemas.openxmlformats.org/officeDocument/2006/relationships/image" Target="../media/image9603.png"/><Relationship Id="rId215" Type="http://schemas.openxmlformats.org/officeDocument/2006/relationships/customXml" Target="../ink/ink10623.xml"/><Relationship Id="rId422" Type="http://schemas.openxmlformats.org/officeDocument/2006/relationships/image" Target="../media/image9225.png"/><Relationship Id="rId867" Type="http://schemas.openxmlformats.org/officeDocument/2006/relationships/customXml" Target="../ink/ink10949.xml"/><Relationship Id="rId1052" Type="http://schemas.openxmlformats.org/officeDocument/2006/relationships/image" Target="../media/image9531.png"/><Relationship Id="rId299" Type="http://schemas.openxmlformats.org/officeDocument/2006/relationships/customXml" Target="../ink/ink10665.xml"/><Relationship Id="rId727" Type="http://schemas.openxmlformats.org/officeDocument/2006/relationships/customXml" Target="../ink/ink10879.xml"/><Relationship Id="rId934" Type="http://schemas.openxmlformats.org/officeDocument/2006/relationships/image" Target="../media/image9474.png"/><Relationship Id="rId63" Type="http://schemas.openxmlformats.org/officeDocument/2006/relationships/image" Target="../media/image6144.png"/><Relationship Id="rId159" Type="http://schemas.openxmlformats.org/officeDocument/2006/relationships/customXml" Target="../ink/ink10595.xml"/><Relationship Id="rId366" Type="http://schemas.openxmlformats.org/officeDocument/2006/relationships/image" Target="../media/image9198.png"/><Relationship Id="rId573" Type="http://schemas.openxmlformats.org/officeDocument/2006/relationships/customXml" Target="../ink/ink10802.xml"/><Relationship Id="rId780" Type="http://schemas.openxmlformats.org/officeDocument/2006/relationships/image" Target="../media/image9399.png"/><Relationship Id="rId226" Type="http://schemas.openxmlformats.org/officeDocument/2006/relationships/image" Target="../media/image9128.png"/><Relationship Id="rId433" Type="http://schemas.openxmlformats.org/officeDocument/2006/relationships/customXml" Target="../ink/ink10732.xml"/><Relationship Id="rId878" Type="http://schemas.openxmlformats.org/officeDocument/2006/relationships/image" Target="../media/image9446.png"/><Relationship Id="rId1063" Type="http://schemas.openxmlformats.org/officeDocument/2006/relationships/customXml" Target="../ink/ink11048.xml"/><Relationship Id="rId640" Type="http://schemas.openxmlformats.org/officeDocument/2006/relationships/image" Target="../media/image9332.png"/><Relationship Id="rId738" Type="http://schemas.openxmlformats.org/officeDocument/2006/relationships/image" Target="../media/image9380.png"/><Relationship Id="rId945" Type="http://schemas.openxmlformats.org/officeDocument/2006/relationships/image" Target="../media/image9479.png"/><Relationship Id="rId74" Type="http://schemas.openxmlformats.org/officeDocument/2006/relationships/customXml" Target="../ink/ink10552.xml"/><Relationship Id="rId377" Type="http://schemas.openxmlformats.org/officeDocument/2006/relationships/customXml" Target="../ink/ink10704.xml"/><Relationship Id="rId500" Type="http://schemas.openxmlformats.org/officeDocument/2006/relationships/image" Target="../media/image9262.png"/><Relationship Id="rId584" Type="http://schemas.openxmlformats.org/officeDocument/2006/relationships/image" Target="../media/image9304.png"/><Relationship Id="rId805" Type="http://schemas.openxmlformats.org/officeDocument/2006/relationships/customXml" Target="../ink/ink10918.xml"/><Relationship Id="rId1130" Type="http://schemas.openxmlformats.org/officeDocument/2006/relationships/image" Target="../media/image9566.png"/><Relationship Id="rId5" Type="http://schemas.openxmlformats.org/officeDocument/2006/relationships/image" Target="../media/image6115.png"/><Relationship Id="rId237" Type="http://schemas.openxmlformats.org/officeDocument/2006/relationships/customXml" Target="../ink/ink10634.xml"/><Relationship Id="rId791" Type="http://schemas.openxmlformats.org/officeDocument/2006/relationships/customXml" Target="../ink/ink10911.xml"/><Relationship Id="rId889" Type="http://schemas.openxmlformats.org/officeDocument/2006/relationships/customXml" Target="../ink/ink10960.xml"/><Relationship Id="rId1074" Type="http://schemas.openxmlformats.org/officeDocument/2006/relationships/image" Target="../media/image9540.png"/><Relationship Id="rId444" Type="http://schemas.openxmlformats.org/officeDocument/2006/relationships/image" Target="../media/image9236.png"/><Relationship Id="rId651" Type="http://schemas.openxmlformats.org/officeDocument/2006/relationships/customXml" Target="../ink/ink10841.xml"/><Relationship Id="rId749" Type="http://schemas.openxmlformats.org/officeDocument/2006/relationships/customXml" Target="../ink/ink10890.xml"/><Relationship Id="rId290" Type="http://schemas.openxmlformats.org/officeDocument/2006/relationships/image" Target="../media/image9160.png"/><Relationship Id="rId304" Type="http://schemas.openxmlformats.org/officeDocument/2006/relationships/image" Target="../media/image9167.png"/><Relationship Id="rId388" Type="http://schemas.openxmlformats.org/officeDocument/2006/relationships/image" Target="../media/image9208.png"/><Relationship Id="rId511" Type="http://schemas.openxmlformats.org/officeDocument/2006/relationships/customXml" Target="../ink/ink10771.xml"/><Relationship Id="rId609" Type="http://schemas.openxmlformats.org/officeDocument/2006/relationships/customXml" Target="../ink/ink10820.xml"/><Relationship Id="rId956" Type="http://schemas.openxmlformats.org/officeDocument/2006/relationships/customXml" Target="../ink/ink10994.xml"/><Relationship Id="rId1141" Type="http://schemas.openxmlformats.org/officeDocument/2006/relationships/customXml" Target="../ink/ink11087.xml"/><Relationship Id="rId85" Type="http://schemas.openxmlformats.org/officeDocument/2006/relationships/customXml" Target="../ink/ink10558.xml"/><Relationship Id="rId150" Type="http://schemas.openxmlformats.org/officeDocument/2006/relationships/image" Target="../media/image9090.png"/><Relationship Id="rId595" Type="http://schemas.openxmlformats.org/officeDocument/2006/relationships/customXml" Target="../ink/ink10813.xml"/><Relationship Id="rId816" Type="http://schemas.openxmlformats.org/officeDocument/2006/relationships/image" Target="../media/image9416.png"/><Relationship Id="rId1001" Type="http://schemas.openxmlformats.org/officeDocument/2006/relationships/image" Target="../media/image9507.png"/><Relationship Id="rId248" Type="http://schemas.openxmlformats.org/officeDocument/2006/relationships/image" Target="../media/image9139.png"/><Relationship Id="rId455" Type="http://schemas.openxmlformats.org/officeDocument/2006/relationships/customXml" Target="../ink/ink10743.xml"/><Relationship Id="rId662" Type="http://schemas.openxmlformats.org/officeDocument/2006/relationships/image" Target="../media/image9343.png"/><Relationship Id="rId1085" Type="http://schemas.openxmlformats.org/officeDocument/2006/relationships/customXml" Target="../ink/ink11059.xml"/><Relationship Id="rId12" Type="http://schemas.openxmlformats.org/officeDocument/2006/relationships/customXml" Target="../ink/ink10521.xml"/><Relationship Id="rId108" Type="http://schemas.openxmlformats.org/officeDocument/2006/relationships/image" Target="../media/image6166.png"/><Relationship Id="rId315" Type="http://schemas.openxmlformats.org/officeDocument/2006/relationships/customXml" Target="../ink/ink10673.xml"/><Relationship Id="rId522" Type="http://schemas.openxmlformats.org/officeDocument/2006/relationships/image" Target="../media/image9273.png"/><Relationship Id="rId967" Type="http://schemas.openxmlformats.org/officeDocument/2006/relationships/image" Target="../media/image9490.png"/><Relationship Id="rId1152" Type="http://schemas.openxmlformats.org/officeDocument/2006/relationships/image" Target="../media/image9576.png"/><Relationship Id="rId96" Type="http://schemas.openxmlformats.org/officeDocument/2006/relationships/image" Target="../media/image6160.png"/><Relationship Id="rId161" Type="http://schemas.openxmlformats.org/officeDocument/2006/relationships/customXml" Target="../ink/ink10596.xml"/><Relationship Id="rId399" Type="http://schemas.openxmlformats.org/officeDocument/2006/relationships/customXml" Target="../ink/ink10715.xml"/><Relationship Id="rId827" Type="http://schemas.openxmlformats.org/officeDocument/2006/relationships/customXml" Target="../ink/ink10929.xml"/><Relationship Id="rId1012" Type="http://schemas.openxmlformats.org/officeDocument/2006/relationships/customXml" Target="../ink/ink11022.xml"/><Relationship Id="rId259" Type="http://schemas.openxmlformats.org/officeDocument/2006/relationships/customXml" Target="../ink/ink10645.xml"/><Relationship Id="rId466" Type="http://schemas.openxmlformats.org/officeDocument/2006/relationships/image" Target="../media/image9245.png"/><Relationship Id="rId673" Type="http://schemas.openxmlformats.org/officeDocument/2006/relationships/customXml" Target="../ink/ink10852.xml"/><Relationship Id="rId880" Type="http://schemas.openxmlformats.org/officeDocument/2006/relationships/image" Target="../media/image9447.png"/><Relationship Id="rId1096" Type="http://schemas.openxmlformats.org/officeDocument/2006/relationships/image" Target="../media/image9551.png"/><Relationship Id="rId23" Type="http://schemas.openxmlformats.org/officeDocument/2006/relationships/image" Target="../media/image6124.png"/><Relationship Id="rId119" Type="http://schemas.openxmlformats.org/officeDocument/2006/relationships/customXml" Target="../ink/ink10575.xml"/><Relationship Id="rId326" Type="http://schemas.openxmlformats.org/officeDocument/2006/relationships/image" Target="../media/image9178.png"/><Relationship Id="rId533" Type="http://schemas.openxmlformats.org/officeDocument/2006/relationships/customXml" Target="../ink/ink10782.xml"/><Relationship Id="rId978" Type="http://schemas.openxmlformats.org/officeDocument/2006/relationships/customXml" Target="../ink/ink11005.xml"/><Relationship Id="rId1163" Type="http://schemas.openxmlformats.org/officeDocument/2006/relationships/customXml" Target="../ink/ink11098.xml"/><Relationship Id="rId740" Type="http://schemas.openxmlformats.org/officeDocument/2006/relationships/image" Target="../media/image9381.png"/><Relationship Id="rId838" Type="http://schemas.openxmlformats.org/officeDocument/2006/relationships/image" Target="../media/image9426.png"/><Relationship Id="rId1023" Type="http://schemas.openxmlformats.org/officeDocument/2006/relationships/image" Target="../media/image9517.png"/><Relationship Id="rId172" Type="http://schemas.openxmlformats.org/officeDocument/2006/relationships/image" Target="../media/image9101.png"/><Relationship Id="rId477" Type="http://schemas.openxmlformats.org/officeDocument/2006/relationships/customXml" Target="../ink/ink10754.xml"/><Relationship Id="rId600" Type="http://schemas.openxmlformats.org/officeDocument/2006/relationships/image" Target="../media/image9312.png"/><Relationship Id="rId684" Type="http://schemas.openxmlformats.org/officeDocument/2006/relationships/image" Target="../media/image9354.png"/><Relationship Id="rId337" Type="http://schemas.openxmlformats.org/officeDocument/2006/relationships/customXml" Target="../ink/ink10684.xml"/><Relationship Id="rId891" Type="http://schemas.openxmlformats.org/officeDocument/2006/relationships/customXml" Target="../ink/ink10961.xml"/><Relationship Id="rId905" Type="http://schemas.openxmlformats.org/officeDocument/2006/relationships/customXml" Target="../ink/ink10968.xml"/><Relationship Id="rId989" Type="http://schemas.openxmlformats.org/officeDocument/2006/relationships/image" Target="../media/image9501.png"/><Relationship Id="rId34" Type="http://schemas.openxmlformats.org/officeDocument/2006/relationships/customXml" Target="../ink/ink10532.xml"/><Relationship Id="rId544" Type="http://schemas.openxmlformats.org/officeDocument/2006/relationships/image" Target="../media/image9284.png"/><Relationship Id="rId751" Type="http://schemas.openxmlformats.org/officeDocument/2006/relationships/customXml" Target="../ink/ink10891.xml"/><Relationship Id="rId849" Type="http://schemas.openxmlformats.org/officeDocument/2006/relationships/customXml" Target="../ink/ink10940.xml"/><Relationship Id="rId1174" Type="http://schemas.openxmlformats.org/officeDocument/2006/relationships/image" Target="../media/image9587.png"/><Relationship Id="rId183" Type="http://schemas.openxmlformats.org/officeDocument/2006/relationships/customXml" Target="../ink/ink10607.xml"/><Relationship Id="rId390" Type="http://schemas.openxmlformats.org/officeDocument/2006/relationships/image" Target="../media/image9209.png"/><Relationship Id="rId404" Type="http://schemas.openxmlformats.org/officeDocument/2006/relationships/image" Target="../media/image9216.png"/><Relationship Id="rId611" Type="http://schemas.openxmlformats.org/officeDocument/2006/relationships/customXml" Target="../ink/ink10821.xml"/><Relationship Id="rId1034" Type="http://schemas.openxmlformats.org/officeDocument/2006/relationships/customXml" Target="../ink/ink11033.xml"/><Relationship Id="rId250" Type="http://schemas.openxmlformats.org/officeDocument/2006/relationships/image" Target="../media/image9140.png"/><Relationship Id="rId488" Type="http://schemas.openxmlformats.org/officeDocument/2006/relationships/image" Target="../media/image9256.png"/><Relationship Id="rId695" Type="http://schemas.openxmlformats.org/officeDocument/2006/relationships/customXml" Target="../ink/ink10863.xml"/><Relationship Id="rId709" Type="http://schemas.openxmlformats.org/officeDocument/2006/relationships/customXml" Target="../ink/ink10870.xml"/><Relationship Id="rId916" Type="http://schemas.openxmlformats.org/officeDocument/2006/relationships/image" Target="../media/image9465.png"/><Relationship Id="rId1101" Type="http://schemas.openxmlformats.org/officeDocument/2006/relationships/customXml" Target="../ink/ink11067.xml"/><Relationship Id="rId45" Type="http://schemas.openxmlformats.org/officeDocument/2006/relationships/image" Target="../media/image6135.png"/><Relationship Id="rId110" Type="http://schemas.openxmlformats.org/officeDocument/2006/relationships/image" Target="../media/image6167.png"/><Relationship Id="rId348" Type="http://schemas.openxmlformats.org/officeDocument/2006/relationships/image" Target="../media/image9189.png"/><Relationship Id="rId555" Type="http://schemas.openxmlformats.org/officeDocument/2006/relationships/customXml" Target="../ink/ink10793.xml"/><Relationship Id="rId762" Type="http://schemas.openxmlformats.org/officeDocument/2006/relationships/image" Target="../media/image9391.png"/><Relationship Id="rId1185" Type="http://schemas.openxmlformats.org/officeDocument/2006/relationships/customXml" Target="../ink/ink11109.xml"/><Relationship Id="rId194" Type="http://schemas.openxmlformats.org/officeDocument/2006/relationships/image" Target="../media/image9112.png"/><Relationship Id="rId208" Type="http://schemas.openxmlformats.org/officeDocument/2006/relationships/image" Target="../media/image9119.png"/><Relationship Id="rId415" Type="http://schemas.openxmlformats.org/officeDocument/2006/relationships/customXml" Target="../ink/ink10723.xml"/><Relationship Id="rId622" Type="http://schemas.openxmlformats.org/officeDocument/2006/relationships/image" Target="../media/image9323.png"/><Relationship Id="rId1045" Type="http://schemas.openxmlformats.org/officeDocument/2006/relationships/customXml" Target="../ink/ink11039.xml"/><Relationship Id="rId261" Type="http://schemas.openxmlformats.org/officeDocument/2006/relationships/customXml" Target="../ink/ink10646.xml"/><Relationship Id="rId499" Type="http://schemas.openxmlformats.org/officeDocument/2006/relationships/customXml" Target="../ink/ink10765.xml"/><Relationship Id="rId927" Type="http://schemas.openxmlformats.org/officeDocument/2006/relationships/customXml" Target="../ink/ink10979.xml"/><Relationship Id="rId1112" Type="http://schemas.openxmlformats.org/officeDocument/2006/relationships/image" Target="../media/image9558.png"/><Relationship Id="rId56" Type="http://schemas.openxmlformats.org/officeDocument/2006/relationships/customXml" Target="../ink/ink10543.xml"/><Relationship Id="rId359" Type="http://schemas.openxmlformats.org/officeDocument/2006/relationships/customXml" Target="../ink/ink10695.xml"/><Relationship Id="rId566" Type="http://schemas.openxmlformats.org/officeDocument/2006/relationships/image" Target="../media/image9295.png"/><Relationship Id="rId773" Type="http://schemas.openxmlformats.org/officeDocument/2006/relationships/customXml" Target="../ink/ink10902.xml"/><Relationship Id="rId1196" Type="http://schemas.openxmlformats.org/officeDocument/2006/relationships/image" Target="../media/image9598.png"/><Relationship Id="rId121" Type="http://schemas.openxmlformats.org/officeDocument/2006/relationships/customXml" Target="../ink/ink10576.xml"/><Relationship Id="rId219" Type="http://schemas.openxmlformats.org/officeDocument/2006/relationships/customXml" Target="../ink/ink10625.xml"/><Relationship Id="rId426" Type="http://schemas.openxmlformats.org/officeDocument/2006/relationships/image" Target="../media/image9227.png"/><Relationship Id="rId633" Type="http://schemas.openxmlformats.org/officeDocument/2006/relationships/customXml" Target="../ink/ink10832.xml"/><Relationship Id="rId980" Type="http://schemas.openxmlformats.org/officeDocument/2006/relationships/customXml" Target="../ink/ink11006.xml"/><Relationship Id="rId1056" Type="http://schemas.openxmlformats.org/officeDocument/2006/relationships/image" Target="../media/image9533.png"/><Relationship Id="rId840" Type="http://schemas.openxmlformats.org/officeDocument/2006/relationships/image" Target="../media/image9427.png"/><Relationship Id="rId938" Type="http://schemas.openxmlformats.org/officeDocument/2006/relationships/image" Target="../media/image9476.png"/><Relationship Id="rId67" Type="http://schemas.openxmlformats.org/officeDocument/2006/relationships/image" Target="../media/image6146.png"/><Relationship Id="rId272" Type="http://schemas.openxmlformats.org/officeDocument/2006/relationships/image" Target="../media/image9151.png"/><Relationship Id="rId577" Type="http://schemas.openxmlformats.org/officeDocument/2006/relationships/customXml" Target="../ink/ink10804.xml"/><Relationship Id="rId700" Type="http://schemas.openxmlformats.org/officeDocument/2006/relationships/image" Target="../media/image9362.png"/><Relationship Id="rId1123" Type="http://schemas.openxmlformats.org/officeDocument/2006/relationships/customXml" Target="../ink/ink11078.xml"/><Relationship Id="rId132" Type="http://schemas.openxmlformats.org/officeDocument/2006/relationships/image" Target="../media/image9081.png"/><Relationship Id="rId784" Type="http://schemas.openxmlformats.org/officeDocument/2006/relationships/image" Target="../media/image9400.png"/><Relationship Id="rId991" Type="http://schemas.openxmlformats.org/officeDocument/2006/relationships/image" Target="../media/image9502.png"/><Relationship Id="rId1067" Type="http://schemas.openxmlformats.org/officeDocument/2006/relationships/customXml" Target="../ink/ink11050.xml"/><Relationship Id="rId437" Type="http://schemas.openxmlformats.org/officeDocument/2006/relationships/customXml" Target="../ink/ink10734.xml"/><Relationship Id="rId644" Type="http://schemas.openxmlformats.org/officeDocument/2006/relationships/image" Target="../media/image9334.png"/><Relationship Id="rId851" Type="http://schemas.openxmlformats.org/officeDocument/2006/relationships/customXml" Target="../ink/ink10941.xml"/><Relationship Id="rId283" Type="http://schemas.openxmlformats.org/officeDocument/2006/relationships/customXml" Target="../ink/ink10657.xml"/><Relationship Id="rId490" Type="http://schemas.openxmlformats.org/officeDocument/2006/relationships/image" Target="../media/image9257.png"/><Relationship Id="rId504" Type="http://schemas.openxmlformats.org/officeDocument/2006/relationships/image" Target="../media/image9264.png"/><Relationship Id="rId711" Type="http://schemas.openxmlformats.org/officeDocument/2006/relationships/customXml" Target="../ink/ink10871.xml"/><Relationship Id="rId949" Type="http://schemas.openxmlformats.org/officeDocument/2006/relationships/image" Target="../media/image9481.png"/><Relationship Id="rId1134" Type="http://schemas.openxmlformats.org/officeDocument/2006/relationships/image" Target="../media/image9568.png"/><Relationship Id="rId78" Type="http://schemas.openxmlformats.org/officeDocument/2006/relationships/customXml" Target="../ink/ink10554.xml"/><Relationship Id="rId143" Type="http://schemas.openxmlformats.org/officeDocument/2006/relationships/customXml" Target="../ink/ink10587.xml"/><Relationship Id="rId350" Type="http://schemas.openxmlformats.org/officeDocument/2006/relationships/image" Target="../media/image9190.png"/><Relationship Id="rId588" Type="http://schemas.openxmlformats.org/officeDocument/2006/relationships/image" Target="../media/image9306.png"/><Relationship Id="rId795" Type="http://schemas.openxmlformats.org/officeDocument/2006/relationships/customXml" Target="../ink/ink10913.xml"/><Relationship Id="rId809" Type="http://schemas.openxmlformats.org/officeDocument/2006/relationships/customXml" Target="../ink/ink10920.xml"/><Relationship Id="rId1201" Type="http://schemas.openxmlformats.org/officeDocument/2006/relationships/customXml" Target="../ink/ink11117.xml"/><Relationship Id="rId9" Type="http://schemas.openxmlformats.org/officeDocument/2006/relationships/image" Target="../media/image6117.png"/><Relationship Id="rId210" Type="http://schemas.openxmlformats.org/officeDocument/2006/relationships/image" Target="../media/image9120.png"/><Relationship Id="rId448" Type="http://schemas.openxmlformats.org/officeDocument/2006/relationships/image" Target="../media/image9238.png"/><Relationship Id="rId655" Type="http://schemas.openxmlformats.org/officeDocument/2006/relationships/customXml" Target="../ink/ink10843.xml"/><Relationship Id="rId862" Type="http://schemas.openxmlformats.org/officeDocument/2006/relationships/image" Target="../media/image9438.png"/><Relationship Id="rId1078" Type="http://schemas.openxmlformats.org/officeDocument/2006/relationships/image" Target="../media/image9542.png"/><Relationship Id="rId294" Type="http://schemas.openxmlformats.org/officeDocument/2006/relationships/image" Target="../media/image9162.png"/><Relationship Id="rId308" Type="http://schemas.openxmlformats.org/officeDocument/2006/relationships/image" Target="../media/image9169.png"/><Relationship Id="rId515" Type="http://schemas.openxmlformats.org/officeDocument/2006/relationships/customXml" Target="../ink/ink10773.xml"/><Relationship Id="rId722" Type="http://schemas.openxmlformats.org/officeDocument/2006/relationships/image" Target="../media/image9373.png"/><Relationship Id="rId1145" Type="http://schemas.openxmlformats.org/officeDocument/2006/relationships/customXml" Target="../ink/ink11089.xml"/><Relationship Id="rId89" Type="http://schemas.openxmlformats.org/officeDocument/2006/relationships/customXml" Target="../ink/ink10560.xml"/><Relationship Id="rId154" Type="http://schemas.openxmlformats.org/officeDocument/2006/relationships/image" Target="../media/image9092.png"/><Relationship Id="rId361" Type="http://schemas.openxmlformats.org/officeDocument/2006/relationships/customXml" Target="../ink/ink10696.xml"/><Relationship Id="rId599" Type="http://schemas.openxmlformats.org/officeDocument/2006/relationships/customXml" Target="../ink/ink10815.xml"/><Relationship Id="rId1005" Type="http://schemas.openxmlformats.org/officeDocument/2006/relationships/image" Target="../media/image9508.png"/><Relationship Id="rId459" Type="http://schemas.openxmlformats.org/officeDocument/2006/relationships/customXml" Target="../ink/ink10745.xml"/><Relationship Id="rId666" Type="http://schemas.openxmlformats.org/officeDocument/2006/relationships/image" Target="../media/image9345.png"/><Relationship Id="rId873" Type="http://schemas.openxmlformats.org/officeDocument/2006/relationships/customXml" Target="../ink/ink10952.xml"/><Relationship Id="rId1089" Type="http://schemas.openxmlformats.org/officeDocument/2006/relationships/customXml" Target="../ink/ink11061.xml"/><Relationship Id="rId16" Type="http://schemas.openxmlformats.org/officeDocument/2006/relationships/customXml" Target="../ink/ink10523.xml"/><Relationship Id="rId221" Type="http://schemas.openxmlformats.org/officeDocument/2006/relationships/customXml" Target="../ink/ink10626.xml"/><Relationship Id="rId319" Type="http://schemas.openxmlformats.org/officeDocument/2006/relationships/customXml" Target="../ink/ink10675.xml"/><Relationship Id="rId526" Type="http://schemas.openxmlformats.org/officeDocument/2006/relationships/image" Target="../media/image9275.png"/><Relationship Id="rId1156" Type="http://schemas.openxmlformats.org/officeDocument/2006/relationships/image" Target="../media/image9578.png"/><Relationship Id="rId733" Type="http://schemas.openxmlformats.org/officeDocument/2006/relationships/customXml" Target="../ink/ink10882.xml"/><Relationship Id="rId940" Type="http://schemas.openxmlformats.org/officeDocument/2006/relationships/image" Target="../media/image9477.png"/><Relationship Id="rId1016" Type="http://schemas.openxmlformats.org/officeDocument/2006/relationships/customXml" Target="../ink/ink11024.xml"/><Relationship Id="rId165" Type="http://schemas.openxmlformats.org/officeDocument/2006/relationships/customXml" Target="../ink/ink10598.xml"/><Relationship Id="rId372" Type="http://schemas.openxmlformats.org/officeDocument/2006/relationships/image" Target="../media/image9201.png"/><Relationship Id="rId677" Type="http://schemas.openxmlformats.org/officeDocument/2006/relationships/customXml" Target="../ink/ink10854.xml"/><Relationship Id="rId800" Type="http://schemas.openxmlformats.org/officeDocument/2006/relationships/image" Target="../media/image9408.png"/><Relationship Id="rId232" Type="http://schemas.openxmlformats.org/officeDocument/2006/relationships/image" Target="../media/image9131.png"/><Relationship Id="rId884" Type="http://schemas.openxmlformats.org/officeDocument/2006/relationships/image" Target="../media/image9449.png"/><Relationship Id="rId27" Type="http://schemas.openxmlformats.org/officeDocument/2006/relationships/image" Target="../media/image6126.png"/><Relationship Id="rId537" Type="http://schemas.openxmlformats.org/officeDocument/2006/relationships/customXml" Target="../ink/ink10784.xml"/><Relationship Id="rId744" Type="http://schemas.openxmlformats.org/officeDocument/2006/relationships/image" Target="../media/image9382.png"/><Relationship Id="rId951" Type="http://schemas.openxmlformats.org/officeDocument/2006/relationships/image" Target="../media/image9482.png"/><Relationship Id="rId1167" Type="http://schemas.openxmlformats.org/officeDocument/2006/relationships/customXml" Target="../ink/ink11100.xml"/><Relationship Id="rId80" Type="http://schemas.openxmlformats.org/officeDocument/2006/relationships/customXml" Target="../ink/ink10555.xml"/><Relationship Id="rId176" Type="http://schemas.openxmlformats.org/officeDocument/2006/relationships/image" Target="../media/image9103.png"/><Relationship Id="rId383" Type="http://schemas.openxmlformats.org/officeDocument/2006/relationships/customXml" Target="../ink/ink10707.xml"/><Relationship Id="rId590" Type="http://schemas.openxmlformats.org/officeDocument/2006/relationships/image" Target="../media/image9307.png"/><Relationship Id="rId604" Type="http://schemas.openxmlformats.org/officeDocument/2006/relationships/image" Target="../media/image9314.png"/><Relationship Id="rId811" Type="http://schemas.openxmlformats.org/officeDocument/2006/relationships/customXml" Target="../ink/ink10921.xml"/><Relationship Id="rId1027" Type="http://schemas.openxmlformats.org/officeDocument/2006/relationships/image" Target="../media/image9519.png"/><Relationship Id="rId243" Type="http://schemas.openxmlformats.org/officeDocument/2006/relationships/customXml" Target="../ink/ink10637.xml"/><Relationship Id="rId450" Type="http://schemas.openxmlformats.org/officeDocument/2006/relationships/image" Target="../media/image9239.png"/><Relationship Id="rId688" Type="http://schemas.openxmlformats.org/officeDocument/2006/relationships/image" Target="../media/image9356.png"/><Relationship Id="rId895" Type="http://schemas.openxmlformats.org/officeDocument/2006/relationships/customXml" Target="../ink/ink10963.xml"/><Relationship Id="rId909" Type="http://schemas.openxmlformats.org/officeDocument/2006/relationships/customXml" Target="../ink/ink10970.xml"/><Relationship Id="rId1080" Type="http://schemas.openxmlformats.org/officeDocument/2006/relationships/image" Target="../media/image9543.png"/><Relationship Id="rId38" Type="http://schemas.openxmlformats.org/officeDocument/2006/relationships/customXml" Target="../ink/ink10534.xml"/><Relationship Id="rId103" Type="http://schemas.openxmlformats.org/officeDocument/2006/relationships/customXml" Target="../ink/ink10567.xml"/><Relationship Id="rId310" Type="http://schemas.openxmlformats.org/officeDocument/2006/relationships/image" Target="../media/image9170.png"/><Relationship Id="rId548" Type="http://schemas.openxmlformats.org/officeDocument/2006/relationships/image" Target="../media/image9286.png"/><Relationship Id="rId755" Type="http://schemas.openxmlformats.org/officeDocument/2006/relationships/customXml" Target="../ink/ink10893.xml"/><Relationship Id="rId962" Type="http://schemas.openxmlformats.org/officeDocument/2006/relationships/customXml" Target="../ink/ink10997.xml"/><Relationship Id="rId1178" Type="http://schemas.openxmlformats.org/officeDocument/2006/relationships/image" Target="../media/image9589.png"/><Relationship Id="rId91" Type="http://schemas.openxmlformats.org/officeDocument/2006/relationships/customXml" Target="../ink/ink10561.xml"/><Relationship Id="rId187" Type="http://schemas.openxmlformats.org/officeDocument/2006/relationships/customXml" Target="../ink/ink10609.xml"/><Relationship Id="rId394" Type="http://schemas.openxmlformats.org/officeDocument/2006/relationships/image" Target="../media/image9211.png"/><Relationship Id="rId408" Type="http://schemas.openxmlformats.org/officeDocument/2006/relationships/image" Target="../media/image9218.png"/><Relationship Id="rId615" Type="http://schemas.openxmlformats.org/officeDocument/2006/relationships/customXml" Target="../ink/ink10823.xml"/><Relationship Id="rId822" Type="http://schemas.openxmlformats.org/officeDocument/2006/relationships/image" Target="../media/image9419.png"/><Relationship Id="rId1038" Type="http://schemas.openxmlformats.org/officeDocument/2006/relationships/customXml" Target="../ink/ink11035.xml"/><Relationship Id="rId254" Type="http://schemas.openxmlformats.org/officeDocument/2006/relationships/image" Target="../media/image9142.png"/><Relationship Id="rId699" Type="http://schemas.openxmlformats.org/officeDocument/2006/relationships/customXml" Target="../ink/ink10865.xml"/><Relationship Id="rId1091" Type="http://schemas.openxmlformats.org/officeDocument/2006/relationships/customXml" Target="../ink/ink11062.xml"/><Relationship Id="rId1105" Type="http://schemas.openxmlformats.org/officeDocument/2006/relationships/customXml" Target="../ink/ink11069.xml"/><Relationship Id="rId49" Type="http://schemas.openxmlformats.org/officeDocument/2006/relationships/image" Target="../media/image6137.png"/><Relationship Id="rId114" Type="http://schemas.openxmlformats.org/officeDocument/2006/relationships/image" Target="../media/image9072.png"/><Relationship Id="rId461" Type="http://schemas.openxmlformats.org/officeDocument/2006/relationships/customXml" Target="../ink/ink10746.xml"/><Relationship Id="rId559" Type="http://schemas.openxmlformats.org/officeDocument/2006/relationships/customXml" Target="../ink/ink10795.xml"/><Relationship Id="rId766" Type="http://schemas.openxmlformats.org/officeDocument/2006/relationships/image" Target="../media/image9393.png"/><Relationship Id="rId1189" Type="http://schemas.openxmlformats.org/officeDocument/2006/relationships/customXml" Target="../ink/ink11111.xml"/><Relationship Id="rId198" Type="http://schemas.openxmlformats.org/officeDocument/2006/relationships/image" Target="../media/image9114.png"/><Relationship Id="rId321" Type="http://schemas.openxmlformats.org/officeDocument/2006/relationships/customXml" Target="../ink/ink10676.xml"/><Relationship Id="rId419" Type="http://schemas.openxmlformats.org/officeDocument/2006/relationships/customXml" Target="../ink/ink10725.xml"/><Relationship Id="rId626" Type="http://schemas.openxmlformats.org/officeDocument/2006/relationships/image" Target="../media/image9325.png"/><Relationship Id="rId973" Type="http://schemas.openxmlformats.org/officeDocument/2006/relationships/image" Target="../media/image9493.png"/><Relationship Id="rId1049" Type="http://schemas.openxmlformats.org/officeDocument/2006/relationships/customXml" Target="../ink/ink11041.xml"/><Relationship Id="rId833" Type="http://schemas.openxmlformats.org/officeDocument/2006/relationships/customXml" Target="../ink/ink10932.xml"/><Relationship Id="rId1116" Type="http://schemas.openxmlformats.org/officeDocument/2006/relationships/image" Target="../media/image9560.png"/><Relationship Id="rId265" Type="http://schemas.openxmlformats.org/officeDocument/2006/relationships/customXml" Target="../ink/ink10648.xml"/><Relationship Id="rId472" Type="http://schemas.openxmlformats.org/officeDocument/2006/relationships/image" Target="../media/image9248.png"/><Relationship Id="rId900" Type="http://schemas.openxmlformats.org/officeDocument/2006/relationships/image" Target="../media/image9457.png"/><Relationship Id="rId125" Type="http://schemas.openxmlformats.org/officeDocument/2006/relationships/customXml" Target="../ink/ink10578.xml"/><Relationship Id="rId332" Type="http://schemas.openxmlformats.org/officeDocument/2006/relationships/image" Target="../media/image9181.png"/><Relationship Id="rId777" Type="http://schemas.openxmlformats.org/officeDocument/2006/relationships/customXml" Target="../ink/ink10904.xml"/><Relationship Id="rId984" Type="http://schemas.openxmlformats.org/officeDocument/2006/relationships/customXml" Target="../ink/ink11008.xml"/><Relationship Id="rId637" Type="http://schemas.openxmlformats.org/officeDocument/2006/relationships/customXml" Target="../ink/ink10834.xml"/><Relationship Id="rId844" Type="http://schemas.openxmlformats.org/officeDocument/2006/relationships/image" Target="../media/image9429.png"/><Relationship Id="rId276" Type="http://schemas.openxmlformats.org/officeDocument/2006/relationships/image" Target="../media/image9153.png"/><Relationship Id="rId483" Type="http://schemas.openxmlformats.org/officeDocument/2006/relationships/customXml" Target="../ink/ink10757.xml"/><Relationship Id="rId690" Type="http://schemas.openxmlformats.org/officeDocument/2006/relationships/image" Target="../media/image9357.png"/><Relationship Id="rId704" Type="http://schemas.openxmlformats.org/officeDocument/2006/relationships/image" Target="../media/image9364.png"/><Relationship Id="rId911" Type="http://schemas.openxmlformats.org/officeDocument/2006/relationships/customXml" Target="../ink/ink10971.xml"/><Relationship Id="rId1127" Type="http://schemas.openxmlformats.org/officeDocument/2006/relationships/customXml" Target="../ink/ink11080.xml"/><Relationship Id="rId40" Type="http://schemas.openxmlformats.org/officeDocument/2006/relationships/customXml" Target="../ink/ink10535.xml"/><Relationship Id="rId136" Type="http://schemas.openxmlformats.org/officeDocument/2006/relationships/image" Target="../media/image9083.png"/><Relationship Id="rId343" Type="http://schemas.openxmlformats.org/officeDocument/2006/relationships/customXml" Target="../ink/ink10687.xml"/><Relationship Id="rId550" Type="http://schemas.openxmlformats.org/officeDocument/2006/relationships/image" Target="../media/image9287.png"/><Relationship Id="rId788" Type="http://schemas.openxmlformats.org/officeDocument/2006/relationships/image" Target="../media/image9402.png"/><Relationship Id="rId995" Type="http://schemas.openxmlformats.org/officeDocument/2006/relationships/image" Target="../media/image9504.png"/><Relationship Id="rId1180" Type="http://schemas.openxmlformats.org/officeDocument/2006/relationships/image" Target="../media/image9590.png"/><Relationship Id="rId203" Type="http://schemas.openxmlformats.org/officeDocument/2006/relationships/customXml" Target="../ink/ink10617.xml"/><Relationship Id="rId648" Type="http://schemas.openxmlformats.org/officeDocument/2006/relationships/image" Target="../media/image9336.png"/><Relationship Id="rId855" Type="http://schemas.openxmlformats.org/officeDocument/2006/relationships/customXml" Target="../ink/ink10943.xml"/><Relationship Id="rId1040" Type="http://schemas.openxmlformats.org/officeDocument/2006/relationships/image" Target="../media/image9525.png"/><Relationship Id="rId287" Type="http://schemas.openxmlformats.org/officeDocument/2006/relationships/customXml" Target="../ink/ink10659.xml"/><Relationship Id="rId410" Type="http://schemas.openxmlformats.org/officeDocument/2006/relationships/image" Target="../media/image9219.png"/><Relationship Id="rId494" Type="http://schemas.openxmlformats.org/officeDocument/2006/relationships/image" Target="../media/image9259.png"/><Relationship Id="rId508" Type="http://schemas.openxmlformats.org/officeDocument/2006/relationships/image" Target="../media/image9266.png"/><Relationship Id="rId715" Type="http://schemas.openxmlformats.org/officeDocument/2006/relationships/customXml" Target="../ink/ink10873.xml"/><Relationship Id="rId922" Type="http://schemas.openxmlformats.org/officeDocument/2006/relationships/image" Target="../media/image9468.png"/><Relationship Id="rId1138" Type="http://schemas.openxmlformats.org/officeDocument/2006/relationships/image" Target="../media/image9570.png"/><Relationship Id="rId147" Type="http://schemas.openxmlformats.org/officeDocument/2006/relationships/customXml" Target="../ink/ink10589.xml"/><Relationship Id="rId354" Type="http://schemas.openxmlformats.org/officeDocument/2006/relationships/image" Target="../media/image9192.png"/><Relationship Id="rId799" Type="http://schemas.openxmlformats.org/officeDocument/2006/relationships/customXml" Target="../ink/ink10915.xml"/><Relationship Id="rId1191" Type="http://schemas.openxmlformats.org/officeDocument/2006/relationships/customXml" Target="../ink/ink11112.xml"/><Relationship Id="rId1205" Type="http://schemas.openxmlformats.org/officeDocument/2006/relationships/customXml" Target="../ink/ink11119.xml"/><Relationship Id="rId51" Type="http://schemas.openxmlformats.org/officeDocument/2006/relationships/image" Target="../media/image6138.png"/><Relationship Id="rId561" Type="http://schemas.openxmlformats.org/officeDocument/2006/relationships/customXml" Target="../ink/ink10796.xml"/><Relationship Id="rId659" Type="http://schemas.openxmlformats.org/officeDocument/2006/relationships/customXml" Target="../ink/ink10845.xml"/><Relationship Id="rId866" Type="http://schemas.openxmlformats.org/officeDocument/2006/relationships/image" Target="../media/image9440.png"/><Relationship Id="rId214" Type="http://schemas.openxmlformats.org/officeDocument/2006/relationships/image" Target="../media/image9122.png"/><Relationship Id="rId298" Type="http://schemas.openxmlformats.org/officeDocument/2006/relationships/image" Target="../media/image9164.png"/><Relationship Id="rId421" Type="http://schemas.openxmlformats.org/officeDocument/2006/relationships/customXml" Target="../ink/ink10726.xml"/><Relationship Id="rId519" Type="http://schemas.openxmlformats.org/officeDocument/2006/relationships/customXml" Target="../ink/ink10775.xml"/><Relationship Id="rId1051" Type="http://schemas.openxmlformats.org/officeDocument/2006/relationships/customXml" Target="../ink/ink11042.xml"/><Relationship Id="rId1149" Type="http://schemas.openxmlformats.org/officeDocument/2006/relationships/customXml" Target="../ink/ink11091.xml"/><Relationship Id="rId158" Type="http://schemas.openxmlformats.org/officeDocument/2006/relationships/image" Target="../media/image9094.png"/><Relationship Id="rId726" Type="http://schemas.openxmlformats.org/officeDocument/2006/relationships/image" Target="../media/image2784.png"/><Relationship Id="rId933" Type="http://schemas.openxmlformats.org/officeDocument/2006/relationships/customXml" Target="../ink/ink10982.xml"/><Relationship Id="rId1009" Type="http://schemas.openxmlformats.org/officeDocument/2006/relationships/image" Target="../media/image9510.png"/><Relationship Id="rId62" Type="http://schemas.openxmlformats.org/officeDocument/2006/relationships/customXml" Target="../ink/ink10546.xml"/><Relationship Id="rId365" Type="http://schemas.openxmlformats.org/officeDocument/2006/relationships/customXml" Target="../ink/ink10698.xml"/><Relationship Id="rId572" Type="http://schemas.openxmlformats.org/officeDocument/2006/relationships/image" Target="../media/image9298.png"/><Relationship Id="rId225" Type="http://schemas.openxmlformats.org/officeDocument/2006/relationships/customXml" Target="../ink/ink10628.xml"/><Relationship Id="rId432" Type="http://schemas.openxmlformats.org/officeDocument/2006/relationships/image" Target="../media/image9230.png"/><Relationship Id="rId877" Type="http://schemas.openxmlformats.org/officeDocument/2006/relationships/customXml" Target="../ink/ink10954.xml"/><Relationship Id="rId1062" Type="http://schemas.openxmlformats.org/officeDocument/2006/relationships/image" Target="../media/image5808.png"/><Relationship Id="rId737" Type="http://schemas.openxmlformats.org/officeDocument/2006/relationships/customXml" Target="../ink/ink10884.xml"/><Relationship Id="rId944" Type="http://schemas.openxmlformats.org/officeDocument/2006/relationships/customXml" Target="../ink/ink10988.xml"/><Relationship Id="rId73" Type="http://schemas.openxmlformats.org/officeDocument/2006/relationships/image" Target="../media/image6149.png"/><Relationship Id="rId169" Type="http://schemas.openxmlformats.org/officeDocument/2006/relationships/customXml" Target="../ink/ink10600.xml"/><Relationship Id="rId376" Type="http://schemas.openxmlformats.org/officeDocument/2006/relationships/image" Target="../media/image9203.png"/><Relationship Id="rId583" Type="http://schemas.openxmlformats.org/officeDocument/2006/relationships/customXml" Target="../ink/ink10807.xml"/><Relationship Id="rId790" Type="http://schemas.openxmlformats.org/officeDocument/2006/relationships/image" Target="../media/image9403.png"/><Relationship Id="rId804" Type="http://schemas.openxmlformats.org/officeDocument/2006/relationships/image" Target="../media/image9410.png"/><Relationship Id="rId4" Type="http://schemas.openxmlformats.org/officeDocument/2006/relationships/customXml" Target="../ink/ink10517.xml"/><Relationship Id="rId236" Type="http://schemas.openxmlformats.org/officeDocument/2006/relationships/image" Target="../media/image9133.png"/><Relationship Id="rId443" Type="http://schemas.openxmlformats.org/officeDocument/2006/relationships/customXml" Target="../ink/ink10737.xml"/><Relationship Id="rId650" Type="http://schemas.openxmlformats.org/officeDocument/2006/relationships/image" Target="../media/image9337.png"/><Relationship Id="rId888" Type="http://schemas.openxmlformats.org/officeDocument/2006/relationships/image" Target="../media/image9451.png"/><Relationship Id="rId1073" Type="http://schemas.openxmlformats.org/officeDocument/2006/relationships/customXml" Target="../ink/ink11053.xml"/><Relationship Id="rId303" Type="http://schemas.openxmlformats.org/officeDocument/2006/relationships/customXml" Target="../ink/ink10667.xml"/><Relationship Id="rId748" Type="http://schemas.openxmlformats.org/officeDocument/2006/relationships/image" Target="../media/image9384.png"/><Relationship Id="rId955" Type="http://schemas.openxmlformats.org/officeDocument/2006/relationships/image" Target="../media/image9484.png"/><Relationship Id="rId1140" Type="http://schemas.openxmlformats.org/officeDocument/2006/relationships/image" Target="../media/image9571.png"/><Relationship Id="rId84" Type="http://schemas.openxmlformats.org/officeDocument/2006/relationships/image" Target="../media/image6154.png"/><Relationship Id="rId387" Type="http://schemas.openxmlformats.org/officeDocument/2006/relationships/customXml" Target="../ink/ink10709.xml"/><Relationship Id="rId510" Type="http://schemas.openxmlformats.org/officeDocument/2006/relationships/image" Target="../media/image9267.png"/><Relationship Id="rId594" Type="http://schemas.openxmlformats.org/officeDocument/2006/relationships/image" Target="../media/image9309.png"/><Relationship Id="rId608" Type="http://schemas.openxmlformats.org/officeDocument/2006/relationships/image" Target="../media/image9316.png"/><Relationship Id="rId815" Type="http://schemas.openxmlformats.org/officeDocument/2006/relationships/customXml" Target="../ink/ink10923.xml"/><Relationship Id="rId247" Type="http://schemas.openxmlformats.org/officeDocument/2006/relationships/customXml" Target="../ink/ink10639.xml"/><Relationship Id="rId899" Type="http://schemas.openxmlformats.org/officeDocument/2006/relationships/customXml" Target="../ink/ink10965.xml"/><Relationship Id="rId1000" Type="http://schemas.openxmlformats.org/officeDocument/2006/relationships/customXml" Target="../ink/ink11016.xml"/><Relationship Id="rId1084" Type="http://schemas.openxmlformats.org/officeDocument/2006/relationships/image" Target="../media/image9545.png"/><Relationship Id="rId107" Type="http://schemas.openxmlformats.org/officeDocument/2006/relationships/customXml" Target="../ink/ink10569.xml"/><Relationship Id="rId454" Type="http://schemas.openxmlformats.org/officeDocument/2006/relationships/image" Target="../media/image9241.png"/><Relationship Id="rId661" Type="http://schemas.openxmlformats.org/officeDocument/2006/relationships/customXml" Target="../ink/ink10846.xml"/><Relationship Id="rId759" Type="http://schemas.openxmlformats.org/officeDocument/2006/relationships/customXml" Target="../ink/ink10895.xml"/><Relationship Id="rId966" Type="http://schemas.openxmlformats.org/officeDocument/2006/relationships/customXml" Target="../ink/ink10999.xml"/><Relationship Id="rId11" Type="http://schemas.openxmlformats.org/officeDocument/2006/relationships/image" Target="../media/image6118.png"/><Relationship Id="rId314" Type="http://schemas.openxmlformats.org/officeDocument/2006/relationships/image" Target="../media/image9172.png"/><Relationship Id="rId398" Type="http://schemas.openxmlformats.org/officeDocument/2006/relationships/image" Target="../media/image9213.png"/><Relationship Id="rId521" Type="http://schemas.openxmlformats.org/officeDocument/2006/relationships/customXml" Target="../ink/ink10776.xml"/><Relationship Id="rId619" Type="http://schemas.openxmlformats.org/officeDocument/2006/relationships/customXml" Target="../ink/ink10825.xml"/><Relationship Id="rId1151" Type="http://schemas.openxmlformats.org/officeDocument/2006/relationships/customXml" Target="../ink/ink11092.xml"/><Relationship Id="rId95" Type="http://schemas.openxmlformats.org/officeDocument/2006/relationships/customXml" Target="../ink/ink10563.xml"/><Relationship Id="rId160" Type="http://schemas.openxmlformats.org/officeDocument/2006/relationships/image" Target="../media/image9095.png"/><Relationship Id="rId826" Type="http://schemas.openxmlformats.org/officeDocument/2006/relationships/image" Target="../media/image9421.png"/><Relationship Id="rId1011" Type="http://schemas.openxmlformats.org/officeDocument/2006/relationships/image" Target="../media/image9511.png"/><Relationship Id="rId1109" Type="http://schemas.openxmlformats.org/officeDocument/2006/relationships/customXml" Target="../ink/ink11071.xml"/><Relationship Id="rId258" Type="http://schemas.openxmlformats.org/officeDocument/2006/relationships/image" Target="../media/image9144.png"/><Relationship Id="rId465" Type="http://schemas.openxmlformats.org/officeDocument/2006/relationships/customXml" Target="../ink/ink10748.xml"/><Relationship Id="rId672" Type="http://schemas.openxmlformats.org/officeDocument/2006/relationships/image" Target="../media/image9348.png"/><Relationship Id="rId1095" Type="http://schemas.openxmlformats.org/officeDocument/2006/relationships/customXml" Target="../ink/ink11064.xml"/><Relationship Id="rId22" Type="http://schemas.openxmlformats.org/officeDocument/2006/relationships/customXml" Target="../ink/ink10526.xml"/><Relationship Id="rId118" Type="http://schemas.openxmlformats.org/officeDocument/2006/relationships/image" Target="../media/image9074.png"/><Relationship Id="rId325" Type="http://schemas.openxmlformats.org/officeDocument/2006/relationships/customXml" Target="../ink/ink10678.xml"/><Relationship Id="rId532" Type="http://schemas.openxmlformats.org/officeDocument/2006/relationships/image" Target="../media/image9278.png"/><Relationship Id="rId977" Type="http://schemas.openxmlformats.org/officeDocument/2006/relationships/image" Target="../media/image9495.png"/><Relationship Id="rId1162" Type="http://schemas.openxmlformats.org/officeDocument/2006/relationships/image" Target="../media/image9581.png"/><Relationship Id="rId171" Type="http://schemas.openxmlformats.org/officeDocument/2006/relationships/customXml" Target="../ink/ink10601.xml"/><Relationship Id="rId837" Type="http://schemas.openxmlformats.org/officeDocument/2006/relationships/customXml" Target="../ink/ink10934.xml"/><Relationship Id="rId1022" Type="http://schemas.openxmlformats.org/officeDocument/2006/relationships/customXml" Target="../ink/ink11027.xml"/><Relationship Id="rId269" Type="http://schemas.openxmlformats.org/officeDocument/2006/relationships/customXml" Target="../ink/ink10650.xml"/><Relationship Id="rId476" Type="http://schemas.openxmlformats.org/officeDocument/2006/relationships/image" Target="../media/image9250.png"/><Relationship Id="rId683" Type="http://schemas.openxmlformats.org/officeDocument/2006/relationships/customXml" Target="../ink/ink10857.xml"/><Relationship Id="rId890" Type="http://schemas.openxmlformats.org/officeDocument/2006/relationships/image" Target="../media/image9452.png"/><Relationship Id="rId904" Type="http://schemas.openxmlformats.org/officeDocument/2006/relationships/image" Target="../media/image9459.png"/><Relationship Id="rId33" Type="http://schemas.openxmlformats.org/officeDocument/2006/relationships/image" Target="../media/image6129.png"/><Relationship Id="rId129" Type="http://schemas.openxmlformats.org/officeDocument/2006/relationships/customXml" Target="../ink/ink10580.xml"/><Relationship Id="rId336" Type="http://schemas.openxmlformats.org/officeDocument/2006/relationships/image" Target="../media/image9183.png"/><Relationship Id="rId543" Type="http://schemas.openxmlformats.org/officeDocument/2006/relationships/customXml" Target="../ink/ink10787.xml"/><Relationship Id="rId988" Type="http://schemas.openxmlformats.org/officeDocument/2006/relationships/customXml" Target="../ink/ink11010.xml"/><Relationship Id="rId1173" Type="http://schemas.openxmlformats.org/officeDocument/2006/relationships/customXml" Target="../ink/ink11103.xml"/><Relationship Id="rId182" Type="http://schemas.openxmlformats.org/officeDocument/2006/relationships/image" Target="../media/image9106.png"/><Relationship Id="rId403" Type="http://schemas.openxmlformats.org/officeDocument/2006/relationships/customXml" Target="../ink/ink10717.xml"/><Relationship Id="rId750" Type="http://schemas.openxmlformats.org/officeDocument/2006/relationships/image" Target="../media/image9385.png"/><Relationship Id="rId848" Type="http://schemas.openxmlformats.org/officeDocument/2006/relationships/image" Target="../media/image9431.png"/><Relationship Id="rId1033" Type="http://schemas.openxmlformats.org/officeDocument/2006/relationships/image" Target="../media/image9522.png"/><Relationship Id="rId487" Type="http://schemas.openxmlformats.org/officeDocument/2006/relationships/customXml" Target="../ink/ink10759.xml"/><Relationship Id="rId610" Type="http://schemas.openxmlformats.org/officeDocument/2006/relationships/image" Target="../media/image9317.png"/><Relationship Id="rId694" Type="http://schemas.openxmlformats.org/officeDocument/2006/relationships/image" Target="../media/image9359.png"/><Relationship Id="rId708" Type="http://schemas.openxmlformats.org/officeDocument/2006/relationships/image" Target="../media/image9366.png"/><Relationship Id="rId915" Type="http://schemas.openxmlformats.org/officeDocument/2006/relationships/customXml" Target="../ink/ink10973.xml"/><Relationship Id="rId347" Type="http://schemas.openxmlformats.org/officeDocument/2006/relationships/customXml" Target="../ink/ink10689.xml"/><Relationship Id="rId999" Type="http://schemas.openxmlformats.org/officeDocument/2006/relationships/image" Target="../media/image9506.png"/><Relationship Id="rId1100" Type="http://schemas.openxmlformats.org/officeDocument/2006/relationships/image" Target="../media/image9552.png"/><Relationship Id="rId1184" Type="http://schemas.openxmlformats.org/officeDocument/2006/relationships/image" Target="../media/image9592.png"/><Relationship Id="rId44" Type="http://schemas.openxmlformats.org/officeDocument/2006/relationships/customXml" Target="../ink/ink10537.xml"/><Relationship Id="rId554" Type="http://schemas.openxmlformats.org/officeDocument/2006/relationships/image" Target="../media/image9289.png"/><Relationship Id="rId761" Type="http://schemas.openxmlformats.org/officeDocument/2006/relationships/customXml" Target="../ink/ink10896.xml"/><Relationship Id="rId859" Type="http://schemas.openxmlformats.org/officeDocument/2006/relationships/customXml" Target="../ink/ink10945.xml"/><Relationship Id="rId193" Type="http://schemas.openxmlformats.org/officeDocument/2006/relationships/customXml" Target="../ink/ink10612.xml"/><Relationship Id="rId207" Type="http://schemas.openxmlformats.org/officeDocument/2006/relationships/customXml" Target="../ink/ink10619.xml"/><Relationship Id="rId414" Type="http://schemas.openxmlformats.org/officeDocument/2006/relationships/image" Target="../media/image9221.png"/><Relationship Id="rId498" Type="http://schemas.openxmlformats.org/officeDocument/2006/relationships/image" Target="../media/image9261.png"/><Relationship Id="rId621" Type="http://schemas.openxmlformats.org/officeDocument/2006/relationships/customXml" Target="../ink/ink10826.xml"/><Relationship Id="rId1044" Type="http://schemas.openxmlformats.org/officeDocument/2006/relationships/image" Target="../media/image9527.png"/><Relationship Id="rId260" Type="http://schemas.openxmlformats.org/officeDocument/2006/relationships/image" Target="../media/image9145.png"/><Relationship Id="rId719" Type="http://schemas.openxmlformats.org/officeDocument/2006/relationships/customXml" Target="../ink/ink10875.xml"/><Relationship Id="rId926" Type="http://schemas.openxmlformats.org/officeDocument/2006/relationships/image" Target="../media/image9470.png"/><Relationship Id="rId1111" Type="http://schemas.openxmlformats.org/officeDocument/2006/relationships/customXml" Target="../ink/ink11072.xml"/><Relationship Id="rId55" Type="http://schemas.openxmlformats.org/officeDocument/2006/relationships/image" Target="../media/image6140.png"/><Relationship Id="rId120" Type="http://schemas.openxmlformats.org/officeDocument/2006/relationships/image" Target="../media/image9075.png"/><Relationship Id="rId358" Type="http://schemas.openxmlformats.org/officeDocument/2006/relationships/image" Target="../media/image9194.png"/><Relationship Id="rId565" Type="http://schemas.openxmlformats.org/officeDocument/2006/relationships/customXml" Target="../ink/ink10798.xml"/><Relationship Id="rId772" Type="http://schemas.openxmlformats.org/officeDocument/2006/relationships/image" Target="../media/image9396.png"/><Relationship Id="rId1195" Type="http://schemas.openxmlformats.org/officeDocument/2006/relationships/customXml" Target="../ink/ink11114.xml"/><Relationship Id="rId218" Type="http://schemas.openxmlformats.org/officeDocument/2006/relationships/image" Target="../media/image9124.png"/><Relationship Id="rId425" Type="http://schemas.openxmlformats.org/officeDocument/2006/relationships/customXml" Target="../ink/ink10728.xml"/><Relationship Id="rId632" Type="http://schemas.openxmlformats.org/officeDocument/2006/relationships/image" Target="../media/image9328.png"/><Relationship Id="rId1055" Type="http://schemas.openxmlformats.org/officeDocument/2006/relationships/customXml" Target="../ink/ink11044.xml"/><Relationship Id="rId271" Type="http://schemas.openxmlformats.org/officeDocument/2006/relationships/customXml" Target="../ink/ink10651.xml"/><Relationship Id="rId937" Type="http://schemas.openxmlformats.org/officeDocument/2006/relationships/customXml" Target="../ink/ink10984.xml"/><Relationship Id="rId1122" Type="http://schemas.openxmlformats.org/officeDocument/2006/relationships/image" Target="../media/image9563.png"/><Relationship Id="rId66" Type="http://schemas.openxmlformats.org/officeDocument/2006/relationships/customXml" Target="../ink/ink10548.xml"/><Relationship Id="rId131" Type="http://schemas.openxmlformats.org/officeDocument/2006/relationships/customXml" Target="../ink/ink10581.xml"/><Relationship Id="rId369" Type="http://schemas.openxmlformats.org/officeDocument/2006/relationships/customXml" Target="../ink/ink10700.xml"/><Relationship Id="rId576" Type="http://schemas.openxmlformats.org/officeDocument/2006/relationships/image" Target="../media/image9300.png"/><Relationship Id="rId783" Type="http://schemas.openxmlformats.org/officeDocument/2006/relationships/customXml" Target="../ink/ink10907.xml"/><Relationship Id="rId990" Type="http://schemas.openxmlformats.org/officeDocument/2006/relationships/customXml" Target="../ink/ink11011.xml"/><Relationship Id="rId229" Type="http://schemas.openxmlformats.org/officeDocument/2006/relationships/customXml" Target="../ink/ink10630.xml"/><Relationship Id="rId436" Type="http://schemas.openxmlformats.org/officeDocument/2006/relationships/image" Target="../media/image9232.png"/><Relationship Id="rId643" Type="http://schemas.openxmlformats.org/officeDocument/2006/relationships/customXml" Target="../ink/ink10837.xml"/><Relationship Id="rId1066" Type="http://schemas.openxmlformats.org/officeDocument/2006/relationships/image" Target="../media/image9537.png"/><Relationship Id="rId850" Type="http://schemas.openxmlformats.org/officeDocument/2006/relationships/image" Target="../media/image9432.png"/><Relationship Id="rId948" Type="http://schemas.openxmlformats.org/officeDocument/2006/relationships/customXml" Target="../ink/ink10990.xml"/><Relationship Id="rId1133" Type="http://schemas.openxmlformats.org/officeDocument/2006/relationships/customXml" Target="../ink/ink11083.xml"/><Relationship Id="rId77" Type="http://schemas.openxmlformats.org/officeDocument/2006/relationships/image" Target="../media/image6151.png"/><Relationship Id="rId282" Type="http://schemas.openxmlformats.org/officeDocument/2006/relationships/image" Target="../media/image9156.png"/><Relationship Id="rId503" Type="http://schemas.openxmlformats.org/officeDocument/2006/relationships/customXml" Target="../ink/ink10767.xml"/><Relationship Id="rId587" Type="http://schemas.openxmlformats.org/officeDocument/2006/relationships/customXml" Target="../ink/ink10809.xml"/><Relationship Id="rId710" Type="http://schemas.openxmlformats.org/officeDocument/2006/relationships/image" Target="../media/image9367.png"/><Relationship Id="rId808" Type="http://schemas.openxmlformats.org/officeDocument/2006/relationships/image" Target="../media/image9412.png"/><Relationship Id="rId8" Type="http://schemas.openxmlformats.org/officeDocument/2006/relationships/customXml" Target="../ink/ink10519.xml"/><Relationship Id="rId142" Type="http://schemas.openxmlformats.org/officeDocument/2006/relationships/image" Target="../media/image9086.png"/><Relationship Id="rId447" Type="http://schemas.openxmlformats.org/officeDocument/2006/relationships/customXml" Target="../ink/ink10739.xml"/><Relationship Id="rId794" Type="http://schemas.openxmlformats.org/officeDocument/2006/relationships/image" Target="../media/image9405.png"/><Relationship Id="rId1077" Type="http://schemas.openxmlformats.org/officeDocument/2006/relationships/customXml" Target="../ink/ink11055.xml"/><Relationship Id="rId1200" Type="http://schemas.openxmlformats.org/officeDocument/2006/relationships/image" Target="../media/image9600.png"/><Relationship Id="rId654" Type="http://schemas.openxmlformats.org/officeDocument/2006/relationships/image" Target="../media/image9339.png"/><Relationship Id="rId861" Type="http://schemas.openxmlformats.org/officeDocument/2006/relationships/customXml" Target="../ink/ink10946.xml"/><Relationship Id="rId959" Type="http://schemas.openxmlformats.org/officeDocument/2006/relationships/image" Target="../media/image9486.png"/><Relationship Id="rId293" Type="http://schemas.openxmlformats.org/officeDocument/2006/relationships/customXml" Target="../ink/ink10662.xml"/><Relationship Id="rId307" Type="http://schemas.openxmlformats.org/officeDocument/2006/relationships/customXml" Target="../ink/ink10669.xml"/><Relationship Id="rId514" Type="http://schemas.openxmlformats.org/officeDocument/2006/relationships/image" Target="../media/image9269.png"/><Relationship Id="rId721" Type="http://schemas.openxmlformats.org/officeDocument/2006/relationships/customXml" Target="../ink/ink10876.xml"/><Relationship Id="rId1144" Type="http://schemas.openxmlformats.org/officeDocument/2006/relationships/image" Target="../media/image6226.png"/><Relationship Id="rId88" Type="http://schemas.openxmlformats.org/officeDocument/2006/relationships/image" Target="../media/image6156.png"/><Relationship Id="rId153" Type="http://schemas.openxmlformats.org/officeDocument/2006/relationships/customXml" Target="../ink/ink10592.xml"/><Relationship Id="rId360" Type="http://schemas.openxmlformats.org/officeDocument/2006/relationships/image" Target="../media/image9195.png"/><Relationship Id="rId598" Type="http://schemas.openxmlformats.org/officeDocument/2006/relationships/image" Target="../media/image9311.png"/><Relationship Id="rId819" Type="http://schemas.openxmlformats.org/officeDocument/2006/relationships/customXml" Target="../ink/ink10925.xml"/><Relationship Id="rId1004" Type="http://schemas.openxmlformats.org/officeDocument/2006/relationships/customXml" Target="../ink/ink11018.xml"/><Relationship Id="rId220" Type="http://schemas.openxmlformats.org/officeDocument/2006/relationships/image" Target="../media/image9125.png"/><Relationship Id="rId458" Type="http://schemas.openxmlformats.org/officeDocument/2006/relationships/image" Target="../media/image3707.png"/><Relationship Id="rId665" Type="http://schemas.openxmlformats.org/officeDocument/2006/relationships/customXml" Target="../ink/ink10848.xml"/><Relationship Id="rId872" Type="http://schemas.openxmlformats.org/officeDocument/2006/relationships/image" Target="../media/image9443.png"/><Relationship Id="rId1088" Type="http://schemas.openxmlformats.org/officeDocument/2006/relationships/image" Target="../media/image9547.png"/><Relationship Id="rId15" Type="http://schemas.openxmlformats.org/officeDocument/2006/relationships/image" Target="../media/image6120.png"/><Relationship Id="rId318" Type="http://schemas.openxmlformats.org/officeDocument/2006/relationships/image" Target="../media/image9174.png"/><Relationship Id="rId525" Type="http://schemas.openxmlformats.org/officeDocument/2006/relationships/customXml" Target="../ink/ink10778.xml"/><Relationship Id="rId732" Type="http://schemas.openxmlformats.org/officeDocument/2006/relationships/image" Target="../media/image9377.png"/><Relationship Id="rId1155" Type="http://schemas.openxmlformats.org/officeDocument/2006/relationships/customXml" Target="../ink/ink11094.xml"/><Relationship Id="rId99" Type="http://schemas.openxmlformats.org/officeDocument/2006/relationships/customXml" Target="../ink/ink10565.xml"/><Relationship Id="rId164" Type="http://schemas.openxmlformats.org/officeDocument/2006/relationships/image" Target="../media/image9097.png"/><Relationship Id="rId371" Type="http://schemas.openxmlformats.org/officeDocument/2006/relationships/customXml" Target="../ink/ink10701.xml"/><Relationship Id="rId1015" Type="http://schemas.openxmlformats.org/officeDocument/2006/relationships/image" Target="../media/image9513.png"/><Relationship Id="rId469" Type="http://schemas.openxmlformats.org/officeDocument/2006/relationships/customXml" Target="../ink/ink10750.xml"/><Relationship Id="rId676" Type="http://schemas.openxmlformats.org/officeDocument/2006/relationships/image" Target="../media/image9350.png"/><Relationship Id="rId883" Type="http://schemas.openxmlformats.org/officeDocument/2006/relationships/customXml" Target="../ink/ink10957.xml"/><Relationship Id="rId1099" Type="http://schemas.openxmlformats.org/officeDocument/2006/relationships/customXml" Target="../ink/ink11066.xml"/><Relationship Id="rId26" Type="http://schemas.openxmlformats.org/officeDocument/2006/relationships/customXml" Target="../ink/ink10528.xml"/><Relationship Id="rId231" Type="http://schemas.openxmlformats.org/officeDocument/2006/relationships/customXml" Target="../ink/ink10631.xml"/><Relationship Id="rId329" Type="http://schemas.openxmlformats.org/officeDocument/2006/relationships/customXml" Target="../ink/ink10680.xml"/><Relationship Id="rId536" Type="http://schemas.openxmlformats.org/officeDocument/2006/relationships/image" Target="../media/image9280.png"/><Relationship Id="rId1166" Type="http://schemas.openxmlformats.org/officeDocument/2006/relationships/image" Target="../media/image9583.png"/><Relationship Id="rId175" Type="http://schemas.openxmlformats.org/officeDocument/2006/relationships/customXml" Target="../ink/ink10603.xml"/><Relationship Id="rId743" Type="http://schemas.openxmlformats.org/officeDocument/2006/relationships/customXml" Target="../ink/ink10887.xml"/><Relationship Id="rId950" Type="http://schemas.openxmlformats.org/officeDocument/2006/relationships/customXml" Target="../ink/ink10991.xml"/><Relationship Id="rId1026" Type="http://schemas.openxmlformats.org/officeDocument/2006/relationships/customXml" Target="../ink/ink11029.xml"/><Relationship Id="rId382" Type="http://schemas.openxmlformats.org/officeDocument/2006/relationships/image" Target="../media/image9206.png"/><Relationship Id="rId603" Type="http://schemas.openxmlformats.org/officeDocument/2006/relationships/customXml" Target="../ink/ink10817.xml"/><Relationship Id="rId687" Type="http://schemas.openxmlformats.org/officeDocument/2006/relationships/customXml" Target="../ink/ink10859.xml"/><Relationship Id="rId810" Type="http://schemas.openxmlformats.org/officeDocument/2006/relationships/image" Target="../media/image9413.png"/><Relationship Id="rId908" Type="http://schemas.openxmlformats.org/officeDocument/2006/relationships/image" Target="../media/image9461.png"/><Relationship Id="rId242" Type="http://schemas.openxmlformats.org/officeDocument/2006/relationships/image" Target="../media/image9136.png"/><Relationship Id="rId894" Type="http://schemas.openxmlformats.org/officeDocument/2006/relationships/image" Target="../media/image9454.png"/><Relationship Id="rId1177" Type="http://schemas.openxmlformats.org/officeDocument/2006/relationships/customXml" Target="../ink/ink11105.xml"/><Relationship Id="rId37" Type="http://schemas.openxmlformats.org/officeDocument/2006/relationships/image" Target="../media/image6131.png"/><Relationship Id="rId102" Type="http://schemas.openxmlformats.org/officeDocument/2006/relationships/image" Target="../media/image6163.png"/><Relationship Id="rId547" Type="http://schemas.openxmlformats.org/officeDocument/2006/relationships/customXml" Target="../ink/ink10789.xml"/><Relationship Id="rId754" Type="http://schemas.openxmlformats.org/officeDocument/2006/relationships/image" Target="../media/image9387.png"/><Relationship Id="rId961" Type="http://schemas.openxmlformats.org/officeDocument/2006/relationships/image" Target="../media/image9487.png"/><Relationship Id="rId90" Type="http://schemas.openxmlformats.org/officeDocument/2006/relationships/image" Target="../media/image6157.png"/><Relationship Id="rId186" Type="http://schemas.openxmlformats.org/officeDocument/2006/relationships/image" Target="../media/image9108.png"/><Relationship Id="rId393" Type="http://schemas.openxmlformats.org/officeDocument/2006/relationships/customXml" Target="../ink/ink10712.xml"/><Relationship Id="rId407" Type="http://schemas.openxmlformats.org/officeDocument/2006/relationships/customXml" Target="../ink/ink10719.xml"/><Relationship Id="rId614" Type="http://schemas.openxmlformats.org/officeDocument/2006/relationships/image" Target="../media/image9319.png"/><Relationship Id="rId821" Type="http://schemas.openxmlformats.org/officeDocument/2006/relationships/customXml" Target="../ink/ink10926.xml"/><Relationship Id="rId1037" Type="http://schemas.openxmlformats.org/officeDocument/2006/relationships/image" Target="../media/image9524.png"/><Relationship Id="rId253" Type="http://schemas.openxmlformats.org/officeDocument/2006/relationships/customXml" Target="../ink/ink10642.xml"/><Relationship Id="rId460" Type="http://schemas.openxmlformats.org/officeDocument/2006/relationships/image" Target="../media/image4888.png"/><Relationship Id="rId698" Type="http://schemas.openxmlformats.org/officeDocument/2006/relationships/image" Target="../media/image9361.png"/><Relationship Id="rId919" Type="http://schemas.openxmlformats.org/officeDocument/2006/relationships/customXml" Target="../ink/ink10975.xml"/><Relationship Id="rId1090" Type="http://schemas.openxmlformats.org/officeDocument/2006/relationships/image" Target="../media/image9548.png"/><Relationship Id="rId1104" Type="http://schemas.openxmlformats.org/officeDocument/2006/relationships/image" Target="../media/image9554.png"/><Relationship Id="rId48" Type="http://schemas.openxmlformats.org/officeDocument/2006/relationships/customXml" Target="../ink/ink10539.xml"/><Relationship Id="rId113" Type="http://schemas.openxmlformats.org/officeDocument/2006/relationships/customXml" Target="../ink/ink10572.xml"/><Relationship Id="rId320" Type="http://schemas.openxmlformats.org/officeDocument/2006/relationships/image" Target="../media/image9175.png"/><Relationship Id="rId558" Type="http://schemas.openxmlformats.org/officeDocument/2006/relationships/image" Target="../media/image9291.png"/><Relationship Id="rId765" Type="http://schemas.openxmlformats.org/officeDocument/2006/relationships/customXml" Target="../ink/ink10898.xml"/><Relationship Id="rId972" Type="http://schemas.openxmlformats.org/officeDocument/2006/relationships/customXml" Target="../ink/ink11002.xml"/><Relationship Id="rId1188" Type="http://schemas.openxmlformats.org/officeDocument/2006/relationships/image" Target="../media/image9594.png"/><Relationship Id="rId197" Type="http://schemas.openxmlformats.org/officeDocument/2006/relationships/customXml" Target="../ink/ink10614.xml"/><Relationship Id="rId418" Type="http://schemas.openxmlformats.org/officeDocument/2006/relationships/image" Target="../media/image9223.png"/><Relationship Id="rId625" Type="http://schemas.openxmlformats.org/officeDocument/2006/relationships/customXml" Target="../ink/ink10828.xml"/><Relationship Id="rId832" Type="http://schemas.openxmlformats.org/officeDocument/2006/relationships/image" Target="../media/image9424.png"/><Relationship Id="rId1048" Type="http://schemas.openxmlformats.org/officeDocument/2006/relationships/image" Target="../media/image9529.png"/><Relationship Id="rId264" Type="http://schemas.openxmlformats.org/officeDocument/2006/relationships/image" Target="../media/image9147.png"/><Relationship Id="rId471" Type="http://schemas.openxmlformats.org/officeDocument/2006/relationships/customXml" Target="../ink/ink10751.xml"/><Relationship Id="rId1115" Type="http://schemas.openxmlformats.org/officeDocument/2006/relationships/customXml" Target="../ink/ink11074.xml"/><Relationship Id="rId59" Type="http://schemas.openxmlformats.org/officeDocument/2006/relationships/image" Target="../media/image6142.png"/><Relationship Id="rId124" Type="http://schemas.openxmlformats.org/officeDocument/2006/relationships/image" Target="../media/image9077.png"/><Relationship Id="rId569" Type="http://schemas.openxmlformats.org/officeDocument/2006/relationships/customXml" Target="../ink/ink10800.xml"/><Relationship Id="rId776" Type="http://schemas.openxmlformats.org/officeDocument/2006/relationships/image" Target="../media/image9398.png"/><Relationship Id="rId983" Type="http://schemas.openxmlformats.org/officeDocument/2006/relationships/image" Target="../media/image9498.png"/><Relationship Id="rId1199" Type="http://schemas.openxmlformats.org/officeDocument/2006/relationships/customXml" Target="../ink/ink11116.xml"/><Relationship Id="rId331" Type="http://schemas.openxmlformats.org/officeDocument/2006/relationships/customXml" Target="../ink/ink10681.xml"/><Relationship Id="rId429" Type="http://schemas.openxmlformats.org/officeDocument/2006/relationships/customXml" Target="../ink/ink10730.xml"/><Relationship Id="rId636" Type="http://schemas.openxmlformats.org/officeDocument/2006/relationships/image" Target="../media/image9330.png"/><Relationship Id="rId1059" Type="http://schemas.openxmlformats.org/officeDocument/2006/relationships/customXml" Target="../ink/ink11046.xml"/><Relationship Id="rId843" Type="http://schemas.openxmlformats.org/officeDocument/2006/relationships/customXml" Target="../ink/ink10937.xml"/><Relationship Id="rId1126" Type="http://schemas.openxmlformats.org/officeDocument/2006/relationships/image" Target="../media/image9565.png"/><Relationship Id="rId275" Type="http://schemas.openxmlformats.org/officeDocument/2006/relationships/customXml" Target="../ink/ink10653.xml"/><Relationship Id="rId482" Type="http://schemas.openxmlformats.org/officeDocument/2006/relationships/image" Target="../media/image9253.png"/><Relationship Id="rId703" Type="http://schemas.openxmlformats.org/officeDocument/2006/relationships/customXml" Target="../ink/ink10867.xml"/><Relationship Id="rId910" Type="http://schemas.openxmlformats.org/officeDocument/2006/relationships/image" Target="../media/image9462.png"/><Relationship Id="rId135" Type="http://schemas.openxmlformats.org/officeDocument/2006/relationships/customXml" Target="../ink/ink10583.xml"/><Relationship Id="rId342" Type="http://schemas.openxmlformats.org/officeDocument/2006/relationships/image" Target="../media/image9186.png"/><Relationship Id="rId787" Type="http://schemas.openxmlformats.org/officeDocument/2006/relationships/customXml" Target="../ink/ink10909.xml"/><Relationship Id="rId994" Type="http://schemas.openxmlformats.org/officeDocument/2006/relationships/customXml" Target="../ink/ink11013.xml"/><Relationship Id="rId202" Type="http://schemas.openxmlformats.org/officeDocument/2006/relationships/image" Target="../media/image9116.png"/><Relationship Id="rId647" Type="http://schemas.openxmlformats.org/officeDocument/2006/relationships/customXml" Target="../ink/ink10839.xml"/><Relationship Id="rId854" Type="http://schemas.openxmlformats.org/officeDocument/2006/relationships/image" Target="../media/image9434.png"/><Relationship Id="rId286" Type="http://schemas.openxmlformats.org/officeDocument/2006/relationships/image" Target="../media/image9158.png"/><Relationship Id="rId493" Type="http://schemas.openxmlformats.org/officeDocument/2006/relationships/customXml" Target="../ink/ink10762.xml"/><Relationship Id="rId507" Type="http://schemas.openxmlformats.org/officeDocument/2006/relationships/customXml" Target="../ink/ink10769.xml"/><Relationship Id="rId714" Type="http://schemas.openxmlformats.org/officeDocument/2006/relationships/image" Target="../media/image9369.png"/><Relationship Id="rId921" Type="http://schemas.openxmlformats.org/officeDocument/2006/relationships/customXml" Target="../ink/ink10976.xml"/><Relationship Id="rId1137" Type="http://schemas.openxmlformats.org/officeDocument/2006/relationships/customXml" Target="../ink/ink11085.xml"/><Relationship Id="rId50" Type="http://schemas.openxmlformats.org/officeDocument/2006/relationships/customXml" Target="../ink/ink10540.xml"/><Relationship Id="rId146" Type="http://schemas.openxmlformats.org/officeDocument/2006/relationships/image" Target="../media/image9088.png"/><Relationship Id="rId353" Type="http://schemas.openxmlformats.org/officeDocument/2006/relationships/customXml" Target="../ink/ink10692.xml"/><Relationship Id="rId560" Type="http://schemas.openxmlformats.org/officeDocument/2006/relationships/image" Target="../media/image9292.png"/><Relationship Id="rId798" Type="http://schemas.openxmlformats.org/officeDocument/2006/relationships/image" Target="../media/image9407.png"/><Relationship Id="rId1190" Type="http://schemas.openxmlformats.org/officeDocument/2006/relationships/image" Target="../media/image9595.png"/><Relationship Id="rId1204" Type="http://schemas.openxmlformats.org/officeDocument/2006/relationships/image" Target="../media/image9602.png"/><Relationship Id="rId213" Type="http://schemas.openxmlformats.org/officeDocument/2006/relationships/customXml" Target="../ink/ink10622.xml"/><Relationship Id="rId420" Type="http://schemas.openxmlformats.org/officeDocument/2006/relationships/image" Target="../media/image9224.png"/><Relationship Id="rId658" Type="http://schemas.openxmlformats.org/officeDocument/2006/relationships/image" Target="../media/image9341.png"/><Relationship Id="rId865" Type="http://schemas.openxmlformats.org/officeDocument/2006/relationships/customXml" Target="../ink/ink10948.xml"/><Relationship Id="rId1050" Type="http://schemas.openxmlformats.org/officeDocument/2006/relationships/image" Target="../media/image9530.png"/><Relationship Id="rId297" Type="http://schemas.openxmlformats.org/officeDocument/2006/relationships/customXml" Target="../ink/ink10664.xml"/><Relationship Id="rId518" Type="http://schemas.openxmlformats.org/officeDocument/2006/relationships/image" Target="../media/image9271.png"/><Relationship Id="rId725" Type="http://schemas.openxmlformats.org/officeDocument/2006/relationships/customXml" Target="../ink/ink10878.xml"/><Relationship Id="rId932" Type="http://schemas.openxmlformats.org/officeDocument/2006/relationships/image" Target="../media/image9473.png"/><Relationship Id="rId1148" Type="http://schemas.openxmlformats.org/officeDocument/2006/relationships/image" Target="../media/image9574.png"/><Relationship Id="rId157" Type="http://schemas.openxmlformats.org/officeDocument/2006/relationships/customXml" Target="../ink/ink10594.xml"/><Relationship Id="rId364" Type="http://schemas.openxmlformats.org/officeDocument/2006/relationships/image" Target="../media/image9197.png"/><Relationship Id="rId1008" Type="http://schemas.openxmlformats.org/officeDocument/2006/relationships/customXml" Target="../ink/ink11020.xml"/><Relationship Id="rId61" Type="http://schemas.openxmlformats.org/officeDocument/2006/relationships/image" Target="../media/image6143.png"/><Relationship Id="rId571" Type="http://schemas.openxmlformats.org/officeDocument/2006/relationships/customXml" Target="../ink/ink10801.xml"/><Relationship Id="rId669" Type="http://schemas.openxmlformats.org/officeDocument/2006/relationships/customXml" Target="../ink/ink10850.xml"/><Relationship Id="rId876" Type="http://schemas.openxmlformats.org/officeDocument/2006/relationships/image" Target="../media/image9445.png"/><Relationship Id="rId19" Type="http://schemas.openxmlformats.org/officeDocument/2006/relationships/image" Target="../media/image6122.png"/><Relationship Id="rId224" Type="http://schemas.openxmlformats.org/officeDocument/2006/relationships/image" Target="../media/image9127.png"/><Relationship Id="rId431" Type="http://schemas.openxmlformats.org/officeDocument/2006/relationships/customXml" Target="../ink/ink10731.xml"/><Relationship Id="rId529" Type="http://schemas.openxmlformats.org/officeDocument/2006/relationships/customXml" Target="../ink/ink10780.xml"/><Relationship Id="rId736" Type="http://schemas.openxmlformats.org/officeDocument/2006/relationships/image" Target="../media/image9379.png"/><Relationship Id="rId1061" Type="http://schemas.openxmlformats.org/officeDocument/2006/relationships/customXml" Target="../ink/ink11047.xml"/><Relationship Id="rId1159" Type="http://schemas.openxmlformats.org/officeDocument/2006/relationships/customXml" Target="../ink/ink11096.xml"/><Relationship Id="rId168" Type="http://schemas.openxmlformats.org/officeDocument/2006/relationships/image" Target="../media/image9099.png"/><Relationship Id="rId943" Type="http://schemas.openxmlformats.org/officeDocument/2006/relationships/image" Target="../media/image9478.png"/><Relationship Id="rId1019" Type="http://schemas.openxmlformats.org/officeDocument/2006/relationships/image" Target="../media/image9515.png"/><Relationship Id="rId72" Type="http://schemas.openxmlformats.org/officeDocument/2006/relationships/customXml" Target="../ink/ink10551.xml"/><Relationship Id="rId375" Type="http://schemas.openxmlformats.org/officeDocument/2006/relationships/customXml" Target="../ink/ink10703.xml"/><Relationship Id="rId582" Type="http://schemas.openxmlformats.org/officeDocument/2006/relationships/image" Target="../media/image9303.png"/><Relationship Id="rId803" Type="http://schemas.openxmlformats.org/officeDocument/2006/relationships/customXml" Target="../ink/ink10917.xml"/><Relationship Id="rId3" Type="http://schemas.openxmlformats.org/officeDocument/2006/relationships/image" Target="../media/image6114.png"/><Relationship Id="rId235" Type="http://schemas.openxmlformats.org/officeDocument/2006/relationships/customXml" Target="../ink/ink10633.xml"/><Relationship Id="rId442" Type="http://schemas.openxmlformats.org/officeDocument/2006/relationships/image" Target="../media/image9235.png"/><Relationship Id="rId887" Type="http://schemas.openxmlformats.org/officeDocument/2006/relationships/customXml" Target="../ink/ink10959.xml"/><Relationship Id="rId1072" Type="http://schemas.openxmlformats.org/officeDocument/2006/relationships/image" Target="../media/image9539.png"/><Relationship Id="rId302" Type="http://schemas.openxmlformats.org/officeDocument/2006/relationships/image" Target="../media/image9166.png"/><Relationship Id="rId747" Type="http://schemas.openxmlformats.org/officeDocument/2006/relationships/customXml" Target="../ink/ink10889.xml"/><Relationship Id="rId954" Type="http://schemas.openxmlformats.org/officeDocument/2006/relationships/customXml" Target="../ink/ink10993.xml"/><Relationship Id="rId83" Type="http://schemas.openxmlformats.org/officeDocument/2006/relationships/customXml" Target="../ink/ink10557.xml"/><Relationship Id="rId179" Type="http://schemas.openxmlformats.org/officeDocument/2006/relationships/customXml" Target="../ink/ink10605.xml"/><Relationship Id="rId386" Type="http://schemas.openxmlformats.org/officeDocument/2006/relationships/image" Target="../media/image2770.png"/><Relationship Id="rId593" Type="http://schemas.openxmlformats.org/officeDocument/2006/relationships/customXml" Target="../ink/ink10812.xml"/><Relationship Id="rId607" Type="http://schemas.openxmlformats.org/officeDocument/2006/relationships/customXml" Target="../ink/ink10819.xml"/><Relationship Id="rId814" Type="http://schemas.openxmlformats.org/officeDocument/2006/relationships/image" Target="../media/image9415.png"/><Relationship Id="rId246" Type="http://schemas.openxmlformats.org/officeDocument/2006/relationships/image" Target="../media/image9138.png"/><Relationship Id="rId453" Type="http://schemas.openxmlformats.org/officeDocument/2006/relationships/customXml" Target="../ink/ink10742.xml"/><Relationship Id="rId660" Type="http://schemas.openxmlformats.org/officeDocument/2006/relationships/image" Target="../media/image9342.png"/><Relationship Id="rId898" Type="http://schemas.openxmlformats.org/officeDocument/2006/relationships/image" Target="../media/image9456.png"/><Relationship Id="rId1083" Type="http://schemas.openxmlformats.org/officeDocument/2006/relationships/customXml" Target="../ink/ink11058.xml"/><Relationship Id="rId106" Type="http://schemas.openxmlformats.org/officeDocument/2006/relationships/image" Target="../media/image6165.png"/><Relationship Id="rId313" Type="http://schemas.openxmlformats.org/officeDocument/2006/relationships/customXml" Target="../ink/ink10672.xml"/><Relationship Id="rId758" Type="http://schemas.openxmlformats.org/officeDocument/2006/relationships/image" Target="../media/image9389.png"/><Relationship Id="rId965" Type="http://schemas.openxmlformats.org/officeDocument/2006/relationships/image" Target="../media/image9489.png"/><Relationship Id="rId1150" Type="http://schemas.openxmlformats.org/officeDocument/2006/relationships/image" Target="../media/image9575.png"/><Relationship Id="rId10" Type="http://schemas.openxmlformats.org/officeDocument/2006/relationships/customXml" Target="../ink/ink10520.xml"/><Relationship Id="rId94" Type="http://schemas.openxmlformats.org/officeDocument/2006/relationships/image" Target="../media/image6159.png"/><Relationship Id="rId397" Type="http://schemas.openxmlformats.org/officeDocument/2006/relationships/customXml" Target="../ink/ink10714.xml"/><Relationship Id="rId520" Type="http://schemas.openxmlformats.org/officeDocument/2006/relationships/image" Target="../media/image9272.png"/><Relationship Id="rId618" Type="http://schemas.openxmlformats.org/officeDocument/2006/relationships/image" Target="../media/image9321.png"/><Relationship Id="rId825" Type="http://schemas.openxmlformats.org/officeDocument/2006/relationships/customXml" Target="../ink/ink10928.xml"/><Relationship Id="rId257" Type="http://schemas.openxmlformats.org/officeDocument/2006/relationships/customXml" Target="../ink/ink10644.xml"/><Relationship Id="rId464" Type="http://schemas.openxmlformats.org/officeDocument/2006/relationships/image" Target="../media/image9244.png"/><Relationship Id="rId1010" Type="http://schemas.openxmlformats.org/officeDocument/2006/relationships/customXml" Target="../ink/ink11021.xml"/><Relationship Id="rId1094" Type="http://schemas.openxmlformats.org/officeDocument/2006/relationships/image" Target="../media/image9550.png"/><Relationship Id="rId1108" Type="http://schemas.openxmlformats.org/officeDocument/2006/relationships/image" Target="../media/image9556.png"/><Relationship Id="rId117" Type="http://schemas.openxmlformats.org/officeDocument/2006/relationships/customXml" Target="../ink/ink10574.xml"/><Relationship Id="rId671" Type="http://schemas.openxmlformats.org/officeDocument/2006/relationships/customXml" Target="../ink/ink10851.xml"/><Relationship Id="rId769" Type="http://schemas.openxmlformats.org/officeDocument/2006/relationships/customXml" Target="../ink/ink10900.xml"/><Relationship Id="rId976" Type="http://schemas.openxmlformats.org/officeDocument/2006/relationships/customXml" Target="../ink/ink11004.xml"/><Relationship Id="rId324" Type="http://schemas.openxmlformats.org/officeDocument/2006/relationships/image" Target="../media/image9177.png"/><Relationship Id="rId531" Type="http://schemas.openxmlformats.org/officeDocument/2006/relationships/customXml" Target="../ink/ink10781.xml"/><Relationship Id="rId629" Type="http://schemas.openxmlformats.org/officeDocument/2006/relationships/customXml" Target="../ink/ink10830.xml"/><Relationship Id="rId1161" Type="http://schemas.openxmlformats.org/officeDocument/2006/relationships/customXml" Target="../ink/ink11097.xml"/><Relationship Id="rId836" Type="http://schemas.openxmlformats.org/officeDocument/2006/relationships/image" Target="../media/image2962.png"/><Relationship Id="rId1021" Type="http://schemas.openxmlformats.org/officeDocument/2006/relationships/image" Target="../media/image9516.png"/><Relationship Id="rId1119" Type="http://schemas.openxmlformats.org/officeDocument/2006/relationships/customXml" Target="../ink/ink11076.xml"/><Relationship Id="rId903" Type="http://schemas.openxmlformats.org/officeDocument/2006/relationships/customXml" Target="../ink/ink10967.xml"/><Relationship Id="rId32" Type="http://schemas.openxmlformats.org/officeDocument/2006/relationships/customXml" Target="../ink/ink10531.xml"/><Relationship Id="rId181" Type="http://schemas.openxmlformats.org/officeDocument/2006/relationships/customXml" Target="../ink/ink10606.xml"/><Relationship Id="rId279" Type="http://schemas.openxmlformats.org/officeDocument/2006/relationships/customXml" Target="../ink/ink10655.xml"/><Relationship Id="rId486" Type="http://schemas.openxmlformats.org/officeDocument/2006/relationships/image" Target="../media/image9255.png"/><Relationship Id="rId693" Type="http://schemas.openxmlformats.org/officeDocument/2006/relationships/customXml" Target="../ink/ink10862.xml"/><Relationship Id="rId139" Type="http://schemas.openxmlformats.org/officeDocument/2006/relationships/customXml" Target="../ink/ink10585.xml"/><Relationship Id="rId346" Type="http://schemas.openxmlformats.org/officeDocument/2006/relationships/image" Target="../media/image9188.png"/><Relationship Id="rId553" Type="http://schemas.openxmlformats.org/officeDocument/2006/relationships/customXml" Target="../ink/ink10792.xml"/><Relationship Id="rId760" Type="http://schemas.openxmlformats.org/officeDocument/2006/relationships/image" Target="../media/image9390.png"/><Relationship Id="rId998" Type="http://schemas.openxmlformats.org/officeDocument/2006/relationships/customXml" Target="../ink/ink11015.xml"/><Relationship Id="rId1183" Type="http://schemas.openxmlformats.org/officeDocument/2006/relationships/customXml" Target="../ink/ink11108.xml"/><Relationship Id="rId206" Type="http://schemas.openxmlformats.org/officeDocument/2006/relationships/image" Target="../media/image9118.png"/><Relationship Id="rId413" Type="http://schemas.openxmlformats.org/officeDocument/2006/relationships/customXml" Target="../ink/ink10722.xml"/><Relationship Id="rId858" Type="http://schemas.openxmlformats.org/officeDocument/2006/relationships/image" Target="../media/image9436.png"/><Relationship Id="rId1043" Type="http://schemas.openxmlformats.org/officeDocument/2006/relationships/customXml" Target="../ink/ink11038.xml"/><Relationship Id="rId620" Type="http://schemas.openxmlformats.org/officeDocument/2006/relationships/image" Target="../media/image9322.png"/><Relationship Id="rId718" Type="http://schemas.openxmlformats.org/officeDocument/2006/relationships/image" Target="../media/image9371.png"/><Relationship Id="rId925" Type="http://schemas.openxmlformats.org/officeDocument/2006/relationships/customXml" Target="../ink/ink10978.xml"/><Relationship Id="rId1110" Type="http://schemas.openxmlformats.org/officeDocument/2006/relationships/image" Target="../media/image9557.png"/><Relationship Id="rId1208" Type="http://schemas.openxmlformats.org/officeDocument/2006/relationships/image" Target="../media/image9604.png"/><Relationship Id="rId54" Type="http://schemas.openxmlformats.org/officeDocument/2006/relationships/customXml" Target="../ink/ink10542.xml"/><Relationship Id="rId270" Type="http://schemas.openxmlformats.org/officeDocument/2006/relationships/image" Target="../media/image9150.png"/><Relationship Id="rId130" Type="http://schemas.openxmlformats.org/officeDocument/2006/relationships/image" Target="../media/image9080.png"/><Relationship Id="rId368" Type="http://schemas.openxmlformats.org/officeDocument/2006/relationships/image" Target="../media/image9199.png"/><Relationship Id="rId575" Type="http://schemas.openxmlformats.org/officeDocument/2006/relationships/customXml" Target="../ink/ink10803.xml"/><Relationship Id="rId782" Type="http://schemas.openxmlformats.org/officeDocument/2006/relationships/image" Target="../media/image2548.png"/><Relationship Id="rId228" Type="http://schemas.openxmlformats.org/officeDocument/2006/relationships/image" Target="../media/image9129.png"/><Relationship Id="rId435" Type="http://schemas.openxmlformats.org/officeDocument/2006/relationships/customXml" Target="../ink/ink10733.xml"/><Relationship Id="rId642" Type="http://schemas.openxmlformats.org/officeDocument/2006/relationships/image" Target="../media/image9333.png"/><Relationship Id="rId1065" Type="http://schemas.openxmlformats.org/officeDocument/2006/relationships/customXml" Target="../ink/ink11049.xml"/><Relationship Id="rId502" Type="http://schemas.openxmlformats.org/officeDocument/2006/relationships/image" Target="../media/image9263.png"/><Relationship Id="rId947" Type="http://schemas.openxmlformats.org/officeDocument/2006/relationships/image" Target="../media/image9480.png"/><Relationship Id="rId1132" Type="http://schemas.openxmlformats.org/officeDocument/2006/relationships/image" Target="../media/image9567.png"/><Relationship Id="rId76" Type="http://schemas.openxmlformats.org/officeDocument/2006/relationships/customXml" Target="../ink/ink10553.xml"/><Relationship Id="rId807" Type="http://schemas.openxmlformats.org/officeDocument/2006/relationships/customXml" Target="../ink/ink10919.xml"/><Relationship Id="rId292" Type="http://schemas.openxmlformats.org/officeDocument/2006/relationships/image" Target="../media/image9161.png"/><Relationship Id="rId597" Type="http://schemas.openxmlformats.org/officeDocument/2006/relationships/customXml" Target="../ink/ink10814.xml"/><Relationship Id="rId152" Type="http://schemas.openxmlformats.org/officeDocument/2006/relationships/image" Target="../media/image9091.png"/><Relationship Id="rId457" Type="http://schemas.openxmlformats.org/officeDocument/2006/relationships/customXml" Target="../ink/ink10744.xml"/><Relationship Id="rId1087" Type="http://schemas.openxmlformats.org/officeDocument/2006/relationships/customXml" Target="../ink/ink11060.xml"/><Relationship Id="rId664" Type="http://schemas.openxmlformats.org/officeDocument/2006/relationships/image" Target="../media/image9344.png"/><Relationship Id="rId871" Type="http://schemas.openxmlformats.org/officeDocument/2006/relationships/customXml" Target="../ink/ink10951.xml"/><Relationship Id="rId969" Type="http://schemas.openxmlformats.org/officeDocument/2006/relationships/image" Target="../media/image9491.png"/><Relationship Id="rId317" Type="http://schemas.openxmlformats.org/officeDocument/2006/relationships/customXml" Target="../ink/ink10674.xml"/><Relationship Id="rId524" Type="http://schemas.openxmlformats.org/officeDocument/2006/relationships/image" Target="../media/image9274.png"/><Relationship Id="rId731" Type="http://schemas.openxmlformats.org/officeDocument/2006/relationships/customXml" Target="../ink/ink10881.xml"/><Relationship Id="rId1154" Type="http://schemas.openxmlformats.org/officeDocument/2006/relationships/image" Target="../media/image9577.png"/><Relationship Id="rId98" Type="http://schemas.openxmlformats.org/officeDocument/2006/relationships/image" Target="../media/image6161.png"/><Relationship Id="rId829" Type="http://schemas.openxmlformats.org/officeDocument/2006/relationships/customXml" Target="../ink/ink10930.xml"/><Relationship Id="rId1014" Type="http://schemas.openxmlformats.org/officeDocument/2006/relationships/customXml" Target="../ink/ink11023.xml"/><Relationship Id="rId25" Type="http://schemas.openxmlformats.org/officeDocument/2006/relationships/image" Target="../media/image6125.png"/><Relationship Id="rId174" Type="http://schemas.openxmlformats.org/officeDocument/2006/relationships/image" Target="../media/image9102.png"/><Relationship Id="rId381" Type="http://schemas.openxmlformats.org/officeDocument/2006/relationships/customXml" Target="../ink/ink10706.xml"/><Relationship Id="rId241" Type="http://schemas.openxmlformats.org/officeDocument/2006/relationships/customXml" Target="../ink/ink10636.xml"/><Relationship Id="rId479" Type="http://schemas.openxmlformats.org/officeDocument/2006/relationships/customXml" Target="../ink/ink10755.xml"/><Relationship Id="rId686" Type="http://schemas.openxmlformats.org/officeDocument/2006/relationships/image" Target="../media/image9355.png"/><Relationship Id="rId893" Type="http://schemas.openxmlformats.org/officeDocument/2006/relationships/customXml" Target="../ink/ink10962.xml"/><Relationship Id="rId339" Type="http://schemas.openxmlformats.org/officeDocument/2006/relationships/customXml" Target="../ink/ink10685.xml"/><Relationship Id="rId546" Type="http://schemas.openxmlformats.org/officeDocument/2006/relationships/image" Target="../media/image9285.png"/><Relationship Id="rId753" Type="http://schemas.openxmlformats.org/officeDocument/2006/relationships/customXml" Target="../ink/ink10892.xml"/><Relationship Id="rId1176" Type="http://schemas.openxmlformats.org/officeDocument/2006/relationships/image" Target="../media/image9588.png"/><Relationship Id="rId101" Type="http://schemas.openxmlformats.org/officeDocument/2006/relationships/customXml" Target="../ink/ink10566.xml"/><Relationship Id="rId406" Type="http://schemas.openxmlformats.org/officeDocument/2006/relationships/image" Target="../media/image9217.png"/><Relationship Id="rId960" Type="http://schemas.openxmlformats.org/officeDocument/2006/relationships/customXml" Target="../ink/ink10996.xml"/><Relationship Id="rId1036" Type="http://schemas.openxmlformats.org/officeDocument/2006/relationships/customXml" Target="../ink/ink11034.xml"/><Relationship Id="rId613" Type="http://schemas.openxmlformats.org/officeDocument/2006/relationships/customXml" Target="../ink/ink10822.xml"/><Relationship Id="rId820" Type="http://schemas.openxmlformats.org/officeDocument/2006/relationships/image" Target="../media/image9418.png"/><Relationship Id="rId918" Type="http://schemas.openxmlformats.org/officeDocument/2006/relationships/image" Target="../media/image9466.png"/><Relationship Id="rId1103" Type="http://schemas.openxmlformats.org/officeDocument/2006/relationships/customXml" Target="../ink/ink11068.xml"/><Relationship Id="rId47" Type="http://schemas.openxmlformats.org/officeDocument/2006/relationships/image" Target="../media/image6136.png"/><Relationship Id="rId196" Type="http://schemas.openxmlformats.org/officeDocument/2006/relationships/image" Target="../media/image9113.png"/><Relationship Id="rId263" Type="http://schemas.openxmlformats.org/officeDocument/2006/relationships/customXml" Target="../ink/ink10647.xml"/><Relationship Id="rId470" Type="http://schemas.openxmlformats.org/officeDocument/2006/relationships/image" Target="../media/image9247.png"/><Relationship Id="rId123" Type="http://schemas.openxmlformats.org/officeDocument/2006/relationships/customXml" Target="../ink/ink10577.xml"/><Relationship Id="rId330" Type="http://schemas.openxmlformats.org/officeDocument/2006/relationships/image" Target="../media/image9180.png"/><Relationship Id="rId568" Type="http://schemas.openxmlformats.org/officeDocument/2006/relationships/image" Target="../media/image9296.png"/><Relationship Id="rId775" Type="http://schemas.openxmlformats.org/officeDocument/2006/relationships/customXml" Target="../ink/ink10903.xml"/><Relationship Id="rId982" Type="http://schemas.openxmlformats.org/officeDocument/2006/relationships/customXml" Target="../ink/ink11007.xml"/><Relationship Id="rId1198" Type="http://schemas.openxmlformats.org/officeDocument/2006/relationships/image" Target="../media/image9599.png"/><Relationship Id="rId428" Type="http://schemas.openxmlformats.org/officeDocument/2006/relationships/image" Target="../media/image9228.png"/><Relationship Id="rId635" Type="http://schemas.openxmlformats.org/officeDocument/2006/relationships/customXml" Target="../ink/ink10833.xml"/><Relationship Id="rId842" Type="http://schemas.openxmlformats.org/officeDocument/2006/relationships/image" Target="../media/image9428.png"/><Relationship Id="rId1058" Type="http://schemas.openxmlformats.org/officeDocument/2006/relationships/image" Target="../media/image9534.png"/><Relationship Id="rId702" Type="http://schemas.openxmlformats.org/officeDocument/2006/relationships/image" Target="../media/image9363.png"/><Relationship Id="rId1125" Type="http://schemas.openxmlformats.org/officeDocument/2006/relationships/customXml" Target="../ink/ink11079.xml"/><Relationship Id="rId69" Type="http://schemas.openxmlformats.org/officeDocument/2006/relationships/image" Target="../media/image6147.png"/><Relationship Id="rId285" Type="http://schemas.openxmlformats.org/officeDocument/2006/relationships/customXml" Target="../ink/ink10658.xml"/><Relationship Id="rId492" Type="http://schemas.openxmlformats.org/officeDocument/2006/relationships/image" Target="../media/image9258.png"/><Relationship Id="rId797" Type="http://schemas.openxmlformats.org/officeDocument/2006/relationships/customXml" Target="../ink/ink10914.xml"/><Relationship Id="rId145" Type="http://schemas.openxmlformats.org/officeDocument/2006/relationships/customXml" Target="../ink/ink10588.xml"/><Relationship Id="rId352" Type="http://schemas.openxmlformats.org/officeDocument/2006/relationships/image" Target="../media/image9191.png"/><Relationship Id="rId212" Type="http://schemas.openxmlformats.org/officeDocument/2006/relationships/image" Target="../media/image9121.png"/><Relationship Id="rId657" Type="http://schemas.openxmlformats.org/officeDocument/2006/relationships/customXml" Target="../ink/ink10844.xml"/><Relationship Id="rId864" Type="http://schemas.openxmlformats.org/officeDocument/2006/relationships/image" Target="../media/image9439.png"/><Relationship Id="rId517" Type="http://schemas.openxmlformats.org/officeDocument/2006/relationships/customXml" Target="../ink/ink10774.xml"/><Relationship Id="rId724" Type="http://schemas.openxmlformats.org/officeDocument/2006/relationships/image" Target="../media/image9374.png"/><Relationship Id="rId931" Type="http://schemas.openxmlformats.org/officeDocument/2006/relationships/customXml" Target="../ink/ink10981.xml"/><Relationship Id="rId1147" Type="http://schemas.openxmlformats.org/officeDocument/2006/relationships/customXml" Target="../ink/ink11090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31.png"/><Relationship Id="rId18" Type="http://schemas.openxmlformats.org/officeDocument/2006/relationships/customXml" Target="../ink/ink11129.xml"/><Relationship Id="rId26" Type="http://schemas.openxmlformats.org/officeDocument/2006/relationships/customXml" Target="../ink/ink11133.xml"/><Relationship Id="rId39" Type="http://schemas.openxmlformats.org/officeDocument/2006/relationships/image" Target="../media/image9618.png"/><Relationship Id="rId21" Type="http://schemas.openxmlformats.org/officeDocument/2006/relationships/image" Target="../media/image9609.png"/><Relationship Id="rId34" Type="http://schemas.openxmlformats.org/officeDocument/2006/relationships/customXml" Target="../ink/ink11137.xml"/><Relationship Id="rId42" Type="http://schemas.openxmlformats.org/officeDocument/2006/relationships/customXml" Target="../ink/ink11141.xml"/><Relationship Id="rId47" Type="http://schemas.openxmlformats.org/officeDocument/2006/relationships/image" Target="../media/image9622.png"/><Relationship Id="rId50" Type="http://schemas.openxmlformats.org/officeDocument/2006/relationships/customXml" Target="../ink/ink11145.xml"/><Relationship Id="rId55" Type="http://schemas.openxmlformats.org/officeDocument/2006/relationships/image" Target="../media/image9626.png"/><Relationship Id="rId7" Type="http://schemas.openxmlformats.org/officeDocument/2006/relationships/image" Target="../media/image4828.png"/><Relationship Id="rId2" Type="http://schemas.openxmlformats.org/officeDocument/2006/relationships/customXml" Target="../ink/ink11121.xml"/><Relationship Id="rId16" Type="http://schemas.openxmlformats.org/officeDocument/2006/relationships/customXml" Target="../ink/ink11128.xml"/><Relationship Id="rId29" Type="http://schemas.openxmlformats.org/officeDocument/2006/relationships/image" Target="../media/image9613.png"/><Relationship Id="rId11" Type="http://schemas.openxmlformats.org/officeDocument/2006/relationships/image" Target="../media/image4830.png"/><Relationship Id="rId24" Type="http://schemas.openxmlformats.org/officeDocument/2006/relationships/customXml" Target="../ink/ink11132.xml"/><Relationship Id="rId32" Type="http://schemas.openxmlformats.org/officeDocument/2006/relationships/customXml" Target="../ink/ink11136.xml"/><Relationship Id="rId37" Type="http://schemas.openxmlformats.org/officeDocument/2006/relationships/image" Target="../media/image9617.png"/><Relationship Id="rId40" Type="http://schemas.openxmlformats.org/officeDocument/2006/relationships/customXml" Target="../ink/ink11140.xml"/><Relationship Id="rId45" Type="http://schemas.openxmlformats.org/officeDocument/2006/relationships/image" Target="../media/image9621.png"/><Relationship Id="rId53" Type="http://schemas.openxmlformats.org/officeDocument/2006/relationships/image" Target="../media/image9625.png"/><Relationship Id="rId5" Type="http://schemas.openxmlformats.org/officeDocument/2006/relationships/image" Target="../media/image4827.png"/><Relationship Id="rId10" Type="http://schemas.openxmlformats.org/officeDocument/2006/relationships/customXml" Target="../ink/ink11125.xml"/><Relationship Id="rId19" Type="http://schemas.openxmlformats.org/officeDocument/2006/relationships/image" Target="../media/image9608.png"/><Relationship Id="rId31" Type="http://schemas.openxmlformats.org/officeDocument/2006/relationships/image" Target="../media/image9614.png"/><Relationship Id="rId44" Type="http://schemas.openxmlformats.org/officeDocument/2006/relationships/customXml" Target="../ink/ink11142.xml"/><Relationship Id="rId52" Type="http://schemas.openxmlformats.org/officeDocument/2006/relationships/customXml" Target="../ink/ink11146.xml"/><Relationship Id="rId4" Type="http://schemas.openxmlformats.org/officeDocument/2006/relationships/customXml" Target="../ink/ink11122.xml"/><Relationship Id="rId9" Type="http://schemas.openxmlformats.org/officeDocument/2006/relationships/image" Target="../media/image4829.png"/><Relationship Id="rId14" Type="http://schemas.openxmlformats.org/officeDocument/2006/relationships/customXml" Target="../ink/ink11127.xml"/><Relationship Id="rId22" Type="http://schemas.openxmlformats.org/officeDocument/2006/relationships/customXml" Target="../ink/ink11131.xml"/><Relationship Id="rId27" Type="http://schemas.openxmlformats.org/officeDocument/2006/relationships/image" Target="../media/image9612.png"/><Relationship Id="rId30" Type="http://schemas.openxmlformats.org/officeDocument/2006/relationships/customXml" Target="../ink/ink11135.xml"/><Relationship Id="rId35" Type="http://schemas.openxmlformats.org/officeDocument/2006/relationships/image" Target="../media/image9616.png"/><Relationship Id="rId43" Type="http://schemas.openxmlformats.org/officeDocument/2006/relationships/image" Target="../media/image9620.png"/><Relationship Id="rId48" Type="http://schemas.openxmlformats.org/officeDocument/2006/relationships/customXml" Target="../ink/ink11144.xml"/><Relationship Id="rId8" Type="http://schemas.openxmlformats.org/officeDocument/2006/relationships/customXml" Target="../ink/ink11124.xml"/><Relationship Id="rId51" Type="http://schemas.openxmlformats.org/officeDocument/2006/relationships/image" Target="../media/image9624.png"/><Relationship Id="rId3" Type="http://schemas.openxmlformats.org/officeDocument/2006/relationships/image" Target="../media/image9605.png"/><Relationship Id="rId12" Type="http://schemas.openxmlformats.org/officeDocument/2006/relationships/customXml" Target="../ink/ink11126.xml"/><Relationship Id="rId17" Type="http://schemas.openxmlformats.org/officeDocument/2006/relationships/image" Target="../media/image9607.png"/><Relationship Id="rId25" Type="http://schemas.openxmlformats.org/officeDocument/2006/relationships/image" Target="../media/image9611.png"/><Relationship Id="rId33" Type="http://schemas.openxmlformats.org/officeDocument/2006/relationships/image" Target="../media/image9615.png"/><Relationship Id="rId38" Type="http://schemas.openxmlformats.org/officeDocument/2006/relationships/customXml" Target="../ink/ink11139.xml"/><Relationship Id="rId46" Type="http://schemas.openxmlformats.org/officeDocument/2006/relationships/customXml" Target="../ink/ink11143.xml"/><Relationship Id="rId20" Type="http://schemas.openxmlformats.org/officeDocument/2006/relationships/customXml" Target="../ink/ink11130.xml"/><Relationship Id="rId41" Type="http://schemas.openxmlformats.org/officeDocument/2006/relationships/image" Target="../media/image9619.png"/><Relationship Id="rId54" Type="http://schemas.openxmlformats.org/officeDocument/2006/relationships/customXml" Target="../ink/ink111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123.xml"/><Relationship Id="rId15" Type="http://schemas.openxmlformats.org/officeDocument/2006/relationships/image" Target="../media/image9606.png"/><Relationship Id="rId23" Type="http://schemas.openxmlformats.org/officeDocument/2006/relationships/image" Target="../media/image9610.png"/><Relationship Id="rId28" Type="http://schemas.openxmlformats.org/officeDocument/2006/relationships/customXml" Target="../ink/ink11134.xml"/><Relationship Id="rId36" Type="http://schemas.openxmlformats.org/officeDocument/2006/relationships/customXml" Target="../ink/ink11138.xml"/><Relationship Id="rId49" Type="http://schemas.openxmlformats.org/officeDocument/2006/relationships/image" Target="../media/image96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59" Type="http://schemas.openxmlformats.org/officeDocument/2006/relationships/customXml" Target="../ink/ink1178.xml"/><Relationship Id="rId324" Type="http://schemas.openxmlformats.org/officeDocument/2006/relationships/image" Target="../media/image1553.png"/><Relationship Id="rId366" Type="http://schemas.openxmlformats.org/officeDocument/2006/relationships/image" Target="../media/image1574.png"/><Relationship Id="rId531" Type="http://schemas.openxmlformats.org/officeDocument/2006/relationships/customXml" Target="../ink/ink1324.xml"/><Relationship Id="rId629" Type="http://schemas.openxmlformats.org/officeDocument/2006/relationships/customXml" Target="../ink/ink1363.xml"/><Relationship Id="rId170" Type="http://schemas.openxmlformats.org/officeDocument/2006/relationships/image" Target="../media/image1476.png"/><Relationship Id="rId226" Type="http://schemas.openxmlformats.org/officeDocument/2006/relationships/image" Target="../media/image1504.png"/><Relationship Id="rId433" Type="http://schemas.openxmlformats.org/officeDocument/2006/relationships/customXml" Target="../ink/ink1279.xml"/><Relationship Id="rId475" Type="http://schemas.openxmlformats.org/officeDocument/2006/relationships/customXml" Target="../ink/ink1296.xml"/><Relationship Id="rId640" Type="http://schemas.openxmlformats.org/officeDocument/2006/relationships/image" Target="../media/image1158.png"/><Relationship Id="rId335" Type="http://schemas.openxmlformats.org/officeDocument/2006/relationships/customXml" Target="../ink/ink1230.xml"/><Relationship Id="rId377" Type="http://schemas.openxmlformats.org/officeDocument/2006/relationships/customXml" Target="../ink/ink1251.xml"/><Relationship Id="rId500" Type="http://schemas.openxmlformats.org/officeDocument/2006/relationships/image" Target="../media/image1641.png"/><Relationship Id="rId542" Type="http://schemas.openxmlformats.org/officeDocument/2006/relationships/image" Target="../media/image1662.png"/><Relationship Id="rId584" Type="http://schemas.openxmlformats.org/officeDocument/2006/relationships/image" Target="../media/image1683.png"/><Relationship Id="rId5" Type="http://schemas.openxmlformats.org/officeDocument/2006/relationships/customXml" Target="../ink/ink1166.xml"/><Relationship Id="rId181" Type="http://schemas.openxmlformats.org/officeDocument/2006/relationships/customXml" Target="../ink/ink1189.xml"/><Relationship Id="rId402" Type="http://schemas.openxmlformats.org/officeDocument/2006/relationships/image" Target="../media/image1592.png"/><Relationship Id="rId444" Type="http://schemas.openxmlformats.org/officeDocument/2006/relationships/image" Target="../media/image1613.png"/><Relationship Id="rId486" Type="http://schemas.openxmlformats.org/officeDocument/2006/relationships/image" Target="../media/image1634.png"/><Relationship Id="rId346" Type="http://schemas.openxmlformats.org/officeDocument/2006/relationships/image" Target="../media/image1564.png"/><Relationship Id="rId388" Type="http://schemas.openxmlformats.org/officeDocument/2006/relationships/image" Target="../media/image1585.png"/><Relationship Id="rId511" Type="http://schemas.openxmlformats.org/officeDocument/2006/relationships/customXml" Target="../ink/ink1314.xml"/><Relationship Id="rId553" Type="http://schemas.openxmlformats.org/officeDocument/2006/relationships/customXml" Target="../ink/ink1335.xml"/><Relationship Id="rId609" Type="http://schemas.openxmlformats.org/officeDocument/2006/relationships/customXml" Target="../ink/ink1353.xml"/><Relationship Id="rId150" Type="http://schemas.openxmlformats.org/officeDocument/2006/relationships/image" Target="../media/image1466.png"/><Relationship Id="rId192" Type="http://schemas.openxmlformats.org/officeDocument/2006/relationships/image" Target="../media/image1487.png"/><Relationship Id="rId206" Type="http://schemas.openxmlformats.org/officeDocument/2006/relationships/image" Target="../media/image1494.png"/><Relationship Id="rId413" Type="http://schemas.openxmlformats.org/officeDocument/2006/relationships/customXml" Target="../ink/ink1269.xml"/><Relationship Id="rId595" Type="http://schemas.openxmlformats.org/officeDocument/2006/relationships/customXml" Target="../ink/ink1346.xml"/><Relationship Id="rId497" Type="http://schemas.openxmlformats.org/officeDocument/2006/relationships/customXml" Target="../ink/ink1307.xml"/><Relationship Id="rId620" Type="http://schemas.openxmlformats.org/officeDocument/2006/relationships/image" Target="../media/image1148.png"/><Relationship Id="rId315" Type="http://schemas.openxmlformats.org/officeDocument/2006/relationships/customXml" Target="../ink/ink1220.xml"/><Relationship Id="rId357" Type="http://schemas.openxmlformats.org/officeDocument/2006/relationships/customXml" Target="../ink/ink1241.xml"/><Relationship Id="rId522" Type="http://schemas.openxmlformats.org/officeDocument/2006/relationships/image" Target="../media/image1652.png"/><Relationship Id="rId161" Type="http://schemas.openxmlformats.org/officeDocument/2006/relationships/customXml" Target="../ink/ink1179.xml"/><Relationship Id="rId217" Type="http://schemas.openxmlformats.org/officeDocument/2006/relationships/customXml" Target="../ink/ink1207.xml"/><Relationship Id="rId399" Type="http://schemas.openxmlformats.org/officeDocument/2006/relationships/customXml" Target="../ink/ink1262.xml"/><Relationship Id="rId424" Type="http://schemas.openxmlformats.org/officeDocument/2006/relationships/image" Target="../media/image1603.png"/><Relationship Id="rId466" Type="http://schemas.openxmlformats.org/officeDocument/2006/relationships/image" Target="../media/image1624.png"/><Relationship Id="rId631" Type="http://schemas.openxmlformats.org/officeDocument/2006/relationships/customXml" Target="../ink/ink1364.xml"/><Relationship Id="rId326" Type="http://schemas.openxmlformats.org/officeDocument/2006/relationships/image" Target="../media/image1554.png"/><Relationship Id="rId533" Type="http://schemas.openxmlformats.org/officeDocument/2006/relationships/customXml" Target="../ink/ink1325.xml"/><Relationship Id="rId368" Type="http://schemas.openxmlformats.org/officeDocument/2006/relationships/image" Target="../media/image1575.png"/><Relationship Id="rId172" Type="http://schemas.openxmlformats.org/officeDocument/2006/relationships/image" Target="../media/image1477.png"/><Relationship Id="rId228" Type="http://schemas.openxmlformats.org/officeDocument/2006/relationships/image" Target="../media/image1505.png"/><Relationship Id="rId435" Type="http://schemas.openxmlformats.org/officeDocument/2006/relationships/customXml" Target="../ink/ink1280.xml"/><Relationship Id="rId477" Type="http://schemas.openxmlformats.org/officeDocument/2006/relationships/customXml" Target="../ink/ink1297.xml"/><Relationship Id="rId600" Type="http://schemas.openxmlformats.org/officeDocument/2006/relationships/image" Target="../media/image1691.png"/><Relationship Id="rId642" Type="http://schemas.openxmlformats.org/officeDocument/2006/relationships/image" Target="../media/image1159.png"/><Relationship Id="rId337" Type="http://schemas.openxmlformats.org/officeDocument/2006/relationships/customXml" Target="../ink/ink1231.xml"/><Relationship Id="rId502" Type="http://schemas.openxmlformats.org/officeDocument/2006/relationships/image" Target="../media/image1642.png"/><Relationship Id="rId379" Type="http://schemas.openxmlformats.org/officeDocument/2006/relationships/customXml" Target="../ink/ink1252.xml"/><Relationship Id="rId544" Type="http://schemas.openxmlformats.org/officeDocument/2006/relationships/image" Target="../media/image1663.png"/><Relationship Id="rId586" Type="http://schemas.openxmlformats.org/officeDocument/2006/relationships/image" Target="../media/image1684.png"/><Relationship Id="rId7" Type="http://schemas.openxmlformats.org/officeDocument/2006/relationships/customXml" Target="../ink/ink1167.xml"/><Relationship Id="rId183" Type="http://schemas.openxmlformats.org/officeDocument/2006/relationships/customXml" Target="../ink/ink1190.xml"/><Relationship Id="rId390" Type="http://schemas.openxmlformats.org/officeDocument/2006/relationships/image" Target="../media/image1586.png"/><Relationship Id="rId404" Type="http://schemas.openxmlformats.org/officeDocument/2006/relationships/image" Target="../media/image1593.png"/><Relationship Id="rId446" Type="http://schemas.openxmlformats.org/officeDocument/2006/relationships/image" Target="../media/image1614.png"/><Relationship Id="rId611" Type="http://schemas.openxmlformats.org/officeDocument/2006/relationships/customXml" Target="../ink/ink1354.xml"/><Relationship Id="rId488" Type="http://schemas.openxmlformats.org/officeDocument/2006/relationships/image" Target="../media/image1635.png"/><Relationship Id="rId348" Type="http://schemas.openxmlformats.org/officeDocument/2006/relationships/image" Target="../media/image1565.png"/><Relationship Id="rId513" Type="http://schemas.openxmlformats.org/officeDocument/2006/relationships/customXml" Target="../ink/ink1315.xml"/><Relationship Id="rId555" Type="http://schemas.openxmlformats.org/officeDocument/2006/relationships/customXml" Target="../ink/ink1336.xml"/><Relationship Id="rId597" Type="http://schemas.openxmlformats.org/officeDocument/2006/relationships/customXml" Target="../ink/ink1347.xml"/><Relationship Id="rId152" Type="http://schemas.openxmlformats.org/officeDocument/2006/relationships/image" Target="../media/image1467.png"/><Relationship Id="rId194" Type="http://schemas.openxmlformats.org/officeDocument/2006/relationships/image" Target="../media/image1488.png"/><Relationship Id="rId208" Type="http://schemas.openxmlformats.org/officeDocument/2006/relationships/image" Target="../media/image1495.png"/><Relationship Id="rId415" Type="http://schemas.openxmlformats.org/officeDocument/2006/relationships/customXml" Target="../ink/ink1270.xml"/><Relationship Id="rId622" Type="http://schemas.openxmlformats.org/officeDocument/2006/relationships/image" Target="../media/image1149.png"/><Relationship Id="rId499" Type="http://schemas.openxmlformats.org/officeDocument/2006/relationships/customXml" Target="../ink/ink1308.xml"/><Relationship Id="rId317" Type="http://schemas.openxmlformats.org/officeDocument/2006/relationships/customXml" Target="../ink/ink1221.xml"/><Relationship Id="rId359" Type="http://schemas.openxmlformats.org/officeDocument/2006/relationships/customXml" Target="../ink/ink1242.xml"/><Relationship Id="rId524" Type="http://schemas.openxmlformats.org/officeDocument/2006/relationships/image" Target="../media/image1653.png"/><Relationship Id="rId163" Type="http://schemas.openxmlformats.org/officeDocument/2006/relationships/customXml" Target="../ink/ink1180.xml"/><Relationship Id="rId219" Type="http://schemas.openxmlformats.org/officeDocument/2006/relationships/customXml" Target="../ink/ink1208.xml"/><Relationship Id="rId370" Type="http://schemas.openxmlformats.org/officeDocument/2006/relationships/image" Target="../media/image1576.png"/><Relationship Id="rId426" Type="http://schemas.openxmlformats.org/officeDocument/2006/relationships/image" Target="../media/image1604.png"/><Relationship Id="rId633" Type="http://schemas.openxmlformats.org/officeDocument/2006/relationships/customXml" Target="../ink/ink1365.xml"/><Relationship Id="rId230" Type="http://schemas.openxmlformats.org/officeDocument/2006/relationships/image" Target="../media/image1506.png"/><Relationship Id="rId468" Type="http://schemas.openxmlformats.org/officeDocument/2006/relationships/image" Target="../media/image1625.png"/><Relationship Id="rId328" Type="http://schemas.openxmlformats.org/officeDocument/2006/relationships/image" Target="../media/image1555.png"/><Relationship Id="rId535" Type="http://schemas.openxmlformats.org/officeDocument/2006/relationships/customXml" Target="../ink/ink1326.xml"/><Relationship Id="rId577" Type="http://schemas.openxmlformats.org/officeDocument/2006/relationships/customXml" Target="../ink/ink1337.xml"/><Relationship Id="rId174" Type="http://schemas.openxmlformats.org/officeDocument/2006/relationships/image" Target="../media/image1478.png"/><Relationship Id="rId381" Type="http://schemas.openxmlformats.org/officeDocument/2006/relationships/customXml" Target="../ink/ink1253.xml"/><Relationship Id="rId602" Type="http://schemas.openxmlformats.org/officeDocument/2006/relationships/image" Target="../media/image1692.png"/><Relationship Id="rId437" Type="http://schemas.openxmlformats.org/officeDocument/2006/relationships/customXml" Target="../ink/ink1281.xml"/><Relationship Id="rId479" Type="http://schemas.openxmlformats.org/officeDocument/2006/relationships/customXml" Target="../ink/ink1298.xml"/><Relationship Id="rId644" Type="http://schemas.openxmlformats.org/officeDocument/2006/relationships/image" Target="../media/image1160.png"/><Relationship Id="rId339" Type="http://schemas.openxmlformats.org/officeDocument/2006/relationships/customXml" Target="../ink/ink1232.xml"/><Relationship Id="rId490" Type="http://schemas.openxmlformats.org/officeDocument/2006/relationships/image" Target="../media/image1636.png"/><Relationship Id="rId504" Type="http://schemas.openxmlformats.org/officeDocument/2006/relationships/image" Target="../media/image1643.png"/><Relationship Id="rId546" Type="http://schemas.openxmlformats.org/officeDocument/2006/relationships/image" Target="../media/image1664.png"/><Relationship Id="rId143" Type="http://schemas.openxmlformats.org/officeDocument/2006/relationships/customXml" Target="../ink/ink1170.xml"/><Relationship Id="rId185" Type="http://schemas.openxmlformats.org/officeDocument/2006/relationships/customXml" Target="../ink/ink1191.xml"/><Relationship Id="rId350" Type="http://schemas.openxmlformats.org/officeDocument/2006/relationships/image" Target="../media/image1566.png"/><Relationship Id="rId406" Type="http://schemas.openxmlformats.org/officeDocument/2006/relationships/image" Target="../media/image1594.png"/><Relationship Id="rId588" Type="http://schemas.openxmlformats.org/officeDocument/2006/relationships/image" Target="../media/image1685.png"/><Relationship Id="rId9" Type="http://schemas.openxmlformats.org/officeDocument/2006/relationships/customXml" Target="../ink/ink1168.xml"/><Relationship Id="rId210" Type="http://schemas.openxmlformats.org/officeDocument/2006/relationships/image" Target="../media/image1496.png"/><Relationship Id="rId392" Type="http://schemas.openxmlformats.org/officeDocument/2006/relationships/image" Target="../media/image1587.png"/><Relationship Id="rId448" Type="http://schemas.openxmlformats.org/officeDocument/2006/relationships/image" Target="../media/image1615.png"/><Relationship Id="rId613" Type="http://schemas.openxmlformats.org/officeDocument/2006/relationships/customXml" Target="../ink/ink1355.xml"/><Relationship Id="rId308" Type="http://schemas.openxmlformats.org/officeDocument/2006/relationships/image" Target="../media/image1545.png"/><Relationship Id="rId515" Type="http://schemas.openxmlformats.org/officeDocument/2006/relationships/customXml" Target="../ink/ink1316.xml"/><Relationship Id="rId154" Type="http://schemas.openxmlformats.org/officeDocument/2006/relationships/image" Target="../media/image1468.png"/><Relationship Id="rId361" Type="http://schemas.openxmlformats.org/officeDocument/2006/relationships/customXml" Target="../ink/ink1243.xml"/><Relationship Id="rId599" Type="http://schemas.openxmlformats.org/officeDocument/2006/relationships/customXml" Target="../ink/ink1348.xml"/><Relationship Id="rId196" Type="http://schemas.openxmlformats.org/officeDocument/2006/relationships/image" Target="../media/image1489.png"/><Relationship Id="rId417" Type="http://schemas.openxmlformats.org/officeDocument/2006/relationships/customXml" Target="../ink/ink1271.xml"/><Relationship Id="rId459" Type="http://schemas.openxmlformats.org/officeDocument/2006/relationships/customXml" Target="../ink/ink1288.xml"/><Relationship Id="rId624" Type="http://schemas.openxmlformats.org/officeDocument/2006/relationships/image" Target="../media/image1150.png"/><Relationship Id="rId221" Type="http://schemas.openxmlformats.org/officeDocument/2006/relationships/customXml" Target="../ink/ink1209.xml"/><Relationship Id="rId319" Type="http://schemas.openxmlformats.org/officeDocument/2006/relationships/customXml" Target="../ink/ink1222.xml"/><Relationship Id="rId470" Type="http://schemas.openxmlformats.org/officeDocument/2006/relationships/image" Target="../media/image1626.png"/><Relationship Id="rId526" Type="http://schemas.openxmlformats.org/officeDocument/2006/relationships/image" Target="../media/image1654.png"/><Relationship Id="rId330" Type="http://schemas.openxmlformats.org/officeDocument/2006/relationships/image" Target="../media/image1556.png"/><Relationship Id="rId165" Type="http://schemas.openxmlformats.org/officeDocument/2006/relationships/customXml" Target="../ink/ink1181.xml"/><Relationship Id="rId372" Type="http://schemas.openxmlformats.org/officeDocument/2006/relationships/image" Target="../media/image1577.png"/><Relationship Id="rId428" Type="http://schemas.openxmlformats.org/officeDocument/2006/relationships/image" Target="../media/image1605.png"/><Relationship Id="rId635" Type="http://schemas.openxmlformats.org/officeDocument/2006/relationships/customXml" Target="../ink/ink1366.xml"/><Relationship Id="rId232" Type="http://schemas.openxmlformats.org/officeDocument/2006/relationships/image" Target="../media/image1507.png"/><Relationship Id="rId481" Type="http://schemas.openxmlformats.org/officeDocument/2006/relationships/customXml" Target="../ink/ink1299.xml"/><Relationship Id="rId537" Type="http://schemas.openxmlformats.org/officeDocument/2006/relationships/customXml" Target="../ink/ink1327.xml"/><Relationship Id="rId579" Type="http://schemas.openxmlformats.org/officeDocument/2006/relationships/customXml" Target="../ink/ink1338.xml"/><Relationship Id="rId176" Type="http://schemas.openxmlformats.org/officeDocument/2006/relationships/image" Target="../media/image1479.png"/><Relationship Id="rId341" Type="http://schemas.openxmlformats.org/officeDocument/2006/relationships/customXml" Target="../ink/ink1233.xml"/><Relationship Id="rId383" Type="http://schemas.openxmlformats.org/officeDocument/2006/relationships/customXml" Target="../ink/ink1254.xml"/><Relationship Id="rId439" Type="http://schemas.openxmlformats.org/officeDocument/2006/relationships/customXml" Target="../ink/ink1282.xml"/><Relationship Id="rId590" Type="http://schemas.openxmlformats.org/officeDocument/2006/relationships/image" Target="../media/image1686.png"/><Relationship Id="rId604" Type="http://schemas.openxmlformats.org/officeDocument/2006/relationships/image" Target="../media/image1693.png"/><Relationship Id="rId646" Type="http://schemas.openxmlformats.org/officeDocument/2006/relationships/image" Target="../media/image1161.png"/><Relationship Id="rId201" Type="http://schemas.openxmlformats.org/officeDocument/2006/relationships/customXml" Target="../ink/ink1199.xml"/><Relationship Id="rId222" Type="http://schemas.openxmlformats.org/officeDocument/2006/relationships/image" Target="../media/image1502.png"/><Relationship Id="rId471" Type="http://schemas.openxmlformats.org/officeDocument/2006/relationships/customXml" Target="../ink/ink1294.xml"/><Relationship Id="rId506" Type="http://schemas.openxmlformats.org/officeDocument/2006/relationships/image" Target="../media/image1644.png"/><Relationship Id="rId310" Type="http://schemas.openxmlformats.org/officeDocument/2006/relationships/image" Target="../media/image1546.png"/><Relationship Id="rId492" Type="http://schemas.openxmlformats.org/officeDocument/2006/relationships/image" Target="../media/image1637.png"/><Relationship Id="rId527" Type="http://schemas.openxmlformats.org/officeDocument/2006/relationships/customXml" Target="../ink/ink1322.xml"/><Relationship Id="rId548" Type="http://schemas.openxmlformats.org/officeDocument/2006/relationships/image" Target="../media/image1665.png"/><Relationship Id="rId145" Type="http://schemas.openxmlformats.org/officeDocument/2006/relationships/customXml" Target="../ink/ink1171.xml"/><Relationship Id="rId166" Type="http://schemas.openxmlformats.org/officeDocument/2006/relationships/image" Target="../media/image1474.png"/><Relationship Id="rId187" Type="http://schemas.openxmlformats.org/officeDocument/2006/relationships/customXml" Target="../ink/ink1192.xml"/><Relationship Id="rId331" Type="http://schemas.openxmlformats.org/officeDocument/2006/relationships/customXml" Target="../ink/ink1228.xml"/><Relationship Id="rId352" Type="http://schemas.openxmlformats.org/officeDocument/2006/relationships/image" Target="../media/image1567.png"/><Relationship Id="rId373" Type="http://schemas.openxmlformats.org/officeDocument/2006/relationships/customXml" Target="../ink/ink1249.xml"/><Relationship Id="rId394" Type="http://schemas.openxmlformats.org/officeDocument/2006/relationships/image" Target="../media/image1588.png"/><Relationship Id="rId408" Type="http://schemas.openxmlformats.org/officeDocument/2006/relationships/image" Target="../media/image1595.png"/><Relationship Id="rId429" Type="http://schemas.openxmlformats.org/officeDocument/2006/relationships/customXml" Target="../ink/ink1277.xml"/><Relationship Id="rId580" Type="http://schemas.openxmlformats.org/officeDocument/2006/relationships/image" Target="../media/image1681.png"/><Relationship Id="rId615" Type="http://schemas.openxmlformats.org/officeDocument/2006/relationships/customXml" Target="../ink/ink1356.xml"/><Relationship Id="rId636" Type="http://schemas.openxmlformats.org/officeDocument/2006/relationships/image" Target="../media/image115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497.png"/><Relationship Id="rId233" Type="http://schemas.openxmlformats.org/officeDocument/2006/relationships/customXml" Target="../ink/ink1215.xml"/><Relationship Id="rId440" Type="http://schemas.openxmlformats.org/officeDocument/2006/relationships/image" Target="../media/image1611.png"/><Relationship Id="rId461" Type="http://schemas.openxmlformats.org/officeDocument/2006/relationships/customXml" Target="../ink/ink1289.xml"/><Relationship Id="rId482" Type="http://schemas.openxmlformats.org/officeDocument/2006/relationships/image" Target="../media/image1632.png"/><Relationship Id="rId517" Type="http://schemas.openxmlformats.org/officeDocument/2006/relationships/customXml" Target="../ink/ink1317.xml"/><Relationship Id="rId538" Type="http://schemas.openxmlformats.org/officeDocument/2006/relationships/image" Target="../media/image1660.png"/><Relationship Id="rId156" Type="http://schemas.openxmlformats.org/officeDocument/2006/relationships/image" Target="../media/image1469.png"/><Relationship Id="rId177" Type="http://schemas.openxmlformats.org/officeDocument/2006/relationships/customXml" Target="../ink/ink1187.xml"/><Relationship Id="rId198" Type="http://schemas.openxmlformats.org/officeDocument/2006/relationships/image" Target="../media/image1490.png"/><Relationship Id="rId321" Type="http://schemas.openxmlformats.org/officeDocument/2006/relationships/customXml" Target="../ink/ink1223.xml"/><Relationship Id="rId342" Type="http://schemas.openxmlformats.org/officeDocument/2006/relationships/image" Target="../media/image1562.png"/><Relationship Id="rId363" Type="http://schemas.openxmlformats.org/officeDocument/2006/relationships/customXml" Target="../ink/ink1244.xml"/><Relationship Id="rId384" Type="http://schemas.openxmlformats.org/officeDocument/2006/relationships/image" Target="../media/image1583.png"/><Relationship Id="rId419" Type="http://schemas.openxmlformats.org/officeDocument/2006/relationships/customXml" Target="../ink/ink1272.xml"/><Relationship Id="rId591" Type="http://schemas.openxmlformats.org/officeDocument/2006/relationships/customXml" Target="../ink/ink1344.xml"/><Relationship Id="rId605" Type="http://schemas.openxmlformats.org/officeDocument/2006/relationships/customXml" Target="../ink/ink1351.xml"/><Relationship Id="rId626" Type="http://schemas.openxmlformats.org/officeDocument/2006/relationships/image" Target="../media/image1151.png"/><Relationship Id="rId202" Type="http://schemas.openxmlformats.org/officeDocument/2006/relationships/image" Target="../media/image1492.png"/><Relationship Id="rId223" Type="http://schemas.openxmlformats.org/officeDocument/2006/relationships/customXml" Target="../ink/ink1210.xml"/><Relationship Id="rId430" Type="http://schemas.openxmlformats.org/officeDocument/2006/relationships/image" Target="../media/image1606.png"/><Relationship Id="rId647" Type="http://schemas.openxmlformats.org/officeDocument/2006/relationships/customXml" Target="../ink/ink1372.xml"/><Relationship Id="rId472" Type="http://schemas.openxmlformats.org/officeDocument/2006/relationships/image" Target="../media/image1627.png"/><Relationship Id="rId493" Type="http://schemas.openxmlformats.org/officeDocument/2006/relationships/customXml" Target="../ink/ink1305.xml"/><Relationship Id="rId507" Type="http://schemas.openxmlformats.org/officeDocument/2006/relationships/customXml" Target="../ink/ink1312.xml"/><Relationship Id="rId528" Type="http://schemas.openxmlformats.org/officeDocument/2006/relationships/image" Target="../media/image1655.png"/><Relationship Id="rId549" Type="http://schemas.openxmlformats.org/officeDocument/2006/relationships/customXml" Target="../ink/ink1333.xml"/><Relationship Id="rId146" Type="http://schemas.openxmlformats.org/officeDocument/2006/relationships/image" Target="../media/image1464.png"/><Relationship Id="rId167" Type="http://schemas.openxmlformats.org/officeDocument/2006/relationships/customXml" Target="../ink/ink1182.xml"/><Relationship Id="rId188" Type="http://schemas.openxmlformats.org/officeDocument/2006/relationships/image" Target="../media/image1485.png"/><Relationship Id="rId311" Type="http://schemas.openxmlformats.org/officeDocument/2006/relationships/customXml" Target="../ink/ink1218.xml"/><Relationship Id="rId332" Type="http://schemas.openxmlformats.org/officeDocument/2006/relationships/image" Target="../media/image1557.png"/><Relationship Id="rId353" Type="http://schemas.openxmlformats.org/officeDocument/2006/relationships/customXml" Target="../ink/ink1239.xml"/><Relationship Id="rId374" Type="http://schemas.openxmlformats.org/officeDocument/2006/relationships/image" Target="../media/image1578.png"/><Relationship Id="rId395" Type="http://schemas.openxmlformats.org/officeDocument/2006/relationships/customXml" Target="../ink/ink1260.xml"/><Relationship Id="rId409" Type="http://schemas.openxmlformats.org/officeDocument/2006/relationships/customXml" Target="../ink/ink1267.xml"/><Relationship Id="rId581" Type="http://schemas.openxmlformats.org/officeDocument/2006/relationships/customXml" Target="../ink/ink1339.xml"/><Relationship Id="rId213" Type="http://schemas.openxmlformats.org/officeDocument/2006/relationships/customXml" Target="../ink/ink1205.xml"/><Relationship Id="rId234" Type="http://schemas.openxmlformats.org/officeDocument/2006/relationships/image" Target="../media/image1508.png"/><Relationship Id="rId420" Type="http://schemas.openxmlformats.org/officeDocument/2006/relationships/image" Target="../media/image1601.png"/><Relationship Id="rId616" Type="http://schemas.openxmlformats.org/officeDocument/2006/relationships/image" Target="../media/image1699.png"/><Relationship Id="rId637" Type="http://schemas.openxmlformats.org/officeDocument/2006/relationships/customXml" Target="../ink/ink1367.xml"/><Relationship Id="rId2" Type="http://schemas.openxmlformats.org/officeDocument/2006/relationships/image" Target="../media/image1.jpeg"/><Relationship Id="rId441" Type="http://schemas.openxmlformats.org/officeDocument/2006/relationships/customXml" Target="../ink/ink1283.xml"/><Relationship Id="rId462" Type="http://schemas.openxmlformats.org/officeDocument/2006/relationships/image" Target="../media/image1622.png"/><Relationship Id="rId483" Type="http://schemas.openxmlformats.org/officeDocument/2006/relationships/customXml" Target="../ink/ink1300.xml"/><Relationship Id="rId518" Type="http://schemas.openxmlformats.org/officeDocument/2006/relationships/image" Target="../media/image1650.png"/><Relationship Id="rId539" Type="http://schemas.openxmlformats.org/officeDocument/2006/relationships/customXml" Target="../ink/ink1328.xml"/><Relationship Id="rId157" Type="http://schemas.openxmlformats.org/officeDocument/2006/relationships/customXml" Target="../ink/ink1177.xml"/><Relationship Id="rId178" Type="http://schemas.openxmlformats.org/officeDocument/2006/relationships/image" Target="../media/image1480.png"/><Relationship Id="rId322" Type="http://schemas.openxmlformats.org/officeDocument/2006/relationships/image" Target="../media/image1552.png"/><Relationship Id="rId343" Type="http://schemas.openxmlformats.org/officeDocument/2006/relationships/customXml" Target="../ink/ink1234.xml"/><Relationship Id="rId364" Type="http://schemas.openxmlformats.org/officeDocument/2006/relationships/image" Target="../media/image1573.png"/><Relationship Id="rId550" Type="http://schemas.openxmlformats.org/officeDocument/2006/relationships/image" Target="../media/image1666.png"/><Relationship Id="rId199" Type="http://schemas.openxmlformats.org/officeDocument/2006/relationships/customXml" Target="../ink/ink1198.xml"/><Relationship Id="rId203" Type="http://schemas.openxmlformats.org/officeDocument/2006/relationships/customXml" Target="../ink/ink1200.xml"/><Relationship Id="rId385" Type="http://schemas.openxmlformats.org/officeDocument/2006/relationships/customXml" Target="../ink/ink1255.xml"/><Relationship Id="rId592" Type="http://schemas.openxmlformats.org/officeDocument/2006/relationships/image" Target="../media/image1687.png"/><Relationship Id="rId606" Type="http://schemas.openxmlformats.org/officeDocument/2006/relationships/image" Target="../media/image1694.png"/><Relationship Id="rId627" Type="http://schemas.openxmlformats.org/officeDocument/2006/relationships/customXml" Target="../ink/ink1362.xml"/><Relationship Id="rId648" Type="http://schemas.openxmlformats.org/officeDocument/2006/relationships/image" Target="../media/image1162.png"/><Relationship Id="rId224" Type="http://schemas.openxmlformats.org/officeDocument/2006/relationships/image" Target="../media/image1503.png"/><Relationship Id="rId410" Type="http://schemas.openxmlformats.org/officeDocument/2006/relationships/image" Target="../media/image1596.png"/><Relationship Id="rId431" Type="http://schemas.openxmlformats.org/officeDocument/2006/relationships/customXml" Target="../ink/ink1278.xml"/><Relationship Id="rId473" Type="http://schemas.openxmlformats.org/officeDocument/2006/relationships/customXml" Target="../ink/ink1295.xml"/><Relationship Id="rId494" Type="http://schemas.openxmlformats.org/officeDocument/2006/relationships/image" Target="../media/image1638.png"/><Relationship Id="rId508" Type="http://schemas.openxmlformats.org/officeDocument/2006/relationships/image" Target="../media/image1645.png"/><Relationship Id="rId529" Type="http://schemas.openxmlformats.org/officeDocument/2006/relationships/customXml" Target="../ink/ink1323.xml"/><Relationship Id="rId147" Type="http://schemas.openxmlformats.org/officeDocument/2006/relationships/customXml" Target="../ink/ink1172.xml"/><Relationship Id="rId168" Type="http://schemas.openxmlformats.org/officeDocument/2006/relationships/image" Target="../media/image1475.png"/><Relationship Id="rId312" Type="http://schemas.openxmlformats.org/officeDocument/2006/relationships/image" Target="../media/image1547.png"/><Relationship Id="rId333" Type="http://schemas.openxmlformats.org/officeDocument/2006/relationships/customXml" Target="../ink/ink1229.xml"/><Relationship Id="rId354" Type="http://schemas.openxmlformats.org/officeDocument/2006/relationships/image" Target="../media/image1568.png"/><Relationship Id="rId540" Type="http://schemas.openxmlformats.org/officeDocument/2006/relationships/image" Target="../media/image1661.png"/><Relationship Id="rId189" Type="http://schemas.openxmlformats.org/officeDocument/2006/relationships/customXml" Target="../ink/ink1193.xml"/><Relationship Id="rId375" Type="http://schemas.openxmlformats.org/officeDocument/2006/relationships/customXml" Target="../ink/ink1250.xml"/><Relationship Id="rId396" Type="http://schemas.openxmlformats.org/officeDocument/2006/relationships/image" Target="../media/image1589.png"/><Relationship Id="rId582" Type="http://schemas.openxmlformats.org/officeDocument/2006/relationships/image" Target="../media/image1682.png"/><Relationship Id="rId617" Type="http://schemas.openxmlformats.org/officeDocument/2006/relationships/customXml" Target="../ink/ink1357.xml"/><Relationship Id="rId638" Type="http://schemas.openxmlformats.org/officeDocument/2006/relationships/image" Target="../media/image1157.png"/><Relationship Id="rId3" Type="http://schemas.openxmlformats.org/officeDocument/2006/relationships/customXml" Target="../ink/ink1165.xml"/><Relationship Id="rId214" Type="http://schemas.openxmlformats.org/officeDocument/2006/relationships/image" Target="../media/image1498.png"/><Relationship Id="rId235" Type="http://schemas.openxmlformats.org/officeDocument/2006/relationships/customXml" Target="../ink/ink1216.xml"/><Relationship Id="rId400" Type="http://schemas.openxmlformats.org/officeDocument/2006/relationships/image" Target="../media/image1591.png"/><Relationship Id="rId421" Type="http://schemas.openxmlformats.org/officeDocument/2006/relationships/customXml" Target="../ink/ink1273.xml"/><Relationship Id="rId442" Type="http://schemas.openxmlformats.org/officeDocument/2006/relationships/image" Target="../media/image1612.png"/><Relationship Id="rId463" Type="http://schemas.openxmlformats.org/officeDocument/2006/relationships/customXml" Target="../ink/ink1290.xml"/><Relationship Id="rId484" Type="http://schemas.openxmlformats.org/officeDocument/2006/relationships/image" Target="../media/image1633.png"/><Relationship Id="rId519" Type="http://schemas.openxmlformats.org/officeDocument/2006/relationships/customXml" Target="../ink/ink1318.xml"/><Relationship Id="rId158" Type="http://schemas.openxmlformats.org/officeDocument/2006/relationships/image" Target="../media/image1470.png"/><Relationship Id="rId323" Type="http://schemas.openxmlformats.org/officeDocument/2006/relationships/customXml" Target="../ink/ink1224.xml"/><Relationship Id="rId344" Type="http://schemas.openxmlformats.org/officeDocument/2006/relationships/image" Target="../media/image1563.png"/><Relationship Id="rId530" Type="http://schemas.openxmlformats.org/officeDocument/2006/relationships/image" Target="../media/image1656.png"/><Relationship Id="rId179" Type="http://schemas.openxmlformats.org/officeDocument/2006/relationships/customXml" Target="../ink/ink1188.xml"/><Relationship Id="rId365" Type="http://schemas.openxmlformats.org/officeDocument/2006/relationships/customXml" Target="../ink/ink1245.xml"/><Relationship Id="rId386" Type="http://schemas.openxmlformats.org/officeDocument/2006/relationships/image" Target="../media/image1584.png"/><Relationship Id="rId551" Type="http://schemas.openxmlformats.org/officeDocument/2006/relationships/customXml" Target="../ink/ink1334.xml"/><Relationship Id="rId593" Type="http://schemas.openxmlformats.org/officeDocument/2006/relationships/customXml" Target="../ink/ink1345.xml"/><Relationship Id="rId607" Type="http://schemas.openxmlformats.org/officeDocument/2006/relationships/customXml" Target="../ink/ink1352.xml"/><Relationship Id="rId628" Type="http://schemas.openxmlformats.org/officeDocument/2006/relationships/image" Target="../media/image1152.png"/><Relationship Id="rId190" Type="http://schemas.openxmlformats.org/officeDocument/2006/relationships/image" Target="../media/image1486.png"/><Relationship Id="rId204" Type="http://schemas.openxmlformats.org/officeDocument/2006/relationships/image" Target="../media/image1493.png"/><Relationship Id="rId225" Type="http://schemas.openxmlformats.org/officeDocument/2006/relationships/customXml" Target="../ink/ink1211.xml"/><Relationship Id="rId411" Type="http://schemas.openxmlformats.org/officeDocument/2006/relationships/customXml" Target="../ink/ink1268.xml"/><Relationship Id="rId432" Type="http://schemas.openxmlformats.org/officeDocument/2006/relationships/image" Target="../media/image1607.png"/><Relationship Id="rId474" Type="http://schemas.openxmlformats.org/officeDocument/2006/relationships/image" Target="../media/image1628.png"/><Relationship Id="rId509" Type="http://schemas.openxmlformats.org/officeDocument/2006/relationships/customXml" Target="../ink/ink1313.xml"/><Relationship Id="rId313" Type="http://schemas.openxmlformats.org/officeDocument/2006/relationships/customXml" Target="../ink/ink1219.xml"/><Relationship Id="rId495" Type="http://schemas.openxmlformats.org/officeDocument/2006/relationships/customXml" Target="../ink/ink1306.xml"/><Relationship Id="rId10" Type="http://schemas.openxmlformats.org/officeDocument/2006/relationships/image" Target="../media/image1145.png"/><Relationship Id="rId148" Type="http://schemas.openxmlformats.org/officeDocument/2006/relationships/image" Target="../media/image1465.png"/><Relationship Id="rId169" Type="http://schemas.openxmlformats.org/officeDocument/2006/relationships/customXml" Target="../ink/ink1183.xml"/><Relationship Id="rId334" Type="http://schemas.openxmlformats.org/officeDocument/2006/relationships/image" Target="../media/image1558.png"/><Relationship Id="rId355" Type="http://schemas.openxmlformats.org/officeDocument/2006/relationships/customXml" Target="../ink/ink1240.xml"/><Relationship Id="rId376" Type="http://schemas.openxmlformats.org/officeDocument/2006/relationships/image" Target="../media/image1579.png"/><Relationship Id="rId397" Type="http://schemas.openxmlformats.org/officeDocument/2006/relationships/customXml" Target="../ink/ink1261.xml"/><Relationship Id="rId520" Type="http://schemas.openxmlformats.org/officeDocument/2006/relationships/image" Target="../media/image1651.png"/><Relationship Id="rId541" Type="http://schemas.openxmlformats.org/officeDocument/2006/relationships/customXml" Target="../ink/ink1329.xml"/><Relationship Id="rId583" Type="http://schemas.openxmlformats.org/officeDocument/2006/relationships/customXml" Target="../ink/ink1340.xml"/><Relationship Id="rId618" Type="http://schemas.openxmlformats.org/officeDocument/2006/relationships/image" Target="../media/image1700.png"/><Relationship Id="rId639" Type="http://schemas.openxmlformats.org/officeDocument/2006/relationships/customXml" Target="../ink/ink1368.xml"/><Relationship Id="rId4" Type="http://schemas.openxmlformats.org/officeDocument/2006/relationships/image" Target="../media/image1142.png"/><Relationship Id="rId180" Type="http://schemas.openxmlformats.org/officeDocument/2006/relationships/image" Target="../media/image1481.png"/><Relationship Id="rId215" Type="http://schemas.openxmlformats.org/officeDocument/2006/relationships/customXml" Target="../ink/ink1206.xml"/><Relationship Id="rId401" Type="http://schemas.openxmlformats.org/officeDocument/2006/relationships/customXml" Target="../ink/ink1263.xml"/><Relationship Id="rId422" Type="http://schemas.openxmlformats.org/officeDocument/2006/relationships/image" Target="../media/image1602.png"/><Relationship Id="rId443" Type="http://schemas.openxmlformats.org/officeDocument/2006/relationships/customXml" Target="../ink/ink1284.xml"/><Relationship Id="rId464" Type="http://schemas.openxmlformats.org/officeDocument/2006/relationships/image" Target="../media/image1623.png"/><Relationship Id="rId485" Type="http://schemas.openxmlformats.org/officeDocument/2006/relationships/customXml" Target="../ink/ink1301.xml"/><Relationship Id="rId345" Type="http://schemas.openxmlformats.org/officeDocument/2006/relationships/customXml" Target="../ink/ink1235.xml"/><Relationship Id="rId387" Type="http://schemas.openxmlformats.org/officeDocument/2006/relationships/customXml" Target="../ink/ink1256.xml"/><Relationship Id="rId510" Type="http://schemas.openxmlformats.org/officeDocument/2006/relationships/image" Target="../media/image1646.png"/><Relationship Id="rId552" Type="http://schemas.openxmlformats.org/officeDocument/2006/relationships/image" Target="../media/image1146.png"/><Relationship Id="rId594" Type="http://schemas.openxmlformats.org/officeDocument/2006/relationships/image" Target="../media/image1688.png"/><Relationship Id="rId608" Type="http://schemas.openxmlformats.org/officeDocument/2006/relationships/image" Target="../media/image1695.png"/><Relationship Id="rId191" Type="http://schemas.openxmlformats.org/officeDocument/2006/relationships/customXml" Target="../ink/ink1194.xml"/><Relationship Id="rId205" Type="http://schemas.openxmlformats.org/officeDocument/2006/relationships/customXml" Target="../ink/ink1201.xml"/><Relationship Id="rId412" Type="http://schemas.openxmlformats.org/officeDocument/2006/relationships/image" Target="../media/image1597.png"/><Relationship Id="rId496" Type="http://schemas.openxmlformats.org/officeDocument/2006/relationships/image" Target="../media/image1639.png"/><Relationship Id="rId11" Type="http://schemas.openxmlformats.org/officeDocument/2006/relationships/customXml" Target="../ink/ink1169.xml"/><Relationship Id="rId149" Type="http://schemas.openxmlformats.org/officeDocument/2006/relationships/customXml" Target="../ink/ink1173.xml"/><Relationship Id="rId314" Type="http://schemas.openxmlformats.org/officeDocument/2006/relationships/image" Target="../media/image1548.png"/><Relationship Id="rId356" Type="http://schemas.openxmlformats.org/officeDocument/2006/relationships/image" Target="../media/image1569.png"/><Relationship Id="rId398" Type="http://schemas.openxmlformats.org/officeDocument/2006/relationships/image" Target="../media/image1590.png"/><Relationship Id="rId521" Type="http://schemas.openxmlformats.org/officeDocument/2006/relationships/customXml" Target="../ink/ink1319.xml"/><Relationship Id="rId619" Type="http://schemas.openxmlformats.org/officeDocument/2006/relationships/customXml" Target="../ink/ink1358.xml"/><Relationship Id="rId160" Type="http://schemas.openxmlformats.org/officeDocument/2006/relationships/image" Target="../media/image1471.png"/><Relationship Id="rId216" Type="http://schemas.openxmlformats.org/officeDocument/2006/relationships/image" Target="../media/image1499.png"/><Relationship Id="rId423" Type="http://schemas.openxmlformats.org/officeDocument/2006/relationships/customXml" Target="../ink/ink1274.xml"/><Relationship Id="rId465" Type="http://schemas.openxmlformats.org/officeDocument/2006/relationships/customXml" Target="../ink/ink1291.xml"/><Relationship Id="rId630" Type="http://schemas.openxmlformats.org/officeDocument/2006/relationships/image" Target="../media/image1153.png"/><Relationship Id="rId325" Type="http://schemas.openxmlformats.org/officeDocument/2006/relationships/customXml" Target="../ink/ink1225.xml"/><Relationship Id="rId367" Type="http://schemas.openxmlformats.org/officeDocument/2006/relationships/customXml" Target="../ink/ink1246.xml"/><Relationship Id="rId532" Type="http://schemas.openxmlformats.org/officeDocument/2006/relationships/image" Target="../media/image1657.png"/><Relationship Id="rId171" Type="http://schemas.openxmlformats.org/officeDocument/2006/relationships/customXml" Target="../ink/ink1184.xml"/><Relationship Id="rId227" Type="http://schemas.openxmlformats.org/officeDocument/2006/relationships/customXml" Target="../ink/ink1212.xml"/><Relationship Id="rId434" Type="http://schemas.openxmlformats.org/officeDocument/2006/relationships/image" Target="../media/image1608.png"/><Relationship Id="rId476" Type="http://schemas.openxmlformats.org/officeDocument/2006/relationships/image" Target="../media/image1629.png"/><Relationship Id="rId641" Type="http://schemas.openxmlformats.org/officeDocument/2006/relationships/customXml" Target="../ink/ink1369.xml"/><Relationship Id="rId336" Type="http://schemas.openxmlformats.org/officeDocument/2006/relationships/image" Target="../media/image1559.png"/><Relationship Id="rId501" Type="http://schemas.openxmlformats.org/officeDocument/2006/relationships/customXml" Target="../ink/ink1309.xml"/><Relationship Id="rId543" Type="http://schemas.openxmlformats.org/officeDocument/2006/relationships/customXml" Target="../ink/ink1330.xml"/><Relationship Id="rId182" Type="http://schemas.openxmlformats.org/officeDocument/2006/relationships/image" Target="../media/image1482.png"/><Relationship Id="rId378" Type="http://schemas.openxmlformats.org/officeDocument/2006/relationships/image" Target="../media/image1580.png"/><Relationship Id="rId403" Type="http://schemas.openxmlformats.org/officeDocument/2006/relationships/customXml" Target="../ink/ink1264.xml"/><Relationship Id="rId585" Type="http://schemas.openxmlformats.org/officeDocument/2006/relationships/customXml" Target="../ink/ink1341.xml"/><Relationship Id="rId6" Type="http://schemas.openxmlformats.org/officeDocument/2006/relationships/image" Target="../media/image1143.png"/><Relationship Id="rId445" Type="http://schemas.openxmlformats.org/officeDocument/2006/relationships/customXml" Target="../ink/ink1285.xml"/><Relationship Id="rId487" Type="http://schemas.openxmlformats.org/officeDocument/2006/relationships/customXml" Target="../ink/ink1302.xml"/><Relationship Id="rId610" Type="http://schemas.openxmlformats.org/officeDocument/2006/relationships/image" Target="../media/image1696.png"/><Relationship Id="rId347" Type="http://schemas.openxmlformats.org/officeDocument/2006/relationships/customXml" Target="../ink/ink1236.xml"/><Relationship Id="rId512" Type="http://schemas.openxmlformats.org/officeDocument/2006/relationships/image" Target="../media/image1647.png"/><Relationship Id="rId151" Type="http://schemas.openxmlformats.org/officeDocument/2006/relationships/customXml" Target="../ink/ink1174.xml"/><Relationship Id="rId389" Type="http://schemas.openxmlformats.org/officeDocument/2006/relationships/customXml" Target="../ink/ink1257.xml"/><Relationship Id="rId554" Type="http://schemas.openxmlformats.org/officeDocument/2006/relationships/image" Target="../media/image1147.png"/><Relationship Id="rId596" Type="http://schemas.openxmlformats.org/officeDocument/2006/relationships/image" Target="../media/image1689.png"/><Relationship Id="rId193" Type="http://schemas.openxmlformats.org/officeDocument/2006/relationships/customXml" Target="../ink/ink1195.xml"/><Relationship Id="rId207" Type="http://schemas.openxmlformats.org/officeDocument/2006/relationships/customXml" Target="../ink/ink1202.xml"/><Relationship Id="rId414" Type="http://schemas.openxmlformats.org/officeDocument/2006/relationships/image" Target="../media/image1598.png"/><Relationship Id="rId498" Type="http://schemas.openxmlformats.org/officeDocument/2006/relationships/image" Target="../media/image1640.png"/><Relationship Id="rId621" Type="http://schemas.openxmlformats.org/officeDocument/2006/relationships/customXml" Target="../ink/ink1359.xml"/><Relationship Id="rId316" Type="http://schemas.openxmlformats.org/officeDocument/2006/relationships/image" Target="../media/image1549.png"/><Relationship Id="rId523" Type="http://schemas.openxmlformats.org/officeDocument/2006/relationships/customXml" Target="../ink/ink1320.xml"/><Relationship Id="rId358" Type="http://schemas.openxmlformats.org/officeDocument/2006/relationships/image" Target="../media/image1570.png"/><Relationship Id="rId162" Type="http://schemas.openxmlformats.org/officeDocument/2006/relationships/image" Target="../media/image1472.png"/><Relationship Id="rId218" Type="http://schemas.openxmlformats.org/officeDocument/2006/relationships/image" Target="../media/image1500.png"/><Relationship Id="rId425" Type="http://schemas.openxmlformats.org/officeDocument/2006/relationships/customXml" Target="../ink/ink1275.xml"/><Relationship Id="rId467" Type="http://schemas.openxmlformats.org/officeDocument/2006/relationships/customXml" Target="../ink/ink1292.xml"/><Relationship Id="rId632" Type="http://schemas.openxmlformats.org/officeDocument/2006/relationships/image" Target="../media/image1154.png"/><Relationship Id="rId327" Type="http://schemas.openxmlformats.org/officeDocument/2006/relationships/customXml" Target="../ink/ink1226.xml"/><Relationship Id="rId369" Type="http://schemas.openxmlformats.org/officeDocument/2006/relationships/customXml" Target="../ink/ink1247.xml"/><Relationship Id="rId534" Type="http://schemas.openxmlformats.org/officeDocument/2006/relationships/image" Target="../media/image1658.png"/><Relationship Id="rId576" Type="http://schemas.openxmlformats.org/officeDocument/2006/relationships/image" Target="../media/image1679.png"/><Relationship Id="rId173" Type="http://schemas.openxmlformats.org/officeDocument/2006/relationships/customXml" Target="../ink/ink1185.xml"/><Relationship Id="rId229" Type="http://schemas.openxmlformats.org/officeDocument/2006/relationships/customXml" Target="../ink/ink1213.xml"/><Relationship Id="rId380" Type="http://schemas.openxmlformats.org/officeDocument/2006/relationships/image" Target="../media/image1581.png"/><Relationship Id="rId436" Type="http://schemas.openxmlformats.org/officeDocument/2006/relationships/image" Target="../media/image1609.png"/><Relationship Id="rId601" Type="http://schemas.openxmlformats.org/officeDocument/2006/relationships/customXml" Target="../ink/ink1349.xml"/><Relationship Id="rId643" Type="http://schemas.openxmlformats.org/officeDocument/2006/relationships/customXml" Target="../ink/ink1370.xml"/><Relationship Id="rId478" Type="http://schemas.openxmlformats.org/officeDocument/2006/relationships/image" Target="../media/image1630.png"/><Relationship Id="rId338" Type="http://schemas.openxmlformats.org/officeDocument/2006/relationships/image" Target="../media/image1560.png"/><Relationship Id="rId503" Type="http://schemas.openxmlformats.org/officeDocument/2006/relationships/customXml" Target="../ink/ink1310.xml"/><Relationship Id="rId545" Type="http://schemas.openxmlformats.org/officeDocument/2006/relationships/customXml" Target="../ink/ink1331.xml"/><Relationship Id="rId587" Type="http://schemas.openxmlformats.org/officeDocument/2006/relationships/customXml" Target="../ink/ink1342.xml"/><Relationship Id="rId8" Type="http://schemas.openxmlformats.org/officeDocument/2006/relationships/image" Target="../media/image1144.png"/><Relationship Id="rId142" Type="http://schemas.openxmlformats.org/officeDocument/2006/relationships/image" Target="../media/image1462.png"/><Relationship Id="rId184" Type="http://schemas.openxmlformats.org/officeDocument/2006/relationships/image" Target="../media/image1483.png"/><Relationship Id="rId391" Type="http://schemas.openxmlformats.org/officeDocument/2006/relationships/customXml" Target="../ink/ink1258.xml"/><Relationship Id="rId405" Type="http://schemas.openxmlformats.org/officeDocument/2006/relationships/customXml" Target="../ink/ink1265.xml"/><Relationship Id="rId447" Type="http://schemas.openxmlformats.org/officeDocument/2006/relationships/customXml" Target="../ink/ink1286.xml"/><Relationship Id="rId612" Type="http://schemas.openxmlformats.org/officeDocument/2006/relationships/image" Target="../media/image1697.png"/><Relationship Id="rId489" Type="http://schemas.openxmlformats.org/officeDocument/2006/relationships/customXml" Target="../ink/ink1303.xml"/><Relationship Id="rId349" Type="http://schemas.openxmlformats.org/officeDocument/2006/relationships/customXml" Target="../ink/ink1237.xml"/><Relationship Id="rId514" Type="http://schemas.openxmlformats.org/officeDocument/2006/relationships/image" Target="../media/image1648.png"/><Relationship Id="rId153" Type="http://schemas.openxmlformats.org/officeDocument/2006/relationships/customXml" Target="../ink/ink1175.xml"/><Relationship Id="rId195" Type="http://schemas.openxmlformats.org/officeDocument/2006/relationships/customXml" Target="../ink/ink1196.xml"/><Relationship Id="rId209" Type="http://schemas.openxmlformats.org/officeDocument/2006/relationships/customXml" Target="../ink/ink1203.xml"/><Relationship Id="rId360" Type="http://schemas.openxmlformats.org/officeDocument/2006/relationships/image" Target="../media/image1571.png"/><Relationship Id="rId416" Type="http://schemas.openxmlformats.org/officeDocument/2006/relationships/image" Target="../media/image1599.png"/><Relationship Id="rId598" Type="http://schemas.openxmlformats.org/officeDocument/2006/relationships/image" Target="../media/image1690.png"/><Relationship Id="rId220" Type="http://schemas.openxmlformats.org/officeDocument/2006/relationships/image" Target="../media/image1501.png"/><Relationship Id="rId458" Type="http://schemas.openxmlformats.org/officeDocument/2006/relationships/image" Target="../media/image1620.png"/><Relationship Id="rId623" Type="http://schemas.openxmlformats.org/officeDocument/2006/relationships/customXml" Target="../ink/ink1360.xml"/><Relationship Id="rId318" Type="http://schemas.openxmlformats.org/officeDocument/2006/relationships/image" Target="../media/image1550.png"/><Relationship Id="rId525" Type="http://schemas.openxmlformats.org/officeDocument/2006/relationships/customXml" Target="../ink/ink1321.xml"/><Relationship Id="rId164" Type="http://schemas.openxmlformats.org/officeDocument/2006/relationships/image" Target="../media/image1473.png"/><Relationship Id="rId371" Type="http://schemas.openxmlformats.org/officeDocument/2006/relationships/customXml" Target="../ink/ink1248.xml"/><Relationship Id="rId427" Type="http://schemas.openxmlformats.org/officeDocument/2006/relationships/customXml" Target="../ink/ink1276.xml"/><Relationship Id="rId469" Type="http://schemas.openxmlformats.org/officeDocument/2006/relationships/customXml" Target="../ink/ink1293.xml"/><Relationship Id="rId634" Type="http://schemas.openxmlformats.org/officeDocument/2006/relationships/image" Target="../media/image1155.png"/><Relationship Id="rId231" Type="http://schemas.openxmlformats.org/officeDocument/2006/relationships/customXml" Target="../ink/ink1214.xml"/><Relationship Id="rId329" Type="http://schemas.openxmlformats.org/officeDocument/2006/relationships/customXml" Target="../ink/ink1227.xml"/><Relationship Id="rId480" Type="http://schemas.openxmlformats.org/officeDocument/2006/relationships/image" Target="../media/image1631.png"/><Relationship Id="rId536" Type="http://schemas.openxmlformats.org/officeDocument/2006/relationships/image" Target="../media/image1659.png"/><Relationship Id="rId175" Type="http://schemas.openxmlformats.org/officeDocument/2006/relationships/customXml" Target="../ink/ink1186.xml"/><Relationship Id="rId340" Type="http://schemas.openxmlformats.org/officeDocument/2006/relationships/image" Target="../media/image1561.png"/><Relationship Id="rId578" Type="http://schemas.openxmlformats.org/officeDocument/2006/relationships/image" Target="../media/image1680.png"/><Relationship Id="rId200" Type="http://schemas.openxmlformats.org/officeDocument/2006/relationships/image" Target="../media/image1491.png"/><Relationship Id="rId382" Type="http://schemas.openxmlformats.org/officeDocument/2006/relationships/image" Target="../media/image1582.png"/><Relationship Id="rId438" Type="http://schemas.openxmlformats.org/officeDocument/2006/relationships/image" Target="../media/image1610.png"/><Relationship Id="rId603" Type="http://schemas.openxmlformats.org/officeDocument/2006/relationships/customXml" Target="../ink/ink1350.xml"/><Relationship Id="rId645" Type="http://schemas.openxmlformats.org/officeDocument/2006/relationships/customXml" Target="../ink/ink1371.xml"/><Relationship Id="rId491" Type="http://schemas.openxmlformats.org/officeDocument/2006/relationships/customXml" Target="../ink/ink1304.xml"/><Relationship Id="rId505" Type="http://schemas.openxmlformats.org/officeDocument/2006/relationships/customXml" Target="../ink/ink1311.xml"/><Relationship Id="rId144" Type="http://schemas.openxmlformats.org/officeDocument/2006/relationships/image" Target="../media/image1463.png"/><Relationship Id="rId547" Type="http://schemas.openxmlformats.org/officeDocument/2006/relationships/customXml" Target="../ink/ink1332.xml"/><Relationship Id="rId589" Type="http://schemas.openxmlformats.org/officeDocument/2006/relationships/customXml" Target="../ink/ink1343.xml"/><Relationship Id="rId186" Type="http://schemas.openxmlformats.org/officeDocument/2006/relationships/image" Target="../media/image1484.png"/><Relationship Id="rId351" Type="http://schemas.openxmlformats.org/officeDocument/2006/relationships/customXml" Target="../ink/ink1238.xml"/><Relationship Id="rId393" Type="http://schemas.openxmlformats.org/officeDocument/2006/relationships/customXml" Target="../ink/ink1259.xml"/><Relationship Id="rId407" Type="http://schemas.openxmlformats.org/officeDocument/2006/relationships/customXml" Target="../ink/ink1266.xml"/><Relationship Id="rId449" Type="http://schemas.openxmlformats.org/officeDocument/2006/relationships/customXml" Target="../ink/ink1287.xml"/><Relationship Id="rId614" Type="http://schemas.openxmlformats.org/officeDocument/2006/relationships/image" Target="../media/image1698.png"/><Relationship Id="rId211" Type="http://schemas.openxmlformats.org/officeDocument/2006/relationships/customXml" Target="../ink/ink1204.xml"/><Relationship Id="rId309" Type="http://schemas.openxmlformats.org/officeDocument/2006/relationships/customXml" Target="../ink/ink1217.xml"/><Relationship Id="rId460" Type="http://schemas.openxmlformats.org/officeDocument/2006/relationships/image" Target="../media/image1621.png"/><Relationship Id="rId516" Type="http://schemas.openxmlformats.org/officeDocument/2006/relationships/image" Target="../media/image1649.png"/><Relationship Id="rId320" Type="http://schemas.openxmlformats.org/officeDocument/2006/relationships/image" Target="../media/image1551.png"/><Relationship Id="rId155" Type="http://schemas.openxmlformats.org/officeDocument/2006/relationships/customXml" Target="../ink/ink1176.xml"/><Relationship Id="rId197" Type="http://schemas.openxmlformats.org/officeDocument/2006/relationships/customXml" Target="../ink/ink1197.xml"/><Relationship Id="rId362" Type="http://schemas.openxmlformats.org/officeDocument/2006/relationships/image" Target="../media/image1572.png"/><Relationship Id="rId418" Type="http://schemas.openxmlformats.org/officeDocument/2006/relationships/image" Target="../media/image1600.png"/><Relationship Id="rId625" Type="http://schemas.openxmlformats.org/officeDocument/2006/relationships/customXml" Target="../ink/ink136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827" Type="http://schemas.openxmlformats.org/officeDocument/2006/relationships/customXml" Target="../ink/ink2286.xml"/><Relationship Id="rId170" Type="http://schemas.openxmlformats.org/officeDocument/2006/relationships/customXml" Target="../ink/ink1457.xml"/><Relationship Id="rId987" Type="http://schemas.openxmlformats.org/officeDocument/2006/relationships/customXml" Target="../ink/ink1866.xml"/><Relationship Id="rId847" Type="http://schemas.openxmlformats.org/officeDocument/2006/relationships/customXml" Target="../ink/ink1796.xml"/><Relationship Id="rId1477" Type="http://schemas.openxmlformats.org/officeDocument/2006/relationships/customXml" Target="../ink/ink2111.xml"/><Relationship Id="rId1684" Type="http://schemas.openxmlformats.org/officeDocument/2006/relationships/image" Target="../media/image2190.png"/><Relationship Id="rId1891" Type="http://schemas.openxmlformats.org/officeDocument/2006/relationships/customXml" Target="../ink/ink2319.xml"/><Relationship Id="rId707" Type="http://schemas.openxmlformats.org/officeDocument/2006/relationships/image" Target="../media/image1702.png"/><Relationship Id="rId914" Type="http://schemas.openxmlformats.org/officeDocument/2006/relationships/image" Target="../media/image1805.png"/><Relationship Id="rId1337" Type="http://schemas.openxmlformats.org/officeDocument/2006/relationships/customXml" Target="../ink/ink2041.xml"/><Relationship Id="rId1544" Type="http://schemas.openxmlformats.org/officeDocument/2006/relationships/image" Target="../media/image2120.png"/><Relationship Id="rId1751" Type="http://schemas.openxmlformats.org/officeDocument/2006/relationships/customXml" Target="../ink/ink2248.xml"/><Relationship Id="rId43" Type="http://schemas.openxmlformats.org/officeDocument/2006/relationships/image" Target="../media/image1183.png"/><Relationship Id="rId1404" Type="http://schemas.openxmlformats.org/officeDocument/2006/relationships/image" Target="../media/image2050.png"/><Relationship Id="rId1611" Type="http://schemas.openxmlformats.org/officeDocument/2006/relationships/customXml" Target="../ink/ink2178.xml"/><Relationship Id="rId497" Type="http://schemas.openxmlformats.org/officeDocument/2006/relationships/image" Target="../media/image1410.png"/><Relationship Id="rId2178" Type="http://schemas.openxmlformats.org/officeDocument/2006/relationships/image" Target="../media/image2435.png"/><Relationship Id="rId2385" Type="http://schemas.openxmlformats.org/officeDocument/2006/relationships/image" Target="../media/image2535.png"/><Relationship Id="rId357" Type="http://schemas.openxmlformats.org/officeDocument/2006/relationships/image" Target="../media/image1340.png"/><Relationship Id="rId1194" Type="http://schemas.openxmlformats.org/officeDocument/2006/relationships/image" Target="../media/image1945.png"/><Relationship Id="rId2038" Type="http://schemas.openxmlformats.org/officeDocument/2006/relationships/customXml" Target="../ink/ink2393.xml"/><Relationship Id="rId217" Type="http://schemas.openxmlformats.org/officeDocument/2006/relationships/image" Target="../media/image1270.png"/><Relationship Id="rId564" Type="http://schemas.openxmlformats.org/officeDocument/2006/relationships/customXml" Target="../ink/ink1654.xml"/><Relationship Id="rId771" Type="http://schemas.openxmlformats.org/officeDocument/2006/relationships/customXml" Target="../ink/ink1758.xml"/><Relationship Id="rId2245" Type="http://schemas.openxmlformats.org/officeDocument/2006/relationships/image" Target="../media/image2467.png"/><Relationship Id="rId424" Type="http://schemas.openxmlformats.org/officeDocument/2006/relationships/customXml" Target="../ink/ink1584.xml"/><Relationship Id="rId631" Type="http://schemas.openxmlformats.org/officeDocument/2006/relationships/image" Target="../media/image1524.png"/><Relationship Id="rId1054" Type="http://schemas.openxmlformats.org/officeDocument/2006/relationships/image" Target="../media/image1875.png"/><Relationship Id="rId1261" Type="http://schemas.openxmlformats.org/officeDocument/2006/relationships/customXml" Target="../ink/ink2003.xml"/><Relationship Id="rId2105" Type="http://schemas.openxmlformats.org/officeDocument/2006/relationships/image" Target="../media/image2399.png"/><Relationship Id="rId2312" Type="http://schemas.openxmlformats.org/officeDocument/2006/relationships/image" Target="../media/image2500.png"/><Relationship Id="rId1121" Type="http://schemas.openxmlformats.org/officeDocument/2006/relationships/customXml" Target="../ink/ink1933.xml"/><Relationship Id="rId1938" Type="http://schemas.openxmlformats.org/officeDocument/2006/relationships/image" Target="../media/image2316.png"/><Relationship Id="rId281" Type="http://schemas.openxmlformats.org/officeDocument/2006/relationships/image" Target="../media/image1302.png"/><Relationship Id="rId141" Type="http://schemas.openxmlformats.org/officeDocument/2006/relationships/image" Target="../media/image1232.png"/><Relationship Id="rId7" Type="http://schemas.openxmlformats.org/officeDocument/2006/relationships/image" Target="../media/image1165.png"/><Relationship Id="rId958" Type="http://schemas.openxmlformats.org/officeDocument/2006/relationships/image" Target="../media/image1827.png"/><Relationship Id="rId1588" Type="http://schemas.openxmlformats.org/officeDocument/2006/relationships/image" Target="../media/image2142.png"/><Relationship Id="rId1795" Type="http://schemas.openxmlformats.org/officeDocument/2006/relationships/customXml" Target="../ink/ink2270.xml"/><Relationship Id="rId87" Type="http://schemas.openxmlformats.org/officeDocument/2006/relationships/image" Target="../media/image1205.png"/><Relationship Id="rId818" Type="http://schemas.openxmlformats.org/officeDocument/2006/relationships/image" Target="../media/image1757.png"/><Relationship Id="rId1448" Type="http://schemas.openxmlformats.org/officeDocument/2006/relationships/image" Target="../media/image2072.png"/><Relationship Id="rId1655" Type="http://schemas.openxmlformats.org/officeDocument/2006/relationships/customXml" Target="../ink/ink2200.xml"/><Relationship Id="rId1308" Type="http://schemas.openxmlformats.org/officeDocument/2006/relationships/image" Target="../media/image2002.png"/><Relationship Id="rId1862" Type="http://schemas.openxmlformats.org/officeDocument/2006/relationships/customXml" Target="../ink/ink2304.xml"/><Relationship Id="rId1515" Type="http://schemas.openxmlformats.org/officeDocument/2006/relationships/customXml" Target="../ink/ink2130.xml"/><Relationship Id="rId1722" Type="http://schemas.openxmlformats.org/officeDocument/2006/relationships/image" Target="../media/image2209.png"/><Relationship Id="rId14" Type="http://schemas.openxmlformats.org/officeDocument/2006/relationships/customXml" Target="../ink/ink1379.xml"/><Relationship Id="rId2289" Type="http://schemas.openxmlformats.org/officeDocument/2006/relationships/image" Target="../media/image2489.png"/><Relationship Id="rId468" Type="http://schemas.openxmlformats.org/officeDocument/2006/relationships/customXml" Target="../ink/ink1606.xml"/><Relationship Id="rId675" Type="http://schemas.openxmlformats.org/officeDocument/2006/relationships/image" Target="../media/image1617.png"/><Relationship Id="rId882" Type="http://schemas.openxmlformats.org/officeDocument/2006/relationships/image" Target="../media/image1789.png"/><Relationship Id="rId1098" Type="http://schemas.openxmlformats.org/officeDocument/2006/relationships/image" Target="../media/image1897.png"/><Relationship Id="rId2149" Type="http://schemas.openxmlformats.org/officeDocument/2006/relationships/customXml" Target="../ink/ink2449.xml"/><Relationship Id="rId2356" Type="http://schemas.openxmlformats.org/officeDocument/2006/relationships/image" Target="../media/image2522.png"/><Relationship Id="rId328" Type="http://schemas.openxmlformats.org/officeDocument/2006/relationships/customXml" Target="../ink/ink1536.xml"/><Relationship Id="rId535" Type="http://schemas.openxmlformats.org/officeDocument/2006/relationships/image" Target="../media/image1429.png"/><Relationship Id="rId742" Type="http://schemas.openxmlformats.org/officeDocument/2006/relationships/image" Target="../media/image1719.png"/><Relationship Id="rId1165" Type="http://schemas.openxmlformats.org/officeDocument/2006/relationships/customXml" Target="../ink/ink1955.xml"/><Relationship Id="rId1372" Type="http://schemas.openxmlformats.org/officeDocument/2006/relationships/image" Target="../media/image2034.png"/><Relationship Id="rId2009" Type="http://schemas.openxmlformats.org/officeDocument/2006/relationships/image" Target="../media/image2351.png"/><Relationship Id="rId2216" Type="http://schemas.openxmlformats.org/officeDocument/2006/relationships/customXml" Target="../ink/ink2483.xml"/><Relationship Id="rId602" Type="http://schemas.openxmlformats.org/officeDocument/2006/relationships/customXml" Target="../ink/ink1673.xml"/><Relationship Id="rId1025" Type="http://schemas.openxmlformats.org/officeDocument/2006/relationships/customXml" Target="../ink/ink1885.xml"/><Relationship Id="rId1232" Type="http://schemas.openxmlformats.org/officeDocument/2006/relationships/image" Target="../media/image1964.png"/><Relationship Id="rId185" Type="http://schemas.openxmlformats.org/officeDocument/2006/relationships/image" Target="../media/image1254.png"/><Relationship Id="rId1909" Type="http://schemas.openxmlformats.org/officeDocument/2006/relationships/customXml" Target="../ink/ink2328.xml"/><Relationship Id="rId392" Type="http://schemas.openxmlformats.org/officeDocument/2006/relationships/customXml" Target="../ink/ink1568.xml"/><Relationship Id="rId2073" Type="http://schemas.openxmlformats.org/officeDocument/2006/relationships/image" Target="../media/image2383.png"/><Relationship Id="rId2280" Type="http://schemas.openxmlformats.org/officeDocument/2006/relationships/customXml" Target="../ink/ink2515.xml"/><Relationship Id="rId252" Type="http://schemas.openxmlformats.org/officeDocument/2006/relationships/customXml" Target="../ink/ink1498.xml"/><Relationship Id="rId2140" Type="http://schemas.openxmlformats.org/officeDocument/2006/relationships/image" Target="../media/image2416.png"/><Relationship Id="rId112" Type="http://schemas.openxmlformats.org/officeDocument/2006/relationships/customXml" Target="../ink/ink1428.xml"/><Relationship Id="rId1699" Type="http://schemas.openxmlformats.org/officeDocument/2006/relationships/customXml" Target="../ink/ink2222.xml"/><Relationship Id="rId2000" Type="http://schemas.openxmlformats.org/officeDocument/2006/relationships/customXml" Target="../ink/ink2374.xml"/><Relationship Id="rId929" Type="http://schemas.openxmlformats.org/officeDocument/2006/relationships/customXml" Target="../ink/ink1837.xml"/><Relationship Id="rId1559" Type="http://schemas.openxmlformats.org/officeDocument/2006/relationships/customXml" Target="../ink/ink2152.xml"/><Relationship Id="rId1766" Type="http://schemas.openxmlformats.org/officeDocument/2006/relationships/image" Target="../media/image2231.png"/><Relationship Id="rId1973" Type="http://schemas.openxmlformats.org/officeDocument/2006/relationships/customXml" Target="../ink/ink2360.xml"/><Relationship Id="rId58" Type="http://schemas.openxmlformats.org/officeDocument/2006/relationships/customXml" Target="../ink/ink1401.xml"/><Relationship Id="rId1419" Type="http://schemas.openxmlformats.org/officeDocument/2006/relationships/customXml" Target="../ink/ink2082.xml"/><Relationship Id="rId1626" Type="http://schemas.openxmlformats.org/officeDocument/2006/relationships/image" Target="../media/image2161.png"/><Relationship Id="rId1833" Type="http://schemas.openxmlformats.org/officeDocument/2006/relationships/customXml" Target="../ink/ink2289.xml"/><Relationship Id="rId1900" Type="http://schemas.openxmlformats.org/officeDocument/2006/relationships/image" Target="../media/image2297.png"/><Relationship Id="rId579" Type="http://schemas.openxmlformats.org/officeDocument/2006/relationships/image" Target="../media/image1451.png"/><Relationship Id="rId786" Type="http://schemas.openxmlformats.org/officeDocument/2006/relationships/image" Target="../media/image1741.png"/><Relationship Id="rId993" Type="http://schemas.openxmlformats.org/officeDocument/2006/relationships/customXml" Target="../ink/ink1869.xml"/><Relationship Id="rId439" Type="http://schemas.openxmlformats.org/officeDocument/2006/relationships/image" Target="../media/image1381.png"/><Relationship Id="rId646" Type="http://schemas.openxmlformats.org/officeDocument/2006/relationships/customXml" Target="../ink/ink1695.xml"/><Relationship Id="rId1069" Type="http://schemas.openxmlformats.org/officeDocument/2006/relationships/customXml" Target="../ink/ink1907.xml"/><Relationship Id="rId1276" Type="http://schemas.openxmlformats.org/officeDocument/2006/relationships/image" Target="../media/image1986.png"/><Relationship Id="rId1483" Type="http://schemas.openxmlformats.org/officeDocument/2006/relationships/customXml" Target="../ink/ink2114.xml"/><Relationship Id="rId2327" Type="http://schemas.openxmlformats.org/officeDocument/2006/relationships/customXml" Target="../ink/ink2539.xml"/><Relationship Id="rId506" Type="http://schemas.openxmlformats.org/officeDocument/2006/relationships/customXml" Target="../ink/ink1625.xml"/><Relationship Id="rId853" Type="http://schemas.openxmlformats.org/officeDocument/2006/relationships/customXml" Target="../ink/ink1799.xml"/><Relationship Id="rId1136" Type="http://schemas.openxmlformats.org/officeDocument/2006/relationships/image" Target="../media/image1916.png"/><Relationship Id="rId1690" Type="http://schemas.openxmlformats.org/officeDocument/2006/relationships/image" Target="../media/image2193.png"/><Relationship Id="rId713" Type="http://schemas.openxmlformats.org/officeDocument/2006/relationships/image" Target="../media/image1705.png"/><Relationship Id="rId920" Type="http://schemas.openxmlformats.org/officeDocument/2006/relationships/image" Target="../media/image1808.png"/><Relationship Id="rId1343" Type="http://schemas.openxmlformats.org/officeDocument/2006/relationships/customXml" Target="../ink/ink2044.xml"/><Relationship Id="rId1550" Type="http://schemas.openxmlformats.org/officeDocument/2006/relationships/image" Target="../media/image2123.png"/><Relationship Id="rId1203" Type="http://schemas.openxmlformats.org/officeDocument/2006/relationships/customXml" Target="../ink/ink1974.xml"/><Relationship Id="rId1410" Type="http://schemas.openxmlformats.org/officeDocument/2006/relationships/image" Target="../media/image2053.png"/><Relationship Id="rId296" Type="http://schemas.openxmlformats.org/officeDocument/2006/relationships/customXml" Target="../ink/ink1520.xml"/><Relationship Id="rId2184" Type="http://schemas.openxmlformats.org/officeDocument/2006/relationships/image" Target="../media/image2437.png"/><Relationship Id="rId2391" Type="http://schemas.openxmlformats.org/officeDocument/2006/relationships/image" Target="../media/image2538.png"/><Relationship Id="rId156" Type="http://schemas.openxmlformats.org/officeDocument/2006/relationships/customXml" Target="../ink/ink1450.xml"/><Relationship Id="rId363" Type="http://schemas.openxmlformats.org/officeDocument/2006/relationships/image" Target="../media/image1343.png"/><Relationship Id="rId570" Type="http://schemas.openxmlformats.org/officeDocument/2006/relationships/customXml" Target="../ink/ink1657.xml"/><Relationship Id="rId2044" Type="http://schemas.openxmlformats.org/officeDocument/2006/relationships/customXml" Target="../ink/ink2396.xml"/><Relationship Id="rId2251" Type="http://schemas.openxmlformats.org/officeDocument/2006/relationships/image" Target="../media/image2470.png"/><Relationship Id="rId223" Type="http://schemas.openxmlformats.org/officeDocument/2006/relationships/image" Target="../media/image1273.png"/><Relationship Id="rId430" Type="http://schemas.openxmlformats.org/officeDocument/2006/relationships/customXml" Target="../ink/ink1587.xml"/><Relationship Id="rId1060" Type="http://schemas.openxmlformats.org/officeDocument/2006/relationships/image" Target="../media/image1878.png"/><Relationship Id="rId2111" Type="http://schemas.openxmlformats.org/officeDocument/2006/relationships/image" Target="../media/image2402.png"/><Relationship Id="rId1877" Type="http://schemas.openxmlformats.org/officeDocument/2006/relationships/image" Target="../media/image2286.png"/><Relationship Id="rId1737" Type="http://schemas.openxmlformats.org/officeDocument/2006/relationships/customXml" Target="../ink/ink2241.xml"/><Relationship Id="rId1944" Type="http://schemas.openxmlformats.org/officeDocument/2006/relationships/image" Target="../media/image2319.png"/><Relationship Id="rId29" Type="http://schemas.openxmlformats.org/officeDocument/2006/relationships/image" Target="../media/image1176.png"/><Relationship Id="rId1804" Type="http://schemas.openxmlformats.org/officeDocument/2006/relationships/image" Target="../media/image2250.png"/><Relationship Id="rId897" Type="http://schemas.openxmlformats.org/officeDocument/2006/relationships/customXml" Target="../ink/ink1821.xml"/><Relationship Id="rId757" Type="http://schemas.openxmlformats.org/officeDocument/2006/relationships/customXml" Target="../ink/ink1751.xml"/><Relationship Id="rId964" Type="http://schemas.openxmlformats.org/officeDocument/2006/relationships/image" Target="../media/image1830.png"/><Relationship Id="rId1387" Type="http://schemas.openxmlformats.org/officeDocument/2006/relationships/customXml" Target="../ink/ink2066.xml"/><Relationship Id="rId1594" Type="http://schemas.openxmlformats.org/officeDocument/2006/relationships/image" Target="../media/image2145.png"/><Relationship Id="rId93" Type="http://schemas.openxmlformats.org/officeDocument/2006/relationships/image" Target="../media/image1208.png"/><Relationship Id="rId617" Type="http://schemas.openxmlformats.org/officeDocument/2006/relationships/image" Target="../media/image1517.png"/><Relationship Id="rId824" Type="http://schemas.openxmlformats.org/officeDocument/2006/relationships/image" Target="../media/image1760.png"/><Relationship Id="rId1247" Type="http://schemas.openxmlformats.org/officeDocument/2006/relationships/customXml" Target="../ink/ink1996.xml"/><Relationship Id="rId1454" Type="http://schemas.openxmlformats.org/officeDocument/2006/relationships/image" Target="../media/image2075.png"/><Relationship Id="rId1661" Type="http://schemas.openxmlformats.org/officeDocument/2006/relationships/customXml" Target="../ink/ink2203.xml"/><Relationship Id="rId1107" Type="http://schemas.openxmlformats.org/officeDocument/2006/relationships/customXml" Target="../ink/ink1926.xml"/><Relationship Id="rId1314" Type="http://schemas.openxmlformats.org/officeDocument/2006/relationships/image" Target="../media/image2005.png"/><Relationship Id="rId1521" Type="http://schemas.openxmlformats.org/officeDocument/2006/relationships/customXml" Target="../ink/ink2133.xml"/><Relationship Id="rId20" Type="http://schemas.openxmlformats.org/officeDocument/2006/relationships/customXml" Target="../ink/ink1382.xml"/><Relationship Id="rId2088" Type="http://schemas.openxmlformats.org/officeDocument/2006/relationships/customXml" Target="../ink/ink2418.xml"/><Relationship Id="rId2295" Type="http://schemas.openxmlformats.org/officeDocument/2006/relationships/image" Target="../media/image2492.png"/><Relationship Id="rId267" Type="http://schemas.openxmlformats.org/officeDocument/2006/relationships/image" Target="../media/image1295.png"/><Relationship Id="rId474" Type="http://schemas.openxmlformats.org/officeDocument/2006/relationships/customXml" Target="../ink/ink1609.xml"/><Relationship Id="rId2155" Type="http://schemas.openxmlformats.org/officeDocument/2006/relationships/customXml" Target="../ink/ink2452.xml"/><Relationship Id="rId127" Type="http://schemas.openxmlformats.org/officeDocument/2006/relationships/image" Target="../media/image1225.png"/><Relationship Id="rId681" Type="http://schemas.openxmlformats.org/officeDocument/2006/relationships/image" Target="../media/image1667.png"/><Relationship Id="rId2362" Type="http://schemas.openxmlformats.org/officeDocument/2006/relationships/image" Target="../media/image2525.png"/><Relationship Id="rId334" Type="http://schemas.openxmlformats.org/officeDocument/2006/relationships/customXml" Target="../ink/ink1539.xml"/><Relationship Id="rId541" Type="http://schemas.openxmlformats.org/officeDocument/2006/relationships/image" Target="../media/image1432.png"/><Relationship Id="rId1171" Type="http://schemas.openxmlformats.org/officeDocument/2006/relationships/customXml" Target="../ink/ink1958.xml"/><Relationship Id="rId2015" Type="http://schemas.openxmlformats.org/officeDocument/2006/relationships/image" Target="../media/image2354.png"/><Relationship Id="rId2222" Type="http://schemas.openxmlformats.org/officeDocument/2006/relationships/customXml" Target="../ink/ink2486.xml"/><Relationship Id="rId401" Type="http://schemas.openxmlformats.org/officeDocument/2006/relationships/image" Target="../media/image1362.png"/><Relationship Id="rId1031" Type="http://schemas.openxmlformats.org/officeDocument/2006/relationships/customXml" Target="../ink/ink1888.xml"/><Relationship Id="rId1988" Type="http://schemas.openxmlformats.org/officeDocument/2006/relationships/image" Target="../media/image2341.png"/><Relationship Id="rId1848" Type="http://schemas.openxmlformats.org/officeDocument/2006/relationships/customXml" Target="../ink/ink2297.xml"/><Relationship Id="rId191" Type="http://schemas.openxmlformats.org/officeDocument/2006/relationships/image" Target="../media/image1257.png"/><Relationship Id="rId1708" Type="http://schemas.openxmlformats.org/officeDocument/2006/relationships/image" Target="../media/image2202.png"/><Relationship Id="rId1915" Type="http://schemas.openxmlformats.org/officeDocument/2006/relationships/customXml" Target="../ink/ink2331.xml"/><Relationship Id="rId868" Type="http://schemas.openxmlformats.org/officeDocument/2006/relationships/image" Target="../media/image1782.png"/><Relationship Id="rId1498" Type="http://schemas.openxmlformats.org/officeDocument/2006/relationships/image" Target="../media/image2097.png"/><Relationship Id="rId728" Type="http://schemas.openxmlformats.org/officeDocument/2006/relationships/image" Target="../media/image1712.png"/><Relationship Id="rId935" Type="http://schemas.openxmlformats.org/officeDocument/2006/relationships/customXml" Target="../ink/ink1840.xml"/><Relationship Id="rId1358" Type="http://schemas.openxmlformats.org/officeDocument/2006/relationships/image" Target="../media/image2027.png"/><Relationship Id="rId1565" Type="http://schemas.openxmlformats.org/officeDocument/2006/relationships/customXml" Target="../ink/ink2155.xml"/><Relationship Id="rId1772" Type="http://schemas.openxmlformats.org/officeDocument/2006/relationships/image" Target="../media/image2234.png"/><Relationship Id="rId64" Type="http://schemas.openxmlformats.org/officeDocument/2006/relationships/customXml" Target="../ink/ink1404.xml"/><Relationship Id="rId1218" Type="http://schemas.openxmlformats.org/officeDocument/2006/relationships/image" Target="../media/image1957.png"/><Relationship Id="rId1425" Type="http://schemas.openxmlformats.org/officeDocument/2006/relationships/customXml" Target="../ink/ink2085.xml"/><Relationship Id="rId1632" Type="http://schemas.openxmlformats.org/officeDocument/2006/relationships/image" Target="../media/image2164.png"/><Relationship Id="rId2199" Type="http://schemas.openxmlformats.org/officeDocument/2006/relationships/image" Target="../media/image2444.png"/><Relationship Id="rId378" Type="http://schemas.openxmlformats.org/officeDocument/2006/relationships/customXml" Target="../ink/ink1561.xml"/><Relationship Id="rId585" Type="http://schemas.openxmlformats.org/officeDocument/2006/relationships/image" Target="../media/image1454.png"/><Relationship Id="rId792" Type="http://schemas.openxmlformats.org/officeDocument/2006/relationships/image" Target="../media/image1744.png"/><Relationship Id="rId2059" Type="http://schemas.openxmlformats.org/officeDocument/2006/relationships/image" Target="../media/image2376.png"/><Relationship Id="rId2266" Type="http://schemas.openxmlformats.org/officeDocument/2006/relationships/customXml" Target="../ink/ink2508.xml"/><Relationship Id="rId238" Type="http://schemas.openxmlformats.org/officeDocument/2006/relationships/customXml" Target="../ink/ink1491.xml"/><Relationship Id="rId445" Type="http://schemas.openxmlformats.org/officeDocument/2006/relationships/image" Target="../media/image1384.png"/><Relationship Id="rId652" Type="http://schemas.openxmlformats.org/officeDocument/2006/relationships/customXml" Target="../ink/ink1698.xml"/><Relationship Id="rId1075" Type="http://schemas.openxmlformats.org/officeDocument/2006/relationships/customXml" Target="../ink/ink1910.xml"/><Relationship Id="rId1282" Type="http://schemas.openxmlformats.org/officeDocument/2006/relationships/image" Target="../media/image1989.png"/><Relationship Id="rId2126" Type="http://schemas.openxmlformats.org/officeDocument/2006/relationships/customXml" Target="../ink/ink2437.xml"/><Relationship Id="rId2333" Type="http://schemas.openxmlformats.org/officeDocument/2006/relationships/customXml" Target="../ink/ink2542.xml"/><Relationship Id="rId305" Type="http://schemas.openxmlformats.org/officeDocument/2006/relationships/image" Target="../media/image1314.png"/><Relationship Id="rId512" Type="http://schemas.openxmlformats.org/officeDocument/2006/relationships/customXml" Target="../ink/ink1628.xml"/><Relationship Id="rId1142" Type="http://schemas.openxmlformats.org/officeDocument/2006/relationships/image" Target="../media/image1919.png"/><Relationship Id="rId2400" Type="http://schemas.openxmlformats.org/officeDocument/2006/relationships/image" Target="../media/image2542.png"/><Relationship Id="rId1002" Type="http://schemas.openxmlformats.org/officeDocument/2006/relationships/image" Target="../media/image1849.png"/><Relationship Id="rId1959" Type="http://schemas.openxmlformats.org/officeDocument/2006/relationships/customXml" Target="../ink/ink2353.xml"/><Relationship Id="rId1819" Type="http://schemas.openxmlformats.org/officeDocument/2006/relationships/customXml" Target="../ink/ink2282.xml"/><Relationship Id="rId2190" Type="http://schemas.openxmlformats.org/officeDocument/2006/relationships/image" Target="../media/image2440.png"/><Relationship Id="rId162" Type="http://schemas.openxmlformats.org/officeDocument/2006/relationships/customXml" Target="../ink/ink1453.xml"/><Relationship Id="rId2050" Type="http://schemas.openxmlformats.org/officeDocument/2006/relationships/customXml" Target="../ink/ink2399.xml"/><Relationship Id="rId979" Type="http://schemas.openxmlformats.org/officeDocument/2006/relationships/customXml" Target="../ink/ink1862.xml"/><Relationship Id="rId839" Type="http://schemas.openxmlformats.org/officeDocument/2006/relationships/customXml" Target="../ink/ink1792.xml"/><Relationship Id="rId1469" Type="http://schemas.openxmlformats.org/officeDocument/2006/relationships/customXml" Target="../ink/ink2107.xml"/><Relationship Id="rId1676" Type="http://schemas.openxmlformats.org/officeDocument/2006/relationships/image" Target="../media/image2186.png"/><Relationship Id="rId1883" Type="http://schemas.openxmlformats.org/officeDocument/2006/relationships/customXml" Target="../ink/ink2315.xml"/><Relationship Id="rId906" Type="http://schemas.openxmlformats.org/officeDocument/2006/relationships/image" Target="../media/image1801.png"/><Relationship Id="rId1329" Type="http://schemas.openxmlformats.org/officeDocument/2006/relationships/customXml" Target="../ink/ink2037.xml"/><Relationship Id="rId1536" Type="http://schemas.openxmlformats.org/officeDocument/2006/relationships/image" Target="../media/image2116.png"/><Relationship Id="rId1743" Type="http://schemas.openxmlformats.org/officeDocument/2006/relationships/customXml" Target="../ink/ink2244.xml"/><Relationship Id="rId1950" Type="http://schemas.openxmlformats.org/officeDocument/2006/relationships/image" Target="../media/image2322.png"/><Relationship Id="rId35" Type="http://schemas.openxmlformats.org/officeDocument/2006/relationships/image" Target="../media/image1179.png"/><Relationship Id="rId1603" Type="http://schemas.openxmlformats.org/officeDocument/2006/relationships/customXml" Target="../ink/ink2174.xml"/><Relationship Id="rId1810" Type="http://schemas.openxmlformats.org/officeDocument/2006/relationships/image" Target="../media/image2253.png"/><Relationship Id="rId251" Type="http://schemas.openxmlformats.org/officeDocument/2006/relationships/image" Target="../media/image1287.png"/><Relationship Id="rId489" Type="http://schemas.openxmlformats.org/officeDocument/2006/relationships/image" Target="../media/image1406.png"/><Relationship Id="rId696" Type="http://schemas.openxmlformats.org/officeDocument/2006/relationships/customXml" Target="../ink/ink1720.xml"/><Relationship Id="rId2377" Type="http://schemas.openxmlformats.org/officeDocument/2006/relationships/customXml" Target="../ink/ink2565.xml"/><Relationship Id="rId349" Type="http://schemas.openxmlformats.org/officeDocument/2006/relationships/image" Target="../media/image1336.png"/><Relationship Id="rId556" Type="http://schemas.openxmlformats.org/officeDocument/2006/relationships/customXml" Target="../ink/ink1650.xml"/><Relationship Id="rId763" Type="http://schemas.openxmlformats.org/officeDocument/2006/relationships/customXml" Target="../ink/ink1754.xml"/><Relationship Id="rId1186" Type="http://schemas.openxmlformats.org/officeDocument/2006/relationships/image" Target="../media/image1941.png"/><Relationship Id="rId1393" Type="http://schemas.openxmlformats.org/officeDocument/2006/relationships/customXml" Target="../ink/ink2069.xml"/><Relationship Id="rId2237" Type="http://schemas.openxmlformats.org/officeDocument/2006/relationships/image" Target="../media/image2463.png"/><Relationship Id="rId111" Type="http://schemas.openxmlformats.org/officeDocument/2006/relationships/image" Target="../media/image1217.png"/><Relationship Id="rId209" Type="http://schemas.openxmlformats.org/officeDocument/2006/relationships/image" Target="../media/image1266.png"/><Relationship Id="rId416" Type="http://schemas.openxmlformats.org/officeDocument/2006/relationships/customXml" Target="../ink/ink1580.xml"/><Relationship Id="rId970" Type="http://schemas.openxmlformats.org/officeDocument/2006/relationships/image" Target="../media/image1833.png"/><Relationship Id="rId1046" Type="http://schemas.openxmlformats.org/officeDocument/2006/relationships/image" Target="../media/image1871.png"/><Relationship Id="rId1253" Type="http://schemas.openxmlformats.org/officeDocument/2006/relationships/customXml" Target="../ink/ink1999.xml"/><Relationship Id="rId1698" Type="http://schemas.openxmlformats.org/officeDocument/2006/relationships/image" Target="../media/image2197.png"/><Relationship Id="rId623" Type="http://schemas.openxmlformats.org/officeDocument/2006/relationships/image" Target="../media/image1520.png"/><Relationship Id="rId830" Type="http://schemas.openxmlformats.org/officeDocument/2006/relationships/image" Target="../media/image1763.png"/><Relationship Id="rId928" Type="http://schemas.openxmlformats.org/officeDocument/2006/relationships/image" Target="../media/image1812.png"/><Relationship Id="rId1460" Type="http://schemas.openxmlformats.org/officeDocument/2006/relationships/image" Target="../media/image2078.png"/><Relationship Id="rId1558" Type="http://schemas.openxmlformats.org/officeDocument/2006/relationships/image" Target="../media/image2127.png"/><Relationship Id="rId1765" Type="http://schemas.openxmlformats.org/officeDocument/2006/relationships/customXml" Target="../ink/ink2255.xml"/><Relationship Id="rId2304" Type="http://schemas.openxmlformats.org/officeDocument/2006/relationships/image" Target="../media/image2496.png"/><Relationship Id="rId57" Type="http://schemas.openxmlformats.org/officeDocument/2006/relationships/image" Target="../media/image1190.png"/><Relationship Id="rId1113" Type="http://schemas.openxmlformats.org/officeDocument/2006/relationships/customXml" Target="../ink/ink1929.xml"/><Relationship Id="rId1320" Type="http://schemas.openxmlformats.org/officeDocument/2006/relationships/image" Target="../media/image2008.png"/><Relationship Id="rId1418" Type="http://schemas.openxmlformats.org/officeDocument/2006/relationships/image" Target="../media/image2057.png"/><Relationship Id="rId1972" Type="http://schemas.openxmlformats.org/officeDocument/2006/relationships/image" Target="../media/image2333.png"/><Relationship Id="rId1625" Type="http://schemas.openxmlformats.org/officeDocument/2006/relationships/customXml" Target="../ink/ink2185.xml"/><Relationship Id="rId1832" Type="http://schemas.openxmlformats.org/officeDocument/2006/relationships/image" Target="../media/image2264.png"/><Relationship Id="rId2094" Type="http://schemas.openxmlformats.org/officeDocument/2006/relationships/customXml" Target="../ink/ink2421.xml"/><Relationship Id="rId273" Type="http://schemas.openxmlformats.org/officeDocument/2006/relationships/image" Target="../media/image1298.png"/><Relationship Id="rId480" Type="http://schemas.openxmlformats.org/officeDocument/2006/relationships/customXml" Target="../ink/ink1612.xml"/><Relationship Id="rId2161" Type="http://schemas.openxmlformats.org/officeDocument/2006/relationships/customXml" Target="../ink/ink2455.xml"/><Relationship Id="rId2399" Type="http://schemas.openxmlformats.org/officeDocument/2006/relationships/customXml" Target="../ink/ink2577.xml"/><Relationship Id="rId133" Type="http://schemas.openxmlformats.org/officeDocument/2006/relationships/image" Target="../media/image1228.png"/><Relationship Id="rId340" Type="http://schemas.openxmlformats.org/officeDocument/2006/relationships/customXml" Target="../ink/ink1542.xml"/><Relationship Id="rId578" Type="http://schemas.openxmlformats.org/officeDocument/2006/relationships/customXml" Target="../ink/ink1661.xml"/><Relationship Id="rId785" Type="http://schemas.openxmlformats.org/officeDocument/2006/relationships/customXml" Target="../ink/ink1765.xml"/><Relationship Id="rId992" Type="http://schemas.openxmlformats.org/officeDocument/2006/relationships/image" Target="../media/image1844.png"/><Relationship Id="rId2021" Type="http://schemas.openxmlformats.org/officeDocument/2006/relationships/image" Target="../media/image2357.png"/><Relationship Id="rId2259" Type="http://schemas.openxmlformats.org/officeDocument/2006/relationships/image" Target="../media/image2474.png"/><Relationship Id="rId200" Type="http://schemas.openxmlformats.org/officeDocument/2006/relationships/customXml" Target="../ink/ink1472.xml"/><Relationship Id="rId438" Type="http://schemas.openxmlformats.org/officeDocument/2006/relationships/customXml" Target="../ink/ink1591.xml"/><Relationship Id="rId645" Type="http://schemas.openxmlformats.org/officeDocument/2006/relationships/image" Target="../media/image1531.png"/><Relationship Id="rId852" Type="http://schemas.openxmlformats.org/officeDocument/2006/relationships/image" Target="../media/image1774.png"/><Relationship Id="rId1068" Type="http://schemas.openxmlformats.org/officeDocument/2006/relationships/image" Target="../media/image1882.png"/><Relationship Id="rId1275" Type="http://schemas.openxmlformats.org/officeDocument/2006/relationships/customXml" Target="../ink/ink2010.xml"/><Relationship Id="rId1482" Type="http://schemas.openxmlformats.org/officeDocument/2006/relationships/image" Target="../media/image2089.png"/><Relationship Id="rId2119" Type="http://schemas.openxmlformats.org/officeDocument/2006/relationships/image" Target="../media/image2406.png"/><Relationship Id="rId2326" Type="http://schemas.openxmlformats.org/officeDocument/2006/relationships/image" Target="../media/image2507.png"/><Relationship Id="rId505" Type="http://schemas.openxmlformats.org/officeDocument/2006/relationships/image" Target="../media/image1414.png"/><Relationship Id="rId712" Type="http://schemas.openxmlformats.org/officeDocument/2006/relationships/customXml" Target="../ink/ink1728.xml"/><Relationship Id="rId1135" Type="http://schemas.openxmlformats.org/officeDocument/2006/relationships/customXml" Target="../ink/ink1940.xml"/><Relationship Id="rId1342" Type="http://schemas.openxmlformats.org/officeDocument/2006/relationships/image" Target="../media/image2019.png"/><Relationship Id="rId1787" Type="http://schemas.openxmlformats.org/officeDocument/2006/relationships/customXml" Target="../ink/ink2266.xml"/><Relationship Id="rId1994" Type="http://schemas.openxmlformats.org/officeDocument/2006/relationships/customXml" Target="../ink/ink2371.xml"/><Relationship Id="rId79" Type="http://schemas.openxmlformats.org/officeDocument/2006/relationships/image" Target="../media/image1201.png"/><Relationship Id="rId1202" Type="http://schemas.openxmlformats.org/officeDocument/2006/relationships/image" Target="../media/image1949.png"/><Relationship Id="rId1647" Type="http://schemas.openxmlformats.org/officeDocument/2006/relationships/customXml" Target="../ink/ink2196.xml"/><Relationship Id="rId1854" Type="http://schemas.openxmlformats.org/officeDocument/2006/relationships/customXml" Target="../ink/ink2300.xml"/><Relationship Id="rId1507" Type="http://schemas.openxmlformats.org/officeDocument/2006/relationships/customXml" Target="../ink/ink2126.xml"/><Relationship Id="rId1714" Type="http://schemas.openxmlformats.org/officeDocument/2006/relationships/image" Target="../media/image2205.png"/><Relationship Id="rId295" Type="http://schemas.openxmlformats.org/officeDocument/2006/relationships/image" Target="../media/image1309.png"/><Relationship Id="rId1921" Type="http://schemas.openxmlformats.org/officeDocument/2006/relationships/customXml" Target="../ink/ink2334.xml"/><Relationship Id="rId2183" Type="http://schemas.openxmlformats.org/officeDocument/2006/relationships/customXml" Target="../ink/ink2466.xml"/><Relationship Id="rId2390" Type="http://schemas.openxmlformats.org/officeDocument/2006/relationships/customXml" Target="../ink/ink2572.xml"/><Relationship Id="rId155" Type="http://schemas.openxmlformats.org/officeDocument/2006/relationships/image" Target="../media/image1239.png"/><Relationship Id="rId362" Type="http://schemas.openxmlformats.org/officeDocument/2006/relationships/customXml" Target="../ink/ink1553.xml"/><Relationship Id="rId1297" Type="http://schemas.openxmlformats.org/officeDocument/2006/relationships/customXml" Target="../ink/ink2021.xml"/><Relationship Id="rId2043" Type="http://schemas.openxmlformats.org/officeDocument/2006/relationships/image" Target="../media/image2368.png"/><Relationship Id="rId2250" Type="http://schemas.openxmlformats.org/officeDocument/2006/relationships/customXml" Target="../ink/ink2500.xml"/><Relationship Id="rId222" Type="http://schemas.openxmlformats.org/officeDocument/2006/relationships/customXml" Target="../ink/ink1483.xml"/><Relationship Id="rId667" Type="http://schemas.openxmlformats.org/officeDocument/2006/relationships/image" Target="../media/image1542.png"/><Relationship Id="rId874" Type="http://schemas.openxmlformats.org/officeDocument/2006/relationships/image" Target="../media/image1785.png"/><Relationship Id="rId2110" Type="http://schemas.openxmlformats.org/officeDocument/2006/relationships/customXml" Target="../ink/ink2429.xml"/><Relationship Id="rId2348" Type="http://schemas.openxmlformats.org/officeDocument/2006/relationships/image" Target="../media/image2518.png"/><Relationship Id="rId527" Type="http://schemas.openxmlformats.org/officeDocument/2006/relationships/image" Target="../media/image1425.png"/><Relationship Id="rId734" Type="http://schemas.openxmlformats.org/officeDocument/2006/relationships/image" Target="../media/image1715.png"/><Relationship Id="rId941" Type="http://schemas.openxmlformats.org/officeDocument/2006/relationships/customXml" Target="../ink/ink1843.xml"/><Relationship Id="rId1157" Type="http://schemas.openxmlformats.org/officeDocument/2006/relationships/customXml" Target="../ink/ink1951.xml"/><Relationship Id="rId1364" Type="http://schemas.openxmlformats.org/officeDocument/2006/relationships/image" Target="../media/image2030.png"/><Relationship Id="rId1571" Type="http://schemas.openxmlformats.org/officeDocument/2006/relationships/customXml" Target="../ink/ink2158.xml"/><Relationship Id="rId2208" Type="http://schemas.openxmlformats.org/officeDocument/2006/relationships/customXml" Target="../ink/ink2479.xml"/><Relationship Id="rId70" Type="http://schemas.openxmlformats.org/officeDocument/2006/relationships/customXml" Target="../ink/ink1407.xml"/><Relationship Id="rId801" Type="http://schemas.openxmlformats.org/officeDocument/2006/relationships/customXml" Target="../ink/ink1773.xml"/><Relationship Id="rId1017" Type="http://schemas.openxmlformats.org/officeDocument/2006/relationships/customXml" Target="../ink/ink1881.xml"/><Relationship Id="rId1224" Type="http://schemas.openxmlformats.org/officeDocument/2006/relationships/image" Target="../media/image1960.png"/><Relationship Id="rId1431" Type="http://schemas.openxmlformats.org/officeDocument/2006/relationships/customXml" Target="../ink/ink2088.xml"/><Relationship Id="rId1669" Type="http://schemas.openxmlformats.org/officeDocument/2006/relationships/customXml" Target="../ink/ink2207.xml"/><Relationship Id="rId1876" Type="http://schemas.openxmlformats.org/officeDocument/2006/relationships/customXml" Target="../ink/ink2311.xml"/><Relationship Id="rId1529" Type="http://schemas.openxmlformats.org/officeDocument/2006/relationships/customXml" Target="../ink/ink2137.xml"/><Relationship Id="rId1736" Type="http://schemas.openxmlformats.org/officeDocument/2006/relationships/image" Target="../media/image2216.png"/><Relationship Id="rId1943" Type="http://schemas.openxmlformats.org/officeDocument/2006/relationships/customXml" Target="../ink/ink2345.xml"/><Relationship Id="rId28" Type="http://schemas.openxmlformats.org/officeDocument/2006/relationships/customXml" Target="../ink/ink1386.xml"/><Relationship Id="rId1803" Type="http://schemas.openxmlformats.org/officeDocument/2006/relationships/customXml" Target="../ink/ink2274.xml"/><Relationship Id="rId177" Type="http://schemas.openxmlformats.org/officeDocument/2006/relationships/image" Target="../media/image1250.png"/><Relationship Id="rId384" Type="http://schemas.openxmlformats.org/officeDocument/2006/relationships/customXml" Target="../ink/ink1564.xml"/><Relationship Id="rId591" Type="http://schemas.openxmlformats.org/officeDocument/2006/relationships/image" Target="../media/image1457.png"/><Relationship Id="rId2065" Type="http://schemas.openxmlformats.org/officeDocument/2006/relationships/image" Target="../media/image2379.png"/><Relationship Id="rId2272" Type="http://schemas.openxmlformats.org/officeDocument/2006/relationships/customXml" Target="../ink/ink2511.xml"/><Relationship Id="rId244" Type="http://schemas.openxmlformats.org/officeDocument/2006/relationships/customXml" Target="../ink/ink1494.xml"/><Relationship Id="rId689" Type="http://schemas.openxmlformats.org/officeDocument/2006/relationships/image" Target="../media/image1671.png"/><Relationship Id="rId896" Type="http://schemas.openxmlformats.org/officeDocument/2006/relationships/image" Target="../media/image1796.png"/><Relationship Id="rId1081" Type="http://schemas.openxmlformats.org/officeDocument/2006/relationships/customXml" Target="../ink/ink1913.xml"/><Relationship Id="rId451" Type="http://schemas.openxmlformats.org/officeDocument/2006/relationships/image" Target="../media/image1387.png"/><Relationship Id="rId549" Type="http://schemas.openxmlformats.org/officeDocument/2006/relationships/image" Target="../media/image1436.png"/><Relationship Id="rId756" Type="http://schemas.openxmlformats.org/officeDocument/2006/relationships/image" Target="../media/image1726.png"/><Relationship Id="rId1179" Type="http://schemas.openxmlformats.org/officeDocument/2006/relationships/customXml" Target="../ink/ink1962.xml"/><Relationship Id="rId1386" Type="http://schemas.openxmlformats.org/officeDocument/2006/relationships/image" Target="../media/image2041.png"/><Relationship Id="rId1593" Type="http://schemas.openxmlformats.org/officeDocument/2006/relationships/customXml" Target="../ink/ink2169.xml"/><Relationship Id="rId2132" Type="http://schemas.openxmlformats.org/officeDocument/2006/relationships/customXml" Target="../ink/ink2440.xml"/><Relationship Id="rId104" Type="http://schemas.openxmlformats.org/officeDocument/2006/relationships/customXml" Target="../ink/ink1424.xml"/><Relationship Id="rId311" Type="http://schemas.openxmlformats.org/officeDocument/2006/relationships/image" Target="../media/image1317.png"/><Relationship Id="rId409" Type="http://schemas.openxmlformats.org/officeDocument/2006/relationships/image" Target="../media/image1366.png"/><Relationship Id="rId963" Type="http://schemas.openxmlformats.org/officeDocument/2006/relationships/customXml" Target="../ink/ink1854.xml"/><Relationship Id="rId1039" Type="http://schemas.openxmlformats.org/officeDocument/2006/relationships/customXml" Target="../ink/ink1892.xml"/><Relationship Id="rId1246" Type="http://schemas.openxmlformats.org/officeDocument/2006/relationships/image" Target="../media/image1971.png"/><Relationship Id="rId1898" Type="http://schemas.openxmlformats.org/officeDocument/2006/relationships/image" Target="../media/image2296.png"/><Relationship Id="rId92" Type="http://schemas.openxmlformats.org/officeDocument/2006/relationships/customXml" Target="../ink/ink1418.xml"/><Relationship Id="rId616" Type="http://schemas.openxmlformats.org/officeDocument/2006/relationships/customXml" Target="../ink/ink1680.xml"/><Relationship Id="rId823" Type="http://schemas.openxmlformats.org/officeDocument/2006/relationships/customXml" Target="../ink/ink1784.xml"/><Relationship Id="rId1453" Type="http://schemas.openxmlformats.org/officeDocument/2006/relationships/customXml" Target="../ink/ink2099.xml"/><Relationship Id="rId1660" Type="http://schemas.openxmlformats.org/officeDocument/2006/relationships/image" Target="../media/image2178.png"/><Relationship Id="rId1758" Type="http://schemas.openxmlformats.org/officeDocument/2006/relationships/image" Target="../media/image2227.png"/><Relationship Id="rId1106" Type="http://schemas.openxmlformats.org/officeDocument/2006/relationships/image" Target="../media/image1901.png"/><Relationship Id="rId1313" Type="http://schemas.openxmlformats.org/officeDocument/2006/relationships/customXml" Target="../ink/ink2029.xml"/><Relationship Id="rId1520" Type="http://schemas.openxmlformats.org/officeDocument/2006/relationships/image" Target="../media/image2108.png"/><Relationship Id="rId1965" Type="http://schemas.openxmlformats.org/officeDocument/2006/relationships/customXml" Target="../ink/ink2356.xml"/><Relationship Id="rId1618" Type="http://schemas.openxmlformats.org/officeDocument/2006/relationships/image" Target="../media/image2157.png"/><Relationship Id="rId1825" Type="http://schemas.openxmlformats.org/officeDocument/2006/relationships/customXml" Target="../ink/ink2285.xml"/><Relationship Id="rId199" Type="http://schemas.openxmlformats.org/officeDocument/2006/relationships/image" Target="../media/image1261.png"/><Relationship Id="rId2087" Type="http://schemas.openxmlformats.org/officeDocument/2006/relationships/image" Target="../media/image2390.png"/><Relationship Id="rId2294" Type="http://schemas.openxmlformats.org/officeDocument/2006/relationships/customXml" Target="../ink/ink2522.xml"/><Relationship Id="rId266" Type="http://schemas.openxmlformats.org/officeDocument/2006/relationships/customXml" Target="../ink/ink1505.xml"/><Relationship Id="rId473" Type="http://schemas.openxmlformats.org/officeDocument/2006/relationships/image" Target="../media/image1398.png"/><Relationship Id="rId680" Type="http://schemas.openxmlformats.org/officeDocument/2006/relationships/customXml" Target="../ink/ink1712.xml"/><Relationship Id="rId2154" Type="http://schemas.openxmlformats.org/officeDocument/2006/relationships/image" Target="../media/image2423.png"/><Relationship Id="rId2361" Type="http://schemas.openxmlformats.org/officeDocument/2006/relationships/customXml" Target="../ink/ink2556.xml"/><Relationship Id="rId126" Type="http://schemas.openxmlformats.org/officeDocument/2006/relationships/customXml" Target="../ink/ink1435.xml"/><Relationship Id="rId333" Type="http://schemas.openxmlformats.org/officeDocument/2006/relationships/image" Target="../media/image1328.png"/><Relationship Id="rId540" Type="http://schemas.openxmlformats.org/officeDocument/2006/relationships/customXml" Target="../ink/ink1642.xml"/><Relationship Id="rId778" Type="http://schemas.openxmlformats.org/officeDocument/2006/relationships/image" Target="../media/image1737.png"/><Relationship Id="rId985" Type="http://schemas.openxmlformats.org/officeDocument/2006/relationships/customXml" Target="../ink/ink1865.xml"/><Relationship Id="rId1170" Type="http://schemas.openxmlformats.org/officeDocument/2006/relationships/image" Target="../media/image1933.png"/><Relationship Id="rId2014" Type="http://schemas.openxmlformats.org/officeDocument/2006/relationships/customXml" Target="../ink/ink2381.xml"/><Relationship Id="rId2221" Type="http://schemas.openxmlformats.org/officeDocument/2006/relationships/image" Target="../media/image2455.png"/><Relationship Id="rId638" Type="http://schemas.openxmlformats.org/officeDocument/2006/relationships/customXml" Target="../ink/ink1691.xml"/><Relationship Id="rId845" Type="http://schemas.openxmlformats.org/officeDocument/2006/relationships/customXml" Target="../ink/ink1795.xml"/><Relationship Id="rId1030" Type="http://schemas.openxmlformats.org/officeDocument/2006/relationships/image" Target="../media/image1863.png"/><Relationship Id="rId1268" Type="http://schemas.openxmlformats.org/officeDocument/2006/relationships/image" Target="../media/image1982.png"/><Relationship Id="rId1475" Type="http://schemas.openxmlformats.org/officeDocument/2006/relationships/customXml" Target="../ink/ink2110.xml"/><Relationship Id="rId1682" Type="http://schemas.openxmlformats.org/officeDocument/2006/relationships/image" Target="../media/image2189.png"/><Relationship Id="rId2319" Type="http://schemas.openxmlformats.org/officeDocument/2006/relationships/customXml" Target="../ink/ink2535.xml"/><Relationship Id="rId400" Type="http://schemas.openxmlformats.org/officeDocument/2006/relationships/customXml" Target="../ink/ink1572.xml"/><Relationship Id="rId705" Type="http://schemas.openxmlformats.org/officeDocument/2006/relationships/image" Target="../media/image1701.png"/><Relationship Id="rId1128" Type="http://schemas.openxmlformats.org/officeDocument/2006/relationships/image" Target="../media/image1912.png"/><Relationship Id="rId1335" Type="http://schemas.openxmlformats.org/officeDocument/2006/relationships/customXml" Target="../ink/ink2040.xml"/><Relationship Id="rId1542" Type="http://schemas.openxmlformats.org/officeDocument/2006/relationships/image" Target="../media/image2119.png"/><Relationship Id="rId1987" Type="http://schemas.openxmlformats.org/officeDocument/2006/relationships/customXml" Target="../ink/ink2367.xml"/><Relationship Id="rId912" Type="http://schemas.openxmlformats.org/officeDocument/2006/relationships/image" Target="../media/image1804.png"/><Relationship Id="rId1847" Type="http://schemas.openxmlformats.org/officeDocument/2006/relationships/image" Target="../media/image2271.png"/><Relationship Id="rId41" Type="http://schemas.openxmlformats.org/officeDocument/2006/relationships/image" Target="../media/image1182.png"/><Relationship Id="rId1402" Type="http://schemas.openxmlformats.org/officeDocument/2006/relationships/image" Target="../media/image2049.png"/><Relationship Id="rId1707" Type="http://schemas.openxmlformats.org/officeDocument/2006/relationships/customXml" Target="../ink/ink2226.xml"/><Relationship Id="rId190" Type="http://schemas.openxmlformats.org/officeDocument/2006/relationships/customXml" Target="../ink/ink1467.xml"/><Relationship Id="rId288" Type="http://schemas.openxmlformats.org/officeDocument/2006/relationships/customXml" Target="../ink/ink1516.xml"/><Relationship Id="rId1914" Type="http://schemas.openxmlformats.org/officeDocument/2006/relationships/image" Target="../media/image2304.png"/><Relationship Id="rId495" Type="http://schemas.openxmlformats.org/officeDocument/2006/relationships/image" Target="../media/image1409.png"/><Relationship Id="rId2176" Type="http://schemas.openxmlformats.org/officeDocument/2006/relationships/image" Target="../media/image2434.png"/><Relationship Id="rId2383" Type="http://schemas.openxmlformats.org/officeDocument/2006/relationships/image" Target="../media/image2534.png"/><Relationship Id="rId148" Type="http://schemas.openxmlformats.org/officeDocument/2006/relationships/customXml" Target="../ink/ink1446.xml"/><Relationship Id="rId355" Type="http://schemas.openxmlformats.org/officeDocument/2006/relationships/image" Target="../media/image1339.png"/><Relationship Id="rId562" Type="http://schemas.openxmlformats.org/officeDocument/2006/relationships/customXml" Target="../ink/ink1653.xml"/><Relationship Id="rId1192" Type="http://schemas.openxmlformats.org/officeDocument/2006/relationships/image" Target="../media/image1944.png"/><Relationship Id="rId2036" Type="http://schemas.openxmlformats.org/officeDocument/2006/relationships/customXml" Target="../ink/ink2392.xml"/><Relationship Id="rId2243" Type="http://schemas.openxmlformats.org/officeDocument/2006/relationships/image" Target="../media/image2466.png"/><Relationship Id="rId215" Type="http://schemas.openxmlformats.org/officeDocument/2006/relationships/image" Target="../media/image1269.png"/><Relationship Id="rId422" Type="http://schemas.openxmlformats.org/officeDocument/2006/relationships/customXml" Target="../ink/ink1583.xml"/><Relationship Id="rId867" Type="http://schemas.openxmlformats.org/officeDocument/2006/relationships/customXml" Target="../ink/ink1806.xml"/><Relationship Id="rId1052" Type="http://schemas.openxmlformats.org/officeDocument/2006/relationships/image" Target="../media/image1874.png"/><Relationship Id="rId1497" Type="http://schemas.openxmlformats.org/officeDocument/2006/relationships/customXml" Target="../ink/ink2121.xml"/><Relationship Id="rId2103" Type="http://schemas.openxmlformats.org/officeDocument/2006/relationships/image" Target="../media/image2398.png"/><Relationship Id="rId2310" Type="http://schemas.openxmlformats.org/officeDocument/2006/relationships/image" Target="../media/image2499.png"/><Relationship Id="rId727" Type="http://schemas.openxmlformats.org/officeDocument/2006/relationships/customXml" Target="../ink/ink1736.xml"/><Relationship Id="rId934" Type="http://schemas.openxmlformats.org/officeDocument/2006/relationships/image" Target="../media/image1815.png"/><Relationship Id="rId1357" Type="http://schemas.openxmlformats.org/officeDocument/2006/relationships/customXml" Target="../ink/ink2051.xml"/><Relationship Id="rId1564" Type="http://schemas.openxmlformats.org/officeDocument/2006/relationships/image" Target="../media/image2130.png"/><Relationship Id="rId1771" Type="http://schemas.openxmlformats.org/officeDocument/2006/relationships/customXml" Target="../ink/ink2258.xml"/><Relationship Id="rId63" Type="http://schemas.openxmlformats.org/officeDocument/2006/relationships/image" Target="../media/image1193.png"/><Relationship Id="rId1217" Type="http://schemas.openxmlformats.org/officeDocument/2006/relationships/customXml" Target="../ink/ink1981.xml"/><Relationship Id="rId1424" Type="http://schemas.openxmlformats.org/officeDocument/2006/relationships/image" Target="../media/image2060.png"/><Relationship Id="rId1631" Type="http://schemas.openxmlformats.org/officeDocument/2006/relationships/customXml" Target="../ink/ink2188.xml"/><Relationship Id="rId1869" Type="http://schemas.openxmlformats.org/officeDocument/2006/relationships/image" Target="../media/image2282.png"/><Relationship Id="rId1729" Type="http://schemas.openxmlformats.org/officeDocument/2006/relationships/customXml" Target="../ink/ink2237.xml"/><Relationship Id="rId1936" Type="http://schemas.openxmlformats.org/officeDocument/2006/relationships/image" Target="../media/image2315.png"/><Relationship Id="rId2198" Type="http://schemas.openxmlformats.org/officeDocument/2006/relationships/customXml" Target="../ink/ink2474.xml"/><Relationship Id="rId377" Type="http://schemas.openxmlformats.org/officeDocument/2006/relationships/image" Target="../media/image1350.png"/><Relationship Id="rId584" Type="http://schemas.openxmlformats.org/officeDocument/2006/relationships/customXml" Target="../ink/ink1664.xml"/><Relationship Id="rId2058" Type="http://schemas.openxmlformats.org/officeDocument/2006/relationships/customXml" Target="../ink/ink2403.xml"/><Relationship Id="rId2265" Type="http://schemas.openxmlformats.org/officeDocument/2006/relationships/image" Target="../media/image2477.png"/><Relationship Id="rId5" Type="http://schemas.openxmlformats.org/officeDocument/2006/relationships/image" Target="../media/image1164.png"/><Relationship Id="rId237" Type="http://schemas.openxmlformats.org/officeDocument/2006/relationships/image" Target="../media/image1280.png"/><Relationship Id="rId791" Type="http://schemas.openxmlformats.org/officeDocument/2006/relationships/customXml" Target="../ink/ink1768.xml"/><Relationship Id="rId889" Type="http://schemas.openxmlformats.org/officeDocument/2006/relationships/customXml" Target="../ink/ink1817.xml"/><Relationship Id="rId1074" Type="http://schemas.openxmlformats.org/officeDocument/2006/relationships/image" Target="../media/image1885.png"/><Relationship Id="rId444" Type="http://schemas.openxmlformats.org/officeDocument/2006/relationships/customXml" Target="../ink/ink1594.xml"/><Relationship Id="rId651" Type="http://schemas.openxmlformats.org/officeDocument/2006/relationships/image" Target="../media/image1534.png"/><Relationship Id="rId749" Type="http://schemas.openxmlformats.org/officeDocument/2006/relationships/customXml" Target="../ink/ink1747.xml"/><Relationship Id="rId1281" Type="http://schemas.openxmlformats.org/officeDocument/2006/relationships/customXml" Target="../ink/ink2013.xml"/><Relationship Id="rId1379" Type="http://schemas.openxmlformats.org/officeDocument/2006/relationships/customXml" Target="../ink/ink2062.xml"/><Relationship Id="rId1586" Type="http://schemas.openxmlformats.org/officeDocument/2006/relationships/image" Target="../media/image2141.png"/><Relationship Id="rId2125" Type="http://schemas.openxmlformats.org/officeDocument/2006/relationships/image" Target="../media/image2409.png"/><Relationship Id="rId2332" Type="http://schemas.openxmlformats.org/officeDocument/2006/relationships/image" Target="../media/image2510.png"/><Relationship Id="rId304" Type="http://schemas.openxmlformats.org/officeDocument/2006/relationships/customXml" Target="../ink/ink1524.xml"/><Relationship Id="rId511" Type="http://schemas.openxmlformats.org/officeDocument/2006/relationships/image" Target="../media/image1417.png"/><Relationship Id="rId609" Type="http://schemas.openxmlformats.org/officeDocument/2006/relationships/image" Target="../media/image1513.png"/><Relationship Id="rId956" Type="http://schemas.openxmlformats.org/officeDocument/2006/relationships/image" Target="../media/image1826.png"/><Relationship Id="rId1141" Type="http://schemas.openxmlformats.org/officeDocument/2006/relationships/customXml" Target="../ink/ink1943.xml"/><Relationship Id="rId1239" Type="http://schemas.openxmlformats.org/officeDocument/2006/relationships/customXml" Target="../ink/ink1992.xml"/><Relationship Id="rId1793" Type="http://schemas.openxmlformats.org/officeDocument/2006/relationships/customXml" Target="../ink/ink2269.xml"/><Relationship Id="rId85" Type="http://schemas.openxmlformats.org/officeDocument/2006/relationships/image" Target="../media/image1204.png"/><Relationship Id="rId816" Type="http://schemas.openxmlformats.org/officeDocument/2006/relationships/image" Target="../media/image1756.png"/><Relationship Id="rId1001" Type="http://schemas.openxmlformats.org/officeDocument/2006/relationships/customXml" Target="../ink/ink1873.xml"/><Relationship Id="rId1446" Type="http://schemas.openxmlformats.org/officeDocument/2006/relationships/image" Target="../media/image2071.png"/><Relationship Id="rId1653" Type="http://schemas.openxmlformats.org/officeDocument/2006/relationships/customXml" Target="../ink/ink2199.xml"/><Relationship Id="rId1860" Type="http://schemas.openxmlformats.org/officeDocument/2006/relationships/customXml" Target="../ink/ink2303.xml"/><Relationship Id="rId1306" Type="http://schemas.openxmlformats.org/officeDocument/2006/relationships/image" Target="../media/image2001.png"/><Relationship Id="rId1513" Type="http://schemas.openxmlformats.org/officeDocument/2006/relationships/customXml" Target="../ink/ink2129.xml"/><Relationship Id="rId1720" Type="http://schemas.openxmlformats.org/officeDocument/2006/relationships/image" Target="../media/image2208.png"/><Relationship Id="rId1958" Type="http://schemas.openxmlformats.org/officeDocument/2006/relationships/image" Target="../media/image2326.png"/><Relationship Id="rId12" Type="http://schemas.openxmlformats.org/officeDocument/2006/relationships/customXml" Target="../ink/ink1378.xml"/><Relationship Id="rId1818" Type="http://schemas.openxmlformats.org/officeDocument/2006/relationships/image" Target="../media/image2257.png"/><Relationship Id="rId161" Type="http://schemas.openxmlformats.org/officeDocument/2006/relationships/image" Target="../media/image1242.png"/><Relationship Id="rId399" Type="http://schemas.openxmlformats.org/officeDocument/2006/relationships/image" Target="../media/image1361.png"/><Relationship Id="rId2287" Type="http://schemas.openxmlformats.org/officeDocument/2006/relationships/image" Target="../media/image2488.png"/><Relationship Id="rId259" Type="http://schemas.openxmlformats.org/officeDocument/2006/relationships/image" Target="../media/image1291.png"/><Relationship Id="rId466" Type="http://schemas.openxmlformats.org/officeDocument/2006/relationships/customXml" Target="../ink/ink1605.xml"/><Relationship Id="rId673" Type="http://schemas.openxmlformats.org/officeDocument/2006/relationships/image" Target="../media/image1616.png"/><Relationship Id="rId880" Type="http://schemas.openxmlformats.org/officeDocument/2006/relationships/image" Target="../media/image1788.png"/><Relationship Id="rId1096" Type="http://schemas.openxmlformats.org/officeDocument/2006/relationships/image" Target="../media/image1896.png"/><Relationship Id="rId2147" Type="http://schemas.openxmlformats.org/officeDocument/2006/relationships/customXml" Target="../ink/ink2448.xml"/><Relationship Id="rId2354" Type="http://schemas.openxmlformats.org/officeDocument/2006/relationships/image" Target="../media/image2521.png"/><Relationship Id="rId119" Type="http://schemas.openxmlformats.org/officeDocument/2006/relationships/image" Target="../media/image1221.png"/><Relationship Id="rId326" Type="http://schemas.openxmlformats.org/officeDocument/2006/relationships/customXml" Target="../ink/ink1535.xml"/><Relationship Id="rId533" Type="http://schemas.openxmlformats.org/officeDocument/2006/relationships/image" Target="../media/image1428.png"/><Relationship Id="rId978" Type="http://schemas.openxmlformats.org/officeDocument/2006/relationships/image" Target="../media/image1837.png"/><Relationship Id="rId1163" Type="http://schemas.openxmlformats.org/officeDocument/2006/relationships/customXml" Target="../ink/ink1954.xml"/><Relationship Id="rId1370" Type="http://schemas.openxmlformats.org/officeDocument/2006/relationships/image" Target="../media/image2033.png"/><Relationship Id="rId2007" Type="http://schemas.openxmlformats.org/officeDocument/2006/relationships/image" Target="../media/image2350.png"/><Relationship Id="rId2214" Type="http://schemas.openxmlformats.org/officeDocument/2006/relationships/customXml" Target="../ink/ink2482.xml"/><Relationship Id="rId740" Type="http://schemas.openxmlformats.org/officeDocument/2006/relationships/image" Target="../media/image1718.png"/><Relationship Id="rId838" Type="http://schemas.openxmlformats.org/officeDocument/2006/relationships/image" Target="../media/image1767.png"/><Relationship Id="rId1023" Type="http://schemas.openxmlformats.org/officeDocument/2006/relationships/customXml" Target="../ink/ink1884.xml"/><Relationship Id="rId1468" Type="http://schemas.openxmlformats.org/officeDocument/2006/relationships/image" Target="../media/image2082.png"/><Relationship Id="rId1675" Type="http://schemas.openxmlformats.org/officeDocument/2006/relationships/customXml" Target="../ink/ink2210.xml"/><Relationship Id="rId1882" Type="http://schemas.openxmlformats.org/officeDocument/2006/relationships/image" Target="../media/image2288.png"/><Relationship Id="rId600" Type="http://schemas.openxmlformats.org/officeDocument/2006/relationships/customXml" Target="../ink/ink1672.xml"/><Relationship Id="rId1230" Type="http://schemas.openxmlformats.org/officeDocument/2006/relationships/image" Target="../media/image1963.png"/><Relationship Id="rId1328" Type="http://schemas.openxmlformats.org/officeDocument/2006/relationships/image" Target="../media/image2012.png"/><Relationship Id="rId1535" Type="http://schemas.openxmlformats.org/officeDocument/2006/relationships/customXml" Target="../ink/ink2140.xml"/><Relationship Id="rId905" Type="http://schemas.openxmlformats.org/officeDocument/2006/relationships/customXml" Target="../ink/ink1825.xml"/><Relationship Id="rId1742" Type="http://schemas.openxmlformats.org/officeDocument/2006/relationships/image" Target="../media/image2219.png"/><Relationship Id="rId34" Type="http://schemas.openxmlformats.org/officeDocument/2006/relationships/customXml" Target="../ink/ink1389.xml"/><Relationship Id="rId1602" Type="http://schemas.openxmlformats.org/officeDocument/2006/relationships/image" Target="../media/image2149.png"/><Relationship Id="rId183" Type="http://schemas.openxmlformats.org/officeDocument/2006/relationships/image" Target="../media/image1253.png"/><Relationship Id="rId390" Type="http://schemas.openxmlformats.org/officeDocument/2006/relationships/customXml" Target="../ink/ink1567.xml"/><Relationship Id="rId1907" Type="http://schemas.openxmlformats.org/officeDocument/2006/relationships/customXml" Target="../ink/ink2327.xml"/><Relationship Id="rId2071" Type="http://schemas.openxmlformats.org/officeDocument/2006/relationships/image" Target="../media/image2382.png"/><Relationship Id="rId250" Type="http://schemas.openxmlformats.org/officeDocument/2006/relationships/customXml" Target="../ink/ink1497.xml"/><Relationship Id="rId488" Type="http://schemas.openxmlformats.org/officeDocument/2006/relationships/customXml" Target="../ink/ink1616.xml"/><Relationship Id="rId695" Type="http://schemas.openxmlformats.org/officeDocument/2006/relationships/image" Target="../media/image1674.png"/><Relationship Id="rId2169" Type="http://schemas.openxmlformats.org/officeDocument/2006/relationships/customXml" Target="../ink/ink2459.xml"/><Relationship Id="rId2376" Type="http://schemas.openxmlformats.org/officeDocument/2006/relationships/customXml" Target="../ink/ink2564.xml"/><Relationship Id="rId110" Type="http://schemas.openxmlformats.org/officeDocument/2006/relationships/customXml" Target="../ink/ink1427.xml"/><Relationship Id="rId348" Type="http://schemas.openxmlformats.org/officeDocument/2006/relationships/customXml" Target="../ink/ink1546.xml"/><Relationship Id="rId555" Type="http://schemas.openxmlformats.org/officeDocument/2006/relationships/image" Target="../media/image1439.png"/><Relationship Id="rId762" Type="http://schemas.openxmlformats.org/officeDocument/2006/relationships/image" Target="../media/image1729.png"/><Relationship Id="rId1185" Type="http://schemas.openxmlformats.org/officeDocument/2006/relationships/customXml" Target="../ink/ink1965.xml"/><Relationship Id="rId1392" Type="http://schemas.openxmlformats.org/officeDocument/2006/relationships/image" Target="../media/image2044.png"/><Relationship Id="rId2029" Type="http://schemas.openxmlformats.org/officeDocument/2006/relationships/image" Target="../media/image2361.png"/><Relationship Id="rId2236" Type="http://schemas.openxmlformats.org/officeDocument/2006/relationships/customXml" Target="../ink/ink2493.xml"/><Relationship Id="rId208" Type="http://schemas.openxmlformats.org/officeDocument/2006/relationships/customXml" Target="../ink/ink1476.xml"/><Relationship Id="rId415" Type="http://schemas.openxmlformats.org/officeDocument/2006/relationships/image" Target="../media/image1369.png"/><Relationship Id="rId622" Type="http://schemas.openxmlformats.org/officeDocument/2006/relationships/customXml" Target="../ink/ink1683.xml"/><Relationship Id="rId1045" Type="http://schemas.openxmlformats.org/officeDocument/2006/relationships/customXml" Target="../ink/ink1895.xml"/><Relationship Id="rId1252" Type="http://schemas.openxmlformats.org/officeDocument/2006/relationships/image" Target="../media/image1974.png"/><Relationship Id="rId1697" Type="http://schemas.openxmlformats.org/officeDocument/2006/relationships/customXml" Target="../ink/ink2221.xml"/><Relationship Id="rId2303" Type="http://schemas.openxmlformats.org/officeDocument/2006/relationships/customXml" Target="../ink/ink2527.xml"/><Relationship Id="rId927" Type="http://schemas.openxmlformats.org/officeDocument/2006/relationships/customXml" Target="../ink/ink1836.xml"/><Relationship Id="rId1112" Type="http://schemas.openxmlformats.org/officeDocument/2006/relationships/image" Target="../media/image1904.png"/><Relationship Id="rId1557" Type="http://schemas.openxmlformats.org/officeDocument/2006/relationships/customXml" Target="../ink/ink2151.xml"/><Relationship Id="rId1764" Type="http://schemas.openxmlformats.org/officeDocument/2006/relationships/image" Target="../media/image2230.png"/><Relationship Id="rId1971" Type="http://schemas.openxmlformats.org/officeDocument/2006/relationships/customXml" Target="../ink/ink2359.xml"/><Relationship Id="rId56" Type="http://schemas.openxmlformats.org/officeDocument/2006/relationships/customXml" Target="../ink/ink1400.xml"/><Relationship Id="rId1417" Type="http://schemas.openxmlformats.org/officeDocument/2006/relationships/customXml" Target="../ink/ink2081.xml"/><Relationship Id="rId1624" Type="http://schemas.openxmlformats.org/officeDocument/2006/relationships/image" Target="../media/image2160.png"/><Relationship Id="rId1831" Type="http://schemas.openxmlformats.org/officeDocument/2006/relationships/customXml" Target="../ink/ink2288.xml"/><Relationship Id="rId1929" Type="http://schemas.openxmlformats.org/officeDocument/2006/relationships/customXml" Target="../ink/ink2338.xml"/><Relationship Id="rId2093" Type="http://schemas.openxmlformats.org/officeDocument/2006/relationships/image" Target="../media/image2393.png"/><Relationship Id="rId2398" Type="http://schemas.openxmlformats.org/officeDocument/2006/relationships/image" Target="../media/image2541.png"/><Relationship Id="rId272" Type="http://schemas.openxmlformats.org/officeDocument/2006/relationships/customXml" Target="../ink/ink1508.xml"/><Relationship Id="rId577" Type="http://schemas.openxmlformats.org/officeDocument/2006/relationships/image" Target="../media/image1450.png"/><Relationship Id="rId2160" Type="http://schemas.openxmlformats.org/officeDocument/2006/relationships/image" Target="../media/image2426.png"/><Relationship Id="rId2258" Type="http://schemas.openxmlformats.org/officeDocument/2006/relationships/customXml" Target="../ink/ink2504.xml"/><Relationship Id="rId132" Type="http://schemas.openxmlformats.org/officeDocument/2006/relationships/customXml" Target="../ink/ink1438.xml"/><Relationship Id="rId784" Type="http://schemas.openxmlformats.org/officeDocument/2006/relationships/image" Target="../media/image1740.png"/><Relationship Id="rId991" Type="http://schemas.openxmlformats.org/officeDocument/2006/relationships/customXml" Target="../ink/ink1868.xml"/><Relationship Id="rId1067" Type="http://schemas.openxmlformats.org/officeDocument/2006/relationships/customXml" Target="../ink/ink1906.xml"/><Relationship Id="rId2020" Type="http://schemas.openxmlformats.org/officeDocument/2006/relationships/customXml" Target="../ink/ink2384.xml"/><Relationship Id="rId437" Type="http://schemas.openxmlformats.org/officeDocument/2006/relationships/image" Target="../media/image1380.png"/><Relationship Id="rId644" Type="http://schemas.openxmlformats.org/officeDocument/2006/relationships/customXml" Target="../ink/ink1694.xml"/><Relationship Id="rId851" Type="http://schemas.openxmlformats.org/officeDocument/2006/relationships/customXml" Target="../ink/ink1798.xml"/><Relationship Id="rId1274" Type="http://schemas.openxmlformats.org/officeDocument/2006/relationships/image" Target="../media/image1985.png"/><Relationship Id="rId1481" Type="http://schemas.openxmlformats.org/officeDocument/2006/relationships/customXml" Target="../ink/ink2113.xml"/><Relationship Id="rId1579" Type="http://schemas.openxmlformats.org/officeDocument/2006/relationships/customXml" Target="../ink/ink2162.xml"/><Relationship Id="rId2118" Type="http://schemas.openxmlformats.org/officeDocument/2006/relationships/customXml" Target="../ink/ink2433.xml"/><Relationship Id="rId2325" Type="http://schemas.openxmlformats.org/officeDocument/2006/relationships/customXml" Target="../ink/ink2538.xml"/><Relationship Id="rId504" Type="http://schemas.openxmlformats.org/officeDocument/2006/relationships/customXml" Target="../ink/ink1624.xml"/><Relationship Id="rId711" Type="http://schemas.openxmlformats.org/officeDocument/2006/relationships/image" Target="../media/image1704.png"/><Relationship Id="rId949" Type="http://schemas.openxmlformats.org/officeDocument/2006/relationships/customXml" Target="../ink/ink1847.xml"/><Relationship Id="rId1134" Type="http://schemas.openxmlformats.org/officeDocument/2006/relationships/image" Target="../media/image1915.png"/><Relationship Id="rId1341" Type="http://schemas.openxmlformats.org/officeDocument/2006/relationships/customXml" Target="../ink/ink2043.xml"/><Relationship Id="rId1786" Type="http://schemas.openxmlformats.org/officeDocument/2006/relationships/image" Target="../media/image2241.png"/><Relationship Id="rId1993" Type="http://schemas.openxmlformats.org/officeDocument/2006/relationships/image" Target="../media/image2343.png"/><Relationship Id="rId78" Type="http://schemas.openxmlformats.org/officeDocument/2006/relationships/customXml" Target="../ink/ink1411.xml"/><Relationship Id="rId809" Type="http://schemas.openxmlformats.org/officeDocument/2006/relationships/customXml" Target="../ink/ink1777.xml"/><Relationship Id="rId1201" Type="http://schemas.openxmlformats.org/officeDocument/2006/relationships/customXml" Target="../ink/ink1973.xml"/><Relationship Id="rId1439" Type="http://schemas.openxmlformats.org/officeDocument/2006/relationships/customXml" Target="../ink/ink2092.xml"/><Relationship Id="rId1646" Type="http://schemas.openxmlformats.org/officeDocument/2006/relationships/image" Target="../media/image2171.png"/><Relationship Id="rId1853" Type="http://schemas.openxmlformats.org/officeDocument/2006/relationships/image" Target="../media/image2274.png"/><Relationship Id="rId1506" Type="http://schemas.openxmlformats.org/officeDocument/2006/relationships/image" Target="../media/image2101.png"/><Relationship Id="rId1713" Type="http://schemas.openxmlformats.org/officeDocument/2006/relationships/customXml" Target="../ink/ink2229.xml"/><Relationship Id="rId1920" Type="http://schemas.openxmlformats.org/officeDocument/2006/relationships/image" Target="../media/image2307.png"/><Relationship Id="rId294" Type="http://schemas.openxmlformats.org/officeDocument/2006/relationships/customXml" Target="../ink/ink1519.xml"/><Relationship Id="rId2182" Type="http://schemas.openxmlformats.org/officeDocument/2006/relationships/image" Target="../media/image153.png"/><Relationship Id="rId154" Type="http://schemas.openxmlformats.org/officeDocument/2006/relationships/customXml" Target="../ink/ink1449.xml"/><Relationship Id="rId361" Type="http://schemas.openxmlformats.org/officeDocument/2006/relationships/image" Target="../media/image1342.png"/><Relationship Id="rId599" Type="http://schemas.openxmlformats.org/officeDocument/2006/relationships/image" Target="../media/image1461.png"/><Relationship Id="rId2042" Type="http://schemas.openxmlformats.org/officeDocument/2006/relationships/customXml" Target="../ink/ink2395.xml"/><Relationship Id="rId459" Type="http://schemas.openxmlformats.org/officeDocument/2006/relationships/image" Target="../media/image1391.png"/><Relationship Id="rId666" Type="http://schemas.openxmlformats.org/officeDocument/2006/relationships/customXml" Target="../ink/ink1705.xml"/><Relationship Id="rId873" Type="http://schemas.openxmlformats.org/officeDocument/2006/relationships/customXml" Target="../ink/ink1809.xml"/><Relationship Id="rId1089" Type="http://schemas.openxmlformats.org/officeDocument/2006/relationships/customXml" Target="../ink/ink1917.xml"/><Relationship Id="rId1296" Type="http://schemas.openxmlformats.org/officeDocument/2006/relationships/image" Target="../media/image1996.png"/><Relationship Id="rId2347" Type="http://schemas.openxmlformats.org/officeDocument/2006/relationships/customXml" Target="../ink/ink2549.xml"/><Relationship Id="rId221" Type="http://schemas.openxmlformats.org/officeDocument/2006/relationships/image" Target="../media/image1272.png"/><Relationship Id="rId319" Type="http://schemas.openxmlformats.org/officeDocument/2006/relationships/image" Target="../media/image1321.png"/><Relationship Id="rId526" Type="http://schemas.openxmlformats.org/officeDocument/2006/relationships/customXml" Target="../ink/ink1635.xml"/><Relationship Id="rId1156" Type="http://schemas.openxmlformats.org/officeDocument/2006/relationships/image" Target="../media/image1926.png"/><Relationship Id="rId1363" Type="http://schemas.openxmlformats.org/officeDocument/2006/relationships/customXml" Target="../ink/ink2054.xml"/><Relationship Id="rId2207" Type="http://schemas.openxmlformats.org/officeDocument/2006/relationships/image" Target="../media/image2448.png"/><Relationship Id="rId733" Type="http://schemas.openxmlformats.org/officeDocument/2006/relationships/customXml" Target="../ink/ink1739.xml"/><Relationship Id="rId940" Type="http://schemas.openxmlformats.org/officeDocument/2006/relationships/image" Target="../media/image1818.png"/><Relationship Id="rId1016" Type="http://schemas.openxmlformats.org/officeDocument/2006/relationships/image" Target="../media/image1856.png"/><Relationship Id="rId1570" Type="http://schemas.openxmlformats.org/officeDocument/2006/relationships/image" Target="../media/image2133.png"/><Relationship Id="rId1668" Type="http://schemas.openxmlformats.org/officeDocument/2006/relationships/image" Target="../media/image2182.png"/><Relationship Id="rId1875" Type="http://schemas.openxmlformats.org/officeDocument/2006/relationships/image" Target="../media/image2285.png"/><Relationship Id="rId800" Type="http://schemas.openxmlformats.org/officeDocument/2006/relationships/image" Target="../media/image1748.png"/><Relationship Id="rId1223" Type="http://schemas.openxmlformats.org/officeDocument/2006/relationships/customXml" Target="../ink/ink1984.xml"/><Relationship Id="rId1430" Type="http://schemas.openxmlformats.org/officeDocument/2006/relationships/image" Target="../media/image2063.png"/><Relationship Id="rId1528" Type="http://schemas.openxmlformats.org/officeDocument/2006/relationships/image" Target="../media/image2112.png"/><Relationship Id="rId1735" Type="http://schemas.openxmlformats.org/officeDocument/2006/relationships/customXml" Target="../ink/ink2240.xml"/><Relationship Id="rId1942" Type="http://schemas.openxmlformats.org/officeDocument/2006/relationships/image" Target="../media/image2318.png"/><Relationship Id="rId27" Type="http://schemas.openxmlformats.org/officeDocument/2006/relationships/image" Target="../media/image1175.png"/><Relationship Id="rId1802" Type="http://schemas.openxmlformats.org/officeDocument/2006/relationships/image" Target="../media/image2249.png"/><Relationship Id="rId176" Type="http://schemas.openxmlformats.org/officeDocument/2006/relationships/customXml" Target="../ink/ink1460.xml"/><Relationship Id="rId383" Type="http://schemas.openxmlformats.org/officeDocument/2006/relationships/image" Target="../media/image1353.png"/><Relationship Id="rId590" Type="http://schemas.openxmlformats.org/officeDocument/2006/relationships/customXml" Target="../ink/ink1667.xml"/><Relationship Id="rId2064" Type="http://schemas.openxmlformats.org/officeDocument/2006/relationships/customXml" Target="../ink/ink2406.xml"/><Relationship Id="rId2271" Type="http://schemas.openxmlformats.org/officeDocument/2006/relationships/image" Target="../media/image2480.png"/><Relationship Id="rId243" Type="http://schemas.openxmlformats.org/officeDocument/2006/relationships/image" Target="../media/image1283.png"/><Relationship Id="rId450" Type="http://schemas.openxmlformats.org/officeDocument/2006/relationships/customXml" Target="../ink/ink1597.xml"/><Relationship Id="rId688" Type="http://schemas.openxmlformats.org/officeDocument/2006/relationships/customXml" Target="../ink/ink1716.xml"/><Relationship Id="rId895" Type="http://schemas.openxmlformats.org/officeDocument/2006/relationships/customXml" Target="../ink/ink1820.xml"/><Relationship Id="rId1080" Type="http://schemas.openxmlformats.org/officeDocument/2006/relationships/image" Target="../media/image1888.png"/><Relationship Id="rId2131" Type="http://schemas.openxmlformats.org/officeDocument/2006/relationships/image" Target="../media/image2412.png"/><Relationship Id="rId2369" Type="http://schemas.openxmlformats.org/officeDocument/2006/relationships/customXml" Target="../ink/ink2560.xml"/><Relationship Id="rId103" Type="http://schemas.openxmlformats.org/officeDocument/2006/relationships/image" Target="../media/image1213.png"/><Relationship Id="rId310" Type="http://schemas.openxmlformats.org/officeDocument/2006/relationships/customXml" Target="../ink/ink1527.xml"/><Relationship Id="rId548" Type="http://schemas.openxmlformats.org/officeDocument/2006/relationships/customXml" Target="../ink/ink1646.xml"/><Relationship Id="rId755" Type="http://schemas.openxmlformats.org/officeDocument/2006/relationships/customXml" Target="../ink/ink1750.xml"/><Relationship Id="rId962" Type="http://schemas.openxmlformats.org/officeDocument/2006/relationships/image" Target="../media/image1829.png"/><Relationship Id="rId1178" Type="http://schemas.openxmlformats.org/officeDocument/2006/relationships/image" Target="../media/image1937.png"/><Relationship Id="rId1385" Type="http://schemas.openxmlformats.org/officeDocument/2006/relationships/customXml" Target="../ink/ink2065.xml"/><Relationship Id="rId1592" Type="http://schemas.openxmlformats.org/officeDocument/2006/relationships/image" Target="../media/image2144.png"/><Relationship Id="rId2229" Type="http://schemas.openxmlformats.org/officeDocument/2006/relationships/image" Target="../media/image2459.png"/><Relationship Id="rId91" Type="http://schemas.openxmlformats.org/officeDocument/2006/relationships/image" Target="../media/image1207.png"/><Relationship Id="rId408" Type="http://schemas.openxmlformats.org/officeDocument/2006/relationships/customXml" Target="../ink/ink1576.xml"/><Relationship Id="rId615" Type="http://schemas.openxmlformats.org/officeDocument/2006/relationships/image" Target="../media/image1516.png"/><Relationship Id="rId822" Type="http://schemas.openxmlformats.org/officeDocument/2006/relationships/image" Target="../media/image1759.png"/><Relationship Id="rId1038" Type="http://schemas.openxmlformats.org/officeDocument/2006/relationships/image" Target="../media/image1867.png"/><Relationship Id="rId1245" Type="http://schemas.openxmlformats.org/officeDocument/2006/relationships/customXml" Target="../ink/ink1995.xml"/><Relationship Id="rId1452" Type="http://schemas.openxmlformats.org/officeDocument/2006/relationships/image" Target="../media/image2074.png"/><Relationship Id="rId1897" Type="http://schemas.openxmlformats.org/officeDocument/2006/relationships/customXml" Target="../ink/ink2322.xml"/><Relationship Id="rId1105" Type="http://schemas.openxmlformats.org/officeDocument/2006/relationships/customXml" Target="../ink/ink1925.xml"/><Relationship Id="rId1312" Type="http://schemas.openxmlformats.org/officeDocument/2006/relationships/image" Target="../media/image2004.png"/><Relationship Id="rId1757" Type="http://schemas.openxmlformats.org/officeDocument/2006/relationships/customXml" Target="../ink/ink2251.xml"/><Relationship Id="rId1964" Type="http://schemas.openxmlformats.org/officeDocument/2006/relationships/image" Target="../media/image2329.png"/><Relationship Id="rId49" Type="http://schemas.openxmlformats.org/officeDocument/2006/relationships/image" Target="../media/image1186.png"/><Relationship Id="rId1617" Type="http://schemas.openxmlformats.org/officeDocument/2006/relationships/customXml" Target="../ink/ink2181.xml"/><Relationship Id="rId1824" Type="http://schemas.openxmlformats.org/officeDocument/2006/relationships/image" Target="../media/image2260.png"/><Relationship Id="rId198" Type="http://schemas.openxmlformats.org/officeDocument/2006/relationships/customXml" Target="../ink/ink1471.xml"/><Relationship Id="rId2086" Type="http://schemas.openxmlformats.org/officeDocument/2006/relationships/customXml" Target="../ink/ink2417.xml"/><Relationship Id="rId2293" Type="http://schemas.openxmlformats.org/officeDocument/2006/relationships/image" Target="../media/image2491.png"/><Relationship Id="rId265" Type="http://schemas.openxmlformats.org/officeDocument/2006/relationships/image" Target="../media/image1294.png"/><Relationship Id="rId472" Type="http://schemas.openxmlformats.org/officeDocument/2006/relationships/customXml" Target="../ink/ink1608.xml"/><Relationship Id="rId2153" Type="http://schemas.openxmlformats.org/officeDocument/2006/relationships/customXml" Target="../ink/ink2451.xml"/><Relationship Id="rId2360" Type="http://schemas.openxmlformats.org/officeDocument/2006/relationships/image" Target="../media/image2524.png"/><Relationship Id="rId125" Type="http://schemas.openxmlformats.org/officeDocument/2006/relationships/image" Target="../media/image1224.png"/><Relationship Id="rId332" Type="http://schemas.openxmlformats.org/officeDocument/2006/relationships/customXml" Target="../ink/ink1538.xml"/><Relationship Id="rId777" Type="http://schemas.openxmlformats.org/officeDocument/2006/relationships/customXml" Target="../ink/ink1761.xml"/><Relationship Id="rId984" Type="http://schemas.openxmlformats.org/officeDocument/2006/relationships/image" Target="../media/image1840.png"/><Relationship Id="rId2013" Type="http://schemas.openxmlformats.org/officeDocument/2006/relationships/image" Target="../media/image2353.png"/><Relationship Id="rId2220" Type="http://schemas.openxmlformats.org/officeDocument/2006/relationships/customXml" Target="../ink/ink2485.xml"/><Relationship Id="rId637" Type="http://schemas.openxmlformats.org/officeDocument/2006/relationships/image" Target="../media/image1527.png"/><Relationship Id="rId844" Type="http://schemas.openxmlformats.org/officeDocument/2006/relationships/image" Target="../media/image1770.png"/><Relationship Id="rId1267" Type="http://schemas.openxmlformats.org/officeDocument/2006/relationships/customXml" Target="../ink/ink2006.xml"/><Relationship Id="rId1474" Type="http://schemas.openxmlformats.org/officeDocument/2006/relationships/image" Target="../media/image2085.png"/><Relationship Id="rId1681" Type="http://schemas.openxmlformats.org/officeDocument/2006/relationships/customXml" Target="../ink/ink2213.xml"/><Relationship Id="rId2318" Type="http://schemas.openxmlformats.org/officeDocument/2006/relationships/image" Target="../media/image2503.png"/><Relationship Id="rId704" Type="http://schemas.openxmlformats.org/officeDocument/2006/relationships/customXml" Target="../ink/ink1724.xml"/><Relationship Id="rId911" Type="http://schemas.openxmlformats.org/officeDocument/2006/relationships/customXml" Target="../ink/ink1828.xml"/><Relationship Id="rId1127" Type="http://schemas.openxmlformats.org/officeDocument/2006/relationships/customXml" Target="../ink/ink1936.xml"/><Relationship Id="rId1334" Type="http://schemas.openxmlformats.org/officeDocument/2006/relationships/image" Target="../media/image2015.png"/><Relationship Id="rId1541" Type="http://schemas.openxmlformats.org/officeDocument/2006/relationships/customXml" Target="../ink/ink2143.xml"/><Relationship Id="rId1779" Type="http://schemas.openxmlformats.org/officeDocument/2006/relationships/customXml" Target="../ink/ink2262.xml"/><Relationship Id="rId1986" Type="http://schemas.openxmlformats.org/officeDocument/2006/relationships/image" Target="../media/image2340.png"/><Relationship Id="rId40" Type="http://schemas.openxmlformats.org/officeDocument/2006/relationships/customXml" Target="../ink/ink1392.xml"/><Relationship Id="rId1401" Type="http://schemas.openxmlformats.org/officeDocument/2006/relationships/customXml" Target="../ink/ink2073.xml"/><Relationship Id="rId1639" Type="http://schemas.openxmlformats.org/officeDocument/2006/relationships/customXml" Target="../ink/ink2192.xml"/><Relationship Id="rId1846" Type="http://schemas.openxmlformats.org/officeDocument/2006/relationships/customXml" Target="../ink/ink2296.xml"/><Relationship Id="rId1706" Type="http://schemas.openxmlformats.org/officeDocument/2006/relationships/image" Target="../media/image2201.png"/><Relationship Id="rId1913" Type="http://schemas.openxmlformats.org/officeDocument/2006/relationships/customXml" Target="../ink/ink2330.xml"/><Relationship Id="rId287" Type="http://schemas.openxmlformats.org/officeDocument/2006/relationships/image" Target="../media/image1305.png"/><Relationship Id="rId494" Type="http://schemas.openxmlformats.org/officeDocument/2006/relationships/customXml" Target="../ink/ink1619.xml"/><Relationship Id="rId2175" Type="http://schemas.openxmlformats.org/officeDocument/2006/relationships/customXml" Target="../ink/ink2462.xml"/><Relationship Id="rId2382" Type="http://schemas.openxmlformats.org/officeDocument/2006/relationships/customXml" Target="../ink/ink2568.xml"/><Relationship Id="rId147" Type="http://schemas.openxmlformats.org/officeDocument/2006/relationships/image" Target="../media/image1235.png"/><Relationship Id="rId354" Type="http://schemas.openxmlformats.org/officeDocument/2006/relationships/customXml" Target="../ink/ink1549.xml"/><Relationship Id="rId799" Type="http://schemas.openxmlformats.org/officeDocument/2006/relationships/customXml" Target="../ink/ink1772.xml"/><Relationship Id="rId1191" Type="http://schemas.openxmlformats.org/officeDocument/2006/relationships/customXml" Target="../ink/ink1968.xml"/><Relationship Id="rId2035" Type="http://schemas.openxmlformats.org/officeDocument/2006/relationships/image" Target="../media/image2364.png"/><Relationship Id="rId561" Type="http://schemas.openxmlformats.org/officeDocument/2006/relationships/image" Target="../media/image1442.png"/><Relationship Id="rId659" Type="http://schemas.openxmlformats.org/officeDocument/2006/relationships/image" Target="../media/image1538.png"/><Relationship Id="rId866" Type="http://schemas.openxmlformats.org/officeDocument/2006/relationships/image" Target="../media/image1781.png"/><Relationship Id="rId1289" Type="http://schemas.openxmlformats.org/officeDocument/2006/relationships/customXml" Target="../ink/ink2017.xml"/><Relationship Id="rId1496" Type="http://schemas.openxmlformats.org/officeDocument/2006/relationships/image" Target="../media/image2096.png"/><Relationship Id="rId2242" Type="http://schemas.openxmlformats.org/officeDocument/2006/relationships/customXml" Target="../ink/ink2496.xml"/><Relationship Id="rId214" Type="http://schemas.openxmlformats.org/officeDocument/2006/relationships/customXml" Target="../ink/ink1479.xml"/><Relationship Id="rId421" Type="http://schemas.openxmlformats.org/officeDocument/2006/relationships/image" Target="../media/image1372.png"/><Relationship Id="rId519" Type="http://schemas.openxmlformats.org/officeDocument/2006/relationships/image" Target="../media/image1421.png"/><Relationship Id="rId1051" Type="http://schemas.openxmlformats.org/officeDocument/2006/relationships/customXml" Target="../ink/ink1898.xml"/><Relationship Id="rId1149" Type="http://schemas.openxmlformats.org/officeDocument/2006/relationships/customXml" Target="../ink/ink1947.xml"/><Relationship Id="rId1356" Type="http://schemas.openxmlformats.org/officeDocument/2006/relationships/image" Target="../media/image2026.png"/><Relationship Id="rId2102" Type="http://schemas.openxmlformats.org/officeDocument/2006/relationships/customXml" Target="../ink/ink2425.xml"/><Relationship Id="rId726" Type="http://schemas.openxmlformats.org/officeDocument/2006/relationships/image" Target="../media/image1711.png"/><Relationship Id="rId933" Type="http://schemas.openxmlformats.org/officeDocument/2006/relationships/customXml" Target="../ink/ink1839.xml"/><Relationship Id="rId1009" Type="http://schemas.openxmlformats.org/officeDocument/2006/relationships/customXml" Target="../ink/ink1877.xml"/><Relationship Id="rId1563" Type="http://schemas.openxmlformats.org/officeDocument/2006/relationships/customXml" Target="../ink/ink2154.xml"/><Relationship Id="rId1770" Type="http://schemas.openxmlformats.org/officeDocument/2006/relationships/image" Target="../media/image2233.png"/><Relationship Id="rId1868" Type="http://schemas.openxmlformats.org/officeDocument/2006/relationships/customXml" Target="../ink/ink2307.xml"/><Relationship Id="rId62" Type="http://schemas.openxmlformats.org/officeDocument/2006/relationships/customXml" Target="../ink/ink1403.xml"/><Relationship Id="rId1216" Type="http://schemas.openxmlformats.org/officeDocument/2006/relationships/image" Target="../media/image1956.png"/><Relationship Id="rId1423" Type="http://schemas.openxmlformats.org/officeDocument/2006/relationships/customXml" Target="../ink/ink2084.xml"/><Relationship Id="rId1630" Type="http://schemas.openxmlformats.org/officeDocument/2006/relationships/image" Target="../media/image2163.png"/><Relationship Id="rId1728" Type="http://schemas.openxmlformats.org/officeDocument/2006/relationships/image" Target="../media/image2212.png"/><Relationship Id="rId1935" Type="http://schemas.openxmlformats.org/officeDocument/2006/relationships/customXml" Target="../ink/ink2341.xml"/><Relationship Id="rId2197" Type="http://schemas.openxmlformats.org/officeDocument/2006/relationships/customXml" Target="../ink/ink2473.xml"/><Relationship Id="rId169" Type="http://schemas.openxmlformats.org/officeDocument/2006/relationships/image" Target="../media/image1246.png"/><Relationship Id="rId376" Type="http://schemas.openxmlformats.org/officeDocument/2006/relationships/customXml" Target="../ink/ink1560.xml"/><Relationship Id="rId583" Type="http://schemas.openxmlformats.org/officeDocument/2006/relationships/image" Target="../media/image1453.png"/><Relationship Id="rId790" Type="http://schemas.openxmlformats.org/officeDocument/2006/relationships/image" Target="../media/image1743.png"/><Relationship Id="rId2057" Type="http://schemas.openxmlformats.org/officeDocument/2006/relationships/image" Target="../media/image2375.png"/><Relationship Id="rId2264" Type="http://schemas.openxmlformats.org/officeDocument/2006/relationships/customXml" Target="../ink/ink2507.xml"/><Relationship Id="rId4" Type="http://schemas.openxmlformats.org/officeDocument/2006/relationships/customXml" Target="../ink/ink1374.xml"/><Relationship Id="rId236" Type="http://schemas.openxmlformats.org/officeDocument/2006/relationships/customXml" Target="../ink/ink1490.xml"/><Relationship Id="rId443" Type="http://schemas.openxmlformats.org/officeDocument/2006/relationships/image" Target="../media/image1383.png"/><Relationship Id="rId650" Type="http://schemas.openxmlformats.org/officeDocument/2006/relationships/customXml" Target="../ink/ink1697.xml"/><Relationship Id="rId888" Type="http://schemas.openxmlformats.org/officeDocument/2006/relationships/image" Target="../media/image1792.png"/><Relationship Id="rId1073" Type="http://schemas.openxmlformats.org/officeDocument/2006/relationships/customXml" Target="../ink/ink1909.xml"/><Relationship Id="rId1280" Type="http://schemas.openxmlformats.org/officeDocument/2006/relationships/image" Target="../media/image1988.png"/><Relationship Id="rId2124" Type="http://schemas.openxmlformats.org/officeDocument/2006/relationships/customXml" Target="../ink/ink2436.xml"/><Relationship Id="rId2331" Type="http://schemas.openxmlformats.org/officeDocument/2006/relationships/customXml" Target="../ink/ink2541.xml"/><Relationship Id="rId303" Type="http://schemas.openxmlformats.org/officeDocument/2006/relationships/image" Target="../media/image1313.png"/><Relationship Id="rId748" Type="http://schemas.openxmlformats.org/officeDocument/2006/relationships/image" Target="../media/image1722.png"/><Relationship Id="rId955" Type="http://schemas.openxmlformats.org/officeDocument/2006/relationships/customXml" Target="../ink/ink1850.xml"/><Relationship Id="rId1140" Type="http://schemas.openxmlformats.org/officeDocument/2006/relationships/image" Target="../media/image1918.png"/><Relationship Id="rId1378" Type="http://schemas.openxmlformats.org/officeDocument/2006/relationships/image" Target="../media/image2037.png"/><Relationship Id="rId1585" Type="http://schemas.openxmlformats.org/officeDocument/2006/relationships/customXml" Target="../ink/ink2165.xml"/><Relationship Id="rId1792" Type="http://schemas.openxmlformats.org/officeDocument/2006/relationships/image" Target="../media/image2244.png"/><Relationship Id="rId84" Type="http://schemas.openxmlformats.org/officeDocument/2006/relationships/customXml" Target="../ink/ink1414.xml"/><Relationship Id="rId510" Type="http://schemas.openxmlformats.org/officeDocument/2006/relationships/customXml" Target="../ink/ink1627.xml"/><Relationship Id="rId608" Type="http://schemas.openxmlformats.org/officeDocument/2006/relationships/customXml" Target="../ink/ink1676.xml"/><Relationship Id="rId815" Type="http://schemas.openxmlformats.org/officeDocument/2006/relationships/customXml" Target="../ink/ink1780.xml"/><Relationship Id="rId1238" Type="http://schemas.openxmlformats.org/officeDocument/2006/relationships/image" Target="../media/image1967.png"/><Relationship Id="rId1445" Type="http://schemas.openxmlformats.org/officeDocument/2006/relationships/customXml" Target="../ink/ink2095.xml"/><Relationship Id="rId1652" Type="http://schemas.openxmlformats.org/officeDocument/2006/relationships/image" Target="../media/image2174.png"/><Relationship Id="rId1000" Type="http://schemas.openxmlformats.org/officeDocument/2006/relationships/image" Target="../media/image1848.png"/><Relationship Id="rId1305" Type="http://schemas.openxmlformats.org/officeDocument/2006/relationships/customXml" Target="../ink/ink2025.xml"/><Relationship Id="rId1957" Type="http://schemas.openxmlformats.org/officeDocument/2006/relationships/customXml" Target="../ink/ink2352.xml"/><Relationship Id="rId1512" Type="http://schemas.openxmlformats.org/officeDocument/2006/relationships/image" Target="../media/image2104.png"/><Relationship Id="rId1817" Type="http://schemas.openxmlformats.org/officeDocument/2006/relationships/customXml" Target="../ink/ink2281.xml"/><Relationship Id="rId11" Type="http://schemas.openxmlformats.org/officeDocument/2006/relationships/image" Target="../media/image1167.png"/><Relationship Id="rId398" Type="http://schemas.openxmlformats.org/officeDocument/2006/relationships/customXml" Target="../ink/ink1571.xml"/><Relationship Id="rId2079" Type="http://schemas.openxmlformats.org/officeDocument/2006/relationships/image" Target="../media/image2386.png"/><Relationship Id="rId160" Type="http://schemas.openxmlformats.org/officeDocument/2006/relationships/customXml" Target="../ink/ink1452.xml"/><Relationship Id="rId2286" Type="http://schemas.openxmlformats.org/officeDocument/2006/relationships/customXml" Target="../ink/ink2518.xml"/><Relationship Id="rId258" Type="http://schemas.openxmlformats.org/officeDocument/2006/relationships/customXml" Target="../ink/ink1501.xml"/><Relationship Id="rId465" Type="http://schemas.openxmlformats.org/officeDocument/2006/relationships/image" Target="../media/image1394.png"/><Relationship Id="rId672" Type="http://schemas.openxmlformats.org/officeDocument/2006/relationships/customXml" Target="../ink/ink1708.xml"/><Relationship Id="rId1095" Type="http://schemas.openxmlformats.org/officeDocument/2006/relationships/customXml" Target="../ink/ink1920.xml"/><Relationship Id="rId2146" Type="http://schemas.openxmlformats.org/officeDocument/2006/relationships/image" Target="../media/image2419.png"/><Relationship Id="rId2353" Type="http://schemas.openxmlformats.org/officeDocument/2006/relationships/customXml" Target="../ink/ink2552.xml"/><Relationship Id="rId118" Type="http://schemas.openxmlformats.org/officeDocument/2006/relationships/customXml" Target="../ink/ink1431.xml"/><Relationship Id="rId325" Type="http://schemas.openxmlformats.org/officeDocument/2006/relationships/image" Target="../media/image1324.png"/><Relationship Id="rId532" Type="http://schemas.openxmlformats.org/officeDocument/2006/relationships/customXml" Target="../ink/ink1638.xml"/><Relationship Id="rId977" Type="http://schemas.openxmlformats.org/officeDocument/2006/relationships/customXml" Target="../ink/ink1861.xml"/><Relationship Id="rId1162" Type="http://schemas.openxmlformats.org/officeDocument/2006/relationships/image" Target="../media/image1929.png"/><Relationship Id="rId2006" Type="http://schemas.openxmlformats.org/officeDocument/2006/relationships/customXml" Target="../ink/ink2377.xml"/><Relationship Id="rId2213" Type="http://schemas.openxmlformats.org/officeDocument/2006/relationships/image" Target="../media/image2451.png"/><Relationship Id="rId837" Type="http://schemas.openxmlformats.org/officeDocument/2006/relationships/customXml" Target="../ink/ink1791.xml"/><Relationship Id="rId1022" Type="http://schemas.openxmlformats.org/officeDocument/2006/relationships/image" Target="../media/image1859.png"/><Relationship Id="rId1467" Type="http://schemas.openxmlformats.org/officeDocument/2006/relationships/customXml" Target="../ink/ink2106.xml"/><Relationship Id="rId1674" Type="http://schemas.openxmlformats.org/officeDocument/2006/relationships/image" Target="../media/image2185.png"/><Relationship Id="rId1881" Type="http://schemas.openxmlformats.org/officeDocument/2006/relationships/customXml" Target="../ink/ink2314.xml"/><Relationship Id="rId904" Type="http://schemas.openxmlformats.org/officeDocument/2006/relationships/image" Target="../media/image1800.png"/><Relationship Id="rId1327" Type="http://schemas.openxmlformats.org/officeDocument/2006/relationships/customXml" Target="../ink/ink2036.xml"/><Relationship Id="rId1534" Type="http://schemas.openxmlformats.org/officeDocument/2006/relationships/image" Target="../media/image2115.png"/><Relationship Id="rId1741" Type="http://schemas.openxmlformats.org/officeDocument/2006/relationships/customXml" Target="../ink/ink2243.xml"/><Relationship Id="rId1979" Type="http://schemas.openxmlformats.org/officeDocument/2006/relationships/customXml" Target="../ink/ink2363.xml"/><Relationship Id="rId33" Type="http://schemas.openxmlformats.org/officeDocument/2006/relationships/image" Target="../media/image1178.png"/><Relationship Id="rId1601" Type="http://schemas.openxmlformats.org/officeDocument/2006/relationships/customXml" Target="../ink/ink2173.xml"/><Relationship Id="rId1839" Type="http://schemas.openxmlformats.org/officeDocument/2006/relationships/customXml" Target="../ink/ink2292.xml"/><Relationship Id="rId182" Type="http://schemas.openxmlformats.org/officeDocument/2006/relationships/customXml" Target="../ink/ink1463.xml"/><Relationship Id="rId1906" Type="http://schemas.openxmlformats.org/officeDocument/2006/relationships/image" Target="../media/image2300.png"/><Relationship Id="rId487" Type="http://schemas.openxmlformats.org/officeDocument/2006/relationships/image" Target="../media/image1405.png"/><Relationship Id="rId694" Type="http://schemas.openxmlformats.org/officeDocument/2006/relationships/customXml" Target="../ink/ink1719.xml"/><Relationship Id="rId2070" Type="http://schemas.openxmlformats.org/officeDocument/2006/relationships/customXml" Target="../ink/ink2409.xml"/><Relationship Id="rId2168" Type="http://schemas.openxmlformats.org/officeDocument/2006/relationships/image" Target="../media/image2430.png"/><Relationship Id="rId2375" Type="http://schemas.openxmlformats.org/officeDocument/2006/relationships/image" Target="../media/image2531.png"/><Relationship Id="rId347" Type="http://schemas.openxmlformats.org/officeDocument/2006/relationships/image" Target="../media/image1335.png"/><Relationship Id="rId999" Type="http://schemas.openxmlformats.org/officeDocument/2006/relationships/customXml" Target="../ink/ink1872.xml"/><Relationship Id="rId1184" Type="http://schemas.openxmlformats.org/officeDocument/2006/relationships/image" Target="../media/image1940.png"/><Relationship Id="rId2028" Type="http://schemas.openxmlformats.org/officeDocument/2006/relationships/customXml" Target="../ink/ink2388.xml"/><Relationship Id="rId554" Type="http://schemas.openxmlformats.org/officeDocument/2006/relationships/customXml" Target="../ink/ink1649.xml"/><Relationship Id="rId761" Type="http://schemas.openxmlformats.org/officeDocument/2006/relationships/customXml" Target="../ink/ink1753.xml"/><Relationship Id="rId859" Type="http://schemas.openxmlformats.org/officeDocument/2006/relationships/customXml" Target="../ink/ink1802.xml"/><Relationship Id="rId1391" Type="http://schemas.openxmlformats.org/officeDocument/2006/relationships/customXml" Target="../ink/ink2068.xml"/><Relationship Id="rId1489" Type="http://schemas.openxmlformats.org/officeDocument/2006/relationships/customXml" Target="../ink/ink2117.xml"/><Relationship Id="rId1696" Type="http://schemas.openxmlformats.org/officeDocument/2006/relationships/image" Target="../media/image2196.png"/><Relationship Id="rId2235" Type="http://schemas.openxmlformats.org/officeDocument/2006/relationships/image" Target="../media/image2462.png"/><Relationship Id="rId207" Type="http://schemas.openxmlformats.org/officeDocument/2006/relationships/image" Target="../media/image1265.png"/><Relationship Id="rId414" Type="http://schemas.openxmlformats.org/officeDocument/2006/relationships/customXml" Target="../ink/ink1579.xml"/><Relationship Id="rId621" Type="http://schemas.openxmlformats.org/officeDocument/2006/relationships/image" Target="../media/image1519.png"/><Relationship Id="rId1044" Type="http://schemas.openxmlformats.org/officeDocument/2006/relationships/image" Target="../media/image1870.png"/><Relationship Id="rId1251" Type="http://schemas.openxmlformats.org/officeDocument/2006/relationships/customXml" Target="../ink/ink1998.xml"/><Relationship Id="rId1349" Type="http://schemas.openxmlformats.org/officeDocument/2006/relationships/customXml" Target="../ink/ink2047.xml"/><Relationship Id="rId2302" Type="http://schemas.openxmlformats.org/officeDocument/2006/relationships/customXml" Target="../ink/ink2526.xml"/><Relationship Id="rId719" Type="http://schemas.openxmlformats.org/officeDocument/2006/relationships/image" Target="../media/image1708.png"/><Relationship Id="rId926" Type="http://schemas.openxmlformats.org/officeDocument/2006/relationships/image" Target="../media/image1811.png"/><Relationship Id="rId1111" Type="http://schemas.openxmlformats.org/officeDocument/2006/relationships/customXml" Target="../ink/ink1928.xml"/><Relationship Id="rId1556" Type="http://schemas.openxmlformats.org/officeDocument/2006/relationships/image" Target="../media/image2126.png"/><Relationship Id="rId1763" Type="http://schemas.openxmlformats.org/officeDocument/2006/relationships/customXml" Target="../ink/ink2254.xml"/><Relationship Id="rId1970" Type="http://schemas.openxmlformats.org/officeDocument/2006/relationships/image" Target="../media/image2332.png"/><Relationship Id="rId55" Type="http://schemas.openxmlformats.org/officeDocument/2006/relationships/image" Target="../media/image1189.png"/><Relationship Id="rId1209" Type="http://schemas.openxmlformats.org/officeDocument/2006/relationships/customXml" Target="../ink/ink1977.xml"/><Relationship Id="rId1416" Type="http://schemas.openxmlformats.org/officeDocument/2006/relationships/image" Target="../media/image2056.png"/><Relationship Id="rId1623" Type="http://schemas.openxmlformats.org/officeDocument/2006/relationships/customXml" Target="../ink/ink2184.xml"/><Relationship Id="rId1830" Type="http://schemas.openxmlformats.org/officeDocument/2006/relationships/image" Target="../media/image2263.png"/><Relationship Id="rId1928" Type="http://schemas.openxmlformats.org/officeDocument/2006/relationships/image" Target="../media/image2311.png"/><Relationship Id="rId2092" Type="http://schemas.openxmlformats.org/officeDocument/2006/relationships/customXml" Target="../ink/ink2420.xml"/><Relationship Id="rId271" Type="http://schemas.openxmlformats.org/officeDocument/2006/relationships/image" Target="../media/image1297.png"/><Relationship Id="rId2397" Type="http://schemas.openxmlformats.org/officeDocument/2006/relationships/customXml" Target="../ink/ink2576.xml"/><Relationship Id="rId131" Type="http://schemas.openxmlformats.org/officeDocument/2006/relationships/image" Target="../media/image1227.png"/><Relationship Id="rId369" Type="http://schemas.openxmlformats.org/officeDocument/2006/relationships/image" Target="../media/image1346.png"/><Relationship Id="rId576" Type="http://schemas.openxmlformats.org/officeDocument/2006/relationships/customXml" Target="../ink/ink1660.xml"/><Relationship Id="rId783" Type="http://schemas.openxmlformats.org/officeDocument/2006/relationships/customXml" Target="../ink/ink1764.xml"/><Relationship Id="rId990" Type="http://schemas.openxmlformats.org/officeDocument/2006/relationships/image" Target="../media/image1843.png"/><Relationship Id="rId2257" Type="http://schemas.openxmlformats.org/officeDocument/2006/relationships/image" Target="../media/image2473.png"/><Relationship Id="rId229" Type="http://schemas.openxmlformats.org/officeDocument/2006/relationships/image" Target="../media/image1276.png"/><Relationship Id="rId436" Type="http://schemas.openxmlformats.org/officeDocument/2006/relationships/customXml" Target="../ink/ink1590.xml"/><Relationship Id="rId643" Type="http://schemas.openxmlformats.org/officeDocument/2006/relationships/image" Target="../media/image1530.png"/><Relationship Id="rId1066" Type="http://schemas.openxmlformats.org/officeDocument/2006/relationships/image" Target="../media/image1881.png"/><Relationship Id="rId1273" Type="http://schemas.openxmlformats.org/officeDocument/2006/relationships/customXml" Target="../ink/ink2009.xml"/><Relationship Id="rId1480" Type="http://schemas.openxmlformats.org/officeDocument/2006/relationships/image" Target="../media/image2088.png"/><Relationship Id="rId2117" Type="http://schemas.openxmlformats.org/officeDocument/2006/relationships/image" Target="../media/image2405.png"/><Relationship Id="rId2324" Type="http://schemas.openxmlformats.org/officeDocument/2006/relationships/image" Target="../media/image2506.png"/><Relationship Id="rId850" Type="http://schemas.openxmlformats.org/officeDocument/2006/relationships/image" Target="../media/image1773.png"/><Relationship Id="rId948" Type="http://schemas.openxmlformats.org/officeDocument/2006/relationships/image" Target="../media/image1822.png"/><Relationship Id="rId1133" Type="http://schemas.openxmlformats.org/officeDocument/2006/relationships/customXml" Target="../ink/ink1939.xml"/><Relationship Id="rId1578" Type="http://schemas.openxmlformats.org/officeDocument/2006/relationships/image" Target="../media/image2137.png"/><Relationship Id="rId1785" Type="http://schemas.openxmlformats.org/officeDocument/2006/relationships/customXml" Target="../ink/ink2265.xml"/><Relationship Id="rId1992" Type="http://schemas.openxmlformats.org/officeDocument/2006/relationships/customXml" Target="../ink/ink2370.xml"/><Relationship Id="rId77" Type="http://schemas.openxmlformats.org/officeDocument/2006/relationships/image" Target="../media/image1200.png"/><Relationship Id="rId503" Type="http://schemas.openxmlformats.org/officeDocument/2006/relationships/image" Target="../media/image1413.png"/><Relationship Id="rId710" Type="http://schemas.openxmlformats.org/officeDocument/2006/relationships/customXml" Target="../ink/ink1727.xml"/><Relationship Id="rId808" Type="http://schemas.openxmlformats.org/officeDocument/2006/relationships/image" Target="../media/image1752.png"/><Relationship Id="rId1340" Type="http://schemas.openxmlformats.org/officeDocument/2006/relationships/image" Target="../media/image2018.png"/><Relationship Id="rId1438" Type="http://schemas.openxmlformats.org/officeDocument/2006/relationships/image" Target="../media/image2067.png"/><Relationship Id="rId1645" Type="http://schemas.openxmlformats.org/officeDocument/2006/relationships/customXml" Target="../ink/ink2195.xml"/><Relationship Id="rId1200" Type="http://schemas.openxmlformats.org/officeDocument/2006/relationships/image" Target="../media/image1948.png"/><Relationship Id="rId1852" Type="http://schemas.openxmlformats.org/officeDocument/2006/relationships/customXml" Target="../ink/ink2299.xml"/><Relationship Id="rId1505" Type="http://schemas.openxmlformats.org/officeDocument/2006/relationships/customXml" Target="../ink/ink2125.xml"/><Relationship Id="rId1712" Type="http://schemas.openxmlformats.org/officeDocument/2006/relationships/image" Target="../media/image2204.png"/><Relationship Id="rId293" Type="http://schemas.openxmlformats.org/officeDocument/2006/relationships/image" Target="../media/image1308.png"/><Relationship Id="rId2181" Type="http://schemas.openxmlformats.org/officeDocument/2006/relationships/customXml" Target="../ink/ink2465.xml"/><Relationship Id="rId153" Type="http://schemas.openxmlformats.org/officeDocument/2006/relationships/image" Target="../media/image1238.png"/><Relationship Id="rId360" Type="http://schemas.openxmlformats.org/officeDocument/2006/relationships/customXml" Target="../ink/ink1552.xml"/><Relationship Id="rId598" Type="http://schemas.openxmlformats.org/officeDocument/2006/relationships/customXml" Target="../ink/ink1671.xml"/><Relationship Id="rId2041" Type="http://schemas.openxmlformats.org/officeDocument/2006/relationships/image" Target="../media/image2367.png"/><Relationship Id="rId2279" Type="http://schemas.openxmlformats.org/officeDocument/2006/relationships/image" Target="../media/image2484.png"/><Relationship Id="rId220" Type="http://schemas.openxmlformats.org/officeDocument/2006/relationships/customXml" Target="../ink/ink1482.xml"/><Relationship Id="rId458" Type="http://schemas.openxmlformats.org/officeDocument/2006/relationships/customXml" Target="../ink/ink1601.xml"/><Relationship Id="rId665" Type="http://schemas.openxmlformats.org/officeDocument/2006/relationships/image" Target="../media/image1541.png"/><Relationship Id="rId872" Type="http://schemas.openxmlformats.org/officeDocument/2006/relationships/image" Target="../media/image1784.png"/><Relationship Id="rId1088" Type="http://schemas.openxmlformats.org/officeDocument/2006/relationships/image" Target="../media/image1892.png"/><Relationship Id="rId1295" Type="http://schemas.openxmlformats.org/officeDocument/2006/relationships/customXml" Target="../ink/ink2020.xml"/><Relationship Id="rId2139" Type="http://schemas.openxmlformats.org/officeDocument/2006/relationships/customXml" Target="../ink/ink2444.xml"/><Relationship Id="rId2346" Type="http://schemas.openxmlformats.org/officeDocument/2006/relationships/image" Target="../media/image2517.png"/><Relationship Id="rId318" Type="http://schemas.openxmlformats.org/officeDocument/2006/relationships/customXml" Target="../ink/ink1531.xml"/><Relationship Id="rId525" Type="http://schemas.openxmlformats.org/officeDocument/2006/relationships/image" Target="../media/image1424.png"/><Relationship Id="rId732" Type="http://schemas.openxmlformats.org/officeDocument/2006/relationships/image" Target="../media/image1714.png"/><Relationship Id="rId1155" Type="http://schemas.openxmlformats.org/officeDocument/2006/relationships/customXml" Target="../ink/ink1950.xml"/><Relationship Id="rId1362" Type="http://schemas.openxmlformats.org/officeDocument/2006/relationships/image" Target="../media/image2029.png"/><Relationship Id="rId2206" Type="http://schemas.openxmlformats.org/officeDocument/2006/relationships/customXml" Target="../ink/ink2478.xml"/><Relationship Id="rId99" Type="http://schemas.openxmlformats.org/officeDocument/2006/relationships/image" Target="../media/image1211.png"/><Relationship Id="rId1015" Type="http://schemas.openxmlformats.org/officeDocument/2006/relationships/customXml" Target="../ink/ink1880.xml"/><Relationship Id="rId1222" Type="http://schemas.openxmlformats.org/officeDocument/2006/relationships/image" Target="../media/image1959.png"/><Relationship Id="rId1667" Type="http://schemas.openxmlformats.org/officeDocument/2006/relationships/customXml" Target="../ink/ink2206.xml"/><Relationship Id="rId1874" Type="http://schemas.openxmlformats.org/officeDocument/2006/relationships/customXml" Target="../ink/ink2310.xml"/><Relationship Id="rId1527" Type="http://schemas.openxmlformats.org/officeDocument/2006/relationships/customXml" Target="../ink/ink2136.xml"/><Relationship Id="rId1734" Type="http://schemas.openxmlformats.org/officeDocument/2006/relationships/image" Target="../media/image2215.png"/><Relationship Id="rId1941" Type="http://schemas.openxmlformats.org/officeDocument/2006/relationships/customXml" Target="../ink/ink2344.xml"/><Relationship Id="rId26" Type="http://schemas.openxmlformats.org/officeDocument/2006/relationships/customXml" Target="../ink/ink1385.xml"/><Relationship Id="rId175" Type="http://schemas.openxmlformats.org/officeDocument/2006/relationships/image" Target="../media/image1249.png"/><Relationship Id="rId1801" Type="http://schemas.openxmlformats.org/officeDocument/2006/relationships/customXml" Target="../ink/ink2273.xml"/><Relationship Id="rId382" Type="http://schemas.openxmlformats.org/officeDocument/2006/relationships/customXml" Target="../ink/ink1563.xml"/><Relationship Id="rId687" Type="http://schemas.openxmlformats.org/officeDocument/2006/relationships/image" Target="../media/image1670.png"/><Relationship Id="rId2063" Type="http://schemas.openxmlformats.org/officeDocument/2006/relationships/image" Target="../media/image2378.png"/><Relationship Id="rId2270" Type="http://schemas.openxmlformats.org/officeDocument/2006/relationships/customXml" Target="../ink/ink2510.xml"/><Relationship Id="rId2368" Type="http://schemas.openxmlformats.org/officeDocument/2006/relationships/image" Target="../media/image2528.png"/><Relationship Id="rId242" Type="http://schemas.openxmlformats.org/officeDocument/2006/relationships/customXml" Target="../ink/ink1493.xml"/><Relationship Id="rId894" Type="http://schemas.openxmlformats.org/officeDocument/2006/relationships/image" Target="../media/image1795.png"/><Relationship Id="rId1177" Type="http://schemas.openxmlformats.org/officeDocument/2006/relationships/customXml" Target="../ink/ink1961.xml"/><Relationship Id="rId2130" Type="http://schemas.openxmlformats.org/officeDocument/2006/relationships/customXml" Target="../ink/ink2439.xml"/><Relationship Id="rId102" Type="http://schemas.openxmlformats.org/officeDocument/2006/relationships/customXml" Target="../ink/ink1423.xml"/><Relationship Id="rId547" Type="http://schemas.openxmlformats.org/officeDocument/2006/relationships/image" Target="../media/image1435.png"/><Relationship Id="rId754" Type="http://schemas.openxmlformats.org/officeDocument/2006/relationships/image" Target="../media/image1725.png"/><Relationship Id="rId961" Type="http://schemas.openxmlformats.org/officeDocument/2006/relationships/customXml" Target="../ink/ink1853.xml"/><Relationship Id="rId1384" Type="http://schemas.openxmlformats.org/officeDocument/2006/relationships/image" Target="../media/image2040.png"/><Relationship Id="rId1591" Type="http://schemas.openxmlformats.org/officeDocument/2006/relationships/customXml" Target="../ink/ink2168.xml"/><Relationship Id="rId1689" Type="http://schemas.openxmlformats.org/officeDocument/2006/relationships/customXml" Target="../ink/ink2217.xml"/><Relationship Id="rId2228" Type="http://schemas.openxmlformats.org/officeDocument/2006/relationships/customXml" Target="../ink/ink2489.xml"/><Relationship Id="rId90" Type="http://schemas.openxmlformats.org/officeDocument/2006/relationships/customXml" Target="../ink/ink1417.xml"/><Relationship Id="rId407" Type="http://schemas.openxmlformats.org/officeDocument/2006/relationships/image" Target="../media/image1365.png"/><Relationship Id="rId614" Type="http://schemas.openxmlformats.org/officeDocument/2006/relationships/customXml" Target="../ink/ink1679.xml"/><Relationship Id="rId821" Type="http://schemas.openxmlformats.org/officeDocument/2006/relationships/customXml" Target="../ink/ink1783.xml"/><Relationship Id="rId1037" Type="http://schemas.openxmlformats.org/officeDocument/2006/relationships/customXml" Target="../ink/ink1891.xml"/><Relationship Id="rId1244" Type="http://schemas.openxmlformats.org/officeDocument/2006/relationships/image" Target="../media/image1970.png"/><Relationship Id="rId1451" Type="http://schemas.openxmlformats.org/officeDocument/2006/relationships/customXml" Target="../ink/ink2098.xml"/><Relationship Id="rId1896" Type="http://schemas.openxmlformats.org/officeDocument/2006/relationships/image" Target="../media/image2295.png"/><Relationship Id="rId919" Type="http://schemas.openxmlformats.org/officeDocument/2006/relationships/customXml" Target="../ink/ink1832.xml"/><Relationship Id="rId1104" Type="http://schemas.openxmlformats.org/officeDocument/2006/relationships/image" Target="../media/image1900.png"/><Relationship Id="rId1311" Type="http://schemas.openxmlformats.org/officeDocument/2006/relationships/customXml" Target="../ink/ink2028.xml"/><Relationship Id="rId1549" Type="http://schemas.openxmlformats.org/officeDocument/2006/relationships/customXml" Target="../ink/ink2147.xml"/><Relationship Id="rId1756" Type="http://schemas.openxmlformats.org/officeDocument/2006/relationships/image" Target="../media/image2226.png"/><Relationship Id="rId1963" Type="http://schemas.openxmlformats.org/officeDocument/2006/relationships/customXml" Target="../ink/ink2355.xml"/><Relationship Id="rId48" Type="http://schemas.openxmlformats.org/officeDocument/2006/relationships/customXml" Target="../ink/ink1396.xml"/><Relationship Id="rId1409" Type="http://schemas.openxmlformats.org/officeDocument/2006/relationships/customXml" Target="../ink/ink2077.xml"/><Relationship Id="rId1616" Type="http://schemas.openxmlformats.org/officeDocument/2006/relationships/image" Target="../media/image2156.png"/><Relationship Id="rId1823" Type="http://schemas.openxmlformats.org/officeDocument/2006/relationships/customXml" Target="../ink/ink2284.xml"/><Relationship Id="rId197" Type="http://schemas.openxmlformats.org/officeDocument/2006/relationships/image" Target="../media/image1260.png"/><Relationship Id="rId2085" Type="http://schemas.openxmlformats.org/officeDocument/2006/relationships/image" Target="../media/image2389.png"/><Relationship Id="rId2292" Type="http://schemas.openxmlformats.org/officeDocument/2006/relationships/customXml" Target="../ink/ink2521.xml"/><Relationship Id="rId264" Type="http://schemas.openxmlformats.org/officeDocument/2006/relationships/customXml" Target="../ink/ink1504.xml"/><Relationship Id="rId471" Type="http://schemas.openxmlformats.org/officeDocument/2006/relationships/image" Target="../media/image1397.png"/><Relationship Id="rId2152" Type="http://schemas.openxmlformats.org/officeDocument/2006/relationships/image" Target="../media/image2422.png"/><Relationship Id="rId124" Type="http://schemas.openxmlformats.org/officeDocument/2006/relationships/customXml" Target="../ink/ink1434.xml"/><Relationship Id="rId569" Type="http://schemas.openxmlformats.org/officeDocument/2006/relationships/image" Target="../media/image1446.png"/><Relationship Id="rId776" Type="http://schemas.openxmlformats.org/officeDocument/2006/relationships/image" Target="../media/image1736.png"/><Relationship Id="rId983" Type="http://schemas.openxmlformats.org/officeDocument/2006/relationships/customXml" Target="../ink/ink1864.xml"/><Relationship Id="rId1199" Type="http://schemas.openxmlformats.org/officeDocument/2006/relationships/customXml" Target="../ink/ink1972.xml"/><Relationship Id="rId331" Type="http://schemas.openxmlformats.org/officeDocument/2006/relationships/image" Target="../media/image1327.png"/><Relationship Id="rId429" Type="http://schemas.openxmlformats.org/officeDocument/2006/relationships/image" Target="../media/image1376.png"/><Relationship Id="rId636" Type="http://schemas.openxmlformats.org/officeDocument/2006/relationships/customXml" Target="../ink/ink1690.xml"/><Relationship Id="rId1059" Type="http://schemas.openxmlformats.org/officeDocument/2006/relationships/customXml" Target="../ink/ink1902.xml"/><Relationship Id="rId1266" Type="http://schemas.openxmlformats.org/officeDocument/2006/relationships/image" Target="../media/image1981.png"/><Relationship Id="rId1473" Type="http://schemas.openxmlformats.org/officeDocument/2006/relationships/customXml" Target="../ink/ink2109.xml"/><Relationship Id="rId2012" Type="http://schemas.openxmlformats.org/officeDocument/2006/relationships/customXml" Target="../ink/ink2380.xml"/><Relationship Id="rId2317" Type="http://schemas.openxmlformats.org/officeDocument/2006/relationships/customXml" Target="../ink/ink2534.xml"/><Relationship Id="rId843" Type="http://schemas.openxmlformats.org/officeDocument/2006/relationships/customXml" Target="../ink/ink1794.xml"/><Relationship Id="rId1126" Type="http://schemas.openxmlformats.org/officeDocument/2006/relationships/image" Target="../media/image1911.png"/><Relationship Id="rId1680" Type="http://schemas.openxmlformats.org/officeDocument/2006/relationships/image" Target="../media/image2188.png"/><Relationship Id="rId1778" Type="http://schemas.openxmlformats.org/officeDocument/2006/relationships/image" Target="../media/image2237.png"/><Relationship Id="rId1985" Type="http://schemas.openxmlformats.org/officeDocument/2006/relationships/customXml" Target="../ink/ink2366.xml"/><Relationship Id="rId703" Type="http://schemas.openxmlformats.org/officeDocument/2006/relationships/image" Target="../media/image1678.png"/><Relationship Id="rId910" Type="http://schemas.openxmlformats.org/officeDocument/2006/relationships/image" Target="../media/image1803.png"/><Relationship Id="rId1333" Type="http://schemas.openxmlformats.org/officeDocument/2006/relationships/customXml" Target="../ink/ink2039.xml"/><Relationship Id="rId1540" Type="http://schemas.openxmlformats.org/officeDocument/2006/relationships/image" Target="../media/image2118.png"/><Relationship Id="rId1638" Type="http://schemas.openxmlformats.org/officeDocument/2006/relationships/image" Target="../media/image2167.png"/><Relationship Id="rId1400" Type="http://schemas.openxmlformats.org/officeDocument/2006/relationships/image" Target="../media/image2048.png"/><Relationship Id="rId1845" Type="http://schemas.openxmlformats.org/officeDocument/2006/relationships/customXml" Target="../ink/ink2295.xml"/><Relationship Id="rId1705" Type="http://schemas.openxmlformats.org/officeDocument/2006/relationships/customXml" Target="../ink/ink2225.xml"/><Relationship Id="rId1912" Type="http://schemas.openxmlformats.org/officeDocument/2006/relationships/image" Target="../media/image2303.png"/><Relationship Id="rId286" Type="http://schemas.openxmlformats.org/officeDocument/2006/relationships/customXml" Target="../ink/ink1515.xml"/><Relationship Id="rId493" Type="http://schemas.openxmlformats.org/officeDocument/2006/relationships/image" Target="../media/image1408.png"/><Relationship Id="rId2174" Type="http://schemas.openxmlformats.org/officeDocument/2006/relationships/image" Target="../media/image2433.png"/><Relationship Id="rId2381" Type="http://schemas.openxmlformats.org/officeDocument/2006/relationships/image" Target="../media/image2533.png"/><Relationship Id="rId146" Type="http://schemas.openxmlformats.org/officeDocument/2006/relationships/customXml" Target="../ink/ink1445.xml"/><Relationship Id="rId353" Type="http://schemas.openxmlformats.org/officeDocument/2006/relationships/image" Target="../media/image1338.png"/><Relationship Id="rId560" Type="http://schemas.openxmlformats.org/officeDocument/2006/relationships/customXml" Target="../ink/ink1652.xml"/><Relationship Id="rId798" Type="http://schemas.openxmlformats.org/officeDocument/2006/relationships/image" Target="../media/image1747.png"/><Relationship Id="rId1190" Type="http://schemas.openxmlformats.org/officeDocument/2006/relationships/image" Target="../media/image1943.png"/><Relationship Id="rId2034" Type="http://schemas.openxmlformats.org/officeDocument/2006/relationships/customXml" Target="../ink/ink2391.xml"/><Relationship Id="rId2241" Type="http://schemas.openxmlformats.org/officeDocument/2006/relationships/image" Target="../media/image2465.png"/><Relationship Id="rId213" Type="http://schemas.openxmlformats.org/officeDocument/2006/relationships/image" Target="../media/image1268.png"/><Relationship Id="rId420" Type="http://schemas.openxmlformats.org/officeDocument/2006/relationships/customXml" Target="../ink/ink1582.xml"/><Relationship Id="rId658" Type="http://schemas.openxmlformats.org/officeDocument/2006/relationships/customXml" Target="../ink/ink1701.xml"/><Relationship Id="rId865" Type="http://schemas.openxmlformats.org/officeDocument/2006/relationships/customXml" Target="../ink/ink1805.xml"/><Relationship Id="rId1050" Type="http://schemas.openxmlformats.org/officeDocument/2006/relationships/image" Target="../media/image1873.png"/><Relationship Id="rId1288" Type="http://schemas.openxmlformats.org/officeDocument/2006/relationships/image" Target="../media/image1992.png"/><Relationship Id="rId1495" Type="http://schemas.openxmlformats.org/officeDocument/2006/relationships/customXml" Target="../ink/ink2120.xml"/><Relationship Id="rId2101" Type="http://schemas.openxmlformats.org/officeDocument/2006/relationships/image" Target="../media/image2397.png"/><Relationship Id="rId2339" Type="http://schemas.openxmlformats.org/officeDocument/2006/relationships/customXml" Target="../ink/ink2545.xml"/><Relationship Id="rId518" Type="http://schemas.openxmlformats.org/officeDocument/2006/relationships/customXml" Target="../ink/ink1631.xml"/><Relationship Id="rId725" Type="http://schemas.openxmlformats.org/officeDocument/2006/relationships/customXml" Target="../ink/ink1735.xml"/><Relationship Id="rId932" Type="http://schemas.openxmlformats.org/officeDocument/2006/relationships/image" Target="../media/image1814.png"/><Relationship Id="rId1148" Type="http://schemas.openxmlformats.org/officeDocument/2006/relationships/image" Target="../media/image1922.png"/><Relationship Id="rId1355" Type="http://schemas.openxmlformats.org/officeDocument/2006/relationships/customXml" Target="../ink/ink2050.xml"/><Relationship Id="rId1562" Type="http://schemas.openxmlformats.org/officeDocument/2006/relationships/image" Target="../media/image2129.png"/><Relationship Id="rId1008" Type="http://schemas.openxmlformats.org/officeDocument/2006/relationships/image" Target="../media/image1852.png"/><Relationship Id="rId1215" Type="http://schemas.openxmlformats.org/officeDocument/2006/relationships/customXml" Target="../ink/ink1980.xml"/><Relationship Id="rId1422" Type="http://schemas.openxmlformats.org/officeDocument/2006/relationships/image" Target="../media/image2059.png"/><Relationship Id="rId1867" Type="http://schemas.openxmlformats.org/officeDocument/2006/relationships/image" Target="../media/image2281.png"/><Relationship Id="rId61" Type="http://schemas.openxmlformats.org/officeDocument/2006/relationships/image" Target="../media/image1192.png"/><Relationship Id="rId1727" Type="http://schemas.openxmlformats.org/officeDocument/2006/relationships/customXml" Target="../ink/ink2236.xml"/><Relationship Id="rId1934" Type="http://schemas.openxmlformats.org/officeDocument/2006/relationships/image" Target="../media/image2314.png"/><Relationship Id="rId19" Type="http://schemas.openxmlformats.org/officeDocument/2006/relationships/image" Target="../media/image1171.png"/><Relationship Id="rId2196" Type="http://schemas.openxmlformats.org/officeDocument/2006/relationships/image" Target="../media/image2443.png"/><Relationship Id="rId168" Type="http://schemas.openxmlformats.org/officeDocument/2006/relationships/customXml" Target="../ink/ink1456.xml"/><Relationship Id="rId375" Type="http://schemas.openxmlformats.org/officeDocument/2006/relationships/image" Target="../media/image1349.png"/><Relationship Id="rId582" Type="http://schemas.openxmlformats.org/officeDocument/2006/relationships/customXml" Target="../ink/ink1663.xml"/><Relationship Id="rId2056" Type="http://schemas.openxmlformats.org/officeDocument/2006/relationships/customXml" Target="../ink/ink2402.xml"/><Relationship Id="rId2263" Type="http://schemas.openxmlformats.org/officeDocument/2006/relationships/image" Target="../media/image2476.png"/><Relationship Id="rId3" Type="http://schemas.openxmlformats.org/officeDocument/2006/relationships/image" Target="../media/image1163.png"/><Relationship Id="rId235" Type="http://schemas.openxmlformats.org/officeDocument/2006/relationships/image" Target="../media/image1279.png"/><Relationship Id="rId442" Type="http://schemas.openxmlformats.org/officeDocument/2006/relationships/customXml" Target="../ink/ink1593.xml"/><Relationship Id="rId887" Type="http://schemas.openxmlformats.org/officeDocument/2006/relationships/customXml" Target="../ink/ink1816.xml"/><Relationship Id="rId1072" Type="http://schemas.openxmlformats.org/officeDocument/2006/relationships/image" Target="../media/image1884.png"/><Relationship Id="rId2123" Type="http://schemas.openxmlformats.org/officeDocument/2006/relationships/image" Target="../media/image2408.png"/><Relationship Id="rId2330" Type="http://schemas.openxmlformats.org/officeDocument/2006/relationships/image" Target="../media/image2509.png"/><Relationship Id="rId302" Type="http://schemas.openxmlformats.org/officeDocument/2006/relationships/customXml" Target="../ink/ink1523.xml"/><Relationship Id="rId747" Type="http://schemas.openxmlformats.org/officeDocument/2006/relationships/customXml" Target="../ink/ink1746.xml"/><Relationship Id="rId954" Type="http://schemas.openxmlformats.org/officeDocument/2006/relationships/image" Target="../media/image1825.png"/><Relationship Id="rId1377" Type="http://schemas.openxmlformats.org/officeDocument/2006/relationships/customXml" Target="../ink/ink2061.xml"/><Relationship Id="rId1584" Type="http://schemas.openxmlformats.org/officeDocument/2006/relationships/image" Target="../media/image2140.png"/><Relationship Id="rId1791" Type="http://schemas.openxmlformats.org/officeDocument/2006/relationships/customXml" Target="../ink/ink2268.xml"/><Relationship Id="rId83" Type="http://schemas.openxmlformats.org/officeDocument/2006/relationships/image" Target="../media/image1203.png"/><Relationship Id="rId607" Type="http://schemas.openxmlformats.org/officeDocument/2006/relationships/image" Target="../media/image1512.png"/><Relationship Id="rId814" Type="http://schemas.openxmlformats.org/officeDocument/2006/relationships/image" Target="../media/image1755.png"/><Relationship Id="rId1237" Type="http://schemas.openxmlformats.org/officeDocument/2006/relationships/customXml" Target="../ink/ink1991.xml"/><Relationship Id="rId1444" Type="http://schemas.openxmlformats.org/officeDocument/2006/relationships/image" Target="../media/image2070.png"/><Relationship Id="rId1651" Type="http://schemas.openxmlformats.org/officeDocument/2006/relationships/customXml" Target="../ink/ink2198.xml"/><Relationship Id="rId1889" Type="http://schemas.openxmlformats.org/officeDocument/2006/relationships/customXml" Target="../ink/ink2318.xml"/><Relationship Id="rId1304" Type="http://schemas.openxmlformats.org/officeDocument/2006/relationships/image" Target="../media/image2000.png"/><Relationship Id="rId1511" Type="http://schemas.openxmlformats.org/officeDocument/2006/relationships/customXml" Target="../ink/ink2128.xml"/><Relationship Id="rId1749" Type="http://schemas.openxmlformats.org/officeDocument/2006/relationships/customXml" Target="../ink/ink2247.xml"/><Relationship Id="rId1956" Type="http://schemas.openxmlformats.org/officeDocument/2006/relationships/image" Target="../media/image2325.png"/><Relationship Id="rId1609" Type="http://schemas.openxmlformats.org/officeDocument/2006/relationships/customXml" Target="../ink/ink2177.xml"/><Relationship Id="rId1816" Type="http://schemas.openxmlformats.org/officeDocument/2006/relationships/image" Target="../media/image2256.png"/><Relationship Id="rId10" Type="http://schemas.openxmlformats.org/officeDocument/2006/relationships/customXml" Target="../ink/ink1377.xml"/><Relationship Id="rId397" Type="http://schemas.openxmlformats.org/officeDocument/2006/relationships/image" Target="../media/image1360.png"/><Relationship Id="rId2078" Type="http://schemas.openxmlformats.org/officeDocument/2006/relationships/customXml" Target="../ink/ink2413.xml"/><Relationship Id="rId2285" Type="http://schemas.openxmlformats.org/officeDocument/2006/relationships/image" Target="../media/image2487.png"/><Relationship Id="rId257" Type="http://schemas.openxmlformats.org/officeDocument/2006/relationships/image" Target="../media/image1290.png"/><Relationship Id="rId464" Type="http://schemas.openxmlformats.org/officeDocument/2006/relationships/customXml" Target="../ink/ink1604.xml"/><Relationship Id="rId1094" Type="http://schemas.openxmlformats.org/officeDocument/2006/relationships/image" Target="../media/image1895.png"/><Relationship Id="rId2145" Type="http://schemas.openxmlformats.org/officeDocument/2006/relationships/customXml" Target="../ink/ink2447.xml"/><Relationship Id="rId117" Type="http://schemas.openxmlformats.org/officeDocument/2006/relationships/image" Target="../media/image1220.png"/><Relationship Id="rId671" Type="http://schemas.openxmlformats.org/officeDocument/2006/relationships/image" Target="../media/image1544.png"/><Relationship Id="rId769" Type="http://schemas.openxmlformats.org/officeDocument/2006/relationships/customXml" Target="../ink/ink1757.xml"/><Relationship Id="rId976" Type="http://schemas.openxmlformats.org/officeDocument/2006/relationships/image" Target="../media/image1836.png"/><Relationship Id="rId1399" Type="http://schemas.openxmlformats.org/officeDocument/2006/relationships/customXml" Target="../ink/ink2072.xml"/><Relationship Id="rId2352" Type="http://schemas.openxmlformats.org/officeDocument/2006/relationships/image" Target="../media/image2520.png"/><Relationship Id="rId324" Type="http://schemas.openxmlformats.org/officeDocument/2006/relationships/customXml" Target="../ink/ink1534.xml"/><Relationship Id="rId531" Type="http://schemas.openxmlformats.org/officeDocument/2006/relationships/image" Target="../media/image1427.png"/><Relationship Id="rId629" Type="http://schemas.openxmlformats.org/officeDocument/2006/relationships/image" Target="../media/image1523.png"/><Relationship Id="rId1161" Type="http://schemas.openxmlformats.org/officeDocument/2006/relationships/customXml" Target="../ink/ink1953.xml"/><Relationship Id="rId1259" Type="http://schemas.openxmlformats.org/officeDocument/2006/relationships/customXml" Target="../ink/ink2002.xml"/><Relationship Id="rId1466" Type="http://schemas.openxmlformats.org/officeDocument/2006/relationships/image" Target="../media/image2081.png"/><Relationship Id="rId2005" Type="http://schemas.openxmlformats.org/officeDocument/2006/relationships/image" Target="../media/image2349.png"/><Relationship Id="rId2212" Type="http://schemas.openxmlformats.org/officeDocument/2006/relationships/customXml" Target="../ink/ink2481.xml"/><Relationship Id="rId836" Type="http://schemas.openxmlformats.org/officeDocument/2006/relationships/image" Target="../media/image1766.png"/><Relationship Id="rId1021" Type="http://schemas.openxmlformats.org/officeDocument/2006/relationships/customXml" Target="../ink/ink1883.xml"/><Relationship Id="rId1119" Type="http://schemas.openxmlformats.org/officeDocument/2006/relationships/customXml" Target="../ink/ink1932.xml"/><Relationship Id="rId1673" Type="http://schemas.openxmlformats.org/officeDocument/2006/relationships/customXml" Target="../ink/ink2209.xml"/><Relationship Id="rId1880" Type="http://schemas.openxmlformats.org/officeDocument/2006/relationships/image" Target="../media/image2287.png"/><Relationship Id="rId1978" Type="http://schemas.openxmlformats.org/officeDocument/2006/relationships/image" Target="../media/image2336.png"/><Relationship Id="rId903" Type="http://schemas.openxmlformats.org/officeDocument/2006/relationships/customXml" Target="../ink/ink1824.xml"/><Relationship Id="rId1326" Type="http://schemas.openxmlformats.org/officeDocument/2006/relationships/image" Target="../media/image2011.png"/><Relationship Id="rId1533" Type="http://schemas.openxmlformats.org/officeDocument/2006/relationships/customXml" Target="../ink/ink2139.xml"/><Relationship Id="rId1740" Type="http://schemas.openxmlformats.org/officeDocument/2006/relationships/image" Target="../media/image2218.png"/><Relationship Id="rId32" Type="http://schemas.openxmlformats.org/officeDocument/2006/relationships/customXml" Target="../ink/ink1388.xml"/><Relationship Id="rId1600" Type="http://schemas.openxmlformats.org/officeDocument/2006/relationships/image" Target="../media/image2148.png"/><Relationship Id="rId1838" Type="http://schemas.openxmlformats.org/officeDocument/2006/relationships/image" Target="../media/image2267.png"/><Relationship Id="rId181" Type="http://schemas.openxmlformats.org/officeDocument/2006/relationships/image" Target="../media/image1252.png"/><Relationship Id="rId1905" Type="http://schemas.openxmlformats.org/officeDocument/2006/relationships/customXml" Target="../ink/ink2326.xml"/><Relationship Id="rId279" Type="http://schemas.openxmlformats.org/officeDocument/2006/relationships/image" Target="../media/image1301.png"/><Relationship Id="rId486" Type="http://schemas.openxmlformats.org/officeDocument/2006/relationships/customXml" Target="../ink/ink1615.xml"/><Relationship Id="rId693" Type="http://schemas.openxmlformats.org/officeDocument/2006/relationships/image" Target="../media/image1673.png"/><Relationship Id="rId2167" Type="http://schemas.openxmlformats.org/officeDocument/2006/relationships/customXml" Target="../ink/ink2458.xml"/><Relationship Id="rId2374" Type="http://schemas.openxmlformats.org/officeDocument/2006/relationships/customXml" Target="../ink/ink2563.xml"/><Relationship Id="rId139" Type="http://schemas.openxmlformats.org/officeDocument/2006/relationships/image" Target="../media/image1231.png"/><Relationship Id="rId346" Type="http://schemas.openxmlformats.org/officeDocument/2006/relationships/customXml" Target="../ink/ink1545.xml"/><Relationship Id="rId553" Type="http://schemas.openxmlformats.org/officeDocument/2006/relationships/image" Target="../media/image1438.png"/><Relationship Id="rId760" Type="http://schemas.openxmlformats.org/officeDocument/2006/relationships/image" Target="../media/image1728.png"/><Relationship Id="rId998" Type="http://schemas.openxmlformats.org/officeDocument/2006/relationships/image" Target="../media/image1847.png"/><Relationship Id="rId1183" Type="http://schemas.openxmlformats.org/officeDocument/2006/relationships/customXml" Target="../ink/ink1964.xml"/><Relationship Id="rId1390" Type="http://schemas.openxmlformats.org/officeDocument/2006/relationships/image" Target="../media/image2043.png"/><Relationship Id="rId2027" Type="http://schemas.openxmlformats.org/officeDocument/2006/relationships/image" Target="../media/image2360.png"/><Relationship Id="rId2234" Type="http://schemas.openxmlformats.org/officeDocument/2006/relationships/customXml" Target="../ink/ink2492.xml"/><Relationship Id="rId206" Type="http://schemas.openxmlformats.org/officeDocument/2006/relationships/customXml" Target="../ink/ink1475.xml"/><Relationship Id="rId413" Type="http://schemas.openxmlformats.org/officeDocument/2006/relationships/image" Target="../media/image1368.png"/><Relationship Id="rId858" Type="http://schemas.openxmlformats.org/officeDocument/2006/relationships/image" Target="../media/image1777.png"/><Relationship Id="rId1043" Type="http://schemas.openxmlformats.org/officeDocument/2006/relationships/customXml" Target="../ink/ink1894.xml"/><Relationship Id="rId1488" Type="http://schemas.openxmlformats.org/officeDocument/2006/relationships/image" Target="../media/image2092.png"/><Relationship Id="rId1695" Type="http://schemas.openxmlformats.org/officeDocument/2006/relationships/customXml" Target="../ink/ink2220.xml"/><Relationship Id="rId620" Type="http://schemas.openxmlformats.org/officeDocument/2006/relationships/customXml" Target="../ink/ink1682.xml"/><Relationship Id="rId718" Type="http://schemas.openxmlformats.org/officeDocument/2006/relationships/customXml" Target="../ink/ink1731.xml"/><Relationship Id="rId925" Type="http://schemas.openxmlformats.org/officeDocument/2006/relationships/customXml" Target="../ink/ink1835.xml"/><Relationship Id="rId1250" Type="http://schemas.openxmlformats.org/officeDocument/2006/relationships/image" Target="../media/image1973.png"/><Relationship Id="rId1348" Type="http://schemas.openxmlformats.org/officeDocument/2006/relationships/image" Target="../media/image2022.png"/><Relationship Id="rId1555" Type="http://schemas.openxmlformats.org/officeDocument/2006/relationships/customXml" Target="../ink/ink2150.xml"/><Relationship Id="rId1762" Type="http://schemas.openxmlformats.org/officeDocument/2006/relationships/image" Target="../media/image2229.png"/><Relationship Id="rId2301" Type="http://schemas.openxmlformats.org/officeDocument/2006/relationships/image" Target="../media/image2495.png"/><Relationship Id="rId1110" Type="http://schemas.openxmlformats.org/officeDocument/2006/relationships/image" Target="../media/image1903.png"/><Relationship Id="rId1208" Type="http://schemas.openxmlformats.org/officeDocument/2006/relationships/image" Target="../media/image1952.png"/><Relationship Id="rId1415" Type="http://schemas.openxmlformats.org/officeDocument/2006/relationships/customXml" Target="../ink/ink2080.xml"/><Relationship Id="rId54" Type="http://schemas.openxmlformats.org/officeDocument/2006/relationships/customXml" Target="../ink/ink1399.xml"/><Relationship Id="rId1622" Type="http://schemas.openxmlformats.org/officeDocument/2006/relationships/image" Target="../media/image2159.png"/><Relationship Id="rId1927" Type="http://schemas.openxmlformats.org/officeDocument/2006/relationships/customXml" Target="../ink/ink2337.xml"/><Relationship Id="rId2091" Type="http://schemas.openxmlformats.org/officeDocument/2006/relationships/image" Target="../media/image2392.png"/><Relationship Id="rId2189" Type="http://schemas.openxmlformats.org/officeDocument/2006/relationships/customXml" Target="../ink/ink2469.xml"/><Relationship Id="rId270" Type="http://schemas.openxmlformats.org/officeDocument/2006/relationships/customXml" Target="../ink/ink1507.xml"/><Relationship Id="rId2396" Type="http://schemas.openxmlformats.org/officeDocument/2006/relationships/image" Target="../media/image2540.png"/><Relationship Id="rId130" Type="http://schemas.openxmlformats.org/officeDocument/2006/relationships/customXml" Target="../ink/ink1437.xml"/><Relationship Id="rId368" Type="http://schemas.openxmlformats.org/officeDocument/2006/relationships/customXml" Target="../ink/ink1556.xml"/><Relationship Id="rId575" Type="http://schemas.openxmlformats.org/officeDocument/2006/relationships/image" Target="../media/image1449.png"/><Relationship Id="rId782" Type="http://schemas.openxmlformats.org/officeDocument/2006/relationships/image" Target="../media/image1739.png"/><Relationship Id="rId2049" Type="http://schemas.openxmlformats.org/officeDocument/2006/relationships/image" Target="../media/image2371.png"/><Relationship Id="rId2256" Type="http://schemas.openxmlformats.org/officeDocument/2006/relationships/customXml" Target="../ink/ink2503.xml"/><Relationship Id="rId228" Type="http://schemas.openxmlformats.org/officeDocument/2006/relationships/customXml" Target="../ink/ink1486.xml"/><Relationship Id="rId435" Type="http://schemas.openxmlformats.org/officeDocument/2006/relationships/image" Target="../media/image1379.png"/><Relationship Id="rId642" Type="http://schemas.openxmlformats.org/officeDocument/2006/relationships/customXml" Target="../ink/ink1693.xml"/><Relationship Id="rId1065" Type="http://schemas.openxmlformats.org/officeDocument/2006/relationships/customXml" Target="../ink/ink1905.xml"/><Relationship Id="rId1272" Type="http://schemas.openxmlformats.org/officeDocument/2006/relationships/image" Target="../media/image1984.png"/><Relationship Id="rId2116" Type="http://schemas.openxmlformats.org/officeDocument/2006/relationships/customXml" Target="../ink/ink2432.xml"/><Relationship Id="rId2323" Type="http://schemas.openxmlformats.org/officeDocument/2006/relationships/customXml" Target="../ink/ink2537.xml"/><Relationship Id="rId502" Type="http://schemas.openxmlformats.org/officeDocument/2006/relationships/customXml" Target="../ink/ink1623.xml"/><Relationship Id="rId947" Type="http://schemas.openxmlformats.org/officeDocument/2006/relationships/customXml" Target="../ink/ink1846.xml"/><Relationship Id="rId1132" Type="http://schemas.openxmlformats.org/officeDocument/2006/relationships/image" Target="../media/image1914.png"/><Relationship Id="rId1577" Type="http://schemas.openxmlformats.org/officeDocument/2006/relationships/customXml" Target="../ink/ink2161.xml"/><Relationship Id="rId1784" Type="http://schemas.openxmlformats.org/officeDocument/2006/relationships/image" Target="../media/image2240.png"/><Relationship Id="rId1991" Type="http://schemas.openxmlformats.org/officeDocument/2006/relationships/image" Target="../media/image2342.png"/><Relationship Id="rId76" Type="http://schemas.openxmlformats.org/officeDocument/2006/relationships/customXml" Target="../ink/ink1410.xml"/><Relationship Id="rId807" Type="http://schemas.openxmlformats.org/officeDocument/2006/relationships/customXml" Target="../ink/ink1776.xml"/><Relationship Id="rId1437" Type="http://schemas.openxmlformats.org/officeDocument/2006/relationships/customXml" Target="../ink/ink2091.xml"/><Relationship Id="rId1644" Type="http://schemas.openxmlformats.org/officeDocument/2006/relationships/image" Target="../media/image2170.png"/><Relationship Id="rId1851" Type="http://schemas.openxmlformats.org/officeDocument/2006/relationships/image" Target="../media/image2273.png"/><Relationship Id="rId1504" Type="http://schemas.openxmlformats.org/officeDocument/2006/relationships/image" Target="../media/image2100.png"/><Relationship Id="rId1711" Type="http://schemas.openxmlformats.org/officeDocument/2006/relationships/customXml" Target="../ink/ink2228.xml"/><Relationship Id="rId1949" Type="http://schemas.openxmlformats.org/officeDocument/2006/relationships/customXml" Target="../ink/ink2348.xml"/><Relationship Id="rId292" Type="http://schemas.openxmlformats.org/officeDocument/2006/relationships/customXml" Target="../ink/ink1518.xml"/><Relationship Id="rId1809" Type="http://schemas.openxmlformats.org/officeDocument/2006/relationships/customXml" Target="../ink/ink2277.xml"/><Relationship Id="rId597" Type="http://schemas.openxmlformats.org/officeDocument/2006/relationships/image" Target="../media/image1460.png"/><Relationship Id="rId2180" Type="http://schemas.openxmlformats.org/officeDocument/2006/relationships/image" Target="../media/image2436.png"/><Relationship Id="rId2278" Type="http://schemas.openxmlformats.org/officeDocument/2006/relationships/customXml" Target="../ink/ink2514.xml"/><Relationship Id="rId152" Type="http://schemas.openxmlformats.org/officeDocument/2006/relationships/customXml" Target="../ink/ink1448.xml"/><Relationship Id="rId457" Type="http://schemas.openxmlformats.org/officeDocument/2006/relationships/image" Target="../media/image1390.png"/><Relationship Id="rId1087" Type="http://schemas.openxmlformats.org/officeDocument/2006/relationships/customXml" Target="../ink/ink1916.xml"/><Relationship Id="rId1294" Type="http://schemas.openxmlformats.org/officeDocument/2006/relationships/image" Target="../media/image1995.png"/><Relationship Id="rId2040" Type="http://schemas.openxmlformats.org/officeDocument/2006/relationships/customXml" Target="../ink/ink2394.xml"/><Relationship Id="rId2138" Type="http://schemas.openxmlformats.org/officeDocument/2006/relationships/image" Target="../media/image2415.png"/><Relationship Id="rId664" Type="http://schemas.openxmlformats.org/officeDocument/2006/relationships/customXml" Target="../ink/ink1704.xml"/><Relationship Id="rId871" Type="http://schemas.openxmlformats.org/officeDocument/2006/relationships/customXml" Target="../ink/ink1808.xml"/><Relationship Id="rId969" Type="http://schemas.openxmlformats.org/officeDocument/2006/relationships/customXml" Target="../ink/ink1857.xml"/><Relationship Id="rId1599" Type="http://schemas.openxmlformats.org/officeDocument/2006/relationships/customXml" Target="../ink/ink2172.xml"/><Relationship Id="rId2345" Type="http://schemas.openxmlformats.org/officeDocument/2006/relationships/customXml" Target="../ink/ink2548.xml"/><Relationship Id="rId317" Type="http://schemas.openxmlformats.org/officeDocument/2006/relationships/image" Target="../media/image1320.png"/><Relationship Id="rId524" Type="http://schemas.openxmlformats.org/officeDocument/2006/relationships/customXml" Target="../ink/ink1634.xml"/><Relationship Id="rId731" Type="http://schemas.openxmlformats.org/officeDocument/2006/relationships/customXml" Target="../ink/ink1738.xml"/><Relationship Id="rId1154" Type="http://schemas.openxmlformats.org/officeDocument/2006/relationships/image" Target="../media/image1925.png"/><Relationship Id="rId1361" Type="http://schemas.openxmlformats.org/officeDocument/2006/relationships/customXml" Target="../ink/ink2053.xml"/><Relationship Id="rId1459" Type="http://schemas.openxmlformats.org/officeDocument/2006/relationships/customXml" Target="../ink/ink2102.xml"/><Relationship Id="rId2205" Type="http://schemas.openxmlformats.org/officeDocument/2006/relationships/image" Target="../media/image2447.png"/><Relationship Id="rId98" Type="http://schemas.openxmlformats.org/officeDocument/2006/relationships/customXml" Target="../ink/ink1421.xml"/><Relationship Id="rId829" Type="http://schemas.openxmlformats.org/officeDocument/2006/relationships/customXml" Target="../ink/ink1787.xml"/><Relationship Id="rId1014" Type="http://schemas.openxmlformats.org/officeDocument/2006/relationships/image" Target="../media/image1855.png"/><Relationship Id="rId1221" Type="http://schemas.openxmlformats.org/officeDocument/2006/relationships/customXml" Target="../ink/ink1983.xml"/><Relationship Id="rId1666" Type="http://schemas.openxmlformats.org/officeDocument/2006/relationships/image" Target="../media/image2181.png"/><Relationship Id="rId1873" Type="http://schemas.openxmlformats.org/officeDocument/2006/relationships/image" Target="../media/image2284.png"/><Relationship Id="rId1319" Type="http://schemas.openxmlformats.org/officeDocument/2006/relationships/customXml" Target="../ink/ink2032.xml"/><Relationship Id="rId1526" Type="http://schemas.openxmlformats.org/officeDocument/2006/relationships/image" Target="../media/image2111.png"/><Relationship Id="rId1733" Type="http://schemas.openxmlformats.org/officeDocument/2006/relationships/customXml" Target="../ink/ink2239.xml"/><Relationship Id="rId1940" Type="http://schemas.openxmlformats.org/officeDocument/2006/relationships/image" Target="../media/image2317.png"/><Relationship Id="rId25" Type="http://schemas.openxmlformats.org/officeDocument/2006/relationships/image" Target="../media/image1174.png"/><Relationship Id="rId1800" Type="http://schemas.openxmlformats.org/officeDocument/2006/relationships/image" Target="../media/image2248.png"/><Relationship Id="rId174" Type="http://schemas.openxmlformats.org/officeDocument/2006/relationships/customXml" Target="../ink/ink1459.xml"/><Relationship Id="rId381" Type="http://schemas.openxmlformats.org/officeDocument/2006/relationships/image" Target="../media/image1352.png"/><Relationship Id="rId2062" Type="http://schemas.openxmlformats.org/officeDocument/2006/relationships/customXml" Target="../ink/ink2405.xml"/><Relationship Id="rId241" Type="http://schemas.openxmlformats.org/officeDocument/2006/relationships/image" Target="../media/image1282.png"/><Relationship Id="rId479" Type="http://schemas.openxmlformats.org/officeDocument/2006/relationships/image" Target="../media/image1401.png"/><Relationship Id="rId686" Type="http://schemas.openxmlformats.org/officeDocument/2006/relationships/customXml" Target="../ink/ink1715.xml"/><Relationship Id="rId893" Type="http://schemas.openxmlformats.org/officeDocument/2006/relationships/customXml" Target="../ink/ink1819.xml"/><Relationship Id="rId2367" Type="http://schemas.openxmlformats.org/officeDocument/2006/relationships/customXml" Target="../ink/ink2559.xml"/><Relationship Id="rId339" Type="http://schemas.openxmlformats.org/officeDocument/2006/relationships/image" Target="../media/image1331.png"/><Relationship Id="rId546" Type="http://schemas.openxmlformats.org/officeDocument/2006/relationships/customXml" Target="../ink/ink1645.xml"/><Relationship Id="rId753" Type="http://schemas.openxmlformats.org/officeDocument/2006/relationships/customXml" Target="../ink/ink1749.xml"/><Relationship Id="rId1176" Type="http://schemas.openxmlformats.org/officeDocument/2006/relationships/image" Target="../media/image1936.png"/><Relationship Id="rId1383" Type="http://schemas.openxmlformats.org/officeDocument/2006/relationships/customXml" Target="../ink/ink2064.xml"/><Relationship Id="rId2227" Type="http://schemas.openxmlformats.org/officeDocument/2006/relationships/image" Target="../media/image2458.png"/><Relationship Id="rId101" Type="http://schemas.openxmlformats.org/officeDocument/2006/relationships/image" Target="../media/image1212.png"/><Relationship Id="rId406" Type="http://schemas.openxmlformats.org/officeDocument/2006/relationships/customXml" Target="../ink/ink1575.xml"/><Relationship Id="rId960" Type="http://schemas.openxmlformats.org/officeDocument/2006/relationships/image" Target="../media/image1828.png"/><Relationship Id="rId1036" Type="http://schemas.openxmlformats.org/officeDocument/2006/relationships/image" Target="../media/image1866.png"/><Relationship Id="rId1243" Type="http://schemas.openxmlformats.org/officeDocument/2006/relationships/customXml" Target="../ink/ink1994.xml"/><Relationship Id="rId1590" Type="http://schemas.openxmlformats.org/officeDocument/2006/relationships/image" Target="../media/image2143.png"/><Relationship Id="rId1688" Type="http://schemas.openxmlformats.org/officeDocument/2006/relationships/image" Target="../media/image2192.png"/><Relationship Id="rId1895" Type="http://schemas.openxmlformats.org/officeDocument/2006/relationships/customXml" Target="../ink/ink2321.xml"/><Relationship Id="rId613" Type="http://schemas.openxmlformats.org/officeDocument/2006/relationships/image" Target="../media/image1515.png"/><Relationship Id="rId820" Type="http://schemas.openxmlformats.org/officeDocument/2006/relationships/image" Target="../media/image1758.png"/><Relationship Id="rId918" Type="http://schemas.openxmlformats.org/officeDocument/2006/relationships/image" Target="../media/image1807.png"/><Relationship Id="rId1450" Type="http://schemas.openxmlformats.org/officeDocument/2006/relationships/image" Target="../media/image2073.png"/><Relationship Id="rId1548" Type="http://schemas.openxmlformats.org/officeDocument/2006/relationships/image" Target="../media/image2122.png"/><Relationship Id="rId1755" Type="http://schemas.openxmlformats.org/officeDocument/2006/relationships/customXml" Target="../ink/ink2250.xml"/><Relationship Id="rId1103" Type="http://schemas.openxmlformats.org/officeDocument/2006/relationships/customXml" Target="../ink/ink1924.xml"/><Relationship Id="rId1310" Type="http://schemas.openxmlformats.org/officeDocument/2006/relationships/image" Target="../media/image2003.png"/><Relationship Id="rId1408" Type="http://schemas.openxmlformats.org/officeDocument/2006/relationships/image" Target="../media/image2052.png"/><Relationship Id="rId1962" Type="http://schemas.openxmlformats.org/officeDocument/2006/relationships/image" Target="../media/image2328.png"/><Relationship Id="rId47" Type="http://schemas.openxmlformats.org/officeDocument/2006/relationships/image" Target="../media/image1185.png"/><Relationship Id="rId1615" Type="http://schemas.openxmlformats.org/officeDocument/2006/relationships/customXml" Target="../ink/ink2180.xml"/><Relationship Id="rId1822" Type="http://schemas.openxmlformats.org/officeDocument/2006/relationships/image" Target="../media/image2259.png"/><Relationship Id="rId196" Type="http://schemas.openxmlformats.org/officeDocument/2006/relationships/customXml" Target="../ink/ink1470.xml"/><Relationship Id="rId2084" Type="http://schemas.openxmlformats.org/officeDocument/2006/relationships/customXml" Target="../ink/ink2416.xml"/><Relationship Id="rId2291" Type="http://schemas.openxmlformats.org/officeDocument/2006/relationships/image" Target="../media/image2490.png"/><Relationship Id="rId263" Type="http://schemas.openxmlformats.org/officeDocument/2006/relationships/image" Target="../media/image1293.png"/><Relationship Id="rId470" Type="http://schemas.openxmlformats.org/officeDocument/2006/relationships/customXml" Target="../ink/ink1607.xml"/><Relationship Id="rId2151" Type="http://schemas.openxmlformats.org/officeDocument/2006/relationships/customXml" Target="../ink/ink2450.xml"/><Relationship Id="rId2389" Type="http://schemas.openxmlformats.org/officeDocument/2006/relationships/image" Target="../media/image2537.png"/><Relationship Id="rId123" Type="http://schemas.openxmlformats.org/officeDocument/2006/relationships/image" Target="../media/image1223.png"/><Relationship Id="rId330" Type="http://schemas.openxmlformats.org/officeDocument/2006/relationships/customXml" Target="../ink/ink1537.xml"/><Relationship Id="rId568" Type="http://schemas.openxmlformats.org/officeDocument/2006/relationships/customXml" Target="../ink/ink1656.xml"/><Relationship Id="rId775" Type="http://schemas.openxmlformats.org/officeDocument/2006/relationships/customXml" Target="../ink/ink1760.xml"/><Relationship Id="rId982" Type="http://schemas.openxmlformats.org/officeDocument/2006/relationships/image" Target="../media/image1839.png"/><Relationship Id="rId1198" Type="http://schemas.openxmlformats.org/officeDocument/2006/relationships/image" Target="../media/image1947.png"/><Relationship Id="rId2011" Type="http://schemas.openxmlformats.org/officeDocument/2006/relationships/image" Target="../media/image2352.png"/><Relationship Id="rId2249" Type="http://schemas.openxmlformats.org/officeDocument/2006/relationships/image" Target="../media/image2469.png"/><Relationship Id="rId428" Type="http://schemas.openxmlformats.org/officeDocument/2006/relationships/customXml" Target="../ink/ink1586.xml"/><Relationship Id="rId635" Type="http://schemas.openxmlformats.org/officeDocument/2006/relationships/image" Target="../media/image1526.png"/><Relationship Id="rId842" Type="http://schemas.openxmlformats.org/officeDocument/2006/relationships/image" Target="../media/image1769.png"/><Relationship Id="rId1058" Type="http://schemas.openxmlformats.org/officeDocument/2006/relationships/image" Target="../media/image1877.png"/><Relationship Id="rId1265" Type="http://schemas.openxmlformats.org/officeDocument/2006/relationships/customXml" Target="../ink/ink2005.xml"/><Relationship Id="rId1472" Type="http://schemas.openxmlformats.org/officeDocument/2006/relationships/image" Target="../media/image2084.png"/><Relationship Id="rId2109" Type="http://schemas.openxmlformats.org/officeDocument/2006/relationships/image" Target="../media/image2401.png"/><Relationship Id="rId2316" Type="http://schemas.openxmlformats.org/officeDocument/2006/relationships/image" Target="../media/image2502.png"/><Relationship Id="rId702" Type="http://schemas.openxmlformats.org/officeDocument/2006/relationships/customXml" Target="../ink/ink1723.xml"/><Relationship Id="rId1125" Type="http://schemas.openxmlformats.org/officeDocument/2006/relationships/customXml" Target="../ink/ink1935.xml"/><Relationship Id="rId1332" Type="http://schemas.openxmlformats.org/officeDocument/2006/relationships/image" Target="../media/image2014.png"/><Relationship Id="rId1777" Type="http://schemas.openxmlformats.org/officeDocument/2006/relationships/customXml" Target="../ink/ink2261.xml"/><Relationship Id="rId1984" Type="http://schemas.openxmlformats.org/officeDocument/2006/relationships/image" Target="../media/image2339.png"/><Relationship Id="rId69" Type="http://schemas.openxmlformats.org/officeDocument/2006/relationships/image" Target="../media/image1196.png"/><Relationship Id="rId1637" Type="http://schemas.openxmlformats.org/officeDocument/2006/relationships/customXml" Target="../ink/ink2191.xml"/><Relationship Id="rId1844" Type="http://schemas.openxmlformats.org/officeDocument/2006/relationships/image" Target="../media/image2270.png"/><Relationship Id="rId1704" Type="http://schemas.openxmlformats.org/officeDocument/2006/relationships/image" Target="../media/image2200.png"/><Relationship Id="rId285" Type="http://schemas.openxmlformats.org/officeDocument/2006/relationships/image" Target="../media/image1304.png"/><Relationship Id="rId1911" Type="http://schemas.openxmlformats.org/officeDocument/2006/relationships/customXml" Target="../ink/ink2329.xml"/><Relationship Id="rId492" Type="http://schemas.openxmlformats.org/officeDocument/2006/relationships/customXml" Target="../ink/ink1618.xml"/><Relationship Id="rId797" Type="http://schemas.openxmlformats.org/officeDocument/2006/relationships/customXml" Target="../ink/ink1771.xml"/><Relationship Id="rId2173" Type="http://schemas.openxmlformats.org/officeDocument/2006/relationships/customXml" Target="../ink/ink2461.xml"/><Relationship Id="rId2380" Type="http://schemas.openxmlformats.org/officeDocument/2006/relationships/customXml" Target="../ink/ink2567.xml"/><Relationship Id="rId145" Type="http://schemas.openxmlformats.org/officeDocument/2006/relationships/image" Target="../media/image1234.png"/><Relationship Id="rId352" Type="http://schemas.openxmlformats.org/officeDocument/2006/relationships/customXml" Target="../ink/ink1548.xml"/><Relationship Id="rId1287" Type="http://schemas.openxmlformats.org/officeDocument/2006/relationships/customXml" Target="../ink/ink2016.xml"/><Relationship Id="rId2033" Type="http://schemas.openxmlformats.org/officeDocument/2006/relationships/image" Target="../media/image2363.png"/><Relationship Id="rId2240" Type="http://schemas.openxmlformats.org/officeDocument/2006/relationships/customXml" Target="../ink/ink2495.xml"/><Relationship Id="rId212" Type="http://schemas.openxmlformats.org/officeDocument/2006/relationships/customXml" Target="../ink/ink1478.xml"/><Relationship Id="rId657" Type="http://schemas.openxmlformats.org/officeDocument/2006/relationships/image" Target="../media/image1537.png"/><Relationship Id="rId864" Type="http://schemas.openxmlformats.org/officeDocument/2006/relationships/image" Target="../media/image1780.png"/><Relationship Id="rId1494" Type="http://schemas.openxmlformats.org/officeDocument/2006/relationships/image" Target="../media/image2095.png"/><Relationship Id="rId1799" Type="http://schemas.openxmlformats.org/officeDocument/2006/relationships/customXml" Target="../ink/ink2272.xml"/><Relationship Id="rId2100" Type="http://schemas.openxmlformats.org/officeDocument/2006/relationships/customXml" Target="../ink/ink2424.xml"/><Relationship Id="rId2338" Type="http://schemas.openxmlformats.org/officeDocument/2006/relationships/image" Target="../media/image2513.png"/><Relationship Id="rId517" Type="http://schemas.openxmlformats.org/officeDocument/2006/relationships/image" Target="../media/image1420.png"/><Relationship Id="rId724" Type="http://schemas.openxmlformats.org/officeDocument/2006/relationships/image" Target="../media/image1710.png"/><Relationship Id="rId931" Type="http://schemas.openxmlformats.org/officeDocument/2006/relationships/customXml" Target="../ink/ink1838.xml"/><Relationship Id="rId1147" Type="http://schemas.openxmlformats.org/officeDocument/2006/relationships/customXml" Target="../ink/ink1946.xml"/><Relationship Id="rId1354" Type="http://schemas.openxmlformats.org/officeDocument/2006/relationships/image" Target="../media/image2025.png"/><Relationship Id="rId1561" Type="http://schemas.openxmlformats.org/officeDocument/2006/relationships/customXml" Target="../ink/ink2153.xml"/><Relationship Id="rId60" Type="http://schemas.openxmlformats.org/officeDocument/2006/relationships/customXml" Target="../ink/ink1402.xml"/><Relationship Id="rId1007" Type="http://schemas.openxmlformats.org/officeDocument/2006/relationships/customXml" Target="../ink/ink1876.xml"/><Relationship Id="rId1214" Type="http://schemas.openxmlformats.org/officeDocument/2006/relationships/image" Target="../media/image1955.png"/><Relationship Id="rId1421" Type="http://schemas.openxmlformats.org/officeDocument/2006/relationships/customXml" Target="../ink/ink2083.xml"/><Relationship Id="rId1659" Type="http://schemas.openxmlformats.org/officeDocument/2006/relationships/customXml" Target="../ink/ink2202.xml"/><Relationship Id="rId1866" Type="http://schemas.openxmlformats.org/officeDocument/2006/relationships/customXml" Target="../ink/ink2306.xml"/><Relationship Id="rId1519" Type="http://schemas.openxmlformats.org/officeDocument/2006/relationships/customXml" Target="../ink/ink2132.xml"/><Relationship Id="rId1726" Type="http://schemas.openxmlformats.org/officeDocument/2006/relationships/image" Target="../media/image2211.png"/><Relationship Id="rId1933" Type="http://schemas.openxmlformats.org/officeDocument/2006/relationships/customXml" Target="../ink/ink2340.xml"/><Relationship Id="rId18" Type="http://schemas.openxmlformats.org/officeDocument/2006/relationships/customXml" Target="../ink/ink1381.xml"/><Relationship Id="rId2195" Type="http://schemas.openxmlformats.org/officeDocument/2006/relationships/customXml" Target="../ink/ink2472.xml"/><Relationship Id="rId167" Type="http://schemas.openxmlformats.org/officeDocument/2006/relationships/image" Target="../media/image1245.png"/><Relationship Id="rId374" Type="http://schemas.openxmlformats.org/officeDocument/2006/relationships/customXml" Target="../ink/ink1559.xml"/><Relationship Id="rId581" Type="http://schemas.openxmlformats.org/officeDocument/2006/relationships/image" Target="../media/image1452.png"/><Relationship Id="rId2055" Type="http://schemas.openxmlformats.org/officeDocument/2006/relationships/image" Target="../media/image2374.png"/><Relationship Id="rId2262" Type="http://schemas.openxmlformats.org/officeDocument/2006/relationships/customXml" Target="../ink/ink2506.xml"/><Relationship Id="rId234" Type="http://schemas.openxmlformats.org/officeDocument/2006/relationships/customXml" Target="../ink/ink1489.xml"/><Relationship Id="rId679" Type="http://schemas.openxmlformats.org/officeDocument/2006/relationships/image" Target="../media/image1619.png"/><Relationship Id="rId886" Type="http://schemas.openxmlformats.org/officeDocument/2006/relationships/image" Target="../media/image1791.png"/><Relationship Id="rId2" Type="http://schemas.openxmlformats.org/officeDocument/2006/relationships/customXml" Target="../ink/ink1373.xml"/><Relationship Id="rId441" Type="http://schemas.openxmlformats.org/officeDocument/2006/relationships/image" Target="../media/image1382.png"/><Relationship Id="rId539" Type="http://schemas.openxmlformats.org/officeDocument/2006/relationships/image" Target="../media/image1431.png"/><Relationship Id="rId746" Type="http://schemas.openxmlformats.org/officeDocument/2006/relationships/image" Target="../media/image1721.png"/><Relationship Id="rId1071" Type="http://schemas.openxmlformats.org/officeDocument/2006/relationships/customXml" Target="../ink/ink1908.xml"/><Relationship Id="rId1169" Type="http://schemas.openxmlformats.org/officeDocument/2006/relationships/customXml" Target="../ink/ink1957.xml"/><Relationship Id="rId1376" Type="http://schemas.openxmlformats.org/officeDocument/2006/relationships/image" Target="../media/image2036.png"/><Relationship Id="rId1583" Type="http://schemas.openxmlformats.org/officeDocument/2006/relationships/customXml" Target="../ink/ink2164.xml"/><Relationship Id="rId2122" Type="http://schemas.openxmlformats.org/officeDocument/2006/relationships/customXml" Target="../ink/ink2435.xml"/><Relationship Id="rId301" Type="http://schemas.openxmlformats.org/officeDocument/2006/relationships/image" Target="../media/image1312.png"/><Relationship Id="rId953" Type="http://schemas.openxmlformats.org/officeDocument/2006/relationships/customXml" Target="../ink/ink1849.xml"/><Relationship Id="rId1029" Type="http://schemas.openxmlformats.org/officeDocument/2006/relationships/customXml" Target="../ink/ink1887.xml"/><Relationship Id="rId1236" Type="http://schemas.openxmlformats.org/officeDocument/2006/relationships/image" Target="../media/image1966.png"/><Relationship Id="rId1790" Type="http://schemas.openxmlformats.org/officeDocument/2006/relationships/image" Target="../media/image2243.png"/><Relationship Id="rId1888" Type="http://schemas.openxmlformats.org/officeDocument/2006/relationships/image" Target="../media/image2291.png"/><Relationship Id="rId82" Type="http://schemas.openxmlformats.org/officeDocument/2006/relationships/customXml" Target="../ink/ink1413.xml"/><Relationship Id="rId606" Type="http://schemas.openxmlformats.org/officeDocument/2006/relationships/customXml" Target="../ink/ink1675.xml"/><Relationship Id="rId813" Type="http://schemas.openxmlformats.org/officeDocument/2006/relationships/customXml" Target="../ink/ink1779.xml"/><Relationship Id="rId1443" Type="http://schemas.openxmlformats.org/officeDocument/2006/relationships/customXml" Target="../ink/ink2094.xml"/><Relationship Id="rId1650" Type="http://schemas.openxmlformats.org/officeDocument/2006/relationships/image" Target="../media/image2173.png"/><Relationship Id="rId1748" Type="http://schemas.openxmlformats.org/officeDocument/2006/relationships/image" Target="../media/image2222.png"/><Relationship Id="rId1303" Type="http://schemas.openxmlformats.org/officeDocument/2006/relationships/customXml" Target="../ink/ink2024.xml"/><Relationship Id="rId1510" Type="http://schemas.openxmlformats.org/officeDocument/2006/relationships/image" Target="../media/image2103.png"/><Relationship Id="rId1955" Type="http://schemas.openxmlformats.org/officeDocument/2006/relationships/customXml" Target="../ink/ink2351.xml"/><Relationship Id="rId1608" Type="http://schemas.openxmlformats.org/officeDocument/2006/relationships/image" Target="../media/image2152.png"/><Relationship Id="rId1815" Type="http://schemas.openxmlformats.org/officeDocument/2006/relationships/customXml" Target="../ink/ink2280.xml"/><Relationship Id="rId189" Type="http://schemas.openxmlformats.org/officeDocument/2006/relationships/image" Target="../media/image1256.png"/><Relationship Id="rId396" Type="http://schemas.openxmlformats.org/officeDocument/2006/relationships/customXml" Target="../ink/ink1570.xml"/><Relationship Id="rId2077" Type="http://schemas.openxmlformats.org/officeDocument/2006/relationships/image" Target="../media/image2385.png"/><Relationship Id="rId2284" Type="http://schemas.openxmlformats.org/officeDocument/2006/relationships/customXml" Target="../ink/ink2517.xml"/><Relationship Id="rId256" Type="http://schemas.openxmlformats.org/officeDocument/2006/relationships/customXml" Target="../ink/ink1500.xml"/><Relationship Id="rId463" Type="http://schemas.openxmlformats.org/officeDocument/2006/relationships/image" Target="../media/image1393.png"/><Relationship Id="rId670" Type="http://schemas.openxmlformats.org/officeDocument/2006/relationships/customXml" Target="../ink/ink1707.xml"/><Relationship Id="rId1093" Type="http://schemas.openxmlformats.org/officeDocument/2006/relationships/customXml" Target="../ink/ink1919.xml"/><Relationship Id="rId2144" Type="http://schemas.openxmlformats.org/officeDocument/2006/relationships/image" Target="../media/image2418.png"/><Relationship Id="rId2351" Type="http://schemas.openxmlformats.org/officeDocument/2006/relationships/customXml" Target="../ink/ink2551.xml"/><Relationship Id="rId116" Type="http://schemas.openxmlformats.org/officeDocument/2006/relationships/customXml" Target="../ink/ink1430.xml"/><Relationship Id="rId323" Type="http://schemas.openxmlformats.org/officeDocument/2006/relationships/image" Target="../media/image1323.png"/><Relationship Id="rId530" Type="http://schemas.openxmlformats.org/officeDocument/2006/relationships/customXml" Target="../ink/ink1637.xml"/><Relationship Id="rId768" Type="http://schemas.openxmlformats.org/officeDocument/2006/relationships/image" Target="../media/image1732.png"/><Relationship Id="rId975" Type="http://schemas.openxmlformats.org/officeDocument/2006/relationships/customXml" Target="../ink/ink1860.xml"/><Relationship Id="rId1160" Type="http://schemas.openxmlformats.org/officeDocument/2006/relationships/image" Target="../media/image1928.png"/><Relationship Id="rId1398" Type="http://schemas.openxmlformats.org/officeDocument/2006/relationships/image" Target="../media/image2047.png"/><Relationship Id="rId2004" Type="http://schemas.openxmlformats.org/officeDocument/2006/relationships/customXml" Target="../ink/ink2376.xml"/><Relationship Id="rId2211" Type="http://schemas.openxmlformats.org/officeDocument/2006/relationships/image" Target="../media/image2450.png"/><Relationship Id="rId628" Type="http://schemas.openxmlformats.org/officeDocument/2006/relationships/customXml" Target="../ink/ink1686.xml"/><Relationship Id="rId835" Type="http://schemas.openxmlformats.org/officeDocument/2006/relationships/customXml" Target="../ink/ink1790.xml"/><Relationship Id="rId1258" Type="http://schemas.openxmlformats.org/officeDocument/2006/relationships/image" Target="../media/image1977.png"/><Relationship Id="rId1465" Type="http://schemas.openxmlformats.org/officeDocument/2006/relationships/customXml" Target="../ink/ink2105.xml"/><Relationship Id="rId1672" Type="http://schemas.openxmlformats.org/officeDocument/2006/relationships/image" Target="../media/image2184.png"/><Relationship Id="rId2309" Type="http://schemas.openxmlformats.org/officeDocument/2006/relationships/customXml" Target="../ink/ink2530.xml"/><Relationship Id="rId1020" Type="http://schemas.openxmlformats.org/officeDocument/2006/relationships/image" Target="../media/image1858.png"/><Relationship Id="rId1118" Type="http://schemas.openxmlformats.org/officeDocument/2006/relationships/image" Target="../media/image1907.png"/><Relationship Id="rId1325" Type="http://schemas.openxmlformats.org/officeDocument/2006/relationships/customXml" Target="../ink/ink2035.xml"/><Relationship Id="rId1532" Type="http://schemas.openxmlformats.org/officeDocument/2006/relationships/image" Target="../media/image2114.png"/><Relationship Id="rId1977" Type="http://schemas.openxmlformats.org/officeDocument/2006/relationships/customXml" Target="../ink/ink2362.xml"/><Relationship Id="rId902" Type="http://schemas.openxmlformats.org/officeDocument/2006/relationships/image" Target="../media/image1799.png"/><Relationship Id="rId1837" Type="http://schemas.openxmlformats.org/officeDocument/2006/relationships/customXml" Target="../ink/ink2291.xml"/><Relationship Id="rId31" Type="http://schemas.openxmlformats.org/officeDocument/2006/relationships/image" Target="../media/image1177.png"/><Relationship Id="rId2099" Type="http://schemas.openxmlformats.org/officeDocument/2006/relationships/image" Target="../media/image2396.png"/><Relationship Id="rId180" Type="http://schemas.openxmlformats.org/officeDocument/2006/relationships/customXml" Target="../ink/ink1462.xml"/><Relationship Id="rId278" Type="http://schemas.openxmlformats.org/officeDocument/2006/relationships/customXml" Target="../ink/ink1511.xml"/><Relationship Id="rId1904" Type="http://schemas.openxmlformats.org/officeDocument/2006/relationships/image" Target="../media/image2299.png"/><Relationship Id="rId485" Type="http://schemas.openxmlformats.org/officeDocument/2006/relationships/image" Target="../media/image1404.png"/><Relationship Id="rId692" Type="http://schemas.openxmlformats.org/officeDocument/2006/relationships/customXml" Target="../ink/ink1718.xml"/><Relationship Id="rId2166" Type="http://schemas.openxmlformats.org/officeDocument/2006/relationships/image" Target="../media/image2429.png"/><Relationship Id="rId2373" Type="http://schemas.openxmlformats.org/officeDocument/2006/relationships/image" Target="../media/image2530.png"/><Relationship Id="rId138" Type="http://schemas.openxmlformats.org/officeDocument/2006/relationships/customXml" Target="../ink/ink1441.xml"/><Relationship Id="rId345" Type="http://schemas.openxmlformats.org/officeDocument/2006/relationships/image" Target="../media/image1334.png"/><Relationship Id="rId552" Type="http://schemas.openxmlformats.org/officeDocument/2006/relationships/customXml" Target="../ink/ink1648.xml"/><Relationship Id="rId997" Type="http://schemas.openxmlformats.org/officeDocument/2006/relationships/customXml" Target="../ink/ink1871.xml"/><Relationship Id="rId1182" Type="http://schemas.openxmlformats.org/officeDocument/2006/relationships/image" Target="../media/image1939.png"/><Relationship Id="rId2026" Type="http://schemas.openxmlformats.org/officeDocument/2006/relationships/customXml" Target="../ink/ink2387.xml"/><Relationship Id="rId2233" Type="http://schemas.openxmlformats.org/officeDocument/2006/relationships/image" Target="../media/image2461.png"/><Relationship Id="rId205" Type="http://schemas.openxmlformats.org/officeDocument/2006/relationships/image" Target="../media/image1264.png"/><Relationship Id="rId412" Type="http://schemas.openxmlformats.org/officeDocument/2006/relationships/customXml" Target="../ink/ink1578.xml"/><Relationship Id="rId857" Type="http://schemas.openxmlformats.org/officeDocument/2006/relationships/customXml" Target="../ink/ink1801.xml"/><Relationship Id="rId1042" Type="http://schemas.openxmlformats.org/officeDocument/2006/relationships/image" Target="../media/image1869.png"/><Relationship Id="rId1487" Type="http://schemas.openxmlformats.org/officeDocument/2006/relationships/customXml" Target="../ink/ink2116.xml"/><Relationship Id="rId1694" Type="http://schemas.openxmlformats.org/officeDocument/2006/relationships/image" Target="../media/image2195.png"/><Relationship Id="rId2300" Type="http://schemas.openxmlformats.org/officeDocument/2006/relationships/customXml" Target="../ink/ink2525.xml"/><Relationship Id="rId717" Type="http://schemas.openxmlformats.org/officeDocument/2006/relationships/image" Target="../media/image1707.png"/><Relationship Id="rId924" Type="http://schemas.openxmlformats.org/officeDocument/2006/relationships/image" Target="../media/image1810.png"/><Relationship Id="rId1347" Type="http://schemas.openxmlformats.org/officeDocument/2006/relationships/customXml" Target="../ink/ink2046.xml"/><Relationship Id="rId1554" Type="http://schemas.openxmlformats.org/officeDocument/2006/relationships/image" Target="../media/image2125.png"/><Relationship Id="rId1761" Type="http://schemas.openxmlformats.org/officeDocument/2006/relationships/customXml" Target="../ink/ink2253.xml"/><Relationship Id="rId1999" Type="http://schemas.openxmlformats.org/officeDocument/2006/relationships/image" Target="../media/image2346.png"/><Relationship Id="rId53" Type="http://schemas.openxmlformats.org/officeDocument/2006/relationships/image" Target="../media/image1188.png"/><Relationship Id="rId1207" Type="http://schemas.openxmlformats.org/officeDocument/2006/relationships/customXml" Target="../ink/ink1976.xml"/><Relationship Id="rId1414" Type="http://schemas.openxmlformats.org/officeDocument/2006/relationships/image" Target="../media/image2055.png"/><Relationship Id="rId1621" Type="http://schemas.openxmlformats.org/officeDocument/2006/relationships/customXml" Target="../ink/ink2183.xml"/><Relationship Id="rId1859" Type="http://schemas.openxmlformats.org/officeDocument/2006/relationships/image" Target="../media/image2277.png"/><Relationship Id="rId1719" Type="http://schemas.openxmlformats.org/officeDocument/2006/relationships/customXml" Target="../ink/ink2232.xml"/><Relationship Id="rId1926" Type="http://schemas.openxmlformats.org/officeDocument/2006/relationships/image" Target="../media/image2310.png"/><Relationship Id="rId2090" Type="http://schemas.openxmlformats.org/officeDocument/2006/relationships/customXml" Target="../ink/ink2419.xml"/><Relationship Id="rId2188" Type="http://schemas.openxmlformats.org/officeDocument/2006/relationships/image" Target="../media/image2439.png"/><Relationship Id="rId2395" Type="http://schemas.openxmlformats.org/officeDocument/2006/relationships/customXml" Target="../ink/ink2575.xml"/><Relationship Id="rId367" Type="http://schemas.openxmlformats.org/officeDocument/2006/relationships/image" Target="../media/image1345.png"/><Relationship Id="rId574" Type="http://schemas.openxmlformats.org/officeDocument/2006/relationships/customXml" Target="../ink/ink1659.xml"/><Relationship Id="rId2048" Type="http://schemas.openxmlformats.org/officeDocument/2006/relationships/customXml" Target="../ink/ink2398.xml"/><Relationship Id="rId2255" Type="http://schemas.openxmlformats.org/officeDocument/2006/relationships/image" Target="../media/image2472.png"/><Relationship Id="rId227" Type="http://schemas.openxmlformats.org/officeDocument/2006/relationships/image" Target="../media/image1275.png"/><Relationship Id="rId781" Type="http://schemas.openxmlformats.org/officeDocument/2006/relationships/customXml" Target="../ink/ink1763.xml"/><Relationship Id="rId879" Type="http://schemas.openxmlformats.org/officeDocument/2006/relationships/customXml" Target="../ink/ink1812.xml"/><Relationship Id="rId434" Type="http://schemas.openxmlformats.org/officeDocument/2006/relationships/customXml" Target="../ink/ink1589.xml"/><Relationship Id="rId641" Type="http://schemas.openxmlformats.org/officeDocument/2006/relationships/image" Target="../media/image1529.png"/><Relationship Id="rId739" Type="http://schemas.openxmlformats.org/officeDocument/2006/relationships/customXml" Target="../ink/ink1742.xml"/><Relationship Id="rId1064" Type="http://schemas.openxmlformats.org/officeDocument/2006/relationships/image" Target="../media/image1880.png"/><Relationship Id="rId1271" Type="http://schemas.openxmlformats.org/officeDocument/2006/relationships/customXml" Target="../ink/ink2008.xml"/><Relationship Id="rId1369" Type="http://schemas.openxmlformats.org/officeDocument/2006/relationships/customXml" Target="../ink/ink2057.xml"/><Relationship Id="rId1576" Type="http://schemas.openxmlformats.org/officeDocument/2006/relationships/image" Target="../media/image2136.png"/><Relationship Id="rId2115" Type="http://schemas.openxmlformats.org/officeDocument/2006/relationships/image" Target="../media/image2404.png"/><Relationship Id="rId2322" Type="http://schemas.openxmlformats.org/officeDocument/2006/relationships/image" Target="../media/image2505.png"/><Relationship Id="rId501" Type="http://schemas.openxmlformats.org/officeDocument/2006/relationships/image" Target="../media/image1412.png"/><Relationship Id="rId946" Type="http://schemas.openxmlformats.org/officeDocument/2006/relationships/image" Target="../media/image1821.png"/><Relationship Id="rId1131" Type="http://schemas.openxmlformats.org/officeDocument/2006/relationships/customXml" Target="../ink/ink1938.xml"/><Relationship Id="rId1229" Type="http://schemas.openxmlformats.org/officeDocument/2006/relationships/customXml" Target="../ink/ink1987.xml"/><Relationship Id="rId1783" Type="http://schemas.openxmlformats.org/officeDocument/2006/relationships/customXml" Target="../ink/ink2264.xml"/><Relationship Id="rId1990" Type="http://schemas.openxmlformats.org/officeDocument/2006/relationships/customXml" Target="../ink/ink2369.xml"/><Relationship Id="rId75" Type="http://schemas.openxmlformats.org/officeDocument/2006/relationships/image" Target="../media/image1199.png"/><Relationship Id="rId806" Type="http://schemas.openxmlformats.org/officeDocument/2006/relationships/image" Target="../media/image1751.png"/><Relationship Id="rId1436" Type="http://schemas.openxmlformats.org/officeDocument/2006/relationships/image" Target="../media/image2066.png"/><Relationship Id="rId1643" Type="http://schemas.openxmlformats.org/officeDocument/2006/relationships/customXml" Target="../ink/ink2194.xml"/><Relationship Id="rId1850" Type="http://schemas.openxmlformats.org/officeDocument/2006/relationships/customXml" Target="../ink/ink2298.xml"/><Relationship Id="rId1503" Type="http://schemas.openxmlformats.org/officeDocument/2006/relationships/customXml" Target="../ink/ink2124.xml"/><Relationship Id="rId1710" Type="http://schemas.openxmlformats.org/officeDocument/2006/relationships/image" Target="../media/image2203.png"/><Relationship Id="rId1948" Type="http://schemas.openxmlformats.org/officeDocument/2006/relationships/image" Target="../media/image2321.png"/><Relationship Id="rId291" Type="http://schemas.openxmlformats.org/officeDocument/2006/relationships/image" Target="../media/image1307.png"/><Relationship Id="rId1808" Type="http://schemas.openxmlformats.org/officeDocument/2006/relationships/image" Target="../media/image2252.png"/><Relationship Id="rId151" Type="http://schemas.openxmlformats.org/officeDocument/2006/relationships/image" Target="../media/image1237.png"/><Relationship Id="rId389" Type="http://schemas.openxmlformats.org/officeDocument/2006/relationships/image" Target="../media/image1356.png"/><Relationship Id="rId596" Type="http://schemas.openxmlformats.org/officeDocument/2006/relationships/customXml" Target="../ink/ink1670.xml"/><Relationship Id="rId2277" Type="http://schemas.openxmlformats.org/officeDocument/2006/relationships/image" Target="../media/image2483.png"/><Relationship Id="rId249" Type="http://schemas.openxmlformats.org/officeDocument/2006/relationships/image" Target="../media/image1286.png"/><Relationship Id="rId456" Type="http://schemas.openxmlformats.org/officeDocument/2006/relationships/customXml" Target="../ink/ink1600.xml"/><Relationship Id="rId663" Type="http://schemas.openxmlformats.org/officeDocument/2006/relationships/image" Target="../media/image1540.png"/><Relationship Id="rId870" Type="http://schemas.openxmlformats.org/officeDocument/2006/relationships/image" Target="../media/image1783.png"/><Relationship Id="rId1086" Type="http://schemas.openxmlformats.org/officeDocument/2006/relationships/image" Target="../media/image1891.png"/><Relationship Id="rId1293" Type="http://schemas.openxmlformats.org/officeDocument/2006/relationships/customXml" Target="../ink/ink2019.xml"/><Relationship Id="rId2137" Type="http://schemas.openxmlformats.org/officeDocument/2006/relationships/customXml" Target="../ink/ink2443.xml"/><Relationship Id="rId2344" Type="http://schemas.openxmlformats.org/officeDocument/2006/relationships/image" Target="../media/image2516.png"/><Relationship Id="rId109" Type="http://schemas.openxmlformats.org/officeDocument/2006/relationships/image" Target="../media/image1216.png"/><Relationship Id="rId316" Type="http://schemas.openxmlformats.org/officeDocument/2006/relationships/customXml" Target="../ink/ink1530.xml"/><Relationship Id="rId523" Type="http://schemas.openxmlformats.org/officeDocument/2006/relationships/image" Target="../media/image1423.png"/><Relationship Id="rId968" Type="http://schemas.openxmlformats.org/officeDocument/2006/relationships/image" Target="../media/image1832.png"/><Relationship Id="rId1153" Type="http://schemas.openxmlformats.org/officeDocument/2006/relationships/customXml" Target="../ink/ink1949.xml"/><Relationship Id="rId1598" Type="http://schemas.openxmlformats.org/officeDocument/2006/relationships/image" Target="../media/image2147.png"/><Relationship Id="rId2204" Type="http://schemas.openxmlformats.org/officeDocument/2006/relationships/customXml" Target="../ink/ink2477.xml"/><Relationship Id="rId97" Type="http://schemas.openxmlformats.org/officeDocument/2006/relationships/image" Target="../media/image1210.png"/><Relationship Id="rId730" Type="http://schemas.openxmlformats.org/officeDocument/2006/relationships/image" Target="../media/image1713.png"/><Relationship Id="rId828" Type="http://schemas.openxmlformats.org/officeDocument/2006/relationships/image" Target="../media/image1762.png"/><Relationship Id="rId1013" Type="http://schemas.openxmlformats.org/officeDocument/2006/relationships/customXml" Target="../ink/ink1879.xml"/><Relationship Id="rId1360" Type="http://schemas.openxmlformats.org/officeDocument/2006/relationships/image" Target="../media/image2028.png"/><Relationship Id="rId1458" Type="http://schemas.openxmlformats.org/officeDocument/2006/relationships/image" Target="../media/image2077.png"/><Relationship Id="rId1665" Type="http://schemas.openxmlformats.org/officeDocument/2006/relationships/customXml" Target="../ink/ink2205.xml"/><Relationship Id="rId1872" Type="http://schemas.openxmlformats.org/officeDocument/2006/relationships/customXml" Target="../ink/ink2309.xml"/><Relationship Id="rId1220" Type="http://schemas.openxmlformats.org/officeDocument/2006/relationships/image" Target="../media/image1958.png"/><Relationship Id="rId1318" Type="http://schemas.openxmlformats.org/officeDocument/2006/relationships/image" Target="../media/image2007.png"/><Relationship Id="rId1525" Type="http://schemas.openxmlformats.org/officeDocument/2006/relationships/customXml" Target="../ink/ink2135.xml"/><Relationship Id="rId1732" Type="http://schemas.openxmlformats.org/officeDocument/2006/relationships/image" Target="../media/image2214.png"/><Relationship Id="rId24" Type="http://schemas.openxmlformats.org/officeDocument/2006/relationships/customXml" Target="../ink/ink1384.xml"/><Relationship Id="rId2299" Type="http://schemas.openxmlformats.org/officeDocument/2006/relationships/image" Target="../media/image2494.png"/><Relationship Id="rId173" Type="http://schemas.openxmlformats.org/officeDocument/2006/relationships/image" Target="../media/image1248.png"/><Relationship Id="rId380" Type="http://schemas.openxmlformats.org/officeDocument/2006/relationships/customXml" Target="../ink/ink1562.xml"/><Relationship Id="rId2061" Type="http://schemas.openxmlformats.org/officeDocument/2006/relationships/image" Target="../media/image2377.png"/><Relationship Id="rId240" Type="http://schemas.openxmlformats.org/officeDocument/2006/relationships/customXml" Target="../ink/ink1492.xml"/><Relationship Id="rId478" Type="http://schemas.openxmlformats.org/officeDocument/2006/relationships/customXml" Target="../ink/ink1611.xml"/><Relationship Id="rId685" Type="http://schemas.openxmlformats.org/officeDocument/2006/relationships/image" Target="../media/image1669.png"/><Relationship Id="rId892" Type="http://schemas.openxmlformats.org/officeDocument/2006/relationships/image" Target="../media/image1794.png"/><Relationship Id="rId2159" Type="http://schemas.openxmlformats.org/officeDocument/2006/relationships/customXml" Target="../ink/ink2454.xml"/><Relationship Id="rId2366" Type="http://schemas.openxmlformats.org/officeDocument/2006/relationships/image" Target="../media/image2527.png"/><Relationship Id="rId100" Type="http://schemas.openxmlformats.org/officeDocument/2006/relationships/customXml" Target="../ink/ink1422.xml"/><Relationship Id="rId338" Type="http://schemas.openxmlformats.org/officeDocument/2006/relationships/customXml" Target="../ink/ink1541.xml"/><Relationship Id="rId545" Type="http://schemas.openxmlformats.org/officeDocument/2006/relationships/image" Target="../media/image1434.png"/><Relationship Id="rId752" Type="http://schemas.openxmlformats.org/officeDocument/2006/relationships/image" Target="../media/image1724.png"/><Relationship Id="rId1175" Type="http://schemas.openxmlformats.org/officeDocument/2006/relationships/customXml" Target="../ink/ink1960.xml"/><Relationship Id="rId1382" Type="http://schemas.openxmlformats.org/officeDocument/2006/relationships/image" Target="../media/image2039.png"/><Relationship Id="rId2019" Type="http://schemas.openxmlformats.org/officeDocument/2006/relationships/image" Target="../media/image2356.png"/><Relationship Id="rId2226" Type="http://schemas.openxmlformats.org/officeDocument/2006/relationships/customXml" Target="../ink/ink2488.xml"/><Relationship Id="rId405" Type="http://schemas.openxmlformats.org/officeDocument/2006/relationships/image" Target="../media/image1364.png"/><Relationship Id="rId612" Type="http://schemas.openxmlformats.org/officeDocument/2006/relationships/customXml" Target="../ink/ink1678.xml"/><Relationship Id="rId1035" Type="http://schemas.openxmlformats.org/officeDocument/2006/relationships/customXml" Target="../ink/ink1890.xml"/><Relationship Id="rId1242" Type="http://schemas.openxmlformats.org/officeDocument/2006/relationships/image" Target="../media/image1969.png"/><Relationship Id="rId1687" Type="http://schemas.openxmlformats.org/officeDocument/2006/relationships/customXml" Target="../ink/ink2216.xml"/><Relationship Id="rId1894" Type="http://schemas.openxmlformats.org/officeDocument/2006/relationships/image" Target="../media/image2294.png"/><Relationship Id="rId917" Type="http://schemas.openxmlformats.org/officeDocument/2006/relationships/customXml" Target="../ink/ink1831.xml"/><Relationship Id="rId1102" Type="http://schemas.openxmlformats.org/officeDocument/2006/relationships/image" Target="../media/image1899.png"/><Relationship Id="rId1547" Type="http://schemas.openxmlformats.org/officeDocument/2006/relationships/customXml" Target="../ink/ink2146.xml"/><Relationship Id="rId1754" Type="http://schemas.openxmlformats.org/officeDocument/2006/relationships/image" Target="../media/image2225.png"/><Relationship Id="rId1961" Type="http://schemas.openxmlformats.org/officeDocument/2006/relationships/customXml" Target="../ink/ink2354.xml"/><Relationship Id="rId46" Type="http://schemas.openxmlformats.org/officeDocument/2006/relationships/customXml" Target="../ink/ink1395.xml"/><Relationship Id="rId1407" Type="http://schemas.openxmlformats.org/officeDocument/2006/relationships/customXml" Target="../ink/ink2076.xml"/><Relationship Id="rId1614" Type="http://schemas.openxmlformats.org/officeDocument/2006/relationships/image" Target="../media/image2155.png"/><Relationship Id="rId1821" Type="http://schemas.openxmlformats.org/officeDocument/2006/relationships/customXml" Target="../ink/ink2283.xml"/><Relationship Id="rId195" Type="http://schemas.openxmlformats.org/officeDocument/2006/relationships/image" Target="../media/image1259.png"/><Relationship Id="rId1919" Type="http://schemas.openxmlformats.org/officeDocument/2006/relationships/customXml" Target="../ink/ink2333.xml"/><Relationship Id="rId2083" Type="http://schemas.openxmlformats.org/officeDocument/2006/relationships/image" Target="../media/image2388.png"/><Relationship Id="rId2290" Type="http://schemas.openxmlformats.org/officeDocument/2006/relationships/customXml" Target="../ink/ink2520.xml"/><Relationship Id="rId2388" Type="http://schemas.openxmlformats.org/officeDocument/2006/relationships/customXml" Target="../ink/ink2571.xml"/><Relationship Id="rId262" Type="http://schemas.openxmlformats.org/officeDocument/2006/relationships/customXml" Target="../ink/ink1503.xml"/><Relationship Id="rId567" Type="http://schemas.openxmlformats.org/officeDocument/2006/relationships/image" Target="../media/image1445.png"/><Relationship Id="rId1197" Type="http://schemas.openxmlformats.org/officeDocument/2006/relationships/customXml" Target="../ink/ink1971.xml"/><Relationship Id="rId2150" Type="http://schemas.openxmlformats.org/officeDocument/2006/relationships/image" Target="../media/image2421.png"/><Relationship Id="rId2248" Type="http://schemas.openxmlformats.org/officeDocument/2006/relationships/customXml" Target="../ink/ink2499.xml"/><Relationship Id="rId122" Type="http://schemas.openxmlformats.org/officeDocument/2006/relationships/customXml" Target="../ink/ink1433.xml"/><Relationship Id="rId774" Type="http://schemas.openxmlformats.org/officeDocument/2006/relationships/image" Target="../media/image1735.png"/><Relationship Id="rId981" Type="http://schemas.openxmlformats.org/officeDocument/2006/relationships/customXml" Target="../ink/ink1863.xml"/><Relationship Id="rId1057" Type="http://schemas.openxmlformats.org/officeDocument/2006/relationships/customXml" Target="../ink/ink1901.xml"/><Relationship Id="rId2010" Type="http://schemas.openxmlformats.org/officeDocument/2006/relationships/customXml" Target="../ink/ink2379.xml"/><Relationship Id="rId427" Type="http://schemas.openxmlformats.org/officeDocument/2006/relationships/image" Target="../media/image1375.png"/><Relationship Id="rId634" Type="http://schemas.openxmlformats.org/officeDocument/2006/relationships/customXml" Target="../ink/ink1689.xml"/><Relationship Id="rId841" Type="http://schemas.openxmlformats.org/officeDocument/2006/relationships/customXml" Target="../ink/ink1793.xml"/><Relationship Id="rId1264" Type="http://schemas.openxmlformats.org/officeDocument/2006/relationships/image" Target="../media/image1980.png"/><Relationship Id="rId1471" Type="http://schemas.openxmlformats.org/officeDocument/2006/relationships/customXml" Target="../ink/ink2108.xml"/><Relationship Id="rId1569" Type="http://schemas.openxmlformats.org/officeDocument/2006/relationships/customXml" Target="../ink/ink2157.xml"/><Relationship Id="rId2108" Type="http://schemas.openxmlformats.org/officeDocument/2006/relationships/customXml" Target="../ink/ink2428.xml"/><Relationship Id="rId2315" Type="http://schemas.openxmlformats.org/officeDocument/2006/relationships/customXml" Target="../ink/ink2533.xml"/><Relationship Id="rId701" Type="http://schemas.openxmlformats.org/officeDocument/2006/relationships/image" Target="../media/image1677.png"/><Relationship Id="rId939" Type="http://schemas.openxmlformats.org/officeDocument/2006/relationships/customXml" Target="../ink/ink1842.xml"/><Relationship Id="rId1124" Type="http://schemas.openxmlformats.org/officeDocument/2006/relationships/image" Target="../media/image1910.png"/><Relationship Id="rId1331" Type="http://schemas.openxmlformats.org/officeDocument/2006/relationships/customXml" Target="../ink/ink2038.xml"/><Relationship Id="rId1776" Type="http://schemas.openxmlformats.org/officeDocument/2006/relationships/image" Target="../media/image2236.png"/><Relationship Id="rId1983" Type="http://schemas.openxmlformats.org/officeDocument/2006/relationships/customXml" Target="../ink/ink2365.xml"/><Relationship Id="rId68" Type="http://schemas.openxmlformats.org/officeDocument/2006/relationships/customXml" Target="../ink/ink1406.xml"/><Relationship Id="rId1429" Type="http://schemas.openxmlformats.org/officeDocument/2006/relationships/customXml" Target="../ink/ink2087.xml"/><Relationship Id="rId1636" Type="http://schemas.openxmlformats.org/officeDocument/2006/relationships/image" Target="../media/image2166.png"/><Relationship Id="rId1843" Type="http://schemas.openxmlformats.org/officeDocument/2006/relationships/customXml" Target="../ink/ink2294.xml"/><Relationship Id="rId1703" Type="http://schemas.openxmlformats.org/officeDocument/2006/relationships/customXml" Target="../ink/ink2224.xml"/><Relationship Id="rId1910" Type="http://schemas.openxmlformats.org/officeDocument/2006/relationships/image" Target="../media/image2302.png"/><Relationship Id="rId284" Type="http://schemas.openxmlformats.org/officeDocument/2006/relationships/customXml" Target="../ink/ink1514.xml"/><Relationship Id="rId491" Type="http://schemas.openxmlformats.org/officeDocument/2006/relationships/image" Target="../media/image1407.png"/><Relationship Id="rId2172" Type="http://schemas.openxmlformats.org/officeDocument/2006/relationships/image" Target="../media/image2432.png"/><Relationship Id="rId144" Type="http://schemas.openxmlformats.org/officeDocument/2006/relationships/customXml" Target="../ink/ink1444.xml"/><Relationship Id="rId589" Type="http://schemas.openxmlformats.org/officeDocument/2006/relationships/image" Target="../media/image1456.png"/><Relationship Id="rId796" Type="http://schemas.openxmlformats.org/officeDocument/2006/relationships/image" Target="../media/image1746.png"/><Relationship Id="rId351" Type="http://schemas.openxmlformats.org/officeDocument/2006/relationships/image" Target="../media/image1337.png"/><Relationship Id="rId449" Type="http://schemas.openxmlformats.org/officeDocument/2006/relationships/image" Target="../media/image1386.png"/><Relationship Id="rId656" Type="http://schemas.openxmlformats.org/officeDocument/2006/relationships/customXml" Target="../ink/ink1700.xml"/><Relationship Id="rId863" Type="http://schemas.openxmlformats.org/officeDocument/2006/relationships/customXml" Target="../ink/ink1804.xml"/><Relationship Id="rId1079" Type="http://schemas.openxmlformats.org/officeDocument/2006/relationships/customXml" Target="../ink/ink1912.xml"/><Relationship Id="rId1286" Type="http://schemas.openxmlformats.org/officeDocument/2006/relationships/image" Target="../media/image1991.png"/><Relationship Id="rId1493" Type="http://schemas.openxmlformats.org/officeDocument/2006/relationships/customXml" Target="../ink/ink2119.xml"/><Relationship Id="rId2032" Type="http://schemas.openxmlformats.org/officeDocument/2006/relationships/customXml" Target="../ink/ink2390.xml"/><Relationship Id="rId2337" Type="http://schemas.openxmlformats.org/officeDocument/2006/relationships/customXml" Target="../ink/ink2544.xml"/><Relationship Id="rId211" Type="http://schemas.openxmlformats.org/officeDocument/2006/relationships/image" Target="../media/image1267.png"/><Relationship Id="rId309" Type="http://schemas.openxmlformats.org/officeDocument/2006/relationships/image" Target="../media/image1316.png"/><Relationship Id="rId516" Type="http://schemas.openxmlformats.org/officeDocument/2006/relationships/customXml" Target="../ink/ink1630.xml"/><Relationship Id="rId1146" Type="http://schemas.openxmlformats.org/officeDocument/2006/relationships/image" Target="../media/image1921.png"/><Relationship Id="rId1798" Type="http://schemas.openxmlformats.org/officeDocument/2006/relationships/image" Target="../media/image2247.png"/><Relationship Id="rId723" Type="http://schemas.openxmlformats.org/officeDocument/2006/relationships/customXml" Target="../ink/ink1734.xml"/><Relationship Id="rId930" Type="http://schemas.openxmlformats.org/officeDocument/2006/relationships/image" Target="../media/image1813.png"/><Relationship Id="rId1006" Type="http://schemas.openxmlformats.org/officeDocument/2006/relationships/image" Target="../media/image1851.png"/><Relationship Id="rId1353" Type="http://schemas.openxmlformats.org/officeDocument/2006/relationships/customXml" Target="../ink/ink2049.xml"/><Relationship Id="rId1560" Type="http://schemas.openxmlformats.org/officeDocument/2006/relationships/image" Target="../media/image2128.png"/><Relationship Id="rId1658" Type="http://schemas.openxmlformats.org/officeDocument/2006/relationships/image" Target="../media/image2177.png"/><Relationship Id="rId1865" Type="http://schemas.openxmlformats.org/officeDocument/2006/relationships/image" Target="../media/image2280.png"/><Relationship Id="rId2404" Type="http://schemas.openxmlformats.org/officeDocument/2006/relationships/image" Target="../media/image2544.png"/><Relationship Id="rId1213" Type="http://schemas.openxmlformats.org/officeDocument/2006/relationships/customXml" Target="../ink/ink1979.xml"/><Relationship Id="rId1420" Type="http://schemas.openxmlformats.org/officeDocument/2006/relationships/image" Target="../media/image2058.png"/><Relationship Id="rId1518" Type="http://schemas.openxmlformats.org/officeDocument/2006/relationships/image" Target="../media/image2107.png"/><Relationship Id="rId1725" Type="http://schemas.openxmlformats.org/officeDocument/2006/relationships/customXml" Target="../ink/ink2235.xml"/><Relationship Id="rId1932" Type="http://schemas.openxmlformats.org/officeDocument/2006/relationships/image" Target="../media/image2313.png"/><Relationship Id="rId17" Type="http://schemas.openxmlformats.org/officeDocument/2006/relationships/image" Target="../media/image1170.png"/><Relationship Id="rId2194" Type="http://schemas.openxmlformats.org/officeDocument/2006/relationships/image" Target="../media/image2442.png"/><Relationship Id="rId166" Type="http://schemas.openxmlformats.org/officeDocument/2006/relationships/customXml" Target="../ink/ink1455.xml"/><Relationship Id="rId373" Type="http://schemas.openxmlformats.org/officeDocument/2006/relationships/image" Target="../media/image1348.png"/><Relationship Id="rId580" Type="http://schemas.openxmlformats.org/officeDocument/2006/relationships/customXml" Target="../ink/ink1662.xml"/><Relationship Id="rId2054" Type="http://schemas.openxmlformats.org/officeDocument/2006/relationships/customXml" Target="../ink/ink2401.xml"/><Relationship Id="rId2261" Type="http://schemas.openxmlformats.org/officeDocument/2006/relationships/image" Target="../media/image247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278.png"/><Relationship Id="rId440" Type="http://schemas.openxmlformats.org/officeDocument/2006/relationships/customXml" Target="../ink/ink1592.xml"/><Relationship Id="rId678" Type="http://schemas.openxmlformats.org/officeDocument/2006/relationships/customXml" Target="../ink/ink1711.xml"/><Relationship Id="rId885" Type="http://schemas.openxmlformats.org/officeDocument/2006/relationships/customXml" Target="../ink/ink1815.xml"/><Relationship Id="rId1070" Type="http://schemas.openxmlformats.org/officeDocument/2006/relationships/image" Target="../media/image1883.png"/><Relationship Id="rId2121" Type="http://schemas.openxmlformats.org/officeDocument/2006/relationships/image" Target="../media/image2407.png"/><Relationship Id="rId2359" Type="http://schemas.openxmlformats.org/officeDocument/2006/relationships/customXml" Target="../ink/ink2555.xml"/><Relationship Id="rId300" Type="http://schemas.openxmlformats.org/officeDocument/2006/relationships/customXml" Target="../ink/ink1522.xml"/><Relationship Id="rId538" Type="http://schemas.openxmlformats.org/officeDocument/2006/relationships/customXml" Target="../ink/ink1641.xml"/><Relationship Id="rId745" Type="http://schemas.openxmlformats.org/officeDocument/2006/relationships/customXml" Target="../ink/ink1745.xml"/><Relationship Id="rId952" Type="http://schemas.openxmlformats.org/officeDocument/2006/relationships/image" Target="../media/image1824.png"/><Relationship Id="rId1168" Type="http://schemas.openxmlformats.org/officeDocument/2006/relationships/image" Target="../media/image1932.png"/><Relationship Id="rId1375" Type="http://schemas.openxmlformats.org/officeDocument/2006/relationships/customXml" Target="../ink/ink2060.xml"/><Relationship Id="rId1582" Type="http://schemas.openxmlformats.org/officeDocument/2006/relationships/image" Target="../media/image2139.png"/><Relationship Id="rId2219" Type="http://schemas.openxmlformats.org/officeDocument/2006/relationships/image" Target="../media/image2454.png"/><Relationship Id="rId81" Type="http://schemas.openxmlformats.org/officeDocument/2006/relationships/image" Target="../media/image1202.png"/><Relationship Id="rId605" Type="http://schemas.openxmlformats.org/officeDocument/2006/relationships/image" Target="../media/image1511.png"/><Relationship Id="rId812" Type="http://schemas.openxmlformats.org/officeDocument/2006/relationships/image" Target="../media/image1754.png"/><Relationship Id="rId1028" Type="http://schemas.openxmlformats.org/officeDocument/2006/relationships/image" Target="../media/image1862.png"/><Relationship Id="rId1235" Type="http://schemas.openxmlformats.org/officeDocument/2006/relationships/customXml" Target="../ink/ink1990.xml"/><Relationship Id="rId1442" Type="http://schemas.openxmlformats.org/officeDocument/2006/relationships/image" Target="../media/image2069.png"/><Relationship Id="rId1887" Type="http://schemas.openxmlformats.org/officeDocument/2006/relationships/customXml" Target="../ink/ink2317.xml"/><Relationship Id="rId1302" Type="http://schemas.openxmlformats.org/officeDocument/2006/relationships/image" Target="../media/image1999.png"/><Relationship Id="rId1747" Type="http://schemas.openxmlformats.org/officeDocument/2006/relationships/customXml" Target="../ink/ink2246.xml"/><Relationship Id="rId1954" Type="http://schemas.openxmlformats.org/officeDocument/2006/relationships/image" Target="../media/image2324.png"/><Relationship Id="rId39" Type="http://schemas.openxmlformats.org/officeDocument/2006/relationships/image" Target="../media/image1181.png"/><Relationship Id="rId1607" Type="http://schemas.openxmlformats.org/officeDocument/2006/relationships/customXml" Target="../ink/ink2176.xml"/><Relationship Id="rId1814" Type="http://schemas.openxmlformats.org/officeDocument/2006/relationships/image" Target="../media/image2255.png"/><Relationship Id="rId188" Type="http://schemas.openxmlformats.org/officeDocument/2006/relationships/customXml" Target="../ink/ink1466.xml"/><Relationship Id="rId395" Type="http://schemas.openxmlformats.org/officeDocument/2006/relationships/image" Target="../media/image1359.png"/><Relationship Id="rId2076" Type="http://schemas.openxmlformats.org/officeDocument/2006/relationships/customXml" Target="../ink/ink2412.xml"/><Relationship Id="rId2283" Type="http://schemas.openxmlformats.org/officeDocument/2006/relationships/image" Target="../media/image2486.png"/><Relationship Id="rId255" Type="http://schemas.openxmlformats.org/officeDocument/2006/relationships/image" Target="../media/image1289.png"/><Relationship Id="rId462" Type="http://schemas.openxmlformats.org/officeDocument/2006/relationships/customXml" Target="../ink/ink1603.xml"/><Relationship Id="rId1092" Type="http://schemas.openxmlformats.org/officeDocument/2006/relationships/image" Target="../media/image1894.png"/><Relationship Id="rId1397" Type="http://schemas.openxmlformats.org/officeDocument/2006/relationships/customXml" Target="../ink/ink2071.xml"/><Relationship Id="rId2143" Type="http://schemas.openxmlformats.org/officeDocument/2006/relationships/customXml" Target="../ink/ink2446.xml"/><Relationship Id="rId2350" Type="http://schemas.openxmlformats.org/officeDocument/2006/relationships/image" Target="../media/image2519.png"/><Relationship Id="rId115" Type="http://schemas.openxmlformats.org/officeDocument/2006/relationships/image" Target="../media/image1219.png"/><Relationship Id="rId322" Type="http://schemas.openxmlformats.org/officeDocument/2006/relationships/customXml" Target="../ink/ink1533.xml"/><Relationship Id="rId767" Type="http://schemas.openxmlformats.org/officeDocument/2006/relationships/customXml" Target="../ink/ink1756.xml"/><Relationship Id="rId974" Type="http://schemas.openxmlformats.org/officeDocument/2006/relationships/image" Target="../media/image1835.png"/><Relationship Id="rId2003" Type="http://schemas.openxmlformats.org/officeDocument/2006/relationships/image" Target="../media/image2348.png"/><Relationship Id="rId2210" Type="http://schemas.openxmlformats.org/officeDocument/2006/relationships/customXml" Target="../ink/ink2480.xml"/><Relationship Id="rId627" Type="http://schemas.openxmlformats.org/officeDocument/2006/relationships/image" Target="../media/image1522.png"/><Relationship Id="rId834" Type="http://schemas.openxmlformats.org/officeDocument/2006/relationships/image" Target="../media/image1765.png"/><Relationship Id="rId1257" Type="http://schemas.openxmlformats.org/officeDocument/2006/relationships/customXml" Target="../ink/ink2001.xml"/><Relationship Id="rId1464" Type="http://schemas.openxmlformats.org/officeDocument/2006/relationships/image" Target="../media/image2080.png"/><Relationship Id="rId1671" Type="http://schemas.openxmlformats.org/officeDocument/2006/relationships/customXml" Target="../ink/ink2208.xml"/><Relationship Id="rId2308" Type="http://schemas.openxmlformats.org/officeDocument/2006/relationships/image" Target="../media/image2498.png"/><Relationship Id="rId901" Type="http://schemas.openxmlformats.org/officeDocument/2006/relationships/customXml" Target="../ink/ink1823.xml"/><Relationship Id="rId1117" Type="http://schemas.openxmlformats.org/officeDocument/2006/relationships/customXml" Target="../ink/ink1931.xml"/><Relationship Id="rId1324" Type="http://schemas.openxmlformats.org/officeDocument/2006/relationships/image" Target="../media/image2010.png"/><Relationship Id="rId1531" Type="http://schemas.openxmlformats.org/officeDocument/2006/relationships/customXml" Target="../ink/ink2138.xml"/><Relationship Id="rId1769" Type="http://schemas.openxmlformats.org/officeDocument/2006/relationships/customXml" Target="../ink/ink2257.xml"/><Relationship Id="rId1976" Type="http://schemas.openxmlformats.org/officeDocument/2006/relationships/image" Target="../media/image2335.png"/><Relationship Id="rId30" Type="http://schemas.openxmlformats.org/officeDocument/2006/relationships/customXml" Target="../ink/ink1387.xml"/><Relationship Id="rId1629" Type="http://schemas.openxmlformats.org/officeDocument/2006/relationships/customXml" Target="../ink/ink2187.xml"/><Relationship Id="rId1836" Type="http://schemas.openxmlformats.org/officeDocument/2006/relationships/image" Target="../media/image2266.png"/><Relationship Id="rId1903" Type="http://schemas.openxmlformats.org/officeDocument/2006/relationships/customXml" Target="../ink/ink2325.xml"/><Relationship Id="rId2098" Type="http://schemas.openxmlformats.org/officeDocument/2006/relationships/customXml" Target="../ink/ink2423.xml"/><Relationship Id="rId277" Type="http://schemas.openxmlformats.org/officeDocument/2006/relationships/image" Target="../media/image1300.png"/><Relationship Id="rId484" Type="http://schemas.openxmlformats.org/officeDocument/2006/relationships/customXml" Target="../ink/ink1614.xml"/><Relationship Id="rId2165" Type="http://schemas.openxmlformats.org/officeDocument/2006/relationships/customXml" Target="../ink/ink2457.xml"/><Relationship Id="rId137" Type="http://schemas.openxmlformats.org/officeDocument/2006/relationships/image" Target="../media/image1230.png"/><Relationship Id="rId344" Type="http://schemas.openxmlformats.org/officeDocument/2006/relationships/customXml" Target="../ink/ink1544.xml"/><Relationship Id="rId691" Type="http://schemas.openxmlformats.org/officeDocument/2006/relationships/image" Target="../media/image1672.png"/><Relationship Id="rId789" Type="http://schemas.openxmlformats.org/officeDocument/2006/relationships/customXml" Target="../ink/ink1767.xml"/><Relationship Id="rId996" Type="http://schemas.openxmlformats.org/officeDocument/2006/relationships/image" Target="../media/image1846.png"/><Relationship Id="rId2025" Type="http://schemas.openxmlformats.org/officeDocument/2006/relationships/image" Target="../media/image2359.png"/><Relationship Id="rId2372" Type="http://schemas.openxmlformats.org/officeDocument/2006/relationships/customXml" Target="../ink/ink2562.xml"/><Relationship Id="rId551" Type="http://schemas.openxmlformats.org/officeDocument/2006/relationships/image" Target="../media/image1437.png"/><Relationship Id="rId649" Type="http://schemas.openxmlformats.org/officeDocument/2006/relationships/image" Target="../media/image1533.png"/><Relationship Id="rId856" Type="http://schemas.openxmlformats.org/officeDocument/2006/relationships/image" Target="../media/image1776.png"/><Relationship Id="rId1181" Type="http://schemas.openxmlformats.org/officeDocument/2006/relationships/customXml" Target="../ink/ink1963.xml"/><Relationship Id="rId1279" Type="http://schemas.openxmlformats.org/officeDocument/2006/relationships/customXml" Target="../ink/ink2012.xml"/><Relationship Id="rId1486" Type="http://schemas.openxmlformats.org/officeDocument/2006/relationships/image" Target="../media/image2091.png"/><Relationship Id="rId2232" Type="http://schemas.openxmlformats.org/officeDocument/2006/relationships/customXml" Target="../ink/ink2491.xml"/><Relationship Id="rId204" Type="http://schemas.openxmlformats.org/officeDocument/2006/relationships/customXml" Target="../ink/ink1474.xml"/><Relationship Id="rId411" Type="http://schemas.openxmlformats.org/officeDocument/2006/relationships/image" Target="../media/image1367.png"/><Relationship Id="rId509" Type="http://schemas.openxmlformats.org/officeDocument/2006/relationships/image" Target="../media/image1416.png"/><Relationship Id="rId1041" Type="http://schemas.openxmlformats.org/officeDocument/2006/relationships/customXml" Target="../ink/ink1893.xml"/><Relationship Id="rId1139" Type="http://schemas.openxmlformats.org/officeDocument/2006/relationships/customXml" Target="../ink/ink1942.xml"/><Relationship Id="rId1346" Type="http://schemas.openxmlformats.org/officeDocument/2006/relationships/image" Target="../media/image2021.png"/><Relationship Id="rId1693" Type="http://schemas.openxmlformats.org/officeDocument/2006/relationships/customXml" Target="../ink/ink2219.xml"/><Relationship Id="rId1998" Type="http://schemas.openxmlformats.org/officeDocument/2006/relationships/customXml" Target="../ink/ink2373.xml"/><Relationship Id="rId716" Type="http://schemas.openxmlformats.org/officeDocument/2006/relationships/customXml" Target="../ink/ink1730.xml"/><Relationship Id="rId923" Type="http://schemas.openxmlformats.org/officeDocument/2006/relationships/customXml" Target="../ink/ink1834.xml"/><Relationship Id="rId1553" Type="http://schemas.openxmlformats.org/officeDocument/2006/relationships/customXml" Target="../ink/ink2149.xml"/><Relationship Id="rId1760" Type="http://schemas.openxmlformats.org/officeDocument/2006/relationships/image" Target="../media/image2228.png"/><Relationship Id="rId1858" Type="http://schemas.openxmlformats.org/officeDocument/2006/relationships/customXml" Target="../ink/ink2302.xml"/><Relationship Id="rId52" Type="http://schemas.openxmlformats.org/officeDocument/2006/relationships/customXml" Target="../ink/ink1398.xml"/><Relationship Id="rId1206" Type="http://schemas.openxmlformats.org/officeDocument/2006/relationships/image" Target="../media/image1951.png"/><Relationship Id="rId1413" Type="http://schemas.openxmlformats.org/officeDocument/2006/relationships/customXml" Target="../ink/ink2079.xml"/><Relationship Id="rId1620" Type="http://schemas.openxmlformats.org/officeDocument/2006/relationships/image" Target="../media/image2158.png"/><Relationship Id="rId1718" Type="http://schemas.openxmlformats.org/officeDocument/2006/relationships/image" Target="../media/image2207.png"/><Relationship Id="rId1925" Type="http://schemas.openxmlformats.org/officeDocument/2006/relationships/customXml" Target="../ink/ink2336.xml"/><Relationship Id="rId299" Type="http://schemas.openxmlformats.org/officeDocument/2006/relationships/image" Target="../media/image1311.png"/><Relationship Id="rId2187" Type="http://schemas.openxmlformats.org/officeDocument/2006/relationships/customXml" Target="../ink/ink2468.xml"/><Relationship Id="rId2394" Type="http://schemas.openxmlformats.org/officeDocument/2006/relationships/customXml" Target="../ink/ink2574.xml"/><Relationship Id="rId159" Type="http://schemas.openxmlformats.org/officeDocument/2006/relationships/image" Target="../media/image1241.png"/><Relationship Id="rId366" Type="http://schemas.openxmlformats.org/officeDocument/2006/relationships/customXml" Target="../ink/ink1555.xml"/><Relationship Id="rId573" Type="http://schemas.openxmlformats.org/officeDocument/2006/relationships/image" Target="../media/image1448.png"/><Relationship Id="rId780" Type="http://schemas.openxmlformats.org/officeDocument/2006/relationships/image" Target="../media/image1738.png"/><Relationship Id="rId2047" Type="http://schemas.openxmlformats.org/officeDocument/2006/relationships/image" Target="../media/image2370.png"/><Relationship Id="rId2254" Type="http://schemas.openxmlformats.org/officeDocument/2006/relationships/customXml" Target="../ink/ink2502.xml"/><Relationship Id="rId226" Type="http://schemas.openxmlformats.org/officeDocument/2006/relationships/customXml" Target="../ink/ink1485.xml"/><Relationship Id="rId433" Type="http://schemas.openxmlformats.org/officeDocument/2006/relationships/image" Target="../media/image1378.png"/><Relationship Id="rId878" Type="http://schemas.openxmlformats.org/officeDocument/2006/relationships/image" Target="../media/image1787.png"/><Relationship Id="rId1063" Type="http://schemas.openxmlformats.org/officeDocument/2006/relationships/customXml" Target="../ink/ink1904.xml"/><Relationship Id="rId1270" Type="http://schemas.openxmlformats.org/officeDocument/2006/relationships/image" Target="../media/image1983.png"/><Relationship Id="rId2114" Type="http://schemas.openxmlformats.org/officeDocument/2006/relationships/customXml" Target="../ink/ink2431.xml"/><Relationship Id="rId640" Type="http://schemas.openxmlformats.org/officeDocument/2006/relationships/customXml" Target="../ink/ink1692.xml"/><Relationship Id="rId738" Type="http://schemas.openxmlformats.org/officeDocument/2006/relationships/image" Target="../media/image1717.png"/><Relationship Id="rId945" Type="http://schemas.openxmlformats.org/officeDocument/2006/relationships/customXml" Target="../ink/ink1845.xml"/><Relationship Id="rId1368" Type="http://schemas.openxmlformats.org/officeDocument/2006/relationships/image" Target="../media/image2032.png"/><Relationship Id="rId1575" Type="http://schemas.openxmlformats.org/officeDocument/2006/relationships/customXml" Target="../ink/ink2160.xml"/><Relationship Id="rId1782" Type="http://schemas.openxmlformats.org/officeDocument/2006/relationships/image" Target="../media/image2239.png"/><Relationship Id="rId2321" Type="http://schemas.openxmlformats.org/officeDocument/2006/relationships/customXml" Target="../ink/ink2536.xml"/><Relationship Id="rId74" Type="http://schemas.openxmlformats.org/officeDocument/2006/relationships/customXml" Target="../ink/ink1409.xml"/><Relationship Id="rId500" Type="http://schemas.openxmlformats.org/officeDocument/2006/relationships/customXml" Target="../ink/ink1622.xml"/><Relationship Id="rId805" Type="http://schemas.openxmlformats.org/officeDocument/2006/relationships/customXml" Target="../ink/ink1775.xml"/><Relationship Id="rId1130" Type="http://schemas.openxmlformats.org/officeDocument/2006/relationships/image" Target="../media/image1913.png"/><Relationship Id="rId1228" Type="http://schemas.openxmlformats.org/officeDocument/2006/relationships/image" Target="../media/image1962.png"/><Relationship Id="rId1435" Type="http://schemas.openxmlformats.org/officeDocument/2006/relationships/customXml" Target="../ink/ink2090.xml"/><Relationship Id="rId1642" Type="http://schemas.openxmlformats.org/officeDocument/2006/relationships/image" Target="../media/image2169.png"/><Relationship Id="rId1947" Type="http://schemas.openxmlformats.org/officeDocument/2006/relationships/customXml" Target="../ink/ink2347.xml"/><Relationship Id="rId1502" Type="http://schemas.openxmlformats.org/officeDocument/2006/relationships/image" Target="../media/image2099.png"/><Relationship Id="rId1807" Type="http://schemas.openxmlformats.org/officeDocument/2006/relationships/customXml" Target="../ink/ink2276.xml"/><Relationship Id="rId290" Type="http://schemas.openxmlformats.org/officeDocument/2006/relationships/customXml" Target="../ink/ink1517.xml"/><Relationship Id="rId388" Type="http://schemas.openxmlformats.org/officeDocument/2006/relationships/customXml" Target="../ink/ink1566.xml"/><Relationship Id="rId2069" Type="http://schemas.openxmlformats.org/officeDocument/2006/relationships/image" Target="../media/image2381.png"/><Relationship Id="rId150" Type="http://schemas.openxmlformats.org/officeDocument/2006/relationships/customXml" Target="../ink/ink1447.xml"/><Relationship Id="rId595" Type="http://schemas.openxmlformats.org/officeDocument/2006/relationships/image" Target="../media/image1459.png"/><Relationship Id="rId2276" Type="http://schemas.openxmlformats.org/officeDocument/2006/relationships/customXml" Target="../ink/ink2513.xml"/><Relationship Id="rId248" Type="http://schemas.openxmlformats.org/officeDocument/2006/relationships/customXml" Target="../ink/ink1496.xml"/><Relationship Id="rId455" Type="http://schemas.openxmlformats.org/officeDocument/2006/relationships/image" Target="../media/image1389.png"/><Relationship Id="rId662" Type="http://schemas.openxmlformats.org/officeDocument/2006/relationships/customXml" Target="../ink/ink1703.xml"/><Relationship Id="rId1085" Type="http://schemas.openxmlformats.org/officeDocument/2006/relationships/customXml" Target="../ink/ink1915.xml"/><Relationship Id="rId1292" Type="http://schemas.openxmlformats.org/officeDocument/2006/relationships/image" Target="../media/image1994.png"/><Relationship Id="rId2136" Type="http://schemas.openxmlformats.org/officeDocument/2006/relationships/image" Target="../media/image2414.png"/><Relationship Id="rId2343" Type="http://schemas.openxmlformats.org/officeDocument/2006/relationships/customXml" Target="../ink/ink2547.xml"/><Relationship Id="rId108" Type="http://schemas.openxmlformats.org/officeDocument/2006/relationships/customXml" Target="../ink/ink1426.xml"/><Relationship Id="rId315" Type="http://schemas.openxmlformats.org/officeDocument/2006/relationships/image" Target="../media/image1319.png"/><Relationship Id="rId522" Type="http://schemas.openxmlformats.org/officeDocument/2006/relationships/customXml" Target="../ink/ink1633.xml"/><Relationship Id="rId967" Type="http://schemas.openxmlformats.org/officeDocument/2006/relationships/customXml" Target="../ink/ink1856.xml"/><Relationship Id="rId1152" Type="http://schemas.openxmlformats.org/officeDocument/2006/relationships/image" Target="../media/image1924.png"/><Relationship Id="rId1597" Type="http://schemas.openxmlformats.org/officeDocument/2006/relationships/customXml" Target="../ink/ink2171.xml"/><Relationship Id="rId2203" Type="http://schemas.openxmlformats.org/officeDocument/2006/relationships/image" Target="../media/image2446.png"/><Relationship Id="rId96" Type="http://schemas.openxmlformats.org/officeDocument/2006/relationships/customXml" Target="../ink/ink1420.xml"/><Relationship Id="rId827" Type="http://schemas.openxmlformats.org/officeDocument/2006/relationships/customXml" Target="../ink/ink1786.xml"/><Relationship Id="rId1012" Type="http://schemas.openxmlformats.org/officeDocument/2006/relationships/image" Target="../media/image1854.png"/><Relationship Id="rId1457" Type="http://schemas.openxmlformats.org/officeDocument/2006/relationships/customXml" Target="../ink/ink2101.xml"/><Relationship Id="rId1664" Type="http://schemas.openxmlformats.org/officeDocument/2006/relationships/image" Target="../media/image2180.png"/><Relationship Id="rId1871" Type="http://schemas.openxmlformats.org/officeDocument/2006/relationships/image" Target="../media/image2283.png"/><Relationship Id="rId1317" Type="http://schemas.openxmlformats.org/officeDocument/2006/relationships/customXml" Target="../ink/ink2031.xml"/><Relationship Id="rId1524" Type="http://schemas.openxmlformats.org/officeDocument/2006/relationships/image" Target="../media/image2110.png"/><Relationship Id="rId1731" Type="http://schemas.openxmlformats.org/officeDocument/2006/relationships/customXml" Target="../ink/ink2238.xml"/><Relationship Id="rId1969" Type="http://schemas.openxmlformats.org/officeDocument/2006/relationships/customXml" Target="../ink/ink2358.xml"/><Relationship Id="rId23" Type="http://schemas.openxmlformats.org/officeDocument/2006/relationships/image" Target="../media/image1173.png"/><Relationship Id="rId1829" Type="http://schemas.openxmlformats.org/officeDocument/2006/relationships/customXml" Target="../ink/ink2287.xml"/><Relationship Id="rId2298" Type="http://schemas.openxmlformats.org/officeDocument/2006/relationships/customXml" Target="../ink/ink2524.xml"/><Relationship Id="rId172" Type="http://schemas.openxmlformats.org/officeDocument/2006/relationships/customXml" Target="../ink/ink1458.xml"/><Relationship Id="rId477" Type="http://schemas.openxmlformats.org/officeDocument/2006/relationships/image" Target="../media/image1400.png"/><Relationship Id="rId684" Type="http://schemas.openxmlformats.org/officeDocument/2006/relationships/customXml" Target="../ink/ink1714.xml"/><Relationship Id="rId2060" Type="http://schemas.openxmlformats.org/officeDocument/2006/relationships/customXml" Target="../ink/ink2404.xml"/><Relationship Id="rId2158" Type="http://schemas.openxmlformats.org/officeDocument/2006/relationships/image" Target="../media/image2425.png"/><Relationship Id="rId2365" Type="http://schemas.openxmlformats.org/officeDocument/2006/relationships/customXml" Target="../ink/ink2558.xml"/><Relationship Id="rId337" Type="http://schemas.openxmlformats.org/officeDocument/2006/relationships/image" Target="../media/image1330.png"/><Relationship Id="rId891" Type="http://schemas.openxmlformats.org/officeDocument/2006/relationships/customXml" Target="../ink/ink1818.xml"/><Relationship Id="rId989" Type="http://schemas.openxmlformats.org/officeDocument/2006/relationships/customXml" Target="../ink/ink1867.xml"/><Relationship Id="rId2018" Type="http://schemas.openxmlformats.org/officeDocument/2006/relationships/customXml" Target="../ink/ink2383.xml"/><Relationship Id="rId544" Type="http://schemas.openxmlformats.org/officeDocument/2006/relationships/customXml" Target="../ink/ink1644.xml"/><Relationship Id="rId751" Type="http://schemas.openxmlformats.org/officeDocument/2006/relationships/customXml" Target="../ink/ink1748.xml"/><Relationship Id="rId849" Type="http://schemas.openxmlformats.org/officeDocument/2006/relationships/customXml" Target="../ink/ink1797.xml"/><Relationship Id="rId1174" Type="http://schemas.openxmlformats.org/officeDocument/2006/relationships/image" Target="../media/image1935.png"/><Relationship Id="rId1381" Type="http://schemas.openxmlformats.org/officeDocument/2006/relationships/customXml" Target="../ink/ink2063.xml"/><Relationship Id="rId1479" Type="http://schemas.openxmlformats.org/officeDocument/2006/relationships/customXml" Target="../ink/ink2112.xml"/><Relationship Id="rId1686" Type="http://schemas.openxmlformats.org/officeDocument/2006/relationships/image" Target="../media/image2191.png"/><Relationship Id="rId2225" Type="http://schemas.openxmlformats.org/officeDocument/2006/relationships/image" Target="../media/image2457.png"/><Relationship Id="rId404" Type="http://schemas.openxmlformats.org/officeDocument/2006/relationships/customXml" Target="../ink/ink1574.xml"/><Relationship Id="rId611" Type="http://schemas.openxmlformats.org/officeDocument/2006/relationships/image" Target="../media/image1514.png"/><Relationship Id="rId1034" Type="http://schemas.openxmlformats.org/officeDocument/2006/relationships/image" Target="../media/image1865.png"/><Relationship Id="rId1241" Type="http://schemas.openxmlformats.org/officeDocument/2006/relationships/customXml" Target="../ink/ink1993.xml"/><Relationship Id="rId1339" Type="http://schemas.openxmlformats.org/officeDocument/2006/relationships/customXml" Target="../ink/ink2042.xml"/><Relationship Id="rId1893" Type="http://schemas.openxmlformats.org/officeDocument/2006/relationships/customXml" Target="../ink/ink2320.xml"/><Relationship Id="rId709" Type="http://schemas.openxmlformats.org/officeDocument/2006/relationships/image" Target="../media/image1703.png"/><Relationship Id="rId916" Type="http://schemas.openxmlformats.org/officeDocument/2006/relationships/image" Target="../media/image1806.png"/><Relationship Id="rId1101" Type="http://schemas.openxmlformats.org/officeDocument/2006/relationships/customXml" Target="../ink/ink1923.xml"/><Relationship Id="rId1546" Type="http://schemas.openxmlformats.org/officeDocument/2006/relationships/image" Target="../media/image2121.png"/><Relationship Id="rId1753" Type="http://schemas.openxmlformats.org/officeDocument/2006/relationships/customXml" Target="../ink/ink2249.xml"/><Relationship Id="rId1960" Type="http://schemas.openxmlformats.org/officeDocument/2006/relationships/image" Target="../media/image2327.png"/><Relationship Id="rId45" Type="http://schemas.openxmlformats.org/officeDocument/2006/relationships/image" Target="../media/image1184.png"/><Relationship Id="rId1406" Type="http://schemas.openxmlformats.org/officeDocument/2006/relationships/image" Target="../media/image2051.png"/><Relationship Id="rId1613" Type="http://schemas.openxmlformats.org/officeDocument/2006/relationships/customXml" Target="../ink/ink2179.xml"/><Relationship Id="rId1820" Type="http://schemas.openxmlformats.org/officeDocument/2006/relationships/image" Target="../media/image2258.png"/><Relationship Id="rId194" Type="http://schemas.openxmlformats.org/officeDocument/2006/relationships/customXml" Target="../ink/ink1469.xml"/><Relationship Id="rId1918" Type="http://schemas.openxmlformats.org/officeDocument/2006/relationships/image" Target="../media/image2306.png"/><Relationship Id="rId2082" Type="http://schemas.openxmlformats.org/officeDocument/2006/relationships/customXml" Target="../ink/ink2415.xml"/><Relationship Id="rId261" Type="http://schemas.openxmlformats.org/officeDocument/2006/relationships/image" Target="../media/image1292.png"/><Relationship Id="rId499" Type="http://schemas.openxmlformats.org/officeDocument/2006/relationships/image" Target="../media/image1411.png"/><Relationship Id="rId2387" Type="http://schemas.openxmlformats.org/officeDocument/2006/relationships/image" Target="../media/image2536.png"/><Relationship Id="rId359" Type="http://schemas.openxmlformats.org/officeDocument/2006/relationships/image" Target="../media/image1341.png"/><Relationship Id="rId566" Type="http://schemas.openxmlformats.org/officeDocument/2006/relationships/customXml" Target="../ink/ink1655.xml"/><Relationship Id="rId773" Type="http://schemas.openxmlformats.org/officeDocument/2006/relationships/customXml" Target="../ink/ink1759.xml"/><Relationship Id="rId1196" Type="http://schemas.openxmlformats.org/officeDocument/2006/relationships/image" Target="../media/image1946.png"/><Relationship Id="rId2247" Type="http://schemas.openxmlformats.org/officeDocument/2006/relationships/image" Target="../media/image2468.png"/><Relationship Id="rId121" Type="http://schemas.openxmlformats.org/officeDocument/2006/relationships/image" Target="../media/image1222.png"/><Relationship Id="rId219" Type="http://schemas.openxmlformats.org/officeDocument/2006/relationships/image" Target="../media/image1271.png"/><Relationship Id="rId426" Type="http://schemas.openxmlformats.org/officeDocument/2006/relationships/customXml" Target="../ink/ink1585.xml"/><Relationship Id="rId633" Type="http://schemas.openxmlformats.org/officeDocument/2006/relationships/image" Target="../media/image1525.png"/><Relationship Id="rId980" Type="http://schemas.openxmlformats.org/officeDocument/2006/relationships/image" Target="../media/image1838.png"/><Relationship Id="rId1056" Type="http://schemas.openxmlformats.org/officeDocument/2006/relationships/image" Target="../media/image1876.png"/><Relationship Id="rId1263" Type="http://schemas.openxmlformats.org/officeDocument/2006/relationships/customXml" Target="../ink/ink2004.xml"/><Relationship Id="rId2107" Type="http://schemas.openxmlformats.org/officeDocument/2006/relationships/image" Target="../media/image2400.png"/><Relationship Id="rId2314" Type="http://schemas.openxmlformats.org/officeDocument/2006/relationships/image" Target="../media/image2501.png"/><Relationship Id="rId840" Type="http://schemas.openxmlformats.org/officeDocument/2006/relationships/image" Target="../media/image1768.png"/><Relationship Id="rId938" Type="http://schemas.openxmlformats.org/officeDocument/2006/relationships/image" Target="../media/image1817.png"/><Relationship Id="rId1470" Type="http://schemas.openxmlformats.org/officeDocument/2006/relationships/image" Target="../media/image2083.png"/><Relationship Id="rId1568" Type="http://schemas.openxmlformats.org/officeDocument/2006/relationships/image" Target="../media/image2132.png"/><Relationship Id="rId1775" Type="http://schemas.openxmlformats.org/officeDocument/2006/relationships/customXml" Target="../ink/ink2260.xml"/><Relationship Id="rId67" Type="http://schemas.openxmlformats.org/officeDocument/2006/relationships/image" Target="../media/image1195.png"/><Relationship Id="rId700" Type="http://schemas.openxmlformats.org/officeDocument/2006/relationships/customXml" Target="../ink/ink1722.xml"/><Relationship Id="rId1123" Type="http://schemas.openxmlformats.org/officeDocument/2006/relationships/customXml" Target="../ink/ink1934.xml"/><Relationship Id="rId1330" Type="http://schemas.openxmlformats.org/officeDocument/2006/relationships/image" Target="../media/image2013.png"/><Relationship Id="rId1428" Type="http://schemas.openxmlformats.org/officeDocument/2006/relationships/image" Target="../media/image2062.png"/><Relationship Id="rId1635" Type="http://schemas.openxmlformats.org/officeDocument/2006/relationships/customXml" Target="../ink/ink2190.xml"/><Relationship Id="rId1982" Type="http://schemas.openxmlformats.org/officeDocument/2006/relationships/image" Target="../media/image2338.png"/><Relationship Id="rId1842" Type="http://schemas.openxmlformats.org/officeDocument/2006/relationships/image" Target="../media/image2269.png"/><Relationship Id="rId1702" Type="http://schemas.openxmlformats.org/officeDocument/2006/relationships/image" Target="../media/image2199.png"/><Relationship Id="rId283" Type="http://schemas.openxmlformats.org/officeDocument/2006/relationships/image" Target="../media/image1303.png"/><Relationship Id="rId490" Type="http://schemas.openxmlformats.org/officeDocument/2006/relationships/customXml" Target="../ink/ink1617.xml"/><Relationship Id="rId2171" Type="http://schemas.openxmlformats.org/officeDocument/2006/relationships/customXml" Target="../ink/ink2460.xml"/><Relationship Id="rId143" Type="http://schemas.openxmlformats.org/officeDocument/2006/relationships/image" Target="../media/image1233.png"/><Relationship Id="rId350" Type="http://schemas.openxmlformats.org/officeDocument/2006/relationships/customXml" Target="../ink/ink1547.xml"/><Relationship Id="rId588" Type="http://schemas.openxmlformats.org/officeDocument/2006/relationships/customXml" Target="../ink/ink1666.xml"/><Relationship Id="rId795" Type="http://schemas.openxmlformats.org/officeDocument/2006/relationships/customXml" Target="../ink/ink1770.xml"/><Relationship Id="rId2031" Type="http://schemas.openxmlformats.org/officeDocument/2006/relationships/image" Target="../media/image2362.png"/><Relationship Id="rId2269" Type="http://schemas.openxmlformats.org/officeDocument/2006/relationships/image" Target="../media/image2479.png"/><Relationship Id="rId9" Type="http://schemas.openxmlformats.org/officeDocument/2006/relationships/image" Target="../media/image1166.png"/><Relationship Id="rId210" Type="http://schemas.openxmlformats.org/officeDocument/2006/relationships/customXml" Target="../ink/ink1477.xml"/><Relationship Id="rId448" Type="http://schemas.openxmlformats.org/officeDocument/2006/relationships/customXml" Target="../ink/ink1596.xml"/><Relationship Id="rId655" Type="http://schemas.openxmlformats.org/officeDocument/2006/relationships/image" Target="../media/image1536.png"/><Relationship Id="rId862" Type="http://schemas.openxmlformats.org/officeDocument/2006/relationships/image" Target="../media/image1779.png"/><Relationship Id="rId1078" Type="http://schemas.openxmlformats.org/officeDocument/2006/relationships/image" Target="../media/image1887.png"/><Relationship Id="rId1285" Type="http://schemas.openxmlformats.org/officeDocument/2006/relationships/customXml" Target="../ink/ink2015.xml"/><Relationship Id="rId1492" Type="http://schemas.openxmlformats.org/officeDocument/2006/relationships/image" Target="../media/image2094.png"/><Relationship Id="rId2129" Type="http://schemas.openxmlformats.org/officeDocument/2006/relationships/image" Target="../media/image2411.png"/><Relationship Id="rId2336" Type="http://schemas.openxmlformats.org/officeDocument/2006/relationships/image" Target="../media/image2512.png"/><Relationship Id="rId308" Type="http://schemas.openxmlformats.org/officeDocument/2006/relationships/customXml" Target="../ink/ink1526.xml"/><Relationship Id="rId515" Type="http://schemas.openxmlformats.org/officeDocument/2006/relationships/image" Target="../media/image1419.png"/><Relationship Id="rId722" Type="http://schemas.openxmlformats.org/officeDocument/2006/relationships/image" Target="../media/image1709.png"/><Relationship Id="rId1145" Type="http://schemas.openxmlformats.org/officeDocument/2006/relationships/customXml" Target="../ink/ink1945.xml"/><Relationship Id="rId1352" Type="http://schemas.openxmlformats.org/officeDocument/2006/relationships/image" Target="../media/image2024.png"/><Relationship Id="rId1797" Type="http://schemas.openxmlformats.org/officeDocument/2006/relationships/customXml" Target="../ink/ink2271.xml"/><Relationship Id="rId2403" Type="http://schemas.openxmlformats.org/officeDocument/2006/relationships/customXml" Target="../ink/ink2579.xml"/><Relationship Id="rId89" Type="http://schemas.openxmlformats.org/officeDocument/2006/relationships/image" Target="../media/image1206.png"/><Relationship Id="rId1005" Type="http://schemas.openxmlformats.org/officeDocument/2006/relationships/customXml" Target="../ink/ink1875.xml"/><Relationship Id="rId1212" Type="http://schemas.openxmlformats.org/officeDocument/2006/relationships/image" Target="../media/image1954.png"/><Relationship Id="rId1657" Type="http://schemas.openxmlformats.org/officeDocument/2006/relationships/customXml" Target="../ink/ink2201.xml"/><Relationship Id="rId1864" Type="http://schemas.openxmlformats.org/officeDocument/2006/relationships/customXml" Target="../ink/ink2305.xml"/><Relationship Id="rId1517" Type="http://schemas.openxmlformats.org/officeDocument/2006/relationships/customXml" Target="../ink/ink2131.xml"/><Relationship Id="rId1724" Type="http://schemas.openxmlformats.org/officeDocument/2006/relationships/image" Target="../media/image2210.png"/><Relationship Id="rId16" Type="http://schemas.openxmlformats.org/officeDocument/2006/relationships/customXml" Target="../ink/ink1380.xml"/><Relationship Id="rId1931" Type="http://schemas.openxmlformats.org/officeDocument/2006/relationships/customXml" Target="../ink/ink2339.xml"/><Relationship Id="rId2193" Type="http://schemas.openxmlformats.org/officeDocument/2006/relationships/customXml" Target="../ink/ink2471.xml"/><Relationship Id="rId165" Type="http://schemas.openxmlformats.org/officeDocument/2006/relationships/image" Target="../media/image1244.png"/><Relationship Id="rId372" Type="http://schemas.openxmlformats.org/officeDocument/2006/relationships/customXml" Target="../ink/ink1558.xml"/><Relationship Id="rId677" Type="http://schemas.openxmlformats.org/officeDocument/2006/relationships/image" Target="../media/image1618.png"/><Relationship Id="rId2053" Type="http://schemas.openxmlformats.org/officeDocument/2006/relationships/image" Target="../media/image2373.png"/><Relationship Id="rId2260" Type="http://schemas.openxmlformats.org/officeDocument/2006/relationships/customXml" Target="../ink/ink2505.xml"/><Relationship Id="rId2358" Type="http://schemas.openxmlformats.org/officeDocument/2006/relationships/image" Target="../media/image2523.png"/><Relationship Id="rId232" Type="http://schemas.openxmlformats.org/officeDocument/2006/relationships/customXml" Target="../ink/ink1488.xml"/><Relationship Id="rId884" Type="http://schemas.openxmlformats.org/officeDocument/2006/relationships/image" Target="../media/image1790.png"/><Relationship Id="rId2120" Type="http://schemas.openxmlformats.org/officeDocument/2006/relationships/customXml" Target="../ink/ink2434.xml"/><Relationship Id="rId537" Type="http://schemas.openxmlformats.org/officeDocument/2006/relationships/image" Target="../media/image1430.png"/><Relationship Id="rId744" Type="http://schemas.openxmlformats.org/officeDocument/2006/relationships/image" Target="../media/image1720.png"/><Relationship Id="rId951" Type="http://schemas.openxmlformats.org/officeDocument/2006/relationships/customXml" Target="../ink/ink1848.xml"/><Relationship Id="rId1167" Type="http://schemas.openxmlformats.org/officeDocument/2006/relationships/customXml" Target="../ink/ink1956.xml"/><Relationship Id="rId1374" Type="http://schemas.openxmlformats.org/officeDocument/2006/relationships/image" Target="../media/image2035.png"/><Relationship Id="rId1581" Type="http://schemas.openxmlformats.org/officeDocument/2006/relationships/customXml" Target="../ink/ink2163.xml"/><Relationship Id="rId1679" Type="http://schemas.openxmlformats.org/officeDocument/2006/relationships/customXml" Target="../ink/ink2212.xml"/><Relationship Id="rId2218" Type="http://schemas.openxmlformats.org/officeDocument/2006/relationships/customXml" Target="../ink/ink2484.xml"/><Relationship Id="rId80" Type="http://schemas.openxmlformats.org/officeDocument/2006/relationships/customXml" Target="../ink/ink1412.xml"/><Relationship Id="rId604" Type="http://schemas.openxmlformats.org/officeDocument/2006/relationships/customXml" Target="../ink/ink1674.xml"/><Relationship Id="rId811" Type="http://schemas.openxmlformats.org/officeDocument/2006/relationships/customXml" Target="../ink/ink1778.xml"/><Relationship Id="rId1027" Type="http://schemas.openxmlformats.org/officeDocument/2006/relationships/customXml" Target="../ink/ink1886.xml"/><Relationship Id="rId1234" Type="http://schemas.openxmlformats.org/officeDocument/2006/relationships/image" Target="../media/image1965.png"/><Relationship Id="rId1441" Type="http://schemas.openxmlformats.org/officeDocument/2006/relationships/customXml" Target="../ink/ink2093.xml"/><Relationship Id="rId1886" Type="http://schemas.openxmlformats.org/officeDocument/2006/relationships/image" Target="../media/image2290.png"/><Relationship Id="rId909" Type="http://schemas.openxmlformats.org/officeDocument/2006/relationships/customXml" Target="../ink/ink1827.xml"/><Relationship Id="rId1301" Type="http://schemas.openxmlformats.org/officeDocument/2006/relationships/customXml" Target="../ink/ink2023.xml"/><Relationship Id="rId1539" Type="http://schemas.openxmlformats.org/officeDocument/2006/relationships/customXml" Target="../ink/ink2142.xml"/><Relationship Id="rId1746" Type="http://schemas.openxmlformats.org/officeDocument/2006/relationships/image" Target="../media/image2221.png"/><Relationship Id="rId1953" Type="http://schemas.openxmlformats.org/officeDocument/2006/relationships/customXml" Target="../ink/ink2350.xml"/><Relationship Id="rId38" Type="http://schemas.openxmlformats.org/officeDocument/2006/relationships/customXml" Target="../ink/ink1391.xml"/><Relationship Id="rId1606" Type="http://schemas.openxmlformats.org/officeDocument/2006/relationships/image" Target="../media/image2151.png"/><Relationship Id="rId1813" Type="http://schemas.openxmlformats.org/officeDocument/2006/relationships/customXml" Target="../ink/ink2279.xml"/><Relationship Id="rId187" Type="http://schemas.openxmlformats.org/officeDocument/2006/relationships/image" Target="../media/image1255.png"/><Relationship Id="rId394" Type="http://schemas.openxmlformats.org/officeDocument/2006/relationships/customXml" Target="../ink/ink1569.xml"/><Relationship Id="rId2075" Type="http://schemas.openxmlformats.org/officeDocument/2006/relationships/image" Target="../media/image2384.png"/><Relationship Id="rId2282" Type="http://schemas.openxmlformats.org/officeDocument/2006/relationships/customXml" Target="../ink/ink2516.xml"/><Relationship Id="rId254" Type="http://schemas.openxmlformats.org/officeDocument/2006/relationships/customXml" Target="../ink/ink1499.xml"/><Relationship Id="rId699" Type="http://schemas.openxmlformats.org/officeDocument/2006/relationships/image" Target="../media/image1676.png"/><Relationship Id="rId1091" Type="http://schemas.openxmlformats.org/officeDocument/2006/relationships/customXml" Target="../ink/ink1918.xml"/><Relationship Id="rId114" Type="http://schemas.openxmlformats.org/officeDocument/2006/relationships/customXml" Target="../ink/ink1429.xml"/><Relationship Id="rId461" Type="http://schemas.openxmlformats.org/officeDocument/2006/relationships/image" Target="../media/image1392.png"/><Relationship Id="rId559" Type="http://schemas.openxmlformats.org/officeDocument/2006/relationships/image" Target="../media/image1441.png"/><Relationship Id="rId766" Type="http://schemas.openxmlformats.org/officeDocument/2006/relationships/image" Target="../media/image1731.png"/><Relationship Id="rId1189" Type="http://schemas.openxmlformats.org/officeDocument/2006/relationships/customXml" Target="../ink/ink1967.xml"/><Relationship Id="rId1396" Type="http://schemas.openxmlformats.org/officeDocument/2006/relationships/image" Target="../media/image2046.png"/><Relationship Id="rId2142" Type="http://schemas.openxmlformats.org/officeDocument/2006/relationships/image" Target="../media/image2417.png"/><Relationship Id="rId321" Type="http://schemas.openxmlformats.org/officeDocument/2006/relationships/image" Target="../media/image1322.png"/><Relationship Id="rId419" Type="http://schemas.openxmlformats.org/officeDocument/2006/relationships/image" Target="../media/image1371.png"/><Relationship Id="rId626" Type="http://schemas.openxmlformats.org/officeDocument/2006/relationships/customXml" Target="../ink/ink1685.xml"/><Relationship Id="rId973" Type="http://schemas.openxmlformats.org/officeDocument/2006/relationships/customXml" Target="../ink/ink1859.xml"/><Relationship Id="rId1049" Type="http://schemas.openxmlformats.org/officeDocument/2006/relationships/customXml" Target="../ink/ink1897.xml"/><Relationship Id="rId1256" Type="http://schemas.openxmlformats.org/officeDocument/2006/relationships/image" Target="../media/image1976.png"/><Relationship Id="rId2002" Type="http://schemas.openxmlformats.org/officeDocument/2006/relationships/customXml" Target="../ink/ink2375.xml"/><Relationship Id="rId2307" Type="http://schemas.openxmlformats.org/officeDocument/2006/relationships/customXml" Target="../ink/ink2529.xml"/><Relationship Id="rId833" Type="http://schemas.openxmlformats.org/officeDocument/2006/relationships/customXml" Target="../ink/ink1789.xml"/><Relationship Id="rId1116" Type="http://schemas.openxmlformats.org/officeDocument/2006/relationships/image" Target="../media/image1906.png"/><Relationship Id="rId1463" Type="http://schemas.openxmlformats.org/officeDocument/2006/relationships/customXml" Target="../ink/ink2104.xml"/><Relationship Id="rId1670" Type="http://schemas.openxmlformats.org/officeDocument/2006/relationships/image" Target="../media/image2183.png"/><Relationship Id="rId1768" Type="http://schemas.openxmlformats.org/officeDocument/2006/relationships/image" Target="../media/image2232.png"/><Relationship Id="rId900" Type="http://schemas.openxmlformats.org/officeDocument/2006/relationships/image" Target="../media/image1798.png"/><Relationship Id="rId1323" Type="http://schemas.openxmlformats.org/officeDocument/2006/relationships/customXml" Target="../ink/ink2034.xml"/><Relationship Id="rId1530" Type="http://schemas.openxmlformats.org/officeDocument/2006/relationships/image" Target="../media/image2113.png"/><Relationship Id="rId1628" Type="http://schemas.openxmlformats.org/officeDocument/2006/relationships/image" Target="../media/image2162.png"/><Relationship Id="rId1975" Type="http://schemas.openxmlformats.org/officeDocument/2006/relationships/customXml" Target="../ink/ink2361.xml"/><Relationship Id="rId1835" Type="http://schemas.openxmlformats.org/officeDocument/2006/relationships/customXml" Target="../ink/ink2290.xml"/><Relationship Id="rId1902" Type="http://schemas.openxmlformats.org/officeDocument/2006/relationships/image" Target="../media/image2298.png"/><Relationship Id="rId2097" Type="http://schemas.openxmlformats.org/officeDocument/2006/relationships/image" Target="../media/image2395.png"/><Relationship Id="rId276" Type="http://schemas.openxmlformats.org/officeDocument/2006/relationships/customXml" Target="../ink/ink1510.xml"/><Relationship Id="rId483" Type="http://schemas.openxmlformats.org/officeDocument/2006/relationships/image" Target="../media/image1403.png"/><Relationship Id="rId690" Type="http://schemas.openxmlformats.org/officeDocument/2006/relationships/customXml" Target="../ink/ink1717.xml"/><Relationship Id="rId2164" Type="http://schemas.openxmlformats.org/officeDocument/2006/relationships/image" Target="../media/image2428.png"/><Relationship Id="rId2371" Type="http://schemas.openxmlformats.org/officeDocument/2006/relationships/customXml" Target="../ink/ink2561.xml"/><Relationship Id="rId136" Type="http://schemas.openxmlformats.org/officeDocument/2006/relationships/customXml" Target="../ink/ink1440.xml"/><Relationship Id="rId343" Type="http://schemas.openxmlformats.org/officeDocument/2006/relationships/image" Target="../media/image1333.png"/><Relationship Id="rId550" Type="http://schemas.openxmlformats.org/officeDocument/2006/relationships/customXml" Target="../ink/ink1647.xml"/><Relationship Id="rId788" Type="http://schemas.openxmlformats.org/officeDocument/2006/relationships/image" Target="../media/image1742.png"/><Relationship Id="rId995" Type="http://schemas.openxmlformats.org/officeDocument/2006/relationships/customXml" Target="../ink/ink1870.xml"/><Relationship Id="rId1180" Type="http://schemas.openxmlformats.org/officeDocument/2006/relationships/image" Target="../media/image1938.png"/><Relationship Id="rId2024" Type="http://schemas.openxmlformats.org/officeDocument/2006/relationships/customXml" Target="../ink/ink2386.xml"/><Relationship Id="rId2231" Type="http://schemas.openxmlformats.org/officeDocument/2006/relationships/image" Target="../media/image2460.png"/><Relationship Id="rId203" Type="http://schemas.openxmlformats.org/officeDocument/2006/relationships/image" Target="../media/image1263.png"/><Relationship Id="rId648" Type="http://schemas.openxmlformats.org/officeDocument/2006/relationships/customXml" Target="../ink/ink1696.xml"/><Relationship Id="rId855" Type="http://schemas.openxmlformats.org/officeDocument/2006/relationships/customXml" Target="../ink/ink1800.xml"/><Relationship Id="rId1040" Type="http://schemas.openxmlformats.org/officeDocument/2006/relationships/image" Target="../media/image1868.png"/><Relationship Id="rId1278" Type="http://schemas.openxmlformats.org/officeDocument/2006/relationships/image" Target="../media/image1987.png"/><Relationship Id="rId1485" Type="http://schemas.openxmlformats.org/officeDocument/2006/relationships/customXml" Target="../ink/ink2115.xml"/><Relationship Id="rId1692" Type="http://schemas.openxmlformats.org/officeDocument/2006/relationships/image" Target="../media/image2194.png"/><Relationship Id="rId2329" Type="http://schemas.openxmlformats.org/officeDocument/2006/relationships/customXml" Target="../ink/ink2540.xml"/><Relationship Id="rId410" Type="http://schemas.openxmlformats.org/officeDocument/2006/relationships/customXml" Target="../ink/ink1577.xml"/><Relationship Id="rId508" Type="http://schemas.openxmlformats.org/officeDocument/2006/relationships/customXml" Target="../ink/ink1626.xml"/><Relationship Id="rId715" Type="http://schemas.openxmlformats.org/officeDocument/2006/relationships/image" Target="../media/image1706.png"/><Relationship Id="rId922" Type="http://schemas.openxmlformats.org/officeDocument/2006/relationships/image" Target="../media/image1809.png"/><Relationship Id="rId1138" Type="http://schemas.openxmlformats.org/officeDocument/2006/relationships/image" Target="../media/image1917.png"/><Relationship Id="rId1345" Type="http://schemas.openxmlformats.org/officeDocument/2006/relationships/customXml" Target="../ink/ink2045.xml"/><Relationship Id="rId1552" Type="http://schemas.openxmlformats.org/officeDocument/2006/relationships/image" Target="../media/image2124.png"/><Relationship Id="rId1997" Type="http://schemas.openxmlformats.org/officeDocument/2006/relationships/image" Target="../media/image2345.png"/><Relationship Id="rId1205" Type="http://schemas.openxmlformats.org/officeDocument/2006/relationships/customXml" Target="../ink/ink1975.xml"/><Relationship Id="rId1857" Type="http://schemas.openxmlformats.org/officeDocument/2006/relationships/image" Target="../media/image2276.png"/><Relationship Id="rId51" Type="http://schemas.openxmlformats.org/officeDocument/2006/relationships/image" Target="../media/image1187.png"/><Relationship Id="rId1412" Type="http://schemas.openxmlformats.org/officeDocument/2006/relationships/image" Target="../media/image2054.png"/><Relationship Id="rId1717" Type="http://schemas.openxmlformats.org/officeDocument/2006/relationships/customXml" Target="../ink/ink2231.xml"/><Relationship Id="rId1924" Type="http://schemas.openxmlformats.org/officeDocument/2006/relationships/image" Target="../media/image2309.png"/><Relationship Id="rId298" Type="http://schemas.openxmlformats.org/officeDocument/2006/relationships/customXml" Target="../ink/ink1521.xml"/><Relationship Id="rId158" Type="http://schemas.openxmlformats.org/officeDocument/2006/relationships/customXml" Target="../ink/ink1451.xml"/><Relationship Id="rId2186" Type="http://schemas.openxmlformats.org/officeDocument/2006/relationships/image" Target="../media/image2438.png"/><Relationship Id="rId2393" Type="http://schemas.openxmlformats.org/officeDocument/2006/relationships/image" Target="../media/image2539.png"/><Relationship Id="rId365" Type="http://schemas.openxmlformats.org/officeDocument/2006/relationships/image" Target="../media/image1344.png"/><Relationship Id="rId572" Type="http://schemas.openxmlformats.org/officeDocument/2006/relationships/customXml" Target="../ink/ink1658.xml"/><Relationship Id="rId2046" Type="http://schemas.openxmlformats.org/officeDocument/2006/relationships/customXml" Target="../ink/ink2397.xml"/><Relationship Id="rId2253" Type="http://schemas.openxmlformats.org/officeDocument/2006/relationships/image" Target="../media/image2471.png"/><Relationship Id="rId225" Type="http://schemas.openxmlformats.org/officeDocument/2006/relationships/image" Target="../media/image1274.png"/><Relationship Id="rId432" Type="http://schemas.openxmlformats.org/officeDocument/2006/relationships/customXml" Target="../ink/ink1588.xml"/><Relationship Id="rId877" Type="http://schemas.openxmlformats.org/officeDocument/2006/relationships/customXml" Target="../ink/ink1811.xml"/><Relationship Id="rId1062" Type="http://schemas.openxmlformats.org/officeDocument/2006/relationships/image" Target="../media/image1879.png"/><Relationship Id="rId2113" Type="http://schemas.openxmlformats.org/officeDocument/2006/relationships/image" Target="../media/image2403.png"/><Relationship Id="rId2320" Type="http://schemas.openxmlformats.org/officeDocument/2006/relationships/image" Target="../media/image2504.png"/><Relationship Id="rId737" Type="http://schemas.openxmlformats.org/officeDocument/2006/relationships/customXml" Target="../ink/ink1741.xml"/><Relationship Id="rId944" Type="http://schemas.openxmlformats.org/officeDocument/2006/relationships/image" Target="../media/image1820.png"/><Relationship Id="rId1367" Type="http://schemas.openxmlformats.org/officeDocument/2006/relationships/customXml" Target="../ink/ink2056.xml"/><Relationship Id="rId1574" Type="http://schemas.openxmlformats.org/officeDocument/2006/relationships/image" Target="../media/image2135.png"/><Relationship Id="rId1781" Type="http://schemas.openxmlformats.org/officeDocument/2006/relationships/customXml" Target="../ink/ink2263.xml"/><Relationship Id="rId73" Type="http://schemas.openxmlformats.org/officeDocument/2006/relationships/image" Target="../media/image1198.png"/><Relationship Id="rId804" Type="http://schemas.openxmlformats.org/officeDocument/2006/relationships/image" Target="../media/image1750.png"/><Relationship Id="rId1227" Type="http://schemas.openxmlformats.org/officeDocument/2006/relationships/customXml" Target="../ink/ink1986.xml"/><Relationship Id="rId1434" Type="http://schemas.openxmlformats.org/officeDocument/2006/relationships/image" Target="../media/image2065.png"/><Relationship Id="rId1641" Type="http://schemas.openxmlformats.org/officeDocument/2006/relationships/customXml" Target="../ink/ink2193.xml"/><Relationship Id="rId1879" Type="http://schemas.openxmlformats.org/officeDocument/2006/relationships/customXml" Target="../ink/ink2313.xml"/><Relationship Id="rId1501" Type="http://schemas.openxmlformats.org/officeDocument/2006/relationships/customXml" Target="../ink/ink2123.xml"/><Relationship Id="rId1739" Type="http://schemas.openxmlformats.org/officeDocument/2006/relationships/customXml" Target="../ink/ink2242.xml"/><Relationship Id="rId1946" Type="http://schemas.openxmlformats.org/officeDocument/2006/relationships/image" Target="../media/image2320.png"/><Relationship Id="rId1806" Type="http://schemas.openxmlformats.org/officeDocument/2006/relationships/image" Target="../media/image2251.png"/><Relationship Id="rId387" Type="http://schemas.openxmlformats.org/officeDocument/2006/relationships/image" Target="../media/image1355.png"/><Relationship Id="rId594" Type="http://schemas.openxmlformats.org/officeDocument/2006/relationships/customXml" Target="../ink/ink1669.xml"/><Relationship Id="rId2068" Type="http://schemas.openxmlformats.org/officeDocument/2006/relationships/customXml" Target="../ink/ink2408.xml"/><Relationship Id="rId2275" Type="http://schemas.openxmlformats.org/officeDocument/2006/relationships/image" Target="../media/image2482.png"/><Relationship Id="rId247" Type="http://schemas.openxmlformats.org/officeDocument/2006/relationships/image" Target="../media/image1285.png"/><Relationship Id="rId899" Type="http://schemas.openxmlformats.org/officeDocument/2006/relationships/customXml" Target="../ink/ink1822.xml"/><Relationship Id="rId1084" Type="http://schemas.openxmlformats.org/officeDocument/2006/relationships/image" Target="../media/image1890.png"/><Relationship Id="rId107" Type="http://schemas.openxmlformats.org/officeDocument/2006/relationships/image" Target="../media/image1215.png"/><Relationship Id="rId454" Type="http://schemas.openxmlformats.org/officeDocument/2006/relationships/customXml" Target="../ink/ink1599.xml"/><Relationship Id="rId661" Type="http://schemas.openxmlformats.org/officeDocument/2006/relationships/image" Target="../media/image1539.png"/><Relationship Id="rId759" Type="http://schemas.openxmlformats.org/officeDocument/2006/relationships/customXml" Target="../ink/ink1752.xml"/><Relationship Id="rId966" Type="http://schemas.openxmlformats.org/officeDocument/2006/relationships/image" Target="../media/image1831.png"/><Relationship Id="rId1291" Type="http://schemas.openxmlformats.org/officeDocument/2006/relationships/customXml" Target="../ink/ink2018.xml"/><Relationship Id="rId1389" Type="http://schemas.openxmlformats.org/officeDocument/2006/relationships/customXml" Target="../ink/ink2067.xml"/><Relationship Id="rId1596" Type="http://schemas.openxmlformats.org/officeDocument/2006/relationships/image" Target="../media/image2146.png"/><Relationship Id="rId2135" Type="http://schemas.openxmlformats.org/officeDocument/2006/relationships/customXml" Target="../ink/ink2442.xml"/><Relationship Id="rId2342" Type="http://schemas.openxmlformats.org/officeDocument/2006/relationships/image" Target="../media/image2515.png"/><Relationship Id="rId314" Type="http://schemas.openxmlformats.org/officeDocument/2006/relationships/customXml" Target="../ink/ink1529.xml"/><Relationship Id="rId521" Type="http://schemas.openxmlformats.org/officeDocument/2006/relationships/image" Target="../media/image1422.png"/><Relationship Id="rId619" Type="http://schemas.openxmlformats.org/officeDocument/2006/relationships/image" Target="../media/image1518.png"/><Relationship Id="rId1151" Type="http://schemas.openxmlformats.org/officeDocument/2006/relationships/customXml" Target="../ink/ink1948.xml"/><Relationship Id="rId1249" Type="http://schemas.openxmlformats.org/officeDocument/2006/relationships/customXml" Target="../ink/ink1997.xml"/><Relationship Id="rId2202" Type="http://schemas.openxmlformats.org/officeDocument/2006/relationships/customXml" Target="../ink/ink2476.xml"/><Relationship Id="rId95" Type="http://schemas.openxmlformats.org/officeDocument/2006/relationships/image" Target="../media/image1209.png"/><Relationship Id="rId826" Type="http://schemas.openxmlformats.org/officeDocument/2006/relationships/image" Target="../media/image1761.png"/><Relationship Id="rId1011" Type="http://schemas.openxmlformats.org/officeDocument/2006/relationships/customXml" Target="../ink/ink1878.xml"/><Relationship Id="rId1109" Type="http://schemas.openxmlformats.org/officeDocument/2006/relationships/customXml" Target="../ink/ink1927.xml"/><Relationship Id="rId1456" Type="http://schemas.openxmlformats.org/officeDocument/2006/relationships/image" Target="../media/image2076.png"/><Relationship Id="rId1663" Type="http://schemas.openxmlformats.org/officeDocument/2006/relationships/customXml" Target="../ink/ink2204.xml"/><Relationship Id="rId1870" Type="http://schemas.openxmlformats.org/officeDocument/2006/relationships/customXml" Target="../ink/ink2308.xml"/><Relationship Id="rId1968" Type="http://schemas.openxmlformats.org/officeDocument/2006/relationships/image" Target="../media/image2331.png"/><Relationship Id="rId1316" Type="http://schemas.openxmlformats.org/officeDocument/2006/relationships/image" Target="../media/image2006.png"/><Relationship Id="rId1523" Type="http://schemas.openxmlformats.org/officeDocument/2006/relationships/customXml" Target="../ink/ink2134.xml"/><Relationship Id="rId1730" Type="http://schemas.openxmlformats.org/officeDocument/2006/relationships/image" Target="../media/image2213.png"/><Relationship Id="rId22" Type="http://schemas.openxmlformats.org/officeDocument/2006/relationships/customXml" Target="../ink/ink1383.xml"/><Relationship Id="rId1828" Type="http://schemas.openxmlformats.org/officeDocument/2006/relationships/image" Target="../media/image2262.png"/><Relationship Id="rId171" Type="http://schemas.openxmlformats.org/officeDocument/2006/relationships/image" Target="../media/image1247.png"/><Relationship Id="rId2297" Type="http://schemas.openxmlformats.org/officeDocument/2006/relationships/image" Target="../media/image2493.png"/><Relationship Id="rId269" Type="http://schemas.openxmlformats.org/officeDocument/2006/relationships/image" Target="../media/image1296.png"/><Relationship Id="rId476" Type="http://schemas.openxmlformats.org/officeDocument/2006/relationships/customXml" Target="../ink/ink1610.xml"/><Relationship Id="rId683" Type="http://schemas.openxmlformats.org/officeDocument/2006/relationships/image" Target="../media/image1668.png"/><Relationship Id="rId890" Type="http://schemas.openxmlformats.org/officeDocument/2006/relationships/image" Target="../media/image1793.png"/><Relationship Id="rId2157" Type="http://schemas.openxmlformats.org/officeDocument/2006/relationships/customXml" Target="../ink/ink2453.xml"/><Relationship Id="rId2364" Type="http://schemas.openxmlformats.org/officeDocument/2006/relationships/image" Target="../media/image2526.png"/><Relationship Id="rId129" Type="http://schemas.openxmlformats.org/officeDocument/2006/relationships/image" Target="../media/image1226.png"/><Relationship Id="rId336" Type="http://schemas.openxmlformats.org/officeDocument/2006/relationships/customXml" Target="../ink/ink1540.xml"/><Relationship Id="rId543" Type="http://schemas.openxmlformats.org/officeDocument/2006/relationships/image" Target="../media/image1433.png"/><Relationship Id="rId988" Type="http://schemas.openxmlformats.org/officeDocument/2006/relationships/image" Target="../media/image1842.png"/><Relationship Id="rId1173" Type="http://schemas.openxmlformats.org/officeDocument/2006/relationships/customXml" Target="../ink/ink1959.xml"/><Relationship Id="rId1380" Type="http://schemas.openxmlformats.org/officeDocument/2006/relationships/image" Target="../media/image2038.png"/><Relationship Id="rId2017" Type="http://schemas.openxmlformats.org/officeDocument/2006/relationships/image" Target="../media/image2355.png"/><Relationship Id="rId2224" Type="http://schemas.openxmlformats.org/officeDocument/2006/relationships/customXml" Target="../ink/ink2487.xml"/><Relationship Id="rId403" Type="http://schemas.openxmlformats.org/officeDocument/2006/relationships/image" Target="../media/image1363.png"/><Relationship Id="rId750" Type="http://schemas.openxmlformats.org/officeDocument/2006/relationships/image" Target="../media/image1723.png"/><Relationship Id="rId848" Type="http://schemas.openxmlformats.org/officeDocument/2006/relationships/image" Target="../media/image1772.png"/><Relationship Id="rId1033" Type="http://schemas.openxmlformats.org/officeDocument/2006/relationships/customXml" Target="../ink/ink1889.xml"/><Relationship Id="rId1478" Type="http://schemas.openxmlformats.org/officeDocument/2006/relationships/image" Target="../media/image2087.png"/><Relationship Id="rId1685" Type="http://schemas.openxmlformats.org/officeDocument/2006/relationships/customXml" Target="../ink/ink2215.xml"/><Relationship Id="rId1892" Type="http://schemas.openxmlformats.org/officeDocument/2006/relationships/image" Target="../media/image2293.png"/><Relationship Id="rId610" Type="http://schemas.openxmlformats.org/officeDocument/2006/relationships/customXml" Target="../ink/ink1677.xml"/><Relationship Id="rId708" Type="http://schemas.openxmlformats.org/officeDocument/2006/relationships/customXml" Target="../ink/ink1726.xml"/><Relationship Id="rId915" Type="http://schemas.openxmlformats.org/officeDocument/2006/relationships/customXml" Target="../ink/ink1830.xml"/><Relationship Id="rId1240" Type="http://schemas.openxmlformats.org/officeDocument/2006/relationships/image" Target="../media/image1968.png"/><Relationship Id="rId1338" Type="http://schemas.openxmlformats.org/officeDocument/2006/relationships/image" Target="../media/image2017.png"/><Relationship Id="rId1545" Type="http://schemas.openxmlformats.org/officeDocument/2006/relationships/customXml" Target="../ink/ink2145.xml"/><Relationship Id="rId1100" Type="http://schemas.openxmlformats.org/officeDocument/2006/relationships/image" Target="../media/image1898.png"/><Relationship Id="rId1405" Type="http://schemas.openxmlformats.org/officeDocument/2006/relationships/customXml" Target="../ink/ink2075.xml"/><Relationship Id="rId1752" Type="http://schemas.openxmlformats.org/officeDocument/2006/relationships/image" Target="../media/image2224.png"/><Relationship Id="rId44" Type="http://schemas.openxmlformats.org/officeDocument/2006/relationships/customXml" Target="../ink/ink1394.xml"/><Relationship Id="rId1612" Type="http://schemas.openxmlformats.org/officeDocument/2006/relationships/image" Target="../media/image2154.png"/><Relationship Id="rId1917" Type="http://schemas.openxmlformats.org/officeDocument/2006/relationships/customXml" Target="../ink/ink2332.xml"/><Relationship Id="rId193" Type="http://schemas.openxmlformats.org/officeDocument/2006/relationships/image" Target="../media/image1258.png"/><Relationship Id="rId498" Type="http://schemas.openxmlformats.org/officeDocument/2006/relationships/customXml" Target="../ink/ink1621.xml"/><Relationship Id="rId2081" Type="http://schemas.openxmlformats.org/officeDocument/2006/relationships/image" Target="../media/image2387.png"/><Relationship Id="rId2179" Type="http://schemas.openxmlformats.org/officeDocument/2006/relationships/customXml" Target="../ink/ink2464.xml"/><Relationship Id="rId260" Type="http://schemas.openxmlformats.org/officeDocument/2006/relationships/customXml" Target="../ink/ink1502.xml"/><Relationship Id="rId2386" Type="http://schemas.openxmlformats.org/officeDocument/2006/relationships/customXml" Target="../ink/ink2570.xml"/><Relationship Id="rId120" Type="http://schemas.openxmlformats.org/officeDocument/2006/relationships/customXml" Target="../ink/ink1432.xml"/><Relationship Id="rId358" Type="http://schemas.openxmlformats.org/officeDocument/2006/relationships/customXml" Target="../ink/ink1551.xml"/><Relationship Id="rId565" Type="http://schemas.openxmlformats.org/officeDocument/2006/relationships/image" Target="../media/image1444.png"/><Relationship Id="rId772" Type="http://schemas.openxmlformats.org/officeDocument/2006/relationships/image" Target="../media/image1734.png"/><Relationship Id="rId1195" Type="http://schemas.openxmlformats.org/officeDocument/2006/relationships/customXml" Target="../ink/ink1970.xml"/><Relationship Id="rId2039" Type="http://schemas.openxmlformats.org/officeDocument/2006/relationships/image" Target="../media/image2366.png"/><Relationship Id="rId2246" Type="http://schemas.openxmlformats.org/officeDocument/2006/relationships/customXml" Target="../ink/ink2498.xml"/><Relationship Id="rId218" Type="http://schemas.openxmlformats.org/officeDocument/2006/relationships/customXml" Target="../ink/ink1481.xml"/><Relationship Id="rId425" Type="http://schemas.openxmlformats.org/officeDocument/2006/relationships/image" Target="../media/image1374.png"/><Relationship Id="rId632" Type="http://schemas.openxmlformats.org/officeDocument/2006/relationships/customXml" Target="../ink/ink1688.xml"/><Relationship Id="rId1055" Type="http://schemas.openxmlformats.org/officeDocument/2006/relationships/customXml" Target="../ink/ink1900.xml"/><Relationship Id="rId1262" Type="http://schemas.openxmlformats.org/officeDocument/2006/relationships/image" Target="../media/image1979.png"/><Relationship Id="rId2106" Type="http://schemas.openxmlformats.org/officeDocument/2006/relationships/customXml" Target="../ink/ink2427.xml"/><Relationship Id="rId2313" Type="http://schemas.openxmlformats.org/officeDocument/2006/relationships/customXml" Target="../ink/ink2532.xml"/><Relationship Id="rId937" Type="http://schemas.openxmlformats.org/officeDocument/2006/relationships/customXml" Target="../ink/ink1841.xml"/><Relationship Id="rId1122" Type="http://schemas.openxmlformats.org/officeDocument/2006/relationships/image" Target="../media/image1909.png"/><Relationship Id="rId1567" Type="http://schemas.openxmlformats.org/officeDocument/2006/relationships/customXml" Target="../ink/ink2156.xml"/><Relationship Id="rId1774" Type="http://schemas.openxmlformats.org/officeDocument/2006/relationships/image" Target="../media/image2235.png"/><Relationship Id="rId1981" Type="http://schemas.openxmlformats.org/officeDocument/2006/relationships/customXml" Target="../ink/ink2364.xml"/><Relationship Id="rId66" Type="http://schemas.openxmlformats.org/officeDocument/2006/relationships/customXml" Target="../ink/ink1405.xml"/><Relationship Id="rId1427" Type="http://schemas.openxmlformats.org/officeDocument/2006/relationships/customXml" Target="../ink/ink2086.xml"/><Relationship Id="rId1634" Type="http://schemas.openxmlformats.org/officeDocument/2006/relationships/image" Target="../media/image2165.png"/><Relationship Id="rId1841" Type="http://schemas.openxmlformats.org/officeDocument/2006/relationships/customXml" Target="../ink/ink2293.xml"/><Relationship Id="rId1939" Type="http://schemas.openxmlformats.org/officeDocument/2006/relationships/customXml" Target="../ink/ink2343.xml"/><Relationship Id="rId1701" Type="http://schemas.openxmlformats.org/officeDocument/2006/relationships/customXml" Target="../ink/ink2223.xml"/><Relationship Id="rId282" Type="http://schemas.openxmlformats.org/officeDocument/2006/relationships/customXml" Target="../ink/ink1513.xml"/><Relationship Id="rId587" Type="http://schemas.openxmlformats.org/officeDocument/2006/relationships/image" Target="../media/image1455.png"/><Relationship Id="rId2170" Type="http://schemas.openxmlformats.org/officeDocument/2006/relationships/image" Target="../media/image2431.png"/><Relationship Id="rId2268" Type="http://schemas.openxmlformats.org/officeDocument/2006/relationships/customXml" Target="../ink/ink2509.xml"/><Relationship Id="rId8" Type="http://schemas.openxmlformats.org/officeDocument/2006/relationships/customXml" Target="../ink/ink1376.xml"/><Relationship Id="rId142" Type="http://schemas.openxmlformats.org/officeDocument/2006/relationships/customXml" Target="../ink/ink1443.xml"/><Relationship Id="rId447" Type="http://schemas.openxmlformats.org/officeDocument/2006/relationships/image" Target="../media/image1385.png"/><Relationship Id="rId794" Type="http://schemas.openxmlformats.org/officeDocument/2006/relationships/image" Target="../media/image1745.png"/><Relationship Id="rId1077" Type="http://schemas.openxmlformats.org/officeDocument/2006/relationships/customXml" Target="../ink/ink1911.xml"/><Relationship Id="rId2030" Type="http://schemas.openxmlformats.org/officeDocument/2006/relationships/customXml" Target="../ink/ink2389.xml"/><Relationship Id="rId2128" Type="http://schemas.openxmlformats.org/officeDocument/2006/relationships/customXml" Target="../ink/ink2438.xml"/><Relationship Id="rId654" Type="http://schemas.openxmlformats.org/officeDocument/2006/relationships/customXml" Target="../ink/ink1699.xml"/><Relationship Id="rId861" Type="http://schemas.openxmlformats.org/officeDocument/2006/relationships/customXml" Target="../ink/ink1803.xml"/><Relationship Id="rId959" Type="http://schemas.openxmlformats.org/officeDocument/2006/relationships/customXml" Target="../ink/ink1852.xml"/><Relationship Id="rId1284" Type="http://schemas.openxmlformats.org/officeDocument/2006/relationships/image" Target="../media/image1990.png"/><Relationship Id="rId1491" Type="http://schemas.openxmlformats.org/officeDocument/2006/relationships/customXml" Target="../ink/ink2118.xml"/><Relationship Id="rId1589" Type="http://schemas.openxmlformats.org/officeDocument/2006/relationships/customXml" Target="../ink/ink2167.xml"/><Relationship Id="rId2335" Type="http://schemas.openxmlformats.org/officeDocument/2006/relationships/customXml" Target="../ink/ink2543.xml"/><Relationship Id="rId307" Type="http://schemas.openxmlformats.org/officeDocument/2006/relationships/image" Target="../media/image1315.png"/><Relationship Id="rId514" Type="http://schemas.openxmlformats.org/officeDocument/2006/relationships/customXml" Target="../ink/ink1629.xml"/><Relationship Id="rId721" Type="http://schemas.openxmlformats.org/officeDocument/2006/relationships/customXml" Target="../ink/ink1733.xml"/><Relationship Id="rId1144" Type="http://schemas.openxmlformats.org/officeDocument/2006/relationships/image" Target="../media/image1920.png"/><Relationship Id="rId1351" Type="http://schemas.openxmlformats.org/officeDocument/2006/relationships/customXml" Target="../ink/ink2048.xml"/><Relationship Id="rId1449" Type="http://schemas.openxmlformats.org/officeDocument/2006/relationships/customXml" Target="../ink/ink2097.xml"/><Relationship Id="rId1796" Type="http://schemas.openxmlformats.org/officeDocument/2006/relationships/image" Target="../media/image2246.png"/><Relationship Id="rId2402" Type="http://schemas.openxmlformats.org/officeDocument/2006/relationships/image" Target="../media/image2543.png"/><Relationship Id="rId88" Type="http://schemas.openxmlformats.org/officeDocument/2006/relationships/customXml" Target="../ink/ink1416.xml"/><Relationship Id="rId819" Type="http://schemas.openxmlformats.org/officeDocument/2006/relationships/customXml" Target="../ink/ink1782.xml"/><Relationship Id="rId1004" Type="http://schemas.openxmlformats.org/officeDocument/2006/relationships/image" Target="../media/image1850.png"/><Relationship Id="rId1211" Type="http://schemas.openxmlformats.org/officeDocument/2006/relationships/customXml" Target="../ink/ink1978.xml"/><Relationship Id="rId1656" Type="http://schemas.openxmlformats.org/officeDocument/2006/relationships/image" Target="../media/image2176.png"/><Relationship Id="rId1863" Type="http://schemas.openxmlformats.org/officeDocument/2006/relationships/image" Target="../media/image2279.png"/><Relationship Id="rId1309" Type="http://schemas.openxmlformats.org/officeDocument/2006/relationships/customXml" Target="../ink/ink2027.xml"/><Relationship Id="rId1516" Type="http://schemas.openxmlformats.org/officeDocument/2006/relationships/image" Target="../media/image2106.png"/><Relationship Id="rId1723" Type="http://schemas.openxmlformats.org/officeDocument/2006/relationships/customXml" Target="../ink/ink2234.xml"/><Relationship Id="rId1930" Type="http://schemas.openxmlformats.org/officeDocument/2006/relationships/image" Target="../media/image2312.png"/><Relationship Id="rId15" Type="http://schemas.openxmlformats.org/officeDocument/2006/relationships/image" Target="../media/image1169.png"/><Relationship Id="rId2192" Type="http://schemas.openxmlformats.org/officeDocument/2006/relationships/image" Target="../media/image2441.png"/><Relationship Id="rId164" Type="http://schemas.openxmlformats.org/officeDocument/2006/relationships/customXml" Target="../ink/ink1454.xml"/><Relationship Id="rId371" Type="http://schemas.openxmlformats.org/officeDocument/2006/relationships/image" Target="../media/image1347.png"/><Relationship Id="rId2052" Type="http://schemas.openxmlformats.org/officeDocument/2006/relationships/customXml" Target="../ink/ink2400.xml"/><Relationship Id="rId469" Type="http://schemas.openxmlformats.org/officeDocument/2006/relationships/image" Target="../media/image1396.png"/><Relationship Id="rId676" Type="http://schemas.openxmlformats.org/officeDocument/2006/relationships/customXml" Target="../ink/ink1710.xml"/><Relationship Id="rId883" Type="http://schemas.openxmlformats.org/officeDocument/2006/relationships/customXml" Target="../ink/ink1814.xml"/><Relationship Id="rId1099" Type="http://schemas.openxmlformats.org/officeDocument/2006/relationships/customXml" Target="../ink/ink1922.xml"/><Relationship Id="rId2357" Type="http://schemas.openxmlformats.org/officeDocument/2006/relationships/customXml" Target="../ink/ink2554.xml"/><Relationship Id="rId231" Type="http://schemas.openxmlformats.org/officeDocument/2006/relationships/image" Target="../media/image1277.png"/><Relationship Id="rId329" Type="http://schemas.openxmlformats.org/officeDocument/2006/relationships/image" Target="../media/image1326.png"/><Relationship Id="rId536" Type="http://schemas.openxmlformats.org/officeDocument/2006/relationships/customXml" Target="../ink/ink1640.xml"/><Relationship Id="rId1166" Type="http://schemas.openxmlformats.org/officeDocument/2006/relationships/image" Target="../media/image1931.png"/><Relationship Id="rId1373" Type="http://schemas.openxmlformats.org/officeDocument/2006/relationships/customXml" Target="../ink/ink2059.xml"/><Relationship Id="rId2217" Type="http://schemas.openxmlformats.org/officeDocument/2006/relationships/image" Target="../media/image2453.png"/><Relationship Id="rId743" Type="http://schemas.openxmlformats.org/officeDocument/2006/relationships/customXml" Target="../ink/ink1744.xml"/><Relationship Id="rId950" Type="http://schemas.openxmlformats.org/officeDocument/2006/relationships/image" Target="../media/image1823.png"/><Relationship Id="rId1026" Type="http://schemas.openxmlformats.org/officeDocument/2006/relationships/image" Target="../media/image1861.png"/><Relationship Id="rId1580" Type="http://schemas.openxmlformats.org/officeDocument/2006/relationships/image" Target="../media/image2138.png"/><Relationship Id="rId1678" Type="http://schemas.openxmlformats.org/officeDocument/2006/relationships/image" Target="../media/image2187.png"/><Relationship Id="rId1885" Type="http://schemas.openxmlformats.org/officeDocument/2006/relationships/customXml" Target="../ink/ink2316.xml"/><Relationship Id="rId603" Type="http://schemas.openxmlformats.org/officeDocument/2006/relationships/image" Target="../media/image1510.png"/><Relationship Id="rId810" Type="http://schemas.openxmlformats.org/officeDocument/2006/relationships/image" Target="../media/image1753.png"/><Relationship Id="rId908" Type="http://schemas.openxmlformats.org/officeDocument/2006/relationships/image" Target="../media/image1802.png"/><Relationship Id="rId1233" Type="http://schemas.openxmlformats.org/officeDocument/2006/relationships/customXml" Target="../ink/ink1989.xml"/><Relationship Id="rId1440" Type="http://schemas.openxmlformats.org/officeDocument/2006/relationships/image" Target="../media/image2068.png"/><Relationship Id="rId1538" Type="http://schemas.openxmlformats.org/officeDocument/2006/relationships/image" Target="../media/image2117.png"/><Relationship Id="rId1300" Type="http://schemas.openxmlformats.org/officeDocument/2006/relationships/image" Target="../media/image1998.png"/><Relationship Id="rId1745" Type="http://schemas.openxmlformats.org/officeDocument/2006/relationships/customXml" Target="../ink/ink2245.xml"/><Relationship Id="rId1952" Type="http://schemas.openxmlformats.org/officeDocument/2006/relationships/image" Target="../media/image2323.png"/><Relationship Id="rId37" Type="http://schemas.openxmlformats.org/officeDocument/2006/relationships/image" Target="../media/image1180.png"/><Relationship Id="rId1605" Type="http://schemas.openxmlformats.org/officeDocument/2006/relationships/customXml" Target="../ink/ink2175.xml"/><Relationship Id="rId1812" Type="http://schemas.openxmlformats.org/officeDocument/2006/relationships/image" Target="../media/image2254.png"/><Relationship Id="rId186" Type="http://schemas.openxmlformats.org/officeDocument/2006/relationships/customXml" Target="../ink/ink1465.xml"/><Relationship Id="rId393" Type="http://schemas.openxmlformats.org/officeDocument/2006/relationships/image" Target="../media/image1358.png"/><Relationship Id="rId2074" Type="http://schemas.openxmlformats.org/officeDocument/2006/relationships/customXml" Target="../ink/ink2411.xml"/><Relationship Id="rId2281" Type="http://schemas.openxmlformats.org/officeDocument/2006/relationships/image" Target="../media/image2485.png"/><Relationship Id="rId253" Type="http://schemas.openxmlformats.org/officeDocument/2006/relationships/image" Target="../media/image1288.png"/><Relationship Id="rId460" Type="http://schemas.openxmlformats.org/officeDocument/2006/relationships/customXml" Target="../ink/ink1602.xml"/><Relationship Id="rId698" Type="http://schemas.openxmlformats.org/officeDocument/2006/relationships/customXml" Target="../ink/ink1721.xml"/><Relationship Id="rId1090" Type="http://schemas.openxmlformats.org/officeDocument/2006/relationships/image" Target="../media/image1893.png"/><Relationship Id="rId2141" Type="http://schemas.openxmlformats.org/officeDocument/2006/relationships/customXml" Target="../ink/ink2445.xml"/><Relationship Id="rId2379" Type="http://schemas.openxmlformats.org/officeDocument/2006/relationships/image" Target="../media/image2532.png"/><Relationship Id="rId113" Type="http://schemas.openxmlformats.org/officeDocument/2006/relationships/image" Target="../media/image1218.png"/><Relationship Id="rId320" Type="http://schemas.openxmlformats.org/officeDocument/2006/relationships/customXml" Target="../ink/ink1532.xml"/><Relationship Id="rId558" Type="http://schemas.openxmlformats.org/officeDocument/2006/relationships/customXml" Target="../ink/ink1651.xml"/><Relationship Id="rId765" Type="http://schemas.openxmlformats.org/officeDocument/2006/relationships/customXml" Target="../ink/ink1755.xml"/><Relationship Id="rId972" Type="http://schemas.openxmlformats.org/officeDocument/2006/relationships/image" Target="../media/image1834.png"/><Relationship Id="rId1188" Type="http://schemas.openxmlformats.org/officeDocument/2006/relationships/image" Target="../media/image1942.png"/><Relationship Id="rId1395" Type="http://schemas.openxmlformats.org/officeDocument/2006/relationships/customXml" Target="../ink/ink2070.xml"/><Relationship Id="rId2001" Type="http://schemas.openxmlformats.org/officeDocument/2006/relationships/image" Target="../media/image2347.png"/><Relationship Id="rId2239" Type="http://schemas.openxmlformats.org/officeDocument/2006/relationships/image" Target="../media/image2464.png"/><Relationship Id="rId418" Type="http://schemas.openxmlformats.org/officeDocument/2006/relationships/customXml" Target="../ink/ink1581.xml"/><Relationship Id="rId625" Type="http://schemas.openxmlformats.org/officeDocument/2006/relationships/image" Target="../media/image1521.png"/><Relationship Id="rId832" Type="http://schemas.openxmlformats.org/officeDocument/2006/relationships/image" Target="../media/image1764.png"/><Relationship Id="rId1048" Type="http://schemas.openxmlformats.org/officeDocument/2006/relationships/image" Target="../media/image1872.png"/><Relationship Id="rId1255" Type="http://schemas.openxmlformats.org/officeDocument/2006/relationships/customXml" Target="../ink/ink2000.xml"/><Relationship Id="rId1462" Type="http://schemas.openxmlformats.org/officeDocument/2006/relationships/image" Target="../media/image2079.png"/><Relationship Id="rId2306" Type="http://schemas.openxmlformats.org/officeDocument/2006/relationships/image" Target="../media/image2497.png"/><Relationship Id="rId1115" Type="http://schemas.openxmlformats.org/officeDocument/2006/relationships/customXml" Target="../ink/ink1930.xml"/><Relationship Id="rId1322" Type="http://schemas.openxmlformats.org/officeDocument/2006/relationships/image" Target="../media/image2009.png"/><Relationship Id="rId1767" Type="http://schemas.openxmlformats.org/officeDocument/2006/relationships/customXml" Target="../ink/ink2256.xml"/><Relationship Id="rId1974" Type="http://schemas.openxmlformats.org/officeDocument/2006/relationships/image" Target="../media/image2334.png"/><Relationship Id="rId59" Type="http://schemas.openxmlformats.org/officeDocument/2006/relationships/image" Target="../media/image1191.png"/><Relationship Id="rId1627" Type="http://schemas.openxmlformats.org/officeDocument/2006/relationships/customXml" Target="../ink/ink2186.xml"/><Relationship Id="rId1834" Type="http://schemas.openxmlformats.org/officeDocument/2006/relationships/image" Target="../media/image2265.png"/><Relationship Id="rId2096" Type="http://schemas.openxmlformats.org/officeDocument/2006/relationships/customXml" Target="../ink/ink2422.xml"/><Relationship Id="rId1901" Type="http://schemas.openxmlformats.org/officeDocument/2006/relationships/customXml" Target="../ink/ink2324.xml"/><Relationship Id="rId275" Type="http://schemas.openxmlformats.org/officeDocument/2006/relationships/image" Target="../media/image1299.png"/><Relationship Id="rId482" Type="http://schemas.openxmlformats.org/officeDocument/2006/relationships/customXml" Target="../ink/ink1613.xml"/><Relationship Id="rId2163" Type="http://schemas.openxmlformats.org/officeDocument/2006/relationships/customXml" Target="../ink/ink2456.xml"/><Relationship Id="rId2370" Type="http://schemas.openxmlformats.org/officeDocument/2006/relationships/image" Target="../media/image2529.png"/><Relationship Id="rId135" Type="http://schemas.openxmlformats.org/officeDocument/2006/relationships/image" Target="../media/image1229.png"/><Relationship Id="rId342" Type="http://schemas.openxmlformats.org/officeDocument/2006/relationships/customXml" Target="../ink/ink1543.xml"/><Relationship Id="rId787" Type="http://schemas.openxmlformats.org/officeDocument/2006/relationships/customXml" Target="../ink/ink1766.xml"/><Relationship Id="rId994" Type="http://schemas.openxmlformats.org/officeDocument/2006/relationships/image" Target="../media/image1845.png"/><Relationship Id="rId2023" Type="http://schemas.openxmlformats.org/officeDocument/2006/relationships/image" Target="../media/image2358.png"/><Relationship Id="rId2230" Type="http://schemas.openxmlformats.org/officeDocument/2006/relationships/customXml" Target="../ink/ink2490.xml"/><Relationship Id="rId202" Type="http://schemas.openxmlformats.org/officeDocument/2006/relationships/customXml" Target="../ink/ink1473.xml"/><Relationship Id="rId647" Type="http://schemas.openxmlformats.org/officeDocument/2006/relationships/image" Target="../media/image1532.png"/><Relationship Id="rId854" Type="http://schemas.openxmlformats.org/officeDocument/2006/relationships/image" Target="../media/image1775.png"/><Relationship Id="rId1277" Type="http://schemas.openxmlformats.org/officeDocument/2006/relationships/customXml" Target="../ink/ink2011.xml"/><Relationship Id="rId1484" Type="http://schemas.openxmlformats.org/officeDocument/2006/relationships/image" Target="../media/image2090.png"/><Relationship Id="rId1691" Type="http://schemas.openxmlformats.org/officeDocument/2006/relationships/customXml" Target="../ink/ink2218.xml"/><Relationship Id="rId2328" Type="http://schemas.openxmlformats.org/officeDocument/2006/relationships/image" Target="../media/image2508.png"/><Relationship Id="rId507" Type="http://schemas.openxmlformats.org/officeDocument/2006/relationships/image" Target="../media/image1415.png"/><Relationship Id="rId714" Type="http://schemas.openxmlformats.org/officeDocument/2006/relationships/customXml" Target="../ink/ink1729.xml"/><Relationship Id="rId921" Type="http://schemas.openxmlformats.org/officeDocument/2006/relationships/customXml" Target="../ink/ink1833.xml"/><Relationship Id="rId1137" Type="http://schemas.openxmlformats.org/officeDocument/2006/relationships/customXml" Target="../ink/ink1941.xml"/><Relationship Id="rId1344" Type="http://schemas.openxmlformats.org/officeDocument/2006/relationships/image" Target="../media/image2020.png"/><Relationship Id="rId1551" Type="http://schemas.openxmlformats.org/officeDocument/2006/relationships/customXml" Target="../ink/ink2148.xml"/><Relationship Id="rId1789" Type="http://schemas.openxmlformats.org/officeDocument/2006/relationships/customXml" Target="../ink/ink2267.xml"/><Relationship Id="rId1996" Type="http://schemas.openxmlformats.org/officeDocument/2006/relationships/customXml" Target="../ink/ink2372.xml"/><Relationship Id="rId50" Type="http://schemas.openxmlformats.org/officeDocument/2006/relationships/customXml" Target="../ink/ink1397.xml"/><Relationship Id="rId1204" Type="http://schemas.openxmlformats.org/officeDocument/2006/relationships/image" Target="../media/image1950.png"/><Relationship Id="rId1411" Type="http://schemas.openxmlformats.org/officeDocument/2006/relationships/customXml" Target="../ink/ink2078.xml"/><Relationship Id="rId1649" Type="http://schemas.openxmlformats.org/officeDocument/2006/relationships/customXml" Target="../ink/ink2197.xml"/><Relationship Id="rId1856" Type="http://schemas.openxmlformats.org/officeDocument/2006/relationships/customXml" Target="../ink/ink2301.xml"/><Relationship Id="rId1509" Type="http://schemas.openxmlformats.org/officeDocument/2006/relationships/customXml" Target="../ink/ink2127.xml"/><Relationship Id="rId1716" Type="http://schemas.openxmlformats.org/officeDocument/2006/relationships/image" Target="../media/image2206.png"/><Relationship Id="rId1923" Type="http://schemas.openxmlformats.org/officeDocument/2006/relationships/customXml" Target="../ink/ink2335.xml"/><Relationship Id="rId297" Type="http://schemas.openxmlformats.org/officeDocument/2006/relationships/image" Target="../media/image1310.png"/><Relationship Id="rId2185" Type="http://schemas.openxmlformats.org/officeDocument/2006/relationships/customXml" Target="../ink/ink2467.xml"/><Relationship Id="rId2392" Type="http://schemas.openxmlformats.org/officeDocument/2006/relationships/customXml" Target="../ink/ink2573.xml"/><Relationship Id="rId157" Type="http://schemas.openxmlformats.org/officeDocument/2006/relationships/image" Target="../media/image1240.png"/><Relationship Id="rId364" Type="http://schemas.openxmlformats.org/officeDocument/2006/relationships/customXml" Target="../ink/ink1554.xml"/><Relationship Id="rId2045" Type="http://schemas.openxmlformats.org/officeDocument/2006/relationships/image" Target="../media/image2369.png"/><Relationship Id="rId571" Type="http://schemas.openxmlformats.org/officeDocument/2006/relationships/image" Target="../media/image1447.png"/><Relationship Id="rId669" Type="http://schemas.openxmlformats.org/officeDocument/2006/relationships/image" Target="../media/image1543.png"/><Relationship Id="rId876" Type="http://schemas.openxmlformats.org/officeDocument/2006/relationships/image" Target="../media/image1786.png"/><Relationship Id="rId1299" Type="http://schemas.openxmlformats.org/officeDocument/2006/relationships/customXml" Target="../ink/ink2022.xml"/><Relationship Id="rId2252" Type="http://schemas.openxmlformats.org/officeDocument/2006/relationships/customXml" Target="../ink/ink2501.xml"/><Relationship Id="rId224" Type="http://schemas.openxmlformats.org/officeDocument/2006/relationships/customXml" Target="../ink/ink1484.xml"/><Relationship Id="rId431" Type="http://schemas.openxmlformats.org/officeDocument/2006/relationships/image" Target="../media/image1377.png"/><Relationship Id="rId529" Type="http://schemas.openxmlformats.org/officeDocument/2006/relationships/image" Target="../media/image1426.png"/><Relationship Id="rId736" Type="http://schemas.openxmlformats.org/officeDocument/2006/relationships/image" Target="../media/image1716.png"/><Relationship Id="rId1061" Type="http://schemas.openxmlformats.org/officeDocument/2006/relationships/customXml" Target="../ink/ink1903.xml"/><Relationship Id="rId1159" Type="http://schemas.openxmlformats.org/officeDocument/2006/relationships/customXml" Target="../ink/ink1952.xml"/><Relationship Id="rId1366" Type="http://schemas.openxmlformats.org/officeDocument/2006/relationships/image" Target="../media/image2031.png"/><Relationship Id="rId2112" Type="http://schemas.openxmlformats.org/officeDocument/2006/relationships/customXml" Target="../ink/ink2430.xml"/><Relationship Id="rId943" Type="http://schemas.openxmlformats.org/officeDocument/2006/relationships/customXml" Target="../ink/ink1844.xml"/><Relationship Id="rId1019" Type="http://schemas.openxmlformats.org/officeDocument/2006/relationships/customXml" Target="../ink/ink1882.xml"/><Relationship Id="rId1573" Type="http://schemas.openxmlformats.org/officeDocument/2006/relationships/customXml" Target="../ink/ink2159.xml"/><Relationship Id="rId1780" Type="http://schemas.openxmlformats.org/officeDocument/2006/relationships/image" Target="../media/image2238.png"/><Relationship Id="rId1878" Type="http://schemas.openxmlformats.org/officeDocument/2006/relationships/customXml" Target="../ink/ink2312.xml"/><Relationship Id="rId72" Type="http://schemas.openxmlformats.org/officeDocument/2006/relationships/customXml" Target="../ink/ink1408.xml"/><Relationship Id="rId803" Type="http://schemas.openxmlformats.org/officeDocument/2006/relationships/customXml" Target="../ink/ink1774.xml"/><Relationship Id="rId1226" Type="http://schemas.openxmlformats.org/officeDocument/2006/relationships/image" Target="../media/image1961.png"/><Relationship Id="rId1433" Type="http://schemas.openxmlformats.org/officeDocument/2006/relationships/customXml" Target="../ink/ink2089.xml"/><Relationship Id="rId1640" Type="http://schemas.openxmlformats.org/officeDocument/2006/relationships/image" Target="../media/image2168.png"/><Relationship Id="rId1738" Type="http://schemas.openxmlformats.org/officeDocument/2006/relationships/image" Target="../media/image2217.png"/><Relationship Id="rId1500" Type="http://schemas.openxmlformats.org/officeDocument/2006/relationships/image" Target="../media/image2098.png"/><Relationship Id="rId1945" Type="http://schemas.openxmlformats.org/officeDocument/2006/relationships/customXml" Target="../ink/ink2346.xml"/><Relationship Id="rId1805" Type="http://schemas.openxmlformats.org/officeDocument/2006/relationships/customXml" Target="../ink/ink2275.xml"/><Relationship Id="rId179" Type="http://schemas.openxmlformats.org/officeDocument/2006/relationships/image" Target="../media/image1251.png"/><Relationship Id="rId386" Type="http://schemas.openxmlformats.org/officeDocument/2006/relationships/customXml" Target="../ink/ink1565.xml"/><Relationship Id="rId593" Type="http://schemas.openxmlformats.org/officeDocument/2006/relationships/image" Target="../media/image1458.png"/><Relationship Id="rId2067" Type="http://schemas.openxmlformats.org/officeDocument/2006/relationships/image" Target="../media/image2380.png"/><Relationship Id="rId2274" Type="http://schemas.openxmlformats.org/officeDocument/2006/relationships/customXml" Target="../ink/ink2512.xml"/><Relationship Id="rId246" Type="http://schemas.openxmlformats.org/officeDocument/2006/relationships/customXml" Target="../ink/ink1495.xml"/><Relationship Id="rId453" Type="http://schemas.openxmlformats.org/officeDocument/2006/relationships/image" Target="../media/image1388.png"/><Relationship Id="rId660" Type="http://schemas.openxmlformats.org/officeDocument/2006/relationships/customXml" Target="../ink/ink1702.xml"/><Relationship Id="rId898" Type="http://schemas.openxmlformats.org/officeDocument/2006/relationships/image" Target="../media/image1797.png"/><Relationship Id="rId1083" Type="http://schemas.openxmlformats.org/officeDocument/2006/relationships/customXml" Target="../ink/ink1914.xml"/><Relationship Id="rId1290" Type="http://schemas.openxmlformats.org/officeDocument/2006/relationships/image" Target="../media/image1993.png"/><Relationship Id="rId2134" Type="http://schemas.openxmlformats.org/officeDocument/2006/relationships/customXml" Target="../ink/ink2441.xml"/><Relationship Id="rId2341" Type="http://schemas.openxmlformats.org/officeDocument/2006/relationships/customXml" Target="../ink/ink2546.xml"/><Relationship Id="rId106" Type="http://schemas.openxmlformats.org/officeDocument/2006/relationships/customXml" Target="../ink/ink1425.xml"/><Relationship Id="rId313" Type="http://schemas.openxmlformats.org/officeDocument/2006/relationships/image" Target="../media/image1318.png"/><Relationship Id="rId758" Type="http://schemas.openxmlformats.org/officeDocument/2006/relationships/image" Target="../media/image1727.png"/><Relationship Id="rId965" Type="http://schemas.openxmlformats.org/officeDocument/2006/relationships/customXml" Target="../ink/ink1855.xml"/><Relationship Id="rId1150" Type="http://schemas.openxmlformats.org/officeDocument/2006/relationships/image" Target="../media/image1923.png"/><Relationship Id="rId1388" Type="http://schemas.openxmlformats.org/officeDocument/2006/relationships/image" Target="../media/image2042.png"/><Relationship Id="rId1595" Type="http://schemas.openxmlformats.org/officeDocument/2006/relationships/customXml" Target="../ink/ink2170.xml"/><Relationship Id="rId94" Type="http://schemas.openxmlformats.org/officeDocument/2006/relationships/customXml" Target="../ink/ink1419.xml"/><Relationship Id="rId520" Type="http://schemas.openxmlformats.org/officeDocument/2006/relationships/customXml" Target="../ink/ink1632.xml"/><Relationship Id="rId618" Type="http://schemas.openxmlformats.org/officeDocument/2006/relationships/customXml" Target="../ink/ink1681.xml"/><Relationship Id="rId825" Type="http://schemas.openxmlformats.org/officeDocument/2006/relationships/customXml" Target="../ink/ink1785.xml"/><Relationship Id="rId1248" Type="http://schemas.openxmlformats.org/officeDocument/2006/relationships/image" Target="../media/image1972.png"/><Relationship Id="rId1455" Type="http://schemas.openxmlformats.org/officeDocument/2006/relationships/customXml" Target="../ink/ink2100.xml"/><Relationship Id="rId1662" Type="http://schemas.openxmlformats.org/officeDocument/2006/relationships/image" Target="../media/image2179.png"/><Relationship Id="rId2201" Type="http://schemas.openxmlformats.org/officeDocument/2006/relationships/image" Target="../media/image2445.png"/><Relationship Id="rId1010" Type="http://schemas.openxmlformats.org/officeDocument/2006/relationships/image" Target="../media/image1853.png"/><Relationship Id="rId1108" Type="http://schemas.openxmlformats.org/officeDocument/2006/relationships/image" Target="../media/image1902.png"/><Relationship Id="rId1315" Type="http://schemas.openxmlformats.org/officeDocument/2006/relationships/customXml" Target="../ink/ink2030.xml"/><Relationship Id="rId1967" Type="http://schemas.openxmlformats.org/officeDocument/2006/relationships/customXml" Target="../ink/ink2357.xml"/><Relationship Id="rId1522" Type="http://schemas.openxmlformats.org/officeDocument/2006/relationships/image" Target="../media/image2109.png"/><Relationship Id="rId21" Type="http://schemas.openxmlformats.org/officeDocument/2006/relationships/image" Target="../media/image1172.png"/><Relationship Id="rId2089" Type="http://schemas.openxmlformats.org/officeDocument/2006/relationships/image" Target="../media/image2391.png"/><Relationship Id="rId2296" Type="http://schemas.openxmlformats.org/officeDocument/2006/relationships/customXml" Target="../ink/ink2523.xml"/><Relationship Id="rId268" Type="http://schemas.openxmlformats.org/officeDocument/2006/relationships/customXml" Target="../ink/ink1506.xml"/><Relationship Id="rId475" Type="http://schemas.openxmlformats.org/officeDocument/2006/relationships/image" Target="../media/image1399.png"/><Relationship Id="rId682" Type="http://schemas.openxmlformats.org/officeDocument/2006/relationships/customXml" Target="../ink/ink1713.xml"/><Relationship Id="rId2156" Type="http://schemas.openxmlformats.org/officeDocument/2006/relationships/image" Target="../media/image2424.png"/><Relationship Id="rId2363" Type="http://schemas.openxmlformats.org/officeDocument/2006/relationships/customXml" Target="../ink/ink2557.xml"/><Relationship Id="rId128" Type="http://schemas.openxmlformats.org/officeDocument/2006/relationships/customXml" Target="../ink/ink1436.xml"/><Relationship Id="rId335" Type="http://schemas.openxmlformats.org/officeDocument/2006/relationships/image" Target="../media/image1329.png"/><Relationship Id="rId542" Type="http://schemas.openxmlformats.org/officeDocument/2006/relationships/customXml" Target="../ink/ink1643.xml"/><Relationship Id="rId1172" Type="http://schemas.openxmlformats.org/officeDocument/2006/relationships/image" Target="../media/image1934.png"/><Relationship Id="rId2016" Type="http://schemas.openxmlformats.org/officeDocument/2006/relationships/customXml" Target="../ink/ink2382.xml"/><Relationship Id="rId2223" Type="http://schemas.openxmlformats.org/officeDocument/2006/relationships/image" Target="../media/image2456.png"/><Relationship Id="rId402" Type="http://schemas.openxmlformats.org/officeDocument/2006/relationships/customXml" Target="../ink/ink1573.xml"/><Relationship Id="rId1032" Type="http://schemas.openxmlformats.org/officeDocument/2006/relationships/image" Target="../media/image1864.png"/><Relationship Id="rId1989" Type="http://schemas.openxmlformats.org/officeDocument/2006/relationships/customXml" Target="../ink/ink2368.xml"/><Relationship Id="rId1849" Type="http://schemas.openxmlformats.org/officeDocument/2006/relationships/image" Target="../media/image2272.png"/><Relationship Id="rId192" Type="http://schemas.openxmlformats.org/officeDocument/2006/relationships/customXml" Target="../ink/ink1468.xml"/><Relationship Id="rId1709" Type="http://schemas.openxmlformats.org/officeDocument/2006/relationships/customXml" Target="../ink/ink2227.xml"/><Relationship Id="rId1916" Type="http://schemas.openxmlformats.org/officeDocument/2006/relationships/image" Target="../media/image2305.png"/><Relationship Id="rId2080" Type="http://schemas.openxmlformats.org/officeDocument/2006/relationships/customXml" Target="../ink/ink2414.xml"/><Relationship Id="rId869" Type="http://schemas.openxmlformats.org/officeDocument/2006/relationships/customXml" Target="../ink/ink1807.xml"/><Relationship Id="rId1499" Type="http://schemas.openxmlformats.org/officeDocument/2006/relationships/customXml" Target="../ink/ink2122.xml"/><Relationship Id="rId729" Type="http://schemas.openxmlformats.org/officeDocument/2006/relationships/customXml" Target="../ink/ink1737.xml"/><Relationship Id="rId1359" Type="http://schemas.openxmlformats.org/officeDocument/2006/relationships/customXml" Target="../ink/ink2052.xml"/><Relationship Id="rId936" Type="http://schemas.openxmlformats.org/officeDocument/2006/relationships/image" Target="../media/image1816.png"/><Relationship Id="rId1219" Type="http://schemas.openxmlformats.org/officeDocument/2006/relationships/customXml" Target="../ink/ink1982.xml"/><Relationship Id="rId1566" Type="http://schemas.openxmlformats.org/officeDocument/2006/relationships/image" Target="../media/image2131.png"/><Relationship Id="rId1773" Type="http://schemas.openxmlformats.org/officeDocument/2006/relationships/customXml" Target="../ink/ink2259.xml"/><Relationship Id="rId1980" Type="http://schemas.openxmlformats.org/officeDocument/2006/relationships/image" Target="../media/image2337.png"/><Relationship Id="rId65" Type="http://schemas.openxmlformats.org/officeDocument/2006/relationships/image" Target="../media/image1194.png"/><Relationship Id="rId1426" Type="http://schemas.openxmlformats.org/officeDocument/2006/relationships/image" Target="../media/image2061.png"/><Relationship Id="rId1633" Type="http://schemas.openxmlformats.org/officeDocument/2006/relationships/customXml" Target="../ink/ink2189.xml"/><Relationship Id="rId1840" Type="http://schemas.openxmlformats.org/officeDocument/2006/relationships/image" Target="../media/image2268.png"/><Relationship Id="rId1700" Type="http://schemas.openxmlformats.org/officeDocument/2006/relationships/image" Target="../media/image2198.png"/><Relationship Id="rId379" Type="http://schemas.openxmlformats.org/officeDocument/2006/relationships/image" Target="../media/image1351.png"/><Relationship Id="rId586" Type="http://schemas.openxmlformats.org/officeDocument/2006/relationships/customXml" Target="../ink/ink1665.xml"/><Relationship Id="rId793" Type="http://schemas.openxmlformats.org/officeDocument/2006/relationships/customXml" Target="../ink/ink1769.xml"/><Relationship Id="rId2267" Type="http://schemas.openxmlformats.org/officeDocument/2006/relationships/image" Target="../media/image2478.png"/><Relationship Id="rId239" Type="http://schemas.openxmlformats.org/officeDocument/2006/relationships/image" Target="../media/image1281.png"/><Relationship Id="rId446" Type="http://schemas.openxmlformats.org/officeDocument/2006/relationships/customXml" Target="../ink/ink1595.xml"/><Relationship Id="rId653" Type="http://schemas.openxmlformats.org/officeDocument/2006/relationships/image" Target="../media/image1535.png"/><Relationship Id="rId1076" Type="http://schemas.openxmlformats.org/officeDocument/2006/relationships/image" Target="../media/image1886.png"/><Relationship Id="rId1283" Type="http://schemas.openxmlformats.org/officeDocument/2006/relationships/customXml" Target="../ink/ink2014.xml"/><Relationship Id="rId1490" Type="http://schemas.openxmlformats.org/officeDocument/2006/relationships/image" Target="../media/image2093.png"/><Relationship Id="rId2127" Type="http://schemas.openxmlformats.org/officeDocument/2006/relationships/image" Target="../media/image2410.png"/><Relationship Id="rId2334" Type="http://schemas.openxmlformats.org/officeDocument/2006/relationships/image" Target="../media/image2511.png"/><Relationship Id="rId306" Type="http://schemas.openxmlformats.org/officeDocument/2006/relationships/customXml" Target="../ink/ink1525.xml"/><Relationship Id="rId860" Type="http://schemas.openxmlformats.org/officeDocument/2006/relationships/image" Target="../media/image1778.png"/><Relationship Id="rId1143" Type="http://schemas.openxmlformats.org/officeDocument/2006/relationships/customXml" Target="../ink/ink1944.xml"/><Relationship Id="rId513" Type="http://schemas.openxmlformats.org/officeDocument/2006/relationships/image" Target="../media/image1418.png"/><Relationship Id="rId720" Type="http://schemas.openxmlformats.org/officeDocument/2006/relationships/customXml" Target="../ink/ink1732.xml"/><Relationship Id="rId1350" Type="http://schemas.openxmlformats.org/officeDocument/2006/relationships/image" Target="../media/image2023.png"/><Relationship Id="rId2401" Type="http://schemas.openxmlformats.org/officeDocument/2006/relationships/customXml" Target="../ink/ink2578.xml"/><Relationship Id="rId1003" Type="http://schemas.openxmlformats.org/officeDocument/2006/relationships/customXml" Target="../ink/ink1874.xml"/><Relationship Id="rId1210" Type="http://schemas.openxmlformats.org/officeDocument/2006/relationships/image" Target="../media/image1953.png"/><Relationship Id="rId2191" Type="http://schemas.openxmlformats.org/officeDocument/2006/relationships/customXml" Target="../ink/ink2470.xml"/><Relationship Id="rId163" Type="http://schemas.openxmlformats.org/officeDocument/2006/relationships/image" Target="../media/image1243.png"/><Relationship Id="rId370" Type="http://schemas.openxmlformats.org/officeDocument/2006/relationships/customXml" Target="../ink/ink1557.xml"/><Relationship Id="rId2051" Type="http://schemas.openxmlformats.org/officeDocument/2006/relationships/image" Target="../media/image2372.png"/><Relationship Id="rId230" Type="http://schemas.openxmlformats.org/officeDocument/2006/relationships/customXml" Target="../ink/ink1487.xml"/><Relationship Id="rId1677" Type="http://schemas.openxmlformats.org/officeDocument/2006/relationships/customXml" Target="../ink/ink2211.xml"/><Relationship Id="rId1884" Type="http://schemas.openxmlformats.org/officeDocument/2006/relationships/image" Target="../media/image2289.png"/><Relationship Id="rId907" Type="http://schemas.openxmlformats.org/officeDocument/2006/relationships/customXml" Target="../ink/ink1826.xml"/><Relationship Id="rId1537" Type="http://schemas.openxmlformats.org/officeDocument/2006/relationships/customXml" Target="../ink/ink2141.xml"/><Relationship Id="rId1744" Type="http://schemas.openxmlformats.org/officeDocument/2006/relationships/image" Target="../media/image2220.png"/><Relationship Id="rId1951" Type="http://schemas.openxmlformats.org/officeDocument/2006/relationships/customXml" Target="../ink/ink2349.xml"/><Relationship Id="rId36" Type="http://schemas.openxmlformats.org/officeDocument/2006/relationships/customXml" Target="../ink/ink1390.xml"/><Relationship Id="rId1604" Type="http://schemas.openxmlformats.org/officeDocument/2006/relationships/image" Target="../media/image2150.png"/><Relationship Id="rId1811" Type="http://schemas.openxmlformats.org/officeDocument/2006/relationships/customXml" Target="../ink/ink2278.xml"/><Relationship Id="rId697" Type="http://schemas.openxmlformats.org/officeDocument/2006/relationships/image" Target="../media/image1675.png"/><Relationship Id="rId2378" Type="http://schemas.openxmlformats.org/officeDocument/2006/relationships/customXml" Target="../ink/ink2566.xml"/><Relationship Id="rId1187" Type="http://schemas.openxmlformats.org/officeDocument/2006/relationships/customXml" Target="../ink/ink1966.xml"/><Relationship Id="rId557" Type="http://schemas.openxmlformats.org/officeDocument/2006/relationships/image" Target="../media/image1440.png"/><Relationship Id="rId764" Type="http://schemas.openxmlformats.org/officeDocument/2006/relationships/image" Target="../media/image1730.png"/><Relationship Id="rId971" Type="http://schemas.openxmlformats.org/officeDocument/2006/relationships/customXml" Target="../ink/ink1858.xml"/><Relationship Id="rId1394" Type="http://schemas.openxmlformats.org/officeDocument/2006/relationships/image" Target="../media/image2045.png"/><Relationship Id="rId2238" Type="http://schemas.openxmlformats.org/officeDocument/2006/relationships/customXml" Target="../ink/ink2494.xml"/><Relationship Id="rId417" Type="http://schemas.openxmlformats.org/officeDocument/2006/relationships/image" Target="../media/image1370.png"/><Relationship Id="rId624" Type="http://schemas.openxmlformats.org/officeDocument/2006/relationships/customXml" Target="../ink/ink1684.xml"/><Relationship Id="rId831" Type="http://schemas.openxmlformats.org/officeDocument/2006/relationships/customXml" Target="../ink/ink1788.xml"/><Relationship Id="rId1047" Type="http://schemas.openxmlformats.org/officeDocument/2006/relationships/customXml" Target="../ink/ink1896.xml"/><Relationship Id="rId1254" Type="http://schemas.openxmlformats.org/officeDocument/2006/relationships/image" Target="../media/image1975.png"/><Relationship Id="rId1461" Type="http://schemas.openxmlformats.org/officeDocument/2006/relationships/customXml" Target="../ink/ink2103.xml"/><Relationship Id="rId2305" Type="http://schemas.openxmlformats.org/officeDocument/2006/relationships/customXml" Target="../ink/ink2528.xml"/><Relationship Id="rId1114" Type="http://schemas.openxmlformats.org/officeDocument/2006/relationships/image" Target="../media/image1905.png"/><Relationship Id="rId1321" Type="http://schemas.openxmlformats.org/officeDocument/2006/relationships/customXml" Target="../ink/ink2033.xml"/><Relationship Id="rId2095" Type="http://schemas.openxmlformats.org/officeDocument/2006/relationships/image" Target="../media/image2394.png"/><Relationship Id="rId274" Type="http://schemas.openxmlformats.org/officeDocument/2006/relationships/customXml" Target="../ink/ink1509.xml"/><Relationship Id="rId481" Type="http://schemas.openxmlformats.org/officeDocument/2006/relationships/image" Target="../media/image1402.png"/><Relationship Id="rId2162" Type="http://schemas.openxmlformats.org/officeDocument/2006/relationships/image" Target="../media/image2427.png"/><Relationship Id="rId134" Type="http://schemas.openxmlformats.org/officeDocument/2006/relationships/customXml" Target="../ink/ink1439.xml"/><Relationship Id="rId341" Type="http://schemas.openxmlformats.org/officeDocument/2006/relationships/image" Target="../media/image1332.png"/><Relationship Id="rId2022" Type="http://schemas.openxmlformats.org/officeDocument/2006/relationships/customXml" Target="../ink/ink2385.xml"/><Relationship Id="rId201" Type="http://schemas.openxmlformats.org/officeDocument/2006/relationships/image" Target="../media/image1262.png"/><Relationship Id="rId1788" Type="http://schemas.openxmlformats.org/officeDocument/2006/relationships/image" Target="../media/image2242.png"/><Relationship Id="rId1995" Type="http://schemas.openxmlformats.org/officeDocument/2006/relationships/image" Target="../media/image2344.png"/><Relationship Id="rId1648" Type="http://schemas.openxmlformats.org/officeDocument/2006/relationships/image" Target="../media/image2172.png"/><Relationship Id="rId1508" Type="http://schemas.openxmlformats.org/officeDocument/2006/relationships/image" Target="../media/image2102.png"/><Relationship Id="rId1855" Type="http://schemas.openxmlformats.org/officeDocument/2006/relationships/image" Target="../media/image2275.png"/><Relationship Id="rId1715" Type="http://schemas.openxmlformats.org/officeDocument/2006/relationships/customXml" Target="../ink/ink2230.xml"/><Relationship Id="rId1922" Type="http://schemas.openxmlformats.org/officeDocument/2006/relationships/image" Target="../media/image2308.png"/><Relationship Id="rId668" Type="http://schemas.openxmlformats.org/officeDocument/2006/relationships/customXml" Target="../ink/ink1706.xml"/><Relationship Id="rId875" Type="http://schemas.openxmlformats.org/officeDocument/2006/relationships/customXml" Target="../ink/ink1810.xml"/><Relationship Id="rId1298" Type="http://schemas.openxmlformats.org/officeDocument/2006/relationships/image" Target="../media/image1997.png"/><Relationship Id="rId2349" Type="http://schemas.openxmlformats.org/officeDocument/2006/relationships/customXml" Target="../ink/ink2550.xml"/><Relationship Id="rId528" Type="http://schemas.openxmlformats.org/officeDocument/2006/relationships/customXml" Target="../ink/ink1636.xml"/><Relationship Id="rId735" Type="http://schemas.openxmlformats.org/officeDocument/2006/relationships/customXml" Target="../ink/ink1740.xml"/><Relationship Id="rId942" Type="http://schemas.openxmlformats.org/officeDocument/2006/relationships/image" Target="../media/image1819.png"/><Relationship Id="rId1158" Type="http://schemas.openxmlformats.org/officeDocument/2006/relationships/image" Target="../media/image1927.png"/><Relationship Id="rId1365" Type="http://schemas.openxmlformats.org/officeDocument/2006/relationships/customXml" Target="../ink/ink2055.xml"/><Relationship Id="rId1572" Type="http://schemas.openxmlformats.org/officeDocument/2006/relationships/image" Target="../media/image2134.png"/><Relationship Id="rId2209" Type="http://schemas.openxmlformats.org/officeDocument/2006/relationships/image" Target="../media/image2449.png"/><Relationship Id="rId1018" Type="http://schemas.openxmlformats.org/officeDocument/2006/relationships/image" Target="../media/image1857.png"/><Relationship Id="rId1225" Type="http://schemas.openxmlformats.org/officeDocument/2006/relationships/customXml" Target="../ink/ink1985.xml"/><Relationship Id="rId1432" Type="http://schemas.openxmlformats.org/officeDocument/2006/relationships/image" Target="../media/image2064.png"/><Relationship Id="rId71" Type="http://schemas.openxmlformats.org/officeDocument/2006/relationships/image" Target="../media/image1197.png"/><Relationship Id="rId802" Type="http://schemas.openxmlformats.org/officeDocument/2006/relationships/image" Target="../media/image1749.png"/><Relationship Id="rId178" Type="http://schemas.openxmlformats.org/officeDocument/2006/relationships/customXml" Target="../ink/ink1461.xml"/><Relationship Id="rId385" Type="http://schemas.openxmlformats.org/officeDocument/2006/relationships/image" Target="../media/image1354.png"/><Relationship Id="rId592" Type="http://schemas.openxmlformats.org/officeDocument/2006/relationships/customXml" Target="../ink/ink1668.xml"/><Relationship Id="rId2066" Type="http://schemas.openxmlformats.org/officeDocument/2006/relationships/customXml" Target="../ink/ink2407.xml"/><Relationship Id="rId2273" Type="http://schemas.openxmlformats.org/officeDocument/2006/relationships/image" Target="../media/image2481.png"/><Relationship Id="rId245" Type="http://schemas.openxmlformats.org/officeDocument/2006/relationships/image" Target="../media/image1284.png"/><Relationship Id="rId452" Type="http://schemas.openxmlformats.org/officeDocument/2006/relationships/customXml" Target="../ink/ink1598.xml"/><Relationship Id="rId1082" Type="http://schemas.openxmlformats.org/officeDocument/2006/relationships/image" Target="../media/image1889.png"/><Relationship Id="rId2133" Type="http://schemas.openxmlformats.org/officeDocument/2006/relationships/image" Target="../media/image2413.png"/><Relationship Id="rId2340" Type="http://schemas.openxmlformats.org/officeDocument/2006/relationships/image" Target="../media/image2514.png"/><Relationship Id="rId105" Type="http://schemas.openxmlformats.org/officeDocument/2006/relationships/image" Target="../media/image1214.png"/><Relationship Id="rId312" Type="http://schemas.openxmlformats.org/officeDocument/2006/relationships/customXml" Target="../ink/ink1528.xml"/><Relationship Id="rId2200" Type="http://schemas.openxmlformats.org/officeDocument/2006/relationships/customXml" Target="../ink/ink2475.xml"/><Relationship Id="rId1899" Type="http://schemas.openxmlformats.org/officeDocument/2006/relationships/customXml" Target="../ink/ink2323.xml"/><Relationship Id="rId1759" Type="http://schemas.openxmlformats.org/officeDocument/2006/relationships/customXml" Target="../ink/ink2252.xml"/><Relationship Id="rId1966" Type="http://schemas.openxmlformats.org/officeDocument/2006/relationships/image" Target="../media/image2330.png"/><Relationship Id="rId1619" Type="http://schemas.openxmlformats.org/officeDocument/2006/relationships/customXml" Target="../ink/ink2182.xml"/><Relationship Id="rId1826" Type="http://schemas.openxmlformats.org/officeDocument/2006/relationships/image" Target="../media/image2261.png"/><Relationship Id="rId779" Type="http://schemas.openxmlformats.org/officeDocument/2006/relationships/customXml" Target="../ink/ink1762.xml"/><Relationship Id="rId986" Type="http://schemas.openxmlformats.org/officeDocument/2006/relationships/image" Target="../media/image1841.png"/><Relationship Id="rId639" Type="http://schemas.openxmlformats.org/officeDocument/2006/relationships/image" Target="../media/image1528.png"/><Relationship Id="rId1269" Type="http://schemas.openxmlformats.org/officeDocument/2006/relationships/customXml" Target="../ink/ink2007.xml"/><Relationship Id="rId1476" Type="http://schemas.openxmlformats.org/officeDocument/2006/relationships/image" Target="../media/image2086.png"/><Relationship Id="rId846" Type="http://schemas.openxmlformats.org/officeDocument/2006/relationships/image" Target="../media/image1771.png"/><Relationship Id="rId1129" Type="http://schemas.openxmlformats.org/officeDocument/2006/relationships/customXml" Target="../ink/ink1937.xml"/><Relationship Id="rId1683" Type="http://schemas.openxmlformats.org/officeDocument/2006/relationships/customXml" Target="../ink/ink2214.xml"/><Relationship Id="rId1890" Type="http://schemas.openxmlformats.org/officeDocument/2006/relationships/image" Target="../media/image2292.png"/><Relationship Id="rId706" Type="http://schemas.openxmlformats.org/officeDocument/2006/relationships/customXml" Target="../ink/ink1725.xml"/><Relationship Id="rId913" Type="http://schemas.openxmlformats.org/officeDocument/2006/relationships/customXml" Target="../ink/ink1829.xml"/><Relationship Id="rId1336" Type="http://schemas.openxmlformats.org/officeDocument/2006/relationships/image" Target="../media/image2016.png"/><Relationship Id="rId1543" Type="http://schemas.openxmlformats.org/officeDocument/2006/relationships/customXml" Target="../ink/ink2144.xml"/><Relationship Id="rId1750" Type="http://schemas.openxmlformats.org/officeDocument/2006/relationships/image" Target="../media/image2223.png"/><Relationship Id="rId42" Type="http://schemas.openxmlformats.org/officeDocument/2006/relationships/customXml" Target="../ink/ink1393.xml"/><Relationship Id="rId1403" Type="http://schemas.openxmlformats.org/officeDocument/2006/relationships/customXml" Target="../ink/ink2074.xml"/><Relationship Id="rId1610" Type="http://schemas.openxmlformats.org/officeDocument/2006/relationships/image" Target="../media/image2153.png"/><Relationship Id="rId289" Type="http://schemas.openxmlformats.org/officeDocument/2006/relationships/image" Target="../media/image1306.png"/><Relationship Id="rId496" Type="http://schemas.openxmlformats.org/officeDocument/2006/relationships/customXml" Target="../ink/ink1620.xml"/><Relationship Id="rId2177" Type="http://schemas.openxmlformats.org/officeDocument/2006/relationships/customXml" Target="../ink/ink2463.xml"/><Relationship Id="rId2384" Type="http://schemas.openxmlformats.org/officeDocument/2006/relationships/customXml" Target="../ink/ink2569.xml"/><Relationship Id="rId149" Type="http://schemas.openxmlformats.org/officeDocument/2006/relationships/image" Target="../media/image1236.png"/><Relationship Id="rId356" Type="http://schemas.openxmlformats.org/officeDocument/2006/relationships/customXml" Target="../ink/ink1550.xml"/><Relationship Id="rId563" Type="http://schemas.openxmlformats.org/officeDocument/2006/relationships/image" Target="../media/image1443.png"/><Relationship Id="rId770" Type="http://schemas.openxmlformats.org/officeDocument/2006/relationships/image" Target="../media/image1733.png"/><Relationship Id="rId1193" Type="http://schemas.openxmlformats.org/officeDocument/2006/relationships/customXml" Target="../ink/ink1969.xml"/><Relationship Id="rId2037" Type="http://schemas.openxmlformats.org/officeDocument/2006/relationships/image" Target="../media/image2365.png"/><Relationship Id="rId2244" Type="http://schemas.openxmlformats.org/officeDocument/2006/relationships/customXml" Target="../ink/ink2497.xml"/><Relationship Id="rId216" Type="http://schemas.openxmlformats.org/officeDocument/2006/relationships/customXml" Target="../ink/ink1480.xml"/><Relationship Id="rId423" Type="http://schemas.openxmlformats.org/officeDocument/2006/relationships/image" Target="../media/image1373.png"/><Relationship Id="rId1053" Type="http://schemas.openxmlformats.org/officeDocument/2006/relationships/customXml" Target="../ink/ink1899.xml"/><Relationship Id="rId1260" Type="http://schemas.openxmlformats.org/officeDocument/2006/relationships/image" Target="../media/image1978.png"/><Relationship Id="rId2104" Type="http://schemas.openxmlformats.org/officeDocument/2006/relationships/customXml" Target="../ink/ink2426.xml"/><Relationship Id="rId630" Type="http://schemas.openxmlformats.org/officeDocument/2006/relationships/customXml" Target="../ink/ink1687.xml"/><Relationship Id="rId2311" Type="http://schemas.openxmlformats.org/officeDocument/2006/relationships/customXml" Target="../ink/ink2531.xml"/><Relationship Id="rId1120" Type="http://schemas.openxmlformats.org/officeDocument/2006/relationships/image" Target="../media/image1908.png"/><Relationship Id="rId1937" Type="http://schemas.openxmlformats.org/officeDocument/2006/relationships/customXml" Target="../ink/ink2342.xml"/><Relationship Id="rId280" Type="http://schemas.openxmlformats.org/officeDocument/2006/relationships/customXml" Target="../ink/ink1512.xml"/><Relationship Id="rId140" Type="http://schemas.openxmlformats.org/officeDocument/2006/relationships/customXml" Target="../ink/ink1442.xml"/><Relationship Id="rId6" Type="http://schemas.openxmlformats.org/officeDocument/2006/relationships/customXml" Target="../ink/ink1375.xml"/><Relationship Id="rId957" Type="http://schemas.openxmlformats.org/officeDocument/2006/relationships/customXml" Target="../ink/ink1851.xml"/><Relationship Id="rId1587" Type="http://schemas.openxmlformats.org/officeDocument/2006/relationships/customXml" Target="../ink/ink2166.xml"/><Relationship Id="rId1794" Type="http://schemas.openxmlformats.org/officeDocument/2006/relationships/image" Target="../media/image2245.png"/><Relationship Id="rId86" Type="http://schemas.openxmlformats.org/officeDocument/2006/relationships/customXml" Target="../ink/ink1415.xml"/><Relationship Id="rId817" Type="http://schemas.openxmlformats.org/officeDocument/2006/relationships/customXml" Target="../ink/ink1781.xml"/><Relationship Id="rId1447" Type="http://schemas.openxmlformats.org/officeDocument/2006/relationships/customXml" Target="../ink/ink2096.xml"/><Relationship Id="rId1654" Type="http://schemas.openxmlformats.org/officeDocument/2006/relationships/image" Target="../media/image2175.png"/><Relationship Id="rId1861" Type="http://schemas.openxmlformats.org/officeDocument/2006/relationships/image" Target="../media/image2278.png"/><Relationship Id="rId1307" Type="http://schemas.openxmlformats.org/officeDocument/2006/relationships/customXml" Target="../ink/ink2026.xml"/><Relationship Id="rId1514" Type="http://schemas.openxmlformats.org/officeDocument/2006/relationships/image" Target="../media/image2105.png"/><Relationship Id="rId1721" Type="http://schemas.openxmlformats.org/officeDocument/2006/relationships/customXml" Target="../ink/ink2233.xml"/><Relationship Id="rId13" Type="http://schemas.openxmlformats.org/officeDocument/2006/relationships/image" Target="../media/image1168.png"/><Relationship Id="rId2288" Type="http://schemas.openxmlformats.org/officeDocument/2006/relationships/customXml" Target="../ink/ink2519.xml"/><Relationship Id="rId467" Type="http://schemas.openxmlformats.org/officeDocument/2006/relationships/image" Target="../media/image1395.png"/><Relationship Id="rId1097" Type="http://schemas.openxmlformats.org/officeDocument/2006/relationships/customXml" Target="../ink/ink1921.xml"/><Relationship Id="rId2148" Type="http://schemas.openxmlformats.org/officeDocument/2006/relationships/image" Target="../media/image2420.png"/><Relationship Id="rId674" Type="http://schemas.openxmlformats.org/officeDocument/2006/relationships/customXml" Target="../ink/ink1709.xml"/><Relationship Id="rId881" Type="http://schemas.openxmlformats.org/officeDocument/2006/relationships/customXml" Target="../ink/ink1813.xml"/><Relationship Id="rId2355" Type="http://schemas.openxmlformats.org/officeDocument/2006/relationships/customXml" Target="../ink/ink2553.xml"/><Relationship Id="rId327" Type="http://schemas.openxmlformats.org/officeDocument/2006/relationships/image" Target="../media/image1325.png"/><Relationship Id="rId534" Type="http://schemas.openxmlformats.org/officeDocument/2006/relationships/customXml" Target="../ink/ink1639.xml"/><Relationship Id="rId741" Type="http://schemas.openxmlformats.org/officeDocument/2006/relationships/customXml" Target="../ink/ink1743.xml"/><Relationship Id="rId1164" Type="http://schemas.openxmlformats.org/officeDocument/2006/relationships/image" Target="../media/image1930.png"/><Relationship Id="rId1371" Type="http://schemas.openxmlformats.org/officeDocument/2006/relationships/customXml" Target="../ink/ink2058.xml"/><Relationship Id="rId2008" Type="http://schemas.openxmlformats.org/officeDocument/2006/relationships/customXml" Target="../ink/ink2378.xml"/><Relationship Id="rId2215" Type="http://schemas.openxmlformats.org/officeDocument/2006/relationships/image" Target="../media/image2452.png"/><Relationship Id="rId601" Type="http://schemas.openxmlformats.org/officeDocument/2006/relationships/image" Target="../media/image1509.png"/><Relationship Id="rId1024" Type="http://schemas.openxmlformats.org/officeDocument/2006/relationships/image" Target="../media/image1860.png"/><Relationship Id="rId1231" Type="http://schemas.openxmlformats.org/officeDocument/2006/relationships/customXml" Target="../ink/ink1988.xml"/><Relationship Id="rId184" Type="http://schemas.openxmlformats.org/officeDocument/2006/relationships/customXml" Target="../ink/ink1464.xml"/><Relationship Id="rId391" Type="http://schemas.openxmlformats.org/officeDocument/2006/relationships/image" Target="../media/image1357.png"/><Relationship Id="rId1908" Type="http://schemas.openxmlformats.org/officeDocument/2006/relationships/image" Target="../media/image2301.png"/><Relationship Id="rId2072" Type="http://schemas.openxmlformats.org/officeDocument/2006/relationships/customXml" Target="../ink/ink2410.xml"/></Relationships>
</file>

<file path=ppt/slides/_rels/slide4.xml.rels><?xml version="1.0" encoding="UTF-8" standalone="yes"?>
<Relationships xmlns="http://schemas.openxmlformats.org/package/2006/relationships"><Relationship Id="rId1827" Type="http://schemas.openxmlformats.org/officeDocument/2006/relationships/image" Target="../media/image3445.png"/><Relationship Id="rId3182" Type="http://schemas.openxmlformats.org/officeDocument/2006/relationships/customXml" Target="../ink/ink4183.xml"/><Relationship Id="rId4233" Type="http://schemas.openxmlformats.org/officeDocument/2006/relationships/image" Target="../media/image4635.png"/><Relationship Id="rId3999" Type="http://schemas.openxmlformats.org/officeDocument/2006/relationships/image" Target="../media/image4520.png"/><Relationship Id="rId4300" Type="http://schemas.openxmlformats.org/officeDocument/2006/relationships/customXml" Target="../ink/ink4754.xml"/><Relationship Id="rId170" Type="http://schemas.openxmlformats.org/officeDocument/2006/relationships/image" Target="../media/image2627.png"/><Relationship Id="rId987" Type="http://schemas.openxmlformats.org/officeDocument/2006/relationships/image" Target="../media/image3032.png"/><Relationship Id="rId2668" Type="http://schemas.openxmlformats.org/officeDocument/2006/relationships/customXml" Target="../ink/ink3926.xml"/><Relationship Id="rId3719" Type="http://schemas.openxmlformats.org/officeDocument/2006/relationships/image" Target="../media/image4385.png"/><Relationship Id="rId4090" Type="http://schemas.openxmlformats.org/officeDocument/2006/relationships/image" Target="../media/image4565.png"/><Relationship Id="rId1684" Type="http://schemas.openxmlformats.org/officeDocument/2006/relationships/image" Target="../media/image3374.png"/><Relationship Id="rId2735" Type="http://schemas.openxmlformats.org/officeDocument/2006/relationships/image" Target="../media/image3897.png"/><Relationship Id="rId707" Type="http://schemas.openxmlformats.org/officeDocument/2006/relationships/customXml" Target="../ink/ink2935.xml"/><Relationship Id="rId1337" Type="http://schemas.openxmlformats.org/officeDocument/2006/relationships/customXml" Target="../ink/ink3255.xml"/><Relationship Id="rId1751" Type="http://schemas.openxmlformats.org/officeDocument/2006/relationships/image" Target="../media/image3407.png"/><Relationship Id="rId2802" Type="http://schemas.openxmlformats.org/officeDocument/2006/relationships/customXml" Target="../ink/ink3993.xml"/><Relationship Id="rId43" Type="http://schemas.openxmlformats.org/officeDocument/2006/relationships/customXml" Target="../ink/ink2601.xml"/><Relationship Id="rId1404" Type="http://schemas.openxmlformats.org/officeDocument/2006/relationships/customXml" Target="../ink/ink3290.xml"/><Relationship Id="rId3576" Type="http://schemas.openxmlformats.org/officeDocument/2006/relationships/customXml" Target="../ink/ink4381.xml"/><Relationship Id="rId497" Type="http://schemas.openxmlformats.org/officeDocument/2006/relationships/customXml" Target="../ink/ink2829.xml"/><Relationship Id="rId2178" Type="http://schemas.openxmlformats.org/officeDocument/2006/relationships/customXml" Target="../ink/ink3679.xml"/><Relationship Id="rId3229" Type="http://schemas.openxmlformats.org/officeDocument/2006/relationships/image" Target="../media/image4144.png"/><Relationship Id="rId3990" Type="http://schemas.openxmlformats.org/officeDocument/2006/relationships/customXml" Target="../ink/ink4596.xml"/><Relationship Id="rId1194" Type="http://schemas.openxmlformats.org/officeDocument/2006/relationships/customXml" Target="../ink/ink3182.xml"/><Relationship Id="rId2592" Type="http://schemas.openxmlformats.org/officeDocument/2006/relationships/image" Target="../media/image3826.png"/><Relationship Id="rId3643" Type="http://schemas.openxmlformats.org/officeDocument/2006/relationships/image" Target="../media/image4348.png"/><Relationship Id="rId217" Type="http://schemas.openxmlformats.org/officeDocument/2006/relationships/customXml" Target="../ink/ink2688.xml"/><Relationship Id="rId564" Type="http://schemas.openxmlformats.org/officeDocument/2006/relationships/customXml" Target="../ink/ink2863.xml"/><Relationship Id="rId2245" Type="http://schemas.openxmlformats.org/officeDocument/2006/relationships/image" Target="../media/image3654.png"/><Relationship Id="rId3710" Type="http://schemas.openxmlformats.org/officeDocument/2006/relationships/image" Target="../media/image4381.png"/><Relationship Id="rId631" Type="http://schemas.openxmlformats.org/officeDocument/2006/relationships/customXml" Target="../ink/ink2897.xml"/><Relationship Id="rId1261" Type="http://schemas.openxmlformats.org/officeDocument/2006/relationships/image" Target="../media/image3166.png"/><Relationship Id="rId2312" Type="http://schemas.openxmlformats.org/officeDocument/2006/relationships/image" Target="../media/image3687.png"/><Relationship Id="rId4484" Type="http://schemas.openxmlformats.org/officeDocument/2006/relationships/image" Target="../media/image4759.png"/><Relationship Id="rId3086" Type="http://schemas.openxmlformats.org/officeDocument/2006/relationships/customXml" Target="../ink/ink4135.xml"/><Relationship Id="rId4137" Type="http://schemas.openxmlformats.org/officeDocument/2006/relationships/customXml" Target="../ink/ink4670.xml"/><Relationship Id="rId4551" Type="http://schemas.openxmlformats.org/officeDocument/2006/relationships/image" Target="../media/image4792.png"/><Relationship Id="rId3153" Type="http://schemas.openxmlformats.org/officeDocument/2006/relationships/image" Target="../media/image4106.png"/><Relationship Id="rId4204" Type="http://schemas.openxmlformats.org/officeDocument/2006/relationships/customXml" Target="../ink/ink4705.xml"/><Relationship Id="rId141" Type="http://schemas.openxmlformats.org/officeDocument/2006/relationships/customXml" Target="../ink/ink2650.xml"/><Relationship Id="rId3220" Type="http://schemas.openxmlformats.org/officeDocument/2006/relationships/customXml" Target="../ink/ink4202.xml"/><Relationship Id="rId7" Type="http://schemas.openxmlformats.org/officeDocument/2006/relationships/image" Target="../media/image2546.png"/><Relationship Id="rId2986" Type="http://schemas.openxmlformats.org/officeDocument/2006/relationships/customXml" Target="../ink/ink4085.xml"/><Relationship Id="rId958" Type="http://schemas.openxmlformats.org/officeDocument/2006/relationships/image" Target="../media/image3018.png"/><Relationship Id="rId1588" Type="http://schemas.openxmlformats.org/officeDocument/2006/relationships/customXml" Target="../ink/ink3383.xml"/><Relationship Id="rId2639" Type="http://schemas.openxmlformats.org/officeDocument/2006/relationships/image" Target="../media/image3849.png"/><Relationship Id="rId1655" Type="http://schemas.openxmlformats.org/officeDocument/2006/relationships/customXml" Target="../ink/ink3417.xml"/><Relationship Id="rId2706" Type="http://schemas.openxmlformats.org/officeDocument/2006/relationships/customXml" Target="../ink/ink3945.xml"/><Relationship Id="rId4061" Type="http://schemas.openxmlformats.org/officeDocument/2006/relationships/customXml" Target="../ink/ink4632.xml"/><Relationship Id="rId1308" Type="http://schemas.openxmlformats.org/officeDocument/2006/relationships/image" Target="../media/image3189.png"/><Relationship Id="rId1722" Type="http://schemas.openxmlformats.org/officeDocument/2006/relationships/customXml" Target="../ink/ink3451.xml"/><Relationship Id="rId14" Type="http://schemas.openxmlformats.org/officeDocument/2006/relationships/customXml" Target="../ink/ink2586.xml"/><Relationship Id="rId3894" Type="http://schemas.openxmlformats.org/officeDocument/2006/relationships/customXml" Target="../ink/ink4548.xml"/><Relationship Id="rId2496" Type="http://schemas.openxmlformats.org/officeDocument/2006/relationships/image" Target="../media/image3778.png"/><Relationship Id="rId3547" Type="http://schemas.openxmlformats.org/officeDocument/2006/relationships/image" Target="../media/image4303.png"/><Relationship Id="rId3961" Type="http://schemas.openxmlformats.org/officeDocument/2006/relationships/image" Target="../media/image4501.png"/><Relationship Id="rId468" Type="http://schemas.openxmlformats.org/officeDocument/2006/relationships/customXml" Target="../ink/ink2814.xml"/><Relationship Id="rId882" Type="http://schemas.openxmlformats.org/officeDocument/2006/relationships/customXml" Target="../ink/ink3023.xml"/><Relationship Id="rId1098" Type="http://schemas.openxmlformats.org/officeDocument/2006/relationships/customXml" Target="../ink/ink3133.xml"/><Relationship Id="rId2149" Type="http://schemas.openxmlformats.org/officeDocument/2006/relationships/image" Target="../media/image3606.png"/><Relationship Id="rId2563" Type="http://schemas.openxmlformats.org/officeDocument/2006/relationships/customXml" Target="../ink/ink3873.xml"/><Relationship Id="rId3614" Type="http://schemas.openxmlformats.org/officeDocument/2006/relationships/image" Target="../media/image4334.png"/><Relationship Id="rId535" Type="http://schemas.openxmlformats.org/officeDocument/2006/relationships/customXml" Target="../ink/ink2848.xml"/><Relationship Id="rId1165" Type="http://schemas.openxmlformats.org/officeDocument/2006/relationships/image" Target="../media/image3119.png"/><Relationship Id="rId2216" Type="http://schemas.openxmlformats.org/officeDocument/2006/relationships/customXml" Target="../ink/ink3698.xml"/><Relationship Id="rId2630" Type="http://schemas.openxmlformats.org/officeDocument/2006/relationships/customXml" Target="../ink/ink3907.xml"/><Relationship Id="rId602" Type="http://schemas.openxmlformats.org/officeDocument/2006/relationships/customXml" Target="../ink/ink2882.xml"/><Relationship Id="rId1232" Type="http://schemas.openxmlformats.org/officeDocument/2006/relationships/image" Target="../media/image3152.png"/><Relationship Id="rId4388" Type="http://schemas.openxmlformats.org/officeDocument/2006/relationships/customXml" Target="../ink/ink4798.xml"/><Relationship Id="rId3057" Type="http://schemas.openxmlformats.org/officeDocument/2006/relationships/image" Target="../media/image4058.png"/><Relationship Id="rId4108" Type="http://schemas.openxmlformats.org/officeDocument/2006/relationships/image" Target="../media/image4574.png"/><Relationship Id="rId4455" Type="http://schemas.openxmlformats.org/officeDocument/2006/relationships/image" Target="../media/image4745.png"/><Relationship Id="rId3471" Type="http://schemas.openxmlformats.org/officeDocument/2006/relationships/image" Target="../media/image4265.png"/><Relationship Id="rId4522" Type="http://schemas.openxmlformats.org/officeDocument/2006/relationships/customXml" Target="../ink/ink4866.xml"/><Relationship Id="rId392" Type="http://schemas.openxmlformats.org/officeDocument/2006/relationships/image" Target="../media/image2738.png"/><Relationship Id="rId2073" Type="http://schemas.openxmlformats.org/officeDocument/2006/relationships/image" Target="../media/image3568.png"/><Relationship Id="rId3124" Type="http://schemas.openxmlformats.org/officeDocument/2006/relationships/customXml" Target="../ink/ink4154.xml"/><Relationship Id="rId2140" Type="http://schemas.openxmlformats.org/officeDocument/2006/relationships/customXml" Target="../ink/ink3660.xml"/><Relationship Id="rId112" Type="http://schemas.openxmlformats.org/officeDocument/2006/relationships/image" Target="../media/image2598.png"/><Relationship Id="rId2957" Type="http://schemas.openxmlformats.org/officeDocument/2006/relationships/image" Target="../media/image4008.png"/><Relationship Id="rId929" Type="http://schemas.openxmlformats.org/officeDocument/2006/relationships/customXml" Target="../ink/ink3047.xml"/><Relationship Id="rId1559" Type="http://schemas.openxmlformats.org/officeDocument/2006/relationships/image" Target="../media/image3312.png"/><Relationship Id="rId1973" Type="http://schemas.openxmlformats.org/officeDocument/2006/relationships/image" Target="../media/image3518.png"/><Relationship Id="rId4032" Type="http://schemas.openxmlformats.org/officeDocument/2006/relationships/image" Target="../media/image4536.png"/><Relationship Id="rId1626" Type="http://schemas.openxmlformats.org/officeDocument/2006/relationships/image" Target="../media/image3345.png"/><Relationship Id="rId3798" Type="http://schemas.openxmlformats.org/officeDocument/2006/relationships/image" Target="../media/image4422.png"/><Relationship Id="rId3865" Type="http://schemas.openxmlformats.org/officeDocument/2006/relationships/image" Target="../media/image4454.png"/><Relationship Id="rId786" Type="http://schemas.openxmlformats.org/officeDocument/2006/relationships/customXml" Target="../ink/ink2975.xml"/><Relationship Id="rId2467" Type="http://schemas.openxmlformats.org/officeDocument/2006/relationships/image" Target="../media/image3764.png"/><Relationship Id="rId3518" Type="http://schemas.openxmlformats.org/officeDocument/2006/relationships/customXml" Target="../ink/ink4351.xml"/><Relationship Id="rId439" Type="http://schemas.openxmlformats.org/officeDocument/2006/relationships/customXml" Target="../ink/ink2799.xml"/><Relationship Id="rId1069" Type="http://schemas.openxmlformats.org/officeDocument/2006/relationships/image" Target="../media/image3072.png"/><Relationship Id="rId1483" Type="http://schemas.openxmlformats.org/officeDocument/2006/relationships/customXml" Target="../ink/ink3330.xml"/><Relationship Id="rId2881" Type="http://schemas.openxmlformats.org/officeDocument/2006/relationships/image" Target="../media/image3970.png"/><Relationship Id="rId3932" Type="http://schemas.openxmlformats.org/officeDocument/2006/relationships/customXml" Target="../ink/ink4567.xml"/><Relationship Id="rId506" Type="http://schemas.openxmlformats.org/officeDocument/2006/relationships/image" Target="../media/image2794.png"/><Relationship Id="rId853" Type="http://schemas.openxmlformats.org/officeDocument/2006/relationships/image" Target="../media/image2966.png"/><Relationship Id="rId1136" Type="http://schemas.openxmlformats.org/officeDocument/2006/relationships/customXml" Target="../ink/ink3152.xml"/><Relationship Id="rId2534" Type="http://schemas.openxmlformats.org/officeDocument/2006/relationships/image" Target="../media/image3797.png"/><Relationship Id="rId920" Type="http://schemas.openxmlformats.org/officeDocument/2006/relationships/image" Target="../media/image2999.png"/><Relationship Id="rId1550" Type="http://schemas.openxmlformats.org/officeDocument/2006/relationships/customXml" Target="../ink/ink3364.xml"/><Relationship Id="rId2601" Type="http://schemas.openxmlformats.org/officeDocument/2006/relationships/image" Target="../media/image3830.png"/><Relationship Id="rId1203" Type="http://schemas.openxmlformats.org/officeDocument/2006/relationships/image" Target="../media/image3138.png"/><Relationship Id="rId4359" Type="http://schemas.openxmlformats.org/officeDocument/2006/relationships/image" Target="../media/image4697.png"/><Relationship Id="rId3375" Type="http://schemas.openxmlformats.org/officeDocument/2006/relationships/image" Target="../media/image4217.png"/><Relationship Id="rId4426" Type="http://schemas.openxmlformats.org/officeDocument/2006/relationships/customXml" Target="../ink/ink4817.xml"/><Relationship Id="rId296" Type="http://schemas.openxmlformats.org/officeDocument/2006/relationships/image" Target="../media/image2690.png"/><Relationship Id="rId2391" Type="http://schemas.openxmlformats.org/officeDocument/2006/relationships/image" Target="../media/image3726.png"/><Relationship Id="rId3028" Type="http://schemas.openxmlformats.org/officeDocument/2006/relationships/customXml" Target="../ink/ink4106.xml"/><Relationship Id="rId3442" Type="http://schemas.openxmlformats.org/officeDocument/2006/relationships/customXml" Target="../ink/ink4313.xml"/><Relationship Id="rId363" Type="http://schemas.openxmlformats.org/officeDocument/2006/relationships/customXml" Target="../ink/ink2761.xml"/><Relationship Id="rId2044" Type="http://schemas.openxmlformats.org/officeDocument/2006/relationships/customXml" Target="../ink/ink3612.xml"/><Relationship Id="rId430" Type="http://schemas.openxmlformats.org/officeDocument/2006/relationships/image" Target="../media/image2757.png"/><Relationship Id="rId1060" Type="http://schemas.openxmlformats.org/officeDocument/2006/relationships/image" Target="../media/image3068.png"/><Relationship Id="rId2111" Type="http://schemas.openxmlformats.org/officeDocument/2006/relationships/image" Target="../media/image3587.png"/><Relationship Id="rId1877" Type="http://schemas.openxmlformats.org/officeDocument/2006/relationships/image" Target="../media/image3470.png"/><Relationship Id="rId2928" Type="http://schemas.openxmlformats.org/officeDocument/2006/relationships/customXml" Target="../ink/ink4056.xml"/><Relationship Id="rId4283" Type="http://schemas.openxmlformats.org/officeDocument/2006/relationships/customXml" Target="../ink/ink4745.xml"/><Relationship Id="rId1944" Type="http://schemas.openxmlformats.org/officeDocument/2006/relationships/customXml" Target="../ink/ink3562.xml"/><Relationship Id="rId4350" Type="http://schemas.openxmlformats.org/officeDocument/2006/relationships/customXml" Target="../ink/ink4779.xml"/><Relationship Id="rId4003" Type="http://schemas.openxmlformats.org/officeDocument/2006/relationships/image" Target="../media/image4522.png"/><Relationship Id="rId3769" Type="http://schemas.openxmlformats.org/officeDocument/2006/relationships/image" Target="../media/image4408.png"/><Relationship Id="rId2785" Type="http://schemas.openxmlformats.org/officeDocument/2006/relationships/image" Target="../media/image3922.png"/><Relationship Id="rId3836" Type="http://schemas.openxmlformats.org/officeDocument/2006/relationships/image" Target="../media/image4441.png"/><Relationship Id="rId757" Type="http://schemas.openxmlformats.org/officeDocument/2006/relationships/customXml" Target="../ink/ink2960.xml"/><Relationship Id="rId1387" Type="http://schemas.openxmlformats.org/officeDocument/2006/relationships/image" Target="../media/image3227.png"/><Relationship Id="rId2438" Type="http://schemas.openxmlformats.org/officeDocument/2006/relationships/customXml" Target="../ink/ink3810.xml"/><Relationship Id="rId2852" Type="http://schemas.openxmlformats.org/officeDocument/2006/relationships/customXml" Target="../ink/ink4018.xml"/><Relationship Id="rId3903" Type="http://schemas.openxmlformats.org/officeDocument/2006/relationships/image" Target="../media/image4472.png"/><Relationship Id="rId93" Type="http://schemas.openxmlformats.org/officeDocument/2006/relationships/customXml" Target="../ink/ink2626.xml"/><Relationship Id="rId824" Type="http://schemas.openxmlformats.org/officeDocument/2006/relationships/customXml" Target="../ink/ink2994.xml"/><Relationship Id="rId1454" Type="http://schemas.openxmlformats.org/officeDocument/2006/relationships/customXml" Target="../ink/ink3315.xml"/><Relationship Id="rId2505" Type="http://schemas.openxmlformats.org/officeDocument/2006/relationships/customXml" Target="../ink/ink3844.xml"/><Relationship Id="rId1107" Type="http://schemas.openxmlformats.org/officeDocument/2006/relationships/image" Target="../media/image3091.png"/><Relationship Id="rId1521" Type="http://schemas.openxmlformats.org/officeDocument/2006/relationships/customXml" Target="../ink/ink3349.xml"/><Relationship Id="rId3279" Type="http://schemas.openxmlformats.org/officeDocument/2006/relationships/image" Target="../media/image4169.png"/><Relationship Id="rId3693" Type="http://schemas.openxmlformats.org/officeDocument/2006/relationships/image" Target="../media/image4373.png"/><Relationship Id="rId2295" Type="http://schemas.openxmlformats.org/officeDocument/2006/relationships/image" Target="../media/image3679.png"/><Relationship Id="rId3346" Type="http://schemas.openxmlformats.org/officeDocument/2006/relationships/customXml" Target="../ink/ink4265.xml"/><Relationship Id="rId267" Type="http://schemas.openxmlformats.org/officeDocument/2006/relationships/customXml" Target="../ink/ink2713.xml"/><Relationship Id="rId3760" Type="http://schemas.openxmlformats.org/officeDocument/2006/relationships/image" Target="../media/image4404.png"/><Relationship Id="rId681" Type="http://schemas.openxmlformats.org/officeDocument/2006/relationships/customXml" Target="../ink/ink2922.xml"/><Relationship Id="rId2362" Type="http://schemas.openxmlformats.org/officeDocument/2006/relationships/customXml" Target="../ink/ink3772.xml"/><Relationship Id="rId3413" Type="http://schemas.openxmlformats.org/officeDocument/2006/relationships/image" Target="../media/image4236.png"/><Relationship Id="rId334" Type="http://schemas.openxmlformats.org/officeDocument/2006/relationships/image" Target="../media/image2709.png"/><Relationship Id="rId2015" Type="http://schemas.openxmlformats.org/officeDocument/2006/relationships/image" Target="../media/image3539.png"/><Relationship Id="rId401" Type="http://schemas.openxmlformats.org/officeDocument/2006/relationships/customXml" Target="../ink/ink2780.xml"/><Relationship Id="rId1031" Type="http://schemas.openxmlformats.org/officeDocument/2006/relationships/customXml" Target="../ink/ink3099.xml"/><Relationship Id="rId4187" Type="http://schemas.openxmlformats.org/officeDocument/2006/relationships/customXml" Target="../ink/ink4696.xml"/><Relationship Id="rId4254" Type="http://schemas.openxmlformats.org/officeDocument/2006/relationships/customXml" Target="../ink/ink4730.xml"/><Relationship Id="rId1848" Type="http://schemas.openxmlformats.org/officeDocument/2006/relationships/customXml" Target="../ink/ink3514.xml"/><Relationship Id="rId3270" Type="http://schemas.openxmlformats.org/officeDocument/2006/relationships/customXml" Target="../ink/ink4227.xml"/><Relationship Id="rId4321" Type="http://schemas.openxmlformats.org/officeDocument/2006/relationships/image" Target="../media/image4678.png"/><Relationship Id="rId191" Type="http://schemas.openxmlformats.org/officeDocument/2006/relationships/customXml" Target="../ink/ink2675.xml"/><Relationship Id="rId1915" Type="http://schemas.openxmlformats.org/officeDocument/2006/relationships/image" Target="../media/image3489.png"/><Relationship Id="rId2689" Type="http://schemas.openxmlformats.org/officeDocument/2006/relationships/image" Target="../media/image3874.png"/><Relationship Id="rId2756" Type="http://schemas.openxmlformats.org/officeDocument/2006/relationships/customXml" Target="../ink/ink3970.xml"/><Relationship Id="rId3807" Type="http://schemas.openxmlformats.org/officeDocument/2006/relationships/customXml" Target="../ink/ink4502.xml"/><Relationship Id="rId728" Type="http://schemas.openxmlformats.org/officeDocument/2006/relationships/image" Target="../media/image2904.png"/><Relationship Id="rId1358" Type="http://schemas.openxmlformats.org/officeDocument/2006/relationships/image" Target="../media/image3213.png"/><Relationship Id="rId1772" Type="http://schemas.openxmlformats.org/officeDocument/2006/relationships/customXml" Target="../ink/ink3476.xml"/><Relationship Id="rId2409" Type="http://schemas.openxmlformats.org/officeDocument/2006/relationships/image" Target="../media/image3735.png"/><Relationship Id="rId64" Type="http://schemas.openxmlformats.org/officeDocument/2006/relationships/image" Target="../media/image2574.png"/><Relationship Id="rId1425" Type="http://schemas.openxmlformats.org/officeDocument/2006/relationships/image" Target="../media/image3246.png"/><Relationship Id="rId2823" Type="http://schemas.openxmlformats.org/officeDocument/2006/relationships/image" Target="../media/image3941.png"/><Relationship Id="rId2199" Type="http://schemas.openxmlformats.org/officeDocument/2006/relationships/image" Target="../media/image3631.png"/><Relationship Id="rId3597" Type="http://schemas.openxmlformats.org/officeDocument/2006/relationships/customXml" Target="../ink/ink4393.xml"/><Relationship Id="rId3664" Type="http://schemas.openxmlformats.org/officeDocument/2006/relationships/customXml" Target="../ink/ink4427.xml"/><Relationship Id="rId585" Type="http://schemas.openxmlformats.org/officeDocument/2006/relationships/image" Target="../media/image2833.png"/><Relationship Id="rId2266" Type="http://schemas.openxmlformats.org/officeDocument/2006/relationships/customXml" Target="../ink/ink3723.xml"/><Relationship Id="rId2680" Type="http://schemas.openxmlformats.org/officeDocument/2006/relationships/customXml" Target="../ink/ink3932.xml"/><Relationship Id="rId3317" Type="http://schemas.openxmlformats.org/officeDocument/2006/relationships/image" Target="../media/image4188.png"/><Relationship Id="rId3731" Type="http://schemas.openxmlformats.org/officeDocument/2006/relationships/image" Target="../media/image4391.png"/><Relationship Id="rId238" Type="http://schemas.openxmlformats.org/officeDocument/2006/relationships/image" Target="../media/image2661.png"/><Relationship Id="rId652" Type="http://schemas.openxmlformats.org/officeDocument/2006/relationships/image" Target="../media/image2866.png"/><Relationship Id="rId1282" Type="http://schemas.openxmlformats.org/officeDocument/2006/relationships/customXml" Target="../ink/ink3227.xml"/><Relationship Id="rId2333" Type="http://schemas.openxmlformats.org/officeDocument/2006/relationships/customXml" Target="../ink/ink3757.xml"/><Relationship Id="rId305" Type="http://schemas.openxmlformats.org/officeDocument/2006/relationships/customXml" Target="../ink/ink2732.xml"/><Relationship Id="rId2400" Type="http://schemas.openxmlformats.org/officeDocument/2006/relationships/customXml" Target="../ink/ink3791.xml"/><Relationship Id="rId1002" Type="http://schemas.openxmlformats.org/officeDocument/2006/relationships/customXml" Target="../ink/ink3084.xml"/><Relationship Id="rId4158" Type="http://schemas.openxmlformats.org/officeDocument/2006/relationships/customXml" Target="../ink/ink4681.xml"/><Relationship Id="rId3174" Type="http://schemas.openxmlformats.org/officeDocument/2006/relationships/customXml" Target="../ink/ink4179.xml"/><Relationship Id="rId4572" Type="http://schemas.openxmlformats.org/officeDocument/2006/relationships/customXml" Target="../ink/ink4891.xml"/><Relationship Id="rId1819" Type="http://schemas.openxmlformats.org/officeDocument/2006/relationships/image" Target="../media/image3441.png"/><Relationship Id="rId4225" Type="http://schemas.openxmlformats.org/officeDocument/2006/relationships/image" Target="../media/image4631.png"/><Relationship Id="rId2190" Type="http://schemas.openxmlformats.org/officeDocument/2006/relationships/customXml" Target="../ink/ink3685.xml"/><Relationship Id="rId3241" Type="http://schemas.openxmlformats.org/officeDocument/2006/relationships/image" Target="../media/image4150.png"/><Relationship Id="rId162" Type="http://schemas.openxmlformats.org/officeDocument/2006/relationships/image" Target="../media/image2623.png"/><Relationship Id="rId979" Type="http://schemas.openxmlformats.org/officeDocument/2006/relationships/image" Target="../media/image3028.png"/><Relationship Id="rId4082" Type="http://schemas.openxmlformats.org/officeDocument/2006/relationships/image" Target="../media/image4561.png"/><Relationship Id="rId1676" Type="http://schemas.openxmlformats.org/officeDocument/2006/relationships/image" Target="../media/image3370.png"/><Relationship Id="rId2727" Type="http://schemas.openxmlformats.org/officeDocument/2006/relationships/image" Target="../media/image3893.png"/><Relationship Id="rId1329" Type="http://schemas.openxmlformats.org/officeDocument/2006/relationships/customXml" Target="../ink/ink3251.xml"/><Relationship Id="rId1743" Type="http://schemas.openxmlformats.org/officeDocument/2006/relationships/image" Target="../media/image3403.png"/><Relationship Id="rId35" Type="http://schemas.openxmlformats.org/officeDocument/2006/relationships/image" Target="../media/image2560.png"/><Relationship Id="rId1810" Type="http://schemas.openxmlformats.org/officeDocument/2006/relationships/customXml" Target="../ink/ink3495.xml"/><Relationship Id="rId3568" Type="http://schemas.openxmlformats.org/officeDocument/2006/relationships/customXml" Target="../ink/ink4377.xml"/><Relationship Id="rId3982" Type="http://schemas.openxmlformats.org/officeDocument/2006/relationships/customXml" Target="../ink/ink4592.xml"/><Relationship Id="rId489" Type="http://schemas.openxmlformats.org/officeDocument/2006/relationships/customXml" Target="../ink/ink2825.xml"/><Relationship Id="rId2584" Type="http://schemas.openxmlformats.org/officeDocument/2006/relationships/image" Target="../media/image3822.png"/><Relationship Id="rId3635" Type="http://schemas.openxmlformats.org/officeDocument/2006/relationships/image" Target="../media/image4344.png"/><Relationship Id="rId556" Type="http://schemas.openxmlformats.org/officeDocument/2006/relationships/image" Target="../media/image2819.png"/><Relationship Id="rId1186" Type="http://schemas.openxmlformats.org/officeDocument/2006/relationships/customXml" Target="../ink/ink3178.xml"/><Relationship Id="rId2237" Type="http://schemas.openxmlformats.org/officeDocument/2006/relationships/image" Target="../media/image3650.png"/><Relationship Id="rId209" Type="http://schemas.openxmlformats.org/officeDocument/2006/relationships/customXml" Target="../ink/ink2684.xml"/><Relationship Id="rId970" Type="http://schemas.openxmlformats.org/officeDocument/2006/relationships/customXml" Target="../ink/ink3068.xml"/><Relationship Id="rId1253" Type="http://schemas.openxmlformats.org/officeDocument/2006/relationships/image" Target="../media/image3162.png"/><Relationship Id="rId2651" Type="http://schemas.openxmlformats.org/officeDocument/2006/relationships/image" Target="../media/image3855.png"/><Relationship Id="rId3702" Type="http://schemas.openxmlformats.org/officeDocument/2006/relationships/image" Target="../media/image4377.png"/><Relationship Id="rId623" Type="http://schemas.openxmlformats.org/officeDocument/2006/relationships/customXml" Target="../ink/ink2893.xml"/><Relationship Id="rId2304" Type="http://schemas.openxmlformats.org/officeDocument/2006/relationships/image" Target="../media/image3683.png"/><Relationship Id="rId1320" Type="http://schemas.openxmlformats.org/officeDocument/2006/relationships/image" Target="../media/image3195.png"/><Relationship Id="rId4476" Type="http://schemas.openxmlformats.org/officeDocument/2006/relationships/image" Target="../media/image4755.png"/><Relationship Id="rId3078" Type="http://schemas.openxmlformats.org/officeDocument/2006/relationships/customXml" Target="../ink/ink4131.xml"/><Relationship Id="rId3492" Type="http://schemas.openxmlformats.org/officeDocument/2006/relationships/customXml" Target="../ink/ink4338.xml"/><Relationship Id="rId4129" Type="http://schemas.openxmlformats.org/officeDocument/2006/relationships/customXml" Target="../ink/ink4666.xml"/><Relationship Id="rId4543" Type="http://schemas.openxmlformats.org/officeDocument/2006/relationships/image" Target="../media/image4788.png"/><Relationship Id="rId2094" Type="http://schemas.openxmlformats.org/officeDocument/2006/relationships/customXml" Target="../ink/ink3637.xml"/><Relationship Id="rId3145" Type="http://schemas.openxmlformats.org/officeDocument/2006/relationships/image" Target="../media/image4102.png"/><Relationship Id="rId4610" Type="http://schemas.openxmlformats.org/officeDocument/2006/relationships/image" Target="../media/image4821.png"/><Relationship Id="rId480" Type="http://schemas.openxmlformats.org/officeDocument/2006/relationships/image" Target="../media/image2781.png"/><Relationship Id="rId2161" Type="http://schemas.openxmlformats.org/officeDocument/2006/relationships/image" Target="../media/image3612.png"/><Relationship Id="rId3212" Type="http://schemas.openxmlformats.org/officeDocument/2006/relationships/customXml" Target="../ink/ink4198.xml"/><Relationship Id="rId133" Type="http://schemas.openxmlformats.org/officeDocument/2006/relationships/customXml" Target="../ink/ink2646.xml"/><Relationship Id="rId200" Type="http://schemas.openxmlformats.org/officeDocument/2006/relationships/image" Target="../media/image2642.png"/><Relationship Id="rId2978" Type="http://schemas.openxmlformats.org/officeDocument/2006/relationships/customXml" Target="../ink/ink4081.xml"/><Relationship Id="rId1994" Type="http://schemas.openxmlformats.org/officeDocument/2006/relationships/customXml" Target="../ink/ink3587.xml"/><Relationship Id="rId1647" Type="http://schemas.openxmlformats.org/officeDocument/2006/relationships/customXml" Target="../ink/ink3413.xml"/><Relationship Id="rId4053" Type="http://schemas.openxmlformats.org/officeDocument/2006/relationships/customXml" Target="../ink/ink4628.xml"/><Relationship Id="rId1714" Type="http://schemas.openxmlformats.org/officeDocument/2006/relationships/customXml" Target="../ink/ink3447.xml"/><Relationship Id="rId4120" Type="http://schemas.openxmlformats.org/officeDocument/2006/relationships/image" Target="../media/image4580.png"/><Relationship Id="rId2488" Type="http://schemas.openxmlformats.org/officeDocument/2006/relationships/image" Target="../media/image3774.png"/><Relationship Id="rId3886" Type="http://schemas.openxmlformats.org/officeDocument/2006/relationships/customXml" Target="../ink/ink4544.xml"/><Relationship Id="rId3539" Type="http://schemas.openxmlformats.org/officeDocument/2006/relationships/image" Target="../media/image4299.png"/><Relationship Id="rId3953" Type="http://schemas.openxmlformats.org/officeDocument/2006/relationships/image" Target="../media/image4497.png"/><Relationship Id="rId874" Type="http://schemas.openxmlformats.org/officeDocument/2006/relationships/customXml" Target="../ink/ink3019.xml"/><Relationship Id="rId2555" Type="http://schemas.openxmlformats.org/officeDocument/2006/relationships/customXml" Target="../ink/ink3869.xml"/><Relationship Id="rId3606" Type="http://schemas.openxmlformats.org/officeDocument/2006/relationships/image" Target="../media/image4330.png"/><Relationship Id="rId527" Type="http://schemas.openxmlformats.org/officeDocument/2006/relationships/customXml" Target="../ink/ink2844.xml"/><Relationship Id="rId941" Type="http://schemas.openxmlformats.org/officeDocument/2006/relationships/customXml" Target="../ink/ink3053.xml"/><Relationship Id="rId1157" Type="http://schemas.openxmlformats.org/officeDocument/2006/relationships/image" Target="../media/image3115.png"/><Relationship Id="rId1571" Type="http://schemas.openxmlformats.org/officeDocument/2006/relationships/image" Target="../media/image3318.png"/><Relationship Id="rId2208" Type="http://schemas.openxmlformats.org/officeDocument/2006/relationships/customXml" Target="../ink/ink3694.xml"/><Relationship Id="rId2622" Type="http://schemas.openxmlformats.org/officeDocument/2006/relationships/customXml" Target="../ink/ink3903.xml"/><Relationship Id="rId1224" Type="http://schemas.openxmlformats.org/officeDocument/2006/relationships/image" Target="../media/image3148.png"/><Relationship Id="rId3396" Type="http://schemas.openxmlformats.org/officeDocument/2006/relationships/customXml" Target="../ink/ink4290.xml"/><Relationship Id="rId4447" Type="http://schemas.openxmlformats.org/officeDocument/2006/relationships/image" Target="../media/image4741.png"/><Relationship Id="rId3049" Type="http://schemas.openxmlformats.org/officeDocument/2006/relationships/image" Target="../media/image4054.png"/><Relationship Id="rId3463" Type="http://schemas.openxmlformats.org/officeDocument/2006/relationships/image" Target="../media/image4261.png"/><Relationship Id="rId384" Type="http://schemas.openxmlformats.org/officeDocument/2006/relationships/image" Target="../media/image2734.png"/><Relationship Id="rId2065" Type="http://schemas.openxmlformats.org/officeDocument/2006/relationships/image" Target="../media/image3564.png"/><Relationship Id="rId3116" Type="http://schemas.openxmlformats.org/officeDocument/2006/relationships/customXml" Target="../ink/ink4150.xml"/><Relationship Id="rId4514" Type="http://schemas.openxmlformats.org/officeDocument/2006/relationships/customXml" Target="../ink/ink4862.xml"/><Relationship Id="rId1081" Type="http://schemas.openxmlformats.org/officeDocument/2006/relationships/image" Target="../media/image3078.png"/><Relationship Id="rId3530" Type="http://schemas.openxmlformats.org/officeDocument/2006/relationships/customXml" Target="../ink/ink4357.xml"/><Relationship Id="rId451" Type="http://schemas.openxmlformats.org/officeDocument/2006/relationships/customXml" Target="../ink/ink2805.xml"/><Relationship Id="rId2132" Type="http://schemas.openxmlformats.org/officeDocument/2006/relationships/customXml" Target="../ink/ink3656.xml"/><Relationship Id="rId104" Type="http://schemas.openxmlformats.org/officeDocument/2006/relationships/image" Target="../media/image2594.png"/><Relationship Id="rId1898" Type="http://schemas.openxmlformats.org/officeDocument/2006/relationships/customXml" Target="../ink/ink3539.xml"/><Relationship Id="rId2949" Type="http://schemas.openxmlformats.org/officeDocument/2006/relationships/image" Target="../media/image4004.png"/><Relationship Id="rId4371" Type="http://schemas.openxmlformats.org/officeDocument/2006/relationships/image" Target="../media/image4703.png"/><Relationship Id="rId1965" Type="http://schemas.openxmlformats.org/officeDocument/2006/relationships/image" Target="../media/image3514.png"/><Relationship Id="rId4024" Type="http://schemas.openxmlformats.org/officeDocument/2006/relationships/customXml" Target="../ink/ink4613.xml"/><Relationship Id="rId1618" Type="http://schemas.openxmlformats.org/officeDocument/2006/relationships/image" Target="../media/image3341.png"/><Relationship Id="rId3040" Type="http://schemas.openxmlformats.org/officeDocument/2006/relationships/customXml" Target="../ink/ink4112.xml"/><Relationship Id="rId3857" Type="http://schemas.openxmlformats.org/officeDocument/2006/relationships/customXml" Target="../ink/ink4528.xml"/><Relationship Id="rId778" Type="http://schemas.openxmlformats.org/officeDocument/2006/relationships/customXml" Target="../ink/ink2971.xml"/><Relationship Id="rId2459" Type="http://schemas.openxmlformats.org/officeDocument/2006/relationships/image" Target="../media/image3760.png"/><Relationship Id="rId2873" Type="http://schemas.openxmlformats.org/officeDocument/2006/relationships/image" Target="../media/image3966.png"/><Relationship Id="rId3924" Type="http://schemas.openxmlformats.org/officeDocument/2006/relationships/customXml" Target="../ink/ink4563.xml"/><Relationship Id="rId845" Type="http://schemas.openxmlformats.org/officeDocument/2006/relationships/image" Target="../media/image2962.png"/><Relationship Id="rId1475" Type="http://schemas.openxmlformats.org/officeDocument/2006/relationships/customXml" Target="../ink/ink3326.xml"/><Relationship Id="rId2526" Type="http://schemas.openxmlformats.org/officeDocument/2006/relationships/image" Target="../media/image3793.png"/><Relationship Id="rId1128" Type="http://schemas.openxmlformats.org/officeDocument/2006/relationships/customXml" Target="../ink/ink3148.xml"/><Relationship Id="rId1542" Type="http://schemas.openxmlformats.org/officeDocument/2006/relationships/customXml" Target="../ink/ink3360.xml"/><Relationship Id="rId2940" Type="http://schemas.openxmlformats.org/officeDocument/2006/relationships/customXml" Target="../ink/ink4062.xml"/><Relationship Id="rId912" Type="http://schemas.openxmlformats.org/officeDocument/2006/relationships/image" Target="../media/image2995.png"/><Relationship Id="rId288" Type="http://schemas.openxmlformats.org/officeDocument/2006/relationships/image" Target="../media/image2686.png"/><Relationship Id="rId3367" Type="http://schemas.openxmlformats.org/officeDocument/2006/relationships/image" Target="../media/image4213.png"/><Relationship Id="rId3781" Type="http://schemas.openxmlformats.org/officeDocument/2006/relationships/customXml" Target="../ink/ink4489.xml"/><Relationship Id="rId4418" Type="http://schemas.openxmlformats.org/officeDocument/2006/relationships/customXml" Target="../ink/ink4813.xml"/><Relationship Id="rId2383" Type="http://schemas.openxmlformats.org/officeDocument/2006/relationships/image" Target="../media/image3722.png"/><Relationship Id="rId3434" Type="http://schemas.openxmlformats.org/officeDocument/2006/relationships/customXml" Target="../ink/ink4309.xml"/><Relationship Id="rId355" Type="http://schemas.openxmlformats.org/officeDocument/2006/relationships/customXml" Target="../ink/ink2757.xml"/><Relationship Id="rId2036" Type="http://schemas.openxmlformats.org/officeDocument/2006/relationships/customXml" Target="../ink/ink3608.xml"/><Relationship Id="rId2450" Type="http://schemas.openxmlformats.org/officeDocument/2006/relationships/customXml" Target="../ink/ink3816.xml"/><Relationship Id="rId3501" Type="http://schemas.openxmlformats.org/officeDocument/2006/relationships/image" Target="../media/image4280.png"/><Relationship Id="rId422" Type="http://schemas.openxmlformats.org/officeDocument/2006/relationships/image" Target="../media/image2753.png"/><Relationship Id="rId1052" Type="http://schemas.openxmlformats.org/officeDocument/2006/relationships/image" Target="../media/image3064.png"/><Relationship Id="rId2103" Type="http://schemas.openxmlformats.org/officeDocument/2006/relationships/image" Target="../media/image3583.png"/><Relationship Id="rId4275" Type="http://schemas.openxmlformats.org/officeDocument/2006/relationships/customXml" Target="../ink/ink4741.xml"/><Relationship Id="rId1869" Type="http://schemas.openxmlformats.org/officeDocument/2006/relationships/image" Target="../media/image3466.png"/><Relationship Id="rId3291" Type="http://schemas.openxmlformats.org/officeDocument/2006/relationships/image" Target="../media/image4175.png"/><Relationship Id="rId1936" Type="http://schemas.openxmlformats.org/officeDocument/2006/relationships/customXml" Target="../ink/ink3558.xml"/><Relationship Id="rId4342" Type="http://schemas.openxmlformats.org/officeDocument/2006/relationships/customXml" Target="../ink/ink4775.xml"/><Relationship Id="rId3151" Type="http://schemas.openxmlformats.org/officeDocument/2006/relationships/image" Target="../media/image4105.png"/><Relationship Id="rId4202" Type="http://schemas.openxmlformats.org/officeDocument/2006/relationships/image" Target="../media/image4620.png"/><Relationship Id="rId3011" Type="http://schemas.openxmlformats.org/officeDocument/2006/relationships/image" Target="../media/image4035.png"/><Relationship Id="rId3968" Type="http://schemas.openxmlformats.org/officeDocument/2006/relationships/customXml" Target="../ink/ink4585.xml"/><Relationship Id="rId5" Type="http://schemas.openxmlformats.org/officeDocument/2006/relationships/image" Target="../media/image2545.png"/><Relationship Id="rId889" Type="http://schemas.openxmlformats.org/officeDocument/2006/relationships/customXml" Target="../ink/ink3027.xml"/><Relationship Id="rId2777" Type="http://schemas.openxmlformats.org/officeDocument/2006/relationships/image" Target="../media/image3918.png"/><Relationship Id="rId749" Type="http://schemas.openxmlformats.org/officeDocument/2006/relationships/customXml" Target="../ink/ink2956.xml"/><Relationship Id="rId1379" Type="http://schemas.openxmlformats.org/officeDocument/2006/relationships/image" Target="../media/image3223.png"/><Relationship Id="rId1586" Type="http://schemas.openxmlformats.org/officeDocument/2006/relationships/customXml" Target="../ink/ink3382.xml"/><Relationship Id="rId2984" Type="http://schemas.openxmlformats.org/officeDocument/2006/relationships/customXml" Target="../ink/ink4084.xml"/><Relationship Id="rId3828" Type="http://schemas.openxmlformats.org/officeDocument/2006/relationships/image" Target="../media/image4437.png"/><Relationship Id="rId609" Type="http://schemas.openxmlformats.org/officeDocument/2006/relationships/image" Target="../media/image2845.png"/><Relationship Id="rId956" Type="http://schemas.openxmlformats.org/officeDocument/2006/relationships/image" Target="../media/image3017.png"/><Relationship Id="rId1239" Type="http://schemas.openxmlformats.org/officeDocument/2006/relationships/image" Target="../media/image3155.png"/><Relationship Id="rId1793" Type="http://schemas.openxmlformats.org/officeDocument/2006/relationships/image" Target="../media/image3428.png"/><Relationship Id="rId2637" Type="http://schemas.openxmlformats.org/officeDocument/2006/relationships/image" Target="../media/image3848.png"/><Relationship Id="rId2844" Type="http://schemas.openxmlformats.org/officeDocument/2006/relationships/customXml" Target="../ink/ink4014.xml"/><Relationship Id="rId85" Type="http://schemas.openxmlformats.org/officeDocument/2006/relationships/customXml" Target="../ink/ink2622.xml"/><Relationship Id="rId816" Type="http://schemas.openxmlformats.org/officeDocument/2006/relationships/customXml" Target="../ink/ink2990.xml"/><Relationship Id="rId1446" Type="http://schemas.openxmlformats.org/officeDocument/2006/relationships/customXml" Target="../ink/ink3311.xml"/><Relationship Id="rId1653" Type="http://schemas.openxmlformats.org/officeDocument/2006/relationships/customXml" Target="../ink/ink3416.xml"/><Relationship Id="rId1860" Type="http://schemas.openxmlformats.org/officeDocument/2006/relationships/customXml" Target="../ink/ink3520.xml"/><Relationship Id="rId2704" Type="http://schemas.openxmlformats.org/officeDocument/2006/relationships/customXml" Target="../ink/ink3944.xml"/><Relationship Id="rId2911" Type="http://schemas.openxmlformats.org/officeDocument/2006/relationships/image" Target="../media/image3985.png"/><Relationship Id="rId1306" Type="http://schemas.openxmlformats.org/officeDocument/2006/relationships/image" Target="../media/image3188.png"/><Relationship Id="rId1513" Type="http://schemas.openxmlformats.org/officeDocument/2006/relationships/customXml" Target="../ink/ink3345.xml"/><Relationship Id="rId1720" Type="http://schemas.openxmlformats.org/officeDocument/2006/relationships/customXml" Target="../ink/ink3450.xml"/><Relationship Id="rId12" Type="http://schemas.openxmlformats.org/officeDocument/2006/relationships/customXml" Target="../ink/ink2585.xml"/><Relationship Id="rId3478" Type="http://schemas.openxmlformats.org/officeDocument/2006/relationships/customXml" Target="../ink/ink4331.xml"/><Relationship Id="rId3685" Type="http://schemas.openxmlformats.org/officeDocument/2006/relationships/image" Target="../media/image4369.png"/><Relationship Id="rId3892" Type="http://schemas.openxmlformats.org/officeDocument/2006/relationships/customXml" Target="../ink/ink4547.xml"/><Relationship Id="rId4529" Type="http://schemas.openxmlformats.org/officeDocument/2006/relationships/image" Target="../media/image4781.png"/><Relationship Id="rId399" Type="http://schemas.openxmlformats.org/officeDocument/2006/relationships/customXml" Target="../ink/ink2779.xml"/><Relationship Id="rId2287" Type="http://schemas.openxmlformats.org/officeDocument/2006/relationships/image" Target="../media/image3675.png"/><Relationship Id="rId2494" Type="http://schemas.openxmlformats.org/officeDocument/2006/relationships/image" Target="../media/image3777.png"/><Relationship Id="rId3338" Type="http://schemas.openxmlformats.org/officeDocument/2006/relationships/customXml" Target="../ink/ink4261.xml"/><Relationship Id="rId3545" Type="http://schemas.openxmlformats.org/officeDocument/2006/relationships/image" Target="../media/image4302.png"/><Relationship Id="rId3752" Type="http://schemas.openxmlformats.org/officeDocument/2006/relationships/image" Target="../media/image4401.png"/><Relationship Id="rId259" Type="http://schemas.openxmlformats.org/officeDocument/2006/relationships/customXml" Target="../ink/ink2709.xml"/><Relationship Id="rId466" Type="http://schemas.openxmlformats.org/officeDocument/2006/relationships/image" Target="../media/image2775.png"/><Relationship Id="rId673" Type="http://schemas.openxmlformats.org/officeDocument/2006/relationships/customXml" Target="../ink/ink2918.xml"/><Relationship Id="rId880" Type="http://schemas.openxmlformats.org/officeDocument/2006/relationships/customXml" Target="../ink/ink3022.xml"/><Relationship Id="rId1096" Type="http://schemas.openxmlformats.org/officeDocument/2006/relationships/customXml" Target="../ink/ink3132.xml"/><Relationship Id="rId2147" Type="http://schemas.openxmlformats.org/officeDocument/2006/relationships/image" Target="../media/image3605.png"/><Relationship Id="rId2354" Type="http://schemas.openxmlformats.org/officeDocument/2006/relationships/image" Target="../media/image3708.png"/><Relationship Id="rId2561" Type="http://schemas.openxmlformats.org/officeDocument/2006/relationships/customXml" Target="../ink/ink3872.xml"/><Relationship Id="rId3405" Type="http://schemas.openxmlformats.org/officeDocument/2006/relationships/image" Target="../media/image4232.png"/><Relationship Id="rId119" Type="http://schemas.openxmlformats.org/officeDocument/2006/relationships/customXml" Target="../ink/ink2639.xml"/><Relationship Id="rId326" Type="http://schemas.openxmlformats.org/officeDocument/2006/relationships/image" Target="../media/image2705.png"/><Relationship Id="rId533" Type="http://schemas.openxmlformats.org/officeDocument/2006/relationships/customXml" Target="../ink/ink2847.xml"/><Relationship Id="rId1163" Type="http://schemas.openxmlformats.org/officeDocument/2006/relationships/image" Target="../media/image3118.png"/><Relationship Id="rId1370" Type="http://schemas.openxmlformats.org/officeDocument/2006/relationships/image" Target="../media/image3219.png"/><Relationship Id="rId2007" Type="http://schemas.openxmlformats.org/officeDocument/2006/relationships/image" Target="../media/image3535.png"/><Relationship Id="rId2214" Type="http://schemas.openxmlformats.org/officeDocument/2006/relationships/customXml" Target="../ink/ink3697.xml"/><Relationship Id="rId3612" Type="http://schemas.openxmlformats.org/officeDocument/2006/relationships/image" Target="../media/image4333.png"/><Relationship Id="rId740" Type="http://schemas.openxmlformats.org/officeDocument/2006/relationships/image" Target="../media/image2910.png"/><Relationship Id="rId1023" Type="http://schemas.openxmlformats.org/officeDocument/2006/relationships/image" Target="../media/image3050.png"/><Relationship Id="rId2421" Type="http://schemas.openxmlformats.org/officeDocument/2006/relationships/image" Target="../media/image3741.png"/><Relationship Id="rId4179" Type="http://schemas.openxmlformats.org/officeDocument/2006/relationships/customXml" Target="../ink/ink4692.xml"/><Relationship Id="rId600" Type="http://schemas.openxmlformats.org/officeDocument/2006/relationships/customXml" Target="../ink/ink2881.xml"/><Relationship Id="rId1230" Type="http://schemas.openxmlformats.org/officeDocument/2006/relationships/image" Target="../media/image3151.png"/><Relationship Id="rId4386" Type="http://schemas.openxmlformats.org/officeDocument/2006/relationships/customXml" Target="../ink/ink4797.xml"/><Relationship Id="rId4593" Type="http://schemas.openxmlformats.org/officeDocument/2006/relationships/image" Target="../media/image4813.png"/><Relationship Id="rId3195" Type="http://schemas.openxmlformats.org/officeDocument/2006/relationships/image" Target="../media/image4127.png"/><Relationship Id="rId4039" Type="http://schemas.openxmlformats.org/officeDocument/2006/relationships/customXml" Target="../ink/ink4621.xml"/><Relationship Id="rId4246" Type="http://schemas.openxmlformats.org/officeDocument/2006/relationships/customXml" Target="../ink/ink4726.xml"/><Relationship Id="rId4453" Type="http://schemas.openxmlformats.org/officeDocument/2006/relationships/image" Target="../media/image4744.png"/><Relationship Id="rId3055" Type="http://schemas.openxmlformats.org/officeDocument/2006/relationships/image" Target="../media/image4057.png"/><Relationship Id="rId3262" Type="http://schemas.openxmlformats.org/officeDocument/2006/relationships/customXml" Target="../ink/ink4223.xml"/><Relationship Id="rId4106" Type="http://schemas.openxmlformats.org/officeDocument/2006/relationships/image" Target="../media/image4573.png"/><Relationship Id="rId4313" Type="http://schemas.openxmlformats.org/officeDocument/2006/relationships/image" Target="../media/image4674.png"/><Relationship Id="rId4520" Type="http://schemas.openxmlformats.org/officeDocument/2006/relationships/customXml" Target="../ink/ink4865.xml"/><Relationship Id="rId183" Type="http://schemas.openxmlformats.org/officeDocument/2006/relationships/customXml" Target="../ink/ink2671.xml"/><Relationship Id="rId390" Type="http://schemas.openxmlformats.org/officeDocument/2006/relationships/image" Target="../media/image2737.png"/><Relationship Id="rId1907" Type="http://schemas.openxmlformats.org/officeDocument/2006/relationships/image" Target="../media/image3485.png"/><Relationship Id="rId2071" Type="http://schemas.openxmlformats.org/officeDocument/2006/relationships/image" Target="../media/image3567.png"/><Relationship Id="rId3122" Type="http://schemas.openxmlformats.org/officeDocument/2006/relationships/customXml" Target="../ink/ink4153.xml"/><Relationship Id="rId250" Type="http://schemas.openxmlformats.org/officeDocument/2006/relationships/image" Target="../media/image2667.png"/><Relationship Id="rId110" Type="http://schemas.openxmlformats.org/officeDocument/2006/relationships/image" Target="../media/image2597.png"/><Relationship Id="rId2888" Type="http://schemas.openxmlformats.org/officeDocument/2006/relationships/customXml" Target="../ink/ink4036.xml"/><Relationship Id="rId3939" Type="http://schemas.openxmlformats.org/officeDocument/2006/relationships/image" Target="../media/image4490.png"/><Relationship Id="rId1697" Type="http://schemas.openxmlformats.org/officeDocument/2006/relationships/customXml" Target="../ink/ink3438.xml"/><Relationship Id="rId2748" Type="http://schemas.openxmlformats.org/officeDocument/2006/relationships/customXml" Target="../ink/ink3966.xml"/><Relationship Id="rId2955" Type="http://schemas.openxmlformats.org/officeDocument/2006/relationships/image" Target="../media/image4007.png"/><Relationship Id="rId927" Type="http://schemas.openxmlformats.org/officeDocument/2006/relationships/customXml" Target="../ink/ink3046.xml"/><Relationship Id="rId1557" Type="http://schemas.openxmlformats.org/officeDocument/2006/relationships/image" Target="../media/image3311.png"/><Relationship Id="rId1764" Type="http://schemas.openxmlformats.org/officeDocument/2006/relationships/customXml" Target="../ink/ink3472.xml"/><Relationship Id="rId1971" Type="http://schemas.openxmlformats.org/officeDocument/2006/relationships/image" Target="../media/image3517.png"/><Relationship Id="rId2608" Type="http://schemas.openxmlformats.org/officeDocument/2006/relationships/customXml" Target="../ink/ink3896.xml"/><Relationship Id="rId2815" Type="http://schemas.openxmlformats.org/officeDocument/2006/relationships/image" Target="../media/image3937.png"/><Relationship Id="rId4170" Type="http://schemas.openxmlformats.org/officeDocument/2006/relationships/image" Target="../media/image4604.png"/><Relationship Id="rId56" Type="http://schemas.openxmlformats.org/officeDocument/2006/relationships/image" Target="../media/image2570.png"/><Relationship Id="rId1417" Type="http://schemas.openxmlformats.org/officeDocument/2006/relationships/image" Target="../media/image3242.png"/><Relationship Id="rId1624" Type="http://schemas.openxmlformats.org/officeDocument/2006/relationships/image" Target="../media/image3344.png"/><Relationship Id="rId1831" Type="http://schemas.openxmlformats.org/officeDocument/2006/relationships/image" Target="../media/image3447.png"/><Relationship Id="rId4030" Type="http://schemas.openxmlformats.org/officeDocument/2006/relationships/image" Target="../media/image4535.png"/><Relationship Id="rId3589" Type="http://schemas.openxmlformats.org/officeDocument/2006/relationships/image" Target="../media/image4323.png"/><Relationship Id="rId3796" Type="http://schemas.openxmlformats.org/officeDocument/2006/relationships/image" Target="../media/image4421.png"/><Relationship Id="rId2398" Type="http://schemas.openxmlformats.org/officeDocument/2006/relationships/customXml" Target="../ink/ink3790.xml"/><Relationship Id="rId3449" Type="http://schemas.openxmlformats.org/officeDocument/2006/relationships/image" Target="../media/image4254.png"/><Relationship Id="rId577" Type="http://schemas.openxmlformats.org/officeDocument/2006/relationships/image" Target="../media/image2829.png"/><Relationship Id="rId2258" Type="http://schemas.openxmlformats.org/officeDocument/2006/relationships/customXml" Target="../ink/ink3719.xml"/><Relationship Id="rId3656" Type="http://schemas.openxmlformats.org/officeDocument/2006/relationships/customXml" Target="../ink/ink4423.xml"/><Relationship Id="rId3863" Type="http://schemas.openxmlformats.org/officeDocument/2006/relationships/image" Target="../media/image4453.png"/><Relationship Id="rId784" Type="http://schemas.openxmlformats.org/officeDocument/2006/relationships/customXml" Target="../ink/ink2974.xml"/><Relationship Id="rId991" Type="http://schemas.openxmlformats.org/officeDocument/2006/relationships/image" Target="../media/image3034.png"/><Relationship Id="rId1067" Type="http://schemas.openxmlformats.org/officeDocument/2006/relationships/customXml" Target="../ink/ink3117.xml"/><Relationship Id="rId2465" Type="http://schemas.openxmlformats.org/officeDocument/2006/relationships/image" Target="../media/image3763.png"/><Relationship Id="rId2672" Type="http://schemas.openxmlformats.org/officeDocument/2006/relationships/customXml" Target="../ink/ink3928.xml"/><Relationship Id="rId3309" Type="http://schemas.openxmlformats.org/officeDocument/2006/relationships/image" Target="../media/image4184.png"/><Relationship Id="rId3516" Type="http://schemas.openxmlformats.org/officeDocument/2006/relationships/customXml" Target="../ink/ink4350.xml"/><Relationship Id="rId3723" Type="http://schemas.openxmlformats.org/officeDocument/2006/relationships/image" Target="../media/image4387.png"/><Relationship Id="rId3930" Type="http://schemas.openxmlformats.org/officeDocument/2006/relationships/customXml" Target="../ink/ink4566.xml"/><Relationship Id="rId437" Type="http://schemas.openxmlformats.org/officeDocument/2006/relationships/customXml" Target="../ink/ink2798.xml"/><Relationship Id="rId644" Type="http://schemas.openxmlformats.org/officeDocument/2006/relationships/image" Target="../media/image2862.png"/><Relationship Id="rId851" Type="http://schemas.openxmlformats.org/officeDocument/2006/relationships/image" Target="../media/image2965.png"/><Relationship Id="rId1274" Type="http://schemas.openxmlformats.org/officeDocument/2006/relationships/customXml" Target="../ink/ink3223.xml"/><Relationship Id="rId1481" Type="http://schemas.openxmlformats.org/officeDocument/2006/relationships/customXml" Target="../ink/ink3329.xml"/><Relationship Id="rId2118" Type="http://schemas.openxmlformats.org/officeDocument/2006/relationships/customXml" Target="../ink/ink3649.xml"/><Relationship Id="rId2325" Type="http://schemas.openxmlformats.org/officeDocument/2006/relationships/customXml" Target="../ink/ink3753.xml"/><Relationship Id="rId2532" Type="http://schemas.openxmlformats.org/officeDocument/2006/relationships/image" Target="../media/image3796.png"/><Relationship Id="rId504" Type="http://schemas.openxmlformats.org/officeDocument/2006/relationships/image" Target="../media/image2793.png"/><Relationship Id="rId711" Type="http://schemas.openxmlformats.org/officeDocument/2006/relationships/customXml" Target="../ink/ink2937.xml"/><Relationship Id="rId1134" Type="http://schemas.openxmlformats.org/officeDocument/2006/relationships/customXml" Target="../ink/ink3151.xml"/><Relationship Id="rId1341" Type="http://schemas.openxmlformats.org/officeDocument/2006/relationships/image" Target="../media/image3205.png"/><Relationship Id="rId4497" Type="http://schemas.openxmlformats.org/officeDocument/2006/relationships/customXml" Target="../ink/ink4853.xml"/><Relationship Id="rId1201" Type="http://schemas.openxmlformats.org/officeDocument/2006/relationships/image" Target="../media/image3137.png"/><Relationship Id="rId3099" Type="http://schemas.openxmlformats.org/officeDocument/2006/relationships/image" Target="../media/image4079.png"/><Relationship Id="rId4357" Type="http://schemas.openxmlformats.org/officeDocument/2006/relationships/image" Target="../media/image4696.png"/><Relationship Id="rId4564" Type="http://schemas.openxmlformats.org/officeDocument/2006/relationships/customXml" Target="../ink/ink4887.xml"/><Relationship Id="rId3166" Type="http://schemas.openxmlformats.org/officeDocument/2006/relationships/customXml" Target="../ink/ink4175.xml"/><Relationship Id="rId3373" Type="http://schemas.openxmlformats.org/officeDocument/2006/relationships/image" Target="../media/image4216.png"/><Relationship Id="rId3580" Type="http://schemas.openxmlformats.org/officeDocument/2006/relationships/customXml" Target="../ink/ink4383.xml"/><Relationship Id="rId4217" Type="http://schemas.openxmlformats.org/officeDocument/2006/relationships/image" Target="../media/image4627.png"/><Relationship Id="rId4424" Type="http://schemas.openxmlformats.org/officeDocument/2006/relationships/customXml" Target="../ink/ink4816.xml"/><Relationship Id="rId294" Type="http://schemas.openxmlformats.org/officeDocument/2006/relationships/image" Target="../media/image2689.png"/><Relationship Id="rId2182" Type="http://schemas.openxmlformats.org/officeDocument/2006/relationships/customXml" Target="../ink/ink3681.xml"/><Relationship Id="rId3026" Type="http://schemas.openxmlformats.org/officeDocument/2006/relationships/customXml" Target="../ink/ink4105.xml"/><Relationship Id="rId3233" Type="http://schemas.openxmlformats.org/officeDocument/2006/relationships/image" Target="../media/image4146.png"/><Relationship Id="rId154" Type="http://schemas.openxmlformats.org/officeDocument/2006/relationships/image" Target="../media/image2619.png"/><Relationship Id="rId361" Type="http://schemas.openxmlformats.org/officeDocument/2006/relationships/customXml" Target="../ink/ink2760.xml"/><Relationship Id="rId2042" Type="http://schemas.openxmlformats.org/officeDocument/2006/relationships/customXml" Target="../ink/ink3611.xml"/><Relationship Id="rId3440" Type="http://schemas.openxmlformats.org/officeDocument/2006/relationships/customXml" Target="../ink/ink4312.xml"/><Relationship Id="rId2999" Type="http://schemas.openxmlformats.org/officeDocument/2006/relationships/image" Target="../media/image4029.png"/><Relationship Id="rId3300" Type="http://schemas.openxmlformats.org/officeDocument/2006/relationships/customXml" Target="../ink/ink4242.xml"/><Relationship Id="rId221" Type="http://schemas.openxmlformats.org/officeDocument/2006/relationships/customXml" Target="../ink/ink2690.xml"/><Relationship Id="rId2859" Type="http://schemas.openxmlformats.org/officeDocument/2006/relationships/image" Target="../media/image3959.png"/><Relationship Id="rId1668" Type="http://schemas.openxmlformats.org/officeDocument/2006/relationships/image" Target="../media/image3366.png"/><Relationship Id="rId1875" Type="http://schemas.openxmlformats.org/officeDocument/2006/relationships/image" Target="../media/image3469.png"/><Relationship Id="rId2719" Type="http://schemas.openxmlformats.org/officeDocument/2006/relationships/image" Target="../media/image3889.png"/><Relationship Id="rId4074" Type="http://schemas.openxmlformats.org/officeDocument/2006/relationships/image" Target="../media/image4557.png"/><Relationship Id="rId4281" Type="http://schemas.openxmlformats.org/officeDocument/2006/relationships/customXml" Target="../ink/ink4744.xml"/><Relationship Id="rId1528" Type="http://schemas.openxmlformats.org/officeDocument/2006/relationships/image" Target="../media/image3297.png"/><Relationship Id="rId2926" Type="http://schemas.openxmlformats.org/officeDocument/2006/relationships/customXml" Target="../ink/ink4055.xml"/><Relationship Id="rId3090" Type="http://schemas.openxmlformats.org/officeDocument/2006/relationships/customXml" Target="../ink/ink4137.xml"/><Relationship Id="rId4141" Type="http://schemas.openxmlformats.org/officeDocument/2006/relationships/customXml" Target="../ink/ink4672.xml"/><Relationship Id="rId1735" Type="http://schemas.openxmlformats.org/officeDocument/2006/relationships/image" Target="../media/image3399.png"/><Relationship Id="rId1942" Type="http://schemas.openxmlformats.org/officeDocument/2006/relationships/customXml" Target="../ink/ink3561.xml"/><Relationship Id="rId4001" Type="http://schemas.openxmlformats.org/officeDocument/2006/relationships/image" Target="../media/image4521.png"/><Relationship Id="rId27" Type="http://schemas.openxmlformats.org/officeDocument/2006/relationships/image" Target="../media/image2556.png"/><Relationship Id="rId1802" Type="http://schemas.openxmlformats.org/officeDocument/2006/relationships/customXml" Target="../ink/ink3491.xml"/><Relationship Id="rId3767" Type="http://schemas.openxmlformats.org/officeDocument/2006/relationships/image" Target="../media/image4407.png"/><Relationship Id="rId3974" Type="http://schemas.openxmlformats.org/officeDocument/2006/relationships/customXml" Target="../ink/ink4588.xml"/><Relationship Id="rId688" Type="http://schemas.openxmlformats.org/officeDocument/2006/relationships/image" Target="../media/image2884.png"/><Relationship Id="rId895" Type="http://schemas.openxmlformats.org/officeDocument/2006/relationships/customXml" Target="../ink/ink3030.xml"/><Relationship Id="rId2369" Type="http://schemas.openxmlformats.org/officeDocument/2006/relationships/image" Target="../media/image3715.png"/><Relationship Id="rId2576" Type="http://schemas.openxmlformats.org/officeDocument/2006/relationships/image" Target="../media/image3818.png"/><Relationship Id="rId2783" Type="http://schemas.openxmlformats.org/officeDocument/2006/relationships/image" Target="../media/image3921.png"/><Relationship Id="rId2990" Type="http://schemas.openxmlformats.org/officeDocument/2006/relationships/customXml" Target="../ink/ink4087.xml"/><Relationship Id="rId3627" Type="http://schemas.openxmlformats.org/officeDocument/2006/relationships/image" Target="../media/image4340.png"/><Relationship Id="rId3834" Type="http://schemas.openxmlformats.org/officeDocument/2006/relationships/image" Target="../media/image4440.png"/><Relationship Id="rId548" Type="http://schemas.openxmlformats.org/officeDocument/2006/relationships/image" Target="../media/image2815.png"/><Relationship Id="rId755" Type="http://schemas.openxmlformats.org/officeDocument/2006/relationships/customXml" Target="../ink/ink2959.xml"/><Relationship Id="rId962" Type="http://schemas.openxmlformats.org/officeDocument/2006/relationships/customXml" Target="../ink/ink3064.xml"/><Relationship Id="rId1178" Type="http://schemas.openxmlformats.org/officeDocument/2006/relationships/customXml" Target="../ink/ink3174.xml"/><Relationship Id="rId1385" Type="http://schemas.openxmlformats.org/officeDocument/2006/relationships/image" Target="../media/image3226.png"/><Relationship Id="rId1592" Type="http://schemas.openxmlformats.org/officeDocument/2006/relationships/customXml" Target="../ink/ink3385.xml"/><Relationship Id="rId2229" Type="http://schemas.openxmlformats.org/officeDocument/2006/relationships/image" Target="../media/image3646.png"/><Relationship Id="rId2436" Type="http://schemas.openxmlformats.org/officeDocument/2006/relationships/customXml" Target="../ink/ink3809.xml"/><Relationship Id="rId2643" Type="http://schemas.openxmlformats.org/officeDocument/2006/relationships/image" Target="../media/image3851.png"/><Relationship Id="rId2850" Type="http://schemas.openxmlformats.org/officeDocument/2006/relationships/customXml" Target="../ink/ink4017.xml"/><Relationship Id="rId91" Type="http://schemas.openxmlformats.org/officeDocument/2006/relationships/customXml" Target="../ink/ink2625.xml"/><Relationship Id="rId408" Type="http://schemas.openxmlformats.org/officeDocument/2006/relationships/image" Target="../media/image2746.png"/><Relationship Id="rId615" Type="http://schemas.openxmlformats.org/officeDocument/2006/relationships/customXml" Target="../ink/ink2889.xml"/><Relationship Id="rId822" Type="http://schemas.openxmlformats.org/officeDocument/2006/relationships/customXml" Target="../ink/ink2993.xml"/><Relationship Id="rId1038" Type="http://schemas.openxmlformats.org/officeDocument/2006/relationships/image" Target="../media/image3057.png"/><Relationship Id="rId1245" Type="http://schemas.openxmlformats.org/officeDocument/2006/relationships/image" Target="../media/image3158.png"/><Relationship Id="rId1452" Type="http://schemas.openxmlformats.org/officeDocument/2006/relationships/customXml" Target="../ink/ink3314.xml"/><Relationship Id="rId2503" Type="http://schemas.openxmlformats.org/officeDocument/2006/relationships/customXml" Target="../ink/ink3843.xml"/><Relationship Id="rId3901" Type="http://schemas.openxmlformats.org/officeDocument/2006/relationships/image" Target="../media/image4471.png"/><Relationship Id="rId1105" Type="http://schemas.openxmlformats.org/officeDocument/2006/relationships/image" Target="../media/image3090.png"/><Relationship Id="rId1312" Type="http://schemas.openxmlformats.org/officeDocument/2006/relationships/image" Target="../media/image3191.png"/><Relationship Id="rId2710" Type="http://schemas.openxmlformats.org/officeDocument/2006/relationships/customXml" Target="../ink/ink3947.xml"/><Relationship Id="rId4468" Type="http://schemas.openxmlformats.org/officeDocument/2006/relationships/customXml" Target="../ink/ink4838.xml"/><Relationship Id="rId3277" Type="http://schemas.openxmlformats.org/officeDocument/2006/relationships/image" Target="../media/image4168.png"/><Relationship Id="rId198" Type="http://schemas.openxmlformats.org/officeDocument/2006/relationships/image" Target="../media/image2641.png"/><Relationship Id="rId2086" Type="http://schemas.openxmlformats.org/officeDocument/2006/relationships/customXml" Target="../ink/ink3633.xml"/><Relationship Id="rId3484" Type="http://schemas.openxmlformats.org/officeDocument/2006/relationships/customXml" Target="../ink/ink4334.xml"/><Relationship Id="rId3691" Type="http://schemas.openxmlformats.org/officeDocument/2006/relationships/image" Target="../media/image4372.png"/><Relationship Id="rId4328" Type="http://schemas.openxmlformats.org/officeDocument/2006/relationships/customXml" Target="../ink/ink4768.xml"/><Relationship Id="rId4535" Type="http://schemas.openxmlformats.org/officeDocument/2006/relationships/image" Target="../media/image4784.png"/><Relationship Id="rId2293" Type="http://schemas.openxmlformats.org/officeDocument/2006/relationships/image" Target="../media/image3678.png"/><Relationship Id="rId3137" Type="http://schemas.openxmlformats.org/officeDocument/2006/relationships/image" Target="../media/image4098.png"/><Relationship Id="rId3344" Type="http://schemas.openxmlformats.org/officeDocument/2006/relationships/customXml" Target="../ink/ink4264.xml"/><Relationship Id="rId3551" Type="http://schemas.openxmlformats.org/officeDocument/2006/relationships/image" Target="../media/image4305.png"/><Relationship Id="rId4602" Type="http://schemas.openxmlformats.org/officeDocument/2006/relationships/customXml" Target="../ink/ink4906.xml"/><Relationship Id="rId265" Type="http://schemas.openxmlformats.org/officeDocument/2006/relationships/customXml" Target="../ink/ink2712.xml"/><Relationship Id="rId472" Type="http://schemas.openxmlformats.org/officeDocument/2006/relationships/image" Target="../media/image2777.png"/><Relationship Id="rId2153" Type="http://schemas.openxmlformats.org/officeDocument/2006/relationships/image" Target="../media/image3608.png"/><Relationship Id="rId2360" Type="http://schemas.openxmlformats.org/officeDocument/2006/relationships/customXml" Target="../ink/ink3771.xml"/><Relationship Id="rId3204" Type="http://schemas.openxmlformats.org/officeDocument/2006/relationships/customXml" Target="../ink/ink4194.xml"/><Relationship Id="rId3411" Type="http://schemas.openxmlformats.org/officeDocument/2006/relationships/image" Target="../media/image4235.png"/><Relationship Id="rId125" Type="http://schemas.openxmlformats.org/officeDocument/2006/relationships/customXml" Target="../ink/ink2642.xml"/><Relationship Id="rId332" Type="http://schemas.openxmlformats.org/officeDocument/2006/relationships/image" Target="../media/image2708.png"/><Relationship Id="rId2013" Type="http://schemas.openxmlformats.org/officeDocument/2006/relationships/image" Target="../media/image3538.png"/><Relationship Id="rId2220" Type="http://schemas.openxmlformats.org/officeDocument/2006/relationships/customXml" Target="../ink/ink3700.xml"/><Relationship Id="rId4185" Type="http://schemas.openxmlformats.org/officeDocument/2006/relationships/customXml" Target="../ink/ink4695.xml"/><Relationship Id="rId4392" Type="http://schemas.openxmlformats.org/officeDocument/2006/relationships/customXml" Target="../ink/ink4800.xml"/><Relationship Id="rId1779" Type="http://schemas.openxmlformats.org/officeDocument/2006/relationships/image" Target="../media/image3421.png"/><Relationship Id="rId1986" Type="http://schemas.openxmlformats.org/officeDocument/2006/relationships/customXml" Target="../ink/ink3583.xml"/><Relationship Id="rId4045" Type="http://schemas.openxmlformats.org/officeDocument/2006/relationships/customXml" Target="../ink/ink4624.xml"/><Relationship Id="rId4252" Type="http://schemas.openxmlformats.org/officeDocument/2006/relationships/customXml" Target="../ink/ink4729.xml"/><Relationship Id="rId1639" Type="http://schemas.openxmlformats.org/officeDocument/2006/relationships/customXml" Target="../ink/ink3409.xml"/><Relationship Id="rId1846" Type="http://schemas.openxmlformats.org/officeDocument/2006/relationships/customXml" Target="../ink/ink3513.xml"/><Relationship Id="rId3061" Type="http://schemas.openxmlformats.org/officeDocument/2006/relationships/image" Target="../media/image4060.png"/><Relationship Id="rId1706" Type="http://schemas.openxmlformats.org/officeDocument/2006/relationships/customXml" Target="../ink/ink3443.xml"/><Relationship Id="rId1913" Type="http://schemas.openxmlformats.org/officeDocument/2006/relationships/image" Target="../media/image3488.png"/><Relationship Id="rId4112" Type="http://schemas.openxmlformats.org/officeDocument/2006/relationships/image" Target="../media/image4576.png"/><Relationship Id="rId3878" Type="http://schemas.openxmlformats.org/officeDocument/2006/relationships/customXml" Target="../ink/ink4539.xml"/><Relationship Id="rId799" Type="http://schemas.openxmlformats.org/officeDocument/2006/relationships/image" Target="../media/image2939.png"/><Relationship Id="rId2687" Type="http://schemas.openxmlformats.org/officeDocument/2006/relationships/image" Target="../media/image3873.png"/><Relationship Id="rId2894" Type="http://schemas.openxmlformats.org/officeDocument/2006/relationships/customXml" Target="../ink/ink4039.xml"/><Relationship Id="rId3738" Type="http://schemas.openxmlformats.org/officeDocument/2006/relationships/customXml" Target="../ink/ink4465.xml"/><Relationship Id="rId659" Type="http://schemas.openxmlformats.org/officeDocument/2006/relationships/customXml" Target="../ink/ink2911.xml"/><Relationship Id="rId866" Type="http://schemas.openxmlformats.org/officeDocument/2006/relationships/customXml" Target="../ink/ink3015.xml"/><Relationship Id="rId1289" Type="http://schemas.openxmlformats.org/officeDocument/2006/relationships/customXml" Target="../ink/ink3231.xml"/><Relationship Id="rId1496" Type="http://schemas.openxmlformats.org/officeDocument/2006/relationships/image" Target="../media/image3281.png"/><Relationship Id="rId2547" Type="http://schemas.openxmlformats.org/officeDocument/2006/relationships/customXml" Target="../ink/ink3865.xml"/><Relationship Id="rId3945" Type="http://schemas.openxmlformats.org/officeDocument/2006/relationships/image" Target="../media/image4493.png"/><Relationship Id="rId519" Type="http://schemas.openxmlformats.org/officeDocument/2006/relationships/customXml" Target="../ink/ink2840.xml"/><Relationship Id="rId1149" Type="http://schemas.openxmlformats.org/officeDocument/2006/relationships/image" Target="../media/image3112.png"/><Relationship Id="rId1356" Type="http://schemas.openxmlformats.org/officeDocument/2006/relationships/image" Target="../media/image3212.png"/><Relationship Id="rId2754" Type="http://schemas.openxmlformats.org/officeDocument/2006/relationships/customXml" Target="../ink/ink3969.xml"/><Relationship Id="rId2961" Type="http://schemas.openxmlformats.org/officeDocument/2006/relationships/image" Target="../media/image4010.png"/><Relationship Id="rId3805" Type="http://schemas.openxmlformats.org/officeDocument/2006/relationships/customXml" Target="../ink/ink4501.xml"/><Relationship Id="rId726" Type="http://schemas.openxmlformats.org/officeDocument/2006/relationships/image" Target="../media/image2903.png"/><Relationship Id="rId933" Type="http://schemas.openxmlformats.org/officeDocument/2006/relationships/customXml" Target="../ink/ink3049.xml"/><Relationship Id="rId1009" Type="http://schemas.openxmlformats.org/officeDocument/2006/relationships/image" Target="../media/image3043.png"/><Relationship Id="rId1563" Type="http://schemas.openxmlformats.org/officeDocument/2006/relationships/image" Target="../media/image3314.png"/><Relationship Id="rId1770" Type="http://schemas.openxmlformats.org/officeDocument/2006/relationships/customXml" Target="../ink/ink3475.xml"/><Relationship Id="rId2407" Type="http://schemas.openxmlformats.org/officeDocument/2006/relationships/image" Target="../media/image3734.png"/><Relationship Id="rId2614" Type="http://schemas.openxmlformats.org/officeDocument/2006/relationships/customXml" Target="../ink/ink3899.xml"/><Relationship Id="rId2821" Type="http://schemas.openxmlformats.org/officeDocument/2006/relationships/image" Target="../media/image3940.png"/><Relationship Id="rId62" Type="http://schemas.openxmlformats.org/officeDocument/2006/relationships/image" Target="../media/image2573.png"/><Relationship Id="rId1216" Type="http://schemas.openxmlformats.org/officeDocument/2006/relationships/image" Target="../media/image3144.png"/><Relationship Id="rId1423" Type="http://schemas.openxmlformats.org/officeDocument/2006/relationships/image" Target="../media/image3245.png"/><Relationship Id="rId1630" Type="http://schemas.openxmlformats.org/officeDocument/2006/relationships/image" Target="../media/image3347.png"/><Relationship Id="rId4579" Type="http://schemas.openxmlformats.org/officeDocument/2006/relationships/image" Target="../media/image4806.png"/><Relationship Id="rId3388" Type="http://schemas.openxmlformats.org/officeDocument/2006/relationships/customXml" Target="../ink/ink4286.xml"/><Relationship Id="rId3595" Type="http://schemas.openxmlformats.org/officeDocument/2006/relationships/customXml" Target="../ink/ink4391.xml"/><Relationship Id="rId4439" Type="http://schemas.openxmlformats.org/officeDocument/2006/relationships/image" Target="../media/image4737.png"/><Relationship Id="rId2197" Type="http://schemas.openxmlformats.org/officeDocument/2006/relationships/image" Target="../media/image3630.png"/><Relationship Id="rId3248" Type="http://schemas.openxmlformats.org/officeDocument/2006/relationships/customXml" Target="../ink/ink4216.xml"/><Relationship Id="rId3455" Type="http://schemas.openxmlformats.org/officeDocument/2006/relationships/image" Target="../media/image4257.png"/><Relationship Id="rId3662" Type="http://schemas.openxmlformats.org/officeDocument/2006/relationships/customXml" Target="../ink/ink4426.xml"/><Relationship Id="rId4506" Type="http://schemas.openxmlformats.org/officeDocument/2006/relationships/image" Target="../media/image4770.png"/><Relationship Id="rId169" Type="http://schemas.openxmlformats.org/officeDocument/2006/relationships/customXml" Target="../ink/ink2664.xml"/><Relationship Id="rId376" Type="http://schemas.openxmlformats.org/officeDocument/2006/relationships/image" Target="../media/image2730.png"/><Relationship Id="rId583" Type="http://schemas.openxmlformats.org/officeDocument/2006/relationships/image" Target="../media/image2832.png"/><Relationship Id="rId790" Type="http://schemas.openxmlformats.org/officeDocument/2006/relationships/customXml" Target="../ink/ink2977.xml"/><Relationship Id="rId2057" Type="http://schemas.openxmlformats.org/officeDocument/2006/relationships/image" Target="../media/image3560.png"/><Relationship Id="rId2264" Type="http://schemas.openxmlformats.org/officeDocument/2006/relationships/customXml" Target="../ink/ink3722.xml"/><Relationship Id="rId2471" Type="http://schemas.openxmlformats.org/officeDocument/2006/relationships/image" Target="../media/image3766.png"/><Relationship Id="rId3108" Type="http://schemas.openxmlformats.org/officeDocument/2006/relationships/customXml" Target="../ink/ink4146.xml"/><Relationship Id="rId3315" Type="http://schemas.openxmlformats.org/officeDocument/2006/relationships/image" Target="../media/image4187.png"/><Relationship Id="rId3522" Type="http://schemas.openxmlformats.org/officeDocument/2006/relationships/customXml" Target="../ink/ink4353.xml"/><Relationship Id="rId236" Type="http://schemas.openxmlformats.org/officeDocument/2006/relationships/image" Target="../media/image2660.png"/><Relationship Id="rId443" Type="http://schemas.openxmlformats.org/officeDocument/2006/relationships/customXml" Target="../ink/ink2801.xml"/><Relationship Id="rId650" Type="http://schemas.openxmlformats.org/officeDocument/2006/relationships/image" Target="../media/image2865.png"/><Relationship Id="rId1073" Type="http://schemas.openxmlformats.org/officeDocument/2006/relationships/image" Target="../media/image3074.png"/><Relationship Id="rId1280" Type="http://schemas.openxmlformats.org/officeDocument/2006/relationships/customXml" Target="../ink/ink3226.xml"/><Relationship Id="rId2124" Type="http://schemas.openxmlformats.org/officeDocument/2006/relationships/customXml" Target="../ink/ink3652.xml"/><Relationship Id="rId2331" Type="http://schemas.openxmlformats.org/officeDocument/2006/relationships/customXml" Target="../ink/ink3756.xml"/><Relationship Id="rId303" Type="http://schemas.openxmlformats.org/officeDocument/2006/relationships/customXml" Target="../ink/ink2731.xml"/><Relationship Id="rId1140" Type="http://schemas.openxmlformats.org/officeDocument/2006/relationships/customXml" Target="../ink/ink3154.xml"/><Relationship Id="rId4089" Type="http://schemas.openxmlformats.org/officeDocument/2006/relationships/customXml" Target="../ink/ink4646.xml"/><Relationship Id="rId4296" Type="http://schemas.openxmlformats.org/officeDocument/2006/relationships/customXml" Target="../ink/ink4752.xml"/><Relationship Id="rId510" Type="http://schemas.openxmlformats.org/officeDocument/2006/relationships/image" Target="../media/image2796.png"/><Relationship Id="rId1000" Type="http://schemas.openxmlformats.org/officeDocument/2006/relationships/customXml" Target="../ink/ink3083.xml"/><Relationship Id="rId1957" Type="http://schemas.openxmlformats.org/officeDocument/2006/relationships/image" Target="../media/image3510.png"/><Relationship Id="rId4156" Type="http://schemas.openxmlformats.org/officeDocument/2006/relationships/customXml" Target="../ink/ink4680.xml"/><Relationship Id="rId4363" Type="http://schemas.openxmlformats.org/officeDocument/2006/relationships/image" Target="../media/image4699.png"/><Relationship Id="rId4570" Type="http://schemas.openxmlformats.org/officeDocument/2006/relationships/customXml" Target="../ink/ink4890.xml"/><Relationship Id="rId1817" Type="http://schemas.openxmlformats.org/officeDocument/2006/relationships/image" Target="../media/image3440.png"/><Relationship Id="rId3172" Type="http://schemas.openxmlformats.org/officeDocument/2006/relationships/customXml" Target="../ink/ink4178.xml"/><Relationship Id="rId4016" Type="http://schemas.openxmlformats.org/officeDocument/2006/relationships/customXml" Target="../ink/ink4609.xml"/><Relationship Id="rId4223" Type="http://schemas.openxmlformats.org/officeDocument/2006/relationships/image" Target="../media/image4630.png"/><Relationship Id="rId4430" Type="http://schemas.openxmlformats.org/officeDocument/2006/relationships/customXml" Target="../ink/ink4819.xml"/><Relationship Id="rId3032" Type="http://schemas.openxmlformats.org/officeDocument/2006/relationships/customXml" Target="../ink/ink4108.xml"/><Relationship Id="rId160" Type="http://schemas.openxmlformats.org/officeDocument/2006/relationships/image" Target="../media/image2622.png"/><Relationship Id="rId3989" Type="http://schemas.openxmlformats.org/officeDocument/2006/relationships/image" Target="../media/image4515.png"/><Relationship Id="rId2798" Type="http://schemas.openxmlformats.org/officeDocument/2006/relationships/customXml" Target="../ink/ink3991.xml"/><Relationship Id="rId3849" Type="http://schemas.openxmlformats.org/officeDocument/2006/relationships/image" Target="../media/image4447.png"/><Relationship Id="rId977" Type="http://schemas.openxmlformats.org/officeDocument/2006/relationships/image" Target="../media/image3027.png"/><Relationship Id="rId2658" Type="http://schemas.openxmlformats.org/officeDocument/2006/relationships/customXml" Target="../ink/ink3921.xml"/><Relationship Id="rId2865" Type="http://schemas.openxmlformats.org/officeDocument/2006/relationships/image" Target="../media/image3962.png"/><Relationship Id="rId3709" Type="http://schemas.openxmlformats.org/officeDocument/2006/relationships/customXml" Target="../ink/ink4450.xml"/><Relationship Id="rId3916" Type="http://schemas.openxmlformats.org/officeDocument/2006/relationships/customXml" Target="../ink/ink4559.xml"/><Relationship Id="rId4080" Type="http://schemas.openxmlformats.org/officeDocument/2006/relationships/image" Target="../media/image4560.png"/><Relationship Id="rId837" Type="http://schemas.openxmlformats.org/officeDocument/2006/relationships/image" Target="../media/image2958.png"/><Relationship Id="rId1467" Type="http://schemas.openxmlformats.org/officeDocument/2006/relationships/image" Target="../media/image3267.png"/><Relationship Id="rId1674" Type="http://schemas.openxmlformats.org/officeDocument/2006/relationships/image" Target="../media/image3369.png"/><Relationship Id="rId1881" Type="http://schemas.openxmlformats.org/officeDocument/2006/relationships/image" Target="../media/image3472.png"/><Relationship Id="rId2518" Type="http://schemas.openxmlformats.org/officeDocument/2006/relationships/image" Target="../media/image3789.png"/><Relationship Id="rId2725" Type="http://schemas.openxmlformats.org/officeDocument/2006/relationships/image" Target="../media/image3892.png"/><Relationship Id="rId2932" Type="http://schemas.openxmlformats.org/officeDocument/2006/relationships/customXml" Target="../ink/ink4058.xml"/><Relationship Id="rId904" Type="http://schemas.openxmlformats.org/officeDocument/2006/relationships/image" Target="../media/image2991.png"/><Relationship Id="rId1327" Type="http://schemas.openxmlformats.org/officeDocument/2006/relationships/customXml" Target="../ink/ink3250.xml"/><Relationship Id="rId1534" Type="http://schemas.openxmlformats.org/officeDocument/2006/relationships/customXml" Target="../ink/ink3356.xml"/><Relationship Id="rId1741" Type="http://schemas.openxmlformats.org/officeDocument/2006/relationships/image" Target="../media/image3402.png"/><Relationship Id="rId33" Type="http://schemas.openxmlformats.org/officeDocument/2006/relationships/image" Target="../media/image2559.png"/><Relationship Id="rId1601" Type="http://schemas.openxmlformats.org/officeDocument/2006/relationships/image" Target="../media/image3333.png"/><Relationship Id="rId3499" Type="http://schemas.openxmlformats.org/officeDocument/2006/relationships/image" Target="../media/image4279.png"/><Relationship Id="rId3359" Type="http://schemas.openxmlformats.org/officeDocument/2006/relationships/image" Target="../media/image4209.png"/><Relationship Id="rId3566" Type="http://schemas.openxmlformats.org/officeDocument/2006/relationships/customXml" Target="../ink/ink4376.xml"/><Relationship Id="rId487" Type="http://schemas.openxmlformats.org/officeDocument/2006/relationships/customXml" Target="../ink/ink2824.xml"/><Relationship Id="rId694" Type="http://schemas.openxmlformats.org/officeDocument/2006/relationships/image" Target="../media/image2887.png"/><Relationship Id="rId2168" Type="http://schemas.openxmlformats.org/officeDocument/2006/relationships/customXml" Target="../ink/ink3674.xml"/><Relationship Id="rId2375" Type="http://schemas.openxmlformats.org/officeDocument/2006/relationships/image" Target="../media/image3718.png"/><Relationship Id="rId3219" Type="http://schemas.openxmlformats.org/officeDocument/2006/relationships/image" Target="../media/image4139.png"/><Relationship Id="rId3773" Type="http://schemas.openxmlformats.org/officeDocument/2006/relationships/customXml" Target="../ink/ink4485.xml"/><Relationship Id="rId3980" Type="http://schemas.openxmlformats.org/officeDocument/2006/relationships/customXml" Target="../ink/ink4591.xml"/><Relationship Id="rId4617" Type="http://schemas.openxmlformats.org/officeDocument/2006/relationships/customXml" Target="../ink/ink4914.xml"/><Relationship Id="rId347" Type="http://schemas.openxmlformats.org/officeDocument/2006/relationships/customXml" Target="../ink/ink2753.xml"/><Relationship Id="rId1184" Type="http://schemas.openxmlformats.org/officeDocument/2006/relationships/customXml" Target="../ink/ink3177.xml"/><Relationship Id="rId2028" Type="http://schemas.openxmlformats.org/officeDocument/2006/relationships/customXml" Target="../ink/ink3604.xml"/><Relationship Id="rId2582" Type="http://schemas.openxmlformats.org/officeDocument/2006/relationships/image" Target="../media/image3821.png"/><Relationship Id="rId3426" Type="http://schemas.openxmlformats.org/officeDocument/2006/relationships/customXml" Target="../ink/ink4305.xml"/><Relationship Id="rId3633" Type="http://schemas.openxmlformats.org/officeDocument/2006/relationships/image" Target="../media/image4343.png"/><Relationship Id="rId3840" Type="http://schemas.openxmlformats.org/officeDocument/2006/relationships/customXml" Target="../ink/ink4519.xml"/><Relationship Id="rId554" Type="http://schemas.openxmlformats.org/officeDocument/2006/relationships/image" Target="../media/image2818.png"/><Relationship Id="rId761" Type="http://schemas.openxmlformats.org/officeDocument/2006/relationships/customXml" Target="../ink/ink2962.xml"/><Relationship Id="rId1391" Type="http://schemas.openxmlformats.org/officeDocument/2006/relationships/image" Target="../media/image3229.png"/><Relationship Id="rId2235" Type="http://schemas.openxmlformats.org/officeDocument/2006/relationships/image" Target="../media/image3649.png"/><Relationship Id="rId2442" Type="http://schemas.openxmlformats.org/officeDocument/2006/relationships/customXml" Target="../ink/ink3812.xml"/><Relationship Id="rId3700" Type="http://schemas.openxmlformats.org/officeDocument/2006/relationships/customXml" Target="../ink/ink4445.xml"/><Relationship Id="rId207" Type="http://schemas.openxmlformats.org/officeDocument/2006/relationships/customXml" Target="../ink/ink2683.xml"/><Relationship Id="rId414" Type="http://schemas.openxmlformats.org/officeDocument/2006/relationships/image" Target="../media/image2749.png"/><Relationship Id="rId621" Type="http://schemas.openxmlformats.org/officeDocument/2006/relationships/customXml" Target="../ink/ink2892.xml"/><Relationship Id="rId1044" Type="http://schemas.openxmlformats.org/officeDocument/2006/relationships/image" Target="../media/image3060.png"/><Relationship Id="rId1251" Type="http://schemas.openxmlformats.org/officeDocument/2006/relationships/image" Target="../media/image3161.png"/><Relationship Id="rId2302" Type="http://schemas.openxmlformats.org/officeDocument/2006/relationships/image" Target="../media/image3682.png"/><Relationship Id="rId1111" Type="http://schemas.openxmlformats.org/officeDocument/2006/relationships/image" Target="../media/image3093.png"/><Relationship Id="rId4267" Type="http://schemas.openxmlformats.org/officeDocument/2006/relationships/customXml" Target="../ink/ink4737.xml"/><Relationship Id="rId4474" Type="http://schemas.openxmlformats.org/officeDocument/2006/relationships/image" Target="../media/image4754.png"/><Relationship Id="rId3076" Type="http://schemas.openxmlformats.org/officeDocument/2006/relationships/customXml" Target="../ink/ink4130.xml"/><Relationship Id="rId3283" Type="http://schemas.openxmlformats.org/officeDocument/2006/relationships/image" Target="../media/image4171.png"/><Relationship Id="rId3490" Type="http://schemas.openxmlformats.org/officeDocument/2006/relationships/customXml" Target="../ink/ink4337.xml"/><Relationship Id="rId4127" Type="http://schemas.openxmlformats.org/officeDocument/2006/relationships/customXml" Target="../ink/ink4665.xml"/><Relationship Id="rId4334" Type="http://schemas.openxmlformats.org/officeDocument/2006/relationships/customXml" Target="../ink/ink4771.xml"/><Relationship Id="rId4541" Type="http://schemas.openxmlformats.org/officeDocument/2006/relationships/image" Target="../media/image4787.png"/><Relationship Id="rId1928" Type="http://schemas.openxmlformats.org/officeDocument/2006/relationships/customXml" Target="../ink/ink3554.xml"/><Relationship Id="rId2092" Type="http://schemas.openxmlformats.org/officeDocument/2006/relationships/customXml" Target="../ink/ink3636.xml"/><Relationship Id="rId3143" Type="http://schemas.openxmlformats.org/officeDocument/2006/relationships/image" Target="../media/image4101.png"/><Relationship Id="rId3350" Type="http://schemas.openxmlformats.org/officeDocument/2006/relationships/customXml" Target="../ink/ink4267.xml"/><Relationship Id="rId271" Type="http://schemas.openxmlformats.org/officeDocument/2006/relationships/customXml" Target="../ink/ink2715.xml"/><Relationship Id="rId3003" Type="http://schemas.openxmlformats.org/officeDocument/2006/relationships/image" Target="../media/image4031.png"/><Relationship Id="rId4401" Type="http://schemas.openxmlformats.org/officeDocument/2006/relationships/image" Target="../media/image4718.png"/><Relationship Id="rId131" Type="http://schemas.openxmlformats.org/officeDocument/2006/relationships/customXml" Target="../ink/ink2645.xml"/><Relationship Id="rId3210" Type="http://schemas.openxmlformats.org/officeDocument/2006/relationships/customXml" Target="../ink/ink4197.xml"/><Relationship Id="rId2769" Type="http://schemas.openxmlformats.org/officeDocument/2006/relationships/image" Target="../media/image3914.png"/><Relationship Id="rId2976" Type="http://schemas.openxmlformats.org/officeDocument/2006/relationships/customXml" Target="../ink/ink4080.xml"/><Relationship Id="rId948" Type="http://schemas.openxmlformats.org/officeDocument/2006/relationships/image" Target="../media/image3013.png"/><Relationship Id="rId1578" Type="http://schemas.openxmlformats.org/officeDocument/2006/relationships/customXml" Target="../ink/ink3378.xml"/><Relationship Id="rId1785" Type="http://schemas.openxmlformats.org/officeDocument/2006/relationships/image" Target="../media/image3424.png"/><Relationship Id="rId1992" Type="http://schemas.openxmlformats.org/officeDocument/2006/relationships/customXml" Target="../ink/ink3586.xml"/><Relationship Id="rId2629" Type="http://schemas.openxmlformats.org/officeDocument/2006/relationships/image" Target="../media/image3844.png"/><Relationship Id="rId2836" Type="http://schemas.openxmlformats.org/officeDocument/2006/relationships/customXml" Target="../ink/ink4010.xml"/><Relationship Id="rId4191" Type="http://schemas.openxmlformats.org/officeDocument/2006/relationships/customXml" Target="../ink/ink4698.xml"/><Relationship Id="rId77" Type="http://schemas.openxmlformats.org/officeDocument/2006/relationships/customXml" Target="../ink/ink2618.xml"/><Relationship Id="rId808" Type="http://schemas.openxmlformats.org/officeDocument/2006/relationships/customXml" Target="../ink/ink2986.xml"/><Relationship Id="rId1438" Type="http://schemas.openxmlformats.org/officeDocument/2006/relationships/customXml" Target="../ink/ink3307.xml"/><Relationship Id="rId1645" Type="http://schemas.openxmlformats.org/officeDocument/2006/relationships/customXml" Target="../ink/ink3412.xml"/><Relationship Id="rId4051" Type="http://schemas.openxmlformats.org/officeDocument/2006/relationships/customXml" Target="../ink/ink4627.xml"/><Relationship Id="rId1852" Type="http://schemas.openxmlformats.org/officeDocument/2006/relationships/customXml" Target="../ink/ink3516.xml"/><Relationship Id="rId2903" Type="http://schemas.openxmlformats.org/officeDocument/2006/relationships/image" Target="../media/image3981.png"/><Relationship Id="rId1505" Type="http://schemas.openxmlformats.org/officeDocument/2006/relationships/customXml" Target="../ink/ink3341.xml"/><Relationship Id="rId1712" Type="http://schemas.openxmlformats.org/officeDocument/2006/relationships/customXml" Target="../ink/ink3446.xml"/><Relationship Id="rId3677" Type="http://schemas.openxmlformats.org/officeDocument/2006/relationships/image" Target="../media/image4365.png"/><Relationship Id="rId3884" Type="http://schemas.openxmlformats.org/officeDocument/2006/relationships/customXml" Target="../ink/ink4542.xml"/><Relationship Id="rId598" Type="http://schemas.openxmlformats.org/officeDocument/2006/relationships/customXml" Target="../ink/ink2880.xml"/><Relationship Id="rId2279" Type="http://schemas.openxmlformats.org/officeDocument/2006/relationships/image" Target="../media/image3671.png"/><Relationship Id="rId2486" Type="http://schemas.openxmlformats.org/officeDocument/2006/relationships/image" Target="../media/image3773.png"/><Relationship Id="rId2693" Type="http://schemas.openxmlformats.org/officeDocument/2006/relationships/image" Target="../media/image3876.png"/><Relationship Id="rId3537" Type="http://schemas.openxmlformats.org/officeDocument/2006/relationships/image" Target="../media/image4298.png"/><Relationship Id="rId3744" Type="http://schemas.openxmlformats.org/officeDocument/2006/relationships/customXml" Target="../ink/ink4468.xml"/><Relationship Id="rId3951" Type="http://schemas.openxmlformats.org/officeDocument/2006/relationships/image" Target="../media/image4496.png"/><Relationship Id="rId458" Type="http://schemas.openxmlformats.org/officeDocument/2006/relationships/image" Target="../media/image2771.png"/><Relationship Id="rId665" Type="http://schemas.openxmlformats.org/officeDocument/2006/relationships/customXml" Target="../ink/ink2914.xml"/><Relationship Id="rId872" Type="http://schemas.openxmlformats.org/officeDocument/2006/relationships/customXml" Target="../ink/ink3018.xml"/><Relationship Id="rId1088" Type="http://schemas.openxmlformats.org/officeDocument/2006/relationships/customXml" Target="../ink/ink3128.xml"/><Relationship Id="rId1295" Type="http://schemas.openxmlformats.org/officeDocument/2006/relationships/customXml" Target="../ink/ink3234.xml"/><Relationship Id="rId2139" Type="http://schemas.openxmlformats.org/officeDocument/2006/relationships/image" Target="../media/image3601.png"/><Relationship Id="rId2346" Type="http://schemas.openxmlformats.org/officeDocument/2006/relationships/image" Target="../media/image3704.png"/><Relationship Id="rId2553" Type="http://schemas.openxmlformats.org/officeDocument/2006/relationships/customXml" Target="../ink/ink3868.xml"/><Relationship Id="rId2760" Type="http://schemas.openxmlformats.org/officeDocument/2006/relationships/customXml" Target="../ink/ink3972.xml"/><Relationship Id="rId3604" Type="http://schemas.openxmlformats.org/officeDocument/2006/relationships/image" Target="../media/image4329.png"/><Relationship Id="rId3811" Type="http://schemas.openxmlformats.org/officeDocument/2006/relationships/customXml" Target="../ink/ink4504.xml"/><Relationship Id="rId318" Type="http://schemas.openxmlformats.org/officeDocument/2006/relationships/image" Target="../media/image2701.png"/><Relationship Id="rId525" Type="http://schemas.openxmlformats.org/officeDocument/2006/relationships/customXml" Target="../ink/ink2843.xml"/><Relationship Id="rId732" Type="http://schemas.openxmlformats.org/officeDocument/2006/relationships/image" Target="../media/image2906.png"/><Relationship Id="rId1155" Type="http://schemas.openxmlformats.org/officeDocument/2006/relationships/image" Target="../media/image3114.png"/><Relationship Id="rId1362" Type="http://schemas.openxmlformats.org/officeDocument/2006/relationships/image" Target="../media/image3215.png"/><Relationship Id="rId2206" Type="http://schemas.openxmlformats.org/officeDocument/2006/relationships/customXml" Target="../ink/ink3693.xml"/><Relationship Id="rId2413" Type="http://schemas.openxmlformats.org/officeDocument/2006/relationships/image" Target="../media/image3737.png"/><Relationship Id="rId2620" Type="http://schemas.openxmlformats.org/officeDocument/2006/relationships/customXml" Target="../ink/ink3902.xml"/><Relationship Id="rId1015" Type="http://schemas.openxmlformats.org/officeDocument/2006/relationships/image" Target="../media/image3046.png"/><Relationship Id="rId1222" Type="http://schemas.openxmlformats.org/officeDocument/2006/relationships/image" Target="../media/image3147.png"/><Relationship Id="rId4378" Type="http://schemas.openxmlformats.org/officeDocument/2006/relationships/customXml" Target="../ink/ink4793.xml"/><Relationship Id="rId4585" Type="http://schemas.openxmlformats.org/officeDocument/2006/relationships/image" Target="../media/image4809.png"/><Relationship Id="rId3187" Type="http://schemas.openxmlformats.org/officeDocument/2006/relationships/image" Target="../media/image4123.png"/><Relationship Id="rId3394" Type="http://schemas.openxmlformats.org/officeDocument/2006/relationships/customXml" Target="../ink/ink4289.xml"/><Relationship Id="rId4238" Type="http://schemas.openxmlformats.org/officeDocument/2006/relationships/customXml" Target="../ink/ink4722.xml"/><Relationship Id="rId3047" Type="http://schemas.openxmlformats.org/officeDocument/2006/relationships/image" Target="../media/image4053.png"/><Relationship Id="rId4445" Type="http://schemas.openxmlformats.org/officeDocument/2006/relationships/image" Target="../media/image4740.png"/><Relationship Id="rId175" Type="http://schemas.openxmlformats.org/officeDocument/2006/relationships/customXml" Target="../ink/ink2667.xml"/><Relationship Id="rId3254" Type="http://schemas.openxmlformats.org/officeDocument/2006/relationships/customXml" Target="../ink/ink4219.xml"/><Relationship Id="rId3461" Type="http://schemas.openxmlformats.org/officeDocument/2006/relationships/image" Target="../media/image4260.png"/><Relationship Id="rId4305" Type="http://schemas.openxmlformats.org/officeDocument/2006/relationships/image" Target="../media/image4670.png"/><Relationship Id="rId4512" Type="http://schemas.openxmlformats.org/officeDocument/2006/relationships/image" Target="../media/image4773.png"/><Relationship Id="rId382" Type="http://schemas.openxmlformats.org/officeDocument/2006/relationships/image" Target="../media/image2733.png"/><Relationship Id="rId2063" Type="http://schemas.openxmlformats.org/officeDocument/2006/relationships/image" Target="../media/image3563.png"/><Relationship Id="rId2270" Type="http://schemas.openxmlformats.org/officeDocument/2006/relationships/customXml" Target="../ink/ink3725.xml"/><Relationship Id="rId3114" Type="http://schemas.openxmlformats.org/officeDocument/2006/relationships/customXml" Target="../ink/ink4149.xml"/><Relationship Id="rId3321" Type="http://schemas.openxmlformats.org/officeDocument/2006/relationships/image" Target="../media/image4190.png"/><Relationship Id="rId242" Type="http://schemas.openxmlformats.org/officeDocument/2006/relationships/image" Target="../media/image2663.png"/><Relationship Id="rId2130" Type="http://schemas.openxmlformats.org/officeDocument/2006/relationships/customXml" Target="../ink/ink3655.xml"/><Relationship Id="rId102" Type="http://schemas.openxmlformats.org/officeDocument/2006/relationships/image" Target="../media/image2593.png"/><Relationship Id="rId1689" Type="http://schemas.openxmlformats.org/officeDocument/2006/relationships/customXml" Target="../ink/ink3434.xml"/><Relationship Id="rId4095" Type="http://schemas.openxmlformats.org/officeDocument/2006/relationships/customXml" Target="../ink/ink4649.xml"/><Relationship Id="rId1896" Type="http://schemas.openxmlformats.org/officeDocument/2006/relationships/customXml" Target="../ink/ink3538.xml"/><Relationship Id="rId2947" Type="http://schemas.openxmlformats.org/officeDocument/2006/relationships/image" Target="../media/image4003.png"/><Relationship Id="rId4162" Type="http://schemas.openxmlformats.org/officeDocument/2006/relationships/image" Target="../media/image4600.png"/><Relationship Id="rId919" Type="http://schemas.openxmlformats.org/officeDocument/2006/relationships/customXml" Target="../ink/ink3042.xml"/><Relationship Id="rId1549" Type="http://schemas.openxmlformats.org/officeDocument/2006/relationships/image" Target="../media/image3307.png"/><Relationship Id="rId1756" Type="http://schemas.openxmlformats.org/officeDocument/2006/relationships/customXml" Target="../ink/ink3468.xml"/><Relationship Id="rId1963" Type="http://schemas.openxmlformats.org/officeDocument/2006/relationships/image" Target="../media/image3513.png"/><Relationship Id="rId2807" Type="http://schemas.openxmlformats.org/officeDocument/2006/relationships/image" Target="../media/image3933.png"/><Relationship Id="rId4022" Type="http://schemas.openxmlformats.org/officeDocument/2006/relationships/customXml" Target="../ink/ink4612.xml"/><Relationship Id="rId48" Type="http://schemas.openxmlformats.org/officeDocument/2006/relationships/image" Target="../media/image2566.png"/><Relationship Id="rId1409" Type="http://schemas.openxmlformats.org/officeDocument/2006/relationships/image" Target="../media/image3238.png"/><Relationship Id="rId1616" Type="http://schemas.openxmlformats.org/officeDocument/2006/relationships/customXml" Target="../ink/ink3397.xml"/><Relationship Id="rId1823" Type="http://schemas.openxmlformats.org/officeDocument/2006/relationships/image" Target="../media/image3443.png"/><Relationship Id="rId3788" Type="http://schemas.openxmlformats.org/officeDocument/2006/relationships/image" Target="../media/image4417.png"/><Relationship Id="rId3995" Type="http://schemas.openxmlformats.org/officeDocument/2006/relationships/image" Target="../media/image4518.png"/><Relationship Id="rId2597" Type="http://schemas.openxmlformats.org/officeDocument/2006/relationships/customXml" Target="../ink/ink3890.xml"/><Relationship Id="rId3648" Type="http://schemas.openxmlformats.org/officeDocument/2006/relationships/customXml" Target="../ink/ink4419.xml"/><Relationship Id="rId3855" Type="http://schemas.openxmlformats.org/officeDocument/2006/relationships/customXml" Target="../ink/ink4527.xml"/><Relationship Id="rId569" Type="http://schemas.openxmlformats.org/officeDocument/2006/relationships/image" Target="../media/image2825.png"/><Relationship Id="rId776" Type="http://schemas.openxmlformats.org/officeDocument/2006/relationships/customXml" Target="../ink/ink2970.xml"/><Relationship Id="rId983" Type="http://schemas.openxmlformats.org/officeDocument/2006/relationships/image" Target="../media/image3030.png"/><Relationship Id="rId1199" Type="http://schemas.openxmlformats.org/officeDocument/2006/relationships/image" Target="../media/image3136.png"/><Relationship Id="rId2457" Type="http://schemas.openxmlformats.org/officeDocument/2006/relationships/image" Target="../media/image3759.png"/><Relationship Id="rId2664" Type="http://schemas.openxmlformats.org/officeDocument/2006/relationships/customXml" Target="../ink/ink3924.xml"/><Relationship Id="rId3508" Type="http://schemas.openxmlformats.org/officeDocument/2006/relationships/customXml" Target="../ink/ink4346.xml"/><Relationship Id="rId429" Type="http://schemas.openxmlformats.org/officeDocument/2006/relationships/customXml" Target="../ink/ink2794.xml"/><Relationship Id="rId636" Type="http://schemas.openxmlformats.org/officeDocument/2006/relationships/image" Target="../media/image2858.png"/><Relationship Id="rId1059" Type="http://schemas.openxmlformats.org/officeDocument/2006/relationships/customXml" Target="../ink/ink3113.xml"/><Relationship Id="rId1266" Type="http://schemas.openxmlformats.org/officeDocument/2006/relationships/customXml" Target="../ink/ink3219.xml"/><Relationship Id="rId1473" Type="http://schemas.openxmlformats.org/officeDocument/2006/relationships/customXml" Target="../ink/ink3325.xml"/><Relationship Id="rId2317" Type="http://schemas.openxmlformats.org/officeDocument/2006/relationships/customXml" Target="../ink/ink3749.xml"/><Relationship Id="rId2871" Type="http://schemas.openxmlformats.org/officeDocument/2006/relationships/image" Target="../media/image3965.png"/><Relationship Id="rId3715" Type="http://schemas.openxmlformats.org/officeDocument/2006/relationships/customXml" Target="../ink/ink4453.xml"/><Relationship Id="rId3922" Type="http://schemas.openxmlformats.org/officeDocument/2006/relationships/customXml" Target="../ink/ink4562.xml"/><Relationship Id="rId843" Type="http://schemas.openxmlformats.org/officeDocument/2006/relationships/image" Target="../media/image2961.png"/><Relationship Id="rId1126" Type="http://schemas.openxmlformats.org/officeDocument/2006/relationships/customXml" Target="../ink/ink3147.xml"/><Relationship Id="rId1680" Type="http://schemas.openxmlformats.org/officeDocument/2006/relationships/image" Target="../media/image3372.png"/><Relationship Id="rId2524" Type="http://schemas.openxmlformats.org/officeDocument/2006/relationships/image" Target="../media/image3792.png"/><Relationship Id="rId2731" Type="http://schemas.openxmlformats.org/officeDocument/2006/relationships/image" Target="../media/image3895.png"/><Relationship Id="rId703" Type="http://schemas.openxmlformats.org/officeDocument/2006/relationships/customXml" Target="../ink/ink2933.xml"/><Relationship Id="rId910" Type="http://schemas.openxmlformats.org/officeDocument/2006/relationships/image" Target="../media/image2994.png"/><Relationship Id="rId1333" Type="http://schemas.openxmlformats.org/officeDocument/2006/relationships/customXml" Target="../ink/ink3253.xml"/><Relationship Id="rId1540" Type="http://schemas.openxmlformats.org/officeDocument/2006/relationships/customXml" Target="../ink/ink3359.xml"/><Relationship Id="rId4489" Type="http://schemas.openxmlformats.org/officeDocument/2006/relationships/customXml" Target="../ink/ink4849.xml"/><Relationship Id="rId1400" Type="http://schemas.openxmlformats.org/officeDocument/2006/relationships/customXml" Target="../ink/ink3288.xml"/><Relationship Id="rId3298" Type="http://schemas.openxmlformats.org/officeDocument/2006/relationships/customXml" Target="../ink/ink4241.xml"/><Relationship Id="rId4349" Type="http://schemas.openxmlformats.org/officeDocument/2006/relationships/image" Target="../media/image4692.png"/><Relationship Id="rId4556" Type="http://schemas.openxmlformats.org/officeDocument/2006/relationships/customXml" Target="../ink/ink4883.xml"/><Relationship Id="rId3158" Type="http://schemas.openxmlformats.org/officeDocument/2006/relationships/customXml" Target="../ink/ink4171.xml"/><Relationship Id="rId3365" Type="http://schemas.openxmlformats.org/officeDocument/2006/relationships/image" Target="../media/image4212.png"/><Relationship Id="rId3572" Type="http://schemas.openxmlformats.org/officeDocument/2006/relationships/customXml" Target="../ink/ink4379.xml"/><Relationship Id="rId4209" Type="http://schemas.openxmlformats.org/officeDocument/2006/relationships/image" Target="../media/image4623.png"/><Relationship Id="rId4416" Type="http://schemas.openxmlformats.org/officeDocument/2006/relationships/customXml" Target="../ink/ink4812.xml"/><Relationship Id="rId286" Type="http://schemas.openxmlformats.org/officeDocument/2006/relationships/image" Target="../media/image2685.png"/><Relationship Id="rId493" Type="http://schemas.openxmlformats.org/officeDocument/2006/relationships/customXml" Target="../ink/ink2827.xml"/><Relationship Id="rId2174" Type="http://schemas.openxmlformats.org/officeDocument/2006/relationships/customXml" Target="../ink/ink3677.xml"/><Relationship Id="rId2381" Type="http://schemas.openxmlformats.org/officeDocument/2006/relationships/image" Target="../media/image3721.png"/><Relationship Id="rId3018" Type="http://schemas.openxmlformats.org/officeDocument/2006/relationships/customXml" Target="../ink/ink4101.xml"/><Relationship Id="rId3225" Type="http://schemas.openxmlformats.org/officeDocument/2006/relationships/image" Target="../media/image4142.png"/><Relationship Id="rId3432" Type="http://schemas.openxmlformats.org/officeDocument/2006/relationships/customXml" Target="../ink/ink4308.xml"/><Relationship Id="rId146" Type="http://schemas.openxmlformats.org/officeDocument/2006/relationships/image" Target="../media/image2615.png"/><Relationship Id="rId353" Type="http://schemas.openxmlformats.org/officeDocument/2006/relationships/customXml" Target="../ink/ink2756.xml"/><Relationship Id="rId560" Type="http://schemas.openxmlformats.org/officeDocument/2006/relationships/customXml" Target="../ink/ink2861.xml"/><Relationship Id="rId1190" Type="http://schemas.openxmlformats.org/officeDocument/2006/relationships/customXml" Target="../ink/ink3180.xml"/><Relationship Id="rId2034" Type="http://schemas.openxmlformats.org/officeDocument/2006/relationships/customXml" Target="../ink/ink3607.xml"/><Relationship Id="rId2241" Type="http://schemas.openxmlformats.org/officeDocument/2006/relationships/image" Target="../media/image3652.png"/><Relationship Id="rId213" Type="http://schemas.openxmlformats.org/officeDocument/2006/relationships/customXml" Target="../ink/ink2686.xml"/><Relationship Id="rId420" Type="http://schemas.openxmlformats.org/officeDocument/2006/relationships/image" Target="../media/image2752.png"/><Relationship Id="rId1050" Type="http://schemas.openxmlformats.org/officeDocument/2006/relationships/image" Target="../media/image3063.png"/><Relationship Id="rId2101" Type="http://schemas.openxmlformats.org/officeDocument/2006/relationships/image" Target="../media/image3582.png"/><Relationship Id="rId4066" Type="http://schemas.openxmlformats.org/officeDocument/2006/relationships/image" Target="../media/image4553.png"/><Relationship Id="rId1867" Type="http://schemas.openxmlformats.org/officeDocument/2006/relationships/image" Target="../media/image3465.png"/><Relationship Id="rId2918" Type="http://schemas.openxmlformats.org/officeDocument/2006/relationships/customXml" Target="../ink/ink4051.xml"/><Relationship Id="rId4273" Type="http://schemas.openxmlformats.org/officeDocument/2006/relationships/customXml" Target="../ink/ink4740.xml"/><Relationship Id="rId4480" Type="http://schemas.openxmlformats.org/officeDocument/2006/relationships/image" Target="../media/image4757.png"/><Relationship Id="rId1727" Type="http://schemas.openxmlformats.org/officeDocument/2006/relationships/image" Target="../media/image3395.png"/><Relationship Id="rId1934" Type="http://schemas.openxmlformats.org/officeDocument/2006/relationships/customXml" Target="../ink/ink3557.xml"/><Relationship Id="rId3082" Type="http://schemas.openxmlformats.org/officeDocument/2006/relationships/customXml" Target="../ink/ink4133.xml"/><Relationship Id="rId4133" Type="http://schemas.openxmlformats.org/officeDocument/2006/relationships/customXml" Target="../ink/ink4668.xml"/><Relationship Id="rId4340" Type="http://schemas.openxmlformats.org/officeDocument/2006/relationships/customXml" Target="../ink/ink4774.xml"/><Relationship Id="rId19" Type="http://schemas.openxmlformats.org/officeDocument/2006/relationships/image" Target="../media/image2552.png"/><Relationship Id="rId3899" Type="http://schemas.openxmlformats.org/officeDocument/2006/relationships/image" Target="../media/image4470.png"/><Relationship Id="rId4200" Type="http://schemas.openxmlformats.org/officeDocument/2006/relationships/image" Target="../media/image4619.png"/><Relationship Id="rId3759" Type="http://schemas.openxmlformats.org/officeDocument/2006/relationships/customXml" Target="../ink/ink4477.xml"/><Relationship Id="rId3966" Type="http://schemas.openxmlformats.org/officeDocument/2006/relationships/customXml" Target="../ink/ink4584.xml"/><Relationship Id="rId3" Type="http://schemas.openxmlformats.org/officeDocument/2006/relationships/image" Target="../media/image1141.png"/><Relationship Id="rId887" Type="http://schemas.openxmlformats.org/officeDocument/2006/relationships/customXml" Target="../ink/ink3026.xml"/><Relationship Id="rId2568" Type="http://schemas.openxmlformats.org/officeDocument/2006/relationships/image" Target="../media/image3814.png"/><Relationship Id="rId2775" Type="http://schemas.openxmlformats.org/officeDocument/2006/relationships/image" Target="../media/image3917.png"/><Relationship Id="rId2982" Type="http://schemas.openxmlformats.org/officeDocument/2006/relationships/customXml" Target="../ink/ink4083.xml"/><Relationship Id="rId3619" Type="http://schemas.openxmlformats.org/officeDocument/2006/relationships/image" Target="../media/image4336.png"/><Relationship Id="rId3826" Type="http://schemas.openxmlformats.org/officeDocument/2006/relationships/image" Target="../media/image4436.png"/><Relationship Id="rId747" Type="http://schemas.openxmlformats.org/officeDocument/2006/relationships/customXml" Target="../ink/ink2955.xml"/><Relationship Id="rId954" Type="http://schemas.openxmlformats.org/officeDocument/2006/relationships/image" Target="../media/image3016.png"/><Relationship Id="rId1377" Type="http://schemas.openxmlformats.org/officeDocument/2006/relationships/image" Target="../media/image3222.png"/><Relationship Id="rId1584" Type="http://schemas.openxmlformats.org/officeDocument/2006/relationships/customXml" Target="../ink/ink3381.xml"/><Relationship Id="rId1791" Type="http://schemas.openxmlformats.org/officeDocument/2006/relationships/image" Target="../media/image3427.png"/><Relationship Id="rId2428" Type="http://schemas.openxmlformats.org/officeDocument/2006/relationships/customXml" Target="../ink/ink3805.xml"/><Relationship Id="rId2635" Type="http://schemas.openxmlformats.org/officeDocument/2006/relationships/image" Target="../media/image3847.png"/><Relationship Id="rId2842" Type="http://schemas.openxmlformats.org/officeDocument/2006/relationships/customXml" Target="../ink/ink4013.xml"/><Relationship Id="rId83" Type="http://schemas.openxmlformats.org/officeDocument/2006/relationships/customXml" Target="../ink/ink2621.xml"/><Relationship Id="rId607" Type="http://schemas.openxmlformats.org/officeDocument/2006/relationships/image" Target="../media/image2844.png"/><Relationship Id="rId814" Type="http://schemas.openxmlformats.org/officeDocument/2006/relationships/customXml" Target="../ink/ink2989.xml"/><Relationship Id="rId1237" Type="http://schemas.openxmlformats.org/officeDocument/2006/relationships/customXml" Target="../ink/ink3204.xml"/><Relationship Id="rId1444" Type="http://schemas.openxmlformats.org/officeDocument/2006/relationships/customXml" Target="../ink/ink3310.xml"/><Relationship Id="rId1651" Type="http://schemas.openxmlformats.org/officeDocument/2006/relationships/customXml" Target="../ink/ink3415.xml"/><Relationship Id="rId2702" Type="http://schemas.openxmlformats.org/officeDocument/2006/relationships/customXml" Target="../ink/ink3943.xml"/><Relationship Id="rId1304" Type="http://schemas.openxmlformats.org/officeDocument/2006/relationships/image" Target="../media/image3187.png"/><Relationship Id="rId1511" Type="http://schemas.openxmlformats.org/officeDocument/2006/relationships/customXml" Target="../ink/ink3344.xml"/><Relationship Id="rId3269" Type="http://schemas.openxmlformats.org/officeDocument/2006/relationships/image" Target="../media/image4164.png"/><Relationship Id="rId3476" Type="http://schemas.openxmlformats.org/officeDocument/2006/relationships/customXml" Target="../ink/ink4330.xml"/><Relationship Id="rId3683" Type="http://schemas.openxmlformats.org/officeDocument/2006/relationships/image" Target="../media/image4368.png"/><Relationship Id="rId4527" Type="http://schemas.openxmlformats.org/officeDocument/2006/relationships/image" Target="../media/image4780.png"/><Relationship Id="rId10" Type="http://schemas.openxmlformats.org/officeDocument/2006/relationships/customXml" Target="../ink/ink2584.xml"/><Relationship Id="rId397" Type="http://schemas.openxmlformats.org/officeDocument/2006/relationships/customXml" Target="../ink/ink2778.xml"/><Relationship Id="rId2078" Type="http://schemas.openxmlformats.org/officeDocument/2006/relationships/customXml" Target="../ink/ink3629.xml"/><Relationship Id="rId2285" Type="http://schemas.openxmlformats.org/officeDocument/2006/relationships/image" Target="../media/image3674.png"/><Relationship Id="rId2492" Type="http://schemas.openxmlformats.org/officeDocument/2006/relationships/image" Target="../media/image3776.png"/><Relationship Id="rId3129" Type="http://schemas.openxmlformats.org/officeDocument/2006/relationships/image" Target="../media/image4094.png"/><Relationship Id="rId3336" Type="http://schemas.openxmlformats.org/officeDocument/2006/relationships/customXml" Target="../ink/ink4260.xml"/><Relationship Id="rId3890" Type="http://schemas.openxmlformats.org/officeDocument/2006/relationships/customXml" Target="../ink/ink4546.xml"/><Relationship Id="rId257" Type="http://schemas.openxmlformats.org/officeDocument/2006/relationships/customXml" Target="../ink/ink2708.xml"/><Relationship Id="rId464" Type="http://schemas.openxmlformats.org/officeDocument/2006/relationships/image" Target="../media/image2774.png"/><Relationship Id="rId1094" Type="http://schemas.openxmlformats.org/officeDocument/2006/relationships/customXml" Target="../ink/ink3131.xml"/><Relationship Id="rId2145" Type="http://schemas.openxmlformats.org/officeDocument/2006/relationships/image" Target="../media/image3604.png"/><Relationship Id="rId3543" Type="http://schemas.openxmlformats.org/officeDocument/2006/relationships/image" Target="../media/image4301.png"/><Relationship Id="rId3750" Type="http://schemas.openxmlformats.org/officeDocument/2006/relationships/image" Target="../media/image4400.png"/><Relationship Id="rId117" Type="http://schemas.openxmlformats.org/officeDocument/2006/relationships/customXml" Target="../ink/ink2638.xml"/><Relationship Id="rId671" Type="http://schemas.openxmlformats.org/officeDocument/2006/relationships/customXml" Target="../ink/ink2917.xml"/><Relationship Id="rId2352" Type="http://schemas.openxmlformats.org/officeDocument/2006/relationships/image" Target="../media/image3707.png"/><Relationship Id="rId3403" Type="http://schemas.openxmlformats.org/officeDocument/2006/relationships/image" Target="../media/image4231.png"/><Relationship Id="rId3610" Type="http://schemas.openxmlformats.org/officeDocument/2006/relationships/image" Target="../media/image4332.png"/><Relationship Id="rId324" Type="http://schemas.openxmlformats.org/officeDocument/2006/relationships/image" Target="../media/image2704.png"/><Relationship Id="rId531" Type="http://schemas.openxmlformats.org/officeDocument/2006/relationships/customXml" Target="../ink/ink2846.xml"/><Relationship Id="rId1161" Type="http://schemas.openxmlformats.org/officeDocument/2006/relationships/image" Target="../media/image3117.png"/><Relationship Id="rId2005" Type="http://schemas.openxmlformats.org/officeDocument/2006/relationships/image" Target="../media/image3534.png"/><Relationship Id="rId2212" Type="http://schemas.openxmlformats.org/officeDocument/2006/relationships/customXml" Target="../ink/ink3696.xml"/><Relationship Id="rId1021" Type="http://schemas.openxmlformats.org/officeDocument/2006/relationships/image" Target="../media/image3049.png"/><Relationship Id="rId1978" Type="http://schemas.openxmlformats.org/officeDocument/2006/relationships/customXml" Target="../ink/ink3579.xml"/><Relationship Id="rId4177" Type="http://schemas.openxmlformats.org/officeDocument/2006/relationships/customXml" Target="../ink/ink4691.xml"/><Relationship Id="rId4384" Type="http://schemas.openxmlformats.org/officeDocument/2006/relationships/customXml" Target="../ink/ink4796.xml"/><Relationship Id="rId4591" Type="http://schemas.openxmlformats.org/officeDocument/2006/relationships/image" Target="../media/image4812.png"/><Relationship Id="rId3193" Type="http://schemas.openxmlformats.org/officeDocument/2006/relationships/image" Target="../media/image4126.png"/><Relationship Id="rId4037" Type="http://schemas.openxmlformats.org/officeDocument/2006/relationships/customXml" Target="../ink/ink4620.xml"/><Relationship Id="rId4244" Type="http://schemas.openxmlformats.org/officeDocument/2006/relationships/customXml" Target="../ink/ink4725.xml"/><Relationship Id="rId4451" Type="http://schemas.openxmlformats.org/officeDocument/2006/relationships/image" Target="../media/image4743.png"/><Relationship Id="rId1838" Type="http://schemas.openxmlformats.org/officeDocument/2006/relationships/customXml" Target="../ink/ink3509.xml"/><Relationship Id="rId3053" Type="http://schemas.openxmlformats.org/officeDocument/2006/relationships/image" Target="../media/image4056.png"/><Relationship Id="rId3260" Type="http://schemas.openxmlformats.org/officeDocument/2006/relationships/customXml" Target="../ink/ink4222.xml"/><Relationship Id="rId4104" Type="http://schemas.openxmlformats.org/officeDocument/2006/relationships/image" Target="../media/image4572.png"/><Relationship Id="rId4311" Type="http://schemas.openxmlformats.org/officeDocument/2006/relationships/image" Target="../media/image4673.png"/><Relationship Id="rId181" Type="http://schemas.openxmlformats.org/officeDocument/2006/relationships/customXml" Target="../ink/ink2670.xml"/><Relationship Id="rId1905" Type="http://schemas.openxmlformats.org/officeDocument/2006/relationships/image" Target="../media/image3484.png"/><Relationship Id="rId3120" Type="http://schemas.openxmlformats.org/officeDocument/2006/relationships/customXml" Target="../ink/ink4152.xml"/><Relationship Id="rId998" Type="http://schemas.openxmlformats.org/officeDocument/2006/relationships/customXml" Target="../ink/ink3082.xml"/><Relationship Id="rId2679" Type="http://schemas.openxmlformats.org/officeDocument/2006/relationships/image" Target="../media/image3869.png"/><Relationship Id="rId2886" Type="http://schemas.openxmlformats.org/officeDocument/2006/relationships/customXml" Target="../ink/ink4035.xml"/><Relationship Id="rId3937" Type="http://schemas.openxmlformats.org/officeDocument/2006/relationships/image" Target="../media/image4489.png"/><Relationship Id="rId858" Type="http://schemas.openxmlformats.org/officeDocument/2006/relationships/customXml" Target="../ink/ink3011.xml"/><Relationship Id="rId1488" Type="http://schemas.openxmlformats.org/officeDocument/2006/relationships/image" Target="../media/image3277.png"/><Relationship Id="rId1695" Type="http://schemas.openxmlformats.org/officeDocument/2006/relationships/customXml" Target="../ink/ink3437.xml"/><Relationship Id="rId2539" Type="http://schemas.openxmlformats.org/officeDocument/2006/relationships/customXml" Target="../ink/ink3861.xml"/><Relationship Id="rId2746" Type="http://schemas.openxmlformats.org/officeDocument/2006/relationships/customXml" Target="../ink/ink3965.xml"/><Relationship Id="rId2953" Type="http://schemas.openxmlformats.org/officeDocument/2006/relationships/image" Target="../media/image4006.png"/><Relationship Id="rId718" Type="http://schemas.openxmlformats.org/officeDocument/2006/relationships/image" Target="../media/image2899.png"/><Relationship Id="rId925" Type="http://schemas.openxmlformats.org/officeDocument/2006/relationships/customXml" Target="../ink/ink3045.xml"/><Relationship Id="rId1348" Type="http://schemas.openxmlformats.org/officeDocument/2006/relationships/image" Target="../media/image3208.png"/><Relationship Id="rId1555" Type="http://schemas.openxmlformats.org/officeDocument/2006/relationships/image" Target="../media/image3310.png"/><Relationship Id="rId1762" Type="http://schemas.openxmlformats.org/officeDocument/2006/relationships/customXml" Target="../ink/ink3471.xml"/><Relationship Id="rId2606" Type="http://schemas.openxmlformats.org/officeDocument/2006/relationships/customXml" Target="../ink/ink3895.xml"/><Relationship Id="rId1208" Type="http://schemas.openxmlformats.org/officeDocument/2006/relationships/customXml" Target="../ink/ink3189.xml"/><Relationship Id="rId1415" Type="http://schemas.openxmlformats.org/officeDocument/2006/relationships/image" Target="../media/image3241.png"/><Relationship Id="rId2813" Type="http://schemas.openxmlformats.org/officeDocument/2006/relationships/image" Target="../media/image3936.png"/><Relationship Id="rId54" Type="http://schemas.openxmlformats.org/officeDocument/2006/relationships/image" Target="../media/image2569.png"/><Relationship Id="rId1622" Type="http://schemas.openxmlformats.org/officeDocument/2006/relationships/image" Target="../media/image3343.png"/><Relationship Id="rId2189" Type="http://schemas.openxmlformats.org/officeDocument/2006/relationships/image" Target="../media/image3626.png"/><Relationship Id="rId3587" Type="http://schemas.openxmlformats.org/officeDocument/2006/relationships/image" Target="../media/image4322.png"/><Relationship Id="rId3794" Type="http://schemas.openxmlformats.org/officeDocument/2006/relationships/image" Target="../media/image4420.png"/><Relationship Id="rId2396" Type="http://schemas.openxmlformats.org/officeDocument/2006/relationships/customXml" Target="../ink/ink3789.xml"/><Relationship Id="rId3447" Type="http://schemas.openxmlformats.org/officeDocument/2006/relationships/image" Target="../media/image4253.png"/><Relationship Id="rId3654" Type="http://schemas.openxmlformats.org/officeDocument/2006/relationships/customXml" Target="../ink/ink4422.xml"/><Relationship Id="rId3861" Type="http://schemas.openxmlformats.org/officeDocument/2006/relationships/image" Target="../media/image4452.png"/><Relationship Id="rId368" Type="http://schemas.openxmlformats.org/officeDocument/2006/relationships/image" Target="../media/image2726.png"/><Relationship Id="rId575" Type="http://schemas.openxmlformats.org/officeDocument/2006/relationships/image" Target="../media/image2828.png"/><Relationship Id="rId782" Type="http://schemas.openxmlformats.org/officeDocument/2006/relationships/customXml" Target="../ink/ink2973.xml"/><Relationship Id="rId2049" Type="http://schemas.openxmlformats.org/officeDocument/2006/relationships/image" Target="../media/image3556.png"/><Relationship Id="rId2256" Type="http://schemas.openxmlformats.org/officeDocument/2006/relationships/customXml" Target="../ink/ink3718.xml"/><Relationship Id="rId2463" Type="http://schemas.openxmlformats.org/officeDocument/2006/relationships/image" Target="../media/image3762.png"/><Relationship Id="rId2670" Type="http://schemas.openxmlformats.org/officeDocument/2006/relationships/customXml" Target="../ink/ink3927.xml"/><Relationship Id="rId3307" Type="http://schemas.openxmlformats.org/officeDocument/2006/relationships/image" Target="../media/image4183.png"/><Relationship Id="rId3514" Type="http://schemas.openxmlformats.org/officeDocument/2006/relationships/customXml" Target="../ink/ink4349.xml"/><Relationship Id="rId3721" Type="http://schemas.openxmlformats.org/officeDocument/2006/relationships/image" Target="../media/image4386.png"/><Relationship Id="rId228" Type="http://schemas.openxmlformats.org/officeDocument/2006/relationships/image" Target="../media/image2656.png"/><Relationship Id="rId435" Type="http://schemas.openxmlformats.org/officeDocument/2006/relationships/customXml" Target="../ink/ink2797.xml"/><Relationship Id="rId642" Type="http://schemas.openxmlformats.org/officeDocument/2006/relationships/image" Target="../media/image2861.png"/><Relationship Id="rId1065" Type="http://schemas.openxmlformats.org/officeDocument/2006/relationships/customXml" Target="../ink/ink3116.xml"/><Relationship Id="rId1272" Type="http://schemas.openxmlformats.org/officeDocument/2006/relationships/customXml" Target="../ink/ink3222.xml"/><Relationship Id="rId2116" Type="http://schemas.openxmlformats.org/officeDocument/2006/relationships/customXml" Target="../ink/ink3648.xml"/><Relationship Id="rId2323" Type="http://schemas.openxmlformats.org/officeDocument/2006/relationships/customXml" Target="../ink/ink3752.xml"/><Relationship Id="rId2530" Type="http://schemas.openxmlformats.org/officeDocument/2006/relationships/image" Target="../media/image3795.png"/><Relationship Id="rId502" Type="http://schemas.openxmlformats.org/officeDocument/2006/relationships/image" Target="../media/image2792.png"/><Relationship Id="rId1132" Type="http://schemas.openxmlformats.org/officeDocument/2006/relationships/customXml" Target="../ink/ink3150.xml"/><Relationship Id="rId4288" Type="http://schemas.openxmlformats.org/officeDocument/2006/relationships/customXml" Target="../ink/ink4748.xml"/><Relationship Id="rId4495" Type="http://schemas.openxmlformats.org/officeDocument/2006/relationships/customXml" Target="../ink/ink4852.xml"/><Relationship Id="rId3097" Type="http://schemas.openxmlformats.org/officeDocument/2006/relationships/image" Target="../media/image4078.png"/><Relationship Id="rId4148" Type="http://schemas.openxmlformats.org/officeDocument/2006/relationships/customXml" Target="../ink/ink4676.xml"/><Relationship Id="rId4355" Type="http://schemas.openxmlformats.org/officeDocument/2006/relationships/image" Target="../media/image4695.png"/><Relationship Id="rId1949" Type="http://schemas.openxmlformats.org/officeDocument/2006/relationships/image" Target="../media/image3506.png"/><Relationship Id="rId3164" Type="http://schemas.openxmlformats.org/officeDocument/2006/relationships/customXml" Target="../ink/ink4174.xml"/><Relationship Id="rId4008" Type="http://schemas.openxmlformats.org/officeDocument/2006/relationships/customXml" Target="../ink/ink4605.xml"/><Relationship Id="rId4562" Type="http://schemas.openxmlformats.org/officeDocument/2006/relationships/customXml" Target="../ink/ink4886.xml"/><Relationship Id="rId292" Type="http://schemas.openxmlformats.org/officeDocument/2006/relationships/image" Target="../media/image2688.png"/><Relationship Id="rId1809" Type="http://schemas.openxmlformats.org/officeDocument/2006/relationships/image" Target="../media/image3436.png"/><Relationship Id="rId3371" Type="http://schemas.openxmlformats.org/officeDocument/2006/relationships/image" Target="../media/image4215.png"/><Relationship Id="rId4215" Type="http://schemas.openxmlformats.org/officeDocument/2006/relationships/image" Target="../media/image4626.png"/><Relationship Id="rId4422" Type="http://schemas.openxmlformats.org/officeDocument/2006/relationships/customXml" Target="../ink/ink4815.xml"/><Relationship Id="rId2180" Type="http://schemas.openxmlformats.org/officeDocument/2006/relationships/customXml" Target="../ink/ink3680.xml"/><Relationship Id="rId3024" Type="http://schemas.openxmlformats.org/officeDocument/2006/relationships/customXml" Target="../ink/ink4104.xml"/><Relationship Id="rId3231" Type="http://schemas.openxmlformats.org/officeDocument/2006/relationships/image" Target="../media/image4145.png"/><Relationship Id="rId152" Type="http://schemas.openxmlformats.org/officeDocument/2006/relationships/image" Target="../media/image2618.png"/><Relationship Id="rId2040" Type="http://schemas.openxmlformats.org/officeDocument/2006/relationships/customXml" Target="../ink/ink3610.xml"/><Relationship Id="rId2997" Type="http://schemas.openxmlformats.org/officeDocument/2006/relationships/image" Target="../media/image4028.png"/><Relationship Id="rId969" Type="http://schemas.openxmlformats.org/officeDocument/2006/relationships/image" Target="../media/image3023.png"/><Relationship Id="rId1599" Type="http://schemas.openxmlformats.org/officeDocument/2006/relationships/image" Target="../media/image3332.png"/><Relationship Id="rId1459" Type="http://schemas.openxmlformats.org/officeDocument/2006/relationships/image" Target="../media/image3263.png"/><Relationship Id="rId2857" Type="http://schemas.openxmlformats.org/officeDocument/2006/relationships/image" Target="../media/image3958.png"/><Relationship Id="rId3908" Type="http://schemas.openxmlformats.org/officeDocument/2006/relationships/customXml" Target="../ink/ink4555.xml"/><Relationship Id="rId4072" Type="http://schemas.openxmlformats.org/officeDocument/2006/relationships/image" Target="../media/image4556.png"/><Relationship Id="rId98" Type="http://schemas.openxmlformats.org/officeDocument/2006/relationships/image" Target="../media/image2591.png"/><Relationship Id="rId829" Type="http://schemas.openxmlformats.org/officeDocument/2006/relationships/image" Target="../media/image2954.png"/><Relationship Id="rId1666" Type="http://schemas.openxmlformats.org/officeDocument/2006/relationships/image" Target="../media/image3365.png"/><Relationship Id="rId1873" Type="http://schemas.openxmlformats.org/officeDocument/2006/relationships/image" Target="../media/image3468.png"/><Relationship Id="rId2717" Type="http://schemas.openxmlformats.org/officeDocument/2006/relationships/image" Target="../media/image3888.png"/><Relationship Id="rId2924" Type="http://schemas.openxmlformats.org/officeDocument/2006/relationships/customXml" Target="../ink/ink4054.xml"/><Relationship Id="rId1319" Type="http://schemas.openxmlformats.org/officeDocument/2006/relationships/customXml" Target="../ink/ink3246.xml"/><Relationship Id="rId1526" Type="http://schemas.openxmlformats.org/officeDocument/2006/relationships/image" Target="../media/image3296.png"/><Relationship Id="rId1733" Type="http://schemas.openxmlformats.org/officeDocument/2006/relationships/image" Target="../media/image3398.png"/><Relationship Id="rId1940" Type="http://schemas.openxmlformats.org/officeDocument/2006/relationships/customXml" Target="../ink/ink3560.xml"/><Relationship Id="rId25" Type="http://schemas.openxmlformats.org/officeDocument/2006/relationships/image" Target="../media/image2555.png"/><Relationship Id="rId1800" Type="http://schemas.openxmlformats.org/officeDocument/2006/relationships/customXml" Target="../ink/ink3490.xml"/><Relationship Id="rId3698" Type="http://schemas.openxmlformats.org/officeDocument/2006/relationships/customXml" Target="../ink/ink4444.xml"/><Relationship Id="rId3558" Type="http://schemas.openxmlformats.org/officeDocument/2006/relationships/customXml" Target="../ink/ink4371.xml"/><Relationship Id="rId3765" Type="http://schemas.openxmlformats.org/officeDocument/2006/relationships/image" Target="../media/image4406.png"/><Relationship Id="rId3972" Type="http://schemas.openxmlformats.org/officeDocument/2006/relationships/customXml" Target="../ink/ink4587.xml"/><Relationship Id="rId4609" Type="http://schemas.openxmlformats.org/officeDocument/2006/relationships/customXml" Target="../ink/ink4910.xml"/><Relationship Id="rId479" Type="http://schemas.openxmlformats.org/officeDocument/2006/relationships/customXml" Target="../ink/ink2820.xml"/><Relationship Id="rId686" Type="http://schemas.openxmlformats.org/officeDocument/2006/relationships/image" Target="../media/image2883.png"/><Relationship Id="rId893" Type="http://schemas.openxmlformats.org/officeDocument/2006/relationships/customXml" Target="../ink/ink3029.xml"/><Relationship Id="rId2367" Type="http://schemas.openxmlformats.org/officeDocument/2006/relationships/image" Target="../media/image3714.png"/><Relationship Id="rId2574" Type="http://schemas.openxmlformats.org/officeDocument/2006/relationships/image" Target="../media/image3817.png"/><Relationship Id="rId2781" Type="http://schemas.openxmlformats.org/officeDocument/2006/relationships/image" Target="../media/image3920.png"/><Relationship Id="rId3418" Type="http://schemas.openxmlformats.org/officeDocument/2006/relationships/customXml" Target="../ink/ink4301.xml"/><Relationship Id="rId3625" Type="http://schemas.openxmlformats.org/officeDocument/2006/relationships/image" Target="../media/image4339.png"/><Relationship Id="rId339" Type="http://schemas.openxmlformats.org/officeDocument/2006/relationships/customXml" Target="../ink/ink2749.xml"/><Relationship Id="rId546" Type="http://schemas.openxmlformats.org/officeDocument/2006/relationships/image" Target="../media/image2814.png"/><Relationship Id="rId753" Type="http://schemas.openxmlformats.org/officeDocument/2006/relationships/customXml" Target="../ink/ink2958.xml"/><Relationship Id="rId1176" Type="http://schemas.openxmlformats.org/officeDocument/2006/relationships/customXml" Target="../ink/ink3173.xml"/><Relationship Id="rId1383" Type="http://schemas.openxmlformats.org/officeDocument/2006/relationships/image" Target="../media/image3225.png"/><Relationship Id="rId2227" Type="http://schemas.openxmlformats.org/officeDocument/2006/relationships/image" Target="../media/image3645.png"/><Relationship Id="rId2434" Type="http://schemas.openxmlformats.org/officeDocument/2006/relationships/customXml" Target="../ink/ink3808.xml"/><Relationship Id="rId3832" Type="http://schemas.openxmlformats.org/officeDocument/2006/relationships/image" Target="../media/image4439.png"/><Relationship Id="rId406" Type="http://schemas.openxmlformats.org/officeDocument/2006/relationships/image" Target="../media/image2745.png"/><Relationship Id="rId960" Type="http://schemas.openxmlformats.org/officeDocument/2006/relationships/image" Target="../media/image3019.png"/><Relationship Id="rId1036" Type="http://schemas.openxmlformats.org/officeDocument/2006/relationships/image" Target="../media/image3056.png"/><Relationship Id="rId1243" Type="http://schemas.openxmlformats.org/officeDocument/2006/relationships/image" Target="../media/image3157.png"/><Relationship Id="rId1590" Type="http://schemas.openxmlformats.org/officeDocument/2006/relationships/customXml" Target="../ink/ink3384.xml"/><Relationship Id="rId2641" Type="http://schemas.openxmlformats.org/officeDocument/2006/relationships/image" Target="../media/image3850.png"/><Relationship Id="rId4399" Type="http://schemas.openxmlformats.org/officeDocument/2006/relationships/image" Target="../media/image4717.png"/><Relationship Id="rId613" Type="http://schemas.openxmlformats.org/officeDocument/2006/relationships/customXml" Target="../ink/ink2888.xml"/><Relationship Id="rId820" Type="http://schemas.openxmlformats.org/officeDocument/2006/relationships/customXml" Target="../ink/ink2992.xml"/><Relationship Id="rId1450" Type="http://schemas.openxmlformats.org/officeDocument/2006/relationships/customXml" Target="../ink/ink3313.xml"/><Relationship Id="rId2501" Type="http://schemas.openxmlformats.org/officeDocument/2006/relationships/customXml" Target="../ink/ink3842.xml"/><Relationship Id="rId1103" Type="http://schemas.openxmlformats.org/officeDocument/2006/relationships/image" Target="../media/image3089.png"/><Relationship Id="rId1310" Type="http://schemas.openxmlformats.org/officeDocument/2006/relationships/image" Target="../media/image3190.png"/><Relationship Id="rId4259" Type="http://schemas.openxmlformats.org/officeDocument/2006/relationships/image" Target="../media/image4648.png"/><Relationship Id="rId4466" Type="http://schemas.openxmlformats.org/officeDocument/2006/relationships/customXml" Target="../ink/ink4837.xml"/><Relationship Id="rId3068" Type="http://schemas.openxmlformats.org/officeDocument/2006/relationships/customXml" Target="../ink/ink4126.xml"/><Relationship Id="rId3275" Type="http://schemas.openxmlformats.org/officeDocument/2006/relationships/image" Target="../media/image4167.png"/><Relationship Id="rId3482" Type="http://schemas.openxmlformats.org/officeDocument/2006/relationships/customXml" Target="../ink/ink4333.xml"/><Relationship Id="rId4119" Type="http://schemas.openxmlformats.org/officeDocument/2006/relationships/customXml" Target="../ink/ink4661.xml"/><Relationship Id="rId4326" Type="http://schemas.openxmlformats.org/officeDocument/2006/relationships/customXml" Target="../ink/ink4767.xml"/><Relationship Id="rId4533" Type="http://schemas.openxmlformats.org/officeDocument/2006/relationships/image" Target="../media/image4783.png"/><Relationship Id="rId196" Type="http://schemas.openxmlformats.org/officeDocument/2006/relationships/image" Target="../media/image2640.png"/><Relationship Id="rId2084" Type="http://schemas.openxmlformats.org/officeDocument/2006/relationships/customXml" Target="../ink/ink3632.xml"/><Relationship Id="rId2291" Type="http://schemas.openxmlformats.org/officeDocument/2006/relationships/image" Target="../media/image3677.png"/><Relationship Id="rId3135" Type="http://schemas.openxmlformats.org/officeDocument/2006/relationships/image" Target="../media/image4097.png"/><Relationship Id="rId3342" Type="http://schemas.openxmlformats.org/officeDocument/2006/relationships/customXml" Target="../ink/ink4263.xml"/><Relationship Id="rId4600" Type="http://schemas.openxmlformats.org/officeDocument/2006/relationships/customXml" Target="../ink/ink4905.xml"/><Relationship Id="rId263" Type="http://schemas.openxmlformats.org/officeDocument/2006/relationships/customXml" Target="../ink/ink2711.xml"/><Relationship Id="rId470" Type="http://schemas.openxmlformats.org/officeDocument/2006/relationships/image" Target="../media/image2776.png"/><Relationship Id="rId2151" Type="http://schemas.openxmlformats.org/officeDocument/2006/relationships/image" Target="../media/image3607.png"/><Relationship Id="rId3202" Type="http://schemas.openxmlformats.org/officeDocument/2006/relationships/customXml" Target="../ink/ink4193.xml"/><Relationship Id="rId123" Type="http://schemas.openxmlformats.org/officeDocument/2006/relationships/customXml" Target="../ink/ink2641.xml"/><Relationship Id="rId330" Type="http://schemas.openxmlformats.org/officeDocument/2006/relationships/image" Target="../media/image2707.png"/><Relationship Id="rId2011" Type="http://schemas.openxmlformats.org/officeDocument/2006/relationships/image" Target="../media/image3537.png"/><Relationship Id="rId2968" Type="http://schemas.openxmlformats.org/officeDocument/2006/relationships/customXml" Target="../ink/ink4076.xml"/><Relationship Id="rId4183" Type="http://schemas.openxmlformats.org/officeDocument/2006/relationships/customXml" Target="../ink/ink4694.xml"/><Relationship Id="rId1777" Type="http://schemas.openxmlformats.org/officeDocument/2006/relationships/image" Target="../media/image3420.png"/><Relationship Id="rId1984" Type="http://schemas.openxmlformats.org/officeDocument/2006/relationships/customXml" Target="../ink/ink3582.xml"/><Relationship Id="rId2828" Type="http://schemas.openxmlformats.org/officeDocument/2006/relationships/customXml" Target="../ink/ink4006.xml"/><Relationship Id="rId4390" Type="http://schemas.openxmlformats.org/officeDocument/2006/relationships/customXml" Target="../ink/ink4799.xml"/><Relationship Id="rId69" Type="http://schemas.openxmlformats.org/officeDocument/2006/relationships/customXml" Target="../ink/ink2614.xml"/><Relationship Id="rId1637" Type="http://schemas.openxmlformats.org/officeDocument/2006/relationships/customXml" Target="../ink/ink3408.xml"/><Relationship Id="rId1844" Type="http://schemas.openxmlformats.org/officeDocument/2006/relationships/customXml" Target="../ink/ink3512.xml"/><Relationship Id="rId4043" Type="http://schemas.openxmlformats.org/officeDocument/2006/relationships/customXml" Target="../ink/ink4623.xml"/><Relationship Id="rId4250" Type="http://schemas.openxmlformats.org/officeDocument/2006/relationships/customXml" Target="../ink/ink4728.xml"/><Relationship Id="rId1704" Type="http://schemas.openxmlformats.org/officeDocument/2006/relationships/image" Target="../media/image3384.png"/><Relationship Id="rId4110" Type="http://schemas.openxmlformats.org/officeDocument/2006/relationships/image" Target="../media/image4575.png"/><Relationship Id="rId1911" Type="http://schemas.openxmlformats.org/officeDocument/2006/relationships/image" Target="../media/image3487.png"/><Relationship Id="rId3669" Type="http://schemas.openxmlformats.org/officeDocument/2006/relationships/image" Target="../media/image4361.png"/><Relationship Id="rId797" Type="http://schemas.openxmlformats.org/officeDocument/2006/relationships/image" Target="../media/image2938.png"/><Relationship Id="rId2478" Type="http://schemas.openxmlformats.org/officeDocument/2006/relationships/image" Target="../media/image3769.png"/><Relationship Id="rId3876" Type="http://schemas.openxmlformats.org/officeDocument/2006/relationships/customXml" Target="../ink/ink4538.xml"/><Relationship Id="rId1287" Type="http://schemas.openxmlformats.org/officeDocument/2006/relationships/image" Target="../media/image3179.png"/><Relationship Id="rId2685" Type="http://schemas.openxmlformats.org/officeDocument/2006/relationships/image" Target="../media/image3872.png"/><Relationship Id="rId2892" Type="http://schemas.openxmlformats.org/officeDocument/2006/relationships/customXml" Target="../ink/ink4038.xml"/><Relationship Id="rId3529" Type="http://schemas.openxmlformats.org/officeDocument/2006/relationships/image" Target="../media/image4294.png"/><Relationship Id="rId3736" Type="http://schemas.openxmlformats.org/officeDocument/2006/relationships/customXml" Target="../ink/ink4464.xml"/><Relationship Id="rId3943" Type="http://schemas.openxmlformats.org/officeDocument/2006/relationships/image" Target="../media/image4492.png"/><Relationship Id="rId657" Type="http://schemas.openxmlformats.org/officeDocument/2006/relationships/customXml" Target="../ink/ink2910.xml"/><Relationship Id="rId864" Type="http://schemas.openxmlformats.org/officeDocument/2006/relationships/customXml" Target="../ink/ink3014.xml"/><Relationship Id="rId1494" Type="http://schemas.openxmlformats.org/officeDocument/2006/relationships/image" Target="../media/image3280.png"/><Relationship Id="rId2338" Type="http://schemas.openxmlformats.org/officeDocument/2006/relationships/image" Target="../media/image3700.png"/><Relationship Id="rId2545" Type="http://schemas.openxmlformats.org/officeDocument/2006/relationships/customXml" Target="../ink/ink3864.xml"/><Relationship Id="rId2752" Type="http://schemas.openxmlformats.org/officeDocument/2006/relationships/customXml" Target="../ink/ink3968.xml"/><Relationship Id="rId3803" Type="http://schemas.openxmlformats.org/officeDocument/2006/relationships/customXml" Target="../ink/ink4500.xml"/><Relationship Id="rId517" Type="http://schemas.openxmlformats.org/officeDocument/2006/relationships/customXml" Target="../ink/ink2839.xml"/><Relationship Id="rId724" Type="http://schemas.openxmlformats.org/officeDocument/2006/relationships/image" Target="../media/image2902.png"/><Relationship Id="rId931" Type="http://schemas.openxmlformats.org/officeDocument/2006/relationships/customXml" Target="../ink/ink3048.xml"/><Relationship Id="rId1147" Type="http://schemas.openxmlformats.org/officeDocument/2006/relationships/image" Target="../media/image3111.png"/><Relationship Id="rId1354" Type="http://schemas.openxmlformats.org/officeDocument/2006/relationships/image" Target="../media/image3211.png"/><Relationship Id="rId1561" Type="http://schemas.openxmlformats.org/officeDocument/2006/relationships/image" Target="../media/image3313.png"/><Relationship Id="rId2405" Type="http://schemas.openxmlformats.org/officeDocument/2006/relationships/image" Target="../media/image3733.png"/><Relationship Id="rId2612" Type="http://schemas.openxmlformats.org/officeDocument/2006/relationships/customXml" Target="../ink/ink3898.xml"/><Relationship Id="rId60" Type="http://schemas.openxmlformats.org/officeDocument/2006/relationships/image" Target="../media/image2572.png"/><Relationship Id="rId1007" Type="http://schemas.openxmlformats.org/officeDocument/2006/relationships/image" Target="../media/image3042.png"/><Relationship Id="rId1214" Type="http://schemas.openxmlformats.org/officeDocument/2006/relationships/customXml" Target="../ink/ink3192.xml"/><Relationship Id="rId1421" Type="http://schemas.openxmlformats.org/officeDocument/2006/relationships/image" Target="../media/image3244.png"/><Relationship Id="rId4577" Type="http://schemas.openxmlformats.org/officeDocument/2006/relationships/image" Target="../media/image4805.png"/><Relationship Id="rId3179" Type="http://schemas.openxmlformats.org/officeDocument/2006/relationships/image" Target="../media/image4119.png"/><Relationship Id="rId3386" Type="http://schemas.openxmlformats.org/officeDocument/2006/relationships/customXml" Target="../ink/ink4285.xml"/><Relationship Id="rId3593" Type="http://schemas.openxmlformats.org/officeDocument/2006/relationships/customXml" Target="../ink/ink4390.xml"/><Relationship Id="rId4437" Type="http://schemas.openxmlformats.org/officeDocument/2006/relationships/image" Target="../media/image4736.png"/><Relationship Id="rId2195" Type="http://schemas.openxmlformats.org/officeDocument/2006/relationships/image" Target="../media/image3629.png"/><Relationship Id="rId3039" Type="http://schemas.openxmlformats.org/officeDocument/2006/relationships/image" Target="../media/image4049.png"/><Relationship Id="rId3246" Type="http://schemas.openxmlformats.org/officeDocument/2006/relationships/customXml" Target="../ink/ink4215.xml"/><Relationship Id="rId3453" Type="http://schemas.openxmlformats.org/officeDocument/2006/relationships/image" Target="../media/image4256.png"/><Relationship Id="rId167" Type="http://schemas.openxmlformats.org/officeDocument/2006/relationships/customXml" Target="../ink/ink2663.xml"/><Relationship Id="rId374" Type="http://schemas.openxmlformats.org/officeDocument/2006/relationships/image" Target="../media/image2729.png"/><Relationship Id="rId581" Type="http://schemas.openxmlformats.org/officeDocument/2006/relationships/image" Target="../media/image2831.png"/><Relationship Id="rId2055" Type="http://schemas.openxmlformats.org/officeDocument/2006/relationships/image" Target="../media/image3559.png"/><Relationship Id="rId2262" Type="http://schemas.openxmlformats.org/officeDocument/2006/relationships/customXml" Target="../ink/ink3721.xml"/><Relationship Id="rId3106" Type="http://schemas.openxmlformats.org/officeDocument/2006/relationships/customXml" Target="../ink/ink4145.xml"/><Relationship Id="rId3660" Type="http://schemas.openxmlformats.org/officeDocument/2006/relationships/customXml" Target="../ink/ink4425.xml"/><Relationship Id="rId4504" Type="http://schemas.openxmlformats.org/officeDocument/2006/relationships/image" Target="../media/image4769.png"/><Relationship Id="rId234" Type="http://schemas.openxmlformats.org/officeDocument/2006/relationships/image" Target="../media/image2659.png"/><Relationship Id="rId3313" Type="http://schemas.openxmlformats.org/officeDocument/2006/relationships/image" Target="../media/image4186.png"/><Relationship Id="rId3520" Type="http://schemas.openxmlformats.org/officeDocument/2006/relationships/customXml" Target="../ink/ink4352.xml"/><Relationship Id="rId441" Type="http://schemas.openxmlformats.org/officeDocument/2006/relationships/customXml" Target="../ink/ink2800.xml"/><Relationship Id="rId1071" Type="http://schemas.openxmlformats.org/officeDocument/2006/relationships/image" Target="../media/image3073.png"/><Relationship Id="rId2122" Type="http://schemas.openxmlformats.org/officeDocument/2006/relationships/customXml" Target="../ink/ink3651.xml"/><Relationship Id="rId301" Type="http://schemas.openxmlformats.org/officeDocument/2006/relationships/customXml" Target="../ink/ink2730.xml"/><Relationship Id="rId1888" Type="http://schemas.openxmlformats.org/officeDocument/2006/relationships/customXml" Target="../ink/ink3534.xml"/><Relationship Id="rId2939" Type="http://schemas.openxmlformats.org/officeDocument/2006/relationships/image" Target="../media/image3999.png"/><Relationship Id="rId4087" Type="http://schemas.openxmlformats.org/officeDocument/2006/relationships/customXml" Target="../ink/ink4645.xml"/><Relationship Id="rId4294" Type="http://schemas.openxmlformats.org/officeDocument/2006/relationships/customXml" Target="../ink/ink4751.xml"/><Relationship Id="rId1748" Type="http://schemas.openxmlformats.org/officeDocument/2006/relationships/customXml" Target="../ink/ink3464.xml"/><Relationship Id="rId4154" Type="http://schemas.openxmlformats.org/officeDocument/2006/relationships/customXml" Target="../ink/ink4679.xml"/><Relationship Id="rId4361" Type="http://schemas.openxmlformats.org/officeDocument/2006/relationships/image" Target="../media/image4698.png"/><Relationship Id="rId1955" Type="http://schemas.openxmlformats.org/officeDocument/2006/relationships/image" Target="../media/image3509.png"/><Relationship Id="rId3170" Type="http://schemas.openxmlformats.org/officeDocument/2006/relationships/customXml" Target="../ink/ink4177.xml"/><Relationship Id="rId4014" Type="http://schemas.openxmlformats.org/officeDocument/2006/relationships/customXml" Target="../ink/ink4608.xml"/><Relationship Id="rId4221" Type="http://schemas.openxmlformats.org/officeDocument/2006/relationships/image" Target="../media/image4629.png"/><Relationship Id="rId1608" Type="http://schemas.openxmlformats.org/officeDocument/2006/relationships/customXml" Target="../ink/ink3393.xml"/><Relationship Id="rId1815" Type="http://schemas.openxmlformats.org/officeDocument/2006/relationships/image" Target="../media/image3439.png"/><Relationship Id="rId3030" Type="http://schemas.openxmlformats.org/officeDocument/2006/relationships/customXml" Target="../ink/ink4107.xml"/><Relationship Id="rId3987" Type="http://schemas.openxmlformats.org/officeDocument/2006/relationships/image" Target="../media/image4514.png"/><Relationship Id="rId2589" Type="http://schemas.openxmlformats.org/officeDocument/2006/relationships/customXml" Target="../ink/ink3886.xml"/><Relationship Id="rId2796" Type="http://schemas.openxmlformats.org/officeDocument/2006/relationships/customXml" Target="../ink/ink3990.xml"/><Relationship Id="rId3847" Type="http://schemas.openxmlformats.org/officeDocument/2006/relationships/image" Target="../media/image4446.png"/><Relationship Id="rId768" Type="http://schemas.openxmlformats.org/officeDocument/2006/relationships/image" Target="../media/image2924.png"/><Relationship Id="rId975" Type="http://schemas.openxmlformats.org/officeDocument/2006/relationships/image" Target="../media/image3026.png"/><Relationship Id="rId1398" Type="http://schemas.openxmlformats.org/officeDocument/2006/relationships/customXml" Target="../ink/ink3287.xml"/><Relationship Id="rId2449" Type="http://schemas.openxmlformats.org/officeDocument/2006/relationships/image" Target="../media/image3755.png"/><Relationship Id="rId2656" Type="http://schemas.openxmlformats.org/officeDocument/2006/relationships/customXml" Target="../ink/ink3920.xml"/><Relationship Id="rId2863" Type="http://schemas.openxmlformats.org/officeDocument/2006/relationships/image" Target="../media/image3961.png"/><Relationship Id="rId3707" Type="http://schemas.openxmlformats.org/officeDocument/2006/relationships/customXml" Target="../ink/ink4449.xml"/><Relationship Id="rId3914" Type="http://schemas.openxmlformats.org/officeDocument/2006/relationships/customXml" Target="../ink/ink4558.xml"/><Relationship Id="rId628" Type="http://schemas.openxmlformats.org/officeDocument/2006/relationships/image" Target="../media/image2854.png"/><Relationship Id="rId835" Type="http://schemas.openxmlformats.org/officeDocument/2006/relationships/image" Target="../media/image2957.png"/><Relationship Id="rId1258" Type="http://schemas.openxmlformats.org/officeDocument/2006/relationships/customXml" Target="../ink/ink3215.xml"/><Relationship Id="rId1465" Type="http://schemas.openxmlformats.org/officeDocument/2006/relationships/image" Target="../media/image3266.png"/><Relationship Id="rId1672" Type="http://schemas.openxmlformats.org/officeDocument/2006/relationships/image" Target="../media/image3368.png"/><Relationship Id="rId2309" Type="http://schemas.openxmlformats.org/officeDocument/2006/relationships/customXml" Target="../ink/ink3745.xml"/><Relationship Id="rId2516" Type="http://schemas.openxmlformats.org/officeDocument/2006/relationships/image" Target="../media/image3788.png"/><Relationship Id="rId2723" Type="http://schemas.openxmlformats.org/officeDocument/2006/relationships/image" Target="../media/image3891.png"/><Relationship Id="rId1118" Type="http://schemas.openxmlformats.org/officeDocument/2006/relationships/customXml" Target="../ink/ink3143.xml"/><Relationship Id="rId1325" Type="http://schemas.openxmlformats.org/officeDocument/2006/relationships/customXml" Target="../ink/ink3249.xml"/><Relationship Id="rId1532" Type="http://schemas.openxmlformats.org/officeDocument/2006/relationships/customXml" Target="../ink/ink3355.xml"/><Relationship Id="rId2930" Type="http://schemas.openxmlformats.org/officeDocument/2006/relationships/customXml" Target="../ink/ink4057.xml"/><Relationship Id="rId902" Type="http://schemas.openxmlformats.org/officeDocument/2006/relationships/image" Target="../media/image2990.png"/><Relationship Id="rId3497" Type="http://schemas.openxmlformats.org/officeDocument/2006/relationships/image" Target="../media/image4278.png"/><Relationship Id="rId31" Type="http://schemas.openxmlformats.org/officeDocument/2006/relationships/image" Target="../media/image2558.png"/><Relationship Id="rId2099" Type="http://schemas.openxmlformats.org/officeDocument/2006/relationships/image" Target="../media/image3581.png"/><Relationship Id="rId4548" Type="http://schemas.openxmlformats.org/officeDocument/2006/relationships/customXml" Target="../ink/ink4879.xml"/><Relationship Id="rId278" Type="http://schemas.openxmlformats.org/officeDocument/2006/relationships/image" Target="../media/image2681.png"/><Relationship Id="rId3357" Type="http://schemas.openxmlformats.org/officeDocument/2006/relationships/image" Target="../media/image4208.png"/><Relationship Id="rId3564" Type="http://schemas.openxmlformats.org/officeDocument/2006/relationships/image" Target="../media/image4311.png"/><Relationship Id="rId3771" Type="http://schemas.openxmlformats.org/officeDocument/2006/relationships/image" Target="../media/image4409.png"/><Relationship Id="rId4408" Type="http://schemas.openxmlformats.org/officeDocument/2006/relationships/customXml" Target="../ink/ink4808.xml"/><Relationship Id="rId4615" Type="http://schemas.openxmlformats.org/officeDocument/2006/relationships/customXml" Target="../ink/ink4913.xml"/><Relationship Id="rId485" Type="http://schemas.openxmlformats.org/officeDocument/2006/relationships/customXml" Target="../ink/ink2823.xml"/><Relationship Id="rId692" Type="http://schemas.openxmlformats.org/officeDocument/2006/relationships/image" Target="../media/image2886.png"/><Relationship Id="rId2166" Type="http://schemas.openxmlformats.org/officeDocument/2006/relationships/customXml" Target="../ink/ink3673.xml"/><Relationship Id="rId2373" Type="http://schemas.openxmlformats.org/officeDocument/2006/relationships/image" Target="../media/image3717.png"/><Relationship Id="rId2580" Type="http://schemas.openxmlformats.org/officeDocument/2006/relationships/image" Target="../media/image3820.png"/><Relationship Id="rId3217" Type="http://schemas.openxmlformats.org/officeDocument/2006/relationships/image" Target="../media/image4138.png"/><Relationship Id="rId3424" Type="http://schemas.openxmlformats.org/officeDocument/2006/relationships/customXml" Target="../ink/ink4304.xml"/><Relationship Id="rId3631" Type="http://schemas.openxmlformats.org/officeDocument/2006/relationships/image" Target="../media/image4342.png"/><Relationship Id="rId138" Type="http://schemas.openxmlformats.org/officeDocument/2006/relationships/image" Target="../media/image2611.png"/><Relationship Id="rId345" Type="http://schemas.openxmlformats.org/officeDocument/2006/relationships/customXml" Target="../ink/ink2752.xml"/><Relationship Id="rId552" Type="http://schemas.openxmlformats.org/officeDocument/2006/relationships/image" Target="../media/image2817.png"/><Relationship Id="rId1182" Type="http://schemas.openxmlformats.org/officeDocument/2006/relationships/customXml" Target="../ink/ink3176.xml"/><Relationship Id="rId2026" Type="http://schemas.openxmlformats.org/officeDocument/2006/relationships/customXml" Target="../ink/ink3603.xml"/><Relationship Id="rId2233" Type="http://schemas.openxmlformats.org/officeDocument/2006/relationships/image" Target="../media/image3648.png"/><Relationship Id="rId2440" Type="http://schemas.openxmlformats.org/officeDocument/2006/relationships/customXml" Target="../ink/ink3811.xml"/><Relationship Id="rId205" Type="http://schemas.openxmlformats.org/officeDocument/2006/relationships/customXml" Target="../ink/ink2682.xml"/><Relationship Id="rId412" Type="http://schemas.openxmlformats.org/officeDocument/2006/relationships/image" Target="../media/image2748.png"/><Relationship Id="rId1042" Type="http://schemas.openxmlformats.org/officeDocument/2006/relationships/image" Target="../media/image3059.png"/><Relationship Id="rId2300" Type="http://schemas.openxmlformats.org/officeDocument/2006/relationships/image" Target="../media/image3681.png"/><Relationship Id="rId4198" Type="http://schemas.openxmlformats.org/officeDocument/2006/relationships/image" Target="../media/image4618.png"/><Relationship Id="rId1999" Type="http://schemas.openxmlformats.org/officeDocument/2006/relationships/image" Target="../media/image3531.png"/><Relationship Id="rId4058" Type="http://schemas.openxmlformats.org/officeDocument/2006/relationships/image" Target="../media/image4549.png"/><Relationship Id="rId4265" Type="http://schemas.openxmlformats.org/officeDocument/2006/relationships/customXml" Target="../ink/ink4736.xml"/><Relationship Id="rId4472" Type="http://schemas.openxmlformats.org/officeDocument/2006/relationships/customXml" Target="../ink/ink4840.xml"/><Relationship Id="rId1859" Type="http://schemas.openxmlformats.org/officeDocument/2006/relationships/image" Target="../media/image3461.png"/><Relationship Id="rId3074" Type="http://schemas.openxmlformats.org/officeDocument/2006/relationships/customXml" Target="../ink/ink4129.xml"/><Relationship Id="rId4125" Type="http://schemas.openxmlformats.org/officeDocument/2006/relationships/customXml" Target="../ink/ink4664.xml"/><Relationship Id="rId1719" Type="http://schemas.openxmlformats.org/officeDocument/2006/relationships/image" Target="../media/image3391.png"/><Relationship Id="rId1926" Type="http://schemas.openxmlformats.org/officeDocument/2006/relationships/customXml" Target="../ink/ink3553.xml"/><Relationship Id="rId3281" Type="http://schemas.openxmlformats.org/officeDocument/2006/relationships/image" Target="../media/image4170.png"/><Relationship Id="rId4332" Type="http://schemas.openxmlformats.org/officeDocument/2006/relationships/customXml" Target="../ink/ink4770.xml"/><Relationship Id="rId2090" Type="http://schemas.openxmlformats.org/officeDocument/2006/relationships/customXml" Target="../ink/ink3635.xml"/><Relationship Id="rId3141" Type="http://schemas.openxmlformats.org/officeDocument/2006/relationships/image" Target="../media/image4100.png"/><Relationship Id="rId3001" Type="http://schemas.openxmlformats.org/officeDocument/2006/relationships/image" Target="../media/image4030.png"/><Relationship Id="rId3958" Type="http://schemas.openxmlformats.org/officeDocument/2006/relationships/customXml" Target="../ink/ink4580.xml"/><Relationship Id="rId879" Type="http://schemas.openxmlformats.org/officeDocument/2006/relationships/image" Target="../media/image2979.png"/><Relationship Id="rId2767" Type="http://schemas.openxmlformats.org/officeDocument/2006/relationships/image" Target="../media/image3913.png"/><Relationship Id="rId739" Type="http://schemas.openxmlformats.org/officeDocument/2006/relationships/customXml" Target="../ink/ink2951.xml"/><Relationship Id="rId1369" Type="http://schemas.openxmlformats.org/officeDocument/2006/relationships/customXml" Target="../ink/ink3272.xml"/><Relationship Id="rId1576" Type="http://schemas.openxmlformats.org/officeDocument/2006/relationships/customXml" Target="../ink/ink3377.xml"/><Relationship Id="rId2974" Type="http://schemas.openxmlformats.org/officeDocument/2006/relationships/customXml" Target="../ink/ink4079.xml"/><Relationship Id="rId3818" Type="http://schemas.openxmlformats.org/officeDocument/2006/relationships/image" Target="../media/image4432.png"/><Relationship Id="rId946" Type="http://schemas.openxmlformats.org/officeDocument/2006/relationships/image" Target="../media/image3012.png"/><Relationship Id="rId1229" Type="http://schemas.openxmlformats.org/officeDocument/2006/relationships/customXml" Target="../ink/ink3200.xml"/><Relationship Id="rId1783" Type="http://schemas.openxmlformats.org/officeDocument/2006/relationships/image" Target="../media/image3423.png"/><Relationship Id="rId1990" Type="http://schemas.openxmlformats.org/officeDocument/2006/relationships/customXml" Target="../ink/ink3585.xml"/><Relationship Id="rId2627" Type="http://schemas.openxmlformats.org/officeDocument/2006/relationships/image" Target="../media/image3843.png"/><Relationship Id="rId2834" Type="http://schemas.openxmlformats.org/officeDocument/2006/relationships/customXml" Target="../ink/ink4009.xml"/><Relationship Id="rId75" Type="http://schemas.openxmlformats.org/officeDocument/2006/relationships/customXml" Target="../ink/ink2617.xml"/><Relationship Id="rId806" Type="http://schemas.openxmlformats.org/officeDocument/2006/relationships/customXml" Target="../ink/ink2985.xml"/><Relationship Id="rId1436" Type="http://schemas.openxmlformats.org/officeDocument/2006/relationships/customXml" Target="../ink/ink3306.xml"/><Relationship Id="rId1643" Type="http://schemas.openxmlformats.org/officeDocument/2006/relationships/customXml" Target="../ink/ink3411.xml"/><Relationship Id="rId1850" Type="http://schemas.openxmlformats.org/officeDocument/2006/relationships/customXml" Target="../ink/ink3515.xml"/><Relationship Id="rId2901" Type="http://schemas.openxmlformats.org/officeDocument/2006/relationships/image" Target="../media/image3980.png"/><Relationship Id="rId1503" Type="http://schemas.openxmlformats.org/officeDocument/2006/relationships/customXml" Target="../ink/ink3340.xml"/><Relationship Id="rId1710" Type="http://schemas.openxmlformats.org/officeDocument/2006/relationships/customXml" Target="../ink/ink3445.xml"/><Relationship Id="rId3468" Type="http://schemas.openxmlformats.org/officeDocument/2006/relationships/customXml" Target="../ink/ink4326.xml"/><Relationship Id="rId3675" Type="http://schemas.openxmlformats.org/officeDocument/2006/relationships/image" Target="../media/image4364.png"/><Relationship Id="rId3882" Type="http://schemas.openxmlformats.org/officeDocument/2006/relationships/customXml" Target="../ink/ink4541.xml"/><Relationship Id="rId4519" Type="http://schemas.openxmlformats.org/officeDocument/2006/relationships/image" Target="../media/image4776.png"/><Relationship Id="rId389" Type="http://schemas.openxmlformats.org/officeDocument/2006/relationships/customXml" Target="../ink/ink2774.xml"/><Relationship Id="rId596" Type="http://schemas.openxmlformats.org/officeDocument/2006/relationships/customXml" Target="../ink/ink2879.xml"/><Relationship Id="rId2277" Type="http://schemas.openxmlformats.org/officeDocument/2006/relationships/image" Target="../media/image3670.png"/><Relationship Id="rId2484" Type="http://schemas.openxmlformats.org/officeDocument/2006/relationships/image" Target="../media/image3772.png"/><Relationship Id="rId2691" Type="http://schemas.openxmlformats.org/officeDocument/2006/relationships/image" Target="../media/image3875.png"/><Relationship Id="rId3328" Type="http://schemas.openxmlformats.org/officeDocument/2006/relationships/customXml" Target="../ink/ink4256.xml"/><Relationship Id="rId3535" Type="http://schemas.openxmlformats.org/officeDocument/2006/relationships/image" Target="../media/image4297.png"/><Relationship Id="rId3742" Type="http://schemas.openxmlformats.org/officeDocument/2006/relationships/customXml" Target="../ink/ink4467.xml"/><Relationship Id="rId249" Type="http://schemas.openxmlformats.org/officeDocument/2006/relationships/customXml" Target="../ink/ink2704.xml"/><Relationship Id="rId456" Type="http://schemas.openxmlformats.org/officeDocument/2006/relationships/image" Target="../media/image2770.png"/><Relationship Id="rId663" Type="http://schemas.openxmlformats.org/officeDocument/2006/relationships/customXml" Target="../ink/ink2913.xml"/><Relationship Id="rId870" Type="http://schemas.openxmlformats.org/officeDocument/2006/relationships/customXml" Target="../ink/ink3017.xml"/><Relationship Id="rId1086" Type="http://schemas.openxmlformats.org/officeDocument/2006/relationships/customXml" Target="../ink/ink3127.xml"/><Relationship Id="rId1293" Type="http://schemas.openxmlformats.org/officeDocument/2006/relationships/customXml" Target="../ink/ink3233.xml"/><Relationship Id="rId2137" Type="http://schemas.openxmlformats.org/officeDocument/2006/relationships/image" Target="../media/image3600.png"/><Relationship Id="rId2344" Type="http://schemas.openxmlformats.org/officeDocument/2006/relationships/image" Target="../media/image3703.png"/><Relationship Id="rId2551" Type="http://schemas.openxmlformats.org/officeDocument/2006/relationships/customXml" Target="../ink/ink3867.xml"/><Relationship Id="rId109" Type="http://schemas.openxmlformats.org/officeDocument/2006/relationships/customXml" Target="../ink/ink2634.xml"/><Relationship Id="rId316" Type="http://schemas.openxmlformats.org/officeDocument/2006/relationships/image" Target="../media/image2700.png"/><Relationship Id="rId523" Type="http://schemas.openxmlformats.org/officeDocument/2006/relationships/customXml" Target="../ink/ink2842.xml"/><Relationship Id="rId1153" Type="http://schemas.openxmlformats.org/officeDocument/2006/relationships/image" Target="../media/image3113.png"/><Relationship Id="rId2204" Type="http://schemas.openxmlformats.org/officeDocument/2006/relationships/customXml" Target="../ink/ink3692.xml"/><Relationship Id="rId3602" Type="http://schemas.openxmlformats.org/officeDocument/2006/relationships/image" Target="../media/image4328.png"/><Relationship Id="rId730" Type="http://schemas.openxmlformats.org/officeDocument/2006/relationships/image" Target="../media/image2905.png"/><Relationship Id="rId1013" Type="http://schemas.openxmlformats.org/officeDocument/2006/relationships/image" Target="../media/image3045.png"/><Relationship Id="rId1360" Type="http://schemas.openxmlformats.org/officeDocument/2006/relationships/image" Target="../media/image3214.png"/><Relationship Id="rId2411" Type="http://schemas.openxmlformats.org/officeDocument/2006/relationships/image" Target="../media/image3736.png"/><Relationship Id="rId4169" Type="http://schemas.openxmlformats.org/officeDocument/2006/relationships/customXml" Target="../ink/ink4687.xml"/><Relationship Id="rId1220" Type="http://schemas.openxmlformats.org/officeDocument/2006/relationships/image" Target="../media/image3146.png"/><Relationship Id="rId4376" Type="http://schemas.openxmlformats.org/officeDocument/2006/relationships/customXml" Target="../ink/ink4792.xml"/><Relationship Id="rId4583" Type="http://schemas.openxmlformats.org/officeDocument/2006/relationships/image" Target="../media/image4808.png"/><Relationship Id="rId3185" Type="http://schemas.openxmlformats.org/officeDocument/2006/relationships/image" Target="../media/image4122.png"/><Relationship Id="rId3392" Type="http://schemas.openxmlformats.org/officeDocument/2006/relationships/customXml" Target="../ink/ink4288.xml"/><Relationship Id="rId4029" Type="http://schemas.openxmlformats.org/officeDocument/2006/relationships/customXml" Target="../ink/ink4616.xml"/><Relationship Id="rId4236" Type="http://schemas.openxmlformats.org/officeDocument/2006/relationships/customXml" Target="../ink/ink4721.xml"/><Relationship Id="rId4443" Type="http://schemas.openxmlformats.org/officeDocument/2006/relationships/image" Target="../media/image4739.png"/><Relationship Id="rId3045" Type="http://schemas.openxmlformats.org/officeDocument/2006/relationships/image" Target="../media/image4052.png"/><Relationship Id="rId3252" Type="http://schemas.openxmlformats.org/officeDocument/2006/relationships/customXml" Target="../ink/ink4218.xml"/><Relationship Id="rId4303" Type="http://schemas.openxmlformats.org/officeDocument/2006/relationships/image" Target="../media/image4669.png"/><Relationship Id="rId4510" Type="http://schemas.openxmlformats.org/officeDocument/2006/relationships/image" Target="../media/image4772.png"/><Relationship Id="rId173" Type="http://schemas.openxmlformats.org/officeDocument/2006/relationships/customXml" Target="../ink/ink2666.xml"/><Relationship Id="rId380" Type="http://schemas.openxmlformats.org/officeDocument/2006/relationships/image" Target="../media/image2732.png"/><Relationship Id="rId2061" Type="http://schemas.openxmlformats.org/officeDocument/2006/relationships/image" Target="../media/image3562.png"/><Relationship Id="rId3112" Type="http://schemas.openxmlformats.org/officeDocument/2006/relationships/customXml" Target="../ink/ink4148.xml"/><Relationship Id="rId240" Type="http://schemas.openxmlformats.org/officeDocument/2006/relationships/image" Target="../media/image2662.png"/><Relationship Id="rId100" Type="http://schemas.openxmlformats.org/officeDocument/2006/relationships/image" Target="../media/image2592.png"/><Relationship Id="rId2878" Type="http://schemas.openxmlformats.org/officeDocument/2006/relationships/customXml" Target="../ink/ink4031.xml"/><Relationship Id="rId3929" Type="http://schemas.openxmlformats.org/officeDocument/2006/relationships/image" Target="../media/image4485.png"/><Relationship Id="rId4093" Type="http://schemas.openxmlformats.org/officeDocument/2006/relationships/customXml" Target="../ink/ink4648.xml"/><Relationship Id="rId1687" Type="http://schemas.openxmlformats.org/officeDocument/2006/relationships/customXml" Target="../ink/ink3433.xml"/><Relationship Id="rId1894" Type="http://schemas.openxmlformats.org/officeDocument/2006/relationships/customXml" Target="../ink/ink3537.xml"/><Relationship Id="rId2738" Type="http://schemas.openxmlformats.org/officeDocument/2006/relationships/customXml" Target="../ink/ink3961.xml"/><Relationship Id="rId2945" Type="http://schemas.openxmlformats.org/officeDocument/2006/relationships/image" Target="../media/image4002.png"/><Relationship Id="rId917" Type="http://schemas.openxmlformats.org/officeDocument/2006/relationships/customXml" Target="../ink/ink3041.xml"/><Relationship Id="rId1547" Type="http://schemas.openxmlformats.org/officeDocument/2006/relationships/image" Target="../media/image3306.png"/><Relationship Id="rId1754" Type="http://schemas.openxmlformats.org/officeDocument/2006/relationships/customXml" Target="../ink/ink3467.xml"/><Relationship Id="rId1961" Type="http://schemas.openxmlformats.org/officeDocument/2006/relationships/image" Target="../media/image3512.png"/><Relationship Id="rId2805" Type="http://schemas.openxmlformats.org/officeDocument/2006/relationships/image" Target="../media/image3932.png"/><Relationship Id="rId4160" Type="http://schemas.openxmlformats.org/officeDocument/2006/relationships/customXml" Target="../ink/ink4682.xml"/><Relationship Id="rId46" Type="http://schemas.openxmlformats.org/officeDocument/2006/relationships/image" Target="../media/image2565.png"/><Relationship Id="rId1407" Type="http://schemas.openxmlformats.org/officeDocument/2006/relationships/image" Target="../media/image3237.png"/><Relationship Id="rId1614" Type="http://schemas.openxmlformats.org/officeDocument/2006/relationships/customXml" Target="../ink/ink3396.xml"/><Relationship Id="rId1821" Type="http://schemas.openxmlformats.org/officeDocument/2006/relationships/image" Target="../media/image3442.png"/><Relationship Id="rId4020" Type="http://schemas.openxmlformats.org/officeDocument/2006/relationships/customXml" Target="../ink/ink4611.xml"/><Relationship Id="rId3579" Type="http://schemas.openxmlformats.org/officeDocument/2006/relationships/image" Target="../media/image4318.png"/><Relationship Id="rId3786" Type="http://schemas.openxmlformats.org/officeDocument/2006/relationships/image" Target="../media/image4416.png"/><Relationship Id="rId2388" Type="http://schemas.openxmlformats.org/officeDocument/2006/relationships/customXml" Target="../ink/ink3785.xml"/><Relationship Id="rId2595" Type="http://schemas.openxmlformats.org/officeDocument/2006/relationships/customXml" Target="../ink/ink3889.xml"/><Relationship Id="rId3439" Type="http://schemas.openxmlformats.org/officeDocument/2006/relationships/image" Target="../media/image4249.png"/><Relationship Id="rId3993" Type="http://schemas.openxmlformats.org/officeDocument/2006/relationships/image" Target="../media/image4517.png"/><Relationship Id="rId567" Type="http://schemas.openxmlformats.org/officeDocument/2006/relationships/image" Target="../media/image2824.png"/><Relationship Id="rId1197" Type="http://schemas.openxmlformats.org/officeDocument/2006/relationships/image" Target="../media/image3135.png"/><Relationship Id="rId2248" Type="http://schemas.openxmlformats.org/officeDocument/2006/relationships/customXml" Target="../ink/ink3714.xml"/><Relationship Id="rId3646" Type="http://schemas.openxmlformats.org/officeDocument/2006/relationships/customXml" Target="../ink/ink4418.xml"/><Relationship Id="rId3853" Type="http://schemas.openxmlformats.org/officeDocument/2006/relationships/image" Target="../media/image4449.png"/><Relationship Id="rId774" Type="http://schemas.openxmlformats.org/officeDocument/2006/relationships/image" Target="../media/image2927.png"/><Relationship Id="rId981" Type="http://schemas.openxmlformats.org/officeDocument/2006/relationships/image" Target="../media/image3029.png"/><Relationship Id="rId1057" Type="http://schemas.openxmlformats.org/officeDocument/2006/relationships/customXml" Target="../ink/ink3112.xml"/><Relationship Id="rId2455" Type="http://schemas.openxmlformats.org/officeDocument/2006/relationships/image" Target="../media/image3758.png"/><Relationship Id="rId2662" Type="http://schemas.openxmlformats.org/officeDocument/2006/relationships/customXml" Target="../ink/ink3923.xml"/><Relationship Id="rId3506" Type="http://schemas.openxmlformats.org/officeDocument/2006/relationships/customXml" Target="../ink/ink4345.xml"/><Relationship Id="rId3713" Type="http://schemas.openxmlformats.org/officeDocument/2006/relationships/customXml" Target="../ink/ink4452.xml"/><Relationship Id="rId3920" Type="http://schemas.openxmlformats.org/officeDocument/2006/relationships/customXml" Target="../ink/ink4561.xml"/><Relationship Id="rId427" Type="http://schemas.openxmlformats.org/officeDocument/2006/relationships/customXml" Target="../ink/ink2793.xml"/><Relationship Id="rId634" Type="http://schemas.openxmlformats.org/officeDocument/2006/relationships/image" Target="../media/image2857.png"/><Relationship Id="rId841" Type="http://schemas.openxmlformats.org/officeDocument/2006/relationships/image" Target="../media/image2960.png"/><Relationship Id="rId1264" Type="http://schemas.openxmlformats.org/officeDocument/2006/relationships/customXml" Target="../ink/ink3218.xml"/><Relationship Id="rId1471" Type="http://schemas.openxmlformats.org/officeDocument/2006/relationships/image" Target="../media/image3269.png"/><Relationship Id="rId2108" Type="http://schemas.openxmlformats.org/officeDocument/2006/relationships/customXml" Target="../ink/ink3644.xml"/><Relationship Id="rId2315" Type="http://schemas.openxmlformats.org/officeDocument/2006/relationships/customXml" Target="../ink/ink3748.xml"/><Relationship Id="rId2522" Type="http://schemas.openxmlformats.org/officeDocument/2006/relationships/image" Target="../media/image3791.png"/><Relationship Id="rId701" Type="http://schemas.openxmlformats.org/officeDocument/2006/relationships/customXml" Target="../ink/ink2932.xml"/><Relationship Id="rId1124" Type="http://schemas.openxmlformats.org/officeDocument/2006/relationships/customXml" Target="../ink/ink3146.xml"/><Relationship Id="rId1331" Type="http://schemas.openxmlformats.org/officeDocument/2006/relationships/customXml" Target="../ink/ink3252.xml"/><Relationship Id="rId4487" Type="http://schemas.openxmlformats.org/officeDocument/2006/relationships/customXml" Target="../ink/ink4848.xml"/><Relationship Id="rId3089" Type="http://schemas.openxmlformats.org/officeDocument/2006/relationships/image" Target="../media/image4074.png"/><Relationship Id="rId3296" Type="http://schemas.openxmlformats.org/officeDocument/2006/relationships/customXml" Target="../ink/ink4240.xml"/><Relationship Id="rId4347" Type="http://schemas.openxmlformats.org/officeDocument/2006/relationships/image" Target="../media/image4691.png"/><Relationship Id="rId4554" Type="http://schemas.openxmlformats.org/officeDocument/2006/relationships/customXml" Target="../ink/ink4882.xml"/><Relationship Id="rId3156" Type="http://schemas.openxmlformats.org/officeDocument/2006/relationships/customXml" Target="../ink/ink4170.xml"/><Relationship Id="rId3363" Type="http://schemas.openxmlformats.org/officeDocument/2006/relationships/image" Target="../media/image4211.png"/><Relationship Id="rId4207" Type="http://schemas.openxmlformats.org/officeDocument/2006/relationships/image" Target="../media/image4622.png"/><Relationship Id="rId4414" Type="http://schemas.openxmlformats.org/officeDocument/2006/relationships/customXml" Target="../ink/ink4811.xml"/><Relationship Id="rId284" Type="http://schemas.openxmlformats.org/officeDocument/2006/relationships/image" Target="../media/image2684.png"/><Relationship Id="rId491" Type="http://schemas.openxmlformats.org/officeDocument/2006/relationships/customXml" Target="../ink/ink2826.xml"/><Relationship Id="rId2172" Type="http://schemas.openxmlformats.org/officeDocument/2006/relationships/customXml" Target="../ink/ink3676.xml"/><Relationship Id="rId3016" Type="http://schemas.openxmlformats.org/officeDocument/2006/relationships/customXml" Target="../ink/ink4100.xml"/><Relationship Id="rId3223" Type="http://schemas.openxmlformats.org/officeDocument/2006/relationships/image" Target="../media/image4141.png"/><Relationship Id="rId3570" Type="http://schemas.openxmlformats.org/officeDocument/2006/relationships/customXml" Target="../ink/ink4378.xml"/><Relationship Id="rId144" Type="http://schemas.openxmlformats.org/officeDocument/2006/relationships/image" Target="../media/image2614.png"/><Relationship Id="rId3430" Type="http://schemas.openxmlformats.org/officeDocument/2006/relationships/customXml" Target="../ink/ink4307.xml"/><Relationship Id="rId351" Type="http://schemas.openxmlformats.org/officeDocument/2006/relationships/customXml" Target="../ink/ink2755.xml"/><Relationship Id="rId2032" Type="http://schemas.openxmlformats.org/officeDocument/2006/relationships/customXml" Target="../ink/ink3606.xml"/><Relationship Id="rId2989" Type="http://schemas.openxmlformats.org/officeDocument/2006/relationships/image" Target="../media/image4024.png"/><Relationship Id="rId211" Type="http://schemas.openxmlformats.org/officeDocument/2006/relationships/customXml" Target="../ink/ink2685.xml"/><Relationship Id="rId1798" Type="http://schemas.openxmlformats.org/officeDocument/2006/relationships/customXml" Target="../ink/ink3489.xml"/><Relationship Id="rId2849" Type="http://schemas.openxmlformats.org/officeDocument/2006/relationships/image" Target="../media/image3954.png"/><Relationship Id="rId1658" Type="http://schemas.openxmlformats.org/officeDocument/2006/relationships/image" Target="../media/image3361.png"/><Relationship Id="rId1865" Type="http://schemas.openxmlformats.org/officeDocument/2006/relationships/image" Target="../media/image3464.png"/><Relationship Id="rId2709" Type="http://schemas.openxmlformats.org/officeDocument/2006/relationships/image" Target="../media/image3884.png"/><Relationship Id="rId4064" Type="http://schemas.openxmlformats.org/officeDocument/2006/relationships/image" Target="../media/image4552.png"/><Relationship Id="rId4271" Type="http://schemas.openxmlformats.org/officeDocument/2006/relationships/customXml" Target="../ink/ink4739.xml"/><Relationship Id="rId1518" Type="http://schemas.openxmlformats.org/officeDocument/2006/relationships/image" Target="../media/image3292.png"/><Relationship Id="rId2916" Type="http://schemas.openxmlformats.org/officeDocument/2006/relationships/customXml" Target="../ink/ink4050.xml"/><Relationship Id="rId3080" Type="http://schemas.openxmlformats.org/officeDocument/2006/relationships/customXml" Target="../ink/ink4132.xml"/><Relationship Id="rId4131" Type="http://schemas.openxmlformats.org/officeDocument/2006/relationships/customXml" Target="../ink/ink4667.xml"/><Relationship Id="rId1725" Type="http://schemas.openxmlformats.org/officeDocument/2006/relationships/image" Target="../media/image3394.png"/><Relationship Id="rId1932" Type="http://schemas.openxmlformats.org/officeDocument/2006/relationships/customXml" Target="../ink/ink3556.xml"/><Relationship Id="rId17" Type="http://schemas.openxmlformats.org/officeDocument/2006/relationships/image" Target="../media/image2551.png"/><Relationship Id="rId3897" Type="http://schemas.openxmlformats.org/officeDocument/2006/relationships/image" Target="../media/image4469.png"/><Relationship Id="rId2499" Type="http://schemas.openxmlformats.org/officeDocument/2006/relationships/customXml" Target="../ink/ink3841.xml"/><Relationship Id="rId3757" Type="http://schemas.openxmlformats.org/officeDocument/2006/relationships/image" Target="../media/image4403.png"/><Relationship Id="rId3964" Type="http://schemas.openxmlformats.org/officeDocument/2006/relationships/customXml" Target="../ink/ink4583.xml"/><Relationship Id="rId1" Type="http://schemas.openxmlformats.org/officeDocument/2006/relationships/slideLayout" Target="../slideLayouts/slideLayout2.xml"/><Relationship Id="rId678" Type="http://schemas.openxmlformats.org/officeDocument/2006/relationships/image" Target="../media/image2879.png"/><Relationship Id="rId885" Type="http://schemas.openxmlformats.org/officeDocument/2006/relationships/customXml" Target="../ink/ink3025.xml"/><Relationship Id="rId2359" Type="http://schemas.openxmlformats.org/officeDocument/2006/relationships/image" Target="../media/image3710.png"/><Relationship Id="rId2566" Type="http://schemas.openxmlformats.org/officeDocument/2006/relationships/image" Target="../media/image3813.png"/><Relationship Id="rId2773" Type="http://schemas.openxmlformats.org/officeDocument/2006/relationships/image" Target="../media/image3916.png"/><Relationship Id="rId2980" Type="http://schemas.openxmlformats.org/officeDocument/2006/relationships/customXml" Target="../ink/ink4082.xml"/><Relationship Id="rId3617" Type="http://schemas.openxmlformats.org/officeDocument/2006/relationships/customXml" Target="../ink/ink4403.xml"/><Relationship Id="rId3824" Type="http://schemas.openxmlformats.org/officeDocument/2006/relationships/image" Target="../media/image4435.png"/><Relationship Id="rId538" Type="http://schemas.openxmlformats.org/officeDocument/2006/relationships/image" Target="../media/image2810.png"/><Relationship Id="rId745" Type="http://schemas.openxmlformats.org/officeDocument/2006/relationships/customXml" Target="../ink/ink2954.xml"/><Relationship Id="rId952" Type="http://schemas.openxmlformats.org/officeDocument/2006/relationships/image" Target="../media/image3015.png"/><Relationship Id="rId1168" Type="http://schemas.openxmlformats.org/officeDocument/2006/relationships/customXml" Target="../ink/ink3169.xml"/><Relationship Id="rId1375" Type="http://schemas.openxmlformats.org/officeDocument/2006/relationships/customXml" Target="../ink/ink3275.xml"/><Relationship Id="rId1582" Type="http://schemas.openxmlformats.org/officeDocument/2006/relationships/customXml" Target="../ink/ink3380.xml"/><Relationship Id="rId2219" Type="http://schemas.openxmlformats.org/officeDocument/2006/relationships/image" Target="../media/image3641.png"/><Relationship Id="rId2426" Type="http://schemas.openxmlformats.org/officeDocument/2006/relationships/customXml" Target="../ink/ink3804.xml"/><Relationship Id="rId2633" Type="http://schemas.openxmlformats.org/officeDocument/2006/relationships/image" Target="../media/image3846.png"/><Relationship Id="rId81" Type="http://schemas.openxmlformats.org/officeDocument/2006/relationships/customXml" Target="../ink/ink2620.xml"/><Relationship Id="rId605" Type="http://schemas.openxmlformats.org/officeDocument/2006/relationships/image" Target="../media/image2843.png"/><Relationship Id="rId812" Type="http://schemas.openxmlformats.org/officeDocument/2006/relationships/customXml" Target="../ink/ink2988.xml"/><Relationship Id="rId1028" Type="http://schemas.openxmlformats.org/officeDocument/2006/relationships/image" Target="../media/image3052.png"/><Relationship Id="rId1235" Type="http://schemas.openxmlformats.org/officeDocument/2006/relationships/customXml" Target="../ink/ink3203.xml"/><Relationship Id="rId1442" Type="http://schemas.openxmlformats.org/officeDocument/2006/relationships/customXml" Target="../ink/ink3309.xml"/><Relationship Id="rId2840" Type="http://schemas.openxmlformats.org/officeDocument/2006/relationships/customXml" Target="../ink/ink4012.xml"/><Relationship Id="rId4598" Type="http://schemas.openxmlformats.org/officeDocument/2006/relationships/customXml" Target="../ink/ink4904.xml"/><Relationship Id="rId1302" Type="http://schemas.openxmlformats.org/officeDocument/2006/relationships/image" Target="../media/image3186.png"/><Relationship Id="rId2700" Type="http://schemas.openxmlformats.org/officeDocument/2006/relationships/customXml" Target="../ink/ink3942.xml"/><Relationship Id="rId4458" Type="http://schemas.openxmlformats.org/officeDocument/2006/relationships/customXml" Target="../ink/ink4833.xml"/><Relationship Id="rId3267" Type="http://schemas.openxmlformats.org/officeDocument/2006/relationships/image" Target="../media/image4163.png"/><Relationship Id="rId188" Type="http://schemas.openxmlformats.org/officeDocument/2006/relationships/image" Target="../media/image2636.png"/><Relationship Id="rId395" Type="http://schemas.openxmlformats.org/officeDocument/2006/relationships/customXml" Target="../ink/ink2777.xml"/><Relationship Id="rId2076" Type="http://schemas.openxmlformats.org/officeDocument/2006/relationships/customXml" Target="../ink/ink3628.xml"/><Relationship Id="rId3474" Type="http://schemas.openxmlformats.org/officeDocument/2006/relationships/customXml" Target="../ink/ink4329.xml"/><Relationship Id="rId3681" Type="http://schemas.openxmlformats.org/officeDocument/2006/relationships/image" Target="../media/image4367.png"/><Relationship Id="rId4318" Type="http://schemas.openxmlformats.org/officeDocument/2006/relationships/customXml" Target="../ink/ink4763.xml"/><Relationship Id="rId4525" Type="http://schemas.openxmlformats.org/officeDocument/2006/relationships/image" Target="../media/image4779.png"/><Relationship Id="rId2283" Type="http://schemas.openxmlformats.org/officeDocument/2006/relationships/image" Target="../media/image3673.png"/><Relationship Id="rId2490" Type="http://schemas.openxmlformats.org/officeDocument/2006/relationships/image" Target="../media/image3775.png"/><Relationship Id="rId3127" Type="http://schemas.openxmlformats.org/officeDocument/2006/relationships/image" Target="../media/image4093.png"/><Relationship Id="rId3334" Type="http://schemas.openxmlformats.org/officeDocument/2006/relationships/customXml" Target="../ink/ink4259.xml"/><Relationship Id="rId3541" Type="http://schemas.openxmlformats.org/officeDocument/2006/relationships/image" Target="../media/image4300.png"/><Relationship Id="rId255" Type="http://schemas.openxmlformats.org/officeDocument/2006/relationships/customXml" Target="../ink/ink2707.xml"/><Relationship Id="rId462" Type="http://schemas.openxmlformats.org/officeDocument/2006/relationships/image" Target="../media/image2773.png"/><Relationship Id="rId1092" Type="http://schemas.openxmlformats.org/officeDocument/2006/relationships/customXml" Target="../ink/ink3130.xml"/><Relationship Id="rId2143" Type="http://schemas.openxmlformats.org/officeDocument/2006/relationships/image" Target="../media/image3603.png"/><Relationship Id="rId2350" Type="http://schemas.openxmlformats.org/officeDocument/2006/relationships/image" Target="../media/image3706.png"/><Relationship Id="rId3401" Type="http://schemas.openxmlformats.org/officeDocument/2006/relationships/image" Target="../media/image4230.png"/><Relationship Id="rId115" Type="http://schemas.openxmlformats.org/officeDocument/2006/relationships/customXml" Target="../ink/ink2637.xml"/><Relationship Id="rId322" Type="http://schemas.openxmlformats.org/officeDocument/2006/relationships/image" Target="../media/image2703.png"/><Relationship Id="rId2003" Type="http://schemas.openxmlformats.org/officeDocument/2006/relationships/image" Target="../media/image3533.png"/><Relationship Id="rId2210" Type="http://schemas.openxmlformats.org/officeDocument/2006/relationships/customXml" Target="../ink/ink3695.xml"/><Relationship Id="rId4175" Type="http://schemas.openxmlformats.org/officeDocument/2006/relationships/customXml" Target="../ink/ink4690.xml"/><Relationship Id="rId4382" Type="http://schemas.openxmlformats.org/officeDocument/2006/relationships/customXml" Target="../ink/ink4795.xml"/><Relationship Id="rId1769" Type="http://schemas.openxmlformats.org/officeDocument/2006/relationships/image" Target="../media/image3416.png"/><Relationship Id="rId1976" Type="http://schemas.openxmlformats.org/officeDocument/2006/relationships/customXml" Target="../ink/ink3578.xml"/><Relationship Id="rId3191" Type="http://schemas.openxmlformats.org/officeDocument/2006/relationships/image" Target="../media/image4125.png"/><Relationship Id="rId4035" Type="http://schemas.openxmlformats.org/officeDocument/2006/relationships/customXml" Target="../ink/ink4619.xml"/><Relationship Id="rId4242" Type="http://schemas.openxmlformats.org/officeDocument/2006/relationships/customXml" Target="../ink/ink4724.xml"/><Relationship Id="rId1629" Type="http://schemas.openxmlformats.org/officeDocument/2006/relationships/customXml" Target="../ink/ink3404.xml"/><Relationship Id="rId1836" Type="http://schemas.openxmlformats.org/officeDocument/2006/relationships/customXml" Target="../ink/ink3508.xml"/><Relationship Id="rId1903" Type="http://schemas.openxmlformats.org/officeDocument/2006/relationships/image" Target="../media/image3483.png"/><Relationship Id="rId3051" Type="http://schemas.openxmlformats.org/officeDocument/2006/relationships/image" Target="../media/image4055.png"/><Relationship Id="rId4102" Type="http://schemas.openxmlformats.org/officeDocument/2006/relationships/image" Target="../media/image4571.png"/><Relationship Id="rId3868" Type="http://schemas.openxmlformats.org/officeDocument/2006/relationships/customXml" Target="../ink/ink4534.xml"/><Relationship Id="rId789" Type="http://schemas.openxmlformats.org/officeDocument/2006/relationships/image" Target="../media/image2934.png"/><Relationship Id="rId996" Type="http://schemas.openxmlformats.org/officeDocument/2006/relationships/customXml" Target="../ink/ink3081.xml"/><Relationship Id="rId2677" Type="http://schemas.openxmlformats.org/officeDocument/2006/relationships/image" Target="../media/image3868.png"/><Relationship Id="rId2884" Type="http://schemas.openxmlformats.org/officeDocument/2006/relationships/customXml" Target="../ink/ink4034.xml"/><Relationship Id="rId3728" Type="http://schemas.openxmlformats.org/officeDocument/2006/relationships/customXml" Target="../ink/ink4460.xml"/><Relationship Id="rId649" Type="http://schemas.openxmlformats.org/officeDocument/2006/relationships/customXml" Target="../ink/ink2906.xml"/><Relationship Id="rId856" Type="http://schemas.openxmlformats.org/officeDocument/2006/relationships/customXml" Target="../ink/ink3010.xml"/><Relationship Id="rId1279" Type="http://schemas.openxmlformats.org/officeDocument/2006/relationships/image" Target="../media/image3175.png"/><Relationship Id="rId1486" Type="http://schemas.openxmlformats.org/officeDocument/2006/relationships/image" Target="../media/image3276.png"/><Relationship Id="rId2537" Type="http://schemas.openxmlformats.org/officeDocument/2006/relationships/customXml" Target="../ink/ink3860.xml"/><Relationship Id="rId3935" Type="http://schemas.openxmlformats.org/officeDocument/2006/relationships/image" Target="../media/image4488.png"/><Relationship Id="rId509" Type="http://schemas.openxmlformats.org/officeDocument/2006/relationships/customXml" Target="../ink/ink2835.xml"/><Relationship Id="rId1139" Type="http://schemas.openxmlformats.org/officeDocument/2006/relationships/image" Target="../media/image3107.png"/><Relationship Id="rId1346" Type="http://schemas.openxmlformats.org/officeDocument/2006/relationships/image" Target="../media/image3207.png"/><Relationship Id="rId1693" Type="http://schemas.openxmlformats.org/officeDocument/2006/relationships/customXml" Target="../ink/ink3436.xml"/><Relationship Id="rId2744" Type="http://schemas.openxmlformats.org/officeDocument/2006/relationships/customXml" Target="../ink/ink3964.xml"/><Relationship Id="rId2951" Type="http://schemas.openxmlformats.org/officeDocument/2006/relationships/image" Target="../media/image4005.png"/><Relationship Id="rId716" Type="http://schemas.openxmlformats.org/officeDocument/2006/relationships/image" Target="../media/image2898.png"/><Relationship Id="rId923" Type="http://schemas.openxmlformats.org/officeDocument/2006/relationships/customXml" Target="../ink/ink3044.xml"/><Relationship Id="rId1553" Type="http://schemas.openxmlformats.org/officeDocument/2006/relationships/image" Target="../media/image3309.png"/><Relationship Id="rId1760" Type="http://schemas.openxmlformats.org/officeDocument/2006/relationships/customXml" Target="../ink/ink3470.xml"/><Relationship Id="rId2604" Type="http://schemas.openxmlformats.org/officeDocument/2006/relationships/customXml" Target="../ink/ink3894.xml"/><Relationship Id="rId2811" Type="http://schemas.openxmlformats.org/officeDocument/2006/relationships/image" Target="../media/image3935.png"/><Relationship Id="rId52" Type="http://schemas.openxmlformats.org/officeDocument/2006/relationships/image" Target="../media/image2568.png"/><Relationship Id="rId1206" Type="http://schemas.openxmlformats.org/officeDocument/2006/relationships/customXml" Target="../ink/ink3188.xml"/><Relationship Id="rId1413" Type="http://schemas.openxmlformats.org/officeDocument/2006/relationships/image" Target="../media/image3240.png"/><Relationship Id="rId1620" Type="http://schemas.openxmlformats.org/officeDocument/2006/relationships/image" Target="../media/image3342.png"/><Relationship Id="rId4569" Type="http://schemas.openxmlformats.org/officeDocument/2006/relationships/image" Target="../media/image4801.png"/><Relationship Id="rId3378" Type="http://schemas.openxmlformats.org/officeDocument/2006/relationships/customXml" Target="../ink/ink4281.xml"/><Relationship Id="rId3585" Type="http://schemas.openxmlformats.org/officeDocument/2006/relationships/image" Target="../media/image4321.png"/><Relationship Id="rId3792" Type="http://schemas.openxmlformats.org/officeDocument/2006/relationships/image" Target="../media/image4419.png"/><Relationship Id="rId4429" Type="http://schemas.openxmlformats.org/officeDocument/2006/relationships/image" Target="../media/image4732.png"/><Relationship Id="rId299" Type="http://schemas.openxmlformats.org/officeDocument/2006/relationships/customXml" Target="../ink/ink2729.xml"/><Relationship Id="rId2187" Type="http://schemas.openxmlformats.org/officeDocument/2006/relationships/image" Target="../media/image3625.png"/><Relationship Id="rId2394" Type="http://schemas.openxmlformats.org/officeDocument/2006/relationships/customXml" Target="../ink/ink3788.xml"/><Relationship Id="rId3238" Type="http://schemas.openxmlformats.org/officeDocument/2006/relationships/customXml" Target="../ink/ink4211.xml"/><Relationship Id="rId3445" Type="http://schemas.openxmlformats.org/officeDocument/2006/relationships/image" Target="../media/image4252.png"/><Relationship Id="rId3652" Type="http://schemas.openxmlformats.org/officeDocument/2006/relationships/customXml" Target="../ink/ink4421.xml"/><Relationship Id="rId159" Type="http://schemas.openxmlformats.org/officeDocument/2006/relationships/customXml" Target="../ink/ink2659.xml"/><Relationship Id="rId366" Type="http://schemas.openxmlformats.org/officeDocument/2006/relationships/image" Target="../media/image2725.png"/><Relationship Id="rId573" Type="http://schemas.openxmlformats.org/officeDocument/2006/relationships/image" Target="../media/image2827.png"/><Relationship Id="rId780" Type="http://schemas.openxmlformats.org/officeDocument/2006/relationships/customXml" Target="../ink/ink2972.xml"/><Relationship Id="rId2047" Type="http://schemas.openxmlformats.org/officeDocument/2006/relationships/image" Target="../media/image3555.png"/><Relationship Id="rId2254" Type="http://schemas.openxmlformats.org/officeDocument/2006/relationships/customXml" Target="../ink/ink3717.xml"/><Relationship Id="rId2461" Type="http://schemas.openxmlformats.org/officeDocument/2006/relationships/image" Target="../media/image3761.png"/><Relationship Id="rId3305" Type="http://schemas.openxmlformats.org/officeDocument/2006/relationships/image" Target="../media/image4182.png"/><Relationship Id="rId3512" Type="http://schemas.openxmlformats.org/officeDocument/2006/relationships/customXml" Target="../ink/ink4348.xml"/><Relationship Id="rId226" Type="http://schemas.openxmlformats.org/officeDocument/2006/relationships/image" Target="../media/image2655.png"/><Relationship Id="rId433" Type="http://schemas.openxmlformats.org/officeDocument/2006/relationships/customXml" Target="../ink/ink2796.xml"/><Relationship Id="rId1063" Type="http://schemas.openxmlformats.org/officeDocument/2006/relationships/customXml" Target="../ink/ink3115.xml"/><Relationship Id="rId1270" Type="http://schemas.openxmlformats.org/officeDocument/2006/relationships/customXml" Target="../ink/ink3221.xml"/><Relationship Id="rId2114" Type="http://schemas.openxmlformats.org/officeDocument/2006/relationships/customXml" Target="../ink/ink3647.xml"/><Relationship Id="rId640" Type="http://schemas.openxmlformats.org/officeDocument/2006/relationships/image" Target="../media/image2860.png"/><Relationship Id="rId2321" Type="http://schemas.openxmlformats.org/officeDocument/2006/relationships/customXml" Target="../ink/ink3751.xml"/><Relationship Id="rId4079" Type="http://schemas.openxmlformats.org/officeDocument/2006/relationships/customXml" Target="../ink/ink4641.xml"/><Relationship Id="rId4286" Type="http://schemas.openxmlformats.org/officeDocument/2006/relationships/customXml" Target="../ink/ink4747.xml"/><Relationship Id="rId500" Type="http://schemas.openxmlformats.org/officeDocument/2006/relationships/image" Target="../media/image2791.png"/><Relationship Id="rId1130" Type="http://schemas.openxmlformats.org/officeDocument/2006/relationships/customXml" Target="../ink/ink3149.xml"/><Relationship Id="rId4493" Type="http://schemas.openxmlformats.org/officeDocument/2006/relationships/customXml" Target="../ink/ink4851.xml"/><Relationship Id="rId1947" Type="http://schemas.openxmlformats.org/officeDocument/2006/relationships/image" Target="../media/image3505.png"/><Relationship Id="rId3095" Type="http://schemas.openxmlformats.org/officeDocument/2006/relationships/image" Target="../media/image4077.png"/><Relationship Id="rId4146" Type="http://schemas.openxmlformats.org/officeDocument/2006/relationships/customXml" Target="../ink/ink4675.xml"/><Relationship Id="rId4353" Type="http://schemas.openxmlformats.org/officeDocument/2006/relationships/image" Target="../media/image4694.png"/><Relationship Id="rId4560" Type="http://schemas.openxmlformats.org/officeDocument/2006/relationships/customXml" Target="../ink/ink4885.xml"/><Relationship Id="rId1807" Type="http://schemas.openxmlformats.org/officeDocument/2006/relationships/image" Target="../media/image3435.png"/><Relationship Id="rId3162" Type="http://schemas.openxmlformats.org/officeDocument/2006/relationships/customXml" Target="../ink/ink4173.xml"/><Relationship Id="rId4006" Type="http://schemas.openxmlformats.org/officeDocument/2006/relationships/customXml" Target="../ink/ink4604.xml"/><Relationship Id="rId4213" Type="http://schemas.openxmlformats.org/officeDocument/2006/relationships/image" Target="../media/image4625.png"/><Relationship Id="rId4420" Type="http://schemas.openxmlformats.org/officeDocument/2006/relationships/customXml" Target="../ink/ink4814.xml"/><Relationship Id="rId290" Type="http://schemas.openxmlformats.org/officeDocument/2006/relationships/image" Target="../media/image2687.png"/><Relationship Id="rId3022" Type="http://schemas.openxmlformats.org/officeDocument/2006/relationships/customXml" Target="../ink/ink4103.xml"/><Relationship Id="rId150" Type="http://schemas.openxmlformats.org/officeDocument/2006/relationships/image" Target="../media/image2617.png"/><Relationship Id="rId3979" Type="http://schemas.openxmlformats.org/officeDocument/2006/relationships/image" Target="../media/image4510.png"/><Relationship Id="rId2788" Type="http://schemas.openxmlformats.org/officeDocument/2006/relationships/customXml" Target="../ink/ink3986.xml"/><Relationship Id="rId2995" Type="http://schemas.openxmlformats.org/officeDocument/2006/relationships/image" Target="../media/image4027.png"/><Relationship Id="rId3839" Type="http://schemas.openxmlformats.org/officeDocument/2006/relationships/customXml" Target="../ink/ink4518.xml"/><Relationship Id="rId967" Type="http://schemas.openxmlformats.org/officeDocument/2006/relationships/image" Target="../media/image3022.png"/><Relationship Id="rId1597" Type="http://schemas.openxmlformats.org/officeDocument/2006/relationships/image" Target="../media/image3331.png"/><Relationship Id="rId2648" Type="http://schemas.openxmlformats.org/officeDocument/2006/relationships/customXml" Target="../ink/ink3916.xml"/><Relationship Id="rId2855" Type="http://schemas.openxmlformats.org/officeDocument/2006/relationships/image" Target="../media/image3957.png"/><Relationship Id="rId3906" Type="http://schemas.openxmlformats.org/officeDocument/2006/relationships/customXml" Target="../ink/ink4554.xml"/><Relationship Id="rId96" Type="http://schemas.openxmlformats.org/officeDocument/2006/relationships/image" Target="../media/image2590.png"/><Relationship Id="rId827" Type="http://schemas.openxmlformats.org/officeDocument/2006/relationships/image" Target="../media/image2953.png"/><Relationship Id="rId1457" Type="http://schemas.openxmlformats.org/officeDocument/2006/relationships/image" Target="../media/image3262.png"/><Relationship Id="rId1664" Type="http://schemas.openxmlformats.org/officeDocument/2006/relationships/image" Target="../media/image3364.png"/><Relationship Id="rId1871" Type="http://schemas.openxmlformats.org/officeDocument/2006/relationships/image" Target="../media/image3467.png"/><Relationship Id="rId2508" Type="http://schemas.openxmlformats.org/officeDocument/2006/relationships/image" Target="../media/image3784.png"/><Relationship Id="rId2715" Type="http://schemas.openxmlformats.org/officeDocument/2006/relationships/image" Target="../media/image3887.png"/><Relationship Id="rId2922" Type="http://schemas.openxmlformats.org/officeDocument/2006/relationships/customXml" Target="../ink/ink4053.xml"/><Relationship Id="rId4070" Type="http://schemas.openxmlformats.org/officeDocument/2006/relationships/image" Target="../media/image4555.png"/><Relationship Id="rId1317" Type="http://schemas.openxmlformats.org/officeDocument/2006/relationships/customXml" Target="../ink/ink3245.xml"/><Relationship Id="rId1524" Type="http://schemas.openxmlformats.org/officeDocument/2006/relationships/image" Target="../media/image3295.png"/><Relationship Id="rId1731" Type="http://schemas.openxmlformats.org/officeDocument/2006/relationships/image" Target="../media/image3397.png"/><Relationship Id="rId23" Type="http://schemas.openxmlformats.org/officeDocument/2006/relationships/image" Target="../media/image2554.png"/><Relationship Id="rId3489" Type="http://schemas.openxmlformats.org/officeDocument/2006/relationships/image" Target="../media/image4274.png"/><Relationship Id="rId3696" Type="http://schemas.openxmlformats.org/officeDocument/2006/relationships/customXml" Target="../ink/ink4443.xml"/><Relationship Id="rId2298" Type="http://schemas.openxmlformats.org/officeDocument/2006/relationships/customXml" Target="../ink/ink3739.xml"/><Relationship Id="rId3349" Type="http://schemas.openxmlformats.org/officeDocument/2006/relationships/image" Target="../media/image4204.png"/><Relationship Id="rId3556" Type="http://schemas.openxmlformats.org/officeDocument/2006/relationships/customXml" Target="../ink/ink4370.xml"/><Relationship Id="rId477" Type="http://schemas.openxmlformats.org/officeDocument/2006/relationships/customXml" Target="../ink/ink2819.xml"/><Relationship Id="rId684" Type="http://schemas.openxmlformats.org/officeDocument/2006/relationships/image" Target="../media/image2882.png"/><Relationship Id="rId2158" Type="http://schemas.openxmlformats.org/officeDocument/2006/relationships/customXml" Target="../ink/ink3669.xml"/><Relationship Id="rId2365" Type="http://schemas.openxmlformats.org/officeDocument/2006/relationships/image" Target="../media/image3713.png"/><Relationship Id="rId3209" Type="http://schemas.openxmlformats.org/officeDocument/2006/relationships/image" Target="../media/image4134.png"/><Relationship Id="rId3763" Type="http://schemas.openxmlformats.org/officeDocument/2006/relationships/image" Target="../media/image4405.png"/><Relationship Id="rId3970" Type="http://schemas.openxmlformats.org/officeDocument/2006/relationships/customXml" Target="../ink/ink4586.xml"/><Relationship Id="rId4607" Type="http://schemas.openxmlformats.org/officeDocument/2006/relationships/image" Target="../media/image4820.png"/><Relationship Id="rId337" Type="http://schemas.openxmlformats.org/officeDocument/2006/relationships/customXml" Target="../ink/ink2748.xml"/><Relationship Id="rId891" Type="http://schemas.openxmlformats.org/officeDocument/2006/relationships/customXml" Target="../ink/ink3028.xml"/><Relationship Id="rId2018" Type="http://schemas.openxmlformats.org/officeDocument/2006/relationships/customXml" Target="../ink/ink3599.xml"/><Relationship Id="rId2572" Type="http://schemas.openxmlformats.org/officeDocument/2006/relationships/image" Target="../media/image3816.png"/><Relationship Id="rId3416" Type="http://schemas.openxmlformats.org/officeDocument/2006/relationships/customXml" Target="../ink/ink4300.xml"/><Relationship Id="rId3623" Type="http://schemas.openxmlformats.org/officeDocument/2006/relationships/image" Target="../media/image4338.png"/><Relationship Id="rId3830" Type="http://schemas.openxmlformats.org/officeDocument/2006/relationships/image" Target="../media/image4438.png"/><Relationship Id="rId544" Type="http://schemas.openxmlformats.org/officeDocument/2006/relationships/image" Target="../media/image2813.png"/><Relationship Id="rId751" Type="http://schemas.openxmlformats.org/officeDocument/2006/relationships/customXml" Target="../ink/ink2957.xml"/><Relationship Id="rId1174" Type="http://schemas.openxmlformats.org/officeDocument/2006/relationships/customXml" Target="../ink/ink3172.xml"/><Relationship Id="rId1381" Type="http://schemas.openxmlformats.org/officeDocument/2006/relationships/image" Target="../media/image3224.png"/><Relationship Id="rId2225" Type="http://schemas.openxmlformats.org/officeDocument/2006/relationships/image" Target="../media/image3644.png"/><Relationship Id="rId2432" Type="http://schemas.openxmlformats.org/officeDocument/2006/relationships/customXml" Target="../ink/ink3807.xml"/><Relationship Id="rId404" Type="http://schemas.openxmlformats.org/officeDocument/2006/relationships/image" Target="../media/image2744.png"/><Relationship Id="rId611" Type="http://schemas.openxmlformats.org/officeDocument/2006/relationships/customXml" Target="../ink/ink2887.xml"/><Relationship Id="rId1034" Type="http://schemas.openxmlformats.org/officeDocument/2006/relationships/image" Target="../media/image3055.png"/><Relationship Id="rId1241" Type="http://schemas.openxmlformats.org/officeDocument/2006/relationships/image" Target="../media/image3156.png"/><Relationship Id="rId4397" Type="http://schemas.openxmlformats.org/officeDocument/2006/relationships/image" Target="../media/image4716.png"/><Relationship Id="rId1101" Type="http://schemas.openxmlformats.org/officeDocument/2006/relationships/image" Target="../media/image3088.png"/><Relationship Id="rId4257" Type="http://schemas.openxmlformats.org/officeDocument/2006/relationships/image" Target="../media/image4647.png"/><Relationship Id="rId4464" Type="http://schemas.openxmlformats.org/officeDocument/2006/relationships/customXml" Target="../ink/ink4836.xml"/><Relationship Id="rId3066" Type="http://schemas.openxmlformats.org/officeDocument/2006/relationships/customXml" Target="../ink/ink4125.xml"/><Relationship Id="rId3273" Type="http://schemas.openxmlformats.org/officeDocument/2006/relationships/image" Target="../media/image4166.png"/><Relationship Id="rId3480" Type="http://schemas.openxmlformats.org/officeDocument/2006/relationships/customXml" Target="../ink/ink4332.xml"/><Relationship Id="rId4117" Type="http://schemas.openxmlformats.org/officeDocument/2006/relationships/customXml" Target="../ink/ink4660.xml"/><Relationship Id="rId4324" Type="http://schemas.openxmlformats.org/officeDocument/2006/relationships/customXml" Target="../ink/ink4766.xml"/><Relationship Id="rId4531" Type="http://schemas.openxmlformats.org/officeDocument/2006/relationships/image" Target="../media/image4782.png"/><Relationship Id="rId194" Type="http://schemas.openxmlformats.org/officeDocument/2006/relationships/image" Target="../media/image2639.png"/><Relationship Id="rId1918" Type="http://schemas.openxmlformats.org/officeDocument/2006/relationships/customXml" Target="../ink/ink3549.xml"/><Relationship Id="rId2082" Type="http://schemas.openxmlformats.org/officeDocument/2006/relationships/customXml" Target="../ink/ink3631.xml"/><Relationship Id="rId3133" Type="http://schemas.openxmlformats.org/officeDocument/2006/relationships/image" Target="../media/image4096.png"/><Relationship Id="rId261" Type="http://schemas.openxmlformats.org/officeDocument/2006/relationships/customXml" Target="../ink/ink2710.xml"/><Relationship Id="rId3340" Type="http://schemas.openxmlformats.org/officeDocument/2006/relationships/customXml" Target="../ink/ink4262.xml"/><Relationship Id="rId2899" Type="http://schemas.openxmlformats.org/officeDocument/2006/relationships/image" Target="../media/image3979.png"/><Relationship Id="rId3200" Type="http://schemas.openxmlformats.org/officeDocument/2006/relationships/customXml" Target="../ink/ink4192.xml"/><Relationship Id="rId121" Type="http://schemas.openxmlformats.org/officeDocument/2006/relationships/customXml" Target="../ink/ink2640.xml"/><Relationship Id="rId2759" Type="http://schemas.openxmlformats.org/officeDocument/2006/relationships/image" Target="../media/image3909.png"/><Relationship Id="rId2966" Type="http://schemas.openxmlformats.org/officeDocument/2006/relationships/customXml" Target="../ink/ink4075.xml"/><Relationship Id="rId938" Type="http://schemas.openxmlformats.org/officeDocument/2006/relationships/image" Target="../media/image3008.png"/><Relationship Id="rId1568" Type="http://schemas.openxmlformats.org/officeDocument/2006/relationships/customXml" Target="../ink/ink3373.xml"/><Relationship Id="rId1775" Type="http://schemas.openxmlformats.org/officeDocument/2006/relationships/image" Target="../media/image3419.png"/><Relationship Id="rId2619" Type="http://schemas.openxmlformats.org/officeDocument/2006/relationships/image" Target="../media/image3839.png"/><Relationship Id="rId2826" Type="http://schemas.openxmlformats.org/officeDocument/2006/relationships/customXml" Target="../ink/ink4005.xml"/><Relationship Id="rId4181" Type="http://schemas.openxmlformats.org/officeDocument/2006/relationships/customXml" Target="../ink/ink4693.xml"/><Relationship Id="rId67" Type="http://schemas.openxmlformats.org/officeDocument/2006/relationships/customXml" Target="../ink/ink2613.xml"/><Relationship Id="rId1428" Type="http://schemas.openxmlformats.org/officeDocument/2006/relationships/customXml" Target="../ink/ink3302.xml"/><Relationship Id="rId1635" Type="http://schemas.openxmlformats.org/officeDocument/2006/relationships/customXml" Target="../ink/ink3407.xml"/><Relationship Id="rId1982" Type="http://schemas.openxmlformats.org/officeDocument/2006/relationships/customXml" Target="../ink/ink3581.xml"/><Relationship Id="rId4041" Type="http://schemas.openxmlformats.org/officeDocument/2006/relationships/customXml" Target="../ink/ink4622.xml"/><Relationship Id="rId1842" Type="http://schemas.openxmlformats.org/officeDocument/2006/relationships/customXml" Target="../ink/ink3511.xml"/><Relationship Id="rId1702" Type="http://schemas.openxmlformats.org/officeDocument/2006/relationships/image" Target="../media/image3383.png"/><Relationship Id="rId3667" Type="http://schemas.openxmlformats.org/officeDocument/2006/relationships/image" Target="../media/image4360.png"/><Relationship Id="rId3874" Type="http://schemas.openxmlformats.org/officeDocument/2006/relationships/customXml" Target="../ink/ink4537.xml"/><Relationship Id="rId588" Type="http://schemas.openxmlformats.org/officeDocument/2006/relationships/customXml" Target="../ink/ink2875.xml"/><Relationship Id="rId795" Type="http://schemas.openxmlformats.org/officeDocument/2006/relationships/image" Target="../media/image2937.png"/><Relationship Id="rId2269" Type="http://schemas.openxmlformats.org/officeDocument/2006/relationships/image" Target="../media/image3666.png"/><Relationship Id="rId2476" Type="http://schemas.openxmlformats.org/officeDocument/2006/relationships/image" Target="../media/image3768.png"/><Relationship Id="rId2683" Type="http://schemas.openxmlformats.org/officeDocument/2006/relationships/image" Target="../media/image3871.png"/><Relationship Id="rId2890" Type="http://schemas.openxmlformats.org/officeDocument/2006/relationships/customXml" Target="../ink/ink4037.xml"/><Relationship Id="rId3527" Type="http://schemas.openxmlformats.org/officeDocument/2006/relationships/image" Target="../media/image4293.png"/><Relationship Id="rId3734" Type="http://schemas.openxmlformats.org/officeDocument/2006/relationships/customXml" Target="../ink/ink4463.xml"/><Relationship Id="rId3941" Type="http://schemas.openxmlformats.org/officeDocument/2006/relationships/image" Target="../media/image4491.png"/><Relationship Id="rId448" Type="http://schemas.openxmlformats.org/officeDocument/2006/relationships/image" Target="../media/image2766.png"/><Relationship Id="rId655" Type="http://schemas.openxmlformats.org/officeDocument/2006/relationships/customXml" Target="../ink/ink2909.xml"/><Relationship Id="rId862" Type="http://schemas.openxmlformats.org/officeDocument/2006/relationships/customXml" Target="../ink/ink3013.xml"/><Relationship Id="rId1078" Type="http://schemas.openxmlformats.org/officeDocument/2006/relationships/customXml" Target="../ink/ink3123.xml"/><Relationship Id="rId1285" Type="http://schemas.openxmlformats.org/officeDocument/2006/relationships/image" Target="../media/image3178.png"/><Relationship Id="rId1492" Type="http://schemas.openxmlformats.org/officeDocument/2006/relationships/image" Target="../media/image3279.png"/><Relationship Id="rId2129" Type="http://schemas.openxmlformats.org/officeDocument/2006/relationships/image" Target="../media/image3596.png"/><Relationship Id="rId2336" Type="http://schemas.openxmlformats.org/officeDocument/2006/relationships/image" Target="../media/image3699.png"/><Relationship Id="rId2543" Type="http://schemas.openxmlformats.org/officeDocument/2006/relationships/customXml" Target="../ink/ink3863.xml"/><Relationship Id="rId2750" Type="http://schemas.openxmlformats.org/officeDocument/2006/relationships/customXml" Target="../ink/ink3967.xml"/><Relationship Id="rId3801" Type="http://schemas.openxmlformats.org/officeDocument/2006/relationships/customXml" Target="../ink/ink4499.xml"/><Relationship Id="rId308" Type="http://schemas.openxmlformats.org/officeDocument/2006/relationships/image" Target="../media/image2696.png"/><Relationship Id="rId515" Type="http://schemas.openxmlformats.org/officeDocument/2006/relationships/customXml" Target="../ink/ink2838.xml"/><Relationship Id="rId722" Type="http://schemas.openxmlformats.org/officeDocument/2006/relationships/image" Target="../media/image2901.png"/><Relationship Id="rId1145" Type="http://schemas.openxmlformats.org/officeDocument/2006/relationships/image" Target="../media/image3110.png"/><Relationship Id="rId1352" Type="http://schemas.openxmlformats.org/officeDocument/2006/relationships/image" Target="../media/image3210.png"/><Relationship Id="rId2403" Type="http://schemas.openxmlformats.org/officeDocument/2006/relationships/image" Target="../media/image3732.png"/><Relationship Id="rId1005" Type="http://schemas.openxmlformats.org/officeDocument/2006/relationships/image" Target="../media/image3041.png"/><Relationship Id="rId1212" Type="http://schemas.openxmlformats.org/officeDocument/2006/relationships/customXml" Target="../ink/ink3191.xml"/><Relationship Id="rId2610" Type="http://schemas.openxmlformats.org/officeDocument/2006/relationships/customXml" Target="../ink/ink3897.xml"/><Relationship Id="rId4368" Type="http://schemas.openxmlformats.org/officeDocument/2006/relationships/customXml" Target="../ink/ink4788.xml"/><Relationship Id="rId4575" Type="http://schemas.openxmlformats.org/officeDocument/2006/relationships/image" Target="../media/image4804.png"/><Relationship Id="rId3177" Type="http://schemas.openxmlformats.org/officeDocument/2006/relationships/image" Target="../media/image4118.png"/><Relationship Id="rId4228" Type="http://schemas.openxmlformats.org/officeDocument/2006/relationships/customXml" Target="../ink/ink4717.xml"/><Relationship Id="rId3037" Type="http://schemas.openxmlformats.org/officeDocument/2006/relationships/image" Target="../media/image4048.png"/><Relationship Id="rId3384" Type="http://schemas.openxmlformats.org/officeDocument/2006/relationships/customXml" Target="../ink/ink4284.xml"/><Relationship Id="rId3591" Type="http://schemas.openxmlformats.org/officeDocument/2006/relationships/customXml" Target="../ink/ink4389.xml"/><Relationship Id="rId4435" Type="http://schemas.openxmlformats.org/officeDocument/2006/relationships/image" Target="../media/image4735.png"/><Relationship Id="rId2193" Type="http://schemas.openxmlformats.org/officeDocument/2006/relationships/image" Target="../media/image3628.png"/><Relationship Id="rId3244" Type="http://schemas.openxmlformats.org/officeDocument/2006/relationships/customXml" Target="../ink/ink4214.xml"/><Relationship Id="rId3451" Type="http://schemas.openxmlformats.org/officeDocument/2006/relationships/image" Target="../media/image4255.png"/><Relationship Id="rId4502" Type="http://schemas.openxmlformats.org/officeDocument/2006/relationships/image" Target="../media/image4768.png"/><Relationship Id="rId165" Type="http://schemas.openxmlformats.org/officeDocument/2006/relationships/customXml" Target="../ink/ink2662.xml"/><Relationship Id="rId372" Type="http://schemas.openxmlformats.org/officeDocument/2006/relationships/image" Target="../media/image2728.png"/><Relationship Id="rId2053" Type="http://schemas.openxmlformats.org/officeDocument/2006/relationships/image" Target="../media/image3558.png"/><Relationship Id="rId2260" Type="http://schemas.openxmlformats.org/officeDocument/2006/relationships/customXml" Target="../ink/ink3720.xml"/><Relationship Id="rId3104" Type="http://schemas.openxmlformats.org/officeDocument/2006/relationships/customXml" Target="../ink/ink4144.xml"/><Relationship Id="rId3311" Type="http://schemas.openxmlformats.org/officeDocument/2006/relationships/image" Target="../media/image4185.png"/><Relationship Id="rId232" Type="http://schemas.openxmlformats.org/officeDocument/2006/relationships/image" Target="../media/image2658.png"/><Relationship Id="rId2120" Type="http://schemas.openxmlformats.org/officeDocument/2006/relationships/customXml" Target="../ink/ink3650.xml"/><Relationship Id="rId1679" Type="http://schemas.openxmlformats.org/officeDocument/2006/relationships/customXml" Target="../ink/ink3429.xml"/><Relationship Id="rId4085" Type="http://schemas.openxmlformats.org/officeDocument/2006/relationships/customXml" Target="../ink/ink4644.xml"/><Relationship Id="rId4292" Type="http://schemas.openxmlformats.org/officeDocument/2006/relationships/customXml" Target="../ink/ink4750.xml"/><Relationship Id="rId1886" Type="http://schemas.openxmlformats.org/officeDocument/2006/relationships/customXml" Target="../ink/ink3533.xml"/><Relationship Id="rId2937" Type="http://schemas.openxmlformats.org/officeDocument/2006/relationships/image" Target="../media/image3998.png"/><Relationship Id="rId4152" Type="http://schemas.openxmlformats.org/officeDocument/2006/relationships/customXml" Target="../ink/ink4678.xml"/><Relationship Id="rId909" Type="http://schemas.openxmlformats.org/officeDocument/2006/relationships/customXml" Target="../ink/ink3037.xml"/><Relationship Id="rId1539" Type="http://schemas.openxmlformats.org/officeDocument/2006/relationships/image" Target="../media/image3302.png"/><Relationship Id="rId1746" Type="http://schemas.openxmlformats.org/officeDocument/2006/relationships/customXml" Target="../ink/ink3463.xml"/><Relationship Id="rId1953" Type="http://schemas.openxmlformats.org/officeDocument/2006/relationships/image" Target="../media/image3508.png"/><Relationship Id="rId38" Type="http://schemas.openxmlformats.org/officeDocument/2006/relationships/customXml" Target="../ink/ink2598.xml"/><Relationship Id="rId1606" Type="http://schemas.openxmlformats.org/officeDocument/2006/relationships/customXml" Target="../ink/ink3392.xml"/><Relationship Id="rId1813" Type="http://schemas.openxmlformats.org/officeDocument/2006/relationships/image" Target="../media/image3438.png"/><Relationship Id="rId4012" Type="http://schemas.openxmlformats.org/officeDocument/2006/relationships/customXml" Target="../ink/ink4607.xml"/><Relationship Id="rId3778" Type="http://schemas.openxmlformats.org/officeDocument/2006/relationships/image" Target="../media/image4412.png"/><Relationship Id="rId3985" Type="http://schemas.openxmlformats.org/officeDocument/2006/relationships/image" Target="../media/image4513.png"/><Relationship Id="rId699" Type="http://schemas.openxmlformats.org/officeDocument/2006/relationships/customXml" Target="../ink/ink2931.xml"/><Relationship Id="rId2587" Type="http://schemas.openxmlformats.org/officeDocument/2006/relationships/customXml" Target="../ink/ink3885.xml"/><Relationship Id="rId2794" Type="http://schemas.openxmlformats.org/officeDocument/2006/relationships/customXml" Target="../ink/ink3989.xml"/><Relationship Id="rId3638" Type="http://schemas.openxmlformats.org/officeDocument/2006/relationships/customXml" Target="../ink/ink4414.xml"/><Relationship Id="rId3845" Type="http://schemas.openxmlformats.org/officeDocument/2006/relationships/image" Target="../media/image4445.png"/><Relationship Id="rId559" Type="http://schemas.openxmlformats.org/officeDocument/2006/relationships/image" Target="../media/image2820.png"/><Relationship Id="rId766" Type="http://schemas.openxmlformats.org/officeDocument/2006/relationships/image" Target="../media/image2923.png"/><Relationship Id="rId1189" Type="http://schemas.openxmlformats.org/officeDocument/2006/relationships/image" Target="../media/image3131.png"/><Relationship Id="rId1396" Type="http://schemas.openxmlformats.org/officeDocument/2006/relationships/customXml" Target="../ink/ink3286.xml"/><Relationship Id="rId2447" Type="http://schemas.openxmlformats.org/officeDocument/2006/relationships/image" Target="../media/image3754.png"/><Relationship Id="rId419" Type="http://schemas.openxmlformats.org/officeDocument/2006/relationships/customXml" Target="../ink/ink2789.xml"/><Relationship Id="rId626" Type="http://schemas.openxmlformats.org/officeDocument/2006/relationships/image" Target="../media/image2853.png"/><Relationship Id="rId973" Type="http://schemas.openxmlformats.org/officeDocument/2006/relationships/image" Target="../media/image3025.png"/><Relationship Id="rId1049" Type="http://schemas.openxmlformats.org/officeDocument/2006/relationships/customXml" Target="../ink/ink3108.xml"/><Relationship Id="rId1256" Type="http://schemas.openxmlformats.org/officeDocument/2006/relationships/customXml" Target="../ink/ink3214.xml"/><Relationship Id="rId2307" Type="http://schemas.openxmlformats.org/officeDocument/2006/relationships/customXml" Target="../ink/ink3744.xml"/><Relationship Id="rId2654" Type="http://schemas.openxmlformats.org/officeDocument/2006/relationships/customXml" Target="../ink/ink3919.xml"/><Relationship Id="rId2861" Type="http://schemas.openxmlformats.org/officeDocument/2006/relationships/image" Target="../media/image3960.png"/><Relationship Id="rId3705" Type="http://schemas.openxmlformats.org/officeDocument/2006/relationships/customXml" Target="../ink/ink4448.xml"/><Relationship Id="rId3912" Type="http://schemas.openxmlformats.org/officeDocument/2006/relationships/customXml" Target="../ink/ink4557.xml"/><Relationship Id="rId833" Type="http://schemas.openxmlformats.org/officeDocument/2006/relationships/image" Target="../media/image2956.png"/><Relationship Id="rId1116" Type="http://schemas.openxmlformats.org/officeDocument/2006/relationships/customXml" Target="../ink/ink3142.xml"/><Relationship Id="rId1463" Type="http://schemas.openxmlformats.org/officeDocument/2006/relationships/image" Target="../media/image3265.png"/><Relationship Id="rId1670" Type="http://schemas.openxmlformats.org/officeDocument/2006/relationships/image" Target="../media/image3367.png"/><Relationship Id="rId2514" Type="http://schemas.openxmlformats.org/officeDocument/2006/relationships/image" Target="../media/image3787.png"/><Relationship Id="rId2721" Type="http://schemas.openxmlformats.org/officeDocument/2006/relationships/image" Target="../media/image3890.png"/><Relationship Id="rId900" Type="http://schemas.openxmlformats.org/officeDocument/2006/relationships/image" Target="../media/image2989.png"/><Relationship Id="rId1323" Type="http://schemas.openxmlformats.org/officeDocument/2006/relationships/customXml" Target="../ink/ink3248.xml"/><Relationship Id="rId1530" Type="http://schemas.openxmlformats.org/officeDocument/2006/relationships/image" Target="../media/image3298.png"/><Relationship Id="rId4479" Type="http://schemas.openxmlformats.org/officeDocument/2006/relationships/customXml" Target="../ink/ink4844.xml"/><Relationship Id="rId3288" Type="http://schemas.openxmlformats.org/officeDocument/2006/relationships/customXml" Target="../ink/ink4236.xml"/><Relationship Id="rId3495" Type="http://schemas.openxmlformats.org/officeDocument/2006/relationships/image" Target="../media/image4277.png"/><Relationship Id="rId4339" Type="http://schemas.openxmlformats.org/officeDocument/2006/relationships/image" Target="../media/image4687.png"/><Relationship Id="rId4546" Type="http://schemas.openxmlformats.org/officeDocument/2006/relationships/customXml" Target="../ink/ink4878.xml"/><Relationship Id="rId2097" Type="http://schemas.openxmlformats.org/officeDocument/2006/relationships/image" Target="../media/image3580.png"/><Relationship Id="rId3148" Type="http://schemas.openxmlformats.org/officeDocument/2006/relationships/customXml" Target="../ink/ink4166.xml"/><Relationship Id="rId3355" Type="http://schemas.openxmlformats.org/officeDocument/2006/relationships/image" Target="../media/image4207.png"/><Relationship Id="rId3562" Type="http://schemas.openxmlformats.org/officeDocument/2006/relationships/customXml" Target="../ink/ink4373.xml"/><Relationship Id="rId4406" Type="http://schemas.openxmlformats.org/officeDocument/2006/relationships/customXml" Target="../ink/ink4807.xml"/><Relationship Id="rId4613" Type="http://schemas.openxmlformats.org/officeDocument/2006/relationships/customXml" Target="../ink/ink4912.xml"/><Relationship Id="rId276" Type="http://schemas.openxmlformats.org/officeDocument/2006/relationships/image" Target="../media/image2680.png"/><Relationship Id="rId483" Type="http://schemas.openxmlformats.org/officeDocument/2006/relationships/customXml" Target="../ink/ink2822.xml"/><Relationship Id="rId690" Type="http://schemas.openxmlformats.org/officeDocument/2006/relationships/image" Target="../media/image2885.png"/><Relationship Id="rId2164" Type="http://schemas.openxmlformats.org/officeDocument/2006/relationships/customXml" Target="../ink/ink3672.xml"/><Relationship Id="rId2371" Type="http://schemas.openxmlformats.org/officeDocument/2006/relationships/image" Target="../media/image3716.png"/><Relationship Id="rId3008" Type="http://schemas.openxmlformats.org/officeDocument/2006/relationships/customXml" Target="../ink/ink4096.xml"/><Relationship Id="rId3215" Type="http://schemas.openxmlformats.org/officeDocument/2006/relationships/image" Target="../media/image4137.png"/><Relationship Id="rId3422" Type="http://schemas.openxmlformats.org/officeDocument/2006/relationships/customXml" Target="../ink/ink4303.xml"/><Relationship Id="rId136" Type="http://schemas.openxmlformats.org/officeDocument/2006/relationships/image" Target="../media/image2610.png"/><Relationship Id="rId343" Type="http://schemas.openxmlformats.org/officeDocument/2006/relationships/customXml" Target="../ink/ink2751.xml"/><Relationship Id="rId550" Type="http://schemas.openxmlformats.org/officeDocument/2006/relationships/image" Target="../media/image2816.png"/><Relationship Id="rId1180" Type="http://schemas.openxmlformats.org/officeDocument/2006/relationships/customXml" Target="../ink/ink3175.xml"/><Relationship Id="rId2024" Type="http://schemas.openxmlformats.org/officeDocument/2006/relationships/customXml" Target="../ink/ink3602.xml"/><Relationship Id="rId2231" Type="http://schemas.openxmlformats.org/officeDocument/2006/relationships/image" Target="../media/image3647.png"/><Relationship Id="rId203" Type="http://schemas.openxmlformats.org/officeDocument/2006/relationships/customXml" Target="../ink/ink2681.xml"/><Relationship Id="rId1040" Type="http://schemas.openxmlformats.org/officeDocument/2006/relationships/image" Target="../media/image3058.png"/><Relationship Id="rId4196" Type="http://schemas.openxmlformats.org/officeDocument/2006/relationships/image" Target="../media/image4617.png"/><Relationship Id="rId410" Type="http://schemas.openxmlformats.org/officeDocument/2006/relationships/image" Target="../media/image2747.png"/><Relationship Id="rId1997" Type="http://schemas.openxmlformats.org/officeDocument/2006/relationships/image" Target="../media/image3530.png"/><Relationship Id="rId4056" Type="http://schemas.openxmlformats.org/officeDocument/2006/relationships/image" Target="../media/image4548.png"/><Relationship Id="rId1857" Type="http://schemas.openxmlformats.org/officeDocument/2006/relationships/image" Target="../media/image3460.png"/><Relationship Id="rId2908" Type="http://schemas.openxmlformats.org/officeDocument/2006/relationships/customXml" Target="../ink/ink4046.xml"/><Relationship Id="rId4263" Type="http://schemas.openxmlformats.org/officeDocument/2006/relationships/image" Target="../media/image4650.png"/><Relationship Id="rId4470" Type="http://schemas.openxmlformats.org/officeDocument/2006/relationships/customXml" Target="../ink/ink4839.xml"/><Relationship Id="rId1717" Type="http://schemas.openxmlformats.org/officeDocument/2006/relationships/image" Target="../media/image3390.png"/><Relationship Id="rId1924" Type="http://schemas.openxmlformats.org/officeDocument/2006/relationships/customXml" Target="../ink/ink3552.xml"/><Relationship Id="rId3072" Type="http://schemas.openxmlformats.org/officeDocument/2006/relationships/customXml" Target="../ink/ink4128.xml"/><Relationship Id="rId4123" Type="http://schemas.openxmlformats.org/officeDocument/2006/relationships/customXml" Target="../ink/ink4663.xml"/><Relationship Id="rId4330" Type="http://schemas.openxmlformats.org/officeDocument/2006/relationships/customXml" Target="../ink/ink4769.xml"/><Relationship Id="rId3889" Type="http://schemas.openxmlformats.org/officeDocument/2006/relationships/image" Target="../media/image4465.png"/><Relationship Id="rId2698" Type="http://schemas.openxmlformats.org/officeDocument/2006/relationships/customXml" Target="../ink/ink3941.xml"/><Relationship Id="rId3749" Type="http://schemas.openxmlformats.org/officeDocument/2006/relationships/customXml" Target="../ink/ink4471.xml"/><Relationship Id="rId3956" Type="http://schemas.openxmlformats.org/officeDocument/2006/relationships/customXml" Target="../ink/ink4579.xml"/><Relationship Id="rId877" Type="http://schemas.openxmlformats.org/officeDocument/2006/relationships/image" Target="../media/image2978.png"/><Relationship Id="rId2558" Type="http://schemas.openxmlformats.org/officeDocument/2006/relationships/image" Target="../media/image3809.png"/><Relationship Id="rId2765" Type="http://schemas.openxmlformats.org/officeDocument/2006/relationships/image" Target="../media/image3912.png"/><Relationship Id="rId2972" Type="http://schemas.openxmlformats.org/officeDocument/2006/relationships/customXml" Target="../ink/ink4078.xml"/><Relationship Id="rId3609" Type="http://schemas.openxmlformats.org/officeDocument/2006/relationships/customXml" Target="../ink/ink4399.xml"/><Relationship Id="rId3816" Type="http://schemas.openxmlformats.org/officeDocument/2006/relationships/image" Target="../media/image4431.png"/><Relationship Id="rId737" Type="http://schemas.openxmlformats.org/officeDocument/2006/relationships/customXml" Target="../ink/ink2950.xml"/><Relationship Id="rId944" Type="http://schemas.openxmlformats.org/officeDocument/2006/relationships/image" Target="../media/image3011.png"/><Relationship Id="rId1367" Type="http://schemas.openxmlformats.org/officeDocument/2006/relationships/customXml" Target="../ink/ink3271.xml"/><Relationship Id="rId1574" Type="http://schemas.openxmlformats.org/officeDocument/2006/relationships/customXml" Target="../ink/ink3376.xml"/><Relationship Id="rId1781" Type="http://schemas.openxmlformats.org/officeDocument/2006/relationships/image" Target="../media/image3422.png"/><Relationship Id="rId2418" Type="http://schemas.openxmlformats.org/officeDocument/2006/relationships/customXml" Target="../ink/ink3800.xml"/><Relationship Id="rId2625" Type="http://schemas.openxmlformats.org/officeDocument/2006/relationships/image" Target="../media/image3842.png"/><Relationship Id="rId2832" Type="http://schemas.openxmlformats.org/officeDocument/2006/relationships/customXml" Target="../ink/ink4008.xml"/><Relationship Id="rId73" Type="http://schemas.openxmlformats.org/officeDocument/2006/relationships/customXml" Target="../ink/ink2616.xml"/><Relationship Id="rId804" Type="http://schemas.openxmlformats.org/officeDocument/2006/relationships/customXml" Target="../ink/ink2984.xml"/><Relationship Id="rId1227" Type="http://schemas.openxmlformats.org/officeDocument/2006/relationships/customXml" Target="../ink/ink3199.xml"/><Relationship Id="rId1434" Type="http://schemas.openxmlformats.org/officeDocument/2006/relationships/customXml" Target="../ink/ink3305.xml"/><Relationship Id="rId1641" Type="http://schemas.openxmlformats.org/officeDocument/2006/relationships/customXml" Target="../ink/ink3410.xml"/><Relationship Id="rId1501" Type="http://schemas.openxmlformats.org/officeDocument/2006/relationships/customXml" Target="../ink/ink3339.xml"/><Relationship Id="rId3399" Type="http://schemas.openxmlformats.org/officeDocument/2006/relationships/image" Target="../media/image4229.png"/><Relationship Id="rId3259" Type="http://schemas.openxmlformats.org/officeDocument/2006/relationships/image" Target="../media/image4159.png"/><Relationship Id="rId3466" Type="http://schemas.openxmlformats.org/officeDocument/2006/relationships/customXml" Target="../ink/ink4325.xml"/><Relationship Id="rId4517" Type="http://schemas.openxmlformats.org/officeDocument/2006/relationships/image" Target="../media/image4775.png"/><Relationship Id="rId387" Type="http://schemas.openxmlformats.org/officeDocument/2006/relationships/customXml" Target="../ink/ink2773.xml"/><Relationship Id="rId594" Type="http://schemas.openxmlformats.org/officeDocument/2006/relationships/customXml" Target="../ink/ink2878.xml"/><Relationship Id="rId2068" Type="http://schemas.openxmlformats.org/officeDocument/2006/relationships/customXml" Target="../ink/ink3624.xml"/><Relationship Id="rId2275" Type="http://schemas.openxmlformats.org/officeDocument/2006/relationships/image" Target="../media/image3669.png"/><Relationship Id="rId3119" Type="http://schemas.openxmlformats.org/officeDocument/2006/relationships/image" Target="../media/image4089.png"/><Relationship Id="rId3326" Type="http://schemas.openxmlformats.org/officeDocument/2006/relationships/customXml" Target="../ink/ink4255.xml"/><Relationship Id="rId3673" Type="http://schemas.openxmlformats.org/officeDocument/2006/relationships/image" Target="../media/image4363.png"/><Relationship Id="rId3880" Type="http://schemas.openxmlformats.org/officeDocument/2006/relationships/customXml" Target="../ink/ink4540.xml"/><Relationship Id="rId247" Type="http://schemas.openxmlformats.org/officeDocument/2006/relationships/customXml" Target="../ink/ink2703.xml"/><Relationship Id="rId1084" Type="http://schemas.openxmlformats.org/officeDocument/2006/relationships/customXml" Target="../ink/ink3126.xml"/><Relationship Id="rId2482" Type="http://schemas.openxmlformats.org/officeDocument/2006/relationships/image" Target="../media/image3771.png"/><Relationship Id="rId3533" Type="http://schemas.openxmlformats.org/officeDocument/2006/relationships/image" Target="../media/image4296.png"/><Relationship Id="rId3740" Type="http://schemas.openxmlformats.org/officeDocument/2006/relationships/customXml" Target="../ink/ink4466.xml"/><Relationship Id="rId107" Type="http://schemas.openxmlformats.org/officeDocument/2006/relationships/customXml" Target="../ink/ink2633.xml"/><Relationship Id="rId454" Type="http://schemas.openxmlformats.org/officeDocument/2006/relationships/image" Target="../media/image2769.png"/><Relationship Id="rId661" Type="http://schemas.openxmlformats.org/officeDocument/2006/relationships/customXml" Target="../ink/ink2912.xml"/><Relationship Id="rId1291" Type="http://schemas.openxmlformats.org/officeDocument/2006/relationships/customXml" Target="../ink/ink3232.xml"/><Relationship Id="rId2135" Type="http://schemas.openxmlformats.org/officeDocument/2006/relationships/image" Target="../media/image3599.png"/><Relationship Id="rId2342" Type="http://schemas.openxmlformats.org/officeDocument/2006/relationships/image" Target="../media/image3702.png"/><Relationship Id="rId3600" Type="http://schemas.openxmlformats.org/officeDocument/2006/relationships/image" Target="../media/image4327.png"/><Relationship Id="rId314" Type="http://schemas.openxmlformats.org/officeDocument/2006/relationships/image" Target="../media/image2699.png"/><Relationship Id="rId521" Type="http://schemas.openxmlformats.org/officeDocument/2006/relationships/customXml" Target="../ink/ink2841.xml"/><Relationship Id="rId1151" Type="http://schemas.openxmlformats.org/officeDocument/2006/relationships/customXml" Target="../ink/ink3160.xml"/><Relationship Id="rId2202" Type="http://schemas.openxmlformats.org/officeDocument/2006/relationships/customXml" Target="../ink/ink3691.xml"/><Relationship Id="rId1011" Type="http://schemas.openxmlformats.org/officeDocument/2006/relationships/image" Target="../media/image3044.png"/><Relationship Id="rId1968" Type="http://schemas.openxmlformats.org/officeDocument/2006/relationships/customXml" Target="../ink/ink3574.xml"/><Relationship Id="rId4167" Type="http://schemas.openxmlformats.org/officeDocument/2006/relationships/customXml" Target="../ink/ink4686.xml"/><Relationship Id="rId4374" Type="http://schemas.openxmlformats.org/officeDocument/2006/relationships/customXml" Target="../ink/ink4791.xml"/><Relationship Id="rId4581" Type="http://schemas.openxmlformats.org/officeDocument/2006/relationships/image" Target="../media/image4807.png"/><Relationship Id="rId3183" Type="http://schemas.openxmlformats.org/officeDocument/2006/relationships/image" Target="../media/image4121.png"/><Relationship Id="rId3390" Type="http://schemas.openxmlformats.org/officeDocument/2006/relationships/customXml" Target="../ink/ink4287.xml"/><Relationship Id="rId4027" Type="http://schemas.openxmlformats.org/officeDocument/2006/relationships/image" Target="../media/image4534.png"/><Relationship Id="rId4234" Type="http://schemas.openxmlformats.org/officeDocument/2006/relationships/customXml" Target="../ink/ink4720.xml"/><Relationship Id="rId4441" Type="http://schemas.openxmlformats.org/officeDocument/2006/relationships/image" Target="../media/image4738.png"/><Relationship Id="rId1828" Type="http://schemas.openxmlformats.org/officeDocument/2006/relationships/customXml" Target="../ink/ink3504.xml"/><Relationship Id="rId3043" Type="http://schemas.openxmlformats.org/officeDocument/2006/relationships/image" Target="../media/image4051.png"/><Relationship Id="rId3250" Type="http://schemas.openxmlformats.org/officeDocument/2006/relationships/customXml" Target="../ink/ink4217.xml"/><Relationship Id="rId171" Type="http://schemas.openxmlformats.org/officeDocument/2006/relationships/customXml" Target="../ink/ink2665.xml"/><Relationship Id="rId4301" Type="http://schemas.openxmlformats.org/officeDocument/2006/relationships/image" Target="../media/image4668.png"/><Relationship Id="rId3110" Type="http://schemas.openxmlformats.org/officeDocument/2006/relationships/customXml" Target="../ink/ink4147.xml"/><Relationship Id="rId988" Type="http://schemas.openxmlformats.org/officeDocument/2006/relationships/customXml" Target="../ink/ink3077.xml"/><Relationship Id="rId2669" Type="http://schemas.openxmlformats.org/officeDocument/2006/relationships/image" Target="../media/image3864.png"/><Relationship Id="rId2876" Type="http://schemas.openxmlformats.org/officeDocument/2006/relationships/customXml" Target="../ink/ink4030.xml"/><Relationship Id="rId3927" Type="http://schemas.openxmlformats.org/officeDocument/2006/relationships/image" Target="../media/image4484.png"/><Relationship Id="rId848" Type="http://schemas.openxmlformats.org/officeDocument/2006/relationships/customXml" Target="../ink/ink3006.xml"/><Relationship Id="rId1478" Type="http://schemas.openxmlformats.org/officeDocument/2006/relationships/image" Target="../media/image3272.png"/><Relationship Id="rId1685" Type="http://schemas.openxmlformats.org/officeDocument/2006/relationships/customXml" Target="../ink/ink3432.xml"/><Relationship Id="rId1892" Type="http://schemas.openxmlformats.org/officeDocument/2006/relationships/customXml" Target="../ink/ink3536.xml"/><Relationship Id="rId2529" Type="http://schemas.openxmlformats.org/officeDocument/2006/relationships/customXml" Target="../ink/ink3856.xml"/><Relationship Id="rId2736" Type="http://schemas.openxmlformats.org/officeDocument/2006/relationships/customXml" Target="../ink/ink3960.xml"/><Relationship Id="rId4091" Type="http://schemas.openxmlformats.org/officeDocument/2006/relationships/customXml" Target="../ink/ink4647.xml"/><Relationship Id="rId708" Type="http://schemas.openxmlformats.org/officeDocument/2006/relationships/image" Target="../media/image2894.png"/><Relationship Id="rId915" Type="http://schemas.openxmlformats.org/officeDocument/2006/relationships/customXml" Target="../ink/ink3040.xml"/><Relationship Id="rId1338" Type="http://schemas.openxmlformats.org/officeDocument/2006/relationships/image" Target="../media/image3204.png"/><Relationship Id="rId1545" Type="http://schemas.openxmlformats.org/officeDocument/2006/relationships/image" Target="../media/image3305.png"/><Relationship Id="rId2943" Type="http://schemas.openxmlformats.org/officeDocument/2006/relationships/image" Target="../media/image4001.png"/><Relationship Id="rId1405" Type="http://schemas.openxmlformats.org/officeDocument/2006/relationships/image" Target="../media/image3236.png"/><Relationship Id="rId1752" Type="http://schemas.openxmlformats.org/officeDocument/2006/relationships/customXml" Target="../ink/ink3466.xml"/><Relationship Id="rId2803" Type="http://schemas.openxmlformats.org/officeDocument/2006/relationships/image" Target="../media/image3931.png"/><Relationship Id="rId44" Type="http://schemas.openxmlformats.org/officeDocument/2006/relationships/image" Target="../media/image2564.png"/><Relationship Id="rId1612" Type="http://schemas.openxmlformats.org/officeDocument/2006/relationships/customXml" Target="../ink/ink3395.xml"/><Relationship Id="rId498" Type="http://schemas.openxmlformats.org/officeDocument/2006/relationships/image" Target="../media/image2790.png"/><Relationship Id="rId2179" Type="http://schemas.openxmlformats.org/officeDocument/2006/relationships/image" Target="../media/image3621.png"/><Relationship Id="rId3577" Type="http://schemas.openxmlformats.org/officeDocument/2006/relationships/image" Target="../media/image4317.png"/><Relationship Id="rId3784" Type="http://schemas.openxmlformats.org/officeDocument/2006/relationships/image" Target="../media/image4415.png"/><Relationship Id="rId3991" Type="http://schemas.openxmlformats.org/officeDocument/2006/relationships/image" Target="../media/image4516.png"/><Relationship Id="rId2386" Type="http://schemas.openxmlformats.org/officeDocument/2006/relationships/customXml" Target="../ink/ink3784.xml"/><Relationship Id="rId2593" Type="http://schemas.openxmlformats.org/officeDocument/2006/relationships/customXml" Target="../ink/ink3888.xml"/><Relationship Id="rId3437" Type="http://schemas.openxmlformats.org/officeDocument/2006/relationships/image" Target="../media/image4248.png"/><Relationship Id="rId3644" Type="http://schemas.openxmlformats.org/officeDocument/2006/relationships/customXml" Target="../ink/ink4417.xml"/><Relationship Id="rId3851" Type="http://schemas.openxmlformats.org/officeDocument/2006/relationships/image" Target="../media/image4448.png"/><Relationship Id="rId358" Type="http://schemas.openxmlformats.org/officeDocument/2006/relationships/image" Target="../media/image2721.png"/><Relationship Id="rId565" Type="http://schemas.openxmlformats.org/officeDocument/2006/relationships/image" Target="../media/image2823.png"/><Relationship Id="rId772" Type="http://schemas.openxmlformats.org/officeDocument/2006/relationships/image" Target="../media/image2926.png"/><Relationship Id="rId1195" Type="http://schemas.openxmlformats.org/officeDocument/2006/relationships/image" Target="../media/image3134.png"/><Relationship Id="rId2039" Type="http://schemas.openxmlformats.org/officeDocument/2006/relationships/image" Target="../media/image3551.png"/><Relationship Id="rId2246" Type="http://schemas.openxmlformats.org/officeDocument/2006/relationships/customXml" Target="../ink/ink3713.xml"/><Relationship Id="rId2453" Type="http://schemas.openxmlformats.org/officeDocument/2006/relationships/image" Target="../media/image3757.png"/><Relationship Id="rId2660" Type="http://schemas.openxmlformats.org/officeDocument/2006/relationships/customXml" Target="../ink/ink3922.xml"/><Relationship Id="rId3504" Type="http://schemas.openxmlformats.org/officeDocument/2006/relationships/customXml" Target="../ink/ink4344.xml"/><Relationship Id="rId3711" Type="http://schemas.openxmlformats.org/officeDocument/2006/relationships/customXml" Target="../ink/ink4451.xml"/><Relationship Id="rId218" Type="http://schemas.openxmlformats.org/officeDocument/2006/relationships/image" Target="../media/image2651.png"/><Relationship Id="rId425" Type="http://schemas.openxmlformats.org/officeDocument/2006/relationships/customXml" Target="../ink/ink2792.xml"/><Relationship Id="rId632" Type="http://schemas.openxmlformats.org/officeDocument/2006/relationships/image" Target="../media/image2856.png"/><Relationship Id="rId1055" Type="http://schemas.openxmlformats.org/officeDocument/2006/relationships/customXml" Target="../ink/ink3111.xml"/><Relationship Id="rId1262" Type="http://schemas.openxmlformats.org/officeDocument/2006/relationships/customXml" Target="../ink/ink3217.xml"/><Relationship Id="rId2106" Type="http://schemas.openxmlformats.org/officeDocument/2006/relationships/customXml" Target="../ink/ink3643.xml"/><Relationship Id="rId2313" Type="http://schemas.openxmlformats.org/officeDocument/2006/relationships/customXml" Target="../ink/ink3747.xml"/><Relationship Id="rId2520" Type="http://schemas.openxmlformats.org/officeDocument/2006/relationships/image" Target="../media/image3790.png"/><Relationship Id="rId1122" Type="http://schemas.openxmlformats.org/officeDocument/2006/relationships/customXml" Target="../ink/ink3145.xml"/><Relationship Id="rId4278" Type="http://schemas.openxmlformats.org/officeDocument/2006/relationships/image" Target="../media/image4657.png"/><Relationship Id="rId4485" Type="http://schemas.openxmlformats.org/officeDocument/2006/relationships/customXml" Target="../ink/ink4847.xml"/><Relationship Id="rId3087" Type="http://schemas.openxmlformats.org/officeDocument/2006/relationships/image" Target="../media/image4073.png"/><Relationship Id="rId3294" Type="http://schemas.openxmlformats.org/officeDocument/2006/relationships/customXml" Target="../ink/ink4239.xml"/><Relationship Id="rId4138" Type="http://schemas.openxmlformats.org/officeDocument/2006/relationships/image" Target="../media/image4589.png"/><Relationship Id="rId4345" Type="http://schemas.openxmlformats.org/officeDocument/2006/relationships/image" Target="../media/image4690.png"/><Relationship Id="rId1939" Type="http://schemas.openxmlformats.org/officeDocument/2006/relationships/image" Target="../media/image3501.png"/><Relationship Id="rId4552" Type="http://schemas.openxmlformats.org/officeDocument/2006/relationships/customXml" Target="../ink/ink4881.xml"/><Relationship Id="rId3154" Type="http://schemas.openxmlformats.org/officeDocument/2006/relationships/customXml" Target="../ink/ink4169.xml"/><Relationship Id="rId3361" Type="http://schemas.openxmlformats.org/officeDocument/2006/relationships/image" Target="../media/image4210.png"/><Relationship Id="rId4205" Type="http://schemas.openxmlformats.org/officeDocument/2006/relationships/image" Target="../media/image4621.png"/><Relationship Id="rId4412" Type="http://schemas.openxmlformats.org/officeDocument/2006/relationships/customXml" Target="../ink/ink4810.xml"/><Relationship Id="rId282" Type="http://schemas.openxmlformats.org/officeDocument/2006/relationships/image" Target="../media/image2683.png"/><Relationship Id="rId2170" Type="http://schemas.openxmlformats.org/officeDocument/2006/relationships/customXml" Target="../ink/ink3675.xml"/><Relationship Id="rId3014" Type="http://schemas.openxmlformats.org/officeDocument/2006/relationships/customXml" Target="../ink/ink4099.xml"/><Relationship Id="rId3221" Type="http://schemas.openxmlformats.org/officeDocument/2006/relationships/image" Target="../media/image4140.png"/><Relationship Id="rId8" Type="http://schemas.openxmlformats.org/officeDocument/2006/relationships/customXml" Target="../ink/ink2583.xml"/><Relationship Id="rId142" Type="http://schemas.openxmlformats.org/officeDocument/2006/relationships/image" Target="../media/image2613.png"/><Relationship Id="rId2030" Type="http://schemas.openxmlformats.org/officeDocument/2006/relationships/customXml" Target="../ink/ink3605.xml"/><Relationship Id="rId2987" Type="http://schemas.openxmlformats.org/officeDocument/2006/relationships/image" Target="../media/image4023.png"/><Relationship Id="rId959" Type="http://schemas.openxmlformats.org/officeDocument/2006/relationships/customXml" Target="../ink/ink3062.xml"/><Relationship Id="rId1589" Type="http://schemas.openxmlformats.org/officeDocument/2006/relationships/image" Target="../media/image3327.png"/><Relationship Id="rId1449" Type="http://schemas.openxmlformats.org/officeDocument/2006/relationships/image" Target="../media/image3258.png"/><Relationship Id="rId1796" Type="http://schemas.openxmlformats.org/officeDocument/2006/relationships/customXml" Target="../ink/ink3488.xml"/><Relationship Id="rId2847" Type="http://schemas.openxmlformats.org/officeDocument/2006/relationships/image" Target="../media/image3953.png"/><Relationship Id="rId4062" Type="http://schemas.openxmlformats.org/officeDocument/2006/relationships/image" Target="../media/image4551.png"/><Relationship Id="rId88" Type="http://schemas.openxmlformats.org/officeDocument/2006/relationships/image" Target="../media/image2586.png"/><Relationship Id="rId819" Type="http://schemas.openxmlformats.org/officeDocument/2006/relationships/image" Target="../media/image2949.png"/><Relationship Id="rId1656" Type="http://schemas.openxmlformats.org/officeDocument/2006/relationships/image" Target="../media/image3360.png"/><Relationship Id="rId1863" Type="http://schemas.openxmlformats.org/officeDocument/2006/relationships/image" Target="../media/image3463.png"/><Relationship Id="rId2707" Type="http://schemas.openxmlformats.org/officeDocument/2006/relationships/image" Target="../media/image3883.png"/><Relationship Id="rId2914" Type="http://schemas.openxmlformats.org/officeDocument/2006/relationships/customXml" Target="../ink/ink4049.xml"/><Relationship Id="rId1309" Type="http://schemas.openxmlformats.org/officeDocument/2006/relationships/customXml" Target="../ink/ink3241.xml"/><Relationship Id="rId1516" Type="http://schemas.openxmlformats.org/officeDocument/2006/relationships/image" Target="../media/image3291.png"/><Relationship Id="rId1723" Type="http://schemas.openxmlformats.org/officeDocument/2006/relationships/image" Target="../media/image3393.png"/><Relationship Id="rId1930" Type="http://schemas.openxmlformats.org/officeDocument/2006/relationships/customXml" Target="../ink/ink3555.xml"/><Relationship Id="rId15" Type="http://schemas.openxmlformats.org/officeDocument/2006/relationships/image" Target="../media/image2550.png"/><Relationship Id="rId3688" Type="http://schemas.openxmlformats.org/officeDocument/2006/relationships/customXml" Target="../ink/ink4439.xml"/><Relationship Id="rId3895" Type="http://schemas.openxmlformats.org/officeDocument/2006/relationships/image" Target="../media/image4468.png"/><Relationship Id="rId2497" Type="http://schemas.openxmlformats.org/officeDocument/2006/relationships/customXml" Target="../ink/ink3840.xml"/><Relationship Id="rId3548" Type="http://schemas.openxmlformats.org/officeDocument/2006/relationships/customXml" Target="../ink/ink4366.xml"/><Relationship Id="rId3755" Type="http://schemas.openxmlformats.org/officeDocument/2006/relationships/image" Target="../media/image4402.png"/><Relationship Id="rId469" Type="http://schemas.openxmlformats.org/officeDocument/2006/relationships/customXml" Target="../ink/ink2815.xml"/><Relationship Id="rId676" Type="http://schemas.openxmlformats.org/officeDocument/2006/relationships/image" Target="../media/image2878.png"/><Relationship Id="rId883" Type="http://schemas.openxmlformats.org/officeDocument/2006/relationships/customXml" Target="../ink/ink3024.xml"/><Relationship Id="rId1099" Type="http://schemas.openxmlformats.org/officeDocument/2006/relationships/image" Target="../media/image3087.png"/><Relationship Id="rId2357" Type="http://schemas.openxmlformats.org/officeDocument/2006/relationships/customXml" Target="../ink/ink3769.xml"/><Relationship Id="rId2564" Type="http://schemas.openxmlformats.org/officeDocument/2006/relationships/image" Target="../media/image3812.png"/><Relationship Id="rId3408" Type="http://schemas.openxmlformats.org/officeDocument/2006/relationships/customXml" Target="../ink/ink4296.xml"/><Relationship Id="rId3615" Type="http://schemas.openxmlformats.org/officeDocument/2006/relationships/customXml" Target="../ink/ink4402.xml"/><Relationship Id="rId3962" Type="http://schemas.openxmlformats.org/officeDocument/2006/relationships/customXml" Target="../ink/ink4582.xml"/><Relationship Id="rId329" Type="http://schemas.openxmlformats.org/officeDocument/2006/relationships/customXml" Target="../ink/ink2744.xml"/><Relationship Id="rId536" Type="http://schemas.openxmlformats.org/officeDocument/2006/relationships/image" Target="../media/image2809.png"/><Relationship Id="rId1166" Type="http://schemas.openxmlformats.org/officeDocument/2006/relationships/customXml" Target="../ink/ink3168.xml"/><Relationship Id="rId1373" Type="http://schemas.openxmlformats.org/officeDocument/2006/relationships/customXml" Target="../ink/ink3274.xml"/><Relationship Id="rId2217" Type="http://schemas.openxmlformats.org/officeDocument/2006/relationships/image" Target="../media/image3640.png"/><Relationship Id="rId2771" Type="http://schemas.openxmlformats.org/officeDocument/2006/relationships/image" Target="../media/image3915.png"/><Relationship Id="rId3822" Type="http://schemas.openxmlformats.org/officeDocument/2006/relationships/image" Target="../media/image4434.png"/><Relationship Id="rId743" Type="http://schemas.openxmlformats.org/officeDocument/2006/relationships/customXml" Target="../ink/ink2953.xml"/><Relationship Id="rId950" Type="http://schemas.openxmlformats.org/officeDocument/2006/relationships/image" Target="../media/image3014.png"/><Relationship Id="rId1026" Type="http://schemas.openxmlformats.org/officeDocument/2006/relationships/customXml" Target="../ink/ink3096.xml"/><Relationship Id="rId1580" Type="http://schemas.openxmlformats.org/officeDocument/2006/relationships/customXml" Target="../ink/ink3379.xml"/><Relationship Id="rId2424" Type="http://schemas.openxmlformats.org/officeDocument/2006/relationships/customXml" Target="../ink/ink3803.xml"/><Relationship Id="rId2631" Type="http://schemas.openxmlformats.org/officeDocument/2006/relationships/image" Target="../media/image3845.png"/><Relationship Id="rId4389" Type="http://schemas.openxmlformats.org/officeDocument/2006/relationships/image" Target="../media/image4712.png"/><Relationship Id="rId603" Type="http://schemas.openxmlformats.org/officeDocument/2006/relationships/image" Target="../media/image2842.png"/><Relationship Id="rId810" Type="http://schemas.openxmlformats.org/officeDocument/2006/relationships/customXml" Target="../ink/ink2987.xml"/><Relationship Id="rId1233" Type="http://schemas.openxmlformats.org/officeDocument/2006/relationships/customXml" Target="../ink/ink3202.xml"/><Relationship Id="rId1440" Type="http://schemas.openxmlformats.org/officeDocument/2006/relationships/customXml" Target="../ink/ink3308.xml"/><Relationship Id="rId4596" Type="http://schemas.openxmlformats.org/officeDocument/2006/relationships/customXml" Target="../ink/ink4903.xml"/><Relationship Id="rId1300" Type="http://schemas.openxmlformats.org/officeDocument/2006/relationships/image" Target="../media/image3185.png"/><Relationship Id="rId3198" Type="http://schemas.openxmlformats.org/officeDocument/2006/relationships/customXml" Target="../ink/ink4191.xml"/><Relationship Id="rId4249" Type="http://schemas.openxmlformats.org/officeDocument/2006/relationships/image" Target="../media/image4643.png"/><Relationship Id="rId4456" Type="http://schemas.openxmlformats.org/officeDocument/2006/relationships/customXml" Target="../ink/ink4832.xml"/><Relationship Id="rId3058" Type="http://schemas.openxmlformats.org/officeDocument/2006/relationships/customXml" Target="../ink/ink4121.xml"/><Relationship Id="rId3265" Type="http://schemas.openxmlformats.org/officeDocument/2006/relationships/image" Target="../media/image4162.png"/><Relationship Id="rId3472" Type="http://schemas.openxmlformats.org/officeDocument/2006/relationships/customXml" Target="../ink/ink4328.xml"/><Relationship Id="rId4109" Type="http://schemas.openxmlformats.org/officeDocument/2006/relationships/customXml" Target="../ink/ink4656.xml"/><Relationship Id="rId4316" Type="http://schemas.openxmlformats.org/officeDocument/2006/relationships/customXml" Target="../ink/ink4762.xml"/><Relationship Id="rId4523" Type="http://schemas.openxmlformats.org/officeDocument/2006/relationships/image" Target="../media/image4778.png"/><Relationship Id="rId186" Type="http://schemas.openxmlformats.org/officeDocument/2006/relationships/image" Target="../media/image2635.png"/><Relationship Id="rId393" Type="http://schemas.openxmlformats.org/officeDocument/2006/relationships/customXml" Target="../ink/ink2776.xml"/><Relationship Id="rId2074" Type="http://schemas.openxmlformats.org/officeDocument/2006/relationships/customXml" Target="../ink/ink3627.xml"/><Relationship Id="rId2281" Type="http://schemas.openxmlformats.org/officeDocument/2006/relationships/image" Target="../media/image3672.png"/><Relationship Id="rId3125" Type="http://schemas.openxmlformats.org/officeDocument/2006/relationships/image" Target="../media/image4092.png"/><Relationship Id="rId3332" Type="http://schemas.openxmlformats.org/officeDocument/2006/relationships/customXml" Target="../ink/ink4258.xml"/><Relationship Id="rId253" Type="http://schemas.openxmlformats.org/officeDocument/2006/relationships/customXml" Target="../ink/ink2706.xml"/><Relationship Id="rId460" Type="http://schemas.openxmlformats.org/officeDocument/2006/relationships/image" Target="../media/image2772.png"/><Relationship Id="rId1090" Type="http://schemas.openxmlformats.org/officeDocument/2006/relationships/customXml" Target="../ink/ink3129.xml"/><Relationship Id="rId2141" Type="http://schemas.openxmlformats.org/officeDocument/2006/relationships/image" Target="../media/image3602.png"/><Relationship Id="rId113" Type="http://schemas.openxmlformats.org/officeDocument/2006/relationships/customXml" Target="../ink/ink2636.xml"/><Relationship Id="rId320" Type="http://schemas.openxmlformats.org/officeDocument/2006/relationships/image" Target="../media/image2702.png"/><Relationship Id="rId2001" Type="http://schemas.openxmlformats.org/officeDocument/2006/relationships/image" Target="../media/image3532.png"/><Relationship Id="rId2958" Type="http://schemas.openxmlformats.org/officeDocument/2006/relationships/customXml" Target="../ink/ink4071.xml"/><Relationship Id="rId1767" Type="http://schemas.openxmlformats.org/officeDocument/2006/relationships/image" Target="../media/image3415.png"/><Relationship Id="rId1974" Type="http://schemas.openxmlformats.org/officeDocument/2006/relationships/customXml" Target="../ink/ink3577.xml"/><Relationship Id="rId2818" Type="http://schemas.openxmlformats.org/officeDocument/2006/relationships/customXml" Target="../ink/ink4001.xml"/><Relationship Id="rId4173" Type="http://schemas.openxmlformats.org/officeDocument/2006/relationships/customXml" Target="../ink/ink4689.xml"/><Relationship Id="rId4380" Type="http://schemas.openxmlformats.org/officeDocument/2006/relationships/customXml" Target="../ink/ink4794.xml"/><Relationship Id="rId59" Type="http://schemas.openxmlformats.org/officeDocument/2006/relationships/customXml" Target="../ink/ink2609.xml"/><Relationship Id="rId1627" Type="http://schemas.openxmlformats.org/officeDocument/2006/relationships/customXml" Target="../ink/ink3403.xml"/><Relationship Id="rId1834" Type="http://schemas.openxmlformats.org/officeDocument/2006/relationships/customXml" Target="../ink/ink3507.xml"/><Relationship Id="rId4033" Type="http://schemas.openxmlformats.org/officeDocument/2006/relationships/customXml" Target="../ink/ink4618.xml"/><Relationship Id="rId4240" Type="http://schemas.openxmlformats.org/officeDocument/2006/relationships/customXml" Target="../ink/ink4723.xml"/><Relationship Id="rId3799" Type="http://schemas.openxmlformats.org/officeDocument/2006/relationships/customXml" Target="../ink/ink4498.xml"/><Relationship Id="rId4100" Type="http://schemas.openxmlformats.org/officeDocument/2006/relationships/image" Target="../media/image4570.png"/><Relationship Id="rId1901" Type="http://schemas.openxmlformats.org/officeDocument/2006/relationships/image" Target="../media/image3482.png"/><Relationship Id="rId3659" Type="http://schemas.openxmlformats.org/officeDocument/2006/relationships/image" Target="../media/image4356.png"/><Relationship Id="rId3866" Type="http://schemas.openxmlformats.org/officeDocument/2006/relationships/customXml" Target="../ink/ink4533.xml"/><Relationship Id="rId787" Type="http://schemas.openxmlformats.org/officeDocument/2006/relationships/image" Target="../media/image2933.png"/><Relationship Id="rId994" Type="http://schemas.openxmlformats.org/officeDocument/2006/relationships/customXml" Target="../ink/ink3080.xml"/><Relationship Id="rId2468" Type="http://schemas.openxmlformats.org/officeDocument/2006/relationships/customXml" Target="../ink/ink3825.xml"/><Relationship Id="rId2675" Type="http://schemas.openxmlformats.org/officeDocument/2006/relationships/image" Target="../media/image3867.png"/><Relationship Id="rId2882" Type="http://schemas.openxmlformats.org/officeDocument/2006/relationships/customXml" Target="../ink/ink4033.xml"/><Relationship Id="rId3519" Type="http://schemas.openxmlformats.org/officeDocument/2006/relationships/image" Target="../media/image4289.png"/><Relationship Id="rId3726" Type="http://schemas.openxmlformats.org/officeDocument/2006/relationships/customXml" Target="../ink/ink4459.xml"/><Relationship Id="rId3933" Type="http://schemas.openxmlformats.org/officeDocument/2006/relationships/image" Target="../media/image4487.png"/><Relationship Id="rId647" Type="http://schemas.openxmlformats.org/officeDocument/2006/relationships/customXml" Target="../ink/ink2905.xml"/><Relationship Id="rId854" Type="http://schemas.openxmlformats.org/officeDocument/2006/relationships/customXml" Target="../ink/ink3009.xml"/><Relationship Id="rId1277" Type="http://schemas.openxmlformats.org/officeDocument/2006/relationships/image" Target="../media/image3174.png"/><Relationship Id="rId1484" Type="http://schemas.openxmlformats.org/officeDocument/2006/relationships/image" Target="../media/image3275.png"/><Relationship Id="rId1691" Type="http://schemas.openxmlformats.org/officeDocument/2006/relationships/customXml" Target="../ink/ink3435.xml"/><Relationship Id="rId2328" Type="http://schemas.openxmlformats.org/officeDocument/2006/relationships/image" Target="../media/image3695.png"/><Relationship Id="rId2535" Type="http://schemas.openxmlformats.org/officeDocument/2006/relationships/customXml" Target="../ink/ink3859.xml"/><Relationship Id="rId2742" Type="http://schemas.openxmlformats.org/officeDocument/2006/relationships/customXml" Target="../ink/ink3963.xml"/><Relationship Id="rId507" Type="http://schemas.openxmlformats.org/officeDocument/2006/relationships/customXml" Target="../ink/ink2834.xml"/><Relationship Id="rId714" Type="http://schemas.openxmlformats.org/officeDocument/2006/relationships/image" Target="../media/image2897.png"/><Relationship Id="rId921" Type="http://schemas.openxmlformats.org/officeDocument/2006/relationships/customXml" Target="../ink/ink3043.xml"/><Relationship Id="rId1137" Type="http://schemas.openxmlformats.org/officeDocument/2006/relationships/image" Target="../media/image3106.png"/><Relationship Id="rId1344" Type="http://schemas.openxmlformats.org/officeDocument/2006/relationships/image" Target="../media/image3206.png"/><Relationship Id="rId1551" Type="http://schemas.openxmlformats.org/officeDocument/2006/relationships/image" Target="../media/image3308.png"/><Relationship Id="rId2602" Type="http://schemas.openxmlformats.org/officeDocument/2006/relationships/customXml" Target="../ink/ink3893.xml"/><Relationship Id="rId50" Type="http://schemas.openxmlformats.org/officeDocument/2006/relationships/image" Target="../media/image2567.png"/><Relationship Id="rId1204" Type="http://schemas.openxmlformats.org/officeDocument/2006/relationships/customXml" Target="../ink/ink3187.xml"/><Relationship Id="rId1411" Type="http://schemas.openxmlformats.org/officeDocument/2006/relationships/image" Target="../media/image3239.png"/><Relationship Id="rId4567" Type="http://schemas.openxmlformats.org/officeDocument/2006/relationships/image" Target="../media/image4800.png"/><Relationship Id="rId3169" Type="http://schemas.openxmlformats.org/officeDocument/2006/relationships/image" Target="../media/image4114.png"/><Relationship Id="rId3376" Type="http://schemas.openxmlformats.org/officeDocument/2006/relationships/customXml" Target="../ink/ink4280.xml"/><Relationship Id="rId3583" Type="http://schemas.openxmlformats.org/officeDocument/2006/relationships/image" Target="../media/image4320.png"/><Relationship Id="rId4427" Type="http://schemas.openxmlformats.org/officeDocument/2006/relationships/image" Target="../media/image4731.png"/><Relationship Id="rId297" Type="http://schemas.openxmlformats.org/officeDocument/2006/relationships/customXml" Target="../ink/ink2728.xml"/><Relationship Id="rId2185" Type="http://schemas.openxmlformats.org/officeDocument/2006/relationships/image" Target="../media/image3624.png"/><Relationship Id="rId2392" Type="http://schemas.openxmlformats.org/officeDocument/2006/relationships/customXml" Target="../ink/ink3787.xml"/><Relationship Id="rId3029" Type="http://schemas.openxmlformats.org/officeDocument/2006/relationships/image" Target="../media/image4044.png"/><Relationship Id="rId3236" Type="http://schemas.openxmlformats.org/officeDocument/2006/relationships/customXml" Target="../ink/ink4210.xml"/><Relationship Id="rId3790" Type="http://schemas.openxmlformats.org/officeDocument/2006/relationships/image" Target="../media/image4418.png"/><Relationship Id="rId157" Type="http://schemas.openxmlformats.org/officeDocument/2006/relationships/customXml" Target="../ink/ink2658.xml"/><Relationship Id="rId364" Type="http://schemas.openxmlformats.org/officeDocument/2006/relationships/image" Target="../media/image2724.png"/><Relationship Id="rId2045" Type="http://schemas.openxmlformats.org/officeDocument/2006/relationships/image" Target="../media/image3554.png"/><Relationship Id="rId3443" Type="http://schemas.openxmlformats.org/officeDocument/2006/relationships/image" Target="../media/image4251.png"/><Relationship Id="rId3650" Type="http://schemas.openxmlformats.org/officeDocument/2006/relationships/customXml" Target="../ink/ink4420.xml"/><Relationship Id="rId571" Type="http://schemas.openxmlformats.org/officeDocument/2006/relationships/image" Target="../media/image2826.png"/><Relationship Id="rId2252" Type="http://schemas.openxmlformats.org/officeDocument/2006/relationships/customXml" Target="../ink/ink3716.xml"/><Relationship Id="rId3303" Type="http://schemas.openxmlformats.org/officeDocument/2006/relationships/image" Target="../media/image4181.png"/><Relationship Id="rId3510" Type="http://schemas.openxmlformats.org/officeDocument/2006/relationships/customXml" Target="../ink/ink4347.xml"/><Relationship Id="rId224" Type="http://schemas.openxmlformats.org/officeDocument/2006/relationships/image" Target="../media/image2654.png"/><Relationship Id="rId431" Type="http://schemas.openxmlformats.org/officeDocument/2006/relationships/customXml" Target="../ink/ink2795.xml"/><Relationship Id="rId1061" Type="http://schemas.openxmlformats.org/officeDocument/2006/relationships/customXml" Target="../ink/ink3114.xml"/><Relationship Id="rId2112" Type="http://schemas.openxmlformats.org/officeDocument/2006/relationships/customXml" Target="../ink/ink3646.xml"/><Relationship Id="rId1878" Type="http://schemas.openxmlformats.org/officeDocument/2006/relationships/customXml" Target="../ink/ink3529.xml"/><Relationship Id="rId2929" Type="http://schemas.openxmlformats.org/officeDocument/2006/relationships/image" Target="../media/image3994.png"/><Relationship Id="rId4077" Type="http://schemas.openxmlformats.org/officeDocument/2006/relationships/customXml" Target="../ink/ink4640.xml"/><Relationship Id="rId4284" Type="http://schemas.openxmlformats.org/officeDocument/2006/relationships/customXml" Target="../ink/ink4746.xml"/><Relationship Id="rId4491" Type="http://schemas.openxmlformats.org/officeDocument/2006/relationships/customXml" Target="../ink/ink4850.xml"/><Relationship Id="rId1738" Type="http://schemas.openxmlformats.org/officeDocument/2006/relationships/customXml" Target="../ink/ink3459.xml"/><Relationship Id="rId3093" Type="http://schemas.openxmlformats.org/officeDocument/2006/relationships/image" Target="../media/image4076.png"/><Relationship Id="rId4144" Type="http://schemas.openxmlformats.org/officeDocument/2006/relationships/customXml" Target="../ink/ink4674.xml"/><Relationship Id="rId4351" Type="http://schemas.openxmlformats.org/officeDocument/2006/relationships/image" Target="../media/image4693.png"/><Relationship Id="rId1945" Type="http://schemas.openxmlformats.org/officeDocument/2006/relationships/image" Target="../media/image3504.png"/><Relationship Id="rId3160" Type="http://schemas.openxmlformats.org/officeDocument/2006/relationships/customXml" Target="../ink/ink4172.xml"/><Relationship Id="rId4004" Type="http://schemas.openxmlformats.org/officeDocument/2006/relationships/customXml" Target="../ink/ink4603.xml"/><Relationship Id="rId4211" Type="http://schemas.openxmlformats.org/officeDocument/2006/relationships/image" Target="../media/image4624.png"/><Relationship Id="rId1805" Type="http://schemas.openxmlformats.org/officeDocument/2006/relationships/image" Target="../media/image3434.png"/><Relationship Id="rId3020" Type="http://schemas.openxmlformats.org/officeDocument/2006/relationships/customXml" Target="../ink/ink4102.xml"/><Relationship Id="rId3977" Type="http://schemas.openxmlformats.org/officeDocument/2006/relationships/image" Target="../media/image4509.png"/><Relationship Id="rId898" Type="http://schemas.openxmlformats.org/officeDocument/2006/relationships/image" Target="../media/image2988.png"/><Relationship Id="rId2579" Type="http://schemas.openxmlformats.org/officeDocument/2006/relationships/customXml" Target="../ink/ink3881.xml"/><Relationship Id="rId2786" Type="http://schemas.openxmlformats.org/officeDocument/2006/relationships/customXml" Target="../ink/ink3985.xml"/><Relationship Id="rId2993" Type="http://schemas.openxmlformats.org/officeDocument/2006/relationships/image" Target="../media/image4026.png"/><Relationship Id="rId3837" Type="http://schemas.openxmlformats.org/officeDocument/2006/relationships/customXml" Target="../ink/ink4517.xml"/><Relationship Id="rId758" Type="http://schemas.openxmlformats.org/officeDocument/2006/relationships/image" Target="../media/image2919.png"/><Relationship Id="rId965" Type="http://schemas.openxmlformats.org/officeDocument/2006/relationships/image" Target="../media/image3021.png"/><Relationship Id="rId1388" Type="http://schemas.openxmlformats.org/officeDocument/2006/relationships/customXml" Target="../ink/ink3282.xml"/><Relationship Id="rId1595" Type="http://schemas.openxmlformats.org/officeDocument/2006/relationships/image" Target="../media/image3330.png"/><Relationship Id="rId2439" Type="http://schemas.openxmlformats.org/officeDocument/2006/relationships/image" Target="../media/image3750.png"/><Relationship Id="rId2646" Type="http://schemas.openxmlformats.org/officeDocument/2006/relationships/customXml" Target="../ink/ink3915.xml"/><Relationship Id="rId2853" Type="http://schemas.openxmlformats.org/officeDocument/2006/relationships/image" Target="../media/image3956.png"/><Relationship Id="rId3904" Type="http://schemas.openxmlformats.org/officeDocument/2006/relationships/customXml" Target="../ink/ink4553.xml"/><Relationship Id="rId94" Type="http://schemas.openxmlformats.org/officeDocument/2006/relationships/image" Target="../media/image2589.png"/><Relationship Id="rId618" Type="http://schemas.openxmlformats.org/officeDocument/2006/relationships/image" Target="../media/image2849.png"/><Relationship Id="rId825" Type="http://schemas.openxmlformats.org/officeDocument/2006/relationships/image" Target="../media/image2952.png"/><Relationship Id="rId1248" Type="http://schemas.openxmlformats.org/officeDocument/2006/relationships/customXml" Target="../ink/ink3210.xml"/><Relationship Id="rId1455" Type="http://schemas.openxmlformats.org/officeDocument/2006/relationships/image" Target="../media/image3261.png"/><Relationship Id="rId1662" Type="http://schemas.openxmlformats.org/officeDocument/2006/relationships/image" Target="../media/image3363.png"/><Relationship Id="rId2506" Type="http://schemas.openxmlformats.org/officeDocument/2006/relationships/image" Target="../media/image3783.png"/><Relationship Id="rId1108" Type="http://schemas.openxmlformats.org/officeDocument/2006/relationships/customXml" Target="../ink/ink3138.xml"/><Relationship Id="rId1315" Type="http://schemas.openxmlformats.org/officeDocument/2006/relationships/customXml" Target="../ink/ink3244.xml"/><Relationship Id="rId2713" Type="http://schemas.openxmlformats.org/officeDocument/2006/relationships/image" Target="../media/image3886.png"/><Relationship Id="rId2920" Type="http://schemas.openxmlformats.org/officeDocument/2006/relationships/customXml" Target="../ink/ink4052.xml"/><Relationship Id="rId1522" Type="http://schemas.openxmlformats.org/officeDocument/2006/relationships/image" Target="../media/image3294.png"/><Relationship Id="rId21" Type="http://schemas.openxmlformats.org/officeDocument/2006/relationships/image" Target="../media/image2553.png"/><Relationship Id="rId2089" Type="http://schemas.openxmlformats.org/officeDocument/2006/relationships/image" Target="../media/image3576.png"/><Relationship Id="rId3487" Type="http://schemas.openxmlformats.org/officeDocument/2006/relationships/image" Target="../media/image4273.png"/><Relationship Id="rId3694" Type="http://schemas.openxmlformats.org/officeDocument/2006/relationships/customXml" Target="../ink/ink4442.xml"/><Relationship Id="rId4538" Type="http://schemas.openxmlformats.org/officeDocument/2006/relationships/customXml" Target="../ink/ink4874.xml"/><Relationship Id="rId2296" Type="http://schemas.openxmlformats.org/officeDocument/2006/relationships/customXml" Target="../ink/ink3738.xml"/><Relationship Id="rId3347" Type="http://schemas.openxmlformats.org/officeDocument/2006/relationships/image" Target="../media/image4203.png"/><Relationship Id="rId3554" Type="http://schemas.openxmlformats.org/officeDocument/2006/relationships/customXml" Target="../ink/ink4369.xml"/><Relationship Id="rId3761" Type="http://schemas.openxmlformats.org/officeDocument/2006/relationships/customXml" Target="../ink/ink4478.xml"/><Relationship Id="rId4605" Type="http://schemas.openxmlformats.org/officeDocument/2006/relationships/image" Target="../media/image4819.png"/><Relationship Id="rId268" Type="http://schemas.openxmlformats.org/officeDocument/2006/relationships/image" Target="../media/image2676.png"/><Relationship Id="rId475" Type="http://schemas.openxmlformats.org/officeDocument/2006/relationships/customXml" Target="../ink/ink2818.xml"/><Relationship Id="rId682" Type="http://schemas.openxmlformats.org/officeDocument/2006/relationships/image" Target="../media/image2881.png"/><Relationship Id="rId2156" Type="http://schemas.openxmlformats.org/officeDocument/2006/relationships/customXml" Target="../ink/ink3668.xml"/><Relationship Id="rId2363" Type="http://schemas.openxmlformats.org/officeDocument/2006/relationships/image" Target="../media/image3712.png"/><Relationship Id="rId2570" Type="http://schemas.openxmlformats.org/officeDocument/2006/relationships/image" Target="../media/image3815.png"/><Relationship Id="rId3207" Type="http://schemas.openxmlformats.org/officeDocument/2006/relationships/image" Target="../media/image4133.png"/><Relationship Id="rId3414" Type="http://schemas.openxmlformats.org/officeDocument/2006/relationships/customXml" Target="../ink/ink4299.xml"/><Relationship Id="rId3621" Type="http://schemas.openxmlformats.org/officeDocument/2006/relationships/image" Target="../media/image4337.png"/><Relationship Id="rId128" Type="http://schemas.openxmlformats.org/officeDocument/2006/relationships/image" Target="../media/image2606.png"/><Relationship Id="rId335" Type="http://schemas.openxmlformats.org/officeDocument/2006/relationships/customXml" Target="../ink/ink2747.xml"/><Relationship Id="rId542" Type="http://schemas.openxmlformats.org/officeDocument/2006/relationships/image" Target="../media/image2812.png"/><Relationship Id="rId1172" Type="http://schemas.openxmlformats.org/officeDocument/2006/relationships/customXml" Target="../ink/ink3171.xml"/><Relationship Id="rId2016" Type="http://schemas.openxmlformats.org/officeDocument/2006/relationships/customXml" Target="../ink/ink3598.xml"/><Relationship Id="rId2223" Type="http://schemas.openxmlformats.org/officeDocument/2006/relationships/image" Target="../media/image3643.png"/><Relationship Id="rId2430" Type="http://schemas.openxmlformats.org/officeDocument/2006/relationships/customXml" Target="../ink/ink3806.xml"/><Relationship Id="rId402" Type="http://schemas.openxmlformats.org/officeDocument/2006/relationships/image" Target="../media/image2743.png"/><Relationship Id="rId1032" Type="http://schemas.openxmlformats.org/officeDocument/2006/relationships/image" Target="../media/image3054.png"/><Relationship Id="rId4188" Type="http://schemas.openxmlformats.org/officeDocument/2006/relationships/image" Target="../media/image4613.png"/><Relationship Id="rId4395" Type="http://schemas.openxmlformats.org/officeDocument/2006/relationships/image" Target="../media/image4715.png"/><Relationship Id="rId1989" Type="http://schemas.openxmlformats.org/officeDocument/2006/relationships/image" Target="../media/image3526.png"/><Relationship Id="rId4048" Type="http://schemas.openxmlformats.org/officeDocument/2006/relationships/image" Target="../media/image4544.png"/><Relationship Id="rId4255" Type="http://schemas.openxmlformats.org/officeDocument/2006/relationships/image" Target="../media/image4646.png"/><Relationship Id="rId1849" Type="http://schemas.openxmlformats.org/officeDocument/2006/relationships/image" Target="../media/image3456.png"/><Relationship Id="rId3064" Type="http://schemas.openxmlformats.org/officeDocument/2006/relationships/customXml" Target="../ink/ink4124.xml"/><Relationship Id="rId4462" Type="http://schemas.openxmlformats.org/officeDocument/2006/relationships/customXml" Target="../ink/ink4835.xml"/><Relationship Id="rId192" Type="http://schemas.openxmlformats.org/officeDocument/2006/relationships/image" Target="../media/image2638.png"/><Relationship Id="rId1709" Type="http://schemas.openxmlformats.org/officeDocument/2006/relationships/image" Target="../media/image3386.png"/><Relationship Id="rId1916" Type="http://schemas.openxmlformats.org/officeDocument/2006/relationships/customXml" Target="../ink/ink3548.xml"/><Relationship Id="rId3271" Type="http://schemas.openxmlformats.org/officeDocument/2006/relationships/image" Target="../media/image4165.png"/><Relationship Id="rId4115" Type="http://schemas.openxmlformats.org/officeDocument/2006/relationships/customXml" Target="../ink/ink4659.xml"/><Relationship Id="rId4322" Type="http://schemas.openxmlformats.org/officeDocument/2006/relationships/customXml" Target="../ink/ink4765.xml"/><Relationship Id="rId2080" Type="http://schemas.openxmlformats.org/officeDocument/2006/relationships/customXml" Target="../ink/ink3630.xml"/><Relationship Id="rId3131" Type="http://schemas.openxmlformats.org/officeDocument/2006/relationships/image" Target="../media/image4095.png"/><Relationship Id="rId2897" Type="http://schemas.openxmlformats.org/officeDocument/2006/relationships/image" Target="../media/image3978.png"/><Relationship Id="rId3948" Type="http://schemas.openxmlformats.org/officeDocument/2006/relationships/customXml" Target="../ink/ink4575.xml"/><Relationship Id="rId869" Type="http://schemas.openxmlformats.org/officeDocument/2006/relationships/image" Target="../media/image2974.png"/><Relationship Id="rId1499" Type="http://schemas.openxmlformats.org/officeDocument/2006/relationships/customXml" Target="../ink/ink3338.xml"/><Relationship Id="rId729" Type="http://schemas.openxmlformats.org/officeDocument/2006/relationships/customXml" Target="../ink/ink2946.xml"/><Relationship Id="rId1359" Type="http://schemas.openxmlformats.org/officeDocument/2006/relationships/customXml" Target="../ink/ink3267.xml"/><Relationship Id="rId2757" Type="http://schemas.openxmlformats.org/officeDocument/2006/relationships/image" Target="../media/image3908.png"/><Relationship Id="rId2964" Type="http://schemas.openxmlformats.org/officeDocument/2006/relationships/customXml" Target="../ink/ink4074.xml"/><Relationship Id="rId3808" Type="http://schemas.openxmlformats.org/officeDocument/2006/relationships/image" Target="../media/image4427.png"/><Relationship Id="rId936" Type="http://schemas.openxmlformats.org/officeDocument/2006/relationships/image" Target="../media/image3007.png"/><Relationship Id="rId1219" Type="http://schemas.openxmlformats.org/officeDocument/2006/relationships/customXml" Target="../ink/ink3195.xml"/><Relationship Id="rId1566" Type="http://schemas.openxmlformats.org/officeDocument/2006/relationships/customXml" Target="../ink/ink3372.xml"/><Relationship Id="rId1773" Type="http://schemas.openxmlformats.org/officeDocument/2006/relationships/image" Target="../media/image3418.png"/><Relationship Id="rId1980" Type="http://schemas.openxmlformats.org/officeDocument/2006/relationships/customXml" Target="../ink/ink3580.xml"/><Relationship Id="rId2617" Type="http://schemas.openxmlformats.org/officeDocument/2006/relationships/image" Target="../media/image3838.png"/><Relationship Id="rId2824" Type="http://schemas.openxmlformats.org/officeDocument/2006/relationships/customXml" Target="../ink/ink4004.xml"/><Relationship Id="rId65" Type="http://schemas.openxmlformats.org/officeDocument/2006/relationships/customXml" Target="../ink/ink2612.xml"/><Relationship Id="rId1426" Type="http://schemas.openxmlformats.org/officeDocument/2006/relationships/customXml" Target="../ink/ink3301.xml"/><Relationship Id="rId1633" Type="http://schemas.openxmlformats.org/officeDocument/2006/relationships/customXml" Target="../ink/ink3406.xml"/><Relationship Id="rId1840" Type="http://schemas.openxmlformats.org/officeDocument/2006/relationships/customXml" Target="../ink/ink3510.xml"/><Relationship Id="rId1700" Type="http://schemas.openxmlformats.org/officeDocument/2006/relationships/image" Target="../media/image3382.png"/><Relationship Id="rId3598" Type="http://schemas.openxmlformats.org/officeDocument/2006/relationships/image" Target="../media/image4326.png"/><Relationship Id="rId3458" Type="http://schemas.openxmlformats.org/officeDocument/2006/relationships/customXml" Target="../ink/ink4321.xml"/><Relationship Id="rId3665" Type="http://schemas.openxmlformats.org/officeDocument/2006/relationships/image" Target="../media/image4359.png"/><Relationship Id="rId3872" Type="http://schemas.openxmlformats.org/officeDocument/2006/relationships/customXml" Target="../ink/ink4536.xml"/><Relationship Id="rId4509" Type="http://schemas.openxmlformats.org/officeDocument/2006/relationships/customXml" Target="../ink/ink4859.xml"/><Relationship Id="rId379" Type="http://schemas.openxmlformats.org/officeDocument/2006/relationships/customXml" Target="../ink/ink2769.xml"/><Relationship Id="rId586" Type="http://schemas.openxmlformats.org/officeDocument/2006/relationships/customXml" Target="../ink/ink2874.xml"/><Relationship Id="rId793" Type="http://schemas.openxmlformats.org/officeDocument/2006/relationships/image" Target="../media/image2936.png"/><Relationship Id="rId2267" Type="http://schemas.openxmlformats.org/officeDocument/2006/relationships/image" Target="../media/image3665.png"/><Relationship Id="rId2474" Type="http://schemas.openxmlformats.org/officeDocument/2006/relationships/image" Target="../media/image3767.png"/><Relationship Id="rId2681" Type="http://schemas.openxmlformats.org/officeDocument/2006/relationships/image" Target="../media/image3870.png"/><Relationship Id="rId3318" Type="http://schemas.openxmlformats.org/officeDocument/2006/relationships/customXml" Target="../ink/ink4251.xml"/><Relationship Id="rId3525" Type="http://schemas.openxmlformats.org/officeDocument/2006/relationships/image" Target="../media/image4292.png"/><Relationship Id="rId239" Type="http://schemas.openxmlformats.org/officeDocument/2006/relationships/customXml" Target="../ink/ink2699.xml"/><Relationship Id="rId446" Type="http://schemas.openxmlformats.org/officeDocument/2006/relationships/image" Target="../media/image2765.png"/><Relationship Id="rId653" Type="http://schemas.openxmlformats.org/officeDocument/2006/relationships/customXml" Target="../ink/ink2908.xml"/><Relationship Id="rId1076" Type="http://schemas.openxmlformats.org/officeDocument/2006/relationships/customXml" Target="../ink/ink3122.xml"/><Relationship Id="rId1283" Type="http://schemas.openxmlformats.org/officeDocument/2006/relationships/image" Target="../media/image3177.png"/><Relationship Id="rId1490" Type="http://schemas.openxmlformats.org/officeDocument/2006/relationships/image" Target="../media/image3278.png"/><Relationship Id="rId2127" Type="http://schemas.openxmlformats.org/officeDocument/2006/relationships/image" Target="../media/image3595.png"/><Relationship Id="rId2334" Type="http://schemas.openxmlformats.org/officeDocument/2006/relationships/image" Target="../media/image3698.png"/><Relationship Id="rId3732" Type="http://schemas.openxmlformats.org/officeDocument/2006/relationships/customXml" Target="../ink/ink4462.xml"/><Relationship Id="rId306" Type="http://schemas.openxmlformats.org/officeDocument/2006/relationships/image" Target="../media/image2695.png"/><Relationship Id="rId860" Type="http://schemas.openxmlformats.org/officeDocument/2006/relationships/customXml" Target="../ink/ink3012.xml"/><Relationship Id="rId1143" Type="http://schemas.openxmlformats.org/officeDocument/2006/relationships/image" Target="../media/image3109.png"/><Relationship Id="rId2541" Type="http://schemas.openxmlformats.org/officeDocument/2006/relationships/customXml" Target="../ink/ink3862.xml"/><Relationship Id="rId4299" Type="http://schemas.openxmlformats.org/officeDocument/2006/relationships/image" Target="../media/image4667.png"/><Relationship Id="rId513" Type="http://schemas.openxmlformats.org/officeDocument/2006/relationships/customXml" Target="../ink/ink2837.xml"/><Relationship Id="rId720" Type="http://schemas.openxmlformats.org/officeDocument/2006/relationships/image" Target="../media/image2900.png"/><Relationship Id="rId1350" Type="http://schemas.openxmlformats.org/officeDocument/2006/relationships/image" Target="../media/image3209.png"/><Relationship Id="rId2401" Type="http://schemas.openxmlformats.org/officeDocument/2006/relationships/image" Target="../media/image3731.png"/><Relationship Id="rId4159" Type="http://schemas.openxmlformats.org/officeDocument/2006/relationships/image" Target="../media/image4599.png"/><Relationship Id="rId1003" Type="http://schemas.openxmlformats.org/officeDocument/2006/relationships/image" Target="../media/image3040.png"/><Relationship Id="rId1210" Type="http://schemas.openxmlformats.org/officeDocument/2006/relationships/customXml" Target="../ink/ink3190.xml"/><Relationship Id="rId4366" Type="http://schemas.openxmlformats.org/officeDocument/2006/relationships/customXml" Target="../ink/ink4787.xml"/><Relationship Id="rId4573" Type="http://schemas.openxmlformats.org/officeDocument/2006/relationships/image" Target="../media/image4803.png"/><Relationship Id="rId3175" Type="http://schemas.openxmlformats.org/officeDocument/2006/relationships/image" Target="../media/image4117.png"/><Relationship Id="rId3382" Type="http://schemas.openxmlformats.org/officeDocument/2006/relationships/customXml" Target="../ink/ink4283.xml"/><Relationship Id="rId4019" Type="http://schemas.openxmlformats.org/officeDocument/2006/relationships/image" Target="../media/image4530.png"/><Relationship Id="rId4226" Type="http://schemas.openxmlformats.org/officeDocument/2006/relationships/customXml" Target="../ink/ink4716.xml"/><Relationship Id="rId4433" Type="http://schemas.openxmlformats.org/officeDocument/2006/relationships/image" Target="../media/image4734.png"/><Relationship Id="rId2191" Type="http://schemas.openxmlformats.org/officeDocument/2006/relationships/image" Target="../media/image3627.png"/><Relationship Id="rId3035" Type="http://schemas.openxmlformats.org/officeDocument/2006/relationships/image" Target="../media/image4047.png"/><Relationship Id="rId3242" Type="http://schemas.openxmlformats.org/officeDocument/2006/relationships/customXml" Target="../ink/ink4213.xml"/><Relationship Id="rId4500" Type="http://schemas.openxmlformats.org/officeDocument/2006/relationships/image" Target="../media/image4767.png"/><Relationship Id="rId163" Type="http://schemas.openxmlformats.org/officeDocument/2006/relationships/customXml" Target="../ink/ink2661.xml"/><Relationship Id="rId370" Type="http://schemas.openxmlformats.org/officeDocument/2006/relationships/image" Target="../media/image2727.png"/><Relationship Id="rId2051" Type="http://schemas.openxmlformats.org/officeDocument/2006/relationships/image" Target="../media/image3557.png"/><Relationship Id="rId3102" Type="http://schemas.openxmlformats.org/officeDocument/2006/relationships/customXml" Target="../ink/ink4143.xml"/><Relationship Id="rId230" Type="http://schemas.openxmlformats.org/officeDocument/2006/relationships/image" Target="../media/image2657.png"/><Relationship Id="rId2868" Type="http://schemas.openxmlformats.org/officeDocument/2006/relationships/customXml" Target="../ink/ink4026.xml"/><Relationship Id="rId3919" Type="http://schemas.openxmlformats.org/officeDocument/2006/relationships/image" Target="../media/image4480.png"/><Relationship Id="rId4083" Type="http://schemas.openxmlformats.org/officeDocument/2006/relationships/customXml" Target="../ink/ink4643.xml"/><Relationship Id="rId1677" Type="http://schemas.openxmlformats.org/officeDocument/2006/relationships/customXml" Target="../ink/ink3428.xml"/><Relationship Id="rId1884" Type="http://schemas.openxmlformats.org/officeDocument/2006/relationships/customXml" Target="../ink/ink3532.xml"/><Relationship Id="rId2728" Type="http://schemas.openxmlformats.org/officeDocument/2006/relationships/customXml" Target="../ink/ink3956.xml"/><Relationship Id="rId2935" Type="http://schemas.openxmlformats.org/officeDocument/2006/relationships/image" Target="../media/image3997.png"/><Relationship Id="rId4290" Type="http://schemas.openxmlformats.org/officeDocument/2006/relationships/customXml" Target="../ink/ink4749.xml"/><Relationship Id="rId907" Type="http://schemas.openxmlformats.org/officeDocument/2006/relationships/customXml" Target="../ink/ink3036.xml"/><Relationship Id="rId1537" Type="http://schemas.openxmlformats.org/officeDocument/2006/relationships/image" Target="../media/image3301.png"/><Relationship Id="rId1744" Type="http://schemas.openxmlformats.org/officeDocument/2006/relationships/customXml" Target="../ink/ink3462.xml"/><Relationship Id="rId1951" Type="http://schemas.openxmlformats.org/officeDocument/2006/relationships/image" Target="../media/image3507.png"/><Relationship Id="rId4150" Type="http://schemas.openxmlformats.org/officeDocument/2006/relationships/customXml" Target="../ink/ink4677.xml"/><Relationship Id="rId36" Type="http://schemas.openxmlformats.org/officeDocument/2006/relationships/customXml" Target="../ink/ink2597.xml"/><Relationship Id="rId1604" Type="http://schemas.openxmlformats.org/officeDocument/2006/relationships/customXml" Target="../ink/ink3391.xml"/><Relationship Id="rId4010" Type="http://schemas.openxmlformats.org/officeDocument/2006/relationships/customXml" Target="../ink/ink4606.xml"/><Relationship Id="rId1811" Type="http://schemas.openxmlformats.org/officeDocument/2006/relationships/image" Target="../media/image3437.png"/><Relationship Id="rId3569" Type="http://schemas.openxmlformats.org/officeDocument/2006/relationships/image" Target="../media/image4313.png"/><Relationship Id="rId697" Type="http://schemas.openxmlformats.org/officeDocument/2006/relationships/customXml" Target="../ink/ink2930.xml"/><Relationship Id="rId2378" Type="http://schemas.openxmlformats.org/officeDocument/2006/relationships/customXml" Target="../ink/ink3780.xml"/><Relationship Id="rId3429" Type="http://schemas.openxmlformats.org/officeDocument/2006/relationships/image" Target="../media/image4244.png"/><Relationship Id="rId3776" Type="http://schemas.openxmlformats.org/officeDocument/2006/relationships/image" Target="../media/image4411.png"/><Relationship Id="rId3983" Type="http://schemas.openxmlformats.org/officeDocument/2006/relationships/image" Target="../media/image4512.png"/><Relationship Id="rId1187" Type="http://schemas.openxmlformats.org/officeDocument/2006/relationships/image" Target="../media/image3130.png"/><Relationship Id="rId2585" Type="http://schemas.openxmlformats.org/officeDocument/2006/relationships/customXml" Target="../ink/ink3884.xml"/><Relationship Id="rId2792" Type="http://schemas.openxmlformats.org/officeDocument/2006/relationships/customXml" Target="../ink/ink3988.xml"/><Relationship Id="rId3636" Type="http://schemas.openxmlformats.org/officeDocument/2006/relationships/customXml" Target="../ink/ink4413.xml"/><Relationship Id="rId3843" Type="http://schemas.openxmlformats.org/officeDocument/2006/relationships/image" Target="../media/image4444.png"/><Relationship Id="rId557" Type="http://schemas.openxmlformats.org/officeDocument/2006/relationships/customXml" Target="../ink/ink2859.xml"/><Relationship Id="rId764" Type="http://schemas.openxmlformats.org/officeDocument/2006/relationships/image" Target="../media/image2922.png"/><Relationship Id="rId971" Type="http://schemas.openxmlformats.org/officeDocument/2006/relationships/image" Target="../media/image3024.png"/><Relationship Id="rId1394" Type="http://schemas.openxmlformats.org/officeDocument/2006/relationships/customXml" Target="../ink/ink3285.xml"/><Relationship Id="rId2238" Type="http://schemas.openxmlformats.org/officeDocument/2006/relationships/customXml" Target="../ink/ink3709.xml"/><Relationship Id="rId2445" Type="http://schemas.openxmlformats.org/officeDocument/2006/relationships/image" Target="../media/image3753.png"/><Relationship Id="rId2652" Type="http://schemas.openxmlformats.org/officeDocument/2006/relationships/customXml" Target="../ink/ink3918.xml"/><Relationship Id="rId3703" Type="http://schemas.openxmlformats.org/officeDocument/2006/relationships/customXml" Target="../ink/ink4447.xml"/><Relationship Id="rId3910" Type="http://schemas.openxmlformats.org/officeDocument/2006/relationships/customXml" Target="../ink/ink4556.xml"/><Relationship Id="rId417" Type="http://schemas.openxmlformats.org/officeDocument/2006/relationships/customXml" Target="../ink/ink2788.xml"/><Relationship Id="rId624" Type="http://schemas.openxmlformats.org/officeDocument/2006/relationships/image" Target="../media/image2852.png"/><Relationship Id="rId831" Type="http://schemas.openxmlformats.org/officeDocument/2006/relationships/image" Target="../media/image2955.png"/><Relationship Id="rId1047" Type="http://schemas.openxmlformats.org/officeDocument/2006/relationships/customXml" Target="../ink/ink3107.xml"/><Relationship Id="rId1254" Type="http://schemas.openxmlformats.org/officeDocument/2006/relationships/customXml" Target="../ink/ink3213.xml"/><Relationship Id="rId1461" Type="http://schemas.openxmlformats.org/officeDocument/2006/relationships/image" Target="../media/image3264.png"/><Relationship Id="rId2305" Type="http://schemas.openxmlformats.org/officeDocument/2006/relationships/customXml" Target="../ink/ink3743.xml"/><Relationship Id="rId2512" Type="http://schemas.openxmlformats.org/officeDocument/2006/relationships/image" Target="../media/image3786.png"/><Relationship Id="rId1114" Type="http://schemas.openxmlformats.org/officeDocument/2006/relationships/customXml" Target="../ink/ink3141.xml"/><Relationship Id="rId1321" Type="http://schemas.openxmlformats.org/officeDocument/2006/relationships/customXml" Target="../ink/ink3247.xml"/><Relationship Id="rId4477" Type="http://schemas.openxmlformats.org/officeDocument/2006/relationships/customXml" Target="../ink/ink4843.xml"/><Relationship Id="rId3079" Type="http://schemas.openxmlformats.org/officeDocument/2006/relationships/image" Target="../media/image4069.png"/><Relationship Id="rId3286" Type="http://schemas.openxmlformats.org/officeDocument/2006/relationships/customXml" Target="../ink/ink4235.xml"/><Relationship Id="rId3493" Type="http://schemas.openxmlformats.org/officeDocument/2006/relationships/image" Target="../media/image4276.png"/><Relationship Id="rId4337" Type="http://schemas.openxmlformats.org/officeDocument/2006/relationships/image" Target="../media/image4686.png"/><Relationship Id="rId4544" Type="http://schemas.openxmlformats.org/officeDocument/2006/relationships/customXml" Target="../ink/ink4877.xml"/><Relationship Id="rId2095" Type="http://schemas.openxmlformats.org/officeDocument/2006/relationships/image" Target="../media/image3579.png"/><Relationship Id="rId3146" Type="http://schemas.openxmlformats.org/officeDocument/2006/relationships/customXml" Target="../ink/ink4165.xml"/><Relationship Id="rId3353" Type="http://schemas.openxmlformats.org/officeDocument/2006/relationships/image" Target="../media/image4206.png"/><Relationship Id="rId274" Type="http://schemas.openxmlformats.org/officeDocument/2006/relationships/image" Target="../media/image2679.png"/><Relationship Id="rId481" Type="http://schemas.openxmlformats.org/officeDocument/2006/relationships/customXml" Target="../ink/ink2821.xml"/><Relationship Id="rId2162" Type="http://schemas.openxmlformats.org/officeDocument/2006/relationships/customXml" Target="../ink/ink3671.xml"/><Relationship Id="rId3006" Type="http://schemas.openxmlformats.org/officeDocument/2006/relationships/customXml" Target="../ink/ink4095.xml"/><Relationship Id="rId3560" Type="http://schemas.openxmlformats.org/officeDocument/2006/relationships/customXml" Target="../ink/ink4372.xml"/><Relationship Id="rId4404" Type="http://schemas.openxmlformats.org/officeDocument/2006/relationships/customXml" Target="../ink/ink4806.xml"/><Relationship Id="rId4611" Type="http://schemas.openxmlformats.org/officeDocument/2006/relationships/customXml" Target="../ink/ink4911.xml"/><Relationship Id="rId134" Type="http://schemas.openxmlformats.org/officeDocument/2006/relationships/image" Target="../media/image2609.png"/><Relationship Id="rId3213" Type="http://schemas.openxmlformats.org/officeDocument/2006/relationships/image" Target="../media/image4136.png"/><Relationship Id="rId3420" Type="http://schemas.openxmlformats.org/officeDocument/2006/relationships/customXml" Target="../ink/ink4302.xml"/><Relationship Id="rId341" Type="http://schemas.openxmlformats.org/officeDocument/2006/relationships/customXml" Target="../ink/ink2750.xml"/><Relationship Id="rId2022" Type="http://schemas.openxmlformats.org/officeDocument/2006/relationships/customXml" Target="../ink/ink3601.xml"/><Relationship Id="rId2979" Type="http://schemas.openxmlformats.org/officeDocument/2006/relationships/image" Target="../media/image4019.png"/><Relationship Id="rId201" Type="http://schemas.openxmlformats.org/officeDocument/2006/relationships/customXml" Target="../ink/ink2680.xml"/><Relationship Id="rId1788" Type="http://schemas.openxmlformats.org/officeDocument/2006/relationships/customXml" Target="../ink/ink3484.xml"/><Relationship Id="rId1995" Type="http://schemas.openxmlformats.org/officeDocument/2006/relationships/image" Target="../media/image3529.png"/><Relationship Id="rId2839" Type="http://schemas.openxmlformats.org/officeDocument/2006/relationships/image" Target="../media/image3949.png"/><Relationship Id="rId4194" Type="http://schemas.openxmlformats.org/officeDocument/2006/relationships/image" Target="../media/image4616.png"/><Relationship Id="rId1648" Type="http://schemas.openxmlformats.org/officeDocument/2006/relationships/image" Target="../media/image3356.png"/><Relationship Id="rId4054" Type="http://schemas.openxmlformats.org/officeDocument/2006/relationships/image" Target="../media/image4547.png"/><Relationship Id="rId4261" Type="http://schemas.openxmlformats.org/officeDocument/2006/relationships/image" Target="../media/image4649.png"/><Relationship Id="rId1508" Type="http://schemas.openxmlformats.org/officeDocument/2006/relationships/image" Target="../media/image3287.png"/><Relationship Id="rId1855" Type="http://schemas.openxmlformats.org/officeDocument/2006/relationships/image" Target="../media/image3459.png"/><Relationship Id="rId2906" Type="http://schemas.openxmlformats.org/officeDocument/2006/relationships/customXml" Target="../ink/ink4045.xml"/><Relationship Id="rId3070" Type="http://schemas.openxmlformats.org/officeDocument/2006/relationships/customXml" Target="../ink/ink4127.xml"/><Relationship Id="rId4121" Type="http://schemas.openxmlformats.org/officeDocument/2006/relationships/customXml" Target="../ink/ink4662.xml"/><Relationship Id="rId1715" Type="http://schemas.openxmlformats.org/officeDocument/2006/relationships/image" Target="../media/image3389.png"/><Relationship Id="rId1922" Type="http://schemas.openxmlformats.org/officeDocument/2006/relationships/customXml" Target="../ink/ink3551.xml"/><Relationship Id="rId3887" Type="http://schemas.openxmlformats.org/officeDocument/2006/relationships/image" Target="../media/image4464.png"/><Relationship Id="rId2489" Type="http://schemas.openxmlformats.org/officeDocument/2006/relationships/customXml" Target="../ink/ink3836.xml"/><Relationship Id="rId2696" Type="http://schemas.openxmlformats.org/officeDocument/2006/relationships/customXml" Target="../ink/ink3940.xml"/><Relationship Id="rId3747" Type="http://schemas.openxmlformats.org/officeDocument/2006/relationships/customXml" Target="../ink/ink4470.xml"/><Relationship Id="rId3954" Type="http://schemas.openxmlformats.org/officeDocument/2006/relationships/customXml" Target="../ink/ink4578.xml"/><Relationship Id="rId668" Type="http://schemas.openxmlformats.org/officeDocument/2006/relationships/image" Target="../media/image2874.png"/><Relationship Id="rId875" Type="http://schemas.openxmlformats.org/officeDocument/2006/relationships/image" Target="../media/image2977.png"/><Relationship Id="rId1298" Type="http://schemas.openxmlformats.org/officeDocument/2006/relationships/image" Target="../media/image3184.png"/><Relationship Id="rId2349" Type="http://schemas.openxmlformats.org/officeDocument/2006/relationships/customXml" Target="../ink/ink3765.xml"/><Relationship Id="rId2556" Type="http://schemas.openxmlformats.org/officeDocument/2006/relationships/image" Target="../media/image3808.png"/><Relationship Id="rId2763" Type="http://schemas.openxmlformats.org/officeDocument/2006/relationships/image" Target="../media/image3911.png"/><Relationship Id="rId2970" Type="http://schemas.openxmlformats.org/officeDocument/2006/relationships/customXml" Target="../ink/ink4077.xml"/><Relationship Id="rId3607" Type="http://schemas.openxmlformats.org/officeDocument/2006/relationships/customXml" Target="../ink/ink4398.xml"/><Relationship Id="rId3814" Type="http://schemas.openxmlformats.org/officeDocument/2006/relationships/image" Target="../media/image4430.png"/><Relationship Id="rId528" Type="http://schemas.openxmlformats.org/officeDocument/2006/relationships/image" Target="../media/image2805.png"/><Relationship Id="rId735" Type="http://schemas.openxmlformats.org/officeDocument/2006/relationships/customXml" Target="../ink/ink2949.xml"/><Relationship Id="rId942" Type="http://schemas.openxmlformats.org/officeDocument/2006/relationships/image" Target="../media/image3010.png"/><Relationship Id="rId1158" Type="http://schemas.openxmlformats.org/officeDocument/2006/relationships/customXml" Target="../ink/ink3164.xml"/><Relationship Id="rId1365" Type="http://schemas.openxmlformats.org/officeDocument/2006/relationships/customXml" Target="../ink/ink3270.xml"/><Relationship Id="rId1572" Type="http://schemas.openxmlformats.org/officeDocument/2006/relationships/customXml" Target="../ink/ink3375.xml"/><Relationship Id="rId2209" Type="http://schemas.openxmlformats.org/officeDocument/2006/relationships/image" Target="../media/image3636.png"/><Relationship Id="rId2416" Type="http://schemas.openxmlformats.org/officeDocument/2006/relationships/customXml" Target="../ink/ink3799.xml"/><Relationship Id="rId2623" Type="http://schemas.openxmlformats.org/officeDocument/2006/relationships/image" Target="../media/image3841.png"/><Relationship Id="rId1018" Type="http://schemas.openxmlformats.org/officeDocument/2006/relationships/customXml" Target="../ink/ink3092.xml"/><Relationship Id="rId1225" Type="http://schemas.openxmlformats.org/officeDocument/2006/relationships/customXml" Target="../ink/ink3198.xml"/><Relationship Id="rId1432" Type="http://schemas.openxmlformats.org/officeDocument/2006/relationships/customXml" Target="../ink/ink3304.xml"/><Relationship Id="rId2830" Type="http://schemas.openxmlformats.org/officeDocument/2006/relationships/customXml" Target="../ink/ink4007.xml"/><Relationship Id="rId4588" Type="http://schemas.openxmlformats.org/officeDocument/2006/relationships/customXml" Target="../ink/ink4899.xml"/><Relationship Id="rId71" Type="http://schemas.openxmlformats.org/officeDocument/2006/relationships/customXml" Target="../ink/ink2615.xml"/><Relationship Id="rId802" Type="http://schemas.openxmlformats.org/officeDocument/2006/relationships/customXml" Target="../ink/ink2983.xml"/><Relationship Id="rId3397" Type="http://schemas.openxmlformats.org/officeDocument/2006/relationships/image" Target="../media/image4228.png"/><Relationship Id="rId4448" Type="http://schemas.openxmlformats.org/officeDocument/2006/relationships/customXml" Target="../ink/ink4828.xml"/><Relationship Id="rId178" Type="http://schemas.openxmlformats.org/officeDocument/2006/relationships/image" Target="../media/image2631.png"/><Relationship Id="rId3257" Type="http://schemas.openxmlformats.org/officeDocument/2006/relationships/image" Target="../media/image4158.png"/><Relationship Id="rId3464" Type="http://schemas.openxmlformats.org/officeDocument/2006/relationships/customXml" Target="../ink/ink4324.xml"/><Relationship Id="rId3671" Type="http://schemas.openxmlformats.org/officeDocument/2006/relationships/image" Target="../media/image4362.png"/><Relationship Id="rId4308" Type="http://schemas.openxmlformats.org/officeDocument/2006/relationships/customXml" Target="../ink/ink4758.xml"/><Relationship Id="rId4515" Type="http://schemas.openxmlformats.org/officeDocument/2006/relationships/image" Target="../media/image4774.png"/><Relationship Id="rId385" Type="http://schemas.openxmlformats.org/officeDocument/2006/relationships/customXml" Target="../ink/ink2772.xml"/><Relationship Id="rId592" Type="http://schemas.openxmlformats.org/officeDocument/2006/relationships/customXml" Target="../ink/ink2877.xml"/><Relationship Id="rId2066" Type="http://schemas.openxmlformats.org/officeDocument/2006/relationships/customXml" Target="../ink/ink3623.xml"/><Relationship Id="rId2273" Type="http://schemas.openxmlformats.org/officeDocument/2006/relationships/image" Target="../media/image3668.png"/><Relationship Id="rId2480" Type="http://schemas.openxmlformats.org/officeDocument/2006/relationships/image" Target="../media/image3770.png"/><Relationship Id="rId3117" Type="http://schemas.openxmlformats.org/officeDocument/2006/relationships/image" Target="../media/image4088.png"/><Relationship Id="rId3324" Type="http://schemas.openxmlformats.org/officeDocument/2006/relationships/customXml" Target="../ink/ink4254.xml"/><Relationship Id="rId3531" Type="http://schemas.openxmlformats.org/officeDocument/2006/relationships/image" Target="../media/image4295.png"/><Relationship Id="rId245" Type="http://schemas.openxmlformats.org/officeDocument/2006/relationships/customXml" Target="../ink/ink2702.xml"/><Relationship Id="rId452" Type="http://schemas.openxmlformats.org/officeDocument/2006/relationships/image" Target="../media/image2768.png"/><Relationship Id="rId1082" Type="http://schemas.openxmlformats.org/officeDocument/2006/relationships/customXml" Target="../ink/ink3125.xml"/><Relationship Id="rId2133" Type="http://schemas.openxmlformats.org/officeDocument/2006/relationships/image" Target="../media/image3598.png"/><Relationship Id="rId2340" Type="http://schemas.openxmlformats.org/officeDocument/2006/relationships/image" Target="../media/image3701.png"/><Relationship Id="rId105" Type="http://schemas.openxmlformats.org/officeDocument/2006/relationships/customXml" Target="../ink/ink2632.xml"/><Relationship Id="rId312" Type="http://schemas.openxmlformats.org/officeDocument/2006/relationships/image" Target="../media/image2698.png"/><Relationship Id="rId2200" Type="http://schemas.openxmlformats.org/officeDocument/2006/relationships/customXml" Target="../ink/ink3690.xml"/><Relationship Id="rId4098" Type="http://schemas.openxmlformats.org/officeDocument/2006/relationships/image" Target="../media/image4569.png"/><Relationship Id="rId1899" Type="http://schemas.openxmlformats.org/officeDocument/2006/relationships/image" Target="../media/image3481.png"/><Relationship Id="rId4165" Type="http://schemas.openxmlformats.org/officeDocument/2006/relationships/customXml" Target="../ink/ink4685.xml"/><Relationship Id="rId4372" Type="http://schemas.openxmlformats.org/officeDocument/2006/relationships/customXml" Target="../ink/ink4790.xml"/><Relationship Id="rId1759" Type="http://schemas.openxmlformats.org/officeDocument/2006/relationships/image" Target="../media/image3411.png"/><Relationship Id="rId1966" Type="http://schemas.openxmlformats.org/officeDocument/2006/relationships/customXml" Target="../ink/ink3573.xml"/><Relationship Id="rId3181" Type="http://schemas.openxmlformats.org/officeDocument/2006/relationships/image" Target="../media/image4120.png"/><Relationship Id="rId4025" Type="http://schemas.openxmlformats.org/officeDocument/2006/relationships/image" Target="../media/image4533.png"/><Relationship Id="rId1619" Type="http://schemas.openxmlformats.org/officeDocument/2006/relationships/customXml" Target="../ink/ink3399.xml"/><Relationship Id="rId1826" Type="http://schemas.openxmlformats.org/officeDocument/2006/relationships/customXml" Target="../ink/ink3503.xml"/><Relationship Id="rId4232" Type="http://schemas.openxmlformats.org/officeDocument/2006/relationships/customXml" Target="../ink/ink4719.xml"/><Relationship Id="rId3041" Type="http://schemas.openxmlformats.org/officeDocument/2006/relationships/image" Target="../media/image4050.png"/><Relationship Id="rId3998" Type="http://schemas.openxmlformats.org/officeDocument/2006/relationships/customXml" Target="../ink/ink4600.xml"/><Relationship Id="rId3858" Type="http://schemas.openxmlformats.org/officeDocument/2006/relationships/customXml" Target="../ink/ink4529.xml"/><Relationship Id="rId779" Type="http://schemas.openxmlformats.org/officeDocument/2006/relationships/image" Target="../media/image2929.png"/><Relationship Id="rId986" Type="http://schemas.openxmlformats.org/officeDocument/2006/relationships/customXml" Target="../ink/ink3076.xml"/><Relationship Id="rId2667" Type="http://schemas.openxmlformats.org/officeDocument/2006/relationships/image" Target="../media/image3863.png"/><Relationship Id="rId3718" Type="http://schemas.openxmlformats.org/officeDocument/2006/relationships/customXml" Target="../ink/ink4455.xml"/><Relationship Id="rId639" Type="http://schemas.openxmlformats.org/officeDocument/2006/relationships/customXml" Target="../ink/ink2901.xml"/><Relationship Id="rId1269" Type="http://schemas.openxmlformats.org/officeDocument/2006/relationships/image" Target="../media/image3170.png"/><Relationship Id="rId1476" Type="http://schemas.openxmlformats.org/officeDocument/2006/relationships/image" Target="../media/image3271.png"/><Relationship Id="rId2874" Type="http://schemas.openxmlformats.org/officeDocument/2006/relationships/customXml" Target="../ink/ink4029.xml"/><Relationship Id="rId3925" Type="http://schemas.openxmlformats.org/officeDocument/2006/relationships/image" Target="../media/image4483.png"/><Relationship Id="rId846" Type="http://schemas.openxmlformats.org/officeDocument/2006/relationships/customXml" Target="../ink/ink3005.xml"/><Relationship Id="rId1129" Type="http://schemas.openxmlformats.org/officeDocument/2006/relationships/image" Target="../media/image3102.png"/><Relationship Id="rId1683" Type="http://schemas.openxmlformats.org/officeDocument/2006/relationships/customXml" Target="../ink/ink3431.xml"/><Relationship Id="rId1890" Type="http://schemas.openxmlformats.org/officeDocument/2006/relationships/customXml" Target="../ink/ink3535.xml"/><Relationship Id="rId2527" Type="http://schemas.openxmlformats.org/officeDocument/2006/relationships/customXml" Target="../ink/ink3855.xml"/><Relationship Id="rId2734" Type="http://schemas.openxmlformats.org/officeDocument/2006/relationships/customXml" Target="../ink/ink3959.xml"/><Relationship Id="rId2941" Type="http://schemas.openxmlformats.org/officeDocument/2006/relationships/image" Target="../media/image4000.png"/><Relationship Id="rId706" Type="http://schemas.openxmlformats.org/officeDocument/2006/relationships/image" Target="../media/image2893.png"/><Relationship Id="rId913" Type="http://schemas.openxmlformats.org/officeDocument/2006/relationships/customXml" Target="../ink/ink3039.xml"/><Relationship Id="rId1336" Type="http://schemas.openxmlformats.org/officeDocument/2006/relationships/image" Target="../media/image3203.png"/><Relationship Id="rId1543" Type="http://schemas.openxmlformats.org/officeDocument/2006/relationships/image" Target="../media/image3304.png"/><Relationship Id="rId1750" Type="http://schemas.openxmlformats.org/officeDocument/2006/relationships/customXml" Target="../ink/ink3465.xml"/><Relationship Id="rId2801" Type="http://schemas.openxmlformats.org/officeDocument/2006/relationships/image" Target="../media/image3930.png"/><Relationship Id="rId42" Type="http://schemas.openxmlformats.org/officeDocument/2006/relationships/customXml" Target="../ink/ink2600.xml"/><Relationship Id="rId1403" Type="http://schemas.openxmlformats.org/officeDocument/2006/relationships/image" Target="../media/image3235.png"/><Relationship Id="rId1610" Type="http://schemas.openxmlformats.org/officeDocument/2006/relationships/customXml" Target="../ink/ink3394.xml"/><Relationship Id="rId4559" Type="http://schemas.openxmlformats.org/officeDocument/2006/relationships/image" Target="../media/image4796.png"/><Relationship Id="rId3368" Type="http://schemas.openxmlformats.org/officeDocument/2006/relationships/customXml" Target="../ink/ink4276.xml"/><Relationship Id="rId3575" Type="http://schemas.openxmlformats.org/officeDocument/2006/relationships/image" Target="../media/image4316.png"/><Relationship Id="rId3782" Type="http://schemas.openxmlformats.org/officeDocument/2006/relationships/image" Target="../media/image4414.png"/><Relationship Id="rId4419" Type="http://schemas.openxmlformats.org/officeDocument/2006/relationships/image" Target="../media/image4727.png"/><Relationship Id="rId289" Type="http://schemas.openxmlformats.org/officeDocument/2006/relationships/customXml" Target="../ink/ink2724.xml"/><Relationship Id="rId496" Type="http://schemas.openxmlformats.org/officeDocument/2006/relationships/image" Target="../media/image2789.png"/><Relationship Id="rId2177" Type="http://schemas.openxmlformats.org/officeDocument/2006/relationships/image" Target="../media/image3620.png"/><Relationship Id="rId2384" Type="http://schemas.openxmlformats.org/officeDocument/2006/relationships/customXml" Target="../ink/ink3783.xml"/><Relationship Id="rId2591" Type="http://schemas.openxmlformats.org/officeDocument/2006/relationships/customXml" Target="../ink/ink3887.xml"/><Relationship Id="rId3228" Type="http://schemas.openxmlformats.org/officeDocument/2006/relationships/customXml" Target="../ink/ink4206.xml"/><Relationship Id="rId3435" Type="http://schemas.openxmlformats.org/officeDocument/2006/relationships/image" Target="../media/image4247.png"/><Relationship Id="rId3642" Type="http://schemas.openxmlformats.org/officeDocument/2006/relationships/customXml" Target="../ink/ink4416.xml"/><Relationship Id="rId149" Type="http://schemas.openxmlformats.org/officeDocument/2006/relationships/customXml" Target="../ink/ink2654.xml"/><Relationship Id="rId356" Type="http://schemas.openxmlformats.org/officeDocument/2006/relationships/image" Target="../media/image2720.png"/><Relationship Id="rId563" Type="http://schemas.openxmlformats.org/officeDocument/2006/relationships/image" Target="../media/image2822.png"/><Relationship Id="rId770" Type="http://schemas.openxmlformats.org/officeDocument/2006/relationships/image" Target="../media/image2925.png"/><Relationship Id="rId1193" Type="http://schemas.openxmlformats.org/officeDocument/2006/relationships/image" Target="../media/image3133.png"/><Relationship Id="rId2037" Type="http://schemas.openxmlformats.org/officeDocument/2006/relationships/image" Target="../media/image3550.png"/><Relationship Id="rId2244" Type="http://schemas.openxmlformats.org/officeDocument/2006/relationships/customXml" Target="../ink/ink3712.xml"/><Relationship Id="rId2451" Type="http://schemas.openxmlformats.org/officeDocument/2006/relationships/image" Target="../media/image3756.png"/><Relationship Id="rId216" Type="http://schemas.openxmlformats.org/officeDocument/2006/relationships/image" Target="../media/image2650.png"/><Relationship Id="rId423" Type="http://schemas.openxmlformats.org/officeDocument/2006/relationships/customXml" Target="../ink/ink2791.xml"/><Relationship Id="rId1053" Type="http://schemas.openxmlformats.org/officeDocument/2006/relationships/customXml" Target="../ink/ink3110.xml"/><Relationship Id="rId1260" Type="http://schemas.openxmlformats.org/officeDocument/2006/relationships/customXml" Target="../ink/ink3216.xml"/><Relationship Id="rId2104" Type="http://schemas.openxmlformats.org/officeDocument/2006/relationships/customXml" Target="../ink/ink3642.xml"/><Relationship Id="rId3502" Type="http://schemas.openxmlformats.org/officeDocument/2006/relationships/customXml" Target="../ink/ink4343.xml"/><Relationship Id="rId630" Type="http://schemas.openxmlformats.org/officeDocument/2006/relationships/image" Target="../media/image2855.png"/><Relationship Id="rId2311" Type="http://schemas.openxmlformats.org/officeDocument/2006/relationships/customXml" Target="../ink/ink3746.xml"/><Relationship Id="rId4069" Type="http://schemas.openxmlformats.org/officeDocument/2006/relationships/customXml" Target="../ink/ink4636.xml"/><Relationship Id="rId1120" Type="http://schemas.openxmlformats.org/officeDocument/2006/relationships/customXml" Target="../ink/ink3144.xml"/><Relationship Id="rId4276" Type="http://schemas.openxmlformats.org/officeDocument/2006/relationships/image" Target="../media/image4656.png"/><Relationship Id="rId4483" Type="http://schemas.openxmlformats.org/officeDocument/2006/relationships/customXml" Target="../ink/ink4846.xml"/><Relationship Id="rId1937" Type="http://schemas.openxmlformats.org/officeDocument/2006/relationships/image" Target="../media/image3500.png"/><Relationship Id="rId3085" Type="http://schemas.openxmlformats.org/officeDocument/2006/relationships/image" Target="../media/image4072.png"/><Relationship Id="rId3292" Type="http://schemas.openxmlformats.org/officeDocument/2006/relationships/customXml" Target="../ink/ink4238.xml"/><Relationship Id="rId4136" Type="http://schemas.openxmlformats.org/officeDocument/2006/relationships/image" Target="../media/image4588.png"/><Relationship Id="rId4343" Type="http://schemas.openxmlformats.org/officeDocument/2006/relationships/image" Target="../media/image4689.png"/><Relationship Id="rId4550" Type="http://schemas.openxmlformats.org/officeDocument/2006/relationships/customXml" Target="../ink/ink4880.xml"/><Relationship Id="rId3152" Type="http://schemas.openxmlformats.org/officeDocument/2006/relationships/customXml" Target="../ink/ink4168.xml"/><Relationship Id="rId4203" Type="http://schemas.openxmlformats.org/officeDocument/2006/relationships/customXml" Target="../ink/ink4704.xml"/><Relationship Id="rId4410" Type="http://schemas.openxmlformats.org/officeDocument/2006/relationships/customXml" Target="../ink/ink4809.xml"/><Relationship Id="rId280" Type="http://schemas.openxmlformats.org/officeDocument/2006/relationships/image" Target="../media/image2682.png"/><Relationship Id="rId3012" Type="http://schemas.openxmlformats.org/officeDocument/2006/relationships/customXml" Target="../ink/ink4098.xml"/><Relationship Id="rId140" Type="http://schemas.openxmlformats.org/officeDocument/2006/relationships/image" Target="../media/image2612.png"/><Relationship Id="rId3969" Type="http://schemas.openxmlformats.org/officeDocument/2006/relationships/image" Target="../media/image4505.png"/><Relationship Id="rId6" Type="http://schemas.openxmlformats.org/officeDocument/2006/relationships/customXml" Target="../ink/ink2582.xml"/><Relationship Id="rId2778" Type="http://schemas.openxmlformats.org/officeDocument/2006/relationships/customXml" Target="../ink/ink3981.xml"/><Relationship Id="rId2985" Type="http://schemas.openxmlformats.org/officeDocument/2006/relationships/image" Target="../media/image4022.png"/><Relationship Id="rId3829" Type="http://schemas.openxmlformats.org/officeDocument/2006/relationships/customXml" Target="../ink/ink4513.xml"/><Relationship Id="rId957" Type="http://schemas.openxmlformats.org/officeDocument/2006/relationships/customXml" Target="../ink/ink3061.xml"/><Relationship Id="rId1587" Type="http://schemas.openxmlformats.org/officeDocument/2006/relationships/image" Target="../media/image3326.png"/><Relationship Id="rId1794" Type="http://schemas.openxmlformats.org/officeDocument/2006/relationships/customXml" Target="../ink/ink3487.xml"/><Relationship Id="rId2638" Type="http://schemas.openxmlformats.org/officeDocument/2006/relationships/customXml" Target="../ink/ink3911.xml"/><Relationship Id="rId2845" Type="http://schemas.openxmlformats.org/officeDocument/2006/relationships/image" Target="../media/image3952.png"/><Relationship Id="rId86" Type="http://schemas.openxmlformats.org/officeDocument/2006/relationships/image" Target="../media/image2585.png"/><Relationship Id="rId817" Type="http://schemas.openxmlformats.org/officeDocument/2006/relationships/image" Target="../media/image2948.png"/><Relationship Id="rId1447" Type="http://schemas.openxmlformats.org/officeDocument/2006/relationships/image" Target="../media/image3257.png"/><Relationship Id="rId1654" Type="http://schemas.openxmlformats.org/officeDocument/2006/relationships/image" Target="../media/image3359.png"/><Relationship Id="rId1861" Type="http://schemas.openxmlformats.org/officeDocument/2006/relationships/image" Target="../media/image3462.png"/><Relationship Id="rId2705" Type="http://schemas.openxmlformats.org/officeDocument/2006/relationships/image" Target="../media/image3882.png"/><Relationship Id="rId2912" Type="http://schemas.openxmlformats.org/officeDocument/2006/relationships/customXml" Target="../ink/ink4048.xml"/><Relationship Id="rId4060" Type="http://schemas.openxmlformats.org/officeDocument/2006/relationships/image" Target="../media/image4550.png"/><Relationship Id="rId1307" Type="http://schemas.openxmlformats.org/officeDocument/2006/relationships/customXml" Target="../ink/ink3240.xml"/><Relationship Id="rId1514" Type="http://schemas.openxmlformats.org/officeDocument/2006/relationships/image" Target="../media/image3290.png"/><Relationship Id="rId1721" Type="http://schemas.openxmlformats.org/officeDocument/2006/relationships/image" Target="../media/image3392.png"/><Relationship Id="rId13" Type="http://schemas.openxmlformats.org/officeDocument/2006/relationships/image" Target="../media/image2549.png"/><Relationship Id="rId3479" Type="http://schemas.openxmlformats.org/officeDocument/2006/relationships/image" Target="../media/image4269.png"/><Relationship Id="rId3686" Type="http://schemas.openxmlformats.org/officeDocument/2006/relationships/customXml" Target="../ink/ink4438.xml"/><Relationship Id="rId2288" Type="http://schemas.openxmlformats.org/officeDocument/2006/relationships/customXml" Target="../ink/ink3734.xml"/><Relationship Id="rId2495" Type="http://schemas.openxmlformats.org/officeDocument/2006/relationships/customXml" Target="../ink/ink3839.xml"/><Relationship Id="rId3339" Type="http://schemas.openxmlformats.org/officeDocument/2006/relationships/image" Target="../media/image4199.png"/><Relationship Id="rId3893" Type="http://schemas.openxmlformats.org/officeDocument/2006/relationships/image" Target="../media/image4467.png"/><Relationship Id="rId467" Type="http://schemas.openxmlformats.org/officeDocument/2006/relationships/customXml" Target="../ink/ink2813.xml"/><Relationship Id="rId1097" Type="http://schemas.openxmlformats.org/officeDocument/2006/relationships/image" Target="../media/image3086.png"/><Relationship Id="rId2148" Type="http://schemas.openxmlformats.org/officeDocument/2006/relationships/customXml" Target="../ink/ink3664.xml"/><Relationship Id="rId3546" Type="http://schemas.openxmlformats.org/officeDocument/2006/relationships/customXml" Target="../ink/ink4365.xml"/><Relationship Id="rId3753" Type="http://schemas.openxmlformats.org/officeDocument/2006/relationships/customXml" Target="../ink/ink4473.xml"/><Relationship Id="rId3960" Type="http://schemas.openxmlformats.org/officeDocument/2006/relationships/customXml" Target="../ink/ink4581.xml"/><Relationship Id="rId674" Type="http://schemas.openxmlformats.org/officeDocument/2006/relationships/image" Target="../media/image2877.png"/><Relationship Id="rId881" Type="http://schemas.openxmlformats.org/officeDocument/2006/relationships/image" Target="../media/image2980.png"/><Relationship Id="rId2355" Type="http://schemas.openxmlformats.org/officeDocument/2006/relationships/customXml" Target="../ink/ink3768.xml"/><Relationship Id="rId2562" Type="http://schemas.openxmlformats.org/officeDocument/2006/relationships/image" Target="../media/image3811.png"/><Relationship Id="rId3406" Type="http://schemas.openxmlformats.org/officeDocument/2006/relationships/customXml" Target="../ink/ink4295.xml"/><Relationship Id="rId3613" Type="http://schemas.openxmlformats.org/officeDocument/2006/relationships/customXml" Target="../ink/ink4401.xml"/><Relationship Id="rId3820" Type="http://schemas.openxmlformats.org/officeDocument/2006/relationships/image" Target="../media/image4433.png"/><Relationship Id="rId327" Type="http://schemas.openxmlformats.org/officeDocument/2006/relationships/customXml" Target="../ink/ink2743.xml"/><Relationship Id="rId534" Type="http://schemas.openxmlformats.org/officeDocument/2006/relationships/image" Target="../media/image2808.png"/><Relationship Id="rId741" Type="http://schemas.openxmlformats.org/officeDocument/2006/relationships/customXml" Target="../ink/ink2952.xml"/><Relationship Id="rId1164" Type="http://schemas.openxmlformats.org/officeDocument/2006/relationships/customXml" Target="../ink/ink3167.xml"/><Relationship Id="rId1371" Type="http://schemas.openxmlformats.org/officeDocument/2006/relationships/customXml" Target="../ink/ink3273.xml"/><Relationship Id="rId2008" Type="http://schemas.openxmlformats.org/officeDocument/2006/relationships/customXml" Target="../ink/ink3594.xml"/><Relationship Id="rId2215" Type="http://schemas.openxmlformats.org/officeDocument/2006/relationships/image" Target="../media/image3639.png"/><Relationship Id="rId2422" Type="http://schemas.openxmlformats.org/officeDocument/2006/relationships/customXml" Target="../ink/ink3802.xml"/><Relationship Id="rId601" Type="http://schemas.openxmlformats.org/officeDocument/2006/relationships/image" Target="../media/image2841.png"/><Relationship Id="rId1024" Type="http://schemas.openxmlformats.org/officeDocument/2006/relationships/customXml" Target="../ink/ink3095.xml"/><Relationship Id="rId1231" Type="http://schemas.openxmlformats.org/officeDocument/2006/relationships/customXml" Target="../ink/ink3201.xml"/><Relationship Id="rId4387" Type="http://schemas.openxmlformats.org/officeDocument/2006/relationships/image" Target="../media/image4711.png"/><Relationship Id="rId4594" Type="http://schemas.openxmlformats.org/officeDocument/2006/relationships/customXml" Target="../ink/ink4902.xml"/><Relationship Id="rId3196" Type="http://schemas.openxmlformats.org/officeDocument/2006/relationships/customXml" Target="../ink/ink4190.xml"/><Relationship Id="rId4247" Type="http://schemas.openxmlformats.org/officeDocument/2006/relationships/image" Target="../media/image4642.png"/><Relationship Id="rId4454" Type="http://schemas.openxmlformats.org/officeDocument/2006/relationships/customXml" Target="../ink/ink4831.xml"/><Relationship Id="rId3056" Type="http://schemas.openxmlformats.org/officeDocument/2006/relationships/customXml" Target="../ink/ink4120.xml"/><Relationship Id="rId3263" Type="http://schemas.openxmlformats.org/officeDocument/2006/relationships/image" Target="../media/image4161.png"/><Relationship Id="rId3470" Type="http://schemas.openxmlformats.org/officeDocument/2006/relationships/customXml" Target="../ink/ink4327.xml"/><Relationship Id="rId4107" Type="http://schemas.openxmlformats.org/officeDocument/2006/relationships/customXml" Target="../ink/ink4655.xml"/><Relationship Id="rId4314" Type="http://schemas.openxmlformats.org/officeDocument/2006/relationships/customXml" Target="../ink/ink4761.xml"/><Relationship Id="rId184" Type="http://schemas.openxmlformats.org/officeDocument/2006/relationships/image" Target="../media/image2634.png"/><Relationship Id="rId391" Type="http://schemas.openxmlformats.org/officeDocument/2006/relationships/customXml" Target="../ink/ink2775.xml"/><Relationship Id="rId1908" Type="http://schemas.openxmlformats.org/officeDocument/2006/relationships/customXml" Target="../ink/ink3544.xml"/><Relationship Id="rId2072" Type="http://schemas.openxmlformats.org/officeDocument/2006/relationships/customXml" Target="../ink/ink3626.xml"/><Relationship Id="rId3123" Type="http://schemas.openxmlformats.org/officeDocument/2006/relationships/image" Target="../media/image4091.png"/><Relationship Id="rId4521" Type="http://schemas.openxmlformats.org/officeDocument/2006/relationships/image" Target="../media/image4777.png"/><Relationship Id="rId251" Type="http://schemas.openxmlformats.org/officeDocument/2006/relationships/customXml" Target="../ink/ink2705.xml"/><Relationship Id="rId3330" Type="http://schemas.openxmlformats.org/officeDocument/2006/relationships/customXml" Target="../ink/ink4257.xml"/><Relationship Id="rId2889" Type="http://schemas.openxmlformats.org/officeDocument/2006/relationships/image" Target="../media/image3974.png"/><Relationship Id="rId111" Type="http://schemas.openxmlformats.org/officeDocument/2006/relationships/customXml" Target="../ink/ink2635.xml"/><Relationship Id="rId1698" Type="http://schemas.openxmlformats.org/officeDocument/2006/relationships/image" Target="../media/image3381.png"/><Relationship Id="rId2749" Type="http://schemas.openxmlformats.org/officeDocument/2006/relationships/image" Target="../media/image3904.png"/><Relationship Id="rId2956" Type="http://schemas.openxmlformats.org/officeDocument/2006/relationships/customXml" Target="../ink/ink4070.xml"/><Relationship Id="rId928" Type="http://schemas.openxmlformats.org/officeDocument/2006/relationships/image" Target="../media/image3003.png"/><Relationship Id="rId1558" Type="http://schemas.openxmlformats.org/officeDocument/2006/relationships/customXml" Target="../ink/ink3368.xml"/><Relationship Id="rId1765" Type="http://schemas.openxmlformats.org/officeDocument/2006/relationships/image" Target="../media/image3414.png"/><Relationship Id="rId2609" Type="http://schemas.openxmlformats.org/officeDocument/2006/relationships/image" Target="../media/image3834.png"/><Relationship Id="rId4171" Type="http://schemas.openxmlformats.org/officeDocument/2006/relationships/customXml" Target="../ink/ink4688.xml"/><Relationship Id="rId57" Type="http://schemas.openxmlformats.org/officeDocument/2006/relationships/customXml" Target="../ink/ink2608.xml"/><Relationship Id="rId1418" Type="http://schemas.openxmlformats.org/officeDocument/2006/relationships/customXml" Target="../ink/ink3297.xml"/><Relationship Id="rId1972" Type="http://schemas.openxmlformats.org/officeDocument/2006/relationships/customXml" Target="../ink/ink3576.xml"/><Relationship Id="rId2816" Type="http://schemas.openxmlformats.org/officeDocument/2006/relationships/customXml" Target="../ink/ink4000.xml"/><Relationship Id="rId4031" Type="http://schemas.openxmlformats.org/officeDocument/2006/relationships/customXml" Target="../ink/ink4617.xml"/><Relationship Id="rId1625" Type="http://schemas.openxmlformats.org/officeDocument/2006/relationships/customXml" Target="../ink/ink3402.xml"/><Relationship Id="rId1832" Type="http://schemas.openxmlformats.org/officeDocument/2006/relationships/customXml" Target="../ink/ink3506.xml"/><Relationship Id="rId3797" Type="http://schemas.openxmlformats.org/officeDocument/2006/relationships/customXml" Target="../ink/ink4497.xml"/><Relationship Id="rId2399" Type="http://schemas.openxmlformats.org/officeDocument/2006/relationships/image" Target="../media/image3730.png"/><Relationship Id="rId3657" Type="http://schemas.openxmlformats.org/officeDocument/2006/relationships/image" Target="../media/image4355.png"/><Relationship Id="rId3864" Type="http://schemas.openxmlformats.org/officeDocument/2006/relationships/customXml" Target="../ink/ink4532.xml"/><Relationship Id="rId578" Type="http://schemas.openxmlformats.org/officeDocument/2006/relationships/customXml" Target="../ink/ink2870.xml"/><Relationship Id="rId785" Type="http://schemas.openxmlformats.org/officeDocument/2006/relationships/image" Target="../media/image2932.png"/><Relationship Id="rId992" Type="http://schemas.openxmlformats.org/officeDocument/2006/relationships/customXml" Target="../ink/ink3079.xml"/><Relationship Id="rId2259" Type="http://schemas.openxmlformats.org/officeDocument/2006/relationships/image" Target="../media/image3661.png"/><Relationship Id="rId2466" Type="http://schemas.openxmlformats.org/officeDocument/2006/relationships/customXml" Target="../ink/ink3824.xml"/><Relationship Id="rId2673" Type="http://schemas.openxmlformats.org/officeDocument/2006/relationships/image" Target="../media/image3866.png"/><Relationship Id="rId2880" Type="http://schemas.openxmlformats.org/officeDocument/2006/relationships/customXml" Target="../ink/ink4032.xml"/><Relationship Id="rId3517" Type="http://schemas.openxmlformats.org/officeDocument/2006/relationships/image" Target="../media/image4288.png"/><Relationship Id="rId3724" Type="http://schemas.openxmlformats.org/officeDocument/2006/relationships/customXml" Target="../ink/ink4458.xml"/><Relationship Id="rId3931" Type="http://schemas.openxmlformats.org/officeDocument/2006/relationships/image" Target="../media/image4486.png"/><Relationship Id="rId438" Type="http://schemas.openxmlformats.org/officeDocument/2006/relationships/image" Target="../media/image2761.png"/><Relationship Id="rId645" Type="http://schemas.openxmlformats.org/officeDocument/2006/relationships/customXml" Target="../ink/ink2904.xml"/><Relationship Id="rId852" Type="http://schemas.openxmlformats.org/officeDocument/2006/relationships/customXml" Target="../ink/ink3008.xml"/><Relationship Id="rId1068" Type="http://schemas.openxmlformats.org/officeDocument/2006/relationships/customXml" Target="../ink/ink3118.xml"/><Relationship Id="rId1275" Type="http://schemas.openxmlformats.org/officeDocument/2006/relationships/image" Target="../media/image3173.png"/><Relationship Id="rId1482" Type="http://schemas.openxmlformats.org/officeDocument/2006/relationships/image" Target="../media/image3274.png"/><Relationship Id="rId2119" Type="http://schemas.openxmlformats.org/officeDocument/2006/relationships/image" Target="../media/image3591.png"/><Relationship Id="rId2326" Type="http://schemas.openxmlformats.org/officeDocument/2006/relationships/image" Target="../media/image3694.png"/><Relationship Id="rId2533" Type="http://schemas.openxmlformats.org/officeDocument/2006/relationships/customXml" Target="../ink/ink3858.xml"/><Relationship Id="rId2740" Type="http://schemas.openxmlformats.org/officeDocument/2006/relationships/customXml" Target="../ink/ink3962.xml"/><Relationship Id="rId505" Type="http://schemas.openxmlformats.org/officeDocument/2006/relationships/customXml" Target="../ink/ink2833.xml"/><Relationship Id="rId712" Type="http://schemas.openxmlformats.org/officeDocument/2006/relationships/image" Target="../media/image2896.png"/><Relationship Id="rId1135" Type="http://schemas.openxmlformats.org/officeDocument/2006/relationships/image" Target="../media/image3105.png"/><Relationship Id="rId1342" Type="http://schemas.openxmlformats.org/officeDocument/2006/relationships/customXml" Target="../ink/ink3258.xml"/><Relationship Id="rId4498" Type="http://schemas.openxmlformats.org/officeDocument/2006/relationships/image" Target="../media/image4766.png"/><Relationship Id="rId1202" Type="http://schemas.openxmlformats.org/officeDocument/2006/relationships/customXml" Target="../ink/ink3186.xml"/><Relationship Id="rId2600" Type="http://schemas.openxmlformats.org/officeDocument/2006/relationships/customXml" Target="../ink/ink3892.xml"/><Relationship Id="rId4358" Type="http://schemas.openxmlformats.org/officeDocument/2006/relationships/customXml" Target="../ink/ink4783.xml"/><Relationship Id="rId3167" Type="http://schemas.openxmlformats.org/officeDocument/2006/relationships/image" Target="../media/image4113.png"/><Relationship Id="rId4565" Type="http://schemas.openxmlformats.org/officeDocument/2006/relationships/image" Target="../media/image4799.png"/><Relationship Id="rId295" Type="http://schemas.openxmlformats.org/officeDocument/2006/relationships/customXml" Target="../ink/ink2727.xml"/><Relationship Id="rId3374" Type="http://schemas.openxmlformats.org/officeDocument/2006/relationships/customXml" Target="../ink/ink4279.xml"/><Relationship Id="rId3581" Type="http://schemas.openxmlformats.org/officeDocument/2006/relationships/image" Target="../media/image4319.png"/><Relationship Id="rId4218" Type="http://schemas.openxmlformats.org/officeDocument/2006/relationships/customXml" Target="../ink/ink4712.xml"/><Relationship Id="rId4425" Type="http://schemas.openxmlformats.org/officeDocument/2006/relationships/image" Target="../media/image4730.png"/><Relationship Id="rId2183" Type="http://schemas.openxmlformats.org/officeDocument/2006/relationships/image" Target="../media/image3623.png"/><Relationship Id="rId2390" Type="http://schemas.openxmlformats.org/officeDocument/2006/relationships/customXml" Target="../ink/ink3786.xml"/><Relationship Id="rId3027" Type="http://schemas.openxmlformats.org/officeDocument/2006/relationships/image" Target="../media/image4043.png"/><Relationship Id="rId3234" Type="http://schemas.openxmlformats.org/officeDocument/2006/relationships/customXml" Target="../ink/ink4209.xml"/><Relationship Id="rId3441" Type="http://schemas.openxmlformats.org/officeDocument/2006/relationships/image" Target="../media/image4250.png"/><Relationship Id="rId155" Type="http://schemas.openxmlformats.org/officeDocument/2006/relationships/customXml" Target="../ink/ink2657.xml"/><Relationship Id="rId362" Type="http://schemas.openxmlformats.org/officeDocument/2006/relationships/image" Target="../media/image2723.png"/><Relationship Id="rId2043" Type="http://schemas.openxmlformats.org/officeDocument/2006/relationships/image" Target="../media/image3553.png"/><Relationship Id="rId2250" Type="http://schemas.openxmlformats.org/officeDocument/2006/relationships/customXml" Target="../ink/ink3715.xml"/><Relationship Id="rId3301" Type="http://schemas.openxmlformats.org/officeDocument/2006/relationships/image" Target="../media/image4180.png"/><Relationship Id="rId222" Type="http://schemas.openxmlformats.org/officeDocument/2006/relationships/image" Target="../media/image2653.png"/><Relationship Id="rId2110" Type="http://schemas.openxmlformats.org/officeDocument/2006/relationships/customXml" Target="../ink/ink3645.xml"/><Relationship Id="rId4075" Type="http://schemas.openxmlformats.org/officeDocument/2006/relationships/customXml" Target="../ink/ink4639.xml"/><Relationship Id="rId4282" Type="http://schemas.openxmlformats.org/officeDocument/2006/relationships/image" Target="../media/image4659.png"/><Relationship Id="rId1669" Type="http://schemas.openxmlformats.org/officeDocument/2006/relationships/customXml" Target="../ink/ink3424.xml"/><Relationship Id="rId1876" Type="http://schemas.openxmlformats.org/officeDocument/2006/relationships/customXml" Target="../ink/ink3528.xml"/><Relationship Id="rId2927" Type="http://schemas.openxmlformats.org/officeDocument/2006/relationships/image" Target="../media/image3993.png"/><Relationship Id="rId3091" Type="http://schemas.openxmlformats.org/officeDocument/2006/relationships/image" Target="../media/image4075.png"/><Relationship Id="rId4142" Type="http://schemas.openxmlformats.org/officeDocument/2006/relationships/image" Target="../media/image4591.png"/><Relationship Id="rId1529" Type="http://schemas.openxmlformats.org/officeDocument/2006/relationships/customXml" Target="../ink/ink3353.xml"/><Relationship Id="rId1736" Type="http://schemas.openxmlformats.org/officeDocument/2006/relationships/customXml" Target="../ink/ink3458.xml"/><Relationship Id="rId1943" Type="http://schemas.openxmlformats.org/officeDocument/2006/relationships/image" Target="../media/image3503.png"/><Relationship Id="rId28" Type="http://schemas.openxmlformats.org/officeDocument/2006/relationships/customXml" Target="../ink/ink2593.xml"/><Relationship Id="rId1803" Type="http://schemas.openxmlformats.org/officeDocument/2006/relationships/image" Target="../media/image3433.png"/><Relationship Id="rId4002" Type="http://schemas.openxmlformats.org/officeDocument/2006/relationships/customXml" Target="../ink/ink4602.xml"/><Relationship Id="rId3768" Type="http://schemas.openxmlformats.org/officeDocument/2006/relationships/customXml" Target="../ink/ink4482.xml"/><Relationship Id="rId3975" Type="http://schemas.openxmlformats.org/officeDocument/2006/relationships/image" Target="../media/image4508.png"/><Relationship Id="rId689" Type="http://schemas.openxmlformats.org/officeDocument/2006/relationships/customXml" Target="../ink/ink2926.xml"/><Relationship Id="rId896" Type="http://schemas.openxmlformats.org/officeDocument/2006/relationships/image" Target="../media/image2987.png"/><Relationship Id="rId2577" Type="http://schemas.openxmlformats.org/officeDocument/2006/relationships/customXml" Target="../ink/ink3880.xml"/><Relationship Id="rId2784" Type="http://schemas.openxmlformats.org/officeDocument/2006/relationships/customXml" Target="../ink/ink3984.xml"/><Relationship Id="rId3628" Type="http://schemas.openxmlformats.org/officeDocument/2006/relationships/customXml" Target="../ink/ink4409.xml"/><Relationship Id="rId549" Type="http://schemas.openxmlformats.org/officeDocument/2006/relationships/customXml" Target="../ink/ink2855.xml"/><Relationship Id="rId756" Type="http://schemas.openxmlformats.org/officeDocument/2006/relationships/image" Target="../media/image2918.png"/><Relationship Id="rId1179" Type="http://schemas.openxmlformats.org/officeDocument/2006/relationships/image" Target="../media/image3126.png"/><Relationship Id="rId1386" Type="http://schemas.openxmlformats.org/officeDocument/2006/relationships/customXml" Target="../ink/ink3281.xml"/><Relationship Id="rId1593" Type="http://schemas.openxmlformats.org/officeDocument/2006/relationships/image" Target="../media/image3329.png"/><Relationship Id="rId2437" Type="http://schemas.openxmlformats.org/officeDocument/2006/relationships/image" Target="../media/image3749.png"/><Relationship Id="rId2991" Type="http://schemas.openxmlformats.org/officeDocument/2006/relationships/image" Target="../media/image4025.png"/><Relationship Id="rId3835" Type="http://schemas.openxmlformats.org/officeDocument/2006/relationships/customXml" Target="../ink/ink4516.xml"/><Relationship Id="rId409" Type="http://schemas.openxmlformats.org/officeDocument/2006/relationships/customXml" Target="../ink/ink2784.xml"/><Relationship Id="rId963" Type="http://schemas.openxmlformats.org/officeDocument/2006/relationships/image" Target="../media/image3020.png"/><Relationship Id="rId1039" Type="http://schemas.openxmlformats.org/officeDocument/2006/relationships/customXml" Target="../ink/ink3103.xml"/><Relationship Id="rId1246" Type="http://schemas.openxmlformats.org/officeDocument/2006/relationships/customXml" Target="../ink/ink3209.xml"/><Relationship Id="rId2644" Type="http://schemas.openxmlformats.org/officeDocument/2006/relationships/customXml" Target="../ink/ink3914.xml"/><Relationship Id="rId2851" Type="http://schemas.openxmlformats.org/officeDocument/2006/relationships/image" Target="../media/image3955.png"/><Relationship Id="rId3902" Type="http://schemas.openxmlformats.org/officeDocument/2006/relationships/customXml" Target="../ink/ink4552.xml"/><Relationship Id="rId92" Type="http://schemas.openxmlformats.org/officeDocument/2006/relationships/image" Target="../media/image2588.png"/><Relationship Id="rId616" Type="http://schemas.openxmlformats.org/officeDocument/2006/relationships/image" Target="../media/image2848.png"/><Relationship Id="rId823" Type="http://schemas.openxmlformats.org/officeDocument/2006/relationships/image" Target="../media/image2951.png"/><Relationship Id="rId1453" Type="http://schemas.openxmlformats.org/officeDocument/2006/relationships/image" Target="../media/image3260.png"/><Relationship Id="rId1660" Type="http://schemas.openxmlformats.org/officeDocument/2006/relationships/image" Target="../media/image3362.png"/><Relationship Id="rId2504" Type="http://schemas.openxmlformats.org/officeDocument/2006/relationships/image" Target="../media/image3782.png"/><Relationship Id="rId2711" Type="http://schemas.openxmlformats.org/officeDocument/2006/relationships/image" Target="../media/image3885.png"/><Relationship Id="rId1106" Type="http://schemas.openxmlformats.org/officeDocument/2006/relationships/customXml" Target="../ink/ink3137.xml"/><Relationship Id="rId1313" Type="http://schemas.openxmlformats.org/officeDocument/2006/relationships/customXml" Target="../ink/ink3243.xml"/><Relationship Id="rId1520" Type="http://schemas.openxmlformats.org/officeDocument/2006/relationships/image" Target="../media/image3293.png"/><Relationship Id="rId4469" Type="http://schemas.openxmlformats.org/officeDocument/2006/relationships/image" Target="../media/image4752.png"/><Relationship Id="rId3278" Type="http://schemas.openxmlformats.org/officeDocument/2006/relationships/customXml" Target="../ink/ink4231.xml"/><Relationship Id="rId3485" Type="http://schemas.openxmlformats.org/officeDocument/2006/relationships/image" Target="../media/image4272.png"/><Relationship Id="rId3692" Type="http://schemas.openxmlformats.org/officeDocument/2006/relationships/customXml" Target="../ink/ink4441.xml"/><Relationship Id="rId4329" Type="http://schemas.openxmlformats.org/officeDocument/2006/relationships/image" Target="../media/image4682.png"/><Relationship Id="rId4536" Type="http://schemas.openxmlformats.org/officeDocument/2006/relationships/customXml" Target="../ink/ink4873.xml"/><Relationship Id="rId199" Type="http://schemas.openxmlformats.org/officeDocument/2006/relationships/customXml" Target="../ink/ink2679.xml"/><Relationship Id="rId2087" Type="http://schemas.openxmlformats.org/officeDocument/2006/relationships/image" Target="../media/image3575.png"/><Relationship Id="rId2294" Type="http://schemas.openxmlformats.org/officeDocument/2006/relationships/customXml" Target="../ink/ink3737.xml"/><Relationship Id="rId3138" Type="http://schemas.openxmlformats.org/officeDocument/2006/relationships/customXml" Target="../ink/ink4161.xml"/><Relationship Id="rId3345" Type="http://schemas.openxmlformats.org/officeDocument/2006/relationships/image" Target="../media/image4202.png"/><Relationship Id="rId3552" Type="http://schemas.openxmlformats.org/officeDocument/2006/relationships/customXml" Target="../ink/ink4368.xml"/><Relationship Id="rId4603" Type="http://schemas.openxmlformats.org/officeDocument/2006/relationships/image" Target="../media/image4818.png"/><Relationship Id="rId266" Type="http://schemas.openxmlformats.org/officeDocument/2006/relationships/image" Target="../media/image2675.png"/><Relationship Id="rId473" Type="http://schemas.openxmlformats.org/officeDocument/2006/relationships/customXml" Target="../ink/ink2817.xml"/><Relationship Id="rId680" Type="http://schemas.openxmlformats.org/officeDocument/2006/relationships/image" Target="../media/image2880.png"/><Relationship Id="rId2154" Type="http://schemas.openxmlformats.org/officeDocument/2006/relationships/customXml" Target="../ink/ink3667.xml"/><Relationship Id="rId2361" Type="http://schemas.openxmlformats.org/officeDocument/2006/relationships/image" Target="../media/image3711.png"/><Relationship Id="rId3205" Type="http://schemas.openxmlformats.org/officeDocument/2006/relationships/image" Target="../media/image4132.png"/><Relationship Id="rId3412" Type="http://schemas.openxmlformats.org/officeDocument/2006/relationships/customXml" Target="../ink/ink4298.xml"/><Relationship Id="rId126" Type="http://schemas.openxmlformats.org/officeDocument/2006/relationships/image" Target="../media/image2605.png"/><Relationship Id="rId333" Type="http://schemas.openxmlformats.org/officeDocument/2006/relationships/customXml" Target="../ink/ink2746.xml"/><Relationship Id="rId540" Type="http://schemas.openxmlformats.org/officeDocument/2006/relationships/image" Target="../media/image2811.png"/><Relationship Id="rId1170" Type="http://schemas.openxmlformats.org/officeDocument/2006/relationships/customXml" Target="../ink/ink3170.xml"/><Relationship Id="rId2014" Type="http://schemas.openxmlformats.org/officeDocument/2006/relationships/customXml" Target="../ink/ink3597.xml"/><Relationship Id="rId2221" Type="http://schemas.openxmlformats.org/officeDocument/2006/relationships/image" Target="../media/image3642.png"/><Relationship Id="rId1030" Type="http://schemas.openxmlformats.org/officeDocument/2006/relationships/image" Target="../media/image3053.png"/><Relationship Id="rId4186" Type="http://schemas.openxmlformats.org/officeDocument/2006/relationships/image" Target="../media/image4612.png"/><Relationship Id="rId400" Type="http://schemas.openxmlformats.org/officeDocument/2006/relationships/image" Target="../media/image2742.png"/><Relationship Id="rId1987" Type="http://schemas.openxmlformats.org/officeDocument/2006/relationships/image" Target="../media/image3525.png"/><Relationship Id="rId4393" Type="http://schemas.openxmlformats.org/officeDocument/2006/relationships/image" Target="../media/image4714.png"/><Relationship Id="rId1847" Type="http://schemas.openxmlformats.org/officeDocument/2006/relationships/image" Target="../media/image3455.png"/><Relationship Id="rId4046" Type="http://schemas.openxmlformats.org/officeDocument/2006/relationships/image" Target="../media/image4543.png"/><Relationship Id="rId4253" Type="http://schemas.openxmlformats.org/officeDocument/2006/relationships/image" Target="../media/image4645.png"/><Relationship Id="rId4460" Type="http://schemas.openxmlformats.org/officeDocument/2006/relationships/customXml" Target="../ink/ink4834.xml"/><Relationship Id="rId1707" Type="http://schemas.openxmlformats.org/officeDocument/2006/relationships/image" Target="../media/image3385.png"/><Relationship Id="rId3062" Type="http://schemas.openxmlformats.org/officeDocument/2006/relationships/customXml" Target="../ink/ink4123.xml"/><Relationship Id="rId4113" Type="http://schemas.openxmlformats.org/officeDocument/2006/relationships/customXml" Target="../ink/ink4658.xml"/><Relationship Id="rId4320" Type="http://schemas.openxmlformats.org/officeDocument/2006/relationships/customXml" Target="../ink/ink4764.xml"/><Relationship Id="rId190" Type="http://schemas.openxmlformats.org/officeDocument/2006/relationships/image" Target="../media/image2637.png"/><Relationship Id="rId1914" Type="http://schemas.openxmlformats.org/officeDocument/2006/relationships/customXml" Target="../ink/ink3547.xml"/><Relationship Id="rId3879" Type="http://schemas.openxmlformats.org/officeDocument/2006/relationships/image" Target="../media/image4461.png"/><Relationship Id="rId2688" Type="http://schemas.openxmlformats.org/officeDocument/2006/relationships/customXml" Target="../ink/ink3936.xml"/><Relationship Id="rId2895" Type="http://schemas.openxmlformats.org/officeDocument/2006/relationships/image" Target="../media/image3977.png"/><Relationship Id="rId3739" Type="http://schemas.openxmlformats.org/officeDocument/2006/relationships/image" Target="../media/image4395.png"/><Relationship Id="rId3946" Type="http://schemas.openxmlformats.org/officeDocument/2006/relationships/customXml" Target="../ink/ink4574.xml"/><Relationship Id="rId867" Type="http://schemas.openxmlformats.org/officeDocument/2006/relationships/image" Target="../media/image2973.png"/><Relationship Id="rId1497" Type="http://schemas.openxmlformats.org/officeDocument/2006/relationships/customXml" Target="../ink/ink3337.xml"/><Relationship Id="rId2548" Type="http://schemas.openxmlformats.org/officeDocument/2006/relationships/image" Target="../media/image3804.png"/><Relationship Id="rId2755" Type="http://schemas.openxmlformats.org/officeDocument/2006/relationships/image" Target="../media/image3907.png"/><Relationship Id="rId2962" Type="http://schemas.openxmlformats.org/officeDocument/2006/relationships/customXml" Target="../ink/ink4073.xml"/><Relationship Id="rId3806" Type="http://schemas.openxmlformats.org/officeDocument/2006/relationships/image" Target="../media/image4426.png"/><Relationship Id="rId727" Type="http://schemas.openxmlformats.org/officeDocument/2006/relationships/customXml" Target="../ink/ink2945.xml"/><Relationship Id="rId934" Type="http://schemas.openxmlformats.org/officeDocument/2006/relationships/image" Target="../media/image3006.png"/><Relationship Id="rId1357" Type="http://schemas.openxmlformats.org/officeDocument/2006/relationships/customXml" Target="../ink/ink3266.xml"/><Relationship Id="rId1564" Type="http://schemas.openxmlformats.org/officeDocument/2006/relationships/customXml" Target="../ink/ink3371.xml"/><Relationship Id="rId1771" Type="http://schemas.openxmlformats.org/officeDocument/2006/relationships/image" Target="../media/image3417.png"/><Relationship Id="rId2408" Type="http://schemas.openxmlformats.org/officeDocument/2006/relationships/customXml" Target="../ink/ink3795.xml"/><Relationship Id="rId2615" Type="http://schemas.openxmlformats.org/officeDocument/2006/relationships/image" Target="../media/image3837.png"/><Relationship Id="rId2822" Type="http://schemas.openxmlformats.org/officeDocument/2006/relationships/customXml" Target="../ink/ink4003.xml"/><Relationship Id="rId63" Type="http://schemas.openxmlformats.org/officeDocument/2006/relationships/customXml" Target="../ink/ink2611.xml"/><Relationship Id="rId1217" Type="http://schemas.openxmlformats.org/officeDocument/2006/relationships/customXml" Target="../ink/ink3194.xml"/><Relationship Id="rId1424" Type="http://schemas.openxmlformats.org/officeDocument/2006/relationships/customXml" Target="../ink/ink3300.xml"/><Relationship Id="rId1631" Type="http://schemas.openxmlformats.org/officeDocument/2006/relationships/customXml" Target="../ink/ink3405.xml"/><Relationship Id="rId3389" Type="http://schemas.openxmlformats.org/officeDocument/2006/relationships/image" Target="../media/image4224.png"/><Relationship Id="rId3596" Type="http://schemas.openxmlformats.org/officeDocument/2006/relationships/customXml" Target="../ink/ink4392.xml"/><Relationship Id="rId2198" Type="http://schemas.openxmlformats.org/officeDocument/2006/relationships/customXml" Target="../ink/ink3689.xml"/><Relationship Id="rId3249" Type="http://schemas.openxmlformats.org/officeDocument/2006/relationships/image" Target="../media/image4154.png"/><Relationship Id="rId3456" Type="http://schemas.openxmlformats.org/officeDocument/2006/relationships/customXml" Target="../ink/ink4320.xml"/><Relationship Id="rId377" Type="http://schemas.openxmlformats.org/officeDocument/2006/relationships/customXml" Target="../ink/ink2768.xml"/><Relationship Id="rId584" Type="http://schemas.openxmlformats.org/officeDocument/2006/relationships/customXml" Target="../ink/ink2873.xml"/><Relationship Id="rId2058" Type="http://schemas.openxmlformats.org/officeDocument/2006/relationships/customXml" Target="../ink/ink3619.xml"/><Relationship Id="rId2265" Type="http://schemas.openxmlformats.org/officeDocument/2006/relationships/image" Target="../media/image3664.png"/><Relationship Id="rId3109" Type="http://schemas.openxmlformats.org/officeDocument/2006/relationships/image" Target="../media/image4084.png"/><Relationship Id="rId3663" Type="http://schemas.openxmlformats.org/officeDocument/2006/relationships/image" Target="../media/image4358.png"/><Relationship Id="rId3870" Type="http://schemas.openxmlformats.org/officeDocument/2006/relationships/customXml" Target="../ink/ink4535.xml"/><Relationship Id="rId4507" Type="http://schemas.openxmlformats.org/officeDocument/2006/relationships/customXml" Target="../ink/ink4858.xml"/><Relationship Id="rId237" Type="http://schemas.openxmlformats.org/officeDocument/2006/relationships/customXml" Target="../ink/ink2698.xml"/><Relationship Id="rId791" Type="http://schemas.openxmlformats.org/officeDocument/2006/relationships/image" Target="../media/image2935.png"/><Relationship Id="rId1074" Type="http://schemas.openxmlformats.org/officeDocument/2006/relationships/customXml" Target="../ink/ink3121.xml"/><Relationship Id="rId2472" Type="http://schemas.openxmlformats.org/officeDocument/2006/relationships/customXml" Target="../ink/ink3827.xml"/><Relationship Id="rId3316" Type="http://schemas.openxmlformats.org/officeDocument/2006/relationships/customXml" Target="../ink/ink4250.xml"/><Relationship Id="rId3523" Type="http://schemas.openxmlformats.org/officeDocument/2006/relationships/image" Target="../media/image4291.png"/><Relationship Id="rId3730" Type="http://schemas.openxmlformats.org/officeDocument/2006/relationships/customXml" Target="../ink/ink4461.xml"/><Relationship Id="rId444" Type="http://schemas.openxmlformats.org/officeDocument/2006/relationships/image" Target="../media/image2764.png"/><Relationship Id="rId651" Type="http://schemas.openxmlformats.org/officeDocument/2006/relationships/customXml" Target="../ink/ink2907.xml"/><Relationship Id="rId1281" Type="http://schemas.openxmlformats.org/officeDocument/2006/relationships/image" Target="../media/image3176.png"/><Relationship Id="rId2125" Type="http://schemas.openxmlformats.org/officeDocument/2006/relationships/image" Target="../media/image3594.png"/><Relationship Id="rId2332" Type="http://schemas.openxmlformats.org/officeDocument/2006/relationships/image" Target="../media/image3697.png"/><Relationship Id="rId304" Type="http://schemas.openxmlformats.org/officeDocument/2006/relationships/image" Target="../media/image2694.png"/><Relationship Id="rId511" Type="http://schemas.openxmlformats.org/officeDocument/2006/relationships/customXml" Target="../ink/ink2836.xml"/><Relationship Id="rId1141" Type="http://schemas.openxmlformats.org/officeDocument/2006/relationships/image" Target="../media/image3108.png"/><Relationship Id="rId4297" Type="http://schemas.openxmlformats.org/officeDocument/2006/relationships/image" Target="../media/image4666.png"/><Relationship Id="rId1001" Type="http://schemas.openxmlformats.org/officeDocument/2006/relationships/image" Target="../media/image3039.png"/><Relationship Id="rId4157" Type="http://schemas.openxmlformats.org/officeDocument/2006/relationships/image" Target="../media/image4598.png"/><Relationship Id="rId4364" Type="http://schemas.openxmlformats.org/officeDocument/2006/relationships/customXml" Target="../ink/ink4786.xml"/><Relationship Id="rId4571" Type="http://schemas.openxmlformats.org/officeDocument/2006/relationships/image" Target="../media/image4802.png"/><Relationship Id="rId1958" Type="http://schemas.openxmlformats.org/officeDocument/2006/relationships/customXml" Target="../ink/ink3569.xml"/><Relationship Id="rId3173" Type="http://schemas.openxmlformats.org/officeDocument/2006/relationships/image" Target="../media/image4116.png"/><Relationship Id="rId3380" Type="http://schemas.openxmlformats.org/officeDocument/2006/relationships/customXml" Target="../ink/ink4282.xml"/><Relationship Id="rId4017" Type="http://schemas.openxmlformats.org/officeDocument/2006/relationships/image" Target="../media/image4529.png"/><Relationship Id="rId4224" Type="http://schemas.openxmlformats.org/officeDocument/2006/relationships/customXml" Target="../ink/ink4715.xml"/><Relationship Id="rId4431" Type="http://schemas.openxmlformats.org/officeDocument/2006/relationships/image" Target="../media/image4733.png"/><Relationship Id="rId1818" Type="http://schemas.openxmlformats.org/officeDocument/2006/relationships/customXml" Target="../ink/ink3499.xml"/><Relationship Id="rId3033" Type="http://schemas.openxmlformats.org/officeDocument/2006/relationships/image" Target="../media/image4046.png"/><Relationship Id="rId3240" Type="http://schemas.openxmlformats.org/officeDocument/2006/relationships/customXml" Target="../ink/ink4212.xml"/><Relationship Id="rId161" Type="http://schemas.openxmlformats.org/officeDocument/2006/relationships/customXml" Target="../ink/ink2660.xml"/><Relationship Id="rId2799" Type="http://schemas.openxmlformats.org/officeDocument/2006/relationships/image" Target="../media/image3929.png"/><Relationship Id="rId3100" Type="http://schemas.openxmlformats.org/officeDocument/2006/relationships/customXml" Target="../ink/ink4142.xml"/><Relationship Id="rId978" Type="http://schemas.openxmlformats.org/officeDocument/2006/relationships/customXml" Target="../ink/ink3072.xml"/><Relationship Id="rId2659" Type="http://schemas.openxmlformats.org/officeDocument/2006/relationships/image" Target="../media/image3859.png"/><Relationship Id="rId2866" Type="http://schemas.openxmlformats.org/officeDocument/2006/relationships/customXml" Target="../ink/ink4025.xml"/><Relationship Id="rId3917" Type="http://schemas.openxmlformats.org/officeDocument/2006/relationships/image" Target="../media/image4479.png"/><Relationship Id="rId838" Type="http://schemas.openxmlformats.org/officeDocument/2006/relationships/customXml" Target="../ink/ink3001.xml"/><Relationship Id="rId1468" Type="http://schemas.openxmlformats.org/officeDocument/2006/relationships/customXml" Target="../ink/ink3322.xml"/><Relationship Id="rId1675" Type="http://schemas.openxmlformats.org/officeDocument/2006/relationships/customXml" Target="../ink/ink3427.xml"/><Relationship Id="rId1882" Type="http://schemas.openxmlformats.org/officeDocument/2006/relationships/customXml" Target="../ink/ink3531.xml"/><Relationship Id="rId2519" Type="http://schemas.openxmlformats.org/officeDocument/2006/relationships/customXml" Target="../ink/ink3851.xml"/><Relationship Id="rId2726" Type="http://schemas.openxmlformats.org/officeDocument/2006/relationships/customXml" Target="../ink/ink3955.xml"/><Relationship Id="rId4081" Type="http://schemas.openxmlformats.org/officeDocument/2006/relationships/customXml" Target="../ink/ink4642.xml"/><Relationship Id="rId1328" Type="http://schemas.openxmlformats.org/officeDocument/2006/relationships/image" Target="../media/image3199.png"/><Relationship Id="rId1535" Type="http://schemas.openxmlformats.org/officeDocument/2006/relationships/image" Target="../media/image3300.png"/><Relationship Id="rId2933" Type="http://schemas.openxmlformats.org/officeDocument/2006/relationships/image" Target="../media/image3996.png"/><Relationship Id="rId905" Type="http://schemas.openxmlformats.org/officeDocument/2006/relationships/customXml" Target="../ink/ink3035.xml"/><Relationship Id="rId1742" Type="http://schemas.openxmlformats.org/officeDocument/2006/relationships/customXml" Target="../ink/ink3461.xml"/><Relationship Id="rId34" Type="http://schemas.openxmlformats.org/officeDocument/2006/relationships/customXml" Target="../ink/ink2596.xml"/><Relationship Id="rId1602" Type="http://schemas.openxmlformats.org/officeDocument/2006/relationships/customXml" Target="../ink/ink3390.xml"/><Relationship Id="rId3567" Type="http://schemas.openxmlformats.org/officeDocument/2006/relationships/image" Target="../media/image4312.png"/><Relationship Id="rId3774" Type="http://schemas.openxmlformats.org/officeDocument/2006/relationships/image" Target="../media/image4410.png"/><Relationship Id="rId3981" Type="http://schemas.openxmlformats.org/officeDocument/2006/relationships/image" Target="../media/image4511.png"/><Relationship Id="rId4618" Type="http://schemas.openxmlformats.org/officeDocument/2006/relationships/image" Target="../media/image4825.png"/><Relationship Id="rId488" Type="http://schemas.openxmlformats.org/officeDocument/2006/relationships/image" Target="../media/image2785.png"/><Relationship Id="rId695" Type="http://schemas.openxmlformats.org/officeDocument/2006/relationships/customXml" Target="../ink/ink2929.xml"/><Relationship Id="rId2169" Type="http://schemas.openxmlformats.org/officeDocument/2006/relationships/image" Target="../media/image3616.png"/><Relationship Id="rId2376" Type="http://schemas.openxmlformats.org/officeDocument/2006/relationships/customXml" Target="../ink/ink3779.xml"/><Relationship Id="rId2583" Type="http://schemas.openxmlformats.org/officeDocument/2006/relationships/customXml" Target="../ink/ink3883.xml"/><Relationship Id="rId2790" Type="http://schemas.openxmlformats.org/officeDocument/2006/relationships/customXml" Target="../ink/ink3987.xml"/><Relationship Id="rId3427" Type="http://schemas.openxmlformats.org/officeDocument/2006/relationships/image" Target="../media/image4243.png"/><Relationship Id="rId3634" Type="http://schemas.openxmlformats.org/officeDocument/2006/relationships/customXml" Target="../ink/ink4412.xml"/><Relationship Id="rId3841" Type="http://schemas.openxmlformats.org/officeDocument/2006/relationships/image" Target="../media/image4443.png"/><Relationship Id="rId348" Type="http://schemas.openxmlformats.org/officeDocument/2006/relationships/image" Target="../media/image2716.png"/><Relationship Id="rId555" Type="http://schemas.openxmlformats.org/officeDocument/2006/relationships/customXml" Target="../ink/ink2858.xml"/><Relationship Id="rId762" Type="http://schemas.openxmlformats.org/officeDocument/2006/relationships/image" Target="../media/image2921.png"/><Relationship Id="rId1185" Type="http://schemas.openxmlformats.org/officeDocument/2006/relationships/image" Target="../media/image3129.png"/><Relationship Id="rId1392" Type="http://schemas.openxmlformats.org/officeDocument/2006/relationships/customXml" Target="../ink/ink3284.xml"/><Relationship Id="rId2029" Type="http://schemas.openxmlformats.org/officeDocument/2006/relationships/image" Target="../media/image3546.png"/><Relationship Id="rId2236" Type="http://schemas.openxmlformats.org/officeDocument/2006/relationships/customXml" Target="../ink/ink3708.xml"/><Relationship Id="rId2443" Type="http://schemas.openxmlformats.org/officeDocument/2006/relationships/image" Target="../media/image3752.png"/><Relationship Id="rId2650" Type="http://schemas.openxmlformats.org/officeDocument/2006/relationships/customXml" Target="../ink/ink3917.xml"/><Relationship Id="rId3701" Type="http://schemas.openxmlformats.org/officeDocument/2006/relationships/customXml" Target="../ink/ink4446.xml"/><Relationship Id="rId208" Type="http://schemas.openxmlformats.org/officeDocument/2006/relationships/image" Target="../media/image2646.png"/><Relationship Id="rId415" Type="http://schemas.openxmlformats.org/officeDocument/2006/relationships/customXml" Target="../ink/ink2787.xml"/><Relationship Id="rId622" Type="http://schemas.openxmlformats.org/officeDocument/2006/relationships/image" Target="../media/image2851.png"/><Relationship Id="rId1045" Type="http://schemas.openxmlformats.org/officeDocument/2006/relationships/customXml" Target="../ink/ink3106.xml"/><Relationship Id="rId1252" Type="http://schemas.openxmlformats.org/officeDocument/2006/relationships/customXml" Target="../ink/ink3212.xml"/><Relationship Id="rId2303" Type="http://schemas.openxmlformats.org/officeDocument/2006/relationships/customXml" Target="../ink/ink3742.xml"/><Relationship Id="rId2510" Type="http://schemas.openxmlformats.org/officeDocument/2006/relationships/image" Target="../media/image3785.png"/><Relationship Id="rId1112" Type="http://schemas.openxmlformats.org/officeDocument/2006/relationships/customXml" Target="../ink/ink3140.xml"/><Relationship Id="rId4268" Type="http://schemas.openxmlformats.org/officeDocument/2006/relationships/image" Target="../media/image4652.png"/><Relationship Id="rId4475" Type="http://schemas.openxmlformats.org/officeDocument/2006/relationships/customXml" Target="../ink/ink4842.xml"/><Relationship Id="rId3077" Type="http://schemas.openxmlformats.org/officeDocument/2006/relationships/image" Target="../media/image4068.png"/><Relationship Id="rId3284" Type="http://schemas.openxmlformats.org/officeDocument/2006/relationships/customXml" Target="../ink/ink4234.xml"/><Relationship Id="rId4128" Type="http://schemas.openxmlformats.org/officeDocument/2006/relationships/image" Target="../media/image4584.png"/><Relationship Id="rId1929" Type="http://schemas.openxmlformats.org/officeDocument/2006/relationships/image" Target="../media/image3496.png"/><Relationship Id="rId2093" Type="http://schemas.openxmlformats.org/officeDocument/2006/relationships/image" Target="../media/image3578.png"/><Relationship Id="rId3491" Type="http://schemas.openxmlformats.org/officeDocument/2006/relationships/image" Target="../media/image4275.png"/><Relationship Id="rId4335" Type="http://schemas.openxmlformats.org/officeDocument/2006/relationships/image" Target="../media/image4685.png"/><Relationship Id="rId4542" Type="http://schemas.openxmlformats.org/officeDocument/2006/relationships/customXml" Target="../ink/ink4876.xml"/><Relationship Id="rId3144" Type="http://schemas.openxmlformats.org/officeDocument/2006/relationships/customXml" Target="../ink/ink4164.xml"/><Relationship Id="rId3351" Type="http://schemas.openxmlformats.org/officeDocument/2006/relationships/image" Target="../media/image4205.png"/><Relationship Id="rId4402" Type="http://schemas.openxmlformats.org/officeDocument/2006/relationships/customXml" Target="../ink/ink4805.xml"/><Relationship Id="rId272" Type="http://schemas.openxmlformats.org/officeDocument/2006/relationships/image" Target="../media/image2678.png"/><Relationship Id="rId2160" Type="http://schemas.openxmlformats.org/officeDocument/2006/relationships/customXml" Target="../ink/ink3670.xml"/><Relationship Id="rId3004" Type="http://schemas.openxmlformats.org/officeDocument/2006/relationships/customXml" Target="../ink/ink4094.xml"/><Relationship Id="rId3211" Type="http://schemas.openxmlformats.org/officeDocument/2006/relationships/image" Target="../media/image4135.png"/><Relationship Id="rId132" Type="http://schemas.openxmlformats.org/officeDocument/2006/relationships/image" Target="../media/image2608.png"/><Relationship Id="rId2020" Type="http://schemas.openxmlformats.org/officeDocument/2006/relationships/customXml" Target="../ink/ink3600.xml"/><Relationship Id="rId1579" Type="http://schemas.openxmlformats.org/officeDocument/2006/relationships/image" Target="../media/image3322.png"/><Relationship Id="rId2977" Type="http://schemas.openxmlformats.org/officeDocument/2006/relationships/image" Target="../media/image4018.png"/><Relationship Id="rId4192" Type="http://schemas.openxmlformats.org/officeDocument/2006/relationships/image" Target="../media/image4615.png"/><Relationship Id="rId949" Type="http://schemas.openxmlformats.org/officeDocument/2006/relationships/customXml" Target="../ink/ink3057.xml"/><Relationship Id="rId1786" Type="http://schemas.openxmlformats.org/officeDocument/2006/relationships/customXml" Target="../ink/ink3483.xml"/><Relationship Id="rId1993" Type="http://schemas.openxmlformats.org/officeDocument/2006/relationships/image" Target="../media/image3528.png"/><Relationship Id="rId2837" Type="http://schemas.openxmlformats.org/officeDocument/2006/relationships/image" Target="../media/image3948.png"/><Relationship Id="rId4052" Type="http://schemas.openxmlformats.org/officeDocument/2006/relationships/image" Target="../media/image4546.png"/><Relationship Id="rId78" Type="http://schemas.openxmlformats.org/officeDocument/2006/relationships/image" Target="../media/image2581.png"/><Relationship Id="rId809" Type="http://schemas.openxmlformats.org/officeDocument/2006/relationships/image" Target="../media/image2944.png"/><Relationship Id="rId1439" Type="http://schemas.openxmlformats.org/officeDocument/2006/relationships/image" Target="../media/image3253.png"/><Relationship Id="rId1646" Type="http://schemas.openxmlformats.org/officeDocument/2006/relationships/image" Target="../media/image3355.png"/><Relationship Id="rId1853" Type="http://schemas.openxmlformats.org/officeDocument/2006/relationships/image" Target="../media/image3458.png"/><Relationship Id="rId2904" Type="http://schemas.openxmlformats.org/officeDocument/2006/relationships/customXml" Target="../ink/ink4044.xml"/><Relationship Id="rId1506" Type="http://schemas.openxmlformats.org/officeDocument/2006/relationships/image" Target="../media/image3286.png"/><Relationship Id="rId1713" Type="http://schemas.openxmlformats.org/officeDocument/2006/relationships/image" Target="../media/image3388.png"/><Relationship Id="rId1920" Type="http://schemas.openxmlformats.org/officeDocument/2006/relationships/customXml" Target="../ink/ink3550.xml"/><Relationship Id="rId3678" Type="http://schemas.openxmlformats.org/officeDocument/2006/relationships/customXml" Target="../ink/ink4434.xml"/><Relationship Id="rId3885" Type="http://schemas.openxmlformats.org/officeDocument/2006/relationships/customXml" Target="../ink/ink4543.xml"/><Relationship Id="rId599" Type="http://schemas.openxmlformats.org/officeDocument/2006/relationships/image" Target="../media/image2840.png"/><Relationship Id="rId2487" Type="http://schemas.openxmlformats.org/officeDocument/2006/relationships/customXml" Target="../ink/ink3835.xml"/><Relationship Id="rId2694" Type="http://schemas.openxmlformats.org/officeDocument/2006/relationships/customXml" Target="../ink/ink3939.xml"/><Relationship Id="rId3538" Type="http://schemas.openxmlformats.org/officeDocument/2006/relationships/customXml" Target="../ink/ink4361.xml"/><Relationship Id="rId3745" Type="http://schemas.openxmlformats.org/officeDocument/2006/relationships/image" Target="../media/image4398.png"/><Relationship Id="rId459" Type="http://schemas.openxmlformats.org/officeDocument/2006/relationships/customXml" Target="../ink/ink2809.xml"/><Relationship Id="rId666" Type="http://schemas.openxmlformats.org/officeDocument/2006/relationships/image" Target="../media/image2873.png"/><Relationship Id="rId873" Type="http://schemas.openxmlformats.org/officeDocument/2006/relationships/image" Target="../media/image2976.png"/><Relationship Id="rId1089" Type="http://schemas.openxmlformats.org/officeDocument/2006/relationships/image" Target="../media/image3082.png"/><Relationship Id="rId1296" Type="http://schemas.openxmlformats.org/officeDocument/2006/relationships/image" Target="../media/image3183.png"/><Relationship Id="rId2347" Type="http://schemas.openxmlformats.org/officeDocument/2006/relationships/customXml" Target="../ink/ink3764.xml"/><Relationship Id="rId2554" Type="http://schemas.openxmlformats.org/officeDocument/2006/relationships/image" Target="../media/image3807.png"/><Relationship Id="rId3952" Type="http://schemas.openxmlformats.org/officeDocument/2006/relationships/customXml" Target="../ink/ink4577.xml"/><Relationship Id="rId319" Type="http://schemas.openxmlformats.org/officeDocument/2006/relationships/customXml" Target="../ink/ink2739.xml"/><Relationship Id="rId526" Type="http://schemas.openxmlformats.org/officeDocument/2006/relationships/image" Target="../media/image2804.png"/><Relationship Id="rId1156" Type="http://schemas.openxmlformats.org/officeDocument/2006/relationships/customXml" Target="../ink/ink3163.xml"/><Relationship Id="rId1363" Type="http://schemas.openxmlformats.org/officeDocument/2006/relationships/customXml" Target="../ink/ink3269.xml"/><Relationship Id="rId2207" Type="http://schemas.openxmlformats.org/officeDocument/2006/relationships/image" Target="../media/image3635.png"/><Relationship Id="rId2761" Type="http://schemas.openxmlformats.org/officeDocument/2006/relationships/image" Target="../media/image3910.png"/><Relationship Id="rId3605" Type="http://schemas.openxmlformats.org/officeDocument/2006/relationships/customXml" Target="../ink/ink4397.xml"/><Relationship Id="rId3812" Type="http://schemas.openxmlformats.org/officeDocument/2006/relationships/image" Target="../media/image4429.png"/><Relationship Id="rId733" Type="http://schemas.openxmlformats.org/officeDocument/2006/relationships/customXml" Target="../ink/ink2948.xml"/><Relationship Id="rId940" Type="http://schemas.openxmlformats.org/officeDocument/2006/relationships/image" Target="../media/image3009.png"/><Relationship Id="rId1016" Type="http://schemas.openxmlformats.org/officeDocument/2006/relationships/customXml" Target="../ink/ink3091.xml"/><Relationship Id="rId1570" Type="http://schemas.openxmlformats.org/officeDocument/2006/relationships/customXml" Target="../ink/ink3374.xml"/><Relationship Id="rId2414" Type="http://schemas.openxmlformats.org/officeDocument/2006/relationships/customXml" Target="../ink/ink3798.xml"/><Relationship Id="rId2621" Type="http://schemas.openxmlformats.org/officeDocument/2006/relationships/image" Target="../media/image3840.png"/><Relationship Id="rId800" Type="http://schemas.openxmlformats.org/officeDocument/2006/relationships/customXml" Target="../ink/ink2982.xml"/><Relationship Id="rId1223" Type="http://schemas.openxmlformats.org/officeDocument/2006/relationships/customXml" Target="../ink/ink3197.xml"/><Relationship Id="rId1430" Type="http://schemas.openxmlformats.org/officeDocument/2006/relationships/customXml" Target="../ink/ink3303.xml"/><Relationship Id="rId4379" Type="http://schemas.openxmlformats.org/officeDocument/2006/relationships/image" Target="../media/image4707.png"/><Relationship Id="rId4586" Type="http://schemas.openxmlformats.org/officeDocument/2006/relationships/customXml" Target="../ink/ink4898.xml"/><Relationship Id="rId3188" Type="http://schemas.openxmlformats.org/officeDocument/2006/relationships/customXml" Target="../ink/ink4186.xml"/><Relationship Id="rId3395" Type="http://schemas.openxmlformats.org/officeDocument/2006/relationships/image" Target="../media/image4227.png"/><Relationship Id="rId4239" Type="http://schemas.openxmlformats.org/officeDocument/2006/relationships/image" Target="../media/image4638.png"/><Relationship Id="rId4446" Type="http://schemas.openxmlformats.org/officeDocument/2006/relationships/customXml" Target="../ink/ink4827.xml"/><Relationship Id="rId3048" Type="http://schemas.openxmlformats.org/officeDocument/2006/relationships/customXml" Target="../ink/ink4116.xml"/><Relationship Id="rId3255" Type="http://schemas.openxmlformats.org/officeDocument/2006/relationships/image" Target="../media/image4157.png"/><Relationship Id="rId3462" Type="http://schemas.openxmlformats.org/officeDocument/2006/relationships/customXml" Target="../ink/ink4323.xml"/><Relationship Id="rId4306" Type="http://schemas.openxmlformats.org/officeDocument/2006/relationships/customXml" Target="../ink/ink4757.xml"/><Relationship Id="rId4513" Type="http://schemas.openxmlformats.org/officeDocument/2006/relationships/customXml" Target="../ink/ink4861.xml"/><Relationship Id="rId176" Type="http://schemas.openxmlformats.org/officeDocument/2006/relationships/image" Target="../media/image2630.png"/><Relationship Id="rId383" Type="http://schemas.openxmlformats.org/officeDocument/2006/relationships/customXml" Target="../ink/ink2771.xml"/><Relationship Id="rId590" Type="http://schemas.openxmlformats.org/officeDocument/2006/relationships/customXml" Target="../ink/ink2876.xml"/><Relationship Id="rId2064" Type="http://schemas.openxmlformats.org/officeDocument/2006/relationships/customXml" Target="../ink/ink3622.xml"/><Relationship Id="rId2271" Type="http://schemas.openxmlformats.org/officeDocument/2006/relationships/image" Target="../media/image3667.png"/><Relationship Id="rId3115" Type="http://schemas.openxmlformats.org/officeDocument/2006/relationships/image" Target="../media/image4087.png"/><Relationship Id="rId3322" Type="http://schemas.openxmlformats.org/officeDocument/2006/relationships/customXml" Target="../ink/ink4253.xml"/><Relationship Id="rId243" Type="http://schemas.openxmlformats.org/officeDocument/2006/relationships/customXml" Target="../ink/ink2701.xml"/><Relationship Id="rId450" Type="http://schemas.openxmlformats.org/officeDocument/2006/relationships/image" Target="../media/image2767.png"/><Relationship Id="rId1080" Type="http://schemas.openxmlformats.org/officeDocument/2006/relationships/customXml" Target="../ink/ink3124.xml"/><Relationship Id="rId2131" Type="http://schemas.openxmlformats.org/officeDocument/2006/relationships/image" Target="../media/image3597.png"/><Relationship Id="rId103" Type="http://schemas.openxmlformats.org/officeDocument/2006/relationships/customXml" Target="../ink/ink2631.xml"/><Relationship Id="rId310" Type="http://schemas.openxmlformats.org/officeDocument/2006/relationships/image" Target="../media/image2697.png"/><Relationship Id="rId4096" Type="http://schemas.openxmlformats.org/officeDocument/2006/relationships/image" Target="../media/image4568.png"/><Relationship Id="rId1897" Type="http://schemas.openxmlformats.org/officeDocument/2006/relationships/image" Target="../media/image3480.png"/><Relationship Id="rId2948" Type="http://schemas.openxmlformats.org/officeDocument/2006/relationships/customXml" Target="../ink/ink4066.xml"/><Relationship Id="rId1757" Type="http://schemas.openxmlformats.org/officeDocument/2006/relationships/image" Target="../media/image3410.png"/><Relationship Id="rId1964" Type="http://schemas.openxmlformats.org/officeDocument/2006/relationships/customXml" Target="../ink/ink3572.xml"/><Relationship Id="rId2808" Type="http://schemas.openxmlformats.org/officeDocument/2006/relationships/customXml" Target="../ink/ink3996.xml"/><Relationship Id="rId4163" Type="http://schemas.openxmlformats.org/officeDocument/2006/relationships/customXml" Target="../ink/ink4684.xml"/><Relationship Id="rId4370" Type="http://schemas.openxmlformats.org/officeDocument/2006/relationships/customXml" Target="../ink/ink4789.xml"/><Relationship Id="rId49" Type="http://schemas.openxmlformats.org/officeDocument/2006/relationships/customXml" Target="../ink/ink2604.xml"/><Relationship Id="rId1617" Type="http://schemas.openxmlformats.org/officeDocument/2006/relationships/customXml" Target="../ink/ink3398.xml"/><Relationship Id="rId1824" Type="http://schemas.openxmlformats.org/officeDocument/2006/relationships/customXml" Target="../ink/ink3502.xml"/><Relationship Id="rId4023" Type="http://schemas.openxmlformats.org/officeDocument/2006/relationships/image" Target="../media/image4532.png"/><Relationship Id="rId4230" Type="http://schemas.openxmlformats.org/officeDocument/2006/relationships/customXml" Target="../ink/ink4718.xml"/><Relationship Id="rId3789" Type="http://schemas.openxmlformats.org/officeDocument/2006/relationships/customXml" Target="../ink/ink4493.xml"/><Relationship Id="rId2598" Type="http://schemas.openxmlformats.org/officeDocument/2006/relationships/image" Target="../media/image3829.png"/><Relationship Id="rId3996" Type="http://schemas.openxmlformats.org/officeDocument/2006/relationships/customXml" Target="../ink/ink4599.xml"/><Relationship Id="rId3649" Type="http://schemas.openxmlformats.org/officeDocument/2006/relationships/image" Target="../media/image4351.png"/><Relationship Id="rId3856" Type="http://schemas.openxmlformats.org/officeDocument/2006/relationships/image" Target="../media/image4450.png"/><Relationship Id="rId777" Type="http://schemas.openxmlformats.org/officeDocument/2006/relationships/image" Target="../media/image2928.png"/><Relationship Id="rId984" Type="http://schemas.openxmlformats.org/officeDocument/2006/relationships/customXml" Target="../ink/ink3075.xml"/><Relationship Id="rId2458" Type="http://schemas.openxmlformats.org/officeDocument/2006/relationships/customXml" Target="../ink/ink3820.xml"/><Relationship Id="rId2665" Type="http://schemas.openxmlformats.org/officeDocument/2006/relationships/image" Target="../media/image3862.png"/><Relationship Id="rId2872" Type="http://schemas.openxmlformats.org/officeDocument/2006/relationships/customXml" Target="../ink/ink4028.xml"/><Relationship Id="rId3509" Type="http://schemas.openxmlformats.org/officeDocument/2006/relationships/image" Target="../media/image4284.png"/><Relationship Id="rId3716" Type="http://schemas.openxmlformats.org/officeDocument/2006/relationships/image" Target="../media/image4384.png"/><Relationship Id="rId3923" Type="http://schemas.openxmlformats.org/officeDocument/2006/relationships/image" Target="../media/image4482.png"/><Relationship Id="rId637" Type="http://schemas.openxmlformats.org/officeDocument/2006/relationships/customXml" Target="../ink/ink2900.xml"/><Relationship Id="rId844" Type="http://schemas.openxmlformats.org/officeDocument/2006/relationships/customXml" Target="../ink/ink3004.xml"/><Relationship Id="rId1267" Type="http://schemas.openxmlformats.org/officeDocument/2006/relationships/image" Target="../media/image3169.png"/><Relationship Id="rId1474" Type="http://schemas.openxmlformats.org/officeDocument/2006/relationships/image" Target="../media/image3270.png"/><Relationship Id="rId1681" Type="http://schemas.openxmlformats.org/officeDocument/2006/relationships/customXml" Target="../ink/ink3430.xml"/><Relationship Id="rId2318" Type="http://schemas.openxmlformats.org/officeDocument/2006/relationships/image" Target="../media/image3690.png"/><Relationship Id="rId2525" Type="http://schemas.openxmlformats.org/officeDocument/2006/relationships/customXml" Target="../ink/ink3854.xml"/><Relationship Id="rId2732" Type="http://schemas.openxmlformats.org/officeDocument/2006/relationships/customXml" Target="../ink/ink3958.xml"/><Relationship Id="rId704" Type="http://schemas.openxmlformats.org/officeDocument/2006/relationships/image" Target="../media/image2892.png"/><Relationship Id="rId911" Type="http://schemas.openxmlformats.org/officeDocument/2006/relationships/customXml" Target="../ink/ink3038.xml"/><Relationship Id="rId1127" Type="http://schemas.openxmlformats.org/officeDocument/2006/relationships/image" Target="../media/image3101.png"/><Relationship Id="rId1334" Type="http://schemas.openxmlformats.org/officeDocument/2006/relationships/image" Target="../media/image3202.png"/><Relationship Id="rId1541" Type="http://schemas.openxmlformats.org/officeDocument/2006/relationships/image" Target="../media/image3303.png"/><Relationship Id="rId40" Type="http://schemas.openxmlformats.org/officeDocument/2006/relationships/customXml" Target="../ink/ink2599.xml"/><Relationship Id="rId1401" Type="http://schemas.openxmlformats.org/officeDocument/2006/relationships/image" Target="../media/image3234.png"/><Relationship Id="rId3299" Type="http://schemas.openxmlformats.org/officeDocument/2006/relationships/image" Target="../media/image4179.png"/><Relationship Id="rId4557" Type="http://schemas.openxmlformats.org/officeDocument/2006/relationships/image" Target="../media/image4795.png"/><Relationship Id="rId3159" Type="http://schemas.openxmlformats.org/officeDocument/2006/relationships/image" Target="../media/image4109.png"/><Relationship Id="rId3366" Type="http://schemas.openxmlformats.org/officeDocument/2006/relationships/customXml" Target="../ink/ink4275.xml"/><Relationship Id="rId3573" Type="http://schemas.openxmlformats.org/officeDocument/2006/relationships/image" Target="../media/image4315.png"/><Relationship Id="rId4417" Type="http://schemas.openxmlformats.org/officeDocument/2006/relationships/image" Target="../media/image4726.png"/><Relationship Id="rId287" Type="http://schemas.openxmlformats.org/officeDocument/2006/relationships/customXml" Target="../ink/ink2723.xml"/><Relationship Id="rId494" Type="http://schemas.openxmlformats.org/officeDocument/2006/relationships/image" Target="../media/image2788.png"/><Relationship Id="rId2175" Type="http://schemas.openxmlformats.org/officeDocument/2006/relationships/image" Target="../media/image3619.png"/><Relationship Id="rId2382" Type="http://schemas.openxmlformats.org/officeDocument/2006/relationships/customXml" Target="../ink/ink3782.xml"/><Relationship Id="rId3019" Type="http://schemas.openxmlformats.org/officeDocument/2006/relationships/image" Target="../media/image4039.png"/><Relationship Id="rId3226" Type="http://schemas.openxmlformats.org/officeDocument/2006/relationships/customXml" Target="../ink/ink4205.xml"/><Relationship Id="rId3780" Type="http://schemas.openxmlformats.org/officeDocument/2006/relationships/image" Target="../media/image4413.png"/><Relationship Id="rId147" Type="http://schemas.openxmlformats.org/officeDocument/2006/relationships/customXml" Target="../ink/ink2653.xml"/><Relationship Id="rId354" Type="http://schemas.openxmlformats.org/officeDocument/2006/relationships/image" Target="../media/image2719.png"/><Relationship Id="rId1191" Type="http://schemas.openxmlformats.org/officeDocument/2006/relationships/image" Target="../media/image3132.png"/><Relationship Id="rId2035" Type="http://schemas.openxmlformats.org/officeDocument/2006/relationships/image" Target="../media/image3549.png"/><Relationship Id="rId3433" Type="http://schemas.openxmlformats.org/officeDocument/2006/relationships/image" Target="../media/image4246.png"/><Relationship Id="rId3640" Type="http://schemas.openxmlformats.org/officeDocument/2006/relationships/customXml" Target="../ink/ink4415.xml"/><Relationship Id="rId561" Type="http://schemas.openxmlformats.org/officeDocument/2006/relationships/image" Target="../media/image2821.png"/><Relationship Id="rId2242" Type="http://schemas.openxmlformats.org/officeDocument/2006/relationships/customXml" Target="../ink/ink3711.xml"/><Relationship Id="rId3500" Type="http://schemas.openxmlformats.org/officeDocument/2006/relationships/customXml" Target="../ink/ink4342.xml"/><Relationship Id="rId214" Type="http://schemas.openxmlformats.org/officeDocument/2006/relationships/image" Target="../media/image2649.png"/><Relationship Id="rId421" Type="http://schemas.openxmlformats.org/officeDocument/2006/relationships/customXml" Target="../ink/ink2790.xml"/><Relationship Id="rId1051" Type="http://schemas.openxmlformats.org/officeDocument/2006/relationships/customXml" Target="../ink/ink3109.xml"/><Relationship Id="rId2102" Type="http://schemas.openxmlformats.org/officeDocument/2006/relationships/customXml" Target="../ink/ink3641.xml"/><Relationship Id="rId1868" Type="http://schemas.openxmlformats.org/officeDocument/2006/relationships/customXml" Target="../ink/ink3524.xml"/><Relationship Id="rId4067" Type="http://schemas.openxmlformats.org/officeDocument/2006/relationships/customXml" Target="../ink/ink4635.xml"/><Relationship Id="rId4274" Type="http://schemas.openxmlformats.org/officeDocument/2006/relationships/image" Target="../media/image4655.png"/><Relationship Id="rId4481" Type="http://schemas.openxmlformats.org/officeDocument/2006/relationships/customXml" Target="../ink/ink4845.xml"/><Relationship Id="rId2919" Type="http://schemas.openxmlformats.org/officeDocument/2006/relationships/image" Target="../media/image3989.png"/><Relationship Id="rId3083" Type="http://schemas.openxmlformats.org/officeDocument/2006/relationships/image" Target="../media/image4071.png"/><Relationship Id="rId3290" Type="http://schemas.openxmlformats.org/officeDocument/2006/relationships/customXml" Target="../ink/ink4237.xml"/><Relationship Id="rId4134" Type="http://schemas.openxmlformats.org/officeDocument/2006/relationships/image" Target="../media/image4587.png"/><Relationship Id="rId4341" Type="http://schemas.openxmlformats.org/officeDocument/2006/relationships/image" Target="../media/image4688.png"/><Relationship Id="rId1728" Type="http://schemas.openxmlformats.org/officeDocument/2006/relationships/customXml" Target="../ink/ink3454.xml"/><Relationship Id="rId1935" Type="http://schemas.openxmlformats.org/officeDocument/2006/relationships/image" Target="../media/image3499.png"/><Relationship Id="rId3150" Type="http://schemas.openxmlformats.org/officeDocument/2006/relationships/customXml" Target="../ink/ink4167.xml"/><Relationship Id="rId4201" Type="http://schemas.openxmlformats.org/officeDocument/2006/relationships/customXml" Target="../ink/ink4703.xml"/><Relationship Id="rId3010" Type="http://schemas.openxmlformats.org/officeDocument/2006/relationships/customXml" Target="../ink/ink4097.xml"/><Relationship Id="rId3967" Type="http://schemas.openxmlformats.org/officeDocument/2006/relationships/image" Target="../media/image4504.png"/><Relationship Id="rId4" Type="http://schemas.openxmlformats.org/officeDocument/2006/relationships/customXml" Target="../ink/ink2581.xml"/><Relationship Id="rId888" Type="http://schemas.openxmlformats.org/officeDocument/2006/relationships/image" Target="../media/image2983.png"/><Relationship Id="rId2569" Type="http://schemas.openxmlformats.org/officeDocument/2006/relationships/customXml" Target="../ink/ink3876.xml"/><Relationship Id="rId2776" Type="http://schemas.openxmlformats.org/officeDocument/2006/relationships/customXml" Target="../ink/ink3980.xml"/><Relationship Id="rId2983" Type="http://schemas.openxmlformats.org/officeDocument/2006/relationships/image" Target="../media/image4021.png"/><Relationship Id="rId3827" Type="http://schemas.openxmlformats.org/officeDocument/2006/relationships/customXml" Target="../ink/ink4512.xml"/><Relationship Id="rId748" Type="http://schemas.openxmlformats.org/officeDocument/2006/relationships/image" Target="../media/image2914.png"/><Relationship Id="rId955" Type="http://schemas.openxmlformats.org/officeDocument/2006/relationships/customXml" Target="../ink/ink3060.xml"/><Relationship Id="rId1378" Type="http://schemas.openxmlformats.org/officeDocument/2006/relationships/customXml" Target="../ink/ink3277.xml"/><Relationship Id="rId1585" Type="http://schemas.openxmlformats.org/officeDocument/2006/relationships/image" Target="../media/image3325.png"/><Relationship Id="rId1792" Type="http://schemas.openxmlformats.org/officeDocument/2006/relationships/customXml" Target="../ink/ink3486.xml"/><Relationship Id="rId2429" Type="http://schemas.openxmlformats.org/officeDocument/2006/relationships/image" Target="../media/image3745.png"/><Relationship Id="rId2636" Type="http://schemas.openxmlformats.org/officeDocument/2006/relationships/customXml" Target="../ink/ink3910.xml"/><Relationship Id="rId2843" Type="http://schemas.openxmlformats.org/officeDocument/2006/relationships/image" Target="../media/image3951.png"/><Relationship Id="rId84" Type="http://schemas.openxmlformats.org/officeDocument/2006/relationships/image" Target="../media/image2584.png"/><Relationship Id="rId608" Type="http://schemas.openxmlformats.org/officeDocument/2006/relationships/customXml" Target="../ink/ink2885.xml"/><Relationship Id="rId815" Type="http://schemas.openxmlformats.org/officeDocument/2006/relationships/image" Target="../media/image2947.png"/><Relationship Id="rId1238" Type="http://schemas.openxmlformats.org/officeDocument/2006/relationships/customXml" Target="../ink/ink3205.xml"/><Relationship Id="rId1445" Type="http://schemas.openxmlformats.org/officeDocument/2006/relationships/image" Target="../media/image3256.png"/><Relationship Id="rId1652" Type="http://schemas.openxmlformats.org/officeDocument/2006/relationships/image" Target="../media/image3358.png"/><Relationship Id="rId1305" Type="http://schemas.openxmlformats.org/officeDocument/2006/relationships/customXml" Target="../ink/ink3239.xml"/><Relationship Id="rId2703" Type="http://schemas.openxmlformats.org/officeDocument/2006/relationships/image" Target="../media/image3881.png"/><Relationship Id="rId2910" Type="http://schemas.openxmlformats.org/officeDocument/2006/relationships/customXml" Target="../ink/ink4047.xml"/><Relationship Id="rId1512" Type="http://schemas.openxmlformats.org/officeDocument/2006/relationships/image" Target="../media/image3289.png"/><Relationship Id="rId11" Type="http://schemas.openxmlformats.org/officeDocument/2006/relationships/image" Target="../media/image2548.png"/><Relationship Id="rId398" Type="http://schemas.openxmlformats.org/officeDocument/2006/relationships/image" Target="../media/image2741.png"/><Relationship Id="rId2079" Type="http://schemas.openxmlformats.org/officeDocument/2006/relationships/image" Target="../media/image3571.png"/><Relationship Id="rId3477" Type="http://schemas.openxmlformats.org/officeDocument/2006/relationships/image" Target="../media/image4268.png"/><Relationship Id="rId3684" Type="http://schemas.openxmlformats.org/officeDocument/2006/relationships/customXml" Target="../ink/ink4437.xml"/><Relationship Id="rId3891" Type="http://schemas.openxmlformats.org/officeDocument/2006/relationships/image" Target="../media/image4466.png"/><Relationship Id="rId4528" Type="http://schemas.openxmlformats.org/officeDocument/2006/relationships/customXml" Target="../ink/ink4869.xml"/><Relationship Id="rId2286" Type="http://schemas.openxmlformats.org/officeDocument/2006/relationships/customXml" Target="../ink/ink3733.xml"/><Relationship Id="rId2493" Type="http://schemas.openxmlformats.org/officeDocument/2006/relationships/customXml" Target="../ink/ink3838.xml"/><Relationship Id="rId3337" Type="http://schemas.openxmlformats.org/officeDocument/2006/relationships/image" Target="../media/image4198.png"/><Relationship Id="rId3544" Type="http://schemas.openxmlformats.org/officeDocument/2006/relationships/customXml" Target="../ink/ink4364.xml"/><Relationship Id="rId3751" Type="http://schemas.openxmlformats.org/officeDocument/2006/relationships/customXml" Target="../ink/ink4472.xml"/><Relationship Id="rId258" Type="http://schemas.openxmlformats.org/officeDocument/2006/relationships/image" Target="../media/image2671.png"/><Relationship Id="rId465" Type="http://schemas.openxmlformats.org/officeDocument/2006/relationships/customXml" Target="../ink/ink2812.xml"/><Relationship Id="rId672" Type="http://schemas.openxmlformats.org/officeDocument/2006/relationships/image" Target="../media/image2876.png"/><Relationship Id="rId1095" Type="http://schemas.openxmlformats.org/officeDocument/2006/relationships/image" Target="../media/image3085.png"/><Relationship Id="rId2146" Type="http://schemas.openxmlformats.org/officeDocument/2006/relationships/customXml" Target="../ink/ink3663.xml"/><Relationship Id="rId2353" Type="http://schemas.openxmlformats.org/officeDocument/2006/relationships/customXml" Target="../ink/ink3767.xml"/><Relationship Id="rId2560" Type="http://schemas.openxmlformats.org/officeDocument/2006/relationships/image" Target="../media/image3810.png"/><Relationship Id="rId3404" Type="http://schemas.openxmlformats.org/officeDocument/2006/relationships/customXml" Target="../ink/ink4294.xml"/><Relationship Id="rId3611" Type="http://schemas.openxmlformats.org/officeDocument/2006/relationships/customXml" Target="../ink/ink4400.xml"/><Relationship Id="rId118" Type="http://schemas.openxmlformats.org/officeDocument/2006/relationships/image" Target="../media/image2601.png"/><Relationship Id="rId325" Type="http://schemas.openxmlformats.org/officeDocument/2006/relationships/customXml" Target="../ink/ink2742.xml"/><Relationship Id="rId532" Type="http://schemas.openxmlformats.org/officeDocument/2006/relationships/image" Target="../media/image2807.png"/><Relationship Id="rId1162" Type="http://schemas.openxmlformats.org/officeDocument/2006/relationships/customXml" Target="../ink/ink3166.xml"/><Relationship Id="rId2006" Type="http://schemas.openxmlformats.org/officeDocument/2006/relationships/customXml" Target="../ink/ink3593.xml"/><Relationship Id="rId2213" Type="http://schemas.openxmlformats.org/officeDocument/2006/relationships/image" Target="../media/image3638.png"/><Relationship Id="rId2420" Type="http://schemas.openxmlformats.org/officeDocument/2006/relationships/customXml" Target="../ink/ink3801.xml"/><Relationship Id="rId1022" Type="http://schemas.openxmlformats.org/officeDocument/2006/relationships/customXml" Target="../ink/ink3094.xml"/><Relationship Id="rId4178" Type="http://schemas.openxmlformats.org/officeDocument/2006/relationships/image" Target="../media/image4608.png"/><Relationship Id="rId4385" Type="http://schemas.openxmlformats.org/officeDocument/2006/relationships/image" Target="../media/image4710.png"/><Relationship Id="rId4592" Type="http://schemas.openxmlformats.org/officeDocument/2006/relationships/customXml" Target="../ink/ink4901.xml"/><Relationship Id="rId1979" Type="http://schemas.openxmlformats.org/officeDocument/2006/relationships/image" Target="../media/image3521.png"/><Relationship Id="rId3194" Type="http://schemas.openxmlformats.org/officeDocument/2006/relationships/customXml" Target="../ink/ink4189.xml"/><Relationship Id="rId4038" Type="http://schemas.openxmlformats.org/officeDocument/2006/relationships/image" Target="../media/image4539.png"/><Relationship Id="rId4245" Type="http://schemas.openxmlformats.org/officeDocument/2006/relationships/image" Target="../media/image4641.png"/><Relationship Id="rId1839" Type="http://schemas.openxmlformats.org/officeDocument/2006/relationships/image" Target="../media/image3451.png"/><Relationship Id="rId3054" Type="http://schemas.openxmlformats.org/officeDocument/2006/relationships/customXml" Target="../ink/ink4119.xml"/><Relationship Id="rId4452" Type="http://schemas.openxmlformats.org/officeDocument/2006/relationships/customXml" Target="../ink/ink4830.xml"/><Relationship Id="rId182" Type="http://schemas.openxmlformats.org/officeDocument/2006/relationships/image" Target="../media/image2633.png"/><Relationship Id="rId1906" Type="http://schemas.openxmlformats.org/officeDocument/2006/relationships/customXml" Target="../ink/ink3543.xml"/><Relationship Id="rId3261" Type="http://schemas.openxmlformats.org/officeDocument/2006/relationships/image" Target="../media/image4160.png"/><Relationship Id="rId4105" Type="http://schemas.openxmlformats.org/officeDocument/2006/relationships/customXml" Target="../ink/ink4654.xml"/><Relationship Id="rId4312" Type="http://schemas.openxmlformats.org/officeDocument/2006/relationships/customXml" Target="../ink/ink4760.xml"/><Relationship Id="rId2070" Type="http://schemas.openxmlformats.org/officeDocument/2006/relationships/customXml" Target="../ink/ink3625.xml"/><Relationship Id="rId3121" Type="http://schemas.openxmlformats.org/officeDocument/2006/relationships/image" Target="../media/image4090.png"/><Relationship Id="rId999" Type="http://schemas.openxmlformats.org/officeDocument/2006/relationships/image" Target="../media/image3038.png"/><Relationship Id="rId2887" Type="http://schemas.openxmlformats.org/officeDocument/2006/relationships/image" Target="../media/image3973.png"/><Relationship Id="rId859" Type="http://schemas.openxmlformats.org/officeDocument/2006/relationships/image" Target="../media/image2969.png"/><Relationship Id="rId1489" Type="http://schemas.openxmlformats.org/officeDocument/2006/relationships/customXml" Target="../ink/ink3333.xml"/><Relationship Id="rId1696" Type="http://schemas.openxmlformats.org/officeDocument/2006/relationships/image" Target="../media/image3380.png"/><Relationship Id="rId3938" Type="http://schemas.openxmlformats.org/officeDocument/2006/relationships/customXml" Target="../ink/ink4570.xml"/><Relationship Id="rId1349" Type="http://schemas.openxmlformats.org/officeDocument/2006/relationships/customXml" Target="../ink/ink3262.xml"/><Relationship Id="rId2747" Type="http://schemas.openxmlformats.org/officeDocument/2006/relationships/image" Target="../media/image3903.png"/><Relationship Id="rId2954" Type="http://schemas.openxmlformats.org/officeDocument/2006/relationships/customXml" Target="../ink/ink4069.xml"/><Relationship Id="rId719" Type="http://schemas.openxmlformats.org/officeDocument/2006/relationships/customXml" Target="../ink/ink2941.xml"/><Relationship Id="rId926" Type="http://schemas.openxmlformats.org/officeDocument/2006/relationships/image" Target="../media/image3002.png"/><Relationship Id="rId1556" Type="http://schemas.openxmlformats.org/officeDocument/2006/relationships/customXml" Target="../ink/ink3367.xml"/><Relationship Id="rId1763" Type="http://schemas.openxmlformats.org/officeDocument/2006/relationships/image" Target="../media/image3413.png"/><Relationship Id="rId1970" Type="http://schemas.openxmlformats.org/officeDocument/2006/relationships/customXml" Target="../ink/ink3575.xml"/><Relationship Id="rId2607" Type="http://schemas.openxmlformats.org/officeDocument/2006/relationships/image" Target="../media/image3833.png"/><Relationship Id="rId2814" Type="http://schemas.openxmlformats.org/officeDocument/2006/relationships/customXml" Target="../ink/ink3999.xml"/><Relationship Id="rId55" Type="http://schemas.openxmlformats.org/officeDocument/2006/relationships/customXml" Target="../ink/ink2607.xml"/><Relationship Id="rId1209" Type="http://schemas.openxmlformats.org/officeDocument/2006/relationships/image" Target="../media/image3141.png"/><Relationship Id="rId1416" Type="http://schemas.openxmlformats.org/officeDocument/2006/relationships/customXml" Target="../ink/ink3296.xml"/><Relationship Id="rId1623" Type="http://schemas.openxmlformats.org/officeDocument/2006/relationships/customXml" Target="../ink/ink3401.xml"/><Relationship Id="rId1830" Type="http://schemas.openxmlformats.org/officeDocument/2006/relationships/customXml" Target="../ink/ink3505.xml"/><Relationship Id="rId3588" Type="http://schemas.openxmlformats.org/officeDocument/2006/relationships/customXml" Target="../ink/ink4387.xml"/><Relationship Id="rId3795" Type="http://schemas.openxmlformats.org/officeDocument/2006/relationships/customXml" Target="../ink/ink4496.xml"/><Relationship Id="rId2397" Type="http://schemas.openxmlformats.org/officeDocument/2006/relationships/image" Target="../media/image3729.png"/><Relationship Id="rId3448" Type="http://schemas.openxmlformats.org/officeDocument/2006/relationships/customXml" Target="../ink/ink4316.xml"/><Relationship Id="rId3655" Type="http://schemas.openxmlformats.org/officeDocument/2006/relationships/image" Target="../media/image4354.png"/><Relationship Id="rId3862" Type="http://schemas.openxmlformats.org/officeDocument/2006/relationships/customXml" Target="../ink/ink4531.xml"/><Relationship Id="rId369" Type="http://schemas.openxmlformats.org/officeDocument/2006/relationships/customXml" Target="../ink/ink2764.xml"/><Relationship Id="rId576" Type="http://schemas.openxmlformats.org/officeDocument/2006/relationships/customXml" Target="../ink/ink2869.xml"/><Relationship Id="rId783" Type="http://schemas.openxmlformats.org/officeDocument/2006/relationships/image" Target="../media/image2931.png"/><Relationship Id="rId990" Type="http://schemas.openxmlformats.org/officeDocument/2006/relationships/customXml" Target="../ink/ink3078.xml"/><Relationship Id="rId2257" Type="http://schemas.openxmlformats.org/officeDocument/2006/relationships/image" Target="../media/image3660.png"/><Relationship Id="rId2464" Type="http://schemas.openxmlformats.org/officeDocument/2006/relationships/customXml" Target="../ink/ink3823.xml"/><Relationship Id="rId2671" Type="http://schemas.openxmlformats.org/officeDocument/2006/relationships/image" Target="../media/image3865.png"/><Relationship Id="rId3308" Type="http://schemas.openxmlformats.org/officeDocument/2006/relationships/customXml" Target="../ink/ink4246.xml"/><Relationship Id="rId3515" Type="http://schemas.openxmlformats.org/officeDocument/2006/relationships/image" Target="../media/image4287.png"/><Relationship Id="rId229" Type="http://schemas.openxmlformats.org/officeDocument/2006/relationships/customXml" Target="../ink/ink2694.xml"/><Relationship Id="rId436" Type="http://schemas.openxmlformats.org/officeDocument/2006/relationships/image" Target="../media/image2760.png"/><Relationship Id="rId643" Type="http://schemas.openxmlformats.org/officeDocument/2006/relationships/customXml" Target="../ink/ink2903.xml"/><Relationship Id="rId1066" Type="http://schemas.openxmlformats.org/officeDocument/2006/relationships/image" Target="../media/image3071.png"/><Relationship Id="rId1273" Type="http://schemas.openxmlformats.org/officeDocument/2006/relationships/image" Target="../media/image3172.png"/><Relationship Id="rId1480" Type="http://schemas.openxmlformats.org/officeDocument/2006/relationships/image" Target="../media/image3273.png"/><Relationship Id="rId2117" Type="http://schemas.openxmlformats.org/officeDocument/2006/relationships/image" Target="../media/image3590.png"/><Relationship Id="rId2324" Type="http://schemas.openxmlformats.org/officeDocument/2006/relationships/image" Target="../media/image3693.png"/><Relationship Id="rId3722" Type="http://schemas.openxmlformats.org/officeDocument/2006/relationships/customXml" Target="../ink/ink4457.xml"/><Relationship Id="rId850" Type="http://schemas.openxmlformats.org/officeDocument/2006/relationships/customXml" Target="../ink/ink3007.xml"/><Relationship Id="rId1133" Type="http://schemas.openxmlformats.org/officeDocument/2006/relationships/image" Target="../media/image3104.png"/><Relationship Id="rId2531" Type="http://schemas.openxmlformats.org/officeDocument/2006/relationships/customXml" Target="../ink/ink3857.xml"/><Relationship Id="rId4289" Type="http://schemas.openxmlformats.org/officeDocument/2006/relationships/image" Target="../media/image4662.png"/><Relationship Id="rId503" Type="http://schemas.openxmlformats.org/officeDocument/2006/relationships/customXml" Target="../ink/ink2832.xml"/><Relationship Id="rId710" Type="http://schemas.openxmlformats.org/officeDocument/2006/relationships/image" Target="../media/image2895.png"/><Relationship Id="rId1340" Type="http://schemas.openxmlformats.org/officeDocument/2006/relationships/customXml" Target="../ink/ink3257.xml"/><Relationship Id="rId3098" Type="http://schemas.openxmlformats.org/officeDocument/2006/relationships/customXml" Target="../ink/ink4141.xml"/><Relationship Id="rId4496" Type="http://schemas.openxmlformats.org/officeDocument/2006/relationships/image" Target="../media/image4765.png"/><Relationship Id="rId1200" Type="http://schemas.openxmlformats.org/officeDocument/2006/relationships/customXml" Target="../ink/ink3185.xml"/><Relationship Id="rId4149" Type="http://schemas.openxmlformats.org/officeDocument/2006/relationships/image" Target="../media/image4594.png"/><Relationship Id="rId4356" Type="http://schemas.openxmlformats.org/officeDocument/2006/relationships/customXml" Target="../ink/ink4782.xml"/><Relationship Id="rId4563" Type="http://schemas.openxmlformats.org/officeDocument/2006/relationships/image" Target="../media/image4798.png"/><Relationship Id="rId3165" Type="http://schemas.openxmlformats.org/officeDocument/2006/relationships/image" Target="../media/image4112.png"/><Relationship Id="rId3372" Type="http://schemas.openxmlformats.org/officeDocument/2006/relationships/customXml" Target="../ink/ink4278.xml"/><Relationship Id="rId4009" Type="http://schemas.openxmlformats.org/officeDocument/2006/relationships/image" Target="../media/image4525.png"/><Relationship Id="rId4216" Type="http://schemas.openxmlformats.org/officeDocument/2006/relationships/customXml" Target="../ink/ink4711.xml"/><Relationship Id="rId4423" Type="http://schemas.openxmlformats.org/officeDocument/2006/relationships/image" Target="../media/image4729.png"/><Relationship Id="rId293" Type="http://schemas.openxmlformats.org/officeDocument/2006/relationships/customXml" Target="../ink/ink2726.xml"/><Relationship Id="rId2181" Type="http://schemas.openxmlformats.org/officeDocument/2006/relationships/image" Target="../media/image3622.png"/><Relationship Id="rId3025" Type="http://schemas.openxmlformats.org/officeDocument/2006/relationships/image" Target="../media/image4042.png"/><Relationship Id="rId3232" Type="http://schemas.openxmlformats.org/officeDocument/2006/relationships/customXml" Target="../ink/ink4208.xml"/><Relationship Id="rId153" Type="http://schemas.openxmlformats.org/officeDocument/2006/relationships/customXml" Target="../ink/ink2656.xml"/><Relationship Id="rId360" Type="http://schemas.openxmlformats.org/officeDocument/2006/relationships/image" Target="../media/image2722.png"/><Relationship Id="rId2041" Type="http://schemas.openxmlformats.org/officeDocument/2006/relationships/image" Target="../media/image3552.png"/><Relationship Id="rId220" Type="http://schemas.openxmlformats.org/officeDocument/2006/relationships/image" Target="../media/image2652.png"/><Relationship Id="rId2998" Type="http://schemas.openxmlformats.org/officeDocument/2006/relationships/customXml" Target="../ink/ink4091.xml"/><Relationship Id="rId2858" Type="http://schemas.openxmlformats.org/officeDocument/2006/relationships/customXml" Target="../ink/ink4021.xml"/><Relationship Id="rId3909" Type="http://schemas.openxmlformats.org/officeDocument/2006/relationships/image" Target="../media/image4475.png"/><Relationship Id="rId4073" Type="http://schemas.openxmlformats.org/officeDocument/2006/relationships/customXml" Target="../ink/ink4638.xml"/><Relationship Id="rId99" Type="http://schemas.openxmlformats.org/officeDocument/2006/relationships/customXml" Target="../ink/ink2629.xml"/><Relationship Id="rId1667" Type="http://schemas.openxmlformats.org/officeDocument/2006/relationships/customXml" Target="../ink/ink3423.xml"/><Relationship Id="rId1874" Type="http://schemas.openxmlformats.org/officeDocument/2006/relationships/customXml" Target="../ink/ink3527.xml"/><Relationship Id="rId2718" Type="http://schemas.openxmlformats.org/officeDocument/2006/relationships/customXml" Target="../ink/ink3951.xml"/><Relationship Id="rId2925" Type="http://schemas.openxmlformats.org/officeDocument/2006/relationships/image" Target="../media/image3992.png"/><Relationship Id="rId4280" Type="http://schemas.openxmlformats.org/officeDocument/2006/relationships/image" Target="../media/image4658.png"/><Relationship Id="rId1527" Type="http://schemas.openxmlformats.org/officeDocument/2006/relationships/customXml" Target="../ink/ink3352.xml"/><Relationship Id="rId1734" Type="http://schemas.openxmlformats.org/officeDocument/2006/relationships/customXml" Target="../ink/ink3457.xml"/><Relationship Id="rId1941" Type="http://schemas.openxmlformats.org/officeDocument/2006/relationships/image" Target="../media/image3502.png"/><Relationship Id="rId4140" Type="http://schemas.openxmlformats.org/officeDocument/2006/relationships/image" Target="../media/image4590.png"/><Relationship Id="rId26" Type="http://schemas.openxmlformats.org/officeDocument/2006/relationships/customXml" Target="../ink/ink2592.xml"/><Relationship Id="rId3699" Type="http://schemas.openxmlformats.org/officeDocument/2006/relationships/image" Target="../media/image4376.png"/><Relationship Id="rId4000" Type="http://schemas.openxmlformats.org/officeDocument/2006/relationships/customXml" Target="../ink/ink4601.xml"/><Relationship Id="rId1801" Type="http://schemas.openxmlformats.org/officeDocument/2006/relationships/image" Target="../media/image3432.png"/><Relationship Id="rId3559" Type="http://schemas.openxmlformats.org/officeDocument/2006/relationships/image" Target="../media/image4309.png"/><Relationship Id="rId687" Type="http://schemas.openxmlformats.org/officeDocument/2006/relationships/customXml" Target="../ink/ink2925.xml"/><Relationship Id="rId2368" Type="http://schemas.openxmlformats.org/officeDocument/2006/relationships/customXml" Target="../ink/ink3775.xml"/><Relationship Id="rId3766" Type="http://schemas.openxmlformats.org/officeDocument/2006/relationships/customXml" Target="../ink/ink4481.xml"/><Relationship Id="rId3973" Type="http://schemas.openxmlformats.org/officeDocument/2006/relationships/image" Target="../media/image4507.png"/><Relationship Id="rId894" Type="http://schemas.openxmlformats.org/officeDocument/2006/relationships/image" Target="../media/image2986.png"/><Relationship Id="rId1177" Type="http://schemas.openxmlformats.org/officeDocument/2006/relationships/image" Target="../media/image3125.png"/><Relationship Id="rId2575" Type="http://schemas.openxmlformats.org/officeDocument/2006/relationships/customXml" Target="../ink/ink3879.xml"/><Relationship Id="rId2782" Type="http://schemas.openxmlformats.org/officeDocument/2006/relationships/customXml" Target="../ink/ink3983.xml"/><Relationship Id="rId3419" Type="http://schemas.openxmlformats.org/officeDocument/2006/relationships/image" Target="../media/image4239.png"/><Relationship Id="rId3626" Type="http://schemas.openxmlformats.org/officeDocument/2006/relationships/customXml" Target="../ink/ink4408.xml"/><Relationship Id="rId3833" Type="http://schemas.openxmlformats.org/officeDocument/2006/relationships/customXml" Target="../ink/ink4515.xml"/><Relationship Id="rId547" Type="http://schemas.openxmlformats.org/officeDocument/2006/relationships/customXml" Target="../ink/ink2854.xml"/><Relationship Id="rId754" Type="http://schemas.openxmlformats.org/officeDocument/2006/relationships/image" Target="../media/image2917.png"/><Relationship Id="rId961" Type="http://schemas.openxmlformats.org/officeDocument/2006/relationships/customXml" Target="../ink/ink3063.xml"/><Relationship Id="rId1384" Type="http://schemas.openxmlformats.org/officeDocument/2006/relationships/customXml" Target="../ink/ink3280.xml"/><Relationship Id="rId1591" Type="http://schemas.openxmlformats.org/officeDocument/2006/relationships/image" Target="../media/image3328.png"/><Relationship Id="rId2228" Type="http://schemas.openxmlformats.org/officeDocument/2006/relationships/customXml" Target="../ink/ink3704.xml"/><Relationship Id="rId2435" Type="http://schemas.openxmlformats.org/officeDocument/2006/relationships/image" Target="../media/image3748.png"/><Relationship Id="rId2642" Type="http://schemas.openxmlformats.org/officeDocument/2006/relationships/customXml" Target="../ink/ink3913.xml"/><Relationship Id="rId3900" Type="http://schemas.openxmlformats.org/officeDocument/2006/relationships/customXml" Target="../ink/ink4551.xml"/><Relationship Id="rId90" Type="http://schemas.openxmlformats.org/officeDocument/2006/relationships/image" Target="../media/image2587.png"/><Relationship Id="rId407" Type="http://schemas.openxmlformats.org/officeDocument/2006/relationships/customXml" Target="../ink/ink2783.xml"/><Relationship Id="rId614" Type="http://schemas.openxmlformats.org/officeDocument/2006/relationships/image" Target="../media/image2847.png"/><Relationship Id="rId821" Type="http://schemas.openxmlformats.org/officeDocument/2006/relationships/image" Target="../media/image2950.png"/><Relationship Id="rId1037" Type="http://schemas.openxmlformats.org/officeDocument/2006/relationships/customXml" Target="../ink/ink3102.xml"/><Relationship Id="rId1244" Type="http://schemas.openxmlformats.org/officeDocument/2006/relationships/customXml" Target="../ink/ink3208.xml"/><Relationship Id="rId1451" Type="http://schemas.openxmlformats.org/officeDocument/2006/relationships/image" Target="../media/image3259.png"/><Relationship Id="rId2502" Type="http://schemas.openxmlformats.org/officeDocument/2006/relationships/image" Target="../media/image3781.png"/><Relationship Id="rId1104" Type="http://schemas.openxmlformats.org/officeDocument/2006/relationships/customXml" Target="../ink/ink3136.xml"/><Relationship Id="rId1311" Type="http://schemas.openxmlformats.org/officeDocument/2006/relationships/customXml" Target="../ink/ink3242.xml"/><Relationship Id="rId4467" Type="http://schemas.openxmlformats.org/officeDocument/2006/relationships/image" Target="../media/image4751.png"/><Relationship Id="rId3069" Type="http://schemas.openxmlformats.org/officeDocument/2006/relationships/image" Target="../media/image4064.png"/><Relationship Id="rId3276" Type="http://schemas.openxmlformats.org/officeDocument/2006/relationships/customXml" Target="../ink/ink4230.xml"/><Relationship Id="rId3483" Type="http://schemas.openxmlformats.org/officeDocument/2006/relationships/image" Target="../media/image4271.png"/><Relationship Id="rId3690" Type="http://schemas.openxmlformats.org/officeDocument/2006/relationships/customXml" Target="../ink/ink4440.xml"/><Relationship Id="rId4327" Type="http://schemas.openxmlformats.org/officeDocument/2006/relationships/image" Target="../media/image4681.png"/><Relationship Id="rId4534" Type="http://schemas.openxmlformats.org/officeDocument/2006/relationships/customXml" Target="../ink/ink4872.xml"/><Relationship Id="rId197" Type="http://schemas.openxmlformats.org/officeDocument/2006/relationships/customXml" Target="../ink/ink2678.xml"/><Relationship Id="rId2085" Type="http://schemas.openxmlformats.org/officeDocument/2006/relationships/image" Target="../media/image3574.png"/><Relationship Id="rId2292" Type="http://schemas.openxmlformats.org/officeDocument/2006/relationships/customXml" Target="../ink/ink3736.xml"/><Relationship Id="rId3136" Type="http://schemas.openxmlformats.org/officeDocument/2006/relationships/customXml" Target="../ink/ink4160.xml"/><Relationship Id="rId3343" Type="http://schemas.openxmlformats.org/officeDocument/2006/relationships/image" Target="../media/image4201.png"/><Relationship Id="rId264" Type="http://schemas.openxmlformats.org/officeDocument/2006/relationships/image" Target="../media/image2674.png"/><Relationship Id="rId471" Type="http://schemas.openxmlformats.org/officeDocument/2006/relationships/customXml" Target="../ink/ink2816.xml"/><Relationship Id="rId2152" Type="http://schemas.openxmlformats.org/officeDocument/2006/relationships/customXml" Target="../ink/ink3666.xml"/><Relationship Id="rId3550" Type="http://schemas.openxmlformats.org/officeDocument/2006/relationships/customXml" Target="../ink/ink4367.xml"/><Relationship Id="rId4601" Type="http://schemas.openxmlformats.org/officeDocument/2006/relationships/image" Target="../media/image4817.png"/><Relationship Id="rId124" Type="http://schemas.openxmlformats.org/officeDocument/2006/relationships/image" Target="../media/image2604.png"/><Relationship Id="rId3203" Type="http://schemas.openxmlformats.org/officeDocument/2006/relationships/image" Target="../media/image4131.png"/><Relationship Id="rId3410" Type="http://schemas.openxmlformats.org/officeDocument/2006/relationships/customXml" Target="../ink/ink4297.xml"/><Relationship Id="rId331" Type="http://schemas.openxmlformats.org/officeDocument/2006/relationships/customXml" Target="../ink/ink2745.xml"/><Relationship Id="rId2012" Type="http://schemas.openxmlformats.org/officeDocument/2006/relationships/customXml" Target="../ink/ink3596.xml"/><Relationship Id="rId2969" Type="http://schemas.openxmlformats.org/officeDocument/2006/relationships/image" Target="../media/image4014.png"/><Relationship Id="rId1778" Type="http://schemas.openxmlformats.org/officeDocument/2006/relationships/customXml" Target="../ink/ink3479.xml"/><Relationship Id="rId1985" Type="http://schemas.openxmlformats.org/officeDocument/2006/relationships/image" Target="../media/image3524.png"/><Relationship Id="rId2829" Type="http://schemas.openxmlformats.org/officeDocument/2006/relationships/image" Target="../media/image3944.png"/><Relationship Id="rId4184" Type="http://schemas.openxmlformats.org/officeDocument/2006/relationships/image" Target="../media/image4611.png"/><Relationship Id="rId4391" Type="http://schemas.openxmlformats.org/officeDocument/2006/relationships/image" Target="../media/image4713.png"/><Relationship Id="rId1638" Type="http://schemas.openxmlformats.org/officeDocument/2006/relationships/image" Target="../media/image3351.png"/><Relationship Id="rId4044" Type="http://schemas.openxmlformats.org/officeDocument/2006/relationships/image" Target="../media/image4542.png"/><Relationship Id="rId4251" Type="http://schemas.openxmlformats.org/officeDocument/2006/relationships/image" Target="../media/image4644.png"/><Relationship Id="rId1845" Type="http://schemas.openxmlformats.org/officeDocument/2006/relationships/image" Target="../media/image3454.png"/><Relationship Id="rId3060" Type="http://schemas.openxmlformats.org/officeDocument/2006/relationships/customXml" Target="../ink/ink4122.xml"/><Relationship Id="rId4111" Type="http://schemas.openxmlformats.org/officeDocument/2006/relationships/customXml" Target="../ink/ink4657.xml"/><Relationship Id="rId1705" Type="http://schemas.openxmlformats.org/officeDocument/2006/relationships/customXml" Target="../ink/ink3442.xml"/><Relationship Id="rId1912" Type="http://schemas.openxmlformats.org/officeDocument/2006/relationships/customXml" Target="../ink/ink3546.xml"/><Relationship Id="rId3877" Type="http://schemas.openxmlformats.org/officeDocument/2006/relationships/image" Target="../media/image4460.png"/><Relationship Id="rId798" Type="http://schemas.openxmlformats.org/officeDocument/2006/relationships/customXml" Target="../ink/ink2981.xml"/><Relationship Id="rId2479" Type="http://schemas.openxmlformats.org/officeDocument/2006/relationships/customXml" Target="../ink/ink3831.xml"/><Relationship Id="rId2686" Type="http://schemas.openxmlformats.org/officeDocument/2006/relationships/customXml" Target="../ink/ink3935.xml"/><Relationship Id="rId2893" Type="http://schemas.openxmlformats.org/officeDocument/2006/relationships/image" Target="../media/image3976.png"/><Relationship Id="rId3737" Type="http://schemas.openxmlformats.org/officeDocument/2006/relationships/image" Target="../media/image4394.png"/><Relationship Id="rId3944" Type="http://schemas.openxmlformats.org/officeDocument/2006/relationships/customXml" Target="../ink/ink4573.xml"/><Relationship Id="rId658" Type="http://schemas.openxmlformats.org/officeDocument/2006/relationships/image" Target="../media/image2869.png"/><Relationship Id="rId865" Type="http://schemas.openxmlformats.org/officeDocument/2006/relationships/image" Target="../media/image2972.png"/><Relationship Id="rId1288" Type="http://schemas.openxmlformats.org/officeDocument/2006/relationships/customXml" Target="../ink/ink3230.xml"/><Relationship Id="rId1495" Type="http://schemas.openxmlformats.org/officeDocument/2006/relationships/customXml" Target="../ink/ink3336.xml"/><Relationship Id="rId2339" Type="http://schemas.openxmlformats.org/officeDocument/2006/relationships/customXml" Target="../ink/ink3760.xml"/><Relationship Id="rId2546" Type="http://schemas.openxmlformats.org/officeDocument/2006/relationships/image" Target="../media/image3803.png"/><Relationship Id="rId2753" Type="http://schemas.openxmlformats.org/officeDocument/2006/relationships/image" Target="../media/image3906.png"/><Relationship Id="rId2960" Type="http://schemas.openxmlformats.org/officeDocument/2006/relationships/customXml" Target="../ink/ink4072.xml"/><Relationship Id="rId3804" Type="http://schemas.openxmlformats.org/officeDocument/2006/relationships/image" Target="../media/image4425.png"/><Relationship Id="rId518" Type="http://schemas.openxmlformats.org/officeDocument/2006/relationships/image" Target="../media/image2800.png"/><Relationship Id="rId725" Type="http://schemas.openxmlformats.org/officeDocument/2006/relationships/customXml" Target="../ink/ink2944.xml"/><Relationship Id="rId932" Type="http://schemas.openxmlformats.org/officeDocument/2006/relationships/image" Target="../media/image3005.png"/><Relationship Id="rId1148" Type="http://schemas.openxmlformats.org/officeDocument/2006/relationships/customXml" Target="../ink/ink3158.xml"/><Relationship Id="rId1355" Type="http://schemas.openxmlformats.org/officeDocument/2006/relationships/customXml" Target="../ink/ink3265.xml"/><Relationship Id="rId1562" Type="http://schemas.openxmlformats.org/officeDocument/2006/relationships/customXml" Target="../ink/ink3370.xml"/><Relationship Id="rId2406" Type="http://schemas.openxmlformats.org/officeDocument/2006/relationships/customXml" Target="../ink/ink3794.xml"/><Relationship Id="rId2613" Type="http://schemas.openxmlformats.org/officeDocument/2006/relationships/image" Target="../media/image3836.png"/><Relationship Id="rId1008" Type="http://schemas.openxmlformats.org/officeDocument/2006/relationships/customXml" Target="../ink/ink3087.xml"/><Relationship Id="rId1215" Type="http://schemas.openxmlformats.org/officeDocument/2006/relationships/customXml" Target="../ink/ink3193.xml"/><Relationship Id="rId1422" Type="http://schemas.openxmlformats.org/officeDocument/2006/relationships/customXml" Target="../ink/ink3299.xml"/><Relationship Id="rId2820" Type="http://schemas.openxmlformats.org/officeDocument/2006/relationships/customXml" Target="../ink/ink4002.xml"/><Relationship Id="rId4578" Type="http://schemas.openxmlformats.org/officeDocument/2006/relationships/customXml" Target="../ink/ink4894.xml"/><Relationship Id="rId61" Type="http://schemas.openxmlformats.org/officeDocument/2006/relationships/customXml" Target="../ink/ink2610.xml"/><Relationship Id="rId3387" Type="http://schemas.openxmlformats.org/officeDocument/2006/relationships/image" Target="../media/image4223.png"/><Relationship Id="rId2196" Type="http://schemas.openxmlformats.org/officeDocument/2006/relationships/customXml" Target="../ink/ink3688.xml"/><Relationship Id="rId3594" Type="http://schemas.openxmlformats.org/officeDocument/2006/relationships/image" Target="../media/image4325.png"/><Relationship Id="rId4438" Type="http://schemas.openxmlformats.org/officeDocument/2006/relationships/customXml" Target="../ink/ink4823.xml"/><Relationship Id="rId168" Type="http://schemas.openxmlformats.org/officeDocument/2006/relationships/image" Target="../media/image2626.png"/><Relationship Id="rId3247" Type="http://schemas.openxmlformats.org/officeDocument/2006/relationships/image" Target="../media/image4153.png"/><Relationship Id="rId3454" Type="http://schemas.openxmlformats.org/officeDocument/2006/relationships/customXml" Target="../ink/ink4319.xml"/><Relationship Id="rId3661" Type="http://schemas.openxmlformats.org/officeDocument/2006/relationships/image" Target="../media/image4357.png"/><Relationship Id="rId4505" Type="http://schemas.openxmlformats.org/officeDocument/2006/relationships/customXml" Target="../ink/ink4857.xml"/><Relationship Id="rId375" Type="http://schemas.openxmlformats.org/officeDocument/2006/relationships/customXml" Target="../ink/ink2767.xml"/><Relationship Id="rId582" Type="http://schemas.openxmlformats.org/officeDocument/2006/relationships/customXml" Target="../ink/ink2872.xml"/><Relationship Id="rId2056" Type="http://schemas.openxmlformats.org/officeDocument/2006/relationships/customXml" Target="../ink/ink3618.xml"/><Relationship Id="rId2263" Type="http://schemas.openxmlformats.org/officeDocument/2006/relationships/image" Target="../media/image3663.png"/><Relationship Id="rId2470" Type="http://schemas.openxmlformats.org/officeDocument/2006/relationships/customXml" Target="../ink/ink3826.xml"/><Relationship Id="rId3107" Type="http://schemas.openxmlformats.org/officeDocument/2006/relationships/image" Target="../media/image4083.png"/><Relationship Id="rId3314" Type="http://schemas.openxmlformats.org/officeDocument/2006/relationships/customXml" Target="../ink/ink4249.xml"/><Relationship Id="rId3521" Type="http://schemas.openxmlformats.org/officeDocument/2006/relationships/image" Target="../media/image4290.png"/><Relationship Id="rId235" Type="http://schemas.openxmlformats.org/officeDocument/2006/relationships/customXml" Target="../ink/ink2697.xml"/><Relationship Id="rId442" Type="http://schemas.openxmlformats.org/officeDocument/2006/relationships/image" Target="../media/image2763.png"/><Relationship Id="rId1072" Type="http://schemas.openxmlformats.org/officeDocument/2006/relationships/customXml" Target="../ink/ink3120.xml"/><Relationship Id="rId2123" Type="http://schemas.openxmlformats.org/officeDocument/2006/relationships/image" Target="../media/image3593.png"/><Relationship Id="rId2330" Type="http://schemas.openxmlformats.org/officeDocument/2006/relationships/image" Target="../media/image3696.png"/><Relationship Id="rId302" Type="http://schemas.openxmlformats.org/officeDocument/2006/relationships/image" Target="../media/image2693.png"/><Relationship Id="rId4088" Type="http://schemas.openxmlformats.org/officeDocument/2006/relationships/image" Target="../media/image4564.png"/><Relationship Id="rId4295" Type="http://schemas.openxmlformats.org/officeDocument/2006/relationships/image" Target="../media/image4665.png"/><Relationship Id="rId1889" Type="http://schemas.openxmlformats.org/officeDocument/2006/relationships/image" Target="../media/image3476.png"/><Relationship Id="rId4155" Type="http://schemas.openxmlformats.org/officeDocument/2006/relationships/image" Target="../media/image4597.png"/><Relationship Id="rId4362" Type="http://schemas.openxmlformats.org/officeDocument/2006/relationships/customXml" Target="../ink/ink4785.xml"/><Relationship Id="rId1749" Type="http://schemas.openxmlformats.org/officeDocument/2006/relationships/image" Target="../media/image3406.png"/><Relationship Id="rId1956" Type="http://schemas.openxmlformats.org/officeDocument/2006/relationships/customXml" Target="../ink/ink3568.xml"/><Relationship Id="rId3171" Type="http://schemas.openxmlformats.org/officeDocument/2006/relationships/image" Target="../media/image4115.png"/><Relationship Id="rId4015" Type="http://schemas.openxmlformats.org/officeDocument/2006/relationships/image" Target="../media/image4528.png"/><Relationship Id="rId1609" Type="http://schemas.openxmlformats.org/officeDocument/2006/relationships/image" Target="../media/image3337.png"/><Relationship Id="rId1816" Type="http://schemas.openxmlformats.org/officeDocument/2006/relationships/customXml" Target="../ink/ink3498.xml"/><Relationship Id="rId4222" Type="http://schemas.openxmlformats.org/officeDocument/2006/relationships/customXml" Target="../ink/ink4714.xml"/><Relationship Id="rId3031" Type="http://schemas.openxmlformats.org/officeDocument/2006/relationships/image" Target="../media/image4045.png"/><Relationship Id="rId3988" Type="http://schemas.openxmlformats.org/officeDocument/2006/relationships/customXml" Target="../ink/ink4595.xml"/><Relationship Id="rId2797" Type="http://schemas.openxmlformats.org/officeDocument/2006/relationships/image" Target="../media/image3928.png"/><Relationship Id="rId3848" Type="http://schemas.openxmlformats.org/officeDocument/2006/relationships/customXml" Target="../ink/ink4523.xml"/><Relationship Id="rId769" Type="http://schemas.openxmlformats.org/officeDocument/2006/relationships/customXml" Target="../ink/ink2966.xml"/><Relationship Id="rId976" Type="http://schemas.openxmlformats.org/officeDocument/2006/relationships/customXml" Target="../ink/ink3071.xml"/><Relationship Id="rId1399" Type="http://schemas.openxmlformats.org/officeDocument/2006/relationships/image" Target="../media/image3233.png"/><Relationship Id="rId2657" Type="http://schemas.openxmlformats.org/officeDocument/2006/relationships/image" Target="../media/image3858.png"/><Relationship Id="rId629" Type="http://schemas.openxmlformats.org/officeDocument/2006/relationships/customXml" Target="../ink/ink2896.xml"/><Relationship Id="rId1259" Type="http://schemas.openxmlformats.org/officeDocument/2006/relationships/image" Target="../media/image3165.png"/><Relationship Id="rId1466" Type="http://schemas.openxmlformats.org/officeDocument/2006/relationships/customXml" Target="../ink/ink3321.xml"/><Relationship Id="rId2864" Type="http://schemas.openxmlformats.org/officeDocument/2006/relationships/customXml" Target="../ink/ink4024.xml"/><Relationship Id="rId3708" Type="http://schemas.openxmlformats.org/officeDocument/2006/relationships/image" Target="../media/image4380.png"/><Relationship Id="rId3915" Type="http://schemas.openxmlformats.org/officeDocument/2006/relationships/image" Target="../media/image4478.png"/><Relationship Id="rId836" Type="http://schemas.openxmlformats.org/officeDocument/2006/relationships/customXml" Target="../ink/ink3000.xml"/><Relationship Id="rId1119" Type="http://schemas.openxmlformats.org/officeDocument/2006/relationships/image" Target="../media/image3097.png"/><Relationship Id="rId1673" Type="http://schemas.openxmlformats.org/officeDocument/2006/relationships/customXml" Target="../ink/ink3426.xml"/><Relationship Id="rId1880" Type="http://schemas.openxmlformats.org/officeDocument/2006/relationships/customXml" Target="../ink/ink3530.xml"/><Relationship Id="rId2517" Type="http://schemas.openxmlformats.org/officeDocument/2006/relationships/customXml" Target="../ink/ink3850.xml"/><Relationship Id="rId2724" Type="http://schemas.openxmlformats.org/officeDocument/2006/relationships/customXml" Target="../ink/ink3954.xml"/><Relationship Id="rId2931" Type="http://schemas.openxmlformats.org/officeDocument/2006/relationships/image" Target="../media/image3995.png"/><Relationship Id="rId903" Type="http://schemas.openxmlformats.org/officeDocument/2006/relationships/customXml" Target="../ink/ink3034.xml"/><Relationship Id="rId1326" Type="http://schemas.openxmlformats.org/officeDocument/2006/relationships/image" Target="../media/image3198.png"/><Relationship Id="rId1533" Type="http://schemas.openxmlformats.org/officeDocument/2006/relationships/image" Target="../media/image3299.png"/><Relationship Id="rId1740" Type="http://schemas.openxmlformats.org/officeDocument/2006/relationships/customXml" Target="../ink/ink3460.xml"/><Relationship Id="rId32" Type="http://schemas.openxmlformats.org/officeDocument/2006/relationships/customXml" Target="../ink/ink2595.xml"/><Relationship Id="rId1600" Type="http://schemas.openxmlformats.org/officeDocument/2006/relationships/customXml" Target="../ink/ink3389.xml"/><Relationship Id="rId3498" Type="http://schemas.openxmlformats.org/officeDocument/2006/relationships/customXml" Target="../ink/ink4341.xml"/><Relationship Id="rId4549" Type="http://schemas.openxmlformats.org/officeDocument/2006/relationships/image" Target="../media/image4791.png"/><Relationship Id="rId3358" Type="http://schemas.openxmlformats.org/officeDocument/2006/relationships/customXml" Target="../ink/ink4271.xml"/><Relationship Id="rId3565" Type="http://schemas.openxmlformats.org/officeDocument/2006/relationships/customXml" Target="../ink/ink4375.xml"/><Relationship Id="rId3772" Type="http://schemas.openxmlformats.org/officeDocument/2006/relationships/customXml" Target="../ink/ink4484.xml"/><Relationship Id="rId4409" Type="http://schemas.openxmlformats.org/officeDocument/2006/relationships/image" Target="../media/image4722.png"/><Relationship Id="rId4616" Type="http://schemas.openxmlformats.org/officeDocument/2006/relationships/image" Target="../media/image4824.png"/><Relationship Id="rId279" Type="http://schemas.openxmlformats.org/officeDocument/2006/relationships/customXml" Target="../ink/ink2719.xml"/><Relationship Id="rId486" Type="http://schemas.openxmlformats.org/officeDocument/2006/relationships/image" Target="../media/image2784.png"/><Relationship Id="rId693" Type="http://schemas.openxmlformats.org/officeDocument/2006/relationships/customXml" Target="../ink/ink2928.xml"/><Relationship Id="rId2167" Type="http://schemas.openxmlformats.org/officeDocument/2006/relationships/image" Target="../media/image3615.png"/><Relationship Id="rId2374" Type="http://schemas.openxmlformats.org/officeDocument/2006/relationships/customXml" Target="../ink/ink3778.xml"/><Relationship Id="rId2581" Type="http://schemas.openxmlformats.org/officeDocument/2006/relationships/customXml" Target="../ink/ink3882.xml"/><Relationship Id="rId3218" Type="http://schemas.openxmlformats.org/officeDocument/2006/relationships/customXml" Target="../ink/ink4201.xml"/><Relationship Id="rId3425" Type="http://schemas.openxmlformats.org/officeDocument/2006/relationships/image" Target="../media/image4242.png"/><Relationship Id="rId3632" Type="http://schemas.openxmlformats.org/officeDocument/2006/relationships/customXml" Target="../ink/ink4411.xml"/><Relationship Id="rId139" Type="http://schemas.openxmlformats.org/officeDocument/2006/relationships/customXml" Target="../ink/ink2649.xml"/><Relationship Id="rId346" Type="http://schemas.openxmlformats.org/officeDocument/2006/relationships/image" Target="../media/image2715.png"/><Relationship Id="rId553" Type="http://schemas.openxmlformats.org/officeDocument/2006/relationships/customXml" Target="../ink/ink2857.xml"/><Relationship Id="rId760" Type="http://schemas.openxmlformats.org/officeDocument/2006/relationships/image" Target="../media/image2920.png"/><Relationship Id="rId1183" Type="http://schemas.openxmlformats.org/officeDocument/2006/relationships/image" Target="../media/image3128.png"/><Relationship Id="rId1390" Type="http://schemas.openxmlformats.org/officeDocument/2006/relationships/customXml" Target="../ink/ink3283.xml"/><Relationship Id="rId2027" Type="http://schemas.openxmlformats.org/officeDocument/2006/relationships/image" Target="../media/image3545.png"/><Relationship Id="rId2234" Type="http://schemas.openxmlformats.org/officeDocument/2006/relationships/customXml" Target="../ink/ink3707.xml"/><Relationship Id="rId2441" Type="http://schemas.openxmlformats.org/officeDocument/2006/relationships/image" Target="../media/image3751.png"/><Relationship Id="rId206" Type="http://schemas.openxmlformats.org/officeDocument/2006/relationships/image" Target="../media/image2645.png"/><Relationship Id="rId413" Type="http://schemas.openxmlformats.org/officeDocument/2006/relationships/customXml" Target="../ink/ink2786.xml"/><Relationship Id="rId1043" Type="http://schemas.openxmlformats.org/officeDocument/2006/relationships/customXml" Target="../ink/ink3105.xml"/><Relationship Id="rId4199" Type="http://schemas.openxmlformats.org/officeDocument/2006/relationships/customXml" Target="../ink/ink4702.xml"/><Relationship Id="rId620" Type="http://schemas.openxmlformats.org/officeDocument/2006/relationships/image" Target="../media/image2850.png"/><Relationship Id="rId1250" Type="http://schemas.openxmlformats.org/officeDocument/2006/relationships/customXml" Target="../ink/ink3211.xml"/><Relationship Id="rId2301" Type="http://schemas.openxmlformats.org/officeDocument/2006/relationships/customXml" Target="../ink/ink3741.xml"/><Relationship Id="rId4059" Type="http://schemas.openxmlformats.org/officeDocument/2006/relationships/customXml" Target="../ink/ink4631.xml"/><Relationship Id="rId1110" Type="http://schemas.openxmlformats.org/officeDocument/2006/relationships/customXml" Target="../ink/ink3139.xml"/><Relationship Id="rId4266" Type="http://schemas.openxmlformats.org/officeDocument/2006/relationships/image" Target="../media/image4651.png"/><Relationship Id="rId4473" Type="http://schemas.openxmlformats.org/officeDocument/2006/relationships/customXml" Target="../ink/ink4841.xml"/><Relationship Id="rId1927" Type="http://schemas.openxmlformats.org/officeDocument/2006/relationships/image" Target="../media/image3495.png"/><Relationship Id="rId3075" Type="http://schemas.openxmlformats.org/officeDocument/2006/relationships/image" Target="../media/image4067.png"/><Relationship Id="rId3282" Type="http://schemas.openxmlformats.org/officeDocument/2006/relationships/customXml" Target="../ink/ink4233.xml"/><Relationship Id="rId4126" Type="http://schemas.openxmlformats.org/officeDocument/2006/relationships/image" Target="../media/image4583.png"/><Relationship Id="rId4333" Type="http://schemas.openxmlformats.org/officeDocument/2006/relationships/image" Target="../media/image4684.png"/><Relationship Id="rId4540" Type="http://schemas.openxmlformats.org/officeDocument/2006/relationships/customXml" Target="../ink/ink4875.xml"/><Relationship Id="rId2091" Type="http://schemas.openxmlformats.org/officeDocument/2006/relationships/image" Target="../media/image3577.png"/><Relationship Id="rId3142" Type="http://schemas.openxmlformats.org/officeDocument/2006/relationships/customXml" Target="../ink/ink4163.xml"/><Relationship Id="rId4400" Type="http://schemas.openxmlformats.org/officeDocument/2006/relationships/customXml" Target="../ink/ink4804.xml"/><Relationship Id="rId270" Type="http://schemas.openxmlformats.org/officeDocument/2006/relationships/image" Target="../media/image2677.png"/><Relationship Id="rId3002" Type="http://schemas.openxmlformats.org/officeDocument/2006/relationships/customXml" Target="../ink/ink4093.xml"/><Relationship Id="rId130" Type="http://schemas.openxmlformats.org/officeDocument/2006/relationships/image" Target="../media/image2607.png"/><Relationship Id="rId3959" Type="http://schemas.openxmlformats.org/officeDocument/2006/relationships/image" Target="../media/image4500.png"/><Relationship Id="rId2768" Type="http://schemas.openxmlformats.org/officeDocument/2006/relationships/customXml" Target="../ink/ink3976.xml"/><Relationship Id="rId2975" Type="http://schemas.openxmlformats.org/officeDocument/2006/relationships/image" Target="../media/image4017.png"/><Relationship Id="rId3819" Type="http://schemas.openxmlformats.org/officeDocument/2006/relationships/customXml" Target="../ink/ink4508.xml"/><Relationship Id="rId947" Type="http://schemas.openxmlformats.org/officeDocument/2006/relationships/customXml" Target="../ink/ink3056.xml"/><Relationship Id="rId1577" Type="http://schemas.openxmlformats.org/officeDocument/2006/relationships/image" Target="../media/image3321.png"/><Relationship Id="rId1784" Type="http://schemas.openxmlformats.org/officeDocument/2006/relationships/customXml" Target="../ink/ink3482.xml"/><Relationship Id="rId1991" Type="http://schemas.openxmlformats.org/officeDocument/2006/relationships/image" Target="../media/image3527.png"/><Relationship Id="rId2628" Type="http://schemas.openxmlformats.org/officeDocument/2006/relationships/customXml" Target="../ink/ink3906.xml"/><Relationship Id="rId2835" Type="http://schemas.openxmlformats.org/officeDocument/2006/relationships/image" Target="../media/image3947.png"/><Relationship Id="rId4190" Type="http://schemas.openxmlformats.org/officeDocument/2006/relationships/image" Target="../media/image4614.png"/><Relationship Id="rId76" Type="http://schemas.openxmlformats.org/officeDocument/2006/relationships/image" Target="../media/image2580.png"/><Relationship Id="rId807" Type="http://schemas.openxmlformats.org/officeDocument/2006/relationships/image" Target="../media/image2943.png"/><Relationship Id="rId1437" Type="http://schemas.openxmlformats.org/officeDocument/2006/relationships/image" Target="../media/image3252.png"/><Relationship Id="rId1644" Type="http://schemas.openxmlformats.org/officeDocument/2006/relationships/image" Target="../media/image3354.png"/><Relationship Id="rId1851" Type="http://schemas.openxmlformats.org/officeDocument/2006/relationships/image" Target="../media/image3457.png"/><Relationship Id="rId2902" Type="http://schemas.openxmlformats.org/officeDocument/2006/relationships/customXml" Target="../ink/ink4043.xml"/><Relationship Id="rId4050" Type="http://schemas.openxmlformats.org/officeDocument/2006/relationships/image" Target="../media/image4545.png"/><Relationship Id="rId1504" Type="http://schemas.openxmlformats.org/officeDocument/2006/relationships/image" Target="../media/image3285.png"/><Relationship Id="rId1711" Type="http://schemas.openxmlformats.org/officeDocument/2006/relationships/image" Target="../media/image3387.png"/><Relationship Id="rId3469" Type="http://schemas.openxmlformats.org/officeDocument/2006/relationships/image" Target="../media/image4264.png"/><Relationship Id="rId3676" Type="http://schemas.openxmlformats.org/officeDocument/2006/relationships/customXml" Target="../ink/ink4433.xml"/><Relationship Id="rId597" Type="http://schemas.openxmlformats.org/officeDocument/2006/relationships/image" Target="../media/image2839.png"/><Relationship Id="rId2278" Type="http://schemas.openxmlformats.org/officeDocument/2006/relationships/customXml" Target="../ink/ink3729.xml"/><Relationship Id="rId2485" Type="http://schemas.openxmlformats.org/officeDocument/2006/relationships/customXml" Target="../ink/ink3834.xml"/><Relationship Id="rId3329" Type="http://schemas.openxmlformats.org/officeDocument/2006/relationships/image" Target="../media/image4194.png"/><Relationship Id="rId3883" Type="http://schemas.openxmlformats.org/officeDocument/2006/relationships/image" Target="../media/image4463.png"/><Relationship Id="rId457" Type="http://schemas.openxmlformats.org/officeDocument/2006/relationships/customXml" Target="../ink/ink2808.xml"/><Relationship Id="rId1087" Type="http://schemas.openxmlformats.org/officeDocument/2006/relationships/image" Target="../media/image3081.png"/><Relationship Id="rId1294" Type="http://schemas.openxmlformats.org/officeDocument/2006/relationships/image" Target="../media/image3182.png"/><Relationship Id="rId2138" Type="http://schemas.openxmlformats.org/officeDocument/2006/relationships/customXml" Target="../ink/ink3659.xml"/><Relationship Id="rId2692" Type="http://schemas.openxmlformats.org/officeDocument/2006/relationships/customXml" Target="../ink/ink3938.xml"/><Relationship Id="rId3536" Type="http://schemas.openxmlformats.org/officeDocument/2006/relationships/customXml" Target="../ink/ink4360.xml"/><Relationship Id="rId3743" Type="http://schemas.openxmlformats.org/officeDocument/2006/relationships/image" Target="../media/image4397.png"/><Relationship Id="rId3950" Type="http://schemas.openxmlformats.org/officeDocument/2006/relationships/customXml" Target="../ink/ink4576.xml"/><Relationship Id="rId664" Type="http://schemas.openxmlformats.org/officeDocument/2006/relationships/image" Target="../media/image2872.png"/><Relationship Id="rId871" Type="http://schemas.openxmlformats.org/officeDocument/2006/relationships/image" Target="../media/image2975.png"/><Relationship Id="rId2345" Type="http://schemas.openxmlformats.org/officeDocument/2006/relationships/customXml" Target="../ink/ink3763.xml"/><Relationship Id="rId2552" Type="http://schemas.openxmlformats.org/officeDocument/2006/relationships/image" Target="../media/image3806.png"/><Relationship Id="rId3603" Type="http://schemas.openxmlformats.org/officeDocument/2006/relationships/customXml" Target="../ink/ink4396.xml"/><Relationship Id="rId3810" Type="http://schemas.openxmlformats.org/officeDocument/2006/relationships/image" Target="../media/image4428.png"/><Relationship Id="rId317" Type="http://schemas.openxmlformats.org/officeDocument/2006/relationships/customXml" Target="../ink/ink2738.xml"/><Relationship Id="rId524" Type="http://schemas.openxmlformats.org/officeDocument/2006/relationships/image" Target="../media/image2803.png"/><Relationship Id="rId731" Type="http://schemas.openxmlformats.org/officeDocument/2006/relationships/customXml" Target="../ink/ink2947.xml"/><Relationship Id="rId1154" Type="http://schemas.openxmlformats.org/officeDocument/2006/relationships/customXml" Target="../ink/ink3162.xml"/><Relationship Id="rId1361" Type="http://schemas.openxmlformats.org/officeDocument/2006/relationships/customXml" Target="../ink/ink3268.xml"/><Relationship Id="rId2205" Type="http://schemas.openxmlformats.org/officeDocument/2006/relationships/image" Target="../media/image3634.png"/><Relationship Id="rId2412" Type="http://schemas.openxmlformats.org/officeDocument/2006/relationships/customXml" Target="../ink/ink3797.xml"/><Relationship Id="rId1014" Type="http://schemas.openxmlformats.org/officeDocument/2006/relationships/customXml" Target="../ink/ink3090.xml"/><Relationship Id="rId1221" Type="http://schemas.openxmlformats.org/officeDocument/2006/relationships/customXml" Target="../ink/ink3196.xml"/><Relationship Id="rId4377" Type="http://schemas.openxmlformats.org/officeDocument/2006/relationships/image" Target="../media/image4706.png"/><Relationship Id="rId4584" Type="http://schemas.openxmlformats.org/officeDocument/2006/relationships/customXml" Target="../ink/ink4897.xml"/><Relationship Id="rId3186" Type="http://schemas.openxmlformats.org/officeDocument/2006/relationships/customXml" Target="../ink/ink4185.xml"/><Relationship Id="rId3393" Type="http://schemas.openxmlformats.org/officeDocument/2006/relationships/image" Target="../media/image4226.png"/><Relationship Id="rId4237" Type="http://schemas.openxmlformats.org/officeDocument/2006/relationships/image" Target="../media/image4637.png"/><Relationship Id="rId4444" Type="http://schemas.openxmlformats.org/officeDocument/2006/relationships/customXml" Target="../ink/ink4826.xml"/><Relationship Id="rId3046" Type="http://schemas.openxmlformats.org/officeDocument/2006/relationships/customXml" Target="../ink/ink4115.xml"/><Relationship Id="rId3253" Type="http://schemas.openxmlformats.org/officeDocument/2006/relationships/image" Target="../media/image4156.png"/><Relationship Id="rId3460" Type="http://schemas.openxmlformats.org/officeDocument/2006/relationships/customXml" Target="../ink/ink4322.xml"/><Relationship Id="rId4304" Type="http://schemas.openxmlformats.org/officeDocument/2006/relationships/customXml" Target="../ink/ink4756.xml"/><Relationship Id="rId174" Type="http://schemas.openxmlformats.org/officeDocument/2006/relationships/image" Target="../media/image2629.png"/><Relationship Id="rId381" Type="http://schemas.openxmlformats.org/officeDocument/2006/relationships/customXml" Target="../ink/ink2770.xml"/><Relationship Id="rId2062" Type="http://schemas.openxmlformats.org/officeDocument/2006/relationships/customXml" Target="../ink/ink3621.xml"/><Relationship Id="rId3113" Type="http://schemas.openxmlformats.org/officeDocument/2006/relationships/image" Target="../media/image4086.png"/><Relationship Id="rId4511" Type="http://schemas.openxmlformats.org/officeDocument/2006/relationships/customXml" Target="../ink/ink4860.xml"/><Relationship Id="rId241" Type="http://schemas.openxmlformats.org/officeDocument/2006/relationships/customXml" Target="../ink/ink2700.xml"/><Relationship Id="rId3320" Type="http://schemas.openxmlformats.org/officeDocument/2006/relationships/customXml" Target="../ink/ink4252.xml"/><Relationship Id="rId2879" Type="http://schemas.openxmlformats.org/officeDocument/2006/relationships/image" Target="../media/image3969.png"/><Relationship Id="rId101" Type="http://schemas.openxmlformats.org/officeDocument/2006/relationships/customXml" Target="../ink/ink2630.xml"/><Relationship Id="rId1688" Type="http://schemas.openxmlformats.org/officeDocument/2006/relationships/image" Target="../media/image3376.png"/><Relationship Id="rId1895" Type="http://schemas.openxmlformats.org/officeDocument/2006/relationships/image" Target="../media/image3479.png"/><Relationship Id="rId2739" Type="http://schemas.openxmlformats.org/officeDocument/2006/relationships/image" Target="../media/image3899.png"/><Relationship Id="rId2946" Type="http://schemas.openxmlformats.org/officeDocument/2006/relationships/customXml" Target="../ink/ink4065.xml"/><Relationship Id="rId4094" Type="http://schemas.openxmlformats.org/officeDocument/2006/relationships/image" Target="../media/image4567.png"/><Relationship Id="rId918" Type="http://schemas.openxmlformats.org/officeDocument/2006/relationships/image" Target="../media/image2998.png"/><Relationship Id="rId1548" Type="http://schemas.openxmlformats.org/officeDocument/2006/relationships/customXml" Target="../ink/ink3363.xml"/><Relationship Id="rId1755" Type="http://schemas.openxmlformats.org/officeDocument/2006/relationships/image" Target="../media/image3409.png"/><Relationship Id="rId4161" Type="http://schemas.openxmlformats.org/officeDocument/2006/relationships/customXml" Target="../ink/ink4683.xml"/><Relationship Id="rId1408" Type="http://schemas.openxmlformats.org/officeDocument/2006/relationships/customXml" Target="../ink/ink3292.xml"/><Relationship Id="rId1962" Type="http://schemas.openxmlformats.org/officeDocument/2006/relationships/customXml" Target="../ink/ink3571.xml"/><Relationship Id="rId2806" Type="http://schemas.openxmlformats.org/officeDocument/2006/relationships/customXml" Target="../ink/ink3995.xml"/><Relationship Id="rId4021" Type="http://schemas.openxmlformats.org/officeDocument/2006/relationships/image" Target="../media/image4531.png"/><Relationship Id="rId47" Type="http://schemas.openxmlformats.org/officeDocument/2006/relationships/customXml" Target="../ink/ink2603.xml"/><Relationship Id="rId1615" Type="http://schemas.openxmlformats.org/officeDocument/2006/relationships/image" Target="../media/image3340.png"/><Relationship Id="rId1822" Type="http://schemas.openxmlformats.org/officeDocument/2006/relationships/customXml" Target="../ink/ink3501.xml"/><Relationship Id="rId3787" Type="http://schemas.openxmlformats.org/officeDocument/2006/relationships/customXml" Target="../ink/ink4492.xml"/><Relationship Id="rId3994" Type="http://schemas.openxmlformats.org/officeDocument/2006/relationships/customXml" Target="../ink/ink4598.xml"/><Relationship Id="rId2389" Type="http://schemas.openxmlformats.org/officeDocument/2006/relationships/image" Target="../media/image3725.png"/><Relationship Id="rId2596" Type="http://schemas.openxmlformats.org/officeDocument/2006/relationships/image" Target="../media/image3828.png"/><Relationship Id="rId3647" Type="http://schemas.openxmlformats.org/officeDocument/2006/relationships/image" Target="../media/image4350.png"/><Relationship Id="rId3854" Type="http://schemas.openxmlformats.org/officeDocument/2006/relationships/customXml" Target="../ink/ink4526.xml"/><Relationship Id="rId568" Type="http://schemas.openxmlformats.org/officeDocument/2006/relationships/customXml" Target="../ink/ink2865.xml"/><Relationship Id="rId775" Type="http://schemas.openxmlformats.org/officeDocument/2006/relationships/customXml" Target="../ink/ink2969.xml"/><Relationship Id="rId982" Type="http://schemas.openxmlformats.org/officeDocument/2006/relationships/customXml" Target="../ink/ink3074.xml"/><Relationship Id="rId1198" Type="http://schemas.openxmlformats.org/officeDocument/2006/relationships/customXml" Target="../ink/ink3184.xml"/><Relationship Id="rId2249" Type="http://schemas.openxmlformats.org/officeDocument/2006/relationships/image" Target="../media/image3656.png"/><Relationship Id="rId2456" Type="http://schemas.openxmlformats.org/officeDocument/2006/relationships/customXml" Target="../ink/ink3819.xml"/><Relationship Id="rId2663" Type="http://schemas.openxmlformats.org/officeDocument/2006/relationships/image" Target="../media/image3861.png"/><Relationship Id="rId2870" Type="http://schemas.openxmlformats.org/officeDocument/2006/relationships/customXml" Target="../ink/ink4027.xml"/><Relationship Id="rId3507" Type="http://schemas.openxmlformats.org/officeDocument/2006/relationships/image" Target="../media/image4283.png"/><Relationship Id="rId3714" Type="http://schemas.openxmlformats.org/officeDocument/2006/relationships/image" Target="../media/image4383.png"/><Relationship Id="rId3921" Type="http://schemas.openxmlformats.org/officeDocument/2006/relationships/image" Target="../media/image4481.png"/><Relationship Id="rId428" Type="http://schemas.openxmlformats.org/officeDocument/2006/relationships/image" Target="../media/image2756.png"/><Relationship Id="rId635" Type="http://schemas.openxmlformats.org/officeDocument/2006/relationships/customXml" Target="../ink/ink2899.xml"/><Relationship Id="rId842" Type="http://schemas.openxmlformats.org/officeDocument/2006/relationships/customXml" Target="../ink/ink3003.xml"/><Relationship Id="rId1058" Type="http://schemas.openxmlformats.org/officeDocument/2006/relationships/image" Target="../media/image3067.png"/><Relationship Id="rId1265" Type="http://schemas.openxmlformats.org/officeDocument/2006/relationships/image" Target="../media/image3168.png"/><Relationship Id="rId1472" Type="http://schemas.openxmlformats.org/officeDocument/2006/relationships/customXml" Target="../ink/ink3324.xml"/><Relationship Id="rId2109" Type="http://schemas.openxmlformats.org/officeDocument/2006/relationships/image" Target="../media/image3586.png"/><Relationship Id="rId2316" Type="http://schemas.openxmlformats.org/officeDocument/2006/relationships/image" Target="../media/image3689.png"/><Relationship Id="rId2523" Type="http://schemas.openxmlformats.org/officeDocument/2006/relationships/customXml" Target="../ink/ink3853.xml"/><Relationship Id="rId2730" Type="http://schemas.openxmlformats.org/officeDocument/2006/relationships/customXml" Target="../ink/ink3957.xml"/><Relationship Id="rId702" Type="http://schemas.openxmlformats.org/officeDocument/2006/relationships/image" Target="../media/image2891.png"/><Relationship Id="rId1125" Type="http://schemas.openxmlformats.org/officeDocument/2006/relationships/image" Target="../media/image3100.png"/><Relationship Id="rId1332" Type="http://schemas.openxmlformats.org/officeDocument/2006/relationships/image" Target="../media/image3201.png"/><Relationship Id="rId4488" Type="http://schemas.openxmlformats.org/officeDocument/2006/relationships/image" Target="../media/image4761.png"/><Relationship Id="rId3297" Type="http://schemas.openxmlformats.org/officeDocument/2006/relationships/image" Target="../media/image4178.png"/><Relationship Id="rId4348" Type="http://schemas.openxmlformats.org/officeDocument/2006/relationships/customXml" Target="../ink/ink4778.xml"/><Relationship Id="rId3157" Type="http://schemas.openxmlformats.org/officeDocument/2006/relationships/image" Target="../media/image4108.png"/><Relationship Id="rId4555" Type="http://schemas.openxmlformats.org/officeDocument/2006/relationships/image" Target="../media/image4794.png"/><Relationship Id="rId285" Type="http://schemas.openxmlformats.org/officeDocument/2006/relationships/customXml" Target="../ink/ink2722.xml"/><Relationship Id="rId3364" Type="http://schemas.openxmlformats.org/officeDocument/2006/relationships/customXml" Target="../ink/ink4274.xml"/><Relationship Id="rId3571" Type="http://schemas.openxmlformats.org/officeDocument/2006/relationships/image" Target="../media/image4314.png"/><Relationship Id="rId4208" Type="http://schemas.openxmlformats.org/officeDocument/2006/relationships/customXml" Target="../ink/ink4707.xml"/><Relationship Id="rId4415" Type="http://schemas.openxmlformats.org/officeDocument/2006/relationships/image" Target="../media/image4725.png"/><Relationship Id="rId492" Type="http://schemas.openxmlformats.org/officeDocument/2006/relationships/image" Target="../media/image2787.png"/><Relationship Id="rId2173" Type="http://schemas.openxmlformats.org/officeDocument/2006/relationships/image" Target="../media/image3618.png"/><Relationship Id="rId2380" Type="http://schemas.openxmlformats.org/officeDocument/2006/relationships/customXml" Target="../ink/ink3781.xml"/><Relationship Id="rId3017" Type="http://schemas.openxmlformats.org/officeDocument/2006/relationships/image" Target="../media/image4038.png"/><Relationship Id="rId3224" Type="http://schemas.openxmlformats.org/officeDocument/2006/relationships/customXml" Target="../ink/ink4204.xml"/><Relationship Id="rId3431" Type="http://schemas.openxmlformats.org/officeDocument/2006/relationships/image" Target="../media/image4245.png"/><Relationship Id="rId145" Type="http://schemas.openxmlformats.org/officeDocument/2006/relationships/customXml" Target="../ink/ink2652.xml"/><Relationship Id="rId352" Type="http://schemas.openxmlformats.org/officeDocument/2006/relationships/image" Target="../media/image2718.png"/><Relationship Id="rId2033" Type="http://schemas.openxmlformats.org/officeDocument/2006/relationships/image" Target="../media/image3548.png"/><Relationship Id="rId2240" Type="http://schemas.openxmlformats.org/officeDocument/2006/relationships/customXml" Target="../ink/ink3710.xml"/><Relationship Id="rId212" Type="http://schemas.openxmlformats.org/officeDocument/2006/relationships/image" Target="../media/image2648.png"/><Relationship Id="rId1799" Type="http://schemas.openxmlformats.org/officeDocument/2006/relationships/image" Target="../media/image3431.png"/><Relationship Id="rId2100" Type="http://schemas.openxmlformats.org/officeDocument/2006/relationships/customXml" Target="../ink/ink3640.xml"/><Relationship Id="rId4065" Type="http://schemas.openxmlformats.org/officeDocument/2006/relationships/customXml" Target="../ink/ink4634.xml"/><Relationship Id="rId4272" Type="http://schemas.openxmlformats.org/officeDocument/2006/relationships/image" Target="../media/image4654.png"/><Relationship Id="rId1659" Type="http://schemas.openxmlformats.org/officeDocument/2006/relationships/customXml" Target="../ink/ink3419.xml"/><Relationship Id="rId1866" Type="http://schemas.openxmlformats.org/officeDocument/2006/relationships/customXml" Target="../ink/ink3523.xml"/><Relationship Id="rId2917" Type="http://schemas.openxmlformats.org/officeDocument/2006/relationships/image" Target="../media/image3988.png"/><Relationship Id="rId3081" Type="http://schemas.openxmlformats.org/officeDocument/2006/relationships/image" Target="../media/image4070.png"/><Relationship Id="rId4132" Type="http://schemas.openxmlformats.org/officeDocument/2006/relationships/image" Target="../media/image4586.png"/><Relationship Id="rId1519" Type="http://schemas.openxmlformats.org/officeDocument/2006/relationships/customXml" Target="../ink/ink3348.xml"/><Relationship Id="rId1726" Type="http://schemas.openxmlformats.org/officeDocument/2006/relationships/customXml" Target="../ink/ink3453.xml"/><Relationship Id="rId1933" Type="http://schemas.openxmlformats.org/officeDocument/2006/relationships/image" Target="../media/image3498.png"/><Relationship Id="rId18" Type="http://schemas.openxmlformats.org/officeDocument/2006/relationships/customXml" Target="../ink/ink2588.xml"/><Relationship Id="rId3898" Type="http://schemas.openxmlformats.org/officeDocument/2006/relationships/customXml" Target="../ink/ink4550.xml"/><Relationship Id="rId3758" Type="http://schemas.openxmlformats.org/officeDocument/2006/relationships/customXml" Target="../ink/ink4476.xml"/><Relationship Id="rId3965" Type="http://schemas.openxmlformats.org/officeDocument/2006/relationships/image" Target="../media/image4503.png"/><Relationship Id="rId679" Type="http://schemas.openxmlformats.org/officeDocument/2006/relationships/customXml" Target="../ink/ink2921.xml"/><Relationship Id="rId886" Type="http://schemas.openxmlformats.org/officeDocument/2006/relationships/image" Target="../media/image2982.png"/><Relationship Id="rId2567" Type="http://schemas.openxmlformats.org/officeDocument/2006/relationships/customXml" Target="../ink/ink3875.xml"/><Relationship Id="rId2774" Type="http://schemas.openxmlformats.org/officeDocument/2006/relationships/customXml" Target="../ink/ink3979.xml"/><Relationship Id="rId3618" Type="http://schemas.openxmlformats.org/officeDocument/2006/relationships/customXml" Target="../ink/ink4404.xml"/><Relationship Id="rId2" Type="http://schemas.openxmlformats.org/officeDocument/2006/relationships/customXml" Target="../ink/ink2580.xml"/><Relationship Id="rId539" Type="http://schemas.openxmlformats.org/officeDocument/2006/relationships/customXml" Target="../ink/ink2850.xml"/><Relationship Id="rId746" Type="http://schemas.openxmlformats.org/officeDocument/2006/relationships/image" Target="../media/image2913.png"/><Relationship Id="rId1169" Type="http://schemas.openxmlformats.org/officeDocument/2006/relationships/image" Target="../media/image3121.png"/><Relationship Id="rId1376" Type="http://schemas.openxmlformats.org/officeDocument/2006/relationships/customXml" Target="../ink/ink3276.xml"/><Relationship Id="rId1583" Type="http://schemas.openxmlformats.org/officeDocument/2006/relationships/image" Target="../media/image3324.png"/><Relationship Id="rId2427" Type="http://schemas.openxmlformats.org/officeDocument/2006/relationships/image" Target="../media/image3744.png"/><Relationship Id="rId2981" Type="http://schemas.openxmlformats.org/officeDocument/2006/relationships/image" Target="../media/image4020.png"/><Relationship Id="rId3825" Type="http://schemas.openxmlformats.org/officeDocument/2006/relationships/customXml" Target="../ink/ink4511.xml"/><Relationship Id="rId953" Type="http://schemas.openxmlformats.org/officeDocument/2006/relationships/customXml" Target="../ink/ink3059.xml"/><Relationship Id="rId1029" Type="http://schemas.openxmlformats.org/officeDocument/2006/relationships/customXml" Target="../ink/ink3098.xml"/><Relationship Id="rId1236" Type="http://schemas.openxmlformats.org/officeDocument/2006/relationships/image" Target="../media/image3154.png"/><Relationship Id="rId1790" Type="http://schemas.openxmlformats.org/officeDocument/2006/relationships/customXml" Target="../ink/ink3485.xml"/><Relationship Id="rId2634" Type="http://schemas.openxmlformats.org/officeDocument/2006/relationships/customXml" Target="../ink/ink3909.xml"/><Relationship Id="rId2841" Type="http://schemas.openxmlformats.org/officeDocument/2006/relationships/image" Target="../media/image3950.png"/><Relationship Id="rId82" Type="http://schemas.openxmlformats.org/officeDocument/2006/relationships/image" Target="../media/image2583.png"/><Relationship Id="rId606" Type="http://schemas.openxmlformats.org/officeDocument/2006/relationships/customXml" Target="../ink/ink2884.xml"/><Relationship Id="rId813" Type="http://schemas.openxmlformats.org/officeDocument/2006/relationships/image" Target="../media/image2946.png"/><Relationship Id="rId1443" Type="http://schemas.openxmlformats.org/officeDocument/2006/relationships/image" Target="../media/image3255.png"/><Relationship Id="rId1650" Type="http://schemas.openxmlformats.org/officeDocument/2006/relationships/image" Target="../media/image3357.png"/><Relationship Id="rId2701" Type="http://schemas.openxmlformats.org/officeDocument/2006/relationships/image" Target="../media/image3880.png"/><Relationship Id="rId4599" Type="http://schemas.openxmlformats.org/officeDocument/2006/relationships/image" Target="../media/image4816.png"/><Relationship Id="rId1303" Type="http://schemas.openxmlformats.org/officeDocument/2006/relationships/customXml" Target="../ink/ink3238.xml"/><Relationship Id="rId1510" Type="http://schemas.openxmlformats.org/officeDocument/2006/relationships/image" Target="../media/image3288.png"/><Relationship Id="rId4459" Type="http://schemas.openxmlformats.org/officeDocument/2006/relationships/image" Target="../media/image4747.png"/><Relationship Id="rId3268" Type="http://schemas.openxmlformats.org/officeDocument/2006/relationships/customXml" Target="../ink/ink4226.xml"/><Relationship Id="rId3475" Type="http://schemas.openxmlformats.org/officeDocument/2006/relationships/image" Target="../media/image4267.png"/><Relationship Id="rId3682" Type="http://schemas.openxmlformats.org/officeDocument/2006/relationships/customXml" Target="../ink/ink4436.xml"/><Relationship Id="rId4319" Type="http://schemas.openxmlformats.org/officeDocument/2006/relationships/image" Target="../media/image4677.png"/><Relationship Id="rId4526" Type="http://schemas.openxmlformats.org/officeDocument/2006/relationships/customXml" Target="../ink/ink4868.xml"/><Relationship Id="rId189" Type="http://schemas.openxmlformats.org/officeDocument/2006/relationships/customXml" Target="../ink/ink2674.xml"/><Relationship Id="rId396" Type="http://schemas.openxmlformats.org/officeDocument/2006/relationships/image" Target="../media/image2740.png"/><Relationship Id="rId2077" Type="http://schemas.openxmlformats.org/officeDocument/2006/relationships/image" Target="../media/image3570.png"/><Relationship Id="rId2284" Type="http://schemas.openxmlformats.org/officeDocument/2006/relationships/customXml" Target="../ink/ink3732.xml"/><Relationship Id="rId2491" Type="http://schemas.openxmlformats.org/officeDocument/2006/relationships/customXml" Target="../ink/ink3837.xml"/><Relationship Id="rId3128" Type="http://schemas.openxmlformats.org/officeDocument/2006/relationships/customXml" Target="../ink/ink4156.xml"/><Relationship Id="rId3335" Type="http://schemas.openxmlformats.org/officeDocument/2006/relationships/image" Target="../media/image4197.png"/><Relationship Id="rId3542" Type="http://schemas.openxmlformats.org/officeDocument/2006/relationships/customXml" Target="../ink/ink4363.xml"/><Relationship Id="rId256" Type="http://schemas.openxmlformats.org/officeDocument/2006/relationships/image" Target="../media/image2670.png"/><Relationship Id="rId463" Type="http://schemas.openxmlformats.org/officeDocument/2006/relationships/customXml" Target="../ink/ink2811.xml"/><Relationship Id="rId670" Type="http://schemas.openxmlformats.org/officeDocument/2006/relationships/image" Target="../media/image2875.png"/><Relationship Id="rId1093" Type="http://schemas.openxmlformats.org/officeDocument/2006/relationships/image" Target="../media/image3084.png"/><Relationship Id="rId2144" Type="http://schemas.openxmlformats.org/officeDocument/2006/relationships/customXml" Target="../ink/ink3662.xml"/><Relationship Id="rId2351" Type="http://schemas.openxmlformats.org/officeDocument/2006/relationships/customXml" Target="../ink/ink3766.xml"/><Relationship Id="rId3402" Type="http://schemas.openxmlformats.org/officeDocument/2006/relationships/customXml" Target="../ink/ink4293.xml"/><Relationship Id="rId116" Type="http://schemas.openxmlformats.org/officeDocument/2006/relationships/image" Target="../media/image2600.png"/><Relationship Id="rId323" Type="http://schemas.openxmlformats.org/officeDocument/2006/relationships/customXml" Target="../ink/ink2741.xml"/><Relationship Id="rId530" Type="http://schemas.openxmlformats.org/officeDocument/2006/relationships/image" Target="../media/image2806.png"/><Relationship Id="rId1160" Type="http://schemas.openxmlformats.org/officeDocument/2006/relationships/customXml" Target="../ink/ink3165.xml"/><Relationship Id="rId2004" Type="http://schemas.openxmlformats.org/officeDocument/2006/relationships/customXml" Target="../ink/ink3592.xml"/><Relationship Id="rId2211" Type="http://schemas.openxmlformats.org/officeDocument/2006/relationships/image" Target="../media/image3637.png"/><Relationship Id="rId4176" Type="http://schemas.openxmlformats.org/officeDocument/2006/relationships/image" Target="../media/image4607.png"/><Relationship Id="rId1020" Type="http://schemas.openxmlformats.org/officeDocument/2006/relationships/customXml" Target="../ink/ink3093.xml"/><Relationship Id="rId1977" Type="http://schemas.openxmlformats.org/officeDocument/2006/relationships/image" Target="../media/image3520.png"/><Relationship Id="rId4383" Type="http://schemas.openxmlformats.org/officeDocument/2006/relationships/image" Target="../media/image4709.png"/><Relationship Id="rId4590" Type="http://schemas.openxmlformats.org/officeDocument/2006/relationships/customXml" Target="../ink/ink4900.xml"/><Relationship Id="rId1837" Type="http://schemas.openxmlformats.org/officeDocument/2006/relationships/image" Target="../media/image3450.png"/><Relationship Id="rId3192" Type="http://schemas.openxmlformats.org/officeDocument/2006/relationships/customXml" Target="../ink/ink4188.xml"/><Relationship Id="rId4036" Type="http://schemas.openxmlformats.org/officeDocument/2006/relationships/image" Target="../media/image4538.png"/><Relationship Id="rId4243" Type="http://schemas.openxmlformats.org/officeDocument/2006/relationships/image" Target="../media/image4640.png"/><Relationship Id="rId4450" Type="http://schemas.openxmlformats.org/officeDocument/2006/relationships/customXml" Target="../ink/ink4829.xml"/><Relationship Id="rId3052" Type="http://schemas.openxmlformats.org/officeDocument/2006/relationships/customXml" Target="../ink/ink4118.xml"/><Relationship Id="rId4103" Type="http://schemas.openxmlformats.org/officeDocument/2006/relationships/customXml" Target="../ink/ink4653.xml"/><Relationship Id="rId4310" Type="http://schemas.openxmlformats.org/officeDocument/2006/relationships/customXml" Target="../ink/ink4759.xml"/><Relationship Id="rId180" Type="http://schemas.openxmlformats.org/officeDocument/2006/relationships/image" Target="../media/image2632.png"/><Relationship Id="rId1904" Type="http://schemas.openxmlformats.org/officeDocument/2006/relationships/customXml" Target="../ink/ink3542.xml"/><Relationship Id="rId3869" Type="http://schemas.openxmlformats.org/officeDocument/2006/relationships/image" Target="../media/image4456.png"/><Relationship Id="rId997" Type="http://schemas.openxmlformats.org/officeDocument/2006/relationships/image" Target="../media/image3037.png"/><Relationship Id="rId2678" Type="http://schemas.openxmlformats.org/officeDocument/2006/relationships/customXml" Target="../ink/ink3931.xml"/><Relationship Id="rId2885" Type="http://schemas.openxmlformats.org/officeDocument/2006/relationships/image" Target="../media/image3972.png"/><Relationship Id="rId3729" Type="http://schemas.openxmlformats.org/officeDocument/2006/relationships/image" Target="../media/image4390.png"/><Relationship Id="rId3936" Type="http://schemas.openxmlformats.org/officeDocument/2006/relationships/customXml" Target="../ink/ink4569.xml"/><Relationship Id="rId857" Type="http://schemas.openxmlformats.org/officeDocument/2006/relationships/image" Target="../media/image2968.png"/><Relationship Id="rId1487" Type="http://schemas.openxmlformats.org/officeDocument/2006/relationships/customXml" Target="../ink/ink3332.xml"/><Relationship Id="rId1694" Type="http://schemas.openxmlformats.org/officeDocument/2006/relationships/image" Target="../media/image3379.png"/><Relationship Id="rId2538" Type="http://schemas.openxmlformats.org/officeDocument/2006/relationships/image" Target="../media/image3799.png"/><Relationship Id="rId2745" Type="http://schemas.openxmlformats.org/officeDocument/2006/relationships/image" Target="../media/image3902.png"/><Relationship Id="rId2952" Type="http://schemas.openxmlformats.org/officeDocument/2006/relationships/customXml" Target="../ink/ink4068.xml"/><Relationship Id="rId717" Type="http://schemas.openxmlformats.org/officeDocument/2006/relationships/customXml" Target="../ink/ink2940.xml"/><Relationship Id="rId924" Type="http://schemas.openxmlformats.org/officeDocument/2006/relationships/image" Target="../media/image3001.png"/><Relationship Id="rId1347" Type="http://schemas.openxmlformats.org/officeDocument/2006/relationships/customXml" Target="../ink/ink3261.xml"/><Relationship Id="rId1554" Type="http://schemas.openxmlformats.org/officeDocument/2006/relationships/customXml" Target="../ink/ink3366.xml"/><Relationship Id="rId1761" Type="http://schemas.openxmlformats.org/officeDocument/2006/relationships/image" Target="../media/image3412.png"/><Relationship Id="rId2605" Type="http://schemas.openxmlformats.org/officeDocument/2006/relationships/image" Target="../media/image3832.png"/><Relationship Id="rId2812" Type="http://schemas.openxmlformats.org/officeDocument/2006/relationships/customXml" Target="../ink/ink3998.xml"/><Relationship Id="rId53" Type="http://schemas.openxmlformats.org/officeDocument/2006/relationships/customXml" Target="../ink/ink2606.xml"/><Relationship Id="rId1207" Type="http://schemas.openxmlformats.org/officeDocument/2006/relationships/image" Target="../media/image3140.png"/><Relationship Id="rId1414" Type="http://schemas.openxmlformats.org/officeDocument/2006/relationships/customXml" Target="../ink/ink3295.xml"/><Relationship Id="rId1621" Type="http://schemas.openxmlformats.org/officeDocument/2006/relationships/customXml" Target="../ink/ink3400.xml"/><Relationship Id="rId3379" Type="http://schemas.openxmlformats.org/officeDocument/2006/relationships/image" Target="../media/image4219.png"/><Relationship Id="rId3586" Type="http://schemas.openxmlformats.org/officeDocument/2006/relationships/customXml" Target="../ink/ink4386.xml"/><Relationship Id="rId3793" Type="http://schemas.openxmlformats.org/officeDocument/2006/relationships/customXml" Target="../ink/ink4495.xml"/><Relationship Id="rId2188" Type="http://schemas.openxmlformats.org/officeDocument/2006/relationships/customXml" Target="../ink/ink3684.xml"/><Relationship Id="rId2395" Type="http://schemas.openxmlformats.org/officeDocument/2006/relationships/image" Target="../media/image3728.png"/><Relationship Id="rId3239" Type="http://schemas.openxmlformats.org/officeDocument/2006/relationships/image" Target="../media/image4149.png"/><Relationship Id="rId3446" Type="http://schemas.openxmlformats.org/officeDocument/2006/relationships/customXml" Target="../ink/ink4315.xml"/><Relationship Id="rId367" Type="http://schemas.openxmlformats.org/officeDocument/2006/relationships/customXml" Target="../ink/ink2763.xml"/><Relationship Id="rId574" Type="http://schemas.openxmlformats.org/officeDocument/2006/relationships/customXml" Target="../ink/ink2868.xml"/><Relationship Id="rId2048" Type="http://schemas.openxmlformats.org/officeDocument/2006/relationships/customXml" Target="../ink/ink3614.xml"/><Relationship Id="rId2255" Type="http://schemas.openxmlformats.org/officeDocument/2006/relationships/image" Target="../media/image3659.png"/><Relationship Id="rId3653" Type="http://schemas.openxmlformats.org/officeDocument/2006/relationships/image" Target="../media/image4353.png"/><Relationship Id="rId3860" Type="http://schemas.openxmlformats.org/officeDocument/2006/relationships/customXml" Target="../ink/ink4530.xml"/><Relationship Id="rId227" Type="http://schemas.openxmlformats.org/officeDocument/2006/relationships/customXml" Target="../ink/ink2693.xml"/><Relationship Id="rId781" Type="http://schemas.openxmlformats.org/officeDocument/2006/relationships/image" Target="../media/image2930.png"/><Relationship Id="rId2462" Type="http://schemas.openxmlformats.org/officeDocument/2006/relationships/customXml" Target="../ink/ink3822.xml"/><Relationship Id="rId3306" Type="http://schemas.openxmlformats.org/officeDocument/2006/relationships/customXml" Target="../ink/ink4245.xml"/><Relationship Id="rId3513" Type="http://schemas.openxmlformats.org/officeDocument/2006/relationships/image" Target="../media/image4286.png"/><Relationship Id="rId3720" Type="http://schemas.openxmlformats.org/officeDocument/2006/relationships/customXml" Target="../ink/ink4456.xml"/><Relationship Id="rId434" Type="http://schemas.openxmlformats.org/officeDocument/2006/relationships/image" Target="../media/image2759.png"/><Relationship Id="rId641" Type="http://schemas.openxmlformats.org/officeDocument/2006/relationships/customXml" Target="../ink/ink2902.xml"/><Relationship Id="rId1064" Type="http://schemas.openxmlformats.org/officeDocument/2006/relationships/image" Target="../media/image3070.png"/><Relationship Id="rId1271" Type="http://schemas.openxmlformats.org/officeDocument/2006/relationships/image" Target="../media/image3171.png"/><Relationship Id="rId2115" Type="http://schemas.openxmlformats.org/officeDocument/2006/relationships/image" Target="../media/image3589.png"/><Relationship Id="rId2322" Type="http://schemas.openxmlformats.org/officeDocument/2006/relationships/image" Target="../media/image3692.png"/><Relationship Id="rId501" Type="http://schemas.openxmlformats.org/officeDocument/2006/relationships/customXml" Target="../ink/ink2831.xml"/><Relationship Id="rId1131" Type="http://schemas.openxmlformats.org/officeDocument/2006/relationships/image" Target="../media/image3103.png"/><Relationship Id="rId4287" Type="http://schemas.openxmlformats.org/officeDocument/2006/relationships/image" Target="../media/image4661.png"/><Relationship Id="rId4494" Type="http://schemas.openxmlformats.org/officeDocument/2006/relationships/image" Target="../media/image4764.png"/><Relationship Id="rId3096" Type="http://schemas.openxmlformats.org/officeDocument/2006/relationships/customXml" Target="../ink/ink4140.xml"/><Relationship Id="rId4147" Type="http://schemas.openxmlformats.org/officeDocument/2006/relationships/image" Target="../media/image4593.png"/><Relationship Id="rId4354" Type="http://schemas.openxmlformats.org/officeDocument/2006/relationships/customXml" Target="../ink/ink4781.xml"/><Relationship Id="rId4561" Type="http://schemas.openxmlformats.org/officeDocument/2006/relationships/image" Target="../media/image4797.png"/><Relationship Id="rId1948" Type="http://schemas.openxmlformats.org/officeDocument/2006/relationships/customXml" Target="../ink/ink3564.xml"/><Relationship Id="rId3163" Type="http://schemas.openxmlformats.org/officeDocument/2006/relationships/image" Target="../media/image4111.png"/><Relationship Id="rId3370" Type="http://schemas.openxmlformats.org/officeDocument/2006/relationships/customXml" Target="../ink/ink4277.xml"/><Relationship Id="rId4007" Type="http://schemas.openxmlformats.org/officeDocument/2006/relationships/image" Target="../media/image4524.png"/><Relationship Id="rId4214" Type="http://schemas.openxmlformats.org/officeDocument/2006/relationships/customXml" Target="../ink/ink4710.xml"/><Relationship Id="rId4421" Type="http://schemas.openxmlformats.org/officeDocument/2006/relationships/image" Target="../media/image4728.png"/><Relationship Id="rId291" Type="http://schemas.openxmlformats.org/officeDocument/2006/relationships/customXml" Target="../ink/ink2725.xml"/><Relationship Id="rId1808" Type="http://schemas.openxmlformats.org/officeDocument/2006/relationships/customXml" Target="../ink/ink3494.xml"/><Relationship Id="rId3023" Type="http://schemas.openxmlformats.org/officeDocument/2006/relationships/image" Target="../media/image4041.png"/><Relationship Id="rId151" Type="http://schemas.openxmlformats.org/officeDocument/2006/relationships/customXml" Target="../ink/ink2655.xml"/><Relationship Id="rId3230" Type="http://schemas.openxmlformats.org/officeDocument/2006/relationships/customXml" Target="../ink/ink4207.xml"/><Relationship Id="rId2789" Type="http://schemas.openxmlformats.org/officeDocument/2006/relationships/image" Target="../media/image3924.png"/><Relationship Id="rId2996" Type="http://schemas.openxmlformats.org/officeDocument/2006/relationships/customXml" Target="../ink/ink4090.xml"/><Relationship Id="rId968" Type="http://schemas.openxmlformats.org/officeDocument/2006/relationships/customXml" Target="../ink/ink3067.xml"/><Relationship Id="rId1598" Type="http://schemas.openxmlformats.org/officeDocument/2006/relationships/customXml" Target="../ink/ink3388.xml"/><Relationship Id="rId2649" Type="http://schemas.openxmlformats.org/officeDocument/2006/relationships/image" Target="../media/image3854.png"/><Relationship Id="rId2856" Type="http://schemas.openxmlformats.org/officeDocument/2006/relationships/customXml" Target="../ink/ink4020.xml"/><Relationship Id="rId3907" Type="http://schemas.openxmlformats.org/officeDocument/2006/relationships/image" Target="../media/image4474.png"/><Relationship Id="rId97" Type="http://schemas.openxmlformats.org/officeDocument/2006/relationships/customXml" Target="../ink/ink2628.xml"/><Relationship Id="rId828" Type="http://schemas.openxmlformats.org/officeDocument/2006/relationships/customXml" Target="../ink/ink2996.xml"/><Relationship Id="rId1458" Type="http://schemas.openxmlformats.org/officeDocument/2006/relationships/customXml" Target="../ink/ink3317.xml"/><Relationship Id="rId1665" Type="http://schemas.openxmlformats.org/officeDocument/2006/relationships/customXml" Target="../ink/ink3422.xml"/><Relationship Id="rId1872" Type="http://schemas.openxmlformats.org/officeDocument/2006/relationships/customXml" Target="../ink/ink3526.xml"/><Relationship Id="rId2509" Type="http://schemas.openxmlformats.org/officeDocument/2006/relationships/customXml" Target="../ink/ink3846.xml"/><Relationship Id="rId2716" Type="http://schemas.openxmlformats.org/officeDocument/2006/relationships/customXml" Target="../ink/ink3950.xml"/><Relationship Id="rId4071" Type="http://schemas.openxmlformats.org/officeDocument/2006/relationships/customXml" Target="../ink/ink4637.xml"/><Relationship Id="rId1318" Type="http://schemas.openxmlformats.org/officeDocument/2006/relationships/image" Target="../media/image3194.png"/><Relationship Id="rId1525" Type="http://schemas.openxmlformats.org/officeDocument/2006/relationships/customXml" Target="../ink/ink3351.xml"/><Relationship Id="rId2923" Type="http://schemas.openxmlformats.org/officeDocument/2006/relationships/image" Target="../media/image3991.png"/><Relationship Id="rId1732" Type="http://schemas.openxmlformats.org/officeDocument/2006/relationships/customXml" Target="../ink/ink3456.xml"/><Relationship Id="rId24" Type="http://schemas.openxmlformats.org/officeDocument/2006/relationships/customXml" Target="../ink/ink2591.xml"/><Relationship Id="rId2299" Type="http://schemas.openxmlformats.org/officeDocument/2006/relationships/customXml" Target="../ink/ink3740.xml"/><Relationship Id="rId3697" Type="http://schemas.openxmlformats.org/officeDocument/2006/relationships/image" Target="../media/image4375.png"/><Relationship Id="rId3557" Type="http://schemas.openxmlformats.org/officeDocument/2006/relationships/image" Target="../media/image4308.png"/><Relationship Id="rId3764" Type="http://schemas.openxmlformats.org/officeDocument/2006/relationships/customXml" Target="../ink/ink4480.xml"/><Relationship Id="rId3971" Type="http://schemas.openxmlformats.org/officeDocument/2006/relationships/image" Target="../media/image4506.png"/><Relationship Id="rId4608" Type="http://schemas.openxmlformats.org/officeDocument/2006/relationships/customXml" Target="../ink/ink4909.xml"/><Relationship Id="rId478" Type="http://schemas.openxmlformats.org/officeDocument/2006/relationships/image" Target="../media/image2780.png"/><Relationship Id="rId685" Type="http://schemas.openxmlformats.org/officeDocument/2006/relationships/customXml" Target="../ink/ink2924.xml"/><Relationship Id="rId892" Type="http://schemas.openxmlformats.org/officeDocument/2006/relationships/image" Target="../media/image2985.png"/><Relationship Id="rId2159" Type="http://schemas.openxmlformats.org/officeDocument/2006/relationships/image" Target="../media/image3611.png"/><Relationship Id="rId2366" Type="http://schemas.openxmlformats.org/officeDocument/2006/relationships/customXml" Target="../ink/ink3774.xml"/><Relationship Id="rId2573" Type="http://schemas.openxmlformats.org/officeDocument/2006/relationships/customXml" Target="../ink/ink3878.xml"/><Relationship Id="rId2780" Type="http://schemas.openxmlformats.org/officeDocument/2006/relationships/customXml" Target="../ink/ink3982.xml"/><Relationship Id="rId3417" Type="http://schemas.openxmlformats.org/officeDocument/2006/relationships/image" Target="../media/image4238.png"/><Relationship Id="rId3624" Type="http://schemas.openxmlformats.org/officeDocument/2006/relationships/customXml" Target="../ink/ink4407.xml"/><Relationship Id="rId3831" Type="http://schemas.openxmlformats.org/officeDocument/2006/relationships/customXml" Target="../ink/ink4514.xml"/><Relationship Id="rId338" Type="http://schemas.openxmlformats.org/officeDocument/2006/relationships/image" Target="../media/image2711.png"/><Relationship Id="rId545" Type="http://schemas.openxmlformats.org/officeDocument/2006/relationships/customXml" Target="../ink/ink2853.xml"/><Relationship Id="rId752" Type="http://schemas.openxmlformats.org/officeDocument/2006/relationships/image" Target="../media/image2916.png"/><Relationship Id="rId1175" Type="http://schemas.openxmlformats.org/officeDocument/2006/relationships/image" Target="../media/image3124.png"/><Relationship Id="rId1382" Type="http://schemas.openxmlformats.org/officeDocument/2006/relationships/customXml" Target="../ink/ink3279.xml"/><Relationship Id="rId2019" Type="http://schemas.openxmlformats.org/officeDocument/2006/relationships/image" Target="../media/image3541.png"/><Relationship Id="rId2226" Type="http://schemas.openxmlformats.org/officeDocument/2006/relationships/customXml" Target="../ink/ink3703.xml"/><Relationship Id="rId2433" Type="http://schemas.openxmlformats.org/officeDocument/2006/relationships/image" Target="../media/image3747.png"/><Relationship Id="rId2640" Type="http://schemas.openxmlformats.org/officeDocument/2006/relationships/customXml" Target="../ink/ink3912.xml"/><Relationship Id="rId405" Type="http://schemas.openxmlformats.org/officeDocument/2006/relationships/customXml" Target="../ink/ink2782.xml"/><Relationship Id="rId612" Type="http://schemas.openxmlformats.org/officeDocument/2006/relationships/image" Target="../media/image2846.png"/><Relationship Id="rId1035" Type="http://schemas.openxmlformats.org/officeDocument/2006/relationships/customXml" Target="../ink/ink3101.xml"/><Relationship Id="rId1242" Type="http://schemas.openxmlformats.org/officeDocument/2006/relationships/customXml" Target="../ink/ink3207.xml"/><Relationship Id="rId2500" Type="http://schemas.openxmlformats.org/officeDocument/2006/relationships/image" Target="../media/image3780.png"/><Relationship Id="rId4398" Type="http://schemas.openxmlformats.org/officeDocument/2006/relationships/customXml" Target="../ink/ink4803.xml"/><Relationship Id="rId1102" Type="http://schemas.openxmlformats.org/officeDocument/2006/relationships/customXml" Target="../ink/ink3135.xml"/><Relationship Id="rId4258" Type="http://schemas.openxmlformats.org/officeDocument/2006/relationships/customXml" Target="../ink/ink4732.xml"/><Relationship Id="rId4465" Type="http://schemas.openxmlformats.org/officeDocument/2006/relationships/image" Target="../media/image4750.png"/><Relationship Id="rId3067" Type="http://schemas.openxmlformats.org/officeDocument/2006/relationships/image" Target="../media/image4063.png"/><Relationship Id="rId3274" Type="http://schemas.openxmlformats.org/officeDocument/2006/relationships/customXml" Target="../ink/ink4229.xml"/><Relationship Id="rId4118" Type="http://schemas.openxmlformats.org/officeDocument/2006/relationships/image" Target="../media/image4579.png"/><Relationship Id="rId195" Type="http://schemas.openxmlformats.org/officeDocument/2006/relationships/customXml" Target="../ink/ink2677.xml"/><Relationship Id="rId1919" Type="http://schemas.openxmlformats.org/officeDocument/2006/relationships/image" Target="../media/image3491.png"/><Relationship Id="rId3481" Type="http://schemas.openxmlformats.org/officeDocument/2006/relationships/image" Target="../media/image4270.png"/><Relationship Id="rId4325" Type="http://schemas.openxmlformats.org/officeDocument/2006/relationships/image" Target="../media/image4680.png"/><Relationship Id="rId4532" Type="http://schemas.openxmlformats.org/officeDocument/2006/relationships/customXml" Target="../ink/ink4871.xml"/><Relationship Id="rId2083" Type="http://schemas.openxmlformats.org/officeDocument/2006/relationships/image" Target="../media/image3573.png"/><Relationship Id="rId2290" Type="http://schemas.openxmlformats.org/officeDocument/2006/relationships/customXml" Target="../ink/ink3735.xml"/><Relationship Id="rId3134" Type="http://schemas.openxmlformats.org/officeDocument/2006/relationships/customXml" Target="../ink/ink4159.xml"/><Relationship Id="rId3341" Type="http://schemas.openxmlformats.org/officeDocument/2006/relationships/image" Target="../media/image4200.png"/><Relationship Id="rId262" Type="http://schemas.openxmlformats.org/officeDocument/2006/relationships/image" Target="../media/image2673.png"/><Relationship Id="rId2150" Type="http://schemas.openxmlformats.org/officeDocument/2006/relationships/customXml" Target="../ink/ink3665.xml"/><Relationship Id="rId3201" Type="http://schemas.openxmlformats.org/officeDocument/2006/relationships/image" Target="../media/image4130.png"/><Relationship Id="rId122" Type="http://schemas.openxmlformats.org/officeDocument/2006/relationships/image" Target="../media/image2603.png"/><Relationship Id="rId2010" Type="http://schemas.openxmlformats.org/officeDocument/2006/relationships/customXml" Target="../ink/ink3595.xml"/><Relationship Id="rId1569" Type="http://schemas.openxmlformats.org/officeDocument/2006/relationships/image" Target="../media/image3317.png"/><Relationship Id="rId2967" Type="http://schemas.openxmlformats.org/officeDocument/2006/relationships/image" Target="../media/image4013.png"/><Relationship Id="rId4182" Type="http://schemas.openxmlformats.org/officeDocument/2006/relationships/image" Target="../media/image4610.png"/><Relationship Id="rId939" Type="http://schemas.openxmlformats.org/officeDocument/2006/relationships/customXml" Target="../ink/ink3052.xml"/><Relationship Id="rId1776" Type="http://schemas.openxmlformats.org/officeDocument/2006/relationships/customXml" Target="../ink/ink3478.xml"/><Relationship Id="rId1983" Type="http://schemas.openxmlformats.org/officeDocument/2006/relationships/image" Target="../media/image3523.png"/><Relationship Id="rId2827" Type="http://schemas.openxmlformats.org/officeDocument/2006/relationships/image" Target="../media/image3943.png"/><Relationship Id="rId4042" Type="http://schemas.openxmlformats.org/officeDocument/2006/relationships/image" Target="../media/image4541.png"/><Relationship Id="rId68" Type="http://schemas.openxmlformats.org/officeDocument/2006/relationships/image" Target="../media/image2576.png"/><Relationship Id="rId1429" Type="http://schemas.openxmlformats.org/officeDocument/2006/relationships/image" Target="../media/image3248.png"/><Relationship Id="rId1636" Type="http://schemas.openxmlformats.org/officeDocument/2006/relationships/image" Target="../media/image3350.png"/><Relationship Id="rId1843" Type="http://schemas.openxmlformats.org/officeDocument/2006/relationships/image" Target="../media/image3453.png"/><Relationship Id="rId1703" Type="http://schemas.openxmlformats.org/officeDocument/2006/relationships/customXml" Target="../ink/ink3441.xml"/><Relationship Id="rId1910" Type="http://schemas.openxmlformats.org/officeDocument/2006/relationships/customXml" Target="../ink/ink3545.xml"/><Relationship Id="rId3668" Type="http://schemas.openxmlformats.org/officeDocument/2006/relationships/customXml" Target="../ink/ink4429.xml"/><Relationship Id="rId3875" Type="http://schemas.openxmlformats.org/officeDocument/2006/relationships/image" Target="../media/image4459.png"/><Relationship Id="rId589" Type="http://schemas.openxmlformats.org/officeDocument/2006/relationships/image" Target="../media/image2835.png"/><Relationship Id="rId796" Type="http://schemas.openxmlformats.org/officeDocument/2006/relationships/customXml" Target="../ink/ink2980.xml"/><Relationship Id="rId2477" Type="http://schemas.openxmlformats.org/officeDocument/2006/relationships/customXml" Target="../ink/ink3830.xml"/><Relationship Id="rId2684" Type="http://schemas.openxmlformats.org/officeDocument/2006/relationships/customXml" Target="../ink/ink3934.xml"/><Relationship Id="rId3528" Type="http://schemas.openxmlformats.org/officeDocument/2006/relationships/customXml" Target="../ink/ink4356.xml"/><Relationship Id="rId3735" Type="http://schemas.openxmlformats.org/officeDocument/2006/relationships/image" Target="../media/image4393.png"/><Relationship Id="rId449" Type="http://schemas.openxmlformats.org/officeDocument/2006/relationships/customXml" Target="../ink/ink2804.xml"/><Relationship Id="rId656" Type="http://schemas.openxmlformats.org/officeDocument/2006/relationships/image" Target="../media/image2868.png"/><Relationship Id="rId863" Type="http://schemas.openxmlformats.org/officeDocument/2006/relationships/image" Target="../media/image2971.png"/><Relationship Id="rId1079" Type="http://schemas.openxmlformats.org/officeDocument/2006/relationships/image" Target="../media/image3077.png"/><Relationship Id="rId1286" Type="http://schemas.openxmlformats.org/officeDocument/2006/relationships/customXml" Target="../ink/ink3229.xml"/><Relationship Id="rId1493" Type="http://schemas.openxmlformats.org/officeDocument/2006/relationships/customXml" Target="../ink/ink3335.xml"/><Relationship Id="rId2337" Type="http://schemas.openxmlformats.org/officeDocument/2006/relationships/customXml" Target="../ink/ink3759.xml"/><Relationship Id="rId2544" Type="http://schemas.openxmlformats.org/officeDocument/2006/relationships/image" Target="../media/image3802.png"/><Relationship Id="rId2891" Type="http://schemas.openxmlformats.org/officeDocument/2006/relationships/image" Target="../media/image3975.png"/><Relationship Id="rId3942" Type="http://schemas.openxmlformats.org/officeDocument/2006/relationships/customXml" Target="../ink/ink4572.xml"/><Relationship Id="rId309" Type="http://schemas.openxmlformats.org/officeDocument/2006/relationships/customXml" Target="../ink/ink2734.xml"/><Relationship Id="rId516" Type="http://schemas.openxmlformats.org/officeDocument/2006/relationships/image" Target="../media/image2799.png"/><Relationship Id="rId1146" Type="http://schemas.openxmlformats.org/officeDocument/2006/relationships/customXml" Target="../ink/ink3157.xml"/><Relationship Id="rId2751" Type="http://schemas.openxmlformats.org/officeDocument/2006/relationships/image" Target="../media/image3905.png"/><Relationship Id="rId3802" Type="http://schemas.openxmlformats.org/officeDocument/2006/relationships/image" Target="../media/image4424.png"/><Relationship Id="rId723" Type="http://schemas.openxmlformats.org/officeDocument/2006/relationships/customXml" Target="../ink/ink2943.xml"/><Relationship Id="rId930" Type="http://schemas.openxmlformats.org/officeDocument/2006/relationships/image" Target="../media/image3004.png"/><Relationship Id="rId1006" Type="http://schemas.openxmlformats.org/officeDocument/2006/relationships/customXml" Target="../ink/ink3086.xml"/><Relationship Id="rId1353" Type="http://schemas.openxmlformats.org/officeDocument/2006/relationships/customXml" Target="../ink/ink3264.xml"/><Relationship Id="rId1560" Type="http://schemas.openxmlformats.org/officeDocument/2006/relationships/customXml" Target="../ink/ink3369.xml"/><Relationship Id="rId2404" Type="http://schemas.openxmlformats.org/officeDocument/2006/relationships/customXml" Target="../ink/ink3793.xml"/><Relationship Id="rId2611" Type="http://schemas.openxmlformats.org/officeDocument/2006/relationships/image" Target="../media/image3835.png"/><Relationship Id="rId1213" Type="http://schemas.openxmlformats.org/officeDocument/2006/relationships/image" Target="../media/image3143.png"/><Relationship Id="rId1420" Type="http://schemas.openxmlformats.org/officeDocument/2006/relationships/customXml" Target="../ink/ink3298.xml"/><Relationship Id="rId4369" Type="http://schemas.openxmlformats.org/officeDocument/2006/relationships/image" Target="../media/image4702.png"/><Relationship Id="rId4576" Type="http://schemas.openxmlformats.org/officeDocument/2006/relationships/customXml" Target="../ink/ink4893.xml"/><Relationship Id="rId3178" Type="http://schemas.openxmlformats.org/officeDocument/2006/relationships/customXml" Target="../ink/ink4181.xml"/><Relationship Id="rId3385" Type="http://schemas.openxmlformats.org/officeDocument/2006/relationships/image" Target="../media/image4222.png"/><Relationship Id="rId3592" Type="http://schemas.openxmlformats.org/officeDocument/2006/relationships/image" Target="../media/image4324.png"/><Relationship Id="rId4229" Type="http://schemas.openxmlformats.org/officeDocument/2006/relationships/image" Target="../media/image4633.png"/><Relationship Id="rId4436" Type="http://schemas.openxmlformats.org/officeDocument/2006/relationships/customXml" Target="../ink/ink4822.xml"/><Relationship Id="rId2194" Type="http://schemas.openxmlformats.org/officeDocument/2006/relationships/customXml" Target="../ink/ink3687.xml"/><Relationship Id="rId3038" Type="http://schemas.openxmlformats.org/officeDocument/2006/relationships/customXml" Target="../ink/ink4111.xml"/><Relationship Id="rId3245" Type="http://schemas.openxmlformats.org/officeDocument/2006/relationships/image" Target="../media/image4152.png"/><Relationship Id="rId3452" Type="http://schemas.openxmlformats.org/officeDocument/2006/relationships/customXml" Target="../ink/ink4318.xml"/><Relationship Id="rId4503" Type="http://schemas.openxmlformats.org/officeDocument/2006/relationships/customXml" Target="../ink/ink4856.xml"/><Relationship Id="rId166" Type="http://schemas.openxmlformats.org/officeDocument/2006/relationships/image" Target="../media/image2625.png"/><Relationship Id="rId373" Type="http://schemas.openxmlformats.org/officeDocument/2006/relationships/customXml" Target="../ink/ink2766.xml"/><Relationship Id="rId580" Type="http://schemas.openxmlformats.org/officeDocument/2006/relationships/customXml" Target="../ink/ink2871.xml"/><Relationship Id="rId2054" Type="http://schemas.openxmlformats.org/officeDocument/2006/relationships/customXml" Target="../ink/ink3617.xml"/><Relationship Id="rId2261" Type="http://schemas.openxmlformats.org/officeDocument/2006/relationships/image" Target="../media/image3662.png"/><Relationship Id="rId3105" Type="http://schemas.openxmlformats.org/officeDocument/2006/relationships/image" Target="../media/image4082.png"/><Relationship Id="rId3312" Type="http://schemas.openxmlformats.org/officeDocument/2006/relationships/customXml" Target="../ink/ink4248.xml"/><Relationship Id="rId233" Type="http://schemas.openxmlformats.org/officeDocument/2006/relationships/customXml" Target="../ink/ink2696.xml"/><Relationship Id="rId440" Type="http://schemas.openxmlformats.org/officeDocument/2006/relationships/image" Target="../media/image2762.png"/><Relationship Id="rId1070" Type="http://schemas.openxmlformats.org/officeDocument/2006/relationships/customXml" Target="../ink/ink3119.xml"/><Relationship Id="rId2121" Type="http://schemas.openxmlformats.org/officeDocument/2006/relationships/image" Target="../media/image3592.png"/><Relationship Id="rId300" Type="http://schemas.openxmlformats.org/officeDocument/2006/relationships/image" Target="../media/image2692.png"/><Relationship Id="rId4086" Type="http://schemas.openxmlformats.org/officeDocument/2006/relationships/image" Target="../media/image4563.png"/><Relationship Id="rId1887" Type="http://schemas.openxmlformats.org/officeDocument/2006/relationships/image" Target="../media/image3475.png"/><Relationship Id="rId2938" Type="http://schemas.openxmlformats.org/officeDocument/2006/relationships/customXml" Target="../ink/ink4061.xml"/><Relationship Id="rId4293" Type="http://schemas.openxmlformats.org/officeDocument/2006/relationships/image" Target="../media/image4664.png"/><Relationship Id="rId1747" Type="http://schemas.openxmlformats.org/officeDocument/2006/relationships/image" Target="../media/image3405.png"/><Relationship Id="rId1954" Type="http://schemas.openxmlformats.org/officeDocument/2006/relationships/customXml" Target="../ink/ink3567.xml"/><Relationship Id="rId4153" Type="http://schemas.openxmlformats.org/officeDocument/2006/relationships/image" Target="../media/image4596.png"/><Relationship Id="rId4360" Type="http://schemas.openxmlformats.org/officeDocument/2006/relationships/customXml" Target="../ink/ink4784.xml"/><Relationship Id="rId39" Type="http://schemas.openxmlformats.org/officeDocument/2006/relationships/image" Target="../media/image2562.png"/><Relationship Id="rId1607" Type="http://schemas.openxmlformats.org/officeDocument/2006/relationships/image" Target="../media/image3336.png"/><Relationship Id="rId1814" Type="http://schemas.openxmlformats.org/officeDocument/2006/relationships/customXml" Target="../ink/ink3497.xml"/><Relationship Id="rId4013" Type="http://schemas.openxmlformats.org/officeDocument/2006/relationships/image" Target="../media/image4527.png"/><Relationship Id="rId4220" Type="http://schemas.openxmlformats.org/officeDocument/2006/relationships/customXml" Target="../ink/ink4713.xml"/><Relationship Id="rId3779" Type="http://schemas.openxmlformats.org/officeDocument/2006/relationships/customXml" Target="../ink/ink4488.xml"/><Relationship Id="rId2588" Type="http://schemas.openxmlformats.org/officeDocument/2006/relationships/image" Target="../media/image3824.png"/><Relationship Id="rId3986" Type="http://schemas.openxmlformats.org/officeDocument/2006/relationships/customXml" Target="../ink/ink4594.xml"/><Relationship Id="rId1397" Type="http://schemas.openxmlformats.org/officeDocument/2006/relationships/image" Target="../media/image3232.png"/><Relationship Id="rId2795" Type="http://schemas.openxmlformats.org/officeDocument/2006/relationships/image" Target="../media/image3927.png"/><Relationship Id="rId3639" Type="http://schemas.openxmlformats.org/officeDocument/2006/relationships/image" Target="../media/image4346.png"/><Relationship Id="rId3846" Type="http://schemas.openxmlformats.org/officeDocument/2006/relationships/customXml" Target="../ink/ink4522.xml"/><Relationship Id="rId767" Type="http://schemas.openxmlformats.org/officeDocument/2006/relationships/customXml" Target="../ink/ink2965.xml"/><Relationship Id="rId974" Type="http://schemas.openxmlformats.org/officeDocument/2006/relationships/customXml" Target="../ink/ink3070.xml"/><Relationship Id="rId2448" Type="http://schemas.openxmlformats.org/officeDocument/2006/relationships/customXml" Target="../ink/ink3815.xml"/><Relationship Id="rId2655" Type="http://schemas.openxmlformats.org/officeDocument/2006/relationships/image" Target="../media/image3857.png"/><Relationship Id="rId2862" Type="http://schemas.openxmlformats.org/officeDocument/2006/relationships/customXml" Target="../ink/ink4023.xml"/><Relationship Id="rId3706" Type="http://schemas.openxmlformats.org/officeDocument/2006/relationships/image" Target="../media/image4379.png"/><Relationship Id="rId3913" Type="http://schemas.openxmlformats.org/officeDocument/2006/relationships/image" Target="../media/image4477.png"/><Relationship Id="rId627" Type="http://schemas.openxmlformats.org/officeDocument/2006/relationships/customXml" Target="../ink/ink2895.xml"/><Relationship Id="rId834" Type="http://schemas.openxmlformats.org/officeDocument/2006/relationships/customXml" Target="../ink/ink2999.xml"/><Relationship Id="rId1257" Type="http://schemas.openxmlformats.org/officeDocument/2006/relationships/image" Target="../media/image3164.png"/><Relationship Id="rId1464" Type="http://schemas.openxmlformats.org/officeDocument/2006/relationships/customXml" Target="../ink/ink3320.xml"/><Relationship Id="rId1671" Type="http://schemas.openxmlformats.org/officeDocument/2006/relationships/customXml" Target="../ink/ink3425.xml"/><Relationship Id="rId2308" Type="http://schemas.openxmlformats.org/officeDocument/2006/relationships/image" Target="../media/image3685.png"/><Relationship Id="rId2515" Type="http://schemas.openxmlformats.org/officeDocument/2006/relationships/customXml" Target="../ink/ink3849.xml"/><Relationship Id="rId2722" Type="http://schemas.openxmlformats.org/officeDocument/2006/relationships/customXml" Target="../ink/ink3953.xml"/><Relationship Id="rId901" Type="http://schemas.openxmlformats.org/officeDocument/2006/relationships/customXml" Target="../ink/ink3033.xml"/><Relationship Id="rId1117" Type="http://schemas.openxmlformats.org/officeDocument/2006/relationships/image" Target="../media/image3096.png"/><Relationship Id="rId1324" Type="http://schemas.openxmlformats.org/officeDocument/2006/relationships/image" Target="../media/image3197.png"/><Relationship Id="rId1531" Type="http://schemas.openxmlformats.org/officeDocument/2006/relationships/customXml" Target="../ink/ink3354.xml"/><Relationship Id="rId30" Type="http://schemas.openxmlformats.org/officeDocument/2006/relationships/customXml" Target="../ink/ink2594.xml"/><Relationship Id="rId3289" Type="http://schemas.openxmlformats.org/officeDocument/2006/relationships/image" Target="../media/image4174.png"/><Relationship Id="rId3496" Type="http://schemas.openxmlformats.org/officeDocument/2006/relationships/customXml" Target="../ink/ink4340.xml"/><Relationship Id="rId4547" Type="http://schemas.openxmlformats.org/officeDocument/2006/relationships/image" Target="../media/image4790.png"/><Relationship Id="rId2098" Type="http://schemas.openxmlformats.org/officeDocument/2006/relationships/customXml" Target="../ink/ink3639.xml"/><Relationship Id="rId3149" Type="http://schemas.openxmlformats.org/officeDocument/2006/relationships/image" Target="../media/image4104.png"/><Relationship Id="rId3356" Type="http://schemas.openxmlformats.org/officeDocument/2006/relationships/customXml" Target="../ink/ink4270.xml"/><Relationship Id="rId3563" Type="http://schemas.openxmlformats.org/officeDocument/2006/relationships/customXml" Target="../ink/ink4374.xml"/><Relationship Id="rId4407" Type="http://schemas.openxmlformats.org/officeDocument/2006/relationships/image" Target="../media/image4721.png"/><Relationship Id="rId277" Type="http://schemas.openxmlformats.org/officeDocument/2006/relationships/customXml" Target="../ink/ink2718.xml"/><Relationship Id="rId484" Type="http://schemas.openxmlformats.org/officeDocument/2006/relationships/image" Target="../media/image2783.png"/><Relationship Id="rId2165" Type="http://schemas.openxmlformats.org/officeDocument/2006/relationships/image" Target="../media/image3614.png"/><Relationship Id="rId3009" Type="http://schemas.openxmlformats.org/officeDocument/2006/relationships/image" Target="../media/image4034.png"/><Relationship Id="rId3216" Type="http://schemas.openxmlformats.org/officeDocument/2006/relationships/customXml" Target="../ink/ink4200.xml"/><Relationship Id="rId3770" Type="http://schemas.openxmlformats.org/officeDocument/2006/relationships/customXml" Target="../ink/ink4483.xml"/><Relationship Id="rId4614" Type="http://schemas.openxmlformats.org/officeDocument/2006/relationships/image" Target="../media/image4823.png"/><Relationship Id="rId137" Type="http://schemas.openxmlformats.org/officeDocument/2006/relationships/customXml" Target="../ink/ink2648.xml"/><Relationship Id="rId344" Type="http://schemas.openxmlformats.org/officeDocument/2006/relationships/image" Target="../media/image2714.png"/><Relationship Id="rId691" Type="http://schemas.openxmlformats.org/officeDocument/2006/relationships/customXml" Target="../ink/ink2927.xml"/><Relationship Id="rId2025" Type="http://schemas.openxmlformats.org/officeDocument/2006/relationships/image" Target="../media/image3544.png"/><Relationship Id="rId2372" Type="http://schemas.openxmlformats.org/officeDocument/2006/relationships/customXml" Target="../ink/ink3777.xml"/><Relationship Id="rId3423" Type="http://schemas.openxmlformats.org/officeDocument/2006/relationships/image" Target="../media/image4241.png"/><Relationship Id="rId3630" Type="http://schemas.openxmlformats.org/officeDocument/2006/relationships/customXml" Target="../ink/ink4410.xml"/><Relationship Id="rId551" Type="http://schemas.openxmlformats.org/officeDocument/2006/relationships/customXml" Target="../ink/ink2856.xml"/><Relationship Id="rId1181" Type="http://schemas.openxmlformats.org/officeDocument/2006/relationships/image" Target="../media/image3127.png"/><Relationship Id="rId2232" Type="http://schemas.openxmlformats.org/officeDocument/2006/relationships/customXml" Target="../ink/ink3706.xml"/><Relationship Id="rId204" Type="http://schemas.openxmlformats.org/officeDocument/2006/relationships/image" Target="../media/image2644.png"/><Relationship Id="rId411" Type="http://schemas.openxmlformats.org/officeDocument/2006/relationships/customXml" Target="../ink/ink2785.xml"/><Relationship Id="rId1041" Type="http://schemas.openxmlformats.org/officeDocument/2006/relationships/customXml" Target="../ink/ink3104.xml"/><Relationship Id="rId1998" Type="http://schemas.openxmlformats.org/officeDocument/2006/relationships/customXml" Target="../ink/ink3589.xml"/><Relationship Id="rId4197" Type="http://schemas.openxmlformats.org/officeDocument/2006/relationships/customXml" Target="../ink/ink4701.xml"/><Relationship Id="rId1858" Type="http://schemas.openxmlformats.org/officeDocument/2006/relationships/customXml" Target="../ink/ink3519.xml"/><Relationship Id="rId4057" Type="http://schemas.openxmlformats.org/officeDocument/2006/relationships/customXml" Target="../ink/ink4630.xml"/><Relationship Id="rId4264" Type="http://schemas.openxmlformats.org/officeDocument/2006/relationships/customXml" Target="../ink/ink4735.xml"/><Relationship Id="rId4471" Type="http://schemas.openxmlformats.org/officeDocument/2006/relationships/image" Target="../media/image4753.png"/><Relationship Id="rId2909" Type="http://schemas.openxmlformats.org/officeDocument/2006/relationships/image" Target="../media/image3984.png"/><Relationship Id="rId3073" Type="http://schemas.openxmlformats.org/officeDocument/2006/relationships/image" Target="../media/image4066.png"/><Relationship Id="rId3280" Type="http://schemas.openxmlformats.org/officeDocument/2006/relationships/customXml" Target="../ink/ink4232.xml"/><Relationship Id="rId4124" Type="http://schemas.openxmlformats.org/officeDocument/2006/relationships/image" Target="../media/image4582.png"/><Relationship Id="rId4331" Type="http://schemas.openxmlformats.org/officeDocument/2006/relationships/image" Target="../media/image4683.png"/><Relationship Id="rId1718" Type="http://schemas.openxmlformats.org/officeDocument/2006/relationships/customXml" Target="../ink/ink3449.xml"/><Relationship Id="rId1925" Type="http://schemas.openxmlformats.org/officeDocument/2006/relationships/image" Target="../media/image3494.png"/><Relationship Id="rId3140" Type="http://schemas.openxmlformats.org/officeDocument/2006/relationships/customXml" Target="../ink/ink4162.xml"/><Relationship Id="rId2699" Type="http://schemas.openxmlformats.org/officeDocument/2006/relationships/image" Target="../media/image3879.png"/><Relationship Id="rId3000" Type="http://schemas.openxmlformats.org/officeDocument/2006/relationships/customXml" Target="../ink/ink4092.xml"/><Relationship Id="rId3957" Type="http://schemas.openxmlformats.org/officeDocument/2006/relationships/image" Target="../media/image4499.png"/><Relationship Id="rId878" Type="http://schemas.openxmlformats.org/officeDocument/2006/relationships/customXml" Target="../ink/ink3021.xml"/><Relationship Id="rId2559" Type="http://schemas.openxmlformats.org/officeDocument/2006/relationships/customXml" Target="../ink/ink3871.xml"/><Relationship Id="rId2766" Type="http://schemas.openxmlformats.org/officeDocument/2006/relationships/customXml" Target="../ink/ink3975.xml"/><Relationship Id="rId2973" Type="http://schemas.openxmlformats.org/officeDocument/2006/relationships/image" Target="../media/image4016.png"/><Relationship Id="rId3817" Type="http://schemas.openxmlformats.org/officeDocument/2006/relationships/customXml" Target="../ink/ink4507.xml"/><Relationship Id="rId738" Type="http://schemas.openxmlformats.org/officeDocument/2006/relationships/image" Target="../media/image2909.png"/><Relationship Id="rId945" Type="http://schemas.openxmlformats.org/officeDocument/2006/relationships/customXml" Target="../ink/ink3055.xml"/><Relationship Id="rId1368" Type="http://schemas.openxmlformats.org/officeDocument/2006/relationships/image" Target="../media/image3218.png"/><Relationship Id="rId1575" Type="http://schemas.openxmlformats.org/officeDocument/2006/relationships/image" Target="../media/image3320.png"/><Relationship Id="rId1782" Type="http://schemas.openxmlformats.org/officeDocument/2006/relationships/customXml" Target="../ink/ink3481.xml"/><Relationship Id="rId2419" Type="http://schemas.openxmlformats.org/officeDocument/2006/relationships/image" Target="../media/image3740.png"/><Relationship Id="rId2626" Type="http://schemas.openxmlformats.org/officeDocument/2006/relationships/customXml" Target="../ink/ink3905.xml"/><Relationship Id="rId2833" Type="http://schemas.openxmlformats.org/officeDocument/2006/relationships/image" Target="../media/image3946.png"/><Relationship Id="rId74" Type="http://schemas.openxmlformats.org/officeDocument/2006/relationships/image" Target="../media/image2579.png"/><Relationship Id="rId805" Type="http://schemas.openxmlformats.org/officeDocument/2006/relationships/image" Target="../media/image2942.png"/><Relationship Id="rId1228" Type="http://schemas.openxmlformats.org/officeDocument/2006/relationships/image" Target="../media/image3150.png"/><Relationship Id="rId1435" Type="http://schemas.openxmlformats.org/officeDocument/2006/relationships/image" Target="../media/image3251.png"/><Relationship Id="rId1642" Type="http://schemas.openxmlformats.org/officeDocument/2006/relationships/image" Target="../media/image3353.png"/><Relationship Id="rId2900" Type="http://schemas.openxmlformats.org/officeDocument/2006/relationships/customXml" Target="../ink/ink4042.xml"/><Relationship Id="rId1502" Type="http://schemas.openxmlformats.org/officeDocument/2006/relationships/image" Target="../media/image3284.png"/><Relationship Id="rId388" Type="http://schemas.openxmlformats.org/officeDocument/2006/relationships/image" Target="../media/image2736.png"/><Relationship Id="rId2069" Type="http://schemas.openxmlformats.org/officeDocument/2006/relationships/image" Target="../media/image3566.png"/><Relationship Id="rId3467" Type="http://schemas.openxmlformats.org/officeDocument/2006/relationships/image" Target="../media/image4263.png"/><Relationship Id="rId3674" Type="http://schemas.openxmlformats.org/officeDocument/2006/relationships/customXml" Target="../ink/ink4432.xml"/><Relationship Id="rId3881" Type="http://schemas.openxmlformats.org/officeDocument/2006/relationships/image" Target="../media/image4462.png"/><Relationship Id="rId4518" Type="http://schemas.openxmlformats.org/officeDocument/2006/relationships/customXml" Target="../ink/ink4864.xml"/><Relationship Id="rId595" Type="http://schemas.openxmlformats.org/officeDocument/2006/relationships/image" Target="../media/image2838.png"/><Relationship Id="rId2276" Type="http://schemas.openxmlformats.org/officeDocument/2006/relationships/customXml" Target="../ink/ink3728.xml"/><Relationship Id="rId2483" Type="http://schemas.openxmlformats.org/officeDocument/2006/relationships/customXml" Target="../ink/ink3833.xml"/><Relationship Id="rId2690" Type="http://schemas.openxmlformats.org/officeDocument/2006/relationships/customXml" Target="../ink/ink3937.xml"/><Relationship Id="rId3327" Type="http://schemas.openxmlformats.org/officeDocument/2006/relationships/image" Target="../media/image4193.png"/><Relationship Id="rId3534" Type="http://schemas.openxmlformats.org/officeDocument/2006/relationships/customXml" Target="../ink/ink4359.xml"/><Relationship Id="rId3741" Type="http://schemas.openxmlformats.org/officeDocument/2006/relationships/image" Target="../media/image4396.png"/><Relationship Id="rId248" Type="http://schemas.openxmlformats.org/officeDocument/2006/relationships/image" Target="../media/image2666.png"/><Relationship Id="rId455" Type="http://schemas.openxmlformats.org/officeDocument/2006/relationships/customXml" Target="../ink/ink2807.xml"/><Relationship Id="rId662" Type="http://schemas.openxmlformats.org/officeDocument/2006/relationships/image" Target="../media/image2871.png"/><Relationship Id="rId1085" Type="http://schemas.openxmlformats.org/officeDocument/2006/relationships/image" Target="../media/image3080.png"/><Relationship Id="rId1292" Type="http://schemas.openxmlformats.org/officeDocument/2006/relationships/image" Target="../media/image3181.png"/><Relationship Id="rId2136" Type="http://schemas.openxmlformats.org/officeDocument/2006/relationships/customXml" Target="../ink/ink3658.xml"/><Relationship Id="rId2343" Type="http://schemas.openxmlformats.org/officeDocument/2006/relationships/customXml" Target="../ink/ink3762.xml"/><Relationship Id="rId2550" Type="http://schemas.openxmlformats.org/officeDocument/2006/relationships/image" Target="../media/image3805.png"/><Relationship Id="rId3601" Type="http://schemas.openxmlformats.org/officeDocument/2006/relationships/customXml" Target="../ink/ink4395.xml"/><Relationship Id="rId108" Type="http://schemas.openxmlformats.org/officeDocument/2006/relationships/image" Target="../media/image2596.png"/><Relationship Id="rId315" Type="http://schemas.openxmlformats.org/officeDocument/2006/relationships/customXml" Target="../ink/ink2737.xml"/><Relationship Id="rId522" Type="http://schemas.openxmlformats.org/officeDocument/2006/relationships/image" Target="../media/image2802.png"/><Relationship Id="rId1152" Type="http://schemas.openxmlformats.org/officeDocument/2006/relationships/customXml" Target="../ink/ink3161.xml"/><Relationship Id="rId2203" Type="http://schemas.openxmlformats.org/officeDocument/2006/relationships/image" Target="../media/image3633.png"/><Relationship Id="rId2410" Type="http://schemas.openxmlformats.org/officeDocument/2006/relationships/customXml" Target="../ink/ink3796.xml"/><Relationship Id="rId1012" Type="http://schemas.openxmlformats.org/officeDocument/2006/relationships/customXml" Target="../ink/ink3089.xml"/><Relationship Id="rId4168" Type="http://schemas.openxmlformats.org/officeDocument/2006/relationships/image" Target="../media/image4603.png"/><Relationship Id="rId4375" Type="http://schemas.openxmlformats.org/officeDocument/2006/relationships/image" Target="../media/image4705.png"/><Relationship Id="rId1969" Type="http://schemas.openxmlformats.org/officeDocument/2006/relationships/image" Target="../media/image3516.png"/><Relationship Id="rId3184" Type="http://schemas.openxmlformats.org/officeDocument/2006/relationships/customXml" Target="../ink/ink4184.xml"/><Relationship Id="rId4028" Type="http://schemas.openxmlformats.org/officeDocument/2006/relationships/customXml" Target="../ink/ink4615.xml"/><Relationship Id="rId4235" Type="http://schemas.openxmlformats.org/officeDocument/2006/relationships/image" Target="../media/image4636.png"/><Relationship Id="rId4582" Type="http://schemas.openxmlformats.org/officeDocument/2006/relationships/customXml" Target="../ink/ink4896.xml"/><Relationship Id="rId1829" Type="http://schemas.openxmlformats.org/officeDocument/2006/relationships/image" Target="../media/image3446.png"/><Relationship Id="rId3391" Type="http://schemas.openxmlformats.org/officeDocument/2006/relationships/image" Target="../media/image4225.png"/><Relationship Id="rId4442" Type="http://schemas.openxmlformats.org/officeDocument/2006/relationships/customXml" Target="../ink/ink4825.xml"/><Relationship Id="rId3044" Type="http://schemas.openxmlformats.org/officeDocument/2006/relationships/customXml" Target="../ink/ink4114.xml"/><Relationship Id="rId3251" Type="http://schemas.openxmlformats.org/officeDocument/2006/relationships/image" Target="../media/image4155.png"/><Relationship Id="rId4302" Type="http://schemas.openxmlformats.org/officeDocument/2006/relationships/customXml" Target="../ink/ink4755.xml"/><Relationship Id="rId172" Type="http://schemas.openxmlformats.org/officeDocument/2006/relationships/image" Target="../media/image2628.png"/><Relationship Id="rId2060" Type="http://schemas.openxmlformats.org/officeDocument/2006/relationships/customXml" Target="../ink/ink3620.xml"/><Relationship Id="rId3111" Type="http://schemas.openxmlformats.org/officeDocument/2006/relationships/image" Target="../media/image4085.png"/><Relationship Id="rId989" Type="http://schemas.openxmlformats.org/officeDocument/2006/relationships/image" Target="../media/image3033.png"/><Relationship Id="rId2877" Type="http://schemas.openxmlformats.org/officeDocument/2006/relationships/image" Target="../media/image3968.png"/><Relationship Id="rId849" Type="http://schemas.openxmlformats.org/officeDocument/2006/relationships/image" Target="../media/image2964.png"/><Relationship Id="rId1479" Type="http://schemas.openxmlformats.org/officeDocument/2006/relationships/customXml" Target="../ink/ink3328.xml"/><Relationship Id="rId1686" Type="http://schemas.openxmlformats.org/officeDocument/2006/relationships/image" Target="../media/image3375.png"/><Relationship Id="rId3928" Type="http://schemas.openxmlformats.org/officeDocument/2006/relationships/customXml" Target="../ink/ink4565.xml"/><Relationship Id="rId4092" Type="http://schemas.openxmlformats.org/officeDocument/2006/relationships/image" Target="../media/image4566.png"/><Relationship Id="rId1339" Type="http://schemas.openxmlformats.org/officeDocument/2006/relationships/customXml" Target="../ink/ink3256.xml"/><Relationship Id="rId1893" Type="http://schemas.openxmlformats.org/officeDocument/2006/relationships/image" Target="../media/image3478.png"/><Relationship Id="rId2737" Type="http://schemas.openxmlformats.org/officeDocument/2006/relationships/image" Target="../media/image3898.png"/><Relationship Id="rId2944" Type="http://schemas.openxmlformats.org/officeDocument/2006/relationships/customXml" Target="../ink/ink4064.xml"/><Relationship Id="rId709" Type="http://schemas.openxmlformats.org/officeDocument/2006/relationships/customXml" Target="../ink/ink2936.xml"/><Relationship Id="rId916" Type="http://schemas.openxmlformats.org/officeDocument/2006/relationships/image" Target="../media/image2997.png"/><Relationship Id="rId1546" Type="http://schemas.openxmlformats.org/officeDocument/2006/relationships/customXml" Target="../ink/ink3362.xml"/><Relationship Id="rId1753" Type="http://schemas.openxmlformats.org/officeDocument/2006/relationships/image" Target="../media/image3408.png"/><Relationship Id="rId1960" Type="http://schemas.openxmlformats.org/officeDocument/2006/relationships/customXml" Target="../ink/ink3570.xml"/><Relationship Id="rId2804" Type="http://schemas.openxmlformats.org/officeDocument/2006/relationships/customXml" Target="../ink/ink3994.xml"/><Relationship Id="rId45" Type="http://schemas.openxmlformats.org/officeDocument/2006/relationships/customXml" Target="../ink/ink2602.xml"/><Relationship Id="rId1406" Type="http://schemas.openxmlformats.org/officeDocument/2006/relationships/customXml" Target="../ink/ink3291.xml"/><Relationship Id="rId1613" Type="http://schemas.openxmlformats.org/officeDocument/2006/relationships/image" Target="../media/image3339.png"/><Relationship Id="rId1820" Type="http://schemas.openxmlformats.org/officeDocument/2006/relationships/customXml" Target="../ink/ink3500.xml"/><Relationship Id="rId3578" Type="http://schemas.openxmlformats.org/officeDocument/2006/relationships/customXml" Target="../ink/ink4382.xml"/><Relationship Id="rId3785" Type="http://schemas.openxmlformats.org/officeDocument/2006/relationships/customXml" Target="../ink/ink4491.xml"/><Relationship Id="rId3992" Type="http://schemas.openxmlformats.org/officeDocument/2006/relationships/customXml" Target="../ink/ink4597.xml"/><Relationship Id="rId499" Type="http://schemas.openxmlformats.org/officeDocument/2006/relationships/customXml" Target="../ink/ink2830.xml"/><Relationship Id="rId2387" Type="http://schemas.openxmlformats.org/officeDocument/2006/relationships/image" Target="../media/image3724.png"/><Relationship Id="rId2594" Type="http://schemas.openxmlformats.org/officeDocument/2006/relationships/image" Target="../media/image3827.png"/><Relationship Id="rId3438" Type="http://schemas.openxmlformats.org/officeDocument/2006/relationships/customXml" Target="../ink/ink4311.xml"/><Relationship Id="rId3645" Type="http://schemas.openxmlformats.org/officeDocument/2006/relationships/image" Target="../media/image4349.png"/><Relationship Id="rId3852" Type="http://schemas.openxmlformats.org/officeDocument/2006/relationships/customXml" Target="../ink/ink4525.xml"/><Relationship Id="rId359" Type="http://schemas.openxmlformats.org/officeDocument/2006/relationships/customXml" Target="../ink/ink2759.xml"/><Relationship Id="rId566" Type="http://schemas.openxmlformats.org/officeDocument/2006/relationships/customXml" Target="../ink/ink2864.xml"/><Relationship Id="rId773" Type="http://schemas.openxmlformats.org/officeDocument/2006/relationships/customXml" Target="../ink/ink2968.xml"/><Relationship Id="rId1196" Type="http://schemas.openxmlformats.org/officeDocument/2006/relationships/customXml" Target="../ink/ink3183.xml"/><Relationship Id="rId2247" Type="http://schemas.openxmlformats.org/officeDocument/2006/relationships/image" Target="../media/image3655.png"/><Relationship Id="rId2454" Type="http://schemas.openxmlformats.org/officeDocument/2006/relationships/customXml" Target="../ink/ink3818.xml"/><Relationship Id="rId3505" Type="http://schemas.openxmlformats.org/officeDocument/2006/relationships/image" Target="../media/image4282.png"/><Relationship Id="rId219" Type="http://schemas.openxmlformats.org/officeDocument/2006/relationships/customXml" Target="../ink/ink2689.xml"/><Relationship Id="rId426" Type="http://schemas.openxmlformats.org/officeDocument/2006/relationships/image" Target="../media/image2755.png"/><Relationship Id="rId633" Type="http://schemas.openxmlformats.org/officeDocument/2006/relationships/customXml" Target="../ink/ink2898.xml"/><Relationship Id="rId980" Type="http://schemas.openxmlformats.org/officeDocument/2006/relationships/customXml" Target="../ink/ink3073.xml"/><Relationship Id="rId1056" Type="http://schemas.openxmlformats.org/officeDocument/2006/relationships/image" Target="../media/image3066.png"/><Relationship Id="rId1263" Type="http://schemas.openxmlformats.org/officeDocument/2006/relationships/image" Target="../media/image3167.png"/><Relationship Id="rId2107" Type="http://schemas.openxmlformats.org/officeDocument/2006/relationships/image" Target="../media/image3585.png"/><Relationship Id="rId2314" Type="http://schemas.openxmlformats.org/officeDocument/2006/relationships/image" Target="../media/image3688.png"/><Relationship Id="rId2661" Type="http://schemas.openxmlformats.org/officeDocument/2006/relationships/image" Target="../media/image3860.png"/><Relationship Id="rId3712" Type="http://schemas.openxmlformats.org/officeDocument/2006/relationships/image" Target="../media/image4382.png"/><Relationship Id="rId840" Type="http://schemas.openxmlformats.org/officeDocument/2006/relationships/customXml" Target="../ink/ink3002.xml"/><Relationship Id="rId1470" Type="http://schemas.openxmlformats.org/officeDocument/2006/relationships/customXml" Target="../ink/ink3323.xml"/><Relationship Id="rId2521" Type="http://schemas.openxmlformats.org/officeDocument/2006/relationships/customXml" Target="../ink/ink3852.xml"/><Relationship Id="rId4279" Type="http://schemas.openxmlformats.org/officeDocument/2006/relationships/customXml" Target="../ink/ink4743.xml"/><Relationship Id="rId700" Type="http://schemas.openxmlformats.org/officeDocument/2006/relationships/image" Target="../media/image2890.png"/><Relationship Id="rId1123" Type="http://schemas.openxmlformats.org/officeDocument/2006/relationships/image" Target="../media/image3099.png"/><Relationship Id="rId1330" Type="http://schemas.openxmlformats.org/officeDocument/2006/relationships/image" Target="../media/image3200.png"/><Relationship Id="rId3088" Type="http://schemas.openxmlformats.org/officeDocument/2006/relationships/customXml" Target="../ink/ink4136.xml"/><Relationship Id="rId4486" Type="http://schemas.openxmlformats.org/officeDocument/2006/relationships/image" Target="../media/image4760.png"/><Relationship Id="rId3295" Type="http://schemas.openxmlformats.org/officeDocument/2006/relationships/image" Target="../media/image4177.png"/><Relationship Id="rId4139" Type="http://schemas.openxmlformats.org/officeDocument/2006/relationships/customXml" Target="../ink/ink4671.xml"/><Relationship Id="rId4346" Type="http://schemas.openxmlformats.org/officeDocument/2006/relationships/customXml" Target="../ink/ink4777.xml"/><Relationship Id="rId4553" Type="http://schemas.openxmlformats.org/officeDocument/2006/relationships/image" Target="../media/image4793.png"/><Relationship Id="rId3155" Type="http://schemas.openxmlformats.org/officeDocument/2006/relationships/image" Target="../media/image4107.png"/><Relationship Id="rId3362" Type="http://schemas.openxmlformats.org/officeDocument/2006/relationships/customXml" Target="../ink/ink4273.xml"/><Relationship Id="rId4206" Type="http://schemas.openxmlformats.org/officeDocument/2006/relationships/customXml" Target="../ink/ink4706.xml"/><Relationship Id="rId4413" Type="http://schemas.openxmlformats.org/officeDocument/2006/relationships/image" Target="../media/image4724.png"/><Relationship Id="rId283" Type="http://schemas.openxmlformats.org/officeDocument/2006/relationships/customXml" Target="../ink/ink2721.xml"/><Relationship Id="rId490" Type="http://schemas.openxmlformats.org/officeDocument/2006/relationships/image" Target="../media/image2786.png"/><Relationship Id="rId2171" Type="http://schemas.openxmlformats.org/officeDocument/2006/relationships/image" Target="../media/image3617.png"/><Relationship Id="rId3015" Type="http://schemas.openxmlformats.org/officeDocument/2006/relationships/image" Target="../media/image4037.png"/><Relationship Id="rId3222" Type="http://schemas.openxmlformats.org/officeDocument/2006/relationships/customXml" Target="../ink/ink4203.xml"/><Relationship Id="rId143" Type="http://schemas.openxmlformats.org/officeDocument/2006/relationships/customXml" Target="../ink/ink2651.xml"/><Relationship Id="rId350" Type="http://schemas.openxmlformats.org/officeDocument/2006/relationships/image" Target="../media/image2717.png"/><Relationship Id="rId2031" Type="http://schemas.openxmlformats.org/officeDocument/2006/relationships/image" Target="../media/image3547.png"/><Relationship Id="rId9" Type="http://schemas.openxmlformats.org/officeDocument/2006/relationships/image" Target="../media/image2547.png"/><Relationship Id="rId210" Type="http://schemas.openxmlformats.org/officeDocument/2006/relationships/image" Target="../media/image2647.png"/><Relationship Id="rId2988" Type="http://schemas.openxmlformats.org/officeDocument/2006/relationships/customXml" Target="../ink/ink4086.xml"/><Relationship Id="rId1797" Type="http://schemas.openxmlformats.org/officeDocument/2006/relationships/image" Target="../media/image3430.png"/><Relationship Id="rId2848" Type="http://schemas.openxmlformats.org/officeDocument/2006/relationships/customXml" Target="../ink/ink4016.xml"/><Relationship Id="rId89" Type="http://schemas.openxmlformats.org/officeDocument/2006/relationships/customXml" Target="../ink/ink2624.xml"/><Relationship Id="rId1657" Type="http://schemas.openxmlformats.org/officeDocument/2006/relationships/customXml" Target="../ink/ink3418.xml"/><Relationship Id="rId1864" Type="http://schemas.openxmlformats.org/officeDocument/2006/relationships/customXml" Target="../ink/ink3522.xml"/><Relationship Id="rId2708" Type="http://schemas.openxmlformats.org/officeDocument/2006/relationships/customXml" Target="../ink/ink3946.xml"/><Relationship Id="rId2915" Type="http://schemas.openxmlformats.org/officeDocument/2006/relationships/image" Target="../media/image3987.png"/><Relationship Id="rId4063" Type="http://schemas.openxmlformats.org/officeDocument/2006/relationships/customXml" Target="../ink/ink4633.xml"/><Relationship Id="rId4270" Type="http://schemas.openxmlformats.org/officeDocument/2006/relationships/image" Target="../media/image4653.png"/><Relationship Id="rId1517" Type="http://schemas.openxmlformats.org/officeDocument/2006/relationships/customXml" Target="../ink/ink3347.xml"/><Relationship Id="rId1724" Type="http://schemas.openxmlformats.org/officeDocument/2006/relationships/customXml" Target="../ink/ink3452.xml"/><Relationship Id="rId4130" Type="http://schemas.openxmlformats.org/officeDocument/2006/relationships/image" Target="../media/image4585.png"/><Relationship Id="rId16" Type="http://schemas.openxmlformats.org/officeDocument/2006/relationships/customXml" Target="../ink/ink2587.xml"/><Relationship Id="rId1931" Type="http://schemas.openxmlformats.org/officeDocument/2006/relationships/image" Target="../media/image3497.png"/><Relationship Id="rId3689" Type="http://schemas.openxmlformats.org/officeDocument/2006/relationships/image" Target="../media/image4371.png"/><Relationship Id="rId3896" Type="http://schemas.openxmlformats.org/officeDocument/2006/relationships/customXml" Target="../ink/ink4549.xml"/><Relationship Id="rId2498" Type="http://schemas.openxmlformats.org/officeDocument/2006/relationships/image" Target="../media/image3779.png"/><Relationship Id="rId3549" Type="http://schemas.openxmlformats.org/officeDocument/2006/relationships/image" Target="../media/image4304.png"/><Relationship Id="rId677" Type="http://schemas.openxmlformats.org/officeDocument/2006/relationships/customXml" Target="../ink/ink2920.xml"/><Relationship Id="rId2358" Type="http://schemas.openxmlformats.org/officeDocument/2006/relationships/customXml" Target="../ink/ink3770.xml"/><Relationship Id="rId3756" Type="http://schemas.openxmlformats.org/officeDocument/2006/relationships/customXml" Target="../ink/ink4475.xml"/><Relationship Id="rId3963" Type="http://schemas.openxmlformats.org/officeDocument/2006/relationships/image" Target="../media/image4502.png"/><Relationship Id="rId884" Type="http://schemas.openxmlformats.org/officeDocument/2006/relationships/image" Target="../media/image2981.png"/><Relationship Id="rId2565" Type="http://schemas.openxmlformats.org/officeDocument/2006/relationships/customXml" Target="../ink/ink3874.xml"/><Relationship Id="rId2772" Type="http://schemas.openxmlformats.org/officeDocument/2006/relationships/customXml" Target="../ink/ink3978.xml"/><Relationship Id="rId3409" Type="http://schemas.openxmlformats.org/officeDocument/2006/relationships/image" Target="../media/image4234.png"/><Relationship Id="rId3616" Type="http://schemas.openxmlformats.org/officeDocument/2006/relationships/image" Target="../media/image4335.png"/><Relationship Id="rId3823" Type="http://schemas.openxmlformats.org/officeDocument/2006/relationships/customXml" Target="../ink/ink4510.xml"/><Relationship Id="rId537" Type="http://schemas.openxmlformats.org/officeDocument/2006/relationships/customXml" Target="../ink/ink2849.xml"/><Relationship Id="rId744" Type="http://schemas.openxmlformats.org/officeDocument/2006/relationships/image" Target="../media/image2912.png"/><Relationship Id="rId951" Type="http://schemas.openxmlformats.org/officeDocument/2006/relationships/customXml" Target="../ink/ink3058.xml"/><Relationship Id="rId1167" Type="http://schemas.openxmlformats.org/officeDocument/2006/relationships/image" Target="../media/image3120.png"/><Relationship Id="rId1374" Type="http://schemas.openxmlformats.org/officeDocument/2006/relationships/image" Target="../media/image3221.png"/><Relationship Id="rId1581" Type="http://schemas.openxmlformats.org/officeDocument/2006/relationships/image" Target="../media/image3323.png"/><Relationship Id="rId2218" Type="http://schemas.openxmlformats.org/officeDocument/2006/relationships/customXml" Target="../ink/ink3699.xml"/><Relationship Id="rId2425" Type="http://schemas.openxmlformats.org/officeDocument/2006/relationships/image" Target="../media/image3743.png"/><Relationship Id="rId2632" Type="http://schemas.openxmlformats.org/officeDocument/2006/relationships/customXml" Target="../ink/ink3908.xml"/><Relationship Id="rId80" Type="http://schemas.openxmlformats.org/officeDocument/2006/relationships/image" Target="../media/image2582.png"/><Relationship Id="rId604" Type="http://schemas.openxmlformats.org/officeDocument/2006/relationships/customXml" Target="../ink/ink2883.xml"/><Relationship Id="rId811" Type="http://schemas.openxmlformats.org/officeDocument/2006/relationships/image" Target="../media/image2945.png"/><Relationship Id="rId1027" Type="http://schemas.openxmlformats.org/officeDocument/2006/relationships/customXml" Target="../ink/ink3097.xml"/><Relationship Id="rId1234" Type="http://schemas.openxmlformats.org/officeDocument/2006/relationships/image" Target="../media/image3153.png"/><Relationship Id="rId1441" Type="http://schemas.openxmlformats.org/officeDocument/2006/relationships/image" Target="../media/image3254.png"/><Relationship Id="rId4597" Type="http://schemas.openxmlformats.org/officeDocument/2006/relationships/image" Target="../media/image4815.png"/><Relationship Id="rId1301" Type="http://schemas.openxmlformats.org/officeDocument/2006/relationships/customXml" Target="../ink/ink3237.xml"/><Relationship Id="rId3199" Type="http://schemas.openxmlformats.org/officeDocument/2006/relationships/image" Target="../media/image4129.png"/><Relationship Id="rId4457" Type="http://schemas.openxmlformats.org/officeDocument/2006/relationships/image" Target="../media/image4746.png"/><Relationship Id="rId3059" Type="http://schemas.openxmlformats.org/officeDocument/2006/relationships/image" Target="../media/image4059.png"/><Relationship Id="rId3266" Type="http://schemas.openxmlformats.org/officeDocument/2006/relationships/customXml" Target="../ink/ink4225.xml"/><Relationship Id="rId3473" Type="http://schemas.openxmlformats.org/officeDocument/2006/relationships/image" Target="../media/image4266.png"/><Relationship Id="rId4317" Type="http://schemas.openxmlformats.org/officeDocument/2006/relationships/image" Target="../media/image4676.png"/><Relationship Id="rId4524" Type="http://schemas.openxmlformats.org/officeDocument/2006/relationships/customXml" Target="../ink/ink4867.xml"/><Relationship Id="rId187" Type="http://schemas.openxmlformats.org/officeDocument/2006/relationships/customXml" Target="../ink/ink2673.xml"/><Relationship Id="rId394" Type="http://schemas.openxmlformats.org/officeDocument/2006/relationships/image" Target="../media/image2739.png"/><Relationship Id="rId2075" Type="http://schemas.openxmlformats.org/officeDocument/2006/relationships/image" Target="../media/image3569.png"/><Relationship Id="rId2282" Type="http://schemas.openxmlformats.org/officeDocument/2006/relationships/customXml" Target="../ink/ink3731.xml"/><Relationship Id="rId3126" Type="http://schemas.openxmlformats.org/officeDocument/2006/relationships/customXml" Target="../ink/ink4155.xml"/><Relationship Id="rId3680" Type="http://schemas.openxmlformats.org/officeDocument/2006/relationships/customXml" Target="../ink/ink4435.xml"/><Relationship Id="rId254" Type="http://schemas.openxmlformats.org/officeDocument/2006/relationships/image" Target="../media/image2669.png"/><Relationship Id="rId1091" Type="http://schemas.openxmlformats.org/officeDocument/2006/relationships/image" Target="../media/image3083.png"/><Relationship Id="rId3333" Type="http://schemas.openxmlformats.org/officeDocument/2006/relationships/image" Target="../media/image4196.png"/><Relationship Id="rId3540" Type="http://schemas.openxmlformats.org/officeDocument/2006/relationships/customXml" Target="../ink/ink4362.xml"/><Relationship Id="rId114" Type="http://schemas.openxmlformats.org/officeDocument/2006/relationships/image" Target="../media/image2599.png"/><Relationship Id="rId461" Type="http://schemas.openxmlformats.org/officeDocument/2006/relationships/customXml" Target="../ink/ink2810.xml"/><Relationship Id="rId2142" Type="http://schemas.openxmlformats.org/officeDocument/2006/relationships/customXml" Target="../ink/ink3661.xml"/><Relationship Id="rId3400" Type="http://schemas.openxmlformats.org/officeDocument/2006/relationships/customXml" Target="../ink/ink4292.xml"/><Relationship Id="rId321" Type="http://schemas.openxmlformats.org/officeDocument/2006/relationships/customXml" Target="../ink/ink2740.xml"/><Relationship Id="rId2002" Type="http://schemas.openxmlformats.org/officeDocument/2006/relationships/customXml" Target="../ink/ink3591.xml"/><Relationship Id="rId2959" Type="http://schemas.openxmlformats.org/officeDocument/2006/relationships/image" Target="../media/image4009.png"/><Relationship Id="rId1768" Type="http://schemas.openxmlformats.org/officeDocument/2006/relationships/customXml" Target="../ink/ink3474.xml"/><Relationship Id="rId2819" Type="http://schemas.openxmlformats.org/officeDocument/2006/relationships/image" Target="../media/image3939.png"/><Relationship Id="rId4174" Type="http://schemas.openxmlformats.org/officeDocument/2006/relationships/image" Target="../media/image4606.png"/><Relationship Id="rId4381" Type="http://schemas.openxmlformats.org/officeDocument/2006/relationships/image" Target="../media/image4708.png"/><Relationship Id="rId1628" Type="http://schemas.openxmlformats.org/officeDocument/2006/relationships/image" Target="../media/image3346.png"/><Relationship Id="rId1975" Type="http://schemas.openxmlformats.org/officeDocument/2006/relationships/image" Target="../media/image3519.png"/><Relationship Id="rId3190" Type="http://schemas.openxmlformats.org/officeDocument/2006/relationships/customXml" Target="../ink/ink4187.xml"/><Relationship Id="rId4034" Type="http://schemas.openxmlformats.org/officeDocument/2006/relationships/image" Target="../media/image4537.png"/><Relationship Id="rId4241" Type="http://schemas.openxmlformats.org/officeDocument/2006/relationships/image" Target="../media/image4639.png"/><Relationship Id="rId1835" Type="http://schemas.openxmlformats.org/officeDocument/2006/relationships/image" Target="../media/image3449.png"/><Relationship Id="rId3050" Type="http://schemas.openxmlformats.org/officeDocument/2006/relationships/customXml" Target="../ink/ink4117.xml"/><Relationship Id="rId4101" Type="http://schemas.openxmlformats.org/officeDocument/2006/relationships/customXml" Target="../ink/ink4652.xml"/><Relationship Id="rId1902" Type="http://schemas.openxmlformats.org/officeDocument/2006/relationships/customXml" Target="../ink/ink3541.xml"/><Relationship Id="rId3867" Type="http://schemas.openxmlformats.org/officeDocument/2006/relationships/image" Target="../media/image4455.png"/><Relationship Id="rId788" Type="http://schemas.openxmlformats.org/officeDocument/2006/relationships/customXml" Target="../ink/ink2976.xml"/><Relationship Id="rId995" Type="http://schemas.openxmlformats.org/officeDocument/2006/relationships/image" Target="../media/image3036.png"/><Relationship Id="rId2469" Type="http://schemas.openxmlformats.org/officeDocument/2006/relationships/image" Target="../media/image3765.png"/><Relationship Id="rId2676" Type="http://schemas.openxmlformats.org/officeDocument/2006/relationships/customXml" Target="../ink/ink3930.xml"/><Relationship Id="rId2883" Type="http://schemas.openxmlformats.org/officeDocument/2006/relationships/image" Target="../media/image3971.png"/><Relationship Id="rId3727" Type="http://schemas.openxmlformats.org/officeDocument/2006/relationships/image" Target="../media/image4389.png"/><Relationship Id="rId3934" Type="http://schemas.openxmlformats.org/officeDocument/2006/relationships/customXml" Target="../ink/ink4568.xml"/><Relationship Id="rId648" Type="http://schemas.openxmlformats.org/officeDocument/2006/relationships/image" Target="../media/image2864.png"/><Relationship Id="rId855" Type="http://schemas.openxmlformats.org/officeDocument/2006/relationships/image" Target="../media/image2967.png"/><Relationship Id="rId1278" Type="http://schemas.openxmlformats.org/officeDocument/2006/relationships/customXml" Target="../ink/ink3225.xml"/><Relationship Id="rId1485" Type="http://schemas.openxmlformats.org/officeDocument/2006/relationships/customXml" Target="../ink/ink3331.xml"/><Relationship Id="rId1692" Type="http://schemas.openxmlformats.org/officeDocument/2006/relationships/image" Target="../media/image3378.png"/><Relationship Id="rId2329" Type="http://schemas.openxmlformats.org/officeDocument/2006/relationships/customXml" Target="../ink/ink3755.xml"/><Relationship Id="rId2536" Type="http://schemas.openxmlformats.org/officeDocument/2006/relationships/image" Target="../media/image3798.png"/><Relationship Id="rId2743" Type="http://schemas.openxmlformats.org/officeDocument/2006/relationships/image" Target="../media/image3901.png"/><Relationship Id="rId508" Type="http://schemas.openxmlformats.org/officeDocument/2006/relationships/image" Target="../media/image2795.png"/><Relationship Id="rId715" Type="http://schemas.openxmlformats.org/officeDocument/2006/relationships/customXml" Target="../ink/ink2939.xml"/><Relationship Id="rId922" Type="http://schemas.openxmlformats.org/officeDocument/2006/relationships/image" Target="../media/image3000.png"/><Relationship Id="rId1138" Type="http://schemas.openxmlformats.org/officeDocument/2006/relationships/customXml" Target="../ink/ink3153.xml"/><Relationship Id="rId1345" Type="http://schemas.openxmlformats.org/officeDocument/2006/relationships/customXml" Target="../ink/ink3260.xml"/><Relationship Id="rId1552" Type="http://schemas.openxmlformats.org/officeDocument/2006/relationships/customXml" Target="../ink/ink3365.xml"/><Relationship Id="rId2603" Type="http://schemas.openxmlformats.org/officeDocument/2006/relationships/image" Target="../media/image3831.png"/><Relationship Id="rId2950" Type="http://schemas.openxmlformats.org/officeDocument/2006/relationships/customXml" Target="../ink/ink4067.xml"/><Relationship Id="rId1205" Type="http://schemas.openxmlformats.org/officeDocument/2006/relationships/image" Target="../media/image3139.png"/><Relationship Id="rId2810" Type="http://schemas.openxmlformats.org/officeDocument/2006/relationships/customXml" Target="../ink/ink3997.xml"/><Relationship Id="rId4568" Type="http://schemas.openxmlformats.org/officeDocument/2006/relationships/customXml" Target="../ink/ink4889.xml"/><Relationship Id="rId51" Type="http://schemas.openxmlformats.org/officeDocument/2006/relationships/customXml" Target="../ink/ink2605.xml"/><Relationship Id="rId1412" Type="http://schemas.openxmlformats.org/officeDocument/2006/relationships/customXml" Target="../ink/ink3294.xml"/><Relationship Id="rId3377" Type="http://schemas.openxmlformats.org/officeDocument/2006/relationships/image" Target="../media/image4218.png"/><Relationship Id="rId298" Type="http://schemas.openxmlformats.org/officeDocument/2006/relationships/image" Target="../media/image2691.png"/><Relationship Id="rId3584" Type="http://schemas.openxmlformats.org/officeDocument/2006/relationships/customXml" Target="../ink/ink4385.xml"/><Relationship Id="rId3791" Type="http://schemas.openxmlformats.org/officeDocument/2006/relationships/customXml" Target="../ink/ink4494.xml"/><Relationship Id="rId4428" Type="http://schemas.openxmlformats.org/officeDocument/2006/relationships/customXml" Target="../ink/ink4818.xml"/><Relationship Id="rId158" Type="http://schemas.openxmlformats.org/officeDocument/2006/relationships/image" Target="../media/image2621.png"/><Relationship Id="rId2186" Type="http://schemas.openxmlformats.org/officeDocument/2006/relationships/customXml" Target="../ink/ink3683.xml"/><Relationship Id="rId2393" Type="http://schemas.openxmlformats.org/officeDocument/2006/relationships/image" Target="../media/image3727.png"/><Relationship Id="rId3237" Type="http://schemas.openxmlformats.org/officeDocument/2006/relationships/image" Target="../media/image4148.png"/><Relationship Id="rId3444" Type="http://schemas.openxmlformats.org/officeDocument/2006/relationships/customXml" Target="../ink/ink4314.xml"/><Relationship Id="rId3651" Type="http://schemas.openxmlformats.org/officeDocument/2006/relationships/image" Target="../media/image4352.png"/><Relationship Id="rId365" Type="http://schemas.openxmlformats.org/officeDocument/2006/relationships/customXml" Target="../ink/ink2762.xml"/><Relationship Id="rId572" Type="http://schemas.openxmlformats.org/officeDocument/2006/relationships/customXml" Target="../ink/ink2867.xml"/><Relationship Id="rId2046" Type="http://schemas.openxmlformats.org/officeDocument/2006/relationships/customXml" Target="../ink/ink3613.xml"/><Relationship Id="rId2253" Type="http://schemas.openxmlformats.org/officeDocument/2006/relationships/image" Target="../media/image3658.png"/><Relationship Id="rId2460" Type="http://schemas.openxmlformats.org/officeDocument/2006/relationships/customXml" Target="../ink/ink3821.xml"/><Relationship Id="rId3304" Type="http://schemas.openxmlformats.org/officeDocument/2006/relationships/customXml" Target="../ink/ink4244.xml"/><Relationship Id="rId3511" Type="http://schemas.openxmlformats.org/officeDocument/2006/relationships/image" Target="../media/image4285.png"/><Relationship Id="rId225" Type="http://schemas.openxmlformats.org/officeDocument/2006/relationships/customXml" Target="../ink/ink2692.xml"/><Relationship Id="rId432" Type="http://schemas.openxmlformats.org/officeDocument/2006/relationships/image" Target="../media/image2758.png"/><Relationship Id="rId1062" Type="http://schemas.openxmlformats.org/officeDocument/2006/relationships/image" Target="../media/image3069.png"/><Relationship Id="rId2113" Type="http://schemas.openxmlformats.org/officeDocument/2006/relationships/image" Target="../media/image3588.png"/><Relationship Id="rId2320" Type="http://schemas.openxmlformats.org/officeDocument/2006/relationships/image" Target="../media/image3691.png"/><Relationship Id="rId4078" Type="http://schemas.openxmlformats.org/officeDocument/2006/relationships/image" Target="../media/image4559.png"/><Relationship Id="rId4285" Type="http://schemas.openxmlformats.org/officeDocument/2006/relationships/image" Target="../media/image4660.png"/><Relationship Id="rId4492" Type="http://schemas.openxmlformats.org/officeDocument/2006/relationships/image" Target="../media/image4763.png"/><Relationship Id="rId1879" Type="http://schemas.openxmlformats.org/officeDocument/2006/relationships/image" Target="../media/image3471.png"/><Relationship Id="rId3094" Type="http://schemas.openxmlformats.org/officeDocument/2006/relationships/customXml" Target="../ink/ink4139.xml"/><Relationship Id="rId4145" Type="http://schemas.openxmlformats.org/officeDocument/2006/relationships/image" Target="../media/image4592.png"/><Relationship Id="rId1739" Type="http://schemas.openxmlformats.org/officeDocument/2006/relationships/image" Target="../media/image3401.png"/><Relationship Id="rId1946" Type="http://schemas.openxmlformats.org/officeDocument/2006/relationships/customXml" Target="../ink/ink3563.xml"/><Relationship Id="rId4005" Type="http://schemas.openxmlformats.org/officeDocument/2006/relationships/image" Target="../media/image4523.png"/><Relationship Id="rId4352" Type="http://schemas.openxmlformats.org/officeDocument/2006/relationships/customXml" Target="../ink/ink4780.xml"/><Relationship Id="rId1806" Type="http://schemas.openxmlformats.org/officeDocument/2006/relationships/customXml" Target="../ink/ink3493.xml"/><Relationship Id="rId3161" Type="http://schemas.openxmlformats.org/officeDocument/2006/relationships/image" Target="../media/image4110.png"/><Relationship Id="rId4212" Type="http://schemas.openxmlformats.org/officeDocument/2006/relationships/customXml" Target="../ink/ink4709.xml"/><Relationship Id="rId3021" Type="http://schemas.openxmlformats.org/officeDocument/2006/relationships/image" Target="../media/image4040.png"/><Relationship Id="rId3978" Type="http://schemas.openxmlformats.org/officeDocument/2006/relationships/customXml" Target="../ink/ink4590.xml"/><Relationship Id="rId899" Type="http://schemas.openxmlformats.org/officeDocument/2006/relationships/customXml" Target="../ink/ink3032.xml"/><Relationship Id="rId2787" Type="http://schemas.openxmlformats.org/officeDocument/2006/relationships/image" Target="../media/image3923.png"/><Relationship Id="rId3838" Type="http://schemas.openxmlformats.org/officeDocument/2006/relationships/image" Target="../media/image4442.png"/><Relationship Id="rId759" Type="http://schemas.openxmlformats.org/officeDocument/2006/relationships/customXml" Target="../ink/ink2961.xml"/><Relationship Id="rId966" Type="http://schemas.openxmlformats.org/officeDocument/2006/relationships/customXml" Target="../ink/ink3066.xml"/><Relationship Id="rId1389" Type="http://schemas.openxmlformats.org/officeDocument/2006/relationships/image" Target="../media/image3228.png"/><Relationship Id="rId1596" Type="http://schemas.openxmlformats.org/officeDocument/2006/relationships/customXml" Target="../ink/ink3387.xml"/><Relationship Id="rId2647" Type="http://schemas.openxmlformats.org/officeDocument/2006/relationships/image" Target="../media/image3853.png"/><Relationship Id="rId2994" Type="http://schemas.openxmlformats.org/officeDocument/2006/relationships/customXml" Target="../ink/ink4089.xml"/><Relationship Id="rId619" Type="http://schemas.openxmlformats.org/officeDocument/2006/relationships/customXml" Target="../ink/ink2891.xml"/><Relationship Id="rId1249" Type="http://schemas.openxmlformats.org/officeDocument/2006/relationships/image" Target="../media/image3160.png"/><Relationship Id="rId2854" Type="http://schemas.openxmlformats.org/officeDocument/2006/relationships/customXml" Target="../ink/ink4019.xml"/><Relationship Id="rId3905" Type="http://schemas.openxmlformats.org/officeDocument/2006/relationships/image" Target="../media/image4473.png"/><Relationship Id="rId95" Type="http://schemas.openxmlformats.org/officeDocument/2006/relationships/customXml" Target="../ink/ink2627.xml"/><Relationship Id="rId826" Type="http://schemas.openxmlformats.org/officeDocument/2006/relationships/customXml" Target="../ink/ink2995.xml"/><Relationship Id="rId1109" Type="http://schemas.openxmlformats.org/officeDocument/2006/relationships/image" Target="../media/image3092.png"/><Relationship Id="rId1456" Type="http://schemas.openxmlformats.org/officeDocument/2006/relationships/customXml" Target="../ink/ink3316.xml"/><Relationship Id="rId1663" Type="http://schemas.openxmlformats.org/officeDocument/2006/relationships/customXml" Target="../ink/ink3421.xml"/><Relationship Id="rId1870" Type="http://schemas.openxmlformats.org/officeDocument/2006/relationships/customXml" Target="../ink/ink3525.xml"/><Relationship Id="rId2507" Type="http://schemas.openxmlformats.org/officeDocument/2006/relationships/customXml" Target="../ink/ink3845.xml"/><Relationship Id="rId2714" Type="http://schemas.openxmlformats.org/officeDocument/2006/relationships/customXml" Target="../ink/ink3949.xml"/><Relationship Id="rId2921" Type="http://schemas.openxmlformats.org/officeDocument/2006/relationships/image" Target="../media/image3990.png"/><Relationship Id="rId1316" Type="http://schemas.openxmlformats.org/officeDocument/2006/relationships/image" Target="../media/image3193.png"/><Relationship Id="rId1523" Type="http://schemas.openxmlformats.org/officeDocument/2006/relationships/customXml" Target="../ink/ink3350.xml"/><Relationship Id="rId1730" Type="http://schemas.openxmlformats.org/officeDocument/2006/relationships/customXml" Target="../ink/ink3455.xml"/><Relationship Id="rId22" Type="http://schemas.openxmlformats.org/officeDocument/2006/relationships/customXml" Target="../ink/ink2590.xml"/><Relationship Id="rId3488" Type="http://schemas.openxmlformats.org/officeDocument/2006/relationships/customXml" Target="../ink/ink4336.xml"/><Relationship Id="rId3695" Type="http://schemas.openxmlformats.org/officeDocument/2006/relationships/image" Target="../media/image4374.png"/><Relationship Id="rId4539" Type="http://schemas.openxmlformats.org/officeDocument/2006/relationships/image" Target="../media/image4786.png"/><Relationship Id="rId2297" Type="http://schemas.openxmlformats.org/officeDocument/2006/relationships/image" Target="../media/image3680.png"/><Relationship Id="rId3348" Type="http://schemas.openxmlformats.org/officeDocument/2006/relationships/customXml" Target="../ink/ink4266.xml"/><Relationship Id="rId3555" Type="http://schemas.openxmlformats.org/officeDocument/2006/relationships/image" Target="../media/image4307.png"/><Relationship Id="rId3762" Type="http://schemas.openxmlformats.org/officeDocument/2006/relationships/customXml" Target="../ink/ink4479.xml"/><Relationship Id="rId4606" Type="http://schemas.openxmlformats.org/officeDocument/2006/relationships/customXml" Target="../ink/ink4908.xml"/><Relationship Id="rId269" Type="http://schemas.openxmlformats.org/officeDocument/2006/relationships/customXml" Target="../ink/ink2714.xml"/><Relationship Id="rId476" Type="http://schemas.openxmlformats.org/officeDocument/2006/relationships/image" Target="../media/image2779.png"/><Relationship Id="rId683" Type="http://schemas.openxmlformats.org/officeDocument/2006/relationships/customXml" Target="../ink/ink2923.xml"/><Relationship Id="rId890" Type="http://schemas.openxmlformats.org/officeDocument/2006/relationships/image" Target="../media/image2984.png"/><Relationship Id="rId2157" Type="http://schemas.openxmlformats.org/officeDocument/2006/relationships/image" Target="../media/image3610.png"/><Relationship Id="rId2364" Type="http://schemas.openxmlformats.org/officeDocument/2006/relationships/customXml" Target="../ink/ink3773.xml"/><Relationship Id="rId2571" Type="http://schemas.openxmlformats.org/officeDocument/2006/relationships/customXml" Target="../ink/ink3877.xml"/><Relationship Id="rId3208" Type="http://schemas.openxmlformats.org/officeDocument/2006/relationships/customXml" Target="../ink/ink4196.xml"/><Relationship Id="rId3415" Type="http://schemas.openxmlformats.org/officeDocument/2006/relationships/image" Target="../media/image4237.png"/><Relationship Id="rId129" Type="http://schemas.openxmlformats.org/officeDocument/2006/relationships/customXml" Target="../ink/ink2644.xml"/><Relationship Id="rId336" Type="http://schemas.openxmlformats.org/officeDocument/2006/relationships/image" Target="../media/image2710.png"/><Relationship Id="rId543" Type="http://schemas.openxmlformats.org/officeDocument/2006/relationships/customXml" Target="../ink/ink2852.xml"/><Relationship Id="rId1173" Type="http://schemas.openxmlformats.org/officeDocument/2006/relationships/image" Target="../media/image3123.png"/><Relationship Id="rId1380" Type="http://schemas.openxmlformats.org/officeDocument/2006/relationships/customXml" Target="../ink/ink3278.xml"/><Relationship Id="rId2017" Type="http://schemas.openxmlformats.org/officeDocument/2006/relationships/image" Target="../media/image3540.png"/><Relationship Id="rId2224" Type="http://schemas.openxmlformats.org/officeDocument/2006/relationships/customXml" Target="../ink/ink3702.xml"/><Relationship Id="rId3622" Type="http://schemas.openxmlformats.org/officeDocument/2006/relationships/customXml" Target="../ink/ink4406.xml"/><Relationship Id="rId403" Type="http://schemas.openxmlformats.org/officeDocument/2006/relationships/customXml" Target="../ink/ink2781.xml"/><Relationship Id="rId750" Type="http://schemas.openxmlformats.org/officeDocument/2006/relationships/image" Target="../media/image2915.png"/><Relationship Id="rId1033" Type="http://schemas.openxmlformats.org/officeDocument/2006/relationships/customXml" Target="../ink/ink3100.xml"/><Relationship Id="rId2431" Type="http://schemas.openxmlformats.org/officeDocument/2006/relationships/image" Target="../media/image3746.png"/><Relationship Id="rId4189" Type="http://schemas.openxmlformats.org/officeDocument/2006/relationships/customXml" Target="../ink/ink4697.xml"/><Relationship Id="rId610" Type="http://schemas.openxmlformats.org/officeDocument/2006/relationships/customXml" Target="../ink/ink2886.xml"/><Relationship Id="rId1240" Type="http://schemas.openxmlformats.org/officeDocument/2006/relationships/customXml" Target="../ink/ink3206.xml"/><Relationship Id="rId4049" Type="http://schemas.openxmlformats.org/officeDocument/2006/relationships/customXml" Target="../ink/ink4626.xml"/><Relationship Id="rId4396" Type="http://schemas.openxmlformats.org/officeDocument/2006/relationships/customXml" Target="../ink/ink4802.xml"/><Relationship Id="rId1100" Type="http://schemas.openxmlformats.org/officeDocument/2006/relationships/customXml" Target="../ink/ink3134.xml"/><Relationship Id="rId4256" Type="http://schemas.openxmlformats.org/officeDocument/2006/relationships/customXml" Target="../ink/ink4731.xml"/><Relationship Id="rId4463" Type="http://schemas.openxmlformats.org/officeDocument/2006/relationships/image" Target="../media/image4749.png"/><Relationship Id="rId1917" Type="http://schemas.openxmlformats.org/officeDocument/2006/relationships/image" Target="../media/image3490.png"/><Relationship Id="rId3065" Type="http://schemas.openxmlformats.org/officeDocument/2006/relationships/image" Target="../media/image4062.png"/><Relationship Id="rId3272" Type="http://schemas.openxmlformats.org/officeDocument/2006/relationships/customXml" Target="../ink/ink4228.xml"/><Relationship Id="rId4116" Type="http://schemas.openxmlformats.org/officeDocument/2006/relationships/image" Target="../media/image4578.png"/><Relationship Id="rId4323" Type="http://schemas.openxmlformats.org/officeDocument/2006/relationships/image" Target="../media/image4679.png"/><Relationship Id="rId4530" Type="http://schemas.openxmlformats.org/officeDocument/2006/relationships/customXml" Target="../ink/ink4870.xml"/><Relationship Id="rId193" Type="http://schemas.openxmlformats.org/officeDocument/2006/relationships/customXml" Target="../ink/ink2676.xml"/><Relationship Id="rId2081" Type="http://schemas.openxmlformats.org/officeDocument/2006/relationships/image" Target="../media/image3572.png"/><Relationship Id="rId3132" Type="http://schemas.openxmlformats.org/officeDocument/2006/relationships/customXml" Target="../ink/ink4158.xml"/><Relationship Id="rId260" Type="http://schemas.openxmlformats.org/officeDocument/2006/relationships/image" Target="../media/image2672.png"/><Relationship Id="rId120" Type="http://schemas.openxmlformats.org/officeDocument/2006/relationships/image" Target="../media/image2602.png"/><Relationship Id="rId2898" Type="http://schemas.openxmlformats.org/officeDocument/2006/relationships/customXml" Target="../ink/ink4041.xml"/><Relationship Id="rId3949" Type="http://schemas.openxmlformats.org/officeDocument/2006/relationships/image" Target="../media/image4495.png"/><Relationship Id="rId2758" Type="http://schemas.openxmlformats.org/officeDocument/2006/relationships/customXml" Target="../ink/ink3971.xml"/><Relationship Id="rId2965" Type="http://schemas.openxmlformats.org/officeDocument/2006/relationships/image" Target="../media/image4012.png"/><Relationship Id="rId3809" Type="http://schemas.openxmlformats.org/officeDocument/2006/relationships/customXml" Target="../ink/ink4503.xml"/><Relationship Id="rId937" Type="http://schemas.openxmlformats.org/officeDocument/2006/relationships/customXml" Target="../ink/ink3051.xml"/><Relationship Id="rId1567" Type="http://schemas.openxmlformats.org/officeDocument/2006/relationships/image" Target="../media/image3316.png"/><Relationship Id="rId1774" Type="http://schemas.openxmlformats.org/officeDocument/2006/relationships/customXml" Target="../ink/ink3477.xml"/><Relationship Id="rId1981" Type="http://schemas.openxmlformats.org/officeDocument/2006/relationships/image" Target="../media/image3522.png"/><Relationship Id="rId2618" Type="http://schemas.openxmlformats.org/officeDocument/2006/relationships/customXml" Target="../ink/ink3901.xml"/><Relationship Id="rId2825" Type="http://schemas.openxmlformats.org/officeDocument/2006/relationships/image" Target="../media/image3942.png"/><Relationship Id="rId4180" Type="http://schemas.openxmlformats.org/officeDocument/2006/relationships/image" Target="../media/image4609.png"/><Relationship Id="rId66" Type="http://schemas.openxmlformats.org/officeDocument/2006/relationships/image" Target="../media/image2575.png"/><Relationship Id="rId1427" Type="http://schemas.openxmlformats.org/officeDocument/2006/relationships/image" Target="../media/image3247.png"/><Relationship Id="rId1634" Type="http://schemas.openxmlformats.org/officeDocument/2006/relationships/image" Target="../media/image3349.png"/><Relationship Id="rId1841" Type="http://schemas.openxmlformats.org/officeDocument/2006/relationships/image" Target="../media/image3452.png"/><Relationship Id="rId4040" Type="http://schemas.openxmlformats.org/officeDocument/2006/relationships/image" Target="../media/image4540.png"/><Relationship Id="rId3599" Type="http://schemas.openxmlformats.org/officeDocument/2006/relationships/customXml" Target="../ink/ink4394.xml"/><Relationship Id="rId1701" Type="http://schemas.openxmlformats.org/officeDocument/2006/relationships/customXml" Target="../ink/ink3440.xml"/><Relationship Id="rId3459" Type="http://schemas.openxmlformats.org/officeDocument/2006/relationships/image" Target="../media/image4259.png"/><Relationship Id="rId3666" Type="http://schemas.openxmlformats.org/officeDocument/2006/relationships/customXml" Target="../ink/ink4428.xml"/><Relationship Id="rId587" Type="http://schemas.openxmlformats.org/officeDocument/2006/relationships/image" Target="../media/image2834.png"/><Relationship Id="rId2268" Type="http://schemas.openxmlformats.org/officeDocument/2006/relationships/customXml" Target="../ink/ink3724.xml"/><Relationship Id="rId3319" Type="http://schemas.openxmlformats.org/officeDocument/2006/relationships/image" Target="../media/image4189.png"/><Relationship Id="rId3873" Type="http://schemas.openxmlformats.org/officeDocument/2006/relationships/image" Target="../media/image4458.png"/><Relationship Id="rId447" Type="http://schemas.openxmlformats.org/officeDocument/2006/relationships/customXml" Target="../ink/ink2803.xml"/><Relationship Id="rId794" Type="http://schemas.openxmlformats.org/officeDocument/2006/relationships/customXml" Target="../ink/ink2979.xml"/><Relationship Id="rId1077" Type="http://schemas.openxmlformats.org/officeDocument/2006/relationships/image" Target="../media/image3076.png"/><Relationship Id="rId2128" Type="http://schemas.openxmlformats.org/officeDocument/2006/relationships/customXml" Target="../ink/ink3654.xml"/><Relationship Id="rId2475" Type="http://schemas.openxmlformats.org/officeDocument/2006/relationships/customXml" Target="../ink/ink3829.xml"/><Relationship Id="rId2682" Type="http://schemas.openxmlformats.org/officeDocument/2006/relationships/customXml" Target="../ink/ink3933.xml"/><Relationship Id="rId3526" Type="http://schemas.openxmlformats.org/officeDocument/2006/relationships/customXml" Target="../ink/ink4355.xml"/><Relationship Id="rId3733" Type="http://schemas.openxmlformats.org/officeDocument/2006/relationships/image" Target="../media/image4392.png"/><Relationship Id="rId3940" Type="http://schemas.openxmlformats.org/officeDocument/2006/relationships/customXml" Target="../ink/ink4571.xml"/><Relationship Id="rId654" Type="http://schemas.openxmlformats.org/officeDocument/2006/relationships/image" Target="../media/image2867.png"/><Relationship Id="rId861" Type="http://schemas.openxmlformats.org/officeDocument/2006/relationships/image" Target="../media/image2970.png"/><Relationship Id="rId1284" Type="http://schemas.openxmlformats.org/officeDocument/2006/relationships/customXml" Target="../ink/ink3228.xml"/><Relationship Id="rId1491" Type="http://schemas.openxmlformats.org/officeDocument/2006/relationships/customXml" Target="../ink/ink3334.xml"/><Relationship Id="rId2335" Type="http://schemas.openxmlformats.org/officeDocument/2006/relationships/customXml" Target="../ink/ink3758.xml"/><Relationship Id="rId2542" Type="http://schemas.openxmlformats.org/officeDocument/2006/relationships/image" Target="../media/image3801.png"/><Relationship Id="rId3800" Type="http://schemas.openxmlformats.org/officeDocument/2006/relationships/image" Target="../media/image4423.png"/><Relationship Id="rId307" Type="http://schemas.openxmlformats.org/officeDocument/2006/relationships/customXml" Target="../ink/ink2733.xml"/><Relationship Id="rId514" Type="http://schemas.openxmlformats.org/officeDocument/2006/relationships/image" Target="../media/image2798.png"/><Relationship Id="rId721" Type="http://schemas.openxmlformats.org/officeDocument/2006/relationships/customXml" Target="../ink/ink2942.xml"/><Relationship Id="rId1144" Type="http://schemas.openxmlformats.org/officeDocument/2006/relationships/customXml" Target="../ink/ink3156.xml"/><Relationship Id="rId1351" Type="http://schemas.openxmlformats.org/officeDocument/2006/relationships/customXml" Target="../ink/ink3263.xml"/><Relationship Id="rId2402" Type="http://schemas.openxmlformats.org/officeDocument/2006/relationships/customXml" Target="../ink/ink3792.xml"/><Relationship Id="rId1004" Type="http://schemas.openxmlformats.org/officeDocument/2006/relationships/customXml" Target="../ink/ink3085.xml"/><Relationship Id="rId1211" Type="http://schemas.openxmlformats.org/officeDocument/2006/relationships/image" Target="../media/image3142.png"/><Relationship Id="rId4367" Type="http://schemas.openxmlformats.org/officeDocument/2006/relationships/image" Target="../media/image4701.png"/><Relationship Id="rId4574" Type="http://schemas.openxmlformats.org/officeDocument/2006/relationships/customXml" Target="../ink/ink4892.xml"/><Relationship Id="rId3176" Type="http://schemas.openxmlformats.org/officeDocument/2006/relationships/customXml" Target="../ink/ink4180.xml"/><Relationship Id="rId3383" Type="http://schemas.openxmlformats.org/officeDocument/2006/relationships/image" Target="../media/image4221.png"/><Relationship Id="rId3590" Type="http://schemas.openxmlformats.org/officeDocument/2006/relationships/customXml" Target="../ink/ink4388.xml"/><Relationship Id="rId4227" Type="http://schemas.openxmlformats.org/officeDocument/2006/relationships/image" Target="../media/image4632.png"/><Relationship Id="rId4434" Type="http://schemas.openxmlformats.org/officeDocument/2006/relationships/customXml" Target="../ink/ink4821.xml"/><Relationship Id="rId2192" Type="http://schemas.openxmlformats.org/officeDocument/2006/relationships/customXml" Target="../ink/ink3686.xml"/><Relationship Id="rId3036" Type="http://schemas.openxmlformats.org/officeDocument/2006/relationships/customXml" Target="../ink/ink4110.xml"/><Relationship Id="rId3243" Type="http://schemas.openxmlformats.org/officeDocument/2006/relationships/image" Target="../media/image4151.png"/><Relationship Id="rId164" Type="http://schemas.openxmlformats.org/officeDocument/2006/relationships/image" Target="../media/image2624.png"/><Relationship Id="rId371" Type="http://schemas.openxmlformats.org/officeDocument/2006/relationships/customXml" Target="../ink/ink2765.xml"/><Relationship Id="rId2052" Type="http://schemas.openxmlformats.org/officeDocument/2006/relationships/customXml" Target="../ink/ink3616.xml"/><Relationship Id="rId3450" Type="http://schemas.openxmlformats.org/officeDocument/2006/relationships/customXml" Target="../ink/ink4317.xml"/><Relationship Id="rId4501" Type="http://schemas.openxmlformats.org/officeDocument/2006/relationships/customXml" Target="../ink/ink4855.xml"/><Relationship Id="rId3103" Type="http://schemas.openxmlformats.org/officeDocument/2006/relationships/image" Target="../media/image4081.png"/><Relationship Id="rId3310" Type="http://schemas.openxmlformats.org/officeDocument/2006/relationships/customXml" Target="../ink/ink4247.xml"/><Relationship Id="rId231" Type="http://schemas.openxmlformats.org/officeDocument/2006/relationships/customXml" Target="../ink/ink2695.xml"/><Relationship Id="rId2869" Type="http://schemas.openxmlformats.org/officeDocument/2006/relationships/image" Target="../media/image3964.png"/><Relationship Id="rId1678" Type="http://schemas.openxmlformats.org/officeDocument/2006/relationships/image" Target="../media/image3371.png"/><Relationship Id="rId1885" Type="http://schemas.openxmlformats.org/officeDocument/2006/relationships/image" Target="../media/image3474.png"/><Relationship Id="rId2729" Type="http://schemas.openxmlformats.org/officeDocument/2006/relationships/image" Target="../media/image3894.png"/><Relationship Id="rId2936" Type="http://schemas.openxmlformats.org/officeDocument/2006/relationships/customXml" Target="../ink/ink4060.xml"/><Relationship Id="rId4084" Type="http://schemas.openxmlformats.org/officeDocument/2006/relationships/image" Target="../media/image4562.png"/><Relationship Id="rId4291" Type="http://schemas.openxmlformats.org/officeDocument/2006/relationships/image" Target="../media/image4663.png"/><Relationship Id="rId908" Type="http://schemas.openxmlformats.org/officeDocument/2006/relationships/image" Target="../media/image2993.png"/><Relationship Id="rId1538" Type="http://schemas.openxmlformats.org/officeDocument/2006/relationships/customXml" Target="../ink/ink3358.xml"/><Relationship Id="rId4151" Type="http://schemas.openxmlformats.org/officeDocument/2006/relationships/image" Target="../media/image4595.png"/><Relationship Id="rId1745" Type="http://schemas.openxmlformats.org/officeDocument/2006/relationships/image" Target="../media/image3404.png"/><Relationship Id="rId1952" Type="http://schemas.openxmlformats.org/officeDocument/2006/relationships/customXml" Target="../ink/ink3566.xml"/><Relationship Id="rId4011" Type="http://schemas.openxmlformats.org/officeDocument/2006/relationships/image" Target="../media/image4526.png"/><Relationship Id="rId37" Type="http://schemas.openxmlformats.org/officeDocument/2006/relationships/image" Target="../media/image2561.png"/><Relationship Id="rId1605" Type="http://schemas.openxmlformats.org/officeDocument/2006/relationships/image" Target="../media/image3335.png"/><Relationship Id="rId1812" Type="http://schemas.openxmlformats.org/officeDocument/2006/relationships/customXml" Target="../ink/ink3496.xml"/><Relationship Id="rId3777" Type="http://schemas.openxmlformats.org/officeDocument/2006/relationships/customXml" Target="../ink/ink4487.xml"/><Relationship Id="rId3984" Type="http://schemas.openxmlformats.org/officeDocument/2006/relationships/customXml" Target="../ink/ink4593.xml"/><Relationship Id="rId698" Type="http://schemas.openxmlformats.org/officeDocument/2006/relationships/image" Target="../media/image2889.png"/><Relationship Id="rId2379" Type="http://schemas.openxmlformats.org/officeDocument/2006/relationships/image" Target="../media/image3720.png"/><Relationship Id="rId2586" Type="http://schemas.openxmlformats.org/officeDocument/2006/relationships/image" Target="../media/image3823.png"/><Relationship Id="rId2793" Type="http://schemas.openxmlformats.org/officeDocument/2006/relationships/image" Target="../media/image3926.png"/><Relationship Id="rId3637" Type="http://schemas.openxmlformats.org/officeDocument/2006/relationships/image" Target="../media/image4345.png"/><Relationship Id="rId3844" Type="http://schemas.openxmlformats.org/officeDocument/2006/relationships/customXml" Target="../ink/ink4521.xml"/><Relationship Id="rId558" Type="http://schemas.openxmlformats.org/officeDocument/2006/relationships/customXml" Target="../ink/ink2860.xml"/><Relationship Id="rId765" Type="http://schemas.openxmlformats.org/officeDocument/2006/relationships/customXml" Target="../ink/ink2964.xml"/><Relationship Id="rId972" Type="http://schemas.openxmlformats.org/officeDocument/2006/relationships/customXml" Target="../ink/ink3069.xml"/><Relationship Id="rId1188" Type="http://schemas.openxmlformats.org/officeDocument/2006/relationships/customXml" Target="../ink/ink3179.xml"/><Relationship Id="rId1395" Type="http://schemas.openxmlformats.org/officeDocument/2006/relationships/image" Target="../media/image3231.png"/><Relationship Id="rId2239" Type="http://schemas.openxmlformats.org/officeDocument/2006/relationships/image" Target="../media/image3651.png"/><Relationship Id="rId2446" Type="http://schemas.openxmlformats.org/officeDocument/2006/relationships/customXml" Target="../ink/ink3814.xml"/><Relationship Id="rId2653" Type="http://schemas.openxmlformats.org/officeDocument/2006/relationships/image" Target="../media/image3856.png"/><Relationship Id="rId2860" Type="http://schemas.openxmlformats.org/officeDocument/2006/relationships/customXml" Target="../ink/ink4022.xml"/><Relationship Id="rId3704" Type="http://schemas.openxmlformats.org/officeDocument/2006/relationships/image" Target="../media/image4378.png"/><Relationship Id="rId418" Type="http://schemas.openxmlformats.org/officeDocument/2006/relationships/image" Target="../media/image2751.png"/><Relationship Id="rId625" Type="http://schemas.openxmlformats.org/officeDocument/2006/relationships/customXml" Target="../ink/ink2894.xml"/><Relationship Id="rId832" Type="http://schemas.openxmlformats.org/officeDocument/2006/relationships/customXml" Target="../ink/ink2998.xml"/><Relationship Id="rId1048" Type="http://schemas.openxmlformats.org/officeDocument/2006/relationships/image" Target="../media/image3062.png"/><Relationship Id="rId1255" Type="http://schemas.openxmlformats.org/officeDocument/2006/relationships/image" Target="../media/image3163.png"/><Relationship Id="rId1462" Type="http://schemas.openxmlformats.org/officeDocument/2006/relationships/customXml" Target="../ink/ink3319.xml"/><Relationship Id="rId2306" Type="http://schemas.openxmlformats.org/officeDocument/2006/relationships/image" Target="../media/image3684.png"/><Relationship Id="rId2513" Type="http://schemas.openxmlformats.org/officeDocument/2006/relationships/customXml" Target="../ink/ink3848.xml"/><Relationship Id="rId3911" Type="http://schemas.openxmlformats.org/officeDocument/2006/relationships/image" Target="../media/image4476.png"/><Relationship Id="rId1115" Type="http://schemas.openxmlformats.org/officeDocument/2006/relationships/image" Target="../media/image3095.png"/><Relationship Id="rId1322" Type="http://schemas.openxmlformats.org/officeDocument/2006/relationships/image" Target="../media/image3196.png"/><Relationship Id="rId2720" Type="http://schemas.openxmlformats.org/officeDocument/2006/relationships/customXml" Target="../ink/ink3952.xml"/><Relationship Id="rId4478" Type="http://schemas.openxmlformats.org/officeDocument/2006/relationships/image" Target="../media/image4756.png"/><Relationship Id="rId3287" Type="http://schemas.openxmlformats.org/officeDocument/2006/relationships/image" Target="../media/image4173.png"/><Relationship Id="rId4338" Type="http://schemas.openxmlformats.org/officeDocument/2006/relationships/customXml" Target="../ink/ink4773.xml"/><Relationship Id="rId2096" Type="http://schemas.openxmlformats.org/officeDocument/2006/relationships/customXml" Target="../ink/ink3638.xml"/><Relationship Id="rId3494" Type="http://schemas.openxmlformats.org/officeDocument/2006/relationships/customXml" Target="../ink/ink4339.xml"/><Relationship Id="rId4545" Type="http://schemas.openxmlformats.org/officeDocument/2006/relationships/image" Target="../media/image4789.png"/><Relationship Id="rId3147" Type="http://schemas.openxmlformats.org/officeDocument/2006/relationships/image" Target="../media/image4103.png"/><Relationship Id="rId3354" Type="http://schemas.openxmlformats.org/officeDocument/2006/relationships/customXml" Target="../ink/ink4269.xml"/><Relationship Id="rId3561" Type="http://schemas.openxmlformats.org/officeDocument/2006/relationships/image" Target="../media/image4310.png"/><Relationship Id="rId4405" Type="http://schemas.openxmlformats.org/officeDocument/2006/relationships/image" Target="../media/image4720.png"/><Relationship Id="rId4612" Type="http://schemas.openxmlformats.org/officeDocument/2006/relationships/image" Target="../media/image4822.png"/><Relationship Id="rId275" Type="http://schemas.openxmlformats.org/officeDocument/2006/relationships/customXml" Target="../ink/ink2717.xml"/><Relationship Id="rId482" Type="http://schemas.openxmlformats.org/officeDocument/2006/relationships/image" Target="../media/image2782.png"/><Relationship Id="rId2163" Type="http://schemas.openxmlformats.org/officeDocument/2006/relationships/image" Target="../media/image3613.png"/><Relationship Id="rId2370" Type="http://schemas.openxmlformats.org/officeDocument/2006/relationships/customXml" Target="../ink/ink3776.xml"/><Relationship Id="rId3007" Type="http://schemas.openxmlformats.org/officeDocument/2006/relationships/image" Target="../media/image4033.png"/><Relationship Id="rId3214" Type="http://schemas.openxmlformats.org/officeDocument/2006/relationships/customXml" Target="../ink/ink4199.xml"/><Relationship Id="rId3421" Type="http://schemas.openxmlformats.org/officeDocument/2006/relationships/image" Target="../media/image4240.png"/><Relationship Id="rId135" Type="http://schemas.openxmlformats.org/officeDocument/2006/relationships/customXml" Target="../ink/ink2647.xml"/><Relationship Id="rId342" Type="http://schemas.openxmlformats.org/officeDocument/2006/relationships/image" Target="../media/image2713.png"/><Relationship Id="rId2023" Type="http://schemas.openxmlformats.org/officeDocument/2006/relationships/image" Target="../media/image3543.png"/><Relationship Id="rId2230" Type="http://schemas.openxmlformats.org/officeDocument/2006/relationships/customXml" Target="../ink/ink3705.xml"/><Relationship Id="rId202" Type="http://schemas.openxmlformats.org/officeDocument/2006/relationships/image" Target="../media/image2643.png"/><Relationship Id="rId4195" Type="http://schemas.openxmlformats.org/officeDocument/2006/relationships/customXml" Target="../ink/ink4700.xml"/><Relationship Id="rId1789" Type="http://schemas.openxmlformats.org/officeDocument/2006/relationships/image" Target="../media/image3426.png"/><Relationship Id="rId1996" Type="http://schemas.openxmlformats.org/officeDocument/2006/relationships/customXml" Target="../ink/ink3588.xml"/><Relationship Id="rId4055" Type="http://schemas.openxmlformats.org/officeDocument/2006/relationships/customXml" Target="../ink/ink4629.xml"/><Relationship Id="rId4262" Type="http://schemas.openxmlformats.org/officeDocument/2006/relationships/customXml" Target="../ink/ink4734.xml"/><Relationship Id="rId1649" Type="http://schemas.openxmlformats.org/officeDocument/2006/relationships/customXml" Target="../ink/ink3414.xml"/><Relationship Id="rId1856" Type="http://schemas.openxmlformats.org/officeDocument/2006/relationships/customXml" Target="../ink/ink3518.xml"/><Relationship Id="rId2907" Type="http://schemas.openxmlformats.org/officeDocument/2006/relationships/image" Target="../media/image3983.png"/><Relationship Id="rId3071" Type="http://schemas.openxmlformats.org/officeDocument/2006/relationships/image" Target="../media/image4065.png"/><Relationship Id="rId1509" Type="http://schemas.openxmlformats.org/officeDocument/2006/relationships/customXml" Target="../ink/ink3343.xml"/><Relationship Id="rId1716" Type="http://schemas.openxmlformats.org/officeDocument/2006/relationships/customXml" Target="../ink/ink3448.xml"/><Relationship Id="rId1923" Type="http://schemas.openxmlformats.org/officeDocument/2006/relationships/image" Target="../media/image3493.png"/><Relationship Id="rId4122" Type="http://schemas.openxmlformats.org/officeDocument/2006/relationships/image" Target="../media/image4581.png"/><Relationship Id="rId3888" Type="http://schemas.openxmlformats.org/officeDocument/2006/relationships/customXml" Target="../ink/ink4545.xml"/><Relationship Id="rId2697" Type="http://schemas.openxmlformats.org/officeDocument/2006/relationships/image" Target="../media/image3878.png"/><Relationship Id="rId3748" Type="http://schemas.openxmlformats.org/officeDocument/2006/relationships/image" Target="../media/image4399.png"/><Relationship Id="rId669" Type="http://schemas.openxmlformats.org/officeDocument/2006/relationships/customXml" Target="../ink/ink2916.xml"/><Relationship Id="rId876" Type="http://schemas.openxmlformats.org/officeDocument/2006/relationships/customXml" Target="../ink/ink3020.xml"/><Relationship Id="rId1299" Type="http://schemas.openxmlformats.org/officeDocument/2006/relationships/customXml" Target="../ink/ink3236.xml"/><Relationship Id="rId2557" Type="http://schemas.openxmlformats.org/officeDocument/2006/relationships/customXml" Target="../ink/ink3870.xml"/><Relationship Id="rId3608" Type="http://schemas.openxmlformats.org/officeDocument/2006/relationships/image" Target="../media/image4331.png"/><Relationship Id="rId3955" Type="http://schemas.openxmlformats.org/officeDocument/2006/relationships/image" Target="../media/image4498.png"/><Relationship Id="rId529" Type="http://schemas.openxmlformats.org/officeDocument/2006/relationships/customXml" Target="../ink/ink2845.xml"/><Relationship Id="rId736" Type="http://schemas.openxmlformats.org/officeDocument/2006/relationships/image" Target="../media/image2908.png"/><Relationship Id="rId1159" Type="http://schemas.openxmlformats.org/officeDocument/2006/relationships/image" Target="../media/image3116.png"/><Relationship Id="rId1366" Type="http://schemas.openxmlformats.org/officeDocument/2006/relationships/image" Target="../media/image3217.png"/><Relationship Id="rId2417" Type="http://schemas.openxmlformats.org/officeDocument/2006/relationships/image" Target="../media/image3739.png"/><Relationship Id="rId2764" Type="http://schemas.openxmlformats.org/officeDocument/2006/relationships/customXml" Target="../ink/ink3974.xml"/><Relationship Id="rId2971" Type="http://schemas.openxmlformats.org/officeDocument/2006/relationships/image" Target="../media/image4015.png"/><Relationship Id="rId3815" Type="http://schemas.openxmlformats.org/officeDocument/2006/relationships/customXml" Target="../ink/ink4506.xml"/><Relationship Id="rId943" Type="http://schemas.openxmlformats.org/officeDocument/2006/relationships/customXml" Target="../ink/ink3054.xml"/><Relationship Id="rId1019" Type="http://schemas.openxmlformats.org/officeDocument/2006/relationships/image" Target="../media/image3048.png"/><Relationship Id="rId1573" Type="http://schemas.openxmlformats.org/officeDocument/2006/relationships/image" Target="../media/image3319.png"/><Relationship Id="rId1780" Type="http://schemas.openxmlformats.org/officeDocument/2006/relationships/customXml" Target="../ink/ink3480.xml"/><Relationship Id="rId2624" Type="http://schemas.openxmlformats.org/officeDocument/2006/relationships/customXml" Target="../ink/ink3904.xml"/><Relationship Id="rId2831" Type="http://schemas.openxmlformats.org/officeDocument/2006/relationships/image" Target="../media/image3945.png"/><Relationship Id="rId72" Type="http://schemas.openxmlformats.org/officeDocument/2006/relationships/image" Target="../media/image2578.png"/><Relationship Id="rId803" Type="http://schemas.openxmlformats.org/officeDocument/2006/relationships/image" Target="../media/image2941.png"/><Relationship Id="rId1226" Type="http://schemas.openxmlformats.org/officeDocument/2006/relationships/image" Target="../media/image3149.png"/><Relationship Id="rId1433" Type="http://schemas.openxmlformats.org/officeDocument/2006/relationships/image" Target="../media/image3250.png"/><Relationship Id="rId1640" Type="http://schemas.openxmlformats.org/officeDocument/2006/relationships/image" Target="../media/image3352.png"/><Relationship Id="rId4589" Type="http://schemas.openxmlformats.org/officeDocument/2006/relationships/image" Target="../media/image4811.png"/><Relationship Id="rId1500" Type="http://schemas.openxmlformats.org/officeDocument/2006/relationships/image" Target="../media/image3283.png"/><Relationship Id="rId3398" Type="http://schemas.openxmlformats.org/officeDocument/2006/relationships/customXml" Target="../ink/ink4291.xml"/><Relationship Id="rId4449" Type="http://schemas.openxmlformats.org/officeDocument/2006/relationships/image" Target="../media/image4742.png"/><Relationship Id="rId3258" Type="http://schemas.openxmlformats.org/officeDocument/2006/relationships/customXml" Target="../ink/ink4221.xml"/><Relationship Id="rId3465" Type="http://schemas.openxmlformats.org/officeDocument/2006/relationships/image" Target="../media/image4262.png"/><Relationship Id="rId3672" Type="http://schemas.openxmlformats.org/officeDocument/2006/relationships/customXml" Target="../ink/ink4431.xml"/><Relationship Id="rId4309" Type="http://schemas.openxmlformats.org/officeDocument/2006/relationships/image" Target="../media/image4672.png"/><Relationship Id="rId4516" Type="http://schemas.openxmlformats.org/officeDocument/2006/relationships/customXml" Target="../ink/ink4863.xml"/><Relationship Id="rId179" Type="http://schemas.openxmlformats.org/officeDocument/2006/relationships/customXml" Target="../ink/ink2669.xml"/><Relationship Id="rId386" Type="http://schemas.openxmlformats.org/officeDocument/2006/relationships/image" Target="../media/image2735.png"/><Relationship Id="rId593" Type="http://schemas.openxmlformats.org/officeDocument/2006/relationships/image" Target="../media/image2837.png"/><Relationship Id="rId2067" Type="http://schemas.openxmlformats.org/officeDocument/2006/relationships/image" Target="../media/image3565.png"/><Relationship Id="rId2274" Type="http://schemas.openxmlformats.org/officeDocument/2006/relationships/customXml" Target="../ink/ink3727.xml"/><Relationship Id="rId2481" Type="http://schemas.openxmlformats.org/officeDocument/2006/relationships/customXml" Target="../ink/ink3832.xml"/><Relationship Id="rId3118" Type="http://schemas.openxmlformats.org/officeDocument/2006/relationships/customXml" Target="../ink/ink4151.xml"/><Relationship Id="rId3325" Type="http://schemas.openxmlformats.org/officeDocument/2006/relationships/image" Target="../media/image4192.png"/><Relationship Id="rId3532" Type="http://schemas.openxmlformats.org/officeDocument/2006/relationships/customXml" Target="../ink/ink4358.xml"/><Relationship Id="rId246" Type="http://schemas.openxmlformats.org/officeDocument/2006/relationships/image" Target="../media/image2665.png"/><Relationship Id="rId453" Type="http://schemas.openxmlformats.org/officeDocument/2006/relationships/customXml" Target="../ink/ink2806.xml"/><Relationship Id="rId660" Type="http://schemas.openxmlformats.org/officeDocument/2006/relationships/image" Target="../media/image2870.png"/><Relationship Id="rId1083" Type="http://schemas.openxmlformats.org/officeDocument/2006/relationships/image" Target="../media/image3079.png"/><Relationship Id="rId1290" Type="http://schemas.openxmlformats.org/officeDocument/2006/relationships/image" Target="../media/image3180.png"/><Relationship Id="rId2134" Type="http://schemas.openxmlformats.org/officeDocument/2006/relationships/customXml" Target="../ink/ink3657.xml"/><Relationship Id="rId2341" Type="http://schemas.openxmlformats.org/officeDocument/2006/relationships/customXml" Target="../ink/ink3761.xml"/><Relationship Id="rId106" Type="http://schemas.openxmlformats.org/officeDocument/2006/relationships/image" Target="../media/image2595.png"/><Relationship Id="rId313" Type="http://schemas.openxmlformats.org/officeDocument/2006/relationships/customXml" Target="../ink/ink2736.xml"/><Relationship Id="rId1150" Type="http://schemas.openxmlformats.org/officeDocument/2006/relationships/customXml" Target="../ink/ink3159.xml"/><Relationship Id="rId4099" Type="http://schemas.openxmlformats.org/officeDocument/2006/relationships/customXml" Target="../ink/ink4651.xml"/><Relationship Id="rId520" Type="http://schemas.openxmlformats.org/officeDocument/2006/relationships/image" Target="../media/image2801.png"/><Relationship Id="rId2201" Type="http://schemas.openxmlformats.org/officeDocument/2006/relationships/image" Target="../media/image3632.png"/><Relationship Id="rId1010" Type="http://schemas.openxmlformats.org/officeDocument/2006/relationships/customXml" Target="../ink/ink3088.xml"/><Relationship Id="rId1967" Type="http://schemas.openxmlformats.org/officeDocument/2006/relationships/image" Target="../media/image3515.png"/><Relationship Id="rId4166" Type="http://schemas.openxmlformats.org/officeDocument/2006/relationships/image" Target="../media/image4602.png"/><Relationship Id="rId4373" Type="http://schemas.openxmlformats.org/officeDocument/2006/relationships/image" Target="../media/image4704.png"/><Relationship Id="rId4580" Type="http://schemas.openxmlformats.org/officeDocument/2006/relationships/customXml" Target="../ink/ink4895.xml"/><Relationship Id="rId4026" Type="http://schemas.openxmlformats.org/officeDocument/2006/relationships/customXml" Target="../ink/ink4614.xml"/><Relationship Id="rId4440" Type="http://schemas.openxmlformats.org/officeDocument/2006/relationships/customXml" Target="../ink/ink4824.xml"/><Relationship Id="rId3042" Type="http://schemas.openxmlformats.org/officeDocument/2006/relationships/customXml" Target="../ink/ink4113.xml"/><Relationship Id="rId3859" Type="http://schemas.openxmlformats.org/officeDocument/2006/relationships/image" Target="../media/image4451.png"/><Relationship Id="rId2875" Type="http://schemas.openxmlformats.org/officeDocument/2006/relationships/image" Target="../media/image3967.png"/><Relationship Id="rId3926" Type="http://schemas.openxmlformats.org/officeDocument/2006/relationships/customXml" Target="../ink/ink4564.xml"/><Relationship Id="rId847" Type="http://schemas.openxmlformats.org/officeDocument/2006/relationships/image" Target="../media/image2963.png"/><Relationship Id="rId1477" Type="http://schemas.openxmlformats.org/officeDocument/2006/relationships/customXml" Target="../ink/ink3327.xml"/><Relationship Id="rId1891" Type="http://schemas.openxmlformats.org/officeDocument/2006/relationships/image" Target="../media/image3477.png"/><Relationship Id="rId2528" Type="http://schemas.openxmlformats.org/officeDocument/2006/relationships/image" Target="../media/image3794.png"/><Relationship Id="rId2942" Type="http://schemas.openxmlformats.org/officeDocument/2006/relationships/customXml" Target="../ink/ink4063.xml"/><Relationship Id="rId914" Type="http://schemas.openxmlformats.org/officeDocument/2006/relationships/image" Target="../media/image2996.png"/><Relationship Id="rId1544" Type="http://schemas.openxmlformats.org/officeDocument/2006/relationships/customXml" Target="../ink/ink3361.xml"/><Relationship Id="rId1611" Type="http://schemas.openxmlformats.org/officeDocument/2006/relationships/image" Target="../media/image3338.png"/><Relationship Id="rId3369" Type="http://schemas.openxmlformats.org/officeDocument/2006/relationships/image" Target="../media/image4214.png"/><Relationship Id="rId2385" Type="http://schemas.openxmlformats.org/officeDocument/2006/relationships/image" Target="../media/image3723.png"/><Relationship Id="rId3783" Type="http://schemas.openxmlformats.org/officeDocument/2006/relationships/customXml" Target="../ink/ink4490.xml"/><Relationship Id="rId357" Type="http://schemas.openxmlformats.org/officeDocument/2006/relationships/customXml" Target="../ink/ink2758.xml"/><Relationship Id="rId2038" Type="http://schemas.openxmlformats.org/officeDocument/2006/relationships/customXml" Target="../ink/ink3609.xml"/><Relationship Id="rId3436" Type="http://schemas.openxmlformats.org/officeDocument/2006/relationships/customXml" Target="../ink/ink4310.xml"/><Relationship Id="rId3850" Type="http://schemas.openxmlformats.org/officeDocument/2006/relationships/customXml" Target="../ink/ink4524.xml"/><Relationship Id="rId771" Type="http://schemas.openxmlformats.org/officeDocument/2006/relationships/customXml" Target="../ink/ink2967.xml"/><Relationship Id="rId2452" Type="http://schemas.openxmlformats.org/officeDocument/2006/relationships/customXml" Target="../ink/ink3817.xml"/><Relationship Id="rId3503" Type="http://schemas.openxmlformats.org/officeDocument/2006/relationships/image" Target="../media/image4281.png"/><Relationship Id="rId424" Type="http://schemas.openxmlformats.org/officeDocument/2006/relationships/image" Target="../media/image2754.png"/><Relationship Id="rId1054" Type="http://schemas.openxmlformats.org/officeDocument/2006/relationships/image" Target="../media/image3065.png"/><Relationship Id="rId2105" Type="http://schemas.openxmlformats.org/officeDocument/2006/relationships/image" Target="../media/image3584.png"/><Relationship Id="rId1121" Type="http://schemas.openxmlformats.org/officeDocument/2006/relationships/image" Target="../media/image3098.png"/><Relationship Id="rId4277" Type="http://schemas.openxmlformats.org/officeDocument/2006/relationships/customXml" Target="../ink/ink4742.xml"/><Relationship Id="rId3293" Type="http://schemas.openxmlformats.org/officeDocument/2006/relationships/image" Target="../media/image4176.png"/><Relationship Id="rId4344" Type="http://schemas.openxmlformats.org/officeDocument/2006/relationships/customXml" Target="../ink/ink4776.xml"/><Relationship Id="rId1938" Type="http://schemas.openxmlformats.org/officeDocument/2006/relationships/customXml" Target="../ink/ink3559.xml"/><Relationship Id="rId3360" Type="http://schemas.openxmlformats.org/officeDocument/2006/relationships/customXml" Target="../ink/ink4272.xml"/><Relationship Id="rId281" Type="http://schemas.openxmlformats.org/officeDocument/2006/relationships/customXml" Target="../ink/ink2720.xml"/><Relationship Id="rId3013" Type="http://schemas.openxmlformats.org/officeDocument/2006/relationships/image" Target="../media/image4036.png"/><Relationship Id="rId4411" Type="http://schemas.openxmlformats.org/officeDocument/2006/relationships/image" Target="../media/image4723.png"/><Relationship Id="rId2779" Type="http://schemas.openxmlformats.org/officeDocument/2006/relationships/image" Target="../media/image3919.png"/><Relationship Id="rId1795" Type="http://schemas.openxmlformats.org/officeDocument/2006/relationships/image" Target="../media/image3429.png"/><Relationship Id="rId2846" Type="http://schemas.openxmlformats.org/officeDocument/2006/relationships/customXml" Target="../ink/ink4015.xml"/><Relationship Id="rId87" Type="http://schemas.openxmlformats.org/officeDocument/2006/relationships/customXml" Target="../ink/ink2623.xml"/><Relationship Id="rId818" Type="http://schemas.openxmlformats.org/officeDocument/2006/relationships/customXml" Target="../ink/ink2991.xml"/><Relationship Id="rId1448" Type="http://schemas.openxmlformats.org/officeDocument/2006/relationships/customXml" Target="../ink/ink3312.xml"/><Relationship Id="rId1862" Type="http://schemas.openxmlformats.org/officeDocument/2006/relationships/customXml" Target="../ink/ink3521.xml"/><Relationship Id="rId2913" Type="http://schemas.openxmlformats.org/officeDocument/2006/relationships/image" Target="../media/image3986.png"/><Relationship Id="rId1515" Type="http://schemas.openxmlformats.org/officeDocument/2006/relationships/customXml" Target="../ink/ink3346.xml"/><Relationship Id="rId3687" Type="http://schemas.openxmlformats.org/officeDocument/2006/relationships/image" Target="../media/image4370.png"/><Relationship Id="rId2289" Type="http://schemas.openxmlformats.org/officeDocument/2006/relationships/image" Target="../media/image3676.png"/><Relationship Id="rId3754" Type="http://schemas.openxmlformats.org/officeDocument/2006/relationships/customXml" Target="../ink/ink4474.xml"/><Relationship Id="rId675" Type="http://schemas.openxmlformats.org/officeDocument/2006/relationships/customXml" Target="../ink/ink2919.xml"/><Relationship Id="rId2356" Type="http://schemas.openxmlformats.org/officeDocument/2006/relationships/image" Target="../media/image3709.png"/><Relationship Id="rId2770" Type="http://schemas.openxmlformats.org/officeDocument/2006/relationships/customXml" Target="../ink/ink3977.xml"/><Relationship Id="rId3407" Type="http://schemas.openxmlformats.org/officeDocument/2006/relationships/image" Target="../media/image4233.png"/><Relationship Id="rId3821" Type="http://schemas.openxmlformats.org/officeDocument/2006/relationships/customXml" Target="../ink/ink4509.xml"/><Relationship Id="rId328" Type="http://schemas.openxmlformats.org/officeDocument/2006/relationships/image" Target="../media/image2706.png"/><Relationship Id="rId742" Type="http://schemas.openxmlformats.org/officeDocument/2006/relationships/image" Target="../media/image2911.png"/><Relationship Id="rId1372" Type="http://schemas.openxmlformats.org/officeDocument/2006/relationships/image" Target="../media/image3220.png"/><Relationship Id="rId2009" Type="http://schemas.openxmlformats.org/officeDocument/2006/relationships/image" Target="../media/image3536.png"/><Relationship Id="rId2423" Type="http://schemas.openxmlformats.org/officeDocument/2006/relationships/image" Target="../media/image3742.png"/><Relationship Id="rId1025" Type="http://schemas.openxmlformats.org/officeDocument/2006/relationships/image" Target="../media/image3051.png"/><Relationship Id="rId4595" Type="http://schemas.openxmlformats.org/officeDocument/2006/relationships/image" Target="../media/image4814.png"/><Relationship Id="rId3197" Type="http://schemas.openxmlformats.org/officeDocument/2006/relationships/image" Target="../media/image4128.png"/><Relationship Id="rId4248" Type="http://schemas.openxmlformats.org/officeDocument/2006/relationships/customXml" Target="../ink/ink4727.xml"/><Relationship Id="rId185" Type="http://schemas.openxmlformats.org/officeDocument/2006/relationships/customXml" Target="../ink/ink2672.xml"/><Relationship Id="rId1909" Type="http://schemas.openxmlformats.org/officeDocument/2006/relationships/image" Target="../media/image3486.png"/><Relationship Id="rId3264" Type="http://schemas.openxmlformats.org/officeDocument/2006/relationships/customXml" Target="../ink/ink4224.xml"/><Relationship Id="rId4315" Type="http://schemas.openxmlformats.org/officeDocument/2006/relationships/image" Target="../media/image4675.png"/><Relationship Id="rId2280" Type="http://schemas.openxmlformats.org/officeDocument/2006/relationships/customXml" Target="../ink/ink3730.xml"/><Relationship Id="rId3331" Type="http://schemas.openxmlformats.org/officeDocument/2006/relationships/image" Target="../media/image4195.png"/><Relationship Id="rId252" Type="http://schemas.openxmlformats.org/officeDocument/2006/relationships/image" Target="../media/image2668.png"/><Relationship Id="rId1699" Type="http://schemas.openxmlformats.org/officeDocument/2006/relationships/customXml" Target="../ink/ink3439.xml"/><Relationship Id="rId2000" Type="http://schemas.openxmlformats.org/officeDocument/2006/relationships/customXml" Target="../ink/ink3590.xml"/><Relationship Id="rId4172" Type="http://schemas.openxmlformats.org/officeDocument/2006/relationships/image" Target="../media/image4605.png"/><Relationship Id="rId1766" Type="http://schemas.openxmlformats.org/officeDocument/2006/relationships/customXml" Target="../ink/ink3473.xml"/><Relationship Id="rId2817" Type="http://schemas.openxmlformats.org/officeDocument/2006/relationships/image" Target="../media/image3938.png"/><Relationship Id="rId58" Type="http://schemas.openxmlformats.org/officeDocument/2006/relationships/image" Target="../media/image2571.png"/><Relationship Id="rId1419" Type="http://schemas.openxmlformats.org/officeDocument/2006/relationships/image" Target="../media/image3243.png"/><Relationship Id="rId1833" Type="http://schemas.openxmlformats.org/officeDocument/2006/relationships/image" Target="../media/image3448.png"/><Relationship Id="rId1900" Type="http://schemas.openxmlformats.org/officeDocument/2006/relationships/customXml" Target="../ink/ink3540.xml"/><Relationship Id="rId3658" Type="http://schemas.openxmlformats.org/officeDocument/2006/relationships/customXml" Target="../ink/ink4424.xml"/><Relationship Id="rId579" Type="http://schemas.openxmlformats.org/officeDocument/2006/relationships/image" Target="../media/image2830.png"/><Relationship Id="rId993" Type="http://schemas.openxmlformats.org/officeDocument/2006/relationships/image" Target="../media/image3035.png"/><Relationship Id="rId2674" Type="http://schemas.openxmlformats.org/officeDocument/2006/relationships/customXml" Target="../ink/ink3929.xml"/><Relationship Id="rId646" Type="http://schemas.openxmlformats.org/officeDocument/2006/relationships/image" Target="../media/image2863.png"/><Relationship Id="rId1276" Type="http://schemas.openxmlformats.org/officeDocument/2006/relationships/customXml" Target="../ink/ink3224.xml"/><Relationship Id="rId2327" Type="http://schemas.openxmlformats.org/officeDocument/2006/relationships/customXml" Target="../ink/ink3754.xml"/><Relationship Id="rId3725" Type="http://schemas.openxmlformats.org/officeDocument/2006/relationships/image" Target="../media/image4388.png"/><Relationship Id="rId1690" Type="http://schemas.openxmlformats.org/officeDocument/2006/relationships/image" Target="../media/image3377.png"/><Relationship Id="rId2741" Type="http://schemas.openxmlformats.org/officeDocument/2006/relationships/image" Target="../media/image3900.png"/><Relationship Id="rId713" Type="http://schemas.openxmlformats.org/officeDocument/2006/relationships/customXml" Target="../ink/ink2938.xml"/><Relationship Id="rId1343" Type="http://schemas.openxmlformats.org/officeDocument/2006/relationships/customXml" Target="../ink/ink3259.xml"/><Relationship Id="rId4499" Type="http://schemas.openxmlformats.org/officeDocument/2006/relationships/customXml" Target="../ink/ink4854.xml"/><Relationship Id="rId1410" Type="http://schemas.openxmlformats.org/officeDocument/2006/relationships/customXml" Target="../ink/ink3293.xml"/><Relationship Id="rId4566" Type="http://schemas.openxmlformats.org/officeDocument/2006/relationships/customXml" Target="../ink/ink4888.xml"/><Relationship Id="rId3168" Type="http://schemas.openxmlformats.org/officeDocument/2006/relationships/customXml" Target="../ink/ink4176.xml"/><Relationship Id="rId3582" Type="http://schemas.openxmlformats.org/officeDocument/2006/relationships/customXml" Target="../ink/ink4384.xml"/><Relationship Id="rId4219" Type="http://schemas.openxmlformats.org/officeDocument/2006/relationships/image" Target="../media/image4628.png"/><Relationship Id="rId2184" Type="http://schemas.openxmlformats.org/officeDocument/2006/relationships/customXml" Target="../ink/ink3682.xml"/><Relationship Id="rId3235" Type="http://schemas.openxmlformats.org/officeDocument/2006/relationships/image" Target="../media/image4147.png"/><Relationship Id="rId156" Type="http://schemas.openxmlformats.org/officeDocument/2006/relationships/image" Target="../media/image2620.png"/><Relationship Id="rId570" Type="http://schemas.openxmlformats.org/officeDocument/2006/relationships/customXml" Target="../ink/ink2866.xml"/><Relationship Id="rId2251" Type="http://schemas.openxmlformats.org/officeDocument/2006/relationships/image" Target="../media/image3657.png"/><Relationship Id="rId3302" Type="http://schemas.openxmlformats.org/officeDocument/2006/relationships/customXml" Target="../ink/ink4243.xml"/><Relationship Id="rId223" Type="http://schemas.openxmlformats.org/officeDocument/2006/relationships/customXml" Target="../ink/ink2691.xml"/><Relationship Id="rId4076" Type="http://schemas.openxmlformats.org/officeDocument/2006/relationships/image" Target="../media/image4558.png"/><Relationship Id="rId4490" Type="http://schemas.openxmlformats.org/officeDocument/2006/relationships/image" Target="../media/image4762.png"/><Relationship Id="rId1737" Type="http://schemas.openxmlformats.org/officeDocument/2006/relationships/image" Target="../media/image3400.png"/><Relationship Id="rId3092" Type="http://schemas.openxmlformats.org/officeDocument/2006/relationships/customXml" Target="../ink/ink4138.xml"/><Relationship Id="rId4143" Type="http://schemas.openxmlformats.org/officeDocument/2006/relationships/customXml" Target="../ink/ink4673.xml"/><Relationship Id="rId29" Type="http://schemas.openxmlformats.org/officeDocument/2006/relationships/image" Target="../media/image2557.png"/><Relationship Id="rId4210" Type="http://schemas.openxmlformats.org/officeDocument/2006/relationships/customXml" Target="../ink/ink4708.xml"/><Relationship Id="rId1804" Type="http://schemas.openxmlformats.org/officeDocument/2006/relationships/customXml" Target="../ink/ink3492.xml"/><Relationship Id="rId3976" Type="http://schemas.openxmlformats.org/officeDocument/2006/relationships/customXml" Target="../ink/ink4589.xml"/><Relationship Id="rId897" Type="http://schemas.openxmlformats.org/officeDocument/2006/relationships/customXml" Target="../ink/ink3031.xml"/><Relationship Id="rId2578" Type="http://schemas.openxmlformats.org/officeDocument/2006/relationships/image" Target="../media/image3819.png"/><Relationship Id="rId2992" Type="http://schemas.openxmlformats.org/officeDocument/2006/relationships/customXml" Target="../ink/ink4088.xml"/><Relationship Id="rId3629" Type="http://schemas.openxmlformats.org/officeDocument/2006/relationships/image" Target="../media/image4341.png"/><Relationship Id="rId964" Type="http://schemas.openxmlformats.org/officeDocument/2006/relationships/customXml" Target="../ink/ink3065.xml"/><Relationship Id="rId1594" Type="http://schemas.openxmlformats.org/officeDocument/2006/relationships/customXml" Target="../ink/ink3386.xml"/><Relationship Id="rId2645" Type="http://schemas.openxmlformats.org/officeDocument/2006/relationships/image" Target="../media/image3852.png"/><Relationship Id="rId617" Type="http://schemas.openxmlformats.org/officeDocument/2006/relationships/customXml" Target="../ink/ink2890.xml"/><Relationship Id="rId1247" Type="http://schemas.openxmlformats.org/officeDocument/2006/relationships/image" Target="../media/image3159.png"/><Relationship Id="rId1661" Type="http://schemas.openxmlformats.org/officeDocument/2006/relationships/customXml" Target="../ink/ink3420.xml"/><Relationship Id="rId2712" Type="http://schemas.openxmlformats.org/officeDocument/2006/relationships/customXml" Target="../ink/ink3948.xml"/><Relationship Id="rId1314" Type="http://schemas.openxmlformats.org/officeDocument/2006/relationships/image" Target="../media/image3192.png"/><Relationship Id="rId3486" Type="http://schemas.openxmlformats.org/officeDocument/2006/relationships/customXml" Target="../ink/ink4335.xml"/><Relationship Id="rId4537" Type="http://schemas.openxmlformats.org/officeDocument/2006/relationships/image" Target="../media/image4785.png"/><Relationship Id="rId20" Type="http://schemas.openxmlformats.org/officeDocument/2006/relationships/customXml" Target="../ink/ink2589.xml"/><Relationship Id="rId2088" Type="http://schemas.openxmlformats.org/officeDocument/2006/relationships/customXml" Target="../ink/ink3634.xml"/><Relationship Id="rId3139" Type="http://schemas.openxmlformats.org/officeDocument/2006/relationships/image" Target="../media/image4099.png"/><Relationship Id="rId474" Type="http://schemas.openxmlformats.org/officeDocument/2006/relationships/image" Target="../media/image2778.png"/><Relationship Id="rId2155" Type="http://schemas.openxmlformats.org/officeDocument/2006/relationships/image" Target="../media/image3609.png"/><Relationship Id="rId3553" Type="http://schemas.openxmlformats.org/officeDocument/2006/relationships/image" Target="../media/image4306.png"/><Relationship Id="rId4604" Type="http://schemas.openxmlformats.org/officeDocument/2006/relationships/customXml" Target="../ink/ink4907.xml"/><Relationship Id="rId127" Type="http://schemas.openxmlformats.org/officeDocument/2006/relationships/customXml" Target="../ink/ink2643.xml"/><Relationship Id="rId3206" Type="http://schemas.openxmlformats.org/officeDocument/2006/relationships/customXml" Target="../ink/ink4195.xml"/><Relationship Id="rId3620" Type="http://schemas.openxmlformats.org/officeDocument/2006/relationships/customXml" Target="../ink/ink4405.xml"/><Relationship Id="rId541" Type="http://schemas.openxmlformats.org/officeDocument/2006/relationships/customXml" Target="../ink/ink2851.xml"/><Relationship Id="rId1171" Type="http://schemas.openxmlformats.org/officeDocument/2006/relationships/image" Target="../media/image3122.png"/><Relationship Id="rId2222" Type="http://schemas.openxmlformats.org/officeDocument/2006/relationships/customXml" Target="../ink/ink3701.xml"/><Relationship Id="rId1988" Type="http://schemas.openxmlformats.org/officeDocument/2006/relationships/customXml" Target="../ink/ink3584.xml"/><Relationship Id="rId4394" Type="http://schemas.openxmlformats.org/officeDocument/2006/relationships/customXml" Target="../ink/ink4801.xml"/><Relationship Id="rId4047" Type="http://schemas.openxmlformats.org/officeDocument/2006/relationships/customXml" Target="../ink/ink4625.xml"/><Relationship Id="rId4461" Type="http://schemas.openxmlformats.org/officeDocument/2006/relationships/image" Target="../media/image4748.png"/><Relationship Id="rId3063" Type="http://schemas.openxmlformats.org/officeDocument/2006/relationships/image" Target="../media/image4061.png"/><Relationship Id="rId4114" Type="http://schemas.openxmlformats.org/officeDocument/2006/relationships/image" Target="../media/image4577.png"/><Relationship Id="rId1708" Type="http://schemas.openxmlformats.org/officeDocument/2006/relationships/customXml" Target="../ink/ink3444.xml"/><Relationship Id="rId3130" Type="http://schemas.openxmlformats.org/officeDocument/2006/relationships/customXml" Target="../ink/ink4157.xml"/><Relationship Id="rId2896" Type="http://schemas.openxmlformats.org/officeDocument/2006/relationships/customXml" Target="../ink/ink4040.xml"/><Relationship Id="rId3947" Type="http://schemas.openxmlformats.org/officeDocument/2006/relationships/image" Target="../media/image4494.png"/><Relationship Id="rId868" Type="http://schemas.openxmlformats.org/officeDocument/2006/relationships/customXml" Target="../ink/ink3016.xml"/><Relationship Id="rId1498" Type="http://schemas.openxmlformats.org/officeDocument/2006/relationships/image" Target="../media/image3282.png"/><Relationship Id="rId2549" Type="http://schemas.openxmlformats.org/officeDocument/2006/relationships/customXml" Target="../ink/ink3866.xml"/><Relationship Id="rId2963" Type="http://schemas.openxmlformats.org/officeDocument/2006/relationships/image" Target="../media/image4011.png"/><Relationship Id="rId935" Type="http://schemas.openxmlformats.org/officeDocument/2006/relationships/customXml" Target="../ink/ink3050.xml"/><Relationship Id="rId1565" Type="http://schemas.openxmlformats.org/officeDocument/2006/relationships/image" Target="../media/image3315.png"/><Relationship Id="rId2616" Type="http://schemas.openxmlformats.org/officeDocument/2006/relationships/customXml" Target="../ink/ink3900.xml"/><Relationship Id="rId1218" Type="http://schemas.openxmlformats.org/officeDocument/2006/relationships/image" Target="../media/image3145.png"/><Relationship Id="rId1632" Type="http://schemas.openxmlformats.org/officeDocument/2006/relationships/image" Target="../media/image3348.png"/><Relationship Id="rId3457" Type="http://schemas.openxmlformats.org/officeDocument/2006/relationships/image" Target="../media/image4258.png"/><Relationship Id="rId3871" Type="http://schemas.openxmlformats.org/officeDocument/2006/relationships/image" Target="../media/image4457.png"/><Relationship Id="rId4508" Type="http://schemas.openxmlformats.org/officeDocument/2006/relationships/image" Target="../media/image4771.png"/><Relationship Id="rId378" Type="http://schemas.openxmlformats.org/officeDocument/2006/relationships/image" Target="../media/image2731.png"/><Relationship Id="rId792" Type="http://schemas.openxmlformats.org/officeDocument/2006/relationships/customXml" Target="../ink/ink2978.xml"/><Relationship Id="rId2059" Type="http://schemas.openxmlformats.org/officeDocument/2006/relationships/image" Target="../media/image3561.png"/><Relationship Id="rId2473" Type="http://schemas.openxmlformats.org/officeDocument/2006/relationships/customXml" Target="../ink/ink3828.xml"/><Relationship Id="rId3524" Type="http://schemas.openxmlformats.org/officeDocument/2006/relationships/customXml" Target="../ink/ink4354.xml"/><Relationship Id="rId445" Type="http://schemas.openxmlformats.org/officeDocument/2006/relationships/customXml" Target="../ink/ink2802.xml"/><Relationship Id="rId1075" Type="http://schemas.openxmlformats.org/officeDocument/2006/relationships/image" Target="../media/image3075.png"/><Relationship Id="rId2126" Type="http://schemas.openxmlformats.org/officeDocument/2006/relationships/customXml" Target="../ink/ink3653.xml"/><Relationship Id="rId2540" Type="http://schemas.openxmlformats.org/officeDocument/2006/relationships/image" Target="../media/image3800.png"/><Relationship Id="rId512" Type="http://schemas.openxmlformats.org/officeDocument/2006/relationships/image" Target="../media/image2797.png"/><Relationship Id="rId1142" Type="http://schemas.openxmlformats.org/officeDocument/2006/relationships/customXml" Target="../ink/ink3155.xml"/><Relationship Id="rId4298" Type="http://schemas.openxmlformats.org/officeDocument/2006/relationships/customXml" Target="../ink/ink4753.xml"/><Relationship Id="rId4365" Type="http://schemas.openxmlformats.org/officeDocument/2006/relationships/image" Target="../media/image4700.png"/><Relationship Id="rId1959" Type="http://schemas.openxmlformats.org/officeDocument/2006/relationships/image" Target="../media/image3511.png"/><Relationship Id="rId4018" Type="http://schemas.openxmlformats.org/officeDocument/2006/relationships/customXml" Target="../ink/ink4610.xml"/><Relationship Id="rId3381" Type="http://schemas.openxmlformats.org/officeDocument/2006/relationships/image" Target="../media/image4220.png"/><Relationship Id="rId4432" Type="http://schemas.openxmlformats.org/officeDocument/2006/relationships/customXml" Target="../ink/ink4820.xml"/><Relationship Id="rId3034" Type="http://schemas.openxmlformats.org/officeDocument/2006/relationships/customXml" Target="../ink/ink4109.xml"/><Relationship Id="rId2050" Type="http://schemas.openxmlformats.org/officeDocument/2006/relationships/customXml" Target="../ink/ink3615.xml"/><Relationship Id="rId3101" Type="http://schemas.openxmlformats.org/officeDocument/2006/relationships/image" Target="../media/image4080.png"/><Relationship Id="rId839" Type="http://schemas.openxmlformats.org/officeDocument/2006/relationships/image" Target="../media/image2959.png"/><Relationship Id="rId1469" Type="http://schemas.openxmlformats.org/officeDocument/2006/relationships/image" Target="../media/image3268.png"/><Relationship Id="rId2867" Type="http://schemas.openxmlformats.org/officeDocument/2006/relationships/image" Target="../media/image3963.png"/><Relationship Id="rId3918" Type="http://schemas.openxmlformats.org/officeDocument/2006/relationships/customXml" Target="../ink/ink4560.xml"/><Relationship Id="rId1883" Type="http://schemas.openxmlformats.org/officeDocument/2006/relationships/image" Target="../media/image3473.png"/><Relationship Id="rId2934" Type="http://schemas.openxmlformats.org/officeDocument/2006/relationships/customXml" Target="../ink/ink4059.xml"/><Relationship Id="rId906" Type="http://schemas.openxmlformats.org/officeDocument/2006/relationships/image" Target="../media/image2992.png"/><Relationship Id="rId1536" Type="http://schemas.openxmlformats.org/officeDocument/2006/relationships/customXml" Target="../ink/ink3357.xml"/><Relationship Id="rId1950" Type="http://schemas.openxmlformats.org/officeDocument/2006/relationships/customXml" Target="../ink/ink3565.xml"/><Relationship Id="rId1603" Type="http://schemas.openxmlformats.org/officeDocument/2006/relationships/image" Target="../media/image3334.png"/><Relationship Id="rId3775" Type="http://schemas.openxmlformats.org/officeDocument/2006/relationships/customXml" Target="../ink/ink4486.xml"/><Relationship Id="rId696" Type="http://schemas.openxmlformats.org/officeDocument/2006/relationships/image" Target="../media/image2888.png"/><Relationship Id="rId2377" Type="http://schemas.openxmlformats.org/officeDocument/2006/relationships/image" Target="../media/image3719.png"/><Relationship Id="rId2791" Type="http://schemas.openxmlformats.org/officeDocument/2006/relationships/image" Target="../media/image3925.png"/><Relationship Id="rId3428" Type="http://schemas.openxmlformats.org/officeDocument/2006/relationships/customXml" Target="../ink/ink4306.xml"/><Relationship Id="rId349" Type="http://schemas.openxmlformats.org/officeDocument/2006/relationships/customXml" Target="../ink/ink2754.xml"/><Relationship Id="rId763" Type="http://schemas.openxmlformats.org/officeDocument/2006/relationships/customXml" Target="../ink/ink2963.xml"/><Relationship Id="rId1393" Type="http://schemas.openxmlformats.org/officeDocument/2006/relationships/image" Target="../media/image3230.png"/><Relationship Id="rId2444" Type="http://schemas.openxmlformats.org/officeDocument/2006/relationships/customXml" Target="../ink/ink3813.xml"/><Relationship Id="rId3842" Type="http://schemas.openxmlformats.org/officeDocument/2006/relationships/customXml" Target="../ink/ink4520.xml"/><Relationship Id="rId416" Type="http://schemas.openxmlformats.org/officeDocument/2006/relationships/image" Target="../media/image2750.png"/><Relationship Id="rId1046" Type="http://schemas.openxmlformats.org/officeDocument/2006/relationships/image" Target="../media/image3061.png"/><Relationship Id="rId830" Type="http://schemas.openxmlformats.org/officeDocument/2006/relationships/customXml" Target="../ink/ink2997.xml"/><Relationship Id="rId1460" Type="http://schemas.openxmlformats.org/officeDocument/2006/relationships/customXml" Target="../ink/ink3318.xml"/><Relationship Id="rId2511" Type="http://schemas.openxmlformats.org/officeDocument/2006/relationships/customXml" Target="../ink/ink3847.xml"/><Relationship Id="rId1113" Type="http://schemas.openxmlformats.org/officeDocument/2006/relationships/image" Target="../media/image3094.png"/><Relationship Id="rId4269" Type="http://schemas.openxmlformats.org/officeDocument/2006/relationships/customXml" Target="../ink/ink4738.xml"/><Relationship Id="rId3285" Type="http://schemas.openxmlformats.org/officeDocument/2006/relationships/image" Target="../media/image4172.png"/><Relationship Id="rId4336" Type="http://schemas.openxmlformats.org/officeDocument/2006/relationships/customXml" Target="../ink/ink4772.xml"/><Relationship Id="rId3352" Type="http://schemas.openxmlformats.org/officeDocument/2006/relationships/customXml" Target="../ink/ink4268.xml"/><Relationship Id="rId4403" Type="http://schemas.openxmlformats.org/officeDocument/2006/relationships/image" Target="../media/image4719.png"/><Relationship Id="rId273" Type="http://schemas.openxmlformats.org/officeDocument/2006/relationships/customXml" Target="../ink/ink2716.xml"/><Relationship Id="rId3005" Type="http://schemas.openxmlformats.org/officeDocument/2006/relationships/image" Target="../media/image4032.png"/><Relationship Id="rId340" Type="http://schemas.openxmlformats.org/officeDocument/2006/relationships/image" Target="../media/image2712.png"/><Relationship Id="rId2021" Type="http://schemas.openxmlformats.org/officeDocument/2006/relationships/image" Target="../media/image3542.png"/><Relationship Id="rId4193" Type="http://schemas.openxmlformats.org/officeDocument/2006/relationships/customXml" Target="../ink/ink4699.xml"/><Relationship Id="rId1787" Type="http://schemas.openxmlformats.org/officeDocument/2006/relationships/image" Target="../media/image3425.png"/><Relationship Id="rId2838" Type="http://schemas.openxmlformats.org/officeDocument/2006/relationships/customXml" Target="../ink/ink4011.xml"/><Relationship Id="rId79" Type="http://schemas.openxmlformats.org/officeDocument/2006/relationships/customXml" Target="../ink/ink2619.xml"/><Relationship Id="rId1854" Type="http://schemas.openxmlformats.org/officeDocument/2006/relationships/customXml" Target="../ink/ink3517.xml"/><Relationship Id="rId2905" Type="http://schemas.openxmlformats.org/officeDocument/2006/relationships/image" Target="../media/image3982.png"/><Relationship Id="rId4260" Type="http://schemas.openxmlformats.org/officeDocument/2006/relationships/customXml" Target="../ink/ink4733.xml"/><Relationship Id="rId1507" Type="http://schemas.openxmlformats.org/officeDocument/2006/relationships/customXml" Target="../ink/ink3342.xml"/><Relationship Id="rId1921" Type="http://schemas.openxmlformats.org/officeDocument/2006/relationships/image" Target="../media/image3492.png"/><Relationship Id="rId3679" Type="http://schemas.openxmlformats.org/officeDocument/2006/relationships/image" Target="../media/image4366.png"/><Relationship Id="rId1297" Type="http://schemas.openxmlformats.org/officeDocument/2006/relationships/customXml" Target="../ink/ink3235.xml"/><Relationship Id="rId2695" Type="http://schemas.openxmlformats.org/officeDocument/2006/relationships/image" Target="../media/image3877.png"/><Relationship Id="rId3746" Type="http://schemas.openxmlformats.org/officeDocument/2006/relationships/customXml" Target="../ink/ink4469.xml"/><Relationship Id="rId667" Type="http://schemas.openxmlformats.org/officeDocument/2006/relationships/customXml" Target="../ink/ink2915.xml"/><Relationship Id="rId2348" Type="http://schemas.openxmlformats.org/officeDocument/2006/relationships/image" Target="../media/image3705.png"/><Relationship Id="rId2762" Type="http://schemas.openxmlformats.org/officeDocument/2006/relationships/customXml" Target="../ink/ink3973.xml"/><Relationship Id="rId3813" Type="http://schemas.openxmlformats.org/officeDocument/2006/relationships/customXml" Target="../ink/ink4505.xml"/><Relationship Id="rId734" Type="http://schemas.openxmlformats.org/officeDocument/2006/relationships/image" Target="../media/image2907.png"/><Relationship Id="rId1364" Type="http://schemas.openxmlformats.org/officeDocument/2006/relationships/image" Target="../media/image3216.png"/><Relationship Id="rId2415" Type="http://schemas.openxmlformats.org/officeDocument/2006/relationships/image" Target="../media/image3738.png"/><Relationship Id="rId70" Type="http://schemas.openxmlformats.org/officeDocument/2006/relationships/image" Target="../media/image2577.png"/><Relationship Id="rId801" Type="http://schemas.openxmlformats.org/officeDocument/2006/relationships/image" Target="../media/image2940.png"/><Relationship Id="rId1017" Type="http://schemas.openxmlformats.org/officeDocument/2006/relationships/image" Target="../media/image3047.png"/><Relationship Id="rId1431" Type="http://schemas.openxmlformats.org/officeDocument/2006/relationships/image" Target="../media/image3249.png"/><Relationship Id="rId4587" Type="http://schemas.openxmlformats.org/officeDocument/2006/relationships/image" Target="../media/image4810.png"/><Relationship Id="rId3189" Type="http://schemas.openxmlformats.org/officeDocument/2006/relationships/image" Target="../media/image4124.png"/><Relationship Id="rId3256" Type="http://schemas.openxmlformats.org/officeDocument/2006/relationships/customXml" Target="../ink/ink4220.xml"/><Relationship Id="rId4307" Type="http://schemas.openxmlformats.org/officeDocument/2006/relationships/image" Target="../media/image4671.png"/><Relationship Id="rId177" Type="http://schemas.openxmlformats.org/officeDocument/2006/relationships/customXml" Target="../ink/ink2668.xml"/><Relationship Id="rId591" Type="http://schemas.openxmlformats.org/officeDocument/2006/relationships/image" Target="../media/image2836.png"/><Relationship Id="rId2272" Type="http://schemas.openxmlformats.org/officeDocument/2006/relationships/customXml" Target="../ink/ink3726.xml"/><Relationship Id="rId3670" Type="http://schemas.openxmlformats.org/officeDocument/2006/relationships/customXml" Target="../ink/ink4430.xml"/><Relationship Id="rId244" Type="http://schemas.openxmlformats.org/officeDocument/2006/relationships/image" Target="../media/image2664.png"/><Relationship Id="rId3323" Type="http://schemas.openxmlformats.org/officeDocument/2006/relationships/image" Target="../media/image4191.png"/><Relationship Id="rId311" Type="http://schemas.openxmlformats.org/officeDocument/2006/relationships/customXml" Target="../ink/ink2735.xml"/><Relationship Id="rId4097" Type="http://schemas.openxmlformats.org/officeDocument/2006/relationships/customXml" Target="../ink/ink4650.xml"/><Relationship Id="rId1758" Type="http://schemas.openxmlformats.org/officeDocument/2006/relationships/customXml" Target="../ink/ink3469.xml"/><Relationship Id="rId2809" Type="http://schemas.openxmlformats.org/officeDocument/2006/relationships/image" Target="../media/image3934.png"/><Relationship Id="rId4164" Type="http://schemas.openxmlformats.org/officeDocument/2006/relationships/image" Target="../media/image4601.png"/><Relationship Id="rId3180" Type="http://schemas.openxmlformats.org/officeDocument/2006/relationships/customXml" Target="../ink/ink4182.xml"/><Relationship Id="rId4231" Type="http://schemas.openxmlformats.org/officeDocument/2006/relationships/image" Target="../media/image4634.png"/><Relationship Id="rId1825" Type="http://schemas.openxmlformats.org/officeDocument/2006/relationships/image" Target="../media/image3444.png"/><Relationship Id="rId3997" Type="http://schemas.openxmlformats.org/officeDocument/2006/relationships/image" Target="../media/image4519.png"/><Relationship Id="rId2599" Type="http://schemas.openxmlformats.org/officeDocument/2006/relationships/customXml" Target="../ink/ink3891.xml"/><Relationship Id="rId985" Type="http://schemas.openxmlformats.org/officeDocument/2006/relationships/image" Target="../media/image3031.png"/><Relationship Id="rId2666" Type="http://schemas.openxmlformats.org/officeDocument/2006/relationships/customXml" Target="../ink/ink3925.xml"/><Relationship Id="rId3717" Type="http://schemas.openxmlformats.org/officeDocument/2006/relationships/customXml" Target="../ink/ink4454.xml"/><Relationship Id="rId638" Type="http://schemas.openxmlformats.org/officeDocument/2006/relationships/image" Target="../media/image2859.png"/><Relationship Id="rId1268" Type="http://schemas.openxmlformats.org/officeDocument/2006/relationships/customXml" Target="../ink/ink3220.xml"/><Relationship Id="rId1682" Type="http://schemas.openxmlformats.org/officeDocument/2006/relationships/image" Target="../media/image3373.png"/><Relationship Id="rId2319" Type="http://schemas.openxmlformats.org/officeDocument/2006/relationships/customXml" Target="../ink/ink3750.xml"/><Relationship Id="rId2733" Type="http://schemas.openxmlformats.org/officeDocument/2006/relationships/image" Target="../media/image3896.png"/><Relationship Id="rId705" Type="http://schemas.openxmlformats.org/officeDocument/2006/relationships/customXml" Target="../ink/ink2934.xml"/><Relationship Id="rId1335" Type="http://schemas.openxmlformats.org/officeDocument/2006/relationships/customXml" Target="../ink/ink3254.xml"/><Relationship Id="rId2800" Type="http://schemas.openxmlformats.org/officeDocument/2006/relationships/customXml" Target="../ink/ink3992.xml"/><Relationship Id="rId41" Type="http://schemas.openxmlformats.org/officeDocument/2006/relationships/image" Target="../media/image2563.png"/><Relationship Id="rId1402" Type="http://schemas.openxmlformats.org/officeDocument/2006/relationships/customXml" Target="../ink/ink3289.xml"/><Relationship Id="rId4558" Type="http://schemas.openxmlformats.org/officeDocument/2006/relationships/customXml" Target="../ink/ink4884.xml"/><Relationship Id="rId3574" Type="http://schemas.openxmlformats.org/officeDocument/2006/relationships/customXml" Target="../ink/ink4380.xml"/><Relationship Id="rId495" Type="http://schemas.openxmlformats.org/officeDocument/2006/relationships/customXml" Target="../ink/ink2828.xml"/><Relationship Id="rId2176" Type="http://schemas.openxmlformats.org/officeDocument/2006/relationships/customXml" Target="../ink/ink3678.xml"/><Relationship Id="rId2590" Type="http://schemas.openxmlformats.org/officeDocument/2006/relationships/image" Target="../media/image3825.png"/><Relationship Id="rId3227" Type="http://schemas.openxmlformats.org/officeDocument/2006/relationships/image" Target="../media/image4143.png"/><Relationship Id="rId3641" Type="http://schemas.openxmlformats.org/officeDocument/2006/relationships/image" Target="../media/image4347.png"/><Relationship Id="rId148" Type="http://schemas.openxmlformats.org/officeDocument/2006/relationships/image" Target="../media/image2616.png"/><Relationship Id="rId562" Type="http://schemas.openxmlformats.org/officeDocument/2006/relationships/customXml" Target="../ink/ink2862.xml"/><Relationship Id="rId1192" Type="http://schemas.openxmlformats.org/officeDocument/2006/relationships/customXml" Target="../ink/ink3181.xml"/><Relationship Id="rId2243" Type="http://schemas.openxmlformats.org/officeDocument/2006/relationships/image" Target="../media/image3653.png"/><Relationship Id="rId215" Type="http://schemas.openxmlformats.org/officeDocument/2006/relationships/customXml" Target="../ink/ink2687.xml"/><Relationship Id="rId2310" Type="http://schemas.openxmlformats.org/officeDocument/2006/relationships/image" Target="../media/image3686.png"/><Relationship Id="rId4068" Type="http://schemas.openxmlformats.org/officeDocument/2006/relationships/image" Target="../media/image4554.png"/><Relationship Id="rId4482" Type="http://schemas.openxmlformats.org/officeDocument/2006/relationships/image" Target="../media/image4758.png"/><Relationship Id="rId3084" Type="http://schemas.openxmlformats.org/officeDocument/2006/relationships/customXml" Target="../ink/ink4134.xml"/><Relationship Id="rId4135" Type="http://schemas.openxmlformats.org/officeDocument/2006/relationships/customXml" Target="../ink/ink4669.xml"/><Relationship Id="rId1729" Type="http://schemas.openxmlformats.org/officeDocument/2006/relationships/image" Target="../media/image33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18.xml"/><Relationship Id="rId13" Type="http://schemas.openxmlformats.org/officeDocument/2006/relationships/image" Target="../media/image4831.png"/><Relationship Id="rId3" Type="http://schemas.openxmlformats.org/officeDocument/2006/relationships/image" Target="../media/image4826.png"/><Relationship Id="rId7" Type="http://schemas.openxmlformats.org/officeDocument/2006/relationships/image" Target="../media/image4828.png"/><Relationship Id="rId12" Type="http://schemas.openxmlformats.org/officeDocument/2006/relationships/customXml" Target="../ink/ink4920.xml"/><Relationship Id="rId2" Type="http://schemas.openxmlformats.org/officeDocument/2006/relationships/customXml" Target="../ink/ink49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17.xml"/><Relationship Id="rId11" Type="http://schemas.openxmlformats.org/officeDocument/2006/relationships/image" Target="../media/image4830.png"/><Relationship Id="rId5" Type="http://schemas.openxmlformats.org/officeDocument/2006/relationships/image" Target="../media/image4827.png"/><Relationship Id="rId10" Type="http://schemas.openxmlformats.org/officeDocument/2006/relationships/customXml" Target="../ink/ink4919.xml"/><Relationship Id="rId4" Type="http://schemas.openxmlformats.org/officeDocument/2006/relationships/customXml" Target="../ink/ink4916.xml"/><Relationship Id="rId9" Type="http://schemas.openxmlformats.org/officeDocument/2006/relationships/image" Target="../media/image482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8.png"/><Relationship Id="rId671" Type="http://schemas.openxmlformats.org/officeDocument/2006/relationships/customXml" Target="../ink/ink5266.xml"/><Relationship Id="rId769" Type="http://schemas.openxmlformats.org/officeDocument/2006/relationships/image" Target="../media/image5192.png"/><Relationship Id="rId976" Type="http://schemas.openxmlformats.org/officeDocument/2006/relationships/image" Target="../media/image5290.png"/><Relationship Id="rId21" Type="http://schemas.openxmlformats.org/officeDocument/2006/relationships/image" Target="../media/image4841.png"/><Relationship Id="rId324" Type="http://schemas.openxmlformats.org/officeDocument/2006/relationships/customXml" Target="../ink/ink5084.xml"/><Relationship Id="rId531" Type="http://schemas.openxmlformats.org/officeDocument/2006/relationships/image" Target="../media/image5075.png"/><Relationship Id="rId629" Type="http://schemas.openxmlformats.org/officeDocument/2006/relationships/customXml" Target="../ink/ink5245.xml"/><Relationship Id="rId170" Type="http://schemas.openxmlformats.org/officeDocument/2006/relationships/image" Target="../media/image4913.png"/><Relationship Id="rId836" Type="http://schemas.openxmlformats.org/officeDocument/2006/relationships/image" Target="../media/image5225.png"/><Relationship Id="rId268" Type="http://schemas.openxmlformats.org/officeDocument/2006/relationships/image" Target="../media/image4956.png"/><Relationship Id="rId475" Type="http://schemas.openxmlformats.org/officeDocument/2006/relationships/customXml" Target="../ink/ink5167.xml"/><Relationship Id="rId682" Type="http://schemas.openxmlformats.org/officeDocument/2006/relationships/image" Target="../media/image5150.png"/><Relationship Id="rId903" Type="http://schemas.openxmlformats.org/officeDocument/2006/relationships/customXml" Target="../ink/ink5384.xml"/><Relationship Id="rId32" Type="http://schemas.openxmlformats.org/officeDocument/2006/relationships/customXml" Target="../ink/ink4936.xml"/><Relationship Id="rId128" Type="http://schemas.openxmlformats.org/officeDocument/2006/relationships/customXml" Target="../ink/ink4984.xml"/><Relationship Id="rId335" Type="http://schemas.openxmlformats.org/officeDocument/2006/relationships/image" Target="../media/image2744.png"/><Relationship Id="rId542" Type="http://schemas.openxmlformats.org/officeDocument/2006/relationships/customXml" Target="../ink/ink5201.xml"/><Relationship Id="rId987" Type="http://schemas.openxmlformats.org/officeDocument/2006/relationships/customXml" Target="../ink/ink5426.xml"/><Relationship Id="rId181" Type="http://schemas.openxmlformats.org/officeDocument/2006/relationships/customXml" Target="../ink/ink5011.xml"/><Relationship Id="rId402" Type="http://schemas.openxmlformats.org/officeDocument/2006/relationships/image" Target="../media/image5015.png"/><Relationship Id="rId847" Type="http://schemas.openxmlformats.org/officeDocument/2006/relationships/customXml" Target="../ink/ink5355.xml"/><Relationship Id="rId279" Type="http://schemas.openxmlformats.org/officeDocument/2006/relationships/customXml" Target="../ink/ink5061.xml"/><Relationship Id="rId486" Type="http://schemas.openxmlformats.org/officeDocument/2006/relationships/customXml" Target="../ink/ink5173.xml"/><Relationship Id="rId693" Type="http://schemas.openxmlformats.org/officeDocument/2006/relationships/customXml" Target="../ink/ink5277.xml"/><Relationship Id="rId707" Type="http://schemas.openxmlformats.org/officeDocument/2006/relationships/customXml" Target="../ink/ink5284.xml"/><Relationship Id="rId914" Type="http://schemas.openxmlformats.org/officeDocument/2006/relationships/image" Target="../media/image5260.png"/><Relationship Id="rId43" Type="http://schemas.openxmlformats.org/officeDocument/2006/relationships/image" Target="../media/image4852.png"/><Relationship Id="rId139" Type="http://schemas.openxmlformats.org/officeDocument/2006/relationships/image" Target="../media/image4899.png"/><Relationship Id="rId346" Type="http://schemas.openxmlformats.org/officeDocument/2006/relationships/customXml" Target="../ink/ink5096.xml"/><Relationship Id="rId553" Type="http://schemas.openxmlformats.org/officeDocument/2006/relationships/image" Target="../media/image5086.png"/><Relationship Id="rId760" Type="http://schemas.openxmlformats.org/officeDocument/2006/relationships/customXml" Target="../ink/ink5311.xml"/><Relationship Id="rId192" Type="http://schemas.openxmlformats.org/officeDocument/2006/relationships/image" Target="../media/image4923.png"/><Relationship Id="rId206" Type="http://schemas.openxmlformats.org/officeDocument/2006/relationships/customXml" Target="../ink/ink5024.xml"/><Relationship Id="rId413" Type="http://schemas.openxmlformats.org/officeDocument/2006/relationships/customXml" Target="../ink/ink5133.xml"/><Relationship Id="rId858" Type="http://schemas.openxmlformats.org/officeDocument/2006/relationships/image" Target="../media/image5236.png"/><Relationship Id="rId497" Type="http://schemas.openxmlformats.org/officeDocument/2006/relationships/image" Target="../media/image5058.png"/><Relationship Id="rId620" Type="http://schemas.openxmlformats.org/officeDocument/2006/relationships/customXml" Target="../ink/ink5240.xml"/><Relationship Id="rId718" Type="http://schemas.openxmlformats.org/officeDocument/2006/relationships/image" Target="../media/image5168.png"/><Relationship Id="rId925" Type="http://schemas.openxmlformats.org/officeDocument/2006/relationships/customXml" Target="../ink/ink5395.xml"/><Relationship Id="rId357" Type="http://schemas.openxmlformats.org/officeDocument/2006/relationships/customXml" Target="../ink/ink5103.xml"/><Relationship Id="rId54" Type="http://schemas.openxmlformats.org/officeDocument/2006/relationships/customXml" Target="../ink/ink4947.xml"/><Relationship Id="rId217" Type="http://schemas.openxmlformats.org/officeDocument/2006/relationships/image" Target="../media/image4934.png"/><Relationship Id="rId564" Type="http://schemas.openxmlformats.org/officeDocument/2006/relationships/customXml" Target="../ink/ink5212.xml"/><Relationship Id="rId771" Type="http://schemas.openxmlformats.org/officeDocument/2006/relationships/image" Target="../media/image5193.png"/><Relationship Id="rId869" Type="http://schemas.openxmlformats.org/officeDocument/2006/relationships/customXml" Target="../ink/ink5366.xml"/><Relationship Id="rId424" Type="http://schemas.openxmlformats.org/officeDocument/2006/relationships/customXml" Target="../ink/ink5139.xml"/><Relationship Id="rId631" Type="http://schemas.openxmlformats.org/officeDocument/2006/relationships/customXml" Target="../ink/ink5246.xml"/><Relationship Id="rId729" Type="http://schemas.openxmlformats.org/officeDocument/2006/relationships/customXml" Target="../ink/ink5295.xml"/><Relationship Id="rId270" Type="http://schemas.openxmlformats.org/officeDocument/2006/relationships/image" Target="../media/image4957.png"/><Relationship Id="rId936" Type="http://schemas.openxmlformats.org/officeDocument/2006/relationships/image" Target="../media/image5271.png"/><Relationship Id="rId65" Type="http://schemas.openxmlformats.org/officeDocument/2006/relationships/image" Target="../media/image4863.png"/><Relationship Id="rId130" Type="http://schemas.openxmlformats.org/officeDocument/2006/relationships/customXml" Target="../ink/ink4985.xml"/><Relationship Id="rId368" Type="http://schemas.openxmlformats.org/officeDocument/2006/relationships/image" Target="../media/image4999.png"/><Relationship Id="rId575" Type="http://schemas.openxmlformats.org/officeDocument/2006/relationships/image" Target="../media/image5097.png"/><Relationship Id="rId782" Type="http://schemas.openxmlformats.org/officeDocument/2006/relationships/customXml" Target="../ink/ink5322.xml"/><Relationship Id="rId228" Type="http://schemas.openxmlformats.org/officeDocument/2006/relationships/customXml" Target="../ink/ink5035.xml"/><Relationship Id="rId435" Type="http://schemas.openxmlformats.org/officeDocument/2006/relationships/customXml" Target="../ink/ink5145.xml"/><Relationship Id="rId642" Type="http://schemas.openxmlformats.org/officeDocument/2006/relationships/image" Target="../media/image5130.png"/><Relationship Id="rId281" Type="http://schemas.openxmlformats.org/officeDocument/2006/relationships/customXml" Target="../ink/ink5062.xml"/><Relationship Id="rId502" Type="http://schemas.openxmlformats.org/officeDocument/2006/relationships/customXml" Target="../ink/ink5181.xml"/><Relationship Id="rId947" Type="http://schemas.openxmlformats.org/officeDocument/2006/relationships/customXml" Target="../ink/ink5406.xml"/><Relationship Id="rId76" Type="http://schemas.openxmlformats.org/officeDocument/2006/relationships/customXml" Target="../ink/ink4958.xml"/><Relationship Id="rId141" Type="http://schemas.openxmlformats.org/officeDocument/2006/relationships/image" Target="../media/image4900.png"/><Relationship Id="rId379" Type="http://schemas.openxmlformats.org/officeDocument/2006/relationships/customXml" Target="../ink/ink5115.xml"/><Relationship Id="rId586" Type="http://schemas.openxmlformats.org/officeDocument/2006/relationships/customXml" Target="../ink/ink5223.xml"/><Relationship Id="rId793" Type="http://schemas.openxmlformats.org/officeDocument/2006/relationships/image" Target="../media/image5204.png"/><Relationship Id="rId807" Type="http://schemas.openxmlformats.org/officeDocument/2006/relationships/customXml" Target="../ink/ink5335.xml"/><Relationship Id="rId7" Type="http://schemas.openxmlformats.org/officeDocument/2006/relationships/image" Target="../media/image4834.png"/><Relationship Id="rId239" Type="http://schemas.openxmlformats.org/officeDocument/2006/relationships/image" Target="../media/image4942.png"/><Relationship Id="rId446" Type="http://schemas.openxmlformats.org/officeDocument/2006/relationships/customXml" Target="../ink/ink5151.xml"/><Relationship Id="rId653" Type="http://schemas.openxmlformats.org/officeDocument/2006/relationships/customXml" Target="../ink/ink5257.xml"/><Relationship Id="rId292" Type="http://schemas.openxmlformats.org/officeDocument/2006/relationships/image" Target="../media/image4968.png"/><Relationship Id="rId306" Type="http://schemas.openxmlformats.org/officeDocument/2006/relationships/image" Target="../media/image4974.png"/><Relationship Id="rId860" Type="http://schemas.openxmlformats.org/officeDocument/2006/relationships/image" Target="../media/image5237.png"/><Relationship Id="rId958" Type="http://schemas.openxmlformats.org/officeDocument/2006/relationships/image" Target="../media/image5282.png"/><Relationship Id="rId87" Type="http://schemas.openxmlformats.org/officeDocument/2006/relationships/image" Target="../media/image4873.png"/><Relationship Id="rId513" Type="http://schemas.openxmlformats.org/officeDocument/2006/relationships/image" Target="../media/image5066.png"/><Relationship Id="rId597" Type="http://schemas.openxmlformats.org/officeDocument/2006/relationships/image" Target="../media/image5108.png"/><Relationship Id="rId720" Type="http://schemas.openxmlformats.org/officeDocument/2006/relationships/image" Target="../media/image5169.png"/><Relationship Id="rId818" Type="http://schemas.openxmlformats.org/officeDocument/2006/relationships/image" Target="../media/image5216.png"/><Relationship Id="rId152" Type="http://schemas.openxmlformats.org/officeDocument/2006/relationships/customXml" Target="../ink/ink4996.xml"/><Relationship Id="rId457" Type="http://schemas.openxmlformats.org/officeDocument/2006/relationships/image" Target="../media/image5040.png"/><Relationship Id="rId664" Type="http://schemas.openxmlformats.org/officeDocument/2006/relationships/image" Target="../media/image5141.png"/><Relationship Id="rId871" Type="http://schemas.openxmlformats.org/officeDocument/2006/relationships/customXml" Target="../ink/ink5367.xml"/><Relationship Id="rId969" Type="http://schemas.openxmlformats.org/officeDocument/2006/relationships/customXml" Target="../ink/ink5417.xml"/><Relationship Id="rId14" Type="http://schemas.openxmlformats.org/officeDocument/2006/relationships/customXml" Target="../ink/ink4927.xml"/><Relationship Id="rId317" Type="http://schemas.openxmlformats.org/officeDocument/2006/relationships/customXml" Target="../ink/ink5080.xml"/><Relationship Id="rId524" Type="http://schemas.openxmlformats.org/officeDocument/2006/relationships/customXml" Target="../ink/ink5192.xml"/><Relationship Id="rId731" Type="http://schemas.openxmlformats.org/officeDocument/2006/relationships/customXml" Target="../ink/ink5296.xml"/><Relationship Id="rId98" Type="http://schemas.openxmlformats.org/officeDocument/2006/relationships/customXml" Target="../ink/ink4969.xml"/><Relationship Id="rId163" Type="http://schemas.openxmlformats.org/officeDocument/2006/relationships/image" Target="../media/image4910.png"/><Relationship Id="rId370" Type="http://schemas.openxmlformats.org/officeDocument/2006/relationships/image" Target="../media/image5000.png"/><Relationship Id="rId829" Type="http://schemas.openxmlformats.org/officeDocument/2006/relationships/customXml" Target="../ink/ink5346.xml"/><Relationship Id="rId230" Type="http://schemas.openxmlformats.org/officeDocument/2006/relationships/customXml" Target="../ink/ink5036.xml"/><Relationship Id="rId468" Type="http://schemas.openxmlformats.org/officeDocument/2006/relationships/customXml" Target="../ink/ink5163.xml"/><Relationship Id="rId675" Type="http://schemas.openxmlformats.org/officeDocument/2006/relationships/customXml" Target="../ink/ink5268.xml"/><Relationship Id="rId882" Type="http://schemas.openxmlformats.org/officeDocument/2006/relationships/customXml" Target="../ink/ink5373.xml"/><Relationship Id="rId25" Type="http://schemas.openxmlformats.org/officeDocument/2006/relationships/image" Target="../media/image4843.png"/><Relationship Id="rId328" Type="http://schemas.openxmlformats.org/officeDocument/2006/relationships/customXml" Target="../ink/ink5086.xml"/><Relationship Id="rId535" Type="http://schemas.openxmlformats.org/officeDocument/2006/relationships/image" Target="../media/image5077.png"/><Relationship Id="rId742" Type="http://schemas.openxmlformats.org/officeDocument/2006/relationships/customXml" Target="../ink/ink5302.xml"/><Relationship Id="rId174" Type="http://schemas.openxmlformats.org/officeDocument/2006/relationships/image" Target="../media/image4915.png"/><Relationship Id="rId381" Type="http://schemas.openxmlformats.org/officeDocument/2006/relationships/customXml" Target="../ink/ink5116.xml"/><Relationship Id="rId602" Type="http://schemas.openxmlformats.org/officeDocument/2006/relationships/customXml" Target="../ink/ink5231.xml"/><Relationship Id="rId241" Type="http://schemas.openxmlformats.org/officeDocument/2006/relationships/image" Target="../media/image4943.png"/><Relationship Id="rId479" Type="http://schemas.openxmlformats.org/officeDocument/2006/relationships/customXml" Target="../ink/ink5169.xml"/><Relationship Id="rId686" Type="http://schemas.openxmlformats.org/officeDocument/2006/relationships/image" Target="../media/image5152.png"/><Relationship Id="rId893" Type="http://schemas.openxmlformats.org/officeDocument/2006/relationships/image" Target="../media/image2549.png"/><Relationship Id="rId907" Type="http://schemas.openxmlformats.org/officeDocument/2006/relationships/customXml" Target="../ink/ink5386.xml"/><Relationship Id="rId36" Type="http://schemas.openxmlformats.org/officeDocument/2006/relationships/customXml" Target="../ink/ink4938.xml"/><Relationship Id="rId339" Type="http://schemas.openxmlformats.org/officeDocument/2006/relationships/image" Target="../media/image4989.png"/><Relationship Id="rId546" Type="http://schemas.openxmlformats.org/officeDocument/2006/relationships/customXml" Target="../ink/ink5203.xml"/><Relationship Id="rId753" Type="http://schemas.openxmlformats.org/officeDocument/2006/relationships/image" Target="../media/image5185.png"/><Relationship Id="rId101" Type="http://schemas.openxmlformats.org/officeDocument/2006/relationships/image" Target="../media/image4880.png"/><Relationship Id="rId185" Type="http://schemas.openxmlformats.org/officeDocument/2006/relationships/customXml" Target="../ink/ink5013.xml"/><Relationship Id="rId406" Type="http://schemas.openxmlformats.org/officeDocument/2006/relationships/image" Target="../media/image5017.png"/><Relationship Id="rId960" Type="http://schemas.openxmlformats.org/officeDocument/2006/relationships/image" Target="../media/image5283.png"/><Relationship Id="rId392" Type="http://schemas.openxmlformats.org/officeDocument/2006/relationships/customXml" Target="../ink/ink5122.xml"/><Relationship Id="rId613" Type="http://schemas.openxmlformats.org/officeDocument/2006/relationships/image" Target="../media/image5116.png"/><Relationship Id="rId697" Type="http://schemas.openxmlformats.org/officeDocument/2006/relationships/customXml" Target="../ink/ink5279.xml"/><Relationship Id="rId820" Type="http://schemas.openxmlformats.org/officeDocument/2006/relationships/image" Target="../media/image5217.png"/><Relationship Id="rId918" Type="http://schemas.openxmlformats.org/officeDocument/2006/relationships/image" Target="../media/image5262.png"/><Relationship Id="rId252" Type="http://schemas.openxmlformats.org/officeDocument/2006/relationships/customXml" Target="../ink/ink5047.xml"/><Relationship Id="rId47" Type="http://schemas.openxmlformats.org/officeDocument/2006/relationships/image" Target="../media/image4854.png"/><Relationship Id="rId112" Type="http://schemas.openxmlformats.org/officeDocument/2006/relationships/customXml" Target="../ink/ink4976.xml"/><Relationship Id="rId557" Type="http://schemas.openxmlformats.org/officeDocument/2006/relationships/image" Target="../media/image5088.png"/><Relationship Id="rId764" Type="http://schemas.openxmlformats.org/officeDocument/2006/relationships/customXml" Target="../ink/ink5313.xml"/><Relationship Id="rId971" Type="http://schemas.openxmlformats.org/officeDocument/2006/relationships/customXml" Target="../ink/ink5418.xml"/><Relationship Id="rId196" Type="http://schemas.openxmlformats.org/officeDocument/2006/relationships/image" Target="../media/image2739.png"/><Relationship Id="rId417" Type="http://schemas.openxmlformats.org/officeDocument/2006/relationships/customXml" Target="../ink/ink5135.xml"/><Relationship Id="rId624" Type="http://schemas.openxmlformats.org/officeDocument/2006/relationships/customXml" Target="../ink/ink5242.xml"/><Relationship Id="rId831" Type="http://schemas.openxmlformats.org/officeDocument/2006/relationships/customXml" Target="../ink/ink5347.xml"/><Relationship Id="rId263" Type="http://schemas.openxmlformats.org/officeDocument/2006/relationships/customXml" Target="../ink/ink5053.xml"/><Relationship Id="rId470" Type="http://schemas.openxmlformats.org/officeDocument/2006/relationships/customXml" Target="../ink/ink5164.xml"/><Relationship Id="rId929" Type="http://schemas.openxmlformats.org/officeDocument/2006/relationships/customXml" Target="../ink/ink5397.xml"/><Relationship Id="rId58" Type="http://schemas.openxmlformats.org/officeDocument/2006/relationships/customXml" Target="../ink/ink4949.xml"/><Relationship Id="rId123" Type="http://schemas.openxmlformats.org/officeDocument/2006/relationships/image" Target="../media/image4891.png"/><Relationship Id="rId330" Type="http://schemas.openxmlformats.org/officeDocument/2006/relationships/customXml" Target="../ink/ink5087.xml"/><Relationship Id="rId568" Type="http://schemas.openxmlformats.org/officeDocument/2006/relationships/customXml" Target="../ink/ink5214.xml"/><Relationship Id="rId775" Type="http://schemas.openxmlformats.org/officeDocument/2006/relationships/image" Target="../media/image5195.png"/><Relationship Id="rId982" Type="http://schemas.openxmlformats.org/officeDocument/2006/relationships/image" Target="../media/image5293.png"/><Relationship Id="rId428" Type="http://schemas.openxmlformats.org/officeDocument/2006/relationships/image" Target="../media/image5027.png"/><Relationship Id="rId635" Type="http://schemas.openxmlformats.org/officeDocument/2006/relationships/customXml" Target="../ink/ink5248.xml"/><Relationship Id="rId842" Type="http://schemas.openxmlformats.org/officeDocument/2006/relationships/image" Target="../media/image5228.png"/><Relationship Id="rId274" Type="http://schemas.openxmlformats.org/officeDocument/2006/relationships/image" Target="../media/image4959.png"/><Relationship Id="rId481" Type="http://schemas.openxmlformats.org/officeDocument/2006/relationships/customXml" Target="../ink/ink5170.xml"/><Relationship Id="rId702" Type="http://schemas.openxmlformats.org/officeDocument/2006/relationships/image" Target="../media/image5160.png"/><Relationship Id="rId69" Type="http://schemas.openxmlformats.org/officeDocument/2006/relationships/image" Target="../media/image4865.png"/><Relationship Id="rId134" Type="http://schemas.openxmlformats.org/officeDocument/2006/relationships/customXml" Target="../ink/ink4987.xml"/><Relationship Id="rId579" Type="http://schemas.openxmlformats.org/officeDocument/2006/relationships/image" Target="../media/image5099.png"/><Relationship Id="rId786" Type="http://schemas.openxmlformats.org/officeDocument/2006/relationships/customXml" Target="../ink/ink5324.xml"/><Relationship Id="rId341" Type="http://schemas.openxmlformats.org/officeDocument/2006/relationships/customXml" Target="../ink/ink5093.xml"/><Relationship Id="rId439" Type="http://schemas.openxmlformats.org/officeDocument/2006/relationships/image" Target="../media/image5032.png"/><Relationship Id="rId646" Type="http://schemas.openxmlformats.org/officeDocument/2006/relationships/image" Target="../media/image5132.png"/><Relationship Id="rId201" Type="http://schemas.openxmlformats.org/officeDocument/2006/relationships/image" Target="../media/image4926.png"/><Relationship Id="rId285" Type="http://schemas.openxmlformats.org/officeDocument/2006/relationships/customXml" Target="../ink/ink5064.xml"/><Relationship Id="rId506" Type="http://schemas.openxmlformats.org/officeDocument/2006/relationships/customXml" Target="../ink/ink5183.xml"/><Relationship Id="rId853" Type="http://schemas.openxmlformats.org/officeDocument/2006/relationships/customXml" Target="../ink/ink5358.xml"/><Relationship Id="rId492" Type="http://schemas.openxmlformats.org/officeDocument/2006/relationships/customXml" Target="../ink/ink5176.xml"/><Relationship Id="rId713" Type="http://schemas.openxmlformats.org/officeDocument/2006/relationships/customXml" Target="../ink/ink5287.xml"/><Relationship Id="rId797" Type="http://schemas.openxmlformats.org/officeDocument/2006/relationships/image" Target="../media/image5206.png"/><Relationship Id="rId920" Type="http://schemas.openxmlformats.org/officeDocument/2006/relationships/image" Target="../media/image5263.png"/><Relationship Id="rId145" Type="http://schemas.openxmlformats.org/officeDocument/2006/relationships/image" Target="../media/image4902.png"/><Relationship Id="rId352" Type="http://schemas.openxmlformats.org/officeDocument/2006/relationships/customXml" Target="../ink/ink5100.xml"/><Relationship Id="rId212" Type="http://schemas.openxmlformats.org/officeDocument/2006/relationships/customXml" Target="../ink/ink5027.xml"/><Relationship Id="rId657" Type="http://schemas.openxmlformats.org/officeDocument/2006/relationships/customXml" Target="../ink/ink5259.xml"/><Relationship Id="rId864" Type="http://schemas.openxmlformats.org/officeDocument/2006/relationships/image" Target="../media/image5238.png"/><Relationship Id="rId296" Type="http://schemas.openxmlformats.org/officeDocument/2006/relationships/image" Target="../media/image4970.png"/><Relationship Id="rId517" Type="http://schemas.openxmlformats.org/officeDocument/2006/relationships/image" Target="../media/image5068.png"/><Relationship Id="rId724" Type="http://schemas.openxmlformats.org/officeDocument/2006/relationships/image" Target="../media/image5171.png"/><Relationship Id="rId931" Type="http://schemas.openxmlformats.org/officeDocument/2006/relationships/customXml" Target="../ink/ink5398.xml"/><Relationship Id="rId60" Type="http://schemas.openxmlformats.org/officeDocument/2006/relationships/customXml" Target="../ink/ink4950.xml"/><Relationship Id="rId156" Type="http://schemas.openxmlformats.org/officeDocument/2006/relationships/customXml" Target="../ink/ink4998.xml"/><Relationship Id="rId363" Type="http://schemas.openxmlformats.org/officeDocument/2006/relationships/customXml" Target="../ink/ink5107.xml"/><Relationship Id="rId570" Type="http://schemas.openxmlformats.org/officeDocument/2006/relationships/customXml" Target="../ink/ink5215.xml"/><Relationship Id="rId223" Type="http://schemas.openxmlformats.org/officeDocument/2006/relationships/image" Target="../media/image4936.png"/><Relationship Id="rId430" Type="http://schemas.openxmlformats.org/officeDocument/2006/relationships/image" Target="../media/image5028.png"/><Relationship Id="rId668" Type="http://schemas.openxmlformats.org/officeDocument/2006/relationships/image" Target="../media/image5143.png"/><Relationship Id="rId875" Type="http://schemas.openxmlformats.org/officeDocument/2006/relationships/customXml" Target="../ink/ink5369.xml"/><Relationship Id="rId18" Type="http://schemas.openxmlformats.org/officeDocument/2006/relationships/customXml" Target="../ink/ink4929.xml"/><Relationship Id="rId528" Type="http://schemas.openxmlformats.org/officeDocument/2006/relationships/customXml" Target="../ink/ink5194.xml"/><Relationship Id="rId735" Type="http://schemas.openxmlformats.org/officeDocument/2006/relationships/customXml" Target="../ink/ink5298.xml"/><Relationship Id="rId942" Type="http://schemas.openxmlformats.org/officeDocument/2006/relationships/image" Target="../media/image5274.png"/><Relationship Id="rId167" Type="http://schemas.openxmlformats.org/officeDocument/2006/relationships/customXml" Target="../ink/ink5004.xml"/><Relationship Id="rId374" Type="http://schemas.openxmlformats.org/officeDocument/2006/relationships/image" Target="../media/image5002.png"/><Relationship Id="rId581" Type="http://schemas.openxmlformats.org/officeDocument/2006/relationships/image" Target="../media/image5100.png"/><Relationship Id="rId71" Type="http://schemas.openxmlformats.org/officeDocument/2006/relationships/image" Target="../media/image4866.png"/><Relationship Id="rId234" Type="http://schemas.openxmlformats.org/officeDocument/2006/relationships/customXml" Target="../ink/ink5038.xml"/><Relationship Id="rId679" Type="http://schemas.openxmlformats.org/officeDocument/2006/relationships/customXml" Target="../ink/ink5270.xml"/><Relationship Id="rId802" Type="http://schemas.openxmlformats.org/officeDocument/2006/relationships/image" Target="../media/image5208.png"/><Relationship Id="rId886" Type="http://schemas.openxmlformats.org/officeDocument/2006/relationships/customXml" Target="../ink/ink5375.xml"/><Relationship Id="rId2" Type="http://schemas.openxmlformats.org/officeDocument/2006/relationships/customXml" Target="../ink/ink4921.xml"/><Relationship Id="rId29" Type="http://schemas.openxmlformats.org/officeDocument/2006/relationships/image" Target="../media/image4845.png"/><Relationship Id="rId441" Type="http://schemas.openxmlformats.org/officeDocument/2006/relationships/image" Target="../media/image5033.png"/><Relationship Id="rId539" Type="http://schemas.openxmlformats.org/officeDocument/2006/relationships/image" Target="../media/image5079.png"/><Relationship Id="rId746" Type="http://schemas.openxmlformats.org/officeDocument/2006/relationships/customXml" Target="../ink/ink5304.xml"/><Relationship Id="rId178" Type="http://schemas.openxmlformats.org/officeDocument/2006/relationships/image" Target="../media/image4917.png"/><Relationship Id="rId301" Type="http://schemas.openxmlformats.org/officeDocument/2006/relationships/customXml" Target="../ink/ink5072.xml"/><Relationship Id="rId953" Type="http://schemas.openxmlformats.org/officeDocument/2006/relationships/customXml" Target="../ink/ink5409.xml"/><Relationship Id="rId82" Type="http://schemas.openxmlformats.org/officeDocument/2006/relationships/customXml" Target="../ink/ink4961.xml"/><Relationship Id="rId385" Type="http://schemas.openxmlformats.org/officeDocument/2006/relationships/image" Target="../media/image5007.png"/><Relationship Id="rId592" Type="http://schemas.openxmlformats.org/officeDocument/2006/relationships/customXml" Target="../ink/ink5226.xml"/><Relationship Id="rId606" Type="http://schemas.openxmlformats.org/officeDocument/2006/relationships/customXml" Target="../ink/ink5233.xml"/><Relationship Id="rId813" Type="http://schemas.openxmlformats.org/officeDocument/2006/relationships/customXml" Target="../ink/ink5338.xml"/><Relationship Id="rId245" Type="http://schemas.openxmlformats.org/officeDocument/2006/relationships/image" Target="../media/image4945.png"/><Relationship Id="rId452" Type="http://schemas.openxmlformats.org/officeDocument/2006/relationships/image" Target="../media/image5038.png"/><Relationship Id="rId897" Type="http://schemas.openxmlformats.org/officeDocument/2006/relationships/customXml" Target="../ink/ink5381.xml"/><Relationship Id="rId105" Type="http://schemas.openxmlformats.org/officeDocument/2006/relationships/image" Target="../media/image4882.png"/><Relationship Id="rId312" Type="http://schemas.openxmlformats.org/officeDocument/2006/relationships/image" Target="../media/image4977.png"/><Relationship Id="rId757" Type="http://schemas.openxmlformats.org/officeDocument/2006/relationships/image" Target="../media/image4420.png"/><Relationship Id="rId964" Type="http://schemas.openxmlformats.org/officeDocument/2006/relationships/image" Target="../media/image5285.png"/><Relationship Id="rId93" Type="http://schemas.openxmlformats.org/officeDocument/2006/relationships/image" Target="../media/image4876.png"/><Relationship Id="rId189" Type="http://schemas.openxmlformats.org/officeDocument/2006/relationships/customXml" Target="../ink/ink5015.xml"/><Relationship Id="rId396" Type="http://schemas.openxmlformats.org/officeDocument/2006/relationships/image" Target="../media/image5012.png"/><Relationship Id="rId617" Type="http://schemas.openxmlformats.org/officeDocument/2006/relationships/image" Target="../media/image5118.png"/><Relationship Id="rId824" Type="http://schemas.openxmlformats.org/officeDocument/2006/relationships/image" Target="../media/image5219.png"/><Relationship Id="rId256" Type="http://schemas.openxmlformats.org/officeDocument/2006/relationships/customXml" Target="../ink/ink5049.xml"/><Relationship Id="rId463" Type="http://schemas.openxmlformats.org/officeDocument/2006/relationships/image" Target="../media/image5043.png"/><Relationship Id="rId670" Type="http://schemas.openxmlformats.org/officeDocument/2006/relationships/image" Target="../media/image5144.png"/><Relationship Id="rId116" Type="http://schemas.openxmlformats.org/officeDocument/2006/relationships/customXml" Target="../ink/ink4978.xml"/><Relationship Id="rId323" Type="http://schemas.openxmlformats.org/officeDocument/2006/relationships/image" Target="../media/image4982.png"/><Relationship Id="rId530" Type="http://schemas.openxmlformats.org/officeDocument/2006/relationships/customXml" Target="../ink/ink5195.xml"/><Relationship Id="rId768" Type="http://schemas.openxmlformats.org/officeDocument/2006/relationships/customXml" Target="../ink/ink5315.xml"/><Relationship Id="rId975" Type="http://schemas.openxmlformats.org/officeDocument/2006/relationships/customXml" Target="../ink/ink5420.xml"/><Relationship Id="rId20" Type="http://schemas.openxmlformats.org/officeDocument/2006/relationships/customXml" Target="../ink/ink4930.xml"/><Relationship Id="rId628" Type="http://schemas.openxmlformats.org/officeDocument/2006/relationships/image" Target="../media/image5123.png"/><Relationship Id="rId835" Type="http://schemas.openxmlformats.org/officeDocument/2006/relationships/customXml" Target="../ink/ink5349.xml"/><Relationship Id="rId267" Type="http://schemas.openxmlformats.org/officeDocument/2006/relationships/customXml" Target="../ink/ink5055.xml"/><Relationship Id="rId474" Type="http://schemas.openxmlformats.org/officeDocument/2006/relationships/image" Target="../media/image5048.png"/><Relationship Id="rId127" Type="http://schemas.openxmlformats.org/officeDocument/2006/relationships/image" Target="../media/image4893.png"/><Relationship Id="rId681" Type="http://schemas.openxmlformats.org/officeDocument/2006/relationships/customXml" Target="../ink/ink5271.xml"/><Relationship Id="rId779" Type="http://schemas.openxmlformats.org/officeDocument/2006/relationships/image" Target="../media/image5197.png"/><Relationship Id="rId902" Type="http://schemas.openxmlformats.org/officeDocument/2006/relationships/image" Target="../media/image5255.png"/><Relationship Id="rId986" Type="http://schemas.openxmlformats.org/officeDocument/2006/relationships/image" Target="../media/image5295.png"/><Relationship Id="rId31" Type="http://schemas.openxmlformats.org/officeDocument/2006/relationships/image" Target="../media/image4846.png"/><Relationship Id="rId334" Type="http://schemas.openxmlformats.org/officeDocument/2006/relationships/customXml" Target="../ink/ink5089.xml"/><Relationship Id="rId541" Type="http://schemas.openxmlformats.org/officeDocument/2006/relationships/image" Target="../media/image5080.png"/><Relationship Id="rId639" Type="http://schemas.openxmlformats.org/officeDocument/2006/relationships/customXml" Target="../ink/ink5250.xml"/><Relationship Id="rId180" Type="http://schemas.openxmlformats.org/officeDocument/2006/relationships/image" Target="../media/image4918.png"/><Relationship Id="rId278" Type="http://schemas.openxmlformats.org/officeDocument/2006/relationships/image" Target="../media/image4961.png"/><Relationship Id="rId401" Type="http://schemas.openxmlformats.org/officeDocument/2006/relationships/customXml" Target="../ink/ink5127.xml"/><Relationship Id="rId846" Type="http://schemas.openxmlformats.org/officeDocument/2006/relationships/image" Target="../media/image5230.png"/><Relationship Id="rId485" Type="http://schemas.openxmlformats.org/officeDocument/2006/relationships/image" Target="../media/image5052.png"/><Relationship Id="rId692" Type="http://schemas.openxmlformats.org/officeDocument/2006/relationships/image" Target="../media/image5155.png"/><Relationship Id="rId706" Type="http://schemas.openxmlformats.org/officeDocument/2006/relationships/image" Target="../media/image5162.png"/><Relationship Id="rId913" Type="http://schemas.openxmlformats.org/officeDocument/2006/relationships/customXml" Target="../ink/ink5389.xml"/><Relationship Id="rId42" Type="http://schemas.openxmlformats.org/officeDocument/2006/relationships/customXml" Target="../ink/ink4941.xml"/><Relationship Id="rId138" Type="http://schemas.openxmlformats.org/officeDocument/2006/relationships/customXml" Target="../ink/ink4989.xml"/><Relationship Id="rId345" Type="http://schemas.openxmlformats.org/officeDocument/2006/relationships/image" Target="../media/image4400.png"/><Relationship Id="rId552" Type="http://schemas.openxmlformats.org/officeDocument/2006/relationships/customXml" Target="../ink/ink5206.xml"/><Relationship Id="rId191" Type="http://schemas.openxmlformats.org/officeDocument/2006/relationships/customXml" Target="../ink/ink5016.xml"/><Relationship Id="rId205" Type="http://schemas.openxmlformats.org/officeDocument/2006/relationships/image" Target="../media/image4928.png"/><Relationship Id="rId412" Type="http://schemas.openxmlformats.org/officeDocument/2006/relationships/image" Target="../media/image5020.png"/><Relationship Id="rId857" Type="http://schemas.openxmlformats.org/officeDocument/2006/relationships/customXml" Target="../ink/ink5360.xml"/><Relationship Id="rId289" Type="http://schemas.openxmlformats.org/officeDocument/2006/relationships/customXml" Target="../ink/ink5066.xml"/><Relationship Id="rId496" Type="http://schemas.openxmlformats.org/officeDocument/2006/relationships/customXml" Target="../ink/ink5178.xml"/><Relationship Id="rId717" Type="http://schemas.openxmlformats.org/officeDocument/2006/relationships/customXml" Target="../ink/ink5289.xml"/><Relationship Id="rId924" Type="http://schemas.openxmlformats.org/officeDocument/2006/relationships/image" Target="../media/image5265.png"/><Relationship Id="rId53" Type="http://schemas.openxmlformats.org/officeDocument/2006/relationships/image" Target="../media/image4857.png"/><Relationship Id="rId149" Type="http://schemas.openxmlformats.org/officeDocument/2006/relationships/image" Target="../media/image4904.png"/><Relationship Id="rId356" Type="http://schemas.openxmlformats.org/officeDocument/2006/relationships/image" Target="../media/image4994.png"/><Relationship Id="rId563" Type="http://schemas.openxmlformats.org/officeDocument/2006/relationships/image" Target="../media/image5091.png"/><Relationship Id="rId770" Type="http://schemas.openxmlformats.org/officeDocument/2006/relationships/customXml" Target="../ink/ink5316.xml"/><Relationship Id="rId216" Type="http://schemas.openxmlformats.org/officeDocument/2006/relationships/customXml" Target="../ink/ink5029.xml"/><Relationship Id="rId423" Type="http://schemas.openxmlformats.org/officeDocument/2006/relationships/image" Target="../media/image5025.png"/><Relationship Id="rId868" Type="http://schemas.openxmlformats.org/officeDocument/2006/relationships/image" Target="../media/image5240.png"/><Relationship Id="rId630" Type="http://schemas.openxmlformats.org/officeDocument/2006/relationships/image" Target="../media/image5124.png"/><Relationship Id="rId728" Type="http://schemas.openxmlformats.org/officeDocument/2006/relationships/image" Target="../media/image5173.png"/><Relationship Id="rId935" Type="http://schemas.openxmlformats.org/officeDocument/2006/relationships/customXml" Target="../ink/ink5400.xml"/><Relationship Id="rId64" Type="http://schemas.openxmlformats.org/officeDocument/2006/relationships/customXml" Target="../ink/ink4952.xml"/><Relationship Id="rId367" Type="http://schemas.openxmlformats.org/officeDocument/2006/relationships/customXml" Target="../ink/ink5109.xml"/><Relationship Id="rId574" Type="http://schemas.openxmlformats.org/officeDocument/2006/relationships/customXml" Target="../ink/ink5217.xml"/><Relationship Id="rId227" Type="http://schemas.openxmlformats.org/officeDocument/2006/relationships/image" Target="../media/image4397.png"/><Relationship Id="rId781" Type="http://schemas.openxmlformats.org/officeDocument/2006/relationships/image" Target="../media/image5198.png"/><Relationship Id="rId879" Type="http://schemas.openxmlformats.org/officeDocument/2006/relationships/customXml" Target="../ink/ink5371.xml"/><Relationship Id="rId434" Type="http://schemas.openxmlformats.org/officeDocument/2006/relationships/image" Target="../media/image5030.png"/><Relationship Id="rId641" Type="http://schemas.openxmlformats.org/officeDocument/2006/relationships/customXml" Target="../ink/ink5251.xml"/><Relationship Id="rId739" Type="http://schemas.openxmlformats.org/officeDocument/2006/relationships/customXml" Target="../ink/ink5300.xml"/><Relationship Id="rId280" Type="http://schemas.openxmlformats.org/officeDocument/2006/relationships/image" Target="../media/image4962.png"/><Relationship Id="rId501" Type="http://schemas.openxmlformats.org/officeDocument/2006/relationships/image" Target="../media/image5060.png"/><Relationship Id="rId946" Type="http://schemas.openxmlformats.org/officeDocument/2006/relationships/image" Target="../media/image5276.png"/><Relationship Id="rId75" Type="http://schemas.openxmlformats.org/officeDocument/2006/relationships/image" Target="../media/image4868.png"/><Relationship Id="rId140" Type="http://schemas.openxmlformats.org/officeDocument/2006/relationships/customXml" Target="../ink/ink4990.xml"/><Relationship Id="rId378" Type="http://schemas.openxmlformats.org/officeDocument/2006/relationships/image" Target="../media/image5004.png"/><Relationship Id="rId585" Type="http://schemas.openxmlformats.org/officeDocument/2006/relationships/image" Target="../media/image5102.png"/><Relationship Id="rId792" Type="http://schemas.openxmlformats.org/officeDocument/2006/relationships/customXml" Target="../ink/ink5327.xml"/><Relationship Id="rId806" Type="http://schemas.openxmlformats.org/officeDocument/2006/relationships/image" Target="../media/image5210.png"/><Relationship Id="rId6" Type="http://schemas.openxmlformats.org/officeDocument/2006/relationships/customXml" Target="../ink/ink4923.xml"/><Relationship Id="rId238" Type="http://schemas.openxmlformats.org/officeDocument/2006/relationships/customXml" Target="../ink/ink5040.xml"/><Relationship Id="rId445" Type="http://schemas.openxmlformats.org/officeDocument/2006/relationships/image" Target="../media/image5035.png"/><Relationship Id="rId652" Type="http://schemas.openxmlformats.org/officeDocument/2006/relationships/image" Target="../media/image5135.png"/><Relationship Id="rId291" Type="http://schemas.openxmlformats.org/officeDocument/2006/relationships/customXml" Target="../ink/ink5067.xml"/><Relationship Id="rId305" Type="http://schemas.openxmlformats.org/officeDocument/2006/relationships/customXml" Target="../ink/ink5074.xml"/><Relationship Id="rId512" Type="http://schemas.openxmlformats.org/officeDocument/2006/relationships/customXml" Target="../ink/ink5186.xml"/><Relationship Id="rId957" Type="http://schemas.openxmlformats.org/officeDocument/2006/relationships/customXml" Target="../ink/ink5411.xml"/><Relationship Id="rId86" Type="http://schemas.openxmlformats.org/officeDocument/2006/relationships/customXml" Target="../ink/ink4963.xml"/><Relationship Id="rId151" Type="http://schemas.openxmlformats.org/officeDocument/2006/relationships/image" Target="../media/image4905.png"/><Relationship Id="rId389" Type="http://schemas.openxmlformats.org/officeDocument/2006/relationships/image" Target="../media/image5009.png"/><Relationship Id="rId596" Type="http://schemas.openxmlformats.org/officeDocument/2006/relationships/customXml" Target="../ink/ink5228.xml"/><Relationship Id="rId817" Type="http://schemas.openxmlformats.org/officeDocument/2006/relationships/customXml" Target="../ink/ink5340.xml"/><Relationship Id="rId249" Type="http://schemas.openxmlformats.org/officeDocument/2006/relationships/image" Target="../media/image4947.png"/><Relationship Id="rId456" Type="http://schemas.openxmlformats.org/officeDocument/2006/relationships/customXml" Target="../ink/ink5157.xml"/><Relationship Id="rId663" Type="http://schemas.openxmlformats.org/officeDocument/2006/relationships/customXml" Target="../ink/ink5262.xml"/><Relationship Id="rId870" Type="http://schemas.openxmlformats.org/officeDocument/2006/relationships/image" Target="../media/image5241.png"/><Relationship Id="rId13" Type="http://schemas.openxmlformats.org/officeDocument/2006/relationships/image" Target="../media/image4837.png"/><Relationship Id="rId109" Type="http://schemas.openxmlformats.org/officeDocument/2006/relationships/image" Target="../media/image4884.png"/><Relationship Id="rId316" Type="http://schemas.openxmlformats.org/officeDocument/2006/relationships/image" Target="../media/image4979.png"/><Relationship Id="rId523" Type="http://schemas.openxmlformats.org/officeDocument/2006/relationships/image" Target="../media/image5071.png"/><Relationship Id="rId968" Type="http://schemas.openxmlformats.org/officeDocument/2006/relationships/image" Target="../media/image5287.png"/><Relationship Id="rId97" Type="http://schemas.openxmlformats.org/officeDocument/2006/relationships/image" Target="../media/image4878.png"/><Relationship Id="rId730" Type="http://schemas.openxmlformats.org/officeDocument/2006/relationships/image" Target="../media/image5174.png"/><Relationship Id="rId828" Type="http://schemas.openxmlformats.org/officeDocument/2006/relationships/image" Target="../media/image5221.png"/><Relationship Id="rId162" Type="http://schemas.openxmlformats.org/officeDocument/2006/relationships/customXml" Target="../ink/ink5001.xml"/><Relationship Id="rId467" Type="http://schemas.openxmlformats.org/officeDocument/2006/relationships/image" Target="../media/image5045.png"/><Relationship Id="rId674" Type="http://schemas.openxmlformats.org/officeDocument/2006/relationships/image" Target="../media/image5146.png"/><Relationship Id="rId881" Type="http://schemas.openxmlformats.org/officeDocument/2006/relationships/customXml" Target="../ink/ink5372.xml"/><Relationship Id="rId979" Type="http://schemas.openxmlformats.org/officeDocument/2006/relationships/customXml" Target="../ink/ink5422.xml"/><Relationship Id="rId24" Type="http://schemas.openxmlformats.org/officeDocument/2006/relationships/customXml" Target="../ink/ink4932.xml"/><Relationship Id="rId327" Type="http://schemas.openxmlformats.org/officeDocument/2006/relationships/image" Target="../media/image4984.png"/><Relationship Id="rId534" Type="http://schemas.openxmlformats.org/officeDocument/2006/relationships/customXml" Target="../ink/ink5197.xml"/><Relationship Id="rId741" Type="http://schemas.openxmlformats.org/officeDocument/2006/relationships/image" Target="../media/image5179.png"/><Relationship Id="rId839" Type="http://schemas.openxmlformats.org/officeDocument/2006/relationships/customXml" Target="../ink/ink5351.xml"/><Relationship Id="rId173" Type="http://schemas.openxmlformats.org/officeDocument/2006/relationships/customXml" Target="../ink/ink5007.xml"/><Relationship Id="rId380" Type="http://schemas.openxmlformats.org/officeDocument/2006/relationships/image" Target="../media/image5005.png"/><Relationship Id="rId601" Type="http://schemas.openxmlformats.org/officeDocument/2006/relationships/image" Target="../media/image5110.png"/><Relationship Id="rId240" Type="http://schemas.openxmlformats.org/officeDocument/2006/relationships/customXml" Target="../ink/ink5041.xml"/><Relationship Id="rId478" Type="http://schemas.openxmlformats.org/officeDocument/2006/relationships/image" Target="../media/image5050.png"/><Relationship Id="rId685" Type="http://schemas.openxmlformats.org/officeDocument/2006/relationships/customXml" Target="../ink/ink5273.xml"/><Relationship Id="rId892" Type="http://schemas.openxmlformats.org/officeDocument/2006/relationships/customXml" Target="../ink/ink5378.xml"/><Relationship Id="rId906" Type="http://schemas.openxmlformats.org/officeDocument/2006/relationships/image" Target="../media/image5257.png"/><Relationship Id="rId35" Type="http://schemas.openxmlformats.org/officeDocument/2006/relationships/image" Target="../media/image4848.png"/><Relationship Id="rId100" Type="http://schemas.openxmlformats.org/officeDocument/2006/relationships/customXml" Target="../ink/ink4970.xml"/><Relationship Id="rId338" Type="http://schemas.openxmlformats.org/officeDocument/2006/relationships/customXml" Target="../ink/ink5091.xml"/><Relationship Id="rId545" Type="http://schemas.openxmlformats.org/officeDocument/2006/relationships/image" Target="../media/image5082.png"/><Relationship Id="rId752" Type="http://schemas.openxmlformats.org/officeDocument/2006/relationships/customXml" Target="../ink/ink5307.xml"/><Relationship Id="rId184" Type="http://schemas.openxmlformats.org/officeDocument/2006/relationships/image" Target="../media/image4920.png"/><Relationship Id="rId391" Type="http://schemas.openxmlformats.org/officeDocument/2006/relationships/image" Target="../media/image5010.png"/><Relationship Id="rId405" Type="http://schemas.openxmlformats.org/officeDocument/2006/relationships/customXml" Target="../ink/ink5129.xml"/><Relationship Id="rId612" Type="http://schemas.openxmlformats.org/officeDocument/2006/relationships/customXml" Target="../ink/ink5236.xml"/><Relationship Id="rId251" Type="http://schemas.openxmlformats.org/officeDocument/2006/relationships/image" Target="../media/image4948.png"/><Relationship Id="rId489" Type="http://schemas.openxmlformats.org/officeDocument/2006/relationships/image" Target="../media/image5054.png"/><Relationship Id="rId696" Type="http://schemas.openxmlformats.org/officeDocument/2006/relationships/image" Target="../media/image5157.png"/><Relationship Id="rId917" Type="http://schemas.openxmlformats.org/officeDocument/2006/relationships/customXml" Target="../ink/ink5391.xml"/><Relationship Id="rId46" Type="http://schemas.openxmlformats.org/officeDocument/2006/relationships/customXml" Target="../ink/ink4943.xml"/><Relationship Id="rId349" Type="http://schemas.openxmlformats.org/officeDocument/2006/relationships/customXml" Target="../ink/ink5098.xml"/><Relationship Id="rId556" Type="http://schemas.openxmlformats.org/officeDocument/2006/relationships/customXml" Target="../ink/ink5208.xml"/><Relationship Id="rId763" Type="http://schemas.openxmlformats.org/officeDocument/2006/relationships/image" Target="../media/image5189.png"/><Relationship Id="rId111" Type="http://schemas.openxmlformats.org/officeDocument/2006/relationships/image" Target="../media/image4885.png"/><Relationship Id="rId195" Type="http://schemas.openxmlformats.org/officeDocument/2006/relationships/customXml" Target="../ink/ink5018.xml"/><Relationship Id="rId209" Type="http://schemas.openxmlformats.org/officeDocument/2006/relationships/image" Target="../media/image4930.png"/><Relationship Id="rId416" Type="http://schemas.openxmlformats.org/officeDocument/2006/relationships/image" Target="../media/image5022.png"/><Relationship Id="rId970" Type="http://schemas.openxmlformats.org/officeDocument/2006/relationships/image" Target="../media/image5288.png"/><Relationship Id="rId623" Type="http://schemas.openxmlformats.org/officeDocument/2006/relationships/image" Target="../media/image5121.png"/><Relationship Id="rId830" Type="http://schemas.openxmlformats.org/officeDocument/2006/relationships/image" Target="../media/image5222.png"/><Relationship Id="rId928" Type="http://schemas.openxmlformats.org/officeDocument/2006/relationships/image" Target="../media/image5267.png"/><Relationship Id="rId57" Type="http://schemas.openxmlformats.org/officeDocument/2006/relationships/image" Target="../media/image4859.png"/><Relationship Id="rId262" Type="http://schemas.openxmlformats.org/officeDocument/2006/relationships/image" Target="../media/image4953.png"/><Relationship Id="rId567" Type="http://schemas.openxmlformats.org/officeDocument/2006/relationships/image" Target="../media/image5093.png"/><Relationship Id="rId122" Type="http://schemas.openxmlformats.org/officeDocument/2006/relationships/customXml" Target="../ink/ink4981.xml"/><Relationship Id="rId774" Type="http://schemas.openxmlformats.org/officeDocument/2006/relationships/customXml" Target="../ink/ink5318.xml"/><Relationship Id="rId981" Type="http://schemas.openxmlformats.org/officeDocument/2006/relationships/customXml" Target="../ink/ink5423.xml"/><Relationship Id="rId427" Type="http://schemas.openxmlformats.org/officeDocument/2006/relationships/customXml" Target="../ink/ink5141.xml"/><Relationship Id="rId634" Type="http://schemas.openxmlformats.org/officeDocument/2006/relationships/image" Target="../media/image5126.png"/><Relationship Id="rId841" Type="http://schemas.openxmlformats.org/officeDocument/2006/relationships/customXml" Target="../ink/ink5352.xml"/><Relationship Id="rId273" Type="http://schemas.openxmlformats.org/officeDocument/2006/relationships/customXml" Target="../ink/ink5058.xml"/><Relationship Id="rId480" Type="http://schemas.openxmlformats.org/officeDocument/2006/relationships/image" Target="../media/image4354.png"/><Relationship Id="rId701" Type="http://schemas.openxmlformats.org/officeDocument/2006/relationships/customXml" Target="../ink/ink5281.xml"/><Relationship Id="rId939" Type="http://schemas.openxmlformats.org/officeDocument/2006/relationships/customXml" Target="../ink/ink5402.xml"/><Relationship Id="rId68" Type="http://schemas.openxmlformats.org/officeDocument/2006/relationships/customXml" Target="../ink/ink4954.xml"/><Relationship Id="rId133" Type="http://schemas.openxmlformats.org/officeDocument/2006/relationships/image" Target="../media/image4896.png"/><Relationship Id="rId340" Type="http://schemas.openxmlformats.org/officeDocument/2006/relationships/customXml" Target="../ink/ink5092.xml"/><Relationship Id="rId578" Type="http://schemas.openxmlformats.org/officeDocument/2006/relationships/customXml" Target="../ink/ink5219.xml"/><Relationship Id="rId785" Type="http://schemas.openxmlformats.org/officeDocument/2006/relationships/image" Target="../media/image5200.png"/><Relationship Id="rId200" Type="http://schemas.openxmlformats.org/officeDocument/2006/relationships/customXml" Target="../ink/ink5021.xml"/><Relationship Id="rId438" Type="http://schemas.openxmlformats.org/officeDocument/2006/relationships/customXml" Target="../ink/ink5147.xml"/><Relationship Id="rId645" Type="http://schemas.openxmlformats.org/officeDocument/2006/relationships/customXml" Target="../ink/ink5253.xml"/><Relationship Id="rId852" Type="http://schemas.openxmlformats.org/officeDocument/2006/relationships/image" Target="../media/image5233.png"/><Relationship Id="rId284" Type="http://schemas.openxmlformats.org/officeDocument/2006/relationships/image" Target="../media/image4964.png"/><Relationship Id="rId491" Type="http://schemas.openxmlformats.org/officeDocument/2006/relationships/image" Target="../media/image5055.png"/><Relationship Id="rId505" Type="http://schemas.openxmlformats.org/officeDocument/2006/relationships/image" Target="../media/image5062.png"/><Relationship Id="rId712" Type="http://schemas.openxmlformats.org/officeDocument/2006/relationships/image" Target="../media/image5165.png"/><Relationship Id="rId79" Type="http://schemas.openxmlformats.org/officeDocument/2006/relationships/image" Target="../media/image4869.png"/><Relationship Id="rId144" Type="http://schemas.openxmlformats.org/officeDocument/2006/relationships/customXml" Target="../ink/ink4992.xml"/><Relationship Id="rId589" Type="http://schemas.openxmlformats.org/officeDocument/2006/relationships/image" Target="../media/image5104.png"/><Relationship Id="rId796" Type="http://schemas.openxmlformats.org/officeDocument/2006/relationships/customXml" Target="../ink/ink5329.xml"/><Relationship Id="rId351" Type="http://schemas.openxmlformats.org/officeDocument/2006/relationships/image" Target="../media/image4992.png"/><Relationship Id="rId449" Type="http://schemas.openxmlformats.org/officeDocument/2006/relationships/image" Target="../media/image5037.png"/><Relationship Id="rId656" Type="http://schemas.openxmlformats.org/officeDocument/2006/relationships/image" Target="../media/image5137.png"/><Relationship Id="rId863" Type="http://schemas.openxmlformats.org/officeDocument/2006/relationships/customXml" Target="../ink/ink5363.xml"/><Relationship Id="rId211" Type="http://schemas.openxmlformats.org/officeDocument/2006/relationships/image" Target="../media/image4931.png"/><Relationship Id="rId295" Type="http://schemas.openxmlformats.org/officeDocument/2006/relationships/customXml" Target="../ink/ink5069.xml"/><Relationship Id="rId309" Type="http://schemas.openxmlformats.org/officeDocument/2006/relationships/customXml" Target="../ink/ink5076.xml"/><Relationship Id="rId516" Type="http://schemas.openxmlformats.org/officeDocument/2006/relationships/customXml" Target="../ink/ink5188.xml"/><Relationship Id="rId723" Type="http://schemas.openxmlformats.org/officeDocument/2006/relationships/customXml" Target="../ink/ink5292.xml"/><Relationship Id="rId930" Type="http://schemas.openxmlformats.org/officeDocument/2006/relationships/image" Target="../media/image5268.png"/><Relationship Id="rId155" Type="http://schemas.openxmlformats.org/officeDocument/2006/relationships/image" Target="../media/image4907.png"/><Relationship Id="rId362" Type="http://schemas.openxmlformats.org/officeDocument/2006/relationships/image" Target="../media/image4996.png"/><Relationship Id="rId222" Type="http://schemas.openxmlformats.org/officeDocument/2006/relationships/customXml" Target="../ink/ink5032.xml"/><Relationship Id="rId667" Type="http://schemas.openxmlformats.org/officeDocument/2006/relationships/customXml" Target="../ink/ink5264.xml"/><Relationship Id="rId874" Type="http://schemas.openxmlformats.org/officeDocument/2006/relationships/image" Target="../media/image5243.png"/><Relationship Id="rId17" Type="http://schemas.openxmlformats.org/officeDocument/2006/relationships/image" Target="../media/image4839.png"/><Relationship Id="rId527" Type="http://schemas.openxmlformats.org/officeDocument/2006/relationships/image" Target="../media/image5073.png"/><Relationship Id="rId734" Type="http://schemas.openxmlformats.org/officeDocument/2006/relationships/image" Target="../media/image5176.png"/><Relationship Id="rId941" Type="http://schemas.openxmlformats.org/officeDocument/2006/relationships/customXml" Target="../ink/ink5403.xml"/><Relationship Id="rId70" Type="http://schemas.openxmlformats.org/officeDocument/2006/relationships/customXml" Target="../ink/ink4955.xml"/><Relationship Id="rId166" Type="http://schemas.openxmlformats.org/officeDocument/2006/relationships/image" Target="../media/image4911.png"/><Relationship Id="rId373" Type="http://schemas.openxmlformats.org/officeDocument/2006/relationships/customXml" Target="../ink/ink5112.xml"/><Relationship Id="rId580" Type="http://schemas.openxmlformats.org/officeDocument/2006/relationships/customXml" Target="../ink/ink5220.xml"/><Relationship Id="rId801" Type="http://schemas.openxmlformats.org/officeDocument/2006/relationships/customXml" Target="../ink/ink533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939.png"/><Relationship Id="rId440" Type="http://schemas.openxmlformats.org/officeDocument/2006/relationships/customXml" Target="../ink/ink5148.xml"/><Relationship Id="rId678" Type="http://schemas.openxmlformats.org/officeDocument/2006/relationships/image" Target="../media/image5148.png"/><Relationship Id="rId885" Type="http://schemas.openxmlformats.org/officeDocument/2006/relationships/image" Target="../media/image5248.png"/><Relationship Id="rId28" Type="http://schemas.openxmlformats.org/officeDocument/2006/relationships/customXml" Target="../ink/ink4934.xml"/><Relationship Id="rId300" Type="http://schemas.openxmlformats.org/officeDocument/2006/relationships/image" Target="../media/image4972.png"/><Relationship Id="rId538" Type="http://schemas.openxmlformats.org/officeDocument/2006/relationships/customXml" Target="../ink/ink5199.xml"/><Relationship Id="rId745" Type="http://schemas.openxmlformats.org/officeDocument/2006/relationships/image" Target="../media/image5181.png"/><Relationship Id="rId952" Type="http://schemas.openxmlformats.org/officeDocument/2006/relationships/image" Target="../media/image5279.png"/><Relationship Id="rId81" Type="http://schemas.openxmlformats.org/officeDocument/2006/relationships/image" Target="../media/image4870.png"/><Relationship Id="rId177" Type="http://schemas.openxmlformats.org/officeDocument/2006/relationships/customXml" Target="../ink/ink5009.xml"/><Relationship Id="rId384" Type="http://schemas.openxmlformats.org/officeDocument/2006/relationships/customXml" Target="../ink/ink5118.xml"/><Relationship Id="rId591" Type="http://schemas.openxmlformats.org/officeDocument/2006/relationships/image" Target="../media/image5105.png"/><Relationship Id="rId605" Type="http://schemas.openxmlformats.org/officeDocument/2006/relationships/image" Target="../media/image5112.png"/><Relationship Id="rId812" Type="http://schemas.openxmlformats.org/officeDocument/2006/relationships/image" Target="../media/image5213.png"/><Relationship Id="rId244" Type="http://schemas.openxmlformats.org/officeDocument/2006/relationships/customXml" Target="../ink/ink5043.xml"/><Relationship Id="rId689" Type="http://schemas.openxmlformats.org/officeDocument/2006/relationships/customXml" Target="../ink/ink5275.xml"/><Relationship Id="rId896" Type="http://schemas.openxmlformats.org/officeDocument/2006/relationships/customXml" Target="../ink/ink5380.xml"/><Relationship Id="rId39" Type="http://schemas.openxmlformats.org/officeDocument/2006/relationships/image" Target="../media/image4850.png"/><Relationship Id="rId451" Type="http://schemas.openxmlformats.org/officeDocument/2006/relationships/customXml" Target="../ink/ink5154.xml"/><Relationship Id="rId549" Type="http://schemas.openxmlformats.org/officeDocument/2006/relationships/image" Target="../media/image5084.png"/><Relationship Id="rId756" Type="http://schemas.openxmlformats.org/officeDocument/2006/relationships/customXml" Target="../ink/ink5309.xml"/><Relationship Id="rId104" Type="http://schemas.openxmlformats.org/officeDocument/2006/relationships/customXml" Target="../ink/ink4972.xml"/><Relationship Id="rId188" Type="http://schemas.openxmlformats.org/officeDocument/2006/relationships/image" Target="../media/image4922.png"/><Relationship Id="rId311" Type="http://schemas.openxmlformats.org/officeDocument/2006/relationships/customXml" Target="../ink/ink5077.xml"/><Relationship Id="rId395" Type="http://schemas.openxmlformats.org/officeDocument/2006/relationships/customXml" Target="../ink/ink5124.xml"/><Relationship Id="rId409" Type="http://schemas.openxmlformats.org/officeDocument/2006/relationships/customXml" Target="../ink/ink5131.xml"/><Relationship Id="rId963" Type="http://schemas.openxmlformats.org/officeDocument/2006/relationships/customXml" Target="../ink/ink5414.xml"/><Relationship Id="rId92" Type="http://schemas.openxmlformats.org/officeDocument/2006/relationships/customXml" Target="../ink/ink4966.xml"/><Relationship Id="rId616" Type="http://schemas.openxmlformats.org/officeDocument/2006/relationships/customXml" Target="../ink/ink5238.xml"/><Relationship Id="rId823" Type="http://schemas.openxmlformats.org/officeDocument/2006/relationships/customXml" Target="../ink/ink5343.xml"/><Relationship Id="rId255" Type="http://schemas.openxmlformats.org/officeDocument/2006/relationships/image" Target="../media/image4950.png"/><Relationship Id="rId462" Type="http://schemas.openxmlformats.org/officeDocument/2006/relationships/customXml" Target="../ink/ink5160.xml"/><Relationship Id="rId115" Type="http://schemas.openxmlformats.org/officeDocument/2006/relationships/image" Target="../media/image4887.png"/><Relationship Id="rId322" Type="http://schemas.openxmlformats.org/officeDocument/2006/relationships/customXml" Target="../ink/ink5083.xml"/><Relationship Id="rId767" Type="http://schemas.openxmlformats.org/officeDocument/2006/relationships/image" Target="../media/image5191.png"/><Relationship Id="rId974" Type="http://schemas.openxmlformats.org/officeDocument/2006/relationships/image" Target="../media/image5289.png"/><Relationship Id="rId199" Type="http://schemas.openxmlformats.org/officeDocument/2006/relationships/image" Target="../media/image4925.png"/><Relationship Id="rId627" Type="http://schemas.openxmlformats.org/officeDocument/2006/relationships/customXml" Target="../ink/ink5244.xml"/><Relationship Id="rId834" Type="http://schemas.openxmlformats.org/officeDocument/2006/relationships/image" Target="../media/image5224.png"/><Relationship Id="rId266" Type="http://schemas.openxmlformats.org/officeDocument/2006/relationships/image" Target="../media/image4955.png"/><Relationship Id="rId473" Type="http://schemas.openxmlformats.org/officeDocument/2006/relationships/customXml" Target="../ink/ink5166.xml"/><Relationship Id="rId680" Type="http://schemas.openxmlformats.org/officeDocument/2006/relationships/image" Target="../media/image5149.png"/><Relationship Id="rId901" Type="http://schemas.openxmlformats.org/officeDocument/2006/relationships/customXml" Target="../ink/ink5383.xml"/><Relationship Id="rId30" Type="http://schemas.openxmlformats.org/officeDocument/2006/relationships/customXml" Target="../ink/ink4935.xml"/><Relationship Id="rId126" Type="http://schemas.openxmlformats.org/officeDocument/2006/relationships/customXml" Target="../ink/ink4983.xml"/><Relationship Id="rId333" Type="http://schemas.openxmlformats.org/officeDocument/2006/relationships/image" Target="../media/image4987.png"/><Relationship Id="rId540" Type="http://schemas.openxmlformats.org/officeDocument/2006/relationships/customXml" Target="../ink/ink5200.xml"/><Relationship Id="rId778" Type="http://schemas.openxmlformats.org/officeDocument/2006/relationships/customXml" Target="../ink/ink5320.xml"/><Relationship Id="rId985" Type="http://schemas.openxmlformats.org/officeDocument/2006/relationships/customXml" Target="../ink/ink5425.xml"/><Relationship Id="rId72" Type="http://schemas.openxmlformats.org/officeDocument/2006/relationships/customXml" Target="../ink/ink4956.xml"/><Relationship Id="rId375" Type="http://schemas.openxmlformats.org/officeDocument/2006/relationships/customXml" Target="../ink/ink5113.xml"/><Relationship Id="rId582" Type="http://schemas.openxmlformats.org/officeDocument/2006/relationships/customXml" Target="../ink/ink5221.xml"/><Relationship Id="rId638" Type="http://schemas.openxmlformats.org/officeDocument/2006/relationships/image" Target="../media/image5128.png"/><Relationship Id="rId803" Type="http://schemas.openxmlformats.org/officeDocument/2006/relationships/customXml" Target="../ink/ink5333.xml"/><Relationship Id="rId845" Type="http://schemas.openxmlformats.org/officeDocument/2006/relationships/customXml" Target="../ink/ink5354.xml"/><Relationship Id="rId3" Type="http://schemas.openxmlformats.org/officeDocument/2006/relationships/image" Target="../media/image4832.png"/><Relationship Id="rId235" Type="http://schemas.openxmlformats.org/officeDocument/2006/relationships/image" Target="../media/image4940.png"/><Relationship Id="rId277" Type="http://schemas.openxmlformats.org/officeDocument/2006/relationships/customXml" Target="../ink/ink5060.xml"/><Relationship Id="rId400" Type="http://schemas.openxmlformats.org/officeDocument/2006/relationships/image" Target="../media/image5014.png"/><Relationship Id="rId442" Type="http://schemas.openxmlformats.org/officeDocument/2006/relationships/customXml" Target="../ink/ink5149.xml"/><Relationship Id="rId484" Type="http://schemas.openxmlformats.org/officeDocument/2006/relationships/customXml" Target="../ink/ink5172.xml"/><Relationship Id="rId705" Type="http://schemas.openxmlformats.org/officeDocument/2006/relationships/customXml" Target="../ink/ink5283.xml"/><Relationship Id="rId887" Type="http://schemas.openxmlformats.org/officeDocument/2006/relationships/image" Target="../media/image5249.png"/><Relationship Id="rId137" Type="http://schemas.openxmlformats.org/officeDocument/2006/relationships/image" Target="../media/image4898.png"/><Relationship Id="rId302" Type="http://schemas.openxmlformats.org/officeDocument/2006/relationships/image" Target="../media/image2784.png"/><Relationship Id="rId344" Type="http://schemas.openxmlformats.org/officeDocument/2006/relationships/customXml" Target="../ink/ink5095.xml"/><Relationship Id="rId691" Type="http://schemas.openxmlformats.org/officeDocument/2006/relationships/customXml" Target="../ink/ink5276.xml"/><Relationship Id="rId747" Type="http://schemas.openxmlformats.org/officeDocument/2006/relationships/image" Target="../media/image5182.png"/><Relationship Id="rId789" Type="http://schemas.openxmlformats.org/officeDocument/2006/relationships/image" Target="../media/image5202.png"/><Relationship Id="rId912" Type="http://schemas.openxmlformats.org/officeDocument/2006/relationships/image" Target="../media/image4678.png"/><Relationship Id="rId954" Type="http://schemas.openxmlformats.org/officeDocument/2006/relationships/image" Target="../media/image5280.png"/><Relationship Id="rId41" Type="http://schemas.openxmlformats.org/officeDocument/2006/relationships/image" Target="../media/image4851.png"/><Relationship Id="rId83" Type="http://schemas.openxmlformats.org/officeDocument/2006/relationships/image" Target="../media/image4871.png"/><Relationship Id="rId179" Type="http://schemas.openxmlformats.org/officeDocument/2006/relationships/customXml" Target="../ink/ink5010.xml"/><Relationship Id="rId386" Type="http://schemas.openxmlformats.org/officeDocument/2006/relationships/customXml" Target="../ink/ink5119.xml"/><Relationship Id="rId551" Type="http://schemas.openxmlformats.org/officeDocument/2006/relationships/image" Target="../media/image5085.png"/><Relationship Id="rId593" Type="http://schemas.openxmlformats.org/officeDocument/2006/relationships/image" Target="../media/image5106.png"/><Relationship Id="rId607" Type="http://schemas.openxmlformats.org/officeDocument/2006/relationships/image" Target="../media/image5113.png"/><Relationship Id="rId649" Type="http://schemas.openxmlformats.org/officeDocument/2006/relationships/customXml" Target="../ink/ink5255.xml"/><Relationship Id="rId814" Type="http://schemas.openxmlformats.org/officeDocument/2006/relationships/image" Target="../media/image5214.png"/><Relationship Id="rId856" Type="http://schemas.openxmlformats.org/officeDocument/2006/relationships/image" Target="../media/image5235.png"/><Relationship Id="rId190" Type="http://schemas.openxmlformats.org/officeDocument/2006/relationships/image" Target="../media/image2558.png"/><Relationship Id="rId204" Type="http://schemas.openxmlformats.org/officeDocument/2006/relationships/customXml" Target="../ink/ink5023.xml"/><Relationship Id="rId246" Type="http://schemas.openxmlformats.org/officeDocument/2006/relationships/customXml" Target="../ink/ink5044.xml"/><Relationship Id="rId288" Type="http://schemas.openxmlformats.org/officeDocument/2006/relationships/image" Target="../media/image4966.png"/><Relationship Id="rId411" Type="http://schemas.openxmlformats.org/officeDocument/2006/relationships/customXml" Target="../ink/ink5132.xml"/><Relationship Id="rId453" Type="http://schemas.openxmlformats.org/officeDocument/2006/relationships/customXml" Target="../ink/ink5155.xml"/><Relationship Id="rId509" Type="http://schemas.openxmlformats.org/officeDocument/2006/relationships/image" Target="../media/image5064.png"/><Relationship Id="rId660" Type="http://schemas.openxmlformats.org/officeDocument/2006/relationships/image" Target="../media/image5139.png"/><Relationship Id="rId898" Type="http://schemas.openxmlformats.org/officeDocument/2006/relationships/image" Target="../media/image5253.png"/><Relationship Id="rId106" Type="http://schemas.openxmlformats.org/officeDocument/2006/relationships/customXml" Target="../ink/ink4973.xml"/><Relationship Id="rId313" Type="http://schemas.openxmlformats.org/officeDocument/2006/relationships/customXml" Target="../ink/ink5078.xml"/><Relationship Id="rId495" Type="http://schemas.openxmlformats.org/officeDocument/2006/relationships/image" Target="../media/image5057.png"/><Relationship Id="rId716" Type="http://schemas.openxmlformats.org/officeDocument/2006/relationships/image" Target="../media/image5167.png"/><Relationship Id="rId758" Type="http://schemas.openxmlformats.org/officeDocument/2006/relationships/customXml" Target="../ink/ink5310.xml"/><Relationship Id="rId923" Type="http://schemas.openxmlformats.org/officeDocument/2006/relationships/customXml" Target="../ink/ink5394.xml"/><Relationship Id="rId965" Type="http://schemas.openxmlformats.org/officeDocument/2006/relationships/customXml" Target="../ink/ink5415.xml"/><Relationship Id="rId10" Type="http://schemas.openxmlformats.org/officeDocument/2006/relationships/customXml" Target="../ink/ink4925.xml"/><Relationship Id="rId52" Type="http://schemas.openxmlformats.org/officeDocument/2006/relationships/customXml" Target="../ink/ink4946.xml"/><Relationship Id="rId94" Type="http://schemas.openxmlformats.org/officeDocument/2006/relationships/customXml" Target="../ink/ink4967.xml"/><Relationship Id="rId148" Type="http://schemas.openxmlformats.org/officeDocument/2006/relationships/customXml" Target="../ink/ink4994.xml"/><Relationship Id="rId355" Type="http://schemas.openxmlformats.org/officeDocument/2006/relationships/customXml" Target="../ink/ink5102.xml"/><Relationship Id="rId397" Type="http://schemas.openxmlformats.org/officeDocument/2006/relationships/customXml" Target="../ink/ink5125.xml"/><Relationship Id="rId520" Type="http://schemas.openxmlformats.org/officeDocument/2006/relationships/customXml" Target="../ink/ink5190.xml"/><Relationship Id="rId562" Type="http://schemas.openxmlformats.org/officeDocument/2006/relationships/customXml" Target="../ink/ink5211.xml"/><Relationship Id="rId618" Type="http://schemas.openxmlformats.org/officeDocument/2006/relationships/customXml" Target="../ink/ink5239.xml"/><Relationship Id="rId825" Type="http://schemas.openxmlformats.org/officeDocument/2006/relationships/customXml" Target="../ink/ink5344.xml"/><Relationship Id="rId215" Type="http://schemas.openxmlformats.org/officeDocument/2006/relationships/image" Target="../media/image4933.png"/><Relationship Id="rId257" Type="http://schemas.openxmlformats.org/officeDocument/2006/relationships/customXml" Target="../ink/ink5050.xml"/><Relationship Id="rId422" Type="http://schemas.openxmlformats.org/officeDocument/2006/relationships/customXml" Target="../ink/ink5138.xml"/><Relationship Id="rId464" Type="http://schemas.openxmlformats.org/officeDocument/2006/relationships/customXml" Target="../ink/ink5161.xml"/><Relationship Id="rId867" Type="http://schemas.openxmlformats.org/officeDocument/2006/relationships/customXml" Target="../ink/ink5365.xml"/><Relationship Id="rId299" Type="http://schemas.openxmlformats.org/officeDocument/2006/relationships/customXml" Target="../ink/ink5071.xml"/><Relationship Id="rId727" Type="http://schemas.openxmlformats.org/officeDocument/2006/relationships/customXml" Target="../ink/ink5294.xml"/><Relationship Id="rId934" Type="http://schemas.openxmlformats.org/officeDocument/2006/relationships/image" Target="../media/image5270.png"/><Relationship Id="rId63" Type="http://schemas.openxmlformats.org/officeDocument/2006/relationships/image" Target="../media/image4862.png"/><Relationship Id="rId159" Type="http://schemas.openxmlformats.org/officeDocument/2006/relationships/image" Target="../media/image4909.png"/><Relationship Id="rId366" Type="http://schemas.openxmlformats.org/officeDocument/2006/relationships/image" Target="../media/image4998.png"/><Relationship Id="rId573" Type="http://schemas.openxmlformats.org/officeDocument/2006/relationships/image" Target="../media/image5096.png"/><Relationship Id="rId780" Type="http://schemas.openxmlformats.org/officeDocument/2006/relationships/customXml" Target="../ink/ink5321.xml"/><Relationship Id="rId226" Type="http://schemas.openxmlformats.org/officeDocument/2006/relationships/customXml" Target="../ink/ink5034.xml"/><Relationship Id="rId433" Type="http://schemas.openxmlformats.org/officeDocument/2006/relationships/customXml" Target="../ink/ink5144.xml"/><Relationship Id="rId878" Type="http://schemas.openxmlformats.org/officeDocument/2006/relationships/image" Target="../media/image5245.png"/><Relationship Id="rId640" Type="http://schemas.openxmlformats.org/officeDocument/2006/relationships/image" Target="../media/image5129.png"/><Relationship Id="rId738" Type="http://schemas.openxmlformats.org/officeDocument/2006/relationships/image" Target="../media/image5178.png"/><Relationship Id="rId945" Type="http://schemas.openxmlformats.org/officeDocument/2006/relationships/customXml" Target="../ink/ink5405.xml"/><Relationship Id="rId74" Type="http://schemas.openxmlformats.org/officeDocument/2006/relationships/customXml" Target="../ink/ink4957.xml"/><Relationship Id="rId377" Type="http://schemas.openxmlformats.org/officeDocument/2006/relationships/customXml" Target="../ink/ink5114.xml"/><Relationship Id="rId500" Type="http://schemas.openxmlformats.org/officeDocument/2006/relationships/customXml" Target="../ink/ink5180.xml"/><Relationship Id="rId584" Type="http://schemas.openxmlformats.org/officeDocument/2006/relationships/customXml" Target="../ink/ink5222.xml"/><Relationship Id="rId805" Type="http://schemas.openxmlformats.org/officeDocument/2006/relationships/customXml" Target="../ink/ink5334.xml"/><Relationship Id="rId5" Type="http://schemas.openxmlformats.org/officeDocument/2006/relationships/image" Target="../media/image4833.png"/><Relationship Id="rId237" Type="http://schemas.openxmlformats.org/officeDocument/2006/relationships/image" Target="../media/image4941.png"/><Relationship Id="rId791" Type="http://schemas.openxmlformats.org/officeDocument/2006/relationships/image" Target="../media/image5203.png"/><Relationship Id="rId889" Type="http://schemas.openxmlformats.org/officeDocument/2006/relationships/image" Target="../media/image5250.png"/><Relationship Id="rId444" Type="http://schemas.openxmlformats.org/officeDocument/2006/relationships/customXml" Target="../ink/ink5150.xml"/><Relationship Id="rId651" Type="http://schemas.openxmlformats.org/officeDocument/2006/relationships/customXml" Target="../ink/ink5256.xml"/><Relationship Id="rId749" Type="http://schemas.openxmlformats.org/officeDocument/2006/relationships/image" Target="../media/image5183.png"/><Relationship Id="rId290" Type="http://schemas.openxmlformats.org/officeDocument/2006/relationships/image" Target="../media/image4967.png"/><Relationship Id="rId304" Type="http://schemas.openxmlformats.org/officeDocument/2006/relationships/image" Target="../media/image4973.png"/><Relationship Id="rId388" Type="http://schemas.openxmlformats.org/officeDocument/2006/relationships/customXml" Target="../ink/ink5120.xml"/><Relationship Id="rId511" Type="http://schemas.openxmlformats.org/officeDocument/2006/relationships/image" Target="../media/image5065.png"/><Relationship Id="rId609" Type="http://schemas.openxmlformats.org/officeDocument/2006/relationships/image" Target="../media/image5114.png"/><Relationship Id="rId956" Type="http://schemas.openxmlformats.org/officeDocument/2006/relationships/image" Target="../media/image5281.png"/><Relationship Id="rId85" Type="http://schemas.openxmlformats.org/officeDocument/2006/relationships/image" Target="../media/image4872.png"/><Relationship Id="rId150" Type="http://schemas.openxmlformats.org/officeDocument/2006/relationships/customXml" Target="../ink/ink4995.xml"/><Relationship Id="rId595" Type="http://schemas.openxmlformats.org/officeDocument/2006/relationships/image" Target="../media/image5107.png"/><Relationship Id="rId816" Type="http://schemas.openxmlformats.org/officeDocument/2006/relationships/image" Target="../media/image5215.png"/><Relationship Id="rId248" Type="http://schemas.openxmlformats.org/officeDocument/2006/relationships/customXml" Target="../ink/ink5045.xml"/><Relationship Id="rId455" Type="http://schemas.openxmlformats.org/officeDocument/2006/relationships/image" Target="../media/image5039.png"/><Relationship Id="rId662" Type="http://schemas.openxmlformats.org/officeDocument/2006/relationships/image" Target="../media/image5140.png"/><Relationship Id="rId12" Type="http://schemas.openxmlformats.org/officeDocument/2006/relationships/customXml" Target="../ink/ink4926.xml"/><Relationship Id="rId108" Type="http://schemas.openxmlformats.org/officeDocument/2006/relationships/customXml" Target="../ink/ink4974.xml"/><Relationship Id="rId315" Type="http://schemas.openxmlformats.org/officeDocument/2006/relationships/customXml" Target="../ink/ink5079.xml"/><Relationship Id="rId522" Type="http://schemas.openxmlformats.org/officeDocument/2006/relationships/customXml" Target="../ink/ink5191.xml"/><Relationship Id="rId967" Type="http://schemas.openxmlformats.org/officeDocument/2006/relationships/customXml" Target="../ink/ink5416.xml"/><Relationship Id="rId96" Type="http://schemas.openxmlformats.org/officeDocument/2006/relationships/customXml" Target="../ink/ink4968.xml"/><Relationship Id="rId161" Type="http://schemas.openxmlformats.org/officeDocument/2006/relationships/image" Target="../media/image2548.png"/><Relationship Id="rId399" Type="http://schemas.openxmlformats.org/officeDocument/2006/relationships/customXml" Target="../ink/ink5126.xml"/><Relationship Id="rId827" Type="http://schemas.openxmlformats.org/officeDocument/2006/relationships/customXml" Target="../ink/ink5345.xml"/><Relationship Id="rId259" Type="http://schemas.openxmlformats.org/officeDocument/2006/relationships/customXml" Target="../ink/ink5051.xml"/><Relationship Id="rId466" Type="http://schemas.openxmlformats.org/officeDocument/2006/relationships/customXml" Target="../ink/ink5162.xml"/><Relationship Id="rId673" Type="http://schemas.openxmlformats.org/officeDocument/2006/relationships/customXml" Target="../ink/ink5267.xml"/><Relationship Id="rId880" Type="http://schemas.openxmlformats.org/officeDocument/2006/relationships/image" Target="../media/image5246.png"/><Relationship Id="rId23" Type="http://schemas.openxmlformats.org/officeDocument/2006/relationships/image" Target="../media/image4842.png"/><Relationship Id="rId119" Type="http://schemas.openxmlformats.org/officeDocument/2006/relationships/image" Target="../media/image4889.png"/><Relationship Id="rId326" Type="http://schemas.openxmlformats.org/officeDocument/2006/relationships/customXml" Target="../ink/ink5085.xml"/><Relationship Id="rId533" Type="http://schemas.openxmlformats.org/officeDocument/2006/relationships/image" Target="../media/image5076.png"/><Relationship Id="rId978" Type="http://schemas.openxmlformats.org/officeDocument/2006/relationships/image" Target="../media/image5291.png"/><Relationship Id="rId740" Type="http://schemas.openxmlformats.org/officeDocument/2006/relationships/customXml" Target="../ink/ink5301.xml"/><Relationship Id="rId838" Type="http://schemas.openxmlformats.org/officeDocument/2006/relationships/image" Target="../media/image5226.png"/><Relationship Id="rId172" Type="http://schemas.openxmlformats.org/officeDocument/2006/relationships/image" Target="../media/image4914.png"/><Relationship Id="rId477" Type="http://schemas.openxmlformats.org/officeDocument/2006/relationships/customXml" Target="../ink/ink5168.xml"/><Relationship Id="rId600" Type="http://schemas.openxmlformats.org/officeDocument/2006/relationships/customXml" Target="../ink/ink5230.xml"/><Relationship Id="rId684" Type="http://schemas.openxmlformats.org/officeDocument/2006/relationships/image" Target="../media/image5151.png"/><Relationship Id="rId337" Type="http://schemas.openxmlformats.org/officeDocument/2006/relationships/image" Target="../media/image4988.png"/><Relationship Id="rId891" Type="http://schemas.openxmlformats.org/officeDocument/2006/relationships/image" Target="../media/image5251.png"/><Relationship Id="rId905" Type="http://schemas.openxmlformats.org/officeDocument/2006/relationships/customXml" Target="../ink/ink5385.xml"/><Relationship Id="rId989" Type="http://schemas.openxmlformats.org/officeDocument/2006/relationships/customXml" Target="../ink/ink5427.xml"/><Relationship Id="rId34" Type="http://schemas.openxmlformats.org/officeDocument/2006/relationships/customXml" Target="../ink/ink4937.xml"/><Relationship Id="rId544" Type="http://schemas.openxmlformats.org/officeDocument/2006/relationships/customXml" Target="../ink/ink5202.xml"/><Relationship Id="rId751" Type="http://schemas.openxmlformats.org/officeDocument/2006/relationships/image" Target="../media/image5184.png"/><Relationship Id="rId849" Type="http://schemas.openxmlformats.org/officeDocument/2006/relationships/customXml" Target="../ink/ink5356.xml"/><Relationship Id="rId183" Type="http://schemas.openxmlformats.org/officeDocument/2006/relationships/customXml" Target="../ink/ink5012.xml"/><Relationship Id="rId390" Type="http://schemas.openxmlformats.org/officeDocument/2006/relationships/customXml" Target="../ink/ink5121.xml"/><Relationship Id="rId404" Type="http://schemas.openxmlformats.org/officeDocument/2006/relationships/image" Target="../media/image5016.png"/><Relationship Id="rId611" Type="http://schemas.openxmlformats.org/officeDocument/2006/relationships/image" Target="../media/image5115.png"/><Relationship Id="rId250" Type="http://schemas.openxmlformats.org/officeDocument/2006/relationships/customXml" Target="../ink/ink5046.xml"/><Relationship Id="rId488" Type="http://schemas.openxmlformats.org/officeDocument/2006/relationships/customXml" Target="../ink/ink5174.xml"/><Relationship Id="rId695" Type="http://schemas.openxmlformats.org/officeDocument/2006/relationships/customXml" Target="../ink/ink5278.xml"/><Relationship Id="rId709" Type="http://schemas.openxmlformats.org/officeDocument/2006/relationships/customXml" Target="../ink/ink5285.xml"/><Relationship Id="rId916" Type="http://schemas.openxmlformats.org/officeDocument/2006/relationships/image" Target="../media/image5261.png"/><Relationship Id="rId45" Type="http://schemas.openxmlformats.org/officeDocument/2006/relationships/image" Target="../media/image4853.png"/><Relationship Id="rId110" Type="http://schemas.openxmlformats.org/officeDocument/2006/relationships/customXml" Target="../ink/ink4975.xml"/><Relationship Id="rId348" Type="http://schemas.openxmlformats.org/officeDocument/2006/relationships/image" Target="../media/image4991.png"/><Relationship Id="rId555" Type="http://schemas.openxmlformats.org/officeDocument/2006/relationships/image" Target="../media/image5087.png"/><Relationship Id="rId762" Type="http://schemas.openxmlformats.org/officeDocument/2006/relationships/customXml" Target="../ink/ink5312.xml"/><Relationship Id="rId194" Type="http://schemas.openxmlformats.org/officeDocument/2006/relationships/image" Target="../media/image4924.png"/><Relationship Id="rId208" Type="http://schemas.openxmlformats.org/officeDocument/2006/relationships/customXml" Target="../ink/ink5025.xml"/><Relationship Id="rId415" Type="http://schemas.openxmlformats.org/officeDocument/2006/relationships/customXml" Target="../ink/ink5134.xml"/><Relationship Id="rId622" Type="http://schemas.openxmlformats.org/officeDocument/2006/relationships/customXml" Target="../ink/ink5241.xml"/><Relationship Id="rId261" Type="http://schemas.openxmlformats.org/officeDocument/2006/relationships/customXml" Target="../ink/ink5052.xml"/><Relationship Id="rId499" Type="http://schemas.openxmlformats.org/officeDocument/2006/relationships/image" Target="../media/image5059.png"/><Relationship Id="rId927" Type="http://schemas.openxmlformats.org/officeDocument/2006/relationships/customXml" Target="../ink/ink5396.xml"/><Relationship Id="rId56" Type="http://schemas.openxmlformats.org/officeDocument/2006/relationships/customXml" Target="../ink/ink4948.xml"/><Relationship Id="rId359" Type="http://schemas.openxmlformats.org/officeDocument/2006/relationships/image" Target="../media/image4995.png"/><Relationship Id="rId566" Type="http://schemas.openxmlformats.org/officeDocument/2006/relationships/customXml" Target="../ink/ink5213.xml"/><Relationship Id="rId773" Type="http://schemas.openxmlformats.org/officeDocument/2006/relationships/image" Target="../media/image5194.png"/><Relationship Id="rId121" Type="http://schemas.openxmlformats.org/officeDocument/2006/relationships/image" Target="../media/image4890.png"/><Relationship Id="rId219" Type="http://schemas.openxmlformats.org/officeDocument/2006/relationships/image" Target="../media/image3493.png"/><Relationship Id="rId426" Type="http://schemas.openxmlformats.org/officeDocument/2006/relationships/customXml" Target="../ink/ink5140.xml"/><Relationship Id="rId633" Type="http://schemas.openxmlformats.org/officeDocument/2006/relationships/customXml" Target="../ink/ink5247.xml"/><Relationship Id="rId980" Type="http://schemas.openxmlformats.org/officeDocument/2006/relationships/image" Target="../media/image5292.png"/><Relationship Id="rId840" Type="http://schemas.openxmlformats.org/officeDocument/2006/relationships/image" Target="../media/image5227.png"/><Relationship Id="rId938" Type="http://schemas.openxmlformats.org/officeDocument/2006/relationships/image" Target="../media/image5272.png"/><Relationship Id="rId67" Type="http://schemas.openxmlformats.org/officeDocument/2006/relationships/image" Target="../media/image4864.png"/><Relationship Id="rId272" Type="http://schemas.openxmlformats.org/officeDocument/2006/relationships/image" Target="../media/image4958.png"/><Relationship Id="rId577" Type="http://schemas.openxmlformats.org/officeDocument/2006/relationships/image" Target="../media/image5098.png"/><Relationship Id="rId700" Type="http://schemas.openxmlformats.org/officeDocument/2006/relationships/image" Target="../media/image5159.png"/><Relationship Id="rId132" Type="http://schemas.openxmlformats.org/officeDocument/2006/relationships/customXml" Target="../ink/ink4986.xml"/><Relationship Id="rId784" Type="http://schemas.openxmlformats.org/officeDocument/2006/relationships/customXml" Target="../ink/ink5323.xml"/><Relationship Id="rId437" Type="http://schemas.openxmlformats.org/officeDocument/2006/relationships/image" Target="../media/image5031.png"/><Relationship Id="rId644" Type="http://schemas.openxmlformats.org/officeDocument/2006/relationships/image" Target="../media/image5131.png"/><Relationship Id="rId851" Type="http://schemas.openxmlformats.org/officeDocument/2006/relationships/customXml" Target="../ink/ink5357.xml"/><Relationship Id="rId283" Type="http://schemas.openxmlformats.org/officeDocument/2006/relationships/customXml" Target="../ink/ink5063.xml"/><Relationship Id="rId490" Type="http://schemas.openxmlformats.org/officeDocument/2006/relationships/customXml" Target="../ink/ink5175.xml"/><Relationship Id="rId504" Type="http://schemas.openxmlformats.org/officeDocument/2006/relationships/customXml" Target="../ink/ink5182.xml"/><Relationship Id="rId711" Type="http://schemas.openxmlformats.org/officeDocument/2006/relationships/customXml" Target="../ink/ink5286.xml"/><Relationship Id="rId949" Type="http://schemas.openxmlformats.org/officeDocument/2006/relationships/customXml" Target="../ink/ink5407.xml"/><Relationship Id="rId78" Type="http://schemas.openxmlformats.org/officeDocument/2006/relationships/customXml" Target="../ink/ink4959.xml"/><Relationship Id="rId143" Type="http://schemas.openxmlformats.org/officeDocument/2006/relationships/image" Target="../media/image4901.png"/><Relationship Id="rId350" Type="http://schemas.openxmlformats.org/officeDocument/2006/relationships/customXml" Target="../ink/ink5099.xml"/><Relationship Id="rId588" Type="http://schemas.openxmlformats.org/officeDocument/2006/relationships/customXml" Target="../ink/ink5224.xml"/><Relationship Id="rId795" Type="http://schemas.openxmlformats.org/officeDocument/2006/relationships/image" Target="../media/image5205.png"/><Relationship Id="rId809" Type="http://schemas.openxmlformats.org/officeDocument/2006/relationships/customXml" Target="../ink/ink5336.xml"/><Relationship Id="rId9" Type="http://schemas.openxmlformats.org/officeDocument/2006/relationships/image" Target="../media/image4835.png"/><Relationship Id="rId210" Type="http://schemas.openxmlformats.org/officeDocument/2006/relationships/customXml" Target="../ink/ink5026.xml"/><Relationship Id="rId448" Type="http://schemas.openxmlformats.org/officeDocument/2006/relationships/customXml" Target="../ink/ink5152.xml"/><Relationship Id="rId655" Type="http://schemas.openxmlformats.org/officeDocument/2006/relationships/customXml" Target="../ink/ink5258.xml"/><Relationship Id="rId862" Type="http://schemas.openxmlformats.org/officeDocument/2006/relationships/image" Target="../media/image2615.png"/><Relationship Id="rId294" Type="http://schemas.openxmlformats.org/officeDocument/2006/relationships/image" Target="../media/image4969.png"/><Relationship Id="rId308" Type="http://schemas.openxmlformats.org/officeDocument/2006/relationships/image" Target="../media/image4975.png"/><Relationship Id="rId515" Type="http://schemas.openxmlformats.org/officeDocument/2006/relationships/image" Target="../media/image5067.png"/><Relationship Id="rId722" Type="http://schemas.openxmlformats.org/officeDocument/2006/relationships/image" Target="../media/image5170.png"/><Relationship Id="rId89" Type="http://schemas.openxmlformats.org/officeDocument/2006/relationships/image" Target="../media/image4874.png"/><Relationship Id="rId154" Type="http://schemas.openxmlformats.org/officeDocument/2006/relationships/customXml" Target="../ink/ink4997.xml"/><Relationship Id="rId361" Type="http://schemas.openxmlformats.org/officeDocument/2006/relationships/customXml" Target="../ink/ink5106.xml"/><Relationship Id="rId599" Type="http://schemas.openxmlformats.org/officeDocument/2006/relationships/image" Target="../media/image5109.png"/><Relationship Id="rId459" Type="http://schemas.openxmlformats.org/officeDocument/2006/relationships/image" Target="../media/image5041.png"/><Relationship Id="rId666" Type="http://schemas.openxmlformats.org/officeDocument/2006/relationships/image" Target="../media/image5142.png"/><Relationship Id="rId873" Type="http://schemas.openxmlformats.org/officeDocument/2006/relationships/customXml" Target="../ink/ink5368.xml"/><Relationship Id="rId16" Type="http://schemas.openxmlformats.org/officeDocument/2006/relationships/customXml" Target="../ink/ink4928.xml"/><Relationship Id="rId221" Type="http://schemas.openxmlformats.org/officeDocument/2006/relationships/image" Target="../media/image4935.png"/><Relationship Id="rId319" Type="http://schemas.openxmlformats.org/officeDocument/2006/relationships/customXml" Target="../ink/ink5081.xml"/><Relationship Id="rId526" Type="http://schemas.openxmlformats.org/officeDocument/2006/relationships/customXml" Target="../ink/ink5193.xml"/><Relationship Id="rId733" Type="http://schemas.openxmlformats.org/officeDocument/2006/relationships/customXml" Target="../ink/ink5297.xml"/><Relationship Id="rId940" Type="http://schemas.openxmlformats.org/officeDocument/2006/relationships/image" Target="../media/image5273.png"/><Relationship Id="rId165" Type="http://schemas.openxmlformats.org/officeDocument/2006/relationships/customXml" Target="../ink/ink5003.xml"/><Relationship Id="rId372" Type="http://schemas.openxmlformats.org/officeDocument/2006/relationships/image" Target="../media/image5001.png"/><Relationship Id="rId677" Type="http://schemas.openxmlformats.org/officeDocument/2006/relationships/customXml" Target="../ink/ink5269.xml"/><Relationship Id="rId800" Type="http://schemas.openxmlformats.org/officeDocument/2006/relationships/customXml" Target="../ink/ink5331.xml"/><Relationship Id="rId232" Type="http://schemas.openxmlformats.org/officeDocument/2006/relationships/customXml" Target="../ink/ink5037.xml"/><Relationship Id="rId884" Type="http://schemas.openxmlformats.org/officeDocument/2006/relationships/customXml" Target="../ink/ink5374.xml"/><Relationship Id="rId27" Type="http://schemas.openxmlformats.org/officeDocument/2006/relationships/image" Target="../media/image4844.png"/><Relationship Id="rId537" Type="http://schemas.openxmlformats.org/officeDocument/2006/relationships/image" Target="../media/image5078.png"/><Relationship Id="rId744" Type="http://schemas.openxmlformats.org/officeDocument/2006/relationships/customXml" Target="../ink/ink5303.xml"/><Relationship Id="rId951" Type="http://schemas.openxmlformats.org/officeDocument/2006/relationships/customXml" Target="../ink/ink5408.xml"/><Relationship Id="rId80" Type="http://schemas.openxmlformats.org/officeDocument/2006/relationships/customXml" Target="../ink/ink4960.xml"/><Relationship Id="rId176" Type="http://schemas.openxmlformats.org/officeDocument/2006/relationships/image" Target="../media/image4916.png"/><Relationship Id="rId383" Type="http://schemas.openxmlformats.org/officeDocument/2006/relationships/image" Target="../media/image5006.png"/><Relationship Id="rId590" Type="http://schemas.openxmlformats.org/officeDocument/2006/relationships/customXml" Target="../ink/ink5225.xml"/><Relationship Id="rId604" Type="http://schemas.openxmlformats.org/officeDocument/2006/relationships/customXml" Target="../ink/ink5232.xml"/><Relationship Id="rId811" Type="http://schemas.openxmlformats.org/officeDocument/2006/relationships/customXml" Target="../ink/ink5337.xml"/><Relationship Id="rId243" Type="http://schemas.openxmlformats.org/officeDocument/2006/relationships/image" Target="../media/image4944.png"/><Relationship Id="rId450" Type="http://schemas.openxmlformats.org/officeDocument/2006/relationships/customXml" Target="../ink/ink5153.xml"/><Relationship Id="rId688" Type="http://schemas.openxmlformats.org/officeDocument/2006/relationships/image" Target="../media/image5153.png"/><Relationship Id="rId895" Type="http://schemas.openxmlformats.org/officeDocument/2006/relationships/image" Target="../media/image5252.png"/><Relationship Id="rId909" Type="http://schemas.openxmlformats.org/officeDocument/2006/relationships/customXml" Target="../ink/ink5387.xml"/><Relationship Id="rId38" Type="http://schemas.openxmlformats.org/officeDocument/2006/relationships/customXml" Target="../ink/ink4939.xml"/><Relationship Id="rId103" Type="http://schemas.openxmlformats.org/officeDocument/2006/relationships/image" Target="../media/image4881.png"/><Relationship Id="rId310" Type="http://schemas.openxmlformats.org/officeDocument/2006/relationships/image" Target="../media/image4976.png"/><Relationship Id="rId548" Type="http://schemas.openxmlformats.org/officeDocument/2006/relationships/customXml" Target="../ink/ink5204.xml"/><Relationship Id="rId755" Type="http://schemas.openxmlformats.org/officeDocument/2006/relationships/image" Target="../media/image5186.png"/><Relationship Id="rId962" Type="http://schemas.openxmlformats.org/officeDocument/2006/relationships/image" Target="../media/image5284.png"/><Relationship Id="rId91" Type="http://schemas.openxmlformats.org/officeDocument/2006/relationships/image" Target="../media/image4875.png"/><Relationship Id="rId187" Type="http://schemas.openxmlformats.org/officeDocument/2006/relationships/customXml" Target="../ink/ink5014.xml"/><Relationship Id="rId394" Type="http://schemas.openxmlformats.org/officeDocument/2006/relationships/image" Target="../media/image5011.png"/><Relationship Id="rId408" Type="http://schemas.openxmlformats.org/officeDocument/2006/relationships/image" Target="../media/image5018.png"/><Relationship Id="rId615" Type="http://schemas.openxmlformats.org/officeDocument/2006/relationships/image" Target="../media/image5117.png"/><Relationship Id="rId822" Type="http://schemas.openxmlformats.org/officeDocument/2006/relationships/image" Target="../media/image5218.png"/><Relationship Id="rId254" Type="http://schemas.openxmlformats.org/officeDocument/2006/relationships/customXml" Target="../ink/ink5048.xml"/><Relationship Id="rId699" Type="http://schemas.openxmlformats.org/officeDocument/2006/relationships/customXml" Target="../ink/ink5280.xml"/><Relationship Id="rId49" Type="http://schemas.openxmlformats.org/officeDocument/2006/relationships/image" Target="../media/image4855.png"/><Relationship Id="rId114" Type="http://schemas.openxmlformats.org/officeDocument/2006/relationships/customXml" Target="../ink/ink4977.xml"/><Relationship Id="rId461" Type="http://schemas.openxmlformats.org/officeDocument/2006/relationships/image" Target="../media/image5042.png"/><Relationship Id="rId559" Type="http://schemas.openxmlformats.org/officeDocument/2006/relationships/image" Target="../media/image5089.png"/><Relationship Id="rId766" Type="http://schemas.openxmlformats.org/officeDocument/2006/relationships/customXml" Target="../ink/ink5314.xml"/><Relationship Id="rId198" Type="http://schemas.openxmlformats.org/officeDocument/2006/relationships/customXml" Target="../ink/ink5020.xml"/><Relationship Id="rId321" Type="http://schemas.openxmlformats.org/officeDocument/2006/relationships/image" Target="../media/image4981.png"/><Relationship Id="rId419" Type="http://schemas.openxmlformats.org/officeDocument/2006/relationships/customXml" Target="../ink/ink5136.xml"/><Relationship Id="rId626" Type="http://schemas.openxmlformats.org/officeDocument/2006/relationships/image" Target="../media/image5122.png"/><Relationship Id="rId973" Type="http://schemas.openxmlformats.org/officeDocument/2006/relationships/customXml" Target="../ink/ink5419.xml"/><Relationship Id="rId833" Type="http://schemas.openxmlformats.org/officeDocument/2006/relationships/customXml" Target="../ink/ink5348.xml"/><Relationship Id="rId265" Type="http://schemas.openxmlformats.org/officeDocument/2006/relationships/customXml" Target="../ink/ink5054.xml"/><Relationship Id="rId472" Type="http://schemas.openxmlformats.org/officeDocument/2006/relationships/customXml" Target="../ink/ink5165.xml"/><Relationship Id="rId900" Type="http://schemas.openxmlformats.org/officeDocument/2006/relationships/image" Target="../media/image5254.png"/><Relationship Id="rId125" Type="http://schemas.openxmlformats.org/officeDocument/2006/relationships/image" Target="../media/image4892.png"/><Relationship Id="rId332" Type="http://schemas.openxmlformats.org/officeDocument/2006/relationships/customXml" Target="../ink/ink5088.xml"/><Relationship Id="rId777" Type="http://schemas.openxmlformats.org/officeDocument/2006/relationships/image" Target="../media/image5196.png"/><Relationship Id="rId984" Type="http://schemas.openxmlformats.org/officeDocument/2006/relationships/image" Target="../media/image5294.png"/><Relationship Id="rId637" Type="http://schemas.openxmlformats.org/officeDocument/2006/relationships/customXml" Target="../ink/ink5249.xml"/><Relationship Id="rId844" Type="http://schemas.openxmlformats.org/officeDocument/2006/relationships/image" Target="../media/image5229.png"/><Relationship Id="rId276" Type="http://schemas.openxmlformats.org/officeDocument/2006/relationships/image" Target="../media/image4960.png"/><Relationship Id="rId483" Type="http://schemas.openxmlformats.org/officeDocument/2006/relationships/image" Target="../media/image5051.png"/><Relationship Id="rId690" Type="http://schemas.openxmlformats.org/officeDocument/2006/relationships/image" Target="../media/image5154.png"/><Relationship Id="rId704" Type="http://schemas.openxmlformats.org/officeDocument/2006/relationships/image" Target="../media/image5161.png"/><Relationship Id="rId911" Type="http://schemas.openxmlformats.org/officeDocument/2006/relationships/customXml" Target="../ink/ink5388.xml"/><Relationship Id="rId40" Type="http://schemas.openxmlformats.org/officeDocument/2006/relationships/customXml" Target="../ink/ink4940.xml"/><Relationship Id="rId136" Type="http://schemas.openxmlformats.org/officeDocument/2006/relationships/customXml" Target="../ink/ink4988.xml"/><Relationship Id="rId343" Type="http://schemas.openxmlformats.org/officeDocument/2006/relationships/customXml" Target="../ink/ink5094.xml"/><Relationship Id="rId550" Type="http://schemas.openxmlformats.org/officeDocument/2006/relationships/customXml" Target="../ink/ink5205.xml"/><Relationship Id="rId788" Type="http://schemas.openxmlformats.org/officeDocument/2006/relationships/customXml" Target="../ink/ink5325.xml"/><Relationship Id="rId203" Type="http://schemas.openxmlformats.org/officeDocument/2006/relationships/image" Target="../media/image4927.png"/><Relationship Id="rId648" Type="http://schemas.openxmlformats.org/officeDocument/2006/relationships/image" Target="../media/image5133.png"/><Relationship Id="rId855" Type="http://schemas.openxmlformats.org/officeDocument/2006/relationships/customXml" Target="../ink/ink5359.xml"/><Relationship Id="rId287" Type="http://schemas.openxmlformats.org/officeDocument/2006/relationships/customXml" Target="../ink/ink5065.xml"/><Relationship Id="rId410" Type="http://schemas.openxmlformats.org/officeDocument/2006/relationships/image" Target="../media/image5019.png"/><Relationship Id="rId494" Type="http://schemas.openxmlformats.org/officeDocument/2006/relationships/customXml" Target="../ink/ink5177.xml"/><Relationship Id="rId508" Type="http://schemas.openxmlformats.org/officeDocument/2006/relationships/customXml" Target="../ink/ink5184.xml"/><Relationship Id="rId715" Type="http://schemas.openxmlformats.org/officeDocument/2006/relationships/customXml" Target="../ink/ink5288.xml"/><Relationship Id="rId922" Type="http://schemas.openxmlformats.org/officeDocument/2006/relationships/image" Target="../media/image5264.png"/><Relationship Id="rId147" Type="http://schemas.openxmlformats.org/officeDocument/2006/relationships/image" Target="../media/image4903.png"/><Relationship Id="rId354" Type="http://schemas.openxmlformats.org/officeDocument/2006/relationships/image" Target="../media/image4993.png"/><Relationship Id="rId799" Type="http://schemas.openxmlformats.org/officeDocument/2006/relationships/image" Target="../media/image5207.png"/><Relationship Id="rId51" Type="http://schemas.openxmlformats.org/officeDocument/2006/relationships/image" Target="../media/image4856.png"/><Relationship Id="rId561" Type="http://schemas.openxmlformats.org/officeDocument/2006/relationships/image" Target="../media/image5090.png"/><Relationship Id="rId659" Type="http://schemas.openxmlformats.org/officeDocument/2006/relationships/customXml" Target="../ink/ink5260.xml"/><Relationship Id="rId866" Type="http://schemas.openxmlformats.org/officeDocument/2006/relationships/image" Target="../media/image5239.png"/><Relationship Id="rId214" Type="http://schemas.openxmlformats.org/officeDocument/2006/relationships/customXml" Target="../ink/ink5028.xml"/><Relationship Id="rId298" Type="http://schemas.openxmlformats.org/officeDocument/2006/relationships/image" Target="../media/image4971.png"/><Relationship Id="rId421" Type="http://schemas.openxmlformats.org/officeDocument/2006/relationships/image" Target="../media/image5024.png"/><Relationship Id="rId519" Type="http://schemas.openxmlformats.org/officeDocument/2006/relationships/image" Target="../media/image5069.png"/><Relationship Id="rId158" Type="http://schemas.openxmlformats.org/officeDocument/2006/relationships/customXml" Target="../ink/ink4999.xml"/><Relationship Id="rId726" Type="http://schemas.openxmlformats.org/officeDocument/2006/relationships/image" Target="../media/image5172.png"/><Relationship Id="rId933" Type="http://schemas.openxmlformats.org/officeDocument/2006/relationships/customXml" Target="../ink/ink5399.xml"/><Relationship Id="rId62" Type="http://schemas.openxmlformats.org/officeDocument/2006/relationships/customXml" Target="../ink/ink4951.xml"/><Relationship Id="rId365" Type="http://schemas.openxmlformats.org/officeDocument/2006/relationships/customXml" Target="../ink/ink5108.xml"/><Relationship Id="rId572" Type="http://schemas.openxmlformats.org/officeDocument/2006/relationships/customXml" Target="../ink/ink5216.xml"/><Relationship Id="rId225" Type="http://schemas.openxmlformats.org/officeDocument/2006/relationships/image" Target="../media/image2745.png"/><Relationship Id="rId432" Type="http://schemas.openxmlformats.org/officeDocument/2006/relationships/image" Target="../media/image5029.png"/><Relationship Id="rId877" Type="http://schemas.openxmlformats.org/officeDocument/2006/relationships/customXml" Target="../ink/ink5370.xml"/><Relationship Id="rId737" Type="http://schemas.openxmlformats.org/officeDocument/2006/relationships/customXml" Target="../ink/ink5299.xml"/><Relationship Id="rId944" Type="http://schemas.openxmlformats.org/officeDocument/2006/relationships/image" Target="../media/image5275.png"/><Relationship Id="rId73" Type="http://schemas.openxmlformats.org/officeDocument/2006/relationships/image" Target="../media/image4867.png"/><Relationship Id="rId169" Type="http://schemas.openxmlformats.org/officeDocument/2006/relationships/customXml" Target="../ink/ink5005.xml"/><Relationship Id="rId376" Type="http://schemas.openxmlformats.org/officeDocument/2006/relationships/image" Target="../media/image5003.png"/><Relationship Id="rId583" Type="http://schemas.openxmlformats.org/officeDocument/2006/relationships/image" Target="../media/image5101.png"/><Relationship Id="rId790" Type="http://schemas.openxmlformats.org/officeDocument/2006/relationships/customXml" Target="../ink/ink5326.xml"/><Relationship Id="rId804" Type="http://schemas.openxmlformats.org/officeDocument/2006/relationships/image" Target="../media/image5209.png"/><Relationship Id="rId4" Type="http://schemas.openxmlformats.org/officeDocument/2006/relationships/customXml" Target="../ink/ink4922.xml"/><Relationship Id="rId236" Type="http://schemas.openxmlformats.org/officeDocument/2006/relationships/customXml" Target="../ink/ink5039.xml"/><Relationship Id="rId443" Type="http://schemas.openxmlformats.org/officeDocument/2006/relationships/image" Target="../media/image5034.png"/><Relationship Id="rId650" Type="http://schemas.openxmlformats.org/officeDocument/2006/relationships/image" Target="../media/image5134.png"/><Relationship Id="rId888" Type="http://schemas.openxmlformats.org/officeDocument/2006/relationships/customXml" Target="../ink/ink5376.xml"/><Relationship Id="rId303" Type="http://schemas.openxmlformats.org/officeDocument/2006/relationships/customXml" Target="../ink/ink5073.xml"/><Relationship Id="rId748" Type="http://schemas.openxmlformats.org/officeDocument/2006/relationships/customXml" Target="../ink/ink5305.xml"/><Relationship Id="rId955" Type="http://schemas.openxmlformats.org/officeDocument/2006/relationships/customXml" Target="../ink/ink5410.xml"/><Relationship Id="rId84" Type="http://schemas.openxmlformats.org/officeDocument/2006/relationships/customXml" Target="../ink/ink4962.xml"/><Relationship Id="rId387" Type="http://schemas.openxmlformats.org/officeDocument/2006/relationships/image" Target="../media/image5008.png"/><Relationship Id="rId510" Type="http://schemas.openxmlformats.org/officeDocument/2006/relationships/customXml" Target="../ink/ink5185.xml"/><Relationship Id="rId594" Type="http://schemas.openxmlformats.org/officeDocument/2006/relationships/customXml" Target="../ink/ink5227.xml"/><Relationship Id="rId608" Type="http://schemas.openxmlformats.org/officeDocument/2006/relationships/customXml" Target="../ink/ink5234.xml"/><Relationship Id="rId815" Type="http://schemas.openxmlformats.org/officeDocument/2006/relationships/customXml" Target="../ink/ink5339.xml"/><Relationship Id="rId247" Type="http://schemas.openxmlformats.org/officeDocument/2006/relationships/image" Target="../media/image4946.png"/><Relationship Id="rId899" Type="http://schemas.openxmlformats.org/officeDocument/2006/relationships/customXml" Target="../ink/ink5382.xml"/><Relationship Id="rId107" Type="http://schemas.openxmlformats.org/officeDocument/2006/relationships/image" Target="../media/image4883.png"/><Relationship Id="rId454" Type="http://schemas.openxmlformats.org/officeDocument/2006/relationships/customXml" Target="../ink/ink5156.xml"/><Relationship Id="rId661" Type="http://schemas.openxmlformats.org/officeDocument/2006/relationships/customXml" Target="../ink/ink5261.xml"/><Relationship Id="rId759" Type="http://schemas.openxmlformats.org/officeDocument/2006/relationships/image" Target="../media/image5187.png"/><Relationship Id="rId966" Type="http://schemas.openxmlformats.org/officeDocument/2006/relationships/image" Target="../media/image5286.png"/><Relationship Id="rId11" Type="http://schemas.openxmlformats.org/officeDocument/2006/relationships/image" Target="../media/image4836.png"/><Relationship Id="rId314" Type="http://schemas.openxmlformats.org/officeDocument/2006/relationships/image" Target="../media/image4978.png"/><Relationship Id="rId398" Type="http://schemas.openxmlformats.org/officeDocument/2006/relationships/image" Target="../media/image5013.png"/><Relationship Id="rId521" Type="http://schemas.openxmlformats.org/officeDocument/2006/relationships/image" Target="../media/image5070.png"/><Relationship Id="rId619" Type="http://schemas.openxmlformats.org/officeDocument/2006/relationships/image" Target="../media/image5119.png"/><Relationship Id="rId95" Type="http://schemas.openxmlformats.org/officeDocument/2006/relationships/image" Target="../media/image4877.png"/><Relationship Id="rId160" Type="http://schemas.openxmlformats.org/officeDocument/2006/relationships/customXml" Target="../ink/ink5000.xml"/><Relationship Id="rId826" Type="http://schemas.openxmlformats.org/officeDocument/2006/relationships/image" Target="../media/image5220.png"/><Relationship Id="rId258" Type="http://schemas.openxmlformats.org/officeDocument/2006/relationships/image" Target="../media/image4951.png"/><Relationship Id="rId465" Type="http://schemas.openxmlformats.org/officeDocument/2006/relationships/image" Target="../media/image5044.png"/><Relationship Id="rId672" Type="http://schemas.openxmlformats.org/officeDocument/2006/relationships/image" Target="../media/image5145.png"/><Relationship Id="rId22" Type="http://schemas.openxmlformats.org/officeDocument/2006/relationships/customXml" Target="../ink/ink4931.xml"/><Relationship Id="rId118" Type="http://schemas.openxmlformats.org/officeDocument/2006/relationships/customXml" Target="../ink/ink4979.xml"/><Relationship Id="rId325" Type="http://schemas.openxmlformats.org/officeDocument/2006/relationships/image" Target="../media/image4983.png"/><Relationship Id="rId532" Type="http://schemas.openxmlformats.org/officeDocument/2006/relationships/customXml" Target="../ink/ink5196.xml"/><Relationship Id="rId977" Type="http://schemas.openxmlformats.org/officeDocument/2006/relationships/customXml" Target="../ink/ink5421.xml"/><Relationship Id="rId171" Type="http://schemas.openxmlformats.org/officeDocument/2006/relationships/customXml" Target="../ink/ink5006.xml"/><Relationship Id="rId837" Type="http://schemas.openxmlformats.org/officeDocument/2006/relationships/customXml" Target="../ink/ink5350.xml"/><Relationship Id="rId269" Type="http://schemas.openxmlformats.org/officeDocument/2006/relationships/customXml" Target="../ink/ink5056.xml"/><Relationship Id="rId476" Type="http://schemas.openxmlformats.org/officeDocument/2006/relationships/image" Target="../media/image5049.png"/><Relationship Id="rId683" Type="http://schemas.openxmlformats.org/officeDocument/2006/relationships/customXml" Target="../ink/ink5272.xml"/><Relationship Id="rId890" Type="http://schemas.openxmlformats.org/officeDocument/2006/relationships/customXml" Target="../ink/ink5377.xml"/><Relationship Id="rId904" Type="http://schemas.openxmlformats.org/officeDocument/2006/relationships/image" Target="../media/image5256.png"/><Relationship Id="rId33" Type="http://schemas.openxmlformats.org/officeDocument/2006/relationships/image" Target="../media/image4847.png"/><Relationship Id="rId129" Type="http://schemas.openxmlformats.org/officeDocument/2006/relationships/image" Target="../media/image4894.png"/><Relationship Id="rId336" Type="http://schemas.openxmlformats.org/officeDocument/2006/relationships/customXml" Target="../ink/ink5090.xml"/><Relationship Id="rId543" Type="http://schemas.openxmlformats.org/officeDocument/2006/relationships/image" Target="../media/image5081.png"/><Relationship Id="rId988" Type="http://schemas.openxmlformats.org/officeDocument/2006/relationships/image" Target="../media/image5296.png"/><Relationship Id="rId182" Type="http://schemas.openxmlformats.org/officeDocument/2006/relationships/image" Target="../media/image4919.png"/><Relationship Id="rId403" Type="http://schemas.openxmlformats.org/officeDocument/2006/relationships/customXml" Target="../ink/ink5128.xml"/><Relationship Id="rId750" Type="http://schemas.openxmlformats.org/officeDocument/2006/relationships/customXml" Target="../ink/ink5306.xml"/><Relationship Id="rId848" Type="http://schemas.openxmlformats.org/officeDocument/2006/relationships/image" Target="../media/image5231.png"/><Relationship Id="rId487" Type="http://schemas.openxmlformats.org/officeDocument/2006/relationships/image" Target="../media/image5053.png"/><Relationship Id="rId610" Type="http://schemas.openxmlformats.org/officeDocument/2006/relationships/customXml" Target="../ink/ink5235.xml"/><Relationship Id="rId694" Type="http://schemas.openxmlformats.org/officeDocument/2006/relationships/image" Target="../media/image5156.png"/><Relationship Id="rId708" Type="http://schemas.openxmlformats.org/officeDocument/2006/relationships/image" Target="../media/image5163.png"/><Relationship Id="rId915" Type="http://schemas.openxmlformats.org/officeDocument/2006/relationships/customXml" Target="../ink/ink5390.xml"/><Relationship Id="rId347" Type="http://schemas.openxmlformats.org/officeDocument/2006/relationships/customXml" Target="../ink/ink5097.xml"/><Relationship Id="rId44" Type="http://schemas.openxmlformats.org/officeDocument/2006/relationships/customXml" Target="../ink/ink4942.xml"/><Relationship Id="rId554" Type="http://schemas.openxmlformats.org/officeDocument/2006/relationships/customXml" Target="../ink/ink5207.xml"/><Relationship Id="rId761" Type="http://schemas.openxmlformats.org/officeDocument/2006/relationships/image" Target="../media/image5188.png"/><Relationship Id="rId859" Type="http://schemas.openxmlformats.org/officeDocument/2006/relationships/customXml" Target="../ink/ink5361.xml"/><Relationship Id="rId193" Type="http://schemas.openxmlformats.org/officeDocument/2006/relationships/customXml" Target="../ink/ink5017.xml"/><Relationship Id="rId207" Type="http://schemas.openxmlformats.org/officeDocument/2006/relationships/image" Target="../media/image4929.png"/><Relationship Id="rId414" Type="http://schemas.openxmlformats.org/officeDocument/2006/relationships/image" Target="../media/image5021.png"/><Relationship Id="rId498" Type="http://schemas.openxmlformats.org/officeDocument/2006/relationships/customXml" Target="../ink/ink5179.xml"/><Relationship Id="rId621" Type="http://schemas.openxmlformats.org/officeDocument/2006/relationships/image" Target="../media/image5120.png"/><Relationship Id="rId260" Type="http://schemas.openxmlformats.org/officeDocument/2006/relationships/image" Target="../media/image4952.png"/><Relationship Id="rId719" Type="http://schemas.openxmlformats.org/officeDocument/2006/relationships/customXml" Target="../ink/ink5290.xml"/><Relationship Id="rId926" Type="http://schemas.openxmlformats.org/officeDocument/2006/relationships/image" Target="../media/image5266.png"/><Relationship Id="rId55" Type="http://schemas.openxmlformats.org/officeDocument/2006/relationships/image" Target="../media/image4858.png"/><Relationship Id="rId120" Type="http://schemas.openxmlformats.org/officeDocument/2006/relationships/customXml" Target="../ink/ink4980.xml"/><Relationship Id="rId358" Type="http://schemas.openxmlformats.org/officeDocument/2006/relationships/customXml" Target="../ink/ink5104.xml"/><Relationship Id="rId565" Type="http://schemas.openxmlformats.org/officeDocument/2006/relationships/image" Target="../media/image5092.png"/><Relationship Id="rId772" Type="http://schemas.openxmlformats.org/officeDocument/2006/relationships/customXml" Target="../ink/ink5317.xml"/><Relationship Id="rId218" Type="http://schemas.openxmlformats.org/officeDocument/2006/relationships/customXml" Target="../ink/ink5030.xml"/><Relationship Id="rId425" Type="http://schemas.openxmlformats.org/officeDocument/2006/relationships/image" Target="../media/image5026.png"/><Relationship Id="rId632" Type="http://schemas.openxmlformats.org/officeDocument/2006/relationships/image" Target="../media/image5125.png"/><Relationship Id="rId271" Type="http://schemas.openxmlformats.org/officeDocument/2006/relationships/customXml" Target="../ink/ink5057.xml"/><Relationship Id="rId937" Type="http://schemas.openxmlformats.org/officeDocument/2006/relationships/customXml" Target="../ink/ink5401.xml"/><Relationship Id="rId66" Type="http://schemas.openxmlformats.org/officeDocument/2006/relationships/customXml" Target="../ink/ink4953.xml"/><Relationship Id="rId131" Type="http://schemas.openxmlformats.org/officeDocument/2006/relationships/image" Target="../media/image4895.png"/><Relationship Id="rId369" Type="http://schemas.openxmlformats.org/officeDocument/2006/relationships/customXml" Target="../ink/ink5110.xml"/><Relationship Id="rId576" Type="http://schemas.openxmlformats.org/officeDocument/2006/relationships/customXml" Target="../ink/ink5218.xml"/><Relationship Id="rId783" Type="http://schemas.openxmlformats.org/officeDocument/2006/relationships/image" Target="../media/image5199.png"/><Relationship Id="rId990" Type="http://schemas.openxmlformats.org/officeDocument/2006/relationships/image" Target="../media/image5297.png"/><Relationship Id="rId229" Type="http://schemas.openxmlformats.org/officeDocument/2006/relationships/image" Target="../media/image4937.png"/><Relationship Id="rId436" Type="http://schemas.openxmlformats.org/officeDocument/2006/relationships/customXml" Target="../ink/ink5146.xml"/><Relationship Id="rId643" Type="http://schemas.openxmlformats.org/officeDocument/2006/relationships/customXml" Target="../ink/ink5252.xml"/><Relationship Id="rId850" Type="http://schemas.openxmlformats.org/officeDocument/2006/relationships/image" Target="../media/image5232.png"/><Relationship Id="rId948" Type="http://schemas.openxmlformats.org/officeDocument/2006/relationships/image" Target="../media/image5277.png"/><Relationship Id="rId77" Type="http://schemas.openxmlformats.org/officeDocument/2006/relationships/image" Target="../media/image4411.png"/><Relationship Id="rId282" Type="http://schemas.openxmlformats.org/officeDocument/2006/relationships/image" Target="../media/image4963.png"/><Relationship Id="rId503" Type="http://schemas.openxmlformats.org/officeDocument/2006/relationships/image" Target="../media/image5061.png"/><Relationship Id="rId587" Type="http://schemas.openxmlformats.org/officeDocument/2006/relationships/image" Target="../media/image5103.png"/><Relationship Id="rId710" Type="http://schemas.openxmlformats.org/officeDocument/2006/relationships/image" Target="../media/image5164.png"/><Relationship Id="rId808" Type="http://schemas.openxmlformats.org/officeDocument/2006/relationships/image" Target="../media/image5211.png"/><Relationship Id="rId8" Type="http://schemas.openxmlformats.org/officeDocument/2006/relationships/customXml" Target="../ink/ink4924.xml"/><Relationship Id="rId142" Type="http://schemas.openxmlformats.org/officeDocument/2006/relationships/customXml" Target="../ink/ink4991.xml"/><Relationship Id="rId447" Type="http://schemas.openxmlformats.org/officeDocument/2006/relationships/image" Target="../media/image5036.png"/><Relationship Id="rId794" Type="http://schemas.openxmlformats.org/officeDocument/2006/relationships/customXml" Target="../ink/ink5328.xml"/><Relationship Id="rId654" Type="http://schemas.openxmlformats.org/officeDocument/2006/relationships/image" Target="../media/image5136.png"/><Relationship Id="rId861" Type="http://schemas.openxmlformats.org/officeDocument/2006/relationships/customXml" Target="../ink/ink5362.xml"/><Relationship Id="rId959" Type="http://schemas.openxmlformats.org/officeDocument/2006/relationships/customXml" Target="../ink/ink5412.xml"/><Relationship Id="rId293" Type="http://schemas.openxmlformats.org/officeDocument/2006/relationships/customXml" Target="../ink/ink5068.xml"/><Relationship Id="rId307" Type="http://schemas.openxmlformats.org/officeDocument/2006/relationships/customXml" Target="../ink/ink5075.xml"/><Relationship Id="rId514" Type="http://schemas.openxmlformats.org/officeDocument/2006/relationships/customXml" Target="../ink/ink5187.xml"/><Relationship Id="rId721" Type="http://schemas.openxmlformats.org/officeDocument/2006/relationships/customXml" Target="../ink/ink5291.xml"/><Relationship Id="rId88" Type="http://schemas.openxmlformats.org/officeDocument/2006/relationships/customXml" Target="../ink/ink4964.xml"/><Relationship Id="rId153" Type="http://schemas.openxmlformats.org/officeDocument/2006/relationships/image" Target="../media/image4906.png"/><Relationship Id="rId360" Type="http://schemas.openxmlformats.org/officeDocument/2006/relationships/customXml" Target="../ink/ink5105.xml"/><Relationship Id="rId598" Type="http://schemas.openxmlformats.org/officeDocument/2006/relationships/customXml" Target="../ink/ink5229.xml"/><Relationship Id="rId819" Type="http://schemas.openxmlformats.org/officeDocument/2006/relationships/customXml" Target="../ink/ink5341.xml"/><Relationship Id="rId220" Type="http://schemas.openxmlformats.org/officeDocument/2006/relationships/customXml" Target="../ink/ink5031.xml"/><Relationship Id="rId458" Type="http://schemas.openxmlformats.org/officeDocument/2006/relationships/customXml" Target="../ink/ink5158.xml"/><Relationship Id="rId665" Type="http://schemas.openxmlformats.org/officeDocument/2006/relationships/customXml" Target="../ink/ink5263.xml"/><Relationship Id="rId872" Type="http://schemas.openxmlformats.org/officeDocument/2006/relationships/image" Target="../media/image5242.png"/><Relationship Id="rId15" Type="http://schemas.openxmlformats.org/officeDocument/2006/relationships/image" Target="../media/image4838.png"/><Relationship Id="rId318" Type="http://schemas.openxmlformats.org/officeDocument/2006/relationships/image" Target="../media/image4980.png"/><Relationship Id="rId525" Type="http://schemas.openxmlformats.org/officeDocument/2006/relationships/image" Target="../media/image5072.png"/><Relationship Id="rId732" Type="http://schemas.openxmlformats.org/officeDocument/2006/relationships/image" Target="../media/image5175.png"/><Relationship Id="rId99" Type="http://schemas.openxmlformats.org/officeDocument/2006/relationships/image" Target="../media/image4879.png"/><Relationship Id="rId164" Type="http://schemas.openxmlformats.org/officeDocument/2006/relationships/customXml" Target="../ink/ink5002.xml"/><Relationship Id="rId371" Type="http://schemas.openxmlformats.org/officeDocument/2006/relationships/customXml" Target="../ink/ink5111.xml"/><Relationship Id="rId469" Type="http://schemas.openxmlformats.org/officeDocument/2006/relationships/image" Target="../media/image5046.png"/><Relationship Id="rId676" Type="http://schemas.openxmlformats.org/officeDocument/2006/relationships/image" Target="../media/image5147.png"/><Relationship Id="rId883" Type="http://schemas.openxmlformats.org/officeDocument/2006/relationships/image" Target="../media/image5247.png"/><Relationship Id="rId26" Type="http://schemas.openxmlformats.org/officeDocument/2006/relationships/customXml" Target="../ink/ink4933.xml"/><Relationship Id="rId231" Type="http://schemas.openxmlformats.org/officeDocument/2006/relationships/image" Target="../media/image4938.png"/><Relationship Id="rId329" Type="http://schemas.openxmlformats.org/officeDocument/2006/relationships/image" Target="../media/image4985.png"/><Relationship Id="rId536" Type="http://schemas.openxmlformats.org/officeDocument/2006/relationships/customXml" Target="../ink/ink5198.xml"/><Relationship Id="rId175" Type="http://schemas.openxmlformats.org/officeDocument/2006/relationships/customXml" Target="../ink/ink5008.xml"/><Relationship Id="rId743" Type="http://schemas.openxmlformats.org/officeDocument/2006/relationships/image" Target="../media/image5180.png"/><Relationship Id="rId950" Type="http://schemas.openxmlformats.org/officeDocument/2006/relationships/image" Target="../media/image5278.png"/><Relationship Id="rId382" Type="http://schemas.openxmlformats.org/officeDocument/2006/relationships/customXml" Target="../ink/ink5117.xml"/><Relationship Id="rId603" Type="http://schemas.openxmlformats.org/officeDocument/2006/relationships/image" Target="../media/image5111.png"/><Relationship Id="rId687" Type="http://schemas.openxmlformats.org/officeDocument/2006/relationships/customXml" Target="../ink/ink5274.xml"/><Relationship Id="rId810" Type="http://schemas.openxmlformats.org/officeDocument/2006/relationships/image" Target="../media/image5212.png"/><Relationship Id="rId908" Type="http://schemas.openxmlformats.org/officeDocument/2006/relationships/image" Target="../media/image5258.png"/><Relationship Id="rId242" Type="http://schemas.openxmlformats.org/officeDocument/2006/relationships/customXml" Target="../ink/ink5042.xml"/><Relationship Id="rId894" Type="http://schemas.openxmlformats.org/officeDocument/2006/relationships/customXml" Target="../ink/ink5379.xml"/><Relationship Id="rId37" Type="http://schemas.openxmlformats.org/officeDocument/2006/relationships/image" Target="../media/image4849.png"/><Relationship Id="rId102" Type="http://schemas.openxmlformats.org/officeDocument/2006/relationships/customXml" Target="../ink/ink4971.xml"/><Relationship Id="rId547" Type="http://schemas.openxmlformats.org/officeDocument/2006/relationships/image" Target="../media/image5083.png"/><Relationship Id="rId754" Type="http://schemas.openxmlformats.org/officeDocument/2006/relationships/customXml" Target="../ink/ink5308.xml"/><Relationship Id="rId961" Type="http://schemas.openxmlformats.org/officeDocument/2006/relationships/customXml" Target="../ink/ink5413.xml"/><Relationship Id="rId90" Type="http://schemas.openxmlformats.org/officeDocument/2006/relationships/customXml" Target="../ink/ink4965.xml"/><Relationship Id="rId186" Type="http://schemas.openxmlformats.org/officeDocument/2006/relationships/image" Target="../media/image4921.png"/><Relationship Id="rId393" Type="http://schemas.openxmlformats.org/officeDocument/2006/relationships/customXml" Target="../ink/ink5123.xml"/><Relationship Id="rId407" Type="http://schemas.openxmlformats.org/officeDocument/2006/relationships/customXml" Target="../ink/ink5130.xml"/><Relationship Id="rId614" Type="http://schemas.openxmlformats.org/officeDocument/2006/relationships/customXml" Target="../ink/ink5237.xml"/><Relationship Id="rId821" Type="http://schemas.openxmlformats.org/officeDocument/2006/relationships/customXml" Target="../ink/ink5342.xml"/><Relationship Id="rId253" Type="http://schemas.openxmlformats.org/officeDocument/2006/relationships/image" Target="../media/image4949.png"/><Relationship Id="rId460" Type="http://schemas.openxmlformats.org/officeDocument/2006/relationships/customXml" Target="../ink/ink5159.xml"/><Relationship Id="rId698" Type="http://schemas.openxmlformats.org/officeDocument/2006/relationships/image" Target="../media/image5158.png"/><Relationship Id="rId919" Type="http://schemas.openxmlformats.org/officeDocument/2006/relationships/customXml" Target="../ink/ink5392.xml"/><Relationship Id="rId48" Type="http://schemas.openxmlformats.org/officeDocument/2006/relationships/customXml" Target="../ink/ink4944.xml"/><Relationship Id="rId113" Type="http://schemas.openxmlformats.org/officeDocument/2006/relationships/image" Target="../media/image4886.png"/><Relationship Id="rId320" Type="http://schemas.openxmlformats.org/officeDocument/2006/relationships/customXml" Target="../ink/ink5082.xml"/><Relationship Id="rId558" Type="http://schemas.openxmlformats.org/officeDocument/2006/relationships/customXml" Target="../ink/ink5209.xml"/><Relationship Id="rId765" Type="http://schemas.openxmlformats.org/officeDocument/2006/relationships/image" Target="../media/image5190.png"/><Relationship Id="rId972" Type="http://schemas.openxmlformats.org/officeDocument/2006/relationships/image" Target="../media/image4708.png"/><Relationship Id="rId197" Type="http://schemas.openxmlformats.org/officeDocument/2006/relationships/customXml" Target="../ink/ink5019.xml"/><Relationship Id="rId418" Type="http://schemas.openxmlformats.org/officeDocument/2006/relationships/image" Target="../media/image5023.png"/><Relationship Id="rId625" Type="http://schemas.openxmlformats.org/officeDocument/2006/relationships/customXml" Target="../ink/ink5243.xml"/><Relationship Id="rId832" Type="http://schemas.openxmlformats.org/officeDocument/2006/relationships/image" Target="../media/image5223.png"/><Relationship Id="rId264" Type="http://schemas.openxmlformats.org/officeDocument/2006/relationships/image" Target="../media/image4954.png"/><Relationship Id="rId471" Type="http://schemas.openxmlformats.org/officeDocument/2006/relationships/image" Target="../media/image5047.png"/><Relationship Id="rId59" Type="http://schemas.openxmlformats.org/officeDocument/2006/relationships/image" Target="../media/image4860.png"/><Relationship Id="rId124" Type="http://schemas.openxmlformats.org/officeDocument/2006/relationships/customXml" Target="../ink/ink4982.xml"/><Relationship Id="rId569" Type="http://schemas.openxmlformats.org/officeDocument/2006/relationships/image" Target="../media/image5094.png"/><Relationship Id="rId776" Type="http://schemas.openxmlformats.org/officeDocument/2006/relationships/customXml" Target="../ink/ink5319.xml"/><Relationship Id="rId983" Type="http://schemas.openxmlformats.org/officeDocument/2006/relationships/customXml" Target="../ink/ink5424.xml"/><Relationship Id="rId331" Type="http://schemas.openxmlformats.org/officeDocument/2006/relationships/image" Target="../media/image4986.png"/><Relationship Id="rId429" Type="http://schemas.openxmlformats.org/officeDocument/2006/relationships/customXml" Target="../ink/ink5142.xml"/><Relationship Id="rId636" Type="http://schemas.openxmlformats.org/officeDocument/2006/relationships/image" Target="../media/image5127.png"/><Relationship Id="rId843" Type="http://schemas.openxmlformats.org/officeDocument/2006/relationships/customXml" Target="../ink/ink5353.xml"/><Relationship Id="rId275" Type="http://schemas.openxmlformats.org/officeDocument/2006/relationships/customXml" Target="../ink/ink5059.xml"/><Relationship Id="rId482" Type="http://schemas.openxmlformats.org/officeDocument/2006/relationships/customXml" Target="../ink/ink5171.xml"/><Relationship Id="rId703" Type="http://schemas.openxmlformats.org/officeDocument/2006/relationships/customXml" Target="../ink/ink5282.xml"/><Relationship Id="rId910" Type="http://schemas.openxmlformats.org/officeDocument/2006/relationships/image" Target="../media/image5259.png"/><Relationship Id="rId135" Type="http://schemas.openxmlformats.org/officeDocument/2006/relationships/image" Target="../media/image4897.png"/><Relationship Id="rId342" Type="http://schemas.openxmlformats.org/officeDocument/2006/relationships/image" Target="../media/image4990.png"/><Relationship Id="rId787" Type="http://schemas.openxmlformats.org/officeDocument/2006/relationships/image" Target="../media/image5201.png"/><Relationship Id="rId202" Type="http://schemas.openxmlformats.org/officeDocument/2006/relationships/customXml" Target="../ink/ink5022.xml"/><Relationship Id="rId647" Type="http://schemas.openxmlformats.org/officeDocument/2006/relationships/customXml" Target="../ink/ink5254.xml"/><Relationship Id="rId854" Type="http://schemas.openxmlformats.org/officeDocument/2006/relationships/image" Target="../media/image5234.png"/><Relationship Id="rId286" Type="http://schemas.openxmlformats.org/officeDocument/2006/relationships/image" Target="../media/image4965.png"/><Relationship Id="rId493" Type="http://schemas.openxmlformats.org/officeDocument/2006/relationships/image" Target="../media/image5056.png"/><Relationship Id="rId507" Type="http://schemas.openxmlformats.org/officeDocument/2006/relationships/image" Target="../media/image5063.png"/><Relationship Id="rId714" Type="http://schemas.openxmlformats.org/officeDocument/2006/relationships/image" Target="../media/image5166.png"/><Relationship Id="rId921" Type="http://schemas.openxmlformats.org/officeDocument/2006/relationships/customXml" Target="../ink/ink5393.xml"/><Relationship Id="rId50" Type="http://schemas.openxmlformats.org/officeDocument/2006/relationships/customXml" Target="../ink/ink4945.xml"/><Relationship Id="rId146" Type="http://schemas.openxmlformats.org/officeDocument/2006/relationships/customXml" Target="../ink/ink4993.xml"/><Relationship Id="rId353" Type="http://schemas.openxmlformats.org/officeDocument/2006/relationships/customXml" Target="../ink/ink5101.xml"/><Relationship Id="rId560" Type="http://schemas.openxmlformats.org/officeDocument/2006/relationships/customXml" Target="../ink/ink5210.xml"/><Relationship Id="rId798" Type="http://schemas.openxmlformats.org/officeDocument/2006/relationships/customXml" Target="../ink/ink5330.xml"/><Relationship Id="rId213" Type="http://schemas.openxmlformats.org/officeDocument/2006/relationships/image" Target="../media/image4932.png"/><Relationship Id="rId420" Type="http://schemas.openxmlformats.org/officeDocument/2006/relationships/customXml" Target="../ink/ink5137.xml"/><Relationship Id="rId658" Type="http://schemas.openxmlformats.org/officeDocument/2006/relationships/image" Target="../media/image5138.png"/><Relationship Id="rId865" Type="http://schemas.openxmlformats.org/officeDocument/2006/relationships/customXml" Target="../ink/ink5364.xml"/><Relationship Id="rId297" Type="http://schemas.openxmlformats.org/officeDocument/2006/relationships/customXml" Target="../ink/ink5070.xml"/><Relationship Id="rId518" Type="http://schemas.openxmlformats.org/officeDocument/2006/relationships/customXml" Target="../ink/ink5189.xml"/><Relationship Id="rId725" Type="http://schemas.openxmlformats.org/officeDocument/2006/relationships/customXml" Target="../ink/ink5293.xml"/><Relationship Id="rId932" Type="http://schemas.openxmlformats.org/officeDocument/2006/relationships/image" Target="../media/image5269.png"/><Relationship Id="rId157" Type="http://schemas.openxmlformats.org/officeDocument/2006/relationships/image" Target="../media/image4908.png"/><Relationship Id="rId364" Type="http://schemas.openxmlformats.org/officeDocument/2006/relationships/image" Target="../media/image4997.png"/><Relationship Id="rId61" Type="http://schemas.openxmlformats.org/officeDocument/2006/relationships/image" Target="../media/image4861.png"/><Relationship Id="rId571" Type="http://schemas.openxmlformats.org/officeDocument/2006/relationships/image" Target="../media/image5095.png"/><Relationship Id="rId669" Type="http://schemas.openxmlformats.org/officeDocument/2006/relationships/customXml" Target="../ink/ink5265.xml"/><Relationship Id="rId876" Type="http://schemas.openxmlformats.org/officeDocument/2006/relationships/image" Target="../media/image5244.png"/><Relationship Id="rId19" Type="http://schemas.openxmlformats.org/officeDocument/2006/relationships/image" Target="../media/image4840.png"/><Relationship Id="rId224" Type="http://schemas.openxmlformats.org/officeDocument/2006/relationships/customXml" Target="../ink/ink5033.xml"/><Relationship Id="rId431" Type="http://schemas.openxmlformats.org/officeDocument/2006/relationships/customXml" Target="../ink/ink5143.xml"/><Relationship Id="rId529" Type="http://schemas.openxmlformats.org/officeDocument/2006/relationships/image" Target="../media/image5074.png"/><Relationship Id="rId736" Type="http://schemas.openxmlformats.org/officeDocument/2006/relationships/image" Target="../media/image5177.png"/><Relationship Id="rId168" Type="http://schemas.openxmlformats.org/officeDocument/2006/relationships/image" Target="../media/image4912.png"/><Relationship Id="rId943" Type="http://schemas.openxmlformats.org/officeDocument/2006/relationships/customXml" Target="../ink/ink540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8.png"/><Relationship Id="rId671" Type="http://schemas.openxmlformats.org/officeDocument/2006/relationships/customXml" Target="../ink/ink5773.xml"/><Relationship Id="rId769" Type="http://schemas.openxmlformats.org/officeDocument/2006/relationships/image" Target="../media/image5192.png"/><Relationship Id="rId976" Type="http://schemas.openxmlformats.org/officeDocument/2006/relationships/image" Target="../media/image5290.png"/><Relationship Id="rId21" Type="http://schemas.openxmlformats.org/officeDocument/2006/relationships/image" Target="../media/image4841.png"/><Relationship Id="rId324" Type="http://schemas.openxmlformats.org/officeDocument/2006/relationships/customXml" Target="../ink/ink5591.xml"/><Relationship Id="rId531" Type="http://schemas.openxmlformats.org/officeDocument/2006/relationships/image" Target="../media/image5075.png"/><Relationship Id="rId629" Type="http://schemas.openxmlformats.org/officeDocument/2006/relationships/customXml" Target="../ink/ink5752.xml"/><Relationship Id="rId170" Type="http://schemas.openxmlformats.org/officeDocument/2006/relationships/image" Target="../media/image4913.png"/><Relationship Id="rId836" Type="http://schemas.openxmlformats.org/officeDocument/2006/relationships/image" Target="../media/image5225.png"/><Relationship Id="rId268" Type="http://schemas.openxmlformats.org/officeDocument/2006/relationships/image" Target="../media/image4956.png"/><Relationship Id="rId475" Type="http://schemas.openxmlformats.org/officeDocument/2006/relationships/customXml" Target="../ink/ink5674.xml"/><Relationship Id="rId682" Type="http://schemas.openxmlformats.org/officeDocument/2006/relationships/image" Target="../media/image5150.png"/><Relationship Id="rId903" Type="http://schemas.openxmlformats.org/officeDocument/2006/relationships/customXml" Target="../ink/ink5891.xml"/><Relationship Id="rId32" Type="http://schemas.openxmlformats.org/officeDocument/2006/relationships/customXml" Target="../ink/ink5443.xml"/><Relationship Id="rId128" Type="http://schemas.openxmlformats.org/officeDocument/2006/relationships/customXml" Target="../ink/ink5491.xml"/><Relationship Id="rId335" Type="http://schemas.openxmlformats.org/officeDocument/2006/relationships/image" Target="../media/image2744.png"/><Relationship Id="rId542" Type="http://schemas.openxmlformats.org/officeDocument/2006/relationships/customXml" Target="../ink/ink5708.xml"/><Relationship Id="rId987" Type="http://schemas.openxmlformats.org/officeDocument/2006/relationships/customXml" Target="../ink/ink5933.xml"/><Relationship Id="rId181" Type="http://schemas.openxmlformats.org/officeDocument/2006/relationships/customXml" Target="../ink/ink5518.xml"/><Relationship Id="rId402" Type="http://schemas.openxmlformats.org/officeDocument/2006/relationships/image" Target="../media/image5015.png"/><Relationship Id="rId847" Type="http://schemas.openxmlformats.org/officeDocument/2006/relationships/customXml" Target="../ink/ink5862.xml"/><Relationship Id="rId279" Type="http://schemas.openxmlformats.org/officeDocument/2006/relationships/customXml" Target="../ink/ink5568.xml"/><Relationship Id="rId486" Type="http://schemas.openxmlformats.org/officeDocument/2006/relationships/customXml" Target="../ink/ink5680.xml"/><Relationship Id="rId693" Type="http://schemas.openxmlformats.org/officeDocument/2006/relationships/customXml" Target="../ink/ink5784.xml"/><Relationship Id="rId707" Type="http://schemas.openxmlformats.org/officeDocument/2006/relationships/customXml" Target="../ink/ink5791.xml"/><Relationship Id="rId914" Type="http://schemas.openxmlformats.org/officeDocument/2006/relationships/image" Target="../media/image5260.png"/><Relationship Id="rId43" Type="http://schemas.openxmlformats.org/officeDocument/2006/relationships/image" Target="../media/image4852.png"/><Relationship Id="rId139" Type="http://schemas.openxmlformats.org/officeDocument/2006/relationships/image" Target="../media/image4899.png"/><Relationship Id="rId346" Type="http://schemas.openxmlformats.org/officeDocument/2006/relationships/customXml" Target="../ink/ink5603.xml"/><Relationship Id="rId553" Type="http://schemas.openxmlformats.org/officeDocument/2006/relationships/image" Target="../media/image5086.png"/><Relationship Id="rId760" Type="http://schemas.openxmlformats.org/officeDocument/2006/relationships/customXml" Target="../ink/ink5818.xml"/><Relationship Id="rId998" Type="http://schemas.openxmlformats.org/officeDocument/2006/relationships/image" Target="../media/image5303.png"/><Relationship Id="rId192" Type="http://schemas.openxmlformats.org/officeDocument/2006/relationships/image" Target="../media/image4923.png"/><Relationship Id="rId206" Type="http://schemas.openxmlformats.org/officeDocument/2006/relationships/customXml" Target="../ink/ink5531.xml"/><Relationship Id="rId413" Type="http://schemas.openxmlformats.org/officeDocument/2006/relationships/customXml" Target="../ink/ink5640.xml"/><Relationship Id="rId858" Type="http://schemas.openxmlformats.org/officeDocument/2006/relationships/image" Target="../media/image5236.png"/><Relationship Id="rId497" Type="http://schemas.openxmlformats.org/officeDocument/2006/relationships/image" Target="../media/image5058.png"/><Relationship Id="rId620" Type="http://schemas.openxmlformats.org/officeDocument/2006/relationships/customXml" Target="../ink/ink5747.xml"/><Relationship Id="rId718" Type="http://schemas.openxmlformats.org/officeDocument/2006/relationships/image" Target="../media/image5168.png"/><Relationship Id="rId925" Type="http://schemas.openxmlformats.org/officeDocument/2006/relationships/customXml" Target="../ink/ink5902.xml"/><Relationship Id="rId357" Type="http://schemas.openxmlformats.org/officeDocument/2006/relationships/customXml" Target="../ink/ink5610.xml"/><Relationship Id="rId54" Type="http://schemas.openxmlformats.org/officeDocument/2006/relationships/customXml" Target="../ink/ink5454.xml"/><Relationship Id="rId217" Type="http://schemas.openxmlformats.org/officeDocument/2006/relationships/image" Target="../media/image4934.png"/><Relationship Id="rId564" Type="http://schemas.openxmlformats.org/officeDocument/2006/relationships/customXml" Target="../ink/ink5719.xml"/><Relationship Id="rId771" Type="http://schemas.openxmlformats.org/officeDocument/2006/relationships/image" Target="../media/image5193.png"/><Relationship Id="rId869" Type="http://schemas.openxmlformats.org/officeDocument/2006/relationships/customXml" Target="../ink/ink5873.xml"/><Relationship Id="rId424" Type="http://schemas.openxmlformats.org/officeDocument/2006/relationships/customXml" Target="../ink/ink5646.xml"/><Relationship Id="rId631" Type="http://schemas.openxmlformats.org/officeDocument/2006/relationships/customXml" Target="../ink/ink5753.xml"/><Relationship Id="rId729" Type="http://schemas.openxmlformats.org/officeDocument/2006/relationships/customXml" Target="../ink/ink5802.xml"/><Relationship Id="rId270" Type="http://schemas.openxmlformats.org/officeDocument/2006/relationships/image" Target="../media/image4957.png"/><Relationship Id="rId936" Type="http://schemas.openxmlformats.org/officeDocument/2006/relationships/image" Target="../media/image5271.png"/><Relationship Id="rId65" Type="http://schemas.openxmlformats.org/officeDocument/2006/relationships/image" Target="../media/image4863.png"/><Relationship Id="rId130" Type="http://schemas.openxmlformats.org/officeDocument/2006/relationships/customXml" Target="../ink/ink5492.xml"/><Relationship Id="rId368" Type="http://schemas.openxmlformats.org/officeDocument/2006/relationships/image" Target="../media/image4999.png"/><Relationship Id="rId575" Type="http://schemas.openxmlformats.org/officeDocument/2006/relationships/image" Target="../media/image5097.png"/><Relationship Id="rId782" Type="http://schemas.openxmlformats.org/officeDocument/2006/relationships/customXml" Target="../ink/ink5829.xml"/><Relationship Id="rId228" Type="http://schemas.openxmlformats.org/officeDocument/2006/relationships/customXml" Target="../ink/ink5542.xml"/><Relationship Id="rId435" Type="http://schemas.openxmlformats.org/officeDocument/2006/relationships/customXml" Target="../ink/ink5652.xml"/><Relationship Id="rId642" Type="http://schemas.openxmlformats.org/officeDocument/2006/relationships/image" Target="../media/image5130.png"/><Relationship Id="rId281" Type="http://schemas.openxmlformats.org/officeDocument/2006/relationships/customXml" Target="../ink/ink5569.xml"/><Relationship Id="rId502" Type="http://schemas.openxmlformats.org/officeDocument/2006/relationships/customXml" Target="../ink/ink5688.xml"/><Relationship Id="rId947" Type="http://schemas.openxmlformats.org/officeDocument/2006/relationships/customXml" Target="../ink/ink5913.xml"/><Relationship Id="rId76" Type="http://schemas.openxmlformats.org/officeDocument/2006/relationships/customXml" Target="../ink/ink5465.xml"/><Relationship Id="rId141" Type="http://schemas.openxmlformats.org/officeDocument/2006/relationships/image" Target="../media/image4900.png"/><Relationship Id="rId379" Type="http://schemas.openxmlformats.org/officeDocument/2006/relationships/customXml" Target="../ink/ink5622.xml"/><Relationship Id="rId586" Type="http://schemas.openxmlformats.org/officeDocument/2006/relationships/customXml" Target="../ink/ink5730.xml"/><Relationship Id="rId793" Type="http://schemas.openxmlformats.org/officeDocument/2006/relationships/image" Target="../media/image5204.png"/><Relationship Id="rId807" Type="http://schemas.openxmlformats.org/officeDocument/2006/relationships/customXml" Target="../ink/ink5842.xml"/><Relationship Id="rId7" Type="http://schemas.openxmlformats.org/officeDocument/2006/relationships/image" Target="../media/image4834.png"/><Relationship Id="rId239" Type="http://schemas.openxmlformats.org/officeDocument/2006/relationships/image" Target="../media/image4942.png"/><Relationship Id="rId446" Type="http://schemas.openxmlformats.org/officeDocument/2006/relationships/customXml" Target="../ink/ink5658.xml"/><Relationship Id="rId653" Type="http://schemas.openxmlformats.org/officeDocument/2006/relationships/customXml" Target="../ink/ink5764.xml"/><Relationship Id="rId292" Type="http://schemas.openxmlformats.org/officeDocument/2006/relationships/image" Target="../media/image4968.png"/><Relationship Id="rId306" Type="http://schemas.openxmlformats.org/officeDocument/2006/relationships/image" Target="../media/image4974.png"/><Relationship Id="rId860" Type="http://schemas.openxmlformats.org/officeDocument/2006/relationships/image" Target="../media/image5237.png"/><Relationship Id="rId958" Type="http://schemas.openxmlformats.org/officeDocument/2006/relationships/image" Target="../media/image5282.png"/><Relationship Id="rId87" Type="http://schemas.openxmlformats.org/officeDocument/2006/relationships/image" Target="../media/image4873.png"/><Relationship Id="rId513" Type="http://schemas.openxmlformats.org/officeDocument/2006/relationships/image" Target="../media/image5066.png"/><Relationship Id="rId597" Type="http://schemas.openxmlformats.org/officeDocument/2006/relationships/image" Target="../media/image5108.png"/><Relationship Id="rId720" Type="http://schemas.openxmlformats.org/officeDocument/2006/relationships/image" Target="../media/image5169.png"/><Relationship Id="rId818" Type="http://schemas.openxmlformats.org/officeDocument/2006/relationships/image" Target="../media/image5216.png"/><Relationship Id="rId152" Type="http://schemas.openxmlformats.org/officeDocument/2006/relationships/customXml" Target="../ink/ink5503.xml"/><Relationship Id="rId457" Type="http://schemas.openxmlformats.org/officeDocument/2006/relationships/image" Target="../media/image5040.png"/><Relationship Id="rId664" Type="http://schemas.openxmlformats.org/officeDocument/2006/relationships/image" Target="../media/image5141.png"/><Relationship Id="rId871" Type="http://schemas.openxmlformats.org/officeDocument/2006/relationships/customXml" Target="../ink/ink5874.xml"/><Relationship Id="rId969" Type="http://schemas.openxmlformats.org/officeDocument/2006/relationships/customXml" Target="../ink/ink5924.xml"/><Relationship Id="rId14" Type="http://schemas.openxmlformats.org/officeDocument/2006/relationships/customXml" Target="../ink/ink5434.xml"/><Relationship Id="rId317" Type="http://schemas.openxmlformats.org/officeDocument/2006/relationships/customXml" Target="../ink/ink5587.xml"/><Relationship Id="rId524" Type="http://schemas.openxmlformats.org/officeDocument/2006/relationships/customXml" Target="../ink/ink5699.xml"/><Relationship Id="rId731" Type="http://schemas.openxmlformats.org/officeDocument/2006/relationships/customXml" Target="../ink/ink5803.xml"/><Relationship Id="rId98" Type="http://schemas.openxmlformats.org/officeDocument/2006/relationships/customXml" Target="../ink/ink5476.xml"/><Relationship Id="rId163" Type="http://schemas.openxmlformats.org/officeDocument/2006/relationships/image" Target="../media/image4910.png"/><Relationship Id="rId370" Type="http://schemas.openxmlformats.org/officeDocument/2006/relationships/image" Target="../media/image5000.png"/><Relationship Id="rId829" Type="http://schemas.openxmlformats.org/officeDocument/2006/relationships/customXml" Target="../ink/ink5853.xml"/><Relationship Id="rId230" Type="http://schemas.openxmlformats.org/officeDocument/2006/relationships/customXml" Target="../ink/ink5543.xml"/><Relationship Id="rId468" Type="http://schemas.openxmlformats.org/officeDocument/2006/relationships/customXml" Target="../ink/ink5670.xml"/><Relationship Id="rId675" Type="http://schemas.openxmlformats.org/officeDocument/2006/relationships/customXml" Target="../ink/ink5775.xml"/><Relationship Id="rId882" Type="http://schemas.openxmlformats.org/officeDocument/2006/relationships/customXml" Target="../ink/ink5880.xml"/><Relationship Id="rId25" Type="http://schemas.openxmlformats.org/officeDocument/2006/relationships/image" Target="../media/image4843.png"/><Relationship Id="rId328" Type="http://schemas.openxmlformats.org/officeDocument/2006/relationships/customXml" Target="../ink/ink5593.xml"/><Relationship Id="rId535" Type="http://schemas.openxmlformats.org/officeDocument/2006/relationships/image" Target="../media/image5077.png"/><Relationship Id="rId742" Type="http://schemas.openxmlformats.org/officeDocument/2006/relationships/customXml" Target="../ink/ink5809.xml"/><Relationship Id="rId174" Type="http://schemas.openxmlformats.org/officeDocument/2006/relationships/image" Target="../media/image4915.png"/><Relationship Id="rId381" Type="http://schemas.openxmlformats.org/officeDocument/2006/relationships/customXml" Target="../ink/ink5623.xml"/><Relationship Id="rId602" Type="http://schemas.openxmlformats.org/officeDocument/2006/relationships/customXml" Target="../ink/ink5738.xml"/><Relationship Id="rId241" Type="http://schemas.openxmlformats.org/officeDocument/2006/relationships/image" Target="../media/image4943.png"/><Relationship Id="rId479" Type="http://schemas.openxmlformats.org/officeDocument/2006/relationships/customXml" Target="../ink/ink5676.xml"/><Relationship Id="rId686" Type="http://schemas.openxmlformats.org/officeDocument/2006/relationships/image" Target="../media/image5152.png"/><Relationship Id="rId893" Type="http://schemas.openxmlformats.org/officeDocument/2006/relationships/image" Target="../media/image2549.png"/><Relationship Id="rId907" Type="http://schemas.openxmlformats.org/officeDocument/2006/relationships/customXml" Target="../ink/ink5893.xml"/><Relationship Id="rId36" Type="http://schemas.openxmlformats.org/officeDocument/2006/relationships/customXml" Target="../ink/ink5445.xml"/><Relationship Id="rId339" Type="http://schemas.openxmlformats.org/officeDocument/2006/relationships/image" Target="../media/image4989.png"/><Relationship Id="rId546" Type="http://schemas.openxmlformats.org/officeDocument/2006/relationships/customXml" Target="../ink/ink5710.xml"/><Relationship Id="rId753" Type="http://schemas.openxmlformats.org/officeDocument/2006/relationships/image" Target="../media/image5185.png"/><Relationship Id="rId101" Type="http://schemas.openxmlformats.org/officeDocument/2006/relationships/image" Target="../media/image4880.png"/><Relationship Id="rId185" Type="http://schemas.openxmlformats.org/officeDocument/2006/relationships/customXml" Target="../ink/ink5520.xml"/><Relationship Id="rId406" Type="http://schemas.openxmlformats.org/officeDocument/2006/relationships/image" Target="../media/image5017.png"/><Relationship Id="rId960" Type="http://schemas.openxmlformats.org/officeDocument/2006/relationships/image" Target="../media/image5283.png"/><Relationship Id="rId392" Type="http://schemas.openxmlformats.org/officeDocument/2006/relationships/customXml" Target="../ink/ink5629.xml"/><Relationship Id="rId613" Type="http://schemas.openxmlformats.org/officeDocument/2006/relationships/image" Target="../media/image5116.png"/><Relationship Id="rId697" Type="http://schemas.openxmlformats.org/officeDocument/2006/relationships/customXml" Target="../ink/ink5786.xml"/><Relationship Id="rId820" Type="http://schemas.openxmlformats.org/officeDocument/2006/relationships/image" Target="../media/image5217.png"/><Relationship Id="rId918" Type="http://schemas.openxmlformats.org/officeDocument/2006/relationships/image" Target="../media/image5262.png"/><Relationship Id="rId252" Type="http://schemas.openxmlformats.org/officeDocument/2006/relationships/customXml" Target="../ink/ink5554.xml"/><Relationship Id="rId47" Type="http://schemas.openxmlformats.org/officeDocument/2006/relationships/image" Target="../media/image4854.png"/><Relationship Id="rId112" Type="http://schemas.openxmlformats.org/officeDocument/2006/relationships/customXml" Target="../ink/ink5483.xml"/><Relationship Id="rId557" Type="http://schemas.openxmlformats.org/officeDocument/2006/relationships/image" Target="../media/image5088.png"/><Relationship Id="rId764" Type="http://schemas.openxmlformats.org/officeDocument/2006/relationships/customXml" Target="../ink/ink5820.xml"/><Relationship Id="rId971" Type="http://schemas.openxmlformats.org/officeDocument/2006/relationships/customXml" Target="../ink/ink5925.xml"/><Relationship Id="rId196" Type="http://schemas.openxmlformats.org/officeDocument/2006/relationships/image" Target="../media/image2739.png"/><Relationship Id="rId417" Type="http://schemas.openxmlformats.org/officeDocument/2006/relationships/customXml" Target="../ink/ink5642.xml"/><Relationship Id="rId624" Type="http://schemas.openxmlformats.org/officeDocument/2006/relationships/customXml" Target="../ink/ink5749.xml"/><Relationship Id="rId831" Type="http://schemas.openxmlformats.org/officeDocument/2006/relationships/customXml" Target="../ink/ink5854.xml"/><Relationship Id="rId263" Type="http://schemas.openxmlformats.org/officeDocument/2006/relationships/customXml" Target="../ink/ink5560.xml"/><Relationship Id="rId470" Type="http://schemas.openxmlformats.org/officeDocument/2006/relationships/customXml" Target="../ink/ink5671.xml"/><Relationship Id="rId929" Type="http://schemas.openxmlformats.org/officeDocument/2006/relationships/customXml" Target="../ink/ink5904.xml"/><Relationship Id="rId58" Type="http://schemas.openxmlformats.org/officeDocument/2006/relationships/customXml" Target="../ink/ink5456.xml"/><Relationship Id="rId123" Type="http://schemas.openxmlformats.org/officeDocument/2006/relationships/image" Target="../media/image4891.png"/><Relationship Id="rId330" Type="http://schemas.openxmlformats.org/officeDocument/2006/relationships/customXml" Target="../ink/ink5594.xml"/><Relationship Id="rId568" Type="http://schemas.openxmlformats.org/officeDocument/2006/relationships/customXml" Target="../ink/ink5721.xml"/><Relationship Id="rId775" Type="http://schemas.openxmlformats.org/officeDocument/2006/relationships/image" Target="../media/image5195.png"/><Relationship Id="rId982" Type="http://schemas.openxmlformats.org/officeDocument/2006/relationships/image" Target="../media/image5293.png"/><Relationship Id="rId428" Type="http://schemas.openxmlformats.org/officeDocument/2006/relationships/image" Target="../media/image5027.png"/><Relationship Id="rId635" Type="http://schemas.openxmlformats.org/officeDocument/2006/relationships/customXml" Target="../ink/ink5755.xml"/><Relationship Id="rId842" Type="http://schemas.openxmlformats.org/officeDocument/2006/relationships/image" Target="../media/image5228.png"/><Relationship Id="rId274" Type="http://schemas.openxmlformats.org/officeDocument/2006/relationships/image" Target="../media/image4959.png"/><Relationship Id="rId481" Type="http://schemas.openxmlformats.org/officeDocument/2006/relationships/customXml" Target="../ink/ink5677.xml"/><Relationship Id="rId702" Type="http://schemas.openxmlformats.org/officeDocument/2006/relationships/image" Target="../media/image5160.png"/><Relationship Id="rId69" Type="http://schemas.openxmlformats.org/officeDocument/2006/relationships/image" Target="../media/image4865.png"/><Relationship Id="rId134" Type="http://schemas.openxmlformats.org/officeDocument/2006/relationships/customXml" Target="../ink/ink5494.xml"/><Relationship Id="rId579" Type="http://schemas.openxmlformats.org/officeDocument/2006/relationships/image" Target="../media/image5099.png"/><Relationship Id="rId786" Type="http://schemas.openxmlformats.org/officeDocument/2006/relationships/customXml" Target="../ink/ink5831.xml"/><Relationship Id="rId993" Type="http://schemas.openxmlformats.org/officeDocument/2006/relationships/customXml" Target="../ink/ink5936.xml"/><Relationship Id="rId341" Type="http://schemas.openxmlformats.org/officeDocument/2006/relationships/customXml" Target="../ink/ink5600.xml"/><Relationship Id="rId439" Type="http://schemas.openxmlformats.org/officeDocument/2006/relationships/image" Target="../media/image5032.png"/><Relationship Id="rId646" Type="http://schemas.openxmlformats.org/officeDocument/2006/relationships/image" Target="../media/image5132.png"/><Relationship Id="rId201" Type="http://schemas.openxmlformats.org/officeDocument/2006/relationships/image" Target="../media/image4926.png"/><Relationship Id="rId285" Type="http://schemas.openxmlformats.org/officeDocument/2006/relationships/customXml" Target="../ink/ink5571.xml"/><Relationship Id="rId506" Type="http://schemas.openxmlformats.org/officeDocument/2006/relationships/customXml" Target="../ink/ink5690.xml"/><Relationship Id="rId853" Type="http://schemas.openxmlformats.org/officeDocument/2006/relationships/customXml" Target="../ink/ink5865.xml"/><Relationship Id="rId492" Type="http://schemas.openxmlformats.org/officeDocument/2006/relationships/customXml" Target="../ink/ink5683.xml"/><Relationship Id="rId713" Type="http://schemas.openxmlformats.org/officeDocument/2006/relationships/customXml" Target="../ink/ink5794.xml"/><Relationship Id="rId797" Type="http://schemas.openxmlformats.org/officeDocument/2006/relationships/image" Target="../media/image5206.png"/><Relationship Id="rId920" Type="http://schemas.openxmlformats.org/officeDocument/2006/relationships/image" Target="../media/image5263.png"/><Relationship Id="rId145" Type="http://schemas.openxmlformats.org/officeDocument/2006/relationships/image" Target="../media/image4902.png"/><Relationship Id="rId352" Type="http://schemas.openxmlformats.org/officeDocument/2006/relationships/customXml" Target="../ink/ink5607.xml"/><Relationship Id="rId212" Type="http://schemas.openxmlformats.org/officeDocument/2006/relationships/customXml" Target="../ink/ink5534.xml"/><Relationship Id="rId657" Type="http://schemas.openxmlformats.org/officeDocument/2006/relationships/customXml" Target="../ink/ink5766.xml"/><Relationship Id="rId864" Type="http://schemas.openxmlformats.org/officeDocument/2006/relationships/image" Target="../media/image5238.png"/><Relationship Id="rId296" Type="http://schemas.openxmlformats.org/officeDocument/2006/relationships/image" Target="../media/image4970.png"/><Relationship Id="rId517" Type="http://schemas.openxmlformats.org/officeDocument/2006/relationships/image" Target="../media/image5068.png"/><Relationship Id="rId724" Type="http://schemas.openxmlformats.org/officeDocument/2006/relationships/image" Target="../media/image5171.png"/><Relationship Id="rId931" Type="http://schemas.openxmlformats.org/officeDocument/2006/relationships/customXml" Target="../ink/ink5905.xml"/><Relationship Id="rId60" Type="http://schemas.openxmlformats.org/officeDocument/2006/relationships/customXml" Target="../ink/ink5457.xml"/><Relationship Id="rId156" Type="http://schemas.openxmlformats.org/officeDocument/2006/relationships/customXml" Target="../ink/ink5505.xml"/><Relationship Id="rId363" Type="http://schemas.openxmlformats.org/officeDocument/2006/relationships/customXml" Target="../ink/ink5614.xml"/><Relationship Id="rId570" Type="http://schemas.openxmlformats.org/officeDocument/2006/relationships/customXml" Target="../ink/ink5722.xml"/><Relationship Id="rId223" Type="http://schemas.openxmlformats.org/officeDocument/2006/relationships/image" Target="../media/image4936.png"/><Relationship Id="rId430" Type="http://schemas.openxmlformats.org/officeDocument/2006/relationships/image" Target="../media/image5028.png"/><Relationship Id="rId668" Type="http://schemas.openxmlformats.org/officeDocument/2006/relationships/image" Target="../media/image5143.png"/><Relationship Id="rId875" Type="http://schemas.openxmlformats.org/officeDocument/2006/relationships/customXml" Target="../ink/ink5876.xml"/><Relationship Id="rId18" Type="http://schemas.openxmlformats.org/officeDocument/2006/relationships/customXml" Target="../ink/ink5436.xml"/><Relationship Id="rId528" Type="http://schemas.openxmlformats.org/officeDocument/2006/relationships/customXml" Target="../ink/ink5701.xml"/><Relationship Id="rId735" Type="http://schemas.openxmlformats.org/officeDocument/2006/relationships/customXml" Target="../ink/ink5805.xml"/><Relationship Id="rId942" Type="http://schemas.openxmlformats.org/officeDocument/2006/relationships/image" Target="../media/image5274.png"/><Relationship Id="rId167" Type="http://schemas.openxmlformats.org/officeDocument/2006/relationships/customXml" Target="../ink/ink5511.xml"/><Relationship Id="rId374" Type="http://schemas.openxmlformats.org/officeDocument/2006/relationships/image" Target="../media/image5002.png"/><Relationship Id="rId581" Type="http://schemas.openxmlformats.org/officeDocument/2006/relationships/image" Target="../media/image5100.png"/><Relationship Id="rId71" Type="http://schemas.openxmlformats.org/officeDocument/2006/relationships/image" Target="../media/image4866.png"/><Relationship Id="rId234" Type="http://schemas.openxmlformats.org/officeDocument/2006/relationships/customXml" Target="../ink/ink5545.xml"/><Relationship Id="rId679" Type="http://schemas.openxmlformats.org/officeDocument/2006/relationships/customXml" Target="../ink/ink5777.xml"/><Relationship Id="rId802" Type="http://schemas.openxmlformats.org/officeDocument/2006/relationships/image" Target="../media/image5208.png"/><Relationship Id="rId886" Type="http://schemas.openxmlformats.org/officeDocument/2006/relationships/customXml" Target="../ink/ink5882.xml"/><Relationship Id="rId2" Type="http://schemas.openxmlformats.org/officeDocument/2006/relationships/customXml" Target="../ink/ink5428.xml"/><Relationship Id="rId29" Type="http://schemas.openxmlformats.org/officeDocument/2006/relationships/image" Target="../media/image4845.png"/><Relationship Id="rId441" Type="http://schemas.openxmlformats.org/officeDocument/2006/relationships/image" Target="../media/image5033.png"/><Relationship Id="rId539" Type="http://schemas.openxmlformats.org/officeDocument/2006/relationships/image" Target="../media/image5079.png"/><Relationship Id="rId746" Type="http://schemas.openxmlformats.org/officeDocument/2006/relationships/customXml" Target="../ink/ink5811.xml"/><Relationship Id="rId178" Type="http://schemas.openxmlformats.org/officeDocument/2006/relationships/image" Target="../media/image4917.png"/><Relationship Id="rId301" Type="http://schemas.openxmlformats.org/officeDocument/2006/relationships/customXml" Target="../ink/ink5579.xml"/><Relationship Id="rId953" Type="http://schemas.openxmlformats.org/officeDocument/2006/relationships/customXml" Target="../ink/ink5916.xml"/><Relationship Id="rId82" Type="http://schemas.openxmlformats.org/officeDocument/2006/relationships/customXml" Target="../ink/ink5468.xml"/><Relationship Id="rId385" Type="http://schemas.openxmlformats.org/officeDocument/2006/relationships/image" Target="../media/image5007.png"/><Relationship Id="rId592" Type="http://schemas.openxmlformats.org/officeDocument/2006/relationships/customXml" Target="../ink/ink5733.xml"/><Relationship Id="rId606" Type="http://schemas.openxmlformats.org/officeDocument/2006/relationships/customXml" Target="../ink/ink5740.xml"/><Relationship Id="rId813" Type="http://schemas.openxmlformats.org/officeDocument/2006/relationships/customXml" Target="../ink/ink5845.xml"/><Relationship Id="rId245" Type="http://schemas.openxmlformats.org/officeDocument/2006/relationships/image" Target="../media/image4945.png"/><Relationship Id="rId452" Type="http://schemas.openxmlformats.org/officeDocument/2006/relationships/image" Target="../media/image5038.png"/><Relationship Id="rId897" Type="http://schemas.openxmlformats.org/officeDocument/2006/relationships/customXml" Target="../ink/ink5888.xml"/><Relationship Id="rId105" Type="http://schemas.openxmlformats.org/officeDocument/2006/relationships/image" Target="../media/image4882.png"/><Relationship Id="rId312" Type="http://schemas.openxmlformats.org/officeDocument/2006/relationships/image" Target="../media/image4977.png"/><Relationship Id="rId757" Type="http://schemas.openxmlformats.org/officeDocument/2006/relationships/image" Target="../media/image4420.png"/><Relationship Id="rId964" Type="http://schemas.openxmlformats.org/officeDocument/2006/relationships/image" Target="../media/image5285.png"/><Relationship Id="rId93" Type="http://schemas.openxmlformats.org/officeDocument/2006/relationships/image" Target="../media/image4876.png"/><Relationship Id="rId189" Type="http://schemas.openxmlformats.org/officeDocument/2006/relationships/customXml" Target="../ink/ink5522.xml"/><Relationship Id="rId396" Type="http://schemas.openxmlformats.org/officeDocument/2006/relationships/image" Target="../media/image5012.png"/><Relationship Id="rId617" Type="http://schemas.openxmlformats.org/officeDocument/2006/relationships/image" Target="../media/image5118.png"/><Relationship Id="rId824" Type="http://schemas.openxmlformats.org/officeDocument/2006/relationships/image" Target="../media/image5219.png"/><Relationship Id="rId256" Type="http://schemas.openxmlformats.org/officeDocument/2006/relationships/customXml" Target="../ink/ink5556.xml"/><Relationship Id="rId463" Type="http://schemas.openxmlformats.org/officeDocument/2006/relationships/image" Target="../media/image5043.png"/><Relationship Id="rId670" Type="http://schemas.openxmlformats.org/officeDocument/2006/relationships/image" Target="../media/image5144.png"/><Relationship Id="rId116" Type="http://schemas.openxmlformats.org/officeDocument/2006/relationships/customXml" Target="../ink/ink5485.xml"/><Relationship Id="rId323" Type="http://schemas.openxmlformats.org/officeDocument/2006/relationships/image" Target="../media/image4982.png"/><Relationship Id="rId530" Type="http://schemas.openxmlformats.org/officeDocument/2006/relationships/customXml" Target="../ink/ink5702.xml"/><Relationship Id="rId768" Type="http://schemas.openxmlformats.org/officeDocument/2006/relationships/customXml" Target="../ink/ink5822.xml"/><Relationship Id="rId975" Type="http://schemas.openxmlformats.org/officeDocument/2006/relationships/customXml" Target="../ink/ink5927.xml"/><Relationship Id="rId20" Type="http://schemas.openxmlformats.org/officeDocument/2006/relationships/customXml" Target="../ink/ink5437.xml"/><Relationship Id="rId628" Type="http://schemas.openxmlformats.org/officeDocument/2006/relationships/image" Target="../media/image5123.png"/><Relationship Id="rId835" Type="http://schemas.openxmlformats.org/officeDocument/2006/relationships/customXml" Target="../ink/ink5856.xml"/><Relationship Id="rId267" Type="http://schemas.openxmlformats.org/officeDocument/2006/relationships/customXml" Target="../ink/ink5562.xml"/><Relationship Id="rId474" Type="http://schemas.openxmlformats.org/officeDocument/2006/relationships/image" Target="../media/image5048.png"/><Relationship Id="rId127" Type="http://schemas.openxmlformats.org/officeDocument/2006/relationships/image" Target="../media/image4893.png"/><Relationship Id="rId681" Type="http://schemas.openxmlformats.org/officeDocument/2006/relationships/customXml" Target="../ink/ink5778.xml"/><Relationship Id="rId779" Type="http://schemas.openxmlformats.org/officeDocument/2006/relationships/image" Target="../media/image5197.png"/><Relationship Id="rId902" Type="http://schemas.openxmlformats.org/officeDocument/2006/relationships/image" Target="../media/image5255.png"/><Relationship Id="rId986" Type="http://schemas.openxmlformats.org/officeDocument/2006/relationships/image" Target="../media/image5295.png"/><Relationship Id="rId31" Type="http://schemas.openxmlformats.org/officeDocument/2006/relationships/image" Target="../media/image4846.png"/><Relationship Id="rId334" Type="http://schemas.openxmlformats.org/officeDocument/2006/relationships/customXml" Target="../ink/ink5596.xml"/><Relationship Id="rId541" Type="http://schemas.openxmlformats.org/officeDocument/2006/relationships/image" Target="../media/image5080.png"/><Relationship Id="rId639" Type="http://schemas.openxmlformats.org/officeDocument/2006/relationships/customXml" Target="../ink/ink5757.xml"/><Relationship Id="rId180" Type="http://schemas.openxmlformats.org/officeDocument/2006/relationships/image" Target="../media/image4918.png"/><Relationship Id="rId278" Type="http://schemas.openxmlformats.org/officeDocument/2006/relationships/image" Target="../media/image4961.png"/><Relationship Id="rId401" Type="http://schemas.openxmlformats.org/officeDocument/2006/relationships/customXml" Target="../ink/ink5634.xml"/><Relationship Id="rId846" Type="http://schemas.openxmlformats.org/officeDocument/2006/relationships/image" Target="../media/image5230.png"/><Relationship Id="rId485" Type="http://schemas.openxmlformats.org/officeDocument/2006/relationships/image" Target="../media/image5052.png"/><Relationship Id="rId692" Type="http://schemas.openxmlformats.org/officeDocument/2006/relationships/image" Target="../media/image5155.png"/><Relationship Id="rId706" Type="http://schemas.openxmlformats.org/officeDocument/2006/relationships/image" Target="../media/image5162.png"/><Relationship Id="rId913" Type="http://schemas.openxmlformats.org/officeDocument/2006/relationships/customXml" Target="../ink/ink5896.xml"/><Relationship Id="rId42" Type="http://schemas.openxmlformats.org/officeDocument/2006/relationships/customXml" Target="../ink/ink5448.xml"/><Relationship Id="rId138" Type="http://schemas.openxmlformats.org/officeDocument/2006/relationships/customXml" Target="../ink/ink5496.xml"/><Relationship Id="rId345" Type="http://schemas.openxmlformats.org/officeDocument/2006/relationships/image" Target="../media/image4400.png"/><Relationship Id="rId552" Type="http://schemas.openxmlformats.org/officeDocument/2006/relationships/customXml" Target="../ink/ink5713.xml"/><Relationship Id="rId997" Type="http://schemas.openxmlformats.org/officeDocument/2006/relationships/customXml" Target="../ink/ink5938.xml"/><Relationship Id="rId191" Type="http://schemas.openxmlformats.org/officeDocument/2006/relationships/customXml" Target="../ink/ink5523.xml"/><Relationship Id="rId205" Type="http://schemas.openxmlformats.org/officeDocument/2006/relationships/image" Target="../media/image4928.png"/><Relationship Id="rId412" Type="http://schemas.openxmlformats.org/officeDocument/2006/relationships/image" Target="../media/image5020.png"/><Relationship Id="rId857" Type="http://schemas.openxmlformats.org/officeDocument/2006/relationships/customXml" Target="../ink/ink5867.xml"/><Relationship Id="rId289" Type="http://schemas.openxmlformats.org/officeDocument/2006/relationships/customXml" Target="../ink/ink5573.xml"/><Relationship Id="rId496" Type="http://schemas.openxmlformats.org/officeDocument/2006/relationships/customXml" Target="../ink/ink5685.xml"/><Relationship Id="rId717" Type="http://schemas.openxmlformats.org/officeDocument/2006/relationships/customXml" Target="../ink/ink5796.xml"/><Relationship Id="rId924" Type="http://schemas.openxmlformats.org/officeDocument/2006/relationships/image" Target="../media/image5265.png"/><Relationship Id="rId53" Type="http://schemas.openxmlformats.org/officeDocument/2006/relationships/image" Target="../media/image4857.png"/><Relationship Id="rId149" Type="http://schemas.openxmlformats.org/officeDocument/2006/relationships/image" Target="../media/image4904.png"/><Relationship Id="rId356" Type="http://schemas.openxmlformats.org/officeDocument/2006/relationships/image" Target="../media/image4994.png"/><Relationship Id="rId563" Type="http://schemas.openxmlformats.org/officeDocument/2006/relationships/image" Target="../media/image5091.png"/><Relationship Id="rId770" Type="http://schemas.openxmlformats.org/officeDocument/2006/relationships/customXml" Target="../ink/ink5823.xml"/><Relationship Id="rId216" Type="http://schemas.openxmlformats.org/officeDocument/2006/relationships/customXml" Target="../ink/ink5536.xml"/><Relationship Id="rId423" Type="http://schemas.openxmlformats.org/officeDocument/2006/relationships/image" Target="../media/image5025.png"/><Relationship Id="rId868" Type="http://schemas.openxmlformats.org/officeDocument/2006/relationships/image" Target="../media/image5240.png"/><Relationship Id="rId630" Type="http://schemas.openxmlformats.org/officeDocument/2006/relationships/image" Target="../media/image5124.png"/><Relationship Id="rId728" Type="http://schemas.openxmlformats.org/officeDocument/2006/relationships/image" Target="../media/image5173.png"/><Relationship Id="rId935" Type="http://schemas.openxmlformats.org/officeDocument/2006/relationships/customXml" Target="../ink/ink5907.xml"/><Relationship Id="rId64" Type="http://schemas.openxmlformats.org/officeDocument/2006/relationships/customXml" Target="../ink/ink5459.xml"/><Relationship Id="rId367" Type="http://schemas.openxmlformats.org/officeDocument/2006/relationships/customXml" Target="../ink/ink5616.xml"/><Relationship Id="rId574" Type="http://schemas.openxmlformats.org/officeDocument/2006/relationships/customXml" Target="../ink/ink5724.xml"/><Relationship Id="rId227" Type="http://schemas.openxmlformats.org/officeDocument/2006/relationships/image" Target="../media/image4397.png"/><Relationship Id="rId781" Type="http://schemas.openxmlformats.org/officeDocument/2006/relationships/image" Target="../media/image5198.png"/><Relationship Id="rId879" Type="http://schemas.openxmlformats.org/officeDocument/2006/relationships/customXml" Target="../ink/ink5878.xml"/><Relationship Id="rId434" Type="http://schemas.openxmlformats.org/officeDocument/2006/relationships/image" Target="../media/image5030.png"/><Relationship Id="rId641" Type="http://schemas.openxmlformats.org/officeDocument/2006/relationships/customXml" Target="../ink/ink5758.xml"/><Relationship Id="rId739" Type="http://schemas.openxmlformats.org/officeDocument/2006/relationships/customXml" Target="../ink/ink5807.xml"/><Relationship Id="rId280" Type="http://schemas.openxmlformats.org/officeDocument/2006/relationships/image" Target="../media/image4962.png"/><Relationship Id="rId501" Type="http://schemas.openxmlformats.org/officeDocument/2006/relationships/image" Target="../media/image5060.png"/><Relationship Id="rId946" Type="http://schemas.openxmlformats.org/officeDocument/2006/relationships/image" Target="../media/image5276.png"/><Relationship Id="rId75" Type="http://schemas.openxmlformats.org/officeDocument/2006/relationships/image" Target="../media/image4868.png"/><Relationship Id="rId140" Type="http://schemas.openxmlformats.org/officeDocument/2006/relationships/customXml" Target="../ink/ink5497.xml"/><Relationship Id="rId378" Type="http://schemas.openxmlformats.org/officeDocument/2006/relationships/image" Target="../media/image5004.png"/><Relationship Id="rId585" Type="http://schemas.openxmlformats.org/officeDocument/2006/relationships/image" Target="../media/image5102.png"/><Relationship Id="rId792" Type="http://schemas.openxmlformats.org/officeDocument/2006/relationships/customXml" Target="../ink/ink5834.xml"/><Relationship Id="rId806" Type="http://schemas.openxmlformats.org/officeDocument/2006/relationships/image" Target="../media/image5210.png"/><Relationship Id="rId6" Type="http://schemas.openxmlformats.org/officeDocument/2006/relationships/customXml" Target="../ink/ink5430.xml"/><Relationship Id="rId238" Type="http://schemas.openxmlformats.org/officeDocument/2006/relationships/customXml" Target="../ink/ink5547.xml"/><Relationship Id="rId445" Type="http://schemas.openxmlformats.org/officeDocument/2006/relationships/image" Target="../media/image5035.png"/><Relationship Id="rId652" Type="http://schemas.openxmlformats.org/officeDocument/2006/relationships/image" Target="../media/image5135.png"/><Relationship Id="rId291" Type="http://schemas.openxmlformats.org/officeDocument/2006/relationships/customXml" Target="../ink/ink5574.xml"/><Relationship Id="rId305" Type="http://schemas.openxmlformats.org/officeDocument/2006/relationships/customXml" Target="../ink/ink5581.xml"/><Relationship Id="rId512" Type="http://schemas.openxmlformats.org/officeDocument/2006/relationships/customXml" Target="../ink/ink5693.xml"/><Relationship Id="rId957" Type="http://schemas.openxmlformats.org/officeDocument/2006/relationships/customXml" Target="../ink/ink5918.xml"/><Relationship Id="rId86" Type="http://schemas.openxmlformats.org/officeDocument/2006/relationships/customXml" Target="../ink/ink5470.xml"/><Relationship Id="rId151" Type="http://schemas.openxmlformats.org/officeDocument/2006/relationships/image" Target="../media/image4905.png"/><Relationship Id="rId389" Type="http://schemas.openxmlformats.org/officeDocument/2006/relationships/image" Target="../media/image5009.png"/><Relationship Id="rId596" Type="http://schemas.openxmlformats.org/officeDocument/2006/relationships/customXml" Target="../ink/ink5735.xml"/><Relationship Id="rId817" Type="http://schemas.openxmlformats.org/officeDocument/2006/relationships/customXml" Target="../ink/ink5847.xml"/><Relationship Id="rId249" Type="http://schemas.openxmlformats.org/officeDocument/2006/relationships/image" Target="../media/image4947.png"/><Relationship Id="rId456" Type="http://schemas.openxmlformats.org/officeDocument/2006/relationships/customXml" Target="../ink/ink5664.xml"/><Relationship Id="rId663" Type="http://schemas.openxmlformats.org/officeDocument/2006/relationships/customXml" Target="../ink/ink5769.xml"/><Relationship Id="rId870" Type="http://schemas.openxmlformats.org/officeDocument/2006/relationships/image" Target="../media/image5241.png"/><Relationship Id="rId13" Type="http://schemas.openxmlformats.org/officeDocument/2006/relationships/image" Target="../media/image4837.png"/><Relationship Id="rId109" Type="http://schemas.openxmlformats.org/officeDocument/2006/relationships/image" Target="../media/image4884.png"/><Relationship Id="rId316" Type="http://schemas.openxmlformats.org/officeDocument/2006/relationships/image" Target="../media/image4979.png"/><Relationship Id="rId523" Type="http://schemas.openxmlformats.org/officeDocument/2006/relationships/image" Target="../media/image5071.png"/><Relationship Id="rId968" Type="http://schemas.openxmlformats.org/officeDocument/2006/relationships/image" Target="../media/image5287.png"/><Relationship Id="rId97" Type="http://schemas.openxmlformats.org/officeDocument/2006/relationships/image" Target="../media/image4878.png"/><Relationship Id="rId730" Type="http://schemas.openxmlformats.org/officeDocument/2006/relationships/image" Target="../media/image5174.png"/><Relationship Id="rId828" Type="http://schemas.openxmlformats.org/officeDocument/2006/relationships/image" Target="../media/image5221.png"/><Relationship Id="rId162" Type="http://schemas.openxmlformats.org/officeDocument/2006/relationships/customXml" Target="../ink/ink5508.xml"/><Relationship Id="rId467" Type="http://schemas.openxmlformats.org/officeDocument/2006/relationships/image" Target="../media/image5045.png"/><Relationship Id="rId674" Type="http://schemas.openxmlformats.org/officeDocument/2006/relationships/image" Target="../media/image5146.png"/><Relationship Id="rId881" Type="http://schemas.openxmlformats.org/officeDocument/2006/relationships/customXml" Target="../ink/ink5879.xml"/><Relationship Id="rId979" Type="http://schemas.openxmlformats.org/officeDocument/2006/relationships/customXml" Target="../ink/ink5929.xml"/><Relationship Id="rId24" Type="http://schemas.openxmlformats.org/officeDocument/2006/relationships/customXml" Target="../ink/ink5439.xml"/><Relationship Id="rId327" Type="http://schemas.openxmlformats.org/officeDocument/2006/relationships/image" Target="../media/image4984.png"/><Relationship Id="rId534" Type="http://schemas.openxmlformats.org/officeDocument/2006/relationships/customXml" Target="../ink/ink5704.xml"/><Relationship Id="rId741" Type="http://schemas.openxmlformats.org/officeDocument/2006/relationships/image" Target="../media/image5179.png"/><Relationship Id="rId839" Type="http://schemas.openxmlformats.org/officeDocument/2006/relationships/customXml" Target="../ink/ink5858.xml"/><Relationship Id="rId173" Type="http://schemas.openxmlformats.org/officeDocument/2006/relationships/customXml" Target="../ink/ink5514.xml"/><Relationship Id="rId380" Type="http://schemas.openxmlformats.org/officeDocument/2006/relationships/image" Target="../media/image5005.png"/><Relationship Id="rId601" Type="http://schemas.openxmlformats.org/officeDocument/2006/relationships/image" Target="../media/image5110.png"/><Relationship Id="rId240" Type="http://schemas.openxmlformats.org/officeDocument/2006/relationships/customXml" Target="../ink/ink5548.xml"/><Relationship Id="rId478" Type="http://schemas.openxmlformats.org/officeDocument/2006/relationships/image" Target="../media/image5050.png"/><Relationship Id="rId685" Type="http://schemas.openxmlformats.org/officeDocument/2006/relationships/customXml" Target="../ink/ink5780.xml"/><Relationship Id="rId892" Type="http://schemas.openxmlformats.org/officeDocument/2006/relationships/customXml" Target="../ink/ink5885.xml"/><Relationship Id="rId906" Type="http://schemas.openxmlformats.org/officeDocument/2006/relationships/image" Target="../media/image5257.png"/><Relationship Id="rId35" Type="http://schemas.openxmlformats.org/officeDocument/2006/relationships/image" Target="../media/image4848.png"/><Relationship Id="rId100" Type="http://schemas.openxmlformats.org/officeDocument/2006/relationships/customXml" Target="../ink/ink5477.xml"/><Relationship Id="rId338" Type="http://schemas.openxmlformats.org/officeDocument/2006/relationships/customXml" Target="../ink/ink5598.xml"/><Relationship Id="rId545" Type="http://schemas.openxmlformats.org/officeDocument/2006/relationships/image" Target="../media/image5082.png"/><Relationship Id="rId752" Type="http://schemas.openxmlformats.org/officeDocument/2006/relationships/customXml" Target="../ink/ink5814.xml"/><Relationship Id="rId184" Type="http://schemas.openxmlformats.org/officeDocument/2006/relationships/image" Target="../media/image4920.png"/><Relationship Id="rId391" Type="http://schemas.openxmlformats.org/officeDocument/2006/relationships/image" Target="../media/image5010.png"/><Relationship Id="rId405" Type="http://schemas.openxmlformats.org/officeDocument/2006/relationships/customXml" Target="../ink/ink5636.xml"/><Relationship Id="rId612" Type="http://schemas.openxmlformats.org/officeDocument/2006/relationships/customXml" Target="../ink/ink5743.xml"/><Relationship Id="rId251" Type="http://schemas.openxmlformats.org/officeDocument/2006/relationships/image" Target="../media/image4948.png"/><Relationship Id="rId489" Type="http://schemas.openxmlformats.org/officeDocument/2006/relationships/image" Target="../media/image5054.png"/><Relationship Id="rId696" Type="http://schemas.openxmlformats.org/officeDocument/2006/relationships/image" Target="../media/image5157.png"/><Relationship Id="rId917" Type="http://schemas.openxmlformats.org/officeDocument/2006/relationships/customXml" Target="../ink/ink5898.xml"/><Relationship Id="rId46" Type="http://schemas.openxmlformats.org/officeDocument/2006/relationships/customXml" Target="../ink/ink5450.xml"/><Relationship Id="rId349" Type="http://schemas.openxmlformats.org/officeDocument/2006/relationships/customXml" Target="../ink/ink5605.xml"/><Relationship Id="rId556" Type="http://schemas.openxmlformats.org/officeDocument/2006/relationships/customXml" Target="../ink/ink5715.xml"/><Relationship Id="rId763" Type="http://schemas.openxmlformats.org/officeDocument/2006/relationships/image" Target="../media/image5189.png"/><Relationship Id="rId111" Type="http://schemas.openxmlformats.org/officeDocument/2006/relationships/image" Target="../media/image4885.png"/><Relationship Id="rId195" Type="http://schemas.openxmlformats.org/officeDocument/2006/relationships/customXml" Target="../ink/ink5525.xml"/><Relationship Id="rId209" Type="http://schemas.openxmlformats.org/officeDocument/2006/relationships/image" Target="../media/image4930.png"/><Relationship Id="rId416" Type="http://schemas.openxmlformats.org/officeDocument/2006/relationships/image" Target="../media/image5022.png"/><Relationship Id="rId970" Type="http://schemas.openxmlformats.org/officeDocument/2006/relationships/image" Target="../media/image5288.png"/><Relationship Id="rId623" Type="http://schemas.openxmlformats.org/officeDocument/2006/relationships/image" Target="../media/image5121.png"/><Relationship Id="rId830" Type="http://schemas.openxmlformats.org/officeDocument/2006/relationships/image" Target="../media/image5222.png"/><Relationship Id="rId928" Type="http://schemas.openxmlformats.org/officeDocument/2006/relationships/image" Target="../media/image5267.png"/><Relationship Id="rId57" Type="http://schemas.openxmlformats.org/officeDocument/2006/relationships/image" Target="../media/image4859.png"/><Relationship Id="rId262" Type="http://schemas.openxmlformats.org/officeDocument/2006/relationships/image" Target="../media/image4953.png"/><Relationship Id="rId567" Type="http://schemas.openxmlformats.org/officeDocument/2006/relationships/image" Target="../media/image5093.png"/><Relationship Id="rId122" Type="http://schemas.openxmlformats.org/officeDocument/2006/relationships/customXml" Target="../ink/ink5488.xml"/><Relationship Id="rId774" Type="http://schemas.openxmlformats.org/officeDocument/2006/relationships/customXml" Target="../ink/ink5825.xml"/><Relationship Id="rId981" Type="http://schemas.openxmlformats.org/officeDocument/2006/relationships/customXml" Target="../ink/ink5930.xml"/><Relationship Id="rId427" Type="http://schemas.openxmlformats.org/officeDocument/2006/relationships/customXml" Target="../ink/ink5648.xml"/><Relationship Id="rId634" Type="http://schemas.openxmlformats.org/officeDocument/2006/relationships/image" Target="../media/image5126.png"/><Relationship Id="rId841" Type="http://schemas.openxmlformats.org/officeDocument/2006/relationships/customXml" Target="../ink/ink5859.xml"/><Relationship Id="rId273" Type="http://schemas.openxmlformats.org/officeDocument/2006/relationships/customXml" Target="../ink/ink5565.xml"/><Relationship Id="rId480" Type="http://schemas.openxmlformats.org/officeDocument/2006/relationships/image" Target="../media/image4354.png"/><Relationship Id="rId701" Type="http://schemas.openxmlformats.org/officeDocument/2006/relationships/customXml" Target="../ink/ink5788.xml"/><Relationship Id="rId939" Type="http://schemas.openxmlformats.org/officeDocument/2006/relationships/customXml" Target="../ink/ink5909.xml"/><Relationship Id="rId68" Type="http://schemas.openxmlformats.org/officeDocument/2006/relationships/customXml" Target="../ink/ink5461.xml"/><Relationship Id="rId133" Type="http://schemas.openxmlformats.org/officeDocument/2006/relationships/image" Target="../media/image4896.png"/><Relationship Id="rId340" Type="http://schemas.openxmlformats.org/officeDocument/2006/relationships/customXml" Target="../ink/ink5599.xml"/><Relationship Id="rId578" Type="http://schemas.openxmlformats.org/officeDocument/2006/relationships/customXml" Target="../ink/ink5726.xml"/><Relationship Id="rId785" Type="http://schemas.openxmlformats.org/officeDocument/2006/relationships/image" Target="../media/image5200.png"/><Relationship Id="rId992" Type="http://schemas.openxmlformats.org/officeDocument/2006/relationships/image" Target="../media/image5300.png"/><Relationship Id="rId200" Type="http://schemas.openxmlformats.org/officeDocument/2006/relationships/customXml" Target="../ink/ink5528.xml"/><Relationship Id="rId438" Type="http://schemas.openxmlformats.org/officeDocument/2006/relationships/customXml" Target="../ink/ink5654.xml"/><Relationship Id="rId645" Type="http://schemas.openxmlformats.org/officeDocument/2006/relationships/customXml" Target="../ink/ink5760.xml"/><Relationship Id="rId852" Type="http://schemas.openxmlformats.org/officeDocument/2006/relationships/image" Target="../media/image5233.png"/><Relationship Id="rId284" Type="http://schemas.openxmlformats.org/officeDocument/2006/relationships/image" Target="../media/image4964.png"/><Relationship Id="rId491" Type="http://schemas.openxmlformats.org/officeDocument/2006/relationships/image" Target="../media/image5055.png"/><Relationship Id="rId505" Type="http://schemas.openxmlformats.org/officeDocument/2006/relationships/image" Target="../media/image5062.png"/><Relationship Id="rId712" Type="http://schemas.openxmlformats.org/officeDocument/2006/relationships/image" Target="../media/image5165.png"/><Relationship Id="rId79" Type="http://schemas.openxmlformats.org/officeDocument/2006/relationships/image" Target="../media/image4869.png"/><Relationship Id="rId144" Type="http://schemas.openxmlformats.org/officeDocument/2006/relationships/customXml" Target="../ink/ink5499.xml"/><Relationship Id="rId589" Type="http://schemas.openxmlformats.org/officeDocument/2006/relationships/image" Target="../media/image5104.png"/><Relationship Id="rId796" Type="http://schemas.openxmlformats.org/officeDocument/2006/relationships/customXml" Target="../ink/ink5836.xml"/><Relationship Id="rId351" Type="http://schemas.openxmlformats.org/officeDocument/2006/relationships/image" Target="../media/image4992.png"/><Relationship Id="rId449" Type="http://schemas.openxmlformats.org/officeDocument/2006/relationships/image" Target="../media/image5037.png"/><Relationship Id="rId656" Type="http://schemas.openxmlformats.org/officeDocument/2006/relationships/image" Target="../media/image5137.png"/><Relationship Id="rId863" Type="http://schemas.openxmlformats.org/officeDocument/2006/relationships/customXml" Target="../ink/ink5870.xml"/><Relationship Id="rId211" Type="http://schemas.openxmlformats.org/officeDocument/2006/relationships/image" Target="../media/image4931.png"/><Relationship Id="rId295" Type="http://schemas.openxmlformats.org/officeDocument/2006/relationships/customXml" Target="../ink/ink5576.xml"/><Relationship Id="rId309" Type="http://schemas.openxmlformats.org/officeDocument/2006/relationships/customXml" Target="../ink/ink5583.xml"/><Relationship Id="rId516" Type="http://schemas.openxmlformats.org/officeDocument/2006/relationships/customXml" Target="../ink/ink5695.xml"/><Relationship Id="rId723" Type="http://schemas.openxmlformats.org/officeDocument/2006/relationships/customXml" Target="../ink/ink5799.xml"/><Relationship Id="rId930" Type="http://schemas.openxmlformats.org/officeDocument/2006/relationships/image" Target="../media/image5268.png"/><Relationship Id="rId155" Type="http://schemas.openxmlformats.org/officeDocument/2006/relationships/image" Target="../media/image4907.png"/><Relationship Id="rId362" Type="http://schemas.openxmlformats.org/officeDocument/2006/relationships/image" Target="../media/image4996.png"/><Relationship Id="rId222" Type="http://schemas.openxmlformats.org/officeDocument/2006/relationships/customXml" Target="../ink/ink5539.xml"/><Relationship Id="rId667" Type="http://schemas.openxmlformats.org/officeDocument/2006/relationships/customXml" Target="../ink/ink5771.xml"/><Relationship Id="rId874" Type="http://schemas.openxmlformats.org/officeDocument/2006/relationships/image" Target="../media/image5243.png"/><Relationship Id="rId17" Type="http://schemas.openxmlformats.org/officeDocument/2006/relationships/image" Target="../media/image4839.png"/><Relationship Id="rId527" Type="http://schemas.openxmlformats.org/officeDocument/2006/relationships/image" Target="../media/image5073.png"/><Relationship Id="rId734" Type="http://schemas.openxmlformats.org/officeDocument/2006/relationships/image" Target="../media/image5176.png"/><Relationship Id="rId941" Type="http://schemas.openxmlformats.org/officeDocument/2006/relationships/customXml" Target="../ink/ink5910.xml"/><Relationship Id="rId70" Type="http://schemas.openxmlformats.org/officeDocument/2006/relationships/customXml" Target="../ink/ink5462.xml"/><Relationship Id="rId166" Type="http://schemas.openxmlformats.org/officeDocument/2006/relationships/image" Target="../media/image4911.png"/><Relationship Id="rId373" Type="http://schemas.openxmlformats.org/officeDocument/2006/relationships/customXml" Target="../ink/ink5619.xml"/><Relationship Id="rId580" Type="http://schemas.openxmlformats.org/officeDocument/2006/relationships/customXml" Target="../ink/ink5727.xml"/><Relationship Id="rId801" Type="http://schemas.openxmlformats.org/officeDocument/2006/relationships/customXml" Target="../ink/ink583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939.png"/><Relationship Id="rId440" Type="http://schemas.openxmlformats.org/officeDocument/2006/relationships/customXml" Target="../ink/ink5655.xml"/><Relationship Id="rId678" Type="http://schemas.openxmlformats.org/officeDocument/2006/relationships/image" Target="../media/image5148.png"/><Relationship Id="rId885" Type="http://schemas.openxmlformats.org/officeDocument/2006/relationships/image" Target="../media/image5248.png"/><Relationship Id="rId28" Type="http://schemas.openxmlformats.org/officeDocument/2006/relationships/customXml" Target="../ink/ink5441.xml"/><Relationship Id="rId300" Type="http://schemas.openxmlformats.org/officeDocument/2006/relationships/image" Target="../media/image4972.png"/><Relationship Id="rId538" Type="http://schemas.openxmlformats.org/officeDocument/2006/relationships/customXml" Target="../ink/ink5706.xml"/><Relationship Id="rId745" Type="http://schemas.openxmlformats.org/officeDocument/2006/relationships/image" Target="../media/image5181.png"/><Relationship Id="rId952" Type="http://schemas.openxmlformats.org/officeDocument/2006/relationships/image" Target="../media/image5279.png"/><Relationship Id="rId81" Type="http://schemas.openxmlformats.org/officeDocument/2006/relationships/image" Target="../media/image4870.png"/><Relationship Id="rId177" Type="http://schemas.openxmlformats.org/officeDocument/2006/relationships/customXml" Target="../ink/ink5516.xml"/><Relationship Id="rId384" Type="http://schemas.openxmlformats.org/officeDocument/2006/relationships/customXml" Target="../ink/ink5625.xml"/><Relationship Id="rId591" Type="http://schemas.openxmlformats.org/officeDocument/2006/relationships/image" Target="../media/image5105.png"/><Relationship Id="rId605" Type="http://schemas.openxmlformats.org/officeDocument/2006/relationships/image" Target="../media/image5112.png"/><Relationship Id="rId812" Type="http://schemas.openxmlformats.org/officeDocument/2006/relationships/image" Target="../media/image5213.png"/><Relationship Id="rId244" Type="http://schemas.openxmlformats.org/officeDocument/2006/relationships/customXml" Target="../ink/ink5550.xml"/><Relationship Id="rId689" Type="http://schemas.openxmlformats.org/officeDocument/2006/relationships/customXml" Target="../ink/ink5782.xml"/><Relationship Id="rId896" Type="http://schemas.openxmlformats.org/officeDocument/2006/relationships/customXml" Target="../ink/ink5887.xml"/><Relationship Id="rId39" Type="http://schemas.openxmlformats.org/officeDocument/2006/relationships/image" Target="../media/image4850.png"/><Relationship Id="rId451" Type="http://schemas.openxmlformats.org/officeDocument/2006/relationships/customXml" Target="../ink/ink5661.xml"/><Relationship Id="rId549" Type="http://schemas.openxmlformats.org/officeDocument/2006/relationships/image" Target="../media/image5084.png"/><Relationship Id="rId756" Type="http://schemas.openxmlformats.org/officeDocument/2006/relationships/customXml" Target="../ink/ink5816.xml"/><Relationship Id="rId104" Type="http://schemas.openxmlformats.org/officeDocument/2006/relationships/customXml" Target="../ink/ink5479.xml"/><Relationship Id="rId188" Type="http://schemas.openxmlformats.org/officeDocument/2006/relationships/image" Target="../media/image4922.png"/><Relationship Id="rId311" Type="http://schemas.openxmlformats.org/officeDocument/2006/relationships/customXml" Target="../ink/ink5584.xml"/><Relationship Id="rId395" Type="http://schemas.openxmlformats.org/officeDocument/2006/relationships/customXml" Target="../ink/ink5631.xml"/><Relationship Id="rId409" Type="http://schemas.openxmlformats.org/officeDocument/2006/relationships/customXml" Target="../ink/ink5638.xml"/><Relationship Id="rId963" Type="http://schemas.openxmlformats.org/officeDocument/2006/relationships/customXml" Target="../ink/ink5921.xml"/><Relationship Id="rId92" Type="http://schemas.openxmlformats.org/officeDocument/2006/relationships/customXml" Target="../ink/ink5473.xml"/><Relationship Id="rId616" Type="http://schemas.openxmlformats.org/officeDocument/2006/relationships/customXml" Target="../ink/ink5745.xml"/><Relationship Id="rId823" Type="http://schemas.openxmlformats.org/officeDocument/2006/relationships/customXml" Target="../ink/ink5850.xml"/><Relationship Id="rId255" Type="http://schemas.openxmlformats.org/officeDocument/2006/relationships/image" Target="../media/image4950.png"/><Relationship Id="rId462" Type="http://schemas.openxmlformats.org/officeDocument/2006/relationships/customXml" Target="../ink/ink5667.xml"/><Relationship Id="rId115" Type="http://schemas.openxmlformats.org/officeDocument/2006/relationships/image" Target="../media/image4887.png"/><Relationship Id="rId322" Type="http://schemas.openxmlformats.org/officeDocument/2006/relationships/customXml" Target="../ink/ink5590.xml"/><Relationship Id="rId767" Type="http://schemas.openxmlformats.org/officeDocument/2006/relationships/image" Target="../media/image5191.png"/><Relationship Id="rId974" Type="http://schemas.openxmlformats.org/officeDocument/2006/relationships/image" Target="../media/image5289.png"/><Relationship Id="rId199" Type="http://schemas.openxmlformats.org/officeDocument/2006/relationships/image" Target="../media/image4925.png"/><Relationship Id="rId627" Type="http://schemas.openxmlformats.org/officeDocument/2006/relationships/customXml" Target="../ink/ink5751.xml"/><Relationship Id="rId834" Type="http://schemas.openxmlformats.org/officeDocument/2006/relationships/image" Target="../media/image5224.png"/><Relationship Id="rId266" Type="http://schemas.openxmlformats.org/officeDocument/2006/relationships/image" Target="../media/image4955.png"/><Relationship Id="rId473" Type="http://schemas.openxmlformats.org/officeDocument/2006/relationships/customXml" Target="../ink/ink5673.xml"/><Relationship Id="rId680" Type="http://schemas.openxmlformats.org/officeDocument/2006/relationships/image" Target="../media/image5149.png"/><Relationship Id="rId901" Type="http://schemas.openxmlformats.org/officeDocument/2006/relationships/customXml" Target="../ink/ink5890.xml"/><Relationship Id="rId30" Type="http://schemas.openxmlformats.org/officeDocument/2006/relationships/customXml" Target="../ink/ink5442.xml"/><Relationship Id="rId126" Type="http://schemas.openxmlformats.org/officeDocument/2006/relationships/customXml" Target="../ink/ink5490.xml"/><Relationship Id="rId333" Type="http://schemas.openxmlformats.org/officeDocument/2006/relationships/image" Target="../media/image4987.png"/><Relationship Id="rId540" Type="http://schemas.openxmlformats.org/officeDocument/2006/relationships/customXml" Target="../ink/ink5707.xml"/><Relationship Id="rId778" Type="http://schemas.openxmlformats.org/officeDocument/2006/relationships/customXml" Target="../ink/ink5827.xml"/><Relationship Id="rId985" Type="http://schemas.openxmlformats.org/officeDocument/2006/relationships/customXml" Target="../ink/ink5932.xml"/><Relationship Id="rId638" Type="http://schemas.openxmlformats.org/officeDocument/2006/relationships/image" Target="../media/image5128.png"/><Relationship Id="rId845" Type="http://schemas.openxmlformats.org/officeDocument/2006/relationships/customXml" Target="../ink/ink5861.xml"/><Relationship Id="rId277" Type="http://schemas.openxmlformats.org/officeDocument/2006/relationships/customXml" Target="../ink/ink5567.xml"/><Relationship Id="rId400" Type="http://schemas.openxmlformats.org/officeDocument/2006/relationships/image" Target="../media/image5014.png"/><Relationship Id="rId484" Type="http://schemas.openxmlformats.org/officeDocument/2006/relationships/customXml" Target="../ink/ink5679.xml"/><Relationship Id="rId705" Type="http://schemas.openxmlformats.org/officeDocument/2006/relationships/customXml" Target="../ink/ink5790.xml"/><Relationship Id="rId137" Type="http://schemas.openxmlformats.org/officeDocument/2006/relationships/image" Target="../media/image4898.png"/><Relationship Id="rId302" Type="http://schemas.openxmlformats.org/officeDocument/2006/relationships/image" Target="../media/image2784.png"/><Relationship Id="rId344" Type="http://schemas.openxmlformats.org/officeDocument/2006/relationships/customXml" Target="../ink/ink5602.xml"/><Relationship Id="rId691" Type="http://schemas.openxmlformats.org/officeDocument/2006/relationships/customXml" Target="../ink/ink5783.xml"/><Relationship Id="rId747" Type="http://schemas.openxmlformats.org/officeDocument/2006/relationships/image" Target="../media/image5182.png"/><Relationship Id="rId789" Type="http://schemas.openxmlformats.org/officeDocument/2006/relationships/image" Target="../media/image5202.png"/><Relationship Id="rId912" Type="http://schemas.openxmlformats.org/officeDocument/2006/relationships/image" Target="../media/image4678.png"/><Relationship Id="rId954" Type="http://schemas.openxmlformats.org/officeDocument/2006/relationships/image" Target="../media/image5280.png"/><Relationship Id="rId996" Type="http://schemas.openxmlformats.org/officeDocument/2006/relationships/image" Target="../media/image5302.png"/><Relationship Id="rId41" Type="http://schemas.openxmlformats.org/officeDocument/2006/relationships/image" Target="../media/image4851.png"/><Relationship Id="rId83" Type="http://schemas.openxmlformats.org/officeDocument/2006/relationships/image" Target="../media/image4871.png"/><Relationship Id="rId179" Type="http://schemas.openxmlformats.org/officeDocument/2006/relationships/customXml" Target="../ink/ink5517.xml"/><Relationship Id="rId386" Type="http://schemas.openxmlformats.org/officeDocument/2006/relationships/customXml" Target="../ink/ink5626.xml"/><Relationship Id="rId551" Type="http://schemas.openxmlformats.org/officeDocument/2006/relationships/image" Target="../media/image5085.png"/><Relationship Id="rId593" Type="http://schemas.openxmlformats.org/officeDocument/2006/relationships/image" Target="../media/image5106.png"/><Relationship Id="rId607" Type="http://schemas.openxmlformats.org/officeDocument/2006/relationships/image" Target="../media/image5113.png"/><Relationship Id="rId649" Type="http://schemas.openxmlformats.org/officeDocument/2006/relationships/customXml" Target="../ink/ink5762.xml"/><Relationship Id="rId814" Type="http://schemas.openxmlformats.org/officeDocument/2006/relationships/image" Target="../media/image5214.png"/><Relationship Id="rId856" Type="http://schemas.openxmlformats.org/officeDocument/2006/relationships/image" Target="../media/image5235.png"/><Relationship Id="rId190" Type="http://schemas.openxmlformats.org/officeDocument/2006/relationships/image" Target="../media/image2558.png"/><Relationship Id="rId204" Type="http://schemas.openxmlformats.org/officeDocument/2006/relationships/customXml" Target="../ink/ink5530.xml"/><Relationship Id="rId246" Type="http://schemas.openxmlformats.org/officeDocument/2006/relationships/customXml" Target="../ink/ink5551.xml"/><Relationship Id="rId288" Type="http://schemas.openxmlformats.org/officeDocument/2006/relationships/image" Target="../media/image4966.png"/><Relationship Id="rId411" Type="http://schemas.openxmlformats.org/officeDocument/2006/relationships/customXml" Target="../ink/ink5639.xml"/><Relationship Id="rId453" Type="http://schemas.openxmlformats.org/officeDocument/2006/relationships/customXml" Target="../ink/ink5662.xml"/><Relationship Id="rId509" Type="http://schemas.openxmlformats.org/officeDocument/2006/relationships/image" Target="../media/image5064.png"/><Relationship Id="rId660" Type="http://schemas.openxmlformats.org/officeDocument/2006/relationships/image" Target="../media/image5139.png"/><Relationship Id="rId898" Type="http://schemas.openxmlformats.org/officeDocument/2006/relationships/image" Target="../media/image5253.png"/><Relationship Id="rId106" Type="http://schemas.openxmlformats.org/officeDocument/2006/relationships/customXml" Target="../ink/ink5480.xml"/><Relationship Id="rId313" Type="http://schemas.openxmlformats.org/officeDocument/2006/relationships/customXml" Target="../ink/ink5585.xml"/><Relationship Id="rId495" Type="http://schemas.openxmlformats.org/officeDocument/2006/relationships/image" Target="../media/image5057.png"/><Relationship Id="rId716" Type="http://schemas.openxmlformats.org/officeDocument/2006/relationships/image" Target="../media/image5167.png"/><Relationship Id="rId758" Type="http://schemas.openxmlformats.org/officeDocument/2006/relationships/customXml" Target="../ink/ink5817.xml"/><Relationship Id="rId923" Type="http://schemas.openxmlformats.org/officeDocument/2006/relationships/customXml" Target="../ink/ink5901.xml"/><Relationship Id="rId965" Type="http://schemas.openxmlformats.org/officeDocument/2006/relationships/customXml" Target="../ink/ink5922.xml"/><Relationship Id="rId10" Type="http://schemas.openxmlformats.org/officeDocument/2006/relationships/customXml" Target="../ink/ink5432.xml"/><Relationship Id="rId52" Type="http://schemas.openxmlformats.org/officeDocument/2006/relationships/customXml" Target="../ink/ink5453.xml"/><Relationship Id="rId94" Type="http://schemas.openxmlformats.org/officeDocument/2006/relationships/customXml" Target="../ink/ink5474.xml"/><Relationship Id="rId148" Type="http://schemas.openxmlformats.org/officeDocument/2006/relationships/customXml" Target="../ink/ink5501.xml"/><Relationship Id="rId355" Type="http://schemas.openxmlformats.org/officeDocument/2006/relationships/customXml" Target="../ink/ink5609.xml"/><Relationship Id="rId397" Type="http://schemas.openxmlformats.org/officeDocument/2006/relationships/customXml" Target="../ink/ink5632.xml"/><Relationship Id="rId520" Type="http://schemas.openxmlformats.org/officeDocument/2006/relationships/customXml" Target="../ink/ink5697.xml"/><Relationship Id="rId562" Type="http://schemas.openxmlformats.org/officeDocument/2006/relationships/customXml" Target="../ink/ink5718.xml"/><Relationship Id="rId618" Type="http://schemas.openxmlformats.org/officeDocument/2006/relationships/customXml" Target="../ink/ink5746.xml"/><Relationship Id="rId825" Type="http://schemas.openxmlformats.org/officeDocument/2006/relationships/customXml" Target="../ink/ink5851.xml"/><Relationship Id="rId215" Type="http://schemas.openxmlformats.org/officeDocument/2006/relationships/image" Target="../media/image4933.png"/><Relationship Id="rId257" Type="http://schemas.openxmlformats.org/officeDocument/2006/relationships/customXml" Target="../ink/ink5557.xml"/><Relationship Id="rId422" Type="http://schemas.openxmlformats.org/officeDocument/2006/relationships/customXml" Target="../ink/ink5645.xml"/><Relationship Id="rId464" Type="http://schemas.openxmlformats.org/officeDocument/2006/relationships/customXml" Target="../ink/ink5668.xml"/><Relationship Id="rId867" Type="http://schemas.openxmlformats.org/officeDocument/2006/relationships/customXml" Target="../ink/ink5872.xml"/><Relationship Id="rId299" Type="http://schemas.openxmlformats.org/officeDocument/2006/relationships/customXml" Target="../ink/ink5578.xml"/><Relationship Id="rId727" Type="http://schemas.openxmlformats.org/officeDocument/2006/relationships/customXml" Target="../ink/ink5801.xml"/><Relationship Id="rId934" Type="http://schemas.openxmlformats.org/officeDocument/2006/relationships/image" Target="../media/image5270.png"/><Relationship Id="rId63" Type="http://schemas.openxmlformats.org/officeDocument/2006/relationships/image" Target="../media/image4862.png"/><Relationship Id="rId159" Type="http://schemas.openxmlformats.org/officeDocument/2006/relationships/image" Target="../media/image4909.png"/><Relationship Id="rId366" Type="http://schemas.openxmlformats.org/officeDocument/2006/relationships/image" Target="../media/image4998.png"/><Relationship Id="rId573" Type="http://schemas.openxmlformats.org/officeDocument/2006/relationships/image" Target="../media/image5096.png"/><Relationship Id="rId780" Type="http://schemas.openxmlformats.org/officeDocument/2006/relationships/customXml" Target="../ink/ink5828.xml"/><Relationship Id="rId226" Type="http://schemas.openxmlformats.org/officeDocument/2006/relationships/customXml" Target="../ink/ink5541.xml"/><Relationship Id="rId433" Type="http://schemas.openxmlformats.org/officeDocument/2006/relationships/customXml" Target="../ink/ink5651.xml"/><Relationship Id="rId878" Type="http://schemas.openxmlformats.org/officeDocument/2006/relationships/image" Target="../media/image5245.png"/><Relationship Id="rId640" Type="http://schemas.openxmlformats.org/officeDocument/2006/relationships/image" Target="../media/image5129.png"/><Relationship Id="rId738" Type="http://schemas.openxmlformats.org/officeDocument/2006/relationships/image" Target="../media/image5178.png"/><Relationship Id="rId945" Type="http://schemas.openxmlformats.org/officeDocument/2006/relationships/customXml" Target="../ink/ink5912.xml"/><Relationship Id="rId74" Type="http://schemas.openxmlformats.org/officeDocument/2006/relationships/customXml" Target="../ink/ink5464.xml"/><Relationship Id="rId377" Type="http://schemas.openxmlformats.org/officeDocument/2006/relationships/customXml" Target="../ink/ink5621.xml"/><Relationship Id="rId500" Type="http://schemas.openxmlformats.org/officeDocument/2006/relationships/customXml" Target="../ink/ink5687.xml"/><Relationship Id="rId584" Type="http://schemas.openxmlformats.org/officeDocument/2006/relationships/customXml" Target="../ink/ink5729.xml"/><Relationship Id="rId805" Type="http://schemas.openxmlformats.org/officeDocument/2006/relationships/customXml" Target="../ink/ink5841.xml"/><Relationship Id="rId5" Type="http://schemas.openxmlformats.org/officeDocument/2006/relationships/image" Target="../media/image5299.png"/><Relationship Id="rId237" Type="http://schemas.openxmlformats.org/officeDocument/2006/relationships/image" Target="../media/image4941.png"/><Relationship Id="rId791" Type="http://schemas.openxmlformats.org/officeDocument/2006/relationships/image" Target="../media/image5203.png"/><Relationship Id="rId889" Type="http://schemas.openxmlformats.org/officeDocument/2006/relationships/image" Target="../media/image5250.png"/><Relationship Id="rId444" Type="http://schemas.openxmlformats.org/officeDocument/2006/relationships/customXml" Target="../ink/ink5657.xml"/><Relationship Id="rId651" Type="http://schemas.openxmlformats.org/officeDocument/2006/relationships/customXml" Target="../ink/ink5763.xml"/><Relationship Id="rId749" Type="http://schemas.openxmlformats.org/officeDocument/2006/relationships/image" Target="../media/image5183.png"/><Relationship Id="rId290" Type="http://schemas.openxmlformats.org/officeDocument/2006/relationships/image" Target="../media/image4967.png"/><Relationship Id="rId304" Type="http://schemas.openxmlformats.org/officeDocument/2006/relationships/image" Target="../media/image4973.png"/><Relationship Id="rId388" Type="http://schemas.openxmlformats.org/officeDocument/2006/relationships/customXml" Target="../ink/ink5627.xml"/><Relationship Id="rId511" Type="http://schemas.openxmlformats.org/officeDocument/2006/relationships/image" Target="../media/image5065.png"/><Relationship Id="rId609" Type="http://schemas.openxmlformats.org/officeDocument/2006/relationships/image" Target="../media/image5114.png"/><Relationship Id="rId956" Type="http://schemas.openxmlformats.org/officeDocument/2006/relationships/image" Target="../media/image5281.png"/><Relationship Id="rId85" Type="http://schemas.openxmlformats.org/officeDocument/2006/relationships/image" Target="../media/image4872.png"/><Relationship Id="rId150" Type="http://schemas.openxmlformats.org/officeDocument/2006/relationships/customXml" Target="../ink/ink5502.xml"/><Relationship Id="rId595" Type="http://schemas.openxmlformats.org/officeDocument/2006/relationships/image" Target="../media/image5107.png"/><Relationship Id="rId816" Type="http://schemas.openxmlformats.org/officeDocument/2006/relationships/image" Target="../media/image5215.png"/><Relationship Id="rId248" Type="http://schemas.openxmlformats.org/officeDocument/2006/relationships/customXml" Target="../ink/ink5552.xml"/><Relationship Id="rId455" Type="http://schemas.openxmlformats.org/officeDocument/2006/relationships/image" Target="../media/image5039.png"/><Relationship Id="rId662" Type="http://schemas.openxmlformats.org/officeDocument/2006/relationships/image" Target="../media/image5140.png"/><Relationship Id="rId12" Type="http://schemas.openxmlformats.org/officeDocument/2006/relationships/customXml" Target="../ink/ink5433.xml"/><Relationship Id="rId108" Type="http://schemas.openxmlformats.org/officeDocument/2006/relationships/customXml" Target="../ink/ink5481.xml"/><Relationship Id="rId315" Type="http://schemas.openxmlformats.org/officeDocument/2006/relationships/customXml" Target="../ink/ink5586.xml"/><Relationship Id="rId522" Type="http://schemas.openxmlformats.org/officeDocument/2006/relationships/customXml" Target="../ink/ink5698.xml"/><Relationship Id="rId967" Type="http://schemas.openxmlformats.org/officeDocument/2006/relationships/customXml" Target="../ink/ink5923.xml"/><Relationship Id="rId96" Type="http://schemas.openxmlformats.org/officeDocument/2006/relationships/customXml" Target="../ink/ink5475.xml"/><Relationship Id="rId161" Type="http://schemas.openxmlformats.org/officeDocument/2006/relationships/image" Target="../media/image2548.png"/><Relationship Id="rId399" Type="http://schemas.openxmlformats.org/officeDocument/2006/relationships/customXml" Target="../ink/ink5633.xml"/><Relationship Id="rId827" Type="http://schemas.openxmlformats.org/officeDocument/2006/relationships/customXml" Target="../ink/ink5852.xml"/><Relationship Id="rId259" Type="http://schemas.openxmlformats.org/officeDocument/2006/relationships/customXml" Target="../ink/ink5558.xml"/><Relationship Id="rId466" Type="http://schemas.openxmlformats.org/officeDocument/2006/relationships/customXml" Target="../ink/ink5669.xml"/><Relationship Id="rId673" Type="http://schemas.openxmlformats.org/officeDocument/2006/relationships/customXml" Target="../ink/ink5774.xml"/><Relationship Id="rId880" Type="http://schemas.openxmlformats.org/officeDocument/2006/relationships/image" Target="../media/image5246.png"/><Relationship Id="rId23" Type="http://schemas.openxmlformats.org/officeDocument/2006/relationships/image" Target="../media/image4842.png"/><Relationship Id="rId119" Type="http://schemas.openxmlformats.org/officeDocument/2006/relationships/image" Target="../media/image4889.png"/><Relationship Id="rId326" Type="http://schemas.openxmlformats.org/officeDocument/2006/relationships/customXml" Target="../ink/ink5592.xml"/><Relationship Id="rId533" Type="http://schemas.openxmlformats.org/officeDocument/2006/relationships/image" Target="../media/image5076.png"/><Relationship Id="rId978" Type="http://schemas.openxmlformats.org/officeDocument/2006/relationships/image" Target="../media/image5291.png"/><Relationship Id="rId740" Type="http://schemas.openxmlformats.org/officeDocument/2006/relationships/customXml" Target="../ink/ink5808.xml"/><Relationship Id="rId838" Type="http://schemas.openxmlformats.org/officeDocument/2006/relationships/image" Target="../media/image5226.png"/><Relationship Id="rId172" Type="http://schemas.openxmlformats.org/officeDocument/2006/relationships/image" Target="../media/image4914.png"/><Relationship Id="rId477" Type="http://schemas.openxmlformats.org/officeDocument/2006/relationships/customXml" Target="../ink/ink5675.xml"/><Relationship Id="rId600" Type="http://schemas.openxmlformats.org/officeDocument/2006/relationships/customXml" Target="../ink/ink5737.xml"/><Relationship Id="rId684" Type="http://schemas.openxmlformats.org/officeDocument/2006/relationships/image" Target="../media/image5151.png"/><Relationship Id="rId337" Type="http://schemas.openxmlformats.org/officeDocument/2006/relationships/image" Target="../media/image4988.png"/><Relationship Id="rId891" Type="http://schemas.openxmlformats.org/officeDocument/2006/relationships/image" Target="../media/image5251.png"/><Relationship Id="rId905" Type="http://schemas.openxmlformats.org/officeDocument/2006/relationships/customXml" Target="../ink/ink5892.xml"/><Relationship Id="rId989" Type="http://schemas.openxmlformats.org/officeDocument/2006/relationships/customXml" Target="../ink/ink5934.xml"/><Relationship Id="rId34" Type="http://schemas.openxmlformats.org/officeDocument/2006/relationships/customXml" Target="../ink/ink5444.xml"/><Relationship Id="rId544" Type="http://schemas.openxmlformats.org/officeDocument/2006/relationships/customXml" Target="../ink/ink5709.xml"/><Relationship Id="rId751" Type="http://schemas.openxmlformats.org/officeDocument/2006/relationships/image" Target="../media/image5184.png"/><Relationship Id="rId849" Type="http://schemas.openxmlformats.org/officeDocument/2006/relationships/customXml" Target="../ink/ink5863.xml"/><Relationship Id="rId183" Type="http://schemas.openxmlformats.org/officeDocument/2006/relationships/customXml" Target="../ink/ink5519.xml"/><Relationship Id="rId390" Type="http://schemas.openxmlformats.org/officeDocument/2006/relationships/customXml" Target="../ink/ink5628.xml"/><Relationship Id="rId404" Type="http://schemas.openxmlformats.org/officeDocument/2006/relationships/image" Target="../media/image5016.png"/><Relationship Id="rId611" Type="http://schemas.openxmlformats.org/officeDocument/2006/relationships/image" Target="../media/image5115.png"/><Relationship Id="rId250" Type="http://schemas.openxmlformats.org/officeDocument/2006/relationships/customXml" Target="../ink/ink5553.xml"/><Relationship Id="rId488" Type="http://schemas.openxmlformats.org/officeDocument/2006/relationships/customXml" Target="../ink/ink5681.xml"/><Relationship Id="rId695" Type="http://schemas.openxmlformats.org/officeDocument/2006/relationships/customXml" Target="../ink/ink5785.xml"/><Relationship Id="rId709" Type="http://schemas.openxmlformats.org/officeDocument/2006/relationships/customXml" Target="../ink/ink5792.xml"/><Relationship Id="rId916" Type="http://schemas.openxmlformats.org/officeDocument/2006/relationships/image" Target="../media/image5261.png"/><Relationship Id="rId45" Type="http://schemas.openxmlformats.org/officeDocument/2006/relationships/image" Target="../media/image4853.png"/><Relationship Id="rId110" Type="http://schemas.openxmlformats.org/officeDocument/2006/relationships/customXml" Target="../ink/ink5482.xml"/><Relationship Id="rId348" Type="http://schemas.openxmlformats.org/officeDocument/2006/relationships/image" Target="../media/image4991.png"/><Relationship Id="rId555" Type="http://schemas.openxmlformats.org/officeDocument/2006/relationships/image" Target="../media/image5087.png"/><Relationship Id="rId762" Type="http://schemas.openxmlformats.org/officeDocument/2006/relationships/customXml" Target="../ink/ink5819.xml"/><Relationship Id="rId194" Type="http://schemas.openxmlformats.org/officeDocument/2006/relationships/image" Target="../media/image4924.png"/><Relationship Id="rId208" Type="http://schemas.openxmlformats.org/officeDocument/2006/relationships/customXml" Target="../ink/ink5532.xml"/><Relationship Id="rId415" Type="http://schemas.openxmlformats.org/officeDocument/2006/relationships/customXml" Target="../ink/ink5641.xml"/><Relationship Id="rId622" Type="http://schemas.openxmlformats.org/officeDocument/2006/relationships/customXml" Target="../ink/ink5748.xml"/><Relationship Id="rId261" Type="http://schemas.openxmlformats.org/officeDocument/2006/relationships/customXml" Target="../ink/ink5559.xml"/><Relationship Id="rId499" Type="http://schemas.openxmlformats.org/officeDocument/2006/relationships/image" Target="../media/image5059.png"/><Relationship Id="rId927" Type="http://schemas.openxmlformats.org/officeDocument/2006/relationships/customXml" Target="../ink/ink5903.xml"/><Relationship Id="rId56" Type="http://schemas.openxmlformats.org/officeDocument/2006/relationships/customXml" Target="../ink/ink5455.xml"/><Relationship Id="rId359" Type="http://schemas.openxmlformats.org/officeDocument/2006/relationships/image" Target="../media/image4995.png"/><Relationship Id="rId566" Type="http://schemas.openxmlformats.org/officeDocument/2006/relationships/customXml" Target="../ink/ink5720.xml"/><Relationship Id="rId773" Type="http://schemas.openxmlformats.org/officeDocument/2006/relationships/image" Target="../media/image5194.png"/><Relationship Id="rId121" Type="http://schemas.openxmlformats.org/officeDocument/2006/relationships/image" Target="../media/image4890.png"/><Relationship Id="rId219" Type="http://schemas.openxmlformats.org/officeDocument/2006/relationships/image" Target="../media/image3493.png"/><Relationship Id="rId426" Type="http://schemas.openxmlformats.org/officeDocument/2006/relationships/customXml" Target="../ink/ink5647.xml"/><Relationship Id="rId633" Type="http://schemas.openxmlformats.org/officeDocument/2006/relationships/customXml" Target="../ink/ink5754.xml"/><Relationship Id="rId980" Type="http://schemas.openxmlformats.org/officeDocument/2006/relationships/image" Target="../media/image5292.png"/><Relationship Id="rId840" Type="http://schemas.openxmlformats.org/officeDocument/2006/relationships/image" Target="../media/image5227.png"/><Relationship Id="rId938" Type="http://schemas.openxmlformats.org/officeDocument/2006/relationships/image" Target="../media/image5272.png"/><Relationship Id="rId67" Type="http://schemas.openxmlformats.org/officeDocument/2006/relationships/image" Target="../media/image4864.png"/><Relationship Id="rId272" Type="http://schemas.openxmlformats.org/officeDocument/2006/relationships/image" Target="../media/image4958.png"/><Relationship Id="rId577" Type="http://schemas.openxmlformats.org/officeDocument/2006/relationships/image" Target="../media/image5098.png"/><Relationship Id="rId700" Type="http://schemas.openxmlformats.org/officeDocument/2006/relationships/image" Target="../media/image5159.png"/><Relationship Id="rId132" Type="http://schemas.openxmlformats.org/officeDocument/2006/relationships/customXml" Target="../ink/ink5493.xml"/><Relationship Id="rId784" Type="http://schemas.openxmlformats.org/officeDocument/2006/relationships/customXml" Target="../ink/ink5830.xml"/><Relationship Id="rId991" Type="http://schemas.openxmlformats.org/officeDocument/2006/relationships/customXml" Target="../ink/ink5935.xml"/><Relationship Id="rId437" Type="http://schemas.openxmlformats.org/officeDocument/2006/relationships/image" Target="../media/image5031.png"/><Relationship Id="rId644" Type="http://schemas.openxmlformats.org/officeDocument/2006/relationships/image" Target="../media/image5131.png"/><Relationship Id="rId851" Type="http://schemas.openxmlformats.org/officeDocument/2006/relationships/customXml" Target="../ink/ink5864.xml"/><Relationship Id="rId283" Type="http://schemas.openxmlformats.org/officeDocument/2006/relationships/customXml" Target="../ink/ink5570.xml"/><Relationship Id="rId490" Type="http://schemas.openxmlformats.org/officeDocument/2006/relationships/customXml" Target="../ink/ink5682.xml"/><Relationship Id="rId504" Type="http://schemas.openxmlformats.org/officeDocument/2006/relationships/customXml" Target="../ink/ink5689.xml"/><Relationship Id="rId711" Type="http://schemas.openxmlformats.org/officeDocument/2006/relationships/customXml" Target="../ink/ink5793.xml"/><Relationship Id="rId949" Type="http://schemas.openxmlformats.org/officeDocument/2006/relationships/customXml" Target="../ink/ink5914.xml"/><Relationship Id="rId78" Type="http://schemas.openxmlformats.org/officeDocument/2006/relationships/customXml" Target="../ink/ink5466.xml"/><Relationship Id="rId143" Type="http://schemas.openxmlformats.org/officeDocument/2006/relationships/image" Target="../media/image4901.png"/><Relationship Id="rId350" Type="http://schemas.openxmlformats.org/officeDocument/2006/relationships/customXml" Target="../ink/ink5606.xml"/><Relationship Id="rId588" Type="http://schemas.openxmlformats.org/officeDocument/2006/relationships/customXml" Target="../ink/ink5731.xml"/><Relationship Id="rId795" Type="http://schemas.openxmlformats.org/officeDocument/2006/relationships/image" Target="../media/image5205.png"/><Relationship Id="rId809" Type="http://schemas.openxmlformats.org/officeDocument/2006/relationships/customXml" Target="../ink/ink5843.xml"/><Relationship Id="rId9" Type="http://schemas.openxmlformats.org/officeDocument/2006/relationships/image" Target="../media/image4835.png"/><Relationship Id="rId210" Type="http://schemas.openxmlformats.org/officeDocument/2006/relationships/customXml" Target="../ink/ink5533.xml"/><Relationship Id="rId448" Type="http://schemas.openxmlformats.org/officeDocument/2006/relationships/customXml" Target="../ink/ink5659.xml"/><Relationship Id="rId655" Type="http://schemas.openxmlformats.org/officeDocument/2006/relationships/customXml" Target="../ink/ink5765.xml"/><Relationship Id="rId862" Type="http://schemas.openxmlformats.org/officeDocument/2006/relationships/image" Target="../media/image2615.png"/><Relationship Id="rId294" Type="http://schemas.openxmlformats.org/officeDocument/2006/relationships/image" Target="../media/image4969.png"/><Relationship Id="rId308" Type="http://schemas.openxmlformats.org/officeDocument/2006/relationships/image" Target="../media/image4975.png"/><Relationship Id="rId515" Type="http://schemas.openxmlformats.org/officeDocument/2006/relationships/image" Target="../media/image5067.png"/><Relationship Id="rId722" Type="http://schemas.openxmlformats.org/officeDocument/2006/relationships/image" Target="../media/image5170.png"/><Relationship Id="rId89" Type="http://schemas.openxmlformats.org/officeDocument/2006/relationships/image" Target="../media/image4874.png"/><Relationship Id="rId154" Type="http://schemas.openxmlformats.org/officeDocument/2006/relationships/customXml" Target="../ink/ink5504.xml"/><Relationship Id="rId361" Type="http://schemas.openxmlformats.org/officeDocument/2006/relationships/customXml" Target="../ink/ink5613.xml"/><Relationship Id="rId599" Type="http://schemas.openxmlformats.org/officeDocument/2006/relationships/image" Target="../media/image5109.png"/><Relationship Id="rId459" Type="http://schemas.openxmlformats.org/officeDocument/2006/relationships/image" Target="../media/image5041.png"/><Relationship Id="rId666" Type="http://schemas.openxmlformats.org/officeDocument/2006/relationships/image" Target="../media/image5142.png"/><Relationship Id="rId873" Type="http://schemas.openxmlformats.org/officeDocument/2006/relationships/customXml" Target="../ink/ink5875.xml"/><Relationship Id="rId16" Type="http://schemas.openxmlformats.org/officeDocument/2006/relationships/customXml" Target="../ink/ink5435.xml"/><Relationship Id="rId221" Type="http://schemas.openxmlformats.org/officeDocument/2006/relationships/image" Target="../media/image4935.png"/><Relationship Id="rId319" Type="http://schemas.openxmlformats.org/officeDocument/2006/relationships/customXml" Target="../ink/ink5588.xml"/><Relationship Id="rId526" Type="http://schemas.openxmlformats.org/officeDocument/2006/relationships/customXml" Target="../ink/ink5700.xml"/><Relationship Id="rId733" Type="http://schemas.openxmlformats.org/officeDocument/2006/relationships/customXml" Target="../ink/ink5804.xml"/><Relationship Id="rId940" Type="http://schemas.openxmlformats.org/officeDocument/2006/relationships/image" Target="../media/image5273.png"/><Relationship Id="rId165" Type="http://schemas.openxmlformats.org/officeDocument/2006/relationships/customXml" Target="../ink/ink5510.xml"/><Relationship Id="rId372" Type="http://schemas.openxmlformats.org/officeDocument/2006/relationships/image" Target="../media/image5001.png"/><Relationship Id="rId677" Type="http://schemas.openxmlformats.org/officeDocument/2006/relationships/customXml" Target="../ink/ink5776.xml"/><Relationship Id="rId800" Type="http://schemas.openxmlformats.org/officeDocument/2006/relationships/customXml" Target="../ink/ink5838.xml"/><Relationship Id="rId232" Type="http://schemas.openxmlformats.org/officeDocument/2006/relationships/customXml" Target="../ink/ink5544.xml"/><Relationship Id="rId884" Type="http://schemas.openxmlformats.org/officeDocument/2006/relationships/customXml" Target="../ink/ink5881.xml"/><Relationship Id="rId27" Type="http://schemas.openxmlformats.org/officeDocument/2006/relationships/image" Target="../media/image4844.png"/><Relationship Id="rId537" Type="http://schemas.openxmlformats.org/officeDocument/2006/relationships/image" Target="../media/image5078.png"/><Relationship Id="rId744" Type="http://schemas.openxmlformats.org/officeDocument/2006/relationships/customXml" Target="../ink/ink5810.xml"/><Relationship Id="rId951" Type="http://schemas.openxmlformats.org/officeDocument/2006/relationships/customXml" Target="../ink/ink5915.xml"/><Relationship Id="rId80" Type="http://schemas.openxmlformats.org/officeDocument/2006/relationships/customXml" Target="../ink/ink5467.xml"/><Relationship Id="rId176" Type="http://schemas.openxmlformats.org/officeDocument/2006/relationships/image" Target="../media/image4916.png"/><Relationship Id="rId383" Type="http://schemas.openxmlformats.org/officeDocument/2006/relationships/image" Target="../media/image5006.png"/><Relationship Id="rId590" Type="http://schemas.openxmlformats.org/officeDocument/2006/relationships/customXml" Target="../ink/ink5732.xml"/><Relationship Id="rId604" Type="http://schemas.openxmlformats.org/officeDocument/2006/relationships/customXml" Target="../ink/ink5739.xml"/><Relationship Id="rId811" Type="http://schemas.openxmlformats.org/officeDocument/2006/relationships/customXml" Target="../ink/ink5844.xml"/><Relationship Id="rId243" Type="http://schemas.openxmlformats.org/officeDocument/2006/relationships/image" Target="../media/image4944.png"/><Relationship Id="rId450" Type="http://schemas.openxmlformats.org/officeDocument/2006/relationships/customXml" Target="../ink/ink5660.xml"/><Relationship Id="rId688" Type="http://schemas.openxmlformats.org/officeDocument/2006/relationships/image" Target="../media/image5153.png"/><Relationship Id="rId895" Type="http://schemas.openxmlformats.org/officeDocument/2006/relationships/image" Target="../media/image5252.png"/><Relationship Id="rId909" Type="http://schemas.openxmlformats.org/officeDocument/2006/relationships/customXml" Target="../ink/ink5894.xml"/><Relationship Id="rId38" Type="http://schemas.openxmlformats.org/officeDocument/2006/relationships/customXml" Target="../ink/ink5446.xml"/><Relationship Id="rId103" Type="http://schemas.openxmlformats.org/officeDocument/2006/relationships/image" Target="../media/image4881.png"/><Relationship Id="rId310" Type="http://schemas.openxmlformats.org/officeDocument/2006/relationships/image" Target="../media/image4976.png"/><Relationship Id="rId548" Type="http://schemas.openxmlformats.org/officeDocument/2006/relationships/customXml" Target="../ink/ink5711.xml"/><Relationship Id="rId755" Type="http://schemas.openxmlformats.org/officeDocument/2006/relationships/image" Target="../media/image5186.png"/><Relationship Id="rId962" Type="http://schemas.openxmlformats.org/officeDocument/2006/relationships/image" Target="../media/image5284.png"/><Relationship Id="rId91" Type="http://schemas.openxmlformats.org/officeDocument/2006/relationships/image" Target="../media/image4875.png"/><Relationship Id="rId187" Type="http://schemas.openxmlformats.org/officeDocument/2006/relationships/customXml" Target="../ink/ink5521.xml"/><Relationship Id="rId394" Type="http://schemas.openxmlformats.org/officeDocument/2006/relationships/image" Target="../media/image5011.png"/><Relationship Id="rId408" Type="http://schemas.openxmlformats.org/officeDocument/2006/relationships/image" Target="../media/image5018.png"/><Relationship Id="rId615" Type="http://schemas.openxmlformats.org/officeDocument/2006/relationships/image" Target="../media/image5117.png"/><Relationship Id="rId822" Type="http://schemas.openxmlformats.org/officeDocument/2006/relationships/image" Target="../media/image5218.png"/><Relationship Id="rId254" Type="http://schemas.openxmlformats.org/officeDocument/2006/relationships/customXml" Target="../ink/ink5555.xml"/><Relationship Id="rId699" Type="http://schemas.openxmlformats.org/officeDocument/2006/relationships/customXml" Target="../ink/ink5787.xml"/><Relationship Id="rId49" Type="http://schemas.openxmlformats.org/officeDocument/2006/relationships/image" Target="../media/image4855.png"/><Relationship Id="rId114" Type="http://schemas.openxmlformats.org/officeDocument/2006/relationships/customXml" Target="../ink/ink5484.xml"/><Relationship Id="rId461" Type="http://schemas.openxmlformats.org/officeDocument/2006/relationships/image" Target="../media/image5042.png"/><Relationship Id="rId559" Type="http://schemas.openxmlformats.org/officeDocument/2006/relationships/image" Target="../media/image5089.png"/><Relationship Id="rId766" Type="http://schemas.openxmlformats.org/officeDocument/2006/relationships/customXml" Target="../ink/ink5821.xml"/><Relationship Id="rId198" Type="http://schemas.openxmlformats.org/officeDocument/2006/relationships/customXml" Target="../ink/ink5527.xml"/><Relationship Id="rId321" Type="http://schemas.openxmlformats.org/officeDocument/2006/relationships/image" Target="../media/image4981.png"/><Relationship Id="rId419" Type="http://schemas.openxmlformats.org/officeDocument/2006/relationships/customXml" Target="../ink/ink5643.xml"/><Relationship Id="rId626" Type="http://schemas.openxmlformats.org/officeDocument/2006/relationships/image" Target="../media/image5122.png"/><Relationship Id="rId973" Type="http://schemas.openxmlformats.org/officeDocument/2006/relationships/customXml" Target="../ink/ink5926.xml"/><Relationship Id="rId833" Type="http://schemas.openxmlformats.org/officeDocument/2006/relationships/customXml" Target="../ink/ink5855.xml"/><Relationship Id="rId265" Type="http://schemas.openxmlformats.org/officeDocument/2006/relationships/customXml" Target="../ink/ink5561.xml"/><Relationship Id="rId472" Type="http://schemas.openxmlformats.org/officeDocument/2006/relationships/customXml" Target="../ink/ink5672.xml"/><Relationship Id="rId900" Type="http://schemas.openxmlformats.org/officeDocument/2006/relationships/image" Target="../media/image5254.png"/><Relationship Id="rId125" Type="http://schemas.openxmlformats.org/officeDocument/2006/relationships/image" Target="../media/image4892.png"/><Relationship Id="rId332" Type="http://schemas.openxmlformats.org/officeDocument/2006/relationships/customXml" Target="../ink/ink5595.xml"/><Relationship Id="rId777" Type="http://schemas.openxmlformats.org/officeDocument/2006/relationships/image" Target="../media/image5196.png"/><Relationship Id="rId984" Type="http://schemas.openxmlformats.org/officeDocument/2006/relationships/image" Target="../media/image5294.png"/><Relationship Id="rId637" Type="http://schemas.openxmlformats.org/officeDocument/2006/relationships/customXml" Target="../ink/ink5756.xml"/><Relationship Id="rId844" Type="http://schemas.openxmlformats.org/officeDocument/2006/relationships/image" Target="../media/image5229.png"/><Relationship Id="rId276" Type="http://schemas.openxmlformats.org/officeDocument/2006/relationships/image" Target="../media/image4960.png"/><Relationship Id="rId483" Type="http://schemas.openxmlformats.org/officeDocument/2006/relationships/image" Target="../media/image5051.png"/><Relationship Id="rId690" Type="http://schemas.openxmlformats.org/officeDocument/2006/relationships/image" Target="../media/image5154.png"/><Relationship Id="rId704" Type="http://schemas.openxmlformats.org/officeDocument/2006/relationships/image" Target="../media/image5161.png"/><Relationship Id="rId911" Type="http://schemas.openxmlformats.org/officeDocument/2006/relationships/customXml" Target="../ink/ink5895.xml"/><Relationship Id="rId40" Type="http://schemas.openxmlformats.org/officeDocument/2006/relationships/customXml" Target="../ink/ink5447.xml"/><Relationship Id="rId136" Type="http://schemas.openxmlformats.org/officeDocument/2006/relationships/customXml" Target="../ink/ink5495.xml"/><Relationship Id="rId343" Type="http://schemas.openxmlformats.org/officeDocument/2006/relationships/customXml" Target="../ink/ink5601.xml"/><Relationship Id="rId550" Type="http://schemas.openxmlformats.org/officeDocument/2006/relationships/customXml" Target="../ink/ink5712.xml"/><Relationship Id="rId788" Type="http://schemas.openxmlformats.org/officeDocument/2006/relationships/customXml" Target="../ink/ink5832.xml"/><Relationship Id="rId995" Type="http://schemas.openxmlformats.org/officeDocument/2006/relationships/customXml" Target="../ink/ink5937.xml"/><Relationship Id="rId203" Type="http://schemas.openxmlformats.org/officeDocument/2006/relationships/image" Target="../media/image4927.png"/><Relationship Id="rId648" Type="http://schemas.openxmlformats.org/officeDocument/2006/relationships/image" Target="../media/image5133.png"/><Relationship Id="rId855" Type="http://schemas.openxmlformats.org/officeDocument/2006/relationships/customXml" Target="../ink/ink5866.xml"/><Relationship Id="rId287" Type="http://schemas.openxmlformats.org/officeDocument/2006/relationships/customXml" Target="../ink/ink5572.xml"/><Relationship Id="rId410" Type="http://schemas.openxmlformats.org/officeDocument/2006/relationships/image" Target="../media/image5019.png"/><Relationship Id="rId494" Type="http://schemas.openxmlformats.org/officeDocument/2006/relationships/customXml" Target="../ink/ink5684.xml"/><Relationship Id="rId508" Type="http://schemas.openxmlformats.org/officeDocument/2006/relationships/customXml" Target="../ink/ink5691.xml"/><Relationship Id="rId715" Type="http://schemas.openxmlformats.org/officeDocument/2006/relationships/customXml" Target="../ink/ink5795.xml"/><Relationship Id="rId922" Type="http://schemas.openxmlformats.org/officeDocument/2006/relationships/image" Target="../media/image5264.png"/><Relationship Id="rId147" Type="http://schemas.openxmlformats.org/officeDocument/2006/relationships/image" Target="../media/image4903.png"/><Relationship Id="rId354" Type="http://schemas.openxmlformats.org/officeDocument/2006/relationships/image" Target="../media/image4993.png"/><Relationship Id="rId799" Type="http://schemas.openxmlformats.org/officeDocument/2006/relationships/image" Target="../media/image5207.png"/><Relationship Id="rId51" Type="http://schemas.openxmlformats.org/officeDocument/2006/relationships/image" Target="../media/image4856.png"/><Relationship Id="rId561" Type="http://schemas.openxmlformats.org/officeDocument/2006/relationships/image" Target="../media/image5090.png"/><Relationship Id="rId659" Type="http://schemas.openxmlformats.org/officeDocument/2006/relationships/customXml" Target="../ink/ink5767.xml"/><Relationship Id="rId866" Type="http://schemas.openxmlformats.org/officeDocument/2006/relationships/image" Target="../media/image5239.png"/><Relationship Id="rId214" Type="http://schemas.openxmlformats.org/officeDocument/2006/relationships/customXml" Target="../ink/ink5535.xml"/><Relationship Id="rId298" Type="http://schemas.openxmlformats.org/officeDocument/2006/relationships/image" Target="../media/image4971.png"/><Relationship Id="rId421" Type="http://schemas.openxmlformats.org/officeDocument/2006/relationships/image" Target="../media/image5024.png"/><Relationship Id="rId519" Type="http://schemas.openxmlformats.org/officeDocument/2006/relationships/image" Target="../media/image5069.png"/><Relationship Id="rId158" Type="http://schemas.openxmlformats.org/officeDocument/2006/relationships/customXml" Target="../ink/ink5506.xml"/><Relationship Id="rId726" Type="http://schemas.openxmlformats.org/officeDocument/2006/relationships/image" Target="../media/image5172.png"/><Relationship Id="rId933" Type="http://schemas.openxmlformats.org/officeDocument/2006/relationships/customXml" Target="../ink/ink5906.xml"/><Relationship Id="rId62" Type="http://schemas.openxmlformats.org/officeDocument/2006/relationships/customXml" Target="../ink/ink5458.xml"/><Relationship Id="rId365" Type="http://schemas.openxmlformats.org/officeDocument/2006/relationships/customXml" Target="../ink/ink5615.xml"/><Relationship Id="rId572" Type="http://schemas.openxmlformats.org/officeDocument/2006/relationships/customXml" Target="../ink/ink5723.xml"/><Relationship Id="rId225" Type="http://schemas.openxmlformats.org/officeDocument/2006/relationships/image" Target="../media/image2745.png"/><Relationship Id="rId432" Type="http://schemas.openxmlformats.org/officeDocument/2006/relationships/image" Target="../media/image5029.png"/><Relationship Id="rId877" Type="http://schemas.openxmlformats.org/officeDocument/2006/relationships/customXml" Target="../ink/ink5877.xml"/><Relationship Id="rId737" Type="http://schemas.openxmlformats.org/officeDocument/2006/relationships/customXml" Target="../ink/ink5806.xml"/><Relationship Id="rId944" Type="http://schemas.openxmlformats.org/officeDocument/2006/relationships/image" Target="../media/image5275.png"/><Relationship Id="rId73" Type="http://schemas.openxmlformats.org/officeDocument/2006/relationships/image" Target="../media/image4867.png"/><Relationship Id="rId169" Type="http://schemas.openxmlformats.org/officeDocument/2006/relationships/customXml" Target="../ink/ink5512.xml"/><Relationship Id="rId376" Type="http://schemas.openxmlformats.org/officeDocument/2006/relationships/image" Target="../media/image5003.png"/><Relationship Id="rId583" Type="http://schemas.openxmlformats.org/officeDocument/2006/relationships/image" Target="../media/image5101.png"/><Relationship Id="rId790" Type="http://schemas.openxmlformats.org/officeDocument/2006/relationships/customXml" Target="../ink/ink5833.xml"/><Relationship Id="rId804" Type="http://schemas.openxmlformats.org/officeDocument/2006/relationships/image" Target="../media/image5209.png"/><Relationship Id="rId4" Type="http://schemas.openxmlformats.org/officeDocument/2006/relationships/customXml" Target="../ink/ink5429.xml"/><Relationship Id="rId236" Type="http://schemas.openxmlformats.org/officeDocument/2006/relationships/customXml" Target="../ink/ink5546.xml"/><Relationship Id="rId443" Type="http://schemas.openxmlformats.org/officeDocument/2006/relationships/image" Target="../media/image5034.png"/><Relationship Id="rId650" Type="http://schemas.openxmlformats.org/officeDocument/2006/relationships/image" Target="../media/image5134.png"/><Relationship Id="rId888" Type="http://schemas.openxmlformats.org/officeDocument/2006/relationships/customXml" Target="../ink/ink5883.xml"/><Relationship Id="rId303" Type="http://schemas.openxmlformats.org/officeDocument/2006/relationships/customXml" Target="../ink/ink5580.xml"/><Relationship Id="rId748" Type="http://schemas.openxmlformats.org/officeDocument/2006/relationships/customXml" Target="../ink/ink5812.xml"/><Relationship Id="rId955" Type="http://schemas.openxmlformats.org/officeDocument/2006/relationships/customXml" Target="../ink/ink5917.xml"/><Relationship Id="rId84" Type="http://schemas.openxmlformats.org/officeDocument/2006/relationships/customXml" Target="../ink/ink5469.xml"/><Relationship Id="rId387" Type="http://schemas.openxmlformats.org/officeDocument/2006/relationships/image" Target="../media/image5008.png"/><Relationship Id="rId510" Type="http://schemas.openxmlformats.org/officeDocument/2006/relationships/customXml" Target="../ink/ink5692.xml"/><Relationship Id="rId594" Type="http://schemas.openxmlformats.org/officeDocument/2006/relationships/customXml" Target="../ink/ink5734.xml"/><Relationship Id="rId608" Type="http://schemas.openxmlformats.org/officeDocument/2006/relationships/customXml" Target="../ink/ink5741.xml"/><Relationship Id="rId815" Type="http://schemas.openxmlformats.org/officeDocument/2006/relationships/customXml" Target="../ink/ink5846.xml"/><Relationship Id="rId247" Type="http://schemas.openxmlformats.org/officeDocument/2006/relationships/image" Target="../media/image4946.png"/><Relationship Id="rId899" Type="http://schemas.openxmlformats.org/officeDocument/2006/relationships/customXml" Target="../ink/ink5889.xml"/><Relationship Id="rId107" Type="http://schemas.openxmlformats.org/officeDocument/2006/relationships/image" Target="../media/image4883.png"/><Relationship Id="rId454" Type="http://schemas.openxmlformats.org/officeDocument/2006/relationships/customXml" Target="../ink/ink5663.xml"/><Relationship Id="rId661" Type="http://schemas.openxmlformats.org/officeDocument/2006/relationships/customXml" Target="../ink/ink5768.xml"/><Relationship Id="rId759" Type="http://schemas.openxmlformats.org/officeDocument/2006/relationships/image" Target="../media/image5187.png"/><Relationship Id="rId966" Type="http://schemas.openxmlformats.org/officeDocument/2006/relationships/image" Target="../media/image5286.png"/><Relationship Id="rId11" Type="http://schemas.openxmlformats.org/officeDocument/2006/relationships/image" Target="../media/image4836.png"/><Relationship Id="rId314" Type="http://schemas.openxmlformats.org/officeDocument/2006/relationships/image" Target="../media/image4978.png"/><Relationship Id="rId398" Type="http://schemas.openxmlformats.org/officeDocument/2006/relationships/image" Target="../media/image5013.png"/><Relationship Id="rId521" Type="http://schemas.openxmlformats.org/officeDocument/2006/relationships/image" Target="../media/image5070.png"/><Relationship Id="rId619" Type="http://schemas.openxmlformats.org/officeDocument/2006/relationships/image" Target="../media/image5119.png"/><Relationship Id="rId95" Type="http://schemas.openxmlformats.org/officeDocument/2006/relationships/image" Target="../media/image4877.png"/><Relationship Id="rId160" Type="http://schemas.openxmlformats.org/officeDocument/2006/relationships/customXml" Target="../ink/ink5507.xml"/><Relationship Id="rId826" Type="http://schemas.openxmlformats.org/officeDocument/2006/relationships/image" Target="../media/image5220.png"/><Relationship Id="rId258" Type="http://schemas.openxmlformats.org/officeDocument/2006/relationships/image" Target="../media/image4951.png"/><Relationship Id="rId465" Type="http://schemas.openxmlformats.org/officeDocument/2006/relationships/image" Target="../media/image5044.png"/><Relationship Id="rId672" Type="http://schemas.openxmlformats.org/officeDocument/2006/relationships/image" Target="../media/image5145.png"/><Relationship Id="rId22" Type="http://schemas.openxmlformats.org/officeDocument/2006/relationships/customXml" Target="../ink/ink5438.xml"/><Relationship Id="rId118" Type="http://schemas.openxmlformats.org/officeDocument/2006/relationships/customXml" Target="../ink/ink5486.xml"/><Relationship Id="rId325" Type="http://schemas.openxmlformats.org/officeDocument/2006/relationships/image" Target="../media/image4983.png"/><Relationship Id="rId532" Type="http://schemas.openxmlformats.org/officeDocument/2006/relationships/customXml" Target="../ink/ink5703.xml"/><Relationship Id="rId977" Type="http://schemas.openxmlformats.org/officeDocument/2006/relationships/customXml" Target="../ink/ink5928.xml"/><Relationship Id="rId171" Type="http://schemas.openxmlformats.org/officeDocument/2006/relationships/customXml" Target="../ink/ink5513.xml"/><Relationship Id="rId837" Type="http://schemas.openxmlformats.org/officeDocument/2006/relationships/customXml" Target="../ink/ink5857.xml"/><Relationship Id="rId269" Type="http://schemas.openxmlformats.org/officeDocument/2006/relationships/customXml" Target="../ink/ink5563.xml"/><Relationship Id="rId476" Type="http://schemas.openxmlformats.org/officeDocument/2006/relationships/image" Target="../media/image5049.png"/><Relationship Id="rId683" Type="http://schemas.openxmlformats.org/officeDocument/2006/relationships/customXml" Target="../ink/ink5779.xml"/><Relationship Id="rId890" Type="http://schemas.openxmlformats.org/officeDocument/2006/relationships/customXml" Target="../ink/ink5884.xml"/><Relationship Id="rId904" Type="http://schemas.openxmlformats.org/officeDocument/2006/relationships/image" Target="../media/image5256.png"/><Relationship Id="rId33" Type="http://schemas.openxmlformats.org/officeDocument/2006/relationships/image" Target="../media/image4847.png"/><Relationship Id="rId129" Type="http://schemas.openxmlformats.org/officeDocument/2006/relationships/image" Target="../media/image4894.png"/><Relationship Id="rId336" Type="http://schemas.openxmlformats.org/officeDocument/2006/relationships/customXml" Target="../ink/ink5597.xml"/><Relationship Id="rId543" Type="http://schemas.openxmlformats.org/officeDocument/2006/relationships/image" Target="../media/image5081.png"/><Relationship Id="rId988" Type="http://schemas.openxmlformats.org/officeDocument/2006/relationships/image" Target="../media/image5296.png"/><Relationship Id="rId182" Type="http://schemas.openxmlformats.org/officeDocument/2006/relationships/image" Target="../media/image4919.png"/><Relationship Id="rId403" Type="http://schemas.openxmlformats.org/officeDocument/2006/relationships/customXml" Target="../ink/ink5635.xml"/><Relationship Id="rId750" Type="http://schemas.openxmlformats.org/officeDocument/2006/relationships/customXml" Target="../ink/ink5813.xml"/><Relationship Id="rId848" Type="http://schemas.openxmlformats.org/officeDocument/2006/relationships/image" Target="../media/image5231.png"/><Relationship Id="rId487" Type="http://schemas.openxmlformats.org/officeDocument/2006/relationships/image" Target="../media/image5053.png"/><Relationship Id="rId610" Type="http://schemas.openxmlformats.org/officeDocument/2006/relationships/customXml" Target="../ink/ink5742.xml"/><Relationship Id="rId694" Type="http://schemas.openxmlformats.org/officeDocument/2006/relationships/image" Target="../media/image5156.png"/><Relationship Id="rId708" Type="http://schemas.openxmlformats.org/officeDocument/2006/relationships/image" Target="../media/image5163.png"/><Relationship Id="rId915" Type="http://schemas.openxmlformats.org/officeDocument/2006/relationships/customXml" Target="../ink/ink5897.xml"/><Relationship Id="rId347" Type="http://schemas.openxmlformats.org/officeDocument/2006/relationships/customXml" Target="../ink/ink5604.xml"/><Relationship Id="rId44" Type="http://schemas.openxmlformats.org/officeDocument/2006/relationships/customXml" Target="../ink/ink5449.xml"/><Relationship Id="rId554" Type="http://schemas.openxmlformats.org/officeDocument/2006/relationships/customXml" Target="../ink/ink5714.xml"/><Relationship Id="rId761" Type="http://schemas.openxmlformats.org/officeDocument/2006/relationships/image" Target="../media/image5188.png"/><Relationship Id="rId859" Type="http://schemas.openxmlformats.org/officeDocument/2006/relationships/customXml" Target="../ink/ink5868.xml"/><Relationship Id="rId193" Type="http://schemas.openxmlformats.org/officeDocument/2006/relationships/customXml" Target="../ink/ink5524.xml"/><Relationship Id="rId207" Type="http://schemas.openxmlformats.org/officeDocument/2006/relationships/image" Target="../media/image4929.png"/><Relationship Id="rId414" Type="http://schemas.openxmlformats.org/officeDocument/2006/relationships/image" Target="../media/image5021.png"/><Relationship Id="rId498" Type="http://schemas.openxmlformats.org/officeDocument/2006/relationships/customXml" Target="../ink/ink5686.xml"/><Relationship Id="rId621" Type="http://schemas.openxmlformats.org/officeDocument/2006/relationships/image" Target="../media/image5120.png"/><Relationship Id="rId260" Type="http://schemas.openxmlformats.org/officeDocument/2006/relationships/image" Target="../media/image4952.png"/><Relationship Id="rId719" Type="http://schemas.openxmlformats.org/officeDocument/2006/relationships/customXml" Target="../ink/ink5797.xml"/><Relationship Id="rId926" Type="http://schemas.openxmlformats.org/officeDocument/2006/relationships/image" Target="../media/image5266.png"/><Relationship Id="rId55" Type="http://schemas.openxmlformats.org/officeDocument/2006/relationships/image" Target="../media/image4858.png"/><Relationship Id="rId120" Type="http://schemas.openxmlformats.org/officeDocument/2006/relationships/customXml" Target="../ink/ink5487.xml"/><Relationship Id="rId358" Type="http://schemas.openxmlformats.org/officeDocument/2006/relationships/customXml" Target="../ink/ink5611.xml"/><Relationship Id="rId565" Type="http://schemas.openxmlformats.org/officeDocument/2006/relationships/image" Target="../media/image5092.png"/><Relationship Id="rId772" Type="http://schemas.openxmlformats.org/officeDocument/2006/relationships/customXml" Target="../ink/ink5824.xml"/><Relationship Id="rId218" Type="http://schemas.openxmlformats.org/officeDocument/2006/relationships/customXml" Target="../ink/ink5537.xml"/><Relationship Id="rId425" Type="http://schemas.openxmlformats.org/officeDocument/2006/relationships/image" Target="../media/image5026.png"/><Relationship Id="rId632" Type="http://schemas.openxmlformats.org/officeDocument/2006/relationships/image" Target="../media/image5125.png"/><Relationship Id="rId271" Type="http://schemas.openxmlformats.org/officeDocument/2006/relationships/customXml" Target="../ink/ink5564.xml"/><Relationship Id="rId937" Type="http://schemas.openxmlformats.org/officeDocument/2006/relationships/customXml" Target="../ink/ink5908.xml"/><Relationship Id="rId66" Type="http://schemas.openxmlformats.org/officeDocument/2006/relationships/customXml" Target="../ink/ink5460.xml"/><Relationship Id="rId131" Type="http://schemas.openxmlformats.org/officeDocument/2006/relationships/image" Target="../media/image4895.png"/><Relationship Id="rId369" Type="http://schemas.openxmlformats.org/officeDocument/2006/relationships/customXml" Target="../ink/ink5617.xml"/><Relationship Id="rId576" Type="http://schemas.openxmlformats.org/officeDocument/2006/relationships/customXml" Target="../ink/ink5725.xml"/><Relationship Id="rId783" Type="http://schemas.openxmlformats.org/officeDocument/2006/relationships/image" Target="../media/image5199.png"/><Relationship Id="rId990" Type="http://schemas.openxmlformats.org/officeDocument/2006/relationships/image" Target="../media/image5297.png"/><Relationship Id="rId229" Type="http://schemas.openxmlformats.org/officeDocument/2006/relationships/image" Target="../media/image4937.png"/><Relationship Id="rId436" Type="http://schemas.openxmlformats.org/officeDocument/2006/relationships/customXml" Target="../ink/ink5653.xml"/><Relationship Id="rId643" Type="http://schemas.openxmlformats.org/officeDocument/2006/relationships/customXml" Target="../ink/ink5759.xml"/><Relationship Id="rId850" Type="http://schemas.openxmlformats.org/officeDocument/2006/relationships/image" Target="../media/image5232.png"/><Relationship Id="rId948" Type="http://schemas.openxmlformats.org/officeDocument/2006/relationships/image" Target="../media/image5277.png"/><Relationship Id="rId77" Type="http://schemas.openxmlformats.org/officeDocument/2006/relationships/image" Target="../media/image4411.png"/><Relationship Id="rId282" Type="http://schemas.openxmlformats.org/officeDocument/2006/relationships/image" Target="../media/image4963.png"/><Relationship Id="rId503" Type="http://schemas.openxmlformats.org/officeDocument/2006/relationships/image" Target="../media/image5061.png"/><Relationship Id="rId587" Type="http://schemas.openxmlformats.org/officeDocument/2006/relationships/image" Target="../media/image5103.png"/><Relationship Id="rId710" Type="http://schemas.openxmlformats.org/officeDocument/2006/relationships/image" Target="../media/image5164.png"/><Relationship Id="rId808" Type="http://schemas.openxmlformats.org/officeDocument/2006/relationships/image" Target="../media/image5211.png"/><Relationship Id="rId8" Type="http://schemas.openxmlformats.org/officeDocument/2006/relationships/customXml" Target="../ink/ink5431.xml"/><Relationship Id="rId142" Type="http://schemas.openxmlformats.org/officeDocument/2006/relationships/customXml" Target="../ink/ink5498.xml"/><Relationship Id="rId447" Type="http://schemas.openxmlformats.org/officeDocument/2006/relationships/image" Target="../media/image5036.png"/><Relationship Id="rId794" Type="http://schemas.openxmlformats.org/officeDocument/2006/relationships/customXml" Target="../ink/ink5835.xml"/><Relationship Id="rId654" Type="http://schemas.openxmlformats.org/officeDocument/2006/relationships/image" Target="../media/image5136.png"/><Relationship Id="rId861" Type="http://schemas.openxmlformats.org/officeDocument/2006/relationships/customXml" Target="../ink/ink5869.xml"/><Relationship Id="rId959" Type="http://schemas.openxmlformats.org/officeDocument/2006/relationships/customXml" Target="../ink/ink5919.xml"/><Relationship Id="rId293" Type="http://schemas.openxmlformats.org/officeDocument/2006/relationships/customXml" Target="../ink/ink5575.xml"/><Relationship Id="rId307" Type="http://schemas.openxmlformats.org/officeDocument/2006/relationships/customXml" Target="../ink/ink5582.xml"/><Relationship Id="rId514" Type="http://schemas.openxmlformats.org/officeDocument/2006/relationships/customXml" Target="../ink/ink5694.xml"/><Relationship Id="rId721" Type="http://schemas.openxmlformats.org/officeDocument/2006/relationships/customXml" Target="../ink/ink5798.xml"/><Relationship Id="rId88" Type="http://schemas.openxmlformats.org/officeDocument/2006/relationships/customXml" Target="../ink/ink5471.xml"/><Relationship Id="rId153" Type="http://schemas.openxmlformats.org/officeDocument/2006/relationships/image" Target="../media/image4906.png"/><Relationship Id="rId360" Type="http://schemas.openxmlformats.org/officeDocument/2006/relationships/customXml" Target="../ink/ink5612.xml"/><Relationship Id="rId598" Type="http://schemas.openxmlformats.org/officeDocument/2006/relationships/customXml" Target="../ink/ink5736.xml"/><Relationship Id="rId819" Type="http://schemas.openxmlformats.org/officeDocument/2006/relationships/customXml" Target="../ink/ink5848.xml"/><Relationship Id="rId220" Type="http://schemas.openxmlformats.org/officeDocument/2006/relationships/customXml" Target="../ink/ink5538.xml"/><Relationship Id="rId458" Type="http://schemas.openxmlformats.org/officeDocument/2006/relationships/customXml" Target="../ink/ink5665.xml"/><Relationship Id="rId665" Type="http://schemas.openxmlformats.org/officeDocument/2006/relationships/customXml" Target="../ink/ink5770.xml"/><Relationship Id="rId872" Type="http://schemas.openxmlformats.org/officeDocument/2006/relationships/image" Target="../media/image5242.png"/><Relationship Id="rId15" Type="http://schemas.openxmlformats.org/officeDocument/2006/relationships/image" Target="../media/image4838.png"/><Relationship Id="rId318" Type="http://schemas.openxmlformats.org/officeDocument/2006/relationships/image" Target="../media/image4980.png"/><Relationship Id="rId525" Type="http://schemas.openxmlformats.org/officeDocument/2006/relationships/image" Target="../media/image5072.png"/><Relationship Id="rId732" Type="http://schemas.openxmlformats.org/officeDocument/2006/relationships/image" Target="../media/image5175.png"/><Relationship Id="rId99" Type="http://schemas.openxmlformats.org/officeDocument/2006/relationships/image" Target="../media/image4879.png"/><Relationship Id="rId164" Type="http://schemas.openxmlformats.org/officeDocument/2006/relationships/customXml" Target="../ink/ink5509.xml"/><Relationship Id="rId371" Type="http://schemas.openxmlformats.org/officeDocument/2006/relationships/customXml" Target="../ink/ink5618.xml"/><Relationship Id="rId469" Type="http://schemas.openxmlformats.org/officeDocument/2006/relationships/image" Target="../media/image5046.png"/><Relationship Id="rId676" Type="http://schemas.openxmlformats.org/officeDocument/2006/relationships/image" Target="../media/image5147.png"/><Relationship Id="rId883" Type="http://schemas.openxmlformats.org/officeDocument/2006/relationships/image" Target="../media/image5247.png"/><Relationship Id="rId26" Type="http://schemas.openxmlformats.org/officeDocument/2006/relationships/customXml" Target="../ink/ink5440.xml"/><Relationship Id="rId231" Type="http://schemas.openxmlformats.org/officeDocument/2006/relationships/image" Target="../media/image4938.png"/><Relationship Id="rId329" Type="http://schemas.openxmlformats.org/officeDocument/2006/relationships/image" Target="../media/image4985.png"/><Relationship Id="rId536" Type="http://schemas.openxmlformats.org/officeDocument/2006/relationships/customXml" Target="../ink/ink5705.xml"/><Relationship Id="rId175" Type="http://schemas.openxmlformats.org/officeDocument/2006/relationships/customXml" Target="../ink/ink5515.xml"/><Relationship Id="rId743" Type="http://schemas.openxmlformats.org/officeDocument/2006/relationships/image" Target="../media/image5180.png"/><Relationship Id="rId950" Type="http://schemas.openxmlformats.org/officeDocument/2006/relationships/image" Target="../media/image5278.png"/><Relationship Id="rId382" Type="http://schemas.openxmlformats.org/officeDocument/2006/relationships/customXml" Target="../ink/ink5624.xml"/><Relationship Id="rId603" Type="http://schemas.openxmlformats.org/officeDocument/2006/relationships/image" Target="../media/image5111.png"/><Relationship Id="rId687" Type="http://schemas.openxmlformats.org/officeDocument/2006/relationships/customXml" Target="../ink/ink5781.xml"/><Relationship Id="rId810" Type="http://schemas.openxmlformats.org/officeDocument/2006/relationships/image" Target="../media/image5212.png"/><Relationship Id="rId908" Type="http://schemas.openxmlformats.org/officeDocument/2006/relationships/image" Target="../media/image5258.png"/><Relationship Id="rId242" Type="http://schemas.openxmlformats.org/officeDocument/2006/relationships/customXml" Target="../ink/ink5549.xml"/><Relationship Id="rId894" Type="http://schemas.openxmlformats.org/officeDocument/2006/relationships/customXml" Target="../ink/ink5886.xml"/><Relationship Id="rId37" Type="http://schemas.openxmlformats.org/officeDocument/2006/relationships/image" Target="../media/image4849.png"/><Relationship Id="rId102" Type="http://schemas.openxmlformats.org/officeDocument/2006/relationships/customXml" Target="../ink/ink5478.xml"/><Relationship Id="rId547" Type="http://schemas.openxmlformats.org/officeDocument/2006/relationships/image" Target="../media/image5083.png"/><Relationship Id="rId754" Type="http://schemas.openxmlformats.org/officeDocument/2006/relationships/customXml" Target="../ink/ink5815.xml"/><Relationship Id="rId961" Type="http://schemas.openxmlformats.org/officeDocument/2006/relationships/customXml" Target="../ink/ink5920.xml"/><Relationship Id="rId90" Type="http://schemas.openxmlformats.org/officeDocument/2006/relationships/customXml" Target="../ink/ink5472.xml"/><Relationship Id="rId186" Type="http://schemas.openxmlformats.org/officeDocument/2006/relationships/image" Target="../media/image4921.png"/><Relationship Id="rId393" Type="http://schemas.openxmlformats.org/officeDocument/2006/relationships/customXml" Target="../ink/ink5630.xml"/><Relationship Id="rId407" Type="http://schemas.openxmlformats.org/officeDocument/2006/relationships/customXml" Target="../ink/ink5637.xml"/><Relationship Id="rId614" Type="http://schemas.openxmlformats.org/officeDocument/2006/relationships/customXml" Target="../ink/ink5744.xml"/><Relationship Id="rId821" Type="http://schemas.openxmlformats.org/officeDocument/2006/relationships/customXml" Target="../ink/ink5849.xml"/><Relationship Id="rId253" Type="http://schemas.openxmlformats.org/officeDocument/2006/relationships/image" Target="../media/image4949.png"/><Relationship Id="rId460" Type="http://schemas.openxmlformats.org/officeDocument/2006/relationships/customXml" Target="../ink/ink5666.xml"/><Relationship Id="rId698" Type="http://schemas.openxmlformats.org/officeDocument/2006/relationships/image" Target="../media/image5158.png"/><Relationship Id="rId919" Type="http://schemas.openxmlformats.org/officeDocument/2006/relationships/customXml" Target="../ink/ink5899.xml"/><Relationship Id="rId48" Type="http://schemas.openxmlformats.org/officeDocument/2006/relationships/customXml" Target="../ink/ink5451.xml"/><Relationship Id="rId113" Type="http://schemas.openxmlformats.org/officeDocument/2006/relationships/image" Target="../media/image4886.png"/><Relationship Id="rId320" Type="http://schemas.openxmlformats.org/officeDocument/2006/relationships/customXml" Target="../ink/ink5589.xml"/><Relationship Id="rId558" Type="http://schemas.openxmlformats.org/officeDocument/2006/relationships/customXml" Target="../ink/ink5716.xml"/><Relationship Id="rId765" Type="http://schemas.openxmlformats.org/officeDocument/2006/relationships/image" Target="../media/image5190.png"/><Relationship Id="rId972" Type="http://schemas.openxmlformats.org/officeDocument/2006/relationships/image" Target="../media/image4708.png"/><Relationship Id="rId197" Type="http://schemas.openxmlformats.org/officeDocument/2006/relationships/customXml" Target="../ink/ink5526.xml"/><Relationship Id="rId418" Type="http://schemas.openxmlformats.org/officeDocument/2006/relationships/image" Target="../media/image5023.png"/><Relationship Id="rId625" Type="http://schemas.openxmlformats.org/officeDocument/2006/relationships/customXml" Target="../ink/ink5750.xml"/><Relationship Id="rId832" Type="http://schemas.openxmlformats.org/officeDocument/2006/relationships/image" Target="../media/image5223.png"/><Relationship Id="rId264" Type="http://schemas.openxmlformats.org/officeDocument/2006/relationships/image" Target="../media/image4954.png"/><Relationship Id="rId471" Type="http://schemas.openxmlformats.org/officeDocument/2006/relationships/image" Target="../media/image5047.png"/><Relationship Id="rId59" Type="http://schemas.openxmlformats.org/officeDocument/2006/relationships/image" Target="../media/image4860.png"/><Relationship Id="rId124" Type="http://schemas.openxmlformats.org/officeDocument/2006/relationships/customXml" Target="../ink/ink5489.xml"/><Relationship Id="rId569" Type="http://schemas.openxmlformats.org/officeDocument/2006/relationships/image" Target="../media/image5094.png"/><Relationship Id="rId776" Type="http://schemas.openxmlformats.org/officeDocument/2006/relationships/customXml" Target="../ink/ink5826.xml"/><Relationship Id="rId983" Type="http://schemas.openxmlformats.org/officeDocument/2006/relationships/customXml" Target="../ink/ink5931.xml"/><Relationship Id="rId331" Type="http://schemas.openxmlformats.org/officeDocument/2006/relationships/image" Target="../media/image4986.png"/><Relationship Id="rId429" Type="http://schemas.openxmlformats.org/officeDocument/2006/relationships/customXml" Target="../ink/ink5649.xml"/><Relationship Id="rId636" Type="http://schemas.openxmlformats.org/officeDocument/2006/relationships/image" Target="../media/image5127.png"/><Relationship Id="rId843" Type="http://schemas.openxmlformats.org/officeDocument/2006/relationships/customXml" Target="../ink/ink5860.xml"/><Relationship Id="rId275" Type="http://schemas.openxmlformats.org/officeDocument/2006/relationships/customXml" Target="../ink/ink5566.xml"/><Relationship Id="rId482" Type="http://schemas.openxmlformats.org/officeDocument/2006/relationships/customXml" Target="../ink/ink5678.xml"/><Relationship Id="rId703" Type="http://schemas.openxmlformats.org/officeDocument/2006/relationships/customXml" Target="../ink/ink5789.xml"/><Relationship Id="rId910" Type="http://schemas.openxmlformats.org/officeDocument/2006/relationships/image" Target="../media/image5259.png"/><Relationship Id="rId135" Type="http://schemas.openxmlformats.org/officeDocument/2006/relationships/image" Target="../media/image4897.png"/><Relationship Id="rId342" Type="http://schemas.openxmlformats.org/officeDocument/2006/relationships/image" Target="../media/image4990.png"/><Relationship Id="rId787" Type="http://schemas.openxmlformats.org/officeDocument/2006/relationships/image" Target="../media/image5201.png"/><Relationship Id="rId994" Type="http://schemas.openxmlformats.org/officeDocument/2006/relationships/image" Target="../media/image5301.png"/><Relationship Id="rId202" Type="http://schemas.openxmlformats.org/officeDocument/2006/relationships/customXml" Target="../ink/ink5529.xml"/><Relationship Id="rId647" Type="http://schemas.openxmlformats.org/officeDocument/2006/relationships/customXml" Target="../ink/ink5761.xml"/><Relationship Id="rId854" Type="http://schemas.openxmlformats.org/officeDocument/2006/relationships/image" Target="../media/image5234.png"/><Relationship Id="rId286" Type="http://schemas.openxmlformats.org/officeDocument/2006/relationships/image" Target="../media/image4965.png"/><Relationship Id="rId493" Type="http://schemas.openxmlformats.org/officeDocument/2006/relationships/image" Target="../media/image5056.png"/><Relationship Id="rId507" Type="http://schemas.openxmlformats.org/officeDocument/2006/relationships/image" Target="../media/image5063.png"/><Relationship Id="rId714" Type="http://schemas.openxmlformats.org/officeDocument/2006/relationships/image" Target="../media/image5166.png"/><Relationship Id="rId921" Type="http://schemas.openxmlformats.org/officeDocument/2006/relationships/customXml" Target="../ink/ink5900.xml"/><Relationship Id="rId50" Type="http://schemas.openxmlformats.org/officeDocument/2006/relationships/customXml" Target="../ink/ink5452.xml"/><Relationship Id="rId146" Type="http://schemas.openxmlformats.org/officeDocument/2006/relationships/customXml" Target="../ink/ink5500.xml"/><Relationship Id="rId353" Type="http://schemas.openxmlformats.org/officeDocument/2006/relationships/customXml" Target="../ink/ink5608.xml"/><Relationship Id="rId560" Type="http://schemas.openxmlformats.org/officeDocument/2006/relationships/customXml" Target="../ink/ink5717.xml"/><Relationship Id="rId798" Type="http://schemas.openxmlformats.org/officeDocument/2006/relationships/customXml" Target="../ink/ink5837.xml"/><Relationship Id="rId213" Type="http://schemas.openxmlformats.org/officeDocument/2006/relationships/image" Target="../media/image4932.png"/><Relationship Id="rId420" Type="http://schemas.openxmlformats.org/officeDocument/2006/relationships/customXml" Target="../ink/ink5644.xml"/><Relationship Id="rId658" Type="http://schemas.openxmlformats.org/officeDocument/2006/relationships/image" Target="../media/image5138.png"/><Relationship Id="rId865" Type="http://schemas.openxmlformats.org/officeDocument/2006/relationships/customXml" Target="../ink/ink5871.xml"/><Relationship Id="rId297" Type="http://schemas.openxmlformats.org/officeDocument/2006/relationships/customXml" Target="../ink/ink5577.xml"/><Relationship Id="rId518" Type="http://schemas.openxmlformats.org/officeDocument/2006/relationships/customXml" Target="../ink/ink5696.xml"/><Relationship Id="rId725" Type="http://schemas.openxmlformats.org/officeDocument/2006/relationships/customXml" Target="../ink/ink5800.xml"/><Relationship Id="rId932" Type="http://schemas.openxmlformats.org/officeDocument/2006/relationships/image" Target="../media/image5269.png"/><Relationship Id="rId157" Type="http://schemas.openxmlformats.org/officeDocument/2006/relationships/image" Target="../media/image4908.png"/><Relationship Id="rId364" Type="http://schemas.openxmlformats.org/officeDocument/2006/relationships/image" Target="../media/image4997.png"/><Relationship Id="rId61" Type="http://schemas.openxmlformats.org/officeDocument/2006/relationships/image" Target="../media/image4861.png"/><Relationship Id="rId571" Type="http://schemas.openxmlformats.org/officeDocument/2006/relationships/image" Target="../media/image5095.png"/><Relationship Id="rId669" Type="http://schemas.openxmlformats.org/officeDocument/2006/relationships/customXml" Target="../ink/ink5772.xml"/><Relationship Id="rId876" Type="http://schemas.openxmlformats.org/officeDocument/2006/relationships/image" Target="../media/image5244.png"/><Relationship Id="rId19" Type="http://schemas.openxmlformats.org/officeDocument/2006/relationships/image" Target="../media/image4840.png"/><Relationship Id="rId224" Type="http://schemas.openxmlformats.org/officeDocument/2006/relationships/customXml" Target="../ink/ink5540.xml"/><Relationship Id="rId431" Type="http://schemas.openxmlformats.org/officeDocument/2006/relationships/customXml" Target="../ink/ink5650.xml"/><Relationship Id="rId529" Type="http://schemas.openxmlformats.org/officeDocument/2006/relationships/image" Target="../media/image5074.png"/><Relationship Id="rId736" Type="http://schemas.openxmlformats.org/officeDocument/2006/relationships/image" Target="../media/image5177.png"/><Relationship Id="rId168" Type="http://schemas.openxmlformats.org/officeDocument/2006/relationships/image" Target="../media/image4912.png"/><Relationship Id="rId943" Type="http://schemas.openxmlformats.org/officeDocument/2006/relationships/customXml" Target="../ink/ink5911.xml"/><Relationship Id="rId72" Type="http://schemas.openxmlformats.org/officeDocument/2006/relationships/customXml" Target="../ink/ink5463.xml"/><Relationship Id="rId375" Type="http://schemas.openxmlformats.org/officeDocument/2006/relationships/customXml" Target="../ink/ink5620.xml"/><Relationship Id="rId582" Type="http://schemas.openxmlformats.org/officeDocument/2006/relationships/customXml" Target="../ink/ink5728.xml"/><Relationship Id="rId803" Type="http://schemas.openxmlformats.org/officeDocument/2006/relationships/customXml" Target="../ink/ink5840.xml"/><Relationship Id="rId3" Type="http://schemas.openxmlformats.org/officeDocument/2006/relationships/image" Target="../media/image5298.png"/><Relationship Id="rId235" Type="http://schemas.openxmlformats.org/officeDocument/2006/relationships/image" Target="../media/image4940.png"/><Relationship Id="rId442" Type="http://schemas.openxmlformats.org/officeDocument/2006/relationships/customXml" Target="../ink/ink5656.xml"/><Relationship Id="rId887" Type="http://schemas.openxmlformats.org/officeDocument/2006/relationships/image" Target="../media/image5249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97.xml"/><Relationship Id="rId671" Type="http://schemas.openxmlformats.org/officeDocument/2006/relationships/customXml" Target="../ink/ink6286.xml"/><Relationship Id="rId769" Type="http://schemas.openxmlformats.org/officeDocument/2006/relationships/image" Target="../media/image5643.png"/><Relationship Id="rId976" Type="http://schemas.openxmlformats.org/officeDocument/2006/relationships/image" Target="../media/image5293.png"/><Relationship Id="rId21" Type="http://schemas.openxmlformats.org/officeDocument/2006/relationships/image" Target="../media/image5308.png"/><Relationship Id="rId324" Type="http://schemas.openxmlformats.org/officeDocument/2006/relationships/customXml" Target="../ink/ink6103.xml"/><Relationship Id="rId531" Type="http://schemas.openxmlformats.org/officeDocument/2006/relationships/customXml" Target="../ink/ink6215.xml"/><Relationship Id="rId629" Type="http://schemas.openxmlformats.org/officeDocument/2006/relationships/image" Target="../media/image5575.png"/><Relationship Id="rId170" Type="http://schemas.openxmlformats.org/officeDocument/2006/relationships/image" Target="../media/image5375.png"/><Relationship Id="rId836" Type="http://schemas.openxmlformats.org/officeDocument/2006/relationships/image" Target="../media/image5675.png"/><Relationship Id="rId268" Type="http://schemas.openxmlformats.org/officeDocument/2006/relationships/image" Target="../media/image5418.png"/><Relationship Id="rId475" Type="http://schemas.openxmlformats.org/officeDocument/2006/relationships/image" Target="../media/image5050.png"/><Relationship Id="rId682" Type="http://schemas.openxmlformats.org/officeDocument/2006/relationships/image" Target="../media/image5601.png"/><Relationship Id="rId903" Type="http://schemas.openxmlformats.org/officeDocument/2006/relationships/customXml" Target="../ink/ink6405.xml"/><Relationship Id="rId32" Type="http://schemas.openxmlformats.org/officeDocument/2006/relationships/customXml" Target="../ink/ink5954.xml"/><Relationship Id="rId128" Type="http://schemas.openxmlformats.org/officeDocument/2006/relationships/image" Target="../media/image5358.png"/><Relationship Id="rId335" Type="http://schemas.openxmlformats.org/officeDocument/2006/relationships/customXml" Target="../ink/ink6109.xml"/><Relationship Id="rId542" Type="http://schemas.openxmlformats.org/officeDocument/2006/relationships/image" Target="../media/image5532.png"/><Relationship Id="rId987" Type="http://schemas.openxmlformats.org/officeDocument/2006/relationships/customXml" Target="../ink/ink6447.xml"/><Relationship Id="rId181" Type="http://schemas.openxmlformats.org/officeDocument/2006/relationships/customXml" Target="../ink/ink6029.xml"/><Relationship Id="rId402" Type="http://schemas.openxmlformats.org/officeDocument/2006/relationships/customXml" Target="../ink/ink6147.xml"/><Relationship Id="rId847" Type="http://schemas.openxmlformats.org/officeDocument/2006/relationships/customXml" Target="../ink/ink6375.xml"/><Relationship Id="rId279" Type="http://schemas.openxmlformats.org/officeDocument/2006/relationships/customXml" Target="../ink/ink6080.xml"/><Relationship Id="rId486" Type="http://schemas.openxmlformats.org/officeDocument/2006/relationships/image" Target="../media/image5504.png"/><Relationship Id="rId693" Type="http://schemas.openxmlformats.org/officeDocument/2006/relationships/customXml" Target="../ink/ink6297.xml"/><Relationship Id="rId707" Type="http://schemas.openxmlformats.org/officeDocument/2006/relationships/customXml" Target="../ink/ink6304.xml"/><Relationship Id="rId914" Type="http://schemas.openxmlformats.org/officeDocument/2006/relationships/image" Target="../media/image5263.png"/><Relationship Id="rId43" Type="http://schemas.openxmlformats.org/officeDocument/2006/relationships/image" Target="../media/image5319.png"/><Relationship Id="rId139" Type="http://schemas.openxmlformats.org/officeDocument/2006/relationships/customXml" Target="../ink/ink6008.xml"/><Relationship Id="rId346" Type="http://schemas.openxmlformats.org/officeDocument/2006/relationships/customXml" Target="../ink/ink6116.xml"/><Relationship Id="rId553" Type="http://schemas.openxmlformats.org/officeDocument/2006/relationships/customXml" Target="../ink/ink6226.xml"/><Relationship Id="rId760" Type="http://schemas.openxmlformats.org/officeDocument/2006/relationships/customXml" Target="../ink/ink6331.xml"/><Relationship Id="rId998" Type="http://schemas.openxmlformats.org/officeDocument/2006/relationships/image" Target="../media/image5712.png"/><Relationship Id="rId192" Type="http://schemas.openxmlformats.org/officeDocument/2006/relationships/customXml" Target="../ink/ink6035.xml"/><Relationship Id="rId206" Type="http://schemas.openxmlformats.org/officeDocument/2006/relationships/image" Target="../media/image5391.png"/><Relationship Id="rId413" Type="http://schemas.openxmlformats.org/officeDocument/2006/relationships/image" Target="../media/image5477.png"/><Relationship Id="rId858" Type="http://schemas.openxmlformats.org/officeDocument/2006/relationships/customXml" Target="../ink/ink6381.xml"/><Relationship Id="rId497" Type="http://schemas.openxmlformats.org/officeDocument/2006/relationships/customXml" Target="../ink/ink6198.xml"/><Relationship Id="rId620" Type="http://schemas.openxmlformats.org/officeDocument/2006/relationships/image" Target="../media/image5571.png"/><Relationship Id="rId718" Type="http://schemas.openxmlformats.org/officeDocument/2006/relationships/image" Target="../media/image5619.png"/><Relationship Id="rId925" Type="http://schemas.openxmlformats.org/officeDocument/2006/relationships/customXml" Target="../ink/ink6416.xml"/><Relationship Id="rId357" Type="http://schemas.openxmlformats.org/officeDocument/2006/relationships/customXml" Target="../ink/ink6124.xml"/><Relationship Id="rId54" Type="http://schemas.openxmlformats.org/officeDocument/2006/relationships/customXml" Target="../ink/ink5965.xml"/><Relationship Id="rId217" Type="http://schemas.openxmlformats.org/officeDocument/2006/relationships/customXml" Target="../ink/ink6048.xml"/><Relationship Id="rId564" Type="http://schemas.openxmlformats.org/officeDocument/2006/relationships/image" Target="../media/image5543.png"/><Relationship Id="rId771" Type="http://schemas.openxmlformats.org/officeDocument/2006/relationships/image" Target="../media/image5644.png"/><Relationship Id="rId869" Type="http://schemas.openxmlformats.org/officeDocument/2006/relationships/image" Target="../media/image5691.png"/><Relationship Id="rId424" Type="http://schemas.openxmlformats.org/officeDocument/2006/relationships/customXml" Target="../ink/ink6158.xml"/><Relationship Id="rId631" Type="http://schemas.openxmlformats.org/officeDocument/2006/relationships/customXml" Target="../ink/ink6266.xml"/><Relationship Id="rId729" Type="http://schemas.openxmlformats.org/officeDocument/2006/relationships/customXml" Target="../ink/ink6315.xml"/><Relationship Id="rId270" Type="http://schemas.openxmlformats.org/officeDocument/2006/relationships/image" Target="../media/image5419.png"/><Relationship Id="rId936" Type="http://schemas.openxmlformats.org/officeDocument/2006/relationships/image" Target="../media/image5274.png"/><Relationship Id="rId65" Type="http://schemas.openxmlformats.org/officeDocument/2006/relationships/image" Target="../media/image5330.png"/><Relationship Id="rId130" Type="http://schemas.openxmlformats.org/officeDocument/2006/relationships/image" Target="../media/image5001.png"/><Relationship Id="rId368" Type="http://schemas.openxmlformats.org/officeDocument/2006/relationships/image" Target="../media/image4992.png"/><Relationship Id="rId575" Type="http://schemas.openxmlformats.org/officeDocument/2006/relationships/customXml" Target="../ink/ink6237.xml"/><Relationship Id="rId782" Type="http://schemas.openxmlformats.org/officeDocument/2006/relationships/customXml" Target="../ink/ink6342.xml"/><Relationship Id="rId228" Type="http://schemas.openxmlformats.org/officeDocument/2006/relationships/customXml" Target="../ink/ink6054.xml"/><Relationship Id="rId435" Type="http://schemas.openxmlformats.org/officeDocument/2006/relationships/image" Target="../media/image5484.png"/><Relationship Id="rId642" Type="http://schemas.openxmlformats.org/officeDocument/2006/relationships/image" Target="../media/image5581.png"/><Relationship Id="rId281" Type="http://schemas.openxmlformats.org/officeDocument/2006/relationships/customXml" Target="../ink/ink6081.xml"/><Relationship Id="rId502" Type="http://schemas.openxmlformats.org/officeDocument/2006/relationships/image" Target="../media/image5512.png"/><Relationship Id="rId947" Type="http://schemas.openxmlformats.org/officeDocument/2006/relationships/customXml" Target="../ink/ink6427.xml"/><Relationship Id="rId76" Type="http://schemas.openxmlformats.org/officeDocument/2006/relationships/customXml" Target="../ink/ink5976.xml"/><Relationship Id="rId141" Type="http://schemas.openxmlformats.org/officeDocument/2006/relationships/customXml" Target="../ink/ink6009.xml"/><Relationship Id="rId379" Type="http://schemas.openxmlformats.org/officeDocument/2006/relationships/customXml" Target="../ink/ink6135.xml"/><Relationship Id="rId586" Type="http://schemas.openxmlformats.org/officeDocument/2006/relationships/image" Target="../media/image5554.png"/><Relationship Id="rId793" Type="http://schemas.openxmlformats.org/officeDocument/2006/relationships/image" Target="../media/image5655.png"/><Relationship Id="rId807" Type="http://schemas.openxmlformats.org/officeDocument/2006/relationships/customXml" Target="../ink/ink6355.xml"/><Relationship Id="rId7" Type="http://schemas.openxmlformats.org/officeDocument/2006/relationships/image" Target="../media/image4834.png"/><Relationship Id="rId239" Type="http://schemas.openxmlformats.org/officeDocument/2006/relationships/image" Target="../media/image5405.png"/><Relationship Id="rId446" Type="http://schemas.openxmlformats.org/officeDocument/2006/relationships/customXml" Target="../ink/ink6170.xml"/><Relationship Id="rId653" Type="http://schemas.openxmlformats.org/officeDocument/2006/relationships/customXml" Target="../ink/ink6277.xml"/><Relationship Id="rId292" Type="http://schemas.openxmlformats.org/officeDocument/2006/relationships/image" Target="../media/image5429.png"/><Relationship Id="rId306" Type="http://schemas.openxmlformats.org/officeDocument/2006/relationships/customXml" Target="../ink/ink6094.xml"/><Relationship Id="rId860" Type="http://schemas.openxmlformats.org/officeDocument/2006/relationships/customXml" Target="../ink/ink6382.xml"/><Relationship Id="rId958" Type="http://schemas.openxmlformats.org/officeDocument/2006/relationships/image" Target="../media/image5285.png"/><Relationship Id="rId87" Type="http://schemas.openxmlformats.org/officeDocument/2006/relationships/image" Target="../media/image5340.png"/><Relationship Id="rId513" Type="http://schemas.openxmlformats.org/officeDocument/2006/relationships/customXml" Target="../ink/ink6206.xml"/><Relationship Id="rId597" Type="http://schemas.openxmlformats.org/officeDocument/2006/relationships/customXml" Target="../ink/ink6248.xml"/><Relationship Id="rId720" Type="http://schemas.openxmlformats.org/officeDocument/2006/relationships/image" Target="../media/image5620.png"/><Relationship Id="rId818" Type="http://schemas.openxmlformats.org/officeDocument/2006/relationships/image" Target="../media/image5667.png"/><Relationship Id="rId152" Type="http://schemas.openxmlformats.org/officeDocument/2006/relationships/image" Target="../media/image5369.png"/><Relationship Id="rId457" Type="http://schemas.openxmlformats.org/officeDocument/2006/relationships/image" Target="../media/image5493.png"/><Relationship Id="rId664" Type="http://schemas.openxmlformats.org/officeDocument/2006/relationships/image" Target="../media/image5592.png"/><Relationship Id="rId871" Type="http://schemas.openxmlformats.org/officeDocument/2006/relationships/image" Target="../media/image5692.png"/><Relationship Id="rId969" Type="http://schemas.openxmlformats.org/officeDocument/2006/relationships/customXml" Target="../ink/ink6438.xml"/><Relationship Id="rId14" Type="http://schemas.openxmlformats.org/officeDocument/2006/relationships/customXml" Target="../ink/ink5945.xml"/><Relationship Id="rId317" Type="http://schemas.openxmlformats.org/officeDocument/2006/relationships/image" Target="../media/image2739.png"/><Relationship Id="rId524" Type="http://schemas.openxmlformats.org/officeDocument/2006/relationships/image" Target="../media/image5523.png"/><Relationship Id="rId731" Type="http://schemas.openxmlformats.org/officeDocument/2006/relationships/customXml" Target="../ink/ink6316.xml"/><Relationship Id="rId98" Type="http://schemas.openxmlformats.org/officeDocument/2006/relationships/customXml" Target="../ink/ink5987.xml"/><Relationship Id="rId163" Type="http://schemas.openxmlformats.org/officeDocument/2006/relationships/customXml" Target="../ink/ink6020.xml"/><Relationship Id="rId370" Type="http://schemas.openxmlformats.org/officeDocument/2006/relationships/image" Target="../media/image5459.png"/><Relationship Id="rId829" Type="http://schemas.openxmlformats.org/officeDocument/2006/relationships/customXml" Target="../ink/ink6366.xml"/><Relationship Id="rId230" Type="http://schemas.openxmlformats.org/officeDocument/2006/relationships/customXml" Target="../ink/ink6055.xml"/><Relationship Id="rId468" Type="http://schemas.openxmlformats.org/officeDocument/2006/relationships/customXml" Target="../ink/ink6182.xml"/><Relationship Id="rId675" Type="http://schemas.openxmlformats.org/officeDocument/2006/relationships/customXml" Target="../ink/ink6288.xml"/><Relationship Id="rId882" Type="http://schemas.openxmlformats.org/officeDocument/2006/relationships/image" Target="../media/image5697.png"/><Relationship Id="rId25" Type="http://schemas.openxmlformats.org/officeDocument/2006/relationships/image" Target="../media/image5310.png"/><Relationship Id="rId328" Type="http://schemas.openxmlformats.org/officeDocument/2006/relationships/customXml" Target="../ink/ink6105.xml"/><Relationship Id="rId535" Type="http://schemas.openxmlformats.org/officeDocument/2006/relationships/customXml" Target="../ink/ink6217.xml"/><Relationship Id="rId742" Type="http://schemas.openxmlformats.org/officeDocument/2006/relationships/customXml" Target="../ink/ink6322.xml"/><Relationship Id="rId174" Type="http://schemas.openxmlformats.org/officeDocument/2006/relationships/image" Target="../media/image5377.png"/><Relationship Id="rId381" Type="http://schemas.openxmlformats.org/officeDocument/2006/relationships/customXml" Target="../ink/ink6136.xml"/><Relationship Id="rId602" Type="http://schemas.openxmlformats.org/officeDocument/2006/relationships/image" Target="../media/image5562.png"/><Relationship Id="rId241" Type="http://schemas.openxmlformats.org/officeDocument/2006/relationships/image" Target="../media/image4944.png"/><Relationship Id="rId479" Type="http://schemas.openxmlformats.org/officeDocument/2006/relationships/customXml" Target="../ink/ink6189.xml"/><Relationship Id="rId686" Type="http://schemas.openxmlformats.org/officeDocument/2006/relationships/image" Target="../media/image5603.png"/><Relationship Id="rId893" Type="http://schemas.openxmlformats.org/officeDocument/2006/relationships/customXml" Target="../ink/ink6400.xml"/><Relationship Id="rId907" Type="http://schemas.openxmlformats.org/officeDocument/2006/relationships/customXml" Target="../ink/ink6407.xml"/><Relationship Id="rId36" Type="http://schemas.openxmlformats.org/officeDocument/2006/relationships/customXml" Target="../ink/ink5956.xml"/><Relationship Id="rId339" Type="http://schemas.openxmlformats.org/officeDocument/2006/relationships/image" Target="../media/image5450.png"/><Relationship Id="rId546" Type="http://schemas.openxmlformats.org/officeDocument/2006/relationships/image" Target="../media/image5534.png"/><Relationship Id="rId753" Type="http://schemas.openxmlformats.org/officeDocument/2006/relationships/image" Target="../media/image4420.png"/><Relationship Id="rId101" Type="http://schemas.openxmlformats.org/officeDocument/2006/relationships/image" Target="../media/image4880.png"/><Relationship Id="rId185" Type="http://schemas.openxmlformats.org/officeDocument/2006/relationships/customXml" Target="../ink/ink6031.xml"/><Relationship Id="rId406" Type="http://schemas.openxmlformats.org/officeDocument/2006/relationships/customXml" Target="../ink/ink6149.xml"/><Relationship Id="rId960" Type="http://schemas.openxmlformats.org/officeDocument/2006/relationships/image" Target="../media/image5286.png"/><Relationship Id="rId392" Type="http://schemas.openxmlformats.org/officeDocument/2006/relationships/customXml" Target="../ink/ink6142.xml"/><Relationship Id="rId613" Type="http://schemas.openxmlformats.org/officeDocument/2006/relationships/customXml" Target="../ink/ink6256.xml"/><Relationship Id="rId697" Type="http://schemas.openxmlformats.org/officeDocument/2006/relationships/customXml" Target="../ink/ink6299.xml"/><Relationship Id="rId820" Type="http://schemas.openxmlformats.org/officeDocument/2006/relationships/image" Target="../media/image5668.png"/><Relationship Id="rId918" Type="http://schemas.openxmlformats.org/officeDocument/2006/relationships/image" Target="../media/image5265.png"/><Relationship Id="rId252" Type="http://schemas.openxmlformats.org/officeDocument/2006/relationships/customXml" Target="../ink/ink6066.xml"/><Relationship Id="rId47" Type="http://schemas.openxmlformats.org/officeDocument/2006/relationships/image" Target="../media/image5321.png"/><Relationship Id="rId112" Type="http://schemas.openxmlformats.org/officeDocument/2006/relationships/customXml" Target="../ink/ink5994.xml"/><Relationship Id="rId557" Type="http://schemas.openxmlformats.org/officeDocument/2006/relationships/customXml" Target="../ink/ink6228.xml"/><Relationship Id="rId764" Type="http://schemas.openxmlformats.org/officeDocument/2006/relationships/customXml" Target="../ink/ink6333.xml"/><Relationship Id="rId971" Type="http://schemas.openxmlformats.org/officeDocument/2006/relationships/customXml" Target="../ink/ink6439.xml"/><Relationship Id="rId196" Type="http://schemas.openxmlformats.org/officeDocument/2006/relationships/customXml" Target="../ink/ink6037.xml"/><Relationship Id="rId417" Type="http://schemas.openxmlformats.org/officeDocument/2006/relationships/image" Target="../media/image2550.png"/><Relationship Id="rId624" Type="http://schemas.openxmlformats.org/officeDocument/2006/relationships/customXml" Target="../ink/ink6262.xml"/><Relationship Id="rId831" Type="http://schemas.openxmlformats.org/officeDocument/2006/relationships/customXml" Target="../ink/ink6367.xml"/><Relationship Id="rId263" Type="http://schemas.openxmlformats.org/officeDocument/2006/relationships/customXml" Target="../ink/ink6072.xml"/><Relationship Id="rId470" Type="http://schemas.openxmlformats.org/officeDocument/2006/relationships/customXml" Target="../ink/ink6184.xml"/><Relationship Id="rId929" Type="http://schemas.openxmlformats.org/officeDocument/2006/relationships/customXml" Target="../ink/ink6418.xml"/><Relationship Id="rId58" Type="http://schemas.openxmlformats.org/officeDocument/2006/relationships/customXml" Target="../ink/ink5967.xml"/><Relationship Id="rId123" Type="http://schemas.openxmlformats.org/officeDocument/2006/relationships/customXml" Target="../ink/ink6000.xml"/><Relationship Id="rId330" Type="http://schemas.openxmlformats.org/officeDocument/2006/relationships/customXml" Target="../ink/ink6106.xml"/><Relationship Id="rId568" Type="http://schemas.openxmlformats.org/officeDocument/2006/relationships/image" Target="../media/image5545.png"/><Relationship Id="rId775" Type="http://schemas.openxmlformats.org/officeDocument/2006/relationships/image" Target="../media/image5646.png"/><Relationship Id="rId982" Type="http://schemas.openxmlformats.org/officeDocument/2006/relationships/image" Target="../media/image5296.png"/><Relationship Id="rId428" Type="http://schemas.openxmlformats.org/officeDocument/2006/relationships/image" Target="../media/image5483.png"/><Relationship Id="rId635" Type="http://schemas.openxmlformats.org/officeDocument/2006/relationships/customXml" Target="../ink/ink6268.xml"/><Relationship Id="rId842" Type="http://schemas.openxmlformats.org/officeDocument/2006/relationships/image" Target="../media/image5678.png"/><Relationship Id="rId274" Type="http://schemas.openxmlformats.org/officeDocument/2006/relationships/image" Target="../media/image5421.png"/><Relationship Id="rId481" Type="http://schemas.openxmlformats.org/officeDocument/2006/relationships/customXml" Target="../ink/ink6190.xml"/><Relationship Id="rId702" Type="http://schemas.openxmlformats.org/officeDocument/2006/relationships/image" Target="../media/image5611.png"/><Relationship Id="rId69" Type="http://schemas.openxmlformats.org/officeDocument/2006/relationships/image" Target="../media/image5332.png"/><Relationship Id="rId134" Type="http://schemas.openxmlformats.org/officeDocument/2006/relationships/image" Target="../media/image5360.png"/><Relationship Id="rId579" Type="http://schemas.openxmlformats.org/officeDocument/2006/relationships/customXml" Target="../ink/ink6239.xml"/><Relationship Id="rId786" Type="http://schemas.openxmlformats.org/officeDocument/2006/relationships/customXml" Target="../ink/ink6344.xml"/><Relationship Id="rId993" Type="http://schemas.openxmlformats.org/officeDocument/2006/relationships/customXml" Target="../ink/ink6450.xml"/><Relationship Id="rId341" Type="http://schemas.openxmlformats.org/officeDocument/2006/relationships/customXml" Target="../ink/ink6113.xml"/><Relationship Id="rId439" Type="http://schemas.openxmlformats.org/officeDocument/2006/relationships/image" Target="../media/image5033.png"/><Relationship Id="rId646" Type="http://schemas.openxmlformats.org/officeDocument/2006/relationships/image" Target="../media/image5583.png"/><Relationship Id="rId201" Type="http://schemas.openxmlformats.org/officeDocument/2006/relationships/customXml" Target="../ink/ink6040.xml"/><Relationship Id="rId285" Type="http://schemas.openxmlformats.org/officeDocument/2006/relationships/customXml" Target="../ink/ink6083.xml"/><Relationship Id="rId506" Type="http://schemas.openxmlformats.org/officeDocument/2006/relationships/image" Target="../media/image5514.png"/><Relationship Id="rId853" Type="http://schemas.openxmlformats.org/officeDocument/2006/relationships/customXml" Target="../ink/ink6378.xml"/><Relationship Id="rId492" Type="http://schemas.openxmlformats.org/officeDocument/2006/relationships/image" Target="../media/image5507.png"/><Relationship Id="rId713" Type="http://schemas.openxmlformats.org/officeDocument/2006/relationships/customXml" Target="../ink/ink6307.xml"/><Relationship Id="rId797" Type="http://schemas.openxmlformats.org/officeDocument/2006/relationships/customXml" Target="../ink/ink6350.xml"/><Relationship Id="rId920" Type="http://schemas.openxmlformats.org/officeDocument/2006/relationships/image" Target="../media/image5266.png"/><Relationship Id="rId145" Type="http://schemas.openxmlformats.org/officeDocument/2006/relationships/customXml" Target="../ink/ink6011.xml"/><Relationship Id="rId352" Type="http://schemas.openxmlformats.org/officeDocument/2006/relationships/image" Target="../media/image5452.png"/><Relationship Id="rId212" Type="http://schemas.openxmlformats.org/officeDocument/2006/relationships/image" Target="../media/image5394.png"/><Relationship Id="rId657" Type="http://schemas.openxmlformats.org/officeDocument/2006/relationships/customXml" Target="../ink/ink6279.xml"/><Relationship Id="rId864" Type="http://schemas.openxmlformats.org/officeDocument/2006/relationships/customXml" Target="../ink/ink6384.xml"/><Relationship Id="rId296" Type="http://schemas.openxmlformats.org/officeDocument/2006/relationships/image" Target="../media/image5431.png"/><Relationship Id="rId517" Type="http://schemas.openxmlformats.org/officeDocument/2006/relationships/customXml" Target="../ink/ink6208.xml"/><Relationship Id="rId724" Type="http://schemas.openxmlformats.org/officeDocument/2006/relationships/image" Target="../media/image5622.png"/><Relationship Id="rId931" Type="http://schemas.openxmlformats.org/officeDocument/2006/relationships/customXml" Target="../ink/ink6419.xml"/><Relationship Id="rId60" Type="http://schemas.openxmlformats.org/officeDocument/2006/relationships/customXml" Target="../ink/ink5968.xml"/><Relationship Id="rId156" Type="http://schemas.openxmlformats.org/officeDocument/2006/relationships/image" Target="../media/image5371.png"/><Relationship Id="rId363" Type="http://schemas.openxmlformats.org/officeDocument/2006/relationships/customXml" Target="../ink/ink6127.xml"/><Relationship Id="rId570" Type="http://schemas.openxmlformats.org/officeDocument/2006/relationships/image" Target="../media/image5546.png"/><Relationship Id="rId223" Type="http://schemas.openxmlformats.org/officeDocument/2006/relationships/image" Target="../media/image2615.png"/><Relationship Id="rId430" Type="http://schemas.openxmlformats.org/officeDocument/2006/relationships/image" Target="../media/image2784.png"/><Relationship Id="rId668" Type="http://schemas.openxmlformats.org/officeDocument/2006/relationships/image" Target="../media/image5594.png"/><Relationship Id="rId875" Type="http://schemas.openxmlformats.org/officeDocument/2006/relationships/image" Target="../media/image5694.png"/><Relationship Id="rId18" Type="http://schemas.openxmlformats.org/officeDocument/2006/relationships/customXml" Target="../ink/ink5947.xml"/><Relationship Id="rId528" Type="http://schemas.openxmlformats.org/officeDocument/2006/relationships/image" Target="../media/image5525.png"/><Relationship Id="rId735" Type="http://schemas.openxmlformats.org/officeDocument/2006/relationships/customXml" Target="../ink/ink6318.xml"/><Relationship Id="rId942" Type="http://schemas.openxmlformats.org/officeDocument/2006/relationships/image" Target="../media/image5277.png"/><Relationship Id="rId167" Type="http://schemas.openxmlformats.org/officeDocument/2006/relationships/customXml" Target="../ink/ink6022.xml"/><Relationship Id="rId374" Type="http://schemas.openxmlformats.org/officeDocument/2006/relationships/image" Target="../media/image5461.png"/><Relationship Id="rId581" Type="http://schemas.openxmlformats.org/officeDocument/2006/relationships/customXml" Target="../ink/ink6240.xml"/><Relationship Id="rId71" Type="http://schemas.openxmlformats.org/officeDocument/2006/relationships/image" Target="../media/image4434.png"/><Relationship Id="rId234" Type="http://schemas.openxmlformats.org/officeDocument/2006/relationships/customXml" Target="../ink/ink6057.xml"/><Relationship Id="rId679" Type="http://schemas.openxmlformats.org/officeDocument/2006/relationships/customXml" Target="../ink/ink6290.xml"/><Relationship Id="rId802" Type="http://schemas.openxmlformats.org/officeDocument/2006/relationships/image" Target="../media/image5659.png"/><Relationship Id="rId886" Type="http://schemas.openxmlformats.org/officeDocument/2006/relationships/image" Target="../media/image5699.png"/><Relationship Id="rId2" Type="http://schemas.openxmlformats.org/officeDocument/2006/relationships/customXml" Target="../ink/ink5939.xml"/><Relationship Id="rId29" Type="http://schemas.openxmlformats.org/officeDocument/2006/relationships/image" Target="../media/image5312.png"/><Relationship Id="rId441" Type="http://schemas.openxmlformats.org/officeDocument/2006/relationships/image" Target="../media/image5486.png"/><Relationship Id="rId539" Type="http://schemas.openxmlformats.org/officeDocument/2006/relationships/customXml" Target="../ink/ink6219.xml"/><Relationship Id="rId746" Type="http://schemas.openxmlformats.org/officeDocument/2006/relationships/customXml" Target="../ink/ink6324.xml"/><Relationship Id="rId178" Type="http://schemas.openxmlformats.org/officeDocument/2006/relationships/image" Target="../media/image5379.png"/><Relationship Id="rId301" Type="http://schemas.openxmlformats.org/officeDocument/2006/relationships/image" Target="../media/image5433.png"/><Relationship Id="rId953" Type="http://schemas.openxmlformats.org/officeDocument/2006/relationships/customXml" Target="../ink/ink6430.xml"/><Relationship Id="rId82" Type="http://schemas.openxmlformats.org/officeDocument/2006/relationships/customXml" Target="../ink/ink5979.xml"/><Relationship Id="rId385" Type="http://schemas.openxmlformats.org/officeDocument/2006/relationships/customXml" Target="../ink/ink6138.xml"/><Relationship Id="rId592" Type="http://schemas.openxmlformats.org/officeDocument/2006/relationships/image" Target="../media/image5557.png"/><Relationship Id="rId606" Type="http://schemas.openxmlformats.org/officeDocument/2006/relationships/image" Target="../media/image5564.png"/><Relationship Id="rId813" Type="http://schemas.openxmlformats.org/officeDocument/2006/relationships/customXml" Target="../ink/ink6358.xml"/><Relationship Id="rId245" Type="http://schemas.openxmlformats.org/officeDocument/2006/relationships/image" Target="../media/image5407.png"/><Relationship Id="rId452" Type="http://schemas.openxmlformats.org/officeDocument/2006/relationships/customXml" Target="../ink/ink6174.xml"/><Relationship Id="rId897" Type="http://schemas.openxmlformats.org/officeDocument/2006/relationships/customXml" Target="../ink/ink6402.xml"/><Relationship Id="rId105" Type="http://schemas.openxmlformats.org/officeDocument/2006/relationships/image" Target="../media/image5347.png"/><Relationship Id="rId312" Type="http://schemas.openxmlformats.org/officeDocument/2006/relationships/customXml" Target="../ink/ink6097.xml"/><Relationship Id="rId757" Type="http://schemas.openxmlformats.org/officeDocument/2006/relationships/image" Target="../media/image5637.png"/><Relationship Id="rId964" Type="http://schemas.openxmlformats.org/officeDocument/2006/relationships/image" Target="../media/image5288.png"/><Relationship Id="rId93" Type="http://schemas.openxmlformats.org/officeDocument/2006/relationships/image" Target="../media/image5343.png"/><Relationship Id="rId189" Type="http://schemas.openxmlformats.org/officeDocument/2006/relationships/customXml" Target="../ink/ink6033.xml"/><Relationship Id="rId396" Type="http://schemas.openxmlformats.org/officeDocument/2006/relationships/customXml" Target="../ink/ink6144.xml"/><Relationship Id="rId617" Type="http://schemas.openxmlformats.org/officeDocument/2006/relationships/customXml" Target="../ink/ink6258.xml"/><Relationship Id="rId824" Type="http://schemas.openxmlformats.org/officeDocument/2006/relationships/image" Target="../media/image5221.png"/><Relationship Id="rId256" Type="http://schemas.openxmlformats.org/officeDocument/2006/relationships/image" Target="../media/image5412.png"/><Relationship Id="rId463" Type="http://schemas.openxmlformats.org/officeDocument/2006/relationships/image" Target="../media/image5495.png"/><Relationship Id="rId670" Type="http://schemas.openxmlformats.org/officeDocument/2006/relationships/image" Target="../media/image5595.png"/><Relationship Id="rId116" Type="http://schemas.openxmlformats.org/officeDocument/2006/relationships/customXml" Target="../ink/ink5996.xml"/><Relationship Id="rId323" Type="http://schemas.openxmlformats.org/officeDocument/2006/relationships/image" Target="../media/image5443.png"/><Relationship Id="rId530" Type="http://schemas.openxmlformats.org/officeDocument/2006/relationships/image" Target="../media/image5526.png"/><Relationship Id="rId768" Type="http://schemas.openxmlformats.org/officeDocument/2006/relationships/customXml" Target="../ink/ink6335.xml"/><Relationship Id="rId975" Type="http://schemas.openxmlformats.org/officeDocument/2006/relationships/customXml" Target="../ink/ink6441.xml"/><Relationship Id="rId20" Type="http://schemas.openxmlformats.org/officeDocument/2006/relationships/customXml" Target="../ink/ink5948.xml"/><Relationship Id="rId628" Type="http://schemas.openxmlformats.org/officeDocument/2006/relationships/customXml" Target="../ink/ink6264.xml"/><Relationship Id="rId835" Type="http://schemas.openxmlformats.org/officeDocument/2006/relationships/customXml" Target="../ink/ink6369.xml"/><Relationship Id="rId267" Type="http://schemas.openxmlformats.org/officeDocument/2006/relationships/customXml" Target="../ink/ink6074.xml"/><Relationship Id="rId474" Type="http://schemas.openxmlformats.org/officeDocument/2006/relationships/customXml" Target="../ink/ink6186.xml"/><Relationship Id="rId127" Type="http://schemas.openxmlformats.org/officeDocument/2006/relationships/customXml" Target="../ink/ink6002.xml"/><Relationship Id="rId681" Type="http://schemas.openxmlformats.org/officeDocument/2006/relationships/customXml" Target="../ink/ink6291.xml"/><Relationship Id="rId779" Type="http://schemas.openxmlformats.org/officeDocument/2006/relationships/image" Target="../media/image5648.png"/><Relationship Id="rId902" Type="http://schemas.openxmlformats.org/officeDocument/2006/relationships/image" Target="../media/image5258.png"/><Relationship Id="rId986" Type="http://schemas.openxmlformats.org/officeDocument/2006/relationships/image" Target="../media/image5706.png"/><Relationship Id="rId31" Type="http://schemas.openxmlformats.org/officeDocument/2006/relationships/image" Target="../media/image5313.png"/><Relationship Id="rId334" Type="http://schemas.openxmlformats.org/officeDocument/2006/relationships/image" Target="../media/image5448.png"/><Relationship Id="rId541" Type="http://schemas.openxmlformats.org/officeDocument/2006/relationships/customXml" Target="../ink/ink6220.xml"/><Relationship Id="rId639" Type="http://schemas.openxmlformats.org/officeDocument/2006/relationships/customXml" Target="../ink/ink6270.xml"/><Relationship Id="rId180" Type="http://schemas.openxmlformats.org/officeDocument/2006/relationships/image" Target="../media/image5380.png"/><Relationship Id="rId278" Type="http://schemas.openxmlformats.org/officeDocument/2006/relationships/image" Target="../media/image5423.png"/><Relationship Id="rId401" Type="http://schemas.openxmlformats.org/officeDocument/2006/relationships/image" Target="../media/image5473.png"/><Relationship Id="rId846" Type="http://schemas.openxmlformats.org/officeDocument/2006/relationships/image" Target="../media/image5680.png"/><Relationship Id="rId485" Type="http://schemas.openxmlformats.org/officeDocument/2006/relationships/customXml" Target="../ink/ink6192.xml"/><Relationship Id="rId692" Type="http://schemas.openxmlformats.org/officeDocument/2006/relationships/image" Target="../media/image5606.png"/><Relationship Id="rId706" Type="http://schemas.openxmlformats.org/officeDocument/2006/relationships/image" Target="../media/image5613.png"/><Relationship Id="rId913" Type="http://schemas.openxmlformats.org/officeDocument/2006/relationships/customXml" Target="../ink/ink6410.xml"/><Relationship Id="rId42" Type="http://schemas.openxmlformats.org/officeDocument/2006/relationships/customXml" Target="../ink/ink5959.xml"/><Relationship Id="rId138" Type="http://schemas.openxmlformats.org/officeDocument/2006/relationships/image" Target="../media/image5362.png"/><Relationship Id="rId345" Type="http://schemas.openxmlformats.org/officeDocument/2006/relationships/image" Target="../media/image5451.png"/><Relationship Id="rId552" Type="http://schemas.openxmlformats.org/officeDocument/2006/relationships/image" Target="../media/image5537.png"/><Relationship Id="rId997" Type="http://schemas.openxmlformats.org/officeDocument/2006/relationships/customXml" Target="../ink/ink6452.xml"/><Relationship Id="rId191" Type="http://schemas.openxmlformats.org/officeDocument/2006/relationships/image" Target="../media/image5385.png"/><Relationship Id="rId205" Type="http://schemas.openxmlformats.org/officeDocument/2006/relationships/customXml" Target="../ink/ink6042.xml"/><Relationship Id="rId412" Type="http://schemas.openxmlformats.org/officeDocument/2006/relationships/customXml" Target="../ink/ink6152.xml"/><Relationship Id="rId857" Type="http://schemas.openxmlformats.org/officeDocument/2006/relationships/customXml" Target="../ink/ink6380.xml"/><Relationship Id="rId289" Type="http://schemas.openxmlformats.org/officeDocument/2006/relationships/customXml" Target="../ink/ink6085.xml"/><Relationship Id="rId496" Type="http://schemas.openxmlformats.org/officeDocument/2006/relationships/image" Target="../media/image5509.png"/><Relationship Id="rId717" Type="http://schemas.openxmlformats.org/officeDocument/2006/relationships/customXml" Target="../ink/ink6309.xml"/><Relationship Id="rId924" Type="http://schemas.openxmlformats.org/officeDocument/2006/relationships/image" Target="../media/image5268.png"/><Relationship Id="rId53" Type="http://schemas.openxmlformats.org/officeDocument/2006/relationships/image" Target="../media/image5324.png"/><Relationship Id="rId149" Type="http://schemas.openxmlformats.org/officeDocument/2006/relationships/customXml" Target="../ink/ink6013.xml"/><Relationship Id="rId356" Type="http://schemas.openxmlformats.org/officeDocument/2006/relationships/customXml" Target="../ink/ink6123.xml"/><Relationship Id="rId563" Type="http://schemas.openxmlformats.org/officeDocument/2006/relationships/customXml" Target="../ink/ink6231.xml"/><Relationship Id="rId770" Type="http://schemas.openxmlformats.org/officeDocument/2006/relationships/customXml" Target="../ink/ink6336.xml"/><Relationship Id="rId216" Type="http://schemas.openxmlformats.org/officeDocument/2006/relationships/image" Target="../media/image5396.png"/><Relationship Id="rId423" Type="http://schemas.openxmlformats.org/officeDocument/2006/relationships/image" Target="../media/image5481.png"/><Relationship Id="rId868" Type="http://schemas.openxmlformats.org/officeDocument/2006/relationships/customXml" Target="../ink/ink6386.xml"/><Relationship Id="rId630" Type="http://schemas.openxmlformats.org/officeDocument/2006/relationships/customXml" Target="../ink/ink6265.xml"/><Relationship Id="rId728" Type="http://schemas.openxmlformats.org/officeDocument/2006/relationships/image" Target="../media/image5624.png"/><Relationship Id="rId935" Type="http://schemas.openxmlformats.org/officeDocument/2006/relationships/customXml" Target="../ink/ink6421.xml"/><Relationship Id="rId64" Type="http://schemas.openxmlformats.org/officeDocument/2006/relationships/customXml" Target="../ink/ink5970.xml"/><Relationship Id="rId367" Type="http://schemas.openxmlformats.org/officeDocument/2006/relationships/customXml" Target="../ink/ink6129.xml"/><Relationship Id="rId574" Type="http://schemas.openxmlformats.org/officeDocument/2006/relationships/image" Target="../media/image5548.png"/><Relationship Id="rId227" Type="http://schemas.openxmlformats.org/officeDocument/2006/relationships/image" Target="../media/image5399.png"/><Relationship Id="rId781" Type="http://schemas.openxmlformats.org/officeDocument/2006/relationships/image" Target="../media/image5649.png"/><Relationship Id="rId879" Type="http://schemas.openxmlformats.org/officeDocument/2006/relationships/customXml" Target="../ink/ink6392.xml"/><Relationship Id="rId434" Type="http://schemas.openxmlformats.org/officeDocument/2006/relationships/customXml" Target="../ink/ink6164.xml"/><Relationship Id="rId641" Type="http://schemas.openxmlformats.org/officeDocument/2006/relationships/customXml" Target="../ink/ink6271.xml"/><Relationship Id="rId739" Type="http://schemas.openxmlformats.org/officeDocument/2006/relationships/image" Target="../media/image5629.png"/><Relationship Id="rId280" Type="http://schemas.openxmlformats.org/officeDocument/2006/relationships/image" Target="../media/image5424.png"/><Relationship Id="rId501" Type="http://schemas.openxmlformats.org/officeDocument/2006/relationships/customXml" Target="../ink/ink6200.xml"/><Relationship Id="rId946" Type="http://schemas.openxmlformats.org/officeDocument/2006/relationships/image" Target="../media/image5279.png"/><Relationship Id="rId75" Type="http://schemas.openxmlformats.org/officeDocument/2006/relationships/image" Target="../media/image5334.png"/><Relationship Id="rId140" Type="http://schemas.openxmlformats.org/officeDocument/2006/relationships/image" Target="../media/image5363.png"/><Relationship Id="rId378" Type="http://schemas.openxmlformats.org/officeDocument/2006/relationships/image" Target="../media/image2744.png"/><Relationship Id="rId585" Type="http://schemas.openxmlformats.org/officeDocument/2006/relationships/customXml" Target="../ink/ink6242.xml"/><Relationship Id="rId792" Type="http://schemas.openxmlformats.org/officeDocument/2006/relationships/customXml" Target="../ink/ink6347.xml"/><Relationship Id="rId806" Type="http://schemas.openxmlformats.org/officeDocument/2006/relationships/image" Target="../media/image5661.png"/><Relationship Id="rId6" Type="http://schemas.openxmlformats.org/officeDocument/2006/relationships/customXml" Target="../ink/ink5941.xml"/><Relationship Id="rId238" Type="http://schemas.openxmlformats.org/officeDocument/2006/relationships/customXml" Target="../ink/ink6059.xml"/><Relationship Id="rId445" Type="http://schemas.openxmlformats.org/officeDocument/2006/relationships/image" Target="../media/image5488.png"/><Relationship Id="rId652" Type="http://schemas.openxmlformats.org/officeDocument/2006/relationships/image" Target="../media/image5586.png"/><Relationship Id="rId291" Type="http://schemas.openxmlformats.org/officeDocument/2006/relationships/customXml" Target="../ink/ink6086.xml"/><Relationship Id="rId305" Type="http://schemas.openxmlformats.org/officeDocument/2006/relationships/image" Target="../media/image5435.png"/><Relationship Id="rId512" Type="http://schemas.openxmlformats.org/officeDocument/2006/relationships/image" Target="../media/image5517.png"/><Relationship Id="rId957" Type="http://schemas.openxmlformats.org/officeDocument/2006/relationships/customXml" Target="../ink/ink6432.xml"/><Relationship Id="rId86" Type="http://schemas.openxmlformats.org/officeDocument/2006/relationships/customXml" Target="../ink/ink5981.xml"/><Relationship Id="rId151" Type="http://schemas.openxmlformats.org/officeDocument/2006/relationships/customXml" Target="../ink/ink6014.xml"/><Relationship Id="rId389" Type="http://schemas.openxmlformats.org/officeDocument/2006/relationships/customXml" Target="../ink/ink6140.xml"/><Relationship Id="rId596" Type="http://schemas.openxmlformats.org/officeDocument/2006/relationships/image" Target="../media/image5559.png"/><Relationship Id="rId817" Type="http://schemas.openxmlformats.org/officeDocument/2006/relationships/customXml" Target="../ink/ink6360.xml"/><Relationship Id="rId1002" Type="http://schemas.openxmlformats.org/officeDocument/2006/relationships/image" Target="../media/image5714.png"/><Relationship Id="rId249" Type="http://schemas.openxmlformats.org/officeDocument/2006/relationships/image" Target="../media/image5409.png"/><Relationship Id="rId456" Type="http://schemas.openxmlformats.org/officeDocument/2006/relationships/customXml" Target="../ink/ink6176.xml"/><Relationship Id="rId663" Type="http://schemas.openxmlformats.org/officeDocument/2006/relationships/customXml" Target="../ink/ink6282.xml"/><Relationship Id="rId870" Type="http://schemas.openxmlformats.org/officeDocument/2006/relationships/customXml" Target="../ink/ink6387.xml"/><Relationship Id="rId13" Type="http://schemas.openxmlformats.org/officeDocument/2006/relationships/image" Target="../media/image4837.png"/><Relationship Id="rId109" Type="http://schemas.openxmlformats.org/officeDocument/2006/relationships/image" Target="../media/image5349.png"/><Relationship Id="rId316" Type="http://schemas.openxmlformats.org/officeDocument/2006/relationships/customXml" Target="../ink/ink6099.xml"/><Relationship Id="rId523" Type="http://schemas.openxmlformats.org/officeDocument/2006/relationships/customXml" Target="../ink/ink6211.xml"/><Relationship Id="rId968" Type="http://schemas.openxmlformats.org/officeDocument/2006/relationships/image" Target="../media/image5289.png"/><Relationship Id="rId97" Type="http://schemas.openxmlformats.org/officeDocument/2006/relationships/image" Target="../media/image5344.png"/><Relationship Id="rId730" Type="http://schemas.openxmlformats.org/officeDocument/2006/relationships/image" Target="../media/image5625.png"/><Relationship Id="rId828" Type="http://schemas.openxmlformats.org/officeDocument/2006/relationships/image" Target="../media/image5671.png"/><Relationship Id="rId162" Type="http://schemas.openxmlformats.org/officeDocument/2006/relationships/image" Target="../media/image4910.png"/><Relationship Id="rId467" Type="http://schemas.openxmlformats.org/officeDocument/2006/relationships/image" Target="../media/image5497.png"/><Relationship Id="rId674" Type="http://schemas.openxmlformats.org/officeDocument/2006/relationships/image" Target="../media/image5597.png"/><Relationship Id="rId881" Type="http://schemas.openxmlformats.org/officeDocument/2006/relationships/customXml" Target="../ink/ink6393.xml"/><Relationship Id="rId979" Type="http://schemas.openxmlformats.org/officeDocument/2006/relationships/customXml" Target="../ink/ink6443.xml"/><Relationship Id="rId24" Type="http://schemas.openxmlformats.org/officeDocument/2006/relationships/customXml" Target="../ink/ink5950.xml"/><Relationship Id="rId327" Type="http://schemas.openxmlformats.org/officeDocument/2006/relationships/image" Target="../media/image5445.png"/><Relationship Id="rId534" Type="http://schemas.openxmlformats.org/officeDocument/2006/relationships/image" Target="../media/image5528.png"/><Relationship Id="rId741" Type="http://schemas.openxmlformats.org/officeDocument/2006/relationships/image" Target="../media/image5630.png"/><Relationship Id="rId839" Type="http://schemas.openxmlformats.org/officeDocument/2006/relationships/customXml" Target="../ink/ink6371.xml"/><Relationship Id="rId173" Type="http://schemas.openxmlformats.org/officeDocument/2006/relationships/customXml" Target="../ink/ink6025.xml"/><Relationship Id="rId380" Type="http://schemas.openxmlformats.org/officeDocument/2006/relationships/image" Target="../media/image5463.png"/><Relationship Id="rId601" Type="http://schemas.openxmlformats.org/officeDocument/2006/relationships/customXml" Target="../ink/ink6250.xml"/><Relationship Id="rId240" Type="http://schemas.openxmlformats.org/officeDocument/2006/relationships/customXml" Target="../ink/ink6060.xml"/><Relationship Id="rId478" Type="http://schemas.openxmlformats.org/officeDocument/2006/relationships/customXml" Target="../ink/ink6188.xml"/><Relationship Id="rId685" Type="http://schemas.openxmlformats.org/officeDocument/2006/relationships/customXml" Target="../ink/ink6293.xml"/><Relationship Id="rId892" Type="http://schemas.openxmlformats.org/officeDocument/2006/relationships/image" Target="../media/image5701.png"/><Relationship Id="rId906" Type="http://schemas.openxmlformats.org/officeDocument/2006/relationships/image" Target="../media/image4678.png"/><Relationship Id="rId35" Type="http://schemas.openxmlformats.org/officeDocument/2006/relationships/image" Target="../media/image5315.png"/><Relationship Id="rId100" Type="http://schemas.openxmlformats.org/officeDocument/2006/relationships/customXml" Target="../ink/ink5988.xml"/><Relationship Id="rId338" Type="http://schemas.openxmlformats.org/officeDocument/2006/relationships/customXml" Target="../ink/ink6111.xml"/><Relationship Id="rId545" Type="http://schemas.openxmlformats.org/officeDocument/2006/relationships/customXml" Target="../ink/ink6222.xml"/><Relationship Id="rId752" Type="http://schemas.openxmlformats.org/officeDocument/2006/relationships/customXml" Target="../ink/ink6327.xml"/><Relationship Id="rId184" Type="http://schemas.openxmlformats.org/officeDocument/2006/relationships/image" Target="../media/image5382.png"/><Relationship Id="rId391" Type="http://schemas.openxmlformats.org/officeDocument/2006/relationships/image" Target="../media/image5468.png"/><Relationship Id="rId405" Type="http://schemas.openxmlformats.org/officeDocument/2006/relationships/image" Target="../media/image5018.png"/><Relationship Id="rId612" Type="http://schemas.openxmlformats.org/officeDocument/2006/relationships/image" Target="../media/image5567.png"/><Relationship Id="rId251" Type="http://schemas.openxmlformats.org/officeDocument/2006/relationships/image" Target="../media/image5410.png"/><Relationship Id="rId489" Type="http://schemas.openxmlformats.org/officeDocument/2006/relationships/customXml" Target="../ink/ink6194.xml"/><Relationship Id="rId696" Type="http://schemas.openxmlformats.org/officeDocument/2006/relationships/image" Target="../media/image5608.png"/><Relationship Id="rId917" Type="http://schemas.openxmlformats.org/officeDocument/2006/relationships/customXml" Target="../ink/ink6412.xml"/><Relationship Id="rId46" Type="http://schemas.openxmlformats.org/officeDocument/2006/relationships/customXml" Target="../ink/ink5961.xml"/><Relationship Id="rId349" Type="http://schemas.openxmlformats.org/officeDocument/2006/relationships/customXml" Target="../ink/ink6119.xml"/><Relationship Id="rId556" Type="http://schemas.openxmlformats.org/officeDocument/2006/relationships/image" Target="../media/image5539.png"/><Relationship Id="rId763" Type="http://schemas.openxmlformats.org/officeDocument/2006/relationships/image" Target="../media/image5640.png"/><Relationship Id="rId111" Type="http://schemas.openxmlformats.org/officeDocument/2006/relationships/image" Target="../media/image5350.png"/><Relationship Id="rId195" Type="http://schemas.openxmlformats.org/officeDocument/2006/relationships/image" Target="../media/image2558.png"/><Relationship Id="rId209" Type="http://schemas.openxmlformats.org/officeDocument/2006/relationships/customXml" Target="../ink/ink6044.xml"/><Relationship Id="rId416" Type="http://schemas.openxmlformats.org/officeDocument/2006/relationships/customXml" Target="../ink/ink6154.xml"/><Relationship Id="rId970" Type="http://schemas.openxmlformats.org/officeDocument/2006/relationships/image" Target="../media/image5290.png"/><Relationship Id="rId623" Type="http://schemas.openxmlformats.org/officeDocument/2006/relationships/image" Target="../media/image5572.png"/><Relationship Id="rId830" Type="http://schemas.openxmlformats.org/officeDocument/2006/relationships/image" Target="../media/image5672.png"/><Relationship Id="rId928" Type="http://schemas.openxmlformats.org/officeDocument/2006/relationships/image" Target="../media/image5270.png"/><Relationship Id="rId57" Type="http://schemas.openxmlformats.org/officeDocument/2006/relationships/image" Target="../media/image5326.png"/><Relationship Id="rId262" Type="http://schemas.openxmlformats.org/officeDocument/2006/relationships/image" Target="../media/image5415.png"/><Relationship Id="rId567" Type="http://schemas.openxmlformats.org/officeDocument/2006/relationships/customXml" Target="../ink/ink6233.xml"/><Relationship Id="rId122" Type="http://schemas.openxmlformats.org/officeDocument/2006/relationships/image" Target="../media/image5355.png"/><Relationship Id="rId774" Type="http://schemas.openxmlformats.org/officeDocument/2006/relationships/customXml" Target="../ink/ink6338.xml"/><Relationship Id="rId981" Type="http://schemas.openxmlformats.org/officeDocument/2006/relationships/customXml" Target="../ink/ink6444.xml"/><Relationship Id="rId427" Type="http://schemas.openxmlformats.org/officeDocument/2006/relationships/customXml" Target="../ink/ink6160.xml"/><Relationship Id="rId634" Type="http://schemas.openxmlformats.org/officeDocument/2006/relationships/image" Target="../media/image5577.png"/><Relationship Id="rId841" Type="http://schemas.openxmlformats.org/officeDocument/2006/relationships/customXml" Target="../ink/ink6372.xml"/><Relationship Id="rId273" Type="http://schemas.openxmlformats.org/officeDocument/2006/relationships/customXml" Target="../ink/ink6077.xml"/><Relationship Id="rId480" Type="http://schemas.openxmlformats.org/officeDocument/2006/relationships/image" Target="../media/image5501.png"/><Relationship Id="rId701" Type="http://schemas.openxmlformats.org/officeDocument/2006/relationships/customXml" Target="../ink/ink6301.xml"/><Relationship Id="rId939" Type="http://schemas.openxmlformats.org/officeDocument/2006/relationships/customXml" Target="../ink/ink6423.xml"/><Relationship Id="rId68" Type="http://schemas.openxmlformats.org/officeDocument/2006/relationships/customXml" Target="../ink/ink5972.xml"/><Relationship Id="rId133" Type="http://schemas.openxmlformats.org/officeDocument/2006/relationships/customXml" Target="../ink/ink6005.xml"/><Relationship Id="rId340" Type="http://schemas.openxmlformats.org/officeDocument/2006/relationships/customXml" Target="../ink/ink6112.xml"/><Relationship Id="rId578" Type="http://schemas.openxmlformats.org/officeDocument/2006/relationships/image" Target="../media/image5550.png"/><Relationship Id="rId785" Type="http://schemas.openxmlformats.org/officeDocument/2006/relationships/image" Target="../media/image5651.png"/><Relationship Id="rId992" Type="http://schemas.openxmlformats.org/officeDocument/2006/relationships/image" Target="../media/image5709.png"/><Relationship Id="rId200" Type="http://schemas.openxmlformats.org/officeDocument/2006/relationships/image" Target="../media/image5388.png"/><Relationship Id="rId438" Type="http://schemas.openxmlformats.org/officeDocument/2006/relationships/customXml" Target="../ink/ink6166.xml"/><Relationship Id="rId645" Type="http://schemas.openxmlformats.org/officeDocument/2006/relationships/customXml" Target="../ink/ink6273.xml"/><Relationship Id="rId852" Type="http://schemas.openxmlformats.org/officeDocument/2006/relationships/image" Target="../media/image5683.png"/><Relationship Id="rId284" Type="http://schemas.openxmlformats.org/officeDocument/2006/relationships/image" Target="../media/image4965.png"/><Relationship Id="rId491" Type="http://schemas.openxmlformats.org/officeDocument/2006/relationships/customXml" Target="../ink/ink6195.xml"/><Relationship Id="rId505" Type="http://schemas.openxmlformats.org/officeDocument/2006/relationships/customXml" Target="../ink/ink6202.xml"/><Relationship Id="rId712" Type="http://schemas.openxmlformats.org/officeDocument/2006/relationships/image" Target="../media/image5616.png"/><Relationship Id="rId79" Type="http://schemas.openxmlformats.org/officeDocument/2006/relationships/image" Target="../media/image5336.png"/><Relationship Id="rId144" Type="http://schemas.openxmlformats.org/officeDocument/2006/relationships/image" Target="../media/image5365.png"/><Relationship Id="rId589" Type="http://schemas.openxmlformats.org/officeDocument/2006/relationships/customXml" Target="../ink/ink6244.xml"/><Relationship Id="rId796" Type="http://schemas.openxmlformats.org/officeDocument/2006/relationships/customXml" Target="../ink/ink6349.xml"/><Relationship Id="rId351" Type="http://schemas.openxmlformats.org/officeDocument/2006/relationships/customXml" Target="../ink/ink6120.xml"/><Relationship Id="rId449" Type="http://schemas.openxmlformats.org/officeDocument/2006/relationships/customXml" Target="../ink/ink6172.xml"/><Relationship Id="rId656" Type="http://schemas.openxmlformats.org/officeDocument/2006/relationships/image" Target="../media/image5588.png"/><Relationship Id="rId863" Type="http://schemas.openxmlformats.org/officeDocument/2006/relationships/image" Target="../media/image5688.png"/><Relationship Id="rId211" Type="http://schemas.openxmlformats.org/officeDocument/2006/relationships/customXml" Target="../ink/ink6045.xml"/><Relationship Id="rId295" Type="http://schemas.openxmlformats.org/officeDocument/2006/relationships/customXml" Target="../ink/ink6088.xml"/><Relationship Id="rId309" Type="http://schemas.openxmlformats.org/officeDocument/2006/relationships/image" Target="../media/image5437.png"/><Relationship Id="rId516" Type="http://schemas.openxmlformats.org/officeDocument/2006/relationships/image" Target="../media/image5519.png"/><Relationship Id="rId723" Type="http://schemas.openxmlformats.org/officeDocument/2006/relationships/customXml" Target="../ink/ink6312.xml"/><Relationship Id="rId930" Type="http://schemas.openxmlformats.org/officeDocument/2006/relationships/image" Target="../media/image5271.png"/><Relationship Id="rId155" Type="http://schemas.openxmlformats.org/officeDocument/2006/relationships/customXml" Target="../ink/ink6016.xml"/><Relationship Id="rId362" Type="http://schemas.openxmlformats.org/officeDocument/2006/relationships/image" Target="../media/image5456.png"/><Relationship Id="rId222" Type="http://schemas.openxmlformats.org/officeDocument/2006/relationships/customXml" Target="../ink/ink6051.xml"/><Relationship Id="rId667" Type="http://schemas.openxmlformats.org/officeDocument/2006/relationships/customXml" Target="../ink/ink6284.xml"/><Relationship Id="rId874" Type="http://schemas.openxmlformats.org/officeDocument/2006/relationships/customXml" Target="../ink/ink6389.xml"/><Relationship Id="rId17" Type="http://schemas.openxmlformats.org/officeDocument/2006/relationships/image" Target="../media/image5306.png"/><Relationship Id="rId527" Type="http://schemas.openxmlformats.org/officeDocument/2006/relationships/customXml" Target="../ink/ink6213.xml"/><Relationship Id="rId734" Type="http://schemas.openxmlformats.org/officeDocument/2006/relationships/image" Target="../media/image5627.png"/><Relationship Id="rId941" Type="http://schemas.openxmlformats.org/officeDocument/2006/relationships/customXml" Target="../ink/ink6424.xml"/><Relationship Id="rId70" Type="http://schemas.openxmlformats.org/officeDocument/2006/relationships/customXml" Target="../ink/ink5973.xml"/><Relationship Id="rId166" Type="http://schemas.openxmlformats.org/officeDocument/2006/relationships/image" Target="../media/image5373.png"/><Relationship Id="rId373" Type="http://schemas.openxmlformats.org/officeDocument/2006/relationships/customXml" Target="../ink/ink6132.xml"/><Relationship Id="rId580" Type="http://schemas.openxmlformats.org/officeDocument/2006/relationships/image" Target="../media/image5551.png"/><Relationship Id="rId801" Type="http://schemas.openxmlformats.org/officeDocument/2006/relationships/customXml" Target="../ink/ink635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5402.png"/><Relationship Id="rId440" Type="http://schemas.openxmlformats.org/officeDocument/2006/relationships/customXml" Target="../ink/ink6167.xml"/><Relationship Id="rId678" Type="http://schemas.openxmlformats.org/officeDocument/2006/relationships/image" Target="../media/image5599.png"/><Relationship Id="rId885" Type="http://schemas.openxmlformats.org/officeDocument/2006/relationships/customXml" Target="../ink/ink6395.xml"/><Relationship Id="rId28" Type="http://schemas.openxmlformats.org/officeDocument/2006/relationships/customXml" Target="../ink/ink5952.xml"/><Relationship Id="rId300" Type="http://schemas.openxmlformats.org/officeDocument/2006/relationships/customXml" Target="../ink/ink6091.xml"/><Relationship Id="rId538" Type="http://schemas.openxmlformats.org/officeDocument/2006/relationships/image" Target="../media/image5530.png"/><Relationship Id="rId745" Type="http://schemas.openxmlformats.org/officeDocument/2006/relationships/image" Target="../media/image5632.png"/><Relationship Id="rId952" Type="http://schemas.openxmlformats.org/officeDocument/2006/relationships/image" Target="../media/image5282.png"/><Relationship Id="rId81" Type="http://schemas.openxmlformats.org/officeDocument/2006/relationships/image" Target="../media/image5337.png"/><Relationship Id="rId177" Type="http://schemas.openxmlformats.org/officeDocument/2006/relationships/customXml" Target="../ink/ink6027.xml"/><Relationship Id="rId384" Type="http://schemas.openxmlformats.org/officeDocument/2006/relationships/image" Target="../media/image5465.png"/><Relationship Id="rId591" Type="http://schemas.openxmlformats.org/officeDocument/2006/relationships/customXml" Target="../ink/ink6245.xml"/><Relationship Id="rId605" Type="http://schemas.openxmlformats.org/officeDocument/2006/relationships/customXml" Target="../ink/ink6252.xml"/><Relationship Id="rId812" Type="http://schemas.openxmlformats.org/officeDocument/2006/relationships/image" Target="../media/image5664.png"/><Relationship Id="rId244" Type="http://schemas.openxmlformats.org/officeDocument/2006/relationships/customXml" Target="../ink/ink6062.xml"/><Relationship Id="rId689" Type="http://schemas.openxmlformats.org/officeDocument/2006/relationships/customXml" Target="../ink/ink6295.xml"/><Relationship Id="rId896" Type="http://schemas.openxmlformats.org/officeDocument/2006/relationships/image" Target="../media/image5703.png"/><Relationship Id="rId39" Type="http://schemas.openxmlformats.org/officeDocument/2006/relationships/image" Target="../media/image5317.png"/><Relationship Id="rId451" Type="http://schemas.openxmlformats.org/officeDocument/2006/relationships/customXml" Target="../ink/ink6173.xml"/><Relationship Id="rId549" Type="http://schemas.openxmlformats.org/officeDocument/2006/relationships/customXml" Target="../ink/ink6224.xml"/><Relationship Id="rId756" Type="http://schemas.openxmlformats.org/officeDocument/2006/relationships/customXml" Target="../ink/ink6329.xml"/><Relationship Id="rId104" Type="http://schemas.openxmlformats.org/officeDocument/2006/relationships/customXml" Target="../ink/ink5990.xml"/><Relationship Id="rId188" Type="http://schemas.openxmlformats.org/officeDocument/2006/relationships/image" Target="../media/image5384.png"/><Relationship Id="rId311" Type="http://schemas.openxmlformats.org/officeDocument/2006/relationships/image" Target="../media/image5438.png"/><Relationship Id="rId395" Type="http://schemas.openxmlformats.org/officeDocument/2006/relationships/image" Target="../media/image5470.png"/><Relationship Id="rId409" Type="http://schemas.openxmlformats.org/officeDocument/2006/relationships/image" Target="../media/image5475.png"/><Relationship Id="rId963" Type="http://schemas.openxmlformats.org/officeDocument/2006/relationships/customXml" Target="../ink/ink6435.xml"/><Relationship Id="rId92" Type="http://schemas.openxmlformats.org/officeDocument/2006/relationships/customXml" Target="../ink/ink5984.xml"/><Relationship Id="rId616" Type="http://schemas.openxmlformats.org/officeDocument/2006/relationships/image" Target="../media/image5569.png"/><Relationship Id="rId823" Type="http://schemas.openxmlformats.org/officeDocument/2006/relationships/customXml" Target="../ink/ink6363.xml"/><Relationship Id="rId255" Type="http://schemas.openxmlformats.org/officeDocument/2006/relationships/customXml" Target="../ink/ink6068.xml"/><Relationship Id="rId462" Type="http://schemas.openxmlformats.org/officeDocument/2006/relationships/customXml" Target="../ink/ink6179.xml"/><Relationship Id="rId115" Type="http://schemas.openxmlformats.org/officeDocument/2006/relationships/image" Target="../media/image5352.png"/><Relationship Id="rId322" Type="http://schemas.openxmlformats.org/officeDocument/2006/relationships/customXml" Target="../ink/ink6102.xml"/><Relationship Id="rId767" Type="http://schemas.openxmlformats.org/officeDocument/2006/relationships/image" Target="../media/image5642.png"/><Relationship Id="rId974" Type="http://schemas.openxmlformats.org/officeDocument/2006/relationships/image" Target="../media/image5292.png"/><Relationship Id="rId199" Type="http://schemas.openxmlformats.org/officeDocument/2006/relationships/customXml" Target="../ink/ink6039.xml"/><Relationship Id="rId627" Type="http://schemas.openxmlformats.org/officeDocument/2006/relationships/image" Target="../media/image5574.png"/><Relationship Id="rId834" Type="http://schemas.openxmlformats.org/officeDocument/2006/relationships/image" Target="../media/image5674.png"/><Relationship Id="rId266" Type="http://schemas.openxmlformats.org/officeDocument/2006/relationships/image" Target="../media/image5417.png"/><Relationship Id="rId473" Type="http://schemas.openxmlformats.org/officeDocument/2006/relationships/image" Target="../media/image5499.png"/><Relationship Id="rId680" Type="http://schemas.openxmlformats.org/officeDocument/2006/relationships/image" Target="../media/image5600.png"/><Relationship Id="rId901" Type="http://schemas.openxmlformats.org/officeDocument/2006/relationships/customXml" Target="../ink/ink6404.xml"/><Relationship Id="rId30" Type="http://schemas.openxmlformats.org/officeDocument/2006/relationships/customXml" Target="../ink/ink5953.xml"/><Relationship Id="rId126" Type="http://schemas.openxmlformats.org/officeDocument/2006/relationships/image" Target="../media/image5357.png"/><Relationship Id="rId333" Type="http://schemas.openxmlformats.org/officeDocument/2006/relationships/customXml" Target="../ink/ink6108.xml"/><Relationship Id="rId540" Type="http://schemas.openxmlformats.org/officeDocument/2006/relationships/image" Target="../media/image5531.png"/><Relationship Id="rId778" Type="http://schemas.openxmlformats.org/officeDocument/2006/relationships/customXml" Target="../ink/ink6340.xml"/><Relationship Id="rId985" Type="http://schemas.openxmlformats.org/officeDocument/2006/relationships/customXml" Target="../ink/ink6446.xml"/><Relationship Id="rId638" Type="http://schemas.openxmlformats.org/officeDocument/2006/relationships/image" Target="../media/image5579.png"/><Relationship Id="rId845" Type="http://schemas.openxmlformats.org/officeDocument/2006/relationships/customXml" Target="../ink/ink6374.xml"/><Relationship Id="rId277" Type="http://schemas.openxmlformats.org/officeDocument/2006/relationships/customXml" Target="../ink/ink6079.xml"/><Relationship Id="rId400" Type="http://schemas.openxmlformats.org/officeDocument/2006/relationships/customXml" Target="../ink/ink6146.xml"/><Relationship Id="rId484" Type="http://schemas.openxmlformats.org/officeDocument/2006/relationships/image" Target="../media/image5503.png"/><Relationship Id="rId705" Type="http://schemas.openxmlformats.org/officeDocument/2006/relationships/customXml" Target="../ink/ink6303.xml"/><Relationship Id="rId137" Type="http://schemas.openxmlformats.org/officeDocument/2006/relationships/customXml" Target="../ink/ink6007.xml"/><Relationship Id="rId344" Type="http://schemas.openxmlformats.org/officeDocument/2006/relationships/customXml" Target="../ink/ink6115.xml"/><Relationship Id="rId691" Type="http://schemas.openxmlformats.org/officeDocument/2006/relationships/customXml" Target="../ink/ink6296.xml"/><Relationship Id="rId789" Type="http://schemas.openxmlformats.org/officeDocument/2006/relationships/image" Target="../media/image5653.png"/><Relationship Id="rId912" Type="http://schemas.openxmlformats.org/officeDocument/2006/relationships/image" Target="../media/image5262.png"/><Relationship Id="rId996" Type="http://schemas.openxmlformats.org/officeDocument/2006/relationships/image" Target="../media/image5711.png"/><Relationship Id="rId41" Type="http://schemas.openxmlformats.org/officeDocument/2006/relationships/image" Target="../media/image5318.png"/><Relationship Id="rId83" Type="http://schemas.openxmlformats.org/officeDocument/2006/relationships/image" Target="../media/image5338.png"/><Relationship Id="rId179" Type="http://schemas.openxmlformats.org/officeDocument/2006/relationships/customXml" Target="../ink/ink6028.xml"/><Relationship Id="rId386" Type="http://schemas.openxmlformats.org/officeDocument/2006/relationships/image" Target="../media/image5466.png"/><Relationship Id="rId551" Type="http://schemas.openxmlformats.org/officeDocument/2006/relationships/customXml" Target="../ink/ink6225.xml"/><Relationship Id="rId593" Type="http://schemas.openxmlformats.org/officeDocument/2006/relationships/customXml" Target="../ink/ink6246.xml"/><Relationship Id="rId607" Type="http://schemas.openxmlformats.org/officeDocument/2006/relationships/customXml" Target="../ink/ink6253.xml"/><Relationship Id="rId649" Type="http://schemas.openxmlformats.org/officeDocument/2006/relationships/customXml" Target="../ink/ink6275.xml"/><Relationship Id="rId814" Type="http://schemas.openxmlformats.org/officeDocument/2006/relationships/image" Target="../media/image5665.png"/><Relationship Id="rId856" Type="http://schemas.openxmlformats.org/officeDocument/2006/relationships/image" Target="../media/image5685.png"/><Relationship Id="rId190" Type="http://schemas.openxmlformats.org/officeDocument/2006/relationships/customXml" Target="../ink/ink6034.xml"/><Relationship Id="rId204" Type="http://schemas.openxmlformats.org/officeDocument/2006/relationships/image" Target="../media/image5390.png"/><Relationship Id="rId246" Type="http://schemas.openxmlformats.org/officeDocument/2006/relationships/customXml" Target="../ink/ink6063.xml"/><Relationship Id="rId288" Type="http://schemas.openxmlformats.org/officeDocument/2006/relationships/image" Target="../media/image5427.png"/><Relationship Id="rId411" Type="http://schemas.openxmlformats.org/officeDocument/2006/relationships/image" Target="../media/image5476.png"/><Relationship Id="rId453" Type="http://schemas.openxmlformats.org/officeDocument/2006/relationships/image" Target="../media/image5491.png"/><Relationship Id="rId509" Type="http://schemas.openxmlformats.org/officeDocument/2006/relationships/customXml" Target="../ink/ink6204.xml"/><Relationship Id="rId660" Type="http://schemas.openxmlformats.org/officeDocument/2006/relationships/image" Target="../media/image5590.png"/><Relationship Id="rId898" Type="http://schemas.openxmlformats.org/officeDocument/2006/relationships/image" Target="../media/image5704.png"/><Relationship Id="rId106" Type="http://schemas.openxmlformats.org/officeDocument/2006/relationships/customXml" Target="../ink/ink5991.xml"/><Relationship Id="rId313" Type="http://schemas.openxmlformats.org/officeDocument/2006/relationships/image" Target="../media/image5439.png"/><Relationship Id="rId495" Type="http://schemas.openxmlformats.org/officeDocument/2006/relationships/customXml" Target="../ink/ink6197.xml"/><Relationship Id="rId716" Type="http://schemas.openxmlformats.org/officeDocument/2006/relationships/image" Target="../media/image5618.png"/><Relationship Id="rId758" Type="http://schemas.openxmlformats.org/officeDocument/2006/relationships/customXml" Target="../ink/ink6330.xml"/><Relationship Id="rId923" Type="http://schemas.openxmlformats.org/officeDocument/2006/relationships/customXml" Target="../ink/ink6415.xml"/><Relationship Id="rId965" Type="http://schemas.openxmlformats.org/officeDocument/2006/relationships/customXml" Target="../ink/ink6436.xml"/><Relationship Id="rId10" Type="http://schemas.openxmlformats.org/officeDocument/2006/relationships/customXml" Target="../ink/ink5943.xml"/><Relationship Id="rId52" Type="http://schemas.openxmlformats.org/officeDocument/2006/relationships/customXml" Target="../ink/ink5964.xml"/><Relationship Id="rId94" Type="http://schemas.openxmlformats.org/officeDocument/2006/relationships/customXml" Target="../ink/ink5985.xml"/><Relationship Id="rId148" Type="http://schemas.openxmlformats.org/officeDocument/2006/relationships/image" Target="../media/image5367.png"/><Relationship Id="rId355" Type="http://schemas.openxmlformats.org/officeDocument/2006/relationships/image" Target="../media/image5453.png"/><Relationship Id="rId397" Type="http://schemas.openxmlformats.org/officeDocument/2006/relationships/image" Target="../media/image5471.png"/><Relationship Id="rId520" Type="http://schemas.openxmlformats.org/officeDocument/2006/relationships/image" Target="../media/image5521.png"/><Relationship Id="rId562" Type="http://schemas.openxmlformats.org/officeDocument/2006/relationships/image" Target="../media/image5542.png"/><Relationship Id="rId618" Type="http://schemas.openxmlformats.org/officeDocument/2006/relationships/image" Target="../media/image5570.png"/><Relationship Id="rId825" Type="http://schemas.openxmlformats.org/officeDocument/2006/relationships/customXml" Target="../ink/ink6364.xml"/><Relationship Id="rId215" Type="http://schemas.openxmlformats.org/officeDocument/2006/relationships/customXml" Target="../ink/ink6047.xml"/><Relationship Id="rId257" Type="http://schemas.openxmlformats.org/officeDocument/2006/relationships/customXml" Target="../ink/ink6069.xml"/><Relationship Id="rId422" Type="http://schemas.openxmlformats.org/officeDocument/2006/relationships/customXml" Target="../ink/ink6157.xml"/><Relationship Id="rId464" Type="http://schemas.openxmlformats.org/officeDocument/2006/relationships/customXml" Target="../ink/ink6180.xml"/><Relationship Id="rId867" Type="http://schemas.openxmlformats.org/officeDocument/2006/relationships/image" Target="../media/image5690.png"/><Relationship Id="rId299" Type="http://schemas.openxmlformats.org/officeDocument/2006/relationships/customXml" Target="../ink/ink6090.xml"/><Relationship Id="rId727" Type="http://schemas.openxmlformats.org/officeDocument/2006/relationships/customXml" Target="../ink/ink6314.xml"/><Relationship Id="rId934" Type="http://schemas.openxmlformats.org/officeDocument/2006/relationships/image" Target="../media/image5273.png"/><Relationship Id="rId63" Type="http://schemas.openxmlformats.org/officeDocument/2006/relationships/image" Target="../media/image5329.png"/><Relationship Id="rId159" Type="http://schemas.openxmlformats.org/officeDocument/2006/relationships/customXml" Target="../ink/ink6018.xml"/><Relationship Id="rId366" Type="http://schemas.openxmlformats.org/officeDocument/2006/relationships/image" Target="../media/image5458.png"/><Relationship Id="rId573" Type="http://schemas.openxmlformats.org/officeDocument/2006/relationships/customXml" Target="../ink/ink6236.xml"/><Relationship Id="rId780" Type="http://schemas.openxmlformats.org/officeDocument/2006/relationships/customXml" Target="../ink/ink6341.xml"/><Relationship Id="rId226" Type="http://schemas.openxmlformats.org/officeDocument/2006/relationships/customXml" Target="../ink/ink6053.xml"/><Relationship Id="rId433" Type="http://schemas.openxmlformats.org/officeDocument/2006/relationships/customXml" Target="../ink/ink6163.xml"/><Relationship Id="rId878" Type="http://schemas.openxmlformats.org/officeDocument/2006/relationships/image" Target="../media/image5695.png"/><Relationship Id="rId640" Type="http://schemas.openxmlformats.org/officeDocument/2006/relationships/image" Target="../media/image5580.png"/><Relationship Id="rId738" Type="http://schemas.openxmlformats.org/officeDocument/2006/relationships/customXml" Target="../ink/ink6320.xml"/><Relationship Id="rId945" Type="http://schemas.openxmlformats.org/officeDocument/2006/relationships/customXml" Target="../ink/ink6426.xml"/><Relationship Id="rId74" Type="http://schemas.openxmlformats.org/officeDocument/2006/relationships/customXml" Target="../ink/ink5975.xml"/><Relationship Id="rId377" Type="http://schemas.openxmlformats.org/officeDocument/2006/relationships/customXml" Target="../ink/ink6134.xml"/><Relationship Id="rId500" Type="http://schemas.openxmlformats.org/officeDocument/2006/relationships/image" Target="../media/image5511.png"/><Relationship Id="rId584" Type="http://schemas.openxmlformats.org/officeDocument/2006/relationships/image" Target="../media/image5553.png"/><Relationship Id="rId805" Type="http://schemas.openxmlformats.org/officeDocument/2006/relationships/customXml" Target="../ink/ink6354.xml"/><Relationship Id="rId5" Type="http://schemas.openxmlformats.org/officeDocument/2006/relationships/image" Target="../media/image5305.png"/><Relationship Id="rId237" Type="http://schemas.openxmlformats.org/officeDocument/2006/relationships/image" Target="../media/image5404.png"/><Relationship Id="rId791" Type="http://schemas.openxmlformats.org/officeDocument/2006/relationships/image" Target="../media/image5654.png"/><Relationship Id="rId889" Type="http://schemas.openxmlformats.org/officeDocument/2006/relationships/image" Target="../media/image5700.png"/><Relationship Id="rId444" Type="http://schemas.openxmlformats.org/officeDocument/2006/relationships/customXml" Target="../ink/ink6169.xml"/><Relationship Id="rId651" Type="http://schemas.openxmlformats.org/officeDocument/2006/relationships/customXml" Target="../ink/ink6276.xml"/><Relationship Id="rId749" Type="http://schemas.openxmlformats.org/officeDocument/2006/relationships/image" Target="../media/image5634.png"/><Relationship Id="rId290" Type="http://schemas.openxmlformats.org/officeDocument/2006/relationships/image" Target="../media/image5428.png"/><Relationship Id="rId304" Type="http://schemas.openxmlformats.org/officeDocument/2006/relationships/customXml" Target="../ink/ink6093.xml"/><Relationship Id="rId388" Type="http://schemas.openxmlformats.org/officeDocument/2006/relationships/image" Target="../media/image5467.png"/><Relationship Id="rId511" Type="http://schemas.openxmlformats.org/officeDocument/2006/relationships/customXml" Target="../ink/ink6205.xml"/><Relationship Id="rId609" Type="http://schemas.openxmlformats.org/officeDocument/2006/relationships/customXml" Target="../ink/ink6254.xml"/><Relationship Id="rId956" Type="http://schemas.openxmlformats.org/officeDocument/2006/relationships/image" Target="../media/image5284.png"/><Relationship Id="rId85" Type="http://schemas.openxmlformats.org/officeDocument/2006/relationships/image" Target="../media/image5339.png"/><Relationship Id="rId150" Type="http://schemas.openxmlformats.org/officeDocument/2006/relationships/image" Target="../media/image5368.png"/><Relationship Id="rId595" Type="http://schemas.openxmlformats.org/officeDocument/2006/relationships/customXml" Target="../ink/ink6247.xml"/><Relationship Id="rId816" Type="http://schemas.openxmlformats.org/officeDocument/2006/relationships/image" Target="../media/image5666.png"/><Relationship Id="rId1001" Type="http://schemas.openxmlformats.org/officeDocument/2006/relationships/customXml" Target="../ink/ink6454.xml"/><Relationship Id="rId248" Type="http://schemas.openxmlformats.org/officeDocument/2006/relationships/customXml" Target="../ink/ink6064.xml"/><Relationship Id="rId455" Type="http://schemas.openxmlformats.org/officeDocument/2006/relationships/image" Target="../media/image5492.png"/><Relationship Id="rId662" Type="http://schemas.openxmlformats.org/officeDocument/2006/relationships/image" Target="../media/image5591.png"/><Relationship Id="rId12" Type="http://schemas.openxmlformats.org/officeDocument/2006/relationships/customXml" Target="../ink/ink5944.xml"/><Relationship Id="rId108" Type="http://schemas.openxmlformats.org/officeDocument/2006/relationships/customXml" Target="../ink/ink5992.xml"/><Relationship Id="rId315" Type="http://schemas.openxmlformats.org/officeDocument/2006/relationships/image" Target="../media/image5440.png"/><Relationship Id="rId522" Type="http://schemas.openxmlformats.org/officeDocument/2006/relationships/image" Target="../media/image5522.png"/><Relationship Id="rId967" Type="http://schemas.openxmlformats.org/officeDocument/2006/relationships/customXml" Target="../ink/ink6437.xml"/><Relationship Id="rId96" Type="http://schemas.openxmlformats.org/officeDocument/2006/relationships/customXml" Target="../ink/ink5986.xml"/><Relationship Id="rId161" Type="http://schemas.openxmlformats.org/officeDocument/2006/relationships/customXml" Target="../ink/ink6019.xml"/><Relationship Id="rId399" Type="http://schemas.openxmlformats.org/officeDocument/2006/relationships/image" Target="../media/image5472.png"/><Relationship Id="rId827" Type="http://schemas.openxmlformats.org/officeDocument/2006/relationships/customXml" Target="../ink/ink6365.xml"/><Relationship Id="rId259" Type="http://schemas.openxmlformats.org/officeDocument/2006/relationships/customXml" Target="../ink/ink6070.xml"/><Relationship Id="rId466" Type="http://schemas.openxmlformats.org/officeDocument/2006/relationships/customXml" Target="../ink/ink6181.xml"/><Relationship Id="rId673" Type="http://schemas.openxmlformats.org/officeDocument/2006/relationships/customXml" Target="../ink/ink6287.xml"/><Relationship Id="rId880" Type="http://schemas.openxmlformats.org/officeDocument/2006/relationships/image" Target="../media/image5696.png"/><Relationship Id="rId23" Type="http://schemas.openxmlformats.org/officeDocument/2006/relationships/image" Target="../media/image5309.png"/><Relationship Id="rId119" Type="http://schemas.openxmlformats.org/officeDocument/2006/relationships/customXml" Target="../ink/ink5998.xml"/><Relationship Id="rId326" Type="http://schemas.openxmlformats.org/officeDocument/2006/relationships/customXml" Target="../ink/ink6104.xml"/><Relationship Id="rId533" Type="http://schemas.openxmlformats.org/officeDocument/2006/relationships/customXml" Target="../ink/ink6216.xml"/><Relationship Id="rId978" Type="http://schemas.openxmlformats.org/officeDocument/2006/relationships/image" Target="../media/image5294.png"/><Relationship Id="rId740" Type="http://schemas.openxmlformats.org/officeDocument/2006/relationships/customXml" Target="../ink/ink6321.xml"/><Relationship Id="rId838" Type="http://schemas.openxmlformats.org/officeDocument/2006/relationships/image" Target="../media/image5676.png"/><Relationship Id="rId172" Type="http://schemas.openxmlformats.org/officeDocument/2006/relationships/image" Target="../media/image5376.png"/><Relationship Id="rId477" Type="http://schemas.openxmlformats.org/officeDocument/2006/relationships/image" Target="../media/image5500.png"/><Relationship Id="rId600" Type="http://schemas.openxmlformats.org/officeDocument/2006/relationships/image" Target="../media/image5561.png"/><Relationship Id="rId684" Type="http://schemas.openxmlformats.org/officeDocument/2006/relationships/image" Target="../media/image5602.png"/><Relationship Id="rId337" Type="http://schemas.openxmlformats.org/officeDocument/2006/relationships/customXml" Target="../ink/ink6110.xml"/><Relationship Id="rId891" Type="http://schemas.openxmlformats.org/officeDocument/2006/relationships/customXml" Target="../ink/ink6399.xml"/><Relationship Id="rId905" Type="http://schemas.openxmlformats.org/officeDocument/2006/relationships/customXml" Target="../ink/ink6406.xml"/><Relationship Id="rId989" Type="http://schemas.openxmlformats.org/officeDocument/2006/relationships/customXml" Target="../ink/ink6448.xml"/><Relationship Id="rId34" Type="http://schemas.openxmlformats.org/officeDocument/2006/relationships/customXml" Target="../ink/ink5955.xml"/><Relationship Id="rId544" Type="http://schemas.openxmlformats.org/officeDocument/2006/relationships/image" Target="../media/image5533.png"/><Relationship Id="rId751" Type="http://schemas.openxmlformats.org/officeDocument/2006/relationships/image" Target="../media/image5635.png"/><Relationship Id="rId849" Type="http://schemas.openxmlformats.org/officeDocument/2006/relationships/customXml" Target="../ink/ink6376.xml"/><Relationship Id="rId183" Type="http://schemas.openxmlformats.org/officeDocument/2006/relationships/customXml" Target="../ink/ink6030.xml"/><Relationship Id="rId390" Type="http://schemas.openxmlformats.org/officeDocument/2006/relationships/customXml" Target="../ink/ink6141.xml"/><Relationship Id="rId404" Type="http://schemas.openxmlformats.org/officeDocument/2006/relationships/customXml" Target="../ink/ink6148.xml"/><Relationship Id="rId611" Type="http://schemas.openxmlformats.org/officeDocument/2006/relationships/customXml" Target="../ink/ink6255.xml"/><Relationship Id="rId250" Type="http://schemas.openxmlformats.org/officeDocument/2006/relationships/customXml" Target="../ink/ink6065.xml"/><Relationship Id="rId488" Type="http://schemas.openxmlformats.org/officeDocument/2006/relationships/image" Target="../media/image5505.png"/><Relationship Id="rId695" Type="http://schemas.openxmlformats.org/officeDocument/2006/relationships/customXml" Target="../ink/ink6298.xml"/><Relationship Id="rId709" Type="http://schemas.openxmlformats.org/officeDocument/2006/relationships/customXml" Target="../ink/ink6305.xml"/><Relationship Id="rId916" Type="http://schemas.openxmlformats.org/officeDocument/2006/relationships/image" Target="../media/image5264.png"/><Relationship Id="rId45" Type="http://schemas.openxmlformats.org/officeDocument/2006/relationships/image" Target="../media/image5320.png"/><Relationship Id="rId110" Type="http://schemas.openxmlformats.org/officeDocument/2006/relationships/customXml" Target="../ink/ink5993.xml"/><Relationship Id="rId348" Type="http://schemas.openxmlformats.org/officeDocument/2006/relationships/customXml" Target="../ink/ink6118.xml"/><Relationship Id="rId555" Type="http://schemas.openxmlformats.org/officeDocument/2006/relationships/customXml" Target="../ink/ink6227.xml"/><Relationship Id="rId762" Type="http://schemas.openxmlformats.org/officeDocument/2006/relationships/customXml" Target="../ink/ink6332.xml"/><Relationship Id="rId194" Type="http://schemas.openxmlformats.org/officeDocument/2006/relationships/customXml" Target="../ink/ink6036.xml"/><Relationship Id="rId208" Type="http://schemas.openxmlformats.org/officeDocument/2006/relationships/image" Target="../media/image5392.png"/><Relationship Id="rId415" Type="http://schemas.openxmlformats.org/officeDocument/2006/relationships/image" Target="../media/image5478.png"/><Relationship Id="rId622" Type="http://schemas.openxmlformats.org/officeDocument/2006/relationships/customXml" Target="../ink/ink6261.xml"/><Relationship Id="rId261" Type="http://schemas.openxmlformats.org/officeDocument/2006/relationships/customXml" Target="../ink/ink6071.xml"/><Relationship Id="rId499" Type="http://schemas.openxmlformats.org/officeDocument/2006/relationships/customXml" Target="../ink/ink6199.xml"/><Relationship Id="rId927" Type="http://schemas.openxmlformats.org/officeDocument/2006/relationships/customXml" Target="../ink/ink6417.xml"/><Relationship Id="rId56" Type="http://schemas.openxmlformats.org/officeDocument/2006/relationships/customXml" Target="../ink/ink5966.xml"/><Relationship Id="rId359" Type="http://schemas.openxmlformats.org/officeDocument/2006/relationships/customXml" Target="../ink/ink6125.xml"/><Relationship Id="rId566" Type="http://schemas.openxmlformats.org/officeDocument/2006/relationships/image" Target="../media/image5544.png"/><Relationship Id="rId773" Type="http://schemas.openxmlformats.org/officeDocument/2006/relationships/image" Target="../media/image5645.png"/><Relationship Id="rId121" Type="http://schemas.openxmlformats.org/officeDocument/2006/relationships/customXml" Target="../ink/ink5999.xml"/><Relationship Id="rId219" Type="http://schemas.openxmlformats.org/officeDocument/2006/relationships/image" Target="../media/image5397.png"/><Relationship Id="rId426" Type="http://schemas.openxmlformats.org/officeDocument/2006/relationships/image" Target="../media/image5482.png"/><Relationship Id="rId633" Type="http://schemas.openxmlformats.org/officeDocument/2006/relationships/customXml" Target="../ink/ink6267.xml"/><Relationship Id="rId980" Type="http://schemas.openxmlformats.org/officeDocument/2006/relationships/image" Target="../media/image5295.png"/><Relationship Id="rId840" Type="http://schemas.openxmlformats.org/officeDocument/2006/relationships/image" Target="../media/image5677.png"/><Relationship Id="rId938" Type="http://schemas.openxmlformats.org/officeDocument/2006/relationships/image" Target="../media/image5275.png"/><Relationship Id="rId67" Type="http://schemas.openxmlformats.org/officeDocument/2006/relationships/image" Target="../media/image5331.png"/><Relationship Id="rId272" Type="http://schemas.openxmlformats.org/officeDocument/2006/relationships/image" Target="../media/image5420.png"/><Relationship Id="rId577" Type="http://schemas.openxmlformats.org/officeDocument/2006/relationships/customXml" Target="../ink/ink6238.xml"/><Relationship Id="rId700" Type="http://schemas.openxmlformats.org/officeDocument/2006/relationships/image" Target="../media/image5610.png"/><Relationship Id="rId132" Type="http://schemas.openxmlformats.org/officeDocument/2006/relationships/image" Target="../media/image5359.png"/><Relationship Id="rId784" Type="http://schemas.openxmlformats.org/officeDocument/2006/relationships/customXml" Target="../ink/ink6343.xml"/><Relationship Id="rId991" Type="http://schemas.openxmlformats.org/officeDocument/2006/relationships/customXml" Target="../ink/ink6449.xml"/><Relationship Id="rId437" Type="http://schemas.openxmlformats.org/officeDocument/2006/relationships/image" Target="../media/image5485.png"/><Relationship Id="rId644" Type="http://schemas.openxmlformats.org/officeDocument/2006/relationships/image" Target="../media/image5582.png"/><Relationship Id="rId851" Type="http://schemas.openxmlformats.org/officeDocument/2006/relationships/customXml" Target="../ink/ink6377.xml"/><Relationship Id="rId283" Type="http://schemas.openxmlformats.org/officeDocument/2006/relationships/customXml" Target="../ink/ink6082.xml"/><Relationship Id="rId490" Type="http://schemas.openxmlformats.org/officeDocument/2006/relationships/image" Target="../media/image5506.png"/><Relationship Id="rId504" Type="http://schemas.openxmlformats.org/officeDocument/2006/relationships/image" Target="../media/image5513.png"/><Relationship Id="rId711" Type="http://schemas.openxmlformats.org/officeDocument/2006/relationships/customXml" Target="../ink/ink6306.xml"/><Relationship Id="rId949" Type="http://schemas.openxmlformats.org/officeDocument/2006/relationships/customXml" Target="../ink/ink6428.xml"/><Relationship Id="rId78" Type="http://schemas.openxmlformats.org/officeDocument/2006/relationships/customXml" Target="../ink/ink5977.xml"/><Relationship Id="rId143" Type="http://schemas.openxmlformats.org/officeDocument/2006/relationships/customXml" Target="../ink/ink6010.xml"/><Relationship Id="rId350" Type="http://schemas.openxmlformats.org/officeDocument/2006/relationships/image" Target="../media/image5047.png"/><Relationship Id="rId588" Type="http://schemas.openxmlformats.org/officeDocument/2006/relationships/image" Target="../media/image5555.png"/><Relationship Id="rId795" Type="http://schemas.openxmlformats.org/officeDocument/2006/relationships/image" Target="../media/image5656.png"/><Relationship Id="rId809" Type="http://schemas.openxmlformats.org/officeDocument/2006/relationships/customXml" Target="../ink/ink6356.xml"/><Relationship Id="rId9" Type="http://schemas.openxmlformats.org/officeDocument/2006/relationships/image" Target="../media/image4835.png"/><Relationship Id="rId210" Type="http://schemas.openxmlformats.org/officeDocument/2006/relationships/image" Target="../media/image5393.png"/><Relationship Id="rId448" Type="http://schemas.openxmlformats.org/officeDocument/2006/relationships/customXml" Target="../ink/ink6171.xml"/><Relationship Id="rId655" Type="http://schemas.openxmlformats.org/officeDocument/2006/relationships/customXml" Target="../ink/ink6278.xml"/><Relationship Id="rId862" Type="http://schemas.openxmlformats.org/officeDocument/2006/relationships/customXml" Target="../ink/ink6383.xml"/><Relationship Id="rId294" Type="http://schemas.openxmlformats.org/officeDocument/2006/relationships/image" Target="../media/image5430.png"/><Relationship Id="rId308" Type="http://schemas.openxmlformats.org/officeDocument/2006/relationships/customXml" Target="../ink/ink6095.xml"/><Relationship Id="rId515" Type="http://schemas.openxmlformats.org/officeDocument/2006/relationships/customXml" Target="../ink/ink6207.xml"/><Relationship Id="rId722" Type="http://schemas.openxmlformats.org/officeDocument/2006/relationships/image" Target="../media/image5621.png"/><Relationship Id="rId89" Type="http://schemas.openxmlformats.org/officeDocument/2006/relationships/image" Target="../media/image5341.png"/><Relationship Id="rId154" Type="http://schemas.openxmlformats.org/officeDocument/2006/relationships/image" Target="../media/image5370.png"/><Relationship Id="rId361" Type="http://schemas.openxmlformats.org/officeDocument/2006/relationships/customXml" Target="../ink/ink6126.xml"/><Relationship Id="rId599" Type="http://schemas.openxmlformats.org/officeDocument/2006/relationships/customXml" Target="../ink/ink6249.xml"/><Relationship Id="rId459" Type="http://schemas.openxmlformats.org/officeDocument/2006/relationships/image" Target="../media/image5494.png"/><Relationship Id="rId666" Type="http://schemas.openxmlformats.org/officeDocument/2006/relationships/image" Target="../media/image5593.png"/><Relationship Id="rId873" Type="http://schemas.openxmlformats.org/officeDocument/2006/relationships/image" Target="../media/image5693.png"/><Relationship Id="rId16" Type="http://schemas.openxmlformats.org/officeDocument/2006/relationships/customXml" Target="../ink/ink5946.xml"/><Relationship Id="rId221" Type="http://schemas.openxmlformats.org/officeDocument/2006/relationships/image" Target="../media/image5398.png"/><Relationship Id="rId319" Type="http://schemas.openxmlformats.org/officeDocument/2006/relationships/image" Target="../media/image5441.png"/><Relationship Id="rId526" Type="http://schemas.openxmlformats.org/officeDocument/2006/relationships/image" Target="../media/image5524.png"/><Relationship Id="rId733" Type="http://schemas.openxmlformats.org/officeDocument/2006/relationships/customXml" Target="../ink/ink6317.xml"/><Relationship Id="rId940" Type="http://schemas.openxmlformats.org/officeDocument/2006/relationships/image" Target="../media/image5276.png"/><Relationship Id="rId165" Type="http://schemas.openxmlformats.org/officeDocument/2006/relationships/customXml" Target="../ink/ink6021.xml"/><Relationship Id="rId372" Type="http://schemas.openxmlformats.org/officeDocument/2006/relationships/image" Target="../media/image5460.png"/><Relationship Id="rId677" Type="http://schemas.openxmlformats.org/officeDocument/2006/relationships/customXml" Target="../ink/ink6289.xml"/><Relationship Id="rId800" Type="http://schemas.openxmlformats.org/officeDocument/2006/relationships/image" Target="../media/image5658.png"/><Relationship Id="rId232" Type="http://schemas.openxmlformats.org/officeDocument/2006/relationships/customXml" Target="../ink/ink6056.xml"/><Relationship Id="rId884" Type="http://schemas.openxmlformats.org/officeDocument/2006/relationships/image" Target="../media/image5698.png"/><Relationship Id="rId27" Type="http://schemas.openxmlformats.org/officeDocument/2006/relationships/image" Target="../media/image5311.png"/><Relationship Id="rId537" Type="http://schemas.openxmlformats.org/officeDocument/2006/relationships/customXml" Target="../ink/ink6218.xml"/><Relationship Id="rId744" Type="http://schemas.openxmlformats.org/officeDocument/2006/relationships/customXml" Target="../ink/ink6323.xml"/><Relationship Id="rId951" Type="http://schemas.openxmlformats.org/officeDocument/2006/relationships/customXml" Target="../ink/ink6429.xml"/><Relationship Id="rId80" Type="http://schemas.openxmlformats.org/officeDocument/2006/relationships/customXml" Target="../ink/ink5978.xml"/><Relationship Id="rId176" Type="http://schemas.openxmlformats.org/officeDocument/2006/relationships/image" Target="../media/image5378.png"/><Relationship Id="rId383" Type="http://schemas.openxmlformats.org/officeDocument/2006/relationships/customXml" Target="../ink/ink6137.xml"/><Relationship Id="rId590" Type="http://schemas.openxmlformats.org/officeDocument/2006/relationships/image" Target="../media/image5556.png"/><Relationship Id="rId604" Type="http://schemas.openxmlformats.org/officeDocument/2006/relationships/image" Target="../media/image5563.png"/><Relationship Id="rId811" Type="http://schemas.openxmlformats.org/officeDocument/2006/relationships/customXml" Target="../ink/ink6357.xml"/><Relationship Id="rId243" Type="http://schemas.openxmlformats.org/officeDocument/2006/relationships/image" Target="../media/image5406.png"/><Relationship Id="rId450" Type="http://schemas.openxmlformats.org/officeDocument/2006/relationships/image" Target="../media/image5490.png"/><Relationship Id="rId688" Type="http://schemas.openxmlformats.org/officeDocument/2006/relationships/image" Target="../media/image5604.png"/><Relationship Id="rId895" Type="http://schemas.openxmlformats.org/officeDocument/2006/relationships/customXml" Target="../ink/ink6401.xml"/><Relationship Id="rId909" Type="http://schemas.openxmlformats.org/officeDocument/2006/relationships/customXml" Target="../ink/ink6408.xml"/><Relationship Id="rId38" Type="http://schemas.openxmlformats.org/officeDocument/2006/relationships/customXml" Target="../ink/ink5957.xml"/><Relationship Id="rId103" Type="http://schemas.openxmlformats.org/officeDocument/2006/relationships/image" Target="../media/image5346.png"/><Relationship Id="rId310" Type="http://schemas.openxmlformats.org/officeDocument/2006/relationships/customXml" Target="../ink/ink6096.xml"/><Relationship Id="rId548" Type="http://schemas.openxmlformats.org/officeDocument/2006/relationships/image" Target="../media/image5535.png"/><Relationship Id="rId755" Type="http://schemas.openxmlformats.org/officeDocument/2006/relationships/image" Target="../media/image5636.png"/><Relationship Id="rId962" Type="http://schemas.openxmlformats.org/officeDocument/2006/relationships/image" Target="../media/image5287.png"/><Relationship Id="rId91" Type="http://schemas.openxmlformats.org/officeDocument/2006/relationships/image" Target="../media/image5342.png"/><Relationship Id="rId187" Type="http://schemas.openxmlformats.org/officeDocument/2006/relationships/customXml" Target="../ink/ink6032.xml"/><Relationship Id="rId394" Type="http://schemas.openxmlformats.org/officeDocument/2006/relationships/customXml" Target="../ink/ink6143.xml"/><Relationship Id="rId408" Type="http://schemas.openxmlformats.org/officeDocument/2006/relationships/customXml" Target="../ink/ink6150.xml"/><Relationship Id="rId615" Type="http://schemas.openxmlformats.org/officeDocument/2006/relationships/customXml" Target="../ink/ink6257.xml"/><Relationship Id="rId822" Type="http://schemas.openxmlformats.org/officeDocument/2006/relationships/image" Target="../media/image5669.png"/><Relationship Id="rId254" Type="http://schemas.openxmlformats.org/officeDocument/2006/relationships/customXml" Target="../ink/ink6067.xml"/><Relationship Id="rId699" Type="http://schemas.openxmlformats.org/officeDocument/2006/relationships/customXml" Target="../ink/ink6300.xml"/><Relationship Id="rId49" Type="http://schemas.openxmlformats.org/officeDocument/2006/relationships/image" Target="../media/image5322.png"/><Relationship Id="rId114" Type="http://schemas.openxmlformats.org/officeDocument/2006/relationships/customXml" Target="../ink/ink5995.xml"/><Relationship Id="rId461" Type="http://schemas.openxmlformats.org/officeDocument/2006/relationships/image" Target="../media/image5043.png"/><Relationship Id="rId559" Type="http://schemas.openxmlformats.org/officeDocument/2006/relationships/customXml" Target="../ink/ink6229.xml"/><Relationship Id="rId766" Type="http://schemas.openxmlformats.org/officeDocument/2006/relationships/customXml" Target="../ink/ink6334.xml"/><Relationship Id="rId198" Type="http://schemas.openxmlformats.org/officeDocument/2006/relationships/image" Target="../media/image5387.png"/><Relationship Id="rId321" Type="http://schemas.openxmlformats.org/officeDocument/2006/relationships/image" Target="../media/image5442.png"/><Relationship Id="rId419" Type="http://schemas.openxmlformats.org/officeDocument/2006/relationships/image" Target="../media/image5479.png"/><Relationship Id="rId626" Type="http://schemas.openxmlformats.org/officeDocument/2006/relationships/customXml" Target="../ink/ink6263.xml"/><Relationship Id="rId973" Type="http://schemas.openxmlformats.org/officeDocument/2006/relationships/customXml" Target="../ink/ink6440.xml"/><Relationship Id="rId833" Type="http://schemas.openxmlformats.org/officeDocument/2006/relationships/customXml" Target="../ink/ink6368.xml"/><Relationship Id="rId265" Type="http://schemas.openxmlformats.org/officeDocument/2006/relationships/customXml" Target="../ink/ink6073.xml"/><Relationship Id="rId472" Type="http://schemas.openxmlformats.org/officeDocument/2006/relationships/customXml" Target="../ink/ink6185.xml"/><Relationship Id="rId900" Type="http://schemas.openxmlformats.org/officeDocument/2006/relationships/image" Target="../media/image5705.png"/><Relationship Id="rId125" Type="http://schemas.openxmlformats.org/officeDocument/2006/relationships/customXml" Target="../ink/ink6001.xml"/><Relationship Id="rId332" Type="http://schemas.openxmlformats.org/officeDocument/2006/relationships/customXml" Target="../ink/ink6107.xml"/><Relationship Id="rId777" Type="http://schemas.openxmlformats.org/officeDocument/2006/relationships/image" Target="../media/image5647.png"/><Relationship Id="rId984" Type="http://schemas.openxmlformats.org/officeDocument/2006/relationships/image" Target="../media/image5297.png"/><Relationship Id="rId637" Type="http://schemas.openxmlformats.org/officeDocument/2006/relationships/customXml" Target="../ink/ink6269.xml"/><Relationship Id="rId844" Type="http://schemas.openxmlformats.org/officeDocument/2006/relationships/image" Target="../media/image5679.png"/><Relationship Id="rId276" Type="http://schemas.openxmlformats.org/officeDocument/2006/relationships/image" Target="../media/image5422.png"/><Relationship Id="rId483" Type="http://schemas.openxmlformats.org/officeDocument/2006/relationships/customXml" Target="../ink/ink6191.xml"/><Relationship Id="rId690" Type="http://schemas.openxmlformats.org/officeDocument/2006/relationships/image" Target="../media/image5605.png"/><Relationship Id="rId704" Type="http://schemas.openxmlformats.org/officeDocument/2006/relationships/image" Target="../media/image5612.png"/><Relationship Id="rId911" Type="http://schemas.openxmlformats.org/officeDocument/2006/relationships/customXml" Target="../ink/ink6409.xml"/><Relationship Id="rId40" Type="http://schemas.openxmlformats.org/officeDocument/2006/relationships/customXml" Target="../ink/ink5958.xml"/><Relationship Id="rId136" Type="http://schemas.openxmlformats.org/officeDocument/2006/relationships/image" Target="../media/image5361.png"/><Relationship Id="rId343" Type="http://schemas.openxmlformats.org/officeDocument/2006/relationships/customXml" Target="../ink/ink6114.xml"/><Relationship Id="rId550" Type="http://schemas.openxmlformats.org/officeDocument/2006/relationships/image" Target="../media/image5536.png"/><Relationship Id="rId788" Type="http://schemas.openxmlformats.org/officeDocument/2006/relationships/customXml" Target="../ink/ink6345.xml"/><Relationship Id="rId995" Type="http://schemas.openxmlformats.org/officeDocument/2006/relationships/customXml" Target="../ink/ink6451.xml"/><Relationship Id="rId203" Type="http://schemas.openxmlformats.org/officeDocument/2006/relationships/customXml" Target="../ink/ink6041.xml"/><Relationship Id="rId648" Type="http://schemas.openxmlformats.org/officeDocument/2006/relationships/image" Target="../media/image5584.png"/><Relationship Id="rId855" Type="http://schemas.openxmlformats.org/officeDocument/2006/relationships/customXml" Target="../ink/ink6379.xml"/><Relationship Id="rId287" Type="http://schemas.openxmlformats.org/officeDocument/2006/relationships/customXml" Target="../ink/ink6084.xml"/><Relationship Id="rId410" Type="http://schemas.openxmlformats.org/officeDocument/2006/relationships/customXml" Target="../ink/ink6151.xml"/><Relationship Id="rId494" Type="http://schemas.openxmlformats.org/officeDocument/2006/relationships/image" Target="../media/image5508.png"/><Relationship Id="rId508" Type="http://schemas.openxmlformats.org/officeDocument/2006/relationships/image" Target="../media/image5515.png"/><Relationship Id="rId715" Type="http://schemas.openxmlformats.org/officeDocument/2006/relationships/customXml" Target="../ink/ink6308.xml"/><Relationship Id="rId922" Type="http://schemas.openxmlformats.org/officeDocument/2006/relationships/image" Target="../media/image5267.png"/><Relationship Id="rId147" Type="http://schemas.openxmlformats.org/officeDocument/2006/relationships/customXml" Target="../ink/ink6012.xml"/><Relationship Id="rId354" Type="http://schemas.openxmlformats.org/officeDocument/2006/relationships/customXml" Target="../ink/ink6122.xml"/><Relationship Id="rId799" Type="http://schemas.openxmlformats.org/officeDocument/2006/relationships/customXml" Target="../ink/ink6351.xml"/><Relationship Id="rId51" Type="http://schemas.openxmlformats.org/officeDocument/2006/relationships/image" Target="../media/image5323.png"/><Relationship Id="rId561" Type="http://schemas.openxmlformats.org/officeDocument/2006/relationships/customXml" Target="../ink/ink6230.xml"/><Relationship Id="rId659" Type="http://schemas.openxmlformats.org/officeDocument/2006/relationships/customXml" Target="../ink/ink6280.xml"/><Relationship Id="rId866" Type="http://schemas.openxmlformats.org/officeDocument/2006/relationships/customXml" Target="../ink/ink6385.xml"/><Relationship Id="rId214" Type="http://schemas.openxmlformats.org/officeDocument/2006/relationships/image" Target="../media/image5395.png"/><Relationship Id="rId298" Type="http://schemas.openxmlformats.org/officeDocument/2006/relationships/image" Target="../media/image5432.png"/><Relationship Id="rId421" Type="http://schemas.openxmlformats.org/officeDocument/2006/relationships/image" Target="../media/image5480.png"/><Relationship Id="rId519" Type="http://schemas.openxmlformats.org/officeDocument/2006/relationships/customXml" Target="../ink/ink6209.xml"/><Relationship Id="rId158" Type="http://schemas.openxmlformats.org/officeDocument/2006/relationships/image" Target="../media/image5372.png"/><Relationship Id="rId726" Type="http://schemas.openxmlformats.org/officeDocument/2006/relationships/image" Target="../media/image5623.png"/><Relationship Id="rId933" Type="http://schemas.openxmlformats.org/officeDocument/2006/relationships/customXml" Target="../ink/ink6420.xml"/><Relationship Id="rId62" Type="http://schemas.openxmlformats.org/officeDocument/2006/relationships/customXml" Target="../ink/ink5969.xml"/><Relationship Id="rId365" Type="http://schemas.openxmlformats.org/officeDocument/2006/relationships/customXml" Target="../ink/ink6128.xml"/><Relationship Id="rId572" Type="http://schemas.openxmlformats.org/officeDocument/2006/relationships/image" Target="../media/image5547.png"/><Relationship Id="rId225" Type="http://schemas.openxmlformats.org/officeDocument/2006/relationships/image" Target="../media/image2549.png"/><Relationship Id="rId432" Type="http://schemas.openxmlformats.org/officeDocument/2006/relationships/image" Target="../media/image5030.png"/><Relationship Id="rId877" Type="http://schemas.openxmlformats.org/officeDocument/2006/relationships/customXml" Target="../ink/ink6391.xml"/><Relationship Id="rId737" Type="http://schemas.openxmlformats.org/officeDocument/2006/relationships/image" Target="../media/image5628.png"/><Relationship Id="rId944" Type="http://schemas.openxmlformats.org/officeDocument/2006/relationships/image" Target="../media/image5278.png"/><Relationship Id="rId73" Type="http://schemas.openxmlformats.org/officeDocument/2006/relationships/image" Target="../media/image5333.png"/><Relationship Id="rId169" Type="http://schemas.openxmlformats.org/officeDocument/2006/relationships/customXml" Target="../ink/ink6023.xml"/><Relationship Id="rId376" Type="http://schemas.openxmlformats.org/officeDocument/2006/relationships/image" Target="../media/image5462.png"/><Relationship Id="rId583" Type="http://schemas.openxmlformats.org/officeDocument/2006/relationships/customXml" Target="../ink/ink6241.xml"/><Relationship Id="rId790" Type="http://schemas.openxmlformats.org/officeDocument/2006/relationships/customXml" Target="../ink/ink6346.xml"/><Relationship Id="rId804" Type="http://schemas.openxmlformats.org/officeDocument/2006/relationships/image" Target="../media/image5660.png"/><Relationship Id="rId4" Type="http://schemas.openxmlformats.org/officeDocument/2006/relationships/customXml" Target="../ink/ink5940.xml"/><Relationship Id="rId236" Type="http://schemas.openxmlformats.org/officeDocument/2006/relationships/customXml" Target="../ink/ink6058.xml"/><Relationship Id="rId443" Type="http://schemas.openxmlformats.org/officeDocument/2006/relationships/image" Target="../media/image5487.png"/><Relationship Id="rId650" Type="http://schemas.openxmlformats.org/officeDocument/2006/relationships/image" Target="../media/image5585.png"/><Relationship Id="rId888" Type="http://schemas.openxmlformats.org/officeDocument/2006/relationships/customXml" Target="../ink/ink6397.xml"/><Relationship Id="rId303" Type="http://schemas.openxmlformats.org/officeDocument/2006/relationships/image" Target="../media/image5434.png"/><Relationship Id="rId748" Type="http://schemas.openxmlformats.org/officeDocument/2006/relationships/customXml" Target="../ink/ink6325.xml"/><Relationship Id="rId955" Type="http://schemas.openxmlformats.org/officeDocument/2006/relationships/customXml" Target="../ink/ink6431.xml"/><Relationship Id="rId84" Type="http://schemas.openxmlformats.org/officeDocument/2006/relationships/customXml" Target="../ink/ink5980.xml"/><Relationship Id="rId387" Type="http://schemas.openxmlformats.org/officeDocument/2006/relationships/customXml" Target="../ink/ink6139.xml"/><Relationship Id="rId510" Type="http://schemas.openxmlformats.org/officeDocument/2006/relationships/image" Target="../media/image5516.png"/><Relationship Id="rId594" Type="http://schemas.openxmlformats.org/officeDocument/2006/relationships/image" Target="../media/image5558.png"/><Relationship Id="rId608" Type="http://schemas.openxmlformats.org/officeDocument/2006/relationships/image" Target="../media/image5565.png"/><Relationship Id="rId815" Type="http://schemas.openxmlformats.org/officeDocument/2006/relationships/customXml" Target="../ink/ink6359.xml"/><Relationship Id="rId247" Type="http://schemas.openxmlformats.org/officeDocument/2006/relationships/image" Target="../media/image5408.png"/><Relationship Id="rId899" Type="http://schemas.openxmlformats.org/officeDocument/2006/relationships/customXml" Target="../ink/ink6403.xml"/><Relationship Id="rId1000" Type="http://schemas.openxmlformats.org/officeDocument/2006/relationships/image" Target="../media/image5713.png"/><Relationship Id="rId107" Type="http://schemas.openxmlformats.org/officeDocument/2006/relationships/image" Target="../media/image5348.png"/><Relationship Id="rId454" Type="http://schemas.openxmlformats.org/officeDocument/2006/relationships/customXml" Target="../ink/ink6175.xml"/><Relationship Id="rId661" Type="http://schemas.openxmlformats.org/officeDocument/2006/relationships/customXml" Target="../ink/ink6281.xml"/><Relationship Id="rId759" Type="http://schemas.openxmlformats.org/officeDocument/2006/relationships/image" Target="../media/image5638.png"/><Relationship Id="rId966" Type="http://schemas.openxmlformats.org/officeDocument/2006/relationships/image" Target="../media/image4708.png"/><Relationship Id="rId11" Type="http://schemas.openxmlformats.org/officeDocument/2006/relationships/image" Target="../media/image4836.png"/><Relationship Id="rId314" Type="http://schemas.openxmlformats.org/officeDocument/2006/relationships/customXml" Target="../ink/ink6098.xml"/><Relationship Id="rId398" Type="http://schemas.openxmlformats.org/officeDocument/2006/relationships/customXml" Target="../ink/ink6145.xml"/><Relationship Id="rId521" Type="http://schemas.openxmlformats.org/officeDocument/2006/relationships/customXml" Target="../ink/ink6210.xml"/><Relationship Id="rId619" Type="http://schemas.openxmlformats.org/officeDocument/2006/relationships/customXml" Target="../ink/ink6259.xml"/><Relationship Id="rId95" Type="http://schemas.openxmlformats.org/officeDocument/2006/relationships/image" Target="../media/image4877.png"/><Relationship Id="rId160" Type="http://schemas.openxmlformats.org/officeDocument/2006/relationships/image" Target="../media/image3493.png"/><Relationship Id="rId826" Type="http://schemas.openxmlformats.org/officeDocument/2006/relationships/image" Target="../media/image5670.png"/><Relationship Id="rId258" Type="http://schemas.openxmlformats.org/officeDocument/2006/relationships/image" Target="../media/image5413.png"/><Relationship Id="rId465" Type="http://schemas.openxmlformats.org/officeDocument/2006/relationships/image" Target="../media/image5496.png"/><Relationship Id="rId672" Type="http://schemas.openxmlformats.org/officeDocument/2006/relationships/image" Target="../media/image5596.png"/><Relationship Id="rId22" Type="http://schemas.openxmlformats.org/officeDocument/2006/relationships/customXml" Target="../ink/ink5949.xml"/><Relationship Id="rId118" Type="http://schemas.openxmlformats.org/officeDocument/2006/relationships/image" Target="../media/image5353.png"/><Relationship Id="rId325" Type="http://schemas.openxmlformats.org/officeDocument/2006/relationships/image" Target="../media/image5444.png"/><Relationship Id="rId532" Type="http://schemas.openxmlformats.org/officeDocument/2006/relationships/image" Target="../media/image5527.png"/><Relationship Id="rId977" Type="http://schemas.openxmlformats.org/officeDocument/2006/relationships/customXml" Target="../ink/ink6442.xml"/><Relationship Id="rId171" Type="http://schemas.openxmlformats.org/officeDocument/2006/relationships/customXml" Target="../ink/ink6024.xml"/><Relationship Id="rId837" Type="http://schemas.openxmlformats.org/officeDocument/2006/relationships/customXml" Target="../ink/ink6370.xml"/><Relationship Id="rId269" Type="http://schemas.openxmlformats.org/officeDocument/2006/relationships/customXml" Target="../ink/ink6075.xml"/><Relationship Id="rId476" Type="http://schemas.openxmlformats.org/officeDocument/2006/relationships/customXml" Target="../ink/ink6187.xml"/><Relationship Id="rId683" Type="http://schemas.openxmlformats.org/officeDocument/2006/relationships/customXml" Target="../ink/ink6292.xml"/><Relationship Id="rId890" Type="http://schemas.openxmlformats.org/officeDocument/2006/relationships/customXml" Target="../ink/ink6398.xml"/><Relationship Id="rId904" Type="http://schemas.openxmlformats.org/officeDocument/2006/relationships/image" Target="../media/image5259.png"/><Relationship Id="rId33" Type="http://schemas.openxmlformats.org/officeDocument/2006/relationships/image" Target="../media/image5314.png"/><Relationship Id="rId129" Type="http://schemas.openxmlformats.org/officeDocument/2006/relationships/customXml" Target="../ink/ink6003.xml"/><Relationship Id="rId336" Type="http://schemas.openxmlformats.org/officeDocument/2006/relationships/image" Target="../media/image5449.png"/><Relationship Id="rId543" Type="http://schemas.openxmlformats.org/officeDocument/2006/relationships/customXml" Target="../ink/ink6221.xml"/><Relationship Id="rId988" Type="http://schemas.openxmlformats.org/officeDocument/2006/relationships/image" Target="../media/image5707.png"/><Relationship Id="rId182" Type="http://schemas.openxmlformats.org/officeDocument/2006/relationships/image" Target="../media/image5381.png"/><Relationship Id="rId403" Type="http://schemas.openxmlformats.org/officeDocument/2006/relationships/image" Target="../media/image5474.png"/><Relationship Id="rId750" Type="http://schemas.openxmlformats.org/officeDocument/2006/relationships/customXml" Target="../ink/ink6326.xml"/><Relationship Id="rId848" Type="http://schemas.openxmlformats.org/officeDocument/2006/relationships/image" Target="../media/image5681.png"/><Relationship Id="rId487" Type="http://schemas.openxmlformats.org/officeDocument/2006/relationships/customXml" Target="../ink/ink6193.xml"/><Relationship Id="rId610" Type="http://schemas.openxmlformats.org/officeDocument/2006/relationships/image" Target="../media/image5566.png"/><Relationship Id="rId694" Type="http://schemas.openxmlformats.org/officeDocument/2006/relationships/image" Target="../media/image5607.png"/><Relationship Id="rId708" Type="http://schemas.openxmlformats.org/officeDocument/2006/relationships/image" Target="../media/image5614.png"/><Relationship Id="rId915" Type="http://schemas.openxmlformats.org/officeDocument/2006/relationships/customXml" Target="../ink/ink6411.xml"/><Relationship Id="rId347" Type="http://schemas.openxmlformats.org/officeDocument/2006/relationships/customXml" Target="../ink/ink6117.xml"/><Relationship Id="rId999" Type="http://schemas.openxmlformats.org/officeDocument/2006/relationships/customXml" Target="../ink/ink6453.xml"/><Relationship Id="rId44" Type="http://schemas.openxmlformats.org/officeDocument/2006/relationships/customXml" Target="../ink/ink5960.xml"/><Relationship Id="rId554" Type="http://schemas.openxmlformats.org/officeDocument/2006/relationships/image" Target="../media/image5538.png"/><Relationship Id="rId761" Type="http://schemas.openxmlformats.org/officeDocument/2006/relationships/image" Target="../media/image5639.png"/><Relationship Id="rId859" Type="http://schemas.openxmlformats.org/officeDocument/2006/relationships/image" Target="../media/image5686.png"/><Relationship Id="rId193" Type="http://schemas.openxmlformats.org/officeDocument/2006/relationships/image" Target="../media/image5386.png"/><Relationship Id="rId207" Type="http://schemas.openxmlformats.org/officeDocument/2006/relationships/customXml" Target="../ink/ink6043.xml"/><Relationship Id="rId414" Type="http://schemas.openxmlformats.org/officeDocument/2006/relationships/customXml" Target="../ink/ink6153.xml"/><Relationship Id="rId498" Type="http://schemas.openxmlformats.org/officeDocument/2006/relationships/image" Target="../media/image5510.png"/><Relationship Id="rId621" Type="http://schemas.openxmlformats.org/officeDocument/2006/relationships/customXml" Target="../ink/ink6260.xml"/><Relationship Id="rId260" Type="http://schemas.openxmlformats.org/officeDocument/2006/relationships/image" Target="../media/image5414.png"/><Relationship Id="rId719" Type="http://schemas.openxmlformats.org/officeDocument/2006/relationships/customXml" Target="../ink/ink6310.xml"/><Relationship Id="rId926" Type="http://schemas.openxmlformats.org/officeDocument/2006/relationships/image" Target="../media/image5269.png"/><Relationship Id="rId55" Type="http://schemas.openxmlformats.org/officeDocument/2006/relationships/image" Target="../media/image5325.png"/><Relationship Id="rId120" Type="http://schemas.openxmlformats.org/officeDocument/2006/relationships/image" Target="../media/image5354.png"/><Relationship Id="rId358" Type="http://schemas.openxmlformats.org/officeDocument/2006/relationships/image" Target="../media/image5454.png"/><Relationship Id="rId565" Type="http://schemas.openxmlformats.org/officeDocument/2006/relationships/customXml" Target="../ink/ink6232.xml"/><Relationship Id="rId772" Type="http://schemas.openxmlformats.org/officeDocument/2006/relationships/customXml" Target="../ink/ink6337.xml"/><Relationship Id="rId218" Type="http://schemas.openxmlformats.org/officeDocument/2006/relationships/customXml" Target="../ink/ink6049.xml"/><Relationship Id="rId425" Type="http://schemas.openxmlformats.org/officeDocument/2006/relationships/customXml" Target="../ink/ink6159.xml"/><Relationship Id="rId632" Type="http://schemas.openxmlformats.org/officeDocument/2006/relationships/image" Target="../media/image5576.png"/><Relationship Id="rId271" Type="http://schemas.openxmlformats.org/officeDocument/2006/relationships/customXml" Target="../ink/ink6076.xml"/><Relationship Id="rId937" Type="http://schemas.openxmlformats.org/officeDocument/2006/relationships/customXml" Target="../ink/ink6422.xml"/><Relationship Id="rId66" Type="http://schemas.openxmlformats.org/officeDocument/2006/relationships/customXml" Target="../ink/ink5971.xml"/><Relationship Id="rId131" Type="http://schemas.openxmlformats.org/officeDocument/2006/relationships/customXml" Target="../ink/ink6004.xml"/><Relationship Id="rId369" Type="http://schemas.openxmlformats.org/officeDocument/2006/relationships/customXml" Target="../ink/ink6130.xml"/><Relationship Id="rId576" Type="http://schemas.openxmlformats.org/officeDocument/2006/relationships/image" Target="../media/image5549.png"/><Relationship Id="rId783" Type="http://schemas.openxmlformats.org/officeDocument/2006/relationships/image" Target="../media/image5650.png"/><Relationship Id="rId990" Type="http://schemas.openxmlformats.org/officeDocument/2006/relationships/image" Target="../media/image5708.png"/><Relationship Id="rId229" Type="http://schemas.openxmlformats.org/officeDocument/2006/relationships/image" Target="../media/image5400.png"/><Relationship Id="rId436" Type="http://schemas.openxmlformats.org/officeDocument/2006/relationships/customXml" Target="../ink/ink6165.xml"/><Relationship Id="rId643" Type="http://schemas.openxmlformats.org/officeDocument/2006/relationships/customXml" Target="../ink/ink6272.xml"/><Relationship Id="rId850" Type="http://schemas.openxmlformats.org/officeDocument/2006/relationships/image" Target="../media/image5682.png"/><Relationship Id="rId948" Type="http://schemas.openxmlformats.org/officeDocument/2006/relationships/image" Target="../media/image5280.png"/><Relationship Id="rId77" Type="http://schemas.openxmlformats.org/officeDocument/2006/relationships/image" Target="../media/image5335.png"/><Relationship Id="rId282" Type="http://schemas.openxmlformats.org/officeDocument/2006/relationships/image" Target="../media/image5425.png"/><Relationship Id="rId503" Type="http://schemas.openxmlformats.org/officeDocument/2006/relationships/customXml" Target="../ink/ink6201.xml"/><Relationship Id="rId587" Type="http://schemas.openxmlformats.org/officeDocument/2006/relationships/customXml" Target="../ink/ink6243.xml"/><Relationship Id="rId710" Type="http://schemas.openxmlformats.org/officeDocument/2006/relationships/image" Target="../media/image5615.png"/><Relationship Id="rId808" Type="http://schemas.openxmlformats.org/officeDocument/2006/relationships/image" Target="../media/image5662.png"/><Relationship Id="rId8" Type="http://schemas.openxmlformats.org/officeDocument/2006/relationships/customXml" Target="../ink/ink5942.xml"/><Relationship Id="rId142" Type="http://schemas.openxmlformats.org/officeDocument/2006/relationships/image" Target="../media/image5364.png"/><Relationship Id="rId447" Type="http://schemas.openxmlformats.org/officeDocument/2006/relationships/image" Target="../media/image5489.png"/><Relationship Id="rId794" Type="http://schemas.openxmlformats.org/officeDocument/2006/relationships/customXml" Target="../ink/ink6348.xml"/><Relationship Id="rId654" Type="http://schemas.openxmlformats.org/officeDocument/2006/relationships/image" Target="../media/image5587.png"/><Relationship Id="rId861" Type="http://schemas.openxmlformats.org/officeDocument/2006/relationships/image" Target="../media/image5687.png"/><Relationship Id="rId959" Type="http://schemas.openxmlformats.org/officeDocument/2006/relationships/customXml" Target="../ink/ink6433.xml"/><Relationship Id="rId293" Type="http://schemas.openxmlformats.org/officeDocument/2006/relationships/customXml" Target="../ink/ink6087.xml"/><Relationship Id="rId307" Type="http://schemas.openxmlformats.org/officeDocument/2006/relationships/image" Target="../media/image5436.png"/><Relationship Id="rId514" Type="http://schemas.openxmlformats.org/officeDocument/2006/relationships/image" Target="../media/image5518.png"/><Relationship Id="rId721" Type="http://schemas.openxmlformats.org/officeDocument/2006/relationships/customXml" Target="../ink/ink6311.xml"/><Relationship Id="rId88" Type="http://schemas.openxmlformats.org/officeDocument/2006/relationships/customXml" Target="../ink/ink5982.xml"/><Relationship Id="rId153" Type="http://schemas.openxmlformats.org/officeDocument/2006/relationships/customXml" Target="../ink/ink6015.xml"/><Relationship Id="rId360" Type="http://schemas.openxmlformats.org/officeDocument/2006/relationships/image" Target="../media/image5455.png"/><Relationship Id="rId598" Type="http://schemas.openxmlformats.org/officeDocument/2006/relationships/image" Target="../media/image5560.png"/><Relationship Id="rId819" Type="http://schemas.openxmlformats.org/officeDocument/2006/relationships/customXml" Target="../ink/ink6361.xml"/><Relationship Id="rId220" Type="http://schemas.openxmlformats.org/officeDocument/2006/relationships/customXml" Target="../ink/ink6050.xml"/><Relationship Id="rId458" Type="http://schemas.openxmlformats.org/officeDocument/2006/relationships/customXml" Target="../ink/ink6177.xml"/><Relationship Id="rId665" Type="http://schemas.openxmlformats.org/officeDocument/2006/relationships/customXml" Target="../ink/ink6283.xml"/><Relationship Id="rId872" Type="http://schemas.openxmlformats.org/officeDocument/2006/relationships/customXml" Target="../ink/ink6388.xml"/><Relationship Id="rId15" Type="http://schemas.openxmlformats.org/officeDocument/2006/relationships/image" Target="../media/image4838.png"/><Relationship Id="rId318" Type="http://schemas.openxmlformats.org/officeDocument/2006/relationships/customXml" Target="../ink/ink6100.xml"/><Relationship Id="rId525" Type="http://schemas.openxmlformats.org/officeDocument/2006/relationships/customXml" Target="../ink/ink6212.xml"/><Relationship Id="rId732" Type="http://schemas.openxmlformats.org/officeDocument/2006/relationships/image" Target="../media/image5626.png"/><Relationship Id="rId99" Type="http://schemas.openxmlformats.org/officeDocument/2006/relationships/image" Target="../media/image5345.png"/><Relationship Id="rId164" Type="http://schemas.openxmlformats.org/officeDocument/2006/relationships/image" Target="../media/image2548.png"/><Relationship Id="rId371" Type="http://schemas.openxmlformats.org/officeDocument/2006/relationships/customXml" Target="../ink/ink6131.xml"/><Relationship Id="rId469" Type="http://schemas.openxmlformats.org/officeDocument/2006/relationships/customXml" Target="../ink/ink6183.xml"/><Relationship Id="rId676" Type="http://schemas.openxmlformats.org/officeDocument/2006/relationships/image" Target="../media/image5598.png"/><Relationship Id="rId883" Type="http://schemas.openxmlformats.org/officeDocument/2006/relationships/customXml" Target="../ink/ink6394.xml"/><Relationship Id="rId26" Type="http://schemas.openxmlformats.org/officeDocument/2006/relationships/customXml" Target="../ink/ink5951.xml"/><Relationship Id="rId231" Type="http://schemas.openxmlformats.org/officeDocument/2006/relationships/image" Target="../media/image5401.png"/><Relationship Id="rId329" Type="http://schemas.openxmlformats.org/officeDocument/2006/relationships/image" Target="../media/image5446.png"/><Relationship Id="rId536" Type="http://schemas.openxmlformats.org/officeDocument/2006/relationships/image" Target="../media/image5529.png"/><Relationship Id="rId175" Type="http://schemas.openxmlformats.org/officeDocument/2006/relationships/customXml" Target="../ink/ink6026.xml"/><Relationship Id="rId743" Type="http://schemas.openxmlformats.org/officeDocument/2006/relationships/image" Target="../media/image5631.png"/><Relationship Id="rId950" Type="http://schemas.openxmlformats.org/officeDocument/2006/relationships/image" Target="../media/image5281.png"/><Relationship Id="rId382" Type="http://schemas.openxmlformats.org/officeDocument/2006/relationships/image" Target="../media/image5464.png"/><Relationship Id="rId603" Type="http://schemas.openxmlformats.org/officeDocument/2006/relationships/customXml" Target="../ink/ink6251.xml"/><Relationship Id="rId687" Type="http://schemas.openxmlformats.org/officeDocument/2006/relationships/customXml" Target="../ink/ink6294.xml"/><Relationship Id="rId810" Type="http://schemas.openxmlformats.org/officeDocument/2006/relationships/image" Target="../media/image5663.png"/><Relationship Id="rId908" Type="http://schemas.openxmlformats.org/officeDocument/2006/relationships/image" Target="../media/image5260.png"/><Relationship Id="rId242" Type="http://schemas.openxmlformats.org/officeDocument/2006/relationships/customXml" Target="../ink/ink6061.xml"/><Relationship Id="rId894" Type="http://schemas.openxmlformats.org/officeDocument/2006/relationships/image" Target="../media/image5702.png"/><Relationship Id="rId37" Type="http://schemas.openxmlformats.org/officeDocument/2006/relationships/image" Target="../media/image5316.png"/><Relationship Id="rId102" Type="http://schemas.openxmlformats.org/officeDocument/2006/relationships/customXml" Target="../ink/ink5989.xml"/><Relationship Id="rId547" Type="http://schemas.openxmlformats.org/officeDocument/2006/relationships/customXml" Target="../ink/ink6223.xml"/><Relationship Id="rId754" Type="http://schemas.openxmlformats.org/officeDocument/2006/relationships/customXml" Target="../ink/ink6328.xml"/><Relationship Id="rId961" Type="http://schemas.openxmlformats.org/officeDocument/2006/relationships/customXml" Target="../ink/ink6434.xml"/><Relationship Id="rId90" Type="http://schemas.openxmlformats.org/officeDocument/2006/relationships/customXml" Target="../ink/ink5983.xml"/><Relationship Id="rId186" Type="http://schemas.openxmlformats.org/officeDocument/2006/relationships/image" Target="../media/image5383.png"/><Relationship Id="rId393" Type="http://schemas.openxmlformats.org/officeDocument/2006/relationships/image" Target="../media/image5469.png"/><Relationship Id="rId407" Type="http://schemas.openxmlformats.org/officeDocument/2006/relationships/image" Target="../media/image5019.png"/><Relationship Id="rId614" Type="http://schemas.openxmlformats.org/officeDocument/2006/relationships/image" Target="../media/image5568.png"/><Relationship Id="rId821" Type="http://schemas.openxmlformats.org/officeDocument/2006/relationships/customXml" Target="../ink/ink6362.xml"/><Relationship Id="rId253" Type="http://schemas.openxmlformats.org/officeDocument/2006/relationships/image" Target="../media/image5411.png"/><Relationship Id="rId460" Type="http://schemas.openxmlformats.org/officeDocument/2006/relationships/customXml" Target="../ink/ink6178.xml"/><Relationship Id="rId698" Type="http://schemas.openxmlformats.org/officeDocument/2006/relationships/image" Target="../media/image5609.png"/><Relationship Id="rId919" Type="http://schemas.openxmlformats.org/officeDocument/2006/relationships/customXml" Target="../ink/ink6413.xml"/><Relationship Id="rId48" Type="http://schemas.openxmlformats.org/officeDocument/2006/relationships/customXml" Target="../ink/ink5962.xml"/><Relationship Id="rId113" Type="http://schemas.openxmlformats.org/officeDocument/2006/relationships/image" Target="../media/image5351.png"/><Relationship Id="rId320" Type="http://schemas.openxmlformats.org/officeDocument/2006/relationships/customXml" Target="../ink/ink6101.xml"/><Relationship Id="rId558" Type="http://schemas.openxmlformats.org/officeDocument/2006/relationships/image" Target="../media/image5540.png"/><Relationship Id="rId765" Type="http://schemas.openxmlformats.org/officeDocument/2006/relationships/image" Target="../media/image5641.png"/><Relationship Id="rId972" Type="http://schemas.openxmlformats.org/officeDocument/2006/relationships/image" Target="../media/image5291.png"/><Relationship Id="rId197" Type="http://schemas.openxmlformats.org/officeDocument/2006/relationships/customXml" Target="../ink/ink6038.xml"/><Relationship Id="rId418" Type="http://schemas.openxmlformats.org/officeDocument/2006/relationships/customXml" Target="../ink/ink6155.xml"/><Relationship Id="rId625" Type="http://schemas.openxmlformats.org/officeDocument/2006/relationships/image" Target="../media/image5573.png"/><Relationship Id="rId832" Type="http://schemas.openxmlformats.org/officeDocument/2006/relationships/image" Target="../media/image5673.png"/><Relationship Id="rId264" Type="http://schemas.openxmlformats.org/officeDocument/2006/relationships/image" Target="../media/image5416.png"/><Relationship Id="rId471" Type="http://schemas.openxmlformats.org/officeDocument/2006/relationships/image" Target="../media/image5498.png"/><Relationship Id="rId59" Type="http://schemas.openxmlformats.org/officeDocument/2006/relationships/image" Target="../media/image5327.png"/><Relationship Id="rId124" Type="http://schemas.openxmlformats.org/officeDocument/2006/relationships/image" Target="../media/image5356.png"/><Relationship Id="rId569" Type="http://schemas.openxmlformats.org/officeDocument/2006/relationships/customXml" Target="../ink/ink6234.xml"/><Relationship Id="rId776" Type="http://schemas.openxmlformats.org/officeDocument/2006/relationships/customXml" Target="../ink/ink6339.xml"/><Relationship Id="rId983" Type="http://schemas.openxmlformats.org/officeDocument/2006/relationships/customXml" Target="../ink/ink6445.xml"/><Relationship Id="rId331" Type="http://schemas.openxmlformats.org/officeDocument/2006/relationships/image" Target="../media/image5447.png"/><Relationship Id="rId429" Type="http://schemas.openxmlformats.org/officeDocument/2006/relationships/customXml" Target="../ink/ink6161.xml"/><Relationship Id="rId636" Type="http://schemas.openxmlformats.org/officeDocument/2006/relationships/image" Target="../media/image5578.png"/><Relationship Id="rId843" Type="http://schemas.openxmlformats.org/officeDocument/2006/relationships/customXml" Target="../ink/ink6373.xml"/><Relationship Id="rId275" Type="http://schemas.openxmlformats.org/officeDocument/2006/relationships/customXml" Target="../ink/ink6078.xml"/><Relationship Id="rId482" Type="http://schemas.openxmlformats.org/officeDocument/2006/relationships/image" Target="../media/image5502.png"/><Relationship Id="rId703" Type="http://schemas.openxmlformats.org/officeDocument/2006/relationships/customXml" Target="../ink/ink6302.xml"/><Relationship Id="rId910" Type="http://schemas.openxmlformats.org/officeDocument/2006/relationships/image" Target="../media/image5261.png"/><Relationship Id="rId135" Type="http://schemas.openxmlformats.org/officeDocument/2006/relationships/customXml" Target="../ink/ink6006.xml"/><Relationship Id="rId342" Type="http://schemas.openxmlformats.org/officeDocument/2006/relationships/image" Target="../media/image4397.png"/><Relationship Id="rId787" Type="http://schemas.openxmlformats.org/officeDocument/2006/relationships/image" Target="../media/image5652.png"/><Relationship Id="rId994" Type="http://schemas.openxmlformats.org/officeDocument/2006/relationships/image" Target="../media/image5710.png"/><Relationship Id="rId202" Type="http://schemas.openxmlformats.org/officeDocument/2006/relationships/image" Target="../media/image5389.png"/><Relationship Id="rId647" Type="http://schemas.openxmlformats.org/officeDocument/2006/relationships/customXml" Target="../ink/ink6274.xml"/><Relationship Id="rId854" Type="http://schemas.openxmlformats.org/officeDocument/2006/relationships/image" Target="../media/image5684.png"/><Relationship Id="rId286" Type="http://schemas.openxmlformats.org/officeDocument/2006/relationships/image" Target="../media/image5426.png"/><Relationship Id="rId493" Type="http://schemas.openxmlformats.org/officeDocument/2006/relationships/customXml" Target="../ink/ink6196.xml"/><Relationship Id="rId507" Type="http://schemas.openxmlformats.org/officeDocument/2006/relationships/customXml" Target="../ink/ink6203.xml"/><Relationship Id="rId714" Type="http://schemas.openxmlformats.org/officeDocument/2006/relationships/image" Target="../media/image5617.png"/><Relationship Id="rId921" Type="http://schemas.openxmlformats.org/officeDocument/2006/relationships/customXml" Target="../ink/ink6414.xml"/><Relationship Id="rId50" Type="http://schemas.openxmlformats.org/officeDocument/2006/relationships/customXml" Target="../ink/ink5963.xml"/><Relationship Id="rId146" Type="http://schemas.openxmlformats.org/officeDocument/2006/relationships/image" Target="../media/image5366.png"/><Relationship Id="rId353" Type="http://schemas.openxmlformats.org/officeDocument/2006/relationships/customXml" Target="../ink/ink6121.xml"/><Relationship Id="rId560" Type="http://schemas.openxmlformats.org/officeDocument/2006/relationships/image" Target="../media/image5541.png"/><Relationship Id="rId798" Type="http://schemas.openxmlformats.org/officeDocument/2006/relationships/image" Target="../media/image5657.png"/><Relationship Id="rId213" Type="http://schemas.openxmlformats.org/officeDocument/2006/relationships/customXml" Target="../ink/ink6046.xml"/><Relationship Id="rId420" Type="http://schemas.openxmlformats.org/officeDocument/2006/relationships/customXml" Target="../ink/ink6156.xml"/><Relationship Id="rId658" Type="http://schemas.openxmlformats.org/officeDocument/2006/relationships/image" Target="../media/image5589.png"/><Relationship Id="rId865" Type="http://schemas.openxmlformats.org/officeDocument/2006/relationships/image" Target="../media/image5689.png"/><Relationship Id="rId297" Type="http://schemas.openxmlformats.org/officeDocument/2006/relationships/customXml" Target="../ink/ink6089.xml"/><Relationship Id="rId518" Type="http://schemas.openxmlformats.org/officeDocument/2006/relationships/image" Target="../media/image5520.png"/><Relationship Id="rId725" Type="http://schemas.openxmlformats.org/officeDocument/2006/relationships/customXml" Target="../ink/ink6313.xml"/><Relationship Id="rId932" Type="http://schemas.openxmlformats.org/officeDocument/2006/relationships/image" Target="../media/image5272.png"/><Relationship Id="rId157" Type="http://schemas.openxmlformats.org/officeDocument/2006/relationships/customXml" Target="../ink/ink6017.xml"/><Relationship Id="rId364" Type="http://schemas.openxmlformats.org/officeDocument/2006/relationships/image" Target="../media/image5457.png"/><Relationship Id="rId61" Type="http://schemas.openxmlformats.org/officeDocument/2006/relationships/image" Target="../media/image5328.png"/><Relationship Id="rId571" Type="http://schemas.openxmlformats.org/officeDocument/2006/relationships/customXml" Target="../ink/ink6235.xml"/><Relationship Id="rId669" Type="http://schemas.openxmlformats.org/officeDocument/2006/relationships/customXml" Target="../ink/ink6285.xml"/><Relationship Id="rId876" Type="http://schemas.openxmlformats.org/officeDocument/2006/relationships/customXml" Target="../ink/ink6390.xml"/><Relationship Id="rId19" Type="http://schemas.openxmlformats.org/officeDocument/2006/relationships/image" Target="../media/image5307.png"/><Relationship Id="rId224" Type="http://schemas.openxmlformats.org/officeDocument/2006/relationships/customXml" Target="../ink/ink6052.xml"/><Relationship Id="rId431" Type="http://schemas.openxmlformats.org/officeDocument/2006/relationships/customXml" Target="../ink/ink6162.xml"/><Relationship Id="rId529" Type="http://schemas.openxmlformats.org/officeDocument/2006/relationships/customXml" Target="../ink/ink6214.xml"/><Relationship Id="rId736" Type="http://schemas.openxmlformats.org/officeDocument/2006/relationships/customXml" Target="../ink/ink6319.xml"/><Relationship Id="rId168" Type="http://schemas.openxmlformats.org/officeDocument/2006/relationships/image" Target="../media/image5374.png"/><Relationship Id="rId943" Type="http://schemas.openxmlformats.org/officeDocument/2006/relationships/customXml" Target="../ink/ink6425.xml"/><Relationship Id="rId72" Type="http://schemas.openxmlformats.org/officeDocument/2006/relationships/customXml" Target="../ink/ink5974.xml"/><Relationship Id="rId375" Type="http://schemas.openxmlformats.org/officeDocument/2006/relationships/customXml" Target="../ink/ink6133.xml"/><Relationship Id="rId582" Type="http://schemas.openxmlformats.org/officeDocument/2006/relationships/image" Target="../media/image5552.png"/><Relationship Id="rId803" Type="http://schemas.openxmlformats.org/officeDocument/2006/relationships/customXml" Target="../ink/ink6353.xml"/><Relationship Id="rId3" Type="http://schemas.openxmlformats.org/officeDocument/2006/relationships/image" Target="../media/image5304.png"/><Relationship Id="rId235" Type="http://schemas.openxmlformats.org/officeDocument/2006/relationships/image" Target="../media/image5403.png"/><Relationship Id="rId442" Type="http://schemas.openxmlformats.org/officeDocument/2006/relationships/customXml" Target="../ink/ink6168.xml"/><Relationship Id="rId887" Type="http://schemas.openxmlformats.org/officeDocument/2006/relationships/customXml" Target="../ink/ink6396.xml"/><Relationship Id="rId302" Type="http://schemas.openxmlformats.org/officeDocument/2006/relationships/customXml" Target="../ink/ink6092.xml"/><Relationship Id="rId747" Type="http://schemas.openxmlformats.org/officeDocument/2006/relationships/image" Target="../media/image5633.png"/><Relationship Id="rId954" Type="http://schemas.openxmlformats.org/officeDocument/2006/relationships/image" Target="../media/image528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8.png"/><Relationship Id="rId671" Type="http://schemas.openxmlformats.org/officeDocument/2006/relationships/image" Target="../media/image5997.png"/><Relationship Id="rId769" Type="http://schemas.openxmlformats.org/officeDocument/2006/relationships/customXml" Target="../ink/ink6848.xml"/><Relationship Id="rId976" Type="http://schemas.openxmlformats.org/officeDocument/2006/relationships/image" Target="../media/image5289.png"/><Relationship Id="rId21" Type="http://schemas.openxmlformats.org/officeDocument/2006/relationships/image" Target="../media/image5719.png"/><Relationship Id="rId324" Type="http://schemas.openxmlformats.org/officeDocument/2006/relationships/customXml" Target="../ink/ink6618.xml"/><Relationship Id="rId531" Type="http://schemas.openxmlformats.org/officeDocument/2006/relationships/customXml" Target="../ink/ink6728.xml"/><Relationship Id="rId629" Type="http://schemas.openxmlformats.org/officeDocument/2006/relationships/image" Target="../media/image5977.png"/><Relationship Id="rId170" Type="http://schemas.openxmlformats.org/officeDocument/2006/relationships/image" Target="../media/image5784.png"/><Relationship Id="rId836" Type="http://schemas.openxmlformats.org/officeDocument/2006/relationships/customXml" Target="../ink/ink6882.xml"/><Relationship Id="rId268" Type="http://schemas.openxmlformats.org/officeDocument/2006/relationships/customXml" Target="../ink/ink6589.xml"/><Relationship Id="rId475" Type="http://schemas.openxmlformats.org/officeDocument/2006/relationships/customXml" Target="../ink/ink6699.xml"/><Relationship Id="rId682" Type="http://schemas.openxmlformats.org/officeDocument/2006/relationships/customXml" Target="../ink/ink6804.xml"/><Relationship Id="rId903" Type="http://schemas.openxmlformats.org/officeDocument/2006/relationships/customXml" Target="../ink/ink6917.xml"/><Relationship Id="rId32" Type="http://schemas.openxmlformats.org/officeDocument/2006/relationships/customXml" Target="../ink/ink6470.xml"/><Relationship Id="rId128" Type="http://schemas.openxmlformats.org/officeDocument/2006/relationships/customXml" Target="../ink/ink6518.xml"/><Relationship Id="rId335" Type="http://schemas.openxmlformats.org/officeDocument/2006/relationships/image" Target="../media/image2571.png"/><Relationship Id="rId542" Type="http://schemas.openxmlformats.org/officeDocument/2006/relationships/image" Target="../media/image5934.png"/><Relationship Id="rId987" Type="http://schemas.openxmlformats.org/officeDocument/2006/relationships/customXml" Target="../ink/ink6959.xml"/><Relationship Id="rId181" Type="http://schemas.openxmlformats.org/officeDocument/2006/relationships/customXml" Target="../ink/ink6545.xml"/><Relationship Id="rId402" Type="http://schemas.openxmlformats.org/officeDocument/2006/relationships/image" Target="../media/image5876.png"/><Relationship Id="rId847" Type="http://schemas.openxmlformats.org/officeDocument/2006/relationships/image" Target="../media/image6082.png"/><Relationship Id="rId279" Type="http://schemas.openxmlformats.org/officeDocument/2006/relationships/image" Target="../media/image5833.png"/><Relationship Id="rId486" Type="http://schemas.openxmlformats.org/officeDocument/2006/relationships/image" Target="../media/image5051.png"/><Relationship Id="rId693" Type="http://schemas.openxmlformats.org/officeDocument/2006/relationships/image" Target="../media/image6008.png"/><Relationship Id="rId707" Type="http://schemas.openxmlformats.org/officeDocument/2006/relationships/image" Target="../media/image6015.png"/><Relationship Id="rId914" Type="http://schemas.openxmlformats.org/officeDocument/2006/relationships/image" Target="../media/image4678.png"/><Relationship Id="rId43" Type="http://schemas.openxmlformats.org/officeDocument/2006/relationships/image" Target="../media/image5730.png"/><Relationship Id="rId139" Type="http://schemas.openxmlformats.org/officeDocument/2006/relationships/image" Target="../media/image5771.png"/><Relationship Id="rId346" Type="http://schemas.openxmlformats.org/officeDocument/2006/relationships/image" Target="../media/image2549.png"/><Relationship Id="rId553" Type="http://schemas.openxmlformats.org/officeDocument/2006/relationships/customXml" Target="../ink/ink6739.xml"/><Relationship Id="rId760" Type="http://schemas.openxmlformats.org/officeDocument/2006/relationships/image" Target="../media/image4397.png"/><Relationship Id="rId998" Type="http://schemas.openxmlformats.org/officeDocument/2006/relationships/image" Target="../media/image5302.png"/><Relationship Id="rId192" Type="http://schemas.openxmlformats.org/officeDocument/2006/relationships/image" Target="../media/image5794.png"/><Relationship Id="rId206" Type="http://schemas.openxmlformats.org/officeDocument/2006/relationships/customXml" Target="../ink/ink6558.xml"/><Relationship Id="rId413" Type="http://schemas.openxmlformats.org/officeDocument/2006/relationships/customXml" Target="../ink/ink6666.xml"/><Relationship Id="rId858" Type="http://schemas.openxmlformats.org/officeDocument/2006/relationships/customXml" Target="../ink/ink6893.xml"/><Relationship Id="rId497" Type="http://schemas.openxmlformats.org/officeDocument/2006/relationships/customXml" Target="../ink/ink6711.xml"/><Relationship Id="rId620" Type="http://schemas.openxmlformats.org/officeDocument/2006/relationships/image" Target="../media/image5973.png"/><Relationship Id="rId718" Type="http://schemas.openxmlformats.org/officeDocument/2006/relationships/customXml" Target="../ink/ink6822.xml"/><Relationship Id="rId925" Type="http://schemas.openxmlformats.org/officeDocument/2006/relationships/customXml" Target="../ink/ink6928.xml"/><Relationship Id="rId357" Type="http://schemas.openxmlformats.org/officeDocument/2006/relationships/image" Target="../media/image5861.png"/><Relationship Id="rId54" Type="http://schemas.openxmlformats.org/officeDocument/2006/relationships/customXml" Target="../ink/ink6481.xml"/><Relationship Id="rId217" Type="http://schemas.openxmlformats.org/officeDocument/2006/relationships/image" Target="../media/image5805.png"/><Relationship Id="rId564" Type="http://schemas.openxmlformats.org/officeDocument/2006/relationships/image" Target="../media/image5945.png"/><Relationship Id="rId771" Type="http://schemas.openxmlformats.org/officeDocument/2006/relationships/customXml" Target="../ink/ink6849.xml"/><Relationship Id="rId869" Type="http://schemas.openxmlformats.org/officeDocument/2006/relationships/customXml" Target="../ink/ink6899.xml"/><Relationship Id="rId424" Type="http://schemas.openxmlformats.org/officeDocument/2006/relationships/customXml" Target="../ink/ink6672.xml"/><Relationship Id="rId631" Type="http://schemas.openxmlformats.org/officeDocument/2006/relationships/image" Target="../media/image5978.png"/><Relationship Id="rId729" Type="http://schemas.openxmlformats.org/officeDocument/2006/relationships/image" Target="../media/image6026.png"/><Relationship Id="rId270" Type="http://schemas.openxmlformats.org/officeDocument/2006/relationships/customXml" Target="../ink/ink6590.xml"/><Relationship Id="rId936" Type="http://schemas.openxmlformats.org/officeDocument/2006/relationships/image" Target="../media/image5270.png"/><Relationship Id="rId65" Type="http://schemas.openxmlformats.org/officeDocument/2006/relationships/image" Target="../media/image5741.png"/><Relationship Id="rId130" Type="http://schemas.openxmlformats.org/officeDocument/2006/relationships/customXml" Target="../ink/ink6519.xml"/><Relationship Id="rId368" Type="http://schemas.openxmlformats.org/officeDocument/2006/relationships/customXml" Target="../ink/ink6643.xml"/><Relationship Id="rId575" Type="http://schemas.openxmlformats.org/officeDocument/2006/relationships/customXml" Target="../ink/ink6750.xml"/><Relationship Id="rId782" Type="http://schemas.openxmlformats.org/officeDocument/2006/relationships/image" Target="../media/image6051.png"/><Relationship Id="rId228" Type="http://schemas.openxmlformats.org/officeDocument/2006/relationships/customXml" Target="../ink/ink6569.xml"/><Relationship Id="rId435" Type="http://schemas.openxmlformats.org/officeDocument/2006/relationships/customXml" Target="../ink/ink6678.xml"/><Relationship Id="rId642" Type="http://schemas.openxmlformats.org/officeDocument/2006/relationships/customXml" Target="../ink/ink6784.xml"/><Relationship Id="rId281" Type="http://schemas.openxmlformats.org/officeDocument/2006/relationships/image" Target="../media/image4962.png"/><Relationship Id="rId502" Type="http://schemas.openxmlformats.org/officeDocument/2006/relationships/image" Target="../media/image5914.png"/><Relationship Id="rId947" Type="http://schemas.openxmlformats.org/officeDocument/2006/relationships/customXml" Target="../ink/ink6939.xml"/><Relationship Id="rId76" Type="http://schemas.openxmlformats.org/officeDocument/2006/relationships/customXml" Target="../ink/ink6492.xml"/><Relationship Id="rId141" Type="http://schemas.openxmlformats.org/officeDocument/2006/relationships/image" Target="../media/image5772.png"/><Relationship Id="rId379" Type="http://schemas.openxmlformats.org/officeDocument/2006/relationships/image" Target="../media/image5461.png"/><Relationship Id="rId586" Type="http://schemas.openxmlformats.org/officeDocument/2006/relationships/image" Target="../media/image5956.png"/><Relationship Id="rId793" Type="http://schemas.openxmlformats.org/officeDocument/2006/relationships/customXml" Target="../ink/ink6860.xml"/><Relationship Id="rId807" Type="http://schemas.openxmlformats.org/officeDocument/2006/relationships/image" Target="../media/image6063.png"/><Relationship Id="rId7" Type="http://schemas.openxmlformats.org/officeDocument/2006/relationships/image" Target="../media/image4834.png"/><Relationship Id="rId239" Type="http://schemas.openxmlformats.org/officeDocument/2006/relationships/image" Target="../media/image5814.png"/><Relationship Id="rId446" Type="http://schemas.openxmlformats.org/officeDocument/2006/relationships/customXml" Target="../ink/ink6684.xml"/><Relationship Id="rId653" Type="http://schemas.openxmlformats.org/officeDocument/2006/relationships/image" Target="../media/image5988.png"/><Relationship Id="rId292" Type="http://schemas.openxmlformats.org/officeDocument/2006/relationships/customXml" Target="../ink/ink6601.xml"/><Relationship Id="rId306" Type="http://schemas.openxmlformats.org/officeDocument/2006/relationships/image" Target="../media/image5843.png"/><Relationship Id="rId860" Type="http://schemas.openxmlformats.org/officeDocument/2006/relationships/customXml" Target="../ink/ink6894.xml"/><Relationship Id="rId958" Type="http://schemas.openxmlformats.org/officeDocument/2006/relationships/image" Target="../media/image5281.png"/><Relationship Id="rId87" Type="http://schemas.openxmlformats.org/officeDocument/2006/relationships/image" Target="../media/image5750.png"/><Relationship Id="rId513" Type="http://schemas.openxmlformats.org/officeDocument/2006/relationships/customXml" Target="../ink/ink6719.xml"/><Relationship Id="rId597" Type="http://schemas.openxmlformats.org/officeDocument/2006/relationships/customXml" Target="../ink/ink6761.xml"/><Relationship Id="rId720" Type="http://schemas.openxmlformats.org/officeDocument/2006/relationships/customXml" Target="../ink/ink6823.xml"/><Relationship Id="rId818" Type="http://schemas.openxmlformats.org/officeDocument/2006/relationships/customXml" Target="../ink/ink6873.xml"/><Relationship Id="rId152" Type="http://schemas.openxmlformats.org/officeDocument/2006/relationships/customXml" Target="../ink/ink6530.xml"/><Relationship Id="rId457" Type="http://schemas.openxmlformats.org/officeDocument/2006/relationships/customXml" Target="../ink/ink6690.xml"/><Relationship Id="rId664" Type="http://schemas.openxmlformats.org/officeDocument/2006/relationships/customXml" Target="../ink/ink6795.xml"/><Relationship Id="rId871" Type="http://schemas.openxmlformats.org/officeDocument/2006/relationships/customXml" Target="../ink/ink6900.xml"/><Relationship Id="rId969" Type="http://schemas.openxmlformats.org/officeDocument/2006/relationships/customXml" Target="../ink/ink6950.xml"/><Relationship Id="rId14" Type="http://schemas.openxmlformats.org/officeDocument/2006/relationships/customXml" Target="../ink/ink6461.xml"/><Relationship Id="rId317" Type="http://schemas.openxmlformats.org/officeDocument/2006/relationships/customXml" Target="../ink/ink6614.xml"/><Relationship Id="rId524" Type="http://schemas.openxmlformats.org/officeDocument/2006/relationships/image" Target="../media/image5925.png"/><Relationship Id="rId731" Type="http://schemas.openxmlformats.org/officeDocument/2006/relationships/image" Target="../media/image6027.png"/><Relationship Id="rId98" Type="http://schemas.openxmlformats.org/officeDocument/2006/relationships/customXml" Target="../ink/ink6503.xml"/><Relationship Id="rId163" Type="http://schemas.openxmlformats.org/officeDocument/2006/relationships/image" Target="../media/image4910.png"/><Relationship Id="rId370" Type="http://schemas.openxmlformats.org/officeDocument/2006/relationships/customXml" Target="../ink/ink6644.xml"/><Relationship Id="rId829" Type="http://schemas.openxmlformats.org/officeDocument/2006/relationships/image" Target="../media/image6074.png"/><Relationship Id="rId230" Type="http://schemas.openxmlformats.org/officeDocument/2006/relationships/customXml" Target="../ink/ink6570.xml"/><Relationship Id="rId468" Type="http://schemas.openxmlformats.org/officeDocument/2006/relationships/image" Target="../media/image5901.png"/><Relationship Id="rId675" Type="http://schemas.openxmlformats.org/officeDocument/2006/relationships/image" Target="../media/image5999.png"/><Relationship Id="rId882" Type="http://schemas.openxmlformats.org/officeDocument/2006/relationships/image" Target="../media/image6099.png"/><Relationship Id="rId25" Type="http://schemas.openxmlformats.org/officeDocument/2006/relationships/image" Target="../media/image5721.png"/><Relationship Id="rId328" Type="http://schemas.openxmlformats.org/officeDocument/2006/relationships/customXml" Target="../ink/ink6620.xml"/><Relationship Id="rId535" Type="http://schemas.openxmlformats.org/officeDocument/2006/relationships/customXml" Target="../ink/ink6730.xml"/><Relationship Id="rId742" Type="http://schemas.openxmlformats.org/officeDocument/2006/relationships/customXml" Target="../ink/ink6834.xml"/><Relationship Id="rId174" Type="http://schemas.openxmlformats.org/officeDocument/2006/relationships/image" Target="../media/image5786.png"/><Relationship Id="rId381" Type="http://schemas.openxmlformats.org/officeDocument/2006/relationships/image" Target="../media/image5868.png"/><Relationship Id="rId602" Type="http://schemas.openxmlformats.org/officeDocument/2006/relationships/image" Target="../media/image5964.png"/><Relationship Id="rId241" Type="http://schemas.openxmlformats.org/officeDocument/2006/relationships/image" Target="../media/image5815.png"/><Relationship Id="rId479" Type="http://schemas.openxmlformats.org/officeDocument/2006/relationships/customXml" Target="../ink/ink6701.xml"/><Relationship Id="rId686" Type="http://schemas.openxmlformats.org/officeDocument/2006/relationships/customXml" Target="../ink/ink6806.xml"/><Relationship Id="rId893" Type="http://schemas.openxmlformats.org/officeDocument/2006/relationships/image" Target="../media/image6104.png"/><Relationship Id="rId907" Type="http://schemas.openxmlformats.org/officeDocument/2006/relationships/customXml" Target="../ink/ink6919.xml"/><Relationship Id="rId36" Type="http://schemas.openxmlformats.org/officeDocument/2006/relationships/customXml" Target="../ink/ink6472.xml"/><Relationship Id="rId339" Type="http://schemas.openxmlformats.org/officeDocument/2006/relationships/image" Target="../media/image5857.png"/><Relationship Id="rId546" Type="http://schemas.openxmlformats.org/officeDocument/2006/relationships/image" Target="../media/image5936.png"/><Relationship Id="rId753" Type="http://schemas.openxmlformats.org/officeDocument/2006/relationships/customXml" Target="../ink/ink6840.xml"/><Relationship Id="rId101" Type="http://schemas.openxmlformats.org/officeDocument/2006/relationships/image" Target="../media/image4880.png"/><Relationship Id="rId185" Type="http://schemas.openxmlformats.org/officeDocument/2006/relationships/customXml" Target="../ink/ink6547.xml"/><Relationship Id="rId406" Type="http://schemas.openxmlformats.org/officeDocument/2006/relationships/image" Target="../media/image5878.png"/><Relationship Id="rId960" Type="http://schemas.openxmlformats.org/officeDocument/2006/relationships/image" Target="../media/image5282.png"/><Relationship Id="rId392" Type="http://schemas.openxmlformats.org/officeDocument/2006/relationships/customXml" Target="../ink/ink6655.xml"/><Relationship Id="rId613" Type="http://schemas.openxmlformats.org/officeDocument/2006/relationships/customXml" Target="../ink/ink6769.xml"/><Relationship Id="rId697" Type="http://schemas.openxmlformats.org/officeDocument/2006/relationships/image" Target="../media/image6010.png"/><Relationship Id="rId820" Type="http://schemas.openxmlformats.org/officeDocument/2006/relationships/customXml" Target="../ink/ink6874.xml"/><Relationship Id="rId918" Type="http://schemas.openxmlformats.org/officeDocument/2006/relationships/image" Target="../media/image5261.png"/><Relationship Id="rId252" Type="http://schemas.openxmlformats.org/officeDocument/2006/relationships/customXml" Target="../ink/ink6581.xml"/><Relationship Id="rId47" Type="http://schemas.openxmlformats.org/officeDocument/2006/relationships/image" Target="../media/image5732.png"/><Relationship Id="rId112" Type="http://schemas.openxmlformats.org/officeDocument/2006/relationships/customXml" Target="../ink/ink6510.xml"/><Relationship Id="rId557" Type="http://schemas.openxmlformats.org/officeDocument/2006/relationships/customXml" Target="../ink/ink6741.xml"/><Relationship Id="rId764" Type="http://schemas.openxmlformats.org/officeDocument/2006/relationships/image" Target="../media/image6042.png"/><Relationship Id="rId971" Type="http://schemas.openxmlformats.org/officeDocument/2006/relationships/customXml" Target="../ink/ink6951.xml"/><Relationship Id="rId196" Type="http://schemas.openxmlformats.org/officeDocument/2006/relationships/customXml" Target="../ink/ink6553.xml"/><Relationship Id="rId417" Type="http://schemas.openxmlformats.org/officeDocument/2006/relationships/customXml" Target="../ink/ink6668.xml"/><Relationship Id="rId624" Type="http://schemas.openxmlformats.org/officeDocument/2006/relationships/image" Target="../media/image5975.png"/><Relationship Id="rId831" Type="http://schemas.openxmlformats.org/officeDocument/2006/relationships/image" Target="../media/image5221.png"/><Relationship Id="rId263" Type="http://schemas.openxmlformats.org/officeDocument/2006/relationships/image" Target="../media/image5825.png"/><Relationship Id="rId470" Type="http://schemas.openxmlformats.org/officeDocument/2006/relationships/image" Target="../media/image5902.png"/><Relationship Id="rId929" Type="http://schemas.openxmlformats.org/officeDocument/2006/relationships/customXml" Target="../ink/ink6930.xml"/><Relationship Id="rId58" Type="http://schemas.openxmlformats.org/officeDocument/2006/relationships/customXml" Target="../ink/ink6483.xml"/><Relationship Id="rId123" Type="http://schemas.openxmlformats.org/officeDocument/2006/relationships/image" Target="../media/image5764.png"/><Relationship Id="rId330" Type="http://schemas.openxmlformats.org/officeDocument/2006/relationships/customXml" Target="../ink/ink6621.xml"/><Relationship Id="rId568" Type="http://schemas.openxmlformats.org/officeDocument/2006/relationships/image" Target="../media/image5947.png"/><Relationship Id="rId775" Type="http://schemas.openxmlformats.org/officeDocument/2006/relationships/customXml" Target="../ink/ink6851.xml"/><Relationship Id="rId982" Type="http://schemas.openxmlformats.org/officeDocument/2006/relationships/image" Target="../media/image5292.png"/><Relationship Id="rId428" Type="http://schemas.openxmlformats.org/officeDocument/2006/relationships/customXml" Target="../ink/ink6674.xml"/><Relationship Id="rId635" Type="http://schemas.openxmlformats.org/officeDocument/2006/relationships/image" Target="../media/image5980.png"/><Relationship Id="rId842" Type="http://schemas.openxmlformats.org/officeDocument/2006/relationships/customXml" Target="../ink/ink6885.xml"/><Relationship Id="rId274" Type="http://schemas.openxmlformats.org/officeDocument/2006/relationships/customXml" Target="../ink/ink6592.xml"/><Relationship Id="rId481" Type="http://schemas.openxmlformats.org/officeDocument/2006/relationships/customXml" Target="../ink/ink6702.xml"/><Relationship Id="rId702" Type="http://schemas.openxmlformats.org/officeDocument/2006/relationships/customXml" Target="../ink/ink6814.xml"/><Relationship Id="rId69" Type="http://schemas.openxmlformats.org/officeDocument/2006/relationships/image" Target="../media/image5743.png"/><Relationship Id="rId134" Type="http://schemas.openxmlformats.org/officeDocument/2006/relationships/customXml" Target="../ink/ink6521.xml"/><Relationship Id="rId579" Type="http://schemas.openxmlformats.org/officeDocument/2006/relationships/customXml" Target="../ink/ink6752.xml"/><Relationship Id="rId786" Type="http://schemas.openxmlformats.org/officeDocument/2006/relationships/image" Target="../media/image6053.png"/><Relationship Id="rId993" Type="http://schemas.openxmlformats.org/officeDocument/2006/relationships/customXml" Target="../ink/ink6962.xml"/><Relationship Id="rId341" Type="http://schemas.openxmlformats.org/officeDocument/2006/relationships/customXml" Target="../ink/ink6627.xml"/><Relationship Id="rId439" Type="http://schemas.openxmlformats.org/officeDocument/2006/relationships/image" Target="../media/image5890.png"/><Relationship Id="rId646" Type="http://schemas.openxmlformats.org/officeDocument/2006/relationships/customXml" Target="../ink/ink6786.xml"/><Relationship Id="rId201" Type="http://schemas.openxmlformats.org/officeDocument/2006/relationships/image" Target="../media/image5797.png"/><Relationship Id="rId285" Type="http://schemas.openxmlformats.org/officeDocument/2006/relationships/image" Target="../media/image5425.png"/><Relationship Id="rId506" Type="http://schemas.openxmlformats.org/officeDocument/2006/relationships/image" Target="../media/image5916.png"/><Relationship Id="rId853" Type="http://schemas.openxmlformats.org/officeDocument/2006/relationships/image" Target="../media/image6085.png"/><Relationship Id="rId492" Type="http://schemas.openxmlformats.org/officeDocument/2006/relationships/image" Target="../media/image5909.png"/><Relationship Id="rId713" Type="http://schemas.openxmlformats.org/officeDocument/2006/relationships/image" Target="../media/image6018.png"/><Relationship Id="rId797" Type="http://schemas.openxmlformats.org/officeDocument/2006/relationships/customXml" Target="../ink/ink6862.xml"/><Relationship Id="rId920" Type="http://schemas.openxmlformats.org/officeDocument/2006/relationships/image" Target="../media/image5262.png"/><Relationship Id="rId145" Type="http://schemas.openxmlformats.org/officeDocument/2006/relationships/image" Target="../media/image5774.png"/><Relationship Id="rId352" Type="http://schemas.openxmlformats.org/officeDocument/2006/relationships/image" Target="../media/image5859.png"/><Relationship Id="rId212" Type="http://schemas.openxmlformats.org/officeDocument/2006/relationships/customXml" Target="../ink/ink6561.xml"/><Relationship Id="rId657" Type="http://schemas.openxmlformats.org/officeDocument/2006/relationships/image" Target="../media/image5990.png"/><Relationship Id="rId864" Type="http://schemas.openxmlformats.org/officeDocument/2006/relationships/customXml" Target="../ink/ink6896.xml"/><Relationship Id="rId296" Type="http://schemas.openxmlformats.org/officeDocument/2006/relationships/customXml" Target="../ink/ink6603.xml"/><Relationship Id="rId517" Type="http://schemas.openxmlformats.org/officeDocument/2006/relationships/customXml" Target="../ink/ink6721.xml"/><Relationship Id="rId724" Type="http://schemas.openxmlformats.org/officeDocument/2006/relationships/customXml" Target="../ink/ink6825.xml"/><Relationship Id="rId931" Type="http://schemas.openxmlformats.org/officeDocument/2006/relationships/customXml" Target="../ink/ink6931.xml"/><Relationship Id="rId60" Type="http://schemas.openxmlformats.org/officeDocument/2006/relationships/customXml" Target="../ink/ink6484.xml"/><Relationship Id="rId156" Type="http://schemas.openxmlformats.org/officeDocument/2006/relationships/customXml" Target="../ink/ink6532.xml"/><Relationship Id="rId363" Type="http://schemas.openxmlformats.org/officeDocument/2006/relationships/image" Target="../media/image5863.png"/><Relationship Id="rId570" Type="http://schemas.openxmlformats.org/officeDocument/2006/relationships/image" Target="../media/image5948.png"/><Relationship Id="rId223" Type="http://schemas.openxmlformats.org/officeDocument/2006/relationships/image" Target="../media/image5807.png"/><Relationship Id="rId430" Type="http://schemas.openxmlformats.org/officeDocument/2006/relationships/customXml" Target="../ink/ink6675.xml"/><Relationship Id="rId668" Type="http://schemas.openxmlformats.org/officeDocument/2006/relationships/customXml" Target="../ink/ink6797.xml"/><Relationship Id="rId875" Type="http://schemas.openxmlformats.org/officeDocument/2006/relationships/customXml" Target="../ink/ink6902.xml"/><Relationship Id="rId18" Type="http://schemas.openxmlformats.org/officeDocument/2006/relationships/customXml" Target="../ink/ink6463.xml"/><Relationship Id="rId528" Type="http://schemas.openxmlformats.org/officeDocument/2006/relationships/image" Target="../media/image5927.png"/><Relationship Id="rId735" Type="http://schemas.openxmlformats.org/officeDocument/2006/relationships/image" Target="../media/image6029.png"/><Relationship Id="rId942" Type="http://schemas.openxmlformats.org/officeDocument/2006/relationships/image" Target="../media/image5273.png"/><Relationship Id="rId167" Type="http://schemas.openxmlformats.org/officeDocument/2006/relationships/customXml" Target="../ink/ink6538.xml"/><Relationship Id="rId374" Type="http://schemas.openxmlformats.org/officeDocument/2006/relationships/customXml" Target="../ink/ink6646.xml"/><Relationship Id="rId581" Type="http://schemas.openxmlformats.org/officeDocument/2006/relationships/customXml" Target="../ink/ink6753.xml"/><Relationship Id="rId71" Type="http://schemas.openxmlformats.org/officeDocument/2006/relationships/image" Target="../media/image4434.png"/><Relationship Id="rId234" Type="http://schemas.openxmlformats.org/officeDocument/2006/relationships/customXml" Target="../ink/ink6572.xml"/><Relationship Id="rId679" Type="http://schemas.openxmlformats.org/officeDocument/2006/relationships/image" Target="../media/image6001.png"/><Relationship Id="rId802" Type="http://schemas.openxmlformats.org/officeDocument/2006/relationships/image" Target="../media/image6061.png"/><Relationship Id="rId886" Type="http://schemas.openxmlformats.org/officeDocument/2006/relationships/customXml" Target="../ink/ink6908.xml"/><Relationship Id="rId2" Type="http://schemas.openxmlformats.org/officeDocument/2006/relationships/customXml" Target="../ink/ink6455.xml"/><Relationship Id="rId29" Type="http://schemas.openxmlformats.org/officeDocument/2006/relationships/image" Target="../media/image5723.png"/><Relationship Id="rId441" Type="http://schemas.openxmlformats.org/officeDocument/2006/relationships/image" Target="../media/image5891.png"/><Relationship Id="rId539" Type="http://schemas.openxmlformats.org/officeDocument/2006/relationships/customXml" Target="../ink/ink6732.xml"/><Relationship Id="rId746" Type="http://schemas.openxmlformats.org/officeDocument/2006/relationships/image" Target="../media/image6034.png"/><Relationship Id="rId178" Type="http://schemas.openxmlformats.org/officeDocument/2006/relationships/image" Target="../media/image5788.png"/><Relationship Id="rId301" Type="http://schemas.openxmlformats.org/officeDocument/2006/relationships/image" Target="../media/image5841.png"/><Relationship Id="rId953" Type="http://schemas.openxmlformats.org/officeDocument/2006/relationships/customXml" Target="../ink/ink6942.xml"/><Relationship Id="rId82" Type="http://schemas.openxmlformats.org/officeDocument/2006/relationships/customXml" Target="../ink/ink6495.xml"/><Relationship Id="rId385" Type="http://schemas.openxmlformats.org/officeDocument/2006/relationships/image" Target="../media/image5869.png"/><Relationship Id="rId592" Type="http://schemas.openxmlformats.org/officeDocument/2006/relationships/image" Target="../media/image5959.png"/><Relationship Id="rId606" Type="http://schemas.openxmlformats.org/officeDocument/2006/relationships/image" Target="../media/image5966.png"/><Relationship Id="rId813" Type="http://schemas.openxmlformats.org/officeDocument/2006/relationships/image" Target="../media/image6066.png"/><Relationship Id="rId245" Type="http://schemas.openxmlformats.org/officeDocument/2006/relationships/image" Target="../media/image5817.png"/><Relationship Id="rId452" Type="http://schemas.openxmlformats.org/officeDocument/2006/relationships/customXml" Target="../ink/ink6687.xml"/><Relationship Id="rId897" Type="http://schemas.openxmlformats.org/officeDocument/2006/relationships/image" Target="../media/image6105.png"/><Relationship Id="rId105" Type="http://schemas.openxmlformats.org/officeDocument/2006/relationships/image" Target="../media/image5757.png"/><Relationship Id="rId312" Type="http://schemas.openxmlformats.org/officeDocument/2006/relationships/image" Target="../media/image5846.png"/><Relationship Id="rId757" Type="http://schemas.openxmlformats.org/officeDocument/2006/relationships/customXml" Target="../ink/ink6842.xml"/><Relationship Id="rId964" Type="http://schemas.openxmlformats.org/officeDocument/2006/relationships/image" Target="../media/image5284.png"/><Relationship Id="rId93" Type="http://schemas.openxmlformats.org/officeDocument/2006/relationships/image" Target="../media/image5753.png"/><Relationship Id="rId189" Type="http://schemas.openxmlformats.org/officeDocument/2006/relationships/customXml" Target="../ink/ink6549.xml"/><Relationship Id="rId396" Type="http://schemas.openxmlformats.org/officeDocument/2006/relationships/image" Target="../media/image5873.png"/><Relationship Id="rId617" Type="http://schemas.openxmlformats.org/officeDocument/2006/relationships/customXml" Target="../ink/ink6771.xml"/><Relationship Id="rId824" Type="http://schemas.openxmlformats.org/officeDocument/2006/relationships/customXml" Target="../ink/ink6876.xml"/><Relationship Id="rId256" Type="http://schemas.openxmlformats.org/officeDocument/2006/relationships/customXml" Target="../ink/ink6583.xml"/><Relationship Id="rId463" Type="http://schemas.openxmlformats.org/officeDocument/2006/relationships/customXml" Target="../ink/ink6693.xml"/><Relationship Id="rId670" Type="http://schemas.openxmlformats.org/officeDocument/2006/relationships/customXml" Target="../ink/ink6798.xml"/><Relationship Id="rId116" Type="http://schemas.openxmlformats.org/officeDocument/2006/relationships/customXml" Target="../ink/ink6512.xml"/><Relationship Id="rId323" Type="http://schemas.openxmlformats.org/officeDocument/2006/relationships/image" Target="../media/image5851.png"/><Relationship Id="rId530" Type="http://schemas.openxmlformats.org/officeDocument/2006/relationships/image" Target="../media/image5928.png"/><Relationship Id="rId768" Type="http://schemas.openxmlformats.org/officeDocument/2006/relationships/image" Target="../media/image6044.png"/><Relationship Id="rId975" Type="http://schemas.openxmlformats.org/officeDocument/2006/relationships/customXml" Target="../ink/ink6953.xml"/><Relationship Id="rId20" Type="http://schemas.openxmlformats.org/officeDocument/2006/relationships/customXml" Target="../ink/ink6464.xml"/><Relationship Id="rId628" Type="http://schemas.openxmlformats.org/officeDocument/2006/relationships/customXml" Target="../ink/ink6777.xml"/><Relationship Id="rId835" Type="http://schemas.openxmlformats.org/officeDocument/2006/relationships/image" Target="../media/image6076.png"/><Relationship Id="rId267" Type="http://schemas.openxmlformats.org/officeDocument/2006/relationships/image" Target="../media/image5827.png"/><Relationship Id="rId474" Type="http://schemas.openxmlformats.org/officeDocument/2006/relationships/image" Target="../media/image5047.png"/><Relationship Id="rId127" Type="http://schemas.openxmlformats.org/officeDocument/2006/relationships/image" Target="../media/image5766.png"/><Relationship Id="rId681" Type="http://schemas.openxmlformats.org/officeDocument/2006/relationships/image" Target="../media/image6002.png"/><Relationship Id="rId779" Type="http://schemas.openxmlformats.org/officeDocument/2006/relationships/customXml" Target="../ink/ink6853.xml"/><Relationship Id="rId902" Type="http://schemas.openxmlformats.org/officeDocument/2006/relationships/image" Target="../media/image6107.png"/><Relationship Id="rId986" Type="http://schemas.openxmlformats.org/officeDocument/2006/relationships/image" Target="../media/image5294.png"/><Relationship Id="rId31" Type="http://schemas.openxmlformats.org/officeDocument/2006/relationships/image" Target="../media/image5724.png"/><Relationship Id="rId334" Type="http://schemas.openxmlformats.org/officeDocument/2006/relationships/customXml" Target="../ink/ink6623.xml"/><Relationship Id="rId541" Type="http://schemas.openxmlformats.org/officeDocument/2006/relationships/customXml" Target="../ink/ink6733.xml"/><Relationship Id="rId639" Type="http://schemas.openxmlformats.org/officeDocument/2006/relationships/image" Target="../media/image5981.png"/><Relationship Id="rId180" Type="http://schemas.openxmlformats.org/officeDocument/2006/relationships/image" Target="../media/image5789.png"/><Relationship Id="rId278" Type="http://schemas.openxmlformats.org/officeDocument/2006/relationships/customXml" Target="../ink/ink6594.xml"/><Relationship Id="rId401" Type="http://schemas.openxmlformats.org/officeDocument/2006/relationships/customXml" Target="../ink/ink6660.xml"/><Relationship Id="rId846" Type="http://schemas.openxmlformats.org/officeDocument/2006/relationships/customXml" Target="../ink/ink6887.xml"/><Relationship Id="rId485" Type="http://schemas.openxmlformats.org/officeDocument/2006/relationships/customXml" Target="../ink/ink6705.xml"/><Relationship Id="rId692" Type="http://schemas.openxmlformats.org/officeDocument/2006/relationships/customXml" Target="../ink/ink6809.xml"/><Relationship Id="rId706" Type="http://schemas.openxmlformats.org/officeDocument/2006/relationships/customXml" Target="../ink/ink6816.xml"/><Relationship Id="rId913" Type="http://schemas.openxmlformats.org/officeDocument/2006/relationships/customXml" Target="../ink/ink6922.xml"/><Relationship Id="rId42" Type="http://schemas.openxmlformats.org/officeDocument/2006/relationships/customXml" Target="../ink/ink6475.xml"/><Relationship Id="rId138" Type="http://schemas.openxmlformats.org/officeDocument/2006/relationships/customXml" Target="../ink/ink6523.xml"/><Relationship Id="rId345" Type="http://schemas.openxmlformats.org/officeDocument/2006/relationships/customXml" Target="../ink/ink6629.xml"/><Relationship Id="rId552" Type="http://schemas.openxmlformats.org/officeDocument/2006/relationships/image" Target="../media/image5939.png"/><Relationship Id="rId997" Type="http://schemas.openxmlformats.org/officeDocument/2006/relationships/customXml" Target="../ink/ink6964.xml"/><Relationship Id="rId191" Type="http://schemas.openxmlformats.org/officeDocument/2006/relationships/customXml" Target="../ink/ink6550.xml"/><Relationship Id="rId205" Type="http://schemas.openxmlformats.org/officeDocument/2006/relationships/image" Target="../media/image5799.png"/><Relationship Id="rId412" Type="http://schemas.openxmlformats.org/officeDocument/2006/relationships/image" Target="../media/image5019.png"/><Relationship Id="rId857" Type="http://schemas.openxmlformats.org/officeDocument/2006/relationships/image" Target="../media/image6087.png"/><Relationship Id="rId289" Type="http://schemas.openxmlformats.org/officeDocument/2006/relationships/image" Target="../media/image5835.png"/><Relationship Id="rId496" Type="http://schemas.openxmlformats.org/officeDocument/2006/relationships/image" Target="../media/image5911.png"/><Relationship Id="rId717" Type="http://schemas.openxmlformats.org/officeDocument/2006/relationships/image" Target="../media/image6020.png"/><Relationship Id="rId924" Type="http://schemas.openxmlformats.org/officeDocument/2006/relationships/image" Target="../media/image5264.png"/><Relationship Id="rId53" Type="http://schemas.openxmlformats.org/officeDocument/2006/relationships/image" Target="../media/image5735.png"/><Relationship Id="rId149" Type="http://schemas.openxmlformats.org/officeDocument/2006/relationships/image" Target="../media/image5776.png"/><Relationship Id="rId356" Type="http://schemas.openxmlformats.org/officeDocument/2006/relationships/customXml" Target="../ink/ink6636.xml"/><Relationship Id="rId563" Type="http://schemas.openxmlformats.org/officeDocument/2006/relationships/customXml" Target="../ink/ink6744.xml"/><Relationship Id="rId770" Type="http://schemas.openxmlformats.org/officeDocument/2006/relationships/image" Target="../media/image6045.png"/><Relationship Id="rId216" Type="http://schemas.openxmlformats.org/officeDocument/2006/relationships/customXml" Target="../ink/ink6563.xml"/><Relationship Id="rId423" Type="http://schemas.openxmlformats.org/officeDocument/2006/relationships/image" Target="../media/image5884.png"/><Relationship Id="rId868" Type="http://schemas.openxmlformats.org/officeDocument/2006/relationships/image" Target="../media/image6092.png"/><Relationship Id="rId630" Type="http://schemas.openxmlformats.org/officeDocument/2006/relationships/customXml" Target="../ink/ink6778.xml"/><Relationship Id="rId728" Type="http://schemas.openxmlformats.org/officeDocument/2006/relationships/customXml" Target="../ink/ink6827.xml"/><Relationship Id="rId935" Type="http://schemas.openxmlformats.org/officeDocument/2006/relationships/customXml" Target="../ink/ink6933.xml"/><Relationship Id="rId64" Type="http://schemas.openxmlformats.org/officeDocument/2006/relationships/customXml" Target="../ink/ink6486.xml"/><Relationship Id="rId367" Type="http://schemas.openxmlformats.org/officeDocument/2006/relationships/image" Target="../media/image5865.png"/><Relationship Id="rId574" Type="http://schemas.openxmlformats.org/officeDocument/2006/relationships/image" Target="../media/image5950.png"/><Relationship Id="rId227" Type="http://schemas.openxmlformats.org/officeDocument/2006/relationships/image" Target="../media/image4420.png"/><Relationship Id="rId781" Type="http://schemas.openxmlformats.org/officeDocument/2006/relationships/customXml" Target="../ink/ink6854.xml"/><Relationship Id="rId879" Type="http://schemas.openxmlformats.org/officeDocument/2006/relationships/customXml" Target="../ink/ink6904.xml"/><Relationship Id="rId434" Type="http://schemas.openxmlformats.org/officeDocument/2006/relationships/customXml" Target="../ink/ink6677.xml"/><Relationship Id="rId641" Type="http://schemas.openxmlformats.org/officeDocument/2006/relationships/image" Target="../media/image5982.png"/><Relationship Id="rId739" Type="http://schemas.openxmlformats.org/officeDocument/2006/relationships/image" Target="../media/image6031.png"/><Relationship Id="rId280" Type="http://schemas.openxmlformats.org/officeDocument/2006/relationships/customXml" Target="../ink/ink6595.xml"/><Relationship Id="rId501" Type="http://schemas.openxmlformats.org/officeDocument/2006/relationships/customXml" Target="../ink/ink6713.xml"/><Relationship Id="rId946" Type="http://schemas.openxmlformats.org/officeDocument/2006/relationships/image" Target="../media/image5275.png"/><Relationship Id="rId75" Type="http://schemas.openxmlformats.org/officeDocument/2006/relationships/image" Target="../media/image5745.png"/><Relationship Id="rId140" Type="http://schemas.openxmlformats.org/officeDocument/2006/relationships/customXml" Target="../ink/ink6524.xml"/><Relationship Id="rId378" Type="http://schemas.openxmlformats.org/officeDocument/2006/relationships/customXml" Target="../ink/ink6648.xml"/><Relationship Id="rId585" Type="http://schemas.openxmlformats.org/officeDocument/2006/relationships/customXml" Target="../ink/ink6755.xml"/><Relationship Id="rId792" Type="http://schemas.openxmlformats.org/officeDocument/2006/relationships/image" Target="../media/image6056.png"/><Relationship Id="rId806" Type="http://schemas.openxmlformats.org/officeDocument/2006/relationships/customXml" Target="../ink/ink6867.xml"/><Relationship Id="rId6" Type="http://schemas.openxmlformats.org/officeDocument/2006/relationships/customXml" Target="../ink/ink6457.xml"/><Relationship Id="rId238" Type="http://schemas.openxmlformats.org/officeDocument/2006/relationships/customXml" Target="../ink/ink6574.xml"/><Relationship Id="rId445" Type="http://schemas.openxmlformats.org/officeDocument/2006/relationships/image" Target="../media/image5893.png"/><Relationship Id="rId652" Type="http://schemas.openxmlformats.org/officeDocument/2006/relationships/customXml" Target="../ink/ink6789.xml"/><Relationship Id="rId291" Type="http://schemas.openxmlformats.org/officeDocument/2006/relationships/image" Target="../media/image5836.png"/><Relationship Id="rId305" Type="http://schemas.openxmlformats.org/officeDocument/2006/relationships/customXml" Target="../ink/ink6608.xml"/><Relationship Id="rId512" Type="http://schemas.openxmlformats.org/officeDocument/2006/relationships/image" Target="../media/image5919.png"/><Relationship Id="rId957" Type="http://schemas.openxmlformats.org/officeDocument/2006/relationships/customXml" Target="../ink/ink6944.xml"/><Relationship Id="rId86" Type="http://schemas.openxmlformats.org/officeDocument/2006/relationships/customXml" Target="../ink/ink6497.xml"/><Relationship Id="rId151" Type="http://schemas.openxmlformats.org/officeDocument/2006/relationships/image" Target="../media/image5777.png"/><Relationship Id="rId389" Type="http://schemas.openxmlformats.org/officeDocument/2006/relationships/image" Target="../media/image5870.png"/><Relationship Id="rId596" Type="http://schemas.openxmlformats.org/officeDocument/2006/relationships/image" Target="../media/image5961.png"/><Relationship Id="rId817" Type="http://schemas.openxmlformats.org/officeDocument/2006/relationships/image" Target="../media/image6068.png"/><Relationship Id="rId249" Type="http://schemas.openxmlformats.org/officeDocument/2006/relationships/image" Target="../media/image5819.png"/><Relationship Id="rId456" Type="http://schemas.openxmlformats.org/officeDocument/2006/relationships/image" Target="../media/image2615.png"/><Relationship Id="rId663" Type="http://schemas.openxmlformats.org/officeDocument/2006/relationships/image" Target="../media/image5993.png"/><Relationship Id="rId870" Type="http://schemas.openxmlformats.org/officeDocument/2006/relationships/image" Target="../media/image6093.png"/><Relationship Id="rId13" Type="http://schemas.openxmlformats.org/officeDocument/2006/relationships/image" Target="../media/image4837.png"/><Relationship Id="rId109" Type="http://schemas.openxmlformats.org/officeDocument/2006/relationships/image" Target="../media/image5759.png"/><Relationship Id="rId316" Type="http://schemas.openxmlformats.org/officeDocument/2006/relationships/image" Target="../media/image5848.png"/><Relationship Id="rId523" Type="http://schemas.openxmlformats.org/officeDocument/2006/relationships/customXml" Target="../ink/ink6724.xml"/><Relationship Id="rId968" Type="http://schemas.openxmlformats.org/officeDocument/2006/relationships/image" Target="../media/image5286.png"/><Relationship Id="rId97" Type="http://schemas.openxmlformats.org/officeDocument/2006/relationships/image" Target="../media/image5754.png"/><Relationship Id="rId730" Type="http://schemas.openxmlformats.org/officeDocument/2006/relationships/customXml" Target="../ink/ink6828.xml"/><Relationship Id="rId828" Type="http://schemas.openxmlformats.org/officeDocument/2006/relationships/customXml" Target="../ink/ink6878.xml"/><Relationship Id="rId162" Type="http://schemas.openxmlformats.org/officeDocument/2006/relationships/customXml" Target="../ink/ink6535.xml"/><Relationship Id="rId467" Type="http://schemas.openxmlformats.org/officeDocument/2006/relationships/customXml" Target="../ink/ink6695.xml"/><Relationship Id="rId674" Type="http://schemas.openxmlformats.org/officeDocument/2006/relationships/customXml" Target="../ink/ink6800.xml"/><Relationship Id="rId881" Type="http://schemas.openxmlformats.org/officeDocument/2006/relationships/customXml" Target="../ink/ink6905.xml"/><Relationship Id="rId979" Type="http://schemas.openxmlformats.org/officeDocument/2006/relationships/customXml" Target="../ink/ink6955.xml"/><Relationship Id="rId24" Type="http://schemas.openxmlformats.org/officeDocument/2006/relationships/customXml" Target="../ink/ink6466.xml"/><Relationship Id="rId327" Type="http://schemas.openxmlformats.org/officeDocument/2006/relationships/image" Target="../media/image5852.png"/><Relationship Id="rId534" Type="http://schemas.openxmlformats.org/officeDocument/2006/relationships/image" Target="../media/image5930.png"/><Relationship Id="rId741" Type="http://schemas.openxmlformats.org/officeDocument/2006/relationships/image" Target="../media/image6032.png"/><Relationship Id="rId839" Type="http://schemas.openxmlformats.org/officeDocument/2006/relationships/image" Target="../media/image6078.png"/><Relationship Id="rId173" Type="http://schemas.openxmlformats.org/officeDocument/2006/relationships/customXml" Target="../ink/ink6541.xml"/><Relationship Id="rId380" Type="http://schemas.openxmlformats.org/officeDocument/2006/relationships/customXml" Target="../ink/ink6649.xml"/><Relationship Id="rId601" Type="http://schemas.openxmlformats.org/officeDocument/2006/relationships/customXml" Target="../ink/ink6763.xml"/><Relationship Id="rId240" Type="http://schemas.openxmlformats.org/officeDocument/2006/relationships/customXml" Target="../ink/ink6575.xml"/><Relationship Id="rId478" Type="http://schemas.openxmlformats.org/officeDocument/2006/relationships/image" Target="../media/image5904.png"/><Relationship Id="rId685" Type="http://schemas.openxmlformats.org/officeDocument/2006/relationships/image" Target="../media/image6004.png"/><Relationship Id="rId892" Type="http://schemas.openxmlformats.org/officeDocument/2006/relationships/customXml" Target="../ink/ink6911.xml"/><Relationship Id="rId906" Type="http://schemas.openxmlformats.org/officeDocument/2006/relationships/image" Target="../media/image6109.png"/><Relationship Id="rId35" Type="http://schemas.openxmlformats.org/officeDocument/2006/relationships/image" Target="../media/image5726.png"/><Relationship Id="rId100" Type="http://schemas.openxmlformats.org/officeDocument/2006/relationships/customXml" Target="../ink/ink6504.xml"/><Relationship Id="rId338" Type="http://schemas.openxmlformats.org/officeDocument/2006/relationships/customXml" Target="../ink/ink6625.xml"/><Relationship Id="rId545" Type="http://schemas.openxmlformats.org/officeDocument/2006/relationships/customXml" Target="../ink/ink6735.xml"/><Relationship Id="rId752" Type="http://schemas.openxmlformats.org/officeDocument/2006/relationships/image" Target="../media/image6037.png"/><Relationship Id="rId184" Type="http://schemas.openxmlformats.org/officeDocument/2006/relationships/image" Target="../media/image5791.png"/><Relationship Id="rId391" Type="http://schemas.openxmlformats.org/officeDocument/2006/relationships/image" Target="../media/image5871.png"/><Relationship Id="rId405" Type="http://schemas.openxmlformats.org/officeDocument/2006/relationships/customXml" Target="../ink/ink6662.xml"/><Relationship Id="rId612" Type="http://schemas.openxmlformats.org/officeDocument/2006/relationships/image" Target="../media/image5969.png"/><Relationship Id="rId251" Type="http://schemas.openxmlformats.org/officeDocument/2006/relationships/image" Target="../media/image5820.png"/><Relationship Id="rId489" Type="http://schemas.openxmlformats.org/officeDocument/2006/relationships/customXml" Target="../ink/ink6707.xml"/><Relationship Id="rId696" Type="http://schemas.openxmlformats.org/officeDocument/2006/relationships/customXml" Target="../ink/ink6811.xml"/><Relationship Id="rId917" Type="http://schemas.openxmlformats.org/officeDocument/2006/relationships/customXml" Target="../ink/ink6924.xml"/><Relationship Id="rId46" Type="http://schemas.openxmlformats.org/officeDocument/2006/relationships/customXml" Target="../ink/ink6477.xml"/><Relationship Id="rId349" Type="http://schemas.openxmlformats.org/officeDocument/2006/relationships/image" Target="../media/image4991.png"/><Relationship Id="rId556" Type="http://schemas.openxmlformats.org/officeDocument/2006/relationships/image" Target="../media/image5941.png"/><Relationship Id="rId763" Type="http://schemas.openxmlformats.org/officeDocument/2006/relationships/customXml" Target="../ink/ink6845.xml"/><Relationship Id="rId111" Type="http://schemas.openxmlformats.org/officeDocument/2006/relationships/image" Target="../media/image5760.png"/><Relationship Id="rId195" Type="http://schemas.openxmlformats.org/officeDocument/2006/relationships/customXml" Target="../ink/ink6552.xml"/><Relationship Id="rId209" Type="http://schemas.openxmlformats.org/officeDocument/2006/relationships/image" Target="../media/image5801.png"/><Relationship Id="rId416" Type="http://schemas.openxmlformats.org/officeDocument/2006/relationships/image" Target="../media/image5881.png"/><Relationship Id="rId970" Type="http://schemas.openxmlformats.org/officeDocument/2006/relationships/image" Target="../media/image5287.png"/><Relationship Id="rId623" Type="http://schemas.openxmlformats.org/officeDocument/2006/relationships/customXml" Target="../ink/ink6774.xml"/><Relationship Id="rId830" Type="http://schemas.openxmlformats.org/officeDocument/2006/relationships/customXml" Target="../ink/ink6879.xml"/><Relationship Id="rId928" Type="http://schemas.openxmlformats.org/officeDocument/2006/relationships/image" Target="../media/image5266.png"/><Relationship Id="rId57" Type="http://schemas.openxmlformats.org/officeDocument/2006/relationships/image" Target="../media/image5737.png"/><Relationship Id="rId262" Type="http://schemas.openxmlformats.org/officeDocument/2006/relationships/customXml" Target="../ink/ink6586.xml"/><Relationship Id="rId567" Type="http://schemas.openxmlformats.org/officeDocument/2006/relationships/customXml" Target="../ink/ink6746.xml"/><Relationship Id="rId122" Type="http://schemas.openxmlformats.org/officeDocument/2006/relationships/customXml" Target="../ink/ink6515.xml"/><Relationship Id="rId774" Type="http://schemas.openxmlformats.org/officeDocument/2006/relationships/image" Target="../media/image6047.png"/><Relationship Id="rId981" Type="http://schemas.openxmlformats.org/officeDocument/2006/relationships/customXml" Target="../ink/ink6956.xml"/><Relationship Id="rId427" Type="http://schemas.openxmlformats.org/officeDocument/2006/relationships/image" Target="../media/image5886.png"/><Relationship Id="rId634" Type="http://schemas.openxmlformats.org/officeDocument/2006/relationships/customXml" Target="../ink/ink6780.xml"/><Relationship Id="rId841" Type="http://schemas.openxmlformats.org/officeDocument/2006/relationships/image" Target="../media/image6079.png"/><Relationship Id="rId273" Type="http://schemas.openxmlformats.org/officeDocument/2006/relationships/image" Target="../media/image5830.png"/><Relationship Id="rId480" Type="http://schemas.openxmlformats.org/officeDocument/2006/relationships/image" Target="../media/image5905.png"/><Relationship Id="rId701" Type="http://schemas.openxmlformats.org/officeDocument/2006/relationships/image" Target="../media/image6012.png"/><Relationship Id="rId939" Type="http://schemas.openxmlformats.org/officeDocument/2006/relationships/customXml" Target="../ink/ink6935.xml"/><Relationship Id="rId68" Type="http://schemas.openxmlformats.org/officeDocument/2006/relationships/customXml" Target="../ink/ink6488.xml"/><Relationship Id="rId133" Type="http://schemas.openxmlformats.org/officeDocument/2006/relationships/image" Target="../media/image5768.png"/><Relationship Id="rId340" Type="http://schemas.openxmlformats.org/officeDocument/2006/relationships/customXml" Target="../ink/ink6626.xml"/><Relationship Id="rId578" Type="http://schemas.openxmlformats.org/officeDocument/2006/relationships/image" Target="../media/image5952.png"/><Relationship Id="rId785" Type="http://schemas.openxmlformats.org/officeDocument/2006/relationships/customXml" Target="../ink/ink6856.xml"/><Relationship Id="rId992" Type="http://schemas.openxmlformats.org/officeDocument/2006/relationships/image" Target="../media/image5297.png"/><Relationship Id="rId200" Type="http://schemas.openxmlformats.org/officeDocument/2006/relationships/customXml" Target="../ink/ink6555.xml"/><Relationship Id="rId438" Type="http://schemas.openxmlformats.org/officeDocument/2006/relationships/customXml" Target="../ink/ink6680.xml"/><Relationship Id="rId645" Type="http://schemas.openxmlformats.org/officeDocument/2006/relationships/image" Target="../media/image5984.png"/><Relationship Id="rId852" Type="http://schemas.openxmlformats.org/officeDocument/2006/relationships/customXml" Target="../ink/ink6890.xml"/><Relationship Id="rId284" Type="http://schemas.openxmlformats.org/officeDocument/2006/relationships/customXml" Target="../ink/ink6597.xml"/><Relationship Id="rId491" Type="http://schemas.openxmlformats.org/officeDocument/2006/relationships/customXml" Target="../ink/ink6708.xml"/><Relationship Id="rId505" Type="http://schemas.openxmlformats.org/officeDocument/2006/relationships/customXml" Target="../ink/ink6715.xml"/><Relationship Id="rId712" Type="http://schemas.openxmlformats.org/officeDocument/2006/relationships/customXml" Target="../ink/ink6819.xml"/><Relationship Id="rId79" Type="http://schemas.openxmlformats.org/officeDocument/2006/relationships/image" Target="../media/image5746.png"/><Relationship Id="rId144" Type="http://schemas.openxmlformats.org/officeDocument/2006/relationships/customXml" Target="../ink/ink6526.xml"/><Relationship Id="rId589" Type="http://schemas.openxmlformats.org/officeDocument/2006/relationships/customXml" Target="../ink/ink6757.xml"/><Relationship Id="rId796" Type="http://schemas.openxmlformats.org/officeDocument/2006/relationships/image" Target="../media/image6058.png"/><Relationship Id="rId351" Type="http://schemas.openxmlformats.org/officeDocument/2006/relationships/customXml" Target="../ink/ink6633.xml"/><Relationship Id="rId449" Type="http://schemas.openxmlformats.org/officeDocument/2006/relationships/image" Target="../media/image5895.png"/><Relationship Id="rId656" Type="http://schemas.openxmlformats.org/officeDocument/2006/relationships/customXml" Target="../ink/ink6791.xml"/><Relationship Id="rId863" Type="http://schemas.openxmlformats.org/officeDocument/2006/relationships/image" Target="../media/image6090.png"/><Relationship Id="rId211" Type="http://schemas.openxmlformats.org/officeDocument/2006/relationships/image" Target="../media/image5802.png"/><Relationship Id="rId295" Type="http://schemas.openxmlformats.org/officeDocument/2006/relationships/image" Target="../media/image5838.png"/><Relationship Id="rId309" Type="http://schemas.openxmlformats.org/officeDocument/2006/relationships/customXml" Target="../ink/ink6610.xml"/><Relationship Id="rId516" Type="http://schemas.openxmlformats.org/officeDocument/2006/relationships/image" Target="../media/image5921.png"/><Relationship Id="rId723" Type="http://schemas.openxmlformats.org/officeDocument/2006/relationships/image" Target="../media/image6023.png"/><Relationship Id="rId930" Type="http://schemas.openxmlformats.org/officeDocument/2006/relationships/image" Target="../media/image5267.png"/><Relationship Id="rId155" Type="http://schemas.openxmlformats.org/officeDocument/2006/relationships/image" Target="../media/image5779.png"/><Relationship Id="rId362" Type="http://schemas.openxmlformats.org/officeDocument/2006/relationships/customXml" Target="../ink/ink6640.xml"/><Relationship Id="rId222" Type="http://schemas.openxmlformats.org/officeDocument/2006/relationships/customXml" Target="../ink/ink6566.xml"/><Relationship Id="rId667" Type="http://schemas.openxmlformats.org/officeDocument/2006/relationships/image" Target="../media/image5995.png"/><Relationship Id="rId874" Type="http://schemas.openxmlformats.org/officeDocument/2006/relationships/image" Target="../media/image6095.png"/><Relationship Id="rId17" Type="http://schemas.openxmlformats.org/officeDocument/2006/relationships/image" Target="../media/image5717.png"/><Relationship Id="rId527" Type="http://schemas.openxmlformats.org/officeDocument/2006/relationships/customXml" Target="../ink/ink6726.xml"/><Relationship Id="rId734" Type="http://schemas.openxmlformats.org/officeDocument/2006/relationships/customXml" Target="../ink/ink6830.xml"/><Relationship Id="rId941" Type="http://schemas.openxmlformats.org/officeDocument/2006/relationships/customXml" Target="../ink/ink6936.xml"/><Relationship Id="rId70" Type="http://schemas.openxmlformats.org/officeDocument/2006/relationships/customXml" Target="../ink/ink6489.xml"/><Relationship Id="rId166" Type="http://schemas.openxmlformats.org/officeDocument/2006/relationships/image" Target="../media/image5782.png"/><Relationship Id="rId373" Type="http://schemas.openxmlformats.org/officeDocument/2006/relationships/image" Target="../media/image4895.png"/><Relationship Id="rId580" Type="http://schemas.openxmlformats.org/officeDocument/2006/relationships/image" Target="../media/image5953.png"/><Relationship Id="rId801" Type="http://schemas.openxmlformats.org/officeDocument/2006/relationships/customXml" Target="../ink/ink6864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5811.png"/><Relationship Id="rId440" Type="http://schemas.openxmlformats.org/officeDocument/2006/relationships/customXml" Target="../ink/ink6681.xml"/><Relationship Id="rId678" Type="http://schemas.openxmlformats.org/officeDocument/2006/relationships/customXml" Target="../ink/ink6802.xml"/><Relationship Id="rId885" Type="http://schemas.openxmlformats.org/officeDocument/2006/relationships/image" Target="../media/image6100.png"/><Relationship Id="rId28" Type="http://schemas.openxmlformats.org/officeDocument/2006/relationships/customXml" Target="../ink/ink6468.xml"/><Relationship Id="rId300" Type="http://schemas.openxmlformats.org/officeDocument/2006/relationships/customXml" Target="../ink/ink6605.xml"/><Relationship Id="rId538" Type="http://schemas.openxmlformats.org/officeDocument/2006/relationships/image" Target="../media/image5932.png"/><Relationship Id="rId745" Type="http://schemas.openxmlformats.org/officeDocument/2006/relationships/customXml" Target="../ink/ink6836.xml"/><Relationship Id="rId952" Type="http://schemas.openxmlformats.org/officeDocument/2006/relationships/image" Target="../media/image5278.png"/><Relationship Id="rId81" Type="http://schemas.openxmlformats.org/officeDocument/2006/relationships/image" Target="../media/image5747.png"/><Relationship Id="rId177" Type="http://schemas.openxmlformats.org/officeDocument/2006/relationships/customXml" Target="../ink/ink6543.xml"/><Relationship Id="rId384" Type="http://schemas.openxmlformats.org/officeDocument/2006/relationships/customXml" Target="../ink/ink6651.xml"/><Relationship Id="rId591" Type="http://schemas.openxmlformats.org/officeDocument/2006/relationships/customXml" Target="../ink/ink6758.xml"/><Relationship Id="rId605" Type="http://schemas.openxmlformats.org/officeDocument/2006/relationships/customXml" Target="../ink/ink6765.xml"/><Relationship Id="rId812" Type="http://schemas.openxmlformats.org/officeDocument/2006/relationships/customXml" Target="../ink/ink6870.xml"/><Relationship Id="rId244" Type="http://schemas.openxmlformats.org/officeDocument/2006/relationships/customXml" Target="../ink/ink6577.xml"/><Relationship Id="rId689" Type="http://schemas.openxmlformats.org/officeDocument/2006/relationships/image" Target="../media/image6006.png"/><Relationship Id="rId896" Type="http://schemas.openxmlformats.org/officeDocument/2006/relationships/customXml" Target="../ink/ink6913.xml"/><Relationship Id="rId39" Type="http://schemas.openxmlformats.org/officeDocument/2006/relationships/image" Target="../media/image5728.png"/><Relationship Id="rId451" Type="http://schemas.openxmlformats.org/officeDocument/2006/relationships/image" Target="../media/image5896.png"/><Relationship Id="rId549" Type="http://schemas.openxmlformats.org/officeDocument/2006/relationships/customXml" Target="../ink/ink6737.xml"/><Relationship Id="rId756" Type="http://schemas.openxmlformats.org/officeDocument/2006/relationships/image" Target="../media/image6039.png"/><Relationship Id="rId104" Type="http://schemas.openxmlformats.org/officeDocument/2006/relationships/customXml" Target="../ink/ink6506.xml"/><Relationship Id="rId188" Type="http://schemas.openxmlformats.org/officeDocument/2006/relationships/image" Target="../media/image5793.png"/><Relationship Id="rId311" Type="http://schemas.openxmlformats.org/officeDocument/2006/relationships/customXml" Target="../ink/ink6611.xml"/><Relationship Id="rId395" Type="http://schemas.openxmlformats.org/officeDocument/2006/relationships/customXml" Target="../ink/ink6657.xml"/><Relationship Id="rId409" Type="http://schemas.openxmlformats.org/officeDocument/2006/relationships/customXml" Target="../ink/ink6664.xml"/><Relationship Id="rId963" Type="http://schemas.openxmlformats.org/officeDocument/2006/relationships/customXml" Target="../ink/ink6947.xml"/><Relationship Id="rId92" Type="http://schemas.openxmlformats.org/officeDocument/2006/relationships/customXml" Target="../ink/ink6500.xml"/><Relationship Id="rId616" Type="http://schemas.openxmlformats.org/officeDocument/2006/relationships/image" Target="../media/image5971.png"/><Relationship Id="rId823" Type="http://schemas.openxmlformats.org/officeDocument/2006/relationships/image" Target="../media/image6071.png"/><Relationship Id="rId255" Type="http://schemas.openxmlformats.org/officeDocument/2006/relationships/image" Target="../media/image5822.png"/><Relationship Id="rId462" Type="http://schemas.openxmlformats.org/officeDocument/2006/relationships/image" Target="../media/image5500.png"/><Relationship Id="rId115" Type="http://schemas.openxmlformats.org/officeDocument/2006/relationships/image" Target="../media/image5352.png"/><Relationship Id="rId322" Type="http://schemas.openxmlformats.org/officeDocument/2006/relationships/customXml" Target="../ink/ink6617.xml"/><Relationship Id="rId767" Type="http://schemas.openxmlformats.org/officeDocument/2006/relationships/customXml" Target="../ink/ink6847.xml"/><Relationship Id="rId974" Type="http://schemas.openxmlformats.org/officeDocument/2006/relationships/image" Target="../media/image4708.png"/><Relationship Id="rId199" Type="http://schemas.openxmlformats.org/officeDocument/2006/relationships/image" Target="../media/image5796.png"/><Relationship Id="rId627" Type="http://schemas.openxmlformats.org/officeDocument/2006/relationships/customXml" Target="../ink/ink6776.xml"/><Relationship Id="rId834" Type="http://schemas.openxmlformats.org/officeDocument/2006/relationships/customXml" Target="../ink/ink6881.xml"/><Relationship Id="rId266" Type="http://schemas.openxmlformats.org/officeDocument/2006/relationships/customXml" Target="../ink/ink6588.xml"/><Relationship Id="rId473" Type="http://schemas.openxmlformats.org/officeDocument/2006/relationships/customXml" Target="../ink/ink6698.xml"/><Relationship Id="rId680" Type="http://schemas.openxmlformats.org/officeDocument/2006/relationships/customXml" Target="../ink/ink6803.xml"/><Relationship Id="rId901" Type="http://schemas.openxmlformats.org/officeDocument/2006/relationships/customXml" Target="../ink/ink6916.xml"/><Relationship Id="rId30" Type="http://schemas.openxmlformats.org/officeDocument/2006/relationships/customXml" Target="../ink/ink6469.xml"/><Relationship Id="rId126" Type="http://schemas.openxmlformats.org/officeDocument/2006/relationships/customXml" Target="../ink/ink6517.xml"/><Relationship Id="rId333" Type="http://schemas.openxmlformats.org/officeDocument/2006/relationships/image" Target="../media/image5855.png"/><Relationship Id="rId540" Type="http://schemas.openxmlformats.org/officeDocument/2006/relationships/image" Target="../media/image5933.png"/><Relationship Id="rId778" Type="http://schemas.openxmlformats.org/officeDocument/2006/relationships/image" Target="../media/image6049.png"/><Relationship Id="rId985" Type="http://schemas.openxmlformats.org/officeDocument/2006/relationships/customXml" Target="../ink/ink6958.xml"/><Relationship Id="rId638" Type="http://schemas.openxmlformats.org/officeDocument/2006/relationships/customXml" Target="../ink/ink6782.xml"/><Relationship Id="rId845" Type="http://schemas.openxmlformats.org/officeDocument/2006/relationships/image" Target="../media/image6081.png"/><Relationship Id="rId277" Type="http://schemas.openxmlformats.org/officeDocument/2006/relationships/image" Target="../media/image5832.png"/><Relationship Id="rId400" Type="http://schemas.openxmlformats.org/officeDocument/2006/relationships/image" Target="../media/image5875.png"/><Relationship Id="rId484" Type="http://schemas.openxmlformats.org/officeDocument/2006/relationships/customXml" Target="../ink/ink6704.xml"/><Relationship Id="rId705" Type="http://schemas.openxmlformats.org/officeDocument/2006/relationships/image" Target="../media/image6014.png"/><Relationship Id="rId137" Type="http://schemas.openxmlformats.org/officeDocument/2006/relationships/image" Target="../media/image5770.png"/><Relationship Id="rId302" Type="http://schemas.openxmlformats.org/officeDocument/2006/relationships/customXml" Target="../ink/ink6606.xml"/><Relationship Id="rId344" Type="http://schemas.openxmlformats.org/officeDocument/2006/relationships/image" Target="../media/image3493.png"/><Relationship Id="rId691" Type="http://schemas.openxmlformats.org/officeDocument/2006/relationships/image" Target="../media/image6007.png"/><Relationship Id="rId747" Type="http://schemas.openxmlformats.org/officeDocument/2006/relationships/customXml" Target="../ink/ink6837.xml"/><Relationship Id="rId789" Type="http://schemas.openxmlformats.org/officeDocument/2006/relationships/customXml" Target="../ink/ink6858.xml"/><Relationship Id="rId912" Type="http://schemas.openxmlformats.org/officeDocument/2006/relationships/image" Target="../media/image5259.png"/><Relationship Id="rId954" Type="http://schemas.openxmlformats.org/officeDocument/2006/relationships/image" Target="../media/image5279.png"/><Relationship Id="rId996" Type="http://schemas.openxmlformats.org/officeDocument/2006/relationships/image" Target="../media/image6112.png"/><Relationship Id="rId41" Type="http://schemas.openxmlformats.org/officeDocument/2006/relationships/image" Target="../media/image5729.png"/><Relationship Id="rId83" Type="http://schemas.openxmlformats.org/officeDocument/2006/relationships/image" Target="../media/image5748.png"/><Relationship Id="rId179" Type="http://schemas.openxmlformats.org/officeDocument/2006/relationships/customXml" Target="../ink/ink6544.xml"/><Relationship Id="rId386" Type="http://schemas.openxmlformats.org/officeDocument/2006/relationships/customXml" Target="../ink/ink6652.xml"/><Relationship Id="rId551" Type="http://schemas.openxmlformats.org/officeDocument/2006/relationships/customXml" Target="../ink/ink6738.xml"/><Relationship Id="rId593" Type="http://schemas.openxmlformats.org/officeDocument/2006/relationships/customXml" Target="../ink/ink6759.xml"/><Relationship Id="rId607" Type="http://schemas.openxmlformats.org/officeDocument/2006/relationships/customXml" Target="../ink/ink6766.xml"/><Relationship Id="rId649" Type="http://schemas.openxmlformats.org/officeDocument/2006/relationships/image" Target="../media/image5986.png"/><Relationship Id="rId814" Type="http://schemas.openxmlformats.org/officeDocument/2006/relationships/customXml" Target="../ink/ink6871.xml"/><Relationship Id="rId856" Type="http://schemas.openxmlformats.org/officeDocument/2006/relationships/customXml" Target="../ink/ink6892.xml"/><Relationship Id="rId190" Type="http://schemas.openxmlformats.org/officeDocument/2006/relationships/image" Target="../media/image2558.png"/><Relationship Id="rId204" Type="http://schemas.openxmlformats.org/officeDocument/2006/relationships/customXml" Target="../ink/ink6557.xml"/><Relationship Id="rId246" Type="http://schemas.openxmlformats.org/officeDocument/2006/relationships/customXml" Target="../ink/ink6578.xml"/><Relationship Id="rId288" Type="http://schemas.openxmlformats.org/officeDocument/2006/relationships/customXml" Target="../ink/ink6599.xml"/><Relationship Id="rId411" Type="http://schemas.openxmlformats.org/officeDocument/2006/relationships/customXml" Target="../ink/ink6665.xml"/><Relationship Id="rId453" Type="http://schemas.openxmlformats.org/officeDocument/2006/relationships/customXml" Target="../ink/ink6688.xml"/><Relationship Id="rId509" Type="http://schemas.openxmlformats.org/officeDocument/2006/relationships/customXml" Target="../ink/ink6717.xml"/><Relationship Id="rId660" Type="http://schemas.openxmlformats.org/officeDocument/2006/relationships/customXml" Target="../ink/ink6793.xml"/><Relationship Id="rId898" Type="http://schemas.openxmlformats.org/officeDocument/2006/relationships/customXml" Target="../ink/ink6914.xml"/><Relationship Id="rId106" Type="http://schemas.openxmlformats.org/officeDocument/2006/relationships/customXml" Target="../ink/ink6507.xml"/><Relationship Id="rId313" Type="http://schemas.openxmlformats.org/officeDocument/2006/relationships/customXml" Target="../ink/ink6612.xml"/><Relationship Id="rId495" Type="http://schemas.openxmlformats.org/officeDocument/2006/relationships/customXml" Target="../ink/ink6710.xml"/><Relationship Id="rId716" Type="http://schemas.openxmlformats.org/officeDocument/2006/relationships/customXml" Target="../ink/ink6821.xml"/><Relationship Id="rId758" Type="http://schemas.openxmlformats.org/officeDocument/2006/relationships/image" Target="../media/image6040.png"/><Relationship Id="rId923" Type="http://schemas.openxmlformats.org/officeDocument/2006/relationships/customXml" Target="../ink/ink6927.xml"/><Relationship Id="rId965" Type="http://schemas.openxmlformats.org/officeDocument/2006/relationships/customXml" Target="../ink/ink6948.xml"/><Relationship Id="rId10" Type="http://schemas.openxmlformats.org/officeDocument/2006/relationships/customXml" Target="../ink/ink6459.xml"/><Relationship Id="rId52" Type="http://schemas.openxmlformats.org/officeDocument/2006/relationships/customXml" Target="../ink/ink6480.xml"/><Relationship Id="rId94" Type="http://schemas.openxmlformats.org/officeDocument/2006/relationships/customXml" Target="../ink/ink6501.xml"/><Relationship Id="rId148" Type="http://schemas.openxmlformats.org/officeDocument/2006/relationships/customXml" Target="../ink/ink6528.xml"/><Relationship Id="rId355" Type="http://schemas.openxmlformats.org/officeDocument/2006/relationships/image" Target="../media/image5860.png"/><Relationship Id="rId397" Type="http://schemas.openxmlformats.org/officeDocument/2006/relationships/customXml" Target="../ink/ink6658.xml"/><Relationship Id="rId520" Type="http://schemas.openxmlformats.org/officeDocument/2006/relationships/image" Target="../media/image5923.png"/><Relationship Id="rId562" Type="http://schemas.openxmlformats.org/officeDocument/2006/relationships/image" Target="../media/image5944.png"/><Relationship Id="rId618" Type="http://schemas.openxmlformats.org/officeDocument/2006/relationships/image" Target="../media/image5972.png"/><Relationship Id="rId825" Type="http://schemas.openxmlformats.org/officeDocument/2006/relationships/image" Target="../media/image6072.png"/><Relationship Id="rId215" Type="http://schemas.openxmlformats.org/officeDocument/2006/relationships/image" Target="../media/image5804.png"/><Relationship Id="rId257" Type="http://schemas.openxmlformats.org/officeDocument/2006/relationships/image" Target="../media/image2550.png"/><Relationship Id="rId422" Type="http://schemas.openxmlformats.org/officeDocument/2006/relationships/customXml" Target="../ink/ink6671.xml"/><Relationship Id="rId464" Type="http://schemas.openxmlformats.org/officeDocument/2006/relationships/image" Target="../media/image5042.png"/><Relationship Id="rId867" Type="http://schemas.openxmlformats.org/officeDocument/2006/relationships/customXml" Target="../ink/ink6898.xml"/><Relationship Id="rId299" Type="http://schemas.openxmlformats.org/officeDocument/2006/relationships/image" Target="../media/image5840.png"/><Relationship Id="rId727" Type="http://schemas.openxmlformats.org/officeDocument/2006/relationships/image" Target="../media/image6025.png"/><Relationship Id="rId934" Type="http://schemas.openxmlformats.org/officeDocument/2006/relationships/image" Target="../media/image5269.png"/><Relationship Id="rId63" Type="http://schemas.openxmlformats.org/officeDocument/2006/relationships/image" Target="../media/image5740.png"/><Relationship Id="rId159" Type="http://schemas.openxmlformats.org/officeDocument/2006/relationships/image" Target="../media/image5781.png"/><Relationship Id="rId366" Type="http://schemas.openxmlformats.org/officeDocument/2006/relationships/customXml" Target="../ink/ink6642.xml"/><Relationship Id="rId573" Type="http://schemas.openxmlformats.org/officeDocument/2006/relationships/customXml" Target="../ink/ink6749.xml"/><Relationship Id="rId780" Type="http://schemas.openxmlformats.org/officeDocument/2006/relationships/image" Target="../media/image6050.png"/><Relationship Id="rId226" Type="http://schemas.openxmlformats.org/officeDocument/2006/relationships/customXml" Target="../ink/ink6568.xml"/><Relationship Id="rId433" Type="http://schemas.openxmlformats.org/officeDocument/2006/relationships/image" Target="../media/image5888.png"/><Relationship Id="rId878" Type="http://schemas.openxmlformats.org/officeDocument/2006/relationships/image" Target="../media/image6097.png"/><Relationship Id="rId640" Type="http://schemas.openxmlformats.org/officeDocument/2006/relationships/customXml" Target="../ink/ink6783.xml"/><Relationship Id="rId738" Type="http://schemas.openxmlformats.org/officeDocument/2006/relationships/customXml" Target="../ink/ink6832.xml"/><Relationship Id="rId945" Type="http://schemas.openxmlformats.org/officeDocument/2006/relationships/customXml" Target="../ink/ink6938.xml"/><Relationship Id="rId74" Type="http://schemas.openxmlformats.org/officeDocument/2006/relationships/customXml" Target="../ink/ink6491.xml"/><Relationship Id="rId377" Type="http://schemas.openxmlformats.org/officeDocument/2006/relationships/image" Target="../media/image5003.png"/><Relationship Id="rId500" Type="http://schemas.openxmlformats.org/officeDocument/2006/relationships/image" Target="../media/image5913.png"/><Relationship Id="rId584" Type="http://schemas.openxmlformats.org/officeDocument/2006/relationships/image" Target="../media/image5955.png"/><Relationship Id="rId805" Type="http://schemas.openxmlformats.org/officeDocument/2006/relationships/image" Target="../media/image6062.png"/><Relationship Id="rId5" Type="http://schemas.openxmlformats.org/officeDocument/2006/relationships/image" Target="../media/image5716.png"/><Relationship Id="rId237" Type="http://schemas.openxmlformats.org/officeDocument/2006/relationships/image" Target="../media/image5813.png"/><Relationship Id="rId791" Type="http://schemas.openxmlformats.org/officeDocument/2006/relationships/customXml" Target="../ink/ink6859.xml"/><Relationship Id="rId889" Type="http://schemas.openxmlformats.org/officeDocument/2006/relationships/image" Target="../media/image6102.png"/><Relationship Id="rId444" Type="http://schemas.openxmlformats.org/officeDocument/2006/relationships/customXml" Target="../ink/ink6683.xml"/><Relationship Id="rId651" Type="http://schemas.openxmlformats.org/officeDocument/2006/relationships/image" Target="../media/image5987.png"/><Relationship Id="rId749" Type="http://schemas.openxmlformats.org/officeDocument/2006/relationships/customXml" Target="../ink/ink6838.xml"/><Relationship Id="rId290" Type="http://schemas.openxmlformats.org/officeDocument/2006/relationships/customXml" Target="../ink/ink6600.xml"/><Relationship Id="rId304" Type="http://schemas.openxmlformats.org/officeDocument/2006/relationships/image" Target="../media/image5842.png"/><Relationship Id="rId388" Type="http://schemas.openxmlformats.org/officeDocument/2006/relationships/customXml" Target="../ink/ink6653.xml"/><Relationship Id="rId511" Type="http://schemas.openxmlformats.org/officeDocument/2006/relationships/customXml" Target="../ink/ink6718.xml"/><Relationship Id="rId609" Type="http://schemas.openxmlformats.org/officeDocument/2006/relationships/customXml" Target="../ink/ink6767.xml"/><Relationship Id="rId956" Type="http://schemas.openxmlformats.org/officeDocument/2006/relationships/image" Target="../media/image5280.png"/><Relationship Id="rId85" Type="http://schemas.openxmlformats.org/officeDocument/2006/relationships/image" Target="../media/image5749.png"/><Relationship Id="rId150" Type="http://schemas.openxmlformats.org/officeDocument/2006/relationships/customXml" Target="../ink/ink6529.xml"/><Relationship Id="rId595" Type="http://schemas.openxmlformats.org/officeDocument/2006/relationships/customXml" Target="../ink/ink6760.xml"/><Relationship Id="rId816" Type="http://schemas.openxmlformats.org/officeDocument/2006/relationships/customXml" Target="../ink/ink6872.xml"/><Relationship Id="rId248" Type="http://schemas.openxmlformats.org/officeDocument/2006/relationships/customXml" Target="../ink/ink6579.xml"/><Relationship Id="rId455" Type="http://schemas.openxmlformats.org/officeDocument/2006/relationships/customXml" Target="../ink/ink6689.xml"/><Relationship Id="rId662" Type="http://schemas.openxmlformats.org/officeDocument/2006/relationships/customXml" Target="../ink/ink6794.xml"/><Relationship Id="rId12" Type="http://schemas.openxmlformats.org/officeDocument/2006/relationships/customXml" Target="../ink/ink6460.xml"/><Relationship Id="rId108" Type="http://schemas.openxmlformats.org/officeDocument/2006/relationships/customXml" Target="../ink/ink6508.xml"/><Relationship Id="rId315" Type="http://schemas.openxmlformats.org/officeDocument/2006/relationships/customXml" Target="../ink/ink6613.xml"/><Relationship Id="rId522" Type="http://schemas.openxmlformats.org/officeDocument/2006/relationships/image" Target="../media/image5924.png"/><Relationship Id="rId967" Type="http://schemas.openxmlformats.org/officeDocument/2006/relationships/customXml" Target="../ink/ink6949.xml"/><Relationship Id="rId96" Type="http://schemas.openxmlformats.org/officeDocument/2006/relationships/customXml" Target="../ink/ink6502.xml"/><Relationship Id="rId161" Type="http://schemas.openxmlformats.org/officeDocument/2006/relationships/image" Target="../media/image2784.png"/><Relationship Id="rId399" Type="http://schemas.openxmlformats.org/officeDocument/2006/relationships/customXml" Target="../ink/ink6659.xml"/><Relationship Id="rId827" Type="http://schemas.openxmlformats.org/officeDocument/2006/relationships/image" Target="../media/image6073.png"/><Relationship Id="rId259" Type="http://schemas.openxmlformats.org/officeDocument/2006/relationships/image" Target="../media/image5823.png"/><Relationship Id="rId466" Type="http://schemas.openxmlformats.org/officeDocument/2006/relationships/image" Target="../media/image5900.png"/><Relationship Id="rId673" Type="http://schemas.openxmlformats.org/officeDocument/2006/relationships/image" Target="../media/image5998.png"/><Relationship Id="rId880" Type="http://schemas.openxmlformats.org/officeDocument/2006/relationships/image" Target="../media/image6098.png"/><Relationship Id="rId23" Type="http://schemas.openxmlformats.org/officeDocument/2006/relationships/image" Target="../media/image5720.png"/><Relationship Id="rId119" Type="http://schemas.openxmlformats.org/officeDocument/2006/relationships/image" Target="../media/image5762.png"/><Relationship Id="rId326" Type="http://schemas.openxmlformats.org/officeDocument/2006/relationships/customXml" Target="../ink/ink6619.xml"/><Relationship Id="rId533" Type="http://schemas.openxmlformats.org/officeDocument/2006/relationships/customXml" Target="../ink/ink6729.xml"/><Relationship Id="rId978" Type="http://schemas.openxmlformats.org/officeDocument/2006/relationships/image" Target="../media/image5290.png"/><Relationship Id="rId740" Type="http://schemas.openxmlformats.org/officeDocument/2006/relationships/customXml" Target="../ink/ink6833.xml"/><Relationship Id="rId838" Type="http://schemas.openxmlformats.org/officeDocument/2006/relationships/customXml" Target="../ink/ink6883.xml"/><Relationship Id="rId172" Type="http://schemas.openxmlformats.org/officeDocument/2006/relationships/image" Target="../media/image5785.png"/><Relationship Id="rId477" Type="http://schemas.openxmlformats.org/officeDocument/2006/relationships/customXml" Target="../ink/ink6700.xml"/><Relationship Id="rId600" Type="http://schemas.openxmlformats.org/officeDocument/2006/relationships/image" Target="../media/image5963.png"/><Relationship Id="rId684" Type="http://schemas.openxmlformats.org/officeDocument/2006/relationships/customXml" Target="../ink/ink6805.xml"/><Relationship Id="rId337" Type="http://schemas.openxmlformats.org/officeDocument/2006/relationships/image" Target="../media/image5856.png"/><Relationship Id="rId891" Type="http://schemas.openxmlformats.org/officeDocument/2006/relationships/image" Target="../media/image6103.png"/><Relationship Id="rId905" Type="http://schemas.openxmlformats.org/officeDocument/2006/relationships/customXml" Target="../ink/ink6918.xml"/><Relationship Id="rId989" Type="http://schemas.openxmlformats.org/officeDocument/2006/relationships/customXml" Target="../ink/ink6960.xml"/><Relationship Id="rId34" Type="http://schemas.openxmlformats.org/officeDocument/2006/relationships/customXml" Target="../ink/ink6471.xml"/><Relationship Id="rId544" Type="http://schemas.openxmlformats.org/officeDocument/2006/relationships/image" Target="../media/image5935.png"/><Relationship Id="rId751" Type="http://schemas.openxmlformats.org/officeDocument/2006/relationships/customXml" Target="../ink/ink6839.xml"/><Relationship Id="rId849" Type="http://schemas.openxmlformats.org/officeDocument/2006/relationships/image" Target="../media/image6083.png"/><Relationship Id="rId183" Type="http://schemas.openxmlformats.org/officeDocument/2006/relationships/customXml" Target="../ink/ink6546.xml"/><Relationship Id="rId390" Type="http://schemas.openxmlformats.org/officeDocument/2006/relationships/customXml" Target="../ink/ink6654.xml"/><Relationship Id="rId404" Type="http://schemas.openxmlformats.org/officeDocument/2006/relationships/image" Target="../media/image5877.png"/><Relationship Id="rId611" Type="http://schemas.openxmlformats.org/officeDocument/2006/relationships/customXml" Target="../ink/ink6768.xml"/><Relationship Id="rId250" Type="http://schemas.openxmlformats.org/officeDocument/2006/relationships/customXml" Target="../ink/ink6580.xml"/><Relationship Id="rId488" Type="http://schemas.openxmlformats.org/officeDocument/2006/relationships/image" Target="../media/image5907.png"/><Relationship Id="rId695" Type="http://schemas.openxmlformats.org/officeDocument/2006/relationships/image" Target="../media/image6009.png"/><Relationship Id="rId709" Type="http://schemas.openxmlformats.org/officeDocument/2006/relationships/image" Target="../media/image6016.png"/><Relationship Id="rId916" Type="http://schemas.openxmlformats.org/officeDocument/2006/relationships/image" Target="../media/image5260.png"/><Relationship Id="rId45" Type="http://schemas.openxmlformats.org/officeDocument/2006/relationships/image" Target="../media/image5731.png"/><Relationship Id="rId110" Type="http://schemas.openxmlformats.org/officeDocument/2006/relationships/customXml" Target="../ink/ink6509.xml"/><Relationship Id="rId348" Type="http://schemas.openxmlformats.org/officeDocument/2006/relationships/customXml" Target="../ink/ink6631.xml"/><Relationship Id="rId555" Type="http://schemas.openxmlformats.org/officeDocument/2006/relationships/customXml" Target="../ink/ink6740.xml"/><Relationship Id="rId762" Type="http://schemas.openxmlformats.org/officeDocument/2006/relationships/image" Target="../media/image6041.png"/><Relationship Id="rId194" Type="http://schemas.openxmlformats.org/officeDocument/2006/relationships/image" Target="../media/image5795.png"/><Relationship Id="rId208" Type="http://schemas.openxmlformats.org/officeDocument/2006/relationships/customXml" Target="../ink/ink6559.xml"/><Relationship Id="rId415" Type="http://schemas.openxmlformats.org/officeDocument/2006/relationships/customXml" Target="../ink/ink6667.xml"/><Relationship Id="rId622" Type="http://schemas.openxmlformats.org/officeDocument/2006/relationships/image" Target="../media/image5974.png"/><Relationship Id="rId261" Type="http://schemas.openxmlformats.org/officeDocument/2006/relationships/image" Target="../media/image5824.png"/><Relationship Id="rId499" Type="http://schemas.openxmlformats.org/officeDocument/2006/relationships/customXml" Target="../ink/ink6712.xml"/><Relationship Id="rId927" Type="http://schemas.openxmlformats.org/officeDocument/2006/relationships/customXml" Target="../ink/ink6929.xml"/><Relationship Id="rId56" Type="http://schemas.openxmlformats.org/officeDocument/2006/relationships/customXml" Target="../ink/ink6482.xml"/><Relationship Id="rId359" Type="http://schemas.openxmlformats.org/officeDocument/2006/relationships/customXml" Target="../ink/ink6638.xml"/><Relationship Id="rId566" Type="http://schemas.openxmlformats.org/officeDocument/2006/relationships/image" Target="../media/image5946.png"/><Relationship Id="rId773" Type="http://schemas.openxmlformats.org/officeDocument/2006/relationships/customXml" Target="../ink/ink6850.xml"/><Relationship Id="rId121" Type="http://schemas.openxmlformats.org/officeDocument/2006/relationships/image" Target="../media/image5763.png"/><Relationship Id="rId219" Type="http://schemas.openxmlformats.org/officeDocument/2006/relationships/image" Target="../media/image2548.png"/><Relationship Id="rId426" Type="http://schemas.openxmlformats.org/officeDocument/2006/relationships/customXml" Target="../ink/ink6673.xml"/><Relationship Id="rId633" Type="http://schemas.openxmlformats.org/officeDocument/2006/relationships/image" Target="../media/image5979.png"/><Relationship Id="rId980" Type="http://schemas.openxmlformats.org/officeDocument/2006/relationships/image" Target="../media/image5291.png"/><Relationship Id="rId840" Type="http://schemas.openxmlformats.org/officeDocument/2006/relationships/customXml" Target="../ink/ink6884.xml"/><Relationship Id="rId938" Type="http://schemas.openxmlformats.org/officeDocument/2006/relationships/image" Target="../media/image5271.png"/><Relationship Id="rId67" Type="http://schemas.openxmlformats.org/officeDocument/2006/relationships/image" Target="../media/image5742.png"/><Relationship Id="rId272" Type="http://schemas.openxmlformats.org/officeDocument/2006/relationships/customXml" Target="../ink/ink6591.xml"/><Relationship Id="rId577" Type="http://schemas.openxmlformats.org/officeDocument/2006/relationships/customXml" Target="../ink/ink6751.xml"/><Relationship Id="rId700" Type="http://schemas.openxmlformats.org/officeDocument/2006/relationships/customXml" Target="../ink/ink6813.xml"/><Relationship Id="rId132" Type="http://schemas.openxmlformats.org/officeDocument/2006/relationships/customXml" Target="../ink/ink6520.xml"/><Relationship Id="rId784" Type="http://schemas.openxmlformats.org/officeDocument/2006/relationships/image" Target="../media/image6052.png"/><Relationship Id="rId991" Type="http://schemas.openxmlformats.org/officeDocument/2006/relationships/customXml" Target="../ink/ink6961.xml"/><Relationship Id="rId437" Type="http://schemas.openxmlformats.org/officeDocument/2006/relationships/customXml" Target="../ink/ink6679.xml"/><Relationship Id="rId644" Type="http://schemas.openxmlformats.org/officeDocument/2006/relationships/customXml" Target="../ink/ink6785.xml"/><Relationship Id="rId851" Type="http://schemas.openxmlformats.org/officeDocument/2006/relationships/image" Target="../media/image6084.png"/><Relationship Id="rId283" Type="http://schemas.openxmlformats.org/officeDocument/2006/relationships/image" Target="../media/image5834.png"/><Relationship Id="rId490" Type="http://schemas.openxmlformats.org/officeDocument/2006/relationships/image" Target="../media/image5908.png"/><Relationship Id="rId504" Type="http://schemas.openxmlformats.org/officeDocument/2006/relationships/image" Target="../media/image5915.png"/><Relationship Id="rId711" Type="http://schemas.openxmlformats.org/officeDocument/2006/relationships/image" Target="../media/image6017.png"/><Relationship Id="rId949" Type="http://schemas.openxmlformats.org/officeDocument/2006/relationships/customXml" Target="../ink/ink6940.xml"/><Relationship Id="rId78" Type="http://schemas.openxmlformats.org/officeDocument/2006/relationships/customXml" Target="../ink/ink6493.xml"/><Relationship Id="rId143" Type="http://schemas.openxmlformats.org/officeDocument/2006/relationships/image" Target="../media/image5773.png"/><Relationship Id="rId350" Type="http://schemas.openxmlformats.org/officeDocument/2006/relationships/customXml" Target="../ink/ink6632.xml"/><Relationship Id="rId588" Type="http://schemas.openxmlformats.org/officeDocument/2006/relationships/image" Target="../media/image5957.png"/><Relationship Id="rId795" Type="http://schemas.openxmlformats.org/officeDocument/2006/relationships/customXml" Target="../ink/ink6861.xml"/><Relationship Id="rId809" Type="http://schemas.openxmlformats.org/officeDocument/2006/relationships/image" Target="../media/image6064.png"/><Relationship Id="rId9" Type="http://schemas.openxmlformats.org/officeDocument/2006/relationships/image" Target="../media/image4835.png"/><Relationship Id="rId210" Type="http://schemas.openxmlformats.org/officeDocument/2006/relationships/customXml" Target="../ink/ink6560.xml"/><Relationship Id="rId448" Type="http://schemas.openxmlformats.org/officeDocument/2006/relationships/customXml" Target="../ink/ink6685.xml"/><Relationship Id="rId655" Type="http://schemas.openxmlformats.org/officeDocument/2006/relationships/image" Target="../media/image5989.png"/><Relationship Id="rId862" Type="http://schemas.openxmlformats.org/officeDocument/2006/relationships/customXml" Target="../ink/ink6895.xml"/><Relationship Id="rId294" Type="http://schemas.openxmlformats.org/officeDocument/2006/relationships/customXml" Target="../ink/ink6602.xml"/><Relationship Id="rId308" Type="http://schemas.openxmlformats.org/officeDocument/2006/relationships/image" Target="../media/image5844.png"/><Relationship Id="rId515" Type="http://schemas.openxmlformats.org/officeDocument/2006/relationships/customXml" Target="../ink/ink6720.xml"/><Relationship Id="rId722" Type="http://schemas.openxmlformats.org/officeDocument/2006/relationships/customXml" Target="../ink/ink6824.xml"/><Relationship Id="rId89" Type="http://schemas.openxmlformats.org/officeDocument/2006/relationships/image" Target="../media/image5751.png"/><Relationship Id="rId154" Type="http://schemas.openxmlformats.org/officeDocument/2006/relationships/customXml" Target="../ink/ink6531.xml"/><Relationship Id="rId361" Type="http://schemas.openxmlformats.org/officeDocument/2006/relationships/customXml" Target="../ink/ink6639.xml"/><Relationship Id="rId599" Type="http://schemas.openxmlformats.org/officeDocument/2006/relationships/customXml" Target="../ink/ink6762.xml"/><Relationship Id="rId459" Type="http://schemas.openxmlformats.org/officeDocument/2006/relationships/customXml" Target="../ink/ink6691.xml"/><Relationship Id="rId666" Type="http://schemas.openxmlformats.org/officeDocument/2006/relationships/customXml" Target="../ink/ink6796.xml"/><Relationship Id="rId873" Type="http://schemas.openxmlformats.org/officeDocument/2006/relationships/customXml" Target="../ink/ink6901.xml"/><Relationship Id="rId16" Type="http://schemas.openxmlformats.org/officeDocument/2006/relationships/customXml" Target="../ink/ink6462.xml"/><Relationship Id="rId221" Type="http://schemas.openxmlformats.org/officeDocument/2006/relationships/image" Target="../media/image5806.png"/><Relationship Id="rId319" Type="http://schemas.openxmlformats.org/officeDocument/2006/relationships/customXml" Target="../ink/ink6615.xml"/><Relationship Id="rId526" Type="http://schemas.openxmlformats.org/officeDocument/2006/relationships/image" Target="../media/image5926.png"/><Relationship Id="rId733" Type="http://schemas.openxmlformats.org/officeDocument/2006/relationships/image" Target="../media/image6028.png"/><Relationship Id="rId940" Type="http://schemas.openxmlformats.org/officeDocument/2006/relationships/image" Target="../media/image5272.png"/><Relationship Id="rId165" Type="http://schemas.openxmlformats.org/officeDocument/2006/relationships/customXml" Target="../ink/ink6537.xml"/><Relationship Id="rId372" Type="http://schemas.openxmlformats.org/officeDocument/2006/relationships/customXml" Target="../ink/ink6645.xml"/><Relationship Id="rId677" Type="http://schemas.openxmlformats.org/officeDocument/2006/relationships/image" Target="../media/image6000.png"/><Relationship Id="rId800" Type="http://schemas.openxmlformats.org/officeDocument/2006/relationships/image" Target="../media/image6060.png"/><Relationship Id="rId232" Type="http://schemas.openxmlformats.org/officeDocument/2006/relationships/customXml" Target="../ink/ink6571.xml"/><Relationship Id="rId884" Type="http://schemas.openxmlformats.org/officeDocument/2006/relationships/customXml" Target="../ink/ink6907.xml"/><Relationship Id="rId27" Type="http://schemas.openxmlformats.org/officeDocument/2006/relationships/image" Target="../media/image5722.png"/><Relationship Id="rId537" Type="http://schemas.openxmlformats.org/officeDocument/2006/relationships/customXml" Target="../ink/ink6731.xml"/><Relationship Id="rId744" Type="http://schemas.openxmlformats.org/officeDocument/2006/relationships/image" Target="../media/image6033.png"/><Relationship Id="rId951" Type="http://schemas.openxmlformats.org/officeDocument/2006/relationships/customXml" Target="../ink/ink6941.xml"/><Relationship Id="rId80" Type="http://schemas.openxmlformats.org/officeDocument/2006/relationships/customXml" Target="../ink/ink6494.xml"/><Relationship Id="rId176" Type="http://schemas.openxmlformats.org/officeDocument/2006/relationships/image" Target="../media/image5787.png"/><Relationship Id="rId383" Type="http://schemas.openxmlformats.org/officeDocument/2006/relationships/image" Target="../media/image2744.png"/><Relationship Id="rId590" Type="http://schemas.openxmlformats.org/officeDocument/2006/relationships/image" Target="../media/image5958.png"/><Relationship Id="rId604" Type="http://schemas.openxmlformats.org/officeDocument/2006/relationships/image" Target="../media/image5965.png"/><Relationship Id="rId811" Type="http://schemas.openxmlformats.org/officeDocument/2006/relationships/image" Target="../media/image6065.png"/><Relationship Id="rId243" Type="http://schemas.openxmlformats.org/officeDocument/2006/relationships/image" Target="../media/image5816.png"/><Relationship Id="rId450" Type="http://schemas.openxmlformats.org/officeDocument/2006/relationships/customXml" Target="../ink/ink6686.xml"/><Relationship Id="rId688" Type="http://schemas.openxmlformats.org/officeDocument/2006/relationships/customXml" Target="../ink/ink6807.xml"/><Relationship Id="rId895" Type="http://schemas.openxmlformats.org/officeDocument/2006/relationships/image" Target="../media/image4354.png"/><Relationship Id="rId909" Type="http://schemas.openxmlformats.org/officeDocument/2006/relationships/customXml" Target="../ink/ink6920.xml"/><Relationship Id="rId38" Type="http://schemas.openxmlformats.org/officeDocument/2006/relationships/customXml" Target="../ink/ink6473.xml"/><Relationship Id="rId103" Type="http://schemas.openxmlformats.org/officeDocument/2006/relationships/image" Target="../media/image5756.png"/><Relationship Id="rId310" Type="http://schemas.openxmlformats.org/officeDocument/2006/relationships/image" Target="../media/image5845.png"/><Relationship Id="rId548" Type="http://schemas.openxmlformats.org/officeDocument/2006/relationships/image" Target="../media/image5937.png"/><Relationship Id="rId755" Type="http://schemas.openxmlformats.org/officeDocument/2006/relationships/customXml" Target="../ink/ink6841.xml"/><Relationship Id="rId962" Type="http://schemas.openxmlformats.org/officeDocument/2006/relationships/image" Target="../media/image5283.png"/><Relationship Id="rId91" Type="http://schemas.openxmlformats.org/officeDocument/2006/relationships/image" Target="../media/image5752.png"/><Relationship Id="rId187" Type="http://schemas.openxmlformats.org/officeDocument/2006/relationships/customXml" Target="../ink/ink6548.xml"/><Relationship Id="rId394" Type="http://schemas.openxmlformats.org/officeDocument/2006/relationships/customXml" Target="../ink/ink6656.xml"/><Relationship Id="rId408" Type="http://schemas.openxmlformats.org/officeDocument/2006/relationships/image" Target="../media/image5879.png"/><Relationship Id="rId615" Type="http://schemas.openxmlformats.org/officeDocument/2006/relationships/customXml" Target="../ink/ink6770.xml"/><Relationship Id="rId822" Type="http://schemas.openxmlformats.org/officeDocument/2006/relationships/customXml" Target="../ink/ink6875.xml"/><Relationship Id="rId254" Type="http://schemas.openxmlformats.org/officeDocument/2006/relationships/customXml" Target="../ink/ink6582.xml"/><Relationship Id="rId699" Type="http://schemas.openxmlformats.org/officeDocument/2006/relationships/image" Target="../media/image6011.png"/><Relationship Id="rId49" Type="http://schemas.openxmlformats.org/officeDocument/2006/relationships/image" Target="../media/image5733.png"/><Relationship Id="rId114" Type="http://schemas.openxmlformats.org/officeDocument/2006/relationships/customXml" Target="../ink/ink6511.xml"/><Relationship Id="rId461" Type="http://schemas.openxmlformats.org/officeDocument/2006/relationships/customXml" Target="../ink/ink6692.xml"/><Relationship Id="rId559" Type="http://schemas.openxmlformats.org/officeDocument/2006/relationships/customXml" Target="../ink/ink6742.xml"/><Relationship Id="rId766" Type="http://schemas.openxmlformats.org/officeDocument/2006/relationships/image" Target="../media/image6043.png"/><Relationship Id="rId198" Type="http://schemas.openxmlformats.org/officeDocument/2006/relationships/customXml" Target="../ink/ink6554.xml"/><Relationship Id="rId321" Type="http://schemas.openxmlformats.org/officeDocument/2006/relationships/image" Target="../media/image5850.png"/><Relationship Id="rId419" Type="http://schemas.openxmlformats.org/officeDocument/2006/relationships/customXml" Target="../ink/ink6669.xml"/><Relationship Id="rId626" Type="http://schemas.openxmlformats.org/officeDocument/2006/relationships/image" Target="../media/image5976.png"/><Relationship Id="rId973" Type="http://schemas.openxmlformats.org/officeDocument/2006/relationships/customXml" Target="../ink/ink6952.xml"/><Relationship Id="rId833" Type="http://schemas.openxmlformats.org/officeDocument/2006/relationships/image" Target="../media/image6075.png"/><Relationship Id="rId265" Type="http://schemas.openxmlformats.org/officeDocument/2006/relationships/image" Target="../media/image5826.png"/><Relationship Id="rId472" Type="http://schemas.openxmlformats.org/officeDocument/2006/relationships/image" Target="../media/image5903.png"/><Relationship Id="rId900" Type="http://schemas.openxmlformats.org/officeDocument/2006/relationships/image" Target="../media/image6106.png"/><Relationship Id="rId125" Type="http://schemas.openxmlformats.org/officeDocument/2006/relationships/image" Target="../media/image5765.png"/><Relationship Id="rId332" Type="http://schemas.openxmlformats.org/officeDocument/2006/relationships/customXml" Target="../ink/ink6622.xml"/><Relationship Id="rId777" Type="http://schemas.openxmlformats.org/officeDocument/2006/relationships/customXml" Target="../ink/ink6852.xml"/><Relationship Id="rId984" Type="http://schemas.openxmlformats.org/officeDocument/2006/relationships/image" Target="../media/image5293.png"/><Relationship Id="rId637" Type="http://schemas.openxmlformats.org/officeDocument/2006/relationships/image" Target="../media/image5126.png"/><Relationship Id="rId844" Type="http://schemas.openxmlformats.org/officeDocument/2006/relationships/customXml" Target="../ink/ink6886.xml"/><Relationship Id="rId276" Type="http://schemas.openxmlformats.org/officeDocument/2006/relationships/customXml" Target="../ink/ink6593.xml"/><Relationship Id="rId483" Type="http://schemas.openxmlformats.org/officeDocument/2006/relationships/customXml" Target="../ink/ink6703.xml"/><Relationship Id="rId690" Type="http://schemas.openxmlformats.org/officeDocument/2006/relationships/customXml" Target="../ink/ink6808.xml"/><Relationship Id="rId704" Type="http://schemas.openxmlformats.org/officeDocument/2006/relationships/customXml" Target="../ink/ink6815.xml"/><Relationship Id="rId911" Type="http://schemas.openxmlformats.org/officeDocument/2006/relationships/customXml" Target="../ink/ink6921.xml"/><Relationship Id="rId40" Type="http://schemas.openxmlformats.org/officeDocument/2006/relationships/customXml" Target="../ink/ink6474.xml"/><Relationship Id="rId136" Type="http://schemas.openxmlformats.org/officeDocument/2006/relationships/customXml" Target="../ink/ink6522.xml"/><Relationship Id="rId343" Type="http://schemas.openxmlformats.org/officeDocument/2006/relationships/customXml" Target="../ink/ink6628.xml"/><Relationship Id="rId550" Type="http://schemas.openxmlformats.org/officeDocument/2006/relationships/image" Target="../media/image5938.png"/><Relationship Id="rId788" Type="http://schemas.openxmlformats.org/officeDocument/2006/relationships/image" Target="../media/image6054.png"/><Relationship Id="rId995" Type="http://schemas.openxmlformats.org/officeDocument/2006/relationships/customXml" Target="../ink/ink6963.xml"/><Relationship Id="rId203" Type="http://schemas.openxmlformats.org/officeDocument/2006/relationships/image" Target="../media/image5798.png"/><Relationship Id="rId648" Type="http://schemas.openxmlformats.org/officeDocument/2006/relationships/customXml" Target="../ink/ink6787.xml"/><Relationship Id="rId855" Type="http://schemas.openxmlformats.org/officeDocument/2006/relationships/image" Target="../media/image6086.png"/><Relationship Id="rId287" Type="http://schemas.openxmlformats.org/officeDocument/2006/relationships/image" Target="../media/image4965.png"/><Relationship Id="rId410" Type="http://schemas.openxmlformats.org/officeDocument/2006/relationships/image" Target="../media/image5018.png"/><Relationship Id="rId494" Type="http://schemas.openxmlformats.org/officeDocument/2006/relationships/image" Target="../media/image5910.png"/><Relationship Id="rId508" Type="http://schemas.openxmlformats.org/officeDocument/2006/relationships/image" Target="../media/image5917.png"/><Relationship Id="rId715" Type="http://schemas.openxmlformats.org/officeDocument/2006/relationships/image" Target="../media/image6019.png"/><Relationship Id="rId922" Type="http://schemas.openxmlformats.org/officeDocument/2006/relationships/image" Target="../media/image5263.png"/><Relationship Id="rId147" Type="http://schemas.openxmlformats.org/officeDocument/2006/relationships/image" Target="../media/image5775.png"/><Relationship Id="rId354" Type="http://schemas.openxmlformats.org/officeDocument/2006/relationships/customXml" Target="../ink/ink6635.xml"/><Relationship Id="rId799" Type="http://schemas.openxmlformats.org/officeDocument/2006/relationships/customXml" Target="../ink/ink6863.xml"/><Relationship Id="rId51" Type="http://schemas.openxmlformats.org/officeDocument/2006/relationships/image" Target="../media/image5734.png"/><Relationship Id="rId561" Type="http://schemas.openxmlformats.org/officeDocument/2006/relationships/customXml" Target="../ink/ink6743.xml"/><Relationship Id="rId659" Type="http://schemas.openxmlformats.org/officeDocument/2006/relationships/image" Target="../media/image5991.png"/><Relationship Id="rId866" Type="http://schemas.openxmlformats.org/officeDocument/2006/relationships/image" Target="../media/image6091.png"/><Relationship Id="rId214" Type="http://schemas.openxmlformats.org/officeDocument/2006/relationships/customXml" Target="../ink/ink6562.xml"/><Relationship Id="rId298" Type="http://schemas.openxmlformats.org/officeDocument/2006/relationships/customXml" Target="../ink/ink6604.xml"/><Relationship Id="rId421" Type="http://schemas.openxmlformats.org/officeDocument/2006/relationships/customXml" Target="../ink/ink6670.xml"/><Relationship Id="rId519" Type="http://schemas.openxmlformats.org/officeDocument/2006/relationships/customXml" Target="../ink/ink6722.xml"/><Relationship Id="rId158" Type="http://schemas.openxmlformats.org/officeDocument/2006/relationships/customXml" Target="../ink/ink6533.xml"/><Relationship Id="rId726" Type="http://schemas.openxmlformats.org/officeDocument/2006/relationships/customXml" Target="../ink/ink6826.xml"/><Relationship Id="rId933" Type="http://schemas.openxmlformats.org/officeDocument/2006/relationships/customXml" Target="../ink/ink6932.xml"/><Relationship Id="rId62" Type="http://schemas.openxmlformats.org/officeDocument/2006/relationships/customXml" Target="../ink/ink6485.xml"/><Relationship Id="rId365" Type="http://schemas.openxmlformats.org/officeDocument/2006/relationships/image" Target="../media/image5864.png"/><Relationship Id="rId572" Type="http://schemas.openxmlformats.org/officeDocument/2006/relationships/image" Target="../media/image5949.png"/><Relationship Id="rId225" Type="http://schemas.openxmlformats.org/officeDocument/2006/relationships/image" Target="../media/image5808.png"/><Relationship Id="rId432" Type="http://schemas.openxmlformats.org/officeDocument/2006/relationships/customXml" Target="../ink/ink6676.xml"/><Relationship Id="rId877" Type="http://schemas.openxmlformats.org/officeDocument/2006/relationships/customXml" Target="../ink/ink6903.xml"/><Relationship Id="rId737" Type="http://schemas.openxmlformats.org/officeDocument/2006/relationships/image" Target="../media/image6030.png"/><Relationship Id="rId944" Type="http://schemas.openxmlformats.org/officeDocument/2006/relationships/image" Target="../media/image5274.png"/><Relationship Id="rId73" Type="http://schemas.openxmlformats.org/officeDocument/2006/relationships/image" Target="../media/image5744.png"/><Relationship Id="rId169" Type="http://schemas.openxmlformats.org/officeDocument/2006/relationships/customXml" Target="../ink/ink6539.xml"/><Relationship Id="rId376" Type="http://schemas.openxmlformats.org/officeDocument/2006/relationships/customXml" Target="../ink/ink6647.xml"/><Relationship Id="rId583" Type="http://schemas.openxmlformats.org/officeDocument/2006/relationships/customXml" Target="../ink/ink6754.xml"/><Relationship Id="rId790" Type="http://schemas.openxmlformats.org/officeDocument/2006/relationships/image" Target="../media/image6055.png"/><Relationship Id="rId804" Type="http://schemas.openxmlformats.org/officeDocument/2006/relationships/customXml" Target="../ink/ink6866.xml"/><Relationship Id="rId4" Type="http://schemas.openxmlformats.org/officeDocument/2006/relationships/customXml" Target="../ink/ink6456.xml"/><Relationship Id="rId236" Type="http://schemas.openxmlformats.org/officeDocument/2006/relationships/customXml" Target="../ink/ink6573.xml"/><Relationship Id="rId443" Type="http://schemas.openxmlformats.org/officeDocument/2006/relationships/image" Target="../media/image5892.png"/><Relationship Id="rId650" Type="http://schemas.openxmlformats.org/officeDocument/2006/relationships/customXml" Target="../ink/ink6788.xml"/><Relationship Id="rId888" Type="http://schemas.openxmlformats.org/officeDocument/2006/relationships/customXml" Target="../ink/ink6909.xml"/><Relationship Id="rId303" Type="http://schemas.openxmlformats.org/officeDocument/2006/relationships/customXml" Target="../ink/ink6607.xml"/><Relationship Id="rId748" Type="http://schemas.openxmlformats.org/officeDocument/2006/relationships/image" Target="../media/image6035.png"/><Relationship Id="rId955" Type="http://schemas.openxmlformats.org/officeDocument/2006/relationships/customXml" Target="../ink/ink6943.xml"/><Relationship Id="rId84" Type="http://schemas.openxmlformats.org/officeDocument/2006/relationships/customXml" Target="../ink/ink6496.xml"/><Relationship Id="rId387" Type="http://schemas.openxmlformats.org/officeDocument/2006/relationships/image" Target="../media/image5464.png"/><Relationship Id="rId510" Type="http://schemas.openxmlformats.org/officeDocument/2006/relationships/image" Target="../media/image5918.png"/><Relationship Id="rId594" Type="http://schemas.openxmlformats.org/officeDocument/2006/relationships/image" Target="../media/image5960.png"/><Relationship Id="rId608" Type="http://schemas.openxmlformats.org/officeDocument/2006/relationships/image" Target="../media/image5967.png"/><Relationship Id="rId815" Type="http://schemas.openxmlformats.org/officeDocument/2006/relationships/image" Target="../media/image6067.png"/><Relationship Id="rId247" Type="http://schemas.openxmlformats.org/officeDocument/2006/relationships/image" Target="../media/image5818.png"/><Relationship Id="rId899" Type="http://schemas.openxmlformats.org/officeDocument/2006/relationships/customXml" Target="../ink/ink6915.xml"/><Relationship Id="rId1000" Type="http://schemas.openxmlformats.org/officeDocument/2006/relationships/image" Target="../media/image6113.png"/><Relationship Id="rId107" Type="http://schemas.openxmlformats.org/officeDocument/2006/relationships/image" Target="../media/image5758.png"/><Relationship Id="rId454" Type="http://schemas.openxmlformats.org/officeDocument/2006/relationships/image" Target="../media/image5897.png"/><Relationship Id="rId661" Type="http://schemas.openxmlformats.org/officeDocument/2006/relationships/image" Target="../media/image5992.png"/><Relationship Id="rId759" Type="http://schemas.openxmlformats.org/officeDocument/2006/relationships/customXml" Target="../ink/ink6843.xml"/><Relationship Id="rId966" Type="http://schemas.openxmlformats.org/officeDocument/2006/relationships/image" Target="../media/image5285.png"/><Relationship Id="rId11" Type="http://schemas.openxmlformats.org/officeDocument/2006/relationships/image" Target="../media/image4836.png"/><Relationship Id="rId314" Type="http://schemas.openxmlformats.org/officeDocument/2006/relationships/image" Target="../media/image5847.png"/><Relationship Id="rId398" Type="http://schemas.openxmlformats.org/officeDocument/2006/relationships/image" Target="../media/image5874.png"/><Relationship Id="rId521" Type="http://schemas.openxmlformats.org/officeDocument/2006/relationships/customXml" Target="../ink/ink6723.xml"/><Relationship Id="rId619" Type="http://schemas.openxmlformats.org/officeDocument/2006/relationships/customXml" Target="../ink/ink6772.xml"/><Relationship Id="rId95" Type="http://schemas.openxmlformats.org/officeDocument/2006/relationships/image" Target="../media/image4877.png"/><Relationship Id="rId160" Type="http://schemas.openxmlformats.org/officeDocument/2006/relationships/customXml" Target="../ink/ink6534.xml"/><Relationship Id="rId826" Type="http://schemas.openxmlformats.org/officeDocument/2006/relationships/customXml" Target="../ink/ink6877.xml"/><Relationship Id="rId258" Type="http://schemas.openxmlformats.org/officeDocument/2006/relationships/customXml" Target="../ink/ink6584.xml"/><Relationship Id="rId465" Type="http://schemas.openxmlformats.org/officeDocument/2006/relationships/customXml" Target="../ink/ink6694.xml"/><Relationship Id="rId672" Type="http://schemas.openxmlformats.org/officeDocument/2006/relationships/customXml" Target="../ink/ink6799.xml"/><Relationship Id="rId22" Type="http://schemas.openxmlformats.org/officeDocument/2006/relationships/customXml" Target="../ink/ink6465.xml"/><Relationship Id="rId118" Type="http://schemas.openxmlformats.org/officeDocument/2006/relationships/customXml" Target="../ink/ink6513.xml"/><Relationship Id="rId325" Type="http://schemas.openxmlformats.org/officeDocument/2006/relationships/image" Target="../media/image4983.png"/><Relationship Id="rId532" Type="http://schemas.openxmlformats.org/officeDocument/2006/relationships/image" Target="../media/image5929.png"/><Relationship Id="rId977" Type="http://schemas.openxmlformats.org/officeDocument/2006/relationships/customXml" Target="../ink/ink6954.xml"/><Relationship Id="rId171" Type="http://schemas.openxmlformats.org/officeDocument/2006/relationships/customXml" Target="../ink/ink6540.xml"/><Relationship Id="rId837" Type="http://schemas.openxmlformats.org/officeDocument/2006/relationships/image" Target="../media/image6077.png"/><Relationship Id="rId269" Type="http://schemas.openxmlformats.org/officeDocument/2006/relationships/image" Target="../media/image5828.png"/><Relationship Id="rId476" Type="http://schemas.openxmlformats.org/officeDocument/2006/relationships/image" Target="../media/image4866.png"/><Relationship Id="rId683" Type="http://schemas.openxmlformats.org/officeDocument/2006/relationships/image" Target="../media/image6003.png"/><Relationship Id="rId890" Type="http://schemas.openxmlformats.org/officeDocument/2006/relationships/customXml" Target="../ink/ink6910.xml"/><Relationship Id="rId904" Type="http://schemas.openxmlformats.org/officeDocument/2006/relationships/image" Target="../media/image6108.png"/><Relationship Id="rId33" Type="http://schemas.openxmlformats.org/officeDocument/2006/relationships/image" Target="../media/image5725.png"/><Relationship Id="rId129" Type="http://schemas.openxmlformats.org/officeDocument/2006/relationships/image" Target="../media/image5767.png"/><Relationship Id="rId336" Type="http://schemas.openxmlformats.org/officeDocument/2006/relationships/customXml" Target="../ink/ink6624.xml"/><Relationship Id="rId543" Type="http://schemas.openxmlformats.org/officeDocument/2006/relationships/customXml" Target="../ink/ink6734.xml"/><Relationship Id="rId988" Type="http://schemas.openxmlformats.org/officeDocument/2006/relationships/image" Target="../media/image5295.png"/><Relationship Id="rId182" Type="http://schemas.openxmlformats.org/officeDocument/2006/relationships/image" Target="../media/image5790.png"/><Relationship Id="rId403" Type="http://schemas.openxmlformats.org/officeDocument/2006/relationships/customXml" Target="../ink/ink6661.xml"/><Relationship Id="rId750" Type="http://schemas.openxmlformats.org/officeDocument/2006/relationships/image" Target="../media/image6036.png"/><Relationship Id="rId848" Type="http://schemas.openxmlformats.org/officeDocument/2006/relationships/customXml" Target="../ink/ink6888.xml"/><Relationship Id="rId487" Type="http://schemas.openxmlformats.org/officeDocument/2006/relationships/customXml" Target="../ink/ink6706.xml"/><Relationship Id="rId610" Type="http://schemas.openxmlformats.org/officeDocument/2006/relationships/image" Target="../media/image5968.png"/><Relationship Id="rId694" Type="http://schemas.openxmlformats.org/officeDocument/2006/relationships/customXml" Target="../ink/ink6810.xml"/><Relationship Id="rId708" Type="http://schemas.openxmlformats.org/officeDocument/2006/relationships/customXml" Target="../ink/ink6817.xml"/><Relationship Id="rId915" Type="http://schemas.openxmlformats.org/officeDocument/2006/relationships/customXml" Target="../ink/ink6923.xml"/><Relationship Id="rId347" Type="http://schemas.openxmlformats.org/officeDocument/2006/relationships/customXml" Target="../ink/ink6630.xml"/><Relationship Id="rId999" Type="http://schemas.openxmlformats.org/officeDocument/2006/relationships/customXml" Target="../ink/ink6965.xml"/><Relationship Id="rId44" Type="http://schemas.openxmlformats.org/officeDocument/2006/relationships/customXml" Target="../ink/ink6476.xml"/><Relationship Id="rId554" Type="http://schemas.openxmlformats.org/officeDocument/2006/relationships/image" Target="../media/image5940.png"/><Relationship Id="rId761" Type="http://schemas.openxmlformats.org/officeDocument/2006/relationships/customXml" Target="../ink/ink6844.xml"/><Relationship Id="rId859" Type="http://schemas.openxmlformats.org/officeDocument/2006/relationships/image" Target="../media/image6088.png"/><Relationship Id="rId193" Type="http://schemas.openxmlformats.org/officeDocument/2006/relationships/customXml" Target="../ink/ink6551.xml"/><Relationship Id="rId207" Type="http://schemas.openxmlformats.org/officeDocument/2006/relationships/image" Target="../media/image5800.png"/><Relationship Id="rId414" Type="http://schemas.openxmlformats.org/officeDocument/2006/relationships/image" Target="../media/image5880.png"/><Relationship Id="rId498" Type="http://schemas.openxmlformats.org/officeDocument/2006/relationships/image" Target="../media/image5912.png"/><Relationship Id="rId621" Type="http://schemas.openxmlformats.org/officeDocument/2006/relationships/customXml" Target="../ink/ink6773.xml"/><Relationship Id="rId260" Type="http://schemas.openxmlformats.org/officeDocument/2006/relationships/customXml" Target="../ink/ink6585.xml"/><Relationship Id="rId719" Type="http://schemas.openxmlformats.org/officeDocument/2006/relationships/image" Target="../media/image6021.png"/><Relationship Id="rId926" Type="http://schemas.openxmlformats.org/officeDocument/2006/relationships/image" Target="../media/image5265.png"/><Relationship Id="rId55" Type="http://schemas.openxmlformats.org/officeDocument/2006/relationships/image" Target="../media/image5736.png"/><Relationship Id="rId120" Type="http://schemas.openxmlformats.org/officeDocument/2006/relationships/customXml" Target="../ink/ink6514.xml"/><Relationship Id="rId358" Type="http://schemas.openxmlformats.org/officeDocument/2006/relationships/customXml" Target="../ink/ink6637.xml"/><Relationship Id="rId565" Type="http://schemas.openxmlformats.org/officeDocument/2006/relationships/customXml" Target="../ink/ink6745.xml"/><Relationship Id="rId772" Type="http://schemas.openxmlformats.org/officeDocument/2006/relationships/image" Target="../media/image6046.png"/><Relationship Id="rId218" Type="http://schemas.openxmlformats.org/officeDocument/2006/relationships/customXml" Target="../ink/ink6564.xml"/><Relationship Id="rId425" Type="http://schemas.openxmlformats.org/officeDocument/2006/relationships/image" Target="../media/image5885.png"/><Relationship Id="rId632" Type="http://schemas.openxmlformats.org/officeDocument/2006/relationships/customXml" Target="../ink/ink6779.xml"/><Relationship Id="rId271" Type="http://schemas.openxmlformats.org/officeDocument/2006/relationships/image" Target="../media/image5829.png"/><Relationship Id="rId937" Type="http://schemas.openxmlformats.org/officeDocument/2006/relationships/customXml" Target="../ink/ink6934.xml"/><Relationship Id="rId66" Type="http://schemas.openxmlformats.org/officeDocument/2006/relationships/customXml" Target="../ink/ink6487.xml"/><Relationship Id="rId131" Type="http://schemas.openxmlformats.org/officeDocument/2006/relationships/image" Target="../media/image5001.png"/><Relationship Id="rId369" Type="http://schemas.openxmlformats.org/officeDocument/2006/relationships/image" Target="../media/image5866.png"/><Relationship Id="rId576" Type="http://schemas.openxmlformats.org/officeDocument/2006/relationships/image" Target="../media/image5951.png"/><Relationship Id="rId783" Type="http://schemas.openxmlformats.org/officeDocument/2006/relationships/customXml" Target="../ink/ink6855.xml"/><Relationship Id="rId990" Type="http://schemas.openxmlformats.org/officeDocument/2006/relationships/image" Target="../media/image5296.png"/><Relationship Id="rId229" Type="http://schemas.openxmlformats.org/officeDocument/2006/relationships/image" Target="../media/image5809.png"/><Relationship Id="rId436" Type="http://schemas.openxmlformats.org/officeDocument/2006/relationships/image" Target="../media/image5889.png"/><Relationship Id="rId643" Type="http://schemas.openxmlformats.org/officeDocument/2006/relationships/image" Target="../media/image5983.png"/><Relationship Id="rId850" Type="http://schemas.openxmlformats.org/officeDocument/2006/relationships/customXml" Target="../ink/ink6889.xml"/><Relationship Id="rId948" Type="http://schemas.openxmlformats.org/officeDocument/2006/relationships/image" Target="../media/image5276.png"/><Relationship Id="rId77" Type="http://schemas.openxmlformats.org/officeDocument/2006/relationships/image" Target="../media/image4411.png"/><Relationship Id="rId282" Type="http://schemas.openxmlformats.org/officeDocument/2006/relationships/customXml" Target="../ink/ink6596.xml"/><Relationship Id="rId503" Type="http://schemas.openxmlformats.org/officeDocument/2006/relationships/customXml" Target="../ink/ink6714.xml"/><Relationship Id="rId587" Type="http://schemas.openxmlformats.org/officeDocument/2006/relationships/customXml" Target="../ink/ink6756.xml"/><Relationship Id="rId710" Type="http://schemas.openxmlformats.org/officeDocument/2006/relationships/customXml" Target="../ink/ink6818.xml"/><Relationship Id="rId808" Type="http://schemas.openxmlformats.org/officeDocument/2006/relationships/customXml" Target="../ink/ink6868.xml"/><Relationship Id="rId8" Type="http://schemas.openxmlformats.org/officeDocument/2006/relationships/customXml" Target="../ink/ink6458.xml"/><Relationship Id="rId142" Type="http://schemas.openxmlformats.org/officeDocument/2006/relationships/customXml" Target="../ink/ink6525.xml"/><Relationship Id="rId447" Type="http://schemas.openxmlformats.org/officeDocument/2006/relationships/image" Target="../media/image5894.png"/><Relationship Id="rId794" Type="http://schemas.openxmlformats.org/officeDocument/2006/relationships/image" Target="../media/image6057.png"/><Relationship Id="rId654" Type="http://schemas.openxmlformats.org/officeDocument/2006/relationships/customXml" Target="../ink/ink6790.xml"/><Relationship Id="rId861" Type="http://schemas.openxmlformats.org/officeDocument/2006/relationships/image" Target="../media/image6089.png"/><Relationship Id="rId959" Type="http://schemas.openxmlformats.org/officeDocument/2006/relationships/customXml" Target="../ink/ink6945.xml"/><Relationship Id="rId293" Type="http://schemas.openxmlformats.org/officeDocument/2006/relationships/image" Target="../media/image5837.png"/><Relationship Id="rId307" Type="http://schemas.openxmlformats.org/officeDocument/2006/relationships/customXml" Target="../ink/ink6609.xml"/><Relationship Id="rId514" Type="http://schemas.openxmlformats.org/officeDocument/2006/relationships/image" Target="../media/image5920.png"/><Relationship Id="rId721" Type="http://schemas.openxmlformats.org/officeDocument/2006/relationships/image" Target="../media/image6022.png"/><Relationship Id="rId88" Type="http://schemas.openxmlformats.org/officeDocument/2006/relationships/customXml" Target="../ink/ink6498.xml"/><Relationship Id="rId153" Type="http://schemas.openxmlformats.org/officeDocument/2006/relationships/image" Target="../media/image5778.png"/><Relationship Id="rId360" Type="http://schemas.openxmlformats.org/officeDocument/2006/relationships/image" Target="../media/image5862.png"/><Relationship Id="rId598" Type="http://schemas.openxmlformats.org/officeDocument/2006/relationships/image" Target="../media/image5962.png"/><Relationship Id="rId819" Type="http://schemas.openxmlformats.org/officeDocument/2006/relationships/image" Target="../media/image6069.png"/><Relationship Id="rId220" Type="http://schemas.openxmlformats.org/officeDocument/2006/relationships/customXml" Target="../ink/ink6565.xml"/><Relationship Id="rId458" Type="http://schemas.openxmlformats.org/officeDocument/2006/relationships/image" Target="../media/image5898.png"/><Relationship Id="rId665" Type="http://schemas.openxmlformats.org/officeDocument/2006/relationships/image" Target="../media/image5994.png"/><Relationship Id="rId872" Type="http://schemas.openxmlformats.org/officeDocument/2006/relationships/image" Target="../media/image6094.png"/><Relationship Id="rId15" Type="http://schemas.openxmlformats.org/officeDocument/2006/relationships/image" Target="../media/image4838.png"/><Relationship Id="rId318" Type="http://schemas.openxmlformats.org/officeDocument/2006/relationships/image" Target="../media/image5849.png"/><Relationship Id="rId525" Type="http://schemas.openxmlformats.org/officeDocument/2006/relationships/customXml" Target="../ink/ink6725.xml"/><Relationship Id="rId732" Type="http://schemas.openxmlformats.org/officeDocument/2006/relationships/customXml" Target="../ink/ink6829.xml"/><Relationship Id="rId99" Type="http://schemas.openxmlformats.org/officeDocument/2006/relationships/image" Target="../media/image5755.png"/><Relationship Id="rId164" Type="http://schemas.openxmlformats.org/officeDocument/2006/relationships/customXml" Target="../ink/ink6536.xml"/><Relationship Id="rId371" Type="http://schemas.openxmlformats.org/officeDocument/2006/relationships/image" Target="../media/image5867.png"/><Relationship Id="rId469" Type="http://schemas.openxmlformats.org/officeDocument/2006/relationships/customXml" Target="../ink/ink6696.xml"/><Relationship Id="rId676" Type="http://schemas.openxmlformats.org/officeDocument/2006/relationships/customXml" Target="../ink/ink6801.xml"/><Relationship Id="rId883" Type="http://schemas.openxmlformats.org/officeDocument/2006/relationships/customXml" Target="../ink/ink6906.xml"/><Relationship Id="rId26" Type="http://schemas.openxmlformats.org/officeDocument/2006/relationships/customXml" Target="../ink/ink6467.xml"/><Relationship Id="rId231" Type="http://schemas.openxmlformats.org/officeDocument/2006/relationships/image" Target="../media/image5810.png"/><Relationship Id="rId329" Type="http://schemas.openxmlformats.org/officeDocument/2006/relationships/image" Target="../media/image5853.png"/><Relationship Id="rId536" Type="http://schemas.openxmlformats.org/officeDocument/2006/relationships/image" Target="../media/image5931.png"/><Relationship Id="rId175" Type="http://schemas.openxmlformats.org/officeDocument/2006/relationships/customXml" Target="../ink/ink6542.xml"/><Relationship Id="rId743" Type="http://schemas.openxmlformats.org/officeDocument/2006/relationships/customXml" Target="../ink/ink6835.xml"/><Relationship Id="rId950" Type="http://schemas.openxmlformats.org/officeDocument/2006/relationships/image" Target="../media/image5277.png"/><Relationship Id="rId382" Type="http://schemas.openxmlformats.org/officeDocument/2006/relationships/customXml" Target="../ink/ink6650.xml"/><Relationship Id="rId603" Type="http://schemas.openxmlformats.org/officeDocument/2006/relationships/customXml" Target="../ink/ink6764.xml"/><Relationship Id="rId687" Type="http://schemas.openxmlformats.org/officeDocument/2006/relationships/image" Target="../media/image6005.png"/><Relationship Id="rId810" Type="http://schemas.openxmlformats.org/officeDocument/2006/relationships/customXml" Target="../ink/ink6869.xml"/><Relationship Id="rId908" Type="http://schemas.openxmlformats.org/officeDocument/2006/relationships/image" Target="../media/image6110.png"/><Relationship Id="rId242" Type="http://schemas.openxmlformats.org/officeDocument/2006/relationships/customXml" Target="../ink/ink6576.xml"/><Relationship Id="rId894" Type="http://schemas.openxmlformats.org/officeDocument/2006/relationships/customXml" Target="../ink/ink6912.xml"/><Relationship Id="rId37" Type="http://schemas.openxmlformats.org/officeDocument/2006/relationships/image" Target="../media/image5727.png"/><Relationship Id="rId102" Type="http://schemas.openxmlformats.org/officeDocument/2006/relationships/customXml" Target="../ink/ink6505.xml"/><Relationship Id="rId547" Type="http://schemas.openxmlformats.org/officeDocument/2006/relationships/customXml" Target="../ink/ink6736.xml"/><Relationship Id="rId754" Type="http://schemas.openxmlformats.org/officeDocument/2006/relationships/image" Target="../media/image6038.png"/><Relationship Id="rId961" Type="http://schemas.openxmlformats.org/officeDocument/2006/relationships/customXml" Target="../ink/ink6946.xml"/><Relationship Id="rId90" Type="http://schemas.openxmlformats.org/officeDocument/2006/relationships/customXml" Target="../ink/ink6499.xml"/><Relationship Id="rId186" Type="http://schemas.openxmlformats.org/officeDocument/2006/relationships/image" Target="../media/image5792.png"/><Relationship Id="rId393" Type="http://schemas.openxmlformats.org/officeDocument/2006/relationships/image" Target="../media/image5872.png"/><Relationship Id="rId407" Type="http://schemas.openxmlformats.org/officeDocument/2006/relationships/customXml" Target="../ink/ink6663.xml"/><Relationship Id="rId614" Type="http://schemas.openxmlformats.org/officeDocument/2006/relationships/image" Target="../media/image5970.png"/><Relationship Id="rId821" Type="http://schemas.openxmlformats.org/officeDocument/2006/relationships/image" Target="../media/image6070.png"/><Relationship Id="rId253" Type="http://schemas.openxmlformats.org/officeDocument/2006/relationships/image" Target="../media/image5821.png"/><Relationship Id="rId460" Type="http://schemas.openxmlformats.org/officeDocument/2006/relationships/image" Target="../media/image5899.png"/><Relationship Id="rId698" Type="http://schemas.openxmlformats.org/officeDocument/2006/relationships/customXml" Target="../ink/ink6812.xml"/><Relationship Id="rId919" Type="http://schemas.openxmlformats.org/officeDocument/2006/relationships/customXml" Target="../ink/ink6925.xml"/><Relationship Id="rId48" Type="http://schemas.openxmlformats.org/officeDocument/2006/relationships/customXml" Target="../ink/ink6478.xml"/><Relationship Id="rId113" Type="http://schemas.openxmlformats.org/officeDocument/2006/relationships/image" Target="../media/image5761.png"/><Relationship Id="rId320" Type="http://schemas.openxmlformats.org/officeDocument/2006/relationships/customXml" Target="../ink/ink6616.xml"/><Relationship Id="rId558" Type="http://schemas.openxmlformats.org/officeDocument/2006/relationships/image" Target="../media/image5942.png"/><Relationship Id="rId765" Type="http://schemas.openxmlformats.org/officeDocument/2006/relationships/customXml" Target="../ink/ink6846.xml"/><Relationship Id="rId972" Type="http://schemas.openxmlformats.org/officeDocument/2006/relationships/image" Target="../media/image5288.png"/><Relationship Id="rId197" Type="http://schemas.openxmlformats.org/officeDocument/2006/relationships/image" Target="../media/image2739.png"/><Relationship Id="rId418" Type="http://schemas.openxmlformats.org/officeDocument/2006/relationships/image" Target="../media/image5882.png"/><Relationship Id="rId625" Type="http://schemas.openxmlformats.org/officeDocument/2006/relationships/customXml" Target="../ink/ink6775.xml"/><Relationship Id="rId832" Type="http://schemas.openxmlformats.org/officeDocument/2006/relationships/customXml" Target="../ink/ink6880.xml"/><Relationship Id="rId264" Type="http://schemas.openxmlformats.org/officeDocument/2006/relationships/customXml" Target="../ink/ink6587.xml"/><Relationship Id="rId471" Type="http://schemas.openxmlformats.org/officeDocument/2006/relationships/customXml" Target="../ink/ink6697.xml"/><Relationship Id="rId59" Type="http://schemas.openxmlformats.org/officeDocument/2006/relationships/image" Target="../media/image5738.png"/><Relationship Id="rId124" Type="http://schemas.openxmlformats.org/officeDocument/2006/relationships/customXml" Target="../ink/ink6516.xml"/><Relationship Id="rId569" Type="http://schemas.openxmlformats.org/officeDocument/2006/relationships/customXml" Target="../ink/ink6747.xml"/><Relationship Id="rId776" Type="http://schemas.openxmlformats.org/officeDocument/2006/relationships/image" Target="../media/image6048.png"/><Relationship Id="rId983" Type="http://schemas.openxmlformats.org/officeDocument/2006/relationships/customXml" Target="../ink/ink6957.xml"/><Relationship Id="rId331" Type="http://schemas.openxmlformats.org/officeDocument/2006/relationships/image" Target="../media/image5854.png"/><Relationship Id="rId429" Type="http://schemas.openxmlformats.org/officeDocument/2006/relationships/image" Target="../media/image5029.png"/><Relationship Id="rId636" Type="http://schemas.openxmlformats.org/officeDocument/2006/relationships/customXml" Target="../ink/ink6781.xml"/><Relationship Id="rId843" Type="http://schemas.openxmlformats.org/officeDocument/2006/relationships/image" Target="../media/image6080.png"/><Relationship Id="rId275" Type="http://schemas.openxmlformats.org/officeDocument/2006/relationships/image" Target="../media/image5831.png"/><Relationship Id="rId482" Type="http://schemas.openxmlformats.org/officeDocument/2006/relationships/image" Target="../media/image5906.png"/><Relationship Id="rId703" Type="http://schemas.openxmlformats.org/officeDocument/2006/relationships/image" Target="../media/image6013.png"/><Relationship Id="rId910" Type="http://schemas.openxmlformats.org/officeDocument/2006/relationships/image" Target="../media/image5258.png"/><Relationship Id="rId135" Type="http://schemas.openxmlformats.org/officeDocument/2006/relationships/image" Target="../media/image5769.png"/><Relationship Id="rId342" Type="http://schemas.openxmlformats.org/officeDocument/2006/relationships/image" Target="../media/image5858.png"/><Relationship Id="rId787" Type="http://schemas.openxmlformats.org/officeDocument/2006/relationships/customXml" Target="../ink/ink6857.xml"/><Relationship Id="rId994" Type="http://schemas.openxmlformats.org/officeDocument/2006/relationships/image" Target="../media/image6111.png"/><Relationship Id="rId202" Type="http://schemas.openxmlformats.org/officeDocument/2006/relationships/customXml" Target="../ink/ink6556.xml"/><Relationship Id="rId647" Type="http://schemas.openxmlformats.org/officeDocument/2006/relationships/image" Target="../media/image5985.png"/><Relationship Id="rId854" Type="http://schemas.openxmlformats.org/officeDocument/2006/relationships/customXml" Target="../ink/ink6891.xml"/><Relationship Id="rId286" Type="http://schemas.openxmlformats.org/officeDocument/2006/relationships/customXml" Target="../ink/ink6598.xml"/><Relationship Id="rId493" Type="http://schemas.openxmlformats.org/officeDocument/2006/relationships/customXml" Target="../ink/ink6709.xml"/><Relationship Id="rId507" Type="http://schemas.openxmlformats.org/officeDocument/2006/relationships/customXml" Target="../ink/ink6716.xml"/><Relationship Id="rId714" Type="http://schemas.openxmlformats.org/officeDocument/2006/relationships/customXml" Target="../ink/ink6820.xml"/><Relationship Id="rId921" Type="http://schemas.openxmlformats.org/officeDocument/2006/relationships/customXml" Target="../ink/ink6926.xml"/><Relationship Id="rId50" Type="http://schemas.openxmlformats.org/officeDocument/2006/relationships/customXml" Target="../ink/ink6479.xml"/><Relationship Id="rId146" Type="http://schemas.openxmlformats.org/officeDocument/2006/relationships/customXml" Target="../ink/ink6527.xml"/><Relationship Id="rId353" Type="http://schemas.openxmlformats.org/officeDocument/2006/relationships/customXml" Target="../ink/ink6634.xml"/><Relationship Id="rId560" Type="http://schemas.openxmlformats.org/officeDocument/2006/relationships/image" Target="../media/image5943.png"/><Relationship Id="rId798" Type="http://schemas.openxmlformats.org/officeDocument/2006/relationships/image" Target="../media/image6059.png"/><Relationship Id="rId213" Type="http://schemas.openxmlformats.org/officeDocument/2006/relationships/image" Target="../media/image5803.png"/><Relationship Id="rId420" Type="http://schemas.openxmlformats.org/officeDocument/2006/relationships/image" Target="../media/image5883.png"/><Relationship Id="rId658" Type="http://schemas.openxmlformats.org/officeDocument/2006/relationships/customXml" Target="../ink/ink6792.xml"/><Relationship Id="rId865" Type="http://schemas.openxmlformats.org/officeDocument/2006/relationships/customXml" Target="../ink/ink6897.xml"/><Relationship Id="rId297" Type="http://schemas.openxmlformats.org/officeDocument/2006/relationships/image" Target="../media/image5839.png"/><Relationship Id="rId518" Type="http://schemas.openxmlformats.org/officeDocument/2006/relationships/image" Target="../media/image5922.png"/><Relationship Id="rId725" Type="http://schemas.openxmlformats.org/officeDocument/2006/relationships/image" Target="../media/image6024.png"/><Relationship Id="rId932" Type="http://schemas.openxmlformats.org/officeDocument/2006/relationships/image" Target="../media/image5268.png"/><Relationship Id="rId157" Type="http://schemas.openxmlformats.org/officeDocument/2006/relationships/image" Target="../media/image5780.png"/><Relationship Id="rId364" Type="http://schemas.openxmlformats.org/officeDocument/2006/relationships/customXml" Target="../ink/ink6641.xml"/><Relationship Id="rId61" Type="http://schemas.openxmlformats.org/officeDocument/2006/relationships/image" Target="../media/image5739.png"/><Relationship Id="rId571" Type="http://schemas.openxmlformats.org/officeDocument/2006/relationships/customXml" Target="../ink/ink6748.xml"/><Relationship Id="rId669" Type="http://schemas.openxmlformats.org/officeDocument/2006/relationships/image" Target="../media/image5996.png"/><Relationship Id="rId876" Type="http://schemas.openxmlformats.org/officeDocument/2006/relationships/image" Target="../media/image6096.png"/><Relationship Id="rId19" Type="http://schemas.openxmlformats.org/officeDocument/2006/relationships/image" Target="../media/image5718.png"/><Relationship Id="rId224" Type="http://schemas.openxmlformats.org/officeDocument/2006/relationships/customXml" Target="../ink/ink6567.xml"/><Relationship Id="rId431" Type="http://schemas.openxmlformats.org/officeDocument/2006/relationships/image" Target="../media/image5887.png"/><Relationship Id="rId529" Type="http://schemas.openxmlformats.org/officeDocument/2006/relationships/customXml" Target="../ink/ink6727.xml"/><Relationship Id="rId736" Type="http://schemas.openxmlformats.org/officeDocument/2006/relationships/customXml" Target="../ink/ink6831.xml"/><Relationship Id="rId168" Type="http://schemas.openxmlformats.org/officeDocument/2006/relationships/image" Target="../media/image5783.png"/><Relationship Id="rId943" Type="http://schemas.openxmlformats.org/officeDocument/2006/relationships/customXml" Target="../ink/ink6937.xml"/><Relationship Id="rId72" Type="http://schemas.openxmlformats.org/officeDocument/2006/relationships/customXml" Target="../ink/ink6490.xml"/><Relationship Id="rId375" Type="http://schemas.openxmlformats.org/officeDocument/2006/relationships/image" Target="../media/image5459.png"/><Relationship Id="rId582" Type="http://schemas.openxmlformats.org/officeDocument/2006/relationships/image" Target="../media/image5954.png"/><Relationship Id="rId803" Type="http://schemas.openxmlformats.org/officeDocument/2006/relationships/customXml" Target="../ink/ink6865.xml"/><Relationship Id="rId3" Type="http://schemas.openxmlformats.org/officeDocument/2006/relationships/image" Target="../media/image5715.png"/><Relationship Id="rId235" Type="http://schemas.openxmlformats.org/officeDocument/2006/relationships/image" Target="../media/image5812.png"/><Relationship Id="rId442" Type="http://schemas.openxmlformats.org/officeDocument/2006/relationships/customXml" Target="../ink/ink6682.xml"/><Relationship Id="rId887" Type="http://schemas.openxmlformats.org/officeDocument/2006/relationships/image" Target="../media/image6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100000">
              <a:srgbClr val="000E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608E-E7E6-C025-8242-6387E047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173" y="179683"/>
            <a:ext cx="8873765" cy="2133599"/>
          </a:xfrm>
        </p:spPr>
        <p:txBody>
          <a:bodyPr/>
          <a:lstStyle/>
          <a:p>
            <a:pPr algn="l"/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Does time </a:t>
            </a:r>
            <a:r>
              <a:rPr lang="en-AU" i="1" dirty="0">
                <a:latin typeface="Tenorite" panose="00000500000000000000" pitchFamily="2" charset="0"/>
                <a:ea typeface="xkcd Script" panose="03000503000000000000" pitchFamily="66" charset="0"/>
              </a:rPr>
              <a:t>slow down </a:t>
            </a:r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at the </a:t>
            </a:r>
            <a:r>
              <a:rPr lang="en-AU" b="1" dirty="0">
                <a:latin typeface="Tenorite" panose="00000500000000000000" pitchFamily="2" charset="0"/>
                <a:ea typeface="xkcd Script" panose="03000503000000000000" pitchFamily="66" charset="0"/>
              </a:rPr>
              <a:t>edge of the Universe</a:t>
            </a:r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D58B7-98CC-50AD-0BD5-12490198C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173" y="2326424"/>
            <a:ext cx="5179721" cy="1655762"/>
          </a:xfrm>
        </p:spPr>
        <p:txBody>
          <a:bodyPr/>
          <a:lstStyle/>
          <a:p>
            <a:pPr algn="l"/>
            <a:r>
              <a:rPr lang="en-AU" dirty="0">
                <a:latin typeface="Tenorite" panose="00000500000000000000" pitchFamily="2" charset="0"/>
              </a:rPr>
              <a:t>An explosive mystery brought to you by Ryan White, </a:t>
            </a:r>
          </a:p>
          <a:p>
            <a:pPr algn="l"/>
            <a:r>
              <a:rPr lang="en-AU" dirty="0">
                <a:latin typeface="Tenorite" panose="00000500000000000000" pitchFamily="2" charset="0"/>
              </a:rPr>
              <a:t>(a grad student here at Macquarie)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76B707D-435C-9FCE-7DE2-A0D868BD2799}"/>
              </a:ext>
            </a:extLst>
          </p:cNvPr>
          <p:cNvGrpSpPr/>
          <p:nvPr/>
        </p:nvGrpSpPr>
        <p:grpSpPr>
          <a:xfrm>
            <a:off x="4881694" y="2554842"/>
            <a:ext cx="6203520" cy="3900537"/>
            <a:chOff x="4881694" y="2554842"/>
            <a:chExt cx="6203520" cy="390053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E5512E-5BAF-3455-F37D-57890E81F401}"/>
                    </a:ext>
                  </a:extLst>
                </p14:cNvPr>
                <p14:cNvContentPartPr/>
                <p14:nvPr/>
              </p14:nvContentPartPr>
              <p14:xfrm>
                <a:off x="9239854" y="2751339"/>
                <a:ext cx="55440" cy="1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E5512E-5BAF-3455-F37D-57890E81F4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77214" y="2373339"/>
                  <a:ext cx="18108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361626-E113-215A-20FD-81F975462501}"/>
                    </a:ext>
                  </a:extLst>
                </p14:cNvPr>
                <p14:cNvContentPartPr/>
                <p14:nvPr/>
              </p14:nvContentPartPr>
              <p14:xfrm>
                <a:off x="8015134" y="3137979"/>
                <a:ext cx="315360" cy="201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361626-E113-215A-20FD-81F9754625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52494" y="2760339"/>
                  <a:ext cx="44100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BED755-B92D-78D3-C99F-B48471D8589A}"/>
                    </a:ext>
                  </a:extLst>
                </p14:cNvPr>
                <p14:cNvContentPartPr/>
                <p14:nvPr/>
              </p14:nvContentPartPr>
              <p14:xfrm>
                <a:off x="7133494" y="4473219"/>
                <a:ext cx="1586160" cy="77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BED755-B92D-78D3-C99F-B48471D858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70854" y="4095219"/>
                  <a:ext cx="1711800" cy="15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DFE4AD-FCA6-440C-1C51-0482E8A02E15}"/>
                    </a:ext>
                  </a:extLst>
                </p14:cNvPr>
                <p14:cNvContentPartPr/>
                <p14:nvPr/>
              </p14:nvContentPartPr>
              <p14:xfrm>
                <a:off x="7880494" y="4202139"/>
                <a:ext cx="1015200" cy="67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DFE4AD-FCA6-440C-1C51-0482E8A02E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17494" y="3824499"/>
                  <a:ext cx="1140840" cy="14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8057824-3872-4AD1-BCC9-6AA14A432349}"/>
                    </a:ext>
                  </a:extLst>
                </p14:cNvPr>
                <p14:cNvContentPartPr/>
                <p14:nvPr/>
              </p14:nvContentPartPr>
              <p14:xfrm>
                <a:off x="7145734" y="3761859"/>
                <a:ext cx="2600640" cy="1611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8057824-3872-4AD1-BCC9-6AA14A4323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83094" y="3383859"/>
                  <a:ext cx="2726280" cy="23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DD30648-526C-E770-166E-92CB09372F8F}"/>
                    </a:ext>
                  </a:extLst>
                </p14:cNvPr>
                <p14:cNvContentPartPr/>
                <p14:nvPr/>
              </p14:nvContentPartPr>
              <p14:xfrm>
                <a:off x="8648734" y="3498339"/>
                <a:ext cx="952560" cy="1025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DD30648-526C-E770-166E-92CB09372F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86094" y="3120699"/>
                  <a:ext cx="1078200" cy="17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B9E057-260D-B218-4E74-5E0E7A4DC26E}"/>
                    </a:ext>
                  </a:extLst>
                </p14:cNvPr>
                <p14:cNvContentPartPr/>
                <p14:nvPr/>
              </p14:nvContentPartPr>
              <p14:xfrm>
                <a:off x="7433374" y="3902619"/>
                <a:ext cx="1899360" cy="144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B9E057-260D-B218-4E74-5E0E7A4DC2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0734" y="3524979"/>
                  <a:ext cx="2025000" cy="22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DE7E11-DB14-641D-ED79-8F88F238C2D7}"/>
                    </a:ext>
                  </a:extLst>
                </p14:cNvPr>
                <p14:cNvContentPartPr/>
                <p14:nvPr/>
              </p14:nvContentPartPr>
              <p14:xfrm>
                <a:off x="8220334" y="3645579"/>
                <a:ext cx="1210680" cy="1328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DE7E11-DB14-641D-ED79-8F88F238C2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57334" y="3267939"/>
                  <a:ext cx="1336320" cy="20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481370-18E7-73CB-8C07-367EC6F9DBA8}"/>
                    </a:ext>
                  </a:extLst>
                </p14:cNvPr>
                <p14:cNvContentPartPr/>
                <p14:nvPr/>
              </p14:nvContentPartPr>
              <p14:xfrm>
                <a:off x="6651814" y="4707939"/>
                <a:ext cx="1985040" cy="70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481370-18E7-73CB-8C07-367EC6F9DB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88814" y="4329939"/>
                  <a:ext cx="2110680" cy="14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C9ECA4-A975-EB82-FAEA-DD6C8EC7CA57}"/>
                    </a:ext>
                  </a:extLst>
                </p14:cNvPr>
                <p14:cNvContentPartPr/>
                <p14:nvPr/>
              </p14:nvContentPartPr>
              <p14:xfrm>
                <a:off x="8312134" y="3963819"/>
                <a:ext cx="1110600" cy="1046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C9ECA4-A975-EB82-FAEA-DD6C8EC7CA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49134" y="3585819"/>
                  <a:ext cx="1236240" cy="18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F7DEFB-0510-BBD0-DD2B-28CD4759B5DA}"/>
                    </a:ext>
                  </a:extLst>
                </p14:cNvPr>
                <p14:cNvContentPartPr/>
                <p14:nvPr/>
              </p14:nvContentPartPr>
              <p14:xfrm>
                <a:off x="7350934" y="4516779"/>
                <a:ext cx="1688040" cy="108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F7DEFB-0510-BBD0-DD2B-28CD4759B5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87934" y="4139139"/>
                  <a:ext cx="1813680" cy="18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4BBB88-15ED-8CB5-3440-D839B09936A3}"/>
                    </a:ext>
                  </a:extLst>
                </p14:cNvPr>
                <p14:cNvContentPartPr/>
                <p14:nvPr/>
              </p14:nvContentPartPr>
              <p14:xfrm>
                <a:off x="8121694" y="3909819"/>
                <a:ext cx="1347120" cy="1406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4BBB88-15ED-8CB5-3440-D839B09936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59054" y="3531819"/>
                  <a:ext cx="1472760" cy="21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5817B2E-273C-33BD-DA82-E66F24BB0846}"/>
                    </a:ext>
                  </a:extLst>
                </p14:cNvPr>
                <p14:cNvContentPartPr/>
                <p14:nvPr/>
              </p14:nvContentPartPr>
              <p14:xfrm>
                <a:off x="7008214" y="5785779"/>
                <a:ext cx="217800" cy="59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5817B2E-273C-33BD-DA82-E66F24BB08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45574" y="5407779"/>
                  <a:ext cx="34344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BB48DD-C068-61C6-980C-41834F51A027}"/>
                    </a:ext>
                  </a:extLst>
                </p14:cNvPr>
                <p14:cNvContentPartPr/>
                <p14:nvPr/>
              </p14:nvContentPartPr>
              <p14:xfrm>
                <a:off x="7457134" y="4547739"/>
                <a:ext cx="1810440" cy="92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BB48DD-C068-61C6-980C-41834F51A0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4134" y="4170099"/>
                  <a:ext cx="1936080" cy="16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B43A300-DC98-2288-0AFB-39E012E3241F}"/>
                    </a:ext>
                  </a:extLst>
                </p14:cNvPr>
                <p14:cNvContentPartPr/>
                <p14:nvPr/>
              </p14:nvContentPartPr>
              <p14:xfrm>
                <a:off x="8324014" y="3793899"/>
                <a:ext cx="1657080" cy="1663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B43A300-DC98-2288-0AFB-39E012E324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61374" y="3416259"/>
                  <a:ext cx="1782720" cy="24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1A2CEF-8539-74AD-C431-5077F6FD3891}"/>
                    </a:ext>
                  </a:extLst>
                </p14:cNvPr>
                <p14:cNvContentPartPr/>
                <p14:nvPr/>
              </p14:nvContentPartPr>
              <p14:xfrm>
                <a:off x="7764574" y="4187379"/>
                <a:ext cx="2080080" cy="138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1A2CEF-8539-74AD-C431-5077F6FD38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01574" y="3809379"/>
                  <a:ext cx="2205720" cy="21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DA57E7-47F3-80DA-6086-5D4167A210C7}"/>
                    </a:ext>
                  </a:extLst>
                </p14:cNvPr>
                <p14:cNvContentPartPr/>
                <p14:nvPr/>
              </p14:nvContentPartPr>
              <p14:xfrm>
                <a:off x="7236814" y="3731979"/>
                <a:ext cx="2848320" cy="2172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DA57E7-47F3-80DA-6086-5D4167A210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74174" y="3354339"/>
                  <a:ext cx="2973960" cy="29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F95A72-11D4-1CCD-1451-07278FC46BA9}"/>
                    </a:ext>
                  </a:extLst>
                </p14:cNvPr>
                <p14:cNvContentPartPr/>
                <p14:nvPr/>
              </p14:nvContentPartPr>
              <p14:xfrm>
                <a:off x="7632454" y="4680219"/>
                <a:ext cx="1227600" cy="69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F95A72-11D4-1CCD-1451-07278FC46B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69814" y="4302219"/>
                  <a:ext cx="135324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7BA0866-32FE-496D-D8FF-8789EBA280D7}"/>
                    </a:ext>
                  </a:extLst>
                </p14:cNvPr>
                <p14:cNvContentPartPr/>
                <p14:nvPr/>
              </p14:nvContentPartPr>
              <p14:xfrm>
                <a:off x="8293414" y="3987579"/>
                <a:ext cx="1342080" cy="136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7BA0866-32FE-496D-D8FF-8789EBA280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30774" y="3609939"/>
                  <a:ext cx="1467720" cy="21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B0818E-B3EE-65F0-B820-6B9D0CA01211}"/>
                    </a:ext>
                  </a:extLst>
                </p14:cNvPr>
                <p14:cNvContentPartPr/>
                <p14:nvPr/>
              </p14:nvContentPartPr>
              <p14:xfrm>
                <a:off x="7472974" y="4565379"/>
                <a:ext cx="1725840" cy="886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B0818E-B3EE-65F0-B820-6B9D0CA012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10334" y="4187379"/>
                  <a:ext cx="185148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501B96-F5DD-0E71-AB7B-F0D777A8DA25}"/>
                    </a:ext>
                  </a:extLst>
                </p14:cNvPr>
                <p14:cNvContentPartPr/>
                <p14:nvPr/>
              </p14:nvContentPartPr>
              <p14:xfrm>
                <a:off x="8369734" y="4080459"/>
                <a:ext cx="1371240" cy="12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501B96-F5DD-0E71-AB7B-F0D777A8DA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06734" y="3702819"/>
                  <a:ext cx="1496880" cy="20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15EBFC-B875-D506-2E7B-160601F140BD}"/>
                    </a:ext>
                  </a:extLst>
                </p14:cNvPr>
                <p14:cNvContentPartPr/>
                <p14:nvPr/>
              </p14:nvContentPartPr>
              <p14:xfrm>
                <a:off x="7170934" y="4267299"/>
                <a:ext cx="2683080" cy="1717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15EBFC-B875-D506-2E7B-160601F140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08294" y="3889659"/>
                  <a:ext cx="2808720" cy="24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07CE90-C7EB-86FD-4EA9-F1CA342A12F5}"/>
                    </a:ext>
                  </a:extLst>
                </p14:cNvPr>
                <p14:cNvContentPartPr/>
                <p14:nvPr/>
              </p14:nvContentPartPr>
              <p14:xfrm>
                <a:off x="9366574" y="3724779"/>
                <a:ext cx="645120" cy="1046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07CE90-C7EB-86FD-4EA9-F1CA342A12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03574" y="3346779"/>
                  <a:ext cx="770760" cy="18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43CC7D-F280-AE21-2F25-E50F1F624B8F}"/>
                    </a:ext>
                  </a:extLst>
                </p14:cNvPr>
                <p14:cNvContentPartPr/>
                <p14:nvPr/>
              </p14:nvContentPartPr>
              <p14:xfrm>
                <a:off x="8716414" y="4118619"/>
                <a:ext cx="1165680" cy="913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43CC7D-F280-AE21-2F25-E50F1F624B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3774" y="3740979"/>
                  <a:ext cx="129132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2157D4-98EE-D32A-D8C9-AF9C6D8F7F5A}"/>
                    </a:ext>
                  </a:extLst>
                </p14:cNvPr>
                <p14:cNvContentPartPr/>
                <p14:nvPr/>
              </p14:nvContentPartPr>
              <p14:xfrm>
                <a:off x="9581854" y="3325899"/>
                <a:ext cx="542880" cy="943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2157D4-98EE-D32A-D8C9-AF9C6D8F7F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18854" y="2948259"/>
                  <a:ext cx="668520" cy="16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E3BF56-3993-587C-3F09-C3409B483A40}"/>
                    </a:ext>
                  </a:extLst>
                </p14:cNvPr>
                <p14:cNvContentPartPr/>
                <p14:nvPr/>
              </p14:nvContentPartPr>
              <p14:xfrm>
                <a:off x="8696974" y="4003059"/>
                <a:ext cx="1001520" cy="803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E3BF56-3993-587C-3F09-C3409B483A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33974" y="3625419"/>
                  <a:ext cx="1127160" cy="15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AAFEDF-916E-DBAD-588F-5A71A92F9700}"/>
                    </a:ext>
                  </a:extLst>
                </p14:cNvPr>
                <p14:cNvContentPartPr/>
                <p14:nvPr/>
              </p14:nvContentPartPr>
              <p14:xfrm>
                <a:off x="10055254" y="3205299"/>
                <a:ext cx="91440" cy="156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AAFEDF-916E-DBAD-588F-5A71A92F97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92254" y="2827659"/>
                  <a:ext cx="21708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F60409-3FA1-795C-FFDA-B838251D3B15}"/>
                    </a:ext>
                  </a:extLst>
                </p14:cNvPr>
                <p14:cNvContentPartPr/>
                <p14:nvPr/>
              </p14:nvContentPartPr>
              <p14:xfrm>
                <a:off x="9230854" y="4246419"/>
                <a:ext cx="313560" cy="306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F60409-3FA1-795C-FFDA-B838251D3B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67854" y="3868779"/>
                  <a:ext cx="439200" cy="10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AD85B7-D12D-DDD8-7D68-CF07C02F6F99}"/>
                    </a:ext>
                  </a:extLst>
                </p14:cNvPr>
                <p14:cNvContentPartPr/>
                <p14:nvPr/>
              </p14:nvContentPartPr>
              <p14:xfrm>
                <a:off x="7946014" y="4204299"/>
                <a:ext cx="1807200" cy="1061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AD85B7-D12D-DDD8-7D68-CF07C02F6F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83014" y="3826299"/>
                  <a:ext cx="1932840" cy="18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B7632B-371D-6B5B-8BCA-26C22FBE6F12}"/>
                    </a:ext>
                  </a:extLst>
                </p14:cNvPr>
                <p14:cNvContentPartPr/>
                <p14:nvPr/>
              </p14:nvContentPartPr>
              <p14:xfrm>
                <a:off x="8312494" y="3012699"/>
                <a:ext cx="2253600" cy="246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B7632B-371D-6B5B-8BCA-26C22FBE6F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49854" y="2635059"/>
                  <a:ext cx="2379240" cy="32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4A921A3-1228-2041-4246-0B241BD17A43}"/>
                    </a:ext>
                  </a:extLst>
                </p14:cNvPr>
                <p14:cNvContentPartPr/>
                <p14:nvPr/>
              </p14:nvContentPartPr>
              <p14:xfrm>
                <a:off x="7833694" y="4383579"/>
                <a:ext cx="1796040" cy="900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4A921A3-1228-2041-4246-0B241BD17A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1054" y="4005939"/>
                  <a:ext cx="1921680" cy="16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1B231B-06A2-3D66-EAB3-4DD3DEC4C5F7}"/>
                    </a:ext>
                  </a:extLst>
                </p14:cNvPr>
                <p14:cNvContentPartPr/>
                <p14:nvPr/>
              </p14:nvContentPartPr>
              <p14:xfrm>
                <a:off x="8492134" y="3803619"/>
                <a:ext cx="1769760" cy="1876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1B231B-06A2-3D66-EAB3-4DD3DEC4C5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9494" y="3425619"/>
                  <a:ext cx="1895400" cy="26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68D0789-4838-93E2-104E-03FFB73CF83D}"/>
                    </a:ext>
                  </a:extLst>
                </p14:cNvPr>
                <p14:cNvContentPartPr/>
                <p14:nvPr/>
              </p14:nvContentPartPr>
              <p14:xfrm>
                <a:off x="7563694" y="5050299"/>
                <a:ext cx="1817640" cy="67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68D0789-4838-93E2-104E-03FFB73CF8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01054" y="4672659"/>
                  <a:ext cx="194328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15C158-5A1C-ED5D-3CAE-F2FFC52B63B1}"/>
                    </a:ext>
                  </a:extLst>
                </p14:cNvPr>
                <p14:cNvContentPartPr/>
                <p14:nvPr/>
              </p14:nvContentPartPr>
              <p14:xfrm>
                <a:off x="9433174" y="4684539"/>
                <a:ext cx="191880" cy="203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15C158-5A1C-ED5D-3CAE-F2FFC52B63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70534" y="4306899"/>
                  <a:ext cx="317520" cy="9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D6A9E2-F0D4-114B-2794-2817F259B963}"/>
                    </a:ext>
                  </a:extLst>
                </p14:cNvPr>
                <p14:cNvContentPartPr/>
                <p14:nvPr/>
              </p14:nvContentPartPr>
              <p14:xfrm>
                <a:off x="8608774" y="5620179"/>
                <a:ext cx="184680" cy="156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D6A9E2-F0D4-114B-2794-2817F259B9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45774" y="5242539"/>
                  <a:ext cx="31032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6115312-4671-D3AE-040B-34F38B1683B4}"/>
                    </a:ext>
                  </a:extLst>
                </p14:cNvPr>
                <p14:cNvContentPartPr/>
                <p14:nvPr/>
              </p14:nvContentPartPr>
              <p14:xfrm>
                <a:off x="7295494" y="3920979"/>
                <a:ext cx="3161880" cy="2534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6115312-4671-D3AE-040B-34F38B1683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32494" y="3542979"/>
                  <a:ext cx="3287520" cy="32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58CE7B2-8480-2D5E-E3CA-FCE22CFB2BD5}"/>
                    </a:ext>
                  </a:extLst>
                </p14:cNvPr>
                <p14:cNvContentPartPr/>
                <p14:nvPr/>
              </p14:nvContentPartPr>
              <p14:xfrm>
                <a:off x="8018374" y="5381922"/>
                <a:ext cx="1081800" cy="46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58CE7B2-8480-2D5E-E3CA-FCE22CFB2BD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55734" y="5003922"/>
                  <a:ext cx="1207440" cy="12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2791EC-4F59-7EC2-149F-9A38030CF547}"/>
                    </a:ext>
                  </a:extLst>
                </p14:cNvPr>
                <p14:cNvContentPartPr/>
                <p14:nvPr/>
              </p14:nvContentPartPr>
              <p14:xfrm>
                <a:off x="9018454" y="4530522"/>
                <a:ext cx="1136160" cy="113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2791EC-4F59-7EC2-149F-9A38030CF5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55454" y="4152522"/>
                  <a:ext cx="1261800" cy="18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1F0EA7-B214-26D0-B077-AFEC06B4865F}"/>
                    </a:ext>
                  </a:extLst>
                </p14:cNvPr>
                <p14:cNvContentPartPr/>
                <p14:nvPr/>
              </p14:nvContentPartPr>
              <p14:xfrm>
                <a:off x="7972654" y="5464362"/>
                <a:ext cx="1061280" cy="497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1F0EA7-B214-26D0-B077-AFEC06B486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09654" y="5086362"/>
                  <a:ext cx="1186920" cy="12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DA30E30-4AFB-8FD0-C092-BDAFC9E253F1}"/>
                    </a:ext>
                  </a:extLst>
                </p14:cNvPr>
                <p14:cNvContentPartPr/>
                <p14:nvPr/>
              </p14:nvContentPartPr>
              <p14:xfrm>
                <a:off x="7903534" y="3574002"/>
                <a:ext cx="552600" cy="502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DA30E30-4AFB-8FD0-C092-BDAFC9E253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40534" y="3196362"/>
                  <a:ext cx="678240" cy="12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B3DD6B-6722-C717-7538-2F0D3705D35B}"/>
                    </a:ext>
                  </a:extLst>
                </p14:cNvPr>
                <p14:cNvContentPartPr/>
                <p14:nvPr/>
              </p14:nvContentPartPr>
              <p14:xfrm>
                <a:off x="7000654" y="3048762"/>
                <a:ext cx="2233440" cy="1827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B3DD6B-6722-C717-7538-2F0D3705D3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38014" y="2671122"/>
                  <a:ext cx="2359080" cy="25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D98EC4-EECE-4210-E46E-F2FC1DCE8374}"/>
                    </a:ext>
                  </a:extLst>
                </p14:cNvPr>
                <p14:cNvContentPartPr/>
                <p14:nvPr/>
              </p14:nvContentPartPr>
              <p14:xfrm>
                <a:off x="7573414" y="2908002"/>
                <a:ext cx="2400480" cy="1145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D98EC4-EECE-4210-E46E-F2FC1DCE83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10774" y="2530362"/>
                  <a:ext cx="2526120" cy="19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4BBBE7-3268-772C-F146-18ECE967C089}"/>
                    </a:ext>
                  </a:extLst>
                </p14:cNvPr>
                <p14:cNvContentPartPr/>
                <p14:nvPr/>
              </p14:nvContentPartPr>
              <p14:xfrm>
                <a:off x="8452894" y="3724122"/>
                <a:ext cx="177480" cy="110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4BBBE7-3268-772C-F146-18ECE967C08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90254" y="3346122"/>
                  <a:ext cx="30312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192B7E-F084-2151-59EE-0EAF015961C0}"/>
                    </a:ext>
                  </a:extLst>
                </p14:cNvPr>
                <p14:cNvContentPartPr/>
                <p14:nvPr/>
              </p14:nvContentPartPr>
              <p14:xfrm>
                <a:off x="7750894" y="2875962"/>
                <a:ext cx="2143440" cy="895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192B7E-F084-2151-59EE-0EAF015961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87894" y="2498322"/>
                  <a:ext cx="2269080" cy="16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E43016-EFFC-E7E1-8ADA-496B85EF88AE}"/>
                    </a:ext>
                  </a:extLst>
                </p14:cNvPr>
                <p14:cNvContentPartPr/>
                <p14:nvPr/>
              </p14:nvContentPartPr>
              <p14:xfrm>
                <a:off x="6616174" y="2933202"/>
                <a:ext cx="3075480" cy="1723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E43016-EFFC-E7E1-8ADA-496B85EF88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53174" y="2555562"/>
                  <a:ext cx="3201120" cy="24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8BCFFB2-FF3A-B3BC-FB22-742469D0AD35}"/>
                    </a:ext>
                  </a:extLst>
                </p14:cNvPr>
                <p14:cNvContentPartPr/>
                <p14:nvPr/>
              </p14:nvContentPartPr>
              <p14:xfrm>
                <a:off x="6609694" y="3001602"/>
                <a:ext cx="2426400" cy="1557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8BCFFB2-FF3A-B3BC-FB22-742469D0AD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46694" y="2623602"/>
                  <a:ext cx="2552040" cy="23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B9E225E-9821-F933-2437-5B252D0DA740}"/>
                    </a:ext>
                  </a:extLst>
                </p14:cNvPr>
                <p14:cNvContentPartPr/>
                <p14:nvPr/>
              </p14:nvContentPartPr>
              <p14:xfrm>
                <a:off x="7673134" y="3699282"/>
                <a:ext cx="358920" cy="319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B9E225E-9821-F933-2437-5B252D0DA7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0494" y="3321282"/>
                  <a:ext cx="484560" cy="10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4A36341-0FCC-AD42-7763-E54E7562E61D}"/>
                    </a:ext>
                  </a:extLst>
                </p14:cNvPr>
                <p14:cNvContentPartPr/>
                <p14:nvPr/>
              </p14:nvContentPartPr>
              <p14:xfrm>
                <a:off x="6438694" y="3043002"/>
                <a:ext cx="2051640" cy="1379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4A36341-0FCC-AD42-7763-E54E7562E6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76054" y="2665362"/>
                  <a:ext cx="2177280" cy="21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94D2E6-E36C-540C-8A8B-2C244A62E9C6}"/>
                    </a:ext>
                  </a:extLst>
                </p14:cNvPr>
                <p14:cNvContentPartPr/>
                <p14:nvPr/>
              </p14:nvContentPartPr>
              <p14:xfrm>
                <a:off x="6288214" y="3220122"/>
                <a:ext cx="1670760" cy="1068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94D2E6-E36C-540C-8A8B-2C244A62E9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25214" y="2842482"/>
                  <a:ext cx="1796400" cy="18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BC94E2-FCC8-55F5-B5D0-1B3CE6BC37D2}"/>
                    </a:ext>
                  </a:extLst>
                </p14:cNvPr>
                <p14:cNvContentPartPr/>
                <p14:nvPr/>
              </p14:nvContentPartPr>
              <p14:xfrm>
                <a:off x="5370574" y="3431442"/>
                <a:ext cx="1800720" cy="2393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BC94E2-FCC8-55F5-B5D0-1B3CE6BC37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07934" y="3053802"/>
                  <a:ext cx="1926360" cy="31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757DA00-1F9A-814E-95FB-CC6FDF84610A}"/>
                    </a:ext>
                  </a:extLst>
                </p14:cNvPr>
                <p14:cNvContentPartPr/>
                <p14:nvPr/>
              </p14:nvContentPartPr>
              <p14:xfrm>
                <a:off x="5526814" y="5218122"/>
                <a:ext cx="278280" cy="15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757DA00-1F9A-814E-95FB-CC6FDF8461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63814" y="4840482"/>
                  <a:ext cx="40392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CE3A8C2-4DF9-49D4-AB1C-B41505B2EE9C}"/>
                    </a:ext>
                  </a:extLst>
                </p14:cNvPr>
                <p14:cNvContentPartPr/>
                <p14:nvPr/>
              </p14:nvContentPartPr>
              <p14:xfrm>
                <a:off x="4985014" y="4899882"/>
                <a:ext cx="2482200" cy="1256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CE3A8C2-4DF9-49D4-AB1C-B41505B2EE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22014" y="4521882"/>
                  <a:ext cx="2607840" cy="20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920C9DA-26A5-077A-C835-0BB047250F43}"/>
                    </a:ext>
                  </a:extLst>
                </p14:cNvPr>
                <p14:cNvContentPartPr/>
                <p14:nvPr/>
              </p14:nvContentPartPr>
              <p14:xfrm>
                <a:off x="4950454" y="5902122"/>
                <a:ext cx="1816200" cy="299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920C9DA-26A5-077A-C835-0BB047250F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87454" y="5524122"/>
                  <a:ext cx="194184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9CB975-DCE2-9C49-F6E8-12157AA31D3E}"/>
                    </a:ext>
                  </a:extLst>
                </p14:cNvPr>
                <p14:cNvContentPartPr/>
                <p14:nvPr/>
              </p14:nvContentPartPr>
              <p14:xfrm>
                <a:off x="5867374" y="5086362"/>
                <a:ext cx="246240" cy="11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9CB975-DCE2-9C49-F6E8-12157AA31D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4374" y="4708722"/>
                  <a:ext cx="37188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D2302D-DBD4-FB8D-7041-05A78A322480}"/>
                    </a:ext>
                  </a:extLst>
                </p14:cNvPr>
                <p14:cNvContentPartPr/>
                <p14:nvPr/>
              </p14:nvContentPartPr>
              <p14:xfrm>
                <a:off x="5196334" y="5161242"/>
                <a:ext cx="289800" cy="932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D2302D-DBD4-FB8D-7041-05A78A32248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33334" y="4783242"/>
                  <a:ext cx="415440" cy="16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B865225-329F-1C25-E833-1D9C4D3C8617}"/>
                    </a:ext>
                  </a:extLst>
                </p14:cNvPr>
                <p14:cNvContentPartPr/>
                <p14:nvPr/>
              </p14:nvContentPartPr>
              <p14:xfrm>
                <a:off x="5880694" y="5300562"/>
                <a:ext cx="6213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B865225-329F-1C25-E833-1D9C4D3C86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18054" y="4922562"/>
                  <a:ext cx="74700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9405998-3DF3-66C5-8795-8D4DAAEF85BF}"/>
                    </a:ext>
                  </a:extLst>
                </p14:cNvPr>
                <p14:cNvContentPartPr/>
                <p14:nvPr/>
              </p14:nvContentPartPr>
              <p14:xfrm>
                <a:off x="5246014" y="5707002"/>
                <a:ext cx="2354400" cy="518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9405998-3DF3-66C5-8795-8D4DAAEF85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3014" y="5329002"/>
                  <a:ext cx="2480040" cy="12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DEED85A-3751-CAC6-4CFB-00C8F0CEDD92}"/>
                    </a:ext>
                  </a:extLst>
                </p14:cNvPr>
                <p14:cNvContentPartPr/>
                <p14:nvPr/>
              </p14:nvContentPartPr>
              <p14:xfrm>
                <a:off x="7523734" y="5459322"/>
                <a:ext cx="12492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DEED85A-3751-CAC6-4CFB-00C8F0CEDD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60734" y="5081682"/>
                  <a:ext cx="25056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58B0CE-A5A6-A6C6-D01A-A81250D537B3}"/>
                    </a:ext>
                  </a:extLst>
                </p14:cNvPr>
                <p14:cNvContentPartPr/>
                <p14:nvPr/>
              </p14:nvContentPartPr>
              <p14:xfrm>
                <a:off x="5264374" y="5702322"/>
                <a:ext cx="964440" cy="38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58B0CE-A5A6-A6C6-D01A-A81250D537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01374" y="5324682"/>
                  <a:ext cx="109008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9C3D35-0BC1-8897-0F38-95E18AB235B7}"/>
                    </a:ext>
                  </a:extLst>
                </p14:cNvPr>
                <p14:cNvContentPartPr/>
                <p14:nvPr/>
              </p14:nvContentPartPr>
              <p14:xfrm>
                <a:off x="5521774" y="5795562"/>
                <a:ext cx="773280" cy="60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9C3D35-0BC1-8897-0F38-95E18AB235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59134" y="5417562"/>
                  <a:ext cx="89892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AD7FA13-897C-56A7-4ECC-C5113662C293}"/>
                    </a:ext>
                  </a:extLst>
                </p14:cNvPr>
                <p14:cNvContentPartPr/>
                <p14:nvPr/>
              </p14:nvContentPartPr>
              <p14:xfrm>
                <a:off x="6412054" y="5054322"/>
                <a:ext cx="538920" cy="181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AD7FA13-897C-56A7-4ECC-C5113662C2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49414" y="4676682"/>
                  <a:ext cx="66456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0F3FE8-1308-4AC0-AFE7-D0935896AFEF}"/>
                    </a:ext>
                  </a:extLst>
                </p14:cNvPr>
                <p14:cNvContentPartPr/>
                <p14:nvPr/>
              </p14:nvContentPartPr>
              <p14:xfrm>
                <a:off x="5435014" y="6027762"/>
                <a:ext cx="289440" cy="5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0F3FE8-1308-4AC0-AFE7-D0935896AF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72014" y="5650122"/>
                  <a:ext cx="41508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25D0F67-D093-46C1-71C5-4F593668728B}"/>
                    </a:ext>
                  </a:extLst>
                </p14:cNvPr>
                <p14:cNvContentPartPr/>
                <p14:nvPr/>
              </p14:nvContentPartPr>
              <p14:xfrm>
                <a:off x="5286694" y="5334762"/>
                <a:ext cx="398880" cy="39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25D0F67-D093-46C1-71C5-4F59366872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23694" y="4957122"/>
                  <a:ext cx="52452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62209B4-B568-26BB-A2DE-6851BDB6674D}"/>
                    </a:ext>
                  </a:extLst>
                </p14:cNvPr>
                <p14:cNvContentPartPr/>
                <p14:nvPr/>
              </p14:nvContentPartPr>
              <p14:xfrm>
                <a:off x="4881694" y="5406042"/>
                <a:ext cx="361080" cy="568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62209B4-B568-26BB-A2DE-6851BDB667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18694" y="5028402"/>
                  <a:ext cx="486720" cy="13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97607EE-1855-E2EE-73ED-8A640B208CD3}"/>
                    </a:ext>
                  </a:extLst>
                </p14:cNvPr>
                <p14:cNvContentPartPr/>
                <p14:nvPr/>
              </p14:nvContentPartPr>
              <p14:xfrm>
                <a:off x="4901494" y="5374722"/>
                <a:ext cx="214200" cy="487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97607EE-1855-E2EE-73ED-8A640B208C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8494" y="4996722"/>
                  <a:ext cx="339840" cy="12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19723DD-DFBB-53B9-EAA9-CAFFAD28D21F}"/>
                    </a:ext>
                  </a:extLst>
                </p14:cNvPr>
                <p14:cNvContentPartPr/>
                <p14:nvPr/>
              </p14:nvContentPartPr>
              <p14:xfrm>
                <a:off x="5045134" y="5103642"/>
                <a:ext cx="762840" cy="1209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19723DD-DFBB-53B9-EAA9-CAFFAD28D2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82494" y="4725642"/>
                  <a:ext cx="888480" cy="19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093595-FACE-5EBD-4D24-476364881D98}"/>
                    </a:ext>
                  </a:extLst>
                </p14:cNvPr>
                <p14:cNvContentPartPr/>
                <p14:nvPr/>
              </p14:nvContentPartPr>
              <p14:xfrm>
                <a:off x="4916254" y="5175642"/>
                <a:ext cx="1148400" cy="994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093595-FACE-5EBD-4D24-476364881D9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53254" y="4797642"/>
                  <a:ext cx="1274040" cy="17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157795-2572-847B-9F6F-DAEC7BCCF949}"/>
                    </a:ext>
                  </a:extLst>
                </p14:cNvPr>
                <p14:cNvContentPartPr/>
                <p14:nvPr/>
              </p14:nvContentPartPr>
              <p14:xfrm>
                <a:off x="5783494" y="5396682"/>
                <a:ext cx="220320" cy="24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157795-2572-847B-9F6F-DAEC7BCCF9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20494" y="5019042"/>
                  <a:ext cx="34596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3853ED4-438E-13B5-69E0-5D2D9587B4A8}"/>
                    </a:ext>
                  </a:extLst>
                </p14:cNvPr>
                <p14:cNvContentPartPr/>
                <p14:nvPr/>
              </p14:nvContentPartPr>
              <p14:xfrm>
                <a:off x="5599174" y="5897442"/>
                <a:ext cx="1870920" cy="288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3853ED4-438E-13B5-69E0-5D2D9587B4A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36534" y="5519802"/>
                  <a:ext cx="199656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E9F737-D8BD-19F5-0E6B-28D0C628A607}"/>
                    </a:ext>
                  </a:extLst>
                </p14:cNvPr>
                <p14:cNvContentPartPr/>
                <p14:nvPr/>
              </p14:nvContentPartPr>
              <p14:xfrm>
                <a:off x="5909134" y="5259522"/>
                <a:ext cx="2396880" cy="744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E9F737-D8BD-19F5-0E6B-28D0C628A60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494" y="4881882"/>
                  <a:ext cx="252252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15CDB64-5B8B-0E5C-E223-9DE7B01853C3}"/>
                    </a:ext>
                  </a:extLst>
                </p14:cNvPr>
                <p14:cNvContentPartPr/>
                <p14:nvPr/>
              </p14:nvContentPartPr>
              <p14:xfrm>
                <a:off x="5280214" y="3322722"/>
                <a:ext cx="2921040" cy="2130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15CDB64-5B8B-0E5C-E223-9DE7B01853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17214" y="2944722"/>
                  <a:ext cx="3046680" cy="28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CF668B9-DB27-DFCC-8570-20B7124AC450}"/>
                    </a:ext>
                  </a:extLst>
                </p14:cNvPr>
                <p14:cNvContentPartPr/>
                <p14:nvPr/>
              </p14:nvContentPartPr>
              <p14:xfrm>
                <a:off x="6454894" y="3567162"/>
                <a:ext cx="1159560" cy="409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CF668B9-DB27-DFCC-8570-20B7124AC45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91894" y="3189162"/>
                  <a:ext cx="128520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6BD743D-6F0B-8F29-C653-2A5EA4AEC7A2}"/>
                    </a:ext>
                  </a:extLst>
                </p14:cNvPr>
                <p14:cNvContentPartPr/>
                <p14:nvPr/>
              </p14:nvContentPartPr>
              <p14:xfrm>
                <a:off x="6315574" y="4241802"/>
                <a:ext cx="548640" cy="495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6BD743D-6F0B-8F29-C653-2A5EA4AEC7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2574" y="3864162"/>
                  <a:ext cx="674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7E5AF8-8762-B931-B496-67CB55337931}"/>
                    </a:ext>
                  </a:extLst>
                </p14:cNvPr>
                <p14:cNvContentPartPr/>
                <p14:nvPr/>
              </p14:nvContentPartPr>
              <p14:xfrm>
                <a:off x="5365534" y="4172322"/>
                <a:ext cx="2136600" cy="1595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7E5AF8-8762-B931-B496-67CB5533793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02534" y="3794322"/>
                  <a:ext cx="2262240" cy="23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CF568A0-E8FB-7781-4E9F-1936DAD4DCC9}"/>
                    </a:ext>
                  </a:extLst>
                </p14:cNvPr>
                <p14:cNvContentPartPr/>
                <p14:nvPr/>
              </p14:nvContentPartPr>
              <p14:xfrm>
                <a:off x="7094974" y="3696762"/>
                <a:ext cx="982080" cy="628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CF568A0-E8FB-7781-4E9F-1936DAD4DC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32334" y="3319122"/>
                  <a:ext cx="110772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6B0542D-D9D8-7E51-FAF8-DF02858C7DE4}"/>
                    </a:ext>
                  </a:extLst>
                </p14:cNvPr>
                <p14:cNvContentPartPr/>
                <p14:nvPr/>
              </p14:nvContentPartPr>
              <p14:xfrm>
                <a:off x="6043414" y="4216242"/>
                <a:ext cx="2250720" cy="1532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6B0542D-D9D8-7E51-FAF8-DF02858C7D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80414" y="3838242"/>
                  <a:ext cx="2376360" cy="22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519FD80-3A3B-4F1A-C117-995918BF7A1A}"/>
                    </a:ext>
                  </a:extLst>
                </p14:cNvPr>
                <p14:cNvContentPartPr/>
                <p14:nvPr/>
              </p14:nvContentPartPr>
              <p14:xfrm>
                <a:off x="7503574" y="3616122"/>
                <a:ext cx="1192680" cy="702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519FD80-3A3B-4F1A-C117-995918BF7A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40574" y="3238482"/>
                  <a:ext cx="1318320" cy="14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22F067-EEFB-5B5F-7AB3-48485A9C09BE}"/>
                    </a:ext>
                  </a:extLst>
                </p14:cNvPr>
                <p14:cNvContentPartPr/>
                <p14:nvPr/>
              </p14:nvContentPartPr>
              <p14:xfrm>
                <a:off x="6115414" y="3249282"/>
                <a:ext cx="3450960" cy="261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22F067-EEFB-5B5F-7AB3-48485A9C09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52414" y="2871642"/>
                  <a:ext cx="3576600" cy="33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503994-B493-4BC2-11A2-C3459B88467C}"/>
                    </a:ext>
                  </a:extLst>
                </p14:cNvPr>
                <p14:cNvContentPartPr/>
                <p14:nvPr/>
              </p14:nvContentPartPr>
              <p14:xfrm>
                <a:off x="7924774" y="3505242"/>
                <a:ext cx="907920" cy="549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503994-B493-4BC2-11A2-C3459B8846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62134" y="3127242"/>
                  <a:ext cx="1033560" cy="13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37E999-0A88-71BF-7816-8A60AB3DBA0B}"/>
                    </a:ext>
                  </a:extLst>
                </p14:cNvPr>
                <p14:cNvContentPartPr/>
                <p14:nvPr/>
              </p14:nvContentPartPr>
              <p14:xfrm>
                <a:off x="6374974" y="3325242"/>
                <a:ext cx="3328920" cy="2443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37E999-0A88-71BF-7816-8A60AB3DBA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12334" y="2947242"/>
                  <a:ext cx="3454560" cy="31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BF3244-D914-A1E4-F11A-9F77186EA6BC}"/>
                    </a:ext>
                  </a:extLst>
                </p14:cNvPr>
                <p14:cNvContentPartPr/>
                <p14:nvPr/>
              </p14:nvContentPartPr>
              <p14:xfrm>
                <a:off x="5881414" y="3375642"/>
                <a:ext cx="3457440" cy="2441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BF3244-D914-A1E4-F11A-9F77186EA6B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18774" y="2997642"/>
                  <a:ext cx="3583080" cy="31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84F5B45-E162-7AD1-A99B-F7C8ACB70DD1}"/>
                    </a:ext>
                  </a:extLst>
                </p14:cNvPr>
                <p14:cNvContentPartPr/>
                <p14:nvPr/>
              </p14:nvContentPartPr>
              <p14:xfrm>
                <a:off x="5732374" y="3301482"/>
                <a:ext cx="3923640" cy="2489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84F5B45-E162-7AD1-A99B-F7C8ACB70D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69734" y="2923482"/>
                  <a:ext cx="4049280" cy="32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AFE775-AA74-1427-6BC5-7FE2D7C938D8}"/>
                    </a:ext>
                  </a:extLst>
                </p14:cNvPr>
                <p14:cNvContentPartPr/>
                <p14:nvPr/>
              </p14:nvContentPartPr>
              <p14:xfrm>
                <a:off x="5860534" y="3005202"/>
                <a:ext cx="4711680" cy="2962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AFE775-AA74-1427-6BC5-7FE2D7C938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7534" y="2627202"/>
                  <a:ext cx="4837320" cy="37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FBDCB5-5763-6251-68E7-C1C114AB771D}"/>
                    </a:ext>
                  </a:extLst>
                </p14:cNvPr>
                <p14:cNvContentPartPr/>
                <p14:nvPr/>
              </p14:nvContentPartPr>
              <p14:xfrm>
                <a:off x="6225214" y="3853002"/>
                <a:ext cx="2820960" cy="1899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FBDCB5-5763-6251-68E7-C1C114AB77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62574" y="3475002"/>
                  <a:ext cx="2946600" cy="26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0C6F4C-7667-F4CF-CC30-AB0F7EE19C0B}"/>
                    </a:ext>
                  </a:extLst>
                </p14:cNvPr>
                <p14:cNvContentPartPr/>
                <p14:nvPr/>
              </p14:nvContentPartPr>
              <p14:xfrm>
                <a:off x="5629054" y="3088002"/>
                <a:ext cx="4034880" cy="2791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0C6F4C-7667-F4CF-CC30-AB0F7EE19C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66054" y="2710362"/>
                  <a:ext cx="4160520" cy="35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46CA819-AD8A-7A95-46B0-17542AD65A31}"/>
                    </a:ext>
                  </a:extLst>
                </p14:cNvPr>
                <p14:cNvContentPartPr/>
                <p14:nvPr/>
              </p14:nvContentPartPr>
              <p14:xfrm>
                <a:off x="5587294" y="5629602"/>
                <a:ext cx="89640" cy="156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46CA819-AD8A-7A95-46B0-17542AD65A3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24294" y="5251962"/>
                  <a:ext cx="21528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736746-2E25-DCF0-13D2-5F0C3A9BC037}"/>
                    </a:ext>
                  </a:extLst>
                </p14:cNvPr>
                <p14:cNvContentPartPr/>
                <p14:nvPr/>
              </p14:nvContentPartPr>
              <p14:xfrm>
                <a:off x="6983014" y="3894042"/>
                <a:ext cx="1629720" cy="1029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736746-2E25-DCF0-13D2-5F0C3A9BC03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20374" y="3516042"/>
                  <a:ext cx="1755360" cy="17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17CF916-D887-93F4-83EE-E8F42DBCB0D6}"/>
                    </a:ext>
                  </a:extLst>
                </p14:cNvPr>
                <p14:cNvContentPartPr/>
                <p14:nvPr/>
              </p14:nvContentPartPr>
              <p14:xfrm>
                <a:off x="5456614" y="3165042"/>
                <a:ext cx="4254120" cy="2763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17CF916-D887-93F4-83EE-E8F42DBCB0D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93974" y="2787042"/>
                  <a:ext cx="4379760" cy="35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AF7AD9-94E4-0FFC-279D-F63145743E5F}"/>
                    </a:ext>
                  </a:extLst>
                </p14:cNvPr>
                <p14:cNvContentPartPr/>
                <p14:nvPr/>
              </p14:nvContentPartPr>
              <p14:xfrm>
                <a:off x="5466694" y="3364842"/>
                <a:ext cx="3664440" cy="2419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AF7AD9-94E4-0FFC-279D-F63145743E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03694" y="2986842"/>
                  <a:ext cx="3790080" cy="31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93B855-BA2C-6A09-118B-4C211A290E20}"/>
                    </a:ext>
                  </a:extLst>
                </p14:cNvPr>
                <p14:cNvContentPartPr/>
                <p14:nvPr/>
              </p14:nvContentPartPr>
              <p14:xfrm>
                <a:off x="6302254" y="4335042"/>
                <a:ext cx="1915200" cy="1305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93B855-BA2C-6A09-118B-4C211A290E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39254" y="3957402"/>
                  <a:ext cx="2040840" cy="20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07CADD-B140-1A6E-B945-F62C5F1AEDB8}"/>
                    </a:ext>
                  </a:extLst>
                </p14:cNvPr>
                <p14:cNvContentPartPr/>
                <p14:nvPr/>
              </p14:nvContentPartPr>
              <p14:xfrm>
                <a:off x="7037014" y="3436482"/>
                <a:ext cx="1914120" cy="1035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07CADD-B140-1A6E-B945-F62C5F1AEDB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74014" y="3058482"/>
                  <a:ext cx="2039760" cy="17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22B6A9-FF65-3A43-842B-A1AEBD2DCDD0}"/>
                    </a:ext>
                  </a:extLst>
                </p14:cNvPr>
                <p14:cNvContentPartPr/>
                <p14:nvPr/>
              </p14:nvContentPartPr>
              <p14:xfrm>
                <a:off x="5884294" y="3261522"/>
                <a:ext cx="3954600" cy="2715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22B6A9-FF65-3A43-842B-A1AEBD2DCD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21294" y="2883882"/>
                  <a:ext cx="4080240" cy="34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AA6BBF-0415-2FED-6FF9-2EEF218A73F0}"/>
                    </a:ext>
                  </a:extLst>
                </p14:cNvPr>
                <p14:cNvContentPartPr/>
                <p14:nvPr/>
              </p14:nvContentPartPr>
              <p14:xfrm>
                <a:off x="5953774" y="3325602"/>
                <a:ext cx="4119480" cy="2792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AA6BBF-0415-2FED-6FF9-2EEF218A73F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91134" y="2947602"/>
                  <a:ext cx="4245120" cy="35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402A93E-4F34-2556-32E9-D3E488881EED}"/>
                    </a:ext>
                  </a:extLst>
                </p14:cNvPr>
                <p14:cNvContentPartPr/>
                <p14:nvPr/>
              </p14:nvContentPartPr>
              <p14:xfrm>
                <a:off x="6508894" y="3772362"/>
                <a:ext cx="3303720" cy="2287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402A93E-4F34-2556-32E9-D3E488881EE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45894" y="3394362"/>
                  <a:ext cx="3429360" cy="30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0B0596F-CD1D-0367-3B8D-868FB32CE8BF}"/>
                    </a:ext>
                  </a:extLst>
                </p14:cNvPr>
                <p14:cNvContentPartPr/>
                <p14:nvPr/>
              </p14:nvContentPartPr>
              <p14:xfrm>
                <a:off x="6624454" y="3466362"/>
                <a:ext cx="3139560" cy="2409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0B0596F-CD1D-0367-3B8D-868FB32CE8B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61454" y="3088362"/>
                  <a:ext cx="3265200" cy="31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E978EC6-C6BB-18D9-E9AF-18BBEFD7120F}"/>
                    </a:ext>
                  </a:extLst>
                </p14:cNvPr>
                <p14:cNvContentPartPr/>
                <p14:nvPr/>
              </p14:nvContentPartPr>
              <p14:xfrm>
                <a:off x="7441654" y="3386802"/>
                <a:ext cx="1706400" cy="906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E978EC6-C6BB-18D9-E9AF-18BBEFD712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79014" y="3008802"/>
                  <a:ext cx="1832040" cy="16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09125E-EF21-DCBC-078D-3A81B85113DA}"/>
                    </a:ext>
                  </a:extLst>
                </p14:cNvPr>
                <p14:cNvContentPartPr/>
                <p14:nvPr/>
              </p14:nvContentPartPr>
              <p14:xfrm>
                <a:off x="5476054" y="5834082"/>
                <a:ext cx="256320" cy="406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09125E-EF21-DCBC-078D-3A81B85113D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13414" y="5456442"/>
                  <a:ext cx="38196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863E7DB-B743-34D8-B08F-FC89F4166029}"/>
                    </a:ext>
                  </a:extLst>
                </p14:cNvPr>
                <p14:cNvContentPartPr/>
                <p14:nvPr/>
              </p14:nvContentPartPr>
              <p14:xfrm>
                <a:off x="5919574" y="3499482"/>
                <a:ext cx="3782160" cy="2545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863E7DB-B743-34D8-B08F-FC89F41660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56574" y="3121482"/>
                  <a:ext cx="3907800" cy="33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9910A3A-7046-0331-3F07-464AA5330EF3}"/>
                    </a:ext>
                  </a:extLst>
                </p14:cNvPr>
                <p14:cNvContentPartPr/>
                <p14:nvPr/>
              </p14:nvContentPartPr>
              <p14:xfrm>
                <a:off x="5798254" y="2953002"/>
                <a:ext cx="4565160" cy="3165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9910A3A-7046-0331-3F07-464AA5330EF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35614" y="2575002"/>
                  <a:ext cx="4690800" cy="39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0A5E2D-CDB1-16C0-7DFF-05663FFB30E0}"/>
                    </a:ext>
                  </a:extLst>
                </p14:cNvPr>
                <p14:cNvContentPartPr/>
                <p14:nvPr/>
              </p14:nvContentPartPr>
              <p14:xfrm>
                <a:off x="5366254" y="3242802"/>
                <a:ext cx="4994640" cy="2837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0A5E2D-CDB1-16C0-7DFF-05663FFB30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03614" y="2864802"/>
                  <a:ext cx="5120280" cy="35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13C95F4-BDAE-A267-8CF9-29717E8CD775}"/>
                    </a:ext>
                  </a:extLst>
                </p14:cNvPr>
                <p14:cNvContentPartPr/>
                <p14:nvPr/>
              </p14:nvContentPartPr>
              <p14:xfrm>
                <a:off x="6243574" y="3127962"/>
                <a:ext cx="3377520" cy="228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13C95F4-BDAE-A267-8CF9-29717E8CD7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80934" y="2750322"/>
                  <a:ext cx="3503160" cy="30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98E4F91-658B-08C1-441B-93D89F21D826}"/>
                    </a:ext>
                  </a:extLst>
                </p14:cNvPr>
                <p14:cNvContentPartPr/>
                <p14:nvPr/>
              </p14:nvContentPartPr>
              <p14:xfrm>
                <a:off x="5230174" y="5910042"/>
                <a:ext cx="125280" cy="257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98E4F91-658B-08C1-441B-93D89F21D82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67534" y="5532042"/>
                  <a:ext cx="25092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FCFC9C8-5423-CC6D-7101-113EF384B018}"/>
                    </a:ext>
                  </a:extLst>
                </p14:cNvPr>
                <p14:cNvContentPartPr/>
                <p14:nvPr/>
              </p14:nvContentPartPr>
              <p14:xfrm>
                <a:off x="6278134" y="3816642"/>
                <a:ext cx="2307600" cy="1656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FCFC9C8-5423-CC6D-7101-113EF384B01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15134" y="3438642"/>
                  <a:ext cx="2433240" cy="24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2489A6-B68C-9253-E67E-231D52C34458}"/>
                    </a:ext>
                  </a:extLst>
                </p14:cNvPr>
                <p14:cNvContentPartPr/>
                <p14:nvPr/>
              </p14:nvContentPartPr>
              <p14:xfrm>
                <a:off x="5402614" y="2960562"/>
                <a:ext cx="4226400" cy="2915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2489A6-B68C-9253-E67E-231D52C344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39974" y="2582922"/>
                  <a:ext cx="4352040" cy="36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6F96D7-B958-7E86-11C5-2076D2547405}"/>
                    </a:ext>
                  </a:extLst>
                </p14:cNvPr>
                <p14:cNvContentPartPr/>
                <p14:nvPr/>
              </p14:nvContentPartPr>
              <p14:xfrm>
                <a:off x="6900934" y="4022922"/>
                <a:ext cx="1285200" cy="956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6F96D7-B958-7E86-11C5-2076D254740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37934" y="3645282"/>
                  <a:ext cx="1410840" cy="17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7CF53E-2492-1D8B-B3C7-59BA22B87F64}"/>
                    </a:ext>
                  </a:extLst>
                </p14:cNvPr>
                <p14:cNvContentPartPr/>
                <p14:nvPr/>
              </p14:nvContentPartPr>
              <p14:xfrm>
                <a:off x="5860894" y="2879922"/>
                <a:ext cx="3760560" cy="2619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7CF53E-2492-1D8B-B3C7-59BA22B87F6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97894" y="2501922"/>
                  <a:ext cx="3886200" cy="33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15D7B8E-2D30-3BDE-FCF2-CF5A62DA0702}"/>
                    </a:ext>
                  </a:extLst>
                </p14:cNvPr>
                <p14:cNvContentPartPr/>
                <p14:nvPr/>
              </p14:nvContentPartPr>
              <p14:xfrm>
                <a:off x="6756934" y="2767962"/>
                <a:ext cx="3027240" cy="141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15D7B8E-2D30-3BDE-FCF2-CF5A62DA07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94294" y="2390322"/>
                  <a:ext cx="3152880" cy="21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60E111D-DFF1-D71D-FB57-E4ED71E9FCEE}"/>
                    </a:ext>
                  </a:extLst>
                </p14:cNvPr>
                <p14:cNvContentPartPr/>
                <p14:nvPr/>
              </p14:nvContentPartPr>
              <p14:xfrm>
                <a:off x="6835054" y="3786762"/>
                <a:ext cx="344520" cy="172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60E111D-DFF1-D71D-FB57-E4ED71E9FC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72414" y="3409122"/>
                  <a:ext cx="47016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E84E0E7-5712-1CD6-FD1A-FCCDE87DD39A}"/>
                    </a:ext>
                  </a:extLst>
                </p14:cNvPr>
                <p14:cNvContentPartPr/>
                <p14:nvPr/>
              </p14:nvContentPartPr>
              <p14:xfrm>
                <a:off x="6295774" y="4295802"/>
                <a:ext cx="68040" cy="65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E84E0E7-5712-1CD6-FD1A-FCCDE87DD3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32774" y="3918162"/>
                  <a:ext cx="19368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06BE792-D5E3-471A-8F4F-B5D6B30E3467}"/>
                    </a:ext>
                  </a:extLst>
                </p14:cNvPr>
                <p14:cNvContentPartPr/>
                <p14:nvPr/>
              </p14:nvContentPartPr>
              <p14:xfrm>
                <a:off x="9052654" y="2690562"/>
                <a:ext cx="364680" cy="97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06BE792-D5E3-471A-8F4F-B5D6B30E346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90014" y="2312922"/>
                  <a:ext cx="4903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DE6FD9D-2052-F001-9BE0-AD17D75F34BF}"/>
                    </a:ext>
                  </a:extLst>
                </p14:cNvPr>
                <p14:cNvContentPartPr/>
                <p14:nvPr/>
              </p14:nvContentPartPr>
              <p14:xfrm>
                <a:off x="6353374" y="2623962"/>
                <a:ext cx="2689560" cy="1908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DE6FD9D-2052-F001-9BE0-AD17D75F34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90734" y="2246322"/>
                  <a:ext cx="2815200" cy="26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A91C591-E6A8-7AEC-ED75-B54AC5FF251B}"/>
                    </a:ext>
                  </a:extLst>
                </p14:cNvPr>
                <p14:cNvContentPartPr/>
                <p14:nvPr/>
              </p14:nvContentPartPr>
              <p14:xfrm>
                <a:off x="7393054" y="2900802"/>
                <a:ext cx="1321920" cy="615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A91C591-E6A8-7AEC-ED75-B54AC5FF25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30054" y="2522802"/>
                  <a:ext cx="1447560" cy="13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2971798-9853-FC55-E363-06E6EE59FE09}"/>
                    </a:ext>
                  </a:extLst>
                </p14:cNvPr>
                <p14:cNvContentPartPr/>
                <p14:nvPr/>
              </p14:nvContentPartPr>
              <p14:xfrm>
                <a:off x="7631374" y="2779482"/>
                <a:ext cx="1776960" cy="761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2971798-9853-FC55-E363-06E6EE59FE0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68734" y="2401842"/>
                  <a:ext cx="1902600" cy="15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110DDE-9846-890C-D277-7FB0FA12B45F}"/>
                    </a:ext>
                  </a:extLst>
                </p14:cNvPr>
                <p14:cNvContentPartPr/>
                <p14:nvPr/>
              </p14:nvContentPartPr>
              <p14:xfrm>
                <a:off x="8063734" y="2876682"/>
                <a:ext cx="2129400" cy="705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110DDE-9846-890C-D277-7FB0FA12B45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00734" y="2498682"/>
                  <a:ext cx="225504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537125B-5FDF-2A40-D5B1-7D95628755CE}"/>
                    </a:ext>
                  </a:extLst>
                </p14:cNvPr>
                <p14:cNvContentPartPr/>
                <p14:nvPr/>
              </p14:nvContentPartPr>
              <p14:xfrm>
                <a:off x="8583934" y="3195282"/>
                <a:ext cx="2370600" cy="521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537125B-5FDF-2A40-D5B1-7D95628755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20934" y="2817282"/>
                  <a:ext cx="2496240" cy="12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64DE817-F6E9-629C-0C86-907162657A0B}"/>
                    </a:ext>
                  </a:extLst>
                </p14:cNvPr>
                <p14:cNvContentPartPr/>
                <p14:nvPr/>
              </p14:nvContentPartPr>
              <p14:xfrm>
                <a:off x="8165254" y="2829162"/>
                <a:ext cx="1886400" cy="646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64DE817-F6E9-629C-0C86-907162657A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02254" y="2451162"/>
                  <a:ext cx="2012040" cy="14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55BE5F-4E02-FEC2-E8BB-A26313F43FDD}"/>
                    </a:ext>
                  </a:extLst>
                </p14:cNvPr>
                <p14:cNvContentPartPr/>
                <p14:nvPr/>
              </p14:nvContentPartPr>
              <p14:xfrm>
                <a:off x="8385934" y="2554842"/>
                <a:ext cx="2088720" cy="883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55BE5F-4E02-FEC2-E8BB-A26313F43F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23294" y="2176842"/>
                  <a:ext cx="2214360" cy="16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E7D9C8-54EF-A794-575D-679089CA0AE1}"/>
                    </a:ext>
                  </a:extLst>
                </p14:cNvPr>
                <p14:cNvContentPartPr/>
                <p14:nvPr/>
              </p14:nvContentPartPr>
              <p14:xfrm>
                <a:off x="8335894" y="2802162"/>
                <a:ext cx="1811520" cy="423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3E7D9C8-54EF-A794-575D-679089CA0AE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73254" y="2424162"/>
                  <a:ext cx="193716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053276-8439-C2DD-8508-BA94C06B64B5}"/>
                    </a:ext>
                  </a:extLst>
                </p14:cNvPr>
                <p14:cNvContentPartPr/>
                <p14:nvPr/>
              </p14:nvContentPartPr>
              <p14:xfrm>
                <a:off x="9149494" y="2667882"/>
                <a:ext cx="1302120" cy="236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053276-8439-C2DD-8508-BA94C06B64B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86494" y="2290242"/>
                  <a:ext cx="14277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1C9F039-7817-61BB-73B2-D8552CC6110D}"/>
                    </a:ext>
                  </a:extLst>
                </p14:cNvPr>
                <p14:cNvContentPartPr/>
                <p14:nvPr/>
              </p14:nvContentPartPr>
              <p14:xfrm>
                <a:off x="9532894" y="4132362"/>
                <a:ext cx="247680" cy="62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1C9F039-7817-61BB-73B2-D8552CC6110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69894" y="3754362"/>
                  <a:ext cx="37332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99BB679-028E-E1F7-D072-D924C1B97DF9}"/>
                    </a:ext>
                  </a:extLst>
                </p14:cNvPr>
                <p14:cNvContentPartPr/>
                <p14:nvPr/>
              </p14:nvContentPartPr>
              <p14:xfrm>
                <a:off x="9387814" y="2600202"/>
                <a:ext cx="1317960" cy="777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99BB679-028E-E1F7-D072-D924C1B97DF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25174" y="2222202"/>
                  <a:ext cx="1443600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737C81-4A33-0CC8-38BC-A55FD443492C}"/>
                    </a:ext>
                  </a:extLst>
                </p14:cNvPr>
                <p14:cNvContentPartPr/>
                <p14:nvPr/>
              </p14:nvContentPartPr>
              <p14:xfrm>
                <a:off x="9852934" y="4103922"/>
                <a:ext cx="295920" cy="139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737C81-4A33-0CC8-38BC-A55FD443492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90294" y="3726282"/>
                  <a:ext cx="42156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9A5C4F0-0EF5-8F40-FE1C-CDC961DFA856}"/>
                    </a:ext>
                  </a:extLst>
                </p14:cNvPr>
                <p14:cNvContentPartPr/>
                <p14:nvPr/>
              </p14:nvContentPartPr>
              <p14:xfrm>
                <a:off x="8717494" y="2701002"/>
                <a:ext cx="1888920" cy="1874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9A5C4F0-0EF5-8F40-FE1C-CDC961DFA8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54494" y="2323362"/>
                  <a:ext cx="2014560" cy="26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2EE4AD5-250C-3B00-5C49-489DA06EE95C}"/>
                    </a:ext>
                  </a:extLst>
                </p14:cNvPr>
                <p14:cNvContentPartPr/>
                <p14:nvPr/>
              </p14:nvContentPartPr>
              <p14:xfrm>
                <a:off x="9612814" y="2893962"/>
                <a:ext cx="824400" cy="1622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2EE4AD5-250C-3B00-5C49-489DA06EE95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50174" y="2516322"/>
                  <a:ext cx="950040" cy="23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CDC365A-38AD-58B4-8D54-231FC256709A}"/>
                    </a:ext>
                  </a:extLst>
                </p14:cNvPr>
                <p14:cNvContentPartPr/>
                <p14:nvPr/>
              </p14:nvContentPartPr>
              <p14:xfrm>
                <a:off x="10332454" y="2742042"/>
                <a:ext cx="752760" cy="119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CDC365A-38AD-58B4-8D54-231FC256709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69454" y="2364042"/>
                  <a:ext cx="878400" cy="19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0480ED-F312-17DF-3B03-8867B5462501}"/>
                    </a:ext>
                  </a:extLst>
                </p14:cNvPr>
                <p14:cNvContentPartPr/>
                <p14:nvPr/>
              </p14:nvContentPartPr>
              <p14:xfrm>
                <a:off x="10241734" y="2887122"/>
                <a:ext cx="361800" cy="1043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0480ED-F312-17DF-3B03-8867B54625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78734" y="2509482"/>
                  <a:ext cx="487440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8319AF-BEF0-AAC1-63AE-794B91D2D4AE}"/>
                    </a:ext>
                  </a:extLst>
                </p14:cNvPr>
                <p14:cNvContentPartPr/>
                <p14:nvPr/>
              </p14:nvContentPartPr>
              <p14:xfrm>
                <a:off x="9080734" y="4662282"/>
                <a:ext cx="634680" cy="477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8319AF-BEF0-AAC1-63AE-794B91D2D4A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018094" y="4284282"/>
                  <a:ext cx="760320" cy="12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C764D6-5EBE-DF15-4AAC-9BFDC60F8EF9}"/>
                    </a:ext>
                  </a:extLst>
                </p14:cNvPr>
                <p14:cNvContentPartPr/>
                <p14:nvPr/>
              </p14:nvContentPartPr>
              <p14:xfrm>
                <a:off x="10297174" y="3687042"/>
                <a:ext cx="207360" cy="325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C764D6-5EBE-DF15-4AAC-9BFDC60F8EF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34174" y="3309402"/>
                  <a:ext cx="333000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3DCF3E2-AB82-ADE7-1F73-5ED9BDB81267}"/>
                    </a:ext>
                  </a:extLst>
                </p14:cNvPr>
                <p14:cNvContentPartPr/>
                <p14:nvPr/>
              </p14:nvContentPartPr>
              <p14:xfrm>
                <a:off x="7978414" y="5818242"/>
                <a:ext cx="503640" cy="352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3DCF3E2-AB82-ADE7-1F73-5ED9BDB8126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15774" y="5440242"/>
                  <a:ext cx="62928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B5D143-EC36-1A61-DE0E-54EC5625052B}"/>
                    </a:ext>
                  </a:extLst>
                </p14:cNvPr>
                <p14:cNvContentPartPr/>
                <p14:nvPr/>
              </p14:nvContentPartPr>
              <p14:xfrm>
                <a:off x="6500614" y="5663082"/>
                <a:ext cx="1810800" cy="759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B5D143-EC36-1A61-DE0E-54EC562505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37974" y="5285082"/>
                  <a:ext cx="1936440" cy="15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15A0CD5-B791-9FB9-4E75-AA5E72AFB853}"/>
                    </a:ext>
                  </a:extLst>
                </p14:cNvPr>
                <p14:cNvContentPartPr/>
                <p14:nvPr/>
              </p14:nvContentPartPr>
              <p14:xfrm>
                <a:off x="5598814" y="5876202"/>
                <a:ext cx="2359800" cy="550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15A0CD5-B791-9FB9-4E75-AA5E72AFB85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35814" y="5498202"/>
                  <a:ext cx="2485440" cy="13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D81CD1-9D2A-0473-41C2-2B61F7B22CD4}"/>
                    </a:ext>
                  </a:extLst>
                </p14:cNvPr>
                <p14:cNvContentPartPr/>
                <p14:nvPr/>
              </p14:nvContentPartPr>
              <p14:xfrm>
                <a:off x="5603134" y="6130362"/>
                <a:ext cx="1299240" cy="142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D81CD1-9D2A-0473-41C2-2B61F7B22CD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540134" y="5752362"/>
                  <a:ext cx="142488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2214FEF-0B44-7C3E-3023-D13746EB3BBE}"/>
                    </a:ext>
                  </a:extLst>
                </p14:cNvPr>
                <p14:cNvContentPartPr/>
                <p14:nvPr/>
              </p14:nvContentPartPr>
              <p14:xfrm>
                <a:off x="6606814" y="5217762"/>
                <a:ext cx="2097000" cy="843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2214FEF-0B44-7C3E-3023-D13746EB3B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44174" y="4839762"/>
                  <a:ext cx="2222640" cy="15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904CBEC-9B31-3CE5-67D1-35AA1FFCA27B}"/>
                    </a:ext>
                  </a:extLst>
                </p14:cNvPr>
                <p14:cNvContentPartPr/>
                <p14:nvPr/>
              </p14:nvContentPartPr>
              <p14:xfrm>
                <a:off x="8325094" y="4238562"/>
                <a:ext cx="2044800" cy="1266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904CBEC-9B31-3CE5-67D1-35AA1FFCA27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62454" y="3860562"/>
                  <a:ext cx="2170440" cy="20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A61F93-EBBC-B7DC-5F0A-33768322D79A}"/>
                    </a:ext>
                  </a:extLst>
                </p14:cNvPr>
                <p14:cNvContentPartPr/>
                <p14:nvPr/>
              </p14:nvContentPartPr>
              <p14:xfrm>
                <a:off x="7413214" y="5057922"/>
                <a:ext cx="1661040" cy="694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A61F93-EBBC-B7DC-5F0A-33768322D7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50574" y="4680282"/>
                  <a:ext cx="1786680" cy="14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90F5BA6-C67F-A5E3-F333-2E682597A1A4}"/>
                    </a:ext>
                  </a:extLst>
                </p14:cNvPr>
                <p14:cNvContentPartPr/>
                <p14:nvPr/>
              </p14:nvContentPartPr>
              <p14:xfrm>
                <a:off x="8403214" y="3780642"/>
                <a:ext cx="1964880" cy="1338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90F5BA6-C67F-A5E3-F333-2E682597A1A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40574" y="3402642"/>
                  <a:ext cx="2090520" cy="20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FBBD07F-3907-45DA-B55E-FE22917FFA53}"/>
                    </a:ext>
                  </a:extLst>
                </p14:cNvPr>
                <p14:cNvContentPartPr/>
                <p14:nvPr/>
              </p14:nvContentPartPr>
              <p14:xfrm>
                <a:off x="6763054" y="4619802"/>
                <a:ext cx="1032480" cy="875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FBBD07F-3907-45DA-B55E-FE22917FFA5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00414" y="4242162"/>
                  <a:ext cx="1158120" cy="16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ECD189C-F7F9-4E36-5611-409D40E145FB}"/>
                    </a:ext>
                  </a:extLst>
                </p14:cNvPr>
                <p14:cNvContentPartPr/>
                <p14:nvPr/>
              </p14:nvContentPartPr>
              <p14:xfrm>
                <a:off x="9275854" y="3331362"/>
                <a:ext cx="264600" cy="213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ECD189C-F7F9-4E36-5611-409D40E145F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13214" y="2953362"/>
                  <a:ext cx="39024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C54FBC7-776B-B274-9C67-DB5D15237C51}"/>
                    </a:ext>
                  </a:extLst>
                </p14:cNvPr>
                <p14:cNvContentPartPr/>
                <p14:nvPr/>
              </p14:nvContentPartPr>
              <p14:xfrm>
                <a:off x="5841814" y="3008082"/>
                <a:ext cx="3906720" cy="2557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C54FBC7-776B-B274-9C67-DB5D15237C5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79174" y="2630082"/>
                  <a:ext cx="4032360" cy="33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8E8C0EF-D595-2510-C5FF-C4B2E483CE0F}"/>
                    </a:ext>
                  </a:extLst>
                </p14:cNvPr>
                <p14:cNvContentPartPr/>
                <p14:nvPr/>
              </p14:nvContentPartPr>
              <p14:xfrm>
                <a:off x="5669014" y="3531882"/>
                <a:ext cx="2486520" cy="2020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8E8C0EF-D595-2510-C5FF-C4B2E483CE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06014" y="3153882"/>
                  <a:ext cx="2612160" cy="27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7C2D40-7A6D-A861-0953-67456FBE116F}"/>
                    </a:ext>
                  </a:extLst>
                </p14:cNvPr>
                <p14:cNvContentPartPr/>
                <p14:nvPr/>
              </p14:nvContentPartPr>
              <p14:xfrm>
                <a:off x="5529334" y="3844002"/>
                <a:ext cx="1713960" cy="1968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7C2D40-7A6D-A861-0953-67456FBE116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66334" y="3466362"/>
                  <a:ext cx="1839600" cy="27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A416D05-54D8-BBE2-2F0C-B976634C24A2}"/>
                    </a:ext>
                  </a:extLst>
                </p14:cNvPr>
                <p14:cNvContentPartPr/>
                <p14:nvPr/>
              </p14:nvContentPartPr>
              <p14:xfrm>
                <a:off x="5406934" y="3956682"/>
                <a:ext cx="2009880" cy="2077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A416D05-54D8-BBE2-2F0C-B976634C24A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44294" y="3579042"/>
                  <a:ext cx="2135520" cy="28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6E9E101-90D2-1E84-D648-310817B48BA8}"/>
                    </a:ext>
                  </a:extLst>
                </p14:cNvPr>
                <p14:cNvContentPartPr/>
                <p14:nvPr/>
              </p14:nvContentPartPr>
              <p14:xfrm>
                <a:off x="5104174" y="5389122"/>
                <a:ext cx="673920" cy="913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6E9E101-90D2-1E84-D648-310817B48BA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41534" y="5011122"/>
                  <a:ext cx="79956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CBF7304-13CE-DE97-BA9F-52FDA18FE068}"/>
                    </a:ext>
                  </a:extLst>
                </p14:cNvPr>
                <p14:cNvContentPartPr/>
                <p14:nvPr/>
              </p14:nvContentPartPr>
              <p14:xfrm>
                <a:off x="5208934" y="5977722"/>
                <a:ext cx="1793160" cy="246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CBF7304-13CE-DE97-BA9F-52FDA18FE0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46294" y="5599722"/>
                  <a:ext cx="191880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7136D6C-DB9F-2E88-8E6F-2AA0623F5BE2}"/>
                    </a:ext>
                  </a:extLst>
                </p14:cNvPr>
                <p14:cNvContentPartPr/>
                <p14:nvPr/>
              </p14:nvContentPartPr>
              <p14:xfrm>
                <a:off x="5499454" y="5057922"/>
                <a:ext cx="2970720" cy="1037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7136D6C-DB9F-2E88-8E6F-2AA0623F5BE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6454" y="4679922"/>
                  <a:ext cx="3096360" cy="17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AAE478E-5FFC-7CD7-F95C-EC623C835B92}"/>
                    </a:ext>
                  </a:extLst>
                </p14:cNvPr>
                <p14:cNvContentPartPr/>
                <p14:nvPr/>
              </p14:nvContentPartPr>
              <p14:xfrm>
                <a:off x="5750374" y="3577242"/>
                <a:ext cx="4463640" cy="2656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AAE478E-5FFC-7CD7-F95C-EC623C835B9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87374" y="3199602"/>
                  <a:ext cx="4589280" cy="34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007555E-8AC6-2084-C06D-2B444C5AF09F}"/>
                    </a:ext>
                  </a:extLst>
                </p14:cNvPr>
                <p14:cNvContentPartPr/>
                <p14:nvPr/>
              </p14:nvContentPartPr>
              <p14:xfrm>
                <a:off x="6271654" y="4903842"/>
                <a:ext cx="2590560" cy="839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007555E-8AC6-2084-C06D-2B444C5AF0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09014" y="4525842"/>
                  <a:ext cx="2716200" cy="15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9DDC340-02B7-31F5-DD8C-B991A1723175}"/>
                    </a:ext>
                  </a:extLst>
                </p14:cNvPr>
                <p14:cNvContentPartPr/>
                <p14:nvPr/>
              </p14:nvContentPartPr>
              <p14:xfrm>
                <a:off x="7060054" y="4268442"/>
                <a:ext cx="1709640" cy="1103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9DDC340-02B7-31F5-DD8C-B991A17231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97414" y="3890442"/>
                  <a:ext cx="1835280" cy="18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F6AEC73-F993-4421-AE57-43A44B35FBF2}"/>
                    </a:ext>
                  </a:extLst>
                </p14:cNvPr>
                <p14:cNvContentPartPr/>
                <p14:nvPr/>
              </p14:nvContentPartPr>
              <p14:xfrm>
                <a:off x="5875654" y="4310202"/>
                <a:ext cx="2761200" cy="1544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F6AEC73-F993-4421-AE57-43A44B35FBF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13014" y="3932562"/>
                  <a:ext cx="2886840" cy="23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16B401D-DE22-C31A-2644-900DBA93EF60}"/>
                    </a:ext>
                  </a:extLst>
                </p14:cNvPr>
                <p14:cNvContentPartPr/>
                <p14:nvPr/>
              </p14:nvContentPartPr>
              <p14:xfrm>
                <a:off x="6966814" y="3704322"/>
                <a:ext cx="1757520" cy="1229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16B401D-DE22-C31A-2644-900DBA93EF6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03814" y="3326322"/>
                  <a:ext cx="1883160" cy="19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10259EF-FDDA-5440-5FA5-299C16C4DD16}"/>
                    </a:ext>
                  </a:extLst>
                </p14:cNvPr>
                <p14:cNvContentPartPr/>
                <p14:nvPr/>
              </p14:nvContentPartPr>
              <p14:xfrm>
                <a:off x="6192454" y="5792682"/>
                <a:ext cx="15120" cy="61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10259EF-FDDA-5440-5FA5-299C16C4DD1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29454" y="5414682"/>
                  <a:ext cx="14076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A64520B-72B3-DEF7-1CAB-51F293788C7A}"/>
                    </a:ext>
                  </a:extLst>
                </p14:cNvPr>
                <p14:cNvContentPartPr/>
                <p14:nvPr/>
              </p14:nvContentPartPr>
              <p14:xfrm>
                <a:off x="6488734" y="3396162"/>
                <a:ext cx="2850840" cy="1684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A64520B-72B3-DEF7-1CAB-51F293788C7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25734" y="3018522"/>
                  <a:ext cx="2976480" cy="24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C63293E-0EE1-049A-0BA7-9475195D0B6A}"/>
                    </a:ext>
                  </a:extLst>
                </p14:cNvPr>
                <p14:cNvContentPartPr/>
                <p14:nvPr/>
              </p14:nvContentPartPr>
              <p14:xfrm>
                <a:off x="6030094" y="5756322"/>
                <a:ext cx="29880" cy="11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C63293E-0EE1-049A-0BA7-9475195D0B6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67094" y="5378322"/>
                  <a:ext cx="15552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EDC52CB-EC6D-5BC5-583E-7A9243334365}"/>
                    </a:ext>
                  </a:extLst>
                </p14:cNvPr>
                <p14:cNvContentPartPr/>
                <p14:nvPr/>
              </p14:nvContentPartPr>
              <p14:xfrm>
                <a:off x="5845414" y="3288162"/>
                <a:ext cx="3456360" cy="2491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EDC52CB-EC6D-5BC5-583E-7A924333436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82774" y="2910522"/>
                  <a:ext cx="3582000" cy="32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39946C8-870D-487C-9EE9-3C97E3656E67}"/>
                    </a:ext>
                  </a:extLst>
                </p14:cNvPr>
                <p14:cNvContentPartPr/>
                <p14:nvPr/>
              </p14:nvContentPartPr>
              <p14:xfrm>
                <a:off x="6026854" y="3204282"/>
                <a:ext cx="3459240" cy="2729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39946C8-870D-487C-9EE9-3C97E3656E6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64214" y="2826282"/>
                  <a:ext cx="3584880" cy="34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592C37F-5BCF-8647-41C9-D06545EE6F7F}"/>
                    </a:ext>
                  </a:extLst>
                </p14:cNvPr>
                <p14:cNvContentPartPr/>
                <p14:nvPr/>
              </p14:nvContentPartPr>
              <p14:xfrm>
                <a:off x="5672254" y="3252162"/>
                <a:ext cx="3772080" cy="2871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592C37F-5BCF-8647-41C9-D06545EE6F7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09614" y="2874522"/>
                  <a:ext cx="3897720" cy="36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D4C9369-8EA1-C308-99F3-1212D2000FBE}"/>
                    </a:ext>
                  </a:extLst>
                </p14:cNvPr>
                <p14:cNvContentPartPr/>
                <p14:nvPr/>
              </p14:nvContentPartPr>
              <p14:xfrm>
                <a:off x="6330694" y="3214362"/>
                <a:ext cx="2987640" cy="2497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D4C9369-8EA1-C308-99F3-1212D2000FB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68054" y="2836722"/>
                  <a:ext cx="3113280" cy="32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4D7086A-CE3C-8D8D-A351-03FDA674146B}"/>
                    </a:ext>
                  </a:extLst>
                </p14:cNvPr>
                <p14:cNvContentPartPr/>
                <p14:nvPr/>
              </p14:nvContentPartPr>
              <p14:xfrm>
                <a:off x="8868694" y="3525042"/>
                <a:ext cx="475560" cy="357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4D7086A-CE3C-8D8D-A351-03FDA674146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05694" y="3147042"/>
                  <a:ext cx="60120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52FAC49-1282-0828-827F-89ED3B07A73F}"/>
                    </a:ext>
                  </a:extLst>
                </p14:cNvPr>
                <p14:cNvContentPartPr/>
                <p14:nvPr/>
              </p14:nvContentPartPr>
              <p14:xfrm>
                <a:off x="6712654" y="3110322"/>
                <a:ext cx="2810880" cy="1895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52FAC49-1282-0828-827F-89ED3B07A73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49654" y="2732322"/>
                  <a:ext cx="2936520" cy="26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EAF2CAD-A215-3943-8224-63E11E982CBB}"/>
                    </a:ext>
                  </a:extLst>
                </p14:cNvPr>
                <p14:cNvContentPartPr/>
                <p14:nvPr/>
              </p14:nvContentPartPr>
              <p14:xfrm>
                <a:off x="8016214" y="3806202"/>
                <a:ext cx="1050120" cy="649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EAF2CAD-A215-3943-8224-63E11E982CB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53574" y="3428202"/>
                  <a:ext cx="1175760" cy="14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03138B0-3507-0437-1F30-92D83BD9A6E2}"/>
                    </a:ext>
                  </a:extLst>
                </p14:cNvPr>
                <p14:cNvContentPartPr/>
                <p14:nvPr/>
              </p14:nvContentPartPr>
              <p14:xfrm>
                <a:off x="6569734" y="3538362"/>
                <a:ext cx="2898360" cy="2235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03138B0-3507-0437-1F30-92D83BD9A6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06734" y="3160362"/>
                  <a:ext cx="3024000" cy="29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23009B7-4651-4DA9-6FCD-49EEB62B99A0}"/>
                    </a:ext>
                  </a:extLst>
                </p14:cNvPr>
                <p14:cNvContentPartPr/>
                <p14:nvPr/>
              </p14:nvContentPartPr>
              <p14:xfrm>
                <a:off x="5894014" y="3363762"/>
                <a:ext cx="3499200" cy="2474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23009B7-4651-4DA9-6FCD-49EEB62B99A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31014" y="2985762"/>
                  <a:ext cx="3624840" cy="32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D64870D-04F6-291A-5B93-621E75F5FF8E}"/>
                    </a:ext>
                  </a:extLst>
                </p14:cNvPr>
                <p14:cNvContentPartPr/>
                <p14:nvPr/>
              </p14:nvContentPartPr>
              <p14:xfrm>
                <a:off x="6117934" y="3283122"/>
                <a:ext cx="3444480" cy="2467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D64870D-04F6-291A-5B93-621E75F5FF8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55294" y="2905482"/>
                  <a:ext cx="3570120" cy="32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22CF3A7-7F71-D1E3-B50D-5F18A8FF1A18}"/>
                    </a:ext>
                  </a:extLst>
                </p14:cNvPr>
                <p14:cNvContentPartPr/>
                <p14:nvPr/>
              </p14:nvContentPartPr>
              <p14:xfrm>
                <a:off x="8378374" y="4087362"/>
                <a:ext cx="75960" cy="53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22CF3A7-7F71-D1E3-B50D-5F18A8FF1A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15374" y="3709362"/>
                  <a:ext cx="20160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7CA9550-787F-EBF9-D5CF-BC8A80CF7785}"/>
                    </a:ext>
                  </a:extLst>
                </p14:cNvPr>
                <p14:cNvContentPartPr/>
                <p14:nvPr/>
              </p14:nvContentPartPr>
              <p14:xfrm>
                <a:off x="6236734" y="3573642"/>
                <a:ext cx="2351520" cy="2098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7CA9550-787F-EBF9-D5CF-BC8A80CF77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74094" y="3195642"/>
                  <a:ext cx="2477160" cy="28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B36D2D4-84A4-C6C8-8416-590C2A4E13AA}"/>
                    </a:ext>
                  </a:extLst>
                </p14:cNvPr>
                <p14:cNvContentPartPr/>
                <p14:nvPr/>
              </p14:nvContentPartPr>
              <p14:xfrm>
                <a:off x="5919574" y="3298962"/>
                <a:ext cx="4036680" cy="2595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B36D2D4-84A4-C6C8-8416-590C2A4E13A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856574" y="2921322"/>
                  <a:ext cx="4162320" cy="33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97B3A2A-5D26-3B66-3E75-3F00043100CE}"/>
                    </a:ext>
                  </a:extLst>
                </p14:cNvPr>
                <p14:cNvContentPartPr/>
                <p14:nvPr/>
              </p14:nvContentPartPr>
              <p14:xfrm>
                <a:off x="6339334" y="3202482"/>
                <a:ext cx="4010400" cy="2624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97B3A2A-5D26-3B66-3E75-3F00043100C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76694" y="2824482"/>
                  <a:ext cx="4136040" cy="33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06EDF7-80FC-9C91-4FFC-8DD2C7DE2694}"/>
                    </a:ext>
                  </a:extLst>
                </p14:cNvPr>
                <p14:cNvContentPartPr/>
                <p14:nvPr/>
              </p14:nvContentPartPr>
              <p14:xfrm>
                <a:off x="7156174" y="3021762"/>
                <a:ext cx="3144960" cy="1650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06EDF7-80FC-9C91-4FFC-8DD2C7DE26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93174" y="2643762"/>
                  <a:ext cx="3270600" cy="24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EDBB991-BCB9-074E-FCFA-DED4727104AB}"/>
                    </a:ext>
                  </a:extLst>
                </p14:cNvPr>
                <p14:cNvContentPartPr/>
                <p14:nvPr/>
              </p14:nvContentPartPr>
              <p14:xfrm>
                <a:off x="5932894" y="3176922"/>
                <a:ext cx="4197960" cy="2786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EDBB991-BCB9-074E-FCFA-DED4727104A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70254" y="2798922"/>
                  <a:ext cx="4323600" cy="35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95FBCBF-0E3D-A3B9-D4A2-97343D26583C}"/>
                    </a:ext>
                  </a:extLst>
                </p14:cNvPr>
                <p14:cNvContentPartPr/>
                <p14:nvPr/>
              </p14:nvContentPartPr>
              <p14:xfrm>
                <a:off x="5994094" y="3124362"/>
                <a:ext cx="4352760" cy="2932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95FBCBF-0E3D-A3B9-D4A2-97343D26583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31454" y="2746362"/>
                  <a:ext cx="4478400" cy="36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3439B3E-E7B2-5E08-1F02-4190AB729B47}"/>
                    </a:ext>
                  </a:extLst>
                </p14:cNvPr>
                <p14:cNvContentPartPr/>
                <p14:nvPr/>
              </p14:nvContentPartPr>
              <p14:xfrm>
                <a:off x="6220174" y="3198882"/>
                <a:ext cx="3666600" cy="2501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3439B3E-E7B2-5E08-1F02-4190AB729B4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57174" y="2820882"/>
                  <a:ext cx="3792240" cy="32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4DD1E03-F785-32C8-FF4A-C253A2D8588B}"/>
                    </a:ext>
                  </a:extLst>
                </p14:cNvPr>
                <p14:cNvContentPartPr/>
                <p14:nvPr/>
              </p14:nvContentPartPr>
              <p14:xfrm>
                <a:off x="6795454" y="3141642"/>
                <a:ext cx="3060360" cy="2401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4DD1E03-F785-32C8-FF4A-C253A2D8588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32454" y="2764002"/>
                  <a:ext cx="3186000" cy="315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ED81E10-ECF3-E997-A5AA-55B9CA95AB07}"/>
              </a:ext>
            </a:extLst>
          </p:cNvPr>
          <p:cNvGrpSpPr/>
          <p:nvPr/>
        </p:nvGrpSpPr>
        <p:grpSpPr>
          <a:xfrm>
            <a:off x="4824094" y="2510562"/>
            <a:ext cx="6219360" cy="3922200"/>
            <a:chOff x="4824094" y="2510562"/>
            <a:chExt cx="6219360" cy="3922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A78D25D-D9D8-0757-2AD9-A3CC145EB6A0}"/>
                    </a:ext>
                  </a:extLst>
                </p14:cNvPr>
                <p14:cNvContentPartPr/>
                <p14:nvPr/>
              </p14:nvContentPartPr>
              <p14:xfrm>
                <a:off x="9253894" y="3390042"/>
                <a:ext cx="1319760" cy="10659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A78D25D-D9D8-0757-2AD9-A3CC145EB6A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90894" y="3012042"/>
                  <a:ext cx="1445400" cy="18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9CFBE81F-56CF-F129-48D3-AEABA5F5AD85}"/>
                    </a:ext>
                  </a:extLst>
                </p14:cNvPr>
                <p14:cNvContentPartPr/>
                <p14:nvPr/>
              </p14:nvContentPartPr>
              <p14:xfrm>
                <a:off x="8160934" y="3467802"/>
                <a:ext cx="2283480" cy="1742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9CFBE81F-56CF-F129-48D3-AEABA5F5AD8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97934" y="3090162"/>
                  <a:ext cx="2409120" cy="24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FAB18E1A-DD9E-5514-EA22-2AA3CC50678D}"/>
                    </a:ext>
                  </a:extLst>
                </p14:cNvPr>
                <p14:cNvContentPartPr/>
                <p14:nvPr/>
              </p14:nvContentPartPr>
              <p14:xfrm>
                <a:off x="7104694" y="3672282"/>
                <a:ext cx="2757240" cy="19753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FAB18E1A-DD9E-5514-EA22-2AA3CC5067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41694" y="3294282"/>
                  <a:ext cx="2882880" cy="27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E25B481-3181-61F9-EAE1-1741856C5327}"/>
                    </a:ext>
                  </a:extLst>
                </p14:cNvPr>
                <p14:cNvContentPartPr/>
                <p14:nvPr/>
              </p14:nvContentPartPr>
              <p14:xfrm>
                <a:off x="7007494" y="4270602"/>
                <a:ext cx="2346480" cy="1283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E25B481-3181-61F9-EAE1-1741856C532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44854" y="3892602"/>
                  <a:ext cx="2472120" cy="20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A016BE6-A884-F330-5CB6-FF1340547150}"/>
                    </a:ext>
                  </a:extLst>
                </p14:cNvPr>
                <p14:cNvContentPartPr/>
                <p14:nvPr/>
              </p14:nvContentPartPr>
              <p14:xfrm>
                <a:off x="9024574" y="4587042"/>
                <a:ext cx="21960" cy="158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A016BE6-A884-F330-5CB6-FF134054715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61934" y="4209042"/>
                  <a:ext cx="14760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BE0BE35-27DC-DD0E-48CE-2DBD6CF4A1EA}"/>
                    </a:ext>
                  </a:extLst>
                </p14:cNvPr>
                <p14:cNvContentPartPr/>
                <p14:nvPr/>
              </p14:nvContentPartPr>
              <p14:xfrm>
                <a:off x="6676294" y="4832562"/>
                <a:ext cx="2009160" cy="10558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BE0BE35-27DC-DD0E-48CE-2DBD6CF4A1E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13654" y="4454562"/>
                  <a:ext cx="2134800" cy="18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4517259-A444-17C6-A929-1B88F9132568}"/>
                    </a:ext>
                  </a:extLst>
                </p14:cNvPr>
                <p14:cNvContentPartPr/>
                <p14:nvPr/>
              </p14:nvContentPartPr>
              <p14:xfrm>
                <a:off x="6471454" y="5231802"/>
                <a:ext cx="1601640" cy="595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4517259-A444-17C6-A929-1B88F913256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08454" y="4853802"/>
                  <a:ext cx="172728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B0FEB48-ED93-DEA0-39E6-60CE1D979E2D}"/>
                    </a:ext>
                  </a:extLst>
                </p14:cNvPr>
                <p14:cNvContentPartPr/>
                <p14:nvPr/>
              </p14:nvContentPartPr>
              <p14:xfrm>
                <a:off x="5661454" y="3916722"/>
                <a:ext cx="1996200" cy="15516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B0FEB48-ED93-DEA0-39E6-60CE1D979E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98454" y="3539082"/>
                  <a:ext cx="2121840" cy="23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1D2B89A-D784-D21A-A781-E7A2710EEAE6}"/>
                    </a:ext>
                  </a:extLst>
                </p14:cNvPr>
                <p14:cNvContentPartPr/>
                <p14:nvPr/>
              </p14:nvContentPartPr>
              <p14:xfrm>
                <a:off x="5537974" y="3776682"/>
                <a:ext cx="1771560" cy="19058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1D2B89A-D784-D21A-A781-E7A2710EEAE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74974" y="3399042"/>
                  <a:ext cx="1897200" cy="26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813887A-5E8E-7176-7E0D-3285FAFCE142}"/>
                    </a:ext>
                  </a:extLst>
                </p14:cNvPr>
                <p14:cNvContentPartPr/>
                <p14:nvPr/>
              </p14:nvContentPartPr>
              <p14:xfrm>
                <a:off x="5063854" y="4515762"/>
                <a:ext cx="1238040" cy="13996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813887A-5E8E-7176-7E0D-3285FAFCE14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00854" y="4137762"/>
                  <a:ext cx="1363680" cy="21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8885FA7-CDC9-9DA5-26E9-78BFB0456249}"/>
                    </a:ext>
                  </a:extLst>
                </p14:cNvPr>
                <p14:cNvContentPartPr/>
                <p14:nvPr/>
              </p14:nvContentPartPr>
              <p14:xfrm>
                <a:off x="5357614" y="4389042"/>
                <a:ext cx="972000" cy="15976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8885FA7-CDC9-9DA5-26E9-78BFB045624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94614" y="4011042"/>
                  <a:ext cx="1097640" cy="23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3F53D04-E7E8-B89C-554F-24F1B771711D}"/>
                    </a:ext>
                  </a:extLst>
                </p14:cNvPr>
                <p14:cNvContentPartPr/>
                <p14:nvPr/>
              </p14:nvContentPartPr>
              <p14:xfrm>
                <a:off x="4890334" y="5489922"/>
                <a:ext cx="2516400" cy="595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3F53D04-E7E8-B89C-554F-24F1B771711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27694" y="5112282"/>
                  <a:ext cx="264204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1841925-513A-9A6A-7940-E5EF55747453}"/>
                    </a:ext>
                  </a:extLst>
                </p14:cNvPr>
                <p14:cNvContentPartPr/>
                <p14:nvPr/>
              </p14:nvContentPartPr>
              <p14:xfrm>
                <a:off x="5708254" y="4809162"/>
                <a:ext cx="3068640" cy="1337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1841925-513A-9A6A-7940-E5EF557474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45254" y="4431522"/>
                  <a:ext cx="3194280" cy="20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4BD8550-5E00-2E5F-4B37-221444BCB4C9}"/>
                    </a:ext>
                  </a:extLst>
                </p14:cNvPr>
                <p14:cNvContentPartPr/>
                <p14:nvPr/>
              </p14:nvContentPartPr>
              <p14:xfrm>
                <a:off x="5773774" y="4369962"/>
                <a:ext cx="4197600" cy="19728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4BD8550-5E00-2E5F-4B37-221444BCB4C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10774" y="3991962"/>
                  <a:ext cx="4323240" cy="27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AE05988-E222-1F68-3A2B-3B7F89D622F4}"/>
                    </a:ext>
                  </a:extLst>
                </p14:cNvPr>
                <p14:cNvContentPartPr/>
                <p14:nvPr/>
              </p14:nvContentPartPr>
              <p14:xfrm>
                <a:off x="6774934" y="4175922"/>
                <a:ext cx="3298680" cy="2062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AE05988-E222-1F68-3A2B-3B7F89D622F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712294" y="3798282"/>
                  <a:ext cx="3424320" cy="28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9E59FA0-9B06-71D8-4E07-613EA9AE1291}"/>
                    </a:ext>
                  </a:extLst>
                </p14:cNvPr>
                <p14:cNvContentPartPr/>
                <p14:nvPr/>
              </p14:nvContentPartPr>
              <p14:xfrm>
                <a:off x="6443374" y="3713682"/>
                <a:ext cx="3903480" cy="27190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9E59FA0-9B06-71D8-4E07-613EA9AE129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80734" y="3336042"/>
                  <a:ext cx="4029120" cy="34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8DD0C6E-C898-FEB5-EE56-9A8AF4A0B2FB}"/>
                    </a:ext>
                  </a:extLst>
                </p14:cNvPr>
                <p14:cNvContentPartPr/>
                <p14:nvPr/>
              </p14:nvContentPartPr>
              <p14:xfrm>
                <a:off x="5782774" y="4485522"/>
                <a:ext cx="3640320" cy="18205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8DD0C6E-C898-FEB5-EE56-9A8AF4A0B2F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20134" y="4107882"/>
                  <a:ext cx="3765960" cy="25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AF410E8-9DC0-580F-722F-DE289F068A0D}"/>
                    </a:ext>
                  </a:extLst>
                </p14:cNvPr>
                <p14:cNvContentPartPr/>
                <p14:nvPr/>
              </p14:nvContentPartPr>
              <p14:xfrm>
                <a:off x="6543814" y="3483642"/>
                <a:ext cx="3723120" cy="2556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AF410E8-9DC0-580F-722F-DE289F068A0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81174" y="3105642"/>
                  <a:ext cx="3848760" cy="33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2D66FD6-DE0A-A898-3CEA-947EC6713999}"/>
                    </a:ext>
                  </a:extLst>
                </p14:cNvPr>
                <p14:cNvContentPartPr/>
                <p14:nvPr/>
              </p14:nvContentPartPr>
              <p14:xfrm>
                <a:off x="7288294" y="2917362"/>
                <a:ext cx="2711520" cy="900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2D66FD6-DE0A-A898-3CEA-947EC671399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225654" y="2539362"/>
                  <a:ext cx="2837160" cy="16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05ED876-5AFC-707A-4340-BE33BD3A2EBB}"/>
                    </a:ext>
                  </a:extLst>
                </p14:cNvPr>
                <p14:cNvContentPartPr/>
                <p14:nvPr/>
              </p14:nvContentPartPr>
              <p14:xfrm>
                <a:off x="7472974" y="3049482"/>
                <a:ext cx="2598480" cy="7308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05ED876-5AFC-707A-4340-BE33BD3A2EB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09974" y="2671842"/>
                  <a:ext cx="272412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D2C100E-A119-60B4-5700-61216C7FB7F4}"/>
                    </a:ext>
                  </a:extLst>
                </p14:cNvPr>
                <p14:cNvContentPartPr/>
                <p14:nvPr/>
              </p14:nvContentPartPr>
              <p14:xfrm>
                <a:off x="8452534" y="2653482"/>
                <a:ext cx="1878480" cy="714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D2C100E-A119-60B4-5700-61216C7FB7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89534" y="2275482"/>
                  <a:ext cx="2004120" cy="14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ACA9E052-7F39-67BD-0FB5-512A7D53DB9F}"/>
                    </a:ext>
                  </a:extLst>
                </p14:cNvPr>
                <p14:cNvContentPartPr/>
                <p14:nvPr/>
              </p14:nvContentPartPr>
              <p14:xfrm>
                <a:off x="9855454" y="2584362"/>
                <a:ext cx="955800" cy="15058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ACA9E052-7F39-67BD-0FB5-512A7D53DB9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792814" y="2206362"/>
                  <a:ext cx="1081440" cy="22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FC9B1CD-D080-28BF-E88B-BBC72F560E49}"/>
                    </a:ext>
                  </a:extLst>
                </p14:cNvPr>
                <p14:cNvContentPartPr/>
                <p14:nvPr/>
              </p14:nvContentPartPr>
              <p14:xfrm>
                <a:off x="9327334" y="2510562"/>
                <a:ext cx="1350000" cy="21765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FC9B1CD-D080-28BF-E88B-BBC72F560E4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64694" y="2132562"/>
                  <a:ext cx="1475640" cy="29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BA0326D-948F-58BC-2E9C-50BF4A125D91}"/>
                    </a:ext>
                  </a:extLst>
                </p14:cNvPr>
                <p14:cNvContentPartPr/>
                <p14:nvPr/>
              </p14:nvContentPartPr>
              <p14:xfrm>
                <a:off x="9270094" y="2882802"/>
                <a:ext cx="1326240" cy="1571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BA0326D-948F-58BC-2E9C-50BF4A125D9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07094" y="2504802"/>
                  <a:ext cx="1451880" cy="23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07BCB19-2D9F-A89A-CB60-13B9387C3F4F}"/>
                    </a:ext>
                  </a:extLst>
                </p14:cNvPr>
                <p14:cNvContentPartPr/>
                <p14:nvPr/>
              </p14:nvContentPartPr>
              <p14:xfrm>
                <a:off x="8379454" y="2801442"/>
                <a:ext cx="2040840" cy="6408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07BCB19-2D9F-A89A-CB60-13B9387C3F4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316814" y="2423442"/>
                  <a:ext cx="2166480" cy="13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5C501C0-205D-43CB-3DDB-A6A51E88906E}"/>
                    </a:ext>
                  </a:extLst>
                </p14:cNvPr>
                <p14:cNvContentPartPr/>
                <p14:nvPr/>
              </p14:nvContentPartPr>
              <p14:xfrm>
                <a:off x="6535534" y="2657802"/>
                <a:ext cx="3454920" cy="1862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5C501C0-205D-43CB-3DDB-A6A51E88906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72894" y="2280162"/>
                  <a:ext cx="3580560" cy="26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EAD2FF4-4F04-E701-8733-90EA59DCBEA4}"/>
                    </a:ext>
                  </a:extLst>
                </p14:cNvPr>
                <p14:cNvContentPartPr/>
                <p14:nvPr/>
              </p14:nvContentPartPr>
              <p14:xfrm>
                <a:off x="5380294" y="3071802"/>
                <a:ext cx="2714400" cy="2138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EAD2FF4-4F04-E701-8733-90EA59DCBEA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17294" y="2694162"/>
                  <a:ext cx="2840040" cy="28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563B3B5-F233-70B1-B9C1-461CE4B71166}"/>
                    </a:ext>
                  </a:extLst>
                </p14:cNvPr>
                <p14:cNvContentPartPr/>
                <p14:nvPr/>
              </p14:nvContentPartPr>
              <p14:xfrm>
                <a:off x="5812654" y="3953442"/>
                <a:ext cx="1480680" cy="17942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563B3B5-F233-70B1-B9C1-461CE4B7116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50014" y="3575802"/>
                  <a:ext cx="1606320" cy="25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50ABF32-826E-0F22-DBAF-A3186669DB28}"/>
                    </a:ext>
                  </a:extLst>
                </p14:cNvPr>
                <p14:cNvContentPartPr/>
                <p14:nvPr/>
              </p14:nvContentPartPr>
              <p14:xfrm>
                <a:off x="5473894" y="4737162"/>
                <a:ext cx="1033560" cy="11880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50ABF32-826E-0F22-DBAF-A3186669DB2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10894" y="4359162"/>
                  <a:ext cx="115920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E7E585FB-C2A2-7BD0-9D96-DF84EC080F34}"/>
                    </a:ext>
                  </a:extLst>
                </p14:cNvPr>
                <p14:cNvContentPartPr/>
                <p14:nvPr/>
              </p14:nvContentPartPr>
              <p14:xfrm>
                <a:off x="5837494" y="4872882"/>
                <a:ext cx="494280" cy="7999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E7E585FB-C2A2-7BD0-9D96-DF84EC080F3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74854" y="4495242"/>
                  <a:ext cx="619920" cy="15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DE3DE09-52B6-CCD3-AECE-60F2ADF5FCCB}"/>
                    </a:ext>
                  </a:extLst>
                </p14:cNvPr>
                <p14:cNvContentPartPr/>
                <p14:nvPr/>
              </p14:nvContentPartPr>
              <p14:xfrm>
                <a:off x="4952974" y="5031642"/>
                <a:ext cx="947520" cy="12909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DE3DE09-52B6-CCD3-AECE-60F2ADF5FCC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89974" y="4654002"/>
                  <a:ext cx="1073160" cy="20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105D102-6C30-9D19-3B96-B2E48F71FBAB}"/>
                    </a:ext>
                  </a:extLst>
                </p14:cNvPr>
                <p14:cNvContentPartPr/>
                <p14:nvPr/>
              </p14:nvContentPartPr>
              <p14:xfrm>
                <a:off x="4865494" y="5288682"/>
                <a:ext cx="857520" cy="9140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105D102-6C30-9D19-3B96-B2E48F71FBA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02494" y="4911042"/>
                  <a:ext cx="983160" cy="16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4F002FC-0987-A073-4B99-75E08D88E24C}"/>
                    </a:ext>
                  </a:extLst>
                </p14:cNvPr>
                <p14:cNvContentPartPr/>
                <p14:nvPr/>
              </p14:nvContentPartPr>
              <p14:xfrm>
                <a:off x="4824094" y="5517642"/>
                <a:ext cx="2093760" cy="471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4F002FC-0987-A073-4B99-75E08D88E24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761094" y="5140002"/>
                  <a:ext cx="221940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EF7FBFB-B36F-262B-6E89-C5431F05ECE4}"/>
                    </a:ext>
                  </a:extLst>
                </p14:cNvPr>
                <p14:cNvContentPartPr/>
                <p14:nvPr/>
              </p14:nvContentPartPr>
              <p14:xfrm>
                <a:off x="5908054" y="4277082"/>
                <a:ext cx="3577680" cy="18133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EF7FBFB-B36F-262B-6E89-C5431F05ECE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845414" y="3899442"/>
                  <a:ext cx="3703320" cy="25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5686770-3ABD-C20B-092F-71B04548B1BE}"/>
                    </a:ext>
                  </a:extLst>
                </p14:cNvPr>
                <p14:cNvContentPartPr/>
                <p14:nvPr/>
              </p14:nvContentPartPr>
              <p14:xfrm>
                <a:off x="6893374" y="4052802"/>
                <a:ext cx="3103920" cy="17812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5686770-3ABD-C20B-092F-71B04548B1B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30374" y="3675162"/>
                  <a:ext cx="3229560" cy="25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6C2B152-D974-D2AB-F346-65A00B22D320}"/>
                    </a:ext>
                  </a:extLst>
                </p14:cNvPr>
                <p14:cNvContentPartPr/>
                <p14:nvPr/>
              </p14:nvContentPartPr>
              <p14:xfrm>
                <a:off x="7450654" y="3278802"/>
                <a:ext cx="2867760" cy="21513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6C2B152-D974-D2AB-F346-65A00B22D32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87654" y="2900802"/>
                  <a:ext cx="2993400" cy="29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C7BDCF9-C191-E0CA-6870-62366C9E1B02}"/>
                    </a:ext>
                  </a:extLst>
                </p14:cNvPr>
                <p14:cNvContentPartPr/>
                <p14:nvPr/>
              </p14:nvContentPartPr>
              <p14:xfrm>
                <a:off x="8425534" y="3359082"/>
                <a:ext cx="1207800" cy="708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C7BDCF9-C191-E0CA-6870-62366C9E1B0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62894" y="2981082"/>
                  <a:ext cx="1333440" cy="14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DCFFC36-0A43-5281-9FB2-9F25D1812984}"/>
                    </a:ext>
                  </a:extLst>
                </p14:cNvPr>
                <p14:cNvContentPartPr/>
                <p14:nvPr/>
              </p14:nvContentPartPr>
              <p14:xfrm>
                <a:off x="8855374" y="3231642"/>
                <a:ext cx="1127880" cy="10440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DCFFC36-0A43-5281-9FB2-9F25D181298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792374" y="2853642"/>
                  <a:ext cx="1253520" cy="17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AA36E5B-6EE8-446B-B4AB-D4CF04528CDF}"/>
                    </a:ext>
                  </a:extLst>
                </p14:cNvPr>
                <p14:cNvContentPartPr/>
                <p14:nvPr/>
              </p14:nvContentPartPr>
              <p14:xfrm>
                <a:off x="9469174" y="3135522"/>
                <a:ext cx="482760" cy="1231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AA36E5B-6EE8-446B-B4AB-D4CF04528CD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406174" y="2757522"/>
                  <a:ext cx="608400" cy="19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8C2938C-FC59-0653-496D-8DC569F91949}"/>
                    </a:ext>
                  </a:extLst>
                </p14:cNvPr>
                <p14:cNvContentPartPr/>
                <p14:nvPr/>
              </p14:nvContentPartPr>
              <p14:xfrm>
                <a:off x="9194134" y="2960922"/>
                <a:ext cx="1155600" cy="1491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8C2938C-FC59-0653-496D-8DC569F9194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31494" y="2583282"/>
                  <a:ext cx="1281240" cy="22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1EC37DF-B64A-91B0-1AD5-1301D328D35E}"/>
                    </a:ext>
                  </a:extLst>
                </p14:cNvPr>
                <p14:cNvContentPartPr/>
                <p14:nvPr/>
              </p14:nvContentPartPr>
              <p14:xfrm>
                <a:off x="8975974" y="2972802"/>
                <a:ext cx="1771200" cy="19065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1EC37DF-B64A-91B0-1AD5-1301D328D35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912974" y="2594802"/>
                  <a:ext cx="1896840" cy="26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3E8092D-6CBF-6B9E-8EAD-4E931BBBCD70}"/>
                    </a:ext>
                  </a:extLst>
                </p14:cNvPr>
                <p14:cNvContentPartPr/>
                <p14:nvPr/>
              </p14:nvContentPartPr>
              <p14:xfrm>
                <a:off x="8731534" y="2847522"/>
                <a:ext cx="2311920" cy="27867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3E8092D-6CBF-6B9E-8EAD-4E931BBBCD7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668534" y="2469882"/>
                  <a:ext cx="2437560" cy="35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929B616C-090B-71B5-EE52-8BC7F80ED3A7}"/>
                    </a:ext>
                  </a:extLst>
                </p14:cNvPr>
                <p14:cNvContentPartPr/>
                <p14:nvPr/>
              </p14:nvContentPartPr>
              <p14:xfrm>
                <a:off x="7889854" y="5656602"/>
                <a:ext cx="11160" cy="68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929B616C-090B-71B5-EE52-8BC7F80ED3A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27214" y="5278602"/>
                  <a:ext cx="1368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15DA632-C0AF-4775-EAD8-29F33C82560F}"/>
                    </a:ext>
                  </a:extLst>
                </p14:cNvPr>
                <p14:cNvContentPartPr/>
                <p14:nvPr/>
              </p14:nvContentPartPr>
              <p14:xfrm>
                <a:off x="8258494" y="2985762"/>
                <a:ext cx="1595880" cy="3373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15DA632-C0AF-4775-EAD8-29F33C82560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95854" y="2607762"/>
                  <a:ext cx="172152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AD07F78-44C1-5DA6-792F-D6C37912ED38}"/>
                    </a:ext>
                  </a:extLst>
                </p14:cNvPr>
                <p14:cNvContentPartPr/>
                <p14:nvPr/>
              </p14:nvContentPartPr>
              <p14:xfrm>
                <a:off x="7011454" y="2943282"/>
                <a:ext cx="2360880" cy="10501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AD07F78-44C1-5DA6-792F-D6C37912ED3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48454" y="2565642"/>
                  <a:ext cx="2486520" cy="18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53C7A8B-EC75-609B-8336-08E25AD2590F}"/>
                    </a:ext>
                  </a:extLst>
                </p14:cNvPr>
                <p14:cNvContentPartPr/>
                <p14:nvPr/>
              </p14:nvContentPartPr>
              <p14:xfrm>
                <a:off x="9652774" y="2926002"/>
                <a:ext cx="473760" cy="6606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53C7A8B-EC75-609B-8336-08E25AD2590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589774" y="2548002"/>
                  <a:ext cx="59940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D0F6C4E6-7DFE-F049-1B6E-5A18FDE89AD1}"/>
                    </a:ext>
                  </a:extLst>
                </p14:cNvPr>
                <p14:cNvContentPartPr/>
                <p14:nvPr/>
              </p14:nvContentPartPr>
              <p14:xfrm>
                <a:off x="9213934" y="2770842"/>
                <a:ext cx="1377720" cy="17334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D0F6C4E6-7DFE-F049-1B6E-5A18FDE89AD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150934" y="2393202"/>
                  <a:ext cx="1503360" cy="24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577CE75-EE1A-E858-0A7B-62089BFDAF7E}"/>
                    </a:ext>
                  </a:extLst>
                </p14:cNvPr>
                <p14:cNvContentPartPr/>
                <p14:nvPr/>
              </p14:nvContentPartPr>
              <p14:xfrm>
                <a:off x="9888574" y="3723762"/>
                <a:ext cx="16920" cy="144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577CE75-EE1A-E858-0A7B-62089BFDAF7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25574" y="3346122"/>
                  <a:ext cx="14256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47DA995-5CDE-7819-7BCC-8AE07818601B}"/>
                    </a:ext>
                  </a:extLst>
                </p14:cNvPr>
                <p14:cNvContentPartPr/>
                <p14:nvPr/>
              </p14:nvContentPartPr>
              <p14:xfrm>
                <a:off x="9059134" y="3088722"/>
                <a:ext cx="1509840" cy="16124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47DA995-5CDE-7819-7BCC-8AE07818601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96134" y="2710722"/>
                  <a:ext cx="1635480" cy="23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B79BC3F-A849-6763-3157-23D341363CD2}"/>
                    </a:ext>
                  </a:extLst>
                </p14:cNvPr>
                <p14:cNvContentPartPr/>
                <p14:nvPr/>
              </p14:nvContentPartPr>
              <p14:xfrm>
                <a:off x="7166614" y="4774962"/>
                <a:ext cx="430560" cy="1328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B79BC3F-A849-6763-3157-23D341363CD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103974" y="4397322"/>
                  <a:ext cx="55620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CBF4D3DE-6453-7848-12A2-6BB6E352E4B4}"/>
                    </a:ext>
                  </a:extLst>
                </p14:cNvPr>
                <p14:cNvContentPartPr/>
                <p14:nvPr/>
              </p14:nvContentPartPr>
              <p14:xfrm>
                <a:off x="6928654" y="4810602"/>
                <a:ext cx="870840" cy="427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CBF4D3DE-6453-7848-12A2-6BB6E352E4B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866014" y="4432962"/>
                  <a:ext cx="996480" cy="11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B0F431C-3FC1-D79A-1A1E-F710635B534F}"/>
                    </a:ext>
                  </a:extLst>
                </p14:cNvPr>
                <p14:cNvContentPartPr/>
                <p14:nvPr/>
              </p14:nvContentPartPr>
              <p14:xfrm>
                <a:off x="6997054" y="4375362"/>
                <a:ext cx="1567440" cy="8697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B0F431C-3FC1-D79A-1A1E-F710635B534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34054" y="3997362"/>
                  <a:ext cx="1693080" cy="16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75B371F7-A97E-814A-B43F-8A09BA44F36B}"/>
                    </a:ext>
                  </a:extLst>
                </p14:cNvPr>
                <p14:cNvContentPartPr/>
                <p14:nvPr/>
              </p14:nvContentPartPr>
              <p14:xfrm>
                <a:off x="6947374" y="4201482"/>
                <a:ext cx="1871280" cy="12337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75B371F7-A97E-814A-B43F-8A09BA44F36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884374" y="3823842"/>
                  <a:ext cx="1996920" cy="19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C03C367-537E-D227-5226-3642123FF6D7}"/>
                    </a:ext>
                  </a:extLst>
                </p14:cNvPr>
                <p14:cNvContentPartPr/>
                <p14:nvPr/>
              </p14:nvContentPartPr>
              <p14:xfrm>
                <a:off x="7512934" y="3949122"/>
                <a:ext cx="1492920" cy="9806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C03C367-537E-D227-5226-3642123FF6D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49934" y="3571122"/>
                  <a:ext cx="1618560" cy="17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DDE1454-D505-DEB6-E1E1-88CEE6848D95}"/>
                    </a:ext>
                  </a:extLst>
                </p14:cNvPr>
                <p14:cNvContentPartPr/>
                <p14:nvPr/>
              </p14:nvContentPartPr>
              <p14:xfrm>
                <a:off x="7387654" y="3670122"/>
                <a:ext cx="1364400" cy="7581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DDE1454-D505-DEB6-E1E1-88CEE6848D9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25014" y="3292122"/>
                  <a:ext cx="149004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DF90DA8-D796-E04E-C064-1CD368D0C7F1}"/>
                    </a:ext>
                  </a:extLst>
                </p14:cNvPr>
                <p14:cNvContentPartPr/>
                <p14:nvPr/>
              </p14:nvContentPartPr>
              <p14:xfrm>
                <a:off x="7040974" y="3768402"/>
                <a:ext cx="1557720" cy="10468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DF90DA8-D796-E04E-C064-1CD368D0C7F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977974" y="3390402"/>
                  <a:ext cx="1683360" cy="18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C14B6BB-8ABA-F326-21FF-C93186B1F94B}"/>
                    </a:ext>
                  </a:extLst>
                </p14:cNvPr>
                <p14:cNvContentPartPr/>
                <p14:nvPr/>
              </p14:nvContentPartPr>
              <p14:xfrm>
                <a:off x="7495654" y="3760122"/>
                <a:ext cx="856800" cy="788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C14B6BB-8ABA-F326-21FF-C93186B1F94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433014" y="3382482"/>
                  <a:ext cx="982440" cy="15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B1C1AD9-1793-1634-C772-786C2A4212F8}"/>
                    </a:ext>
                  </a:extLst>
                </p14:cNvPr>
                <p14:cNvContentPartPr/>
                <p14:nvPr/>
              </p14:nvContentPartPr>
              <p14:xfrm>
                <a:off x="7109374" y="3982962"/>
                <a:ext cx="1072800" cy="774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B1C1AD9-1793-1634-C772-786C2A4212F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46734" y="3604962"/>
                  <a:ext cx="1198440" cy="15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6B0E391-8445-3645-E2BD-A485744989EB}"/>
                    </a:ext>
                  </a:extLst>
                </p14:cNvPr>
                <p14:cNvContentPartPr/>
                <p14:nvPr/>
              </p14:nvContentPartPr>
              <p14:xfrm>
                <a:off x="7022974" y="4307682"/>
                <a:ext cx="665640" cy="4816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6B0E391-8445-3645-E2BD-A485744989E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959974" y="3930042"/>
                  <a:ext cx="791280" cy="12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DFFAD25-2004-DFAC-7B3D-A7E48503F9BC}"/>
                    </a:ext>
                  </a:extLst>
                </p14:cNvPr>
                <p14:cNvContentPartPr/>
                <p14:nvPr/>
              </p14:nvContentPartPr>
              <p14:xfrm>
                <a:off x="6783574" y="4537362"/>
                <a:ext cx="489240" cy="3589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DFFAD25-2004-DFAC-7B3D-A7E48503F9B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720934" y="4159362"/>
                  <a:ext cx="61488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A527BF4-CE4C-76AF-B88A-77DD55BF95BF}"/>
                    </a:ext>
                  </a:extLst>
                </p14:cNvPr>
                <p14:cNvContentPartPr/>
                <p14:nvPr/>
              </p14:nvContentPartPr>
              <p14:xfrm>
                <a:off x="6566134" y="4760562"/>
                <a:ext cx="399960" cy="5691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A527BF4-CE4C-76AF-B88A-77DD55BF95B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503134" y="4382562"/>
                  <a:ext cx="525600" cy="13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EAE15BF-F65D-CE57-C3A5-15734E2D8758}"/>
                    </a:ext>
                  </a:extLst>
                </p14:cNvPr>
                <p14:cNvContentPartPr/>
                <p14:nvPr/>
              </p14:nvContentPartPr>
              <p14:xfrm>
                <a:off x="6345814" y="5024442"/>
                <a:ext cx="327240" cy="436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EAE15BF-F65D-CE57-C3A5-15734E2D875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282814" y="4646802"/>
                  <a:ext cx="45288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31AF9A62-DA72-EEB5-6BB3-C2D51762AC94}"/>
                    </a:ext>
                  </a:extLst>
                </p14:cNvPr>
                <p14:cNvContentPartPr/>
                <p14:nvPr/>
              </p14:nvContentPartPr>
              <p14:xfrm>
                <a:off x="6223414" y="5383722"/>
                <a:ext cx="446400" cy="142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31AF9A62-DA72-EEB5-6BB3-C2D51762AC9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60774" y="5005722"/>
                  <a:ext cx="57204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EE9F9A0-6BBF-7F1F-6F78-CD8601913A68}"/>
                    </a:ext>
                  </a:extLst>
                </p14:cNvPr>
                <p14:cNvContentPartPr/>
                <p14:nvPr/>
              </p14:nvContentPartPr>
              <p14:xfrm>
                <a:off x="6050974" y="5431602"/>
                <a:ext cx="185760" cy="2404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EE9F9A0-6BBF-7F1F-6F78-CD8601913A6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987974" y="5053962"/>
                  <a:ext cx="31140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59ACE593-80AE-EFB8-2A89-9133D8BE4580}"/>
                    </a:ext>
                  </a:extLst>
                </p14:cNvPr>
                <p14:cNvContentPartPr/>
                <p14:nvPr/>
              </p14:nvContentPartPr>
              <p14:xfrm>
                <a:off x="6173734" y="5214882"/>
                <a:ext cx="865440" cy="3027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59ACE593-80AE-EFB8-2A89-9133D8BE458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110734" y="4836882"/>
                  <a:ext cx="991080" cy="10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631C34FF-5354-3C43-ADD8-9A7BE7809798}"/>
                    </a:ext>
                  </a:extLst>
                </p14:cNvPr>
                <p14:cNvContentPartPr/>
                <p14:nvPr/>
              </p14:nvContentPartPr>
              <p14:xfrm>
                <a:off x="6330694" y="5261322"/>
                <a:ext cx="626040" cy="283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631C34FF-5354-3C43-ADD8-9A7BE780979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267694" y="4883682"/>
                  <a:ext cx="75168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2772B61-8BBF-CC8B-8D16-EFAF5902E128}"/>
                    </a:ext>
                  </a:extLst>
                </p14:cNvPr>
                <p14:cNvContentPartPr/>
                <p14:nvPr/>
              </p14:nvContentPartPr>
              <p14:xfrm>
                <a:off x="8303854" y="3503442"/>
                <a:ext cx="712800" cy="3340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2772B61-8BBF-CC8B-8D16-EFAF5902E12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240854" y="3125442"/>
                  <a:ext cx="83844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95522C7-A61B-5A46-4B25-93280CED8493}"/>
                    </a:ext>
                  </a:extLst>
                </p14:cNvPr>
                <p14:cNvContentPartPr/>
                <p14:nvPr/>
              </p14:nvContentPartPr>
              <p14:xfrm>
                <a:off x="8677534" y="3559962"/>
                <a:ext cx="560520" cy="2419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95522C7-A61B-5A46-4B25-93280CED849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614894" y="3181962"/>
                  <a:ext cx="68616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DD35FC8-4B13-B15E-0AB9-C1C9215E982F}"/>
                    </a:ext>
                  </a:extLst>
                </p14:cNvPr>
                <p14:cNvContentPartPr/>
                <p14:nvPr/>
              </p14:nvContentPartPr>
              <p14:xfrm>
                <a:off x="8954734" y="3502722"/>
                <a:ext cx="481320" cy="4298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DD35FC8-4B13-B15E-0AB9-C1C9215E982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891734" y="3124722"/>
                  <a:ext cx="60696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9AFE813-C0E2-3937-4516-557BE744EED2}"/>
                    </a:ext>
                  </a:extLst>
                </p14:cNvPr>
                <p14:cNvContentPartPr/>
                <p14:nvPr/>
              </p14:nvContentPartPr>
              <p14:xfrm>
                <a:off x="8924854" y="3374562"/>
                <a:ext cx="623160" cy="8402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9AFE813-C0E2-3937-4516-557BE744EED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62214" y="2996562"/>
                  <a:ext cx="748800" cy="15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7E5A0F34-EEB4-10C8-F641-605B45062FB4}"/>
                    </a:ext>
                  </a:extLst>
                </p14:cNvPr>
                <p14:cNvContentPartPr/>
                <p14:nvPr/>
              </p14:nvContentPartPr>
              <p14:xfrm>
                <a:off x="8712094" y="3625482"/>
                <a:ext cx="619200" cy="6829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7E5A0F34-EEB4-10C8-F641-605B45062FB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649094" y="3247842"/>
                  <a:ext cx="744840" cy="14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6C4F0765-EFDB-1696-05BA-854106962A3B}"/>
                    </a:ext>
                  </a:extLst>
                </p14:cNvPr>
                <p14:cNvContentPartPr/>
                <p14:nvPr/>
              </p14:nvContentPartPr>
              <p14:xfrm>
                <a:off x="6967534" y="3426762"/>
                <a:ext cx="2032200" cy="11412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6C4F0765-EFDB-1696-05BA-854106962A3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04894" y="3048762"/>
                  <a:ext cx="2157840" cy="18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3BA39BA-6E98-BAE0-B5A0-37C4F35EEDA8}"/>
                    </a:ext>
                  </a:extLst>
                </p14:cNvPr>
                <p14:cNvContentPartPr/>
                <p14:nvPr/>
              </p14:nvContentPartPr>
              <p14:xfrm>
                <a:off x="6729934" y="3851202"/>
                <a:ext cx="1151640" cy="943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3BA39BA-6E98-BAE0-B5A0-37C4F35EEDA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667294" y="3473562"/>
                  <a:ext cx="127728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5B82143C-DB4C-79DB-0AD8-719C413905D2}"/>
                    </a:ext>
                  </a:extLst>
                </p14:cNvPr>
                <p14:cNvContentPartPr/>
                <p14:nvPr/>
              </p14:nvContentPartPr>
              <p14:xfrm>
                <a:off x="6016054" y="4025082"/>
                <a:ext cx="1439280" cy="14734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5B82143C-DB4C-79DB-0AD8-719C413905D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53054" y="3647082"/>
                  <a:ext cx="1564920" cy="22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33BAFA5-E6BF-551C-A024-6FA72871FD7B}"/>
                    </a:ext>
                  </a:extLst>
                </p14:cNvPr>
                <p14:cNvContentPartPr/>
                <p14:nvPr/>
              </p14:nvContentPartPr>
              <p14:xfrm>
                <a:off x="6039454" y="4904922"/>
                <a:ext cx="493560" cy="693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33BAFA5-E6BF-551C-A024-6FA72871FD7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76454" y="4527282"/>
                  <a:ext cx="619200" cy="14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A13FA56-A2F6-6D7F-E442-0E1FDDF5F5E9}"/>
                    </a:ext>
                  </a:extLst>
                </p14:cNvPr>
                <p14:cNvContentPartPr/>
                <p14:nvPr/>
              </p14:nvContentPartPr>
              <p14:xfrm>
                <a:off x="5666134" y="5135682"/>
                <a:ext cx="446040" cy="7596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A13FA56-A2F6-6D7F-E442-0E1FDDF5F5E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03494" y="4757682"/>
                  <a:ext cx="571680" cy="15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6231B8C-FC21-701A-2384-22FB7110BF87}"/>
                    </a:ext>
                  </a:extLst>
                </p14:cNvPr>
                <p14:cNvContentPartPr/>
                <p14:nvPr/>
              </p14:nvContentPartPr>
              <p14:xfrm>
                <a:off x="5288134" y="5880522"/>
                <a:ext cx="990720" cy="2178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6231B8C-FC21-701A-2384-22FB7110BF8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225134" y="5502882"/>
                  <a:ext cx="111636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AB3CCEF-B8FE-7149-D6E9-ADD1365259E6}"/>
                    </a:ext>
                  </a:extLst>
                </p14:cNvPr>
                <p14:cNvContentPartPr/>
                <p14:nvPr/>
              </p14:nvContentPartPr>
              <p14:xfrm>
                <a:off x="5919574" y="5096442"/>
                <a:ext cx="1851480" cy="7347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AB3CCEF-B8FE-7149-D6E9-ADD1365259E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856574" y="4718442"/>
                  <a:ext cx="1977120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6DCA9A6A-935D-4D6D-71DD-7EDB97056647}"/>
                    </a:ext>
                  </a:extLst>
                </p14:cNvPr>
                <p14:cNvContentPartPr/>
                <p14:nvPr/>
              </p14:nvContentPartPr>
              <p14:xfrm>
                <a:off x="5931814" y="4457082"/>
                <a:ext cx="3184200" cy="14925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6DCA9A6A-935D-4D6D-71DD-7EDB9705664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868814" y="4079082"/>
                  <a:ext cx="330984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43666196-FE0C-9814-8E7B-B73100B3FA37}"/>
                    </a:ext>
                  </a:extLst>
                </p14:cNvPr>
                <p14:cNvContentPartPr/>
                <p14:nvPr/>
              </p14:nvContentPartPr>
              <p14:xfrm>
                <a:off x="6855934" y="3864162"/>
                <a:ext cx="2744280" cy="16945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43666196-FE0C-9814-8E7B-B73100B3FA3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793294" y="3486162"/>
                  <a:ext cx="2869920" cy="24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AB7A343-D9C0-04F4-4746-BBB620EE2FB5}"/>
                    </a:ext>
                  </a:extLst>
                </p14:cNvPr>
                <p14:cNvContentPartPr/>
                <p14:nvPr/>
              </p14:nvContentPartPr>
              <p14:xfrm>
                <a:off x="8752414" y="3318042"/>
                <a:ext cx="933120" cy="5050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AB7A343-D9C0-04F4-4746-BBB620EE2FB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689414" y="2940042"/>
                  <a:ext cx="105876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71A58B4-4F3B-62A9-0C9B-11C9B321D42C}"/>
                    </a:ext>
                  </a:extLst>
                </p14:cNvPr>
                <p14:cNvContentPartPr/>
                <p14:nvPr/>
              </p14:nvContentPartPr>
              <p14:xfrm>
                <a:off x="9193054" y="3194562"/>
                <a:ext cx="701640" cy="10224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71A58B4-4F3B-62A9-0C9B-11C9B321D42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130414" y="2816922"/>
                  <a:ext cx="82728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2F8EE9F-971F-DBC8-C07F-70FDA1E311E3}"/>
                    </a:ext>
                  </a:extLst>
                </p14:cNvPr>
                <p14:cNvContentPartPr/>
                <p14:nvPr/>
              </p14:nvContentPartPr>
              <p14:xfrm>
                <a:off x="9161374" y="3472482"/>
                <a:ext cx="551880" cy="6667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2F8EE9F-971F-DBC8-C07F-70FDA1E311E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098734" y="3094842"/>
                  <a:ext cx="677520" cy="14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476ABF5B-975B-1F30-E5C9-51DD50F99F22}"/>
                    </a:ext>
                  </a:extLst>
                </p14:cNvPr>
                <p14:cNvContentPartPr/>
                <p14:nvPr/>
              </p14:nvContentPartPr>
              <p14:xfrm>
                <a:off x="8246254" y="3661482"/>
                <a:ext cx="623880" cy="7578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476ABF5B-975B-1F30-E5C9-51DD50F99F2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83614" y="3283482"/>
                  <a:ext cx="749520" cy="15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9DC461C-C6C0-4214-5E03-692132855B11}"/>
                    </a:ext>
                  </a:extLst>
                </p14:cNvPr>
                <p14:cNvContentPartPr/>
                <p14:nvPr/>
              </p14:nvContentPartPr>
              <p14:xfrm>
                <a:off x="8318974" y="3717642"/>
                <a:ext cx="732240" cy="788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9DC461C-C6C0-4214-5E03-692132855B1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256334" y="3339642"/>
                  <a:ext cx="857880" cy="15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4A96F48-A306-7674-212C-7F3D4ACA43CA}"/>
                    </a:ext>
                  </a:extLst>
                </p14:cNvPr>
                <p14:cNvContentPartPr/>
                <p14:nvPr/>
              </p14:nvContentPartPr>
              <p14:xfrm>
                <a:off x="8432734" y="3764082"/>
                <a:ext cx="570240" cy="5803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4A96F48-A306-7674-212C-7F3D4ACA43C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370094" y="3386082"/>
                  <a:ext cx="69588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886C350-D85B-DEBF-0623-241B945941F4}"/>
                    </a:ext>
                  </a:extLst>
                </p14:cNvPr>
                <p14:cNvContentPartPr/>
                <p14:nvPr/>
              </p14:nvContentPartPr>
              <p14:xfrm>
                <a:off x="6776014" y="3912762"/>
                <a:ext cx="1687680" cy="13057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886C350-D85B-DEBF-0623-241B945941F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13374" y="3535122"/>
                  <a:ext cx="1813320" cy="20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A4C8149-2779-14CE-F4DD-1F7B8B28AB03}"/>
                    </a:ext>
                  </a:extLst>
                </p14:cNvPr>
                <p14:cNvContentPartPr/>
                <p14:nvPr/>
              </p14:nvContentPartPr>
              <p14:xfrm>
                <a:off x="6850894" y="4468962"/>
                <a:ext cx="748440" cy="7621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A4C8149-2779-14CE-F4DD-1F7B8B28AB0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788254" y="4091322"/>
                  <a:ext cx="874080" cy="15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5D9C1C8-9C94-E317-4D1E-799F1261F023}"/>
                    </a:ext>
                  </a:extLst>
                </p14:cNvPr>
                <p14:cNvContentPartPr/>
                <p14:nvPr/>
              </p14:nvContentPartPr>
              <p14:xfrm>
                <a:off x="5575054" y="4012842"/>
                <a:ext cx="1997280" cy="16491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5D9C1C8-9C94-E317-4D1E-799F1261F02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12414" y="3634842"/>
                  <a:ext cx="2122920" cy="24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B9C2F997-93BB-B83D-9CF0-67DD47E0F13B}"/>
                    </a:ext>
                  </a:extLst>
                </p14:cNvPr>
                <p14:cNvContentPartPr/>
                <p14:nvPr/>
              </p14:nvContentPartPr>
              <p14:xfrm>
                <a:off x="5579014" y="3583362"/>
                <a:ext cx="2179080" cy="17892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B9C2F997-93BB-B83D-9CF0-67DD47E0F13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516374" y="3205362"/>
                  <a:ext cx="2304720" cy="25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AF0AF07-68FE-5935-DD54-F850E3719870}"/>
                    </a:ext>
                  </a:extLst>
                </p14:cNvPr>
                <p14:cNvContentPartPr/>
                <p14:nvPr/>
              </p14:nvContentPartPr>
              <p14:xfrm>
                <a:off x="5504134" y="3838602"/>
                <a:ext cx="1602000" cy="19346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AF0AF07-68FE-5935-DD54-F850E371987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441494" y="3460962"/>
                  <a:ext cx="1727640" cy="26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80EA6AF3-5C51-FB13-6F86-7FA115945200}"/>
                    </a:ext>
                  </a:extLst>
                </p14:cNvPr>
                <p14:cNvContentPartPr/>
                <p14:nvPr/>
              </p14:nvContentPartPr>
              <p14:xfrm>
                <a:off x="5194534" y="5199042"/>
                <a:ext cx="470160" cy="8078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80EA6AF3-5C51-FB13-6F86-7FA11594520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131894" y="4821402"/>
                  <a:ext cx="595800" cy="15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4ED20E5C-A057-A9FF-4090-34E99BC4290E}"/>
                    </a:ext>
                  </a:extLst>
                </p14:cNvPr>
                <p14:cNvContentPartPr/>
                <p14:nvPr/>
              </p14:nvContentPartPr>
              <p14:xfrm>
                <a:off x="5165734" y="6029562"/>
                <a:ext cx="1139040" cy="1328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4ED20E5C-A057-A9FF-4090-34E99BC4290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103094" y="5651562"/>
                  <a:ext cx="126468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D57FEFA-CE9A-AA99-FF76-8DE7F958E7E1}"/>
                    </a:ext>
                  </a:extLst>
                </p14:cNvPr>
                <p14:cNvContentPartPr/>
                <p14:nvPr/>
              </p14:nvContentPartPr>
              <p14:xfrm>
                <a:off x="6071134" y="3593082"/>
                <a:ext cx="4393800" cy="24973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D57FEFA-CE9A-AA99-FF76-8DE7F958E7E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008134" y="3215082"/>
                  <a:ext cx="4519440" cy="32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CED0AA6-2AA9-2762-64A9-2DFC7754AA25}"/>
                    </a:ext>
                  </a:extLst>
                </p14:cNvPr>
                <p14:cNvContentPartPr/>
                <p14:nvPr/>
              </p14:nvContentPartPr>
              <p14:xfrm>
                <a:off x="8878774" y="3289602"/>
                <a:ext cx="13680" cy="158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CED0AA6-2AA9-2762-64A9-2DFC7754AA2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815774" y="2911962"/>
                  <a:ext cx="13932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CA29CAE-378D-B5E9-7AB4-07D6A9303F59}"/>
                    </a:ext>
                  </a:extLst>
                </p14:cNvPr>
                <p14:cNvContentPartPr/>
                <p14:nvPr/>
              </p14:nvContentPartPr>
              <p14:xfrm>
                <a:off x="8924854" y="2879202"/>
                <a:ext cx="1258560" cy="345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CA29CAE-378D-B5E9-7AB4-07D6A9303F5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861854" y="2501202"/>
                  <a:ext cx="1384200" cy="11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63A0CB0F-7B91-F224-0B43-D9EE712BB577}"/>
              </a:ext>
            </a:extLst>
          </p:cNvPr>
          <p:cNvGrpSpPr/>
          <p:nvPr/>
        </p:nvGrpSpPr>
        <p:grpSpPr>
          <a:xfrm>
            <a:off x="4921294" y="2657082"/>
            <a:ext cx="6355440" cy="3538440"/>
            <a:chOff x="4921294" y="2657082"/>
            <a:chExt cx="6355440" cy="35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3DF9AD2-F461-E9DB-21A5-9373C54C729F}"/>
                    </a:ext>
                  </a:extLst>
                </p14:cNvPr>
                <p14:cNvContentPartPr/>
                <p14:nvPr/>
              </p14:nvContentPartPr>
              <p14:xfrm>
                <a:off x="5581174" y="5876562"/>
                <a:ext cx="897480" cy="774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3DF9AD2-F461-E9DB-21A5-9373C54C729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518174" y="5498562"/>
                  <a:ext cx="1023120" cy="8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23DDA02-BEB0-2F9D-C032-298FCF2517A7}"/>
                    </a:ext>
                  </a:extLst>
                </p14:cNvPr>
                <p14:cNvContentPartPr/>
                <p14:nvPr/>
              </p14:nvContentPartPr>
              <p14:xfrm>
                <a:off x="5564254" y="5755242"/>
                <a:ext cx="1440360" cy="416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23DDA02-BEB0-2F9D-C032-298FCF2517A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501614" y="5377602"/>
                  <a:ext cx="156600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BA73B500-AA04-1177-62F2-7430E336D255}"/>
                    </a:ext>
                  </a:extLst>
                </p14:cNvPr>
                <p14:cNvContentPartPr/>
                <p14:nvPr/>
              </p14:nvContentPartPr>
              <p14:xfrm>
                <a:off x="5813374" y="5624202"/>
                <a:ext cx="1334520" cy="4298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BA73B500-AA04-1177-62F2-7430E336D25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750734" y="5246562"/>
                  <a:ext cx="146016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883C1EB-BC4F-C7B4-70A4-37B1600772F0}"/>
                    </a:ext>
                  </a:extLst>
                </p14:cNvPr>
                <p14:cNvContentPartPr/>
                <p14:nvPr/>
              </p14:nvContentPartPr>
              <p14:xfrm>
                <a:off x="5654254" y="5758842"/>
                <a:ext cx="1151280" cy="2332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883C1EB-BC4F-C7B4-70A4-37B1600772F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591254" y="5381202"/>
                  <a:ext cx="127692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4DA01F2-15EB-EBA2-4E04-E1730981C006}"/>
                    </a:ext>
                  </a:extLst>
                </p14:cNvPr>
                <p14:cNvContentPartPr/>
                <p14:nvPr/>
              </p14:nvContentPartPr>
              <p14:xfrm>
                <a:off x="5484694" y="5724642"/>
                <a:ext cx="671760" cy="1648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4DA01F2-15EB-EBA2-4E04-E1730981C00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422054" y="5347002"/>
                  <a:ext cx="79740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39D698C-F827-AB63-0BCF-99FE2BCC327A}"/>
                    </a:ext>
                  </a:extLst>
                </p14:cNvPr>
                <p14:cNvContentPartPr/>
                <p14:nvPr/>
              </p14:nvContentPartPr>
              <p14:xfrm>
                <a:off x="5321254" y="5866122"/>
                <a:ext cx="493560" cy="723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39D698C-F827-AB63-0BCF-99FE2BCC327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258614" y="5488482"/>
                  <a:ext cx="619200" cy="8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4159421-634D-EADB-E897-1C3EA148841B}"/>
                    </a:ext>
                  </a:extLst>
                </p14:cNvPr>
                <p14:cNvContentPartPr/>
                <p14:nvPr/>
              </p14:nvContentPartPr>
              <p14:xfrm>
                <a:off x="5973934" y="5170242"/>
                <a:ext cx="1902600" cy="6937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4159421-634D-EADB-E897-1C3EA148841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910934" y="4792242"/>
                  <a:ext cx="2028240" cy="14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7632239F-2810-82B9-ADF7-E2C52E6C00DB}"/>
                    </a:ext>
                  </a:extLst>
                </p14:cNvPr>
                <p14:cNvContentPartPr/>
                <p14:nvPr/>
              </p14:nvContentPartPr>
              <p14:xfrm>
                <a:off x="7534534" y="4751562"/>
                <a:ext cx="939240" cy="4942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7632239F-2810-82B9-ADF7-E2C52E6C00D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471534" y="4373922"/>
                  <a:ext cx="106488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6C6BE0F-0A7F-EF30-CD06-80EE1FCC8434}"/>
                    </a:ext>
                  </a:extLst>
                </p14:cNvPr>
                <p14:cNvContentPartPr/>
                <p14:nvPr/>
              </p14:nvContentPartPr>
              <p14:xfrm>
                <a:off x="7349854" y="3775242"/>
                <a:ext cx="2901600" cy="1861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6C6BE0F-0A7F-EF30-CD06-80EE1FCC843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286854" y="3397242"/>
                  <a:ext cx="3027240" cy="26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ED07D8BC-52C3-AACC-E642-F8241917E88B}"/>
                    </a:ext>
                  </a:extLst>
                </p14:cNvPr>
                <p14:cNvContentPartPr/>
                <p14:nvPr/>
              </p14:nvContentPartPr>
              <p14:xfrm>
                <a:off x="7123054" y="3207162"/>
                <a:ext cx="3313440" cy="25480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ED07D8BC-52C3-AACC-E642-F8241917E88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060414" y="2829162"/>
                  <a:ext cx="3439080" cy="33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DC307A0-7B95-A088-265C-D3E9DCC2F565}"/>
                    </a:ext>
                  </a:extLst>
                </p14:cNvPr>
                <p14:cNvContentPartPr/>
                <p14:nvPr/>
              </p14:nvContentPartPr>
              <p14:xfrm>
                <a:off x="6828934" y="4104642"/>
                <a:ext cx="2733480" cy="16228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DC307A0-7B95-A088-265C-D3E9DCC2F56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765934" y="3727002"/>
                  <a:ext cx="2859120" cy="23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828D54D9-7FEF-394A-33C3-5014A1F9A8A4}"/>
                    </a:ext>
                  </a:extLst>
                </p14:cNvPr>
                <p14:cNvContentPartPr/>
                <p14:nvPr/>
              </p14:nvContentPartPr>
              <p14:xfrm>
                <a:off x="10433974" y="3230562"/>
                <a:ext cx="19080" cy="194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828D54D9-7FEF-394A-33C3-5014A1F9A8A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371334" y="2852922"/>
                  <a:ext cx="1447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A94E4C9-B422-6C8D-6194-97C2744B0D57}"/>
                    </a:ext>
                  </a:extLst>
                </p14:cNvPr>
                <p14:cNvContentPartPr/>
                <p14:nvPr/>
              </p14:nvContentPartPr>
              <p14:xfrm>
                <a:off x="10468174" y="3092682"/>
                <a:ext cx="9360" cy="39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A94E4C9-B422-6C8D-6194-97C2744B0D5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405534" y="2715042"/>
                  <a:ext cx="13500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9FBF7A3-879B-C772-1E2F-8DD4CBFE0A18}"/>
                    </a:ext>
                  </a:extLst>
                </p14:cNvPr>
                <p14:cNvContentPartPr/>
                <p14:nvPr/>
              </p14:nvContentPartPr>
              <p14:xfrm>
                <a:off x="10220854" y="3075762"/>
                <a:ext cx="134640" cy="406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9FBF7A3-879B-C772-1E2F-8DD4CBFE0A1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157854" y="2698122"/>
                  <a:ext cx="26028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1F8ADCD-5147-5413-B0E3-B78458D31F2B}"/>
                    </a:ext>
                  </a:extLst>
                </p14:cNvPr>
                <p14:cNvContentPartPr/>
                <p14:nvPr/>
              </p14:nvContentPartPr>
              <p14:xfrm>
                <a:off x="8820814" y="3111402"/>
                <a:ext cx="1686600" cy="14868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1F8ADCD-5147-5413-B0E3-B78458D31F2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758174" y="2733402"/>
                  <a:ext cx="1812240" cy="22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D202FBFD-0717-C442-9264-AB4C043F5232}"/>
                    </a:ext>
                  </a:extLst>
                </p14:cNvPr>
                <p14:cNvContentPartPr/>
                <p14:nvPr/>
              </p14:nvContentPartPr>
              <p14:xfrm>
                <a:off x="8056534" y="4510722"/>
                <a:ext cx="735840" cy="4359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D202FBFD-0717-C442-9264-AB4C043F523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993534" y="4132722"/>
                  <a:ext cx="861480" cy="11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06665EF1-61AD-C117-CE90-8352E081F278}"/>
                    </a:ext>
                  </a:extLst>
                </p14:cNvPr>
                <p14:cNvContentPartPr/>
                <p14:nvPr/>
              </p14:nvContentPartPr>
              <p14:xfrm>
                <a:off x="9585814" y="3017802"/>
                <a:ext cx="443520" cy="7725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06665EF1-61AD-C117-CE90-8352E081F27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522814" y="2640162"/>
                  <a:ext cx="569160" cy="15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74B4B682-9E87-ED67-9B09-565D10AEDA4B}"/>
                    </a:ext>
                  </a:extLst>
                </p14:cNvPr>
                <p14:cNvContentPartPr/>
                <p14:nvPr/>
              </p14:nvContentPartPr>
              <p14:xfrm>
                <a:off x="9371254" y="3195282"/>
                <a:ext cx="482760" cy="8132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74B4B682-9E87-ED67-9B09-565D10AEDA4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308254" y="2817282"/>
                  <a:ext cx="608400" cy="15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5245D3F7-436F-C61F-F3CB-783B68503102}"/>
                    </a:ext>
                  </a:extLst>
                </p14:cNvPr>
                <p14:cNvContentPartPr/>
                <p14:nvPr/>
              </p14:nvContentPartPr>
              <p14:xfrm>
                <a:off x="8613454" y="3605322"/>
                <a:ext cx="834480" cy="11156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5245D3F7-436F-C61F-F3CB-783B6850310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550454" y="3227322"/>
                  <a:ext cx="960120" cy="18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10DC99E-3FF2-42DB-2D6B-61A4581EDD91}"/>
                    </a:ext>
                  </a:extLst>
                </p14:cNvPr>
                <p14:cNvContentPartPr/>
                <p14:nvPr/>
              </p14:nvContentPartPr>
              <p14:xfrm>
                <a:off x="7721014" y="3689922"/>
                <a:ext cx="1830240" cy="14612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10DC99E-3FF2-42DB-2D6B-61A4581EDD9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658014" y="3311922"/>
                  <a:ext cx="1955880" cy="22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5B59C34-C013-162B-1B08-ADFA689AD96E}"/>
                    </a:ext>
                  </a:extLst>
                </p14:cNvPr>
                <p14:cNvContentPartPr/>
                <p14:nvPr/>
              </p14:nvContentPartPr>
              <p14:xfrm>
                <a:off x="8549374" y="4522962"/>
                <a:ext cx="16200" cy="126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5B59C34-C013-162B-1B08-ADFA689AD96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86734" y="4144962"/>
                  <a:ext cx="14184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AE71801-187A-B5E7-67D1-68FC293346AC}"/>
                    </a:ext>
                  </a:extLst>
                </p14:cNvPr>
                <p14:cNvContentPartPr/>
                <p14:nvPr/>
              </p14:nvContentPartPr>
              <p14:xfrm>
                <a:off x="8516254" y="3621522"/>
                <a:ext cx="1083960" cy="1140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AE71801-187A-B5E7-67D1-68FC293346AC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453254" y="3243882"/>
                  <a:ext cx="1209600" cy="18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65430416-3055-6E1C-789A-24D3ECA5D0DB}"/>
                    </a:ext>
                  </a:extLst>
                </p14:cNvPr>
                <p14:cNvContentPartPr/>
                <p14:nvPr/>
              </p14:nvContentPartPr>
              <p14:xfrm>
                <a:off x="7659814" y="4050642"/>
                <a:ext cx="1569960" cy="12466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65430416-3055-6E1C-789A-24D3ECA5D0D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596814" y="3673002"/>
                  <a:ext cx="1695600" cy="20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1D6F693-1E3D-02D9-B895-0585795876C8}"/>
                    </a:ext>
                  </a:extLst>
                </p14:cNvPr>
                <p14:cNvContentPartPr/>
                <p14:nvPr/>
              </p14:nvContentPartPr>
              <p14:xfrm>
                <a:off x="7608334" y="4190322"/>
                <a:ext cx="1167480" cy="8236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1D6F693-1E3D-02D9-B895-0585795876C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545694" y="3812322"/>
                  <a:ext cx="129312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6C7D31E0-9C30-7807-8E02-3DDD9CC61649}"/>
                    </a:ext>
                  </a:extLst>
                </p14:cNvPr>
                <p14:cNvContentPartPr/>
                <p14:nvPr/>
              </p14:nvContentPartPr>
              <p14:xfrm>
                <a:off x="9929254" y="3035442"/>
                <a:ext cx="780120" cy="10202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6C7D31E0-9C30-7807-8E02-3DDD9CC6164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866254" y="2657442"/>
                  <a:ext cx="905760" cy="17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8D26BB01-359C-DA9B-7C79-7DD4B02F05F9}"/>
                    </a:ext>
                  </a:extLst>
                </p14:cNvPr>
                <p14:cNvContentPartPr/>
                <p14:nvPr/>
              </p14:nvContentPartPr>
              <p14:xfrm>
                <a:off x="10233814" y="3083322"/>
                <a:ext cx="538560" cy="6123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8D26BB01-359C-DA9B-7C79-7DD4B02F05F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170814" y="2705682"/>
                  <a:ext cx="66420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1691852-4D49-4785-81A7-49A79632EDB4}"/>
                    </a:ext>
                  </a:extLst>
                </p14:cNvPr>
                <p14:cNvContentPartPr/>
                <p14:nvPr/>
              </p14:nvContentPartPr>
              <p14:xfrm>
                <a:off x="10473934" y="3411642"/>
                <a:ext cx="81000" cy="518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1691852-4D49-4785-81A7-49A79632EDB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411294" y="3034002"/>
                  <a:ext cx="20664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1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0FB77C89-8E5F-3EC7-F58D-A4F62E3C1D2E}"/>
                    </a:ext>
                  </a:extLst>
                </p14:cNvPr>
                <p14:cNvContentPartPr/>
                <p14:nvPr/>
              </p14:nvContentPartPr>
              <p14:xfrm>
                <a:off x="9616414" y="3142722"/>
                <a:ext cx="1257120" cy="13039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0FB77C89-8E5F-3EC7-F58D-A4F62E3C1D2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553774" y="2764722"/>
                  <a:ext cx="1382760" cy="20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3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EFF8F14E-691C-E506-DD79-1B267CC926B9}"/>
                    </a:ext>
                  </a:extLst>
                </p14:cNvPr>
                <p14:cNvContentPartPr/>
                <p14:nvPr/>
              </p14:nvContentPartPr>
              <p14:xfrm>
                <a:off x="9344614" y="3801882"/>
                <a:ext cx="1082160" cy="7840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EFF8F14E-691C-E506-DD79-1B267CC926B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281614" y="3423882"/>
                  <a:ext cx="1207800" cy="15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5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8506200D-995B-5440-EE5A-C52BF300B7A8}"/>
                    </a:ext>
                  </a:extLst>
                </p14:cNvPr>
                <p14:cNvContentPartPr/>
                <p14:nvPr/>
              </p14:nvContentPartPr>
              <p14:xfrm>
                <a:off x="9099454" y="2731242"/>
                <a:ext cx="1027080" cy="294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8506200D-995B-5440-EE5A-C52BF300B7A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036454" y="2353242"/>
                  <a:ext cx="115272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7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E7497E6D-5ED2-EDFB-3577-FB6FED10CA47}"/>
                    </a:ext>
                  </a:extLst>
                </p14:cNvPr>
                <p14:cNvContentPartPr/>
                <p14:nvPr/>
              </p14:nvContentPartPr>
              <p14:xfrm>
                <a:off x="9058414" y="2872002"/>
                <a:ext cx="1112760" cy="2815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E7497E6D-5ED2-EDFB-3577-FB6FED10CA4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995414" y="2494362"/>
                  <a:ext cx="123840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9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F8A210A-0688-BE9A-F660-F9933F567658}"/>
                    </a:ext>
                  </a:extLst>
                </p14:cNvPr>
                <p14:cNvContentPartPr/>
                <p14:nvPr/>
              </p14:nvContentPartPr>
              <p14:xfrm>
                <a:off x="9181894" y="2998362"/>
                <a:ext cx="461520" cy="1148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F8A210A-0688-BE9A-F660-F9933F56765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119254" y="2620362"/>
                  <a:ext cx="58716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A87AA4A6-9C57-0563-CB0A-ABB567F95A42}"/>
                    </a:ext>
                  </a:extLst>
                </p14:cNvPr>
                <p14:cNvContentPartPr/>
                <p14:nvPr/>
              </p14:nvContentPartPr>
              <p14:xfrm>
                <a:off x="8095774" y="3148122"/>
                <a:ext cx="938520" cy="3837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A87AA4A6-9C57-0563-CB0A-ABB567F95A4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033134" y="2770482"/>
                  <a:ext cx="106416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3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FF13F41-245C-C6E2-16E5-D4D8A9629B2F}"/>
                    </a:ext>
                  </a:extLst>
                </p14:cNvPr>
                <p14:cNvContentPartPr/>
                <p14:nvPr/>
              </p14:nvContentPartPr>
              <p14:xfrm>
                <a:off x="7334374" y="3548442"/>
                <a:ext cx="1006560" cy="3981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FF13F41-245C-C6E2-16E5-D4D8A9629B2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271374" y="3170442"/>
                  <a:ext cx="113220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1FA4458C-B506-6175-E223-C2A2C863022A}"/>
                    </a:ext>
                  </a:extLst>
                </p14:cNvPr>
                <p14:cNvContentPartPr/>
                <p14:nvPr/>
              </p14:nvContentPartPr>
              <p14:xfrm>
                <a:off x="6572254" y="3598122"/>
                <a:ext cx="1570320" cy="9183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1FA4458C-B506-6175-E223-C2A2C863022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509614" y="3220122"/>
                  <a:ext cx="1695960" cy="16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7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9F3ACE0-A2E6-7894-8ED3-5C8F36AA5E87}"/>
                    </a:ext>
                  </a:extLst>
                </p14:cNvPr>
                <p14:cNvContentPartPr/>
                <p14:nvPr/>
              </p14:nvContentPartPr>
              <p14:xfrm>
                <a:off x="6062134" y="3645282"/>
                <a:ext cx="1905480" cy="13298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9F3ACE0-A2E6-7894-8ED3-5C8F36AA5E8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999494" y="3267282"/>
                  <a:ext cx="2031120" cy="20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C15176A8-41FB-EBBB-8FDA-46E599E0FF2D}"/>
                    </a:ext>
                  </a:extLst>
                </p14:cNvPr>
                <p14:cNvContentPartPr/>
                <p14:nvPr/>
              </p14:nvContentPartPr>
              <p14:xfrm>
                <a:off x="5580094" y="4109682"/>
                <a:ext cx="1342080" cy="1348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C15176A8-41FB-EBBB-8FDA-46E599E0FF2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517454" y="3732042"/>
                  <a:ext cx="1467720" cy="21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95D50A24-3E06-4364-0885-D22384E7A8AC}"/>
                    </a:ext>
                  </a:extLst>
                </p14:cNvPr>
                <p14:cNvContentPartPr/>
                <p14:nvPr/>
              </p14:nvContentPartPr>
              <p14:xfrm>
                <a:off x="5561734" y="4674882"/>
                <a:ext cx="899280" cy="10994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95D50A24-3E06-4364-0885-D22384E7A8A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498734" y="4297242"/>
                  <a:ext cx="1024920" cy="18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FF5AE32D-C703-5BF1-EFCA-D0AD06D81034}"/>
                    </a:ext>
                  </a:extLst>
                </p14:cNvPr>
                <p14:cNvContentPartPr/>
                <p14:nvPr/>
              </p14:nvContentPartPr>
              <p14:xfrm>
                <a:off x="5395054" y="4777482"/>
                <a:ext cx="868680" cy="7405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FF5AE32D-C703-5BF1-EFCA-D0AD06D8103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332054" y="4399482"/>
                  <a:ext cx="99432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608C00AB-E1C2-927C-D711-9373F3086FCD}"/>
                    </a:ext>
                  </a:extLst>
                </p14:cNvPr>
                <p14:cNvContentPartPr/>
                <p14:nvPr/>
              </p14:nvContentPartPr>
              <p14:xfrm>
                <a:off x="5206054" y="5574162"/>
                <a:ext cx="141480" cy="2584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608C00AB-E1C2-927C-D711-9373F3086FC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143414" y="5196522"/>
                  <a:ext cx="26712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7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237826E-28C0-19CC-72EC-FBACCF4ED8D1}"/>
                    </a:ext>
                  </a:extLst>
                </p14:cNvPr>
                <p14:cNvContentPartPr/>
                <p14:nvPr/>
              </p14:nvContentPartPr>
              <p14:xfrm>
                <a:off x="5152774" y="5843802"/>
                <a:ext cx="678600" cy="1494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237826E-28C0-19CC-72EC-FBACCF4ED8D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090134" y="5466162"/>
                  <a:ext cx="804240" cy="9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CDD7A555-4F10-6F31-C58C-E2F8A2F38986}"/>
                    </a:ext>
                  </a:extLst>
                </p14:cNvPr>
                <p14:cNvContentPartPr/>
                <p14:nvPr/>
              </p14:nvContentPartPr>
              <p14:xfrm>
                <a:off x="5078254" y="5791962"/>
                <a:ext cx="645120" cy="1620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CDD7A555-4F10-6F31-C58C-E2F8A2F3898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015254" y="5414322"/>
                  <a:ext cx="77076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70497A3B-D5B0-8EA4-6AB0-D85270647721}"/>
                    </a:ext>
                  </a:extLst>
                </p14:cNvPr>
                <p14:cNvContentPartPr/>
                <p14:nvPr/>
              </p14:nvContentPartPr>
              <p14:xfrm>
                <a:off x="5537254" y="5757762"/>
                <a:ext cx="1388880" cy="2386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70497A3B-D5B0-8EA4-6AB0-D8527064772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474254" y="5380122"/>
                  <a:ext cx="151452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3743766F-A211-4EA0-153F-1A8E48DE9B0C}"/>
                    </a:ext>
                  </a:extLst>
                </p14:cNvPr>
                <p14:cNvContentPartPr/>
                <p14:nvPr/>
              </p14:nvContentPartPr>
              <p14:xfrm>
                <a:off x="5139094" y="5730762"/>
                <a:ext cx="376560" cy="813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3743766F-A211-4EA0-153F-1A8E48DE9B0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076454" y="5352762"/>
                  <a:ext cx="50220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B979365F-D946-8907-AE6D-C1D85B8C26F1}"/>
                    </a:ext>
                  </a:extLst>
                </p14:cNvPr>
                <p14:cNvContentPartPr/>
                <p14:nvPr/>
              </p14:nvContentPartPr>
              <p14:xfrm>
                <a:off x="5314054" y="5756322"/>
                <a:ext cx="1184040" cy="1404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B979365F-D946-8907-AE6D-C1D85B8C26F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251414" y="5378322"/>
                  <a:ext cx="130968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3D4C9C7C-92ED-756C-C074-DC224B6B9590}"/>
                    </a:ext>
                  </a:extLst>
                </p14:cNvPr>
                <p14:cNvContentPartPr/>
                <p14:nvPr/>
              </p14:nvContentPartPr>
              <p14:xfrm>
                <a:off x="6281014" y="5294802"/>
                <a:ext cx="1521360" cy="57528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3D4C9C7C-92ED-756C-C074-DC224B6B959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218014" y="4916802"/>
                  <a:ext cx="1647000" cy="13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9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93661EC2-AD82-0961-EDEE-4286A4B3123C}"/>
                    </a:ext>
                  </a:extLst>
                </p14:cNvPr>
                <p14:cNvContentPartPr/>
                <p14:nvPr/>
              </p14:nvContentPartPr>
              <p14:xfrm>
                <a:off x="8212054" y="5148642"/>
                <a:ext cx="77400" cy="352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93661EC2-AD82-0961-EDEE-4286A4B3123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149414" y="4770642"/>
                  <a:ext cx="20304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1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4D99E4F2-940D-52CA-1FB2-D89F524E8C01}"/>
                    </a:ext>
                  </a:extLst>
                </p14:cNvPr>
                <p14:cNvContentPartPr/>
                <p14:nvPr/>
              </p14:nvContentPartPr>
              <p14:xfrm>
                <a:off x="7220254" y="3781002"/>
                <a:ext cx="2116800" cy="13791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4D99E4F2-940D-52CA-1FB2-D89F524E8C0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157254" y="3403002"/>
                  <a:ext cx="2242440" cy="21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F41A686-9C42-209D-20C3-C0DD1D385474}"/>
                    </a:ext>
                  </a:extLst>
                </p14:cNvPr>
                <p14:cNvContentPartPr/>
                <p14:nvPr/>
              </p14:nvContentPartPr>
              <p14:xfrm>
                <a:off x="7941694" y="4324242"/>
                <a:ext cx="25920" cy="100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F41A686-9C42-209D-20C3-C0DD1D38547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878694" y="3946242"/>
                  <a:ext cx="15156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D36F13A0-0EAE-B537-D25A-E2C56361F505}"/>
                    </a:ext>
                  </a:extLst>
                </p14:cNvPr>
                <p14:cNvContentPartPr/>
                <p14:nvPr/>
              </p14:nvContentPartPr>
              <p14:xfrm>
                <a:off x="7626334" y="4321002"/>
                <a:ext cx="250560" cy="2804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D36F13A0-0EAE-B537-D25A-E2C56361F50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563334" y="3943362"/>
                  <a:ext cx="37620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D20821E8-9990-A360-2872-0093C7A8EB1D}"/>
                    </a:ext>
                  </a:extLst>
                </p14:cNvPr>
                <p14:cNvContentPartPr/>
                <p14:nvPr/>
              </p14:nvContentPartPr>
              <p14:xfrm>
                <a:off x="8042854" y="4234962"/>
                <a:ext cx="6480" cy="97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D20821E8-9990-A360-2872-0093C7A8EB1D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979854" y="3857322"/>
                  <a:ext cx="13212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2E2DEB1-C4FE-D403-9234-CB457D2F93D4}"/>
                    </a:ext>
                  </a:extLst>
                </p14:cNvPr>
                <p14:cNvContentPartPr/>
                <p14:nvPr/>
              </p14:nvContentPartPr>
              <p14:xfrm>
                <a:off x="8055454" y="4005282"/>
                <a:ext cx="513720" cy="1969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2E2DEB1-C4FE-D403-9234-CB457D2F93D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992454" y="3627642"/>
                  <a:ext cx="63936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A94942C-EBCA-15B8-9BC8-61FBA82A6C93}"/>
                    </a:ext>
                  </a:extLst>
                </p14:cNvPr>
                <p14:cNvContentPartPr/>
                <p14:nvPr/>
              </p14:nvContentPartPr>
              <p14:xfrm>
                <a:off x="8164534" y="4019322"/>
                <a:ext cx="497880" cy="5241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A94942C-EBCA-15B8-9BC8-61FBA82A6C9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101534" y="3641682"/>
                  <a:ext cx="623520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4D214BD-1496-4EE8-E93B-8E7BB3D773AC}"/>
                    </a:ext>
                  </a:extLst>
                </p14:cNvPr>
                <p14:cNvContentPartPr/>
                <p14:nvPr/>
              </p14:nvContentPartPr>
              <p14:xfrm>
                <a:off x="7882654" y="4062522"/>
                <a:ext cx="681840" cy="6040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4D214BD-1496-4EE8-E93B-8E7BB3D773A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819654" y="3684522"/>
                  <a:ext cx="807480" cy="13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D5EA6E8F-C2C2-05D0-D56E-76463D618EA1}"/>
                    </a:ext>
                  </a:extLst>
                </p14:cNvPr>
                <p14:cNvContentPartPr/>
                <p14:nvPr/>
              </p14:nvContentPartPr>
              <p14:xfrm>
                <a:off x="7128814" y="4569402"/>
                <a:ext cx="396000" cy="4165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D5EA6E8F-C2C2-05D0-D56E-76463D618EA1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066174" y="4191762"/>
                  <a:ext cx="52164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15D0046-E8AD-FE4F-8142-C82D059F5FE9}"/>
                    </a:ext>
                  </a:extLst>
                </p14:cNvPr>
                <p14:cNvContentPartPr/>
                <p14:nvPr/>
              </p14:nvContentPartPr>
              <p14:xfrm>
                <a:off x="7168414" y="5066562"/>
                <a:ext cx="9000" cy="1332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15D0046-E8AD-FE4F-8142-C82D059F5FE9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105414" y="4688922"/>
                  <a:ext cx="13464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B5A80ED1-424B-756A-CF09-2F084A72D7B6}"/>
                    </a:ext>
                  </a:extLst>
                </p14:cNvPr>
                <p14:cNvContentPartPr/>
                <p14:nvPr/>
              </p14:nvContentPartPr>
              <p14:xfrm>
                <a:off x="6275254" y="4681722"/>
                <a:ext cx="1914480" cy="8593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B5A80ED1-424B-756A-CF09-2F084A72D7B6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212614" y="4303722"/>
                  <a:ext cx="2040120" cy="16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721CE52-3063-38A8-D453-A9A1172998D7}"/>
                    </a:ext>
                  </a:extLst>
                </p14:cNvPr>
                <p14:cNvContentPartPr/>
                <p14:nvPr/>
              </p14:nvContentPartPr>
              <p14:xfrm>
                <a:off x="7978414" y="4371402"/>
                <a:ext cx="1311840" cy="73512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721CE52-3063-38A8-D453-A9A1172998D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915774" y="3993402"/>
                  <a:ext cx="1437480" cy="14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A9A78F54-02DE-BB36-3DD5-D49D18E5DE66}"/>
                    </a:ext>
                  </a:extLst>
                </p14:cNvPr>
                <p14:cNvContentPartPr/>
                <p14:nvPr/>
              </p14:nvContentPartPr>
              <p14:xfrm>
                <a:off x="7472614" y="4616562"/>
                <a:ext cx="1705320" cy="7981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A9A78F54-02DE-BB36-3DD5-D49D18E5DE6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409614" y="4238562"/>
                  <a:ext cx="1830960" cy="15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6CECD8BA-9098-0243-0D88-F14C06E5021D}"/>
                    </a:ext>
                  </a:extLst>
                </p14:cNvPr>
                <p14:cNvContentPartPr/>
                <p14:nvPr/>
              </p14:nvContentPartPr>
              <p14:xfrm>
                <a:off x="7850614" y="4665882"/>
                <a:ext cx="1335240" cy="67500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6CECD8BA-9098-0243-0D88-F14C06E5021D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787614" y="4287882"/>
                  <a:ext cx="146088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146418D5-A7DE-5F0D-FE38-814ED98D7A72}"/>
                    </a:ext>
                  </a:extLst>
                </p14:cNvPr>
                <p14:cNvContentPartPr/>
                <p14:nvPr/>
              </p14:nvContentPartPr>
              <p14:xfrm>
                <a:off x="8447854" y="4664802"/>
                <a:ext cx="828360" cy="5821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146418D5-A7DE-5F0D-FE38-814ED98D7A72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385214" y="4286802"/>
                  <a:ext cx="954000" cy="13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7482201-C368-0AE7-9894-AFD9057612BF}"/>
                    </a:ext>
                  </a:extLst>
                </p14:cNvPr>
                <p14:cNvContentPartPr/>
                <p14:nvPr/>
              </p14:nvContentPartPr>
              <p14:xfrm>
                <a:off x="8864014" y="4592802"/>
                <a:ext cx="643680" cy="2876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7482201-C368-0AE7-9894-AFD9057612BF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801014" y="4215162"/>
                  <a:ext cx="76932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A55867B-F535-117B-ED5E-483C5C5C5C5E}"/>
                    </a:ext>
                  </a:extLst>
                </p14:cNvPr>
                <p14:cNvContentPartPr/>
                <p14:nvPr/>
              </p14:nvContentPartPr>
              <p14:xfrm>
                <a:off x="9278374" y="4221282"/>
                <a:ext cx="714960" cy="38988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A55867B-F535-117B-ED5E-483C5C5C5C5E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15734" y="3843642"/>
                  <a:ext cx="84060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62812382-132B-79AA-791A-335069AAC373}"/>
                    </a:ext>
                  </a:extLst>
                </p14:cNvPr>
                <p14:cNvContentPartPr/>
                <p14:nvPr/>
              </p14:nvContentPartPr>
              <p14:xfrm>
                <a:off x="9656014" y="3935442"/>
                <a:ext cx="564840" cy="4269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62812382-132B-79AA-791A-335069AAC373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593014" y="3557802"/>
                  <a:ext cx="69048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1A30AFD-4032-EAAF-C1BE-08F2FC340612}"/>
                    </a:ext>
                  </a:extLst>
                </p14:cNvPr>
                <p14:cNvContentPartPr/>
                <p14:nvPr/>
              </p14:nvContentPartPr>
              <p14:xfrm>
                <a:off x="9791374" y="3514602"/>
                <a:ext cx="862920" cy="7236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1A30AFD-4032-EAAF-C1BE-08F2FC340612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728734" y="3136962"/>
                  <a:ext cx="988560" cy="14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D4CA83F-9BAC-DA91-DC07-E55EAA190629}"/>
                    </a:ext>
                  </a:extLst>
                </p14:cNvPr>
                <p14:cNvContentPartPr/>
                <p14:nvPr/>
              </p14:nvContentPartPr>
              <p14:xfrm>
                <a:off x="10247134" y="3237762"/>
                <a:ext cx="411120" cy="3873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D4CA83F-9BAC-DA91-DC07-E55EAA190629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0184134" y="2860122"/>
                  <a:ext cx="536760" cy="11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ED300F0D-F42A-1231-42A9-027D2F63A10D}"/>
                    </a:ext>
                  </a:extLst>
                </p14:cNvPr>
                <p14:cNvContentPartPr/>
                <p14:nvPr/>
              </p14:nvContentPartPr>
              <p14:xfrm>
                <a:off x="10559254" y="3091962"/>
                <a:ext cx="375120" cy="2224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ED300F0D-F42A-1231-42A9-027D2F63A10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496614" y="2714322"/>
                  <a:ext cx="500760" cy="9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4F808335-93B7-A8D8-38F7-88F5D2973EE0}"/>
                    </a:ext>
                  </a:extLst>
                </p14:cNvPr>
                <p14:cNvContentPartPr/>
                <p14:nvPr/>
              </p14:nvContentPartPr>
              <p14:xfrm>
                <a:off x="10675894" y="3001242"/>
                <a:ext cx="152280" cy="3484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4F808335-93B7-A8D8-38F7-88F5D2973EE0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0613254" y="2623602"/>
                  <a:ext cx="27792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57F9D198-370F-7E08-8963-6595694CB4FB}"/>
                    </a:ext>
                  </a:extLst>
                </p14:cNvPr>
                <p14:cNvContentPartPr/>
                <p14:nvPr/>
              </p14:nvContentPartPr>
              <p14:xfrm>
                <a:off x="9815134" y="3755082"/>
                <a:ext cx="573840" cy="4431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57F9D198-370F-7E08-8963-6595694CB4F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752134" y="3377082"/>
                  <a:ext cx="699480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9D23DD4-7AB2-682E-5B56-2CE278F83847}"/>
                    </a:ext>
                  </a:extLst>
                </p14:cNvPr>
                <p14:cNvContentPartPr/>
                <p14:nvPr/>
              </p14:nvContentPartPr>
              <p14:xfrm>
                <a:off x="9454054" y="4568682"/>
                <a:ext cx="2520" cy="273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9D23DD4-7AB2-682E-5B56-2CE278F8384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391414" y="4191042"/>
                  <a:ext cx="12816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6B59FF6F-9D09-8796-E7E2-80D9C07E2CA3}"/>
                    </a:ext>
                  </a:extLst>
                </p14:cNvPr>
                <p14:cNvContentPartPr/>
                <p14:nvPr/>
              </p14:nvContentPartPr>
              <p14:xfrm>
                <a:off x="8889934" y="4580562"/>
                <a:ext cx="813600" cy="5180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6B59FF6F-9D09-8796-E7E2-80D9C07E2CA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8827294" y="4202562"/>
                  <a:ext cx="939240" cy="12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C94A84E5-CD34-85DA-A459-33E991BF5737}"/>
                    </a:ext>
                  </a:extLst>
                </p14:cNvPr>
                <p14:cNvContentPartPr/>
                <p14:nvPr/>
              </p14:nvContentPartPr>
              <p14:xfrm>
                <a:off x="7271374" y="5029842"/>
                <a:ext cx="1779120" cy="7038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C94A84E5-CD34-85DA-A459-33E991BF5737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208734" y="4652202"/>
                  <a:ext cx="190476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29191BF-C0C5-6379-DEAD-7984E960BF37}"/>
                    </a:ext>
                  </a:extLst>
                </p14:cNvPr>
                <p14:cNvContentPartPr/>
                <p14:nvPr/>
              </p14:nvContentPartPr>
              <p14:xfrm>
                <a:off x="7126654" y="5259882"/>
                <a:ext cx="801360" cy="4366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29191BF-C0C5-6379-DEAD-7984E960BF3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063654" y="4882242"/>
                  <a:ext cx="92700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E24C39BB-0F51-801B-ADCA-9EF090694B10}"/>
                    </a:ext>
                  </a:extLst>
                </p14:cNvPr>
                <p14:cNvContentPartPr/>
                <p14:nvPr/>
              </p14:nvContentPartPr>
              <p14:xfrm>
                <a:off x="6044134" y="5365722"/>
                <a:ext cx="1649880" cy="6969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E24C39BB-0F51-801B-ADCA-9EF090694B10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981494" y="4987722"/>
                  <a:ext cx="177552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B3E04E2-1DE3-8B67-5CA7-EFFD0D83F3D4}"/>
                    </a:ext>
                  </a:extLst>
                </p14:cNvPr>
                <p14:cNvContentPartPr/>
                <p14:nvPr/>
              </p14:nvContentPartPr>
              <p14:xfrm>
                <a:off x="5464174" y="5638962"/>
                <a:ext cx="965520" cy="5547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B3E04E2-1DE3-8B67-5CA7-EFFD0D83F3D4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401174" y="5260962"/>
                  <a:ext cx="1091160" cy="13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0CF1558A-E640-40F5-3539-E6F56DBBA2E7}"/>
                    </a:ext>
                  </a:extLst>
                </p14:cNvPr>
                <p14:cNvContentPartPr/>
                <p14:nvPr/>
              </p14:nvContentPartPr>
              <p14:xfrm>
                <a:off x="5145934" y="5682162"/>
                <a:ext cx="489600" cy="4215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0CF1558A-E640-40F5-3539-E6F56DBBA2E7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083294" y="5304162"/>
                  <a:ext cx="61524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89FD1A96-6FF7-B9BD-BCF1-752C16ADCAB3}"/>
                    </a:ext>
                  </a:extLst>
                </p14:cNvPr>
                <p14:cNvContentPartPr/>
                <p14:nvPr/>
              </p14:nvContentPartPr>
              <p14:xfrm>
                <a:off x="4927414" y="5876202"/>
                <a:ext cx="304200" cy="2563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89FD1A96-6FF7-B9BD-BCF1-752C16ADCAB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864414" y="5498562"/>
                  <a:ext cx="42984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2545EF98-5E74-203A-C9A5-2C25B83650E8}"/>
                    </a:ext>
                  </a:extLst>
                </p14:cNvPr>
                <p14:cNvContentPartPr/>
                <p14:nvPr/>
              </p14:nvContentPartPr>
              <p14:xfrm>
                <a:off x="4921294" y="5680362"/>
                <a:ext cx="418320" cy="1155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2545EF98-5E74-203A-C9A5-2C25B83650E8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858654" y="5302362"/>
                  <a:ext cx="54396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95B2C21-B858-1D64-CDB5-27023F37DF4A}"/>
                    </a:ext>
                  </a:extLst>
                </p14:cNvPr>
                <p14:cNvContentPartPr/>
                <p14:nvPr/>
              </p14:nvContentPartPr>
              <p14:xfrm>
                <a:off x="5029294" y="5492442"/>
                <a:ext cx="395640" cy="2703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95B2C21-B858-1D64-CDB5-27023F37DF4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4966294" y="5114802"/>
                  <a:ext cx="52128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FF637F8-627B-02C7-705D-1F9DC5279236}"/>
                    </a:ext>
                  </a:extLst>
                </p14:cNvPr>
                <p14:cNvContentPartPr/>
                <p14:nvPr/>
              </p14:nvContentPartPr>
              <p14:xfrm>
                <a:off x="5272654" y="5099322"/>
                <a:ext cx="687240" cy="5655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FF637F8-627B-02C7-705D-1F9DC5279236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209654" y="4721682"/>
                  <a:ext cx="81288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E7E374B-6178-5CB1-1B91-BE35BD689F98}"/>
                    </a:ext>
                  </a:extLst>
                </p14:cNvPr>
                <p14:cNvContentPartPr/>
                <p14:nvPr/>
              </p14:nvContentPartPr>
              <p14:xfrm>
                <a:off x="5270854" y="5071602"/>
                <a:ext cx="514800" cy="6746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E7E374B-6178-5CB1-1B91-BE35BD689F98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208214" y="4693602"/>
                  <a:ext cx="640440" cy="14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9C6EF8D8-CE07-4E4F-8E40-49B24C93428E}"/>
                    </a:ext>
                  </a:extLst>
                </p14:cNvPr>
                <p14:cNvContentPartPr/>
                <p14:nvPr/>
              </p14:nvContentPartPr>
              <p14:xfrm>
                <a:off x="4939294" y="5402442"/>
                <a:ext cx="455400" cy="548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9C6EF8D8-CE07-4E4F-8E40-49B24C93428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876294" y="5024442"/>
                  <a:ext cx="581040" cy="13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6099181-9CA3-79EB-EA2E-6812AF134865}"/>
                    </a:ext>
                  </a:extLst>
                </p14:cNvPr>
                <p14:cNvContentPartPr/>
                <p14:nvPr/>
              </p14:nvContentPartPr>
              <p14:xfrm>
                <a:off x="4933174" y="5755602"/>
                <a:ext cx="561240" cy="3718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6099181-9CA3-79EB-EA2E-6812AF13486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870174" y="5377962"/>
                  <a:ext cx="686880" cy="11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CE341ED-4EAF-CE97-3754-BB5C81E4BFA4}"/>
                    </a:ext>
                  </a:extLst>
                </p14:cNvPr>
                <p14:cNvContentPartPr/>
                <p14:nvPr/>
              </p14:nvContentPartPr>
              <p14:xfrm>
                <a:off x="5227294" y="5963682"/>
                <a:ext cx="775800" cy="2318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CE341ED-4EAF-CE97-3754-BB5C81E4BFA4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164294" y="5586042"/>
                  <a:ext cx="90144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027B6AEB-8A99-CF89-5439-B953B5966B28}"/>
                    </a:ext>
                  </a:extLst>
                </p14:cNvPr>
                <p14:cNvContentPartPr/>
                <p14:nvPr/>
              </p14:nvContentPartPr>
              <p14:xfrm>
                <a:off x="5826334" y="5502162"/>
                <a:ext cx="1333440" cy="6145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027B6AEB-8A99-CF89-5439-B953B5966B28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763334" y="5124522"/>
                  <a:ext cx="1459080" cy="13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E83D4161-4EF7-D5B9-9366-C515A28547D2}"/>
                    </a:ext>
                  </a:extLst>
                </p14:cNvPr>
                <p14:cNvContentPartPr/>
                <p14:nvPr/>
              </p14:nvContentPartPr>
              <p14:xfrm>
                <a:off x="7119094" y="5433402"/>
                <a:ext cx="895680" cy="3888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E83D4161-4EF7-D5B9-9366-C515A28547D2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7056094" y="5055762"/>
                  <a:ext cx="102132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5A8AE7A8-8AAE-A078-324A-4EADC6ACAC6A}"/>
                    </a:ext>
                  </a:extLst>
                </p14:cNvPr>
                <p14:cNvContentPartPr/>
                <p14:nvPr/>
              </p14:nvContentPartPr>
              <p14:xfrm>
                <a:off x="7330054" y="5233602"/>
                <a:ext cx="655920" cy="5652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5A8AE7A8-8AAE-A078-324A-4EADC6ACAC6A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267054" y="4855962"/>
                  <a:ext cx="781560" cy="13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7A96630-690A-6447-206E-0F7E0BF2FCF5}"/>
                    </a:ext>
                  </a:extLst>
                </p14:cNvPr>
                <p14:cNvContentPartPr/>
                <p14:nvPr/>
              </p14:nvContentPartPr>
              <p14:xfrm>
                <a:off x="7593934" y="5196882"/>
                <a:ext cx="1196640" cy="4154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7A96630-690A-6447-206E-0F7E0BF2FCF5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7531294" y="4818882"/>
                  <a:ext cx="132228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E994A2F-0975-9321-1E6A-881F528210DF}"/>
                    </a:ext>
                  </a:extLst>
                </p14:cNvPr>
                <p14:cNvContentPartPr/>
                <p14:nvPr/>
              </p14:nvContentPartPr>
              <p14:xfrm>
                <a:off x="7938814" y="5163402"/>
                <a:ext cx="1039680" cy="3358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E994A2F-0975-9321-1E6A-881F528210D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7875814" y="4785402"/>
                  <a:ext cx="1165320" cy="10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13C362EA-BAA1-DE4F-FE67-75A30CAC3DEF}"/>
                    </a:ext>
                  </a:extLst>
                </p14:cNvPr>
                <p14:cNvContentPartPr/>
                <p14:nvPr/>
              </p14:nvContentPartPr>
              <p14:xfrm>
                <a:off x="8150134" y="4988442"/>
                <a:ext cx="961560" cy="5248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13C362EA-BAA1-DE4F-FE67-75A30CAC3DE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087134" y="4610442"/>
                  <a:ext cx="108720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EA5DB6E9-F829-6962-CE96-035467304F37}"/>
                    </a:ext>
                  </a:extLst>
                </p14:cNvPr>
                <p14:cNvContentPartPr/>
                <p14:nvPr/>
              </p14:nvContentPartPr>
              <p14:xfrm>
                <a:off x="8283694" y="4882602"/>
                <a:ext cx="1188000" cy="5644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EA5DB6E9-F829-6962-CE96-035467304F3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221054" y="4504962"/>
                  <a:ext cx="1313640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B1CCEA6A-AC85-9B66-2276-B10C4CCB5F08}"/>
                    </a:ext>
                  </a:extLst>
                </p14:cNvPr>
                <p14:cNvContentPartPr/>
                <p14:nvPr/>
              </p14:nvContentPartPr>
              <p14:xfrm>
                <a:off x="8678614" y="4552122"/>
                <a:ext cx="1076400" cy="4950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B1CCEA6A-AC85-9B66-2276-B10C4CCB5F0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615974" y="4174122"/>
                  <a:ext cx="120204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1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7E626DAC-2BA5-C364-65FA-6E72803A7FAE}"/>
                    </a:ext>
                  </a:extLst>
                </p14:cNvPr>
                <p14:cNvContentPartPr/>
                <p14:nvPr/>
              </p14:nvContentPartPr>
              <p14:xfrm>
                <a:off x="9052654" y="4417842"/>
                <a:ext cx="903600" cy="4730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7E626DAC-2BA5-C364-65FA-6E72803A7FA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990014" y="4039842"/>
                  <a:ext cx="10292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3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DAD7EC62-1D3D-F713-FEAC-C50BCA95DD57}"/>
                    </a:ext>
                  </a:extLst>
                </p14:cNvPr>
                <p14:cNvContentPartPr/>
                <p14:nvPr/>
              </p14:nvContentPartPr>
              <p14:xfrm>
                <a:off x="9154534" y="4392642"/>
                <a:ext cx="812160" cy="4640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DAD7EC62-1D3D-F713-FEAC-C50BCA95DD57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9091894" y="4015002"/>
                  <a:ext cx="93780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5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DD917D8C-C505-E709-E5CF-AD15ADD72B18}"/>
                    </a:ext>
                  </a:extLst>
                </p14:cNvPr>
                <p14:cNvContentPartPr/>
                <p14:nvPr/>
              </p14:nvContentPartPr>
              <p14:xfrm>
                <a:off x="9307534" y="4111482"/>
                <a:ext cx="686520" cy="4168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DD917D8C-C505-E709-E5CF-AD15ADD72B18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9244534" y="3733482"/>
                  <a:ext cx="812160" cy="11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7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07066D67-6EDD-CE13-5B27-CEFC0C81A1B1}"/>
                    </a:ext>
                  </a:extLst>
                </p14:cNvPr>
                <p14:cNvContentPartPr/>
                <p14:nvPr/>
              </p14:nvContentPartPr>
              <p14:xfrm>
                <a:off x="9814414" y="3575802"/>
                <a:ext cx="770400" cy="2862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07066D67-6EDD-CE13-5B27-CEFC0C81A1B1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9751774" y="3197802"/>
                  <a:ext cx="89604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9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B2B5A8B-0FAB-888E-8F0F-A93FC73D5D1A}"/>
                    </a:ext>
                  </a:extLst>
                </p14:cNvPr>
                <p14:cNvContentPartPr/>
                <p14:nvPr/>
              </p14:nvContentPartPr>
              <p14:xfrm>
                <a:off x="10026814" y="3210402"/>
                <a:ext cx="850320" cy="5515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B2B5A8B-0FAB-888E-8F0F-A93FC73D5D1A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9963814" y="2832762"/>
                  <a:ext cx="975960" cy="13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1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F950E2FE-D70D-5868-7E51-0E0FEB6BE079}"/>
                    </a:ext>
                  </a:extLst>
                </p14:cNvPr>
                <p14:cNvContentPartPr/>
                <p14:nvPr/>
              </p14:nvContentPartPr>
              <p14:xfrm>
                <a:off x="10373134" y="3066402"/>
                <a:ext cx="434880" cy="3063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F950E2FE-D70D-5868-7E51-0E0FEB6BE079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310494" y="2688762"/>
                  <a:ext cx="56052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3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8F4AC901-A74D-E71A-9519-B96D80B9120F}"/>
                    </a:ext>
                  </a:extLst>
                </p14:cNvPr>
                <p14:cNvContentPartPr/>
                <p14:nvPr/>
              </p14:nvContentPartPr>
              <p14:xfrm>
                <a:off x="10610014" y="2965962"/>
                <a:ext cx="348840" cy="25740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8F4AC901-A74D-E71A-9519-B96D80B9120F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547014" y="2588322"/>
                  <a:ext cx="47448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5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4F040C75-932F-C717-B91A-D9DFD0158EE5}"/>
                    </a:ext>
                  </a:extLst>
                </p14:cNvPr>
                <p14:cNvContentPartPr/>
                <p14:nvPr/>
              </p14:nvContentPartPr>
              <p14:xfrm>
                <a:off x="10629814" y="2902962"/>
                <a:ext cx="646920" cy="3492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4F040C75-932F-C717-B91A-D9DFD0158EE5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566814" y="2525322"/>
                  <a:ext cx="77256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7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83D6B06C-298B-3B3D-71A5-BC713E09CBA0}"/>
                    </a:ext>
                  </a:extLst>
                </p14:cNvPr>
                <p14:cNvContentPartPr/>
                <p14:nvPr/>
              </p14:nvContentPartPr>
              <p14:xfrm>
                <a:off x="10862014" y="2657082"/>
                <a:ext cx="291960" cy="997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83D6B06C-298B-3B3D-71A5-BC713E09CBA0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799014" y="2279082"/>
                  <a:ext cx="41760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9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9A8A900-6DA0-8FBE-FE7D-C7D46CD31FE5}"/>
                    </a:ext>
                  </a:extLst>
                </p14:cNvPr>
                <p14:cNvContentPartPr/>
                <p14:nvPr/>
              </p14:nvContentPartPr>
              <p14:xfrm>
                <a:off x="10321294" y="3014202"/>
                <a:ext cx="669960" cy="11818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9A8A900-6DA0-8FBE-FE7D-C7D46CD31FE5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258294" y="2636562"/>
                  <a:ext cx="795600" cy="19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1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D5766054-C9BA-710B-A657-BC529CEB6CE7}"/>
                    </a:ext>
                  </a:extLst>
                </p14:cNvPr>
                <p14:cNvContentPartPr/>
                <p14:nvPr/>
              </p14:nvContentPartPr>
              <p14:xfrm>
                <a:off x="9299614" y="3943722"/>
                <a:ext cx="982440" cy="7092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5766054-C9BA-710B-A657-BC529CEB6CE7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9236974" y="3566082"/>
                  <a:ext cx="1108080" cy="14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3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D2A4CC90-C05F-2ABA-BEC3-E4FF2E27F264}"/>
                    </a:ext>
                  </a:extLst>
                </p14:cNvPr>
                <p14:cNvContentPartPr/>
                <p14:nvPr/>
              </p14:nvContentPartPr>
              <p14:xfrm>
                <a:off x="9344974" y="3211122"/>
                <a:ext cx="10800" cy="57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D2A4CC90-C05F-2ABA-BEC3-E4FF2E27F264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282334" y="2833482"/>
                  <a:ext cx="13644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5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6B2DD42B-9E16-4065-41BF-47081A61D3EB}"/>
                    </a:ext>
                  </a:extLst>
                </p14:cNvPr>
                <p14:cNvContentPartPr/>
                <p14:nvPr/>
              </p14:nvContentPartPr>
              <p14:xfrm>
                <a:off x="9755014" y="2949402"/>
                <a:ext cx="628200" cy="4644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6B2DD42B-9E16-4065-41BF-47081A61D3E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692374" y="2571762"/>
                  <a:ext cx="753840" cy="80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9F0502F3-7ECB-CE31-38CD-3AAAF54819C0}"/>
              </a:ext>
            </a:extLst>
          </p:cNvPr>
          <p:cNvGrpSpPr/>
          <p:nvPr/>
        </p:nvGrpSpPr>
        <p:grpSpPr>
          <a:xfrm>
            <a:off x="4519534" y="2273322"/>
            <a:ext cx="6773760" cy="4260960"/>
            <a:chOff x="4519534" y="2273322"/>
            <a:chExt cx="6773760" cy="4260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F6D25EF-1A02-9D2E-EA3D-54599506366A}"/>
                    </a:ext>
                  </a:extLst>
                </p14:cNvPr>
                <p14:cNvContentPartPr/>
                <p14:nvPr/>
              </p14:nvContentPartPr>
              <p14:xfrm>
                <a:off x="6002734" y="3901242"/>
                <a:ext cx="1832040" cy="1478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F6D25EF-1A02-9D2E-EA3D-54599506366A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5940094" y="3523242"/>
                  <a:ext cx="1957680" cy="22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564A436-F159-7E99-770B-3B5390A38F17}"/>
                    </a:ext>
                  </a:extLst>
                </p14:cNvPr>
                <p14:cNvContentPartPr/>
                <p14:nvPr/>
              </p14:nvContentPartPr>
              <p14:xfrm>
                <a:off x="5907334" y="4489842"/>
                <a:ext cx="1645200" cy="1030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564A436-F159-7E99-770B-3B5390A38F17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5844334" y="4111842"/>
                  <a:ext cx="1770840" cy="17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FBAEE12-29E4-1922-55A0-F95B42C30B55}"/>
                    </a:ext>
                  </a:extLst>
                </p14:cNvPr>
                <p14:cNvContentPartPr/>
                <p14:nvPr/>
              </p14:nvContentPartPr>
              <p14:xfrm>
                <a:off x="5673334" y="4616202"/>
                <a:ext cx="902880" cy="1256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FBAEE12-29E4-1922-55A0-F95B42C30B5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5610334" y="4238562"/>
                  <a:ext cx="1028520" cy="20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1189C10-501A-DE7D-21F2-A3947993EFC2}"/>
                    </a:ext>
                  </a:extLst>
                </p14:cNvPr>
                <p14:cNvContentPartPr/>
                <p14:nvPr/>
              </p14:nvContentPartPr>
              <p14:xfrm>
                <a:off x="5571814" y="5184642"/>
                <a:ext cx="416880" cy="727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1189C10-501A-DE7D-21F2-A3947993EFC2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5508814" y="4807002"/>
                  <a:ext cx="54252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DE73B24-AE23-7D84-1373-79E59B7A5A9F}"/>
                    </a:ext>
                  </a:extLst>
                </p14:cNvPr>
                <p14:cNvContentPartPr/>
                <p14:nvPr/>
              </p14:nvContentPartPr>
              <p14:xfrm>
                <a:off x="5319094" y="5240082"/>
                <a:ext cx="903600" cy="690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DE73B24-AE23-7D84-1373-79E59B7A5A9F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5256454" y="4862082"/>
                  <a:ext cx="1029240" cy="14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F850E70-1F85-38D4-74C2-587019391917}"/>
                    </a:ext>
                  </a:extLst>
                </p14:cNvPr>
                <p14:cNvContentPartPr/>
                <p14:nvPr/>
              </p14:nvContentPartPr>
              <p14:xfrm>
                <a:off x="5465974" y="5592882"/>
                <a:ext cx="691200" cy="408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F850E70-1F85-38D4-74C2-587019391917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5403334" y="5215242"/>
                  <a:ext cx="816840" cy="11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D382A27-DA84-5DFF-6881-6251C729992C}"/>
                    </a:ext>
                  </a:extLst>
                </p14:cNvPr>
                <p14:cNvContentPartPr/>
                <p14:nvPr/>
              </p14:nvContentPartPr>
              <p14:xfrm>
                <a:off x="5527534" y="5628522"/>
                <a:ext cx="866880" cy="343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D382A27-DA84-5DFF-6881-6251C729992C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5464534" y="5250882"/>
                  <a:ext cx="99252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800F74C-1A11-A1DC-1A17-646E3E76F257}"/>
                    </a:ext>
                  </a:extLst>
                </p14:cNvPr>
                <p14:cNvContentPartPr/>
                <p14:nvPr/>
              </p14:nvContentPartPr>
              <p14:xfrm>
                <a:off x="5705014" y="5765682"/>
                <a:ext cx="859680" cy="230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800F74C-1A11-A1DC-1A17-646E3E76F257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5642374" y="5387682"/>
                  <a:ext cx="98532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B18A6DC-824E-2879-C18C-B682D0A2277C}"/>
                    </a:ext>
                  </a:extLst>
                </p14:cNvPr>
                <p14:cNvContentPartPr/>
                <p14:nvPr/>
              </p14:nvContentPartPr>
              <p14:xfrm>
                <a:off x="6463894" y="5534922"/>
                <a:ext cx="309600" cy="167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B18A6DC-824E-2879-C18C-B682D0A2277C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6400894" y="5157282"/>
                  <a:ext cx="43524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333FA1B-DC9A-48BF-A2A3-D6494D1EECBE}"/>
                    </a:ext>
                  </a:extLst>
                </p14:cNvPr>
                <p14:cNvContentPartPr/>
                <p14:nvPr/>
              </p14:nvContentPartPr>
              <p14:xfrm>
                <a:off x="5838934" y="5336202"/>
                <a:ext cx="1539720" cy="616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333FA1B-DC9A-48BF-A2A3-D6494D1EECBE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5776294" y="4958562"/>
                  <a:ext cx="1665360" cy="13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806B893-13F3-8E62-0A4D-30B0EFC7FE69}"/>
                    </a:ext>
                  </a:extLst>
                </p14:cNvPr>
                <p14:cNvContentPartPr/>
                <p14:nvPr/>
              </p14:nvContentPartPr>
              <p14:xfrm>
                <a:off x="6674134" y="5325042"/>
                <a:ext cx="642960" cy="281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806B893-13F3-8E62-0A4D-30B0EFC7FE69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6611494" y="4947042"/>
                  <a:ext cx="76860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A17BDCD-DB11-946E-98B2-17086619D34C}"/>
                    </a:ext>
                  </a:extLst>
                </p14:cNvPr>
                <p14:cNvContentPartPr/>
                <p14:nvPr/>
              </p14:nvContentPartPr>
              <p14:xfrm>
                <a:off x="6257614" y="3966762"/>
                <a:ext cx="3075480" cy="1872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A17BDCD-DB11-946E-98B2-17086619D34C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6194974" y="3589122"/>
                  <a:ext cx="3201120" cy="26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1039D2A-182E-88FB-49E5-4B6D6DE7AF15}"/>
                    </a:ext>
                  </a:extLst>
                </p14:cNvPr>
                <p14:cNvContentPartPr/>
                <p14:nvPr/>
              </p14:nvContentPartPr>
              <p14:xfrm>
                <a:off x="6089854" y="3873162"/>
                <a:ext cx="3075480" cy="1995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1039D2A-182E-88FB-49E5-4B6D6DE7AF15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6026854" y="3495162"/>
                  <a:ext cx="3201120" cy="27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A0CCD42-2E63-A76C-0C51-84C81B4515A1}"/>
                    </a:ext>
                  </a:extLst>
                </p14:cNvPr>
                <p14:cNvContentPartPr/>
                <p14:nvPr/>
              </p14:nvContentPartPr>
              <p14:xfrm>
                <a:off x="6580174" y="4068642"/>
                <a:ext cx="2800800" cy="1517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A0CCD42-2E63-A76C-0C51-84C81B4515A1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6517174" y="3691002"/>
                  <a:ext cx="2926440" cy="22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84F0092-FF9D-970C-2120-5EB297464F40}"/>
                    </a:ext>
                  </a:extLst>
                </p14:cNvPr>
                <p14:cNvContentPartPr/>
                <p14:nvPr/>
              </p14:nvContentPartPr>
              <p14:xfrm>
                <a:off x="5920654" y="4621962"/>
                <a:ext cx="3031920" cy="1243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84F0092-FF9D-970C-2120-5EB297464F40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857654" y="4243962"/>
                  <a:ext cx="3157560" cy="19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0CD92E5-FA8F-4320-32C3-AAEA8EAE5A11}"/>
                    </a:ext>
                  </a:extLst>
                </p14:cNvPr>
                <p14:cNvContentPartPr/>
                <p14:nvPr/>
              </p14:nvContentPartPr>
              <p14:xfrm>
                <a:off x="6405934" y="4258362"/>
                <a:ext cx="2911680" cy="1767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0CD92E5-FA8F-4320-32C3-AAEA8EAE5A1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6342934" y="3880362"/>
                  <a:ext cx="3037320" cy="25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B225048-04C3-A7FC-9BE0-B29DDDB08ACE}"/>
                    </a:ext>
                  </a:extLst>
                </p14:cNvPr>
                <p14:cNvContentPartPr/>
                <p14:nvPr/>
              </p14:nvContentPartPr>
              <p14:xfrm>
                <a:off x="5837854" y="4106802"/>
                <a:ext cx="3607200" cy="2015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B225048-04C3-A7FC-9BE0-B29DDDB08AC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774854" y="3729162"/>
                  <a:ext cx="3732840" cy="27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E7791BE-5213-33AF-F584-C109209B16D6}"/>
                    </a:ext>
                  </a:extLst>
                </p14:cNvPr>
                <p14:cNvContentPartPr/>
                <p14:nvPr/>
              </p14:nvContentPartPr>
              <p14:xfrm>
                <a:off x="6176974" y="4002042"/>
                <a:ext cx="3168720" cy="1987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E7791BE-5213-33AF-F584-C109209B16D6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113974" y="3624042"/>
                  <a:ext cx="3294360" cy="27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ABB8D27-AA52-0A44-A33A-C56DF7675B50}"/>
                    </a:ext>
                  </a:extLst>
                </p14:cNvPr>
                <p14:cNvContentPartPr/>
                <p14:nvPr/>
              </p14:nvContentPartPr>
              <p14:xfrm>
                <a:off x="6212614" y="4235682"/>
                <a:ext cx="3060360" cy="1537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ABB8D27-AA52-0A44-A33A-C56DF7675B50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6149614" y="3858042"/>
                  <a:ext cx="3186000" cy="22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5BD9918-C219-F5F0-4EC7-58335C07AA2B}"/>
                    </a:ext>
                  </a:extLst>
                </p14:cNvPr>
                <p14:cNvContentPartPr/>
                <p14:nvPr/>
              </p14:nvContentPartPr>
              <p14:xfrm>
                <a:off x="6907774" y="3927882"/>
                <a:ext cx="2580840" cy="1851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5BD9918-C219-F5F0-4EC7-58335C07AA2B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6845134" y="3549882"/>
                  <a:ext cx="2706480" cy="26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F6A586-7C57-8B70-997D-4CB96E7F8597}"/>
                    </a:ext>
                  </a:extLst>
                </p14:cNvPr>
                <p14:cNvContentPartPr/>
                <p14:nvPr/>
              </p14:nvContentPartPr>
              <p14:xfrm>
                <a:off x="6624454" y="4340082"/>
                <a:ext cx="2855160" cy="1416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F6A586-7C57-8B70-997D-4CB96E7F8597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6561814" y="3962082"/>
                  <a:ext cx="2980800" cy="21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F5A518-B6B8-8E80-104D-59BBF0B791CD}"/>
                    </a:ext>
                  </a:extLst>
                </p14:cNvPr>
                <p14:cNvContentPartPr/>
                <p14:nvPr/>
              </p14:nvContentPartPr>
              <p14:xfrm>
                <a:off x="7952494" y="4277442"/>
                <a:ext cx="1588680" cy="987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F5A518-B6B8-8E80-104D-59BBF0B791CD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889494" y="3899442"/>
                  <a:ext cx="1714320" cy="17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603CD3A-AC08-54EC-FFC5-9AB3009C57E2}"/>
                    </a:ext>
                  </a:extLst>
                </p14:cNvPr>
                <p14:cNvContentPartPr/>
                <p14:nvPr/>
              </p14:nvContentPartPr>
              <p14:xfrm>
                <a:off x="6805534" y="4961082"/>
                <a:ext cx="1863720" cy="784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603CD3A-AC08-54EC-FFC5-9AB3009C57E2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6742534" y="4583082"/>
                  <a:ext cx="1989360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0F02906-311C-7AB7-BECB-34BC850C4DF0}"/>
                    </a:ext>
                  </a:extLst>
                </p14:cNvPr>
                <p14:cNvContentPartPr/>
                <p14:nvPr/>
              </p14:nvContentPartPr>
              <p14:xfrm>
                <a:off x="8737654" y="4810962"/>
                <a:ext cx="79560" cy="47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0F02906-311C-7AB7-BECB-34BC850C4DF0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8674654" y="4433322"/>
                  <a:ext cx="20520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CD983B0-2412-7524-3E73-C4527660AD1A}"/>
                    </a:ext>
                  </a:extLst>
                </p14:cNvPr>
                <p14:cNvContentPartPr/>
                <p14:nvPr/>
              </p14:nvContentPartPr>
              <p14:xfrm>
                <a:off x="6904174" y="4971162"/>
                <a:ext cx="2158920" cy="828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CD983B0-2412-7524-3E73-C4527660AD1A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6841174" y="4593162"/>
                  <a:ext cx="2284560" cy="15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A81AF5A-983C-4824-7DF0-EDEF2305F5D3}"/>
                    </a:ext>
                  </a:extLst>
                </p14:cNvPr>
                <p14:cNvContentPartPr/>
                <p14:nvPr/>
              </p14:nvContentPartPr>
              <p14:xfrm>
                <a:off x="8210614" y="5034522"/>
                <a:ext cx="745200" cy="327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A81AF5A-983C-4824-7DF0-EDEF2305F5D3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8147974" y="4656882"/>
                  <a:ext cx="87084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85EA616-80C6-E9FC-8A1D-0EA77D3E82B4}"/>
                    </a:ext>
                  </a:extLst>
                </p14:cNvPr>
                <p14:cNvContentPartPr/>
                <p14:nvPr/>
              </p14:nvContentPartPr>
              <p14:xfrm>
                <a:off x="7025134" y="5150082"/>
                <a:ext cx="1765800" cy="649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85EA616-80C6-E9FC-8A1D-0EA77D3E82B4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962494" y="4772442"/>
                  <a:ext cx="1891440" cy="14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D5AB717-0F2D-ED0E-EDEB-8F276D02847F}"/>
                    </a:ext>
                  </a:extLst>
                </p14:cNvPr>
                <p14:cNvContentPartPr/>
                <p14:nvPr/>
              </p14:nvContentPartPr>
              <p14:xfrm>
                <a:off x="8274694" y="5276082"/>
                <a:ext cx="207360" cy="84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D5AB717-0F2D-ED0E-EDEB-8F276D02847F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8211694" y="4898082"/>
                  <a:ext cx="33300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559368B-D655-47AB-C112-D7A62B635C89}"/>
                    </a:ext>
                  </a:extLst>
                </p14:cNvPr>
                <p14:cNvContentPartPr/>
                <p14:nvPr/>
              </p14:nvContentPartPr>
              <p14:xfrm>
                <a:off x="6751894" y="4254042"/>
                <a:ext cx="2942280" cy="1511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559368B-D655-47AB-C112-D7A62B635C8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689254" y="3876042"/>
                  <a:ext cx="3067920" cy="22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C40BCC9-F06D-E2B8-09F3-EE5D7BBA971E}"/>
                    </a:ext>
                  </a:extLst>
                </p14:cNvPr>
                <p14:cNvContentPartPr/>
                <p14:nvPr/>
              </p14:nvContentPartPr>
              <p14:xfrm>
                <a:off x="8298094" y="4173762"/>
                <a:ext cx="1378440" cy="622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C40BCC9-F06D-E2B8-09F3-EE5D7BBA971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8235094" y="3796122"/>
                  <a:ext cx="1504080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BCA23D5-78FE-20A7-3BCD-11621B2F9520}"/>
                    </a:ext>
                  </a:extLst>
                </p14:cNvPr>
                <p14:cNvContentPartPr/>
                <p14:nvPr/>
              </p14:nvContentPartPr>
              <p14:xfrm>
                <a:off x="7588174" y="2927082"/>
                <a:ext cx="2181240" cy="877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BCA23D5-78FE-20A7-3BCD-11621B2F9520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7525534" y="2549082"/>
                  <a:ext cx="2306880" cy="16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B1A262F-F2C7-9B57-4D72-16B65D97BDAF}"/>
                    </a:ext>
                  </a:extLst>
                </p14:cNvPr>
                <p14:cNvContentPartPr/>
                <p14:nvPr/>
              </p14:nvContentPartPr>
              <p14:xfrm>
                <a:off x="7137454" y="3194562"/>
                <a:ext cx="2095200" cy="1162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B1A262F-F2C7-9B57-4D72-16B65D97BDAF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7074814" y="2816922"/>
                  <a:ext cx="2220840" cy="19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8F98480-20B6-532A-32A1-1FA645CCB448}"/>
                    </a:ext>
                  </a:extLst>
                </p14:cNvPr>
                <p14:cNvContentPartPr/>
                <p14:nvPr/>
              </p14:nvContentPartPr>
              <p14:xfrm>
                <a:off x="7004254" y="3331722"/>
                <a:ext cx="2090160" cy="1133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8F98480-20B6-532A-32A1-1FA645CCB448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6941254" y="2953722"/>
                  <a:ext cx="2215800" cy="18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83D48B5-EECA-85AF-50C3-40FBE8257BA8}"/>
                    </a:ext>
                  </a:extLst>
                </p14:cNvPr>
                <p14:cNvContentPartPr/>
                <p14:nvPr/>
              </p14:nvContentPartPr>
              <p14:xfrm>
                <a:off x="6672694" y="3223002"/>
                <a:ext cx="2416680" cy="1429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83D48B5-EECA-85AF-50C3-40FBE8257BA8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609694" y="2845002"/>
                  <a:ext cx="2542320" cy="21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C828BAF-689D-6EEC-39D6-B133F21BADFE}"/>
                    </a:ext>
                  </a:extLst>
                </p14:cNvPr>
                <p14:cNvContentPartPr/>
                <p14:nvPr/>
              </p14:nvContentPartPr>
              <p14:xfrm>
                <a:off x="6123694" y="3505242"/>
                <a:ext cx="2078640" cy="1775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C828BAF-689D-6EEC-39D6-B133F21BADFE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6060694" y="3127242"/>
                  <a:ext cx="2204280" cy="25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1A286CF-3E41-5068-463E-596109AA24B6}"/>
                    </a:ext>
                  </a:extLst>
                </p14:cNvPr>
                <p14:cNvContentPartPr/>
                <p14:nvPr/>
              </p14:nvContentPartPr>
              <p14:xfrm>
                <a:off x="6002734" y="3667602"/>
                <a:ext cx="1836720" cy="1528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1A286CF-3E41-5068-463E-596109AA24B6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939734" y="3289602"/>
                  <a:ext cx="1962360" cy="22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2CCFE5B-247C-97B1-638F-B2CDFE65D5B1}"/>
                    </a:ext>
                  </a:extLst>
                </p14:cNvPr>
                <p14:cNvContentPartPr/>
                <p14:nvPr/>
              </p14:nvContentPartPr>
              <p14:xfrm>
                <a:off x="5734894" y="3426762"/>
                <a:ext cx="2508120" cy="1941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2CCFE5B-247C-97B1-638F-B2CDFE65D5B1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671894" y="3049122"/>
                  <a:ext cx="2633760" cy="26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BBDF06E-8635-4819-2E9C-851ABB0EE057}"/>
                    </a:ext>
                  </a:extLst>
                </p14:cNvPr>
                <p14:cNvContentPartPr/>
                <p14:nvPr/>
              </p14:nvContentPartPr>
              <p14:xfrm>
                <a:off x="5727334" y="3850842"/>
                <a:ext cx="1765080" cy="1856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BBDF06E-8635-4819-2E9C-851ABB0EE057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664694" y="3473202"/>
                  <a:ext cx="1890720" cy="26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46BB72-4C2B-3FFD-E8FF-1D09343DA3B4}"/>
                    </a:ext>
                  </a:extLst>
                </p14:cNvPr>
                <p14:cNvContentPartPr/>
                <p14:nvPr/>
              </p14:nvContentPartPr>
              <p14:xfrm>
                <a:off x="5450494" y="4782162"/>
                <a:ext cx="851400" cy="1146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46BB72-4C2B-3FFD-E8FF-1D09343DA3B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5387494" y="4404522"/>
                  <a:ext cx="977040" cy="19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8B290B2-BBAF-C74B-FDDB-A7A08B0828B1}"/>
                    </a:ext>
                  </a:extLst>
                </p14:cNvPr>
                <p14:cNvContentPartPr/>
                <p14:nvPr/>
              </p14:nvContentPartPr>
              <p14:xfrm>
                <a:off x="5487214" y="5397762"/>
                <a:ext cx="616680" cy="436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8B290B2-BBAF-C74B-FDDB-A7A08B0828B1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5424214" y="5019762"/>
                  <a:ext cx="74232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D4E22F5-7CA4-33E0-3553-F9FB4FDE0D95}"/>
                    </a:ext>
                  </a:extLst>
                </p14:cNvPr>
                <p14:cNvContentPartPr/>
                <p14:nvPr/>
              </p14:nvContentPartPr>
              <p14:xfrm>
                <a:off x="5325214" y="5641842"/>
                <a:ext cx="665280" cy="227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D4E22F5-7CA4-33E0-3553-F9FB4FDE0D95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262574" y="5264202"/>
                  <a:ext cx="79092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EB4FA55-57F6-F17C-915B-24966EBE0D4B}"/>
                    </a:ext>
                  </a:extLst>
                </p14:cNvPr>
                <p14:cNvContentPartPr/>
                <p14:nvPr/>
              </p14:nvContentPartPr>
              <p14:xfrm>
                <a:off x="5279134" y="5691522"/>
                <a:ext cx="539640" cy="186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EB4FA55-57F6-F17C-915B-24966EBE0D4B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216134" y="5313882"/>
                  <a:ext cx="66528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9328CD8-A637-6A52-4DB3-2C183A708C17}"/>
                    </a:ext>
                  </a:extLst>
                </p14:cNvPr>
                <p14:cNvContentPartPr/>
                <p14:nvPr/>
              </p14:nvContentPartPr>
              <p14:xfrm>
                <a:off x="5409094" y="5654442"/>
                <a:ext cx="249840" cy="240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9328CD8-A637-6A52-4DB3-2C183A708C1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346454" y="5276442"/>
                  <a:ext cx="375480" cy="9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B0F27EE-462A-A7AB-F0C2-24475A04E471}"/>
                    </a:ext>
                  </a:extLst>
                </p14:cNvPr>
                <p14:cNvContentPartPr/>
                <p14:nvPr/>
              </p14:nvContentPartPr>
              <p14:xfrm>
                <a:off x="5378854" y="5019762"/>
                <a:ext cx="537480" cy="876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B0F27EE-462A-A7AB-F0C2-24475A04E471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316214" y="4641762"/>
                  <a:ext cx="663120" cy="16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A5C9F0E-0381-2C72-6FB0-B367D1C2FF9C}"/>
                    </a:ext>
                  </a:extLst>
                </p14:cNvPr>
                <p14:cNvContentPartPr/>
                <p14:nvPr/>
              </p14:nvContentPartPr>
              <p14:xfrm>
                <a:off x="5303254" y="5079882"/>
                <a:ext cx="628200" cy="874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A5C9F0E-0381-2C72-6FB0-B367D1C2FF9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5240254" y="4702242"/>
                  <a:ext cx="753840" cy="16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9668AE1-B6A5-699B-8BDA-F7B419493859}"/>
                    </a:ext>
                  </a:extLst>
                </p14:cNvPr>
                <p14:cNvContentPartPr/>
                <p14:nvPr/>
              </p14:nvContentPartPr>
              <p14:xfrm>
                <a:off x="5247094" y="5903562"/>
                <a:ext cx="916920" cy="235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9668AE1-B6A5-699B-8BDA-F7B419493859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5184454" y="5525562"/>
                  <a:ext cx="104256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52242F5-1EDB-D0E6-709E-61688BE9C700}"/>
                    </a:ext>
                  </a:extLst>
                </p14:cNvPr>
                <p14:cNvContentPartPr/>
                <p14:nvPr/>
              </p14:nvContentPartPr>
              <p14:xfrm>
                <a:off x="5889334" y="5861442"/>
                <a:ext cx="47160" cy="65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52242F5-1EDB-D0E6-709E-61688BE9C700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5826334" y="5483442"/>
                  <a:ext cx="17280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5C7A01D-F8B5-C6BD-600F-63051A029B20}"/>
                    </a:ext>
                  </a:extLst>
                </p14:cNvPr>
                <p14:cNvContentPartPr/>
                <p14:nvPr/>
              </p14:nvContentPartPr>
              <p14:xfrm>
                <a:off x="6135574" y="5300562"/>
                <a:ext cx="1428120" cy="722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5C7A01D-F8B5-C6BD-600F-63051A029B20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6072934" y="4922922"/>
                  <a:ext cx="1553760" cy="14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ACB88D2-59E4-EFB2-300A-1358BE8E449B}"/>
                    </a:ext>
                  </a:extLst>
                </p14:cNvPr>
                <p14:cNvContentPartPr/>
                <p14:nvPr/>
              </p14:nvContentPartPr>
              <p14:xfrm>
                <a:off x="8018374" y="4516122"/>
                <a:ext cx="525600" cy="334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ACB88D2-59E4-EFB2-300A-1358BE8E449B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7955734" y="4138122"/>
                  <a:ext cx="65124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C0980D8-8422-1D1F-BC96-2559A7E1B0D4}"/>
                    </a:ext>
                  </a:extLst>
                </p14:cNvPr>
                <p14:cNvContentPartPr/>
                <p14:nvPr/>
              </p14:nvContentPartPr>
              <p14:xfrm>
                <a:off x="9189454" y="2809362"/>
                <a:ext cx="1043640" cy="911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C0980D8-8422-1D1F-BC96-2559A7E1B0D4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9126814" y="2431362"/>
                  <a:ext cx="1169280" cy="16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A7A88C9-2607-18C2-9F9D-E0B141E1028B}"/>
                    </a:ext>
                  </a:extLst>
                </p14:cNvPr>
                <p14:cNvContentPartPr/>
                <p14:nvPr/>
              </p14:nvContentPartPr>
              <p14:xfrm>
                <a:off x="8903974" y="2793882"/>
                <a:ext cx="1578960" cy="1611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A7A88C9-2607-18C2-9F9D-E0B141E1028B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840974" y="2415882"/>
                  <a:ext cx="1704600" cy="23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D177815-FE2F-7628-B7C7-6CF81058D7E4}"/>
                    </a:ext>
                  </a:extLst>
                </p14:cNvPr>
                <p14:cNvContentPartPr/>
                <p14:nvPr/>
              </p14:nvContentPartPr>
              <p14:xfrm>
                <a:off x="8779414" y="2920962"/>
                <a:ext cx="1694880" cy="1636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D177815-FE2F-7628-B7C7-6CF81058D7E4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8716414" y="2542962"/>
                  <a:ext cx="1820520" cy="23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5C04B46-179F-77F6-1F22-491DD85CA255}"/>
                    </a:ext>
                  </a:extLst>
                </p14:cNvPr>
                <p14:cNvContentPartPr/>
                <p14:nvPr/>
              </p14:nvContentPartPr>
              <p14:xfrm>
                <a:off x="8851774" y="3010602"/>
                <a:ext cx="1623240" cy="1785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5C04B46-179F-77F6-1F22-491DD85CA255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8788774" y="2632602"/>
                  <a:ext cx="1748880" cy="25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6A8ACE-8357-EEFF-82F9-6688EF8DA72D}"/>
                    </a:ext>
                  </a:extLst>
                </p14:cNvPr>
                <p14:cNvContentPartPr/>
                <p14:nvPr/>
              </p14:nvContentPartPr>
              <p14:xfrm>
                <a:off x="8874454" y="3081522"/>
                <a:ext cx="1536120" cy="1705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6A8ACE-8357-EEFF-82F9-6688EF8DA72D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8811454" y="2703522"/>
                  <a:ext cx="1661760" cy="24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693F8EE-2567-9C02-BA81-8F16F13947A3}"/>
                    </a:ext>
                  </a:extLst>
                </p14:cNvPr>
                <p14:cNvContentPartPr/>
                <p14:nvPr/>
              </p14:nvContentPartPr>
              <p14:xfrm>
                <a:off x="8581414" y="3100242"/>
                <a:ext cx="1814400" cy="1772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693F8EE-2567-9C02-BA81-8F16F13947A3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8518774" y="2722602"/>
                  <a:ext cx="1940040" cy="25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4EB0E4D-9643-2ED8-F06E-0D441A62734F}"/>
                    </a:ext>
                  </a:extLst>
                </p14:cNvPr>
                <p14:cNvContentPartPr/>
                <p14:nvPr/>
              </p14:nvContentPartPr>
              <p14:xfrm>
                <a:off x="8474854" y="3212202"/>
                <a:ext cx="1704960" cy="1710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4EB0E4D-9643-2ED8-F06E-0D441A62734F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8411854" y="2834202"/>
                  <a:ext cx="1830600" cy="24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3D67437-EB21-8F6C-0AE1-BA9EA5B43054}"/>
                    </a:ext>
                  </a:extLst>
                </p14:cNvPr>
                <p14:cNvContentPartPr/>
                <p14:nvPr/>
              </p14:nvContentPartPr>
              <p14:xfrm>
                <a:off x="8451814" y="3508482"/>
                <a:ext cx="1236960" cy="1227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3D67437-EB21-8F6C-0AE1-BA9EA5B43054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8389174" y="3130482"/>
                  <a:ext cx="1362600" cy="19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422A6E6-CF22-109D-0224-560D43C2FC49}"/>
                    </a:ext>
                  </a:extLst>
                </p14:cNvPr>
                <p14:cNvContentPartPr/>
                <p14:nvPr/>
              </p14:nvContentPartPr>
              <p14:xfrm>
                <a:off x="8135374" y="3693522"/>
                <a:ext cx="800640" cy="359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422A6E6-CF22-109D-0224-560D43C2FC49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072374" y="3315882"/>
                  <a:ext cx="92628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AE786BE-1DA7-9697-87C2-5B8C4950FEA0}"/>
                    </a:ext>
                  </a:extLst>
                </p14:cNvPr>
                <p14:cNvContentPartPr/>
                <p14:nvPr/>
              </p14:nvContentPartPr>
              <p14:xfrm>
                <a:off x="6924694" y="3586602"/>
                <a:ext cx="2228760" cy="1426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AE786BE-1DA7-9697-87C2-5B8C4950FEA0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6862054" y="3208602"/>
                  <a:ext cx="2354400" cy="21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2E4EDB6-4197-5AC2-5361-C09812BF2C59}"/>
                    </a:ext>
                  </a:extLst>
                </p14:cNvPr>
                <p14:cNvContentPartPr/>
                <p14:nvPr/>
              </p14:nvContentPartPr>
              <p14:xfrm>
                <a:off x="6873574" y="3788922"/>
                <a:ext cx="1882080" cy="1533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2E4EDB6-4197-5AC2-5361-C09812BF2C59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6810574" y="3410922"/>
                  <a:ext cx="2007720" cy="22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73FD193-97FE-17DB-35B7-58BA9BD47A50}"/>
                    </a:ext>
                  </a:extLst>
                </p14:cNvPr>
                <p14:cNvContentPartPr/>
                <p14:nvPr/>
              </p14:nvContentPartPr>
              <p14:xfrm>
                <a:off x="6935494" y="4157562"/>
                <a:ext cx="1693080" cy="1005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73FD193-97FE-17DB-35B7-58BA9BD47A50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6872854" y="3779562"/>
                  <a:ext cx="1818720" cy="17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F258483-6D43-A6D3-53F9-AAAA644718E9}"/>
                    </a:ext>
                  </a:extLst>
                </p14:cNvPr>
                <p14:cNvContentPartPr/>
                <p14:nvPr/>
              </p14:nvContentPartPr>
              <p14:xfrm>
                <a:off x="7303774" y="3641322"/>
                <a:ext cx="1617840" cy="1326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F258483-6D43-A6D3-53F9-AAAA644718E9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7241134" y="3263322"/>
                  <a:ext cx="1743480" cy="20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E64366D-F3EA-0127-630E-5D66F2B45D99}"/>
                    </a:ext>
                  </a:extLst>
                </p14:cNvPr>
                <p14:cNvContentPartPr/>
                <p14:nvPr/>
              </p14:nvContentPartPr>
              <p14:xfrm>
                <a:off x="7053934" y="3620082"/>
                <a:ext cx="1891440" cy="1570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E64366D-F3EA-0127-630E-5D66F2B45D99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6991294" y="3242082"/>
                  <a:ext cx="2017080" cy="23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9970CB6-4AEE-210D-37C3-DA1B92BED058}"/>
                    </a:ext>
                  </a:extLst>
                </p14:cNvPr>
                <p14:cNvContentPartPr/>
                <p14:nvPr/>
              </p14:nvContentPartPr>
              <p14:xfrm>
                <a:off x="6844414" y="3485082"/>
                <a:ext cx="1872000" cy="1640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9970CB6-4AEE-210D-37C3-DA1B92BED058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6781414" y="3107082"/>
                  <a:ext cx="1997640" cy="23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D5613D5-93B5-7AE6-EB0C-392AD30B6933}"/>
                    </a:ext>
                  </a:extLst>
                </p14:cNvPr>
                <p14:cNvContentPartPr/>
                <p14:nvPr/>
              </p14:nvContentPartPr>
              <p14:xfrm>
                <a:off x="6731734" y="4145682"/>
                <a:ext cx="1302480" cy="1067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D5613D5-93B5-7AE6-EB0C-392AD30B6933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6668734" y="3767682"/>
                  <a:ext cx="1428120" cy="18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1DD4C7E-FE37-5ADA-DBD5-FF3E09A41EDB}"/>
                    </a:ext>
                  </a:extLst>
                </p14:cNvPr>
                <p14:cNvContentPartPr/>
                <p14:nvPr/>
              </p14:nvContentPartPr>
              <p14:xfrm>
                <a:off x="6670174" y="5133882"/>
                <a:ext cx="133200" cy="57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1DD4C7E-FE37-5ADA-DBD5-FF3E09A41EDB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6607174" y="4756242"/>
                  <a:ext cx="2588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C358398-C15D-5838-4E30-14E5FF6222D2}"/>
                    </a:ext>
                  </a:extLst>
                </p14:cNvPr>
                <p14:cNvContentPartPr/>
                <p14:nvPr/>
              </p14:nvContentPartPr>
              <p14:xfrm>
                <a:off x="6391174" y="4890522"/>
                <a:ext cx="1422720" cy="642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C358398-C15D-5838-4E30-14E5FF6222D2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6328174" y="4512882"/>
                  <a:ext cx="1548360" cy="13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7403DAB-769E-6505-9C03-B7614DC6ECEF}"/>
                    </a:ext>
                  </a:extLst>
                </p14:cNvPr>
                <p14:cNvContentPartPr/>
                <p14:nvPr/>
              </p14:nvContentPartPr>
              <p14:xfrm>
                <a:off x="6385774" y="4916802"/>
                <a:ext cx="1199520" cy="510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7403DAB-769E-6505-9C03-B7614DC6ECEF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323134" y="4538802"/>
                  <a:ext cx="1325160" cy="12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6533EF9-C9AB-87B5-7FD5-957D32E299BF}"/>
                    </a:ext>
                  </a:extLst>
                </p14:cNvPr>
                <p14:cNvContentPartPr/>
                <p14:nvPr/>
              </p14:nvContentPartPr>
              <p14:xfrm>
                <a:off x="6498454" y="4182042"/>
                <a:ext cx="824400" cy="1158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6533EF9-C9AB-87B5-7FD5-957D32E299BF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435454" y="3804402"/>
                  <a:ext cx="950040" cy="19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435B4A-A5B2-0983-32E9-FDA7C32CDA5C}"/>
                    </a:ext>
                  </a:extLst>
                </p14:cNvPr>
                <p14:cNvContentPartPr/>
                <p14:nvPr/>
              </p14:nvContentPartPr>
              <p14:xfrm>
                <a:off x="6556054" y="4703682"/>
                <a:ext cx="438840" cy="578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435B4A-A5B2-0983-32E9-FDA7C32CDA5C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493414" y="4326042"/>
                  <a:ext cx="564480" cy="13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22D083A-A914-524B-E701-69FFDF170C7A}"/>
                    </a:ext>
                  </a:extLst>
                </p14:cNvPr>
                <p14:cNvContentPartPr/>
                <p14:nvPr/>
              </p14:nvContentPartPr>
              <p14:xfrm>
                <a:off x="6414214" y="4649682"/>
                <a:ext cx="1667880" cy="713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22D083A-A914-524B-E701-69FFDF170C7A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6351214" y="4271682"/>
                  <a:ext cx="1793520" cy="14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27E0443-CC39-16AC-096B-5A5F499355C5}"/>
                    </a:ext>
                  </a:extLst>
                </p14:cNvPr>
                <p14:cNvContentPartPr/>
                <p14:nvPr/>
              </p14:nvContentPartPr>
              <p14:xfrm>
                <a:off x="7794454" y="4050642"/>
                <a:ext cx="843480" cy="651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27E0443-CC39-16AC-096B-5A5F499355C5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731454" y="3672642"/>
                  <a:ext cx="969120" cy="14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A505AF2-1F1F-AF3D-B08D-BD6B9CC5FB7D}"/>
                    </a:ext>
                  </a:extLst>
                </p14:cNvPr>
                <p14:cNvContentPartPr/>
                <p14:nvPr/>
              </p14:nvContentPartPr>
              <p14:xfrm>
                <a:off x="7480534" y="3453402"/>
                <a:ext cx="1434240" cy="5238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A505AF2-1F1F-AF3D-B08D-BD6B9CC5FB7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417534" y="3075762"/>
                  <a:ext cx="1559880" cy="12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581972F-0516-087F-18D0-0BF16248C2EE}"/>
                    </a:ext>
                  </a:extLst>
                </p14:cNvPr>
                <p14:cNvContentPartPr/>
                <p14:nvPr/>
              </p14:nvContentPartPr>
              <p14:xfrm>
                <a:off x="9989374" y="2582562"/>
                <a:ext cx="841320" cy="1181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581972F-0516-087F-18D0-0BF16248C2EE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9926734" y="2204562"/>
                  <a:ext cx="966960" cy="19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3BE3A34-6A0F-99F0-0D1B-8CBB27BDF5BD}"/>
                    </a:ext>
                  </a:extLst>
                </p14:cNvPr>
                <p14:cNvContentPartPr/>
                <p14:nvPr/>
              </p14:nvContentPartPr>
              <p14:xfrm>
                <a:off x="9886054" y="2576082"/>
                <a:ext cx="1157760" cy="16650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3BE3A34-6A0F-99F0-0D1B-8CBB27BDF5BD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9823414" y="2198082"/>
                  <a:ext cx="1283400" cy="24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C2B7F44-85E8-68DA-70C2-18D3916EDE21}"/>
                    </a:ext>
                  </a:extLst>
                </p14:cNvPr>
                <p14:cNvContentPartPr/>
                <p14:nvPr/>
              </p14:nvContentPartPr>
              <p14:xfrm>
                <a:off x="9337414" y="2436402"/>
                <a:ext cx="1832400" cy="21171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C2B7F44-85E8-68DA-70C2-18D3916EDE21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9274774" y="2058402"/>
                  <a:ext cx="1958040" cy="28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3AF7286-E39E-AF7A-1EBC-B0A0A86FC0CF}"/>
                    </a:ext>
                  </a:extLst>
                </p14:cNvPr>
                <p14:cNvContentPartPr/>
                <p14:nvPr/>
              </p14:nvContentPartPr>
              <p14:xfrm>
                <a:off x="8780854" y="2849682"/>
                <a:ext cx="2315880" cy="2246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3AF7286-E39E-AF7A-1EBC-B0A0A86FC0CF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8717854" y="2472042"/>
                  <a:ext cx="2441520" cy="30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DD4AD27-6AF0-5E24-23E4-C400A9E69B18}"/>
                    </a:ext>
                  </a:extLst>
                </p14:cNvPr>
                <p14:cNvContentPartPr/>
                <p14:nvPr/>
              </p14:nvContentPartPr>
              <p14:xfrm>
                <a:off x="8655574" y="3292122"/>
                <a:ext cx="2071080" cy="1856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DD4AD27-6AF0-5E24-23E4-C400A9E69B18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592574" y="2914482"/>
                  <a:ext cx="2196720" cy="26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AB6DD45-A1C7-2BE9-7153-8724D34C62E1}"/>
                    </a:ext>
                  </a:extLst>
                </p14:cNvPr>
                <p14:cNvContentPartPr/>
                <p14:nvPr/>
              </p14:nvContentPartPr>
              <p14:xfrm>
                <a:off x="8037454" y="3306162"/>
                <a:ext cx="2762280" cy="2544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AB6DD45-A1C7-2BE9-7153-8724D34C62E1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7974814" y="2928162"/>
                  <a:ext cx="2887920" cy="32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AC994E2-5570-73F1-585F-BB30D0594093}"/>
                    </a:ext>
                  </a:extLst>
                </p14:cNvPr>
                <p14:cNvContentPartPr/>
                <p14:nvPr/>
              </p14:nvContentPartPr>
              <p14:xfrm>
                <a:off x="7237174" y="3721962"/>
                <a:ext cx="2935800" cy="2550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AC994E2-5570-73F1-585F-BB30D0594093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7174174" y="3343962"/>
                  <a:ext cx="3061440" cy="33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E405544-0DB9-EEF1-44AB-6B2CB64BE20E}"/>
                    </a:ext>
                  </a:extLst>
                </p14:cNvPr>
                <p14:cNvContentPartPr/>
                <p14:nvPr/>
              </p14:nvContentPartPr>
              <p14:xfrm>
                <a:off x="6359494" y="4464282"/>
                <a:ext cx="3040560" cy="16887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E405544-0DB9-EEF1-44AB-6B2CB64BE20E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6296494" y="4086282"/>
                  <a:ext cx="3166200" cy="24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2085346-8503-F149-3D7C-19F42CF94E9E}"/>
                    </a:ext>
                  </a:extLst>
                </p14:cNvPr>
                <p14:cNvContentPartPr/>
                <p14:nvPr/>
              </p14:nvContentPartPr>
              <p14:xfrm>
                <a:off x="6804814" y="2838162"/>
                <a:ext cx="3008880" cy="1313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2085346-8503-F149-3D7C-19F42CF94E9E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6742174" y="2460162"/>
                  <a:ext cx="3134520" cy="20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F35143D-EBFC-2AD5-AAA1-676D6AFA8472}"/>
                    </a:ext>
                  </a:extLst>
                </p14:cNvPr>
                <p14:cNvContentPartPr/>
                <p14:nvPr/>
              </p14:nvContentPartPr>
              <p14:xfrm>
                <a:off x="8675374" y="2959842"/>
                <a:ext cx="62280" cy="29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F35143D-EBFC-2AD5-AAA1-676D6AFA8472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8612734" y="2581842"/>
                  <a:ext cx="18792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EB542B3-6A3B-FE4E-C052-B756DF416621}"/>
                    </a:ext>
                  </a:extLst>
                </p14:cNvPr>
                <p14:cNvContentPartPr/>
                <p14:nvPr/>
              </p14:nvContentPartPr>
              <p14:xfrm>
                <a:off x="7015054" y="3218682"/>
                <a:ext cx="1202760" cy="745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EB542B3-6A3B-FE4E-C052-B756DF416621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6952054" y="2840682"/>
                  <a:ext cx="1328400" cy="15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7FC3A92-AC86-03C9-53C4-9E223849D2DF}"/>
                    </a:ext>
                  </a:extLst>
                </p14:cNvPr>
                <p14:cNvContentPartPr/>
                <p14:nvPr/>
              </p14:nvContentPartPr>
              <p14:xfrm>
                <a:off x="5077174" y="3253242"/>
                <a:ext cx="2706120" cy="2523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7FC3A92-AC86-03C9-53C4-9E223849D2DF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5014534" y="2875602"/>
                  <a:ext cx="2831760" cy="32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CDD673B-8F91-2DF2-7D6F-A231763DC4CA}"/>
                    </a:ext>
                  </a:extLst>
                </p14:cNvPr>
                <p14:cNvContentPartPr/>
                <p14:nvPr/>
              </p14:nvContentPartPr>
              <p14:xfrm>
                <a:off x="4519534" y="4615842"/>
                <a:ext cx="1531440" cy="1653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CDD673B-8F91-2DF2-7D6F-A231763DC4CA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4456894" y="4237842"/>
                  <a:ext cx="1657080" cy="24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F778F7F-59BC-4FB5-B0D2-DEB8275FB1B4}"/>
                    </a:ext>
                  </a:extLst>
                </p14:cNvPr>
                <p14:cNvContentPartPr/>
                <p14:nvPr/>
              </p14:nvContentPartPr>
              <p14:xfrm>
                <a:off x="4792414" y="5556162"/>
                <a:ext cx="361800" cy="597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F778F7F-59BC-4FB5-B0D2-DEB8275FB1B4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4729774" y="5178162"/>
                  <a:ext cx="487440" cy="13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88CC847-7C9A-99BF-BF40-813DDC890B3F}"/>
                    </a:ext>
                  </a:extLst>
                </p14:cNvPr>
                <p14:cNvContentPartPr/>
                <p14:nvPr/>
              </p14:nvContentPartPr>
              <p14:xfrm>
                <a:off x="4874854" y="5741922"/>
                <a:ext cx="497520" cy="6876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88CC847-7C9A-99BF-BF40-813DDC890B3F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4811854" y="5363922"/>
                  <a:ext cx="623160" cy="14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5E268BA-50A0-1080-4201-E2AA2226EFD1}"/>
                    </a:ext>
                  </a:extLst>
                </p14:cNvPr>
                <p14:cNvContentPartPr/>
                <p14:nvPr/>
              </p14:nvContentPartPr>
              <p14:xfrm>
                <a:off x="4983214" y="5929482"/>
                <a:ext cx="1563120" cy="604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5E268BA-50A0-1080-4201-E2AA2226EFD1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4920574" y="5551482"/>
                  <a:ext cx="168876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6CE7B1B-CA01-B7B9-0202-C4E5F6CF4E37}"/>
                    </a:ext>
                  </a:extLst>
                </p14:cNvPr>
                <p14:cNvContentPartPr/>
                <p14:nvPr/>
              </p14:nvContentPartPr>
              <p14:xfrm>
                <a:off x="5198494" y="5553282"/>
                <a:ext cx="2157840" cy="832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6CE7B1B-CA01-B7B9-0202-C4E5F6CF4E37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5135854" y="5175282"/>
                  <a:ext cx="228348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791335C-B598-BA70-01A2-BB38E269FD1D}"/>
                    </a:ext>
                  </a:extLst>
                </p14:cNvPr>
                <p14:cNvContentPartPr/>
                <p14:nvPr/>
              </p14:nvContentPartPr>
              <p14:xfrm>
                <a:off x="5517454" y="5806002"/>
                <a:ext cx="554400" cy="28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791335C-B598-BA70-01A2-BB38E269FD1D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5454814" y="5428002"/>
                  <a:ext cx="68004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F5DD322-023C-F9C2-6D67-8866A1AA0411}"/>
                    </a:ext>
                  </a:extLst>
                </p14:cNvPr>
                <p14:cNvContentPartPr/>
                <p14:nvPr/>
              </p14:nvContentPartPr>
              <p14:xfrm>
                <a:off x="5041174" y="5192562"/>
                <a:ext cx="566280" cy="1107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F5DD322-023C-F9C2-6D67-8866A1AA0411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4978534" y="4814922"/>
                  <a:ext cx="691920" cy="18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757F5C6-CE21-77EC-DB85-57998B285D94}"/>
                    </a:ext>
                  </a:extLst>
                </p14:cNvPr>
                <p14:cNvContentPartPr/>
                <p14:nvPr/>
              </p14:nvContentPartPr>
              <p14:xfrm>
                <a:off x="5095534" y="5655882"/>
                <a:ext cx="662760" cy="460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757F5C6-CE21-77EC-DB85-57998B285D94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5032894" y="5278242"/>
                  <a:ext cx="788400" cy="12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7B8E09F-A19B-9A2E-550B-6807C4B3C908}"/>
                    </a:ext>
                  </a:extLst>
                </p14:cNvPr>
                <p14:cNvContentPartPr/>
                <p14:nvPr/>
              </p14:nvContentPartPr>
              <p14:xfrm>
                <a:off x="5392174" y="4844802"/>
                <a:ext cx="1372320" cy="797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7B8E09F-A19B-9A2E-550B-6807C4B3C908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5329534" y="4466802"/>
                  <a:ext cx="1497960" cy="15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DFFBB23-BFA0-D43F-E7E1-A100740438CA}"/>
                    </a:ext>
                  </a:extLst>
                </p14:cNvPr>
                <p14:cNvContentPartPr/>
                <p14:nvPr/>
              </p14:nvContentPartPr>
              <p14:xfrm>
                <a:off x="5762254" y="3412002"/>
                <a:ext cx="2598480" cy="1697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DFFBB23-BFA0-D43F-E7E1-A100740438CA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5699614" y="3034002"/>
                  <a:ext cx="2724120" cy="24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5377075-7864-391A-0671-380F518D62BD}"/>
                    </a:ext>
                  </a:extLst>
                </p14:cNvPr>
                <p14:cNvContentPartPr/>
                <p14:nvPr/>
              </p14:nvContentPartPr>
              <p14:xfrm>
                <a:off x="6381094" y="2850042"/>
                <a:ext cx="2944800" cy="193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5377075-7864-391A-0671-380F518D62BD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6318094" y="2472042"/>
                  <a:ext cx="3070440" cy="26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C1149DA-CF9C-5F91-ACF6-070AAABE22E1}"/>
                    </a:ext>
                  </a:extLst>
                </p14:cNvPr>
                <p14:cNvContentPartPr/>
                <p14:nvPr/>
              </p14:nvContentPartPr>
              <p14:xfrm>
                <a:off x="8174254" y="2927082"/>
                <a:ext cx="1944360" cy="474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C1149DA-CF9C-5F91-ACF6-070AAABE22E1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8111614" y="2549442"/>
                  <a:ext cx="207000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3063A78-5FBD-457F-FFC2-F9D736559F02}"/>
                    </a:ext>
                  </a:extLst>
                </p14:cNvPr>
                <p14:cNvContentPartPr/>
                <p14:nvPr/>
              </p14:nvContentPartPr>
              <p14:xfrm>
                <a:off x="8623174" y="2874882"/>
                <a:ext cx="1563840" cy="412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3063A78-5FBD-457F-FFC2-F9D736559F02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8560174" y="2497242"/>
                  <a:ext cx="168948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B83AD32-6AFF-C513-1682-46896F193586}"/>
                    </a:ext>
                  </a:extLst>
                </p14:cNvPr>
                <p14:cNvContentPartPr/>
                <p14:nvPr/>
              </p14:nvContentPartPr>
              <p14:xfrm>
                <a:off x="9290254" y="2809362"/>
                <a:ext cx="1203840" cy="222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B83AD32-6AFF-C513-1682-46896F193586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9227614" y="2431362"/>
                  <a:ext cx="1329480" cy="9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ACBD5F7-409B-724F-8BC0-9BB293FA4B25}"/>
                    </a:ext>
                  </a:extLst>
                </p14:cNvPr>
                <p14:cNvContentPartPr/>
                <p14:nvPr/>
              </p14:nvContentPartPr>
              <p14:xfrm>
                <a:off x="10277014" y="2509842"/>
                <a:ext cx="576000" cy="589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ACBD5F7-409B-724F-8BC0-9BB293FA4B25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214374" y="2132202"/>
                  <a:ext cx="701640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2E16234-2F28-2EFF-76B6-240E5B698F4E}"/>
                    </a:ext>
                  </a:extLst>
                </p14:cNvPr>
                <p14:cNvContentPartPr/>
                <p14:nvPr/>
              </p14:nvContentPartPr>
              <p14:xfrm>
                <a:off x="10598854" y="2682642"/>
                <a:ext cx="362880" cy="7038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2E16234-2F28-2EFF-76B6-240E5B698F4E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535854" y="2305002"/>
                  <a:ext cx="48852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3CB0730-2CBC-FB82-0277-81966E55438F}"/>
                    </a:ext>
                  </a:extLst>
                </p14:cNvPr>
                <p14:cNvContentPartPr/>
                <p14:nvPr/>
              </p14:nvContentPartPr>
              <p14:xfrm>
                <a:off x="10700374" y="2804322"/>
                <a:ext cx="257040" cy="595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3CB0730-2CBC-FB82-0277-81966E55438F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0637374" y="2426682"/>
                  <a:ext cx="38268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1A69D81-853E-C1EB-D9F4-FC0C6714B6DC}"/>
                    </a:ext>
                  </a:extLst>
                </p14:cNvPr>
                <p14:cNvContentPartPr/>
                <p14:nvPr/>
              </p14:nvContentPartPr>
              <p14:xfrm>
                <a:off x="10914934" y="2887122"/>
                <a:ext cx="85680" cy="1875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1A69D81-853E-C1EB-D9F4-FC0C6714B6DC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0851934" y="2509482"/>
                  <a:ext cx="21132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80DBA55-D97D-7F1A-491A-BD5248F6EE15}"/>
                    </a:ext>
                  </a:extLst>
                </p14:cNvPr>
                <p14:cNvContentPartPr/>
                <p14:nvPr/>
              </p14:nvContentPartPr>
              <p14:xfrm>
                <a:off x="10256494" y="2906562"/>
                <a:ext cx="959040" cy="984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80DBA55-D97D-7F1A-491A-BD5248F6EE15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193854" y="2528562"/>
                  <a:ext cx="1084680" cy="17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47CEB55-AF38-29ED-6630-7008F6154C9C}"/>
                    </a:ext>
                  </a:extLst>
                </p14:cNvPr>
                <p14:cNvContentPartPr/>
                <p14:nvPr/>
              </p14:nvContentPartPr>
              <p14:xfrm>
                <a:off x="10537654" y="3045522"/>
                <a:ext cx="745920" cy="1032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47CEB55-AF38-29ED-6630-7008F6154C9C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475014" y="2667882"/>
                  <a:ext cx="871560" cy="17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F972DB2-07D3-46B3-81AB-83CA4FCABFF5}"/>
                    </a:ext>
                  </a:extLst>
                </p14:cNvPr>
                <p14:cNvContentPartPr/>
                <p14:nvPr/>
              </p14:nvContentPartPr>
              <p14:xfrm>
                <a:off x="9653494" y="2659602"/>
                <a:ext cx="1041480" cy="104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F972DB2-07D3-46B3-81AB-83CA4FCABFF5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9590854" y="2281962"/>
                  <a:ext cx="116712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96CD0FF-493E-6CE4-1F20-B52118B6C5FC}"/>
                    </a:ext>
                  </a:extLst>
                </p14:cNvPr>
                <p14:cNvContentPartPr/>
                <p14:nvPr/>
              </p14:nvContentPartPr>
              <p14:xfrm>
                <a:off x="9558814" y="2579322"/>
                <a:ext cx="1196640" cy="405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96CD0FF-493E-6CE4-1F20-B52118B6C5FC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9496174" y="2201322"/>
                  <a:ext cx="132228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6842974-DDB8-5935-9041-2077B3D4EAFE}"/>
                    </a:ext>
                  </a:extLst>
                </p14:cNvPr>
                <p14:cNvContentPartPr/>
                <p14:nvPr/>
              </p14:nvContentPartPr>
              <p14:xfrm>
                <a:off x="9085414" y="2273322"/>
                <a:ext cx="2032200" cy="738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6842974-DDB8-5935-9041-2077B3D4EAFE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9022774" y="1895322"/>
                  <a:ext cx="2157840" cy="14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FF1952D-4BC2-2DBC-ED7F-512E63356F62}"/>
                    </a:ext>
                  </a:extLst>
                </p14:cNvPr>
                <p14:cNvContentPartPr/>
                <p14:nvPr/>
              </p14:nvContentPartPr>
              <p14:xfrm>
                <a:off x="9762214" y="2418762"/>
                <a:ext cx="945360" cy="263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FF1952D-4BC2-2DBC-ED7F-512E63356F62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9699214" y="2040762"/>
                  <a:ext cx="107100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243109E-76B0-5F07-3F9D-0B1D42BDFB6A}"/>
                    </a:ext>
                  </a:extLst>
                </p14:cNvPr>
                <p14:cNvContentPartPr/>
                <p14:nvPr/>
              </p14:nvContentPartPr>
              <p14:xfrm>
                <a:off x="10560334" y="2443242"/>
                <a:ext cx="680040" cy="3834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243109E-76B0-5F07-3F9D-0B1D42BDFB6A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0497694" y="2065242"/>
                  <a:ext cx="805680" cy="11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930E976-4A96-24E8-4CFE-CEB7C22DEE42}"/>
                    </a:ext>
                  </a:extLst>
                </p14:cNvPr>
                <p14:cNvContentPartPr/>
                <p14:nvPr/>
              </p14:nvContentPartPr>
              <p14:xfrm>
                <a:off x="10795414" y="2431002"/>
                <a:ext cx="392400" cy="372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930E976-4A96-24E8-4CFE-CEB7C22DEE42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0732414" y="2053002"/>
                  <a:ext cx="51804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E458561-0934-3F78-F04F-A94A2693A260}"/>
                    </a:ext>
                  </a:extLst>
                </p14:cNvPr>
                <p14:cNvContentPartPr/>
                <p14:nvPr/>
              </p14:nvContentPartPr>
              <p14:xfrm>
                <a:off x="10665454" y="2481762"/>
                <a:ext cx="627840" cy="1248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E458561-0934-3F78-F04F-A94A2693A260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10602454" y="2103762"/>
                  <a:ext cx="753480" cy="20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0FA33D3-81D9-2FB3-8AD8-71B9B51C4DA8}"/>
                    </a:ext>
                  </a:extLst>
                </p14:cNvPr>
                <p14:cNvContentPartPr/>
                <p14:nvPr/>
              </p14:nvContentPartPr>
              <p14:xfrm>
                <a:off x="9940054" y="2771922"/>
                <a:ext cx="1309320" cy="17820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0FA33D3-81D9-2FB3-8AD8-71B9B51C4DA8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9877414" y="2393922"/>
                  <a:ext cx="1434960" cy="25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0412A72-CE4D-A685-2151-5C3D562B11EA}"/>
                    </a:ext>
                  </a:extLst>
                </p14:cNvPr>
                <p14:cNvContentPartPr/>
                <p14:nvPr/>
              </p14:nvContentPartPr>
              <p14:xfrm>
                <a:off x="8510134" y="3507762"/>
                <a:ext cx="2362320" cy="2165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0412A72-CE4D-A685-2151-5C3D562B11EA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8447494" y="3130122"/>
                  <a:ext cx="2487960" cy="29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721B846-0922-9C7A-04A4-03AE76E01ABA}"/>
                    </a:ext>
                  </a:extLst>
                </p14:cNvPr>
                <p14:cNvContentPartPr/>
                <p14:nvPr/>
              </p14:nvContentPartPr>
              <p14:xfrm>
                <a:off x="9036094" y="3055242"/>
                <a:ext cx="1303560" cy="9640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721B846-0922-9C7A-04A4-03AE76E01ABA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8973454" y="2677602"/>
                  <a:ext cx="1429200" cy="17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841B372-50C3-25C5-DD20-16D16C104BFB}"/>
                    </a:ext>
                  </a:extLst>
                </p14:cNvPr>
                <p14:cNvContentPartPr/>
                <p14:nvPr/>
              </p14:nvContentPartPr>
              <p14:xfrm>
                <a:off x="8226094" y="3106722"/>
                <a:ext cx="1614600" cy="306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841B372-50C3-25C5-DD20-16D16C104BFB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8163094" y="2729082"/>
                  <a:ext cx="174024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AE03917-BCCB-6B99-3652-ED5D307BC5E0}"/>
                    </a:ext>
                  </a:extLst>
                </p14:cNvPr>
                <p14:cNvContentPartPr/>
                <p14:nvPr/>
              </p14:nvContentPartPr>
              <p14:xfrm>
                <a:off x="8456494" y="3138402"/>
                <a:ext cx="1373400" cy="245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AE03917-BCCB-6B99-3652-ED5D307BC5E0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8393854" y="2760402"/>
                  <a:ext cx="149904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CAF57B6-B1FD-F677-DB3A-7F792BAE66C0}"/>
                    </a:ext>
                  </a:extLst>
                </p14:cNvPr>
                <p14:cNvContentPartPr/>
                <p14:nvPr/>
              </p14:nvContentPartPr>
              <p14:xfrm>
                <a:off x="9153094" y="3084042"/>
                <a:ext cx="793080" cy="33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CAF57B6-B1FD-F677-DB3A-7F792BAE66C0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9090454" y="2706402"/>
                  <a:ext cx="91872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8021588-19B1-30C6-F75B-D1E070AE7BA3}"/>
                    </a:ext>
                  </a:extLst>
                </p14:cNvPr>
                <p14:cNvContentPartPr/>
                <p14:nvPr/>
              </p14:nvContentPartPr>
              <p14:xfrm>
                <a:off x="9521374" y="3059562"/>
                <a:ext cx="503280" cy="740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8021588-19B1-30C6-F75B-D1E070AE7BA3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9458734" y="2681922"/>
                  <a:ext cx="62892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1810A8D-F3D8-8D0A-5D57-FBD515AB1BAF}"/>
                    </a:ext>
                  </a:extLst>
                </p14:cNvPr>
                <p14:cNvContentPartPr/>
                <p14:nvPr/>
              </p14:nvContentPartPr>
              <p14:xfrm>
                <a:off x="9662134" y="3058122"/>
                <a:ext cx="533880" cy="9414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1810A8D-F3D8-8D0A-5D57-FBD515AB1BAF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9599494" y="2680122"/>
                  <a:ext cx="659520" cy="16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4741BFD-779C-81E9-E165-49274281708A}"/>
                    </a:ext>
                  </a:extLst>
                </p14:cNvPr>
                <p14:cNvContentPartPr/>
                <p14:nvPr/>
              </p14:nvContentPartPr>
              <p14:xfrm>
                <a:off x="7060054" y="2958042"/>
                <a:ext cx="2009520" cy="1139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4741BFD-779C-81E9-E165-49274281708A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6997414" y="2580402"/>
                  <a:ext cx="2135160" cy="18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B5152C2-0E0D-D014-6A6F-CBD2FBCDC9ED}"/>
                    </a:ext>
                  </a:extLst>
                </p14:cNvPr>
                <p14:cNvContentPartPr/>
                <p14:nvPr/>
              </p14:nvContentPartPr>
              <p14:xfrm>
                <a:off x="7491694" y="2546562"/>
                <a:ext cx="1764360" cy="817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B5152C2-0E0D-D014-6A6F-CBD2FBCDC9ED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7428694" y="2168922"/>
                  <a:ext cx="1890000" cy="15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3D4BCE5-5B61-CF7D-8711-E96894F8ADB8}"/>
                    </a:ext>
                  </a:extLst>
                </p14:cNvPr>
                <p14:cNvContentPartPr/>
                <p14:nvPr/>
              </p14:nvContentPartPr>
              <p14:xfrm>
                <a:off x="7030894" y="2656722"/>
                <a:ext cx="1517400" cy="934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3D4BCE5-5B61-CF7D-8711-E96894F8ADB8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6968254" y="2278722"/>
                  <a:ext cx="1643040" cy="16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BF45BD5-EDBD-4B24-F473-4F6967990993}"/>
                    </a:ext>
                  </a:extLst>
                </p14:cNvPr>
                <p14:cNvContentPartPr/>
                <p14:nvPr/>
              </p14:nvContentPartPr>
              <p14:xfrm>
                <a:off x="5696014" y="3798282"/>
                <a:ext cx="835560" cy="7185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BF45BD5-EDBD-4B24-F473-4F6967990993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5633374" y="3420282"/>
                  <a:ext cx="961200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18B65C3-852E-7019-2ACA-F186DFF176A2}"/>
                    </a:ext>
                  </a:extLst>
                </p14:cNvPr>
                <p14:cNvContentPartPr/>
                <p14:nvPr/>
              </p14:nvContentPartPr>
              <p14:xfrm>
                <a:off x="5886454" y="4074402"/>
                <a:ext cx="441360" cy="2430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18B65C3-852E-7019-2ACA-F186DFF176A2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5823814" y="3696402"/>
                  <a:ext cx="56700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C806216-CDC5-34D3-B53A-093651A0B693}"/>
                    </a:ext>
                  </a:extLst>
                </p14:cNvPr>
                <p14:cNvContentPartPr/>
                <p14:nvPr/>
              </p14:nvContentPartPr>
              <p14:xfrm>
                <a:off x="7111534" y="3120402"/>
                <a:ext cx="1558800" cy="720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C806216-CDC5-34D3-B53A-093651A0B693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7048894" y="2742762"/>
                  <a:ext cx="1684440" cy="14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2B8293E-E3AC-F002-10C2-23C0607B80DA}"/>
                    </a:ext>
                  </a:extLst>
                </p14:cNvPr>
                <p14:cNvContentPartPr/>
                <p14:nvPr/>
              </p14:nvContentPartPr>
              <p14:xfrm>
                <a:off x="7202254" y="3028242"/>
                <a:ext cx="1554120" cy="918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2B8293E-E3AC-F002-10C2-23C0607B80DA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7139254" y="2650242"/>
                  <a:ext cx="1679760" cy="16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2ACB3F2-EC00-8EE5-62DD-FC6940F7B29A}"/>
                    </a:ext>
                  </a:extLst>
                </p14:cNvPr>
                <p14:cNvContentPartPr/>
                <p14:nvPr/>
              </p14:nvContentPartPr>
              <p14:xfrm>
                <a:off x="6030454" y="3579402"/>
                <a:ext cx="1384920" cy="9356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2ACB3F2-EC00-8EE5-62DD-FC6940F7B29A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5967814" y="3201402"/>
                  <a:ext cx="1510560" cy="16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07D9E09-3AB9-CFD9-17FE-EE9878EC1D4D}"/>
                    </a:ext>
                  </a:extLst>
                </p14:cNvPr>
                <p14:cNvContentPartPr/>
                <p14:nvPr/>
              </p14:nvContentPartPr>
              <p14:xfrm>
                <a:off x="5253214" y="3869202"/>
                <a:ext cx="1274400" cy="1138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07D9E09-3AB9-CFD9-17FE-EE9878EC1D4D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5190574" y="3491202"/>
                  <a:ext cx="1400040" cy="18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425E3C3-5F64-7C24-CB9E-921B2FE535A1}"/>
                    </a:ext>
                  </a:extLst>
                </p14:cNvPr>
                <p14:cNvContentPartPr/>
                <p14:nvPr/>
              </p14:nvContentPartPr>
              <p14:xfrm>
                <a:off x="7774654" y="3157842"/>
                <a:ext cx="1197360" cy="6991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425E3C3-5F64-7C24-CB9E-921B2FE535A1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7711654" y="2779842"/>
                  <a:ext cx="1323000" cy="14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6324E37-D843-E330-2FDE-0AF746056B18}"/>
                    </a:ext>
                  </a:extLst>
                </p14:cNvPr>
                <p14:cNvContentPartPr/>
                <p14:nvPr/>
              </p14:nvContentPartPr>
              <p14:xfrm>
                <a:off x="7282894" y="3608922"/>
                <a:ext cx="2033640" cy="6879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6324E37-D843-E330-2FDE-0AF746056B18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7220254" y="3230922"/>
                  <a:ext cx="2159280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DAEBED6-4DE9-C2AB-EA40-9487CA7DA6FF}"/>
                    </a:ext>
                  </a:extLst>
                </p14:cNvPr>
                <p14:cNvContentPartPr/>
                <p14:nvPr/>
              </p14:nvContentPartPr>
              <p14:xfrm>
                <a:off x="8426974" y="3564282"/>
                <a:ext cx="874800" cy="1023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DAEBED6-4DE9-C2AB-EA40-9487CA7DA6FF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8364334" y="3186642"/>
                  <a:ext cx="1000440" cy="17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9969CAA-70A5-8B30-7350-E8D3BBF02776}"/>
                    </a:ext>
                  </a:extLst>
                </p14:cNvPr>
                <p14:cNvContentPartPr/>
                <p14:nvPr/>
              </p14:nvContentPartPr>
              <p14:xfrm>
                <a:off x="8037814" y="3251082"/>
                <a:ext cx="1396080" cy="1459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9969CAA-70A5-8B30-7350-E8D3BBF02776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7975174" y="2873442"/>
                  <a:ext cx="1521720" cy="22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49E83B2-4FCC-FE29-C1FB-1AFD6E4F54B0}"/>
                    </a:ext>
                  </a:extLst>
                </p14:cNvPr>
                <p14:cNvContentPartPr/>
                <p14:nvPr/>
              </p14:nvContentPartPr>
              <p14:xfrm>
                <a:off x="6725614" y="3415242"/>
                <a:ext cx="2552040" cy="2269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49E83B2-4FCC-FE29-C1FB-1AFD6E4F54B0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6662974" y="3037602"/>
                  <a:ext cx="2677680" cy="30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54EB79D-9DD5-ABE9-B57E-FC9D80C3C356}"/>
                    </a:ext>
                  </a:extLst>
                </p14:cNvPr>
                <p14:cNvContentPartPr/>
                <p14:nvPr/>
              </p14:nvContentPartPr>
              <p14:xfrm>
                <a:off x="6873214" y="3506322"/>
                <a:ext cx="2774520" cy="19285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54EB79D-9DD5-ABE9-B57E-FC9D80C3C356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6810214" y="3128682"/>
                  <a:ext cx="2900160" cy="26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2C6821B-1171-58E2-356E-27151503B042}"/>
                    </a:ext>
                  </a:extLst>
                </p14:cNvPr>
                <p14:cNvContentPartPr/>
                <p14:nvPr/>
              </p14:nvContentPartPr>
              <p14:xfrm>
                <a:off x="7259494" y="3500562"/>
                <a:ext cx="2603160" cy="1809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2C6821B-1171-58E2-356E-27151503B042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7196854" y="3122562"/>
                  <a:ext cx="2728800" cy="25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67BC373-F96B-7FD8-D7A1-372A78B3EC09}"/>
                    </a:ext>
                  </a:extLst>
                </p14:cNvPr>
                <p14:cNvContentPartPr/>
                <p14:nvPr/>
              </p14:nvContentPartPr>
              <p14:xfrm>
                <a:off x="6333934" y="3506682"/>
                <a:ext cx="3765960" cy="24490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67BC373-F96B-7FD8-D7A1-372A78B3EC09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6271294" y="3129042"/>
                  <a:ext cx="3891600" cy="32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1C0F4DD-C7A4-46B5-D273-0573879850B0}"/>
                    </a:ext>
                  </a:extLst>
                </p14:cNvPr>
                <p14:cNvContentPartPr/>
                <p14:nvPr/>
              </p14:nvContentPartPr>
              <p14:xfrm>
                <a:off x="7423294" y="3488322"/>
                <a:ext cx="2731320" cy="19947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1C0F4DD-C7A4-46B5-D273-0573879850B0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7360654" y="3110682"/>
                  <a:ext cx="2856960" cy="27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293607A-318F-DFF9-F9EF-28C1AFD795BC}"/>
                    </a:ext>
                  </a:extLst>
                </p14:cNvPr>
                <p14:cNvContentPartPr/>
                <p14:nvPr/>
              </p14:nvContentPartPr>
              <p14:xfrm>
                <a:off x="5972494" y="3363762"/>
                <a:ext cx="3783960" cy="1927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293607A-318F-DFF9-F9EF-28C1AFD795BC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5909854" y="2985762"/>
                  <a:ext cx="3909600" cy="26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12732F3-132B-8CC4-B56A-588515040CDB}"/>
                    </a:ext>
                  </a:extLst>
                </p14:cNvPr>
                <p14:cNvContentPartPr/>
                <p14:nvPr/>
              </p14:nvContentPartPr>
              <p14:xfrm>
                <a:off x="5726254" y="3195642"/>
                <a:ext cx="3390480" cy="24814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12732F3-132B-8CC4-B56A-588515040CDB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5663254" y="2818002"/>
                  <a:ext cx="3516120" cy="32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BC050E5-F7A9-BDD7-1534-4D4ED8389FE3}"/>
                    </a:ext>
                  </a:extLst>
                </p14:cNvPr>
                <p14:cNvContentPartPr/>
                <p14:nvPr/>
              </p14:nvContentPartPr>
              <p14:xfrm>
                <a:off x="5906254" y="4570842"/>
                <a:ext cx="780120" cy="1176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BC050E5-F7A9-BDD7-1534-4D4ED8389FE3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5843254" y="4193202"/>
                  <a:ext cx="905760" cy="19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79A615A-25F6-B3DD-D86E-6F8FD33ED202}"/>
                    </a:ext>
                  </a:extLst>
                </p14:cNvPr>
                <p14:cNvContentPartPr/>
                <p14:nvPr/>
              </p14:nvContentPartPr>
              <p14:xfrm>
                <a:off x="5870614" y="5203722"/>
                <a:ext cx="1089360" cy="6069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79A615A-25F6-B3DD-D86E-6F8FD33ED202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5807614" y="4826082"/>
                  <a:ext cx="121500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B13849B-C9FE-A82B-A359-99AA99C7E371}"/>
                    </a:ext>
                  </a:extLst>
                </p14:cNvPr>
                <p14:cNvContentPartPr/>
                <p14:nvPr/>
              </p14:nvContentPartPr>
              <p14:xfrm>
                <a:off x="5609254" y="5572722"/>
                <a:ext cx="1487880" cy="429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B13849B-C9FE-A82B-A359-99AA99C7E371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5546254" y="5194722"/>
                  <a:ext cx="161352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55DB284-71BB-001A-5ADF-1813C96846FB}"/>
                    </a:ext>
                  </a:extLst>
                </p14:cNvPr>
                <p14:cNvContentPartPr/>
                <p14:nvPr/>
              </p14:nvContentPartPr>
              <p14:xfrm>
                <a:off x="5659654" y="5331522"/>
                <a:ext cx="2035440" cy="5018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55DB284-71BB-001A-5ADF-1813C96846FB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5597014" y="4953882"/>
                  <a:ext cx="216108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231EDF4-E23B-B7D7-F78B-1DA8610F7DBC}"/>
                    </a:ext>
                  </a:extLst>
                </p14:cNvPr>
                <p14:cNvContentPartPr/>
                <p14:nvPr/>
              </p14:nvContentPartPr>
              <p14:xfrm>
                <a:off x="5310454" y="5078442"/>
                <a:ext cx="2680560" cy="10278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231EDF4-E23B-B7D7-F78B-1DA8610F7DBC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5247814" y="4700802"/>
                  <a:ext cx="2806200" cy="17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26551B8-838B-5B61-1FF4-77376706F357}"/>
                    </a:ext>
                  </a:extLst>
                </p14:cNvPr>
                <p14:cNvContentPartPr/>
                <p14:nvPr/>
              </p14:nvContentPartPr>
              <p14:xfrm>
                <a:off x="6024694" y="3831042"/>
                <a:ext cx="3694320" cy="2274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26551B8-838B-5B61-1FF4-77376706F357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5961694" y="3453042"/>
                  <a:ext cx="3819960" cy="30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7F4A0BA-F6ED-2C05-6D4C-F9807AE2B2EE}"/>
                    </a:ext>
                  </a:extLst>
                </p14:cNvPr>
                <p14:cNvContentPartPr/>
                <p14:nvPr/>
              </p14:nvContentPartPr>
              <p14:xfrm>
                <a:off x="9148414" y="3984402"/>
                <a:ext cx="109800" cy="77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7F4A0BA-F6ED-2C05-6D4C-F9807AE2B2EE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9085414" y="3606762"/>
                  <a:ext cx="23544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0A99E2E-2DF1-B1FA-E3C0-00CF1D8EB7DE}"/>
                    </a:ext>
                  </a:extLst>
                </p14:cNvPr>
                <p14:cNvContentPartPr/>
                <p14:nvPr/>
              </p14:nvContentPartPr>
              <p14:xfrm>
                <a:off x="6476494" y="3904482"/>
                <a:ext cx="2989080" cy="216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0A99E2E-2DF1-B1FA-E3C0-00CF1D8EB7DE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6413854" y="3526482"/>
                  <a:ext cx="3114720" cy="29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3FECF06-D766-2AA4-DE75-F641693659E6}"/>
                    </a:ext>
                  </a:extLst>
                </p14:cNvPr>
                <p14:cNvContentPartPr/>
                <p14:nvPr/>
              </p14:nvContentPartPr>
              <p14:xfrm>
                <a:off x="9515974" y="3494082"/>
                <a:ext cx="32040" cy="140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3FECF06-D766-2AA4-DE75-F641693659E6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9453334" y="3116082"/>
                  <a:ext cx="15768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CD6F158-0D08-F14C-0B90-7F5E39F7E407}"/>
                    </a:ext>
                  </a:extLst>
                </p14:cNvPr>
                <p14:cNvContentPartPr/>
                <p14:nvPr/>
              </p14:nvContentPartPr>
              <p14:xfrm>
                <a:off x="6117574" y="2999802"/>
                <a:ext cx="3368160" cy="2181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CD6F158-0D08-F14C-0B90-7F5E39F7E407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6054934" y="2621802"/>
                  <a:ext cx="3493800" cy="29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58CB4AF-B37C-29BB-E9E5-B1E2F460AC7F}"/>
                    </a:ext>
                  </a:extLst>
                </p14:cNvPr>
                <p14:cNvContentPartPr/>
                <p14:nvPr/>
              </p14:nvContentPartPr>
              <p14:xfrm>
                <a:off x="6598894" y="3873522"/>
                <a:ext cx="1302120" cy="13708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58CB4AF-B37C-29BB-E9E5-B1E2F460AC7F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6535894" y="3495522"/>
                  <a:ext cx="1427760" cy="21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D4C986A-EEF9-235B-0B2C-5236D45964C0}"/>
                    </a:ext>
                  </a:extLst>
                </p14:cNvPr>
                <p14:cNvContentPartPr/>
                <p14:nvPr/>
              </p14:nvContentPartPr>
              <p14:xfrm>
                <a:off x="6444094" y="4347282"/>
                <a:ext cx="1089720" cy="11152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D4C986A-EEF9-235B-0B2C-5236D45964C0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6381094" y="3969642"/>
                  <a:ext cx="1215360" cy="18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053E8D6-F435-16D4-2304-F09A9695029E}"/>
                    </a:ext>
                  </a:extLst>
                </p14:cNvPr>
                <p14:cNvContentPartPr/>
                <p14:nvPr/>
              </p14:nvContentPartPr>
              <p14:xfrm>
                <a:off x="6234574" y="4916802"/>
                <a:ext cx="565920" cy="7106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053E8D6-F435-16D4-2304-F09A9695029E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6171934" y="4538802"/>
                  <a:ext cx="691560" cy="14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C553CDD-F743-A992-EC7B-CEE7A15C6967}"/>
                    </a:ext>
                  </a:extLst>
                </p14:cNvPr>
                <p14:cNvContentPartPr/>
                <p14:nvPr/>
              </p14:nvContentPartPr>
              <p14:xfrm>
                <a:off x="6236014" y="5315322"/>
                <a:ext cx="727200" cy="201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C553CDD-F743-A992-EC7B-CEE7A15C6967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6173014" y="4937682"/>
                  <a:ext cx="85284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1A72C6A-D411-737C-5AC3-10E42333B9B3}"/>
                    </a:ext>
                  </a:extLst>
                </p14:cNvPr>
                <p14:cNvContentPartPr/>
                <p14:nvPr/>
              </p14:nvContentPartPr>
              <p14:xfrm>
                <a:off x="6886534" y="3526842"/>
                <a:ext cx="2430000" cy="1042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1A72C6A-D411-737C-5AC3-10E42333B9B3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6823534" y="3149202"/>
                  <a:ext cx="2555640" cy="17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9A8281A-1742-AD08-BB10-8B8DDE479AD3}"/>
                    </a:ext>
                  </a:extLst>
                </p14:cNvPr>
                <p14:cNvContentPartPr/>
                <p14:nvPr/>
              </p14:nvContentPartPr>
              <p14:xfrm>
                <a:off x="8506894" y="3395442"/>
                <a:ext cx="920880" cy="577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9A8281A-1742-AD08-BB10-8B8DDE479AD3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8443894" y="3017442"/>
                  <a:ext cx="104652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1584023-91C8-211F-363B-466B6F22DE0F}"/>
                    </a:ext>
                  </a:extLst>
                </p14:cNvPr>
                <p14:cNvContentPartPr/>
                <p14:nvPr/>
              </p14:nvContentPartPr>
              <p14:xfrm>
                <a:off x="8528134" y="3325602"/>
                <a:ext cx="930600" cy="9421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1584023-91C8-211F-363B-466B6F22DE0F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8465134" y="2947602"/>
                  <a:ext cx="1056240" cy="16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236584A-51B8-9AE4-0D54-4F19A4DB4CA3}"/>
                    </a:ext>
                  </a:extLst>
                </p14:cNvPr>
                <p14:cNvContentPartPr/>
                <p14:nvPr/>
              </p14:nvContentPartPr>
              <p14:xfrm>
                <a:off x="9118894" y="3549522"/>
                <a:ext cx="55800" cy="51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236584A-51B8-9AE4-0D54-4F19A4DB4CA3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9056254" y="3171522"/>
                  <a:ext cx="18144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89813A7-235F-3B61-0A84-14EDB6542C66}"/>
                    </a:ext>
                  </a:extLst>
                </p14:cNvPr>
                <p14:cNvContentPartPr/>
                <p14:nvPr/>
              </p14:nvContentPartPr>
              <p14:xfrm>
                <a:off x="8167414" y="3449082"/>
                <a:ext cx="1189440" cy="1482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89813A7-235F-3B61-0A84-14EDB6542C66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8104414" y="3071442"/>
                  <a:ext cx="1315080" cy="22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DE13855-3F55-BB7D-4124-5C47D2BD7234}"/>
                    </a:ext>
                  </a:extLst>
                </p14:cNvPr>
                <p14:cNvContentPartPr/>
                <p14:nvPr/>
              </p14:nvContentPartPr>
              <p14:xfrm>
                <a:off x="7077694" y="3026442"/>
                <a:ext cx="3441240" cy="28688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DE13855-3F55-BB7D-4124-5C47D2BD7234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7014694" y="2648802"/>
                  <a:ext cx="3566880" cy="36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36C2710-14D2-AD2D-957C-3BC8707C820E}"/>
                    </a:ext>
                  </a:extLst>
                </p14:cNvPr>
                <p14:cNvContentPartPr/>
                <p14:nvPr/>
              </p14:nvContentPartPr>
              <p14:xfrm>
                <a:off x="6600694" y="3589122"/>
                <a:ext cx="3832200" cy="26542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36C2710-14D2-AD2D-957C-3BC8707C820E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6537694" y="3211122"/>
                  <a:ext cx="3957840" cy="34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9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EBFB992E-F047-A531-6A5C-9CE4CA9AF807}"/>
                    </a:ext>
                  </a:extLst>
                </p14:cNvPr>
                <p14:cNvContentPartPr/>
                <p14:nvPr/>
              </p14:nvContentPartPr>
              <p14:xfrm>
                <a:off x="8094334" y="4265922"/>
                <a:ext cx="157680" cy="712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EBFB992E-F047-A531-6A5C-9CE4CA9AF807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8031694" y="3887922"/>
                  <a:ext cx="283320" cy="82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49B2B0DB-EBA2-CF00-7F75-70C7875E3596}"/>
              </a:ext>
            </a:extLst>
          </p:cNvPr>
          <p:cNvGrpSpPr/>
          <p:nvPr/>
        </p:nvGrpSpPr>
        <p:grpSpPr>
          <a:xfrm>
            <a:off x="5513134" y="2906202"/>
            <a:ext cx="4665240" cy="2872080"/>
            <a:chOff x="5513134" y="2906202"/>
            <a:chExt cx="4665240" cy="2872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D244DEFD-5695-9736-6721-0BB6884C5718}"/>
                    </a:ext>
                  </a:extLst>
                </p14:cNvPr>
                <p14:cNvContentPartPr/>
                <p14:nvPr/>
              </p14:nvContentPartPr>
              <p14:xfrm>
                <a:off x="7890574" y="4192122"/>
                <a:ext cx="360720" cy="3247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D244DEFD-5695-9736-6721-0BB6884C5718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7827574" y="3814122"/>
                  <a:ext cx="48636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CF3B0C6-FA33-3ABF-9E65-0874DDC742C3}"/>
                    </a:ext>
                  </a:extLst>
                </p14:cNvPr>
                <p14:cNvContentPartPr/>
                <p14:nvPr/>
              </p14:nvContentPartPr>
              <p14:xfrm>
                <a:off x="7579534" y="4168722"/>
                <a:ext cx="582840" cy="5716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CF3B0C6-FA33-3ABF-9E65-0874DDC742C3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7516534" y="3790722"/>
                  <a:ext cx="70848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1F73DA1E-1173-9684-4E8B-EBF9211E7E96}"/>
                    </a:ext>
                  </a:extLst>
                </p14:cNvPr>
                <p14:cNvContentPartPr/>
                <p14:nvPr/>
              </p14:nvContentPartPr>
              <p14:xfrm>
                <a:off x="7422934" y="4182042"/>
                <a:ext cx="519120" cy="5680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1F73DA1E-1173-9684-4E8B-EBF9211E7E96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7359934" y="3804042"/>
                  <a:ext cx="644760" cy="13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67AA9B02-B0D0-6CFB-0438-4816D1B993A7}"/>
                    </a:ext>
                  </a:extLst>
                </p14:cNvPr>
                <p14:cNvContentPartPr/>
                <p14:nvPr/>
              </p14:nvContentPartPr>
              <p14:xfrm>
                <a:off x="7447774" y="4484082"/>
                <a:ext cx="382680" cy="1969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67AA9B02-B0D0-6CFB-0438-4816D1B993A7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7384774" y="4106082"/>
                  <a:ext cx="50832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0F033F2-3EEA-6C97-E4EF-A841871E6DEB}"/>
                    </a:ext>
                  </a:extLst>
                </p14:cNvPr>
                <p14:cNvContentPartPr/>
                <p14:nvPr/>
              </p14:nvContentPartPr>
              <p14:xfrm>
                <a:off x="7268134" y="4238562"/>
                <a:ext cx="631800" cy="6681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0F033F2-3EEA-6C97-E4EF-A841871E6DEB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7205134" y="3860562"/>
                  <a:ext cx="757440" cy="14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643C4D27-425B-12D5-733E-C83DD9575A8A}"/>
                    </a:ext>
                  </a:extLst>
                </p14:cNvPr>
                <p14:cNvContentPartPr/>
                <p14:nvPr/>
              </p14:nvContentPartPr>
              <p14:xfrm>
                <a:off x="7351654" y="4449162"/>
                <a:ext cx="327960" cy="3661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643C4D27-425B-12D5-733E-C83DD9575A8A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7288654" y="4071522"/>
                  <a:ext cx="45360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AEE0E295-DD4B-57BA-93C4-7537A867D36E}"/>
                    </a:ext>
                  </a:extLst>
                </p14:cNvPr>
                <p14:cNvContentPartPr/>
                <p14:nvPr/>
              </p14:nvContentPartPr>
              <p14:xfrm>
                <a:off x="7208014" y="4596402"/>
                <a:ext cx="655560" cy="2790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AEE0E295-DD4B-57BA-93C4-7537A867D36E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7145014" y="4218762"/>
                  <a:ext cx="78120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5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F5AF8815-29C2-45EE-9CE3-11A215AB678B}"/>
                    </a:ext>
                  </a:extLst>
                </p14:cNvPr>
                <p14:cNvContentPartPr/>
                <p14:nvPr/>
              </p14:nvContentPartPr>
              <p14:xfrm>
                <a:off x="7207294" y="4530162"/>
                <a:ext cx="889920" cy="3427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F5AF8815-29C2-45EE-9CE3-11A215AB678B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7144294" y="4152522"/>
                  <a:ext cx="1015560" cy="10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7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B1C27D0A-AC6E-170A-B311-B62CD94BF9CC}"/>
                    </a:ext>
                  </a:extLst>
                </p14:cNvPr>
                <p14:cNvContentPartPr/>
                <p14:nvPr/>
              </p14:nvContentPartPr>
              <p14:xfrm>
                <a:off x="7597534" y="4517562"/>
                <a:ext cx="439200" cy="23760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B1C27D0A-AC6E-170A-B311-B62CD94BF9CC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7534534" y="4139562"/>
                  <a:ext cx="56484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34E32E8-1DD9-87FA-0FEB-462B0BFAD9D4}"/>
                    </a:ext>
                  </a:extLst>
                </p14:cNvPr>
                <p14:cNvContentPartPr/>
                <p14:nvPr/>
              </p14:nvContentPartPr>
              <p14:xfrm>
                <a:off x="8005414" y="3871722"/>
                <a:ext cx="719640" cy="5648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34E32E8-1DD9-87FA-0FEB-462B0BFAD9D4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7942774" y="3494082"/>
                  <a:ext cx="845280" cy="13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54F80CE-9148-DEC2-07F2-FF46681FC310}"/>
                    </a:ext>
                  </a:extLst>
                </p14:cNvPr>
                <p14:cNvContentPartPr/>
                <p14:nvPr/>
              </p14:nvContentPartPr>
              <p14:xfrm>
                <a:off x="7713094" y="3805482"/>
                <a:ext cx="690480" cy="359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54F80CE-9148-DEC2-07F2-FF46681FC310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7650454" y="3427482"/>
                  <a:ext cx="81612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3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1E08842-1E4D-B716-7E54-5666B5CD1C00}"/>
                    </a:ext>
                  </a:extLst>
                </p14:cNvPr>
                <p14:cNvContentPartPr/>
                <p14:nvPr/>
              </p14:nvContentPartPr>
              <p14:xfrm>
                <a:off x="7910014" y="3862362"/>
                <a:ext cx="494640" cy="1738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1E08842-1E4D-B716-7E54-5666B5CD1C00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7847374" y="3484362"/>
                  <a:ext cx="62028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5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314E6844-4702-A339-B827-52DE7E47501A}"/>
                    </a:ext>
                  </a:extLst>
                </p14:cNvPr>
                <p14:cNvContentPartPr/>
                <p14:nvPr/>
              </p14:nvContentPartPr>
              <p14:xfrm>
                <a:off x="8556574" y="3850842"/>
                <a:ext cx="8640" cy="25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314E6844-4702-A339-B827-52DE7E47501A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8493574" y="3473202"/>
                  <a:ext cx="13428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7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3141906A-7A4B-A69B-B548-18A361F32940}"/>
                    </a:ext>
                  </a:extLst>
                </p14:cNvPr>
                <p14:cNvContentPartPr/>
                <p14:nvPr/>
              </p14:nvContentPartPr>
              <p14:xfrm>
                <a:off x="8030254" y="3855162"/>
                <a:ext cx="519120" cy="50976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3141906A-7A4B-A69B-B548-18A361F32940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7967254" y="3477522"/>
                  <a:ext cx="64476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9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7F1C24A0-24E3-EEF6-8B76-0492A198C963}"/>
                    </a:ext>
                  </a:extLst>
                </p14:cNvPr>
                <p14:cNvContentPartPr/>
                <p14:nvPr/>
              </p14:nvContentPartPr>
              <p14:xfrm>
                <a:off x="8266774" y="4057842"/>
                <a:ext cx="337320" cy="1666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7F1C24A0-24E3-EEF6-8B76-0492A198C963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8203774" y="3679842"/>
                  <a:ext cx="46296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1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1D574799-A681-218F-5591-309A7BA12E5A}"/>
                    </a:ext>
                  </a:extLst>
                </p14:cNvPr>
                <p14:cNvContentPartPr/>
                <p14:nvPr/>
              </p14:nvContentPartPr>
              <p14:xfrm>
                <a:off x="7800214" y="3996642"/>
                <a:ext cx="828000" cy="1605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1D574799-A681-218F-5591-309A7BA12E5A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7737214" y="3618642"/>
                  <a:ext cx="95364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3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34B3BD3-1D8B-BD1B-16EB-71C065A0FE06}"/>
                    </a:ext>
                  </a:extLst>
                </p14:cNvPr>
                <p14:cNvContentPartPr/>
                <p14:nvPr/>
              </p14:nvContentPartPr>
              <p14:xfrm>
                <a:off x="8035654" y="3997002"/>
                <a:ext cx="593280" cy="19872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34B3BD3-1D8B-BD1B-16EB-71C065A0FE06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7973014" y="3619002"/>
                  <a:ext cx="71892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5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4340C787-DF10-7BA5-04B9-9970FB16EA0E}"/>
                    </a:ext>
                  </a:extLst>
                </p14:cNvPr>
                <p14:cNvContentPartPr/>
                <p14:nvPr/>
              </p14:nvContentPartPr>
              <p14:xfrm>
                <a:off x="8263894" y="4071522"/>
                <a:ext cx="387360" cy="3963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4340C787-DF10-7BA5-04B9-9970FB16EA0E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8201254" y="3693882"/>
                  <a:ext cx="513000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7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097A584A-27A8-D8F6-A318-A1D329F2622D}"/>
                    </a:ext>
                  </a:extLst>
                </p14:cNvPr>
                <p14:cNvContentPartPr/>
                <p14:nvPr/>
              </p14:nvContentPartPr>
              <p14:xfrm>
                <a:off x="8005774" y="4313082"/>
                <a:ext cx="372960" cy="283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097A584A-27A8-D8F6-A318-A1D329F2622D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7942774" y="3935082"/>
                  <a:ext cx="49860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9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42BF9E0A-36C2-8CA6-2C69-8DB880A6BF0B}"/>
                    </a:ext>
                  </a:extLst>
                </p14:cNvPr>
                <p14:cNvContentPartPr/>
                <p14:nvPr/>
              </p14:nvContentPartPr>
              <p14:xfrm>
                <a:off x="6835774" y="4376442"/>
                <a:ext cx="680760" cy="6537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42BF9E0A-36C2-8CA6-2C69-8DB880A6BF0B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6773134" y="3998802"/>
                  <a:ext cx="806400" cy="14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1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BD203A7A-1816-172E-74E9-1F9DB778FE62}"/>
                    </a:ext>
                  </a:extLst>
                </p14:cNvPr>
                <p14:cNvContentPartPr/>
                <p14:nvPr/>
              </p14:nvContentPartPr>
              <p14:xfrm>
                <a:off x="6656134" y="4539522"/>
                <a:ext cx="808920" cy="7524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BD203A7A-1816-172E-74E9-1F9DB778FE62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6593494" y="4161522"/>
                  <a:ext cx="934560" cy="15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3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331CE4C6-FEA2-F4C5-B962-A56FB8C57AFF}"/>
                    </a:ext>
                  </a:extLst>
                </p14:cNvPr>
                <p14:cNvContentPartPr/>
                <p14:nvPr/>
              </p14:nvContentPartPr>
              <p14:xfrm>
                <a:off x="6618694" y="4329282"/>
                <a:ext cx="650520" cy="10126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331CE4C6-FEA2-F4C5-B962-A56FB8C57AFF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6555694" y="3951282"/>
                  <a:ext cx="776160" cy="17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5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FB55013D-4ABB-6CCF-18D0-5627077BC844}"/>
                    </a:ext>
                  </a:extLst>
                </p14:cNvPr>
                <p14:cNvContentPartPr/>
                <p14:nvPr/>
              </p14:nvContentPartPr>
              <p14:xfrm>
                <a:off x="6644614" y="4571202"/>
                <a:ext cx="371160" cy="6606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FB55013D-4ABB-6CCF-18D0-5627077BC844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6581974" y="4193562"/>
                  <a:ext cx="49680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7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D7CB417-E94A-2C02-F597-E44079BCF133}"/>
                    </a:ext>
                  </a:extLst>
                </p14:cNvPr>
                <p14:cNvContentPartPr/>
                <p14:nvPr/>
              </p14:nvContentPartPr>
              <p14:xfrm>
                <a:off x="6670534" y="4913562"/>
                <a:ext cx="331200" cy="2566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D7CB417-E94A-2C02-F597-E44079BCF133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6607894" y="4535562"/>
                  <a:ext cx="45684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9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156A2E9-D401-8587-5820-9E1F38891554}"/>
                    </a:ext>
                  </a:extLst>
                </p14:cNvPr>
                <p14:cNvContentPartPr/>
                <p14:nvPr/>
              </p14:nvContentPartPr>
              <p14:xfrm>
                <a:off x="7284694" y="4921122"/>
                <a:ext cx="236160" cy="4608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156A2E9-D401-8587-5820-9E1F38891554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7221694" y="4543482"/>
                  <a:ext cx="36180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1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E53B277F-9302-46CF-004D-13D32D4364B8}"/>
                    </a:ext>
                  </a:extLst>
                </p14:cNvPr>
                <p14:cNvContentPartPr/>
                <p14:nvPr/>
              </p14:nvContentPartPr>
              <p14:xfrm>
                <a:off x="8336974" y="3523962"/>
                <a:ext cx="653400" cy="3722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E53B277F-9302-46CF-004D-13D32D4364B8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8274334" y="3145962"/>
                  <a:ext cx="77904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3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85766BC7-4C94-D30C-9C91-CDF077AF8F9A}"/>
                    </a:ext>
                  </a:extLst>
                </p14:cNvPr>
                <p14:cNvContentPartPr/>
                <p14:nvPr/>
              </p14:nvContentPartPr>
              <p14:xfrm>
                <a:off x="8921614" y="3540522"/>
                <a:ext cx="362520" cy="447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85766BC7-4C94-D30C-9C91-CDF077AF8F9A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8858614" y="3162522"/>
                  <a:ext cx="488160" cy="12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5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F63CFCAA-A0DD-5020-A887-36F10A3BFA98}"/>
                    </a:ext>
                  </a:extLst>
                </p14:cNvPr>
                <p14:cNvContentPartPr/>
                <p14:nvPr/>
              </p14:nvContentPartPr>
              <p14:xfrm>
                <a:off x="8983894" y="3457362"/>
                <a:ext cx="306000" cy="3949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F63CFCAA-A0DD-5020-A887-36F10A3BFA98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8921254" y="3079722"/>
                  <a:ext cx="43164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7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D87E31DC-8B68-288E-D724-5FA509288A73}"/>
                    </a:ext>
                  </a:extLst>
                </p14:cNvPr>
                <p14:cNvContentPartPr/>
                <p14:nvPr/>
              </p14:nvContentPartPr>
              <p14:xfrm>
                <a:off x="8672854" y="3535842"/>
                <a:ext cx="571680" cy="63324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D87E31DC-8B68-288E-D724-5FA509288A73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8610214" y="3158202"/>
                  <a:ext cx="697320" cy="13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9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7901162-3270-6D87-CBDD-75679A4D30C6}"/>
                    </a:ext>
                  </a:extLst>
                </p14:cNvPr>
                <p14:cNvContentPartPr/>
                <p14:nvPr/>
              </p14:nvContentPartPr>
              <p14:xfrm>
                <a:off x="8806774" y="3604962"/>
                <a:ext cx="336960" cy="4964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7901162-3270-6D87-CBDD-75679A4D30C6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8744134" y="3227322"/>
                  <a:ext cx="462600" cy="12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1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35E857AE-010D-3806-1C04-A29C804AE6DA}"/>
                    </a:ext>
                  </a:extLst>
                </p14:cNvPr>
                <p14:cNvContentPartPr/>
                <p14:nvPr/>
              </p14:nvContentPartPr>
              <p14:xfrm>
                <a:off x="8753854" y="3695322"/>
                <a:ext cx="419400" cy="4669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35E857AE-010D-3806-1C04-A29C804AE6DA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8690854" y="3317322"/>
                  <a:ext cx="54504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3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EA11BEFD-F3A3-4CAE-088A-29BF5CD0C683}"/>
                    </a:ext>
                  </a:extLst>
                </p14:cNvPr>
                <p14:cNvContentPartPr/>
                <p14:nvPr/>
              </p14:nvContentPartPr>
              <p14:xfrm>
                <a:off x="8893894" y="3946602"/>
                <a:ext cx="30600" cy="151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EA11BEFD-F3A3-4CAE-088A-29BF5CD0C683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8830894" y="3568602"/>
                  <a:ext cx="15624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5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C9EA8ED5-5ACB-FCE1-F279-14BA8642D1B5}"/>
                    </a:ext>
                  </a:extLst>
                </p14:cNvPr>
                <p14:cNvContentPartPr/>
                <p14:nvPr/>
              </p14:nvContentPartPr>
              <p14:xfrm>
                <a:off x="7072294" y="4404162"/>
                <a:ext cx="1894680" cy="11401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C9EA8ED5-5ACB-FCE1-F279-14BA8642D1B5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7009294" y="4026162"/>
                  <a:ext cx="2020320" cy="18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7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D5BDD10E-00D7-6940-DEAF-4FF7E3B1095A}"/>
                    </a:ext>
                  </a:extLst>
                </p14:cNvPr>
                <p14:cNvContentPartPr/>
                <p14:nvPr/>
              </p14:nvContentPartPr>
              <p14:xfrm>
                <a:off x="8963374" y="3630162"/>
                <a:ext cx="839520" cy="8949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D5BDD10E-00D7-6940-DEAF-4FF7E3B1095A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8900734" y="3252162"/>
                  <a:ext cx="965160" cy="16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9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2DB4D8C0-722E-6A58-C669-27FB0B222D67}"/>
                    </a:ext>
                  </a:extLst>
                </p14:cNvPr>
                <p14:cNvContentPartPr/>
                <p14:nvPr/>
              </p14:nvContentPartPr>
              <p14:xfrm>
                <a:off x="8966614" y="3467802"/>
                <a:ext cx="1211760" cy="11293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2DB4D8C0-722E-6A58-C669-27FB0B222D67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8903614" y="3090162"/>
                  <a:ext cx="1337400" cy="18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37094DEA-2602-8603-2675-042B9A83A22C}"/>
                    </a:ext>
                  </a:extLst>
                </p14:cNvPr>
                <p14:cNvContentPartPr/>
                <p14:nvPr/>
              </p14:nvContentPartPr>
              <p14:xfrm>
                <a:off x="5692054" y="5604042"/>
                <a:ext cx="779040" cy="1004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37094DEA-2602-8603-2675-042B9A83A22C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5629414" y="5226402"/>
                  <a:ext cx="90468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DF8BC4D7-7D06-3C23-CA93-D9A31E13CF75}"/>
                    </a:ext>
                  </a:extLst>
                </p14:cNvPr>
                <p14:cNvContentPartPr/>
                <p14:nvPr/>
              </p14:nvContentPartPr>
              <p14:xfrm>
                <a:off x="6272374" y="5515842"/>
                <a:ext cx="862920" cy="2365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DF8BC4D7-7D06-3C23-CA93-D9A31E13CF75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6209374" y="5137842"/>
                  <a:ext cx="9885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5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E9B272D3-1467-190A-1FEA-A2471AE1EFCD}"/>
                    </a:ext>
                  </a:extLst>
                </p14:cNvPr>
                <p14:cNvContentPartPr/>
                <p14:nvPr/>
              </p14:nvContentPartPr>
              <p14:xfrm>
                <a:off x="6810574" y="5694402"/>
                <a:ext cx="299160" cy="838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E9B272D3-1467-190A-1FEA-A2471AE1EFCD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6747934" y="5316762"/>
                  <a:ext cx="42480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3A66EE16-9614-2839-C5E5-605C4258EDD5}"/>
                    </a:ext>
                  </a:extLst>
                </p14:cNvPr>
                <p14:cNvContentPartPr/>
                <p14:nvPr/>
              </p14:nvContentPartPr>
              <p14:xfrm>
                <a:off x="7097854" y="5546442"/>
                <a:ext cx="165960" cy="8532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3A66EE16-9614-2839-C5E5-605C4258EDD5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7034854" y="5168442"/>
                  <a:ext cx="29160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9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FB9E26FB-BD0C-ADF5-2F0D-EA4B523980CD}"/>
                    </a:ext>
                  </a:extLst>
                </p14:cNvPr>
                <p14:cNvContentPartPr/>
                <p14:nvPr/>
              </p14:nvContentPartPr>
              <p14:xfrm>
                <a:off x="7729294" y="5077362"/>
                <a:ext cx="441000" cy="2185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FB9E26FB-BD0C-ADF5-2F0D-EA4B523980CD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7666294" y="4699722"/>
                  <a:ext cx="56664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FA88F4A9-7994-C00E-6FF2-8043BDBEEAA3}"/>
                    </a:ext>
                  </a:extLst>
                </p14:cNvPr>
                <p14:cNvContentPartPr/>
                <p14:nvPr/>
              </p14:nvContentPartPr>
              <p14:xfrm>
                <a:off x="7836934" y="4931202"/>
                <a:ext cx="573480" cy="3632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FA88F4A9-7994-C00E-6FF2-8043BDBEEAA3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7774294" y="4553562"/>
                  <a:ext cx="69912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3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8005F5B-8796-ADD5-3010-95A9FA03822B}"/>
                    </a:ext>
                  </a:extLst>
                </p14:cNvPr>
                <p14:cNvContentPartPr/>
                <p14:nvPr/>
              </p14:nvContentPartPr>
              <p14:xfrm>
                <a:off x="9496894" y="2954442"/>
                <a:ext cx="627120" cy="3330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8005F5B-8796-ADD5-3010-95A9FA03822B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9433894" y="2576442"/>
                  <a:ext cx="75276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5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700CDAE0-9137-73EB-222B-0AF7AB66D1DC}"/>
                    </a:ext>
                  </a:extLst>
                </p14:cNvPr>
                <p14:cNvContentPartPr/>
                <p14:nvPr/>
              </p14:nvContentPartPr>
              <p14:xfrm>
                <a:off x="9057694" y="2906202"/>
                <a:ext cx="1021680" cy="3171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700CDAE0-9137-73EB-222B-0AF7AB66D1DC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8995054" y="2528202"/>
                  <a:ext cx="114732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6D31ECC8-1101-C4DB-BF00-82F4FFCB5205}"/>
                    </a:ext>
                  </a:extLst>
                </p14:cNvPr>
                <p14:cNvContentPartPr/>
                <p14:nvPr/>
              </p14:nvContentPartPr>
              <p14:xfrm>
                <a:off x="8991814" y="2945082"/>
                <a:ext cx="1043640" cy="18072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6D31ECC8-1101-C4DB-BF00-82F4FFCB5205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8929174" y="2567442"/>
                  <a:ext cx="116928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CB2FC018-5E72-AE9C-21D0-36C530B2EC1D}"/>
                    </a:ext>
                  </a:extLst>
                </p14:cNvPr>
                <p14:cNvContentPartPr/>
                <p14:nvPr/>
              </p14:nvContentPartPr>
              <p14:xfrm>
                <a:off x="5850454" y="3828522"/>
                <a:ext cx="1301040" cy="13852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CB2FC018-5E72-AE9C-21D0-36C530B2EC1D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5787814" y="3450882"/>
                  <a:ext cx="1426680" cy="21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3DAF0031-1381-27AD-798A-15B89940FF6F}"/>
                    </a:ext>
                  </a:extLst>
                </p14:cNvPr>
                <p14:cNvContentPartPr/>
                <p14:nvPr/>
              </p14:nvContentPartPr>
              <p14:xfrm>
                <a:off x="6351574" y="4715922"/>
                <a:ext cx="3240" cy="32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3DAF0031-1381-27AD-798A-15B89940FF6F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6288574" y="4338282"/>
                  <a:ext cx="12888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77D3A373-876B-DA0C-3751-74F8441FAE65}"/>
                    </a:ext>
                  </a:extLst>
                </p14:cNvPr>
                <p14:cNvContentPartPr/>
                <p14:nvPr/>
              </p14:nvContentPartPr>
              <p14:xfrm>
                <a:off x="5680894" y="4871802"/>
                <a:ext cx="466560" cy="734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77D3A373-876B-DA0C-3751-74F8441FAE65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5617894" y="4494162"/>
                  <a:ext cx="592200" cy="14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78EAD679-D59F-90D3-C437-1717C66B88AB}"/>
                    </a:ext>
                  </a:extLst>
                </p14:cNvPr>
                <p14:cNvContentPartPr/>
                <p14:nvPr/>
              </p14:nvContentPartPr>
              <p14:xfrm>
                <a:off x="5513134" y="5019042"/>
                <a:ext cx="285120" cy="7326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78EAD679-D59F-90D3-C437-1717C66B88AB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5450134" y="4641402"/>
                  <a:ext cx="410760" cy="14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1C7BDCD-1541-4BD7-7A41-4FEBAA9C14F8}"/>
                    </a:ext>
                  </a:extLst>
                </p14:cNvPr>
                <p14:cNvContentPartPr/>
                <p14:nvPr/>
              </p14:nvContentPartPr>
              <p14:xfrm>
                <a:off x="5676214" y="5257722"/>
                <a:ext cx="230760" cy="41976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1C7BDCD-1541-4BD7-7A41-4FEBAA9C14F8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5613214" y="4880082"/>
                  <a:ext cx="356400" cy="11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3502F674-4EF4-0E4B-F7E6-151ED9C0C772}"/>
              </a:ext>
            </a:extLst>
          </p:cNvPr>
          <p:cNvGrpSpPr/>
          <p:nvPr/>
        </p:nvGrpSpPr>
        <p:grpSpPr>
          <a:xfrm>
            <a:off x="5841454" y="2978562"/>
            <a:ext cx="4357440" cy="2880720"/>
            <a:chOff x="5841454" y="2978562"/>
            <a:chExt cx="4357440" cy="2880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9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AA552468-9182-794B-504B-98F7BE1ED532}"/>
                    </a:ext>
                  </a:extLst>
                </p14:cNvPr>
                <p14:cNvContentPartPr/>
                <p14:nvPr/>
              </p14:nvContentPartPr>
              <p14:xfrm>
                <a:off x="5841454" y="5718522"/>
                <a:ext cx="491760" cy="1407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AA552468-9182-794B-504B-98F7BE1ED532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5778454" y="5340522"/>
                  <a:ext cx="61740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1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FD5C60F4-4E7B-334E-66D2-1D01C5DC0E59}"/>
                    </a:ext>
                  </a:extLst>
                </p14:cNvPr>
                <p14:cNvContentPartPr/>
                <p14:nvPr/>
              </p14:nvContentPartPr>
              <p14:xfrm>
                <a:off x="5859814" y="5702322"/>
                <a:ext cx="500400" cy="4392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FD5C60F4-4E7B-334E-66D2-1D01C5DC0E59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5797174" y="5324682"/>
                  <a:ext cx="62604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3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6414BE26-DDFE-12FD-A996-4F421AFBE17C}"/>
                    </a:ext>
                  </a:extLst>
                </p14:cNvPr>
                <p14:cNvContentPartPr/>
                <p14:nvPr/>
              </p14:nvContentPartPr>
              <p14:xfrm>
                <a:off x="9549454" y="3844722"/>
                <a:ext cx="457920" cy="3373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6414BE26-DDFE-12FD-A996-4F421AFBE17C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9486454" y="3466722"/>
                  <a:ext cx="58356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5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2ECA48C1-1F63-2274-AB93-F5956F1E4B03}"/>
                    </a:ext>
                  </a:extLst>
                </p14:cNvPr>
                <p14:cNvContentPartPr/>
                <p14:nvPr/>
              </p14:nvContentPartPr>
              <p14:xfrm>
                <a:off x="9177214" y="4405962"/>
                <a:ext cx="12960" cy="61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2ECA48C1-1F63-2274-AB93-F5956F1E4B03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9114574" y="4028322"/>
                  <a:ext cx="13860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7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3E83BDC9-64C5-3A92-B927-F52390DFA79E}"/>
                    </a:ext>
                  </a:extLst>
                </p14:cNvPr>
                <p14:cNvContentPartPr/>
                <p14:nvPr/>
              </p14:nvContentPartPr>
              <p14:xfrm>
                <a:off x="8897494" y="4542042"/>
                <a:ext cx="27000" cy="140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3E83BDC9-64C5-3A92-B927-F52390DFA79E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8834494" y="4164402"/>
                  <a:ext cx="15264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9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F89D1302-E36B-040F-B299-20A3ED7EDD10}"/>
                    </a:ext>
                  </a:extLst>
                </p14:cNvPr>
                <p14:cNvContentPartPr/>
                <p14:nvPr/>
              </p14:nvContentPartPr>
              <p14:xfrm>
                <a:off x="8534254" y="4597482"/>
                <a:ext cx="364680" cy="1843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F89D1302-E36B-040F-B299-20A3ED7EDD10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8471614" y="4219842"/>
                  <a:ext cx="49032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1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A8418CF1-109C-B36B-6963-52F7C99E42CC}"/>
                    </a:ext>
                  </a:extLst>
                </p14:cNvPr>
                <p14:cNvContentPartPr/>
                <p14:nvPr/>
              </p14:nvContentPartPr>
              <p14:xfrm>
                <a:off x="8543254" y="4828242"/>
                <a:ext cx="25560" cy="154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A8418CF1-109C-B36B-6963-52F7C99E42CC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8480614" y="4450242"/>
                  <a:ext cx="15120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3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906C49EE-AF53-FA04-FAB1-FF601F8DC135}"/>
                    </a:ext>
                  </a:extLst>
                </p14:cNvPr>
                <p14:cNvContentPartPr/>
                <p14:nvPr/>
              </p14:nvContentPartPr>
              <p14:xfrm>
                <a:off x="8112334" y="5040642"/>
                <a:ext cx="83160" cy="388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906C49EE-AF53-FA04-FAB1-FF601F8DC135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8049694" y="4662642"/>
                  <a:ext cx="20880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5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3E6F1E2D-23BE-B5F2-BDD2-650519DF2988}"/>
                    </a:ext>
                  </a:extLst>
                </p14:cNvPr>
                <p14:cNvContentPartPr/>
                <p14:nvPr/>
              </p14:nvContentPartPr>
              <p14:xfrm>
                <a:off x="7186774" y="5176722"/>
                <a:ext cx="781920" cy="3474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3E6F1E2D-23BE-B5F2-BDD2-650519DF2988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7124134" y="4798722"/>
                  <a:ext cx="907560" cy="1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7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4F155A2A-2886-6C9F-26EB-6F59710FB0DE}"/>
                    </a:ext>
                  </a:extLst>
                </p14:cNvPr>
                <p14:cNvContentPartPr/>
                <p14:nvPr/>
              </p14:nvContentPartPr>
              <p14:xfrm>
                <a:off x="8108014" y="5048202"/>
                <a:ext cx="243360" cy="145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4F155A2A-2886-6C9F-26EB-6F59710FB0DE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8045374" y="4670562"/>
                  <a:ext cx="36900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9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628F1C39-58B0-2929-BDD4-C968B70FB573}"/>
                    </a:ext>
                  </a:extLst>
                </p14:cNvPr>
                <p14:cNvContentPartPr/>
                <p14:nvPr/>
              </p14:nvContentPartPr>
              <p14:xfrm>
                <a:off x="8329054" y="4731042"/>
                <a:ext cx="668160" cy="3477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628F1C39-58B0-2929-BDD4-C968B70FB573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8266414" y="4353402"/>
                  <a:ext cx="79380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1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2BB44F7E-8A66-A994-429F-901BCBFCD78B}"/>
                    </a:ext>
                  </a:extLst>
                </p14:cNvPr>
                <p14:cNvContentPartPr/>
                <p14:nvPr/>
              </p14:nvContentPartPr>
              <p14:xfrm>
                <a:off x="8869774" y="4775322"/>
                <a:ext cx="15480" cy="1440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2BB44F7E-8A66-A994-429F-901BCBFCD78B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8807134" y="4397682"/>
                  <a:ext cx="14112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3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6CB0636D-3BD9-AF58-DA1B-3159ABAF9DC8}"/>
                    </a:ext>
                  </a:extLst>
                </p14:cNvPr>
                <p14:cNvContentPartPr/>
                <p14:nvPr/>
              </p14:nvContentPartPr>
              <p14:xfrm>
                <a:off x="8959414" y="4725642"/>
                <a:ext cx="68040" cy="313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6CB0636D-3BD9-AF58-DA1B-3159ABAF9DC8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8896414" y="4347642"/>
                  <a:ext cx="19368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7204EE7A-EF48-2008-A6C0-D8F04E1BBAFF}"/>
                    </a:ext>
                  </a:extLst>
                </p14:cNvPr>
                <p14:cNvContentPartPr/>
                <p14:nvPr/>
              </p14:nvContentPartPr>
              <p14:xfrm>
                <a:off x="6452014" y="5693682"/>
                <a:ext cx="370080" cy="10764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7204EE7A-EF48-2008-A6C0-D8F04E1BBAFF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6389374" y="5315682"/>
                  <a:ext cx="49572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99840F04-7BAD-DD07-C003-25358FF98C97}"/>
                    </a:ext>
                  </a:extLst>
                </p14:cNvPr>
                <p14:cNvContentPartPr/>
                <p14:nvPr/>
              </p14:nvContentPartPr>
              <p14:xfrm>
                <a:off x="6811654" y="5442762"/>
                <a:ext cx="353880" cy="15336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99840F04-7BAD-DD07-C003-25358FF98C97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6749014" y="5064762"/>
                  <a:ext cx="47952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9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B787334-6134-821C-6F6B-FBB91B178A58}"/>
                    </a:ext>
                  </a:extLst>
                </p14:cNvPr>
                <p14:cNvContentPartPr/>
                <p14:nvPr/>
              </p14:nvContentPartPr>
              <p14:xfrm>
                <a:off x="9231214" y="3464922"/>
                <a:ext cx="277200" cy="4341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B787334-6134-821C-6F6B-FBB91B178A58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9168214" y="3086922"/>
                  <a:ext cx="40284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1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4937660E-7A5E-1321-87D5-6A868949732B}"/>
                    </a:ext>
                  </a:extLst>
                </p14:cNvPr>
                <p14:cNvContentPartPr/>
                <p14:nvPr/>
              </p14:nvContentPartPr>
              <p14:xfrm>
                <a:off x="9341374" y="3410202"/>
                <a:ext cx="137160" cy="261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4937660E-7A5E-1321-87D5-6A868949732B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9278374" y="3032202"/>
                  <a:ext cx="26280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94BA51CD-805D-34E4-75D9-2CE3AEA25BF3}"/>
                    </a:ext>
                  </a:extLst>
                </p14:cNvPr>
                <p14:cNvContentPartPr/>
                <p14:nvPr/>
              </p14:nvContentPartPr>
              <p14:xfrm>
                <a:off x="8858614" y="3898362"/>
                <a:ext cx="207000" cy="3362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94BA51CD-805D-34E4-75D9-2CE3AEA25BF3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8795614" y="3520722"/>
                  <a:ext cx="33264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D345034-5443-A892-3AB0-81D17CF4399E}"/>
                    </a:ext>
                  </a:extLst>
                </p14:cNvPr>
                <p14:cNvContentPartPr/>
                <p14:nvPr/>
              </p14:nvContentPartPr>
              <p14:xfrm>
                <a:off x="8349574" y="3658242"/>
                <a:ext cx="475560" cy="1969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D345034-5443-A892-3AB0-81D17CF4399E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8286574" y="3280242"/>
                  <a:ext cx="60120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9861DBE1-DA05-8028-EC93-A17DA3C4B532}"/>
                    </a:ext>
                  </a:extLst>
                </p14:cNvPr>
                <p14:cNvContentPartPr/>
                <p14:nvPr/>
              </p14:nvContentPartPr>
              <p14:xfrm>
                <a:off x="8208454" y="3670482"/>
                <a:ext cx="591480" cy="2012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9861DBE1-DA05-8028-EC93-A17DA3C4B532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8145814" y="3292482"/>
                  <a:ext cx="71712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09237037-591A-8498-B5BE-E3E427B20311}"/>
                    </a:ext>
                  </a:extLst>
                </p14:cNvPr>
                <p14:cNvContentPartPr/>
                <p14:nvPr/>
              </p14:nvContentPartPr>
              <p14:xfrm>
                <a:off x="8918734" y="3718002"/>
                <a:ext cx="311040" cy="979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09237037-591A-8498-B5BE-E3E427B20311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8856094" y="3340362"/>
                  <a:ext cx="43668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D93781BE-0A16-4C26-F206-D919E9DCEE19}"/>
                    </a:ext>
                  </a:extLst>
                </p14:cNvPr>
                <p14:cNvContentPartPr/>
                <p14:nvPr/>
              </p14:nvContentPartPr>
              <p14:xfrm>
                <a:off x="8675014" y="3839682"/>
                <a:ext cx="372240" cy="4640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D93781BE-0A16-4C26-F206-D919E9DCEE19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8612014" y="3461682"/>
                  <a:ext cx="49788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D591211B-711A-4748-2B38-9B4C206F4B52}"/>
                    </a:ext>
                  </a:extLst>
                </p14:cNvPr>
                <p14:cNvContentPartPr/>
                <p14:nvPr/>
              </p14:nvContentPartPr>
              <p14:xfrm>
                <a:off x="8586454" y="3831042"/>
                <a:ext cx="423360" cy="44424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D591211B-711A-4748-2B38-9B4C206F4B52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8523454" y="3453042"/>
                  <a:ext cx="549000" cy="11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5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A3B57A0F-CECF-2146-ED04-9BC673A25FC7}"/>
                    </a:ext>
                  </a:extLst>
                </p14:cNvPr>
                <p14:cNvContentPartPr/>
                <p14:nvPr/>
              </p14:nvContentPartPr>
              <p14:xfrm>
                <a:off x="6781774" y="4310562"/>
                <a:ext cx="469800" cy="3643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A3B57A0F-CECF-2146-ED04-9BC673A25FC7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6718774" y="3932562"/>
                  <a:ext cx="59544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7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9D2AFA21-6EC0-04C6-5A6C-149F3788AED3}"/>
                    </a:ext>
                  </a:extLst>
                </p14:cNvPr>
                <p14:cNvContentPartPr/>
                <p14:nvPr/>
              </p14:nvContentPartPr>
              <p14:xfrm>
                <a:off x="6620134" y="4082682"/>
                <a:ext cx="931680" cy="82836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9D2AFA21-6EC0-04C6-5A6C-149F3788AED3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6557494" y="3704682"/>
                  <a:ext cx="1057320" cy="15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9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A2738216-36A8-669F-DC31-AE4C00F0F298}"/>
                    </a:ext>
                  </a:extLst>
                </p14:cNvPr>
                <p14:cNvContentPartPr/>
                <p14:nvPr/>
              </p14:nvContentPartPr>
              <p14:xfrm>
                <a:off x="6557494" y="4526562"/>
                <a:ext cx="494640" cy="59004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A2738216-36A8-669F-DC31-AE4C00F0F298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6494854" y="4148922"/>
                  <a:ext cx="620280" cy="13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1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B8223A32-2ABA-62F7-1886-141AAA8981D3}"/>
                    </a:ext>
                  </a:extLst>
                </p14:cNvPr>
                <p14:cNvContentPartPr/>
                <p14:nvPr/>
              </p14:nvContentPartPr>
              <p14:xfrm>
                <a:off x="6857374" y="4611522"/>
                <a:ext cx="304920" cy="4233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B8223A32-2ABA-62F7-1886-141AAA8981D3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6794374" y="4233522"/>
                  <a:ext cx="430560" cy="11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D2CCC552-9346-6BC4-9E65-79A9ED8EDCAB}"/>
                    </a:ext>
                  </a:extLst>
                </p14:cNvPr>
                <p14:cNvContentPartPr/>
                <p14:nvPr/>
              </p14:nvContentPartPr>
              <p14:xfrm>
                <a:off x="6641734" y="4906002"/>
                <a:ext cx="109440" cy="2422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D2CCC552-9346-6BC4-9E65-79A9ED8EDCAB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6578734" y="4528362"/>
                  <a:ext cx="23508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5FED6476-9ED5-7311-7E04-5A0C01369A06}"/>
                    </a:ext>
                  </a:extLst>
                </p14:cNvPr>
                <p14:cNvContentPartPr/>
                <p14:nvPr/>
              </p14:nvContentPartPr>
              <p14:xfrm>
                <a:off x="6729574" y="4751922"/>
                <a:ext cx="361440" cy="5450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5FED6476-9ED5-7311-7E04-5A0C01369A06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6666934" y="4373922"/>
                  <a:ext cx="487080" cy="13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7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D6D790F7-9C4B-4D15-E9D3-BD282F19D156}"/>
                    </a:ext>
                  </a:extLst>
                </p14:cNvPr>
                <p14:cNvContentPartPr/>
                <p14:nvPr/>
              </p14:nvContentPartPr>
              <p14:xfrm>
                <a:off x="6513574" y="5125242"/>
                <a:ext cx="763920" cy="2944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D6D790F7-9C4B-4D15-E9D3-BD282F19D156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6450574" y="4747602"/>
                  <a:ext cx="88956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B3CE2555-95CF-ADA2-5F4A-1BC49ABAFDC1}"/>
                    </a:ext>
                  </a:extLst>
                </p14:cNvPr>
                <p14:cNvContentPartPr/>
                <p14:nvPr/>
              </p14:nvContentPartPr>
              <p14:xfrm>
                <a:off x="6866374" y="4813122"/>
                <a:ext cx="917280" cy="44388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B3CE2555-95CF-ADA2-5F4A-1BC49ABAFDC1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6803374" y="4435122"/>
                  <a:ext cx="1042920" cy="11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062C3BE4-0C11-4725-DBA9-1D2C1F831E2A}"/>
                    </a:ext>
                  </a:extLst>
                </p14:cNvPr>
                <p14:cNvContentPartPr/>
                <p14:nvPr/>
              </p14:nvContentPartPr>
              <p14:xfrm>
                <a:off x="6485134" y="5001402"/>
                <a:ext cx="1077480" cy="34380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062C3BE4-0C11-4725-DBA9-1D2C1F831E2A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6422494" y="4623402"/>
                  <a:ext cx="120312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B0AC24E-ABAE-DE42-7F62-A4C75E93A7D0}"/>
                    </a:ext>
                  </a:extLst>
                </p14:cNvPr>
                <p14:cNvContentPartPr/>
                <p14:nvPr/>
              </p14:nvContentPartPr>
              <p14:xfrm>
                <a:off x="6727054" y="5059002"/>
                <a:ext cx="805680" cy="3488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B0AC24E-ABAE-DE42-7F62-A4C75E93A7D0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6664054" y="4681362"/>
                  <a:ext cx="93132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5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89130B48-FDB8-AC38-7143-1D9801DDDB57}"/>
                    </a:ext>
                  </a:extLst>
                </p14:cNvPr>
                <p14:cNvContentPartPr/>
                <p14:nvPr/>
              </p14:nvContentPartPr>
              <p14:xfrm>
                <a:off x="8283694" y="3496962"/>
                <a:ext cx="751320" cy="21996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89130B48-FDB8-AC38-7143-1D9801DDDB57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8221054" y="3119322"/>
                  <a:ext cx="87696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7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3022A92-DCF0-B508-0FBC-DE762F56E0FD}"/>
                    </a:ext>
                  </a:extLst>
                </p14:cNvPr>
                <p14:cNvContentPartPr/>
                <p14:nvPr/>
              </p14:nvContentPartPr>
              <p14:xfrm>
                <a:off x="8246974" y="3053802"/>
                <a:ext cx="914760" cy="2656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3022A92-DCF0-B508-0FBC-DE762F56E0FD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8184334" y="2676162"/>
                  <a:ext cx="104040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9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092B71B9-2C50-C04C-AD3C-AD786A17D0AD}"/>
                    </a:ext>
                  </a:extLst>
                </p14:cNvPr>
                <p14:cNvContentPartPr/>
                <p14:nvPr/>
              </p14:nvContentPartPr>
              <p14:xfrm>
                <a:off x="8361094" y="3341802"/>
                <a:ext cx="586440" cy="1260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092B71B9-2C50-C04C-AD3C-AD786A17D0AD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8298454" y="2963802"/>
                  <a:ext cx="7120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1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0787F99E-7887-59DA-5977-EFA475590D7C}"/>
                    </a:ext>
                  </a:extLst>
                </p14:cNvPr>
                <p14:cNvContentPartPr/>
                <p14:nvPr/>
              </p14:nvContentPartPr>
              <p14:xfrm>
                <a:off x="8002894" y="3402642"/>
                <a:ext cx="765000" cy="3085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0787F99E-7887-59DA-5977-EFA475590D7C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7940254" y="3024642"/>
                  <a:ext cx="89064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3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13260A8B-EAE1-3267-FEA7-1CC7FE2C4D0F}"/>
                    </a:ext>
                  </a:extLst>
                </p14:cNvPr>
                <p14:cNvContentPartPr/>
                <p14:nvPr/>
              </p14:nvContentPartPr>
              <p14:xfrm>
                <a:off x="7719574" y="3560682"/>
                <a:ext cx="649800" cy="35244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13260A8B-EAE1-3267-FEA7-1CC7FE2C4D0F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7656934" y="3183042"/>
                  <a:ext cx="77544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5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D927051-B2A0-D0F2-8260-E9CC399CD37F}"/>
                    </a:ext>
                  </a:extLst>
                </p14:cNvPr>
                <p14:cNvContentPartPr/>
                <p14:nvPr/>
              </p14:nvContentPartPr>
              <p14:xfrm>
                <a:off x="7594294" y="3451602"/>
                <a:ext cx="680760" cy="3708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D927051-B2A0-D0F2-8260-E9CC399CD37F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7531294" y="3073962"/>
                  <a:ext cx="80640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7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D853686D-9D18-C337-A309-EDCF27460643}"/>
                    </a:ext>
                  </a:extLst>
                </p14:cNvPr>
                <p14:cNvContentPartPr/>
                <p14:nvPr/>
              </p14:nvContentPartPr>
              <p14:xfrm>
                <a:off x="8203054" y="2978562"/>
                <a:ext cx="502200" cy="16092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D853686D-9D18-C337-A309-EDCF27460643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8140414" y="2600562"/>
                  <a:ext cx="62784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9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C460693B-7C37-7E64-D935-14B3447DEECF}"/>
                    </a:ext>
                  </a:extLst>
                </p14:cNvPr>
                <p14:cNvContentPartPr/>
                <p14:nvPr/>
              </p14:nvContentPartPr>
              <p14:xfrm>
                <a:off x="8811454" y="3197802"/>
                <a:ext cx="686880" cy="13644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C460693B-7C37-7E64-D935-14B3447DEECF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8748814" y="2820162"/>
                  <a:ext cx="81252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1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39F439C6-4F70-73FD-5FF2-97EC2701DAA5}"/>
                    </a:ext>
                  </a:extLst>
                </p14:cNvPr>
                <p14:cNvContentPartPr/>
                <p14:nvPr/>
              </p14:nvContentPartPr>
              <p14:xfrm>
                <a:off x="8932054" y="3335682"/>
                <a:ext cx="591480" cy="8784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39F439C6-4F70-73FD-5FF2-97EC2701DAA5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8869414" y="2957682"/>
                  <a:ext cx="71712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3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30342B13-B3AD-DDD3-F309-9EBEE0EA6A0A}"/>
                    </a:ext>
                  </a:extLst>
                </p14:cNvPr>
                <p14:cNvContentPartPr/>
                <p14:nvPr/>
              </p14:nvContentPartPr>
              <p14:xfrm>
                <a:off x="9239494" y="3282042"/>
                <a:ext cx="589320" cy="13392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30342B13-B3AD-DDD3-F309-9EBEE0EA6A0A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9176854" y="2904402"/>
                  <a:ext cx="71496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5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EA13086A-4361-4B5B-CE41-A9A2332A426B}"/>
                    </a:ext>
                  </a:extLst>
                </p14:cNvPr>
                <p14:cNvContentPartPr/>
                <p14:nvPr/>
              </p14:nvContentPartPr>
              <p14:xfrm>
                <a:off x="10041214" y="2982882"/>
                <a:ext cx="157680" cy="5713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EA13086A-4361-4B5B-CE41-A9A2332A426B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9978214" y="2604882"/>
                  <a:ext cx="28332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7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088841F3-655E-5451-0AE1-7F10D00F50D2}"/>
                    </a:ext>
                  </a:extLst>
                </p14:cNvPr>
                <p14:cNvContentPartPr/>
                <p14:nvPr/>
              </p14:nvContentPartPr>
              <p14:xfrm>
                <a:off x="8504734" y="3842922"/>
                <a:ext cx="481320" cy="4842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088841F3-655E-5451-0AE1-7F10D00F50D2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8441734" y="3465282"/>
                  <a:ext cx="606960" cy="12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9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95DADBE6-0B36-ED1C-E996-138F6FC8B01B}"/>
                    </a:ext>
                  </a:extLst>
                </p14:cNvPr>
                <p14:cNvContentPartPr/>
                <p14:nvPr/>
              </p14:nvContentPartPr>
              <p14:xfrm>
                <a:off x="7606174" y="4371762"/>
                <a:ext cx="224280" cy="2602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95DADBE6-0B36-ED1C-E996-138F6FC8B01B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7543534" y="3994122"/>
                  <a:ext cx="34992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1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EDDC3656-39A3-1BF8-A5D4-6D7251614C5A}"/>
                    </a:ext>
                  </a:extLst>
                </p14:cNvPr>
                <p14:cNvContentPartPr/>
                <p14:nvPr/>
              </p14:nvContentPartPr>
              <p14:xfrm>
                <a:off x="7403854" y="4436922"/>
                <a:ext cx="191160" cy="3542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EDDC3656-39A3-1BF8-A5D4-6D7251614C5A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7341214" y="4059282"/>
                  <a:ext cx="31680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3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9FDEFF19-052A-04C0-6314-B45A23A05009}"/>
                    </a:ext>
                  </a:extLst>
                </p14:cNvPr>
                <p14:cNvContentPartPr/>
                <p14:nvPr/>
              </p14:nvContentPartPr>
              <p14:xfrm>
                <a:off x="9285934" y="3355842"/>
                <a:ext cx="360" cy="36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9FDEFF19-052A-04C0-6314-B45A23A05009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9223294" y="2977842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5">
            <p14:nvContentPartPr>
              <p14:cNvPr id="736" name="Ink 735">
                <a:extLst>
                  <a:ext uri="{FF2B5EF4-FFF2-40B4-BE49-F238E27FC236}">
                    <a16:creationId xmlns:a16="http://schemas.microsoft.com/office/drawing/2014/main" id="{B8EAB009-3781-AB6A-60D9-073441FC52FC}"/>
                  </a:ext>
                </a:extLst>
              </p14:cNvPr>
              <p14:cNvContentPartPr/>
              <p14:nvPr/>
            </p14:nvContentPartPr>
            <p14:xfrm>
              <a:off x="7817494" y="4328922"/>
              <a:ext cx="20160" cy="4680"/>
            </p14:xfrm>
          </p:contentPart>
        </mc:Choice>
        <mc:Fallback xmlns="">
          <p:pic>
            <p:nvPicPr>
              <p:cNvPr id="736" name="Ink 735">
                <a:extLst>
                  <a:ext uri="{FF2B5EF4-FFF2-40B4-BE49-F238E27FC236}">
                    <a16:creationId xmlns:a16="http://schemas.microsoft.com/office/drawing/2014/main" id="{B8EAB009-3781-AB6A-60D9-073441FC52FC}"/>
                  </a:ext>
                </a:extLst>
              </p:cNvPr>
              <p:cNvPicPr/>
              <p:nvPr/>
            </p:nvPicPr>
            <p:blipFill>
              <a:blip r:embed="rId1266"/>
              <a:stretch>
                <a:fillRect/>
              </a:stretch>
            </p:blipFill>
            <p:spPr>
              <a:xfrm>
                <a:off x="7754494" y="3950922"/>
                <a:ext cx="14580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7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E0F03931-913A-B5E7-444C-BADD185EE1F6}"/>
                  </a:ext>
                </a:extLst>
              </p14:cNvPr>
              <p14:cNvContentPartPr/>
              <p14:nvPr/>
            </p14:nvContentPartPr>
            <p14:xfrm>
              <a:off x="7884814" y="4245762"/>
              <a:ext cx="60120" cy="3780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E0F03931-913A-B5E7-444C-BADD185EE1F6}"/>
                  </a:ext>
                </a:extLst>
              </p:cNvPr>
              <p:cNvPicPr/>
              <p:nvPr/>
            </p:nvPicPr>
            <p:blipFill>
              <a:blip r:embed="rId1268"/>
              <a:stretch>
                <a:fillRect/>
              </a:stretch>
            </p:blipFill>
            <p:spPr>
              <a:xfrm>
                <a:off x="7822174" y="3868122"/>
                <a:ext cx="18576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9">
            <p14:nvContentPartPr>
              <p14:cNvPr id="738" name="Ink 737">
                <a:extLst>
                  <a:ext uri="{FF2B5EF4-FFF2-40B4-BE49-F238E27FC236}">
                    <a16:creationId xmlns:a16="http://schemas.microsoft.com/office/drawing/2014/main" id="{9F06C199-F203-BF3C-3A36-E4A87C6657FF}"/>
                  </a:ext>
                </a:extLst>
              </p14:cNvPr>
              <p14:cNvContentPartPr/>
              <p14:nvPr/>
            </p14:nvContentPartPr>
            <p14:xfrm>
              <a:off x="7786174" y="4343682"/>
              <a:ext cx="5400" cy="4680"/>
            </p14:xfrm>
          </p:contentPart>
        </mc:Choice>
        <mc:Fallback xmlns="">
          <p:pic>
            <p:nvPicPr>
              <p:cNvPr id="738" name="Ink 737">
                <a:extLst>
                  <a:ext uri="{FF2B5EF4-FFF2-40B4-BE49-F238E27FC236}">
                    <a16:creationId xmlns:a16="http://schemas.microsoft.com/office/drawing/2014/main" id="{9F06C199-F203-BF3C-3A36-E4A87C6657FF}"/>
                  </a:ext>
                </a:extLst>
              </p:cNvPr>
              <p:cNvPicPr/>
              <p:nvPr/>
            </p:nvPicPr>
            <p:blipFill>
              <a:blip r:embed="rId1162"/>
              <a:stretch>
                <a:fillRect/>
              </a:stretch>
            </p:blipFill>
            <p:spPr>
              <a:xfrm>
                <a:off x="7723534" y="3965682"/>
                <a:ext cx="13104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0">
            <p14:nvContentPartPr>
              <p14:cNvPr id="739" name="Ink 738">
                <a:extLst>
                  <a:ext uri="{FF2B5EF4-FFF2-40B4-BE49-F238E27FC236}">
                    <a16:creationId xmlns:a16="http://schemas.microsoft.com/office/drawing/2014/main" id="{7ADF0220-8925-AD87-5606-F19E80A1C8A3}"/>
                  </a:ext>
                </a:extLst>
              </p14:cNvPr>
              <p14:cNvContentPartPr/>
              <p14:nvPr/>
            </p14:nvContentPartPr>
            <p14:xfrm>
              <a:off x="7701934" y="4113282"/>
              <a:ext cx="439560" cy="293400"/>
            </p14:xfrm>
          </p:contentPart>
        </mc:Choice>
        <mc:Fallback xmlns="">
          <p:pic>
            <p:nvPicPr>
              <p:cNvPr id="739" name="Ink 738">
                <a:extLst>
                  <a:ext uri="{FF2B5EF4-FFF2-40B4-BE49-F238E27FC236}">
                    <a16:creationId xmlns:a16="http://schemas.microsoft.com/office/drawing/2014/main" id="{7ADF0220-8925-AD87-5606-F19E80A1C8A3}"/>
                  </a:ext>
                </a:extLst>
              </p:cNvPr>
              <p:cNvPicPr/>
              <p:nvPr/>
            </p:nvPicPr>
            <p:blipFill>
              <a:blip r:embed="rId1271"/>
              <a:stretch>
                <a:fillRect/>
              </a:stretch>
            </p:blipFill>
            <p:spPr>
              <a:xfrm>
                <a:off x="7639294" y="3735282"/>
                <a:ext cx="565200" cy="10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2">
            <p14:nvContentPartPr>
              <p14:cNvPr id="740" name="Ink 739">
                <a:extLst>
                  <a:ext uri="{FF2B5EF4-FFF2-40B4-BE49-F238E27FC236}">
                    <a16:creationId xmlns:a16="http://schemas.microsoft.com/office/drawing/2014/main" id="{32916738-F657-B07D-40E4-64DA7E0BD76B}"/>
                  </a:ext>
                </a:extLst>
              </p14:cNvPr>
              <p14:cNvContentPartPr/>
              <p14:nvPr/>
            </p14:nvContentPartPr>
            <p14:xfrm>
              <a:off x="7741534" y="3926442"/>
              <a:ext cx="466560" cy="396360"/>
            </p14:xfrm>
          </p:contentPart>
        </mc:Choice>
        <mc:Fallback xmlns="">
          <p:pic>
            <p:nvPicPr>
              <p:cNvPr id="740" name="Ink 739">
                <a:extLst>
                  <a:ext uri="{FF2B5EF4-FFF2-40B4-BE49-F238E27FC236}">
                    <a16:creationId xmlns:a16="http://schemas.microsoft.com/office/drawing/2014/main" id="{32916738-F657-B07D-40E4-64DA7E0BD76B}"/>
                  </a:ext>
                </a:extLst>
              </p:cNvPr>
              <p:cNvPicPr/>
              <p:nvPr/>
            </p:nvPicPr>
            <p:blipFill>
              <a:blip r:embed="rId1273"/>
              <a:stretch>
                <a:fillRect/>
              </a:stretch>
            </p:blipFill>
            <p:spPr>
              <a:xfrm>
                <a:off x="7678894" y="3548442"/>
                <a:ext cx="592200" cy="11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4">
            <p14:nvContentPartPr>
              <p14:cNvPr id="741" name="Ink 740">
                <a:extLst>
                  <a:ext uri="{FF2B5EF4-FFF2-40B4-BE49-F238E27FC236}">
                    <a16:creationId xmlns:a16="http://schemas.microsoft.com/office/drawing/2014/main" id="{B3612ECB-1633-80E4-7BBA-102EFD5E4CE5}"/>
                  </a:ext>
                </a:extLst>
              </p14:cNvPr>
              <p14:cNvContentPartPr/>
              <p14:nvPr/>
            </p14:nvContentPartPr>
            <p14:xfrm>
              <a:off x="7103974" y="3521802"/>
              <a:ext cx="1408320" cy="955440"/>
            </p14:xfrm>
          </p:contentPart>
        </mc:Choice>
        <mc:Fallback xmlns="">
          <p:pic>
            <p:nvPicPr>
              <p:cNvPr id="741" name="Ink 740">
                <a:extLst>
                  <a:ext uri="{FF2B5EF4-FFF2-40B4-BE49-F238E27FC236}">
                    <a16:creationId xmlns:a16="http://schemas.microsoft.com/office/drawing/2014/main" id="{B3612ECB-1633-80E4-7BBA-102EFD5E4CE5}"/>
                  </a:ext>
                </a:extLst>
              </p:cNvPr>
              <p:cNvPicPr/>
              <p:nvPr/>
            </p:nvPicPr>
            <p:blipFill>
              <a:blip r:embed="rId1275"/>
              <a:stretch>
                <a:fillRect/>
              </a:stretch>
            </p:blipFill>
            <p:spPr>
              <a:xfrm>
                <a:off x="7040974" y="3143802"/>
                <a:ext cx="1533960" cy="17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6">
            <p14:nvContentPartPr>
              <p14:cNvPr id="742" name="Ink 741">
                <a:extLst>
                  <a:ext uri="{FF2B5EF4-FFF2-40B4-BE49-F238E27FC236}">
                    <a16:creationId xmlns:a16="http://schemas.microsoft.com/office/drawing/2014/main" id="{65CDD2B0-9E66-6903-E58F-D8AE4B77F5CF}"/>
                  </a:ext>
                </a:extLst>
              </p14:cNvPr>
              <p14:cNvContentPartPr/>
              <p14:nvPr/>
            </p14:nvContentPartPr>
            <p14:xfrm>
              <a:off x="7070854" y="3368442"/>
              <a:ext cx="1469160" cy="1069200"/>
            </p14:xfrm>
          </p:contentPart>
        </mc:Choice>
        <mc:Fallback xmlns="">
          <p:pic>
            <p:nvPicPr>
              <p:cNvPr id="742" name="Ink 741">
                <a:extLst>
                  <a:ext uri="{FF2B5EF4-FFF2-40B4-BE49-F238E27FC236}">
                    <a16:creationId xmlns:a16="http://schemas.microsoft.com/office/drawing/2014/main" id="{65CDD2B0-9E66-6903-E58F-D8AE4B77F5CF}"/>
                  </a:ext>
                </a:extLst>
              </p:cNvPr>
              <p:cNvPicPr/>
              <p:nvPr/>
            </p:nvPicPr>
            <p:blipFill>
              <a:blip r:embed="rId1277"/>
              <a:stretch>
                <a:fillRect/>
              </a:stretch>
            </p:blipFill>
            <p:spPr>
              <a:xfrm>
                <a:off x="7007854" y="2990442"/>
                <a:ext cx="1594800" cy="18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8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B374EA57-A487-A5C3-677F-9C359A59D959}"/>
                  </a:ext>
                </a:extLst>
              </p14:cNvPr>
              <p14:cNvContentPartPr/>
              <p14:nvPr/>
            </p14:nvContentPartPr>
            <p14:xfrm>
              <a:off x="7273534" y="3365202"/>
              <a:ext cx="997200" cy="79956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B374EA57-A487-A5C3-677F-9C359A59D959}"/>
                  </a:ext>
                </a:extLst>
              </p:cNvPr>
              <p:cNvPicPr/>
              <p:nvPr/>
            </p:nvPicPr>
            <p:blipFill>
              <a:blip r:embed="rId1279"/>
              <a:stretch>
                <a:fillRect/>
              </a:stretch>
            </p:blipFill>
            <p:spPr>
              <a:xfrm>
                <a:off x="7210894" y="2987562"/>
                <a:ext cx="1122840" cy="15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0">
            <p14:nvContentPartPr>
              <p14:cNvPr id="744" name="Ink 743">
                <a:extLst>
                  <a:ext uri="{FF2B5EF4-FFF2-40B4-BE49-F238E27FC236}">
                    <a16:creationId xmlns:a16="http://schemas.microsoft.com/office/drawing/2014/main" id="{3E2A3F4D-77B9-4E0F-E43B-FB567318716F}"/>
                  </a:ext>
                </a:extLst>
              </p14:cNvPr>
              <p14:cNvContentPartPr/>
              <p14:nvPr/>
            </p14:nvContentPartPr>
            <p14:xfrm>
              <a:off x="6846934" y="3338202"/>
              <a:ext cx="1630080" cy="1247760"/>
            </p14:xfrm>
          </p:contentPart>
        </mc:Choice>
        <mc:Fallback xmlns="">
          <p:pic>
            <p:nvPicPr>
              <p:cNvPr id="744" name="Ink 743">
                <a:extLst>
                  <a:ext uri="{FF2B5EF4-FFF2-40B4-BE49-F238E27FC236}">
                    <a16:creationId xmlns:a16="http://schemas.microsoft.com/office/drawing/2014/main" id="{3E2A3F4D-77B9-4E0F-E43B-FB567318716F}"/>
                  </a:ext>
                </a:extLst>
              </p:cNvPr>
              <p:cNvPicPr/>
              <p:nvPr/>
            </p:nvPicPr>
            <p:blipFill>
              <a:blip r:embed="rId1281"/>
              <a:stretch>
                <a:fillRect/>
              </a:stretch>
            </p:blipFill>
            <p:spPr>
              <a:xfrm>
                <a:off x="6784294" y="2960202"/>
                <a:ext cx="1755720" cy="20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2">
            <p14:nvContentPartPr>
              <p14:cNvPr id="745" name="Ink 744">
                <a:extLst>
                  <a:ext uri="{FF2B5EF4-FFF2-40B4-BE49-F238E27FC236}">
                    <a16:creationId xmlns:a16="http://schemas.microsoft.com/office/drawing/2014/main" id="{7D6FC30F-E267-D693-CF39-B337D5E82226}"/>
                  </a:ext>
                </a:extLst>
              </p14:cNvPr>
              <p14:cNvContentPartPr/>
              <p14:nvPr/>
            </p14:nvContentPartPr>
            <p14:xfrm>
              <a:off x="6747574" y="3346122"/>
              <a:ext cx="1621080" cy="1117440"/>
            </p14:xfrm>
          </p:contentPart>
        </mc:Choice>
        <mc:Fallback xmlns="">
          <p:pic>
            <p:nvPicPr>
              <p:cNvPr id="745" name="Ink 744">
                <a:extLst>
                  <a:ext uri="{FF2B5EF4-FFF2-40B4-BE49-F238E27FC236}">
                    <a16:creationId xmlns:a16="http://schemas.microsoft.com/office/drawing/2014/main" id="{7D6FC30F-E267-D693-CF39-B337D5E82226}"/>
                  </a:ext>
                </a:extLst>
              </p:cNvPr>
              <p:cNvPicPr/>
              <p:nvPr/>
            </p:nvPicPr>
            <p:blipFill>
              <a:blip r:embed="rId1283"/>
              <a:stretch>
                <a:fillRect/>
              </a:stretch>
            </p:blipFill>
            <p:spPr>
              <a:xfrm>
                <a:off x="6684574" y="2968482"/>
                <a:ext cx="1746720" cy="18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4">
            <p14:nvContentPartPr>
              <p14:cNvPr id="746" name="Ink 745">
                <a:extLst>
                  <a:ext uri="{FF2B5EF4-FFF2-40B4-BE49-F238E27FC236}">
                    <a16:creationId xmlns:a16="http://schemas.microsoft.com/office/drawing/2014/main" id="{D217B1D4-6C31-7963-1C8C-4DA744893C7F}"/>
                  </a:ext>
                </a:extLst>
              </p14:cNvPr>
              <p14:cNvContentPartPr/>
              <p14:nvPr/>
            </p14:nvContentPartPr>
            <p14:xfrm>
              <a:off x="6626614" y="3075402"/>
              <a:ext cx="2057040" cy="1254600"/>
            </p14:xfrm>
          </p:contentPart>
        </mc:Choice>
        <mc:Fallback xmlns="">
          <p:pic>
            <p:nvPicPr>
              <p:cNvPr id="746" name="Ink 745">
                <a:extLst>
                  <a:ext uri="{FF2B5EF4-FFF2-40B4-BE49-F238E27FC236}">
                    <a16:creationId xmlns:a16="http://schemas.microsoft.com/office/drawing/2014/main" id="{D217B1D4-6C31-7963-1C8C-4DA744893C7F}"/>
                  </a:ext>
                </a:extLst>
              </p:cNvPr>
              <p:cNvPicPr/>
              <p:nvPr/>
            </p:nvPicPr>
            <p:blipFill>
              <a:blip r:embed="rId1285"/>
              <a:stretch>
                <a:fillRect/>
              </a:stretch>
            </p:blipFill>
            <p:spPr>
              <a:xfrm>
                <a:off x="6563614" y="2697762"/>
                <a:ext cx="2182680" cy="20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6">
            <p14:nvContentPartPr>
              <p14:cNvPr id="747" name="Ink 746">
                <a:extLst>
                  <a:ext uri="{FF2B5EF4-FFF2-40B4-BE49-F238E27FC236}">
                    <a16:creationId xmlns:a16="http://schemas.microsoft.com/office/drawing/2014/main" id="{4B5DBF9D-F0B6-B46E-E93C-D59874EF08C6}"/>
                  </a:ext>
                </a:extLst>
              </p14:cNvPr>
              <p14:cNvContentPartPr/>
              <p14:nvPr/>
            </p14:nvContentPartPr>
            <p14:xfrm>
              <a:off x="6693934" y="3151722"/>
              <a:ext cx="1649520" cy="1145160"/>
            </p14:xfrm>
          </p:contentPart>
        </mc:Choice>
        <mc:Fallback xmlns="">
          <p:pic>
            <p:nvPicPr>
              <p:cNvPr id="747" name="Ink 746">
                <a:extLst>
                  <a:ext uri="{FF2B5EF4-FFF2-40B4-BE49-F238E27FC236}">
                    <a16:creationId xmlns:a16="http://schemas.microsoft.com/office/drawing/2014/main" id="{4B5DBF9D-F0B6-B46E-E93C-D59874EF08C6}"/>
                  </a:ext>
                </a:extLst>
              </p:cNvPr>
              <p:cNvPicPr/>
              <p:nvPr/>
            </p:nvPicPr>
            <p:blipFill>
              <a:blip r:embed="rId1287"/>
              <a:stretch>
                <a:fillRect/>
              </a:stretch>
            </p:blipFill>
            <p:spPr>
              <a:xfrm>
                <a:off x="6631294" y="2774082"/>
                <a:ext cx="1775160" cy="19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8">
            <p14:nvContentPartPr>
              <p14:cNvPr id="748" name="Ink 747">
                <a:extLst>
                  <a:ext uri="{FF2B5EF4-FFF2-40B4-BE49-F238E27FC236}">
                    <a16:creationId xmlns:a16="http://schemas.microsoft.com/office/drawing/2014/main" id="{A4C44983-DA22-79DF-64E6-9C5C29B77A04}"/>
                  </a:ext>
                </a:extLst>
              </p14:cNvPr>
              <p14:cNvContentPartPr/>
              <p14:nvPr/>
            </p14:nvContentPartPr>
            <p14:xfrm>
              <a:off x="6624094" y="3234162"/>
              <a:ext cx="1761120" cy="1323000"/>
            </p14:xfrm>
          </p:contentPart>
        </mc:Choice>
        <mc:Fallback xmlns="">
          <p:pic>
            <p:nvPicPr>
              <p:cNvPr id="748" name="Ink 747">
                <a:extLst>
                  <a:ext uri="{FF2B5EF4-FFF2-40B4-BE49-F238E27FC236}">
                    <a16:creationId xmlns:a16="http://schemas.microsoft.com/office/drawing/2014/main" id="{A4C44983-DA22-79DF-64E6-9C5C29B77A04}"/>
                  </a:ext>
                </a:extLst>
              </p:cNvPr>
              <p:cNvPicPr/>
              <p:nvPr/>
            </p:nvPicPr>
            <p:blipFill>
              <a:blip r:embed="rId1289"/>
              <a:stretch>
                <a:fillRect/>
              </a:stretch>
            </p:blipFill>
            <p:spPr>
              <a:xfrm>
                <a:off x="6561094" y="2856162"/>
                <a:ext cx="1886760" cy="20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0">
            <p14:nvContentPartPr>
              <p14:cNvPr id="749" name="Ink 748">
                <a:extLst>
                  <a:ext uri="{FF2B5EF4-FFF2-40B4-BE49-F238E27FC236}">
                    <a16:creationId xmlns:a16="http://schemas.microsoft.com/office/drawing/2014/main" id="{7F08247B-FDEC-D868-D488-AE5A8C7261E2}"/>
                  </a:ext>
                </a:extLst>
              </p14:cNvPr>
              <p14:cNvContentPartPr/>
              <p14:nvPr/>
            </p14:nvContentPartPr>
            <p14:xfrm>
              <a:off x="6848734" y="3633402"/>
              <a:ext cx="1522440" cy="1034640"/>
            </p14:xfrm>
          </p:contentPart>
        </mc:Choice>
        <mc:Fallback xmlns="">
          <p:pic>
            <p:nvPicPr>
              <p:cNvPr id="749" name="Ink 748">
                <a:extLst>
                  <a:ext uri="{FF2B5EF4-FFF2-40B4-BE49-F238E27FC236}">
                    <a16:creationId xmlns:a16="http://schemas.microsoft.com/office/drawing/2014/main" id="{7F08247B-FDEC-D868-D488-AE5A8C7261E2}"/>
                  </a:ext>
                </a:extLst>
              </p:cNvPr>
              <p:cNvPicPr/>
              <p:nvPr/>
            </p:nvPicPr>
            <p:blipFill>
              <a:blip r:embed="rId1291"/>
              <a:stretch>
                <a:fillRect/>
              </a:stretch>
            </p:blipFill>
            <p:spPr>
              <a:xfrm>
                <a:off x="6785734" y="3255402"/>
                <a:ext cx="164808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2">
            <p14:nvContentPartPr>
              <p14:cNvPr id="750" name="Ink 749">
                <a:extLst>
                  <a:ext uri="{FF2B5EF4-FFF2-40B4-BE49-F238E27FC236}">
                    <a16:creationId xmlns:a16="http://schemas.microsoft.com/office/drawing/2014/main" id="{EAB07E88-1DEF-06AE-0653-A4B8AA7310A1}"/>
                  </a:ext>
                </a:extLst>
              </p14:cNvPr>
              <p14:cNvContentPartPr/>
              <p14:nvPr/>
            </p14:nvContentPartPr>
            <p14:xfrm>
              <a:off x="6741814" y="3354762"/>
              <a:ext cx="1680480" cy="1222200"/>
            </p14:xfrm>
          </p:contentPart>
        </mc:Choice>
        <mc:Fallback xmlns="">
          <p:pic>
            <p:nvPicPr>
              <p:cNvPr id="750" name="Ink 749">
                <a:extLst>
                  <a:ext uri="{FF2B5EF4-FFF2-40B4-BE49-F238E27FC236}">
                    <a16:creationId xmlns:a16="http://schemas.microsoft.com/office/drawing/2014/main" id="{EAB07E88-1DEF-06AE-0653-A4B8AA7310A1}"/>
                  </a:ext>
                </a:extLst>
              </p:cNvPr>
              <p:cNvPicPr/>
              <p:nvPr/>
            </p:nvPicPr>
            <p:blipFill>
              <a:blip r:embed="rId1293"/>
              <a:stretch>
                <a:fillRect/>
              </a:stretch>
            </p:blipFill>
            <p:spPr>
              <a:xfrm>
                <a:off x="6679174" y="2976762"/>
                <a:ext cx="1806120" cy="19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4">
            <p14:nvContentPartPr>
              <p14:cNvPr id="751" name="Ink 750">
                <a:extLst>
                  <a:ext uri="{FF2B5EF4-FFF2-40B4-BE49-F238E27FC236}">
                    <a16:creationId xmlns:a16="http://schemas.microsoft.com/office/drawing/2014/main" id="{0E659BC5-985D-B208-493C-0653A283B963}"/>
                  </a:ext>
                </a:extLst>
              </p14:cNvPr>
              <p14:cNvContentPartPr/>
              <p14:nvPr/>
            </p14:nvContentPartPr>
            <p14:xfrm>
              <a:off x="7105774" y="3417042"/>
              <a:ext cx="1382400" cy="947520"/>
            </p14:xfrm>
          </p:contentPart>
        </mc:Choice>
        <mc:Fallback xmlns="">
          <p:pic>
            <p:nvPicPr>
              <p:cNvPr id="751" name="Ink 750">
                <a:extLst>
                  <a:ext uri="{FF2B5EF4-FFF2-40B4-BE49-F238E27FC236}">
                    <a16:creationId xmlns:a16="http://schemas.microsoft.com/office/drawing/2014/main" id="{0E659BC5-985D-B208-493C-0653A283B963}"/>
                  </a:ext>
                </a:extLst>
              </p:cNvPr>
              <p:cNvPicPr/>
              <p:nvPr/>
            </p:nvPicPr>
            <p:blipFill>
              <a:blip r:embed="rId1295"/>
              <a:stretch>
                <a:fillRect/>
              </a:stretch>
            </p:blipFill>
            <p:spPr>
              <a:xfrm>
                <a:off x="7042774" y="3039402"/>
                <a:ext cx="1508040" cy="17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6">
            <p14:nvContentPartPr>
              <p14:cNvPr id="752" name="Ink 751">
                <a:extLst>
                  <a:ext uri="{FF2B5EF4-FFF2-40B4-BE49-F238E27FC236}">
                    <a16:creationId xmlns:a16="http://schemas.microsoft.com/office/drawing/2014/main" id="{569D6979-3F03-CF20-5EA1-A5DFD59DDD89}"/>
                  </a:ext>
                </a:extLst>
              </p14:cNvPr>
              <p14:cNvContentPartPr/>
              <p14:nvPr/>
            </p14:nvContentPartPr>
            <p14:xfrm>
              <a:off x="7505014" y="3614682"/>
              <a:ext cx="767880" cy="767160"/>
            </p14:xfrm>
          </p:contentPart>
        </mc:Choice>
        <mc:Fallback xmlns="">
          <p:pic>
            <p:nvPicPr>
              <p:cNvPr id="752" name="Ink 751">
                <a:extLst>
                  <a:ext uri="{FF2B5EF4-FFF2-40B4-BE49-F238E27FC236}">
                    <a16:creationId xmlns:a16="http://schemas.microsoft.com/office/drawing/2014/main" id="{569D6979-3F03-CF20-5EA1-A5DFD59DDD89}"/>
                  </a:ext>
                </a:extLst>
              </p:cNvPr>
              <p:cNvPicPr/>
              <p:nvPr/>
            </p:nvPicPr>
            <p:blipFill>
              <a:blip r:embed="rId1297"/>
              <a:stretch>
                <a:fillRect/>
              </a:stretch>
            </p:blipFill>
            <p:spPr>
              <a:xfrm>
                <a:off x="7442374" y="3236682"/>
                <a:ext cx="893520" cy="15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8">
            <p14:nvContentPartPr>
              <p14:cNvPr id="753" name="Ink 752">
                <a:extLst>
                  <a:ext uri="{FF2B5EF4-FFF2-40B4-BE49-F238E27FC236}">
                    <a16:creationId xmlns:a16="http://schemas.microsoft.com/office/drawing/2014/main" id="{5F5E04C2-15D6-FAAF-0C45-B9574F3CAD41}"/>
                  </a:ext>
                </a:extLst>
              </p14:cNvPr>
              <p14:cNvContentPartPr/>
              <p14:nvPr/>
            </p14:nvContentPartPr>
            <p14:xfrm>
              <a:off x="7998214" y="3830322"/>
              <a:ext cx="348480" cy="339840"/>
            </p14:xfrm>
          </p:contentPart>
        </mc:Choice>
        <mc:Fallback xmlns="">
          <p:pic>
            <p:nvPicPr>
              <p:cNvPr id="753" name="Ink 752">
                <a:extLst>
                  <a:ext uri="{FF2B5EF4-FFF2-40B4-BE49-F238E27FC236}">
                    <a16:creationId xmlns:a16="http://schemas.microsoft.com/office/drawing/2014/main" id="{5F5E04C2-15D6-FAAF-0C45-B9574F3CAD41}"/>
                  </a:ext>
                </a:extLst>
              </p:cNvPr>
              <p:cNvPicPr/>
              <p:nvPr/>
            </p:nvPicPr>
            <p:blipFill>
              <a:blip r:embed="rId1299"/>
              <a:stretch>
                <a:fillRect/>
              </a:stretch>
            </p:blipFill>
            <p:spPr>
              <a:xfrm>
                <a:off x="7935214" y="3452322"/>
                <a:ext cx="474120" cy="10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0">
            <p14:nvContentPartPr>
              <p14:cNvPr id="754" name="Ink 753">
                <a:extLst>
                  <a:ext uri="{FF2B5EF4-FFF2-40B4-BE49-F238E27FC236}">
                    <a16:creationId xmlns:a16="http://schemas.microsoft.com/office/drawing/2014/main" id="{01FEA9F4-0720-4B59-BD22-D7547B7FC3B6}"/>
                  </a:ext>
                </a:extLst>
              </p14:cNvPr>
              <p14:cNvContentPartPr/>
              <p14:nvPr/>
            </p14:nvContentPartPr>
            <p14:xfrm>
              <a:off x="8394574" y="3423522"/>
              <a:ext cx="92160" cy="47520"/>
            </p14:xfrm>
          </p:contentPart>
        </mc:Choice>
        <mc:Fallback xmlns="">
          <p:pic>
            <p:nvPicPr>
              <p:cNvPr id="754" name="Ink 753">
                <a:extLst>
                  <a:ext uri="{FF2B5EF4-FFF2-40B4-BE49-F238E27FC236}">
                    <a16:creationId xmlns:a16="http://schemas.microsoft.com/office/drawing/2014/main" id="{01FEA9F4-0720-4B59-BD22-D7547B7FC3B6}"/>
                  </a:ext>
                </a:extLst>
              </p:cNvPr>
              <p:cNvPicPr/>
              <p:nvPr/>
            </p:nvPicPr>
            <p:blipFill>
              <a:blip r:embed="rId1301"/>
              <a:stretch>
                <a:fillRect/>
              </a:stretch>
            </p:blipFill>
            <p:spPr>
              <a:xfrm>
                <a:off x="8331934" y="3045882"/>
                <a:ext cx="21780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2">
            <p14:nvContentPartPr>
              <p14:cNvPr id="755" name="Ink 754">
                <a:extLst>
                  <a:ext uri="{FF2B5EF4-FFF2-40B4-BE49-F238E27FC236}">
                    <a16:creationId xmlns:a16="http://schemas.microsoft.com/office/drawing/2014/main" id="{E26B1098-B329-480D-5675-00833322013E}"/>
                  </a:ext>
                </a:extLst>
              </p14:cNvPr>
              <p14:cNvContentPartPr/>
              <p14:nvPr/>
            </p14:nvContentPartPr>
            <p14:xfrm>
              <a:off x="7820014" y="3684882"/>
              <a:ext cx="431280" cy="249840"/>
            </p14:xfrm>
          </p:contentPart>
        </mc:Choice>
        <mc:Fallback xmlns="">
          <p:pic>
            <p:nvPicPr>
              <p:cNvPr id="755" name="Ink 754">
                <a:extLst>
                  <a:ext uri="{FF2B5EF4-FFF2-40B4-BE49-F238E27FC236}">
                    <a16:creationId xmlns:a16="http://schemas.microsoft.com/office/drawing/2014/main" id="{E26B1098-B329-480D-5675-00833322013E}"/>
                  </a:ext>
                </a:extLst>
              </p:cNvPr>
              <p:cNvPicPr/>
              <p:nvPr/>
            </p:nvPicPr>
            <p:blipFill>
              <a:blip r:embed="rId1303"/>
              <a:stretch>
                <a:fillRect/>
              </a:stretch>
            </p:blipFill>
            <p:spPr>
              <a:xfrm>
                <a:off x="7757014" y="3306882"/>
                <a:ext cx="55692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4">
            <p14:nvContentPartPr>
              <p14:cNvPr id="756" name="Ink 755">
                <a:extLst>
                  <a:ext uri="{FF2B5EF4-FFF2-40B4-BE49-F238E27FC236}">
                    <a16:creationId xmlns:a16="http://schemas.microsoft.com/office/drawing/2014/main" id="{05A917BF-3C40-2B02-3D9D-F4799EDFD385}"/>
                  </a:ext>
                </a:extLst>
              </p14:cNvPr>
              <p14:cNvContentPartPr/>
              <p14:nvPr/>
            </p14:nvContentPartPr>
            <p14:xfrm>
              <a:off x="8524534" y="2865162"/>
              <a:ext cx="1143720" cy="775440"/>
            </p14:xfrm>
          </p:contentPart>
        </mc:Choice>
        <mc:Fallback xmlns="">
          <p:pic>
            <p:nvPicPr>
              <p:cNvPr id="756" name="Ink 755">
                <a:extLst>
                  <a:ext uri="{FF2B5EF4-FFF2-40B4-BE49-F238E27FC236}">
                    <a16:creationId xmlns:a16="http://schemas.microsoft.com/office/drawing/2014/main" id="{05A917BF-3C40-2B02-3D9D-F4799EDFD385}"/>
                  </a:ext>
                </a:extLst>
              </p:cNvPr>
              <p:cNvPicPr/>
              <p:nvPr/>
            </p:nvPicPr>
            <p:blipFill>
              <a:blip r:embed="rId1305"/>
              <a:stretch>
                <a:fillRect/>
              </a:stretch>
            </p:blipFill>
            <p:spPr>
              <a:xfrm>
                <a:off x="8461534" y="2487522"/>
                <a:ext cx="1269360" cy="15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6">
            <p14:nvContentPartPr>
              <p14:cNvPr id="757" name="Ink 756">
                <a:extLst>
                  <a:ext uri="{FF2B5EF4-FFF2-40B4-BE49-F238E27FC236}">
                    <a16:creationId xmlns:a16="http://schemas.microsoft.com/office/drawing/2014/main" id="{17ECA0CE-E00F-3DB0-A532-466383F4E0E3}"/>
                  </a:ext>
                </a:extLst>
              </p14:cNvPr>
              <p14:cNvContentPartPr/>
              <p14:nvPr/>
            </p14:nvContentPartPr>
            <p14:xfrm>
              <a:off x="7942774" y="3104922"/>
              <a:ext cx="1400040" cy="669240"/>
            </p14:xfrm>
          </p:contentPart>
        </mc:Choice>
        <mc:Fallback xmlns="">
          <p:pic>
            <p:nvPicPr>
              <p:cNvPr id="757" name="Ink 756">
                <a:extLst>
                  <a:ext uri="{FF2B5EF4-FFF2-40B4-BE49-F238E27FC236}">
                    <a16:creationId xmlns:a16="http://schemas.microsoft.com/office/drawing/2014/main" id="{17ECA0CE-E00F-3DB0-A532-466383F4E0E3}"/>
                  </a:ext>
                </a:extLst>
              </p:cNvPr>
              <p:cNvPicPr/>
              <p:nvPr/>
            </p:nvPicPr>
            <p:blipFill>
              <a:blip r:embed="rId1307"/>
              <a:stretch>
                <a:fillRect/>
              </a:stretch>
            </p:blipFill>
            <p:spPr>
              <a:xfrm>
                <a:off x="7879774" y="2727282"/>
                <a:ext cx="1525680" cy="14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8">
            <p14:nvContentPartPr>
              <p14:cNvPr id="758" name="Ink 757">
                <a:extLst>
                  <a:ext uri="{FF2B5EF4-FFF2-40B4-BE49-F238E27FC236}">
                    <a16:creationId xmlns:a16="http://schemas.microsoft.com/office/drawing/2014/main" id="{F60C5E32-3120-A0BC-60EF-C0CFA2BC5E5E}"/>
                  </a:ext>
                </a:extLst>
              </p14:cNvPr>
              <p14:cNvContentPartPr/>
              <p14:nvPr/>
            </p14:nvContentPartPr>
            <p14:xfrm>
              <a:off x="7737214" y="3327042"/>
              <a:ext cx="1253520" cy="552240"/>
            </p14:xfrm>
          </p:contentPart>
        </mc:Choice>
        <mc:Fallback xmlns="">
          <p:pic>
            <p:nvPicPr>
              <p:cNvPr id="758" name="Ink 757">
                <a:extLst>
                  <a:ext uri="{FF2B5EF4-FFF2-40B4-BE49-F238E27FC236}">
                    <a16:creationId xmlns:a16="http://schemas.microsoft.com/office/drawing/2014/main" id="{F60C5E32-3120-A0BC-60EF-C0CFA2BC5E5E}"/>
                  </a:ext>
                </a:extLst>
              </p:cNvPr>
              <p:cNvPicPr/>
              <p:nvPr/>
            </p:nvPicPr>
            <p:blipFill>
              <a:blip r:embed="rId1309"/>
              <a:stretch>
                <a:fillRect/>
              </a:stretch>
            </p:blipFill>
            <p:spPr>
              <a:xfrm>
                <a:off x="7674574" y="2949042"/>
                <a:ext cx="1379160" cy="13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0">
            <p14:nvContentPartPr>
              <p14:cNvPr id="759" name="Ink 758">
                <a:extLst>
                  <a:ext uri="{FF2B5EF4-FFF2-40B4-BE49-F238E27FC236}">
                    <a16:creationId xmlns:a16="http://schemas.microsoft.com/office/drawing/2014/main" id="{A49639D9-FBF1-C6A3-E073-9CD46E812DB9}"/>
                  </a:ext>
                </a:extLst>
              </p14:cNvPr>
              <p14:cNvContentPartPr/>
              <p14:nvPr/>
            </p14:nvContentPartPr>
            <p14:xfrm>
              <a:off x="7862854" y="3048762"/>
              <a:ext cx="1361520" cy="664560"/>
            </p14:xfrm>
          </p:contentPart>
        </mc:Choice>
        <mc:Fallback xmlns="">
          <p:pic>
            <p:nvPicPr>
              <p:cNvPr id="759" name="Ink 758">
                <a:extLst>
                  <a:ext uri="{FF2B5EF4-FFF2-40B4-BE49-F238E27FC236}">
                    <a16:creationId xmlns:a16="http://schemas.microsoft.com/office/drawing/2014/main" id="{A49639D9-FBF1-C6A3-E073-9CD46E812DB9}"/>
                  </a:ext>
                </a:extLst>
              </p:cNvPr>
              <p:cNvPicPr/>
              <p:nvPr/>
            </p:nvPicPr>
            <p:blipFill>
              <a:blip r:embed="rId1311"/>
              <a:stretch>
                <a:fillRect/>
              </a:stretch>
            </p:blipFill>
            <p:spPr>
              <a:xfrm>
                <a:off x="7800214" y="2671122"/>
                <a:ext cx="1487160" cy="14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2">
            <p14:nvContentPartPr>
              <p14:cNvPr id="760" name="Ink 759">
                <a:extLst>
                  <a:ext uri="{FF2B5EF4-FFF2-40B4-BE49-F238E27FC236}">
                    <a16:creationId xmlns:a16="http://schemas.microsoft.com/office/drawing/2014/main" id="{726DBE72-5C37-5918-9F92-F6B839AA3451}"/>
                  </a:ext>
                </a:extLst>
              </p14:cNvPr>
              <p14:cNvContentPartPr/>
              <p14:nvPr/>
            </p14:nvContentPartPr>
            <p14:xfrm>
              <a:off x="7371094" y="3218682"/>
              <a:ext cx="1387800" cy="684000"/>
            </p14:xfrm>
          </p:contentPart>
        </mc:Choice>
        <mc:Fallback xmlns="">
          <p:pic>
            <p:nvPicPr>
              <p:cNvPr id="760" name="Ink 759">
                <a:extLst>
                  <a:ext uri="{FF2B5EF4-FFF2-40B4-BE49-F238E27FC236}">
                    <a16:creationId xmlns:a16="http://schemas.microsoft.com/office/drawing/2014/main" id="{726DBE72-5C37-5918-9F92-F6B839AA3451}"/>
                  </a:ext>
                </a:extLst>
              </p:cNvPr>
              <p:cNvPicPr/>
              <p:nvPr/>
            </p:nvPicPr>
            <p:blipFill>
              <a:blip r:embed="rId1313"/>
              <a:stretch>
                <a:fillRect/>
              </a:stretch>
            </p:blipFill>
            <p:spPr>
              <a:xfrm>
                <a:off x="7308454" y="2840682"/>
                <a:ext cx="151344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4">
            <p14:nvContentPartPr>
              <p14:cNvPr id="761" name="Ink 760">
                <a:extLst>
                  <a:ext uri="{FF2B5EF4-FFF2-40B4-BE49-F238E27FC236}">
                    <a16:creationId xmlns:a16="http://schemas.microsoft.com/office/drawing/2014/main" id="{EA8D12D9-4B1A-77DB-B6D2-1F5B17C53E3C}"/>
                  </a:ext>
                </a:extLst>
              </p14:cNvPr>
              <p14:cNvContentPartPr/>
              <p14:nvPr/>
            </p14:nvContentPartPr>
            <p14:xfrm>
              <a:off x="7610494" y="3600282"/>
              <a:ext cx="199440" cy="159120"/>
            </p14:xfrm>
          </p:contentPart>
        </mc:Choice>
        <mc:Fallback xmlns="">
          <p:pic>
            <p:nvPicPr>
              <p:cNvPr id="761" name="Ink 760">
                <a:extLst>
                  <a:ext uri="{FF2B5EF4-FFF2-40B4-BE49-F238E27FC236}">
                    <a16:creationId xmlns:a16="http://schemas.microsoft.com/office/drawing/2014/main" id="{EA8D12D9-4B1A-77DB-B6D2-1F5B17C53E3C}"/>
                  </a:ext>
                </a:extLst>
              </p:cNvPr>
              <p:cNvPicPr/>
              <p:nvPr/>
            </p:nvPicPr>
            <p:blipFill>
              <a:blip r:embed="rId1315"/>
              <a:stretch>
                <a:fillRect/>
              </a:stretch>
            </p:blipFill>
            <p:spPr>
              <a:xfrm>
                <a:off x="7547854" y="3222282"/>
                <a:ext cx="32508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6">
            <p14:nvContentPartPr>
              <p14:cNvPr id="762" name="Ink 761">
                <a:extLst>
                  <a:ext uri="{FF2B5EF4-FFF2-40B4-BE49-F238E27FC236}">
                    <a16:creationId xmlns:a16="http://schemas.microsoft.com/office/drawing/2014/main" id="{9D311777-53BF-81F3-4BD0-DBA44E2AED4F}"/>
                  </a:ext>
                </a:extLst>
              </p14:cNvPr>
              <p14:cNvContentPartPr/>
              <p14:nvPr/>
            </p14:nvContentPartPr>
            <p14:xfrm>
              <a:off x="7199734" y="3144522"/>
              <a:ext cx="1058760" cy="748440"/>
            </p14:xfrm>
          </p:contentPart>
        </mc:Choice>
        <mc:Fallback xmlns="">
          <p:pic>
            <p:nvPicPr>
              <p:cNvPr id="762" name="Ink 761">
                <a:extLst>
                  <a:ext uri="{FF2B5EF4-FFF2-40B4-BE49-F238E27FC236}">
                    <a16:creationId xmlns:a16="http://schemas.microsoft.com/office/drawing/2014/main" id="{9D311777-53BF-81F3-4BD0-DBA44E2AED4F}"/>
                  </a:ext>
                </a:extLst>
              </p:cNvPr>
              <p:cNvPicPr/>
              <p:nvPr/>
            </p:nvPicPr>
            <p:blipFill>
              <a:blip r:embed="rId1317"/>
              <a:stretch>
                <a:fillRect/>
              </a:stretch>
            </p:blipFill>
            <p:spPr>
              <a:xfrm>
                <a:off x="7136734" y="2766522"/>
                <a:ext cx="1184400" cy="15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8">
            <p14:nvContentPartPr>
              <p14:cNvPr id="763" name="Ink 762">
                <a:extLst>
                  <a:ext uri="{FF2B5EF4-FFF2-40B4-BE49-F238E27FC236}">
                    <a16:creationId xmlns:a16="http://schemas.microsoft.com/office/drawing/2014/main" id="{2AC570D5-5F8D-FE96-559A-860A394352BB}"/>
                  </a:ext>
                </a:extLst>
              </p14:cNvPr>
              <p14:cNvContentPartPr/>
              <p14:nvPr/>
            </p14:nvContentPartPr>
            <p14:xfrm>
              <a:off x="7438414" y="2954802"/>
              <a:ext cx="988560" cy="565200"/>
            </p14:xfrm>
          </p:contentPart>
        </mc:Choice>
        <mc:Fallback xmlns="">
          <p:pic>
            <p:nvPicPr>
              <p:cNvPr id="763" name="Ink 762">
                <a:extLst>
                  <a:ext uri="{FF2B5EF4-FFF2-40B4-BE49-F238E27FC236}">
                    <a16:creationId xmlns:a16="http://schemas.microsoft.com/office/drawing/2014/main" id="{2AC570D5-5F8D-FE96-559A-860A394352BB}"/>
                  </a:ext>
                </a:extLst>
              </p:cNvPr>
              <p:cNvPicPr/>
              <p:nvPr/>
            </p:nvPicPr>
            <p:blipFill>
              <a:blip r:embed="rId1319"/>
              <a:stretch>
                <a:fillRect/>
              </a:stretch>
            </p:blipFill>
            <p:spPr>
              <a:xfrm>
                <a:off x="7375774" y="2577162"/>
                <a:ext cx="111420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0">
            <p14:nvContentPartPr>
              <p14:cNvPr id="764" name="Ink 763">
                <a:extLst>
                  <a:ext uri="{FF2B5EF4-FFF2-40B4-BE49-F238E27FC236}">
                    <a16:creationId xmlns:a16="http://schemas.microsoft.com/office/drawing/2014/main" id="{B756A952-D21A-73ED-D1EA-EFBFBF2397A1}"/>
                  </a:ext>
                </a:extLst>
              </p14:cNvPr>
              <p14:cNvContentPartPr/>
              <p14:nvPr/>
            </p14:nvContentPartPr>
            <p14:xfrm>
              <a:off x="6464974" y="2862642"/>
              <a:ext cx="1849680" cy="1044360"/>
            </p14:xfrm>
          </p:contentPart>
        </mc:Choice>
        <mc:Fallback xmlns="">
          <p:pic>
            <p:nvPicPr>
              <p:cNvPr id="764" name="Ink 763">
                <a:extLst>
                  <a:ext uri="{FF2B5EF4-FFF2-40B4-BE49-F238E27FC236}">
                    <a16:creationId xmlns:a16="http://schemas.microsoft.com/office/drawing/2014/main" id="{B756A952-D21A-73ED-D1EA-EFBFBF2397A1}"/>
                  </a:ext>
                </a:extLst>
              </p:cNvPr>
              <p:cNvPicPr/>
              <p:nvPr/>
            </p:nvPicPr>
            <p:blipFill>
              <a:blip r:embed="rId1321"/>
              <a:stretch>
                <a:fillRect/>
              </a:stretch>
            </p:blipFill>
            <p:spPr>
              <a:xfrm>
                <a:off x="6401974" y="2485002"/>
                <a:ext cx="1975320" cy="18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2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4AED7B2C-975F-EEAF-6FD5-99744FCBB80F}"/>
                  </a:ext>
                </a:extLst>
              </p14:cNvPr>
              <p14:cNvContentPartPr/>
              <p14:nvPr/>
            </p14:nvContentPartPr>
            <p14:xfrm>
              <a:off x="7065454" y="2886762"/>
              <a:ext cx="1241640" cy="555120"/>
            </p14:xfrm>
          </p:contentPart>
        </mc:Choice>
        <mc:Fallback xmlns=""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4AED7B2C-975F-EEAF-6FD5-99744FCBB80F}"/>
                  </a:ext>
                </a:extLst>
              </p:cNvPr>
              <p:cNvPicPr/>
              <p:nvPr/>
            </p:nvPicPr>
            <p:blipFill>
              <a:blip r:embed="rId1323"/>
              <a:stretch>
                <a:fillRect/>
              </a:stretch>
            </p:blipFill>
            <p:spPr>
              <a:xfrm>
                <a:off x="7002454" y="2508762"/>
                <a:ext cx="1367280" cy="13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4">
            <p14:nvContentPartPr>
              <p14:cNvPr id="766" name="Ink 765">
                <a:extLst>
                  <a:ext uri="{FF2B5EF4-FFF2-40B4-BE49-F238E27FC236}">
                    <a16:creationId xmlns:a16="http://schemas.microsoft.com/office/drawing/2014/main" id="{467CEB4C-4020-2626-FBBD-9F2B48CC379F}"/>
                  </a:ext>
                </a:extLst>
              </p14:cNvPr>
              <p14:cNvContentPartPr/>
              <p14:nvPr/>
            </p14:nvContentPartPr>
            <p14:xfrm>
              <a:off x="6259774" y="2810442"/>
              <a:ext cx="1617840" cy="1105200"/>
            </p14:xfrm>
          </p:contentPart>
        </mc:Choice>
        <mc:Fallback xmlns="">
          <p:pic>
            <p:nvPicPr>
              <p:cNvPr id="766" name="Ink 765">
                <a:extLst>
                  <a:ext uri="{FF2B5EF4-FFF2-40B4-BE49-F238E27FC236}">
                    <a16:creationId xmlns:a16="http://schemas.microsoft.com/office/drawing/2014/main" id="{467CEB4C-4020-2626-FBBD-9F2B48CC379F}"/>
                  </a:ext>
                </a:extLst>
              </p:cNvPr>
              <p:cNvPicPr/>
              <p:nvPr/>
            </p:nvPicPr>
            <p:blipFill>
              <a:blip r:embed="rId1325"/>
              <a:stretch>
                <a:fillRect/>
              </a:stretch>
            </p:blipFill>
            <p:spPr>
              <a:xfrm>
                <a:off x="6197134" y="2432442"/>
                <a:ext cx="1743480" cy="18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6">
            <p14:nvContentPartPr>
              <p14:cNvPr id="767" name="Ink 766">
                <a:extLst>
                  <a:ext uri="{FF2B5EF4-FFF2-40B4-BE49-F238E27FC236}">
                    <a16:creationId xmlns:a16="http://schemas.microsoft.com/office/drawing/2014/main" id="{AF324FA0-BFF0-75B0-4256-592C2D62D212}"/>
                  </a:ext>
                </a:extLst>
              </p14:cNvPr>
              <p14:cNvContentPartPr/>
              <p14:nvPr/>
            </p14:nvContentPartPr>
            <p14:xfrm>
              <a:off x="6387934" y="2585082"/>
              <a:ext cx="2074320" cy="978480"/>
            </p14:xfrm>
          </p:contentPart>
        </mc:Choice>
        <mc:Fallback xmlns="">
          <p:pic>
            <p:nvPicPr>
              <p:cNvPr id="767" name="Ink 766">
                <a:extLst>
                  <a:ext uri="{FF2B5EF4-FFF2-40B4-BE49-F238E27FC236}">
                    <a16:creationId xmlns:a16="http://schemas.microsoft.com/office/drawing/2014/main" id="{AF324FA0-BFF0-75B0-4256-592C2D62D212}"/>
                  </a:ext>
                </a:extLst>
              </p:cNvPr>
              <p:cNvPicPr/>
              <p:nvPr/>
            </p:nvPicPr>
            <p:blipFill>
              <a:blip r:embed="rId1327"/>
              <a:stretch>
                <a:fillRect/>
              </a:stretch>
            </p:blipFill>
            <p:spPr>
              <a:xfrm>
                <a:off x="6325294" y="2207442"/>
                <a:ext cx="2199960" cy="17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8">
            <p14:nvContentPartPr>
              <p14:cNvPr id="768" name="Ink 767">
                <a:extLst>
                  <a:ext uri="{FF2B5EF4-FFF2-40B4-BE49-F238E27FC236}">
                    <a16:creationId xmlns:a16="http://schemas.microsoft.com/office/drawing/2014/main" id="{68D93E7F-7FA0-EAAF-4F95-28CD1B77EDCC}"/>
                  </a:ext>
                </a:extLst>
              </p14:cNvPr>
              <p14:cNvContentPartPr/>
              <p14:nvPr/>
            </p14:nvContentPartPr>
            <p14:xfrm>
              <a:off x="5926414" y="2753202"/>
              <a:ext cx="1876680" cy="962280"/>
            </p14:xfrm>
          </p:contentPart>
        </mc:Choice>
        <mc:Fallback xmlns="">
          <p:pic>
            <p:nvPicPr>
              <p:cNvPr id="768" name="Ink 767">
                <a:extLst>
                  <a:ext uri="{FF2B5EF4-FFF2-40B4-BE49-F238E27FC236}">
                    <a16:creationId xmlns:a16="http://schemas.microsoft.com/office/drawing/2014/main" id="{68D93E7F-7FA0-EAAF-4F95-28CD1B77EDCC}"/>
                  </a:ext>
                </a:extLst>
              </p:cNvPr>
              <p:cNvPicPr/>
              <p:nvPr/>
            </p:nvPicPr>
            <p:blipFill>
              <a:blip r:embed="rId1329"/>
              <a:stretch>
                <a:fillRect/>
              </a:stretch>
            </p:blipFill>
            <p:spPr>
              <a:xfrm>
                <a:off x="5863774" y="2375562"/>
                <a:ext cx="2002320" cy="17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0">
            <p14:nvContentPartPr>
              <p14:cNvPr id="769" name="Ink 768">
                <a:extLst>
                  <a:ext uri="{FF2B5EF4-FFF2-40B4-BE49-F238E27FC236}">
                    <a16:creationId xmlns:a16="http://schemas.microsoft.com/office/drawing/2014/main" id="{F035247A-788F-816F-EF55-3390F1E5A307}"/>
                  </a:ext>
                </a:extLst>
              </p14:cNvPr>
              <p14:cNvContentPartPr/>
              <p14:nvPr/>
            </p14:nvContentPartPr>
            <p14:xfrm>
              <a:off x="5223334" y="3175482"/>
              <a:ext cx="2038680" cy="1442880"/>
            </p14:xfrm>
          </p:contentPart>
        </mc:Choice>
        <mc:Fallback xmlns="">
          <p:pic>
            <p:nvPicPr>
              <p:cNvPr id="769" name="Ink 768">
                <a:extLst>
                  <a:ext uri="{FF2B5EF4-FFF2-40B4-BE49-F238E27FC236}">
                    <a16:creationId xmlns:a16="http://schemas.microsoft.com/office/drawing/2014/main" id="{F035247A-788F-816F-EF55-3390F1E5A307}"/>
                  </a:ext>
                </a:extLst>
              </p:cNvPr>
              <p:cNvPicPr/>
              <p:nvPr/>
            </p:nvPicPr>
            <p:blipFill>
              <a:blip r:embed="rId1331"/>
              <a:stretch>
                <a:fillRect/>
              </a:stretch>
            </p:blipFill>
            <p:spPr>
              <a:xfrm>
                <a:off x="5160334" y="2797482"/>
                <a:ext cx="2164320" cy="21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2">
            <p14:nvContentPartPr>
              <p14:cNvPr id="770" name="Ink 769">
                <a:extLst>
                  <a:ext uri="{FF2B5EF4-FFF2-40B4-BE49-F238E27FC236}">
                    <a16:creationId xmlns:a16="http://schemas.microsoft.com/office/drawing/2014/main" id="{955F205D-929C-074D-D64A-34A455717053}"/>
                  </a:ext>
                </a:extLst>
              </p14:cNvPr>
              <p14:cNvContentPartPr/>
              <p14:nvPr/>
            </p14:nvContentPartPr>
            <p14:xfrm>
              <a:off x="5257534" y="3455922"/>
              <a:ext cx="1563840" cy="1204560"/>
            </p14:xfrm>
          </p:contentPart>
        </mc:Choice>
        <mc:Fallback xmlns="">
          <p:pic>
            <p:nvPicPr>
              <p:cNvPr id="770" name="Ink 769">
                <a:extLst>
                  <a:ext uri="{FF2B5EF4-FFF2-40B4-BE49-F238E27FC236}">
                    <a16:creationId xmlns:a16="http://schemas.microsoft.com/office/drawing/2014/main" id="{955F205D-929C-074D-D64A-34A455717053}"/>
                  </a:ext>
                </a:extLst>
              </p:cNvPr>
              <p:cNvPicPr/>
              <p:nvPr/>
            </p:nvPicPr>
            <p:blipFill>
              <a:blip r:embed="rId1333"/>
              <a:stretch>
                <a:fillRect/>
              </a:stretch>
            </p:blipFill>
            <p:spPr>
              <a:xfrm>
                <a:off x="5194894" y="3077922"/>
                <a:ext cx="1689480" cy="19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4">
            <p14:nvContentPartPr>
              <p14:cNvPr id="771" name="Ink 770">
                <a:extLst>
                  <a:ext uri="{FF2B5EF4-FFF2-40B4-BE49-F238E27FC236}">
                    <a16:creationId xmlns:a16="http://schemas.microsoft.com/office/drawing/2014/main" id="{6015B748-EA17-0C96-39FA-DA1D986929C1}"/>
                  </a:ext>
                </a:extLst>
              </p14:cNvPr>
              <p14:cNvContentPartPr/>
              <p14:nvPr/>
            </p14:nvContentPartPr>
            <p14:xfrm>
              <a:off x="5518174" y="3715482"/>
              <a:ext cx="514800" cy="416880"/>
            </p14:xfrm>
          </p:contentPart>
        </mc:Choice>
        <mc:Fallback xmlns="">
          <p:pic>
            <p:nvPicPr>
              <p:cNvPr id="771" name="Ink 770">
                <a:extLst>
                  <a:ext uri="{FF2B5EF4-FFF2-40B4-BE49-F238E27FC236}">
                    <a16:creationId xmlns:a16="http://schemas.microsoft.com/office/drawing/2014/main" id="{6015B748-EA17-0C96-39FA-DA1D986929C1}"/>
                  </a:ext>
                </a:extLst>
              </p:cNvPr>
              <p:cNvPicPr/>
              <p:nvPr/>
            </p:nvPicPr>
            <p:blipFill>
              <a:blip r:embed="rId1335"/>
              <a:stretch>
                <a:fillRect/>
              </a:stretch>
            </p:blipFill>
            <p:spPr>
              <a:xfrm>
                <a:off x="5455174" y="3337482"/>
                <a:ext cx="640440" cy="11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6">
            <p14:nvContentPartPr>
              <p14:cNvPr id="772" name="Ink 771">
                <a:extLst>
                  <a:ext uri="{FF2B5EF4-FFF2-40B4-BE49-F238E27FC236}">
                    <a16:creationId xmlns:a16="http://schemas.microsoft.com/office/drawing/2014/main" id="{D0F0A94E-713E-30E5-2DC1-DC824FEBCD73}"/>
                  </a:ext>
                </a:extLst>
              </p14:cNvPr>
              <p14:cNvContentPartPr/>
              <p14:nvPr/>
            </p14:nvContentPartPr>
            <p14:xfrm>
              <a:off x="4784134" y="3339282"/>
              <a:ext cx="1566360" cy="1447200"/>
            </p14:xfrm>
          </p:contentPart>
        </mc:Choice>
        <mc:Fallback xmlns="">
          <p:pic>
            <p:nvPicPr>
              <p:cNvPr id="772" name="Ink 771">
                <a:extLst>
                  <a:ext uri="{FF2B5EF4-FFF2-40B4-BE49-F238E27FC236}">
                    <a16:creationId xmlns:a16="http://schemas.microsoft.com/office/drawing/2014/main" id="{D0F0A94E-713E-30E5-2DC1-DC824FEBCD73}"/>
                  </a:ext>
                </a:extLst>
              </p:cNvPr>
              <p:cNvPicPr/>
              <p:nvPr/>
            </p:nvPicPr>
            <p:blipFill>
              <a:blip r:embed="rId1337"/>
              <a:stretch>
                <a:fillRect/>
              </a:stretch>
            </p:blipFill>
            <p:spPr>
              <a:xfrm>
                <a:off x="4721134" y="2961282"/>
                <a:ext cx="1692000" cy="22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8">
            <p14:nvContentPartPr>
              <p14:cNvPr id="773" name="Ink 772">
                <a:extLst>
                  <a:ext uri="{FF2B5EF4-FFF2-40B4-BE49-F238E27FC236}">
                    <a16:creationId xmlns:a16="http://schemas.microsoft.com/office/drawing/2014/main" id="{5EB04F44-D6C3-20C9-BB5C-2E6D5AC40B2A}"/>
                  </a:ext>
                </a:extLst>
              </p14:cNvPr>
              <p14:cNvContentPartPr/>
              <p14:nvPr/>
            </p14:nvContentPartPr>
            <p14:xfrm>
              <a:off x="5164294" y="3804042"/>
              <a:ext cx="589680" cy="434160"/>
            </p14:xfrm>
          </p:contentPart>
        </mc:Choice>
        <mc:Fallback xmlns="">
          <p:pic>
            <p:nvPicPr>
              <p:cNvPr id="773" name="Ink 772">
                <a:extLst>
                  <a:ext uri="{FF2B5EF4-FFF2-40B4-BE49-F238E27FC236}">
                    <a16:creationId xmlns:a16="http://schemas.microsoft.com/office/drawing/2014/main" id="{5EB04F44-D6C3-20C9-BB5C-2E6D5AC40B2A}"/>
                  </a:ext>
                </a:extLst>
              </p:cNvPr>
              <p:cNvPicPr/>
              <p:nvPr/>
            </p:nvPicPr>
            <p:blipFill>
              <a:blip r:embed="rId1339"/>
              <a:stretch>
                <a:fillRect/>
              </a:stretch>
            </p:blipFill>
            <p:spPr>
              <a:xfrm>
                <a:off x="5101294" y="3426402"/>
                <a:ext cx="715320" cy="11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0">
            <p14:nvContentPartPr>
              <p14:cNvPr id="774" name="Ink 773">
                <a:extLst>
                  <a:ext uri="{FF2B5EF4-FFF2-40B4-BE49-F238E27FC236}">
                    <a16:creationId xmlns:a16="http://schemas.microsoft.com/office/drawing/2014/main" id="{28A21C5D-C4A0-9C78-1B55-36DBEF72646E}"/>
                  </a:ext>
                </a:extLst>
              </p14:cNvPr>
              <p14:cNvContentPartPr/>
              <p14:nvPr/>
            </p14:nvContentPartPr>
            <p14:xfrm>
              <a:off x="4579654" y="4389402"/>
              <a:ext cx="741960" cy="987840"/>
            </p14:xfrm>
          </p:contentPart>
        </mc:Choice>
        <mc:Fallback xmlns="">
          <p:pic>
            <p:nvPicPr>
              <p:cNvPr id="774" name="Ink 773">
                <a:extLst>
                  <a:ext uri="{FF2B5EF4-FFF2-40B4-BE49-F238E27FC236}">
                    <a16:creationId xmlns:a16="http://schemas.microsoft.com/office/drawing/2014/main" id="{28A21C5D-C4A0-9C78-1B55-36DBEF72646E}"/>
                  </a:ext>
                </a:extLst>
              </p:cNvPr>
              <p:cNvPicPr/>
              <p:nvPr/>
            </p:nvPicPr>
            <p:blipFill>
              <a:blip r:embed="rId1341"/>
              <a:stretch>
                <a:fillRect/>
              </a:stretch>
            </p:blipFill>
            <p:spPr>
              <a:xfrm>
                <a:off x="4516654" y="4011762"/>
                <a:ext cx="867600" cy="17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2">
            <p14:nvContentPartPr>
              <p14:cNvPr id="775" name="Ink 774">
                <a:extLst>
                  <a:ext uri="{FF2B5EF4-FFF2-40B4-BE49-F238E27FC236}">
                    <a16:creationId xmlns:a16="http://schemas.microsoft.com/office/drawing/2014/main" id="{0F68CBDD-ADA4-CA6E-9E10-B75C891CBF3E}"/>
                  </a:ext>
                </a:extLst>
              </p14:cNvPr>
              <p14:cNvContentPartPr/>
              <p14:nvPr/>
            </p14:nvContentPartPr>
            <p14:xfrm>
              <a:off x="4697734" y="4390122"/>
              <a:ext cx="853560" cy="1063800"/>
            </p14:xfrm>
          </p:contentPart>
        </mc:Choice>
        <mc:Fallback xmlns="">
          <p:pic>
            <p:nvPicPr>
              <p:cNvPr id="775" name="Ink 774">
                <a:extLst>
                  <a:ext uri="{FF2B5EF4-FFF2-40B4-BE49-F238E27FC236}">
                    <a16:creationId xmlns:a16="http://schemas.microsoft.com/office/drawing/2014/main" id="{0F68CBDD-ADA4-CA6E-9E10-B75C891CBF3E}"/>
                  </a:ext>
                </a:extLst>
              </p:cNvPr>
              <p:cNvPicPr/>
              <p:nvPr/>
            </p:nvPicPr>
            <p:blipFill>
              <a:blip r:embed="rId1343"/>
              <a:stretch>
                <a:fillRect/>
              </a:stretch>
            </p:blipFill>
            <p:spPr>
              <a:xfrm>
                <a:off x="4635094" y="4012122"/>
                <a:ext cx="979200" cy="18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4">
            <p14:nvContentPartPr>
              <p14:cNvPr id="776" name="Ink 775">
                <a:extLst>
                  <a:ext uri="{FF2B5EF4-FFF2-40B4-BE49-F238E27FC236}">
                    <a16:creationId xmlns:a16="http://schemas.microsoft.com/office/drawing/2014/main" id="{8BC0A048-1AB0-29D3-DDEE-70040C9C3CDE}"/>
                  </a:ext>
                </a:extLst>
              </p14:cNvPr>
              <p14:cNvContentPartPr/>
              <p14:nvPr/>
            </p14:nvContentPartPr>
            <p14:xfrm>
              <a:off x="4696654" y="4515042"/>
              <a:ext cx="852840" cy="1022760"/>
            </p14:xfrm>
          </p:contentPart>
        </mc:Choice>
        <mc:Fallback xmlns="">
          <p:pic>
            <p:nvPicPr>
              <p:cNvPr id="776" name="Ink 775">
                <a:extLst>
                  <a:ext uri="{FF2B5EF4-FFF2-40B4-BE49-F238E27FC236}">
                    <a16:creationId xmlns:a16="http://schemas.microsoft.com/office/drawing/2014/main" id="{8BC0A048-1AB0-29D3-DDEE-70040C9C3CDE}"/>
                  </a:ext>
                </a:extLst>
              </p:cNvPr>
              <p:cNvPicPr/>
              <p:nvPr/>
            </p:nvPicPr>
            <p:blipFill>
              <a:blip r:embed="rId1345"/>
              <a:stretch>
                <a:fillRect/>
              </a:stretch>
            </p:blipFill>
            <p:spPr>
              <a:xfrm>
                <a:off x="4634014" y="4137042"/>
                <a:ext cx="978480" cy="17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6">
            <p14:nvContentPartPr>
              <p14:cNvPr id="777" name="Ink 776">
                <a:extLst>
                  <a:ext uri="{FF2B5EF4-FFF2-40B4-BE49-F238E27FC236}">
                    <a16:creationId xmlns:a16="http://schemas.microsoft.com/office/drawing/2014/main" id="{C67D2FEB-E18D-8BE4-714C-4EC5C25566BA}"/>
                  </a:ext>
                </a:extLst>
              </p14:cNvPr>
              <p14:cNvContentPartPr/>
              <p14:nvPr/>
            </p14:nvContentPartPr>
            <p14:xfrm>
              <a:off x="4611334" y="3579762"/>
              <a:ext cx="2040840" cy="2109960"/>
            </p14:xfrm>
          </p:contentPart>
        </mc:Choice>
        <mc:Fallback xmlns="">
          <p:pic>
            <p:nvPicPr>
              <p:cNvPr id="777" name="Ink 776">
                <a:extLst>
                  <a:ext uri="{FF2B5EF4-FFF2-40B4-BE49-F238E27FC236}">
                    <a16:creationId xmlns:a16="http://schemas.microsoft.com/office/drawing/2014/main" id="{C67D2FEB-E18D-8BE4-714C-4EC5C25566BA}"/>
                  </a:ext>
                </a:extLst>
              </p:cNvPr>
              <p:cNvPicPr/>
              <p:nvPr/>
            </p:nvPicPr>
            <p:blipFill>
              <a:blip r:embed="rId1347"/>
              <a:stretch>
                <a:fillRect/>
              </a:stretch>
            </p:blipFill>
            <p:spPr>
              <a:xfrm>
                <a:off x="4548694" y="3202122"/>
                <a:ext cx="2166480" cy="28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8">
            <p14:nvContentPartPr>
              <p14:cNvPr id="778" name="Ink 777">
                <a:extLst>
                  <a:ext uri="{FF2B5EF4-FFF2-40B4-BE49-F238E27FC236}">
                    <a16:creationId xmlns:a16="http://schemas.microsoft.com/office/drawing/2014/main" id="{6D7C4B10-1A9B-19FB-0CA3-3236B50D0C8B}"/>
                  </a:ext>
                </a:extLst>
              </p14:cNvPr>
              <p14:cNvContentPartPr/>
              <p14:nvPr/>
            </p14:nvContentPartPr>
            <p14:xfrm>
              <a:off x="6155014" y="4053882"/>
              <a:ext cx="206280" cy="169560"/>
            </p14:xfrm>
          </p:contentPart>
        </mc:Choice>
        <mc:Fallback xmlns="">
          <p:pic>
            <p:nvPicPr>
              <p:cNvPr id="778" name="Ink 777">
                <a:extLst>
                  <a:ext uri="{FF2B5EF4-FFF2-40B4-BE49-F238E27FC236}">
                    <a16:creationId xmlns:a16="http://schemas.microsoft.com/office/drawing/2014/main" id="{6D7C4B10-1A9B-19FB-0CA3-3236B50D0C8B}"/>
                  </a:ext>
                </a:extLst>
              </p:cNvPr>
              <p:cNvPicPr/>
              <p:nvPr/>
            </p:nvPicPr>
            <p:blipFill>
              <a:blip r:embed="rId1349"/>
              <a:stretch>
                <a:fillRect/>
              </a:stretch>
            </p:blipFill>
            <p:spPr>
              <a:xfrm>
                <a:off x="6092014" y="3675882"/>
                <a:ext cx="331920" cy="9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0">
            <p14:nvContentPartPr>
              <p14:cNvPr id="779" name="Ink 778">
                <a:extLst>
                  <a:ext uri="{FF2B5EF4-FFF2-40B4-BE49-F238E27FC236}">
                    <a16:creationId xmlns:a16="http://schemas.microsoft.com/office/drawing/2014/main" id="{DDA777DC-1828-768E-FD0F-BDD75A7FA204}"/>
                  </a:ext>
                </a:extLst>
              </p14:cNvPr>
              <p14:cNvContentPartPr/>
              <p14:nvPr/>
            </p14:nvContentPartPr>
            <p14:xfrm>
              <a:off x="5338894" y="3348642"/>
              <a:ext cx="1812240" cy="1583280"/>
            </p14:xfrm>
          </p:contentPart>
        </mc:Choice>
        <mc:Fallback xmlns="">
          <p:pic>
            <p:nvPicPr>
              <p:cNvPr id="779" name="Ink 778">
                <a:extLst>
                  <a:ext uri="{FF2B5EF4-FFF2-40B4-BE49-F238E27FC236}">
                    <a16:creationId xmlns:a16="http://schemas.microsoft.com/office/drawing/2014/main" id="{DDA777DC-1828-768E-FD0F-BDD75A7FA204}"/>
                  </a:ext>
                </a:extLst>
              </p:cNvPr>
              <p:cNvPicPr/>
              <p:nvPr/>
            </p:nvPicPr>
            <p:blipFill>
              <a:blip r:embed="rId1351"/>
              <a:stretch>
                <a:fillRect/>
              </a:stretch>
            </p:blipFill>
            <p:spPr>
              <a:xfrm>
                <a:off x="5275894" y="2970642"/>
                <a:ext cx="1937880" cy="23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2">
            <p14:nvContentPartPr>
              <p14:cNvPr id="780" name="Ink 779">
                <a:extLst>
                  <a:ext uri="{FF2B5EF4-FFF2-40B4-BE49-F238E27FC236}">
                    <a16:creationId xmlns:a16="http://schemas.microsoft.com/office/drawing/2014/main" id="{62D0E1D9-2647-323E-C093-0177C949DF3A}"/>
                  </a:ext>
                </a:extLst>
              </p14:cNvPr>
              <p14:cNvContentPartPr/>
              <p14:nvPr/>
            </p14:nvContentPartPr>
            <p14:xfrm>
              <a:off x="6861694" y="3100242"/>
              <a:ext cx="955800" cy="659880"/>
            </p14:xfrm>
          </p:contentPart>
        </mc:Choice>
        <mc:Fallback xmlns="">
          <p:pic>
            <p:nvPicPr>
              <p:cNvPr id="780" name="Ink 779">
                <a:extLst>
                  <a:ext uri="{FF2B5EF4-FFF2-40B4-BE49-F238E27FC236}">
                    <a16:creationId xmlns:a16="http://schemas.microsoft.com/office/drawing/2014/main" id="{62D0E1D9-2647-323E-C093-0177C949DF3A}"/>
                  </a:ext>
                </a:extLst>
              </p:cNvPr>
              <p:cNvPicPr/>
              <p:nvPr/>
            </p:nvPicPr>
            <p:blipFill>
              <a:blip r:embed="rId1353"/>
              <a:stretch>
                <a:fillRect/>
              </a:stretch>
            </p:blipFill>
            <p:spPr>
              <a:xfrm>
                <a:off x="6798694" y="2722242"/>
                <a:ext cx="108144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4">
            <p14:nvContentPartPr>
              <p14:cNvPr id="781" name="Ink 780">
                <a:extLst>
                  <a:ext uri="{FF2B5EF4-FFF2-40B4-BE49-F238E27FC236}">
                    <a16:creationId xmlns:a16="http://schemas.microsoft.com/office/drawing/2014/main" id="{ABAA2AB6-919B-03C3-C3C3-99DD61732CE5}"/>
                  </a:ext>
                </a:extLst>
              </p14:cNvPr>
              <p14:cNvContentPartPr/>
              <p14:nvPr/>
            </p14:nvContentPartPr>
            <p14:xfrm>
              <a:off x="5395774" y="3153522"/>
              <a:ext cx="2071080" cy="1839240"/>
            </p14:xfrm>
          </p:contentPart>
        </mc:Choice>
        <mc:Fallback xmlns="">
          <p:pic>
            <p:nvPicPr>
              <p:cNvPr id="781" name="Ink 780">
                <a:extLst>
                  <a:ext uri="{FF2B5EF4-FFF2-40B4-BE49-F238E27FC236}">
                    <a16:creationId xmlns:a16="http://schemas.microsoft.com/office/drawing/2014/main" id="{ABAA2AB6-919B-03C3-C3C3-99DD61732CE5}"/>
                  </a:ext>
                </a:extLst>
              </p:cNvPr>
              <p:cNvPicPr/>
              <p:nvPr/>
            </p:nvPicPr>
            <p:blipFill>
              <a:blip r:embed="rId1355"/>
              <a:stretch>
                <a:fillRect/>
              </a:stretch>
            </p:blipFill>
            <p:spPr>
              <a:xfrm>
                <a:off x="5333134" y="2775522"/>
                <a:ext cx="2196720" cy="25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6">
            <p14:nvContentPartPr>
              <p14:cNvPr id="782" name="Ink 781">
                <a:extLst>
                  <a:ext uri="{FF2B5EF4-FFF2-40B4-BE49-F238E27FC236}">
                    <a16:creationId xmlns:a16="http://schemas.microsoft.com/office/drawing/2014/main" id="{FA68983B-4ADB-EADF-A922-E6E56C52510A}"/>
                  </a:ext>
                </a:extLst>
              </p14:cNvPr>
              <p14:cNvContentPartPr/>
              <p14:nvPr/>
            </p14:nvContentPartPr>
            <p14:xfrm>
              <a:off x="5676214" y="3398322"/>
              <a:ext cx="1644120" cy="1330560"/>
            </p14:xfrm>
          </p:contentPart>
        </mc:Choice>
        <mc:Fallback xmlns="">
          <p:pic>
            <p:nvPicPr>
              <p:cNvPr id="782" name="Ink 781">
                <a:extLst>
                  <a:ext uri="{FF2B5EF4-FFF2-40B4-BE49-F238E27FC236}">
                    <a16:creationId xmlns:a16="http://schemas.microsoft.com/office/drawing/2014/main" id="{FA68983B-4ADB-EADF-A922-E6E56C52510A}"/>
                  </a:ext>
                </a:extLst>
              </p:cNvPr>
              <p:cNvPicPr/>
              <p:nvPr/>
            </p:nvPicPr>
            <p:blipFill>
              <a:blip r:embed="rId1357"/>
              <a:stretch>
                <a:fillRect/>
              </a:stretch>
            </p:blipFill>
            <p:spPr>
              <a:xfrm>
                <a:off x="5613214" y="3020322"/>
                <a:ext cx="1769760" cy="20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8">
            <p14:nvContentPartPr>
              <p14:cNvPr id="783" name="Ink 782">
                <a:extLst>
                  <a:ext uri="{FF2B5EF4-FFF2-40B4-BE49-F238E27FC236}">
                    <a16:creationId xmlns:a16="http://schemas.microsoft.com/office/drawing/2014/main" id="{EC3E5377-D13E-58B0-AD68-5BF33104D175}"/>
                  </a:ext>
                </a:extLst>
              </p14:cNvPr>
              <p14:cNvContentPartPr/>
              <p14:nvPr/>
            </p14:nvContentPartPr>
            <p14:xfrm>
              <a:off x="6590254" y="2564562"/>
              <a:ext cx="1832760" cy="898200"/>
            </p14:xfrm>
          </p:contentPart>
        </mc:Choice>
        <mc:Fallback xmlns="">
          <p:pic>
            <p:nvPicPr>
              <p:cNvPr id="783" name="Ink 782">
                <a:extLst>
                  <a:ext uri="{FF2B5EF4-FFF2-40B4-BE49-F238E27FC236}">
                    <a16:creationId xmlns:a16="http://schemas.microsoft.com/office/drawing/2014/main" id="{EC3E5377-D13E-58B0-AD68-5BF33104D175}"/>
                  </a:ext>
                </a:extLst>
              </p:cNvPr>
              <p:cNvPicPr/>
              <p:nvPr/>
            </p:nvPicPr>
            <p:blipFill>
              <a:blip r:embed="rId1359"/>
              <a:stretch>
                <a:fillRect/>
              </a:stretch>
            </p:blipFill>
            <p:spPr>
              <a:xfrm>
                <a:off x="6527614" y="2186922"/>
                <a:ext cx="1958400" cy="16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0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4499C9C4-9D0F-826C-59D1-694373C8A4D8}"/>
                  </a:ext>
                </a:extLst>
              </p14:cNvPr>
              <p14:cNvContentPartPr/>
              <p14:nvPr/>
            </p14:nvContentPartPr>
            <p14:xfrm>
              <a:off x="6621214" y="2450442"/>
              <a:ext cx="1533600" cy="54072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4499C9C4-9D0F-826C-59D1-694373C8A4D8}"/>
                  </a:ext>
                </a:extLst>
              </p:cNvPr>
              <p:cNvPicPr/>
              <p:nvPr/>
            </p:nvPicPr>
            <p:blipFill>
              <a:blip r:embed="rId1361"/>
              <a:stretch>
                <a:fillRect/>
              </a:stretch>
            </p:blipFill>
            <p:spPr>
              <a:xfrm>
                <a:off x="6558574" y="2072442"/>
                <a:ext cx="1659240" cy="12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2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1296B483-C063-B968-77D8-2CEEEB4682AB}"/>
                  </a:ext>
                </a:extLst>
              </p14:cNvPr>
              <p14:cNvContentPartPr/>
              <p14:nvPr/>
            </p14:nvContentPartPr>
            <p14:xfrm>
              <a:off x="6903094" y="2392842"/>
              <a:ext cx="1907280" cy="47124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1296B483-C063-B968-77D8-2CEEEB4682AB}"/>
                  </a:ext>
                </a:extLst>
              </p:cNvPr>
              <p:cNvPicPr/>
              <p:nvPr/>
            </p:nvPicPr>
            <p:blipFill>
              <a:blip r:embed="rId1363"/>
              <a:stretch>
                <a:fillRect/>
              </a:stretch>
            </p:blipFill>
            <p:spPr>
              <a:xfrm>
                <a:off x="6840094" y="2015202"/>
                <a:ext cx="2032920" cy="12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4">
            <p14:nvContentPartPr>
              <p14:cNvPr id="786" name="Ink 785">
                <a:extLst>
                  <a:ext uri="{FF2B5EF4-FFF2-40B4-BE49-F238E27FC236}">
                    <a16:creationId xmlns:a16="http://schemas.microsoft.com/office/drawing/2014/main" id="{906EA324-C584-84EF-8616-C731A5BCFF9B}"/>
                  </a:ext>
                </a:extLst>
              </p14:cNvPr>
              <p14:cNvContentPartPr/>
              <p14:nvPr/>
            </p14:nvContentPartPr>
            <p14:xfrm>
              <a:off x="8193694" y="2346402"/>
              <a:ext cx="1643400" cy="227160"/>
            </p14:xfrm>
          </p:contentPart>
        </mc:Choice>
        <mc:Fallback xmlns="">
          <p:pic>
            <p:nvPicPr>
              <p:cNvPr id="786" name="Ink 785">
                <a:extLst>
                  <a:ext uri="{FF2B5EF4-FFF2-40B4-BE49-F238E27FC236}">
                    <a16:creationId xmlns:a16="http://schemas.microsoft.com/office/drawing/2014/main" id="{906EA324-C584-84EF-8616-C731A5BCFF9B}"/>
                  </a:ext>
                </a:extLst>
              </p:cNvPr>
              <p:cNvPicPr/>
              <p:nvPr/>
            </p:nvPicPr>
            <p:blipFill>
              <a:blip r:embed="rId1365"/>
              <a:stretch>
                <a:fillRect/>
              </a:stretch>
            </p:blipFill>
            <p:spPr>
              <a:xfrm>
                <a:off x="8130694" y="1968402"/>
                <a:ext cx="1769040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6">
            <p14:nvContentPartPr>
              <p14:cNvPr id="787" name="Ink 786">
                <a:extLst>
                  <a:ext uri="{FF2B5EF4-FFF2-40B4-BE49-F238E27FC236}">
                    <a16:creationId xmlns:a16="http://schemas.microsoft.com/office/drawing/2014/main" id="{80A9F3B1-DFDB-45C7-2747-033E6359C6B6}"/>
                  </a:ext>
                </a:extLst>
              </p14:cNvPr>
              <p14:cNvContentPartPr/>
              <p14:nvPr/>
            </p14:nvContentPartPr>
            <p14:xfrm>
              <a:off x="8028094" y="2354322"/>
              <a:ext cx="1858320" cy="511200"/>
            </p14:xfrm>
          </p:contentPart>
        </mc:Choice>
        <mc:Fallback xmlns="">
          <p:pic>
            <p:nvPicPr>
              <p:cNvPr id="787" name="Ink 786">
                <a:extLst>
                  <a:ext uri="{FF2B5EF4-FFF2-40B4-BE49-F238E27FC236}">
                    <a16:creationId xmlns:a16="http://schemas.microsoft.com/office/drawing/2014/main" id="{80A9F3B1-DFDB-45C7-2747-033E6359C6B6}"/>
                  </a:ext>
                </a:extLst>
              </p:cNvPr>
              <p:cNvPicPr/>
              <p:nvPr/>
            </p:nvPicPr>
            <p:blipFill>
              <a:blip r:embed="rId1367"/>
              <a:stretch>
                <a:fillRect/>
              </a:stretch>
            </p:blipFill>
            <p:spPr>
              <a:xfrm>
                <a:off x="7965454" y="1976682"/>
                <a:ext cx="1983960" cy="12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8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C1146651-EF14-4DFC-A68B-C511FF221322}"/>
                  </a:ext>
                </a:extLst>
              </p14:cNvPr>
              <p14:cNvContentPartPr/>
              <p14:nvPr/>
            </p14:nvContentPartPr>
            <p14:xfrm>
              <a:off x="8201614" y="2292042"/>
              <a:ext cx="1091880" cy="13896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C1146651-EF14-4DFC-A68B-C511FF221322}"/>
                  </a:ext>
                </a:extLst>
              </p:cNvPr>
              <p:cNvPicPr/>
              <p:nvPr/>
            </p:nvPicPr>
            <p:blipFill>
              <a:blip r:embed="rId1369"/>
              <a:stretch>
                <a:fillRect/>
              </a:stretch>
            </p:blipFill>
            <p:spPr>
              <a:xfrm>
                <a:off x="8138614" y="1914402"/>
                <a:ext cx="1217520" cy="8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0">
            <p14:nvContentPartPr>
              <p14:cNvPr id="789" name="Ink 788">
                <a:extLst>
                  <a:ext uri="{FF2B5EF4-FFF2-40B4-BE49-F238E27FC236}">
                    <a16:creationId xmlns:a16="http://schemas.microsoft.com/office/drawing/2014/main" id="{135301AE-84E8-DF2F-AA14-898ED2867BDE}"/>
                  </a:ext>
                </a:extLst>
              </p14:cNvPr>
              <p14:cNvContentPartPr/>
              <p14:nvPr/>
            </p14:nvContentPartPr>
            <p14:xfrm>
              <a:off x="8641174" y="2502282"/>
              <a:ext cx="20520" cy="5400"/>
            </p14:xfrm>
          </p:contentPart>
        </mc:Choice>
        <mc:Fallback xmlns="">
          <p:pic>
            <p:nvPicPr>
              <p:cNvPr id="789" name="Ink 788">
                <a:extLst>
                  <a:ext uri="{FF2B5EF4-FFF2-40B4-BE49-F238E27FC236}">
                    <a16:creationId xmlns:a16="http://schemas.microsoft.com/office/drawing/2014/main" id="{135301AE-84E8-DF2F-AA14-898ED2867BDE}"/>
                  </a:ext>
                </a:extLst>
              </p:cNvPr>
              <p:cNvPicPr/>
              <p:nvPr/>
            </p:nvPicPr>
            <p:blipFill>
              <a:blip r:embed="rId1371"/>
              <a:stretch>
                <a:fillRect/>
              </a:stretch>
            </p:blipFill>
            <p:spPr>
              <a:xfrm>
                <a:off x="8578534" y="2124282"/>
                <a:ext cx="14616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2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658D5150-FC6E-5E4E-FE7E-5BFE00C4C905}"/>
                  </a:ext>
                </a:extLst>
              </p14:cNvPr>
              <p14:cNvContentPartPr/>
              <p14:nvPr/>
            </p14:nvContentPartPr>
            <p14:xfrm>
              <a:off x="7253374" y="2436402"/>
              <a:ext cx="1893960" cy="645480"/>
            </p14:xfrm>
          </p:contentPart>
        </mc:Choice>
        <mc:Fallback xmlns=""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658D5150-FC6E-5E4E-FE7E-5BFE00C4C905}"/>
                  </a:ext>
                </a:extLst>
              </p:cNvPr>
              <p:cNvPicPr/>
              <p:nvPr/>
            </p:nvPicPr>
            <p:blipFill>
              <a:blip r:embed="rId1373"/>
              <a:stretch>
                <a:fillRect/>
              </a:stretch>
            </p:blipFill>
            <p:spPr>
              <a:xfrm>
                <a:off x="7190734" y="2058402"/>
                <a:ext cx="201960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4">
            <p14:nvContentPartPr>
              <p14:cNvPr id="791" name="Ink 790">
                <a:extLst>
                  <a:ext uri="{FF2B5EF4-FFF2-40B4-BE49-F238E27FC236}">
                    <a16:creationId xmlns:a16="http://schemas.microsoft.com/office/drawing/2014/main" id="{94A2C907-C3D5-0E58-FDFA-32943431A43A}"/>
                  </a:ext>
                </a:extLst>
              </p14:cNvPr>
              <p14:cNvContentPartPr/>
              <p14:nvPr/>
            </p14:nvContentPartPr>
            <p14:xfrm>
              <a:off x="7776094" y="2704602"/>
              <a:ext cx="10080" cy="18720"/>
            </p14:xfrm>
          </p:contentPart>
        </mc:Choice>
        <mc:Fallback xmlns="">
          <p:pic>
            <p:nvPicPr>
              <p:cNvPr id="791" name="Ink 790">
                <a:extLst>
                  <a:ext uri="{FF2B5EF4-FFF2-40B4-BE49-F238E27FC236}">
                    <a16:creationId xmlns:a16="http://schemas.microsoft.com/office/drawing/2014/main" id="{94A2C907-C3D5-0E58-FDFA-32943431A43A}"/>
                  </a:ext>
                </a:extLst>
              </p:cNvPr>
              <p:cNvPicPr/>
              <p:nvPr/>
            </p:nvPicPr>
            <p:blipFill>
              <a:blip r:embed="rId1375"/>
              <a:stretch>
                <a:fillRect/>
              </a:stretch>
            </p:blipFill>
            <p:spPr>
              <a:xfrm>
                <a:off x="7713454" y="2326602"/>
                <a:ext cx="13572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6">
            <p14:nvContentPartPr>
              <p14:cNvPr id="792" name="Ink 791">
                <a:extLst>
                  <a:ext uri="{FF2B5EF4-FFF2-40B4-BE49-F238E27FC236}">
                    <a16:creationId xmlns:a16="http://schemas.microsoft.com/office/drawing/2014/main" id="{230576A5-7203-DB6C-76D5-14997699EDEA}"/>
                  </a:ext>
                </a:extLst>
              </p14:cNvPr>
              <p14:cNvContentPartPr/>
              <p14:nvPr/>
            </p14:nvContentPartPr>
            <p14:xfrm>
              <a:off x="6081574" y="2677962"/>
              <a:ext cx="1197720" cy="744840"/>
            </p14:xfrm>
          </p:contentPart>
        </mc:Choice>
        <mc:Fallback xmlns="">
          <p:pic>
            <p:nvPicPr>
              <p:cNvPr id="792" name="Ink 791">
                <a:extLst>
                  <a:ext uri="{FF2B5EF4-FFF2-40B4-BE49-F238E27FC236}">
                    <a16:creationId xmlns:a16="http://schemas.microsoft.com/office/drawing/2014/main" id="{230576A5-7203-DB6C-76D5-14997699EDEA}"/>
                  </a:ext>
                </a:extLst>
              </p:cNvPr>
              <p:cNvPicPr/>
              <p:nvPr/>
            </p:nvPicPr>
            <p:blipFill>
              <a:blip r:embed="rId1377"/>
              <a:stretch>
                <a:fillRect/>
              </a:stretch>
            </p:blipFill>
            <p:spPr>
              <a:xfrm>
                <a:off x="6018574" y="2300322"/>
                <a:ext cx="1323360" cy="15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8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BA917B6A-CBE6-3698-4966-BAD88EE4A08B}"/>
                  </a:ext>
                </a:extLst>
              </p14:cNvPr>
              <p14:cNvContentPartPr/>
              <p14:nvPr/>
            </p14:nvContentPartPr>
            <p14:xfrm>
              <a:off x="6246094" y="2585442"/>
              <a:ext cx="1221120" cy="62784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BA917B6A-CBE6-3698-4966-BAD88EE4A08B}"/>
                  </a:ext>
                </a:extLst>
              </p:cNvPr>
              <p:cNvPicPr/>
              <p:nvPr/>
            </p:nvPicPr>
            <p:blipFill>
              <a:blip r:embed="rId1379"/>
              <a:stretch>
                <a:fillRect/>
              </a:stretch>
            </p:blipFill>
            <p:spPr>
              <a:xfrm>
                <a:off x="6183094" y="2207442"/>
                <a:ext cx="1346760" cy="13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0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097A6A02-D3C9-EAC0-6786-5C8D99CCE8A5}"/>
                  </a:ext>
                </a:extLst>
              </p14:cNvPr>
              <p14:cNvContentPartPr/>
              <p14:nvPr/>
            </p14:nvContentPartPr>
            <p14:xfrm>
              <a:off x="5098054" y="2747802"/>
              <a:ext cx="1897200" cy="117072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097A6A02-D3C9-EAC0-6786-5C8D99CCE8A5}"/>
                  </a:ext>
                </a:extLst>
              </p:cNvPr>
              <p:cNvPicPr/>
              <p:nvPr/>
            </p:nvPicPr>
            <p:blipFill>
              <a:blip r:embed="rId1381"/>
              <a:stretch>
                <a:fillRect/>
              </a:stretch>
            </p:blipFill>
            <p:spPr>
              <a:xfrm>
                <a:off x="5035414" y="2369802"/>
                <a:ext cx="2022840" cy="19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2">
            <p14:nvContentPartPr>
              <p14:cNvPr id="808" name="Ink 807">
                <a:extLst>
                  <a:ext uri="{FF2B5EF4-FFF2-40B4-BE49-F238E27FC236}">
                    <a16:creationId xmlns:a16="http://schemas.microsoft.com/office/drawing/2014/main" id="{4EEB342C-F909-0C75-812D-DC4EC0B98A17}"/>
                  </a:ext>
                </a:extLst>
              </p14:cNvPr>
              <p14:cNvContentPartPr/>
              <p14:nvPr/>
            </p14:nvContentPartPr>
            <p14:xfrm>
              <a:off x="10148854" y="4264482"/>
              <a:ext cx="377280" cy="351720"/>
            </p14:xfrm>
          </p:contentPart>
        </mc:Choice>
        <mc:Fallback xmlns="">
          <p:pic>
            <p:nvPicPr>
              <p:cNvPr id="808" name="Ink 807">
                <a:extLst>
                  <a:ext uri="{FF2B5EF4-FFF2-40B4-BE49-F238E27FC236}">
                    <a16:creationId xmlns:a16="http://schemas.microsoft.com/office/drawing/2014/main" id="{4EEB342C-F909-0C75-812D-DC4EC0B98A17}"/>
                  </a:ext>
                </a:extLst>
              </p:cNvPr>
              <p:cNvPicPr/>
              <p:nvPr/>
            </p:nvPicPr>
            <p:blipFill>
              <a:blip r:embed="rId1383"/>
              <a:stretch>
                <a:fillRect/>
              </a:stretch>
            </p:blipFill>
            <p:spPr>
              <a:xfrm>
                <a:off x="10085854" y="3886482"/>
                <a:ext cx="50292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4">
            <p14:nvContentPartPr>
              <p14:cNvPr id="809" name="Ink 808">
                <a:extLst>
                  <a:ext uri="{FF2B5EF4-FFF2-40B4-BE49-F238E27FC236}">
                    <a16:creationId xmlns:a16="http://schemas.microsoft.com/office/drawing/2014/main" id="{5CC17CF5-B00C-12F0-CFB4-01576A2BCFF8}"/>
                  </a:ext>
                </a:extLst>
              </p14:cNvPr>
              <p14:cNvContentPartPr/>
              <p14:nvPr/>
            </p14:nvContentPartPr>
            <p14:xfrm>
              <a:off x="10227694" y="4290762"/>
              <a:ext cx="306000" cy="299520"/>
            </p14:xfrm>
          </p:contentPart>
        </mc:Choice>
        <mc:Fallback xmlns="">
          <p:pic>
            <p:nvPicPr>
              <p:cNvPr id="809" name="Ink 808">
                <a:extLst>
                  <a:ext uri="{FF2B5EF4-FFF2-40B4-BE49-F238E27FC236}">
                    <a16:creationId xmlns:a16="http://schemas.microsoft.com/office/drawing/2014/main" id="{5CC17CF5-B00C-12F0-CFB4-01576A2BCFF8}"/>
                  </a:ext>
                </a:extLst>
              </p:cNvPr>
              <p:cNvPicPr/>
              <p:nvPr/>
            </p:nvPicPr>
            <p:blipFill>
              <a:blip r:embed="rId1385"/>
              <a:stretch>
                <a:fillRect/>
              </a:stretch>
            </p:blipFill>
            <p:spPr>
              <a:xfrm>
                <a:off x="10165054" y="3912762"/>
                <a:ext cx="43164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6">
            <p14:nvContentPartPr>
              <p14:cNvPr id="810" name="Ink 809">
                <a:extLst>
                  <a:ext uri="{FF2B5EF4-FFF2-40B4-BE49-F238E27FC236}">
                    <a16:creationId xmlns:a16="http://schemas.microsoft.com/office/drawing/2014/main" id="{B18CB828-16C5-DDFD-0D66-502568620801}"/>
                  </a:ext>
                </a:extLst>
              </p14:cNvPr>
              <p14:cNvContentPartPr/>
              <p14:nvPr/>
            </p14:nvContentPartPr>
            <p14:xfrm>
              <a:off x="6889054" y="3411282"/>
              <a:ext cx="4394880" cy="3324600"/>
            </p14:xfrm>
          </p:contentPart>
        </mc:Choice>
        <mc:Fallback xmlns="">
          <p:pic>
            <p:nvPicPr>
              <p:cNvPr id="810" name="Ink 809">
                <a:extLst>
                  <a:ext uri="{FF2B5EF4-FFF2-40B4-BE49-F238E27FC236}">
                    <a16:creationId xmlns:a16="http://schemas.microsoft.com/office/drawing/2014/main" id="{B18CB828-16C5-DDFD-0D66-502568620801}"/>
                  </a:ext>
                </a:extLst>
              </p:cNvPr>
              <p:cNvPicPr/>
              <p:nvPr/>
            </p:nvPicPr>
            <p:blipFill>
              <a:blip r:embed="rId1387"/>
              <a:stretch>
                <a:fillRect/>
              </a:stretch>
            </p:blipFill>
            <p:spPr>
              <a:xfrm>
                <a:off x="6826054" y="3033642"/>
                <a:ext cx="4520520" cy="40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8">
            <p14:nvContentPartPr>
              <p14:cNvPr id="811" name="Ink 810">
                <a:extLst>
                  <a:ext uri="{FF2B5EF4-FFF2-40B4-BE49-F238E27FC236}">
                    <a16:creationId xmlns:a16="http://schemas.microsoft.com/office/drawing/2014/main" id="{51620E98-22E3-ADE1-0E1D-EDCE8588484E}"/>
                  </a:ext>
                </a:extLst>
              </p14:cNvPr>
              <p14:cNvContentPartPr/>
              <p14:nvPr/>
            </p14:nvContentPartPr>
            <p14:xfrm>
              <a:off x="10405894" y="4241082"/>
              <a:ext cx="378000" cy="416160"/>
            </p14:xfrm>
          </p:contentPart>
        </mc:Choice>
        <mc:Fallback xmlns="">
          <p:pic>
            <p:nvPicPr>
              <p:cNvPr id="811" name="Ink 810">
                <a:extLst>
                  <a:ext uri="{FF2B5EF4-FFF2-40B4-BE49-F238E27FC236}">
                    <a16:creationId xmlns:a16="http://schemas.microsoft.com/office/drawing/2014/main" id="{51620E98-22E3-ADE1-0E1D-EDCE8588484E}"/>
                  </a:ext>
                </a:extLst>
              </p:cNvPr>
              <p:cNvPicPr/>
              <p:nvPr/>
            </p:nvPicPr>
            <p:blipFill>
              <a:blip r:embed="rId1389"/>
              <a:stretch>
                <a:fillRect/>
              </a:stretch>
            </p:blipFill>
            <p:spPr>
              <a:xfrm>
                <a:off x="10343254" y="3863442"/>
                <a:ext cx="503640" cy="11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0">
            <p14:nvContentPartPr>
              <p14:cNvPr id="812" name="Ink 811">
                <a:extLst>
                  <a:ext uri="{FF2B5EF4-FFF2-40B4-BE49-F238E27FC236}">
                    <a16:creationId xmlns:a16="http://schemas.microsoft.com/office/drawing/2014/main" id="{F5110F51-E5E4-D42B-D8C7-CD48EBBF8264}"/>
                  </a:ext>
                </a:extLst>
              </p14:cNvPr>
              <p14:cNvContentPartPr/>
              <p14:nvPr/>
            </p14:nvContentPartPr>
            <p14:xfrm>
              <a:off x="10229494" y="4308402"/>
              <a:ext cx="660960" cy="569160"/>
            </p14:xfrm>
          </p:contentPart>
        </mc:Choice>
        <mc:Fallback xmlns="">
          <p:pic>
            <p:nvPicPr>
              <p:cNvPr id="812" name="Ink 811">
                <a:extLst>
                  <a:ext uri="{FF2B5EF4-FFF2-40B4-BE49-F238E27FC236}">
                    <a16:creationId xmlns:a16="http://schemas.microsoft.com/office/drawing/2014/main" id="{F5110F51-E5E4-D42B-D8C7-CD48EBBF8264}"/>
                  </a:ext>
                </a:extLst>
              </p:cNvPr>
              <p:cNvPicPr/>
              <p:nvPr/>
            </p:nvPicPr>
            <p:blipFill>
              <a:blip r:embed="rId1391"/>
              <a:stretch>
                <a:fillRect/>
              </a:stretch>
            </p:blipFill>
            <p:spPr>
              <a:xfrm>
                <a:off x="10166854" y="3930762"/>
                <a:ext cx="786600" cy="13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2">
            <p14:nvContentPartPr>
              <p14:cNvPr id="813" name="Ink 812">
                <a:extLst>
                  <a:ext uri="{FF2B5EF4-FFF2-40B4-BE49-F238E27FC236}">
                    <a16:creationId xmlns:a16="http://schemas.microsoft.com/office/drawing/2014/main" id="{2656111E-AD2B-F672-03BC-CA8A4EF8A17E}"/>
                  </a:ext>
                </a:extLst>
              </p14:cNvPr>
              <p14:cNvContentPartPr/>
              <p14:nvPr/>
            </p14:nvContentPartPr>
            <p14:xfrm>
              <a:off x="10767334" y="3710442"/>
              <a:ext cx="493200" cy="722520"/>
            </p14:xfrm>
          </p:contentPart>
        </mc:Choice>
        <mc:Fallback xmlns="">
          <p:pic>
            <p:nvPicPr>
              <p:cNvPr id="813" name="Ink 812">
                <a:extLst>
                  <a:ext uri="{FF2B5EF4-FFF2-40B4-BE49-F238E27FC236}">
                    <a16:creationId xmlns:a16="http://schemas.microsoft.com/office/drawing/2014/main" id="{2656111E-AD2B-F672-03BC-CA8A4EF8A17E}"/>
                  </a:ext>
                </a:extLst>
              </p:cNvPr>
              <p:cNvPicPr/>
              <p:nvPr/>
            </p:nvPicPr>
            <p:blipFill>
              <a:blip r:embed="rId1393"/>
              <a:stretch>
                <a:fillRect/>
              </a:stretch>
            </p:blipFill>
            <p:spPr>
              <a:xfrm>
                <a:off x="10704694" y="3332442"/>
                <a:ext cx="618840" cy="14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4">
            <p14:nvContentPartPr>
              <p14:cNvPr id="814" name="Ink 813">
                <a:extLst>
                  <a:ext uri="{FF2B5EF4-FFF2-40B4-BE49-F238E27FC236}">
                    <a16:creationId xmlns:a16="http://schemas.microsoft.com/office/drawing/2014/main" id="{66FF0E46-EABB-1222-38AA-ACABFD3B479B}"/>
                  </a:ext>
                </a:extLst>
              </p14:cNvPr>
              <p14:cNvContentPartPr/>
              <p14:nvPr/>
            </p14:nvContentPartPr>
            <p14:xfrm>
              <a:off x="9386734" y="5451402"/>
              <a:ext cx="732600" cy="476280"/>
            </p14:xfrm>
          </p:contentPart>
        </mc:Choice>
        <mc:Fallback xmlns="">
          <p:pic>
            <p:nvPicPr>
              <p:cNvPr id="814" name="Ink 813">
                <a:extLst>
                  <a:ext uri="{FF2B5EF4-FFF2-40B4-BE49-F238E27FC236}">
                    <a16:creationId xmlns:a16="http://schemas.microsoft.com/office/drawing/2014/main" id="{66FF0E46-EABB-1222-38AA-ACABFD3B479B}"/>
                  </a:ext>
                </a:extLst>
              </p:cNvPr>
              <p:cNvPicPr/>
              <p:nvPr/>
            </p:nvPicPr>
            <p:blipFill>
              <a:blip r:embed="rId1395"/>
              <a:stretch>
                <a:fillRect/>
              </a:stretch>
            </p:blipFill>
            <p:spPr>
              <a:xfrm>
                <a:off x="9324094" y="5073762"/>
                <a:ext cx="858240" cy="12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6">
            <p14:nvContentPartPr>
              <p14:cNvPr id="815" name="Ink 814">
                <a:extLst>
                  <a:ext uri="{FF2B5EF4-FFF2-40B4-BE49-F238E27FC236}">
                    <a16:creationId xmlns:a16="http://schemas.microsoft.com/office/drawing/2014/main" id="{C26D340F-D7F9-6446-2289-545D038C1BB8}"/>
                  </a:ext>
                </a:extLst>
              </p14:cNvPr>
              <p14:cNvContentPartPr/>
              <p14:nvPr/>
            </p14:nvContentPartPr>
            <p14:xfrm>
              <a:off x="9341374" y="5230002"/>
              <a:ext cx="1119600" cy="843840"/>
            </p14:xfrm>
          </p:contentPart>
        </mc:Choice>
        <mc:Fallback xmlns="">
          <p:pic>
            <p:nvPicPr>
              <p:cNvPr id="815" name="Ink 814">
                <a:extLst>
                  <a:ext uri="{FF2B5EF4-FFF2-40B4-BE49-F238E27FC236}">
                    <a16:creationId xmlns:a16="http://schemas.microsoft.com/office/drawing/2014/main" id="{C26D340F-D7F9-6446-2289-545D038C1BB8}"/>
                  </a:ext>
                </a:extLst>
              </p:cNvPr>
              <p:cNvPicPr/>
              <p:nvPr/>
            </p:nvPicPr>
            <p:blipFill>
              <a:blip r:embed="rId1397"/>
              <a:stretch>
                <a:fillRect/>
              </a:stretch>
            </p:blipFill>
            <p:spPr>
              <a:xfrm>
                <a:off x="9278734" y="4852362"/>
                <a:ext cx="1245240" cy="15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8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B59F9D6B-BFAA-3216-0A12-FB03571688D8}"/>
                  </a:ext>
                </a:extLst>
              </p14:cNvPr>
              <p14:cNvContentPartPr/>
              <p14:nvPr/>
            </p14:nvContentPartPr>
            <p14:xfrm>
              <a:off x="8653414" y="5589642"/>
              <a:ext cx="1497240" cy="95616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B59F9D6B-BFAA-3216-0A12-FB03571688D8}"/>
                  </a:ext>
                </a:extLst>
              </p:cNvPr>
              <p:cNvPicPr/>
              <p:nvPr/>
            </p:nvPicPr>
            <p:blipFill>
              <a:blip r:embed="rId1399"/>
              <a:stretch>
                <a:fillRect/>
              </a:stretch>
            </p:blipFill>
            <p:spPr>
              <a:xfrm>
                <a:off x="8590774" y="5211642"/>
                <a:ext cx="1622880" cy="17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0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8A3DABBC-D3C4-6121-4DC8-63D4B3B195AA}"/>
                  </a:ext>
                </a:extLst>
              </p14:cNvPr>
              <p14:cNvContentPartPr/>
              <p14:nvPr/>
            </p14:nvContentPartPr>
            <p14:xfrm>
              <a:off x="10207534" y="5497482"/>
              <a:ext cx="16920" cy="576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8A3DABBC-D3C4-6121-4DC8-63D4B3B195AA}"/>
                  </a:ext>
                </a:extLst>
              </p:cNvPr>
              <p:cNvPicPr/>
              <p:nvPr/>
            </p:nvPicPr>
            <p:blipFill>
              <a:blip r:embed="rId1401"/>
              <a:stretch>
                <a:fillRect/>
              </a:stretch>
            </p:blipFill>
            <p:spPr>
              <a:xfrm>
                <a:off x="10144894" y="5119482"/>
                <a:ext cx="14256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2">
            <p14:nvContentPartPr>
              <p14:cNvPr id="826" name="Ink 825">
                <a:extLst>
                  <a:ext uri="{FF2B5EF4-FFF2-40B4-BE49-F238E27FC236}">
                    <a16:creationId xmlns:a16="http://schemas.microsoft.com/office/drawing/2014/main" id="{F4A73BD8-4C97-B003-C158-6FD9584FF06E}"/>
                  </a:ext>
                </a:extLst>
              </p14:cNvPr>
              <p14:cNvContentPartPr/>
              <p14:nvPr/>
            </p14:nvContentPartPr>
            <p14:xfrm>
              <a:off x="10358374" y="5448882"/>
              <a:ext cx="23040" cy="25560"/>
            </p14:xfrm>
          </p:contentPart>
        </mc:Choice>
        <mc:Fallback xmlns="">
          <p:pic>
            <p:nvPicPr>
              <p:cNvPr id="826" name="Ink 825">
                <a:extLst>
                  <a:ext uri="{FF2B5EF4-FFF2-40B4-BE49-F238E27FC236}">
                    <a16:creationId xmlns:a16="http://schemas.microsoft.com/office/drawing/2014/main" id="{F4A73BD8-4C97-B003-C158-6FD9584FF06E}"/>
                  </a:ext>
                </a:extLst>
              </p:cNvPr>
              <p:cNvPicPr/>
              <p:nvPr/>
            </p:nvPicPr>
            <p:blipFill>
              <a:blip r:embed="rId1403"/>
              <a:stretch>
                <a:fillRect/>
              </a:stretch>
            </p:blipFill>
            <p:spPr>
              <a:xfrm>
                <a:off x="10295734" y="5070882"/>
                <a:ext cx="14868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4">
            <p14:nvContentPartPr>
              <p14:cNvPr id="827" name="Ink 826">
                <a:extLst>
                  <a:ext uri="{FF2B5EF4-FFF2-40B4-BE49-F238E27FC236}">
                    <a16:creationId xmlns:a16="http://schemas.microsoft.com/office/drawing/2014/main" id="{C15D4C84-A527-2E3C-818E-232D1B3B49DD}"/>
                  </a:ext>
                </a:extLst>
              </p14:cNvPr>
              <p14:cNvContentPartPr/>
              <p14:nvPr/>
            </p14:nvContentPartPr>
            <p14:xfrm>
              <a:off x="9803614" y="5412882"/>
              <a:ext cx="868680" cy="647280"/>
            </p14:xfrm>
          </p:contentPart>
        </mc:Choice>
        <mc:Fallback xmlns="">
          <p:pic>
            <p:nvPicPr>
              <p:cNvPr id="827" name="Ink 826">
                <a:extLst>
                  <a:ext uri="{FF2B5EF4-FFF2-40B4-BE49-F238E27FC236}">
                    <a16:creationId xmlns:a16="http://schemas.microsoft.com/office/drawing/2014/main" id="{C15D4C84-A527-2E3C-818E-232D1B3B49DD}"/>
                  </a:ext>
                </a:extLst>
              </p:cNvPr>
              <p:cNvPicPr/>
              <p:nvPr/>
            </p:nvPicPr>
            <p:blipFill>
              <a:blip r:embed="rId1405"/>
              <a:stretch>
                <a:fillRect/>
              </a:stretch>
            </p:blipFill>
            <p:spPr>
              <a:xfrm>
                <a:off x="9740974" y="5035242"/>
                <a:ext cx="99432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6">
            <p14:nvContentPartPr>
              <p14:cNvPr id="828" name="Ink 827">
                <a:extLst>
                  <a:ext uri="{FF2B5EF4-FFF2-40B4-BE49-F238E27FC236}">
                    <a16:creationId xmlns:a16="http://schemas.microsoft.com/office/drawing/2014/main" id="{E62665A9-CAA7-4D92-3335-2E3B5F072C8D}"/>
                  </a:ext>
                </a:extLst>
              </p14:cNvPr>
              <p14:cNvContentPartPr/>
              <p14:nvPr/>
            </p14:nvContentPartPr>
            <p14:xfrm>
              <a:off x="10274854" y="5204442"/>
              <a:ext cx="667080" cy="628920"/>
            </p14:xfrm>
          </p:contentPart>
        </mc:Choice>
        <mc:Fallback xmlns="">
          <p:pic>
            <p:nvPicPr>
              <p:cNvPr id="828" name="Ink 827">
                <a:extLst>
                  <a:ext uri="{FF2B5EF4-FFF2-40B4-BE49-F238E27FC236}">
                    <a16:creationId xmlns:a16="http://schemas.microsoft.com/office/drawing/2014/main" id="{E62665A9-CAA7-4D92-3335-2E3B5F072C8D}"/>
                  </a:ext>
                </a:extLst>
              </p:cNvPr>
              <p:cNvPicPr/>
              <p:nvPr/>
            </p:nvPicPr>
            <p:blipFill>
              <a:blip r:embed="rId1407"/>
              <a:stretch>
                <a:fillRect/>
              </a:stretch>
            </p:blipFill>
            <p:spPr>
              <a:xfrm>
                <a:off x="10212214" y="4826442"/>
                <a:ext cx="792720" cy="13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8">
            <p14:nvContentPartPr>
              <p14:cNvPr id="829" name="Ink 828">
                <a:extLst>
                  <a:ext uri="{FF2B5EF4-FFF2-40B4-BE49-F238E27FC236}">
                    <a16:creationId xmlns:a16="http://schemas.microsoft.com/office/drawing/2014/main" id="{AB30C366-D9B3-19AC-9CF7-97F599B1571E}"/>
                  </a:ext>
                </a:extLst>
              </p14:cNvPr>
              <p14:cNvContentPartPr/>
              <p14:nvPr/>
            </p14:nvContentPartPr>
            <p14:xfrm>
              <a:off x="9938254" y="5746242"/>
              <a:ext cx="686160" cy="454680"/>
            </p14:xfrm>
          </p:contentPart>
        </mc:Choice>
        <mc:Fallback xmlns="">
          <p:pic>
            <p:nvPicPr>
              <p:cNvPr id="829" name="Ink 828">
                <a:extLst>
                  <a:ext uri="{FF2B5EF4-FFF2-40B4-BE49-F238E27FC236}">
                    <a16:creationId xmlns:a16="http://schemas.microsoft.com/office/drawing/2014/main" id="{AB30C366-D9B3-19AC-9CF7-97F599B1571E}"/>
                  </a:ext>
                </a:extLst>
              </p:cNvPr>
              <p:cNvPicPr/>
              <p:nvPr/>
            </p:nvPicPr>
            <p:blipFill>
              <a:blip r:embed="rId1409"/>
              <a:stretch>
                <a:fillRect/>
              </a:stretch>
            </p:blipFill>
            <p:spPr>
              <a:xfrm>
                <a:off x="9875254" y="5368602"/>
                <a:ext cx="81180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0">
            <p14:nvContentPartPr>
              <p14:cNvPr id="839" name="Ink 838">
                <a:extLst>
                  <a:ext uri="{FF2B5EF4-FFF2-40B4-BE49-F238E27FC236}">
                    <a16:creationId xmlns:a16="http://schemas.microsoft.com/office/drawing/2014/main" id="{11501BB3-E475-C275-A3EA-17900D3DF0F9}"/>
                  </a:ext>
                </a:extLst>
              </p14:cNvPr>
              <p14:cNvContentPartPr/>
              <p14:nvPr/>
            </p14:nvContentPartPr>
            <p14:xfrm>
              <a:off x="3836974" y="4723482"/>
              <a:ext cx="1386360" cy="779040"/>
            </p14:xfrm>
          </p:contentPart>
        </mc:Choice>
        <mc:Fallback xmlns="">
          <p:pic>
            <p:nvPicPr>
              <p:cNvPr id="839" name="Ink 838">
                <a:extLst>
                  <a:ext uri="{FF2B5EF4-FFF2-40B4-BE49-F238E27FC236}">
                    <a16:creationId xmlns:a16="http://schemas.microsoft.com/office/drawing/2014/main" id="{11501BB3-E475-C275-A3EA-17900D3DF0F9}"/>
                  </a:ext>
                </a:extLst>
              </p:cNvPr>
              <p:cNvPicPr/>
              <p:nvPr/>
            </p:nvPicPr>
            <p:blipFill>
              <a:blip r:embed="rId1411"/>
              <a:stretch>
                <a:fillRect/>
              </a:stretch>
            </p:blipFill>
            <p:spPr>
              <a:xfrm>
                <a:off x="3818974" y="4705842"/>
                <a:ext cx="1422000" cy="81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7" name="Group 886">
            <a:extLst>
              <a:ext uri="{FF2B5EF4-FFF2-40B4-BE49-F238E27FC236}">
                <a16:creationId xmlns:a16="http://schemas.microsoft.com/office/drawing/2014/main" id="{B8209ECA-76D2-2191-01D9-1B50BF62963B}"/>
              </a:ext>
            </a:extLst>
          </p:cNvPr>
          <p:cNvGrpSpPr/>
          <p:nvPr/>
        </p:nvGrpSpPr>
        <p:grpSpPr>
          <a:xfrm>
            <a:off x="4133254" y="4381842"/>
            <a:ext cx="547200" cy="1200600"/>
            <a:chOff x="4133254" y="4381842"/>
            <a:chExt cx="547200" cy="12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2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B80C356D-55EF-36FB-E651-F65AAF8C507C}"/>
                    </a:ext>
                  </a:extLst>
                </p14:cNvPr>
                <p14:cNvContentPartPr/>
                <p14:nvPr/>
              </p14:nvContentPartPr>
              <p14:xfrm>
                <a:off x="4462294" y="5029482"/>
                <a:ext cx="2520" cy="504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B80C356D-55EF-36FB-E651-F65AAF8C507C}"/>
                    </a:ext>
                  </a:extLst>
                </p:cNvPr>
                <p:cNvPicPr/>
                <p:nvPr/>
              </p:nvPicPr>
              <p:blipFill>
                <a:blip r:embed="rId1413"/>
                <a:stretch>
                  <a:fillRect/>
                </a:stretch>
              </p:blipFill>
              <p:spPr>
                <a:xfrm>
                  <a:off x="4444654" y="5011482"/>
                  <a:ext cx="38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4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26B9CAC6-E951-3D79-FED3-289AFE735BC5}"/>
                    </a:ext>
                  </a:extLst>
                </p14:cNvPr>
                <p14:cNvContentPartPr/>
                <p14:nvPr/>
              </p14:nvContentPartPr>
              <p14:xfrm>
                <a:off x="4344214" y="4761642"/>
                <a:ext cx="334800" cy="7531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26B9CAC6-E951-3D79-FED3-289AFE735BC5}"/>
                    </a:ext>
                  </a:extLst>
                </p:cNvPr>
                <p:cNvPicPr/>
                <p:nvPr/>
              </p:nvPicPr>
              <p:blipFill>
                <a:blip r:embed="rId1415"/>
                <a:stretch>
                  <a:fillRect/>
                </a:stretch>
              </p:blipFill>
              <p:spPr>
                <a:xfrm>
                  <a:off x="4326214" y="4744002"/>
                  <a:ext cx="37044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6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D6FA88FA-8B17-E2B9-DEDF-E3ECF95DDA84}"/>
                    </a:ext>
                  </a:extLst>
                </p14:cNvPr>
                <p14:cNvContentPartPr/>
                <p14:nvPr/>
              </p14:nvContentPartPr>
              <p14:xfrm>
                <a:off x="4407214" y="4993122"/>
                <a:ext cx="174960" cy="1947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D6FA88FA-8B17-E2B9-DEDF-E3ECF95DDA84}"/>
                    </a:ext>
                  </a:extLst>
                </p:cNvPr>
                <p:cNvPicPr/>
                <p:nvPr/>
              </p:nvPicPr>
              <p:blipFill>
                <a:blip r:embed="rId1417"/>
                <a:stretch>
                  <a:fillRect/>
                </a:stretch>
              </p:blipFill>
              <p:spPr>
                <a:xfrm>
                  <a:off x="4389574" y="4975122"/>
                  <a:ext cx="210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8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BA48EDE6-82EF-C07E-12D1-A7C0E2B423AD}"/>
                    </a:ext>
                  </a:extLst>
                </p14:cNvPr>
                <p14:cNvContentPartPr/>
                <p14:nvPr/>
              </p14:nvContentPartPr>
              <p14:xfrm>
                <a:off x="4469854" y="4797642"/>
                <a:ext cx="81360" cy="25632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BA48EDE6-82EF-C07E-12D1-A7C0E2B423AD}"/>
                    </a:ext>
                  </a:extLst>
                </p:cNvPr>
                <p:cNvPicPr/>
                <p:nvPr/>
              </p:nvPicPr>
              <p:blipFill>
                <a:blip r:embed="rId1419"/>
                <a:stretch>
                  <a:fillRect/>
                </a:stretch>
              </p:blipFill>
              <p:spPr>
                <a:xfrm>
                  <a:off x="4451854" y="4779642"/>
                  <a:ext cx="117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0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944615B6-2816-35C6-D018-A80B6C7C5723}"/>
                    </a:ext>
                  </a:extLst>
                </p14:cNvPr>
                <p14:cNvContentPartPr/>
                <p14:nvPr/>
              </p14:nvContentPartPr>
              <p14:xfrm>
                <a:off x="4508734" y="4851282"/>
                <a:ext cx="83160" cy="19836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944615B6-2816-35C6-D018-A80B6C7C5723}"/>
                    </a:ext>
                  </a:extLst>
                </p:cNvPr>
                <p:cNvPicPr/>
                <p:nvPr/>
              </p:nvPicPr>
              <p:blipFill>
                <a:blip r:embed="rId1421"/>
                <a:stretch>
                  <a:fillRect/>
                </a:stretch>
              </p:blipFill>
              <p:spPr>
                <a:xfrm>
                  <a:off x="4490734" y="4833282"/>
                  <a:ext cx="118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2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5F152F70-6D13-2E1B-3445-2DE342DE1201}"/>
                    </a:ext>
                  </a:extLst>
                </p14:cNvPr>
                <p14:cNvContentPartPr/>
                <p14:nvPr/>
              </p14:nvContentPartPr>
              <p14:xfrm>
                <a:off x="4528174" y="5016162"/>
                <a:ext cx="97560" cy="666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5F152F70-6D13-2E1B-3445-2DE342DE1201}"/>
                    </a:ext>
                  </a:extLst>
                </p:cNvPr>
                <p:cNvPicPr/>
                <p:nvPr/>
              </p:nvPicPr>
              <p:blipFill>
                <a:blip r:embed="rId1423"/>
                <a:stretch>
                  <a:fillRect/>
                </a:stretch>
              </p:blipFill>
              <p:spPr>
                <a:xfrm>
                  <a:off x="4510174" y="4998162"/>
                  <a:ext cx="13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4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1615B277-79E2-033F-1613-804F9D274A5B}"/>
                    </a:ext>
                  </a:extLst>
                </p14:cNvPr>
                <p14:cNvContentPartPr/>
                <p14:nvPr/>
              </p14:nvContentPartPr>
              <p14:xfrm>
                <a:off x="4578934" y="5080962"/>
                <a:ext cx="63360" cy="13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1615B277-79E2-033F-1613-804F9D274A5B}"/>
                    </a:ext>
                  </a:extLst>
                </p:cNvPr>
                <p:cNvPicPr/>
                <p:nvPr/>
              </p:nvPicPr>
              <p:blipFill>
                <a:blip r:embed="rId1425"/>
                <a:stretch>
                  <a:fillRect/>
                </a:stretch>
              </p:blipFill>
              <p:spPr>
                <a:xfrm>
                  <a:off x="4560934" y="5063322"/>
                  <a:ext cx="99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6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C33A7A8E-0F86-6782-76B7-FF19B3DCF353}"/>
                    </a:ext>
                  </a:extLst>
                </p14:cNvPr>
                <p14:cNvContentPartPr/>
                <p14:nvPr/>
              </p14:nvContentPartPr>
              <p14:xfrm>
                <a:off x="4556254" y="5071602"/>
                <a:ext cx="109800" cy="8208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C33A7A8E-0F86-6782-76B7-FF19B3DCF353}"/>
                    </a:ext>
                  </a:extLst>
                </p:cNvPr>
                <p:cNvPicPr/>
                <p:nvPr/>
              </p:nvPicPr>
              <p:blipFill>
                <a:blip r:embed="rId1427"/>
                <a:stretch>
                  <a:fillRect/>
                </a:stretch>
              </p:blipFill>
              <p:spPr>
                <a:xfrm>
                  <a:off x="4538614" y="5053602"/>
                  <a:ext cx="145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8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B069BCE6-4F88-5EAF-AB67-3D183C9EDD6A}"/>
                    </a:ext>
                  </a:extLst>
                </p14:cNvPr>
                <p14:cNvContentPartPr/>
                <p14:nvPr/>
              </p14:nvContentPartPr>
              <p14:xfrm>
                <a:off x="4532854" y="5086002"/>
                <a:ext cx="120600" cy="12312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B069BCE6-4F88-5EAF-AB67-3D183C9EDD6A}"/>
                    </a:ext>
                  </a:extLst>
                </p:cNvPr>
                <p:cNvPicPr/>
                <p:nvPr/>
              </p:nvPicPr>
              <p:blipFill>
                <a:blip r:embed="rId1429"/>
                <a:stretch>
                  <a:fillRect/>
                </a:stretch>
              </p:blipFill>
              <p:spPr>
                <a:xfrm>
                  <a:off x="4515214" y="5068002"/>
                  <a:ext cx="156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0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9B2BE2AA-00D8-4574-0693-F3FA9C2245E4}"/>
                    </a:ext>
                  </a:extLst>
                </p14:cNvPr>
                <p14:cNvContentPartPr/>
                <p14:nvPr/>
              </p14:nvContentPartPr>
              <p14:xfrm>
                <a:off x="4513054" y="5156202"/>
                <a:ext cx="79200" cy="691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9B2BE2AA-00D8-4574-0693-F3FA9C2245E4}"/>
                    </a:ext>
                  </a:extLst>
                </p:cNvPr>
                <p:cNvPicPr/>
                <p:nvPr/>
              </p:nvPicPr>
              <p:blipFill>
                <a:blip r:embed="rId1431"/>
                <a:stretch>
                  <a:fillRect/>
                </a:stretch>
              </p:blipFill>
              <p:spPr>
                <a:xfrm>
                  <a:off x="4495414" y="5138562"/>
                  <a:ext cx="114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2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47DF6BCE-CE78-A4D8-E632-7F13783B6805}"/>
                    </a:ext>
                  </a:extLst>
                </p14:cNvPr>
                <p14:cNvContentPartPr/>
                <p14:nvPr/>
              </p14:nvContentPartPr>
              <p14:xfrm>
                <a:off x="4539694" y="5159442"/>
                <a:ext cx="71280" cy="7632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47DF6BCE-CE78-A4D8-E632-7F13783B6805}"/>
                    </a:ext>
                  </a:extLst>
                </p:cNvPr>
                <p:cNvPicPr/>
                <p:nvPr/>
              </p:nvPicPr>
              <p:blipFill>
                <a:blip r:embed="rId1433"/>
                <a:stretch>
                  <a:fillRect/>
                </a:stretch>
              </p:blipFill>
              <p:spPr>
                <a:xfrm>
                  <a:off x="4522054" y="5141802"/>
                  <a:ext cx="106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4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7FF67ADA-C0B0-0F8D-7B31-C701D2011B3A}"/>
                    </a:ext>
                  </a:extLst>
                </p14:cNvPr>
                <p14:cNvContentPartPr/>
                <p14:nvPr/>
              </p14:nvContentPartPr>
              <p14:xfrm>
                <a:off x="4528534" y="5178882"/>
                <a:ext cx="16920" cy="3132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7FF67ADA-C0B0-0F8D-7B31-C701D2011B3A}"/>
                    </a:ext>
                  </a:extLst>
                </p:cNvPr>
                <p:cNvPicPr/>
                <p:nvPr/>
              </p:nvPicPr>
              <p:blipFill>
                <a:blip r:embed="rId1435"/>
                <a:stretch>
                  <a:fillRect/>
                </a:stretch>
              </p:blipFill>
              <p:spPr>
                <a:xfrm>
                  <a:off x="4510894" y="5160882"/>
                  <a:ext cx="52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6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C31B06F9-8554-778B-E149-53CDBCBA39C6}"/>
                    </a:ext>
                  </a:extLst>
                </p14:cNvPr>
                <p14:cNvContentPartPr/>
                <p14:nvPr/>
              </p14:nvContentPartPr>
              <p14:xfrm>
                <a:off x="4464094" y="5168802"/>
                <a:ext cx="59040" cy="1368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C31B06F9-8554-778B-E149-53CDBCBA39C6}"/>
                    </a:ext>
                  </a:extLst>
                </p:cNvPr>
                <p:cNvPicPr/>
                <p:nvPr/>
              </p:nvPicPr>
              <p:blipFill>
                <a:blip r:embed="rId1437"/>
                <a:stretch>
                  <a:fillRect/>
                </a:stretch>
              </p:blipFill>
              <p:spPr>
                <a:xfrm>
                  <a:off x="4446094" y="5150802"/>
                  <a:ext cx="94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8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EB9EDE29-B6FA-A975-5AEA-2F0CE328EF68}"/>
                    </a:ext>
                  </a:extLst>
                </p14:cNvPr>
                <p14:cNvContentPartPr/>
                <p14:nvPr/>
              </p14:nvContentPartPr>
              <p14:xfrm>
                <a:off x="4479574" y="5173842"/>
                <a:ext cx="2520" cy="1008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EB9EDE29-B6FA-A975-5AEA-2F0CE328EF68}"/>
                    </a:ext>
                  </a:extLst>
                </p:cNvPr>
                <p:cNvPicPr/>
                <p:nvPr/>
              </p:nvPicPr>
              <p:blipFill>
                <a:blip r:embed="rId1439"/>
                <a:stretch>
                  <a:fillRect/>
                </a:stretch>
              </p:blipFill>
              <p:spPr>
                <a:xfrm>
                  <a:off x="4461574" y="5156202"/>
                  <a:ext cx="38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0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16240110-4B26-B996-4C6B-20D7D420585A}"/>
                    </a:ext>
                  </a:extLst>
                </p14:cNvPr>
                <p14:cNvContentPartPr/>
                <p14:nvPr/>
              </p14:nvContentPartPr>
              <p14:xfrm>
                <a:off x="4404334" y="5236482"/>
                <a:ext cx="27720" cy="691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16240110-4B26-B996-4C6B-20D7D420585A}"/>
                    </a:ext>
                  </a:extLst>
                </p:cNvPr>
                <p:cNvPicPr/>
                <p:nvPr/>
              </p:nvPicPr>
              <p:blipFill>
                <a:blip r:embed="rId1441"/>
                <a:stretch>
                  <a:fillRect/>
                </a:stretch>
              </p:blipFill>
              <p:spPr>
                <a:xfrm>
                  <a:off x="4386334" y="5218482"/>
                  <a:ext cx="63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2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8DA64937-D969-D9A7-A44A-4BD25929F3D8}"/>
                    </a:ext>
                  </a:extLst>
                </p14:cNvPr>
                <p14:cNvContentPartPr/>
                <p14:nvPr/>
              </p14:nvContentPartPr>
              <p14:xfrm>
                <a:off x="4364734" y="5251962"/>
                <a:ext cx="45360" cy="9972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8DA64937-D969-D9A7-A44A-4BD25929F3D8}"/>
                    </a:ext>
                  </a:extLst>
                </p:cNvPr>
                <p:cNvPicPr/>
                <p:nvPr/>
              </p:nvPicPr>
              <p:blipFill>
                <a:blip r:embed="rId1443"/>
                <a:stretch>
                  <a:fillRect/>
                </a:stretch>
              </p:blipFill>
              <p:spPr>
                <a:xfrm>
                  <a:off x="4347094" y="5233962"/>
                  <a:ext cx="81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4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F9FF46C8-EDD5-37AD-102B-F4AEB0B8B8DA}"/>
                    </a:ext>
                  </a:extLst>
                </p14:cNvPr>
                <p14:cNvContentPartPr/>
                <p14:nvPr/>
              </p14:nvContentPartPr>
              <p14:xfrm>
                <a:off x="4193374" y="5048562"/>
                <a:ext cx="104400" cy="3060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F9FF46C8-EDD5-37AD-102B-F4AEB0B8B8DA}"/>
                    </a:ext>
                  </a:extLst>
                </p:cNvPr>
                <p:cNvPicPr/>
                <p:nvPr/>
              </p:nvPicPr>
              <p:blipFill>
                <a:blip r:embed="rId1445"/>
                <a:stretch>
                  <a:fillRect/>
                </a:stretch>
              </p:blipFill>
              <p:spPr>
                <a:xfrm>
                  <a:off x="4175734" y="5030922"/>
                  <a:ext cx="140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6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25B92EC5-3DA8-B4E0-6E26-7D50F17F08F5}"/>
                    </a:ext>
                  </a:extLst>
                </p14:cNvPr>
                <p14:cNvContentPartPr/>
                <p14:nvPr/>
              </p14:nvContentPartPr>
              <p14:xfrm>
                <a:off x="4239814" y="5007522"/>
                <a:ext cx="262800" cy="5472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25B92EC5-3DA8-B4E0-6E26-7D50F17F08F5}"/>
                    </a:ext>
                  </a:extLst>
                </p:cNvPr>
                <p:cNvPicPr/>
                <p:nvPr/>
              </p:nvPicPr>
              <p:blipFill>
                <a:blip r:embed="rId1447"/>
                <a:stretch>
                  <a:fillRect/>
                </a:stretch>
              </p:blipFill>
              <p:spPr>
                <a:xfrm>
                  <a:off x="4222174" y="4989522"/>
                  <a:ext cx="298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8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783F7891-61C7-4A3D-5FB6-EAE75BE2BEB1}"/>
                    </a:ext>
                  </a:extLst>
                </p14:cNvPr>
                <p14:cNvContentPartPr/>
                <p14:nvPr/>
              </p14:nvContentPartPr>
              <p14:xfrm>
                <a:off x="4203094" y="5010042"/>
                <a:ext cx="236880" cy="6120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783F7891-61C7-4A3D-5FB6-EAE75BE2BEB1}"/>
                    </a:ext>
                  </a:extLst>
                </p:cNvPr>
                <p:cNvPicPr/>
                <p:nvPr/>
              </p:nvPicPr>
              <p:blipFill>
                <a:blip r:embed="rId1449"/>
                <a:stretch>
                  <a:fillRect/>
                </a:stretch>
              </p:blipFill>
              <p:spPr>
                <a:xfrm>
                  <a:off x="4185094" y="4992402"/>
                  <a:ext cx="272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0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8341F9B4-FFDD-D0C8-802A-64E3964790D3}"/>
                    </a:ext>
                  </a:extLst>
                </p14:cNvPr>
                <p14:cNvContentPartPr/>
                <p14:nvPr/>
              </p14:nvContentPartPr>
              <p14:xfrm>
                <a:off x="4133254" y="4984122"/>
                <a:ext cx="274320" cy="7056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8341F9B4-FFDD-D0C8-802A-64E3964790D3}"/>
                    </a:ext>
                  </a:extLst>
                </p:cNvPr>
                <p:cNvPicPr/>
                <p:nvPr/>
              </p:nvPicPr>
              <p:blipFill>
                <a:blip r:embed="rId1451"/>
                <a:stretch>
                  <a:fillRect/>
                </a:stretch>
              </p:blipFill>
              <p:spPr>
                <a:xfrm>
                  <a:off x="4115254" y="4966122"/>
                  <a:ext cx="309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2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952F7572-30C9-F503-71C7-03B137066E8B}"/>
                    </a:ext>
                  </a:extLst>
                </p14:cNvPr>
                <p14:cNvContentPartPr/>
                <p14:nvPr/>
              </p14:nvContentPartPr>
              <p14:xfrm>
                <a:off x="4331614" y="5015082"/>
                <a:ext cx="79200" cy="3492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952F7572-30C9-F503-71C7-03B137066E8B}"/>
                    </a:ext>
                  </a:extLst>
                </p:cNvPr>
                <p:cNvPicPr/>
                <p:nvPr/>
              </p:nvPicPr>
              <p:blipFill>
                <a:blip r:embed="rId1453"/>
                <a:stretch>
                  <a:fillRect/>
                </a:stretch>
              </p:blipFill>
              <p:spPr>
                <a:xfrm>
                  <a:off x="4313974" y="4997082"/>
                  <a:ext cx="114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4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2ED3A33E-4FC1-D18F-3ADB-B16C170EB38B}"/>
                    </a:ext>
                  </a:extLst>
                </p14:cNvPr>
                <p14:cNvContentPartPr/>
                <p14:nvPr/>
              </p14:nvContentPartPr>
              <p14:xfrm>
                <a:off x="4258174" y="4938042"/>
                <a:ext cx="190800" cy="7452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2ED3A33E-4FC1-D18F-3ADB-B16C170EB38B}"/>
                    </a:ext>
                  </a:extLst>
                </p:cNvPr>
                <p:cNvPicPr/>
                <p:nvPr/>
              </p:nvPicPr>
              <p:blipFill>
                <a:blip r:embed="rId1455"/>
                <a:stretch>
                  <a:fillRect/>
                </a:stretch>
              </p:blipFill>
              <p:spPr>
                <a:xfrm>
                  <a:off x="4240174" y="4920042"/>
                  <a:ext cx="226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6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AEF7BF17-5344-B8EC-AF28-FA930EE9FCA1}"/>
                    </a:ext>
                  </a:extLst>
                </p14:cNvPr>
                <p14:cNvContentPartPr/>
                <p14:nvPr/>
              </p14:nvContentPartPr>
              <p14:xfrm>
                <a:off x="4347814" y="4965762"/>
                <a:ext cx="116640" cy="7524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AEF7BF17-5344-B8EC-AF28-FA930EE9FCA1}"/>
                    </a:ext>
                  </a:extLst>
                </p:cNvPr>
                <p:cNvPicPr/>
                <p:nvPr/>
              </p:nvPicPr>
              <p:blipFill>
                <a:blip r:embed="rId1457"/>
                <a:stretch>
                  <a:fillRect/>
                </a:stretch>
              </p:blipFill>
              <p:spPr>
                <a:xfrm>
                  <a:off x="4330174" y="4947762"/>
                  <a:ext cx="152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8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3FC95232-E361-B9C7-6195-BF6C573931D9}"/>
                    </a:ext>
                  </a:extLst>
                </p14:cNvPr>
                <p14:cNvContentPartPr/>
                <p14:nvPr/>
              </p14:nvContentPartPr>
              <p14:xfrm>
                <a:off x="4330534" y="5013282"/>
                <a:ext cx="74160" cy="579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3FC95232-E361-B9C7-6195-BF6C573931D9}"/>
                    </a:ext>
                  </a:extLst>
                </p:cNvPr>
                <p:cNvPicPr/>
                <p:nvPr/>
              </p:nvPicPr>
              <p:blipFill>
                <a:blip r:embed="rId1459"/>
                <a:stretch>
                  <a:fillRect/>
                </a:stretch>
              </p:blipFill>
              <p:spPr>
                <a:xfrm>
                  <a:off x="4312894" y="4995642"/>
                  <a:ext cx="109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0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3C483300-ADA0-58D0-D765-23074983A477}"/>
                    </a:ext>
                  </a:extLst>
                </p14:cNvPr>
                <p14:cNvContentPartPr/>
                <p14:nvPr/>
              </p14:nvContentPartPr>
              <p14:xfrm>
                <a:off x="4335934" y="5102922"/>
                <a:ext cx="21600" cy="288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3C483300-ADA0-58D0-D765-23074983A477}"/>
                    </a:ext>
                  </a:extLst>
                </p:cNvPr>
                <p:cNvPicPr/>
                <p:nvPr/>
              </p:nvPicPr>
              <p:blipFill>
                <a:blip r:embed="rId1461"/>
                <a:stretch>
                  <a:fillRect/>
                </a:stretch>
              </p:blipFill>
              <p:spPr>
                <a:xfrm>
                  <a:off x="4318294" y="5085282"/>
                  <a:ext cx="57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2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7C8338AF-C692-FA1E-89A5-70DFEF1D4673}"/>
                    </a:ext>
                  </a:extLst>
                </p14:cNvPr>
                <p14:cNvContentPartPr/>
                <p14:nvPr/>
              </p14:nvContentPartPr>
              <p14:xfrm>
                <a:off x="4275094" y="5090682"/>
                <a:ext cx="149760" cy="468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7C8338AF-C692-FA1E-89A5-70DFEF1D4673}"/>
                    </a:ext>
                  </a:extLst>
                </p:cNvPr>
                <p:cNvPicPr/>
                <p:nvPr/>
              </p:nvPicPr>
              <p:blipFill>
                <a:blip r:embed="rId1463"/>
                <a:stretch>
                  <a:fillRect/>
                </a:stretch>
              </p:blipFill>
              <p:spPr>
                <a:xfrm>
                  <a:off x="4257454" y="5073042"/>
                  <a:ext cx="185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4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71272883-A18A-CA2E-B7EA-C39A9D844F91}"/>
                    </a:ext>
                  </a:extLst>
                </p14:cNvPr>
                <p14:cNvContentPartPr/>
                <p14:nvPr/>
              </p14:nvContentPartPr>
              <p14:xfrm>
                <a:off x="4324774" y="5141802"/>
                <a:ext cx="117360" cy="3708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71272883-A18A-CA2E-B7EA-C39A9D844F91}"/>
                    </a:ext>
                  </a:extLst>
                </p:cNvPr>
                <p:cNvPicPr/>
                <p:nvPr/>
              </p:nvPicPr>
              <p:blipFill>
                <a:blip r:embed="rId1465"/>
                <a:stretch>
                  <a:fillRect/>
                </a:stretch>
              </p:blipFill>
              <p:spPr>
                <a:xfrm>
                  <a:off x="4306774" y="5124162"/>
                  <a:ext cx="153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6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7CA35641-7266-70B9-FCFA-1FA8B8201C96}"/>
                    </a:ext>
                  </a:extLst>
                </p14:cNvPr>
                <p14:cNvContentPartPr/>
                <p14:nvPr/>
              </p14:nvContentPartPr>
              <p14:xfrm>
                <a:off x="4305694" y="5213082"/>
                <a:ext cx="6840" cy="504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7CA35641-7266-70B9-FCFA-1FA8B8201C96}"/>
                    </a:ext>
                  </a:extLst>
                </p:cNvPr>
                <p:cNvPicPr/>
                <p:nvPr/>
              </p:nvPicPr>
              <p:blipFill>
                <a:blip r:embed="rId1467"/>
                <a:stretch>
                  <a:fillRect/>
                </a:stretch>
              </p:blipFill>
              <p:spPr>
                <a:xfrm>
                  <a:off x="4287694" y="5195082"/>
                  <a:ext cx="42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8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06E489C2-CEB5-2787-D979-3BCDEF81191F}"/>
                    </a:ext>
                  </a:extLst>
                </p14:cNvPr>
                <p14:cNvContentPartPr/>
                <p14:nvPr/>
              </p14:nvContentPartPr>
              <p14:xfrm>
                <a:off x="4419094" y="5184282"/>
                <a:ext cx="18000" cy="1008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06E489C2-CEB5-2787-D979-3BCDEF81191F}"/>
                    </a:ext>
                  </a:extLst>
                </p:cNvPr>
                <p:cNvPicPr/>
                <p:nvPr/>
              </p:nvPicPr>
              <p:blipFill>
                <a:blip r:embed="rId1469"/>
                <a:stretch>
                  <a:fillRect/>
                </a:stretch>
              </p:blipFill>
              <p:spPr>
                <a:xfrm>
                  <a:off x="4401454" y="5166282"/>
                  <a:ext cx="53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0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B3A9202D-726F-37B6-9D5F-D7BD3AF8D399}"/>
                    </a:ext>
                  </a:extLst>
                </p14:cNvPr>
                <p14:cNvContentPartPr/>
                <p14:nvPr/>
              </p14:nvContentPartPr>
              <p14:xfrm>
                <a:off x="4409014" y="5138202"/>
                <a:ext cx="47880" cy="12780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B3A9202D-726F-37B6-9D5F-D7BD3AF8D399}"/>
                    </a:ext>
                  </a:extLst>
                </p:cNvPr>
                <p:cNvPicPr/>
                <p:nvPr/>
              </p:nvPicPr>
              <p:blipFill>
                <a:blip r:embed="rId1471"/>
                <a:stretch>
                  <a:fillRect/>
                </a:stretch>
              </p:blipFill>
              <p:spPr>
                <a:xfrm>
                  <a:off x="4391374" y="5120562"/>
                  <a:ext cx="83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2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26D6AA62-A372-692A-B19E-CFC5C1145149}"/>
                    </a:ext>
                  </a:extLst>
                </p14:cNvPr>
                <p14:cNvContentPartPr/>
                <p14:nvPr/>
              </p14:nvContentPartPr>
              <p14:xfrm>
                <a:off x="4400374" y="5160162"/>
                <a:ext cx="79200" cy="22716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26D6AA62-A372-692A-B19E-CFC5C1145149}"/>
                    </a:ext>
                  </a:extLst>
                </p:cNvPr>
                <p:cNvPicPr/>
                <p:nvPr/>
              </p:nvPicPr>
              <p:blipFill>
                <a:blip r:embed="rId1473"/>
                <a:stretch>
                  <a:fillRect/>
                </a:stretch>
              </p:blipFill>
              <p:spPr>
                <a:xfrm>
                  <a:off x="4382734" y="5142162"/>
                  <a:ext cx="114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4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9168B700-4993-3509-B913-1C5C2971D9EC}"/>
                    </a:ext>
                  </a:extLst>
                </p14:cNvPr>
                <p14:cNvContentPartPr/>
                <p14:nvPr/>
              </p14:nvContentPartPr>
              <p14:xfrm>
                <a:off x="4355734" y="5275002"/>
                <a:ext cx="112680" cy="30744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9168B700-4993-3509-B913-1C5C2971D9EC}"/>
                    </a:ext>
                  </a:extLst>
                </p:cNvPr>
                <p:cNvPicPr/>
                <p:nvPr/>
              </p:nvPicPr>
              <p:blipFill>
                <a:blip r:embed="rId1475"/>
                <a:stretch>
                  <a:fillRect/>
                </a:stretch>
              </p:blipFill>
              <p:spPr>
                <a:xfrm>
                  <a:off x="4337734" y="5257002"/>
                  <a:ext cx="148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6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F6FEC7F6-0B5D-0C96-ED31-B786BCE1E46C}"/>
                    </a:ext>
                  </a:extLst>
                </p14:cNvPr>
                <p14:cNvContentPartPr/>
                <p14:nvPr/>
              </p14:nvContentPartPr>
              <p14:xfrm>
                <a:off x="4410094" y="5463642"/>
                <a:ext cx="1440" cy="36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F6FEC7F6-0B5D-0C96-ED31-B786BCE1E46C}"/>
                    </a:ext>
                  </a:extLst>
                </p:cNvPr>
                <p:cNvPicPr/>
                <p:nvPr/>
              </p:nvPicPr>
              <p:blipFill>
                <a:blip r:embed="rId1477"/>
                <a:stretch>
                  <a:fillRect/>
                </a:stretch>
              </p:blipFill>
              <p:spPr>
                <a:xfrm>
                  <a:off x="4392454" y="5446002"/>
                  <a:ext cx="3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8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1E53F0AE-CAF0-E085-F745-B73441F5C61C}"/>
                    </a:ext>
                  </a:extLst>
                </p14:cNvPr>
                <p14:cNvContentPartPr/>
                <p14:nvPr/>
              </p14:nvContentPartPr>
              <p14:xfrm>
                <a:off x="4600174" y="5086002"/>
                <a:ext cx="80280" cy="327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1E53F0AE-CAF0-E085-F745-B73441F5C61C}"/>
                    </a:ext>
                  </a:extLst>
                </p:cNvPr>
                <p:cNvPicPr/>
                <p:nvPr/>
              </p:nvPicPr>
              <p:blipFill>
                <a:blip r:embed="rId1479"/>
                <a:stretch>
                  <a:fillRect/>
                </a:stretch>
              </p:blipFill>
              <p:spPr>
                <a:xfrm>
                  <a:off x="4582174" y="5068002"/>
                  <a:ext cx="115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0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EE6FBF3A-9A53-0E98-4EAE-8A855E3A5666}"/>
                    </a:ext>
                  </a:extLst>
                </p14:cNvPr>
                <p14:cNvContentPartPr/>
                <p14:nvPr/>
              </p14:nvContentPartPr>
              <p14:xfrm>
                <a:off x="4157014" y="4381842"/>
                <a:ext cx="201600" cy="42840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EE6FBF3A-9A53-0E98-4EAE-8A855E3A5666}"/>
                    </a:ext>
                  </a:extLst>
                </p:cNvPr>
                <p:cNvPicPr/>
                <p:nvPr/>
              </p:nvPicPr>
              <p:blipFill>
                <a:blip r:embed="rId1481"/>
                <a:stretch>
                  <a:fillRect/>
                </a:stretch>
              </p:blipFill>
              <p:spPr>
                <a:xfrm>
                  <a:off x="4139374" y="4364202"/>
                  <a:ext cx="237240" cy="46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5149FC20-4AD0-243D-2F16-671DA36D5402}"/>
              </a:ext>
            </a:extLst>
          </p:cNvPr>
          <p:cNvGrpSpPr/>
          <p:nvPr/>
        </p:nvGrpSpPr>
        <p:grpSpPr>
          <a:xfrm>
            <a:off x="4733734" y="5618082"/>
            <a:ext cx="76680" cy="190800"/>
            <a:chOff x="4733734" y="5618082"/>
            <a:chExt cx="7668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2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776F28D5-2074-F3F6-2DDC-0C43778A4ABB}"/>
                    </a:ext>
                  </a:extLst>
                </p14:cNvPr>
                <p14:cNvContentPartPr/>
                <p14:nvPr/>
              </p14:nvContentPartPr>
              <p14:xfrm>
                <a:off x="4748494" y="5648322"/>
                <a:ext cx="1440" cy="360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776F28D5-2074-F3F6-2DDC-0C43778A4ABB}"/>
                    </a:ext>
                  </a:extLst>
                </p:cNvPr>
                <p:cNvPicPr/>
                <p:nvPr/>
              </p:nvPicPr>
              <p:blipFill>
                <a:blip r:embed="rId1483"/>
                <a:stretch>
                  <a:fillRect/>
                </a:stretch>
              </p:blipFill>
              <p:spPr>
                <a:xfrm>
                  <a:off x="4730854" y="5630682"/>
                  <a:ext cx="37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4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D010B4EB-DBC9-B068-7DFA-B362007062D9}"/>
                    </a:ext>
                  </a:extLst>
                </p14:cNvPr>
                <p14:cNvContentPartPr/>
                <p14:nvPr/>
              </p14:nvContentPartPr>
              <p14:xfrm>
                <a:off x="4733734" y="5618082"/>
                <a:ext cx="76680" cy="19080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D010B4EB-DBC9-B068-7DFA-B362007062D9}"/>
                    </a:ext>
                  </a:extLst>
                </p:cNvPr>
                <p:cNvPicPr/>
                <p:nvPr/>
              </p:nvPicPr>
              <p:blipFill>
                <a:blip r:embed="rId1485"/>
                <a:stretch>
                  <a:fillRect/>
                </a:stretch>
              </p:blipFill>
              <p:spPr>
                <a:xfrm>
                  <a:off x="4715734" y="5600082"/>
                  <a:ext cx="1123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23A46F96-BE04-C85E-EB7C-F98C38868C72}"/>
              </a:ext>
            </a:extLst>
          </p:cNvPr>
          <p:cNvGrpSpPr/>
          <p:nvPr/>
        </p:nvGrpSpPr>
        <p:grpSpPr>
          <a:xfrm>
            <a:off x="4031819" y="4478386"/>
            <a:ext cx="883440" cy="1087920"/>
            <a:chOff x="4031819" y="4478386"/>
            <a:chExt cx="883440" cy="10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6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8A9B28AC-9B34-E6CB-FC91-6BE6D4DDF99A}"/>
                    </a:ext>
                  </a:extLst>
                </p14:cNvPr>
                <p14:cNvContentPartPr/>
                <p14:nvPr/>
              </p14:nvContentPartPr>
              <p14:xfrm>
                <a:off x="4031819" y="4962226"/>
                <a:ext cx="717840" cy="43920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8A9B28AC-9B34-E6CB-FC91-6BE6D4DDF99A}"/>
                    </a:ext>
                  </a:extLst>
                </p:cNvPr>
                <p:cNvPicPr/>
                <p:nvPr/>
              </p:nvPicPr>
              <p:blipFill>
                <a:blip r:embed="rId1487"/>
                <a:stretch>
                  <a:fillRect/>
                </a:stretch>
              </p:blipFill>
              <p:spPr>
                <a:xfrm>
                  <a:off x="4014179" y="4944586"/>
                  <a:ext cx="7534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8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00B14698-2C8B-1D61-B44A-8D7AD8B9CBE3}"/>
                    </a:ext>
                  </a:extLst>
                </p14:cNvPr>
                <p14:cNvContentPartPr/>
                <p14:nvPr/>
              </p14:nvContentPartPr>
              <p14:xfrm>
                <a:off x="4411979" y="4881586"/>
                <a:ext cx="503280" cy="26424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00B14698-2C8B-1D61-B44A-8D7AD8B9CBE3}"/>
                    </a:ext>
                  </a:extLst>
                </p:cNvPr>
                <p:cNvPicPr/>
                <p:nvPr/>
              </p:nvPicPr>
              <p:blipFill>
                <a:blip r:embed="rId1489"/>
                <a:stretch>
                  <a:fillRect/>
                </a:stretch>
              </p:blipFill>
              <p:spPr>
                <a:xfrm>
                  <a:off x="4394339" y="4863946"/>
                  <a:ext cx="538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0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90E4E58E-AC4C-B6CB-28C9-ECD6FBA5401B}"/>
                    </a:ext>
                  </a:extLst>
                </p14:cNvPr>
                <p14:cNvContentPartPr/>
                <p14:nvPr/>
              </p14:nvContentPartPr>
              <p14:xfrm>
                <a:off x="4204979" y="4478386"/>
                <a:ext cx="494280" cy="108792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90E4E58E-AC4C-B6CB-28C9-ECD6FBA5401B}"/>
                    </a:ext>
                  </a:extLst>
                </p:cNvPr>
                <p:cNvPicPr/>
                <p:nvPr/>
              </p:nvPicPr>
              <p:blipFill>
                <a:blip r:embed="rId1491"/>
                <a:stretch>
                  <a:fillRect/>
                </a:stretch>
              </p:blipFill>
              <p:spPr>
                <a:xfrm>
                  <a:off x="4186979" y="4460386"/>
                  <a:ext cx="529920" cy="11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2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0D813CB4-737F-561B-0AC6-ECDA0A174A04}"/>
                    </a:ext>
                  </a:extLst>
                </p14:cNvPr>
                <p14:cNvContentPartPr/>
                <p14:nvPr/>
              </p14:nvContentPartPr>
              <p14:xfrm>
                <a:off x="4552019" y="5007586"/>
                <a:ext cx="18360" cy="183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0D813CB4-737F-561B-0AC6-ECDA0A174A04}"/>
                    </a:ext>
                  </a:extLst>
                </p:cNvPr>
                <p:cNvPicPr/>
                <p:nvPr/>
              </p:nvPicPr>
              <p:blipFill>
                <a:blip r:embed="rId1493"/>
                <a:stretch>
                  <a:fillRect/>
                </a:stretch>
              </p:blipFill>
              <p:spPr>
                <a:xfrm>
                  <a:off x="4534019" y="4989586"/>
                  <a:ext cx="54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4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E40A56F9-6D71-DB5E-648A-9432C6C1BEDF}"/>
                    </a:ext>
                  </a:extLst>
                </p14:cNvPr>
                <p14:cNvContentPartPr/>
                <p14:nvPr/>
              </p14:nvContentPartPr>
              <p14:xfrm>
                <a:off x="4514939" y="4998946"/>
                <a:ext cx="3960" cy="1224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E40A56F9-6D71-DB5E-648A-9432C6C1BEDF}"/>
                    </a:ext>
                  </a:extLst>
                </p:cNvPr>
                <p:cNvPicPr/>
                <p:nvPr/>
              </p:nvPicPr>
              <p:blipFill>
                <a:blip r:embed="rId1495"/>
                <a:stretch>
                  <a:fillRect/>
                </a:stretch>
              </p:blipFill>
              <p:spPr>
                <a:xfrm>
                  <a:off x="4497299" y="4980946"/>
                  <a:ext cx="39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6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F003401C-92F2-F328-C5FA-7EFA7187E7D0}"/>
                    </a:ext>
                  </a:extLst>
                </p14:cNvPr>
                <p14:cNvContentPartPr/>
                <p14:nvPr/>
              </p14:nvContentPartPr>
              <p14:xfrm>
                <a:off x="4484699" y="4922626"/>
                <a:ext cx="46440" cy="16128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F003401C-92F2-F328-C5FA-7EFA7187E7D0}"/>
                    </a:ext>
                  </a:extLst>
                </p:cNvPr>
                <p:cNvPicPr/>
                <p:nvPr/>
              </p:nvPicPr>
              <p:blipFill>
                <a:blip r:embed="rId1497"/>
                <a:stretch>
                  <a:fillRect/>
                </a:stretch>
              </p:blipFill>
              <p:spPr>
                <a:xfrm>
                  <a:off x="4467059" y="4904986"/>
                  <a:ext cx="82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8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A5D99411-7FD8-716A-D3B3-572804774DBF}"/>
                    </a:ext>
                  </a:extLst>
                </p14:cNvPr>
                <p14:cNvContentPartPr/>
                <p14:nvPr/>
              </p14:nvContentPartPr>
              <p14:xfrm>
                <a:off x="4509179" y="4871146"/>
                <a:ext cx="25920" cy="1821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A5D99411-7FD8-716A-D3B3-572804774DBF}"/>
                    </a:ext>
                  </a:extLst>
                </p:cNvPr>
                <p:cNvPicPr/>
                <p:nvPr/>
              </p:nvPicPr>
              <p:blipFill>
                <a:blip r:embed="rId1499"/>
                <a:stretch>
                  <a:fillRect/>
                </a:stretch>
              </p:blipFill>
              <p:spPr>
                <a:xfrm>
                  <a:off x="4491179" y="4853506"/>
                  <a:ext cx="61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0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251DD691-0325-02EC-B2CC-E59187B5E27A}"/>
                    </a:ext>
                  </a:extLst>
                </p14:cNvPr>
                <p14:cNvContentPartPr/>
                <p14:nvPr/>
              </p14:nvContentPartPr>
              <p14:xfrm>
                <a:off x="4488299" y="4866106"/>
                <a:ext cx="50760" cy="24660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251DD691-0325-02EC-B2CC-E59187B5E27A}"/>
                    </a:ext>
                  </a:extLst>
                </p:cNvPr>
                <p:cNvPicPr/>
                <p:nvPr/>
              </p:nvPicPr>
              <p:blipFill>
                <a:blip r:embed="rId1501"/>
                <a:stretch>
                  <a:fillRect/>
                </a:stretch>
              </p:blipFill>
              <p:spPr>
                <a:xfrm>
                  <a:off x="4470299" y="4848466"/>
                  <a:ext cx="86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2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A24C9664-02CC-8CC9-0824-9A34632B8697}"/>
                    </a:ext>
                  </a:extLst>
                </p14:cNvPr>
                <p14:cNvContentPartPr/>
                <p14:nvPr/>
              </p14:nvContentPartPr>
              <p14:xfrm>
                <a:off x="4474619" y="5012626"/>
                <a:ext cx="124200" cy="12672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A24C9664-02CC-8CC9-0824-9A34632B8697}"/>
                    </a:ext>
                  </a:extLst>
                </p:cNvPr>
                <p:cNvPicPr/>
                <p:nvPr/>
              </p:nvPicPr>
              <p:blipFill>
                <a:blip r:embed="rId1503"/>
                <a:stretch>
                  <a:fillRect/>
                </a:stretch>
              </p:blipFill>
              <p:spPr>
                <a:xfrm>
                  <a:off x="4456979" y="4994626"/>
                  <a:ext cx="159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4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9F2E6EAA-FB36-E479-36AB-9DFC8A741AED}"/>
                    </a:ext>
                  </a:extLst>
                </p14:cNvPr>
                <p14:cNvContentPartPr/>
                <p14:nvPr/>
              </p14:nvContentPartPr>
              <p14:xfrm>
                <a:off x="4431419" y="5020186"/>
                <a:ext cx="132120" cy="13356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9F2E6EAA-FB36-E479-36AB-9DFC8A741AED}"/>
                    </a:ext>
                  </a:extLst>
                </p:cNvPr>
                <p:cNvPicPr/>
                <p:nvPr/>
              </p:nvPicPr>
              <p:blipFill>
                <a:blip r:embed="rId1505"/>
                <a:stretch>
                  <a:fillRect/>
                </a:stretch>
              </p:blipFill>
              <p:spPr>
                <a:xfrm>
                  <a:off x="4413419" y="5002546"/>
                  <a:ext cx="167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6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B168EE4B-CDEF-73ED-9447-48FBAB91C7BC}"/>
                    </a:ext>
                  </a:extLst>
                </p14:cNvPr>
                <p14:cNvContentPartPr/>
                <p14:nvPr/>
              </p14:nvContentPartPr>
              <p14:xfrm>
                <a:off x="4401899" y="5102266"/>
                <a:ext cx="102240" cy="23760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B168EE4B-CDEF-73ED-9447-48FBAB91C7BC}"/>
                    </a:ext>
                  </a:extLst>
                </p:cNvPr>
                <p:cNvPicPr/>
                <p:nvPr/>
              </p:nvPicPr>
              <p:blipFill>
                <a:blip r:embed="rId1507"/>
                <a:stretch>
                  <a:fillRect/>
                </a:stretch>
              </p:blipFill>
              <p:spPr>
                <a:xfrm>
                  <a:off x="4383899" y="5084266"/>
                  <a:ext cx="137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8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5992DB96-A077-0BCE-86A8-493EE7C94983}"/>
                    </a:ext>
                  </a:extLst>
                </p14:cNvPr>
                <p14:cNvContentPartPr/>
                <p14:nvPr/>
              </p14:nvContentPartPr>
              <p14:xfrm>
                <a:off x="4420259" y="5101546"/>
                <a:ext cx="52560" cy="16056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5992DB96-A077-0BCE-86A8-493EE7C94983}"/>
                    </a:ext>
                  </a:extLst>
                </p:cNvPr>
                <p:cNvPicPr/>
                <p:nvPr/>
              </p:nvPicPr>
              <p:blipFill>
                <a:blip r:embed="rId1509"/>
                <a:stretch>
                  <a:fillRect/>
                </a:stretch>
              </p:blipFill>
              <p:spPr>
                <a:xfrm>
                  <a:off x="4402619" y="5083546"/>
                  <a:ext cx="88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0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E3C371B6-500E-5E70-6228-7EFA8E1AAE4F}"/>
                    </a:ext>
                  </a:extLst>
                </p14:cNvPr>
                <p14:cNvContentPartPr/>
                <p14:nvPr/>
              </p14:nvContentPartPr>
              <p14:xfrm>
                <a:off x="4484699" y="5122426"/>
                <a:ext cx="5760" cy="2124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E3C371B6-500E-5E70-6228-7EFA8E1AAE4F}"/>
                    </a:ext>
                  </a:extLst>
                </p:cNvPr>
                <p:cNvPicPr/>
                <p:nvPr/>
              </p:nvPicPr>
              <p:blipFill>
                <a:blip r:embed="rId1511"/>
                <a:stretch>
                  <a:fillRect/>
                </a:stretch>
              </p:blipFill>
              <p:spPr>
                <a:xfrm>
                  <a:off x="4467059" y="5104786"/>
                  <a:ext cx="41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2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4446BD56-5FC3-BA34-AE48-8B9A0B1B7CC7}"/>
                    </a:ext>
                  </a:extLst>
                </p14:cNvPr>
                <p14:cNvContentPartPr/>
                <p14:nvPr/>
              </p14:nvContentPartPr>
              <p14:xfrm>
                <a:off x="4466699" y="5153746"/>
                <a:ext cx="38160" cy="12024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4446BD56-5FC3-BA34-AE48-8B9A0B1B7CC7}"/>
                    </a:ext>
                  </a:extLst>
                </p:cNvPr>
                <p:cNvPicPr/>
                <p:nvPr/>
              </p:nvPicPr>
              <p:blipFill>
                <a:blip r:embed="rId1513"/>
                <a:stretch>
                  <a:fillRect/>
                </a:stretch>
              </p:blipFill>
              <p:spPr>
                <a:xfrm>
                  <a:off x="4448699" y="5135746"/>
                  <a:ext cx="73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4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7C184AB0-4AEF-1EBF-315D-272F1FE8E7F0}"/>
                    </a:ext>
                  </a:extLst>
                </p14:cNvPr>
                <p14:cNvContentPartPr/>
                <p14:nvPr/>
              </p14:nvContentPartPr>
              <p14:xfrm>
                <a:off x="4531499" y="5104066"/>
                <a:ext cx="83160" cy="9792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7C184AB0-4AEF-1EBF-315D-272F1FE8E7F0}"/>
                    </a:ext>
                  </a:extLst>
                </p:cNvPr>
                <p:cNvPicPr/>
                <p:nvPr/>
              </p:nvPicPr>
              <p:blipFill>
                <a:blip r:embed="rId1515"/>
                <a:stretch>
                  <a:fillRect/>
                </a:stretch>
              </p:blipFill>
              <p:spPr>
                <a:xfrm>
                  <a:off x="4513859" y="5086426"/>
                  <a:ext cx="118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6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66DF5271-B2BB-C311-0215-2787BE76B0DA}"/>
                    </a:ext>
                  </a:extLst>
                </p14:cNvPr>
                <p14:cNvContentPartPr/>
                <p14:nvPr/>
              </p14:nvContentPartPr>
              <p14:xfrm>
                <a:off x="4497659" y="5127826"/>
                <a:ext cx="50040" cy="6408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66DF5271-B2BB-C311-0215-2787BE76B0DA}"/>
                    </a:ext>
                  </a:extLst>
                </p:cNvPr>
                <p:cNvPicPr/>
                <p:nvPr/>
              </p:nvPicPr>
              <p:blipFill>
                <a:blip r:embed="rId1517"/>
                <a:stretch>
                  <a:fillRect/>
                </a:stretch>
              </p:blipFill>
              <p:spPr>
                <a:xfrm>
                  <a:off x="4479659" y="5109826"/>
                  <a:ext cx="85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8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98B33EC4-5C4D-E9CC-8B9B-39267E851DF7}"/>
                    </a:ext>
                  </a:extLst>
                </p14:cNvPr>
                <p14:cNvContentPartPr/>
                <p14:nvPr/>
              </p14:nvContentPartPr>
              <p14:xfrm>
                <a:off x="4518539" y="5123866"/>
                <a:ext cx="33840" cy="14148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98B33EC4-5C4D-E9CC-8B9B-39267E851DF7}"/>
                    </a:ext>
                  </a:extLst>
                </p:cNvPr>
                <p:cNvPicPr/>
                <p:nvPr/>
              </p:nvPicPr>
              <p:blipFill>
                <a:blip r:embed="rId1519"/>
                <a:stretch>
                  <a:fillRect/>
                </a:stretch>
              </p:blipFill>
              <p:spPr>
                <a:xfrm>
                  <a:off x="4500899" y="5106226"/>
                  <a:ext cx="69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0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27F8CC87-47EA-EC18-9E00-82B70A7E740E}"/>
                    </a:ext>
                  </a:extLst>
                </p14:cNvPr>
                <p14:cNvContentPartPr/>
                <p14:nvPr/>
              </p14:nvContentPartPr>
              <p14:xfrm>
                <a:off x="4531499" y="5101546"/>
                <a:ext cx="79560" cy="9828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27F8CC87-47EA-EC18-9E00-82B70A7E740E}"/>
                    </a:ext>
                  </a:extLst>
                </p:cNvPr>
                <p:cNvPicPr/>
                <p:nvPr/>
              </p:nvPicPr>
              <p:blipFill>
                <a:blip r:embed="rId1521"/>
                <a:stretch>
                  <a:fillRect/>
                </a:stretch>
              </p:blipFill>
              <p:spPr>
                <a:xfrm>
                  <a:off x="4513499" y="5083546"/>
                  <a:ext cx="115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2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BBD2A657-6D0A-F0F2-37C5-5AC50F3B5B8E}"/>
                    </a:ext>
                  </a:extLst>
                </p14:cNvPr>
                <p14:cNvContentPartPr/>
                <p14:nvPr/>
              </p14:nvContentPartPr>
              <p14:xfrm>
                <a:off x="4523939" y="5078866"/>
                <a:ext cx="110880" cy="9648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BBD2A657-6D0A-F0F2-37C5-5AC50F3B5B8E}"/>
                    </a:ext>
                  </a:extLst>
                </p:cNvPr>
                <p:cNvPicPr/>
                <p:nvPr/>
              </p:nvPicPr>
              <p:blipFill>
                <a:blip r:embed="rId1523"/>
                <a:stretch>
                  <a:fillRect/>
                </a:stretch>
              </p:blipFill>
              <p:spPr>
                <a:xfrm>
                  <a:off x="4506299" y="5060866"/>
                  <a:ext cx="146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4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804A49C1-12CE-030A-151E-5424BA6B53D3}"/>
                    </a:ext>
                  </a:extLst>
                </p14:cNvPr>
                <p14:cNvContentPartPr/>
                <p14:nvPr/>
              </p14:nvContentPartPr>
              <p14:xfrm>
                <a:off x="4224779" y="5024866"/>
                <a:ext cx="230400" cy="5112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804A49C1-12CE-030A-151E-5424BA6B53D3}"/>
                    </a:ext>
                  </a:extLst>
                </p:cNvPr>
                <p:cNvPicPr/>
                <p:nvPr/>
              </p:nvPicPr>
              <p:blipFill>
                <a:blip r:embed="rId1525"/>
                <a:stretch>
                  <a:fillRect/>
                </a:stretch>
              </p:blipFill>
              <p:spPr>
                <a:xfrm>
                  <a:off x="4206779" y="5007226"/>
                  <a:ext cx="266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6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DA66D1E9-8C99-C837-8B59-525988B1382E}"/>
                    </a:ext>
                  </a:extLst>
                </p14:cNvPr>
                <p14:cNvContentPartPr/>
                <p14:nvPr/>
              </p14:nvContentPartPr>
              <p14:xfrm>
                <a:off x="4317659" y="5029186"/>
                <a:ext cx="58320" cy="3780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DA66D1E9-8C99-C837-8B59-525988B1382E}"/>
                    </a:ext>
                  </a:extLst>
                </p:cNvPr>
                <p:cNvPicPr/>
                <p:nvPr/>
              </p:nvPicPr>
              <p:blipFill>
                <a:blip r:embed="rId1527"/>
                <a:stretch>
                  <a:fillRect/>
                </a:stretch>
              </p:blipFill>
              <p:spPr>
                <a:xfrm>
                  <a:off x="4299659" y="5011186"/>
                  <a:ext cx="93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8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CB83EC8F-077A-F546-C5E0-520E2C71562D}"/>
                    </a:ext>
                  </a:extLst>
                </p14:cNvPr>
                <p14:cNvContentPartPr/>
                <p14:nvPr/>
              </p14:nvContentPartPr>
              <p14:xfrm>
                <a:off x="4324139" y="5046826"/>
                <a:ext cx="92160" cy="4140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CB83EC8F-077A-F546-C5E0-520E2C71562D}"/>
                    </a:ext>
                  </a:extLst>
                </p:cNvPr>
                <p:cNvPicPr/>
                <p:nvPr/>
              </p:nvPicPr>
              <p:blipFill>
                <a:blip r:embed="rId1529"/>
                <a:stretch>
                  <a:fillRect/>
                </a:stretch>
              </p:blipFill>
              <p:spPr>
                <a:xfrm>
                  <a:off x="4306499" y="5028826"/>
                  <a:ext cx="127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0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5933BF07-EEBF-7B50-3E40-35446BE4E281}"/>
                    </a:ext>
                  </a:extLst>
                </p14:cNvPr>
                <p14:cNvContentPartPr/>
                <p14:nvPr/>
              </p14:nvContentPartPr>
              <p14:xfrm>
                <a:off x="4350059" y="5071306"/>
                <a:ext cx="59040" cy="3528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5933BF07-EEBF-7B50-3E40-35446BE4E281}"/>
                    </a:ext>
                  </a:extLst>
                </p:cNvPr>
                <p:cNvPicPr/>
                <p:nvPr/>
              </p:nvPicPr>
              <p:blipFill>
                <a:blip r:embed="rId1531"/>
                <a:stretch>
                  <a:fillRect/>
                </a:stretch>
              </p:blipFill>
              <p:spPr>
                <a:xfrm>
                  <a:off x="4332059" y="5053666"/>
                  <a:ext cx="94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2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F6B7FA0F-F9BC-1A69-9A7E-07D921E4D051}"/>
                    </a:ext>
                  </a:extLst>
                </p14:cNvPr>
                <p14:cNvContentPartPr/>
                <p14:nvPr/>
              </p14:nvContentPartPr>
              <p14:xfrm>
                <a:off x="4354739" y="4956826"/>
                <a:ext cx="139320" cy="11952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F6B7FA0F-F9BC-1A69-9A7E-07D921E4D051}"/>
                    </a:ext>
                  </a:extLst>
                </p:cNvPr>
                <p:cNvPicPr/>
                <p:nvPr/>
              </p:nvPicPr>
              <p:blipFill>
                <a:blip r:embed="rId1533"/>
                <a:stretch>
                  <a:fillRect/>
                </a:stretch>
              </p:blipFill>
              <p:spPr>
                <a:xfrm>
                  <a:off x="4336739" y="4939186"/>
                  <a:ext cx="174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4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42A73359-B271-4926-C687-A3DFA3E7933A}"/>
                    </a:ext>
                  </a:extLst>
                </p14:cNvPr>
                <p14:cNvContentPartPr/>
                <p14:nvPr/>
              </p14:nvContentPartPr>
              <p14:xfrm>
                <a:off x="4380299" y="5031346"/>
                <a:ext cx="41760" cy="5148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42A73359-B271-4926-C687-A3DFA3E7933A}"/>
                    </a:ext>
                  </a:extLst>
                </p:cNvPr>
                <p:cNvPicPr/>
                <p:nvPr/>
              </p:nvPicPr>
              <p:blipFill>
                <a:blip r:embed="rId1535"/>
                <a:stretch>
                  <a:fillRect/>
                </a:stretch>
              </p:blipFill>
              <p:spPr>
                <a:xfrm>
                  <a:off x="4362299" y="5013346"/>
                  <a:ext cx="77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6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489A8123-BF11-2555-FA75-4154D84729B3}"/>
                    </a:ext>
                  </a:extLst>
                </p14:cNvPr>
                <p14:cNvContentPartPr/>
                <p14:nvPr/>
              </p14:nvContentPartPr>
              <p14:xfrm>
                <a:off x="4514939" y="5008666"/>
                <a:ext cx="1080" cy="36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489A8123-BF11-2555-FA75-4154D84729B3}"/>
                    </a:ext>
                  </a:extLst>
                </p:cNvPr>
                <p:cNvPicPr/>
                <p:nvPr/>
              </p:nvPicPr>
              <p:blipFill>
                <a:blip r:embed="rId1537"/>
                <a:stretch>
                  <a:fillRect/>
                </a:stretch>
              </p:blipFill>
              <p:spPr>
                <a:xfrm>
                  <a:off x="4496939" y="4991026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8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5ED8FDBB-B9E8-DE86-9492-E257D000FFDB}"/>
                    </a:ext>
                  </a:extLst>
                </p14:cNvPr>
                <p14:cNvContentPartPr/>
                <p14:nvPr/>
              </p14:nvContentPartPr>
              <p14:xfrm>
                <a:off x="4494059" y="4946026"/>
                <a:ext cx="23760" cy="10584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5ED8FDBB-B9E8-DE86-9492-E257D000FFDB}"/>
                    </a:ext>
                  </a:extLst>
                </p:cNvPr>
                <p:cNvPicPr/>
                <p:nvPr/>
              </p:nvPicPr>
              <p:blipFill>
                <a:blip r:embed="rId1539"/>
                <a:stretch>
                  <a:fillRect/>
                </a:stretch>
              </p:blipFill>
              <p:spPr>
                <a:xfrm>
                  <a:off x="4476059" y="4928026"/>
                  <a:ext cx="59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0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C87CB785-0989-8BB4-9071-7794EB706DF1}"/>
                    </a:ext>
                  </a:extLst>
                </p14:cNvPr>
                <p14:cNvContentPartPr/>
                <p14:nvPr/>
              </p14:nvContentPartPr>
              <p14:xfrm>
                <a:off x="4456259" y="4960786"/>
                <a:ext cx="67320" cy="6084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C87CB785-0989-8BB4-9071-7794EB706DF1}"/>
                    </a:ext>
                  </a:extLst>
                </p:cNvPr>
                <p:cNvPicPr/>
                <p:nvPr/>
              </p:nvPicPr>
              <p:blipFill>
                <a:blip r:embed="rId1541"/>
                <a:stretch>
                  <a:fillRect/>
                </a:stretch>
              </p:blipFill>
              <p:spPr>
                <a:xfrm>
                  <a:off x="4438259" y="4942786"/>
                  <a:ext cx="102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2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387980A8-2B4A-2611-0A6A-C50E4C2E215E}"/>
                    </a:ext>
                  </a:extLst>
                </p14:cNvPr>
                <p14:cNvContentPartPr/>
                <p14:nvPr/>
              </p14:nvContentPartPr>
              <p14:xfrm>
                <a:off x="4530059" y="5045746"/>
                <a:ext cx="149040" cy="5724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387980A8-2B4A-2611-0A6A-C50E4C2E215E}"/>
                    </a:ext>
                  </a:extLst>
                </p:cNvPr>
                <p:cNvPicPr/>
                <p:nvPr/>
              </p:nvPicPr>
              <p:blipFill>
                <a:blip r:embed="rId1543"/>
                <a:stretch>
                  <a:fillRect/>
                </a:stretch>
              </p:blipFill>
              <p:spPr>
                <a:xfrm>
                  <a:off x="4512419" y="5027746"/>
                  <a:ext cx="184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4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075E8DCE-E6EB-A18C-A9E3-D081E9990543}"/>
                    </a:ext>
                  </a:extLst>
                </p14:cNvPr>
                <p14:cNvContentPartPr/>
                <p14:nvPr/>
              </p14:nvContentPartPr>
              <p14:xfrm>
                <a:off x="4527899" y="4932346"/>
                <a:ext cx="39600" cy="17136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075E8DCE-E6EB-A18C-A9E3-D081E9990543}"/>
                    </a:ext>
                  </a:extLst>
                </p:cNvPr>
                <p:cNvPicPr/>
                <p:nvPr/>
              </p:nvPicPr>
              <p:blipFill>
                <a:blip r:embed="rId1545"/>
                <a:stretch>
                  <a:fillRect/>
                </a:stretch>
              </p:blipFill>
              <p:spPr>
                <a:xfrm>
                  <a:off x="4510259" y="4914706"/>
                  <a:ext cx="75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6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AF880068-EACC-5965-FE4A-E965FE82BD78}"/>
                    </a:ext>
                  </a:extLst>
                </p14:cNvPr>
                <p14:cNvContentPartPr/>
                <p14:nvPr/>
              </p14:nvContentPartPr>
              <p14:xfrm>
                <a:off x="4536539" y="4966186"/>
                <a:ext cx="28440" cy="1166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AF880068-EACC-5965-FE4A-E965FE82BD78}"/>
                    </a:ext>
                  </a:extLst>
                </p:cNvPr>
                <p:cNvPicPr/>
                <p:nvPr/>
              </p:nvPicPr>
              <p:blipFill>
                <a:blip r:embed="rId1547"/>
                <a:stretch>
                  <a:fillRect/>
                </a:stretch>
              </p:blipFill>
              <p:spPr>
                <a:xfrm>
                  <a:off x="4518899" y="4948546"/>
                  <a:ext cx="640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1" name="Group 950">
            <a:extLst>
              <a:ext uri="{FF2B5EF4-FFF2-40B4-BE49-F238E27FC236}">
                <a16:creationId xmlns:a16="http://schemas.microsoft.com/office/drawing/2014/main" id="{DE985E8E-C0AD-CC2D-AC8B-F417A8AE1728}"/>
              </a:ext>
            </a:extLst>
          </p:cNvPr>
          <p:cNvGrpSpPr/>
          <p:nvPr/>
        </p:nvGrpSpPr>
        <p:grpSpPr>
          <a:xfrm>
            <a:off x="4214699" y="4795186"/>
            <a:ext cx="627840" cy="651240"/>
            <a:chOff x="4214699" y="4795186"/>
            <a:chExt cx="62784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8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EE747981-F5F1-19E3-7EE9-638AFB4590AD}"/>
                    </a:ext>
                  </a:extLst>
                </p14:cNvPr>
                <p14:cNvContentPartPr/>
                <p14:nvPr/>
              </p14:nvContentPartPr>
              <p14:xfrm>
                <a:off x="4456259" y="5052226"/>
                <a:ext cx="84240" cy="8676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EE747981-F5F1-19E3-7EE9-638AFB4590AD}"/>
                    </a:ext>
                  </a:extLst>
                </p:cNvPr>
                <p:cNvPicPr/>
                <p:nvPr/>
              </p:nvPicPr>
              <p:blipFill>
                <a:blip r:embed="rId1549"/>
                <a:stretch>
                  <a:fillRect/>
                </a:stretch>
              </p:blipFill>
              <p:spPr>
                <a:xfrm>
                  <a:off x="4438619" y="5034226"/>
                  <a:ext cx="119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0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1692952F-E33C-014F-EF7A-9BC2EF8E8A91}"/>
                    </a:ext>
                  </a:extLst>
                </p14:cNvPr>
                <p14:cNvContentPartPr/>
                <p14:nvPr/>
              </p14:nvContentPartPr>
              <p14:xfrm>
                <a:off x="4370219" y="4795186"/>
                <a:ext cx="140760" cy="30780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1692952F-E33C-014F-EF7A-9BC2EF8E8A91}"/>
                    </a:ext>
                  </a:extLst>
                </p:cNvPr>
                <p:cNvPicPr/>
                <p:nvPr/>
              </p:nvPicPr>
              <p:blipFill>
                <a:blip r:embed="rId1551"/>
                <a:stretch>
                  <a:fillRect/>
                </a:stretch>
              </p:blipFill>
              <p:spPr>
                <a:xfrm>
                  <a:off x="4352579" y="4777546"/>
                  <a:ext cx="1764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2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D9693B46-C345-3F50-9883-BA53C23DF176}"/>
                    </a:ext>
                  </a:extLst>
                </p14:cNvPr>
                <p14:cNvContentPartPr/>
                <p14:nvPr/>
              </p14:nvContentPartPr>
              <p14:xfrm>
                <a:off x="4386419" y="4847026"/>
                <a:ext cx="128880" cy="25272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D9693B46-C345-3F50-9883-BA53C23DF176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4368419" y="4829026"/>
                  <a:ext cx="164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4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EB68C8CA-AD58-4CBF-8966-060B6C88D137}"/>
                    </a:ext>
                  </a:extLst>
                </p14:cNvPr>
                <p14:cNvContentPartPr/>
                <p14:nvPr/>
              </p14:nvContentPartPr>
              <p14:xfrm>
                <a:off x="4490819" y="5088226"/>
                <a:ext cx="95400" cy="19548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EB68C8CA-AD58-4CBF-8966-060B6C88D137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4472819" y="5070586"/>
                  <a:ext cx="131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6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06D7C91C-0ADF-D2B4-52EF-126B1328F8C0}"/>
                    </a:ext>
                  </a:extLst>
                </p14:cNvPr>
                <p14:cNvContentPartPr/>
                <p14:nvPr/>
              </p14:nvContentPartPr>
              <p14:xfrm>
                <a:off x="4489019" y="5067346"/>
                <a:ext cx="187920" cy="37908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06D7C91C-0ADF-D2B4-52EF-126B1328F8C0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4471379" y="5049706"/>
                  <a:ext cx="2235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8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C7F7054A-B9CF-D849-C1BF-2C4619F9090E}"/>
                    </a:ext>
                  </a:extLst>
                </p14:cNvPr>
                <p14:cNvContentPartPr/>
                <p14:nvPr/>
              </p14:nvContentPartPr>
              <p14:xfrm>
                <a:off x="4214699" y="4917586"/>
                <a:ext cx="627840" cy="37332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C7F7054A-B9CF-D849-C1BF-2C4619F9090E}"/>
                    </a:ext>
                  </a:extLst>
                </p:cNvPr>
                <p:cNvPicPr/>
                <p:nvPr/>
              </p:nvPicPr>
              <p:blipFill>
                <a:blip r:embed="rId1559"/>
                <a:stretch>
                  <a:fillRect/>
                </a:stretch>
              </p:blipFill>
              <p:spPr>
                <a:xfrm>
                  <a:off x="4197059" y="4899946"/>
                  <a:ext cx="663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0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E1078083-0903-C34A-90CC-CFD01DA3BED7}"/>
                    </a:ext>
                  </a:extLst>
                </p14:cNvPr>
                <p14:cNvContentPartPr/>
                <p14:nvPr/>
              </p14:nvContentPartPr>
              <p14:xfrm>
                <a:off x="4405499" y="5068786"/>
                <a:ext cx="81360" cy="3960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E1078083-0903-C34A-90CC-CFD01DA3BED7}"/>
                    </a:ext>
                  </a:extLst>
                </p:cNvPr>
                <p:cNvPicPr/>
                <p:nvPr/>
              </p:nvPicPr>
              <p:blipFill>
                <a:blip r:embed="rId1561"/>
                <a:stretch>
                  <a:fillRect/>
                </a:stretch>
              </p:blipFill>
              <p:spPr>
                <a:xfrm>
                  <a:off x="4387499" y="5051146"/>
                  <a:ext cx="117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2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6F1A1549-A15B-D097-ACDB-14E1B2D96C5B}"/>
                    </a:ext>
                  </a:extLst>
                </p14:cNvPr>
                <p14:cNvContentPartPr/>
                <p14:nvPr/>
              </p14:nvContentPartPr>
              <p14:xfrm>
                <a:off x="4405859" y="5071666"/>
                <a:ext cx="82800" cy="3852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6F1A1549-A15B-D097-ACDB-14E1B2D96C5B}"/>
                    </a:ext>
                  </a:extLst>
                </p:cNvPr>
                <p:cNvPicPr/>
                <p:nvPr/>
              </p:nvPicPr>
              <p:blipFill>
                <a:blip r:embed="rId1563"/>
                <a:stretch>
                  <a:fillRect/>
                </a:stretch>
              </p:blipFill>
              <p:spPr>
                <a:xfrm>
                  <a:off x="4387859" y="5054026"/>
                  <a:ext cx="118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4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5692B303-6579-0112-AAA2-262E25A737D4}"/>
                    </a:ext>
                  </a:extLst>
                </p14:cNvPr>
                <p14:cNvContentPartPr/>
                <p14:nvPr/>
              </p14:nvContentPartPr>
              <p14:xfrm>
                <a:off x="4355099" y="5048626"/>
                <a:ext cx="120960" cy="4680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5692B303-6579-0112-AAA2-262E25A737D4}"/>
                    </a:ext>
                  </a:extLst>
                </p:cNvPr>
                <p:cNvPicPr/>
                <p:nvPr/>
              </p:nvPicPr>
              <p:blipFill>
                <a:blip r:embed="rId1565"/>
                <a:stretch>
                  <a:fillRect/>
                </a:stretch>
              </p:blipFill>
              <p:spPr>
                <a:xfrm>
                  <a:off x="4337459" y="5030626"/>
                  <a:ext cx="156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6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62772305-4AE3-975E-0B73-040500F6E9C8}"/>
                    </a:ext>
                  </a:extLst>
                </p14:cNvPr>
                <p14:cNvContentPartPr/>
                <p14:nvPr/>
              </p14:nvContentPartPr>
              <p14:xfrm>
                <a:off x="4545179" y="4955026"/>
                <a:ext cx="11520" cy="5652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62772305-4AE3-975E-0B73-040500F6E9C8}"/>
                    </a:ext>
                  </a:extLst>
                </p:cNvPr>
                <p:cNvPicPr/>
                <p:nvPr/>
              </p:nvPicPr>
              <p:blipFill>
                <a:blip r:embed="rId1567"/>
                <a:stretch>
                  <a:fillRect/>
                </a:stretch>
              </p:blipFill>
              <p:spPr>
                <a:xfrm>
                  <a:off x="4527179" y="4937386"/>
                  <a:ext cx="47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8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E18B1D3A-E126-8C96-857E-F481C73D8CF7}"/>
                    </a:ext>
                  </a:extLst>
                </p14:cNvPr>
                <p14:cNvContentPartPr/>
                <p14:nvPr/>
              </p14:nvContentPartPr>
              <p14:xfrm>
                <a:off x="4500899" y="4996426"/>
                <a:ext cx="37800" cy="13968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E18B1D3A-E126-8C96-857E-F481C73D8CF7}"/>
                    </a:ext>
                  </a:extLst>
                </p:cNvPr>
                <p:cNvPicPr/>
                <p:nvPr/>
              </p:nvPicPr>
              <p:blipFill>
                <a:blip r:embed="rId1569"/>
                <a:stretch>
                  <a:fillRect/>
                </a:stretch>
              </p:blipFill>
              <p:spPr>
                <a:xfrm>
                  <a:off x="4482899" y="4978426"/>
                  <a:ext cx="73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0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1C70E27C-FA05-41E0-2CD6-44CE31721C23}"/>
                    </a:ext>
                  </a:extLst>
                </p14:cNvPr>
                <p14:cNvContentPartPr/>
                <p14:nvPr/>
              </p14:nvContentPartPr>
              <p14:xfrm>
                <a:off x="4476779" y="4975906"/>
                <a:ext cx="69840" cy="16164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1C70E27C-FA05-41E0-2CD6-44CE31721C23}"/>
                    </a:ext>
                  </a:extLst>
                </p:cNvPr>
                <p:cNvPicPr/>
                <p:nvPr/>
              </p:nvPicPr>
              <p:blipFill>
                <a:blip r:embed="rId1571"/>
                <a:stretch>
                  <a:fillRect/>
                </a:stretch>
              </p:blipFill>
              <p:spPr>
                <a:xfrm>
                  <a:off x="4459139" y="4958266"/>
                  <a:ext cx="105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2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018E283E-774B-9E8C-10D1-7A1A9E75FB9B}"/>
                    </a:ext>
                  </a:extLst>
                </p14:cNvPr>
                <p14:cNvContentPartPr/>
                <p14:nvPr/>
              </p14:nvContentPartPr>
              <p14:xfrm>
                <a:off x="4467059" y="4981666"/>
                <a:ext cx="61200" cy="22140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018E283E-774B-9E8C-10D1-7A1A9E75FB9B}"/>
                    </a:ext>
                  </a:extLst>
                </p:cNvPr>
                <p:cNvPicPr/>
                <p:nvPr/>
              </p:nvPicPr>
              <p:blipFill>
                <a:blip r:embed="rId1573"/>
                <a:stretch>
                  <a:fillRect/>
                </a:stretch>
              </p:blipFill>
              <p:spPr>
                <a:xfrm>
                  <a:off x="4449419" y="4963666"/>
                  <a:ext cx="96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4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052909EB-71D3-117A-603D-0495074BF1E4}"/>
                    </a:ext>
                  </a:extLst>
                </p14:cNvPr>
                <p14:cNvContentPartPr/>
                <p14:nvPr/>
              </p14:nvContentPartPr>
              <p14:xfrm>
                <a:off x="4459139" y="5082826"/>
                <a:ext cx="53280" cy="11772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052909EB-71D3-117A-603D-0495074BF1E4}"/>
                    </a:ext>
                  </a:extLst>
                </p:cNvPr>
                <p:cNvPicPr/>
                <p:nvPr/>
              </p:nvPicPr>
              <p:blipFill>
                <a:blip r:embed="rId1575"/>
                <a:stretch>
                  <a:fillRect/>
                </a:stretch>
              </p:blipFill>
              <p:spPr>
                <a:xfrm>
                  <a:off x="4441139" y="5065186"/>
                  <a:ext cx="88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6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E2EE48A6-C61D-E1E2-3526-BBAC6D445D39}"/>
                    </a:ext>
                  </a:extLst>
                </p14:cNvPr>
                <p14:cNvContentPartPr/>
                <p14:nvPr/>
              </p14:nvContentPartPr>
              <p14:xfrm>
                <a:off x="4507379" y="5095426"/>
                <a:ext cx="118080" cy="5472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E2EE48A6-C61D-E1E2-3526-BBAC6D445D39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4489379" y="5077786"/>
                  <a:ext cx="1537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1B2094C4-6275-016C-50E6-79D8E114536B}"/>
              </a:ext>
            </a:extLst>
          </p:cNvPr>
          <p:cNvGrpSpPr/>
          <p:nvPr/>
        </p:nvGrpSpPr>
        <p:grpSpPr>
          <a:xfrm>
            <a:off x="715527" y="4915772"/>
            <a:ext cx="168840" cy="328320"/>
            <a:chOff x="715527" y="4915772"/>
            <a:chExt cx="1688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8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B612920D-17A7-E1F4-6C19-56B249FCC5CB}"/>
                    </a:ext>
                  </a:extLst>
                </p14:cNvPr>
                <p14:cNvContentPartPr/>
                <p14:nvPr/>
              </p14:nvContentPartPr>
              <p14:xfrm>
                <a:off x="777807" y="4915772"/>
                <a:ext cx="32040" cy="32832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B612920D-17A7-E1F4-6C19-56B249FCC5CB}"/>
                    </a:ext>
                  </a:extLst>
                </p:cNvPr>
                <p:cNvPicPr/>
                <p:nvPr/>
              </p:nvPicPr>
              <p:blipFill>
                <a:blip r:embed="rId1579"/>
                <a:stretch>
                  <a:fillRect/>
                </a:stretch>
              </p:blipFill>
              <p:spPr>
                <a:xfrm>
                  <a:off x="760167" y="4897772"/>
                  <a:ext cx="67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0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61BD2EEB-85CE-A99C-FC98-C85ABA063C75}"/>
                    </a:ext>
                  </a:extLst>
                </p14:cNvPr>
                <p14:cNvContentPartPr/>
                <p14:nvPr/>
              </p14:nvContentPartPr>
              <p14:xfrm>
                <a:off x="715527" y="5066972"/>
                <a:ext cx="168840" cy="3852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61BD2EEB-85CE-A99C-FC98-C85ABA063C75}"/>
                    </a:ext>
                  </a:extLst>
                </p:cNvPr>
                <p:cNvPicPr/>
                <p:nvPr/>
              </p:nvPicPr>
              <p:blipFill>
                <a:blip r:embed="rId1581"/>
                <a:stretch>
                  <a:fillRect/>
                </a:stretch>
              </p:blipFill>
              <p:spPr>
                <a:xfrm>
                  <a:off x="697887" y="5048972"/>
                  <a:ext cx="20448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2">
            <p14:nvContentPartPr>
              <p14:cNvPr id="955" name="Ink 954">
                <a:extLst>
                  <a:ext uri="{FF2B5EF4-FFF2-40B4-BE49-F238E27FC236}">
                    <a16:creationId xmlns:a16="http://schemas.microsoft.com/office/drawing/2014/main" id="{CEE70D31-413E-FE8C-C7D8-53334CFCDF72}"/>
                  </a:ext>
                </a:extLst>
              </p14:cNvPr>
              <p14:cNvContentPartPr/>
              <p14:nvPr/>
            </p14:nvContentPartPr>
            <p14:xfrm>
              <a:off x="897687" y="5329412"/>
              <a:ext cx="17280" cy="24480"/>
            </p14:xfrm>
          </p:contentPart>
        </mc:Choice>
        <mc:Fallback xmlns="">
          <p:pic>
            <p:nvPicPr>
              <p:cNvPr id="955" name="Ink 954">
                <a:extLst>
                  <a:ext uri="{FF2B5EF4-FFF2-40B4-BE49-F238E27FC236}">
                    <a16:creationId xmlns:a16="http://schemas.microsoft.com/office/drawing/2014/main" id="{CEE70D31-413E-FE8C-C7D8-53334CFCDF72}"/>
                  </a:ext>
                </a:extLst>
              </p:cNvPr>
              <p:cNvPicPr/>
              <p:nvPr/>
            </p:nvPicPr>
            <p:blipFill>
              <a:blip r:embed="rId1583"/>
              <a:stretch>
                <a:fillRect/>
              </a:stretch>
            </p:blipFill>
            <p:spPr>
              <a:xfrm>
                <a:off x="880047" y="5311772"/>
                <a:ext cx="5292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5" name="Group 964">
            <a:extLst>
              <a:ext uri="{FF2B5EF4-FFF2-40B4-BE49-F238E27FC236}">
                <a16:creationId xmlns:a16="http://schemas.microsoft.com/office/drawing/2014/main" id="{63C5CEBE-6488-0ADE-5933-983C67FE0E2D}"/>
              </a:ext>
            </a:extLst>
          </p:cNvPr>
          <p:cNvGrpSpPr/>
          <p:nvPr/>
        </p:nvGrpSpPr>
        <p:grpSpPr>
          <a:xfrm>
            <a:off x="614367" y="5596172"/>
            <a:ext cx="249120" cy="311760"/>
            <a:chOff x="614367" y="5596172"/>
            <a:chExt cx="2491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4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243AE806-5F4A-DED8-47F7-CB8F9194B963}"/>
                    </a:ext>
                  </a:extLst>
                </p14:cNvPr>
                <p14:cNvContentPartPr/>
                <p14:nvPr/>
              </p14:nvContentPartPr>
              <p14:xfrm>
                <a:off x="614367" y="5602292"/>
                <a:ext cx="21240" cy="2556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243AE806-5F4A-DED8-47F7-CB8F9194B963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596367" y="5584652"/>
                  <a:ext cx="56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6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639CAFB6-E4D4-B052-092F-8F9BB74924EE}"/>
                    </a:ext>
                  </a:extLst>
                </p14:cNvPr>
                <p14:cNvContentPartPr/>
                <p14:nvPr/>
              </p14:nvContentPartPr>
              <p14:xfrm>
                <a:off x="784647" y="5596172"/>
                <a:ext cx="8280" cy="31176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639CAFB6-E4D4-B052-092F-8F9BB74924EE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767007" y="5578172"/>
                  <a:ext cx="439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8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5EBBB170-A9BA-5986-F344-F5565E131FDC}"/>
                    </a:ext>
                  </a:extLst>
                </p14:cNvPr>
                <p14:cNvContentPartPr/>
                <p14:nvPr/>
              </p14:nvContentPartPr>
              <p14:xfrm>
                <a:off x="724887" y="5735492"/>
                <a:ext cx="83520" cy="2700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5EBBB170-A9BA-5986-F344-F5565E131FDC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706887" y="5717492"/>
                  <a:ext cx="11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0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3F270C73-4BD4-0887-3709-440ECC450F3B}"/>
                    </a:ext>
                  </a:extLst>
                </p14:cNvPr>
                <p14:cNvContentPartPr/>
                <p14:nvPr/>
              </p14:nvContentPartPr>
              <p14:xfrm>
                <a:off x="727767" y="5745212"/>
                <a:ext cx="135720" cy="2304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3F270C73-4BD4-0887-3709-440ECC450F3B}"/>
                    </a:ext>
                  </a:extLst>
                </p:cNvPr>
                <p:cNvPicPr/>
                <p:nvPr/>
              </p:nvPicPr>
              <p:blipFill>
                <a:blip r:embed="rId1591"/>
                <a:stretch>
                  <a:fillRect/>
                </a:stretch>
              </p:blipFill>
              <p:spPr>
                <a:xfrm>
                  <a:off x="710127" y="5727572"/>
                  <a:ext cx="1713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19F525DE-FFD4-C4C3-B836-82051A74DAF1}"/>
              </a:ext>
            </a:extLst>
          </p:cNvPr>
          <p:cNvGrpSpPr/>
          <p:nvPr/>
        </p:nvGrpSpPr>
        <p:grpSpPr>
          <a:xfrm>
            <a:off x="1139607" y="5563772"/>
            <a:ext cx="65160" cy="97920"/>
            <a:chOff x="1139607" y="5563772"/>
            <a:chExt cx="6516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2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0B41419A-511A-84E5-9ED0-73FDA45FCBFA}"/>
                    </a:ext>
                  </a:extLst>
                </p14:cNvPr>
                <p14:cNvContentPartPr/>
                <p14:nvPr/>
              </p14:nvContentPartPr>
              <p14:xfrm>
                <a:off x="1165527" y="5594012"/>
                <a:ext cx="2880" cy="3492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0B41419A-511A-84E5-9ED0-73FDA45FCBFA}"/>
                    </a:ext>
                  </a:extLst>
                </p:cNvPr>
                <p:cNvPicPr/>
                <p:nvPr/>
              </p:nvPicPr>
              <p:blipFill>
                <a:blip r:embed="rId1593"/>
                <a:stretch>
                  <a:fillRect/>
                </a:stretch>
              </p:blipFill>
              <p:spPr>
                <a:xfrm>
                  <a:off x="1147527" y="5576012"/>
                  <a:ext cx="38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4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D9465879-D991-5280-E533-AED3526F031B}"/>
                    </a:ext>
                  </a:extLst>
                </p14:cNvPr>
                <p14:cNvContentPartPr/>
                <p14:nvPr/>
              </p14:nvContentPartPr>
              <p14:xfrm>
                <a:off x="1170567" y="5563772"/>
                <a:ext cx="6120" cy="9792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D9465879-D991-5280-E533-AED3526F031B}"/>
                    </a:ext>
                  </a:extLst>
                </p:cNvPr>
                <p:cNvPicPr/>
                <p:nvPr/>
              </p:nvPicPr>
              <p:blipFill>
                <a:blip r:embed="rId1595"/>
                <a:stretch>
                  <a:fillRect/>
                </a:stretch>
              </p:blipFill>
              <p:spPr>
                <a:xfrm>
                  <a:off x="1152927" y="5546132"/>
                  <a:ext cx="41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6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34FEFC66-402F-76FD-1796-EBD001EFDD0D}"/>
                    </a:ext>
                  </a:extLst>
                </p14:cNvPr>
                <p14:cNvContentPartPr/>
                <p14:nvPr/>
              </p14:nvContentPartPr>
              <p14:xfrm>
                <a:off x="1151487" y="5614172"/>
                <a:ext cx="53280" cy="1044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34FEFC66-402F-76FD-1796-EBD001EFDD0D}"/>
                    </a:ext>
                  </a:extLst>
                </p:cNvPr>
                <p:cNvPicPr/>
                <p:nvPr/>
              </p:nvPicPr>
              <p:blipFill>
                <a:blip r:embed="rId1597"/>
                <a:stretch>
                  <a:fillRect/>
                </a:stretch>
              </p:blipFill>
              <p:spPr>
                <a:xfrm>
                  <a:off x="1133487" y="5596532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8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98FF8F85-57B3-7C2B-8CDB-9E26F0AF24D6}"/>
                    </a:ext>
                  </a:extLst>
                </p14:cNvPr>
                <p14:cNvContentPartPr/>
                <p14:nvPr/>
              </p14:nvContentPartPr>
              <p14:xfrm>
                <a:off x="1139607" y="5618132"/>
                <a:ext cx="48240" cy="432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98FF8F85-57B3-7C2B-8CDB-9E26F0AF24D6}"/>
                    </a:ext>
                  </a:extLst>
                </p:cNvPr>
                <p:cNvPicPr/>
                <p:nvPr/>
              </p:nvPicPr>
              <p:blipFill>
                <a:blip r:embed="rId1599"/>
                <a:stretch>
                  <a:fillRect/>
                </a:stretch>
              </p:blipFill>
              <p:spPr>
                <a:xfrm>
                  <a:off x="1121967" y="5600492"/>
                  <a:ext cx="8388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0">
            <p14:nvContentPartPr>
              <p14:cNvPr id="971" name="Ink 970">
                <a:extLst>
                  <a:ext uri="{FF2B5EF4-FFF2-40B4-BE49-F238E27FC236}">
                    <a16:creationId xmlns:a16="http://schemas.microsoft.com/office/drawing/2014/main" id="{32998C42-7693-181D-A88F-2D7055B60338}"/>
                  </a:ext>
                </a:extLst>
              </p14:cNvPr>
              <p14:cNvContentPartPr/>
              <p14:nvPr/>
            </p14:nvContentPartPr>
            <p14:xfrm>
              <a:off x="1914327" y="6174332"/>
              <a:ext cx="23040" cy="16920"/>
            </p14:xfrm>
          </p:contentPart>
        </mc:Choice>
        <mc:Fallback xmlns="">
          <p:pic>
            <p:nvPicPr>
              <p:cNvPr id="971" name="Ink 970">
                <a:extLst>
                  <a:ext uri="{FF2B5EF4-FFF2-40B4-BE49-F238E27FC236}">
                    <a16:creationId xmlns:a16="http://schemas.microsoft.com/office/drawing/2014/main" id="{32998C42-7693-181D-A88F-2D7055B60338}"/>
                  </a:ext>
                </a:extLst>
              </p:cNvPr>
              <p:cNvPicPr/>
              <p:nvPr/>
            </p:nvPicPr>
            <p:blipFill>
              <a:blip r:embed="rId1601"/>
              <a:stretch>
                <a:fillRect/>
              </a:stretch>
            </p:blipFill>
            <p:spPr>
              <a:xfrm>
                <a:off x="1896687" y="6156692"/>
                <a:ext cx="58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2">
            <p14:nvContentPartPr>
              <p14:cNvPr id="972" name="Ink 971">
                <a:extLst>
                  <a:ext uri="{FF2B5EF4-FFF2-40B4-BE49-F238E27FC236}">
                    <a16:creationId xmlns:a16="http://schemas.microsoft.com/office/drawing/2014/main" id="{4DECE394-50CC-1C2A-E804-95E11F365FFE}"/>
                  </a:ext>
                </a:extLst>
              </p14:cNvPr>
              <p14:cNvContentPartPr/>
              <p14:nvPr/>
            </p14:nvContentPartPr>
            <p14:xfrm>
              <a:off x="2208807" y="6029252"/>
              <a:ext cx="10080" cy="18000"/>
            </p14:xfrm>
          </p:contentPart>
        </mc:Choice>
        <mc:Fallback xmlns="">
          <p:pic>
            <p:nvPicPr>
              <p:cNvPr id="972" name="Ink 971">
                <a:extLst>
                  <a:ext uri="{FF2B5EF4-FFF2-40B4-BE49-F238E27FC236}">
                    <a16:creationId xmlns:a16="http://schemas.microsoft.com/office/drawing/2014/main" id="{4DECE394-50CC-1C2A-E804-95E11F365FFE}"/>
                  </a:ext>
                </a:extLst>
              </p:cNvPr>
              <p:cNvPicPr/>
              <p:nvPr/>
            </p:nvPicPr>
            <p:blipFill>
              <a:blip r:embed="rId1603"/>
              <a:stretch>
                <a:fillRect/>
              </a:stretch>
            </p:blipFill>
            <p:spPr>
              <a:xfrm>
                <a:off x="2191167" y="6011612"/>
                <a:ext cx="4572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5" name="Group 974">
            <a:extLst>
              <a:ext uri="{FF2B5EF4-FFF2-40B4-BE49-F238E27FC236}">
                <a16:creationId xmlns:a16="http://schemas.microsoft.com/office/drawing/2014/main" id="{59728436-42F8-9327-73D5-20C51FCB0C9A}"/>
              </a:ext>
            </a:extLst>
          </p:cNvPr>
          <p:cNvGrpSpPr/>
          <p:nvPr/>
        </p:nvGrpSpPr>
        <p:grpSpPr>
          <a:xfrm>
            <a:off x="2343087" y="6272972"/>
            <a:ext cx="72720" cy="180360"/>
            <a:chOff x="2343087" y="6272972"/>
            <a:chExt cx="7272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4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9AA4AEA2-2055-C6A9-3B8A-D772CDD66231}"/>
                    </a:ext>
                  </a:extLst>
                </p14:cNvPr>
                <p14:cNvContentPartPr/>
                <p14:nvPr/>
              </p14:nvContentPartPr>
              <p14:xfrm>
                <a:off x="2351007" y="6272972"/>
                <a:ext cx="22320" cy="18036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9AA4AEA2-2055-C6A9-3B8A-D772CDD66231}"/>
                    </a:ext>
                  </a:extLst>
                </p:cNvPr>
                <p:cNvPicPr/>
                <p:nvPr/>
              </p:nvPicPr>
              <p:blipFill>
                <a:blip r:embed="rId1605"/>
                <a:stretch>
                  <a:fillRect/>
                </a:stretch>
              </p:blipFill>
              <p:spPr>
                <a:xfrm>
                  <a:off x="2333367" y="6254972"/>
                  <a:ext cx="57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6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17D43EFC-BD53-7D42-2D33-07EEB2E741BD}"/>
                    </a:ext>
                  </a:extLst>
                </p14:cNvPr>
                <p14:cNvContentPartPr/>
                <p14:nvPr/>
              </p14:nvContentPartPr>
              <p14:xfrm>
                <a:off x="2343087" y="6386732"/>
                <a:ext cx="72720" cy="540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17D43EFC-BD53-7D42-2D33-07EEB2E741BD}"/>
                    </a:ext>
                  </a:extLst>
                </p:cNvPr>
                <p:cNvPicPr/>
                <p:nvPr/>
              </p:nvPicPr>
              <p:blipFill>
                <a:blip r:embed="rId1607"/>
                <a:stretch>
                  <a:fillRect/>
                </a:stretch>
              </p:blipFill>
              <p:spPr>
                <a:xfrm>
                  <a:off x="2325447" y="6369092"/>
                  <a:ext cx="1083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8">
            <p14:nvContentPartPr>
              <p14:cNvPr id="976" name="Ink 975">
                <a:extLst>
                  <a:ext uri="{FF2B5EF4-FFF2-40B4-BE49-F238E27FC236}">
                    <a16:creationId xmlns:a16="http://schemas.microsoft.com/office/drawing/2014/main" id="{C1B8087F-63B3-7CC1-863F-B04B775B9734}"/>
                  </a:ext>
                </a:extLst>
              </p14:cNvPr>
              <p14:cNvContentPartPr/>
              <p14:nvPr/>
            </p14:nvContentPartPr>
            <p14:xfrm>
              <a:off x="2586807" y="6565292"/>
              <a:ext cx="14760" cy="17280"/>
            </p14:xfrm>
          </p:contentPart>
        </mc:Choice>
        <mc:Fallback xmlns="">
          <p:pic>
            <p:nvPicPr>
              <p:cNvPr id="976" name="Ink 975">
                <a:extLst>
                  <a:ext uri="{FF2B5EF4-FFF2-40B4-BE49-F238E27FC236}">
                    <a16:creationId xmlns:a16="http://schemas.microsoft.com/office/drawing/2014/main" id="{C1B8087F-63B3-7CC1-863F-B04B775B9734}"/>
                  </a:ext>
                </a:extLst>
              </p:cNvPr>
              <p:cNvPicPr/>
              <p:nvPr/>
            </p:nvPicPr>
            <p:blipFill>
              <a:blip r:embed="rId1609"/>
              <a:stretch>
                <a:fillRect/>
              </a:stretch>
            </p:blipFill>
            <p:spPr>
              <a:xfrm>
                <a:off x="2568807" y="6547652"/>
                <a:ext cx="50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0">
            <p14:nvContentPartPr>
              <p14:cNvPr id="978" name="Ink 977">
                <a:extLst>
                  <a:ext uri="{FF2B5EF4-FFF2-40B4-BE49-F238E27FC236}">
                    <a16:creationId xmlns:a16="http://schemas.microsoft.com/office/drawing/2014/main" id="{18E665B7-364F-6346-401F-92EB4F384B7A}"/>
                  </a:ext>
                </a:extLst>
              </p14:cNvPr>
              <p14:cNvContentPartPr/>
              <p14:nvPr/>
            </p14:nvContentPartPr>
            <p14:xfrm>
              <a:off x="2496087" y="3826052"/>
              <a:ext cx="19440" cy="38880"/>
            </p14:xfrm>
          </p:contentPart>
        </mc:Choice>
        <mc:Fallback xmlns="">
          <p:pic>
            <p:nvPicPr>
              <p:cNvPr id="978" name="Ink 977">
                <a:extLst>
                  <a:ext uri="{FF2B5EF4-FFF2-40B4-BE49-F238E27FC236}">
                    <a16:creationId xmlns:a16="http://schemas.microsoft.com/office/drawing/2014/main" id="{18E665B7-364F-6346-401F-92EB4F384B7A}"/>
                  </a:ext>
                </a:extLst>
              </p:cNvPr>
              <p:cNvPicPr/>
              <p:nvPr/>
            </p:nvPicPr>
            <p:blipFill>
              <a:blip r:embed="rId1611"/>
              <a:stretch>
                <a:fillRect/>
              </a:stretch>
            </p:blipFill>
            <p:spPr>
              <a:xfrm>
                <a:off x="2478087" y="3808052"/>
                <a:ext cx="5508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4" name="Group 983">
            <a:extLst>
              <a:ext uri="{FF2B5EF4-FFF2-40B4-BE49-F238E27FC236}">
                <a16:creationId xmlns:a16="http://schemas.microsoft.com/office/drawing/2014/main" id="{BA1A56A3-8130-1B9E-B99C-DD87174A8C0C}"/>
              </a:ext>
            </a:extLst>
          </p:cNvPr>
          <p:cNvGrpSpPr/>
          <p:nvPr/>
        </p:nvGrpSpPr>
        <p:grpSpPr>
          <a:xfrm>
            <a:off x="2445687" y="3752252"/>
            <a:ext cx="156240" cy="176400"/>
            <a:chOff x="2445687" y="3752252"/>
            <a:chExt cx="1562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2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65FCC011-CCA7-A34F-7226-5966DA20144F}"/>
                    </a:ext>
                  </a:extLst>
                </p14:cNvPr>
                <p14:cNvContentPartPr/>
                <p14:nvPr/>
              </p14:nvContentPartPr>
              <p14:xfrm>
                <a:off x="2506167" y="3759812"/>
                <a:ext cx="1440" cy="144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65FCC011-CCA7-A34F-7226-5966DA20144F}"/>
                    </a:ext>
                  </a:extLst>
                </p:cNvPr>
                <p:cNvPicPr/>
                <p:nvPr/>
              </p:nvPicPr>
              <p:blipFill>
                <a:blip r:embed="rId1613"/>
                <a:stretch>
                  <a:fillRect/>
                </a:stretch>
              </p:blipFill>
              <p:spPr>
                <a:xfrm>
                  <a:off x="2488167" y="3742172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4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1B9146F0-F1DE-F3BD-F20B-C6A297839F55}"/>
                    </a:ext>
                  </a:extLst>
                </p14:cNvPr>
                <p14:cNvContentPartPr/>
                <p14:nvPr/>
              </p14:nvContentPartPr>
              <p14:xfrm>
                <a:off x="2498967" y="3752252"/>
                <a:ext cx="9720" cy="17172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1B9146F0-F1DE-F3BD-F20B-C6A297839F55}"/>
                    </a:ext>
                  </a:extLst>
                </p:cNvPr>
                <p:cNvPicPr/>
                <p:nvPr/>
              </p:nvPicPr>
              <p:blipFill>
                <a:blip r:embed="rId1615"/>
                <a:stretch>
                  <a:fillRect/>
                </a:stretch>
              </p:blipFill>
              <p:spPr>
                <a:xfrm>
                  <a:off x="2481327" y="3734612"/>
                  <a:ext cx="45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6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7F10A631-80FF-01B4-A3F6-2ADFD2E0617F}"/>
                    </a:ext>
                  </a:extLst>
                </p14:cNvPr>
                <p14:cNvContentPartPr/>
                <p14:nvPr/>
              </p14:nvContentPartPr>
              <p14:xfrm>
                <a:off x="2445687" y="3843692"/>
                <a:ext cx="103320" cy="118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7F10A631-80FF-01B4-A3F6-2ADFD2E0617F}"/>
                    </a:ext>
                  </a:extLst>
                </p:cNvPr>
                <p:cNvPicPr/>
                <p:nvPr/>
              </p:nvPicPr>
              <p:blipFill>
                <a:blip r:embed="rId1617"/>
                <a:stretch>
                  <a:fillRect/>
                </a:stretch>
              </p:blipFill>
              <p:spPr>
                <a:xfrm>
                  <a:off x="2428047" y="3826052"/>
                  <a:ext cx="138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8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57725201-5984-F99F-736A-05D2F1C770AC}"/>
                    </a:ext>
                  </a:extLst>
                </p14:cNvPr>
                <p14:cNvContentPartPr/>
                <p14:nvPr/>
              </p14:nvContentPartPr>
              <p14:xfrm>
                <a:off x="2587527" y="3911732"/>
                <a:ext cx="14400" cy="1692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57725201-5984-F99F-736A-05D2F1C770AC}"/>
                    </a:ext>
                  </a:extLst>
                </p:cNvPr>
                <p:cNvPicPr/>
                <p:nvPr/>
              </p:nvPicPr>
              <p:blipFill>
                <a:blip r:embed="rId1619"/>
                <a:stretch>
                  <a:fillRect/>
                </a:stretch>
              </p:blipFill>
              <p:spPr>
                <a:xfrm>
                  <a:off x="2569527" y="3893732"/>
                  <a:ext cx="500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0">
            <p14:nvContentPartPr>
              <p14:cNvPr id="983" name="Ink 982">
                <a:extLst>
                  <a:ext uri="{FF2B5EF4-FFF2-40B4-BE49-F238E27FC236}">
                    <a16:creationId xmlns:a16="http://schemas.microsoft.com/office/drawing/2014/main" id="{8E6827BB-AEF8-AA42-2BF6-7CA996CB5699}"/>
                  </a:ext>
                </a:extLst>
              </p14:cNvPr>
              <p14:cNvContentPartPr/>
              <p14:nvPr/>
            </p14:nvContentPartPr>
            <p14:xfrm>
              <a:off x="2460447" y="4058252"/>
              <a:ext cx="8280" cy="17280"/>
            </p14:xfrm>
          </p:contentPart>
        </mc:Choice>
        <mc:Fallback xmlns="">
          <p:pic>
            <p:nvPicPr>
              <p:cNvPr id="983" name="Ink 982">
                <a:extLst>
                  <a:ext uri="{FF2B5EF4-FFF2-40B4-BE49-F238E27FC236}">
                    <a16:creationId xmlns:a16="http://schemas.microsoft.com/office/drawing/2014/main" id="{8E6827BB-AEF8-AA42-2BF6-7CA996CB5699}"/>
                  </a:ext>
                </a:extLst>
              </p:cNvPr>
              <p:cNvPicPr/>
              <p:nvPr/>
            </p:nvPicPr>
            <p:blipFill>
              <a:blip r:embed="rId1621"/>
              <a:stretch>
                <a:fillRect/>
              </a:stretch>
            </p:blipFill>
            <p:spPr>
              <a:xfrm>
                <a:off x="2442447" y="4040252"/>
                <a:ext cx="439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8" name="Group 987">
            <a:extLst>
              <a:ext uri="{FF2B5EF4-FFF2-40B4-BE49-F238E27FC236}">
                <a16:creationId xmlns:a16="http://schemas.microsoft.com/office/drawing/2014/main" id="{07294A06-9CDA-3B7E-E97E-B2600D0CF435}"/>
              </a:ext>
            </a:extLst>
          </p:cNvPr>
          <p:cNvGrpSpPr/>
          <p:nvPr/>
        </p:nvGrpSpPr>
        <p:grpSpPr>
          <a:xfrm>
            <a:off x="1476207" y="4381532"/>
            <a:ext cx="259920" cy="318960"/>
            <a:chOff x="1476207" y="4381532"/>
            <a:chExt cx="2599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2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2C9C4F39-A7A6-C915-C343-961A04A8A5B6}"/>
                    </a:ext>
                  </a:extLst>
                </p14:cNvPr>
                <p14:cNvContentPartPr/>
                <p14:nvPr/>
              </p14:nvContentPartPr>
              <p14:xfrm>
                <a:off x="1521927" y="4416452"/>
                <a:ext cx="10080" cy="14220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2C9C4F39-A7A6-C915-C343-961A04A8A5B6}"/>
                    </a:ext>
                  </a:extLst>
                </p:cNvPr>
                <p:cNvPicPr/>
                <p:nvPr/>
              </p:nvPicPr>
              <p:blipFill>
                <a:blip r:embed="rId1623"/>
                <a:stretch>
                  <a:fillRect/>
                </a:stretch>
              </p:blipFill>
              <p:spPr>
                <a:xfrm>
                  <a:off x="1504287" y="4398812"/>
                  <a:ext cx="45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4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8D463291-7748-3758-7160-CB85EA28C008}"/>
                    </a:ext>
                  </a:extLst>
                </p14:cNvPr>
                <p14:cNvContentPartPr/>
                <p14:nvPr/>
              </p14:nvContentPartPr>
              <p14:xfrm>
                <a:off x="1523367" y="4381532"/>
                <a:ext cx="24840" cy="24984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8D463291-7748-3758-7160-CB85EA28C008}"/>
                    </a:ext>
                  </a:extLst>
                </p:cNvPr>
                <p:cNvPicPr/>
                <p:nvPr/>
              </p:nvPicPr>
              <p:blipFill>
                <a:blip r:embed="rId1625"/>
                <a:stretch>
                  <a:fillRect/>
                </a:stretch>
              </p:blipFill>
              <p:spPr>
                <a:xfrm>
                  <a:off x="1505367" y="4363892"/>
                  <a:ext cx="60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6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5672330C-5CBE-5BE4-4140-5F4AD9CA8AFB}"/>
                    </a:ext>
                  </a:extLst>
                </p14:cNvPr>
                <p14:cNvContentPartPr/>
                <p14:nvPr/>
              </p14:nvContentPartPr>
              <p14:xfrm>
                <a:off x="1495647" y="4507532"/>
                <a:ext cx="82800" cy="1692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5672330C-5CBE-5BE4-4140-5F4AD9CA8AFB}"/>
                    </a:ext>
                  </a:extLst>
                </p:cNvPr>
                <p:cNvPicPr/>
                <p:nvPr/>
              </p:nvPicPr>
              <p:blipFill>
                <a:blip r:embed="rId1627"/>
                <a:stretch>
                  <a:fillRect/>
                </a:stretch>
              </p:blipFill>
              <p:spPr>
                <a:xfrm>
                  <a:off x="1478007" y="4489892"/>
                  <a:ext cx="11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8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67BC4D36-70CF-425D-92E8-D1A5D21380C1}"/>
                    </a:ext>
                  </a:extLst>
                </p14:cNvPr>
                <p14:cNvContentPartPr/>
                <p14:nvPr/>
              </p14:nvContentPartPr>
              <p14:xfrm>
                <a:off x="1476207" y="4520852"/>
                <a:ext cx="114840" cy="648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67BC4D36-70CF-425D-92E8-D1A5D21380C1}"/>
                    </a:ext>
                  </a:extLst>
                </p:cNvPr>
                <p:cNvPicPr/>
                <p:nvPr/>
              </p:nvPicPr>
              <p:blipFill>
                <a:blip r:embed="rId1629"/>
                <a:stretch>
                  <a:fillRect/>
                </a:stretch>
              </p:blipFill>
              <p:spPr>
                <a:xfrm>
                  <a:off x="1458567" y="4502852"/>
                  <a:ext cx="150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0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12CB5F8E-7757-CF38-632F-8E40092467F3}"/>
                    </a:ext>
                  </a:extLst>
                </p14:cNvPr>
                <p14:cNvContentPartPr/>
                <p14:nvPr/>
              </p14:nvContentPartPr>
              <p14:xfrm>
                <a:off x="1618047" y="4460372"/>
                <a:ext cx="15120" cy="1800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12CB5F8E-7757-CF38-632F-8E40092467F3}"/>
                    </a:ext>
                  </a:extLst>
                </p:cNvPr>
                <p:cNvPicPr/>
                <p:nvPr/>
              </p:nvPicPr>
              <p:blipFill>
                <a:blip r:embed="rId1631"/>
                <a:stretch>
                  <a:fillRect/>
                </a:stretch>
              </p:blipFill>
              <p:spPr>
                <a:xfrm>
                  <a:off x="1600047" y="4442372"/>
                  <a:ext cx="50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2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8946A5F8-133B-B358-98E8-3130F9D1AECB}"/>
                    </a:ext>
                  </a:extLst>
                </p14:cNvPr>
                <p14:cNvContentPartPr/>
                <p14:nvPr/>
              </p14:nvContentPartPr>
              <p14:xfrm>
                <a:off x="1692567" y="4602212"/>
                <a:ext cx="4320" cy="9828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8946A5F8-133B-B358-98E8-3130F9D1AECB}"/>
                    </a:ext>
                  </a:extLst>
                </p:cNvPr>
                <p:cNvPicPr/>
                <p:nvPr/>
              </p:nvPicPr>
              <p:blipFill>
                <a:blip r:embed="rId1633"/>
                <a:stretch>
                  <a:fillRect/>
                </a:stretch>
              </p:blipFill>
              <p:spPr>
                <a:xfrm>
                  <a:off x="1674567" y="4584572"/>
                  <a:ext cx="39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4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AD8A8C10-C6FF-E3FE-9431-FF88EB89B685}"/>
                    </a:ext>
                  </a:extLst>
                </p14:cNvPr>
                <p14:cNvContentPartPr/>
                <p14:nvPr/>
              </p14:nvContentPartPr>
              <p14:xfrm>
                <a:off x="1669887" y="4650812"/>
                <a:ext cx="66240" cy="1368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AD8A8C10-C6FF-E3FE-9431-FF88EB89B685}"/>
                    </a:ext>
                  </a:extLst>
                </p:cNvPr>
                <p:cNvPicPr/>
                <p:nvPr/>
              </p:nvPicPr>
              <p:blipFill>
                <a:blip r:embed="rId1635"/>
                <a:stretch>
                  <a:fillRect/>
                </a:stretch>
              </p:blipFill>
              <p:spPr>
                <a:xfrm>
                  <a:off x="1652247" y="4632812"/>
                  <a:ext cx="1018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0" name="Group 999">
            <a:extLst>
              <a:ext uri="{FF2B5EF4-FFF2-40B4-BE49-F238E27FC236}">
                <a16:creationId xmlns:a16="http://schemas.microsoft.com/office/drawing/2014/main" id="{8BB70F4D-D15B-2BDC-2D21-DF61CABA5D4B}"/>
              </a:ext>
            </a:extLst>
          </p:cNvPr>
          <p:cNvGrpSpPr/>
          <p:nvPr/>
        </p:nvGrpSpPr>
        <p:grpSpPr>
          <a:xfrm>
            <a:off x="2631060" y="4511250"/>
            <a:ext cx="85320" cy="169920"/>
            <a:chOff x="2631060" y="4511250"/>
            <a:chExt cx="853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6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8F01B4D9-73A6-49CC-E5B4-07C2985D3CFD}"/>
                    </a:ext>
                  </a:extLst>
                </p14:cNvPr>
                <p14:cNvContentPartPr/>
                <p14:nvPr/>
              </p14:nvContentPartPr>
              <p14:xfrm>
                <a:off x="2640060" y="4541850"/>
                <a:ext cx="19440" cy="2520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8F01B4D9-73A6-49CC-E5B4-07C2985D3CFD}"/>
                    </a:ext>
                  </a:extLst>
                </p:cNvPr>
                <p:cNvPicPr/>
                <p:nvPr/>
              </p:nvPicPr>
              <p:blipFill>
                <a:blip r:embed="rId1637"/>
                <a:stretch>
                  <a:fillRect/>
                </a:stretch>
              </p:blipFill>
              <p:spPr>
                <a:xfrm>
                  <a:off x="2622060" y="4523850"/>
                  <a:ext cx="55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8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C4411842-CC2B-C750-F21E-C1691A1A1532}"/>
                    </a:ext>
                  </a:extLst>
                </p14:cNvPr>
                <p14:cNvContentPartPr/>
                <p14:nvPr/>
              </p14:nvContentPartPr>
              <p14:xfrm>
                <a:off x="2652300" y="4511250"/>
                <a:ext cx="14040" cy="15516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C4411842-CC2B-C750-F21E-C1691A1A1532}"/>
                    </a:ext>
                  </a:extLst>
                </p:cNvPr>
                <p:cNvPicPr/>
                <p:nvPr/>
              </p:nvPicPr>
              <p:blipFill>
                <a:blip r:embed="rId1639"/>
                <a:stretch>
                  <a:fillRect/>
                </a:stretch>
              </p:blipFill>
              <p:spPr>
                <a:xfrm>
                  <a:off x="2634660" y="4493610"/>
                  <a:ext cx="49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0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60EFEC9F-8043-C7E4-95B9-904E5C4215DB}"/>
                    </a:ext>
                  </a:extLst>
                </p14:cNvPr>
                <p14:cNvContentPartPr/>
                <p14:nvPr/>
              </p14:nvContentPartPr>
              <p14:xfrm>
                <a:off x="2661300" y="4523130"/>
                <a:ext cx="15120" cy="15804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60EFEC9F-8043-C7E4-95B9-904E5C4215DB}"/>
                    </a:ext>
                  </a:extLst>
                </p:cNvPr>
                <p:cNvPicPr/>
                <p:nvPr/>
              </p:nvPicPr>
              <p:blipFill>
                <a:blip r:embed="rId1641"/>
                <a:stretch>
                  <a:fillRect/>
                </a:stretch>
              </p:blipFill>
              <p:spPr>
                <a:xfrm>
                  <a:off x="2643300" y="4505130"/>
                  <a:ext cx="50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2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A7BD924B-F056-DAF2-374B-C66FDC8D9B8F}"/>
                    </a:ext>
                  </a:extLst>
                </p14:cNvPr>
                <p14:cNvContentPartPr/>
                <p14:nvPr/>
              </p14:nvContentPartPr>
              <p14:xfrm>
                <a:off x="2631060" y="4600170"/>
                <a:ext cx="53280" cy="216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A7BD924B-F056-DAF2-374B-C66FDC8D9B8F}"/>
                    </a:ext>
                  </a:extLst>
                </p:cNvPr>
                <p:cNvPicPr/>
                <p:nvPr/>
              </p:nvPicPr>
              <p:blipFill>
                <a:blip r:embed="rId1643"/>
                <a:stretch>
                  <a:fillRect/>
                </a:stretch>
              </p:blipFill>
              <p:spPr>
                <a:xfrm>
                  <a:off x="2613420" y="4582170"/>
                  <a:ext cx="88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4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95DCA447-AA6E-9EB9-A7D1-A55B8E663B70}"/>
                    </a:ext>
                  </a:extLst>
                </p14:cNvPr>
                <p14:cNvContentPartPr/>
                <p14:nvPr/>
              </p14:nvContentPartPr>
              <p14:xfrm>
                <a:off x="2644740" y="4596930"/>
                <a:ext cx="71640" cy="1728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95DCA447-AA6E-9EB9-A7D1-A55B8E663B70}"/>
                    </a:ext>
                  </a:extLst>
                </p:cNvPr>
                <p:cNvPicPr/>
                <p:nvPr/>
              </p:nvPicPr>
              <p:blipFill>
                <a:blip r:embed="rId1645"/>
                <a:stretch>
                  <a:fillRect/>
                </a:stretch>
              </p:blipFill>
              <p:spPr>
                <a:xfrm>
                  <a:off x="2626740" y="4579290"/>
                  <a:ext cx="1072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9" name="Group 998">
            <a:extLst>
              <a:ext uri="{FF2B5EF4-FFF2-40B4-BE49-F238E27FC236}">
                <a16:creationId xmlns:a16="http://schemas.microsoft.com/office/drawing/2014/main" id="{9CBED2DD-BD33-84FC-E6DE-F841EAF4345E}"/>
              </a:ext>
            </a:extLst>
          </p:cNvPr>
          <p:cNvGrpSpPr/>
          <p:nvPr/>
        </p:nvGrpSpPr>
        <p:grpSpPr>
          <a:xfrm>
            <a:off x="2578860" y="4774770"/>
            <a:ext cx="141480" cy="37800"/>
            <a:chOff x="2578860" y="4774770"/>
            <a:chExt cx="141480" cy="3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6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6B39CF29-A0CC-4601-B869-DCEC82618E98}"/>
                    </a:ext>
                  </a:extLst>
                </p14:cNvPr>
                <p14:cNvContentPartPr/>
                <p14:nvPr/>
              </p14:nvContentPartPr>
              <p14:xfrm>
                <a:off x="2578860" y="4774770"/>
                <a:ext cx="7200" cy="1440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6B39CF29-A0CC-4601-B869-DCEC82618E98}"/>
                    </a:ext>
                  </a:extLst>
                </p:cNvPr>
                <p:cNvPicPr/>
                <p:nvPr/>
              </p:nvPicPr>
              <p:blipFill>
                <a:blip r:embed="rId1647"/>
                <a:stretch>
                  <a:fillRect/>
                </a:stretch>
              </p:blipFill>
              <p:spPr>
                <a:xfrm>
                  <a:off x="2561220" y="4756770"/>
                  <a:ext cx="42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8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834877FA-313F-2E8E-7FCB-F4AF72C2EDED}"/>
                    </a:ext>
                  </a:extLst>
                </p14:cNvPr>
                <p14:cNvContentPartPr/>
                <p14:nvPr/>
              </p14:nvContentPartPr>
              <p14:xfrm>
                <a:off x="2718900" y="4804650"/>
                <a:ext cx="1440" cy="792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834877FA-313F-2E8E-7FCB-F4AF72C2EDED}"/>
                    </a:ext>
                  </a:extLst>
                </p:cNvPr>
                <p:cNvPicPr/>
                <p:nvPr/>
              </p:nvPicPr>
              <p:blipFill>
                <a:blip r:embed="rId1649"/>
                <a:stretch>
                  <a:fillRect/>
                </a:stretch>
              </p:blipFill>
              <p:spPr>
                <a:xfrm>
                  <a:off x="2701260" y="4786650"/>
                  <a:ext cx="370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0">
            <p14:nvContentPartPr>
              <p14:cNvPr id="998" name="Ink 997">
                <a:extLst>
                  <a:ext uri="{FF2B5EF4-FFF2-40B4-BE49-F238E27FC236}">
                    <a16:creationId xmlns:a16="http://schemas.microsoft.com/office/drawing/2014/main" id="{E401AE3A-8B96-F124-15CC-62C97CADCA3C}"/>
                  </a:ext>
                </a:extLst>
              </p14:cNvPr>
              <p14:cNvContentPartPr/>
              <p14:nvPr/>
            </p14:nvContentPartPr>
            <p14:xfrm>
              <a:off x="2737980" y="4181850"/>
              <a:ext cx="5760" cy="6480"/>
            </p14:xfrm>
          </p:contentPart>
        </mc:Choice>
        <mc:Fallback xmlns="">
          <p:pic>
            <p:nvPicPr>
              <p:cNvPr id="998" name="Ink 997">
                <a:extLst>
                  <a:ext uri="{FF2B5EF4-FFF2-40B4-BE49-F238E27FC236}">
                    <a16:creationId xmlns:a16="http://schemas.microsoft.com/office/drawing/2014/main" id="{E401AE3A-8B96-F124-15CC-62C97CADCA3C}"/>
                  </a:ext>
                </a:extLst>
              </p:cNvPr>
              <p:cNvPicPr/>
              <p:nvPr/>
            </p:nvPicPr>
            <p:blipFill>
              <a:blip r:embed="rId1651"/>
              <a:stretch>
                <a:fillRect/>
              </a:stretch>
            </p:blipFill>
            <p:spPr>
              <a:xfrm>
                <a:off x="2719980" y="4164210"/>
                <a:ext cx="414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2">
            <p14:nvContentPartPr>
              <p14:cNvPr id="1001" name="Ink 1000">
                <a:extLst>
                  <a:ext uri="{FF2B5EF4-FFF2-40B4-BE49-F238E27FC236}">
                    <a16:creationId xmlns:a16="http://schemas.microsoft.com/office/drawing/2014/main" id="{F21486D8-F46E-9D03-AC3F-85566FEE4912}"/>
                  </a:ext>
                </a:extLst>
              </p14:cNvPr>
              <p14:cNvContentPartPr/>
              <p14:nvPr/>
            </p14:nvContentPartPr>
            <p14:xfrm>
              <a:off x="2194740" y="5069250"/>
              <a:ext cx="5760" cy="4680"/>
            </p14:xfrm>
          </p:contentPart>
        </mc:Choice>
        <mc:Fallback xmlns="">
          <p:pic>
            <p:nvPicPr>
              <p:cNvPr id="1001" name="Ink 1000">
                <a:extLst>
                  <a:ext uri="{FF2B5EF4-FFF2-40B4-BE49-F238E27FC236}">
                    <a16:creationId xmlns:a16="http://schemas.microsoft.com/office/drawing/2014/main" id="{F21486D8-F46E-9D03-AC3F-85566FEE4912}"/>
                  </a:ext>
                </a:extLst>
              </p:cNvPr>
              <p:cNvPicPr/>
              <p:nvPr/>
            </p:nvPicPr>
            <p:blipFill>
              <a:blip r:embed="rId1653"/>
              <a:stretch>
                <a:fillRect/>
              </a:stretch>
            </p:blipFill>
            <p:spPr>
              <a:xfrm>
                <a:off x="2176740" y="5051250"/>
                <a:ext cx="414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D5223AC6-BB60-C7D7-1D2F-AC7800580758}"/>
              </a:ext>
            </a:extLst>
          </p:cNvPr>
          <p:cNvGrpSpPr/>
          <p:nvPr/>
        </p:nvGrpSpPr>
        <p:grpSpPr>
          <a:xfrm>
            <a:off x="2177820" y="5332410"/>
            <a:ext cx="164160" cy="225360"/>
            <a:chOff x="2177820" y="5332410"/>
            <a:chExt cx="164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4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0E9EE089-3C0C-1F0F-1095-3995EE02554F}"/>
                    </a:ext>
                  </a:extLst>
                </p14:cNvPr>
                <p14:cNvContentPartPr/>
                <p14:nvPr/>
              </p14:nvContentPartPr>
              <p14:xfrm>
                <a:off x="2306700" y="5406570"/>
                <a:ext cx="20160" cy="15120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0E9EE089-3C0C-1F0F-1095-3995EE02554F}"/>
                    </a:ext>
                  </a:extLst>
                </p:cNvPr>
                <p:cNvPicPr/>
                <p:nvPr/>
              </p:nvPicPr>
              <p:blipFill>
                <a:blip r:embed="rId1655"/>
                <a:stretch>
                  <a:fillRect/>
                </a:stretch>
              </p:blipFill>
              <p:spPr>
                <a:xfrm>
                  <a:off x="2288700" y="5388570"/>
                  <a:ext cx="55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6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E63696B2-F5EA-F11F-0162-D2C0AF56427F}"/>
                    </a:ext>
                  </a:extLst>
                </p14:cNvPr>
                <p14:cNvContentPartPr/>
                <p14:nvPr/>
              </p14:nvContentPartPr>
              <p14:xfrm>
                <a:off x="2287620" y="5492970"/>
                <a:ext cx="54360" cy="576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E63696B2-F5EA-F11F-0162-D2C0AF56427F}"/>
                    </a:ext>
                  </a:extLst>
                </p:cNvPr>
                <p:cNvPicPr/>
                <p:nvPr/>
              </p:nvPicPr>
              <p:blipFill>
                <a:blip r:embed="rId1657"/>
                <a:stretch>
                  <a:fillRect/>
                </a:stretch>
              </p:blipFill>
              <p:spPr>
                <a:xfrm>
                  <a:off x="2269620" y="5475330"/>
                  <a:ext cx="90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8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823B9E97-CE31-9D1E-A51D-198BB6EDBBB5}"/>
                    </a:ext>
                  </a:extLst>
                </p14:cNvPr>
                <p14:cNvContentPartPr/>
                <p14:nvPr/>
              </p14:nvContentPartPr>
              <p14:xfrm>
                <a:off x="2259900" y="5554170"/>
                <a:ext cx="6480" cy="216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823B9E97-CE31-9D1E-A51D-198BB6EDBBB5}"/>
                    </a:ext>
                  </a:extLst>
                </p:cNvPr>
                <p:cNvPicPr/>
                <p:nvPr/>
              </p:nvPicPr>
              <p:blipFill>
                <a:blip r:embed="rId1659"/>
                <a:stretch>
                  <a:fillRect/>
                </a:stretch>
              </p:blipFill>
              <p:spPr>
                <a:xfrm>
                  <a:off x="2241900" y="5536170"/>
                  <a:ext cx="42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0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5A2B3BC8-DE90-4258-7F4B-C4626C8C0320}"/>
                    </a:ext>
                  </a:extLst>
                </p14:cNvPr>
                <p14:cNvContentPartPr/>
                <p14:nvPr/>
              </p14:nvContentPartPr>
              <p14:xfrm>
                <a:off x="2316060" y="5332410"/>
                <a:ext cx="5040" cy="169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5A2B3BC8-DE90-4258-7F4B-C4626C8C0320}"/>
                    </a:ext>
                  </a:extLst>
                </p:cNvPr>
                <p:cNvPicPr/>
                <p:nvPr/>
              </p:nvPicPr>
              <p:blipFill>
                <a:blip r:embed="rId1661"/>
                <a:stretch>
                  <a:fillRect/>
                </a:stretch>
              </p:blipFill>
              <p:spPr>
                <a:xfrm>
                  <a:off x="2298420" y="5314410"/>
                  <a:ext cx="4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2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1282F810-B629-03F6-5F12-1430F1352F24}"/>
                    </a:ext>
                  </a:extLst>
                </p14:cNvPr>
                <p14:cNvContentPartPr/>
                <p14:nvPr/>
              </p14:nvContentPartPr>
              <p14:xfrm>
                <a:off x="2177820" y="5423490"/>
                <a:ext cx="1080" cy="108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1282F810-B629-03F6-5F12-1430F1352F24}"/>
                    </a:ext>
                  </a:extLst>
                </p:cNvPr>
                <p:cNvPicPr/>
                <p:nvPr/>
              </p:nvPicPr>
              <p:blipFill>
                <a:blip r:embed="rId1663"/>
                <a:stretch>
                  <a:fillRect/>
                </a:stretch>
              </p:blipFill>
              <p:spPr>
                <a:xfrm>
                  <a:off x="2159820" y="5405850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D213008E-C2F7-2278-438F-381B09B673A8}"/>
              </a:ext>
            </a:extLst>
          </p:cNvPr>
          <p:cNvGrpSpPr/>
          <p:nvPr/>
        </p:nvGrpSpPr>
        <p:grpSpPr>
          <a:xfrm>
            <a:off x="10388714" y="595124"/>
            <a:ext cx="579600" cy="372240"/>
            <a:chOff x="10388714" y="595124"/>
            <a:chExt cx="57960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4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4081E3F5-D3D0-5101-335D-534835579722}"/>
                    </a:ext>
                  </a:extLst>
                </p14:cNvPr>
                <p14:cNvContentPartPr/>
                <p14:nvPr/>
              </p14:nvContentPartPr>
              <p14:xfrm>
                <a:off x="10778954" y="698084"/>
                <a:ext cx="2160" cy="216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4081E3F5-D3D0-5101-335D-534835579722}"/>
                    </a:ext>
                  </a:extLst>
                </p:cNvPr>
                <p:cNvPicPr/>
                <p:nvPr/>
              </p:nvPicPr>
              <p:blipFill>
                <a:blip r:embed="rId1665"/>
                <a:stretch>
                  <a:fillRect/>
                </a:stretch>
              </p:blipFill>
              <p:spPr>
                <a:xfrm>
                  <a:off x="10761314" y="680084"/>
                  <a:ext cx="37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6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2E41A16A-415F-1864-3826-8E37719A6743}"/>
                    </a:ext>
                  </a:extLst>
                </p14:cNvPr>
                <p14:cNvContentPartPr/>
                <p14:nvPr/>
              </p14:nvContentPartPr>
              <p14:xfrm>
                <a:off x="10769234" y="687284"/>
                <a:ext cx="95040" cy="10620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2E41A16A-415F-1864-3826-8E37719A6743}"/>
                    </a:ext>
                  </a:extLst>
                </p:cNvPr>
                <p:cNvPicPr/>
                <p:nvPr/>
              </p:nvPicPr>
              <p:blipFill>
                <a:blip r:embed="rId1667"/>
                <a:stretch>
                  <a:fillRect/>
                </a:stretch>
              </p:blipFill>
              <p:spPr>
                <a:xfrm>
                  <a:off x="10751234" y="669284"/>
                  <a:ext cx="130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8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156C72C0-3BE1-66C8-99C4-BEB4E04B2DE2}"/>
                    </a:ext>
                  </a:extLst>
                </p14:cNvPr>
                <p14:cNvContentPartPr/>
                <p14:nvPr/>
              </p14:nvContentPartPr>
              <p14:xfrm>
                <a:off x="10668434" y="595124"/>
                <a:ext cx="204120" cy="13032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156C72C0-3BE1-66C8-99C4-BEB4E04B2DE2}"/>
                    </a:ext>
                  </a:extLst>
                </p:cNvPr>
                <p:cNvPicPr/>
                <p:nvPr/>
              </p:nvPicPr>
              <p:blipFill>
                <a:blip r:embed="rId1669"/>
                <a:stretch>
                  <a:fillRect/>
                </a:stretch>
              </p:blipFill>
              <p:spPr>
                <a:xfrm>
                  <a:off x="10650794" y="577484"/>
                  <a:ext cx="239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0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EA129937-C44D-2DD2-C943-C3463D5AC773}"/>
                    </a:ext>
                  </a:extLst>
                </p14:cNvPr>
                <p14:cNvContentPartPr/>
                <p14:nvPr/>
              </p14:nvContentPartPr>
              <p14:xfrm>
                <a:off x="10799114" y="673604"/>
                <a:ext cx="1440" cy="144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EA129937-C44D-2DD2-C943-C3463D5AC773}"/>
                    </a:ext>
                  </a:extLst>
                </p:cNvPr>
                <p:cNvPicPr/>
                <p:nvPr/>
              </p:nvPicPr>
              <p:blipFill>
                <a:blip r:embed="rId1671"/>
                <a:stretch>
                  <a:fillRect/>
                </a:stretch>
              </p:blipFill>
              <p:spPr>
                <a:xfrm>
                  <a:off x="10781474" y="655964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2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0EC87E58-B85B-E6BE-1197-B607F8BF6AE8}"/>
                    </a:ext>
                  </a:extLst>
                </p14:cNvPr>
                <p14:cNvContentPartPr/>
                <p14:nvPr/>
              </p14:nvContentPartPr>
              <p14:xfrm>
                <a:off x="10819274" y="753884"/>
                <a:ext cx="20520" cy="1404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0EC87E58-B85B-E6BE-1197-B607F8BF6AE8}"/>
                    </a:ext>
                  </a:extLst>
                </p:cNvPr>
                <p:cNvPicPr/>
                <p:nvPr/>
              </p:nvPicPr>
              <p:blipFill>
                <a:blip r:embed="rId1673"/>
                <a:stretch>
                  <a:fillRect/>
                </a:stretch>
              </p:blipFill>
              <p:spPr>
                <a:xfrm>
                  <a:off x="10801634" y="736244"/>
                  <a:ext cx="56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4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D0B203E6-0B6F-E823-39BB-A1B79A9D12B2}"/>
                    </a:ext>
                  </a:extLst>
                </p14:cNvPr>
                <p14:cNvContentPartPr/>
                <p14:nvPr/>
              </p14:nvContentPartPr>
              <p14:xfrm>
                <a:off x="10872194" y="690164"/>
                <a:ext cx="2880" cy="180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D0B203E6-0B6F-E823-39BB-A1B79A9D12B2}"/>
                    </a:ext>
                  </a:extLst>
                </p:cNvPr>
                <p:cNvPicPr/>
                <p:nvPr/>
              </p:nvPicPr>
              <p:blipFill>
                <a:blip r:embed="rId1675"/>
                <a:stretch>
                  <a:fillRect/>
                </a:stretch>
              </p:blipFill>
              <p:spPr>
                <a:xfrm>
                  <a:off x="10854194" y="672524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6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F9B391C8-E018-43D2-EF1C-3AA7684D1EBC}"/>
                    </a:ext>
                  </a:extLst>
                </p14:cNvPr>
                <p14:cNvContentPartPr/>
                <p14:nvPr/>
              </p14:nvContentPartPr>
              <p14:xfrm>
                <a:off x="10719194" y="707804"/>
                <a:ext cx="168480" cy="12888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F9B391C8-E018-43D2-EF1C-3AA7684D1EBC}"/>
                    </a:ext>
                  </a:extLst>
                </p:cNvPr>
                <p:cNvPicPr/>
                <p:nvPr/>
              </p:nvPicPr>
              <p:blipFill>
                <a:blip r:embed="rId1677"/>
                <a:stretch>
                  <a:fillRect/>
                </a:stretch>
              </p:blipFill>
              <p:spPr>
                <a:xfrm>
                  <a:off x="10701554" y="690164"/>
                  <a:ext cx="204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8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18BBD21A-F414-B5F3-AD20-18FAB35E2F14}"/>
                    </a:ext>
                  </a:extLst>
                </p14:cNvPr>
                <p14:cNvContentPartPr/>
                <p14:nvPr/>
              </p14:nvContentPartPr>
              <p14:xfrm>
                <a:off x="10771754" y="743084"/>
                <a:ext cx="720" cy="144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18BBD21A-F414-B5F3-AD20-18FAB35E2F14}"/>
                    </a:ext>
                  </a:extLst>
                </p:cNvPr>
                <p:cNvPicPr/>
                <p:nvPr/>
              </p:nvPicPr>
              <p:blipFill>
                <a:blip r:embed="rId1679"/>
                <a:stretch>
                  <a:fillRect/>
                </a:stretch>
              </p:blipFill>
              <p:spPr>
                <a:xfrm>
                  <a:off x="10754114" y="725084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0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FB509E4B-DAD9-B2BE-1C61-074A20E6B390}"/>
                    </a:ext>
                  </a:extLst>
                </p14:cNvPr>
                <p14:cNvContentPartPr/>
                <p14:nvPr/>
              </p14:nvContentPartPr>
              <p14:xfrm>
                <a:off x="10539914" y="671084"/>
                <a:ext cx="163800" cy="11592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FB509E4B-DAD9-B2BE-1C61-074A20E6B390}"/>
                    </a:ext>
                  </a:extLst>
                </p:cNvPr>
                <p:cNvPicPr/>
                <p:nvPr/>
              </p:nvPicPr>
              <p:blipFill>
                <a:blip r:embed="rId1681"/>
                <a:stretch>
                  <a:fillRect/>
                </a:stretch>
              </p:blipFill>
              <p:spPr>
                <a:xfrm>
                  <a:off x="10522274" y="653444"/>
                  <a:ext cx="199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2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218FD20A-210C-80F7-A2E4-94EB2CE3DE8B}"/>
                    </a:ext>
                  </a:extLst>
                </p14:cNvPr>
                <p14:cNvContentPartPr/>
                <p14:nvPr/>
              </p14:nvContentPartPr>
              <p14:xfrm>
                <a:off x="10891274" y="621764"/>
                <a:ext cx="77040" cy="13716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218FD20A-210C-80F7-A2E4-94EB2CE3DE8B}"/>
                    </a:ext>
                  </a:extLst>
                </p:cNvPr>
                <p:cNvPicPr/>
                <p:nvPr/>
              </p:nvPicPr>
              <p:blipFill>
                <a:blip r:embed="rId1683"/>
                <a:stretch>
                  <a:fillRect/>
                </a:stretch>
              </p:blipFill>
              <p:spPr>
                <a:xfrm>
                  <a:off x="10873274" y="603764"/>
                  <a:ext cx="112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4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08EF0803-9A87-F2C4-BBE4-B54A99DC3285}"/>
                    </a:ext>
                  </a:extLst>
                </p14:cNvPr>
                <p14:cNvContentPartPr/>
                <p14:nvPr/>
              </p14:nvContentPartPr>
              <p14:xfrm>
                <a:off x="10421834" y="864404"/>
                <a:ext cx="15120" cy="10296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08EF0803-9A87-F2C4-BBE4-B54A99DC3285}"/>
                    </a:ext>
                  </a:extLst>
                </p:cNvPr>
                <p:cNvPicPr/>
                <p:nvPr/>
              </p:nvPicPr>
              <p:blipFill>
                <a:blip r:embed="rId1685"/>
                <a:stretch>
                  <a:fillRect/>
                </a:stretch>
              </p:blipFill>
              <p:spPr>
                <a:xfrm>
                  <a:off x="10404194" y="846404"/>
                  <a:ext cx="50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6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EC51478E-6635-DEEA-3D85-F23903D18F5B}"/>
                    </a:ext>
                  </a:extLst>
                </p14:cNvPr>
                <p14:cNvContentPartPr/>
                <p14:nvPr/>
              </p14:nvContentPartPr>
              <p14:xfrm>
                <a:off x="10388714" y="900404"/>
                <a:ext cx="47880" cy="252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EC51478E-6635-DEEA-3D85-F23903D18F5B}"/>
                    </a:ext>
                  </a:extLst>
                </p:cNvPr>
                <p:cNvPicPr/>
                <p:nvPr/>
              </p:nvPicPr>
              <p:blipFill>
                <a:blip r:embed="rId1687"/>
                <a:stretch>
                  <a:fillRect/>
                </a:stretch>
              </p:blipFill>
              <p:spPr>
                <a:xfrm>
                  <a:off x="10371074" y="882404"/>
                  <a:ext cx="83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8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ADF5D354-1C54-DEA3-EE02-8FD8D19D4286}"/>
                    </a:ext>
                  </a:extLst>
                </p14:cNvPr>
                <p14:cNvContentPartPr/>
                <p14:nvPr/>
              </p14:nvContentPartPr>
              <p14:xfrm>
                <a:off x="10477274" y="835604"/>
                <a:ext cx="7920" cy="936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ADF5D354-1C54-DEA3-EE02-8FD8D19D4286}"/>
                    </a:ext>
                  </a:extLst>
                </p:cNvPr>
                <p:cNvPicPr/>
                <p:nvPr/>
              </p:nvPicPr>
              <p:blipFill>
                <a:blip r:embed="rId1689"/>
                <a:stretch>
                  <a:fillRect/>
                </a:stretch>
              </p:blipFill>
              <p:spPr>
                <a:xfrm>
                  <a:off x="10459274" y="817604"/>
                  <a:ext cx="4356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0">
            <p14:nvContentPartPr>
              <p14:cNvPr id="1028" name="Ink 1027">
                <a:extLst>
                  <a:ext uri="{FF2B5EF4-FFF2-40B4-BE49-F238E27FC236}">
                    <a16:creationId xmlns:a16="http://schemas.microsoft.com/office/drawing/2014/main" id="{75192E9E-C6A1-5E59-2159-92671E50C1F9}"/>
                  </a:ext>
                </a:extLst>
              </p14:cNvPr>
              <p14:cNvContentPartPr/>
              <p14:nvPr/>
            </p14:nvContentPartPr>
            <p14:xfrm>
              <a:off x="10348034" y="619604"/>
              <a:ext cx="4680" cy="6840"/>
            </p14:xfrm>
          </p:contentPart>
        </mc:Choice>
        <mc:Fallback xmlns="">
          <p:pic>
            <p:nvPicPr>
              <p:cNvPr id="1028" name="Ink 1027">
                <a:extLst>
                  <a:ext uri="{FF2B5EF4-FFF2-40B4-BE49-F238E27FC236}">
                    <a16:creationId xmlns:a16="http://schemas.microsoft.com/office/drawing/2014/main" id="{75192E9E-C6A1-5E59-2159-92671E50C1F9}"/>
                  </a:ext>
                </a:extLst>
              </p:cNvPr>
              <p:cNvPicPr/>
              <p:nvPr/>
            </p:nvPicPr>
            <p:blipFill>
              <a:blip r:embed="rId1691"/>
              <a:stretch>
                <a:fillRect/>
              </a:stretch>
            </p:blipFill>
            <p:spPr>
              <a:xfrm>
                <a:off x="10330034" y="601964"/>
                <a:ext cx="4032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F54AED16-276D-648D-479E-D91887962AC8}"/>
              </a:ext>
            </a:extLst>
          </p:cNvPr>
          <p:cNvGrpSpPr/>
          <p:nvPr/>
        </p:nvGrpSpPr>
        <p:grpSpPr>
          <a:xfrm>
            <a:off x="11831594" y="432404"/>
            <a:ext cx="130680" cy="132120"/>
            <a:chOff x="11831594" y="432404"/>
            <a:chExt cx="1306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2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BAD518F5-4B02-FAEE-CDD2-66CB96493A6A}"/>
                    </a:ext>
                  </a:extLst>
                </p14:cNvPr>
                <p14:cNvContentPartPr/>
                <p14:nvPr/>
              </p14:nvContentPartPr>
              <p14:xfrm>
                <a:off x="11858594" y="432404"/>
                <a:ext cx="21600" cy="12924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BAD518F5-4B02-FAEE-CDD2-66CB96493A6A}"/>
                    </a:ext>
                  </a:extLst>
                </p:cNvPr>
                <p:cNvPicPr/>
                <p:nvPr/>
              </p:nvPicPr>
              <p:blipFill>
                <a:blip r:embed="rId1693"/>
                <a:stretch>
                  <a:fillRect/>
                </a:stretch>
              </p:blipFill>
              <p:spPr>
                <a:xfrm>
                  <a:off x="11840594" y="414764"/>
                  <a:ext cx="57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2C9187B2-D497-0785-5CA0-E37A05E42C5D}"/>
                    </a:ext>
                  </a:extLst>
                </p14:cNvPr>
                <p14:cNvContentPartPr/>
                <p14:nvPr/>
              </p14:nvContentPartPr>
              <p14:xfrm>
                <a:off x="11831594" y="468044"/>
                <a:ext cx="2880" cy="72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2C9187B2-D497-0785-5CA0-E37A05E42C5D}"/>
                    </a:ext>
                  </a:extLst>
                </p:cNvPr>
                <p:cNvPicPr/>
                <p:nvPr/>
              </p:nvPicPr>
              <p:blipFill>
                <a:blip r:embed="rId1695"/>
                <a:stretch>
                  <a:fillRect/>
                </a:stretch>
              </p:blipFill>
              <p:spPr>
                <a:xfrm>
                  <a:off x="11813954" y="450044"/>
                  <a:ext cx="38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6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C5F75539-DBB0-47C9-BD0B-CDE7BD2C47AD}"/>
                    </a:ext>
                  </a:extLst>
                </p14:cNvPr>
                <p14:cNvContentPartPr/>
                <p14:nvPr/>
              </p14:nvContentPartPr>
              <p14:xfrm>
                <a:off x="11834114" y="467684"/>
                <a:ext cx="1440" cy="7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C5F75539-DBB0-47C9-BD0B-CDE7BD2C47AD}"/>
                    </a:ext>
                  </a:extLst>
                </p:cNvPr>
                <p:cNvPicPr/>
                <p:nvPr/>
              </p:nvPicPr>
              <p:blipFill>
                <a:blip r:embed="rId1697"/>
                <a:stretch>
                  <a:fillRect/>
                </a:stretch>
              </p:blipFill>
              <p:spPr>
                <a:xfrm>
                  <a:off x="11816114" y="450044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8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15502522-5207-854A-773D-0ABC17C8EA61}"/>
                    </a:ext>
                  </a:extLst>
                </p14:cNvPr>
                <p14:cNvContentPartPr/>
                <p14:nvPr/>
              </p14:nvContentPartPr>
              <p14:xfrm>
                <a:off x="11837714" y="472004"/>
                <a:ext cx="59760" cy="612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15502522-5207-854A-773D-0ABC17C8EA61}"/>
                    </a:ext>
                  </a:extLst>
                </p:cNvPr>
                <p:cNvPicPr/>
                <p:nvPr/>
              </p:nvPicPr>
              <p:blipFill>
                <a:blip r:embed="rId1699"/>
                <a:stretch>
                  <a:fillRect/>
                </a:stretch>
              </p:blipFill>
              <p:spPr>
                <a:xfrm>
                  <a:off x="11819714" y="454364"/>
                  <a:ext cx="95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0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EB469743-87D1-CC49-42B7-A0B4D8253095}"/>
                    </a:ext>
                  </a:extLst>
                </p14:cNvPr>
                <p14:cNvContentPartPr/>
                <p14:nvPr/>
              </p14:nvContentPartPr>
              <p14:xfrm>
                <a:off x="11957234" y="557684"/>
                <a:ext cx="5040" cy="68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EB469743-87D1-CC49-42B7-A0B4D8253095}"/>
                    </a:ext>
                  </a:extLst>
                </p:cNvPr>
                <p:cNvPicPr/>
                <p:nvPr/>
              </p:nvPicPr>
              <p:blipFill>
                <a:blip r:embed="rId1701"/>
                <a:stretch>
                  <a:fillRect/>
                </a:stretch>
              </p:blipFill>
              <p:spPr>
                <a:xfrm>
                  <a:off x="11939594" y="539684"/>
                  <a:ext cx="406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2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F1408321-52A7-BFE8-8FB0-D7F8D67B1463}"/>
                  </a:ext>
                </a:extLst>
              </p14:cNvPr>
              <p14:cNvContentPartPr/>
              <p14:nvPr/>
            </p14:nvContentPartPr>
            <p14:xfrm>
              <a:off x="11422274" y="680804"/>
              <a:ext cx="5040" cy="72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F1408321-52A7-BFE8-8FB0-D7F8D67B1463}"/>
                  </a:ext>
                </a:extLst>
              </p:cNvPr>
              <p:cNvPicPr/>
              <p:nvPr/>
            </p:nvPicPr>
            <p:blipFill>
              <a:blip r:embed="rId1703"/>
              <a:stretch>
                <a:fillRect/>
              </a:stretch>
            </p:blipFill>
            <p:spPr>
              <a:xfrm>
                <a:off x="11404634" y="662804"/>
                <a:ext cx="406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4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18AA1ACA-650D-7AB0-17AB-9DE6DEB87290}"/>
                  </a:ext>
                </a:extLst>
              </p14:cNvPr>
              <p14:cNvContentPartPr/>
              <p14:nvPr/>
            </p14:nvContentPartPr>
            <p14:xfrm>
              <a:off x="11493914" y="440684"/>
              <a:ext cx="1080" cy="396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18AA1ACA-650D-7AB0-17AB-9DE6DEB87290}"/>
                  </a:ext>
                </a:extLst>
              </p:cNvPr>
              <p:cNvPicPr/>
              <p:nvPr/>
            </p:nvPicPr>
            <p:blipFill>
              <a:blip r:embed="rId1705"/>
              <a:stretch>
                <a:fillRect/>
              </a:stretch>
            </p:blipFill>
            <p:spPr>
              <a:xfrm>
                <a:off x="11476274" y="422684"/>
                <a:ext cx="36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6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97E3C8E7-5BE6-1260-66C3-F51E247E21A5}"/>
                  </a:ext>
                </a:extLst>
              </p14:cNvPr>
              <p14:cNvContentPartPr/>
              <p14:nvPr/>
            </p14:nvContentPartPr>
            <p14:xfrm>
              <a:off x="4877893" y="3550705"/>
              <a:ext cx="17640" cy="3348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97E3C8E7-5BE6-1260-66C3-F51E247E21A5}"/>
                  </a:ext>
                </a:extLst>
              </p:cNvPr>
              <p:cNvPicPr/>
              <p:nvPr/>
            </p:nvPicPr>
            <p:blipFill>
              <a:blip r:embed="rId1707"/>
              <a:stretch>
                <a:fillRect/>
              </a:stretch>
            </p:blipFill>
            <p:spPr>
              <a:xfrm>
                <a:off x="4860253" y="3533065"/>
                <a:ext cx="53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8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5804D53D-8BA6-FDD8-DFE6-C05009F50C4A}"/>
                  </a:ext>
                </a:extLst>
              </p14:cNvPr>
              <p14:cNvContentPartPr/>
              <p14:nvPr/>
            </p14:nvContentPartPr>
            <p14:xfrm>
              <a:off x="4508893" y="3453865"/>
              <a:ext cx="15480" cy="3240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5804D53D-8BA6-FDD8-DFE6-C05009F50C4A}"/>
                  </a:ext>
                </a:extLst>
              </p:cNvPr>
              <p:cNvPicPr/>
              <p:nvPr/>
            </p:nvPicPr>
            <p:blipFill>
              <a:blip r:embed="rId1709"/>
              <a:stretch>
                <a:fillRect/>
              </a:stretch>
            </p:blipFill>
            <p:spPr>
              <a:xfrm>
                <a:off x="4491253" y="3436225"/>
                <a:ext cx="511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5F719731-7878-82A2-DC05-8ACF50AD6AF0}"/>
              </a:ext>
            </a:extLst>
          </p:cNvPr>
          <p:cNvGrpSpPr/>
          <p:nvPr/>
        </p:nvGrpSpPr>
        <p:grpSpPr>
          <a:xfrm>
            <a:off x="4353373" y="3598945"/>
            <a:ext cx="344520" cy="375840"/>
            <a:chOff x="4353373" y="3598945"/>
            <a:chExt cx="34452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0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605909F8-62A1-4840-70D0-1DC190941BFC}"/>
                    </a:ext>
                  </a:extLst>
                </p14:cNvPr>
                <p14:cNvContentPartPr/>
                <p14:nvPr/>
              </p14:nvContentPartPr>
              <p14:xfrm>
                <a:off x="4671613" y="3760585"/>
                <a:ext cx="21240" cy="21420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605909F8-62A1-4840-70D0-1DC190941BFC}"/>
                    </a:ext>
                  </a:extLst>
                </p:cNvPr>
                <p:cNvPicPr/>
                <p:nvPr/>
              </p:nvPicPr>
              <p:blipFill>
                <a:blip r:embed="rId1711"/>
                <a:stretch>
                  <a:fillRect/>
                </a:stretch>
              </p:blipFill>
              <p:spPr>
                <a:xfrm>
                  <a:off x="4653613" y="3742585"/>
                  <a:ext cx="56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2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C9F34923-0138-3942-0DAE-922E5017B903}"/>
                    </a:ext>
                  </a:extLst>
                </p14:cNvPr>
                <p14:cNvContentPartPr/>
                <p14:nvPr/>
              </p14:nvContentPartPr>
              <p14:xfrm>
                <a:off x="4626973" y="3822505"/>
                <a:ext cx="70920" cy="180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C9F34923-0138-3942-0DAE-922E5017B903}"/>
                    </a:ext>
                  </a:extLst>
                </p:cNvPr>
                <p:cNvPicPr/>
                <p:nvPr/>
              </p:nvPicPr>
              <p:blipFill>
                <a:blip r:embed="rId1713"/>
                <a:stretch>
                  <a:fillRect/>
                </a:stretch>
              </p:blipFill>
              <p:spPr>
                <a:xfrm>
                  <a:off x="4608973" y="3804505"/>
                  <a:ext cx="106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4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00F4564-2425-3974-0FF1-9E3BFB1DF34E}"/>
                    </a:ext>
                  </a:extLst>
                </p14:cNvPr>
                <p14:cNvContentPartPr/>
                <p14:nvPr/>
              </p14:nvContentPartPr>
              <p14:xfrm>
                <a:off x="4482613" y="3598945"/>
                <a:ext cx="23040" cy="10152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00F4564-2425-3974-0FF1-9E3BFB1DF34E}"/>
                    </a:ext>
                  </a:extLst>
                </p:cNvPr>
                <p:cNvPicPr/>
                <p:nvPr/>
              </p:nvPicPr>
              <p:blipFill>
                <a:blip r:embed="rId1715"/>
                <a:stretch>
                  <a:fillRect/>
                </a:stretch>
              </p:blipFill>
              <p:spPr>
                <a:xfrm>
                  <a:off x="4464613" y="3581305"/>
                  <a:ext cx="58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6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1A423118-4B35-008D-4EEB-B317F2B5EC1B}"/>
                    </a:ext>
                  </a:extLst>
                </p14:cNvPr>
                <p14:cNvContentPartPr/>
                <p14:nvPr/>
              </p14:nvContentPartPr>
              <p14:xfrm>
                <a:off x="4455973" y="3626305"/>
                <a:ext cx="90720" cy="2844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1A423118-4B35-008D-4EEB-B317F2B5EC1B}"/>
                    </a:ext>
                  </a:extLst>
                </p:cNvPr>
                <p:cNvPicPr/>
                <p:nvPr/>
              </p:nvPicPr>
              <p:blipFill>
                <a:blip r:embed="rId1717"/>
                <a:stretch>
                  <a:fillRect/>
                </a:stretch>
              </p:blipFill>
              <p:spPr>
                <a:xfrm>
                  <a:off x="4438333" y="3608665"/>
                  <a:ext cx="126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8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01DDF2AB-EB05-C38A-B5AC-3C9A9C8C2489}"/>
                    </a:ext>
                  </a:extLst>
                </p14:cNvPr>
                <p14:cNvContentPartPr/>
                <p14:nvPr/>
              </p14:nvContentPartPr>
              <p14:xfrm>
                <a:off x="4353373" y="3774985"/>
                <a:ext cx="28800" cy="3024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01DDF2AB-EB05-C38A-B5AC-3C9A9C8C2489}"/>
                    </a:ext>
                  </a:extLst>
                </p:cNvPr>
                <p:cNvPicPr/>
                <p:nvPr/>
              </p:nvPicPr>
              <p:blipFill>
                <a:blip r:embed="rId1719"/>
                <a:stretch>
                  <a:fillRect/>
                </a:stretch>
              </p:blipFill>
              <p:spPr>
                <a:xfrm>
                  <a:off x="4335733" y="3757345"/>
                  <a:ext cx="6444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0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1A67271E-4805-6B12-8CD1-0540FF4859A3}"/>
                  </a:ext>
                </a:extLst>
              </p14:cNvPr>
              <p14:cNvContentPartPr/>
              <p14:nvPr/>
            </p14:nvContentPartPr>
            <p14:xfrm>
              <a:off x="4081933" y="4102945"/>
              <a:ext cx="31320" cy="1332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1A67271E-4805-6B12-8CD1-0540FF4859A3}"/>
                  </a:ext>
                </a:extLst>
              </p:cNvPr>
              <p:cNvPicPr/>
              <p:nvPr/>
            </p:nvPicPr>
            <p:blipFill>
              <a:blip r:embed="rId1721"/>
              <a:stretch>
                <a:fillRect/>
              </a:stretch>
            </p:blipFill>
            <p:spPr>
              <a:xfrm>
                <a:off x="4063933" y="4085305"/>
                <a:ext cx="66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2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4969DE01-7E18-4B10-7964-3A8C78476C3C}"/>
                  </a:ext>
                </a:extLst>
              </p14:cNvPr>
              <p14:cNvContentPartPr/>
              <p14:nvPr/>
            </p14:nvContentPartPr>
            <p14:xfrm>
              <a:off x="4466773" y="4094305"/>
              <a:ext cx="16920" cy="1116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4969DE01-7E18-4B10-7964-3A8C78476C3C}"/>
                  </a:ext>
                </a:extLst>
              </p:cNvPr>
              <p:cNvPicPr/>
              <p:nvPr/>
            </p:nvPicPr>
            <p:blipFill>
              <a:blip r:embed="rId1723"/>
              <a:stretch>
                <a:fillRect/>
              </a:stretch>
            </p:blipFill>
            <p:spPr>
              <a:xfrm>
                <a:off x="4449133" y="4076305"/>
                <a:ext cx="525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C2D1FA1C-8C81-99F4-14B5-7A473D94BDD6}"/>
              </a:ext>
            </a:extLst>
          </p:cNvPr>
          <p:cNvGrpSpPr/>
          <p:nvPr/>
        </p:nvGrpSpPr>
        <p:grpSpPr>
          <a:xfrm>
            <a:off x="5053573" y="4007905"/>
            <a:ext cx="38160" cy="56880"/>
            <a:chOff x="5053573" y="4007905"/>
            <a:chExt cx="3816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4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F0AD1A1D-9A69-52CC-E917-2D32EB54139E}"/>
                    </a:ext>
                  </a:extLst>
                </p14:cNvPr>
                <p14:cNvContentPartPr/>
                <p14:nvPr/>
              </p14:nvContentPartPr>
              <p14:xfrm>
                <a:off x="5053573" y="4028425"/>
                <a:ext cx="16560" cy="363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F0AD1A1D-9A69-52CC-E917-2D32EB54139E}"/>
                    </a:ext>
                  </a:extLst>
                </p:cNvPr>
                <p:cNvPicPr/>
                <p:nvPr/>
              </p:nvPicPr>
              <p:blipFill>
                <a:blip r:embed="rId1725"/>
                <a:stretch>
                  <a:fillRect/>
                </a:stretch>
              </p:blipFill>
              <p:spPr>
                <a:xfrm>
                  <a:off x="5035933" y="4010785"/>
                  <a:ext cx="52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6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FB1E23CC-5E61-91AB-E12A-4A795C6C4B79}"/>
                    </a:ext>
                  </a:extLst>
                </p14:cNvPr>
                <p14:cNvContentPartPr/>
                <p14:nvPr/>
              </p14:nvContentPartPr>
              <p14:xfrm>
                <a:off x="5076973" y="4007905"/>
                <a:ext cx="14760" cy="360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FB1E23CC-5E61-91AB-E12A-4A795C6C4B79}"/>
                    </a:ext>
                  </a:extLst>
                </p:cNvPr>
                <p:cNvPicPr/>
                <p:nvPr/>
              </p:nvPicPr>
              <p:blipFill>
                <a:blip r:embed="rId1727"/>
                <a:stretch>
                  <a:fillRect/>
                </a:stretch>
              </p:blipFill>
              <p:spPr>
                <a:xfrm>
                  <a:off x="5058973" y="3990265"/>
                  <a:ext cx="504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8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93BBD396-E980-1C51-1075-B5B673557A55}"/>
                  </a:ext>
                </a:extLst>
              </p14:cNvPr>
              <p14:cNvContentPartPr/>
              <p14:nvPr/>
            </p14:nvContentPartPr>
            <p14:xfrm>
              <a:off x="5392333" y="3315985"/>
              <a:ext cx="41760" cy="2844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93BBD396-E980-1C51-1075-B5B673557A55}"/>
                  </a:ext>
                </a:extLst>
              </p:cNvPr>
              <p:cNvPicPr/>
              <p:nvPr/>
            </p:nvPicPr>
            <p:blipFill>
              <a:blip r:embed="rId1729"/>
              <a:stretch>
                <a:fillRect/>
              </a:stretch>
            </p:blipFill>
            <p:spPr>
              <a:xfrm>
                <a:off x="5374693" y="3298345"/>
                <a:ext cx="7740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82FA4D72-2D81-5D27-7F54-990EF90E5679}"/>
              </a:ext>
            </a:extLst>
          </p:cNvPr>
          <p:cNvGrpSpPr/>
          <p:nvPr/>
        </p:nvGrpSpPr>
        <p:grpSpPr>
          <a:xfrm>
            <a:off x="843013" y="6147745"/>
            <a:ext cx="822960" cy="569880"/>
            <a:chOff x="843013" y="6147745"/>
            <a:chExt cx="82296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0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92510CA8-19D4-D9B3-0EDA-0BAF799E9BB8}"/>
                    </a:ext>
                  </a:extLst>
                </p14:cNvPr>
                <p14:cNvContentPartPr/>
                <p14:nvPr/>
              </p14:nvContentPartPr>
              <p14:xfrm>
                <a:off x="1070173" y="6352945"/>
                <a:ext cx="225360" cy="17424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92510CA8-19D4-D9B3-0EDA-0BAF799E9BB8}"/>
                    </a:ext>
                  </a:extLst>
                </p:cNvPr>
                <p:cNvPicPr/>
                <p:nvPr/>
              </p:nvPicPr>
              <p:blipFill>
                <a:blip r:embed="rId1731"/>
                <a:stretch>
                  <a:fillRect/>
                </a:stretch>
              </p:blipFill>
              <p:spPr>
                <a:xfrm>
                  <a:off x="1052533" y="6335305"/>
                  <a:ext cx="261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2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15222FD5-FAD6-A6EB-A983-DCAA71438DAE}"/>
                    </a:ext>
                  </a:extLst>
                </p14:cNvPr>
                <p14:cNvContentPartPr/>
                <p14:nvPr/>
              </p14:nvContentPartPr>
              <p14:xfrm>
                <a:off x="1156933" y="6258265"/>
                <a:ext cx="24480" cy="144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15222FD5-FAD6-A6EB-A983-DCAA71438DAE}"/>
                    </a:ext>
                  </a:extLst>
                </p:cNvPr>
                <p:cNvPicPr/>
                <p:nvPr/>
              </p:nvPicPr>
              <p:blipFill>
                <a:blip r:embed="rId1733"/>
                <a:stretch>
                  <a:fillRect/>
                </a:stretch>
              </p:blipFill>
              <p:spPr>
                <a:xfrm>
                  <a:off x="1139293" y="6240625"/>
                  <a:ext cx="60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4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73234A2D-1338-00FF-8661-7198CBD08DBF}"/>
                    </a:ext>
                  </a:extLst>
                </p14:cNvPr>
                <p14:cNvContentPartPr/>
                <p14:nvPr/>
              </p14:nvContentPartPr>
              <p14:xfrm>
                <a:off x="1152253" y="6242425"/>
                <a:ext cx="5040" cy="936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73234A2D-1338-00FF-8661-7198CBD08DBF}"/>
                    </a:ext>
                  </a:extLst>
                </p:cNvPr>
                <p:cNvPicPr/>
                <p:nvPr/>
              </p:nvPicPr>
              <p:blipFill>
                <a:blip r:embed="rId1735"/>
                <a:stretch>
                  <a:fillRect/>
                </a:stretch>
              </p:blipFill>
              <p:spPr>
                <a:xfrm>
                  <a:off x="1134253" y="6224425"/>
                  <a:ext cx="40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6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2057E319-8F56-5607-E26A-D7153B93190D}"/>
                    </a:ext>
                  </a:extLst>
                </p14:cNvPr>
                <p14:cNvContentPartPr/>
                <p14:nvPr/>
              </p14:nvContentPartPr>
              <p14:xfrm>
                <a:off x="986293" y="6197065"/>
                <a:ext cx="244080" cy="24300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2057E319-8F56-5607-E26A-D7153B93190D}"/>
                    </a:ext>
                  </a:extLst>
                </p:cNvPr>
                <p:cNvPicPr/>
                <p:nvPr/>
              </p:nvPicPr>
              <p:blipFill>
                <a:blip r:embed="rId1737"/>
                <a:stretch>
                  <a:fillRect/>
                </a:stretch>
              </p:blipFill>
              <p:spPr>
                <a:xfrm>
                  <a:off x="968653" y="6179065"/>
                  <a:ext cx="279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8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3FA4F3FE-7EC6-B7AF-B6E2-69E05EDCEA02}"/>
                    </a:ext>
                  </a:extLst>
                </p14:cNvPr>
                <p14:cNvContentPartPr/>
                <p14:nvPr/>
              </p14:nvContentPartPr>
              <p14:xfrm>
                <a:off x="1242613" y="6285985"/>
                <a:ext cx="194040" cy="26568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3FA4F3FE-7EC6-B7AF-B6E2-69E05EDCEA02}"/>
                    </a:ext>
                  </a:extLst>
                </p:cNvPr>
                <p:cNvPicPr/>
                <p:nvPr/>
              </p:nvPicPr>
              <p:blipFill>
                <a:blip r:embed="rId1739"/>
                <a:stretch>
                  <a:fillRect/>
                </a:stretch>
              </p:blipFill>
              <p:spPr>
                <a:xfrm>
                  <a:off x="1224613" y="6268345"/>
                  <a:ext cx="229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0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C3385870-A89A-2C3D-7FBF-ED2F42FFA21F}"/>
                    </a:ext>
                  </a:extLst>
                </p14:cNvPr>
                <p14:cNvContentPartPr/>
                <p14:nvPr/>
              </p14:nvContentPartPr>
              <p14:xfrm>
                <a:off x="843013" y="6147745"/>
                <a:ext cx="265320" cy="38052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C3385870-A89A-2C3D-7FBF-ED2F42FFA21F}"/>
                    </a:ext>
                  </a:extLst>
                </p:cNvPr>
                <p:cNvPicPr/>
                <p:nvPr/>
              </p:nvPicPr>
              <p:blipFill>
                <a:blip r:embed="rId1741"/>
                <a:stretch>
                  <a:fillRect/>
                </a:stretch>
              </p:blipFill>
              <p:spPr>
                <a:xfrm>
                  <a:off x="825013" y="6129745"/>
                  <a:ext cx="300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2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1B8AEADF-5B49-6B73-6CF0-36231A61DDEF}"/>
                    </a:ext>
                  </a:extLst>
                </p14:cNvPr>
                <p14:cNvContentPartPr/>
                <p14:nvPr/>
              </p14:nvContentPartPr>
              <p14:xfrm>
                <a:off x="1646893" y="6521785"/>
                <a:ext cx="19080" cy="19584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1B8AEADF-5B49-6B73-6CF0-36231A61DDEF}"/>
                    </a:ext>
                  </a:extLst>
                </p:cNvPr>
                <p:cNvPicPr/>
                <p:nvPr/>
              </p:nvPicPr>
              <p:blipFill>
                <a:blip r:embed="rId1743"/>
                <a:stretch>
                  <a:fillRect/>
                </a:stretch>
              </p:blipFill>
              <p:spPr>
                <a:xfrm>
                  <a:off x="1628893" y="6503785"/>
                  <a:ext cx="54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4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DC1E9FCB-D420-092F-36E3-EDEB4EE5FF60}"/>
                    </a:ext>
                  </a:extLst>
                </p14:cNvPr>
                <p14:cNvContentPartPr/>
                <p14:nvPr/>
              </p14:nvContentPartPr>
              <p14:xfrm>
                <a:off x="1591453" y="6606025"/>
                <a:ext cx="59760" cy="208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DC1E9FCB-D420-092F-36E3-EDEB4EE5FF60}"/>
                    </a:ext>
                  </a:extLst>
                </p:cNvPr>
                <p:cNvPicPr/>
                <p:nvPr/>
              </p:nvPicPr>
              <p:blipFill>
                <a:blip r:embed="rId1745"/>
                <a:stretch>
                  <a:fillRect/>
                </a:stretch>
              </p:blipFill>
              <p:spPr>
                <a:xfrm>
                  <a:off x="1573453" y="6588385"/>
                  <a:ext cx="95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6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69E927ED-FC5B-B613-90A8-3ECC9BE01356}"/>
                    </a:ext>
                  </a:extLst>
                </p14:cNvPr>
                <p14:cNvContentPartPr/>
                <p14:nvPr/>
              </p14:nvContentPartPr>
              <p14:xfrm>
                <a:off x="1567693" y="6498385"/>
                <a:ext cx="7200" cy="1872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69E927ED-FC5B-B613-90A8-3ECC9BE01356}"/>
                    </a:ext>
                  </a:extLst>
                </p:cNvPr>
                <p:cNvPicPr/>
                <p:nvPr/>
              </p:nvPicPr>
              <p:blipFill>
                <a:blip r:embed="rId1747"/>
                <a:stretch>
                  <a:fillRect/>
                </a:stretch>
              </p:blipFill>
              <p:spPr>
                <a:xfrm>
                  <a:off x="1550053" y="6480745"/>
                  <a:ext cx="4284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8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D4316AD6-6267-09EC-9479-3A7B438F0B3F}"/>
                  </a:ext>
                </a:extLst>
              </p14:cNvPr>
              <p14:cNvContentPartPr/>
              <p14:nvPr/>
            </p14:nvContentPartPr>
            <p14:xfrm>
              <a:off x="1833733" y="6509905"/>
              <a:ext cx="7200" cy="1440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D4316AD6-6267-09EC-9479-3A7B438F0B3F}"/>
                  </a:ext>
                </a:extLst>
              </p:cNvPr>
              <p:cNvPicPr/>
              <p:nvPr/>
            </p:nvPicPr>
            <p:blipFill>
              <a:blip r:embed="rId1749"/>
              <a:stretch>
                <a:fillRect/>
              </a:stretch>
            </p:blipFill>
            <p:spPr>
              <a:xfrm>
                <a:off x="1815733" y="6491905"/>
                <a:ext cx="42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0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FF41C2EA-1FB8-D391-A6E4-95DA636CC997}"/>
                  </a:ext>
                </a:extLst>
              </p14:cNvPr>
              <p14:cNvContentPartPr/>
              <p14:nvPr/>
            </p14:nvContentPartPr>
            <p14:xfrm>
              <a:off x="1802413" y="5770105"/>
              <a:ext cx="10080" cy="1764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FF41C2EA-1FB8-D391-A6E4-95DA636CC997}"/>
                  </a:ext>
                </a:extLst>
              </p:cNvPr>
              <p:cNvPicPr/>
              <p:nvPr/>
            </p:nvPicPr>
            <p:blipFill>
              <a:blip r:embed="rId1751"/>
              <a:stretch>
                <a:fillRect/>
              </a:stretch>
            </p:blipFill>
            <p:spPr>
              <a:xfrm>
                <a:off x="1784773" y="5752465"/>
                <a:ext cx="457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2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C0B12F5D-EA05-BCAC-9793-C3C4990DC97C}"/>
                  </a:ext>
                </a:extLst>
              </p14:cNvPr>
              <p14:cNvContentPartPr/>
              <p14:nvPr/>
            </p14:nvContentPartPr>
            <p14:xfrm>
              <a:off x="297253" y="6552385"/>
              <a:ext cx="33840" cy="3276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C0B12F5D-EA05-BCAC-9793-C3C4990DC97C}"/>
                  </a:ext>
                </a:extLst>
              </p:cNvPr>
              <p:cNvPicPr/>
              <p:nvPr/>
            </p:nvPicPr>
            <p:blipFill>
              <a:blip r:embed="rId1753"/>
              <a:stretch>
                <a:fillRect/>
              </a:stretch>
            </p:blipFill>
            <p:spPr>
              <a:xfrm>
                <a:off x="279253" y="6534385"/>
                <a:ext cx="694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4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4A3E3A40-DF93-67ED-EE94-7BE4C0D0E7DE}"/>
                  </a:ext>
                </a:extLst>
              </p14:cNvPr>
              <p14:cNvContentPartPr/>
              <p14:nvPr/>
            </p14:nvContentPartPr>
            <p14:xfrm>
              <a:off x="3579733" y="5890705"/>
              <a:ext cx="13680" cy="1908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4A3E3A40-DF93-67ED-EE94-7BE4C0D0E7DE}"/>
                  </a:ext>
                </a:extLst>
              </p:cNvPr>
              <p:cNvPicPr/>
              <p:nvPr/>
            </p:nvPicPr>
            <p:blipFill>
              <a:blip r:embed="rId1755"/>
              <a:stretch>
                <a:fillRect/>
              </a:stretch>
            </p:blipFill>
            <p:spPr>
              <a:xfrm>
                <a:off x="3561733" y="5872705"/>
                <a:ext cx="493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6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F7A7642F-C7A0-A5A3-5725-25CD81FA892F}"/>
                  </a:ext>
                </a:extLst>
              </p14:cNvPr>
              <p14:cNvContentPartPr/>
              <p14:nvPr/>
            </p14:nvContentPartPr>
            <p14:xfrm>
              <a:off x="4250413" y="5605225"/>
              <a:ext cx="21240" cy="5436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F7A7642F-C7A0-A5A3-5725-25CD81FA892F}"/>
                  </a:ext>
                </a:extLst>
              </p:cNvPr>
              <p:cNvPicPr/>
              <p:nvPr/>
            </p:nvPicPr>
            <p:blipFill>
              <a:blip r:embed="rId1757"/>
              <a:stretch>
                <a:fillRect/>
              </a:stretch>
            </p:blipFill>
            <p:spPr>
              <a:xfrm>
                <a:off x="4232773" y="5587585"/>
                <a:ext cx="56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8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189944F7-E962-2420-77E7-DC60C68EB04D}"/>
                  </a:ext>
                </a:extLst>
              </p14:cNvPr>
              <p14:cNvContentPartPr/>
              <p14:nvPr/>
            </p14:nvContentPartPr>
            <p14:xfrm>
              <a:off x="3653893" y="4771465"/>
              <a:ext cx="22320" cy="468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189944F7-E962-2420-77E7-DC60C68EB04D}"/>
                  </a:ext>
                </a:extLst>
              </p:cNvPr>
              <p:cNvPicPr/>
              <p:nvPr/>
            </p:nvPicPr>
            <p:blipFill>
              <a:blip r:embed="rId1759"/>
              <a:stretch>
                <a:fillRect/>
              </a:stretch>
            </p:blipFill>
            <p:spPr>
              <a:xfrm>
                <a:off x="3636253" y="4753465"/>
                <a:ext cx="57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0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B173514E-9820-C289-AA00-95E7556E8FA8}"/>
                  </a:ext>
                </a:extLst>
              </p14:cNvPr>
              <p14:cNvContentPartPr/>
              <p14:nvPr/>
            </p14:nvContentPartPr>
            <p14:xfrm>
              <a:off x="3284533" y="5367265"/>
              <a:ext cx="10080" cy="9360"/>
            </p14:xfrm>
          </p:contentPart>
        </mc:Choice>
        <mc:Fallback xmlns=""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B173514E-9820-C289-AA00-95E7556E8FA8}"/>
                  </a:ext>
                </a:extLst>
              </p:cNvPr>
              <p:cNvPicPr/>
              <p:nvPr/>
            </p:nvPicPr>
            <p:blipFill>
              <a:blip r:embed="rId1761"/>
              <a:stretch>
                <a:fillRect/>
              </a:stretch>
            </p:blipFill>
            <p:spPr>
              <a:xfrm>
                <a:off x="3266893" y="5349625"/>
                <a:ext cx="457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2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85F96394-AB3E-D375-9CE2-524003A4D264}"/>
                  </a:ext>
                </a:extLst>
              </p14:cNvPr>
              <p14:cNvContentPartPr/>
              <p14:nvPr/>
            </p14:nvContentPartPr>
            <p14:xfrm>
              <a:off x="4074013" y="6046945"/>
              <a:ext cx="58320" cy="16056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85F96394-AB3E-D375-9CE2-524003A4D264}"/>
                  </a:ext>
                </a:extLst>
              </p:cNvPr>
              <p:cNvPicPr/>
              <p:nvPr/>
            </p:nvPicPr>
            <p:blipFill>
              <a:blip r:embed="rId1763"/>
              <a:stretch>
                <a:fillRect/>
              </a:stretch>
            </p:blipFill>
            <p:spPr>
              <a:xfrm>
                <a:off x="4056013" y="6029305"/>
                <a:ext cx="9396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8F1B446B-883A-7E67-DE5F-59CE7BB70224}"/>
              </a:ext>
            </a:extLst>
          </p:cNvPr>
          <p:cNvGrpSpPr/>
          <p:nvPr/>
        </p:nvGrpSpPr>
        <p:grpSpPr>
          <a:xfrm>
            <a:off x="4007413" y="5930665"/>
            <a:ext cx="302400" cy="219960"/>
            <a:chOff x="4007413" y="5930665"/>
            <a:chExt cx="3024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4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3937B32D-9E78-A30A-EBC0-38B6E0920A2B}"/>
                    </a:ext>
                  </a:extLst>
                </p14:cNvPr>
                <p14:cNvContentPartPr/>
                <p14:nvPr/>
              </p14:nvContentPartPr>
              <p14:xfrm>
                <a:off x="4007413" y="5930665"/>
                <a:ext cx="89280" cy="21996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3937B32D-9E78-A30A-EBC0-38B6E0920A2B}"/>
                    </a:ext>
                  </a:extLst>
                </p:cNvPr>
                <p:cNvPicPr/>
                <p:nvPr/>
              </p:nvPicPr>
              <p:blipFill>
                <a:blip r:embed="rId1765"/>
                <a:stretch>
                  <a:fillRect/>
                </a:stretch>
              </p:blipFill>
              <p:spPr>
                <a:xfrm>
                  <a:off x="3989413" y="5912665"/>
                  <a:ext cx="124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6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8EDBAD6D-F875-705D-B58C-CD3E8685F01C}"/>
                    </a:ext>
                  </a:extLst>
                </p14:cNvPr>
                <p14:cNvContentPartPr/>
                <p14:nvPr/>
              </p14:nvContentPartPr>
              <p14:xfrm>
                <a:off x="4252213" y="5992585"/>
                <a:ext cx="8280" cy="4716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8EDBAD6D-F875-705D-B58C-CD3E8685F01C}"/>
                    </a:ext>
                  </a:extLst>
                </p:cNvPr>
                <p:cNvPicPr/>
                <p:nvPr/>
              </p:nvPicPr>
              <p:blipFill>
                <a:blip r:embed="rId1767"/>
                <a:stretch>
                  <a:fillRect/>
                </a:stretch>
              </p:blipFill>
              <p:spPr>
                <a:xfrm>
                  <a:off x="4234213" y="5974585"/>
                  <a:ext cx="43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8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0EC8E3DE-9497-C73E-83D4-C3B31B62890D}"/>
                    </a:ext>
                  </a:extLst>
                </p14:cNvPr>
                <p14:cNvContentPartPr/>
                <p14:nvPr/>
              </p14:nvContentPartPr>
              <p14:xfrm>
                <a:off x="4214053" y="6037225"/>
                <a:ext cx="3960" cy="1152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0EC8E3DE-9497-C73E-83D4-C3B31B62890D}"/>
                    </a:ext>
                  </a:extLst>
                </p:cNvPr>
                <p:cNvPicPr/>
                <p:nvPr/>
              </p:nvPicPr>
              <p:blipFill>
                <a:blip r:embed="rId1769"/>
                <a:stretch>
                  <a:fillRect/>
                </a:stretch>
              </p:blipFill>
              <p:spPr>
                <a:xfrm>
                  <a:off x="4196053" y="6019225"/>
                  <a:ext cx="39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0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785ADA1B-B3CC-14F6-C094-E9A6E0F97831}"/>
                    </a:ext>
                  </a:extLst>
                </p14:cNvPr>
                <p14:cNvContentPartPr/>
                <p14:nvPr/>
              </p14:nvContentPartPr>
              <p14:xfrm>
                <a:off x="4223053" y="6014905"/>
                <a:ext cx="66600" cy="1656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785ADA1B-B3CC-14F6-C094-E9A6E0F97831}"/>
                    </a:ext>
                  </a:extLst>
                </p:cNvPr>
                <p:cNvPicPr/>
                <p:nvPr/>
              </p:nvPicPr>
              <p:blipFill>
                <a:blip r:embed="rId1771"/>
                <a:stretch>
                  <a:fillRect/>
                </a:stretch>
              </p:blipFill>
              <p:spPr>
                <a:xfrm>
                  <a:off x="4205053" y="5997265"/>
                  <a:ext cx="102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2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DCDCD6C1-3355-2039-B121-77387589F341}"/>
                    </a:ext>
                  </a:extLst>
                </p14:cNvPr>
                <p14:cNvContentPartPr/>
                <p14:nvPr/>
              </p14:nvContentPartPr>
              <p14:xfrm>
                <a:off x="4279933" y="6062065"/>
                <a:ext cx="720" cy="72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DCDCD6C1-3355-2039-B121-77387589F341}"/>
                    </a:ext>
                  </a:extLst>
                </p:cNvPr>
                <p:cNvPicPr/>
                <p:nvPr/>
              </p:nvPicPr>
              <p:blipFill>
                <a:blip r:embed="rId1773"/>
                <a:stretch>
                  <a:fillRect/>
                </a:stretch>
              </p:blipFill>
              <p:spPr>
                <a:xfrm>
                  <a:off x="4262293" y="6044065"/>
                  <a:ext cx="36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4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7142B5EF-7D19-3F7D-2CA4-EB0B9FB85CD2}"/>
                    </a:ext>
                  </a:extLst>
                </p14:cNvPr>
                <p14:cNvContentPartPr/>
                <p14:nvPr/>
              </p14:nvContentPartPr>
              <p14:xfrm>
                <a:off x="4308013" y="6128665"/>
                <a:ext cx="1800" cy="180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7142B5EF-7D19-3F7D-2CA4-EB0B9FB85CD2}"/>
                    </a:ext>
                  </a:extLst>
                </p:cNvPr>
                <p:cNvPicPr/>
                <p:nvPr/>
              </p:nvPicPr>
              <p:blipFill>
                <a:blip r:embed="rId1775"/>
                <a:stretch>
                  <a:fillRect/>
                </a:stretch>
              </p:blipFill>
              <p:spPr>
                <a:xfrm>
                  <a:off x="4290373" y="6110665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6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EAFCB1CE-490B-C160-349C-0946F000D771}"/>
                  </a:ext>
                </a:extLst>
              </p14:cNvPr>
              <p14:cNvContentPartPr/>
              <p14:nvPr/>
            </p14:nvContentPartPr>
            <p14:xfrm>
              <a:off x="4133773" y="6285985"/>
              <a:ext cx="5760" cy="252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EAFCB1CE-490B-C160-349C-0946F000D771}"/>
                  </a:ext>
                </a:extLst>
              </p:cNvPr>
              <p:cNvPicPr/>
              <p:nvPr/>
            </p:nvPicPr>
            <p:blipFill>
              <a:blip r:embed="rId1777"/>
              <a:stretch>
                <a:fillRect/>
              </a:stretch>
            </p:blipFill>
            <p:spPr>
              <a:xfrm>
                <a:off x="4115773" y="6267985"/>
                <a:ext cx="414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8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13EE5296-D7DC-9478-660D-6B87167DA5EC}"/>
                  </a:ext>
                </a:extLst>
              </p14:cNvPr>
              <p14:cNvContentPartPr/>
              <p14:nvPr/>
            </p14:nvContentPartPr>
            <p14:xfrm>
              <a:off x="3554533" y="6333145"/>
              <a:ext cx="4680" cy="1872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13EE5296-D7DC-9478-660D-6B87167DA5EC}"/>
                  </a:ext>
                </a:extLst>
              </p:cNvPr>
              <p:cNvPicPr/>
              <p:nvPr/>
            </p:nvPicPr>
            <p:blipFill>
              <a:blip r:embed="rId1779"/>
              <a:stretch>
                <a:fillRect/>
              </a:stretch>
            </p:blipFill>
            <p:spPr>
              <a:xfrm>
                <a:off x="3536533" y="6315505"/>
                <a:ext cx="40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0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5D5CF82D-1DD6-9E30-16D9-CC40A4E8EB5A}"/>
                  </a:ext>
                </a:extLst>
              </p14:cNvPr>
              <p14:cNvContentPartPr/>
              <p14:nvPr/>
            </p14:nvContentPartPr>
            <p14:xfrm>
              <a:off x="2994373" y="5914465"/>
              <a:ext cx="15480" cy="1332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5D5CF82D-1DD6-9E30-16D9-CC40A4E8EB5A}"/>
                  </a:ext>
                </a:extLst>
              </p:cNvPr>
              <p:cNvPicPr/>
              <p:nvPr/>
            </p:nvPicPr>
            <p:blipFill>
              <a:blip r:embed="rId1781"/>
              <a:stretch>
                <a:fillRect/>
              </a:stretch>
            </p:blipFill>
            <p:spPr>
              <a:xfrm>
                <a:off x="2976733" y="5896465"/>
                <a:ext cx="511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3E7DFAF-408D-EC59-D655-7AA8BB465E02}"/>
              </a:ext>
            </a:extLst>
          </p:cNvPr>
          <p:cNvGrpSpPr/>
          <p:nvPr/>
        </p:nvGrpSpPr>
        <p:grpSpPr>
          <a:xfrm>
            <a:off x="11844973" y="1567825"/>
            <a:ext cx="50040" cy="142560"/>
            <a:chOff x="11844973" y="1567825"/>
            <a:chExt cx="5004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2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A49B7E20-3845-DD46-3F09-145A5077036D}"/>
                    </a:ext>
                  </a:extLst>
                </p14:cNvPr>
                <p14:cNvContentPartPr/>
                <p14:nvPr/>
              </p14:nvContentPartPr>
              <p14:xfrm>
                <a:off x="11844973" y="1567825"/>
                <a:ext cx="50040" cy="14256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A49B7E20-3845-DD46-3F09-145A5077036D}"/>
                    </a:ext>
                  </a:extLst>
                </p:cNvPr>
                <p:cNvPicPr/>
                <p:nvPr/>
              </p:nvPicPr>
              <p:blipFill>
                <a:blip r:embed="rId1783"/>
                <a:stretch>
                  <a:fillRect/>
                </a:stretch>
              </p:blipFill>
              <p:spPr>
                <a:xfrm>
                  <a:off x="11826973" y="1549825"/>
                  <a:ext cx="85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4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02B31216-F841-3055-CBB6-B620C8739DAE}"/>
                    </a:ext>
                  </a:extLst>
                </p14:cNvPr>
                <p14:cNvContentPartPr/>
                <p14:nvPr/>
              </p14:nvContentPartPr>
              <p14:xfrm>
                <a:off x="11851453" y="1612825"/>
                <a:ext cx="30960" cy="1152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02B31216-F841-3055-CBB6-B620C8739DAE}"/>
                    </a:ext>
                  </a:extLst>
                </p:cNvPr>
                <p:cNvPicPr/>
                <p:nvPr/>
              </p:nvPicPr>
              <p:blipFill>
                <a:blip r:embed="rId1785"/>
                <a:stretch>
                  <a:fillRect/>
                </a:stretch>
              </p:blipFill>
              <p:spPr>
                <a:xfrm>
                  <a:off x="11833453" y="1595185"/>
                  <a:ext cx="666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6">
            <p14:nvContentPartPr>
              <p14:cNvPr id="1095" name="Ink 1094">
                <a:extLst>
                  <a:ext uri="{FF2B5EF4-FFF2-40B4-BE49-F238E27FC236}">
                    <a16:creationId xmlns:a16="http://schemas.microsoft.com/office/drawing/2014/main" id="{C00FB0FE-1D2C-02D6-3CC8-BDC3C33EFAD6}"/>
                  </a:ext>
                </a:extLst>
              </p14:cNvPr>
              <p14:cNvContentPartPr/>
              <p14:nvPr/>
            </p14:nvContentPartPr>
            <p14:xfrm>
              <a:off x="11752813" y="1776985"/>
              <a:ext cx="11520" cy="2520"/>
            </p14:xfrm>
          </p:contentPart>
        </mc:Choice>
        <mc:Fallback xmlns="">
          <p:pic>
            <p:nvPicPr>
              <p:cNvPr id="1095" name="Ink 1094">
                <a:extLst>
                  <a:ext uri="{FF2B5EF4-FFF2-40B4-BE49-F238E27FC236}">
                    <a16:creationId xmlns:a16="http://schemas.microsoft.com/office/drawing/2014/main" id="{C00FB0FE-1D2C-02D6-3CC8-BDC3C33EFAD6}"/>
                  </a:ext>
                </a:extLst>
              </p:cNvPr>
              <p:cNvPicPr/>
              <p:nvPr/>
            </p:nvPicPr>
            <p:blipFill>
              <a:blip r:embed="rId1787"/>
              <a:stretch>
                <a:fillRect/>
              </a:stretch>
            </p:blipFill>
            <p:spPr>
              <a:xfrm>
                <a:off x="11735173" y="1759345"/>
                <a:ext cx="4716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3C5935B1-07BD-B9FC-001D-199F1CB616CB}"/>
              </a:ext>
            </a:extLst>
          </p:cNvPr>
          <p:cNvGrpSpPr/>
          <p:nvPr/>
        </p:nvGrpSpPr>
        <p:grpSpPr>
          <a:xfrm>
            <a:off x="10802053" y="1567825"/>
            <a:ext cx="202680" cy="330480"/>
            <a:chOff x="10802053" y="1567825"/>
            <a:chExt cx="2026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8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30AD24A6-175E-0D45-0F2E-D6343899E05E}"/>
                    </a:ext>
                  </a:extLst>
                </p14:cNvPr>
                <p14:cNvContentPartPr/>
                <p14:nvPr/>
              </p14:nvContentPartPr>
              <p14:xfrm>
                <a:off x="10835533" y="1720465"/>
                <a:ext cx="25200" cy="17784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30AD24A6-175E-0D45-0F2E-D6343899E05E}"/>
                    </a:ext>
                  </a:extLst>
                </p:cNvPr>
                <p:cNvPicPr/>
                <p:nvPr/>
              </p:nvPicPr>
              <p:blipFill>
                <a:blip r:embed="rId1789"/>
                <a:stretch>
                  <a:fillRect/>
                </a:stretch>
              </p:blipFill>
              <p:spPr>
                <a:xfrm>
                  <a:off x="10817533" y="1702825"/>
                  <a:ext cx="60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0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24505F3-9326-702A-2B6B-025CC3B426B4}"/>
                    </a:ext>
                  </a:extLst>
                </p14:cNvPr>
                <p14:cNvContentPartPr/>
                <p14:nvPr/>
              </p14:nvContentPartPr>
              <p14:xfrm>
                <a:off x="10802053" y="1799305"/>
                <a:ext cx="63720" cy="396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24505F3-9326-702A-2B6B-025CC3B426B4}"/>
                    </a:ext>
                  </a:extLst>
                </p:cNvPr>
                <p:cNvPicPr/>
                <p:nvPr/>
              </p:nvPicPr>
              <p:blipFill>
                <a:blip r:embed="rId1791"/>
                <a:stretch>
                  <a:fillRect/>
                </a:stretch>
              </p:blipFill>
              <p:spPr>
                <a:xfrm>
                  <a:off x="10784413" y="1781305"/>
                  <a:ext cx="99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2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947A3415-F8CF-C575-6331-42A30034BB18}"/>
                    </a:ext>
                  </a:extLst>
                </p14:cNvPr>
                <p14:cNvContentPartPr/>
                <p14:nvPr/>
              </p14:nvContentPartPr>
              <p14:xfrm>
                <a:off x="10921213" y="1567825"/>
                <a:ext cx="19080" cy="11556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947A3415-F8CF-C575-6331-42A30034BB18}"/>
                    </a:ext>
                  </a:extLst>
                </p:cNvPr>
                <p:cNvPicPr/>
                <p:nvPr/>
              </p:nvPicPr>
              <p:blipFill>
                <a:blip r:embed="rId1793"/>
                <a:stretch>
                  <a:fillRect/>
                </a:stretch>
              </p:blipFill>
              <p:spPr>
                <a:xfrm>
                  <a:off x="10903213" y="1549825"/>
                  <a:ext cx="54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4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78BA9338-4DFD-5F48-477F-3B3092BD31B4}"/>
                    </a:ext>
                  </a:extLst>
                </p14:cNvPr>
                <p14:cNvContentPartPr/>
                <p14:nvPr/>
              </p14:nvContentPartPr>
              <p14:xfrm>
                <a:off x="10903933" y="1593385"/>
                <a:ext cx="36360" cy="1476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78BA9338-4DFD-5F48-477F-3B3092BD31B4}"/>
                    </a:ext>
                  </a:extLst>
                </p:cNvPr>
                <p:cNvPicPr/>
                <p:nvPr/>
              </p:nvPicPr>
              <p:blipFill>
                <a:blip r:embed="rId1795"/>
                <a:stretch>
                  <a:fillRect/>
                </a:stretch>
              </p:blipFill>
              <p:spPr>
                <a:xfrm>
                  <a:off x="10885933" y="1575745"/>
                  <a:ext cx="72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6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1E004CDB-5826-9CC4-83D9-8BD67846ACD0}"/>
                    </a:ext>
                  </a:extLst>
                </p14:cNvPr>
                <p14:cNvContentPartPr/>
                <p14:nvPr/>
              </p14:nvContentPartPr>
              <p14:xfrm>
                <a:off x="10997893" y="1704985"/>
                <a:ext cx="6840" cy="288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1E004CDB-5826-9CC4-83D9-8BD67846ACD0}"/>
                    </a:ext>
                  </a:extLst>
                </p:cNvPr>
                <p:cNvPicPr/>
                <p:nvPr/>
              </p:nvPicPr>
              <p:blipFill>
                <a:blip r:embed="rId1797"/>
                <a:stretch>
                  <a:fillRect/>
                </a:stretch>
              </p:blipFill>
              <p:spPr>
                <a:xfrm>
                  <a:off x="10980253" y="1687345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8">
            <p14:nvContentPartPr>
              <p14:cNvPr id="1102" name="Ink 1101">
                <a:extLst>
                  <a:ext uri="{FF2B5EF4-FFF2-40B4-BE49-F238E27FC236}">
                    <a16:creationId xmlns:a16="http://schemas.microsoft.com/office/drawing/2014/main" id="{25499166-6531-1E4B-DF61-5B5976B08B25}"/>
                  </a:ext>
                </a:extLst>
              </p14:cNvPr>
              <p14:cNvContentPartPr/>
              <p14:nvPr/>
            </p14:nvContentPartPr>
            <p14:xfrm>
              <a:off x="10663093" y="1726945"/>
              <a:ext cx="7920" cy="23400"/>
            </p14:xfrm>
          </p:contentPart>
        </mc:Choice>
        <mc:Fallback xmlns="">
          <p:pic>
            <p:nvPicPr>
              <p:cNvPr id="1102" name="Ink 1101">
                <a:extLst>
                  <a:ext uri="{FF2B5EF4-FFF2-40B4-BE49-F238E27FC236}">
                    <a16:creationId xmlns:a16="http://schemas.microsoft.com/office/drawing/2014/main" id="{25499166-6531-1E4B-DF61-5B5976B08B25}"/>
                  </a:ext>
                </a:extLst>
              </p:cNvPr>
              <p:cNvPicPr/>
              <p:nvPr/>
            </p:nvPicPr>
            <p:blipFill>
              <a:blip r:embed="rId1799"/>
              <a:stretch>
                <a:fillRect/>
              </a:stretch>
            </p:blipFill>
            <p:spPr>
              <a:xfrm>
                <a:off x="10645453" y="1709305"/>
                <a:ext cx="43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0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DF378834-BF2E-BDA5-9FAE-DB2F8AF4E54B}"/>
                  </a:ext>
                </a:extLst>
              </p14:cNvPr>
              <p14:cNvContentPartPr/>
              <p14:nvPr/>
            </p14:nvContentPartPr>
            <p14:xfrm>
              <a:off x="9815653" y="1532545"/>
              <a:ext cx="2880" cy="5040"/>
            </p14:xfrm>
          </p:contentPart>
        </mc:Choice>
        <mc:Fallback xmlns=""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DF378834-BF2E-BDA5-9FAE-DB2F8AF4E54B}"/>
                  </a:ext>
                </a:extLst>
              </p:cNvPr>
              <p:cNvPicPr/>
              <p:nvPr/>
            </p:nvPicPr>
            <p:blipFill>
              <a:blip r:embed="rId1801"/>
              <a:stretch>
                <a:fillRect/>
              </a:stretch>
            </p:blipFill>
            <p:spPr>
              <a:xfrm>
                <a:off x="9798013" y="1514905"/>
                <a:ext cx="38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2">
            <p14:nvContentPartPr>
              <p14:cNvPr id="1105" name="Ink 1104">
                <a:extLst>
                  <a:ext uri="{FF2B5EF4-FFF2-40B4-BE49-F238E27FC236}">
                    <a16:creationId xmlns:a16="http://schemas.microsoft.com/office/drawing/2014/main" id="{D8068FF3-0483-A2A0-4072-DEE9CFCA7C98}"/>
                  </a:ext>
                </a:extLst>
              </p14:cNvPr>
              <p14:cNvContentPartPr/>
              <p14:nvPr/>
            </p14:nvContentPartPr>
            <p14:xfrm>
              <a:off x="9933013" y="2005225"/>
              <a:ext cx="2880" cy="3600"/>
            </p14:xfrm>
          </p:contentPart>
        </mc:Choice>
        <mc:Fallback xmlns="">
          <p:pic>
            <p:nvPicPr>
              <p:cNvPr id="1105" name="Ink 1104">
                <a:extLst>
                  <a:ext uri="{FF2B5EF4-FFF2-40B4-BE49-F238E27FC236}">
                    <a16:creationId xmlns:a16="http://schemas.microsoft.com/office/drawing/2014/main" id="{D8068FF3-0483-A2A0-4072-DEE9CFCA7C98}"/>
                  </a:ext>
                </a:extLst>
              </p:cNvPr>
              <p:cNvPicPr/>
              <p:nvPr/>
            </p:nvPicPr>
            <p:blipFill>
              <a:blip r:embed="rId1803"/>
              <a:stretch>
                <a:fillRect/>
              </a:stretch>
            </p:blipFill>
            <p:spPr>
              <a:xfrm>
                <a:off x="9915373" y="1987585"/>
                <a:ext cx="38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4">
            <p14:nvContentPartPr>
              <p14:cNvPr id="1106" name="Ink 1105">
                <a:extLst>
                  <a:ext uri="{FF2B5EF4-FFF2-40B4-BE49-F238E27FC236}">
                    <a16:creationId xmlns:a16="http://schemas.microsoft.com/office/drawing/2014/main" id="{F71D42A7-40CF-1A7A-FBC0-01A9C9B09B2B}"/>
                  </a:ext>
                </a:extLst>
              </p14:cNvPr>
              <p14:cNvContentPartPr/>
              <p14:nvPr/>
            </p14:nvContentPartPr>
            <p14:xfrm>
              <a:off x="10760653" y="1289545"/>
              <a:ext cx="5760" cy="16560"/>
            </p14:xfrm>
          </p:contentPart>
        </mc:Choice>
        <mc:Fallback xmlns="">
          <p:pic>
            <p:nvPicPr>
              <p:cNvPr id="1106" name="Ink 1105">
                <a:extLst>
                  <a:ext uri="{FF2B5EF4-FFF2-40B4-BE49-F238E27FC236}">
                    <a16:creationId xmlns:a16="http://schemas.microsoft.com/office/drawing/2014/main" id="{F71D42A7-40CF-1A7A-FBC0-01A9C9B09B2B}"/>
                  </a:ext>
                </a:extLst>
              </p:cNvPr>
              <p:cNvPicPr/>
              <p:nvPr/>
            </p:nvPicPr>
            <p:blipFill>
              <a:blip r:embed="rId1805"/>
              <a:stretch>
                <a:fillRect/>
              </a:stretch>
            </p:blipFill>
            <p:spPr>
              <a:xfrm>
                <a:off x="10742653" y="1271545"/>
                <a:ext cx="41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6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10BE8644-E84E-CB11-1BA7-5306374FCE30}"/>
                  </a:ext>
                </a:extLst>
              </p14:cNvPr>
              <p14:cNvContentPartPr/>
              <p14:nvPr/>
            </p14:nvContentPartPr>
            <p14:xfrm>
              <a:off x="11366893" y="1338865"/>
              <a:ext cx="3960" cy="504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10BE8644-E84E-CB11-1BA7-5306374FCE30}"/>
                  </a:ext>
                </a:extLst>
              </p:cNvPr>
              <p:cNvPicPr/>
              <p:nvPr/>
            </p:nvPicPr>
            <p:blipFill>
              <a:blip r:embed="rId1807"/>
              <a:stretch>
                <a:fillRect/>
              </a:stretch>
            </p:blipFill>
            <p:spPr>
              <a:xfrm>
                <a:off x="11348893" y="1321225"/>
                <a:ext cx="39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8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F3059B28-8678-D047-B53D-94F4B8DC40D9}"/>
                  </a:ext>
                </a:extLst>
              </p14:cNvPr>
              <p14:cNvContentPartPr/>
              <p14:nvPr/>
            </p14:nvContentPartPr>
            <p14:xfrm>
              <a:off x="11676853" y="2515705"/>
              <a:ext cx="29520" cy="1440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F3059B28-8678-D047-B53D-94F4B8DC40D9}"/>
                  </a:ext>
                </a:extLst>
              </p:cNvPr>
              <p:cNvPicPr/>
              <p:nvPr/>
            </p:nvPicPr>
            <p:blipFill>
              <a:blip r:embed="rId1809"/>
              <a:stretch>
                <a:fillRect/>
              </a:stretch>
            </p:blipFill>
            <p:spPr>
              <a:xfrm>
                <a:off x="11659213" y="2498065"/>
                <a:ext cx="65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0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5AC3818D-A764-9F6D-CEE7-DCC2A094F872}"/>
                  </a:ext>
                </a:extLst>
              </p14:cNvPr>
              <p14:cNvContentPartPr/>
              <p14:nvPr/>
            </p14:nvContentPartPr>
            <p14:xfrm>
              <a:off x="11495053" y="2520025"/>
              <a:ext cx="6120" cy="720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5AC3818D-A764-9F6D-CEE7-DCC2A094F872}"/>
                  </a:ext>
                </a:extLst>
              </p:cNvPr>
              <p:cNvPicPr/>
              <p:nvPr/>
            </p:nvPicPr>
            <p:blipFill>
              <a:blip r:embed="rId1811"/>
              <a:stretch>
                <a:fillRect/>
              </a:stretch>
            </p:blipFill>
            <p:spPr>
              <a:xfrm>
                <a:off x="11477053" y="2502385"/>
                <a:ext cx="417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2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D90D8C74-BBA8-8CA3-AF63-495736E0B949}"/>
                  </a:ext>
                </a:extLst>
              </p14:cNvPr>
              <p14:cNvContentPartPr/>
              <p14:nvPr/>
            </p14:nvContentPartPr>
            <p14:xfrm>
              <a:off x="11930653" y="2104585"/>
              <a:ext cx="23400" cy="1224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D90D8C74-BBA8-8CA3-AF63-495736E0B949}"/>
                  </a:ext>
                </a:extLst>
              </p:cNvPr>
              <p:cNvPicPr/>
              <p:nvPr/>
            </p:nvPicPr>
            <p:blipFill>
              <a:blip r:embed="rId1813"/>
              <a:stretch>
                <a:fillRect/>
              </a:stretch>
            </p:blipFill>
            <p:spPr>
              <a:xfrm>
                <a:off x="11912653" y="2086585"/>
                <a:ext cx="59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4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5EA1F852-2145-5684-E8E2-39168E0C453A}"/>
                  </a:ext>
                </a:extLst>
              </p14:cNvPr>
              <p14:cNvContentPartPr/>
              <p14:nvPr/>
            </p14:nvContentPartPr>
            <p14:xfrm>
              <a:off x="7860493" y="4397785"/>
              <a:ext cx="7920" cy="252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5EA1F852-2145-5684-E8E2-39168E0C453A}"/>
                  </a:ext>
                </a:extLst>
              </p:cNvPr>
              <p:cNvPicPr/>
              <p:nvPr/>
            </p:nvPicPr>
            <p:blipFill>
              <a:blip r:embed="rId1815"/>
              <a:stretch>
                <a:fillRect/>
              </a:stretch>
            </p:blipFill>
            <p:spPr>
              <a:xfrm>
                <a:off x="7842493" y="4380145"/>
                <a:ext cx="435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6">
            <p14:nvContentPartPr>
              <p14:cNvPr id="1296" name="Ink 1295">
                <a:extLst>
                  <a:ext uri="{FF2B5EF4-FFF2-40B4-BE49-F238E27FC236}">
                    <a16:creationId xmlns:a16="http://schemas.microsoft.com/office/drawing/2014/main" id="{F6038A4C-CDB5-4AA7-AA49-D25BBCBB4276}"/>
                  </a:ext>
                </a:extLst>
              </p14:cNvPr>
              <p14:cNvContentPartPr/>
              <p14:nvPr/>
            </p14:nvContentPartPr>
            <p14:xfrm>
              <a:off x="5664853" y="5290585"/>
              <a:ext cx="7200" cy="2520"/>
            </p14:xfrm>
          </p:contentPart>
        </mc:Choice>
        <mc:Fallback xmlns="">
          <p:pic>
            <p:nvPicPr>
              <p:cNvPr id="1296" name="Ink 1295">
                <a:extLst>
                  <a:ext uri="{FF2B5EF4-FFF2-40B4-BE49-F238E27FC236}">
                    <a16:creationId xmlns:a16="http://schemas.microsoft.com/office/drawing/2014/main" id="{F6038A4C-CDB5-4AA7-AA49-D25BBCBB4276}"/>
                  </a:ext>
                </a:extLst>
              </p:cNvPr>
              <p:cNvPicPr/>
              <p:nvPr/>
            </p:nvPicPr>
            <p:blipFill>
              <a:blip r:embed="rId1817"/>
              <a:stretch>
                <a:fillRect/>
              </a:stretch>
            </p:blipFill>
            <p:spPr>
              <a:xfrm>
                <a:off x="5646853" y="5272585"/>
                <a:ext cx="428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8">
            <p14:nvContentPartPr>
              <p14:cNvPr id="1297" name="Ink 1296">
                <a:extLst>
                  <a:ext uri="{FF2B5EF4-FFF2-40B4-BE49-F238E27FC236}">
                    <a16:creationId xmlns:a16="http://schemas.microsoft.com/office/drawing/2014/main" id="{3C22B04E-CF55-F38E-A025-7CD27A88CA53}"/>
                  </a:ext>
                </a:extLst>
              </p14:cNvPr>
              <p14:cNvContentPartPr/>
              <p14:nvPr/>
            </p14:nvContentPartPr>
            <p14:xfrm>
              <a:off x="5659453" y="5218945"/>
              <a:ext cx="146160" cy="160200"/>
            </p14:xfrm>
          </p:contentPart>
        </mc:Choice>
        <mc:Fallback xmlns="">
          <p:pic>
            <p:nvPicPr>
              <p:cNvPr id="1297" name="Ink 1296">
                <a:extLst>
                  <a:ext uri="{FF2B5EF4-FFF2-40B4-BE49-F238E27FC236}">
                    <a16:creationId xmlns:a16="http://schemas.microsoft.com/office/drawing/2014/main" id="{3C22B04E-CF55-F38E-A025-7CD27A88CA53}"/>
                  </a:ext>
                </a:extLst>
              </p:cNvPr>
              <p:cNvPicPr/>
              <p:nvPr/>
            </p:nvPicPr>
            <p:blipFill>
              <a:blip r:embed="rId1819"/>
              <a:stretch>
                <a:fillRect/>
              </a:stretch>
            </p:blipFill>
            <p:spPr>
              <a:xfrm>
                <a:off x="5641453" y="5200945"/>
                <a:ext cx="1818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0">
            <p14:nvContentPartPr>
              <p14:cNvPr id="1298" name="Ink 1297">
                <a:extLst>
                  <a:ext uri="{FF2B5EF4-FFF2-40B4-BE49-F238E27FC236}">
                    <a16:creationId xmlns:a16="http://schemas.microsoft.com/office/drawing/2014/main" id="{08F8D301-97B6-15AE-85EF-98104BA92CA8}"/>
                  </a:ext>
                </a:extLst>
              </p14:cNvPr>
              <p14:cNvContentPartPr/>
              <p14:nvPr/>
            </p14:nvContentPartPr>
            <p14:xfrm>
              <a:off x="5631013" y="5391745"/>
              <a:ext cx="62280" cy="131040"/>
            </p14:xfrm>
          </p:contentPart>
        </mc:Choice>
        <mc:Fallback xmlns="">
          <p:pic>
            <p:nvPicPr>
              <p:cNvPr id="1298" name="Ink 1297">
                <a:extLst>
                  <a:ext uri="{FF2B5EF4-FFF2-40B4-BE49-F238E27FC236}">
                    <a16:creationId xmlns:a16="http://schemas.microsoft.com/office/drawing/2014/main" id="{08F8D301-97B6-15AE-85EF-98104BA92CA8}"/>
                  </a:ext>
                </a:extLst>
              </p:cNvPr>
              <p:cNvPicPr/>
              <p:nvPr/>
            </p:nvPicPr>
            <p:blipFill>
              <a:blip r:embed="rId1821"/>
              <a:stretch>
                <a:fillRect/>
              </a:stretch>
            </p:blipFill>
            <p:spPr>
              <a:xfrm>
                <a:off x="5613013" y="5373745"/>
                <a:ext cx="979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2">
            <p14:nvContentPartPr>
              <p14:cNvPr id="1299" name="Ink 1298">
                <a:extLst>
                  <a:ext uri="{FF2B5EF4-FFF2-40B4-BE49-F238E27FC236}">
                    <a16:creationId xmlns:a16="http://schemas.microsoft.com/office/drawing/2014/main" id="{00066F21-D1E5-9B8B-6D4A-DF4FCE8DC042}"/>
                  </a:ext>
                </a:extLst>
              </p14:cNvPr>
              <p14:cNvContentPartPr/>
              <p14:nvPr/>
            </p14:nvContentPartPr>
            <p14:xfrm>
              <a:off x="5706973" y="5613505"/>
              <a:ext cx="7200" cy="13320"/>
            </p14:xfrm>
          </p:contentPart>
        </mc:Choice>
        <mc:Fallback xmlns="">
          <p:pic>
            <p:nvPicPr>
              <p:cNvPr id="1299" name="Ink 1298">
                <a:extLst>
                  <a:ext uri="{FF2B5EF4-FFF2-40B4-BE49-F238E27FC236}">
                    <a16:creationId xmlns:a16="http://schemas.microsoft.com/office/drawing/2014/main" id="{00066F21-D1E5-9B8B-6D4A-DF4FCE8DC042}"/>
                  </a:ext>
                </a:extLst>
              </p:cNvPr>
              <p:cNvPicPr/>
              <p:nvPr/>
            </p:nvPicPr>
            <p:blipFill>
              <a:blip r:embed="rId1823"/>
              <a:stretch>
                <a:fillRect/>
              </a:stretch>
            </p:blipFill>
            <p:spPr>
              <a:xfrm>
                <a:off x="5688973" y="5595505"/>
                <a:ext cx="42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4">
            <p14:nvContentPartPr>
              <p14:cNvPr id="1300" name="Ink 1299">
                <a:extLst>
                  <a:ext uri="{FF2B5EF4-FFF2-40B4-BE49-F238E27FC236}">
                    <a16:creationId xmlns:a16="http://schemas.microsoft.com/office/drawing/2014/main" id="{B6E5BE3E-18DB-95B5-473B-8D99A289AA6D}"/>
                  </a:ext>
                </a:extLst>
              </p14:cNvPr>
              <p14:cNvContentPartPr/>
              <p14:nvPr/>
            </p14:nvContentPartPr>
            <p14:xfrm>
              <a:off x="5671333" y="5806825"/>
              <a:ext cx="75600" cy="7920"/>
            </p14:xfrm>
          </p:contentPart>
        </mc:Choice>
        <mc:Fallback xmlns="">
          <p:pic>
            <p:nvPicPr>
              <p:cNvPr id="1300" name="Ink 1299">
                <a:extLst>
                  <a:ext uri="{FF2B5EF4-FFF2-40B4-BE49-F238E27FC236}">
                    <a16:creationId xmlns:a16="http://schemas.microsoft.com/office/drawing/2014/main" id="{B6E5BE3E-18DB-95B5-473B-8D99A289AA6D}"/>
                  </a:ext>
                </a:extLst>
              </p:cNvPr>
              <p:cNvPicPr/>
              <p:nvPr/>
            </p:nvPicPr>
            <p:blipFill>
              <a:blip r:embed="rId1825"/>
              <a:stretch>
                <a:fillRect/>
              </a:stretch>
            </p:blipFill>
            <p:spPr>
              <a:xfrm>
                <a:off x="5653333" y="5788825"/>
                <a:ext cx="111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6">
            <p14:nvContentPartPr>
              <p14:cNvPr id="1302" name="Ink 1301">
                <a:extLst>
                  <a:ext uri="{FF2B5EF4-FFF2-40B4-BE49-F238E27FC236}">
                    <a16:creationId xmlns:a16="http://schemas.microsoft.com/office/drawing/2014/main" id="{71C2337A-A369-E7E5-3DC9-52A514D1B13A}"/>
                  </a:ext>
                </a:extLst>
              </p14:cNvPr>
              <p14:cNvContentPartPr/>
              <p14:nvPr/>
            </p14:nvContentPartPr>
            <p14:xfrm>
              <a:off x="6533173" y="5760025"/>
              <a:ext cx="16560" cy="14760"/>
            </p14:xfrm>
          </p:contentPart>
        </mc:Choice>
        <mc:Fallback xmlns="">
          <p:pic>
            <p:nvPicPr>
              <p:cNvPr id="1302" name="Ink 1301">
                <a:extLst>
                  <a:ext uri="{FF2B5EF4-FFF2-40B4-BE49-F238E27FC236}">
                    <a16:creationId xmlns:a16="http://schemas.microsoft.com/office/drawing/2014/main" id="{71C2337A-A369-E7E5-3DC9-52A514D1B13A}"/>
                  </a:ext>
                </a:extLst>
              </p:cNvPr>
              <p:cNvPicPr/>
              <p:nvPr/>
            </p:nvPicPr>
            <p:blipFill>
              <a:blip r:embed="rId1827"/>
              <a:stretch>
                <a:fillRect/>
              </a:stretch>
            </p:blipFill>
            <p:spPr>
              <a:xfrm>
                <a:off x="6515533" y="5742025"/>
                <a:ext cx="522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8">
            <p14:nvContentPartPr>
              <p14:cNvPr id="1303" name="Ink 1302">
                <a:extLst>
                  <a:ext uri="{FF2B5EF4-FFF2-40B4-BE49-F238E27FC236}">
                    <a16:creationId xmlns:a16="http://schemas.microsoft.com/office/drawing/2014/main" id="{7151FBD2-8171-FFB3-0F04-228AAA0D0BAE}"/>
                  </a:ext>
                </a:extLst>
              </p14:cNvPr>
              <p14:cNvContentPartPr/>
              <p14:nvPr/>
            </p14:nvContentPartPr>
            <p14:xfrm>
              <a:off x="6772933" y="5855065"/>
              <a:ext cx="21960" cy="11160"/>
            </p14:xfrm>
          </p:contentPart>
        </mc:Choice>
        <mc:Fallback xmlns="">
          <p:pic>
            <p:nvPicPr>
              <p:cNvPr id="1303" name="Ink 1302">
                <a:extLst>
                  <a:ext uri="{FF2B5EF4-FFF2-40B4-BE49-F238E27FC236}">
                    <a16:creationId xmlns:a16="http://schemas.microsoft.com/office/drawing/2014/main" id="{7151FBD2-8171-FFB3-0F04-228AAA0D0BAE}"/>
                  </a:ext>
                </a:extLst>
              </p:cNvPr>
              <p:cNvPicPr/>
              <p:nvPr/>
            </p:nvPicPr>
            <p:blipFill>
              <a:blip r:embed="rId1829"/>
              <a:stretch>
                <a:fillRect/>
              </a:stretch>
            </p:blipFill>
            <p:spPr>
              <a:xfrm>
                <a:off x="6754933" y="5837425"/>
                <a:ext cx="57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0">
            <p14:nvContentPartPr>
              <p14:cNvPr id="1368" name="Ink 1367">
                <a:extLst>
                  <a:ext uri="{FF2B5EF4-FFF2-40B4-BE49-F238E27FC236}">
                    <a16:creationId xmlns:a16="http://schemas.microsoft.com/office/drawing/2014/main" id="{01CADA59-E2C1-2DB9-E335-7DEE1BD8AEC4}"/>
                  </a:ext>
                </a:extLst>
              </p14:cNvPr>
              <p14:cNvContentPartPr/>
              <p14:nvPr/>
            </p14:nvContentPartPr>
            <p14:xfrm>
              <a:off x="6537133" y="5880985"/>
              <a:ext cx="6120" cy="11520"/>
            </p14:xfrm>
          </p:contentPart>
        </mc:Choice>
        <mc:Fallback xmlns="">
          <p:pic>
            <p:nvPicPr>
              <p:cNvPr id="1368" name="Ink 1367">
                <a:extLst>
                  <a:ext uri="{FF2B5EF4-FFF2-40B4-BE49-F238E27FC236}">
                    <a16:creationId xmlns:a16="http://schemas.microsoft.com/office/drawing/2014/main" id="{01CADA59-E2C1-2DB9-E335-7DEE1BD8AEC4}"/>
                  </a:ext>
                </a:extLst>
              </p:cNvPr>
              <p:cNvPicPr/>
              <p:nvPr/>
            </p:nvPicPr>
            <p:blipFill>
              <a:blip r:embed="rId1831"/>
              <a:stretch>
                <a:fillRect/>
              </a:stretch>
            </p:blipFill>
            <p:spPr>
              <a:xfrm>
                <a:off x="6519133" y="5863345"/>
                <a:ext cx="41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2">
            <p14:nvContentPartPr>
              <p14:cNvPr id="1369" name="Ink 1368">
                <a:extLst>
                  <a:ext uri="{FF2B5EF4-FFF2-40B4-BE49-F238E27FC236}">
                    <a16:creationId xmlns:a16="http://schemas.microsoft.com/office/drawing/2014/main" id="{654F9606-B6C9-EA2C-9411-9370558D31AB}"/>
                  </a:ext>
                </a:extLst>
              </p14:cNvPr>
              <p14:cNvContentPartPr/>
              <p14:nvPr/>
            </p14:nvContentPartPr>
            <p14:xfrm>
              <a:off x="6000733" y="5878825"/>
              <a:ext cx="15840" cy="14400"/>
            </p14:xfrm>
          </p:contentPart>
        </mc:Choice>
        <mc:Fallback xmlns="">
          <p:pic>
            <p:nvPicPr>
              <p:cNvPr id="1369" name="Ink 1368">
                <a:extLst>
                  <a:ext uri="{FF2B5EF4-FFF2-40B4-BE49-F238E27FC236}">
                    <a16:creationId xmlns:a16="http://schemas.microsoft.com/office/drawing/2014/main" id="{654F9606-B6C9-EA2C-9411-9370558D31AB}"/>
                  </a:ext>
                </a:extLst>
              </p:cNvPr>
              <p:cNvPicPr/>
              <p:nvPr/>
            </p:nvPicPr>
            <p:blipFill>
              <a:blip r:embed="rId1833"/>
              <a:stretch>
                <a:fillRect/>
              </a:stretch>
            </p:blipFill>
            <p:spPr>
              <a:xfrm>
                <a:off x="5983093" y="5861185"/>
                <a:ext cx="514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4">
            <p14:nvContentPartPr>
              <p14:cNvPr id="1370" name="Ink 1369">
                <a:extLst>
                  <a:ext uri="{FF2B5EF4-FFF2-40B4-BE49-F238E27FC236}">
                    <a16:creationId xmlns:a16="http://schemas.microsoft.com/office/drawing/2014/main" id="{B05EB633-EFEB-E734-7F3E-A779D5440809}"/>
                  </a:ext>
                </a:extLst>
              </p14:cNvPr>
              <p14:cNvContentPartPr/>
              <p14:nvPr/>
            </p14:nvContentPartPr>
            <p14:xfrm>
              <a:off x="6290533" y="5817625"/>
              <a:ext cx="61560" cy="23400"/>
            </p14:xfrm>
          </p:contentPart>
        </mc:Choice>
        <mc:Fallback xmlns="">
          <p:pic>
            <p:nvPicPr>
              <p:cNvPr id="1370" name="Ink 1369">
                <a:extLst>
                  <a:ext uri="{FF2B5EF4-FFF2-40B4-BE49-F238E27FC236}">
                    <a16:creationId xmlns:a16="http://schemas.microsoft.com/office/drawing/2014/main" id="{B05EB633-EFEB-E734-7F3E-A779D5440809}"/>
                  </a:ext>
                </a:extLst>
              </p:cNvPr>
              <p:cNvPicPr/>
              <p:nvPr/>
            </p:nvPicPr>
            <p:blipFill>
              <a:blip r:embed="rId1835"/>
              <a:stretch>
                <a:fillRect/>
              </a:stretch>
            </p:blipFill>
            <p:spPr>
              <a:xfrm>
                <a:off x="6272533" y="5799625"/>
                <a:ext cx="97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6">
            <p14:nvContentPartPr>
              <p14:cNvPr id="1371" name="Ink 1370">
                <a:extLst>
                  <a:ext uri="{FF2B5EF4-FFF2-40B4-BE49-F238E27FC236}">
                    <a16:creationId xmlns:a16="http://schemas.microsoft.com/office/drawing/2014/main" id="{90172FC9-E0F0-BCED-6BAB-90B1BABC557F}"/>
                  </a:ext>
                </a:extLst>
              </p14:cNvPr>
              <p14:cNvContentPartPr/>
              <p14:nvPr/>
            </p14:nvContentPartPr>
            <p14:xfrm>
              <a:off x="6162373" y="5769025"/>
              <a:ext cx="29520" cy="13320"/>
            </p14:xfrm>
          </p:contentPart>
        </mc:Choice>
        <mc:Fallback xmlns="">
          <p:pic>
            <p:nvPicPr>
              <p:cNvPr id="1371" name="Ink 1370">
                <a:extLst>
                  <a:ext uri="{FF2B5EF4-FFF2-40B4-BE49-F238E27FC236}">
                    <a16:creationId xmlns:a16="http://schemas.microsoft.com/office/drawing/2014/main" id="{90172FC9-E0F0-BCED-6BAB-90B1BABC557F}"/>
                  </a:ext>
                </a:extLst>
              </p:cNvPr>
              <p:cNvPicPr/>
              <p:nvPr/>
            </p:nvPicPr>
            <p:blipFill>
              <a:blip r:embed="rId1837"/>
              <a:stretch>
                <a:fillRect/>
              </a:stretch>
            </p:blipFill>
            <p:spPr>
              <a:xfrm>
                <a:off x="6144373" y="5751385"/>
                <a:ext cx="65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8">
            <p14:nvContentPartPr>
              <p14:cNvPr id="1112" name="Ink 1111">
                <a:extLst>
                  <a:ext uri="{FF2B5EF4-FFF2-40B4-BE49-F238E27FC236}">
                    <a16:creationId xmlns:a16="http://schemas.microsoft.com/office/drawing/2014/main" id="{C7114927-8688-1C90-CBBD-A5BC82895EA8}"/>
                  </a:ext>
                </a:extLst>
              </p14:cNvPr>
              <p14:cNvContentPartPr/>
              <p14:nvPr/>
            </p14:nvContentPartPr>
            <p14:xfrm>
              <a:off x="7721533" y="4233625"/>
              <a:ext cx="342360" cy="255240"/>
            </p14:xfrm>
          </p:contentPart>
        </mc:Choice>
        <mc:Fallback xmlns="">
          <p:pic>
            <p:nvPicPr>
              <p:cNvPr id="1112" name="Ink 1111">
                <a:extLst>
                  <a:ext uri="{FF2B5EF4-FFF2-40B4-BE49-F238E27FC236}">
                    <a16:creationId xmlns:a16="http://schemas.microsoft.com/office/drawing/2014/main" id="{C7114927-8688-1C90-CBBD-A5BC82895EA8}"/>
                  </a:ext>
                </a:extLst>
              </p:cNvPr>
              <p:cNvPicPr/>
              <p:nvPr/>
            </p:nvPicPr>
            <p:blipFill>
              <a:blip r:embed="rId1839"/>
              <a:stretch>
                <a:fillRect/>
              </a:stretch>
            </p:blipFill>
            <p:spPr>
              <a:xfrm>
                <a:off x="7703533" y="4215985"/>
                <a:ext cx="3780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0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A2828B8E-A9AF-4C1E-C7C9-53F76FEF1C42}"/>
                  </a:ext>
                </a:extLst>
              </p14:cNvPr>
              <p14:cNvContentPartPr/>
              <p14:nvPr/>
            </p14:nvContentPartPr>
            <p14:xfrm>
              <a:off x="6397453" y="5405785"/>
              <a:ext cx="46080" cy="7812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A2828B8E-A9AF-4C1E-C7C9-53F76FEF1C42}"/>
                  </a:ext>
                </a:extLst>
              </p:cNvPr>
              <p:cNvPicPr/>
              <p:nvPr/>
            </p:nvPicPr>
            <p:blipFill>
              <a:blip r:embed="rId1841"/>
              <a:stretch>
                <a:fillRect/>
              </a:stretch>
            </p:blipFill>
            <p:spPr>
              <a:xfrm>
                <a:off x="6379813" y="5387785"/>
                <a:ext cx="817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2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FA08F4F0-331A-49D9-CE64-8AC24B1CA98F}"/>
                  </a:ext>
                </a:extLst>
              </p14:cNvPr>
              <p14:cNvContentPartPr/>
              <p14:nvPr/>
            </p14:nvContentPartPr>
            <p14:xfrm>
              <a:off x="6286213" y="5573545"/>
              <a:ext cx="101160" cy="3636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FA08F4F0-331A-49D9-CE64-8AC24B1CA98F}"/>
                  </a:ext>
                </a:extLst>
              </p:cNvPr>
              <p:cNvPicPr/>
              <p:nvPr/>
            </p:nvPicPr>
            <p:blipFill>
              <a:blip r:embed="rId1843"/>
              <a:stretch>
                <a:fillRect/>
              </a:stretch>
            </p:blipFill>
            <p:spPr>
              <a:xfrm>
                <a:off x="6268213" y="5555905"/>
                <a:ext cx="136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4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E95312A9-BE35-8466-C1CB-63D41E126526}"/>
                  </a:ext>
                </a:extLst>
              </p14:cNvPr>
              <p14:cNvContentPartPr/>
              <p14:nvPr/>
            </p14:nvContentPartPr>
            <p14:xfrm>
              <a:off x="6385573" y="5576785"/>
              <a:ext cx="7200" cy="3096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E95312A9-BE35-8466-C1CB-63D41E126526}"/>
                  </a:ext>
                </a:extLst>
              </p:cNvPr>
              <p:cNvPicPr/>
              <p:nvPr/>
            </p:nvPicPr>
            <p:blipFill>
              <a:blip r:embed="rId1845"/>
              <a:stretch>
                <a:fillRect/>
              </a:stretch>
            </p:blipFill>
            <p:spPr>
              <a:xfrm>
                <a:off x="6367933" y="5559145"/>
                <a:ext cx="428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6">
            <p14:nvContentPartPr>
              <p14:cNvPr id="1116" name="Ink 1115">
                <a:extLst>
                  <a:ext uri="{FF2B5EF4-FFF2-40B4-BE49-F238E27FC236}">
                    <a16:creationId xmlns:a16="http://schemas.microsoft.com/office/drawing/2014/main" id="{9C86F57C-92D0-D314-B5BC-CAA3411F39B7}"/>
                  </a:ext>
                </a:extLst>
              </p14:cNvPr>
              <p14:cNvContentPartPr/>
              <p14:nvPr/>
            </p14:nvContentPartPr>
            <p14:xfrm>
              <a:off x="6526693" y="5573545"/>
              <a:ext cx="1440" cy="1800"/>
            </p14:xfrm>
          </p:contentPart>
        </mc:Choice>
        <mc:Fallback xmlns="">
          <p:pic>
            <p:nvPicPr>
              <p:cNvPr id="1116" name="Ink 1115">
                <a:extLst>
                  <a:ext uri="{FF2B5EF4-FFF2-40B4-BE49-F238E27FC236}">
                    <a16:creationId xmlns:a16="http://schemas.microsoft.com/office/drawing/2014/main" id="{9C86F57C-92D0-D314-B5BC-CAA3411F39B7}"/>
                  </a:ext>
                </a:extLst>
              </p:cNvPr>
              <p:cNvPicPr/>
              <p:nvPr/>
            </p:nvPicPr>
            <p:blipFill>
              <a:blip r:embed="rId1847"/>
              <a:stretch>
                <a:fillRect/>
              </a:stretch>
            </p:blipFill>
            <p:spPr>
              <a:xfrm>
                <a:off x="6509053" y="5555905"/>
                <a:ext cx="37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8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6D151517-1C41-BDA6-0A4F-B8D645102889}"/>
                  </a:ext>
                </a:extLst>
              </p14:cNvPr>
              <p14:cNvContentPartPr/>
              <p14:nvPr/>
            </p14:nvContentPartPr>
            <p14:xfrm>
              <a:off x="6712093" y="5491825"/>
              <a:ext cx="159120" cy="3744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6D151517-1C41-BDA6-0A4F-B8D645102889}"/>
                  </a:ext>
                </a:extLst>
              </p:cNvPr>
              <p:cNvPicPr/>
              <p:nvPr/>
            </p:nvPicPr>
            <p:blipFill>
              <a:blip r:embed="rId1849"/>
              <a:stretch>
                <a:fillRect/>
              </a:stretch>
            </p:blipFill>
            <p:spPr>
              <a:xfrm>
                <a:off x="6694093" y="5473825"/>
                <a:ext cx="1947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0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50C24C9B-B36C-B499-C975-012920A9294D}"/>
                  </a:ext>
                </a:extLst>
              </p14:cNvPr>
              <p14:cNvContentPartPr/>
              <p14:nvPr/>
            </p14:nvContentPartPr>
            <p14:xfrm>
              <a:off x="6840613" y="5594785"/>
              <a:ext cx="45720" cy="3096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50C24C9B-B36C-B499-C975-012920A9294D}"/>
                  </a:ext>
                </a:extLst>
              </p:cNvPr>
              <p:cNvPicPr/>
              <p:nvPr/>
            </p:nvPicPr>
            <p:blipFill>
              <a:blip r:embed="rId1851"/>
              <a:stretch>
                <a:fillRect/>
              </a:stretch>
            </p:blipFill>
            <p:spPr>
              <a:xfrm>
                <a:off x="6822973" y="5576785"/>
                <a:ext cx="813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2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2F2053E1-F9B0-2F31-0C53-22E35EC4D478}"/>
                  </a:ext>
                </a:extLst>
              </p14:cNvPr>
              <p14:cNvContentPartPr/>
              <p14:nvPr/>
            </p14:nvContentPartPr>
            <p14:xfrm>
              <a:off x="7046893" y="5505145"/>
              <a:ext cx="6840" cy="1008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2F2053E1-F9B0-2F31-0C53-22E35EC4D478}"/>
                  </a:ext>
                </a:extLst>
              </p:cNvPr>
              <p:cNvPicPr/>
              <p:nvPr/>
            </p:nvPicPr>
            <p:blipFill>
              <a:blip r:embed="rId1853"/>
              <a:stretch>
                <a:fillRect/>
              </a:stretch>
            </p:blipFill>
            <p:spPr>
              <a:xfrm>
                <a:off x="7028893" y="5487505"/>
                <a:ext cx="424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4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70BD6DF3-94E6-2539-EBD8-474E41690A9B}"/>
                  </a:ext>
                </a:extLst>
              </p14:cNvPr>
              <p14:cNvContentPartPr/>
              <p14:nvPr/>
            </p14:nvContentPartPr>
            <p14:xfrm>
              <a:off x="6972373" y="5389945"/>
              <a:ext cx="6840" cy="2880"/>
            </p14:xfrm>
          </p:contentPart>
        </mc:Choice>
        <mc:Fallback xmlns=""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70BD6DF3-94E6-2539-EBD8-474E41690A9B}"/>
                  </a:ext>
                </a:extLst>
              </p:cNvPr>
              <p:cNvPicPr/>
              <p:nvPr/>
            </p:nvPicPr>
            <p:blipFill>
              <a:blip r:embed="rId1855"/>
              <a:stretch>
                <a:fillRect/>
              </a:stretch>
            </p:blipFill>
            <p:spPr>
              <a:xfrm>
                <a:off x="6954733" y="5372305"/>
                <a:ext cx="424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6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74263651-F9D9-ABB4-5CFA-6592F9C061D3}"/>
                  </a:ext>
                </a:extLst>
              </p14:cNvPr>
              <p14:cNvContentPartPr/>
              <p14:nvPr/>
            </p14:nvContentPartPr>
            <p14:xfrm>
              <a:off x="7289533" y="5339545"/>
              <a:ext cx="720" cy="3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74263651-F9D9-ABB4-5CFA-6592F9C061D3}"/>
                  </a:ext>
                </a:extLst>
              </p:cNvPr>
              <p:cNvPicPr/>
              <p:nvPr/>
            </p:nvPicPr>
            <p:blipFill>
              <a:blip r:embed="rId1857"/>
              <a:stretch>
                <a:fillRect/>
              </a:stretch>
            </p:blipFill>
            <p:spPr>
              <a:xfrm>
                <a:off x="7271893" y="5321545"/>
                <a:ext cx="36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8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6484035B-E698-2DBD-33CC-FB09943A7F6F}"/>
                  </a:ext>
                </a:extLst>
              </p14:cNvPr>
              <p14:cNvContentPartPr/>
              <p14:nvPr/>
            </p14:nvContentPartPr>
            <p14:xfrm>
              <a:off x="7160293" y="5310745"/>
              <a:ext cx="38520" cy="1584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6484035B-E698-2DBD-33CC-FB09943A7F6F}"/>
                  </a:ext>
                </a:extLst>
              </p:cNvPr>
              <p:cNvPicPr/>
              <p:nvPr/>
            </p:nvPicPr>
            <p:blipFill>
              <a:blip r:embed="rId1859"/>
              <a:stretch>
                <a:fillRect/>
              </a:stretch>
            </p:blipFill>
            <p:spPr>
              <a:xfrm>
                <a:off x="7142653" y="5293105"/>
                <a:ext cx="74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0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BFE787AD-369F-4C7B-7121-AD0C7CD8030D}"/>
                  </a:ext>
                </a:extLst>
              </p14:cNvPr>
              <p14:cNvContentPartPr/>
              <p14:nvPr/>
            </p14:nvContentPartPr>
            <p14:xfrm>
              <a:off x="7306453" y="5266825"/>
              <a:ext cx="76680" cy="3924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BFE787AD-369F-4C7B-7121-AD0C7CD8030D}"/>
                  </a:ext>
                </a:extLst>
              </p:cNvPr>
              <p:cNvPicPr/>
              <p:nvPr/>
            </p:nvPicPr>
            <p:blipFill>
              <a:blip r:embed="rId1861"/>
              <a:stretch>
                <a:fillRect/>
              </a:stretch>
            </p:blipFill>
            <p:spPr>
              <a:xfrm>
                <a:off x="7288453" y="5248825"/>
                <a:ext cx="112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2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518B26C0-0BA2-D167-3C66-E4DB20F3A08B}"/>
                  </a:ext>
                </a:extLst>
              </p14:cNvPr>
              <p14:cNvContentPartPr/>
              <p14:nvPr/>
            </p14:nvContentPartPr>
            <p14:xfrm>
              <a:off x="7688053" y="5034265"/>
              <a:ext cx="9000" cy="1116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518B26C0-0BA2-D167-3C66-E4DB20F3A08B}"/>
                  </a:ext>
                </a:extLst>
              </p:cNvPr>
              <p:cNvPicPr/>
              <p:nvPr/>
            </p:nvPicPr>
            <p:blipFill>
              <a:blip r:embed="rId1863"/>
              <a:stretch>
                <a:fillRect/>
              </a:stretch>
            </p:blipFill>
            <p:spPr>
              <a:xfrm>
                <a:off x="7670413" y="5016265"/>
                <a:ext cx="44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4">
            <p14:nvContentPartPr>
              <p14:cNvPr id="1125" name="Ink 1124">
                <a:extLst>
                  <a:ext uri="{FF2B5EF4-FFF2-40B4-BE49-F238E27FC236}">
                    <a16:creationId xmlns:a16="http://schemas.microsoft.com/office/drawing/2014/main" id="{07A3B29A-6A22-4E18-F048-15E5F2D53A63}"/>
                  </a:ext>
                </a:extLst>
              </p14:cNvPr>
              <p14:cNvContentPartPr/>
              <p14:nvPr/>
            </p14:nvContentPartPr>
            <p14:xfrm>
              <a:off x="7563133" y="5129305"/>
              <a:ext cx="127800" cy="62640"/>
            </p14:xfrm>
          </p:contentPart>
        </mc:Choice>
        <mc:Fallback xmlns="">
          <p:pic>
            <p:nvPicPr>
              <p:cNvPr id="1125" name="Ink 1124">
                <a:extLst>
                  <a:ext uri="{FF2B5EF4-FFF2-40B4-BE49-F238E27FC236}">
                    <a16:creationId xmlns:a16="http://schemas.microsoft.com/office/drawing/2014/main" id="{07A3B29A-6A22-4E18-F048-15E5F2D53A63}"/>
                  </a:ext>
                </a:extLst>
              </p:cNvPr>
              <p:cNvPicPr/>
              <p:nvPr/>
            </p:nvPicPr>
            <p:blipFill>
              <a:blip r:embed="rId1865"/>
              <a:stretch>
                <a:fillRect/>
              </a:stretch>
            </p:blipFill>
            <p:spPr>
              <a:xfrm>
                <a:off x="7545493" y="5111665"/>
                <a:ext cx="1634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6">
            <p14:nvContentPartPr>
              <p14:cNvPr id="1126" name="Ink 1125">
                <a:extLst>
                  <a:ext uri="{FF2B5EF4-FFF2-40B4-BE49-F238E27FC236}">
                    <a16:creationId xmlns:a16="http://schemas.microsoft.com/office/drawing/2014/main" id="{F8F080E1-2B14-A12A-FE6C-8D814DF99741}"/>
                  </a:ext>
                </a:extLst>
              </p14:cNvPr>
              <p14:cNvContentPartPr/>
              <p14:nvPr/>
            </p14:nvContentPartPr>
            <p14:xfrm>
              <a:off x="7796773" y="5072425"/>
              <a:ext cx="12600" cy="15480"/>
            </p14:xfrm>
          </p:contentPart>
        </mc:Choice>
        <mc:Fallback xmlns="">
          <p:pic>
            <p:nvPicPr>
              <p:cNvPr id="1126" name="Ink 1125">
                <a:extLst>
                  <a:ext uri="{FF2B5EF4-FFF2-40B4-BE49-F238E27FC236}">
                    <a16:creationId xmlns:a16="http://schemas.microsoft.com/office/drawing/2014/main" id="{F8F080E1-2B14-A12A-FE6C-8D814DF99741}"/>
                  </a:ext>
                </a:extLst>
              </p:cNvPr>
              <p:cNvPicPr/>
              <p:nvPr/>
            </p:nvPicPr>
            <p:blipFill>
              <a:blip r:embed="rId1867"/>
              <a:stretch>
                <a:fillRect/>
              </a:stretch>
            </p:blipFill>
            <p:spPr>
              <a:xfrm>
                <a:off x="7779133" y="5054425"/>
                <a:ext cx="482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8">
            <p14:nvContentPartPr>
              <p14:cNvPr id="1171" name="Ink 1170">
                <a:extLst>
                  <a:ext uri="{FF2B5EF4-FFF2-40B4-BE49-F238E27FC236}">
                    <a16:creationId xmlns:a16="http://schemas.microsoft.com/office/drawing/2014/main" id="{D640C222-1950-41AA-13FB-0AF9DC2AF506}"/>
                  </a:ext>
                </a:extLst>
              </p14:cNvPr>
              <p14:cNvContentPartPr/>
              <p14:nvPr/>
            </p14:nvContentPartPr>
            <p14:xfrm>
              <a:off x="6610933" y="5019505"/>
              <a:ext cx="54360" cy="85320"/>
            </p14:xfrm>
          </p:contentPart>
        </mc:Choice>
        <mc:Fallback xmlns="">
          <p:pic>
            <p:nvPicPr>
              <p:cNvPr id="1171" name="Ink 1170">
                <a:extLst>
                  <a:ext uri="{FF2B5EF4-FFF2-40B4-BE49-F238E27FC236}">
                    <a16:creationId xmlns:a16="http://schemas.microsoft.com/office/drawing/2014/main" id="{D640C222-1950-41AA-13FB-0AF9DC2AF506}"/>
                  </a:ext>
                </a:extLst>
              </p:cNvPr>
              <p:cNvPicPr/>
              <p:nvPr/>
            </p:nvPicPr>
            <p:blipFill>
              <a:blip r:embed="rId1869"/>
              <a:stretch>
                <a:fillRect/>
              </a:stretch>
            </p:blipFill>
            <p:spPr>
              <a:xfrm>
                <a:off x="6592933" y="5001865"/>
                <a:ext cx="900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0">
            <p14:nvContentPartPr>
              <p14:cNvPr id="1172" name="Ink 1171">
                <a:extLst>
                  <a:ext uri="{FF2B5EF4-FFF2-40B4-BE49-F238E27FC236}">
                    <a16:creationId xmlns:a16="http://schemas.microsoft.com/office/drawing/2014/main" id="{AFA092FC-82A9-C8A0-BB0E-56D80AB52AAE}"/>
                  </a:ext>
                </a:extLst>
              </p14:cNvPr>
              <p14:cNvContentPartPr/>
              <p14:nvPr/>
            </p14:nvContentPartPr>
            <p14:xfrm>
              <a:off x="6675733" y="5099785"/>
              <a:ext cx="53640" cy="41760"/>
            </p14:xfrm>
          </p:contentPart>
        </mc:Choice>
        <mc:Fallback xmlns="">
          <p:pic>
            <p:nvPicPr>
              <p:cNvPr id="1172" name="Ink 1171">
                <a:extLst>
                  <a:ext uri="{FF2B5EF4-FFF2-40B4-BE49-F238E27FC236}">
                    <a16:creationId xmlns:a16="http://schemas.microsoft.com/office/drawing/2014/main" id="{AFA092FC-82A9-C8A0-BB0E-56D80AB52AAE}"/>
                  </a:ext>
                </a:extLst>
              </p:cNvPr>
              <p:cNvPicPr/>
              <p:nvPr/>
            </p:nvPicPr>
            <p:blipFill>
              <a:blip r:embed="rId1871"/>
              <a:stretch>
                <a:fillRect/>
              </a:stretch>
            </p:blipFill>
            <p:spPr>
              <a:xfrm>
                <a:off x="6658093" y="5082145"/>
                <a:ext cx="89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2">
            <p14:nvContentPartPr>
              <p14:cNvPr id="1173" name="Ink 1172">
                <a:extLst>
                  <a:ext uri="{FF2B5EF4-FFF2-40B4-BE49-F238E27FC236}">
                    <a16:creationId xmlns:a16="http://schemas.microsoft.com/office/drawing/2014/main" id="{03DD9FE7-F2EB-9210-8CE9-7438C44C6EE4}"/>
                  </a:ext>
                </a:extLst>
              </p14:cNvPr>
              <p14:cNvContentPartPr/>
              <p14:nvPr/>
            </p14:nvContentPartPr>
            <p14:xfrm>
              <a:off x="6663133" y="5131105"/>
              <a:ext cx="66600" cy="84960"/>
            </p14:xfrm>
          </p:contentPart>
        </mc:Choice>
        <mc:Fallback xmlns="">
          <p:pic>
            <p:nvPicPr>
              <p:cNvPr id="1173" name="Ink 1172">
                <a:extLst>
                  <a:ext uri="{FF2B5EF4-FFF2-40B4-BE49-F238E27FC236}">
                    <a16:creationId xmlns:a16="http://schemas.microsoft.com/office/drawing/2014/main" id="{03DD9FE7-F2EB-9210-8CE9-7438C44C6EE4}"/>
                  </a:ext>
                </a:extLst>
              </p:cNvPr>
              <p:cNvPicPr/>
              <p:nvPr/>
            </p:nvPicPr>
            <p:blipFill>
              <a:blip r:embed="rId1873"/>
              <a:stretch>
                <a:fillRect/>
              </a:stretch>
            </p:blipFill>
            <p:spPr>
              <a:xfrm>
                <a:off x="6645133" y="5113105"/>
                <a:ext cx="1022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4">
            <p14:nvContentPartPr>
              <p14:cNvPr id="1174" name="Ink 1173">
                <a:extLst>
                  <a:ext uri="{FF2B5EF4-FFF2-40B4-BE49-F238E27FC236}">
                    <a16:creationId xmlns:a16="http://schemas.microsoft.com/office/drawing/2014/main" id="{DD270F75-D6B1-8AAD-8B64-50A3FF3AACC9}"/>
                  </a:ext>
                </a:extLst>
              </p14:cNvPr>
              <p14:cNvContentPartPr/>
              <p14:nvPr/>
            </p14:nvContentPartPr>
            <p14:xfrm>
              <a:off x="6830533" y="5094025"/>
              <a:ext cx="381240" cy="156600"/>
            </p14:xfrm>
          </p:contentPart>
        </mc:Choice>
        <mc:Fallback xmlns="">
          <p:pic>
            <p:nvPicPr>
              <p:cNvPr id="1174" name="Ink 1173">
                <a:extLst>
                  <a:ext uri="{FF2B5EF4-FFF2-40B4-BE49-F238E27FC236}">
                    <a16:creationId xmlns:a16="http://schemas.microsoft.com/office/drawing/2014/main" id="{DD270F75-D6B1-8AAD-8B64-50A3FF3AACC9}"/>
                  </a:ext>
                </a:extLst>
              </p:cNvPr>
              <p:cNvPicPr/>
              <p:nvPr/>
            </p:nvPicPr>
            <p:blipFill>
              <a:blip r:embed="rId1875"/>
              <a:stretch>
                <a:fillRect/>
              </a:stretch>
            </p:blipFill>
            <p:spPr>
              <a:xfrm>
                <a:off x="6812533" y="5076025"/>
                <a:ext cx="4168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6">
            <p14:nvContentPartPr>
              <p14:cNvPr id="1175" name="Ink 1174">
                <a:extLst>
                  <a:ext uri="{FF2B5EF4-FFF2-40B4-BE49-F238E27FC236}">
                    <a16:creationId xmlns:a16="http://schemas.microsoft.com/office/drawing/2014/main" id="{E2D0C622-72B0-31B5-984A-8BBE37AC7352}"/>
                  </a:ext>
                </a:extLst>
              </p14:cNvPr>
              <p14:cNvContentPartPr/>
              <p14:nvPr/>
            </p14:nvContentPartPr>
            <p14:xfrm>
              <a:off x="7225453" y="5079985"/>
              <a:ext cx="2880" cy="12240"/>
            </p14:xfrm>
          </p:contentPart>
        </mc:Choice>
        <mc:Fallback xmlns="">
          <p:pic>
            <p:nvPicPr>
              <p:cNvPr id="1175" name="Ink 1174">
                <a:extLst>
                  <a:ext uri="{FF2B5EF4-FFF2-40B4-BE49-F238E27FC236}">
                    <a16:creationId xmlns:a16="http://schemas.microsoft.com/office/drawing/2014/main" id="{E2D0C622-72B0-31B5-984A-8BBE37AC7352}"/>
                  </a:ext>
                </a:extLst>
              </p:cNvPr>
              <p:cNvPicPr/>
              <p:nvPr/>
            </p:nvPicPr>
            <p:blipFill>
              <a:blip r:embed="rId1877"/>
              <a:stretch>
                <a:fillRect/>
              </a:stretch>
            </p:blipFill>
            <p:spPr>
              <a:xfrm>
                <a:off x="7207813" y="5061985"/>
                <a:ext cx="38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8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41CCAC1D-5377-588F-5299-573B7BA18918}"/>
                  </a:ext>
                </a:extLst>
              </p14:cNvPr>
              <p14:cNvContentPartPr/>
              <p14:nvPr/>
            </p14:nvContentPartPr>
            <p14:xfrm>
              <a:off x="7290613" y="5083225"/>
              <a:ext cx="88200" cy="41400"/>
            </p14:xfrm>
          </p:contentPart>
        </mc:Choice>
        <mc:Fallback xmlns=""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41CCAC1D-5377-588F-5299-573B7BA18918}"/>
                  </a:ext>
                </a:extLst>
              </p:cNvPr>
              <p:cNvPicPr/>
              <p:nvPr/>
            </p:nvPicPr>
            <p:blipFill>
              <a:blip r:embed="rId1879"/>
              <a:stretch>
                <a:fillRect/>
              </a:stretch>
            </p:blipFill>
            <p:spPr>
              <a:xfrm>
                <a:off x="7272973" y="5065225"/>
                <a:ext cx="1238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0">
            <p14:nvContentPartPr>
              <p14:cNvPr id="1177" name="Ink 1176">
                <a:extLst>
                  <a:ext uri="{FF2B5EF4-FFF2-40B4-BE49-F238E27FC236}">
                    <a16:creationId xmlns:a16="http://schemas.microsoft.com/office/drawing/2014/main" id="{918F1DCC-5741-DFE2-B957-9674BC2E6361}"/>
                  </a:ext>
                </a:extLst>
              </p14:cNvPr>
              <p14:cNvContentPartPr/>
              <p14:nvPr/>
            </p14:nvContentPartPr>
            <p14:xfrm>
              <a:off x="7446493" y="5037865"/>
              <a:ext cx="19800" cy="19800"/>
            </p14:xfrm>
          </p:contentPart>
        </mc:Choice>
        <mc:Fallback xmlns="">
          <p:pic>
            <p:nvPicPr>
              <p:cNvPr id="1177" name="Ink 1176">
                <a:extLst>
                  <a:ext uri="{FF2B5EF4-FFF2-40B4-BE49-F238E27FC236}">
                    <a16:creationId xmlns:a16="http://schemas.microsoft.com/office/drawing/2014/main" id="{918F1DCC-5741-DFE2-B957-9674BC2E6361}"/>
                  </a:ext>
                </a:extLst>
              </p:cNvPr>
              <p:cNvPicPr/>
              <p:nvPr/>
            </p:nvPicPr>
            <p:blipFill>
              <a:blip r:embed="rId1881"/>
              <a:stretch>
                <a:fillRect/>
              </a:stretch>
            </p:blipFill>
            <p:spPr>
              <a:xfrm>
                <a:off x="7428493" y="5020225"/>
                <a:ext cx="55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2">
            <p14:nvContentPartPr>
              <p14:cNvPr id="1178" name="Ink 1177">
                <a:extLst>
                  <a:ext uri="{FF2B5EF4-FFF2-40B4-BE49-F238E27FC236}">
                    <a16:creationId xmlns:a16="http://schemas.microsoft.com/office/drawing/2014/main" id="{FA5D9220-3AE8-FC37-5A2E-7F21992A65A6}"/>
                  </a:ext>
                </a:extLst>
              </p14:cNvPr>
              <p14:cNvContentPartPr/>
              <p14:nvPr/>
            </p14:nvContentPartPr>
            <p14:xfrm>
              <a:off x="7600933" y="4943905"/>
              <a:ext cx="2880" cy="2520"/>
            </p14:xfrm>
          </p:contentPart>
        </mc:Choice>
        <mc:Fallback xmlns="">
          <p:pic>
            <p:nvPicPr>
              <p:cNvPr id="1178" name="Ink 1177">
                <a:extLst>
                  <a:ext uri="{FF2B5EF4-FFF2-40B4-BE49-F238E27FC236}">
                    <a16:creationId xmlns:a16="http://schemas.microsoft.com/office/drawing/2014/main" id="{FA5D9220-3AE8-FC37-5A2E-7F21992A65A6}"/>
                  </a:ext>
                </a:extLst>
              </p:cNvPr>
              <p:cNvPicPr/>
              <p:nvPr/>
            </p:nvPicPr>
            <p:blipFill>
              <a:blip r:embed="rId1883"/>
              <a:stretch>
                <a:fillRect/>
              </a:stretch>
            </p:blipFill>
            <p:spPr>
              <a:xfrm>
                <a:off x="7582933" y="4925905"/>
                <a:ext cx="38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4">
            <p14:nvContentPartPr>
              <p14:cNvPr id="1179" name="Ink 1178">
                <a:extLst>
                  <a:ext uri="{FF2B5EF4-FFF2-40B4-BE49-F238E27FC236}">
                    <a16:creationId xmlns:a16="http://schemas.microsoft.com/office/drawing/2014/main" id="{8E2FDCBE-3F6B-FAE2-EFAF-E6229C6BB08E}"/>
                  </a:ext>
                </a:extLst>
              </p14:cNvPr>
              <p14:cNvContentPartPr/>
              <p14:nvPr/>
            </p14:nvContentPartPr>
            <p14:xfrm>
              <a:off x="7599853" y="4968025"/>
              <a:ext cx="2520" cy="10080"/>
            </p14:xfrm>
          </p:contentPart>
        </mc:Choice>
        <mc:Fallback xmlns="">
          <p:pic>
            <p:nvPicPr>
              <p:cNvPr id="1179" name="Ink 1178">
                <a:extLst>
                  <a:ext uri="{FF2B5EF4-FFF2-40B4-BE49-F238E27FC236}">
                    <a16:creationId xmlns:a16="http://schemas.microsoft.com/office/drawing/2014/main" id="{8E2FDCBE-3F6B-FAE2-EFAF-E6229C6BB08E}"/>
                  </a:ext>
                </a:extLst>
              </p:cNvPr>
              <p:cNvPicPr/>
              <p:nvPr/>
            </p:nvPicPr>
            <p:blipFill>
              <a:blip r:embed="rId1885"/>
              <a:stretch>
                <a:fillRect/>
              </a:stretch>
            </p:blipFill>
            <p:spPr>
              <a:xfrm>
                <a:off x="7581853" y="4950025"/>
                <a:ext cx="38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6">
            <p14:nvContentPartPr>
              <p14:cNvPr id="1180" name="Ink 1179">
                <a:extLst>
                  <a:ext uri="{FF2B5EF4-FFF2-40B4-BE49-F238E27FC236}">
                    <a16:creationId xmlns:a16="http://schemas.microsoft.com/office/drawing/2014/main" id="{26D44E80-5A36-B35D-7809-E0B6A5CAB781}"/>
                  </a:ext>
                </a:extLst>
              </p14:cNvPr>
              <p14:cNvContentPartPr/>
              <p14:nvPr/>
            </p14:nvContentPartPr>
            <p14:xfrm>
              <a:off x="7724773" y="4848865"/>
              <a:ext cx="71280" cy="30960"/>
            </p14:xfrm>
          </p:contentPart>
        </mc:Choice>
        <mc:Fallback xmlns="">
          <p:pic>
            <p:nvPicPr>
              <p:cNvPr id="1180" name="Ink 1179">
                <a:extLst>
                  <a:ext uri="{FF2B5EF4-FFF2-40B4-BE49-F238E27FC236}">
                    <a16:creationId xmlns:a16="http://schemas.microsoft.com/office/drawing/2014/main" id="{26D44E80-5A36-B35D-7809-E0B6A5CAB781}"/>
                  </a:ext>
                </a:extLst>
              </p:cNvPr>
              <p:cNvPicPr/>
              <p:nvPr/>
            </p:nvPicPr>
            <p:blipFill>
              <a:blip r:embed="rId1887"/>
              <a:stretch>
                <a:fillRect/>
              </a:stretch>
            </p:blipFill>
            <p:spPr>
              <a:xfrm>
                <a:off x="7706773" y="4831225"/>
                <a:ext cx="1069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8">
            <p14:nvContentPartPr>
              <p14:cNvPr id="1183" name="Ink 1182">
                <a:extLst>
                  <a:ext uri="{FF2B5EF4-FFF2-40B4-BE49-F238E27FC236}">
                    <a16:creationId xmlns:a16="http://schemas.microsoft.com/office/drawing/2014/main" id="{487471BB-EFEA-1878-C78E-2425F8298BC1}"/>
                  </a:ext>
                </a:extLst>
              </p14:cNvPr>
              <p14:cNvContentPartPr/>
              <p14:nvPr/>
            </p14:nvContentPartPr>
            <p14:xfrm>
              <a:off x="7881733" y="4851745"/>
              <a:ext cx="21240" cy="13320"/>
            </p14:xfrm>
          </p:contentPart>
        </mc:Choice>
        <mc:Fallback xmlns="">
          <p:pic>
            <p:nvPicPr>
              <p:cNvPr id="1183" name="Ink 1182">
                <a:extLst>
                  <a:ext uri="{FF2B5EF4-FFF2-40B4-BE49-F238E27FC236}">
                    <a16:creationId xmlns:a16="http://schemas.microsoft.com/office/drawing/2014/main" id="{487471BB-EFEA-1878-C78E-2425F8298BC1}"/>
                  </a:ext>
                </a:extLst>
              </p:cNvPr>
              <p:cNvPicPr/>
              <p:nvPr/>
            </p:nvPicPr>
            <p:blipFill>
              <a:blip r:embed="rId1889"/>
              <a:stretch>
                <a:fillRect/>
              </a:stretch>
            </p:blipFill>
            <p:spPr>
              <a:xfrm>
                <a:off x="7864093" y="4833745"/>
                <a:ext cx="56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0">
            <p14:nvContentPartPr>
              <p14:cNvPr id="1219" name="Ink 1218">
                <a:extLst>
                  <a:ext uri="{FF2B5EF4-FFF2-40B4-BE49-F238E27FC236}">
                    <a16:creationId xmlns:a16="http://schemas.microsoft.com/office/drawing/2014/main" id="{A180900F-0A8F-AC96-0E81-3D2327A8AC17}"/>
                  </a:ext>
                </a:extLst>
              </p14:cNvPr>
              <p14:cNvContentPartPr/>
              <p14:nvPr/>
            </p14:nvContentPartPr>
            <p14:xfrm>
              <a:off x="7630813" y="5355025"/>
              <a:ext cx="23400" cy="25200"/>
            </p14:xfrm>
          </p:contentPart>
        </mc:Choice>
        <mc:Fallback xmlns="">
          <p:pic>
            <p:nvPicPr>
              <p:cNvPr id="1219" name="Ink 1218">
                <a:extLst>
                  <a:ext uri="{FF2B5EF4-FFF2-40B4-BE49-F238E27FC236}">
                    <a16:creationId xmlns:a16="http://schemas.microsoft.com/office/drawing/2014/main" id="{A180900F-0A8F-AC96-0E81-3D2327A8AC17}"/>
                  </a:ext>
                </a:extLst>
              </p:cNvPr>
              <p:cNvPicPr/>
              <p:nvPr/>
            </p:nvPicPr>
            <p:blipFill>
              <a:blip r:embed="rId1891"/>
              <a:stretch>
                <a:fillRect/>
              </a:stretch>
            </p:blipFill>
            <p:spPr>
              <a:xfrm>
                <a:off x="7613173" y="5337385"/>
                <a:ext cx="590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2">
            <p14:nvContentPartPr>
              <p14:cNvPr id="1222" name="Ink 1221">
                <a:extLst>
                  <a:ext uri="{FF2B5EF4-FFF2-40B4-BE49-F238E27FC236}">
                    <a16:creationId xmlns:a16="http://schemas.microsoft.com/office/drawing/2014/main" id="{6BB2C4FA-EA0A-5DD1-5258-93CC3A19AFFB}"/>
                  </a:ext>
                </a:extLst>
              </p14:cNvPr>
              <p14:cNvContentPartPr/>
              <p14:nvPr/>
            </p14:nvContentPartPr>
            <p14:xfrm>
              <a:off x="6394933" y="4831225"/>
              <a:ext cx="26640" cy="15480"/>
            </p14:xfrm>
          </p:contentPart>
        </mc:Choice>
        <mc:Fallback xmlns="">
          <p:pic>
            <p:nvPicPr>
              <p:cNvPr id="1222" name="Ink 1221">
                <a:extLst>
                  <a:ext uri="{FF2B5EF4-FFF2-40B4-BE49-F238E27FC236}">
                    <a16:creationId xmlns:a16="http://schemas.microsoft.com/office/drawing/2014/main" id="{6BB2C4FA-EA0A-5DD1-5258-93CC3A19AFFB}"/>
                  </a:ext>
                </a:extLst>
              </p:cNvPr>
              <p:cNvPicPr/>
              <p:nvPr/>
            </p:nvPicPr>
            <p:blipFill>
              <a:blip r:embed="rId1893"/>
              <a:stretch>
                <a:fillRect/>
              </a:stretch>
            </p:blipFill>
            <p:spPr>
              <a:xfrm>
                <a:off x="6376933" y="4813225"/>
                <a:ext cx="62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4">
            <p14:nvContentPartPr>
              <p14:cNvPr id="1223" name="Ink 1222">
                <a:extLst>
                  <a:ext uri="{FF2B5EF4-FFF2-40B4-BE49-F238E27FC236}">
                    <a16:creationId xmlns:a16="http://schemas.microsoft.com/office/drawing/2014/main" id="{AF76A2E7-64C2-A7E9-60E5-8D378BEEEDCA}"/>
                  </a:ext>
                </a:extLst>
              </p14:cNvPr>
              <p14:cNvContentPartPr/>
              <p14:nvPr/>
            </p14:nvContentPartPr>
            <p14:xfrm>
              <a:off x="6088933" y="5072425"/>
              <a:ext cx="20880" cy="42480"/>
            </p14:xfrm>
          </p:contentPart>
        </mc:Choice>
        <mc:Fallback xmlns="">
          <p:pic>
            <p:nvPicPr>
              <p:cNvPr id="1223" name="Ink 1222">
                <a:extLst>
                  <a:ext uri="{FF2B5EF4-FFF2-40B4-BE49-F238E27FC236}">
                    <a16:creationId xmlns:a16="http://schemas.microsoft.com/office/drawing/2014/main" id="{AF76A2E7-64C2-A7E9-60E5-8D378BEEEDCA}"/>
                  </a:ext>
                </a:extLst>
              </p:cNvPr>
              <p:cNvPicPr/>
              <p:nvPr/>
            </p:nvPicPr>
            <p:blipFill>
              <a:blip r:embed="rId1895"/>
              <a:stretch>
                <a:fillRect/>
              </a:stretch>
            </p:blipFill>
            <p:spPr>
              <a:xfrm>
                <a:off x="6071293" y="5054425"/>
                <a:ext cx="565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6">
            <p14:nvContentPartPr>
              <p14:cNvPr id="1224" name="Ink 1223">
                <a:extLst>
                  <a:ext uri="{FF2B5EF4-FFF2-40B4-BE49-F238E27FC236}">
                    <a16:creationId xmlns:a16="http://schemas.microsoft.com/office/drawing/2014/main" id="{760EAA78-7E3F-5A85-2F72-CB2BF0F9A13C}"/>
                  </a:ext>
                </a:extLst>
              </p14:cNvPr>
              <p14:cNvContentPartPr/>
              <p14:nvPr/>
            </p14:nvContentPartPr>
            <p14:xfrm>
              <a:off x="6079213" y="5159545"/>
              <a:ext cx="14760" cy="6120"/>
            </p14:xfrm>
          </p:contentPart>
        </mc:Choice>
        <mc:Fallback xmlns="">
          <p:pic>
            <p:nvPicPr>
              <p:cNvPr id="1224" name="Ink 1223">
                <a:extLst>
                  <a:ext uri="{FF2B5EF4-FFF2-40B4-BE49-F238E27FC236}">
                    <a16:creationId xmlns:a16="http://schemas.microsoft.com/office/drawing/2014/main" id="{760EAA78-7E3F-5A85-2F72-CB2BF0F9A13C}"/>
                  </a:ext>
                </a:extLst>
              </p:cNvPr>
              <p:cNvPicPr/>
              <p:nvPr/>
            </p:nvPicPr>
            <p:blipFill>
              <a:blip r:embed="rId1897"/>
              <a:stretch>
                <a:fillRect/>
              </a:stretch>
            </p:blipFill>
            <p:spPr>
              <a:xfrm>
                <a:off x="6061573" y="5141905"/>
                <a:ext cx="504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8">
            <p14:nvContentPartPr>
              <p14:cNvPr id="1225" name="Ink 1224">
                <a:extLst>
                  <a:ext uri="{FF2B5EF4-FFF2-40B4-BE49-F238E27FC236}">
                    <a16:creationId xmlns:a16="http://schemas.microsoft.com/office/drawing/2014/main" id="{3C3434D0-12CC-8D68-DAC2-D78113C52840}"/>
                  </a:ext>
                </a:extLst>
              </p14:cNvPr>
              <p14:cNvContentPartPr/>
              <p14:nvPr/>
            </p14:nvContentPartPr>
            <p14:xfrm>
              <a:off x="6173533" y="5019505"/>
              <a:ext cx="149400" cy="110160"/>
            </p14:xfrm>
          </p:contentPart>
        </mc:Choice>
        <mc:Fallback xmlns="">
          <p:pic>
            <p:nvPicPr>
              <p:cNvPr id="1225" name="Ink 1224">
                <a:extLst>
                  <a:ext uri="{FF2B5EF4-FFF2-40B4-BE49-F238E27FC236}">
                    <a16:creationId xmlns:a16="http://schemas.microsoft.com/office/drawing/2014/main" id="{3C3434D0-12CC-8D68-DAC2-D78113C52840}"/>
                  </a:ext>
                </a:extLst>
              </p:cNvPr>
              <p:cNvPicPr/>
              <p:nvPr/>
            </p:nvPicPr>
            <p:blipFill>
              <a:blip r:embed="rId1899"/>
              <a:stretch>
                <a:fillRect/>
              </a:stretch>
            </p:blipFill>
            <p:spPr>
              <a:xfrm>
                <a:off x="6155893" y="5001865"/>
                <a:ext cx="1850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0">
            <p14:nvContentPartPr>
              <p14:cNvPr id="1226" name="Ink 1225">
                <a:extLst>
                  <a:ext uri="{FF2B5EF4-FFF2-40B4-BE49-F238E27FC236}">
                    <a16:creationId xmlns:a16="http://schemas.microsoft.com/office/drawing/2014/main" id="{1D326849-9EFB-812B-5D3B-BA7CB57946A7}"/>
                  </a:ext>
                </a:extLst>
              </p14:cNvPr>
              <p14:cNvContentPartPr/>
              <p14:nvPr/>
            </p14:nvContentPartPr>
            <p14:xfrm>
              <a:off x="6079933" y="5280865"/>
              <a:ext cx="16920" cy="26640"/>
            </p14:xfrm>
          </p:contentPart>
        </mc:Choice>
        <mc:Fallback xmlns="">
          <p:pic>
            <p:nvPicPr>
              <p:cNvPr id="1226" name="Ink 1225">
                <a:extLst>
                  <a:ext uri="{FF2B5EF4-FFF2-40B4-BE49-F238E27FC236}">
                    <a16:creationId xmlns:a16="http://schemas.microsoft.com/office/drawing/2014/main" id="{1D326849-9EFB-812B-5D3B-BA7CB57946A7}"/>
                  </a:ext>
                </a:extLst>
              </p:cNvPr>
              <p:cNvPicPr/>
              <p:nvPr/>
            </p:nvPicPr>
            <p:blipFill>
              <a:blip r:embed="rId1901"/>
              <a:stretch>
                <a:fillRect/>
              </a:stretch>
            </p:blipFill>
            <p:spPr>
              <a:xfrm>
                <a:off x="6061933" y="5262865"/>
                <a:ext cx="525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2">
            <p14:nvContentPartPr>
              <p14:cNvPr id="1227" name="Ink 1226">
                <a:extLst>
                  <a:ext uri="{FF2B5EF4-FFF2-40B4-BE49-F238E27FC236}">
                    <a16:creationId xmlns:a16="http://schemas.microsoft.com/office/drawing/2014/main" id="{8849CA60-57A5-1241-6538-2BCACA8595E8}"/>
                  </a:ext>
                </a:extLst>
              </p14:cNvPr>
              <p14:cNvContentPartPr/>
              <p14:nvPr/>
            </p14:nvContentPartPr>
            <p14:xfrm>
              <a:off x="6000733" y="5369425"/>
              <a:ext cx="40680" cy="37080"/>
            </p14:xfrm>
          </p:contentPart>
        </mc:Choice>
        <mc:Fallback xmlns="">
          <p:pic>
            <p:nvPicPr>
              <p:cNvPr id="1227" name="Ink 1226">
                <a:extLst>
                  <a:ext uri="{FF2B5EF4-FFF2-40B4-BE49-F238E27FC236}">
                    <a16:creationId xmlns:a16="http://schemas.microsoft.com/office/drawing/2014/main" id="{8849CA60-57A5-1241-6538-2BCACA8595E8}"/>
                  </a:ext>
                </a:extLst>
              </p:cNvPr>
              <p:cNvPicPr/>
              <p:nvPr/>
            </p:nvPicPr>
            <p:blipFill>
              <a:blip r:embed="rId1903"/>
              <a:stretch>
                <a:fillRect/>
              </a:stretch>
            </p:blipFill>
            <p:spPr>
              <a:xfrm>
                <a:off x="5983093" y="5351785"/>
                <a:ext cx="763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4">
            <p14:nvContentPartPr>
              <p14:cNvPr id="1228" name="Ink 1227">
                <a:extLst>
                  <a:ext uri="{FF2B5EF4-FFF2-40B4-BE49-F238E27FC236}">
                    <a16:creationId xmlns:a16="http://schemas.microsoft.com/office/drawing/2014/main" id="{BA50EA76-1468-A2ED-4E22-0432688EC656}"/>
                  </a:ext>
                </a:extLst>
              </p14:cNvPr>
              <p14:cNvContentPartPr/>
              <p14:nvPr/>
            </p14:nvContentPartPr>
            <p14:xfrm>
              <a:off x="5950333" y="5427025"/>
              <a:ext cx="3960" cy="720"/>
            </p14:xfrm>
          </p:contentPart>
        </mc:Choice>
        <mc:Fallback xmlns="">
          <p:pic>
            <p:nvPicPr>
              <p:cNvPr id="1228" name="Ink 1227">
                <a:extLst>
                  <a:ext uri="{FF2B5EF4-FFF2-40B4-BE49-F238E27FC236}">
                    <a16:creationId xmlns:a16="http://schemas.microsoft.com/office/drawing/2014/main" id="{BA50EA76-1468-A2ED-4E22-0432688EC656}"/>
                  </a:ext>
                </a:extLst>
              </p:cNvPr>
              <p:cNvPicPr/>
              <p:nvPr/>
            </p:nvPicPr>
            <p:blipFill>
              <a:blip r:embed="rId1905"/>
              <a:stretch>
                <a:fillRect/>
              </a:stretch>
            </p:blipFill>
            <p:spPr>
              <a:xfrm>
                <a:off x="5932333" y="5409385"/>
                <a:ext cx="39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6">
            <p14:nvContentPartPr>
              <p14:cNvPr id="1229" name="Ink 1228">
                <a:extLst>
                  <a:ext uri="{FF2B5EF4-FFF2-40B4-BE49-F238E27FC236}">
                    <a16:creationId xmlns:a16="http://schemas.microsoft.com/office/drawing/2014/main" id="{B921A218-FBEC-58A5-A0F0-3C6A1E4B9AAD}"/>
                  </a:ext>
                </a:extLst>
              </p14:cNvPr>
              <p14:cNvContentPartPr/>
              <p14:nvPr/>
            </p14:nvContentPartPr>
            <p14:xfrm>
              <a:off x="5961853" y="5236225"/>
              <a:ext cx="78480" cy="158760"/>
            </p14:xfrm>
          </p:contentPart>
        </mc:Choice>
        <mc:Fallback xmlns="">
          <p:pic>
            <p:nvPicPr>
              <p:cNvPr id="1229" name="Ink 1228">
                <a:extLst>
                  <a:ext uri="{FF2B5EF4-FFF2-40B4-BE49-F238E27FC236}">
                    <a16:creationId xmlns:a16="http://schemas.microsoft.com/office/drawing/2014/main" id="{B921A218-FBEC-58A5-A0F0-3C6A1E4B9AAD}"/>
                  </a:ext>
                </a:extLst>
              </p:cNvPr>
              <p:cNvPicPr/>
              <p:nvPr/>
            </p:nvPicPr>
            <p:blipFill>
              <a:blip r:embed="rId1907"/>
              <a:stretch>
                <a:fillRect/>
              </a:stretch>
            </p:blipFill>
            <p:spPr>
              <a:xfrm>
                <a:off x="5944213" y="5218225"/>
                <a:ext cx="114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8">
            <p14:nvContentPartPr>
              <p14:cNvPr id="1230" name="Ink 1229">
                <a:extLst>
                  <a:ext uri="{FF2B5EF4-FFF2-40B4-BE49-F238E27FC236}">
                    <a16:creationId xmlns:a16="http://schemas.microsoft.com/office/drawing/2014/main" id="{39501082-0B62-182B-1759-7CC3F86B7FBC}"/>
                  </a:ext>
                </a:extLst>
              </p14:cNvPr>
              <p14:cNvContentPartPr/>
              <p14:nvPr/>
            </p14:nvContentPartPr>
            <p14:xfrm>
              <a:off x="5976613" y="5403985"/>
              <a:ext cx="56520" cy="91800"/>
            </p14:xfrm>
          </p:contentPart>
        </mc:Choice>
        <mc:Fallback xmlns="">
          <p:pic>
            <p:nvPicPr>
              <p:cNvPr id="1230" name="Ink 1229">
                <a:extLst>
                  <a:ext uri="{FF2B5EF4-FFF2-40B4-BE49-F238E27FC236}">
                    <a16:creationId xmlns:a16="http://schemas.microsoft.com/office/drawing/2014/main" id="{39501082-0B62-182B-1759-7CC3F86B7FBC}"/>
                  </a:ext>
                </a:extLst>
              </p:cNvPr>
              <p:cNvPicPr/>
              <p:nvPr/>
            </p:nvPicPr>
            <p:blipFill>
              <a:blip r:embed="rId1909"/>
              <a:stretch>
                <a:fillRect/>
              </a:stretch>
            </p:blipFill>
            <p:spPr>
              <a:xfrm>
                <a:off x="5958613" y="5386345"/>
                <a:ext cx="92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0">
            <p14:nvContentPartPr>
              <p14:cNvPr id="1231" name="Ink 1230">
                <a:extLst>
                  <a:ext uri="{FF2B5EF4-FFF2-40B4-BE49-F238E27FC236}">
                    <a16:creationId xmlns:a16="http://schemas.microsoft.com/office/drawing/2014/main" id="{9F46D853-AE4C-9075-AD3C-D9A89F66ECCF}"/>
                  </a:ext>
                </a:extLst>
              </p14:cNvPr>
              <p14:cNvContentPartPr/>
              <p14:nvPr/>
            </p14:nvContentPartPr>
            <p14:xfrm>
              <a:off x="6032053" y="5522065"/>
              <a:ext cx="55440" cy="13320"/>
            </p14:xfrm>
          </p:contentPart>
        </mc:Choice>
        <mc:Fallback xmlns="">
          <p:pic>
            <p:nvPicPr>
              <p:cNvPr id="1231" name="Ink 1230">
                <a:extLst>
                  <a:ext uri="{FF2B5EF4-FFF2-40B4-BE49-F238E27FC236}">
                    <a16:creationId xmlns:a16="http://schemas.microsoft.com/office/drawing/2014/main" id="{9F46D853-AE4C-9075-AD3C-D9A89F66ECCF}"/>
                  </a:ext>
                </a:extLst>
              </p:cNvPr>
              <p:cNvPicPr/>
              <p:nvPr/>
            </p:nvPicPr>
            <p:blipFill>
              <a:blip r:embed="rId1911"/>
              <a:stretch>
                <a:fillRect/>
              </a:stretch>
            </p:blipFill>
            <p:spPr>
              <a:xfrm>
                <a:off x="6014053" y="5504065"/>
                <a:ext cx="91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2">
            <p14:nvContentPartPr>
              <p14:cNvPr id="1232" name="Ink 1231">
                <a:extLst>
                  <a:ext uri="{FF2B5EF4-FFF2-40B4-BE49-F238E27FC236}">
                    <a16:creationId xmlns:a16="http://schemas.microsoft.com/office/drawing/2014/main" id="{E20EC022-500B-2CA6-023D-FC155F906D7F}"/>
                  </a:ext>
                </a:extLst>
              </p14:cNvPr>
              <p14:cNvContentPartPr/>
              <p14:nvPr/>
            </p14:nvContentPartPr>
            <p14:xfrm>
              <a:off x="6179653" y="5296345"/>
              <a:ext cx="25560" cy="15480"/>
            </p14:xfrm>
          </p:contentPart>
        </mc:Choice>
        <mc:Fallback xmlns="">
          <p:pic>
            <p:nvPicPr>
              <p:cNvPr id="1232" name="Ink 1231">
                <a:extLst>
                  <a:ext uri="{FF2B5EF4-FFF2-40B4-BE49-F238E27FC236}">
                    <a16:creationId xmlns:a16="http://schemas.microsoft.com/office/drawing/2014/main" id="{E20EC022-500B-2CA6-023D-FC155F906D7F}"/>
                  </a:ext>
                </a:extLst>
              </p:cNvPr>
              <p:cNvPicPr/>
              <p:nvPr/>
            </p:nvPicPr>
            <p:blipFill>
              <a:blip r:embed="rId1913"/>
              <a:stretch>
                <a:fillRect/>
              </a:stretch>
            </p:blipFill>
            <p:spPr>
              <a:xfrm>
                <a:off x="6161653" y="5278705"/>
                <a:ext cx="612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4">
            <p14:nvContentPartPr>
              <p14:cNvPr id="1233" name="Ink 1232">
                <a:extLst>
                  <a:ext uri="{FF2B5EF4-FFF2-40B4-BE49-F238E27FC236}">
                    <a16:creationId xmlns:a16="http://schemas.microsoft.com/office/drawing/2014/main" id="{F4027314-0F3D-36D5-2370-47931FEEF4D1}"/>
                  </a:ext>
                </a:extLst>
              </p14:cNvPr>
              <p14:cNvContentPartPr/>
              <p14:nvPr/>
            </p14:nvContentPartPr>
            <p14:xfrm>
              <a:off x="6266053" y="5238385"/>
              <a:ext cx="36360" cy="57960"/>
            </p14:xfrm>
          </p:contentPart>
        </mc:Choice>
        <mc:Fallback xmlns="">
          <p:pic>
            <p:nvPicPr>
              <p:cNvPr id="1233" name="Ink 1232">
                <a:extLst>
                  <a:ext uri="{FF2B5EF4-FFF2-40B4-BE49-F238E27FC236}">
                    <a16:creationId xmlns:a16="http://schemas.microsoft.com/office/drawing/2014/main" id="{F4027314-0F3D-36D5-2370-47931FEEF4D1}"/>
                  </a:ext>
                </a:extLst>
              </p:cNvPr>
              <p:cNvPicPr/>
              <p:nvPr/>
            </p:nvPicPr>
            <p:blipFill>
              <a:blip r:embed="rId1915"/>
              <a:stretch>
                <a:fillRect/>
              </a:stretch>
            </p:blipFill>
            <p:spPr>
              <a:xfrm>
                <a:off x="6248413" y="5220385"/>
                <a:ext cx="72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6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EB355E2A-F506-E622-C2E5-FAB0D79FD802}"/>
                  </a:ext>
                </a:extLst>
              </p14:cNvPr>
              <p14:cNvContentPartPr/>
              <p14:nvPr/>
            </p14:nvContentPartPr>
            <p14:xfrm>
              <a:off x="8457013" y="3638905"/>
              <a:ext cx="38160" cy="4572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EB355E2A-F506-E622-C2E5-FAB0D79FD802}"/>
                  </a:ext>
                </a:extLst>
              </p:cNvPr>
              <p:cNvPicPr/>
              <p:nvPr/>
            </p:nvPicPr>
            <p:blipFill>
              <a:blip r:embed="rId1917"/>
              <a:stretch>
                <a:fillRect/>
              </a:stretch>
            </p:blipFill>
            <p:spPr>
              <a:xfrm>
                <a:off x="8439013" y="3620905"/>
                <a:ext cx="738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8">
            <p14:nvContentPartPr>
              <p14:cNvPr id="1132" name="Ink 1131">
                <a:extLst>
                  <a:ext uri="{FF2B5EF4-FFF2-40B4-BE49-F238E27FC236}">
                    <a16:creationId xmlns:a16="http://schemas.microsoft.com/office/drawing/2014/main" id="{446760F7-E05E-AEA2-5DFA-555F1115B91F}"/>
                  </a:ext>
                </a:extLst>
              </p14:cNvPr>
              <p14:cNvContentPartPr/>
              <p14:nvPr/>
            </p14:nvContentPartPr>
            <p14:xfrm>
              <a:off x="8496253" y="3667705"/>
              <a:ext cx="43560" cy="7920"/>
            </p14:xfrm>
          </p:contentPart>
        </mc:Choice>
        <mc:Fallback xmlns="">
          <p:pic>
            <p:nvPicPr>
              <p:cNvPr id="1132" name="Ink 1131">
                <a:extLst>
                  <a:ext uri="{FF2B5EF4-FFF2-40B4-BE49-F238E27FC236}">
                    <a16:creationId xmlns:a16="http://schemas.microsoft.com/office/drawing/2014/main" id="{446760F7-E05E-AEA2-5DFA-555F1115B91F}"/>
                  </a:ext>
                </a:extLst>
              </p:cNvPr>
              <p:cNvPicPr/>
              <p:nvPr/>
            </p:nvPicPr>
            <p:blipFill>
              <a:blip r:embed="rId1919"/>
              <a:stretch>
                <a:fillRect/>
              </a:stretch>
            </p:blipFill>
            <p:spPr>
              <a:xfrm>
                <a:off x="8478253" y="3650065"/>
                <a:ext cx="79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0">
            <p14:nvContentPartPr>
              <p14:cNvPr id="1133" name="Ink 1132">
                <a:extLst>
                  <a:ext uri="{FF2B5EF4-FFF2-40B4-BE49-F238E27FC236}">
                    <a16:creationId xmlns:a16="http://schemas.microsoft.com/office/drawing/2014/main" id="{38017B30-DCD0-B012-1BBB-4F5CA95AF00B}"/>
                  </a:ext>
                </a:extLst>
              </p14:cNvPr>
              <p14:cNvContentPartPr/>
              <p14:nvPr/>
            </p14:nvContentPartPr>
            <p14:xfrm>
              <a:off x="8223373" y="3767425"/>
              <a:ext cx="15840" cy="24480"/>
            </p14:xfrm>
          </p:contentPart>
        </mc:Choice>
        <mc:Fallback xmlns="">
          <p:pic>
            <p:nvPicPr>
              <p:cNvPr id="1133" name="Ink 1132">
                <a:extLst>
                  <a:ext uri="{FF2B5EF4-FFF2-40B4-BE49-F238E27FC236}">
                    <a16:creationId xmlns:a16="http://schemas.microsoft.com/office/drawing/2014/main" id="{38017B30-DCD0-B012-1BBB-4F5CA95AF00B}"/>
                  </a:ext>
                </a:extLst>
              </p:cNvPr>
              <p:cNvPicPr/>
              <p:nvPr/>
            </p:nvPicPr>
            <p:blipFill>
              <a:blip r:embed="rId1921"/>
              <a:stretch>
                <a:fillRect/>
              </a:stretch>
            </p:blipFill>
            <p:spPr>
              <a:xfrm>
                <a:off x="8205373" y="3749785"/>
                <a:ext cx="514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2">
            <p14:nvContentPartPr>
              <p14:cNvPr id="1134" name="Ink 1133">
                <a:extLst>
                  <a:ext uri="{FF2B5EF4-FFF2-40B4-BE49-F238E27FC236}">
                    <a16:creationId xmlns:a16="http://schemas.microsoft.com/office/drawing/2014/main" id="{8D67BBFD-82BB-C222-07B6-8720AA10A741}"/>
                  </a:ext>
                </a:extLst>
              </p14:cNvPr>
              <p14:cNvContentPartPr/>
              <p14:nvPr/>
            </p14:nvContentPartPr>
            <p14:xfrm>
              <a:off x="8291053" y="3734665"/>
              <a:ext cx="65880" cy="48240"/>
            </p14:xfrm>
          </p:contentPart>
        </mc:Choice>
        <mc:Fallback xmlns="">
          <p:pic>
            <p:nvPicPr>
              <p:cNvPr id="1134" name="Ink 1133">
                <a:extLst>
                  <a:ext uri="{FF2B5EF4-FFF2-40B4-BE49-F238E27FC236}">
                    <a16:creationId xmlns:a16="http://schemas.microsoft.com/office/drawing/2014/main" id="{8D67BBFD-82BB-C222-07B6-8720AA10A741}"/>
                  </a:ext>
                </a:extLst>
              </p:cNvPr>
              <p:cNvPicPr/>
              <p:nvPr/>
            </p:nvPicPr>
            <p:blipFill>
              <a:blip r:embed="rId1923"/>
              <a:stretch>
                <a:fillRect/>
              </a:stretch>
            </p:blipFill>
            <p:spPr>
              <a:xfrm>
                <a:off x="8273053" y="3716665"/>
                <a:ext cx="1015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4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F7724D49-4405-A59C-3B54-F9900233684C}"/>
                  </a:ext>
                </a:extLst>
              </p14:cNvPr>
              <p14:cNvContentPartPr/>
              <p14:nvPr/>
            </p14:nvContentPartPr>
            <p14:xfrm>
              <a:off x="8379253" y="3630265"/>
              <a:ext cx="143640" cy="46080"/>
            </p14:xfrm>
          </p:contentPart>
        </mc:Choice>
        <mc:Fallback xmlns=""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F7724D49-4405-A59C-3B54-F9900233684C}"/>
                  </a:ext>
                </a:extLst>
              </p:cNvPr>
              <p:cNvPicPr/>
              <p:nvPr/>
            </p:nvPicPr>
            <p:blipFill>
              <a:blip r:embed="rId1925"/>
              <a:stretch>
                <a:fillRect/>
              </a:stretch>
            </p:blipFill>
            <p:spPr>
              <a:xfrm>
                <a:off x="8361613" y="3612265"/>
                <a:ext cx="1792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6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3B744735-B89B-95CD-F583-77A8D35AFCD5}"/>
                  </a:ext>
                </a:extLst>
              </p14:cNvPr>
              <p14:cNvContentPartPr/>
              <p14:nvPr/>
            </p14:nvContentPartPr>
            <p14:xfrm>
              <a:off x="8387893" y="3647905"/>
              <a:ext cx="82800" cy="10332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3B744735-B89B-95CD-F583-77A8D35AFCD5}"/>
                  </a:ext>
                </a:extLst>
              </p:cNvPr>
              <p:cNvPicPr/>
              <p:nvPr/>
            </p:nvPicPr>
            <p:blipFill>
              <a:blip r:embed="rId1927"/>
              <a:stretch>
                <a:fillRect/>
              </a:stretch>
            </p:blipFill>
            <p:spPr>
              <a:xfrm>
                <a:off x="8370253" y="3630265"/>
                <a:ext cx="1184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8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87AF3C5C-E536-0DBC-43C6-D300431D4765}"/>
                  </a:ext>
                </a:extLst>
              </p14:cNvPr>
              <p14:cNvContentPartPr/>
              <p14:nvPr/>
            </p14:nvContentPartPr>
            <p14:xfrm>
              <a:off x="8431453" y="3646825"/>
              <a:ext cx="76320" cy="57960"/>
            </p14:xfrm>
          </p:contentPart>
        </mc:Choice>
        <mc:Fallback xmlns=""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87AF3C5C-E536-0DBC-43C6-D300431D4765}"/>
                  </a:ext>
                </a:extLst>
              </p:cNvPr>
              <p:cNvPicPr/>
              <p:nvPr/>
            </p:nvPicPr>
            <p:blipFill>
              <a:blip r:embed="rId1929"/>
              <a:stretch>
                <a:fillRect/>
              </a:stretch>
            </p:blipFill>
            <p:spPr>
              <a:xfrm>
                <a:off x="8413813" y="3629185"/>
                <a:ext cx="111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0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BB8A440E-EE9B-E796-28B5-2E0A8F04DD68}"/>
                  </a:ext>
                </a:extLst>
              </p14:cNvPr>
              <p14:cNvContentPartPr/>
              <p14:nvPr/>
            </p14:nvContentPartPr>
            <p14:xfrm>
              <a:off x="8728813" y="3453145"/>
              <a:ext cx="5760" cy="504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BB8A440E-EE9B-E796-28B5-2E0A8F04DD68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8710813" y="3435145"/>
                <a:ext cx="41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2">
            <p14:nvContentPartPr>
              <p14:cNvPr id="1140" name="Ink 1139">
                <a:extLst>
                  <a:ext uri="{FF2B5EF4-FFF2-40B4-BE49-F238E27FC236}">
                    <a16:creationId xmlns:a16="http://schemas.microsoft.com/office/drawing/2014/main" id="{CA5ADA1D-1E98-1D26-E1D7-14A13CC21204}"/>
                  </a:ext>
                </a:extLst>
              </p14:cNvPr>
              <p14:cNvContentPartPr/>
              <p14:nvPr/>
            </p14:nvContentPartPr>
            <p14:xfrm>
              <a:off x="8795053" y="3411745"/>
              <a:ext cx="4680" cy="16920"/>
            </p14:xfrm>
          </p:contentPart>
        </mc:Choice>
        <mc:Fallback xmlns="">
          <p:pic>
            <p:nvPicPr>
              <p:cNvPr id="1140" name="Ink 1139">
                <a:extLst>
                  <a:ext uri="{FF2B5EF4-FFF2-40B4-BE49-F238E27FC236}">
                    <a16:creationId xmlns:a16="http://schemas.microsoft.com/office/drawing/2014/main" id="{CA5ADA1D-1E98-1D26-E1D7-14A13CC21204}"/>
                  </a:ext>
                </a:extLst>
              </p:cNvPr>
              <p:cNvPicPr/>
              <p:nvPr/>
            </p:nvPicPr>
            <p:blipFill>
              <a:blip r:embed="rId1933"/>
              <a:stretch>
                <a:fillRect/>
              </a:stretch>
            </p:blipFill>
            <p:spPr>
              <a:xfrm>
                <a:off x="8777053" y="3393745"/>
                <a:ext cx="403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4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AEFB06C7-004E-E31C-62A8-A2F8C1847DA8}"/>
                  </a:ext>
                </a:extLst>
              </p14:cNvPr>
              <p14:cNvContentPartPr/>
              <p14:nvPr/>
            </p14:nvContentPartPr>
            <p14:xfrm>
              <a:off x="8493373" y="3448825"/>
              <a:ext cx="140760" cy="55440"/>
            </p14:xfrm>
          </p:contentPart>
        </mc:Choice>
        <mc:Fallback xmlns=""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AEFB06C7-004E-E31C-62A8-A2F8C1847DA8}"/>
                  </a:ext>
                </a:extLst>
              </p:cNvPr>
              <p:cNvPicPr/>
              <p:nvPr/>
            </p:nvPicPr>
            <p:blipFill>
              <a:blip r:embed="rId1935"/>
              <a:stretch>
                <a:fillRect/>
              </a:stretch>
            </p:blipFill>
            <p:spPr>
              <a:xfrm>
                <a:off x="8475733" y="3430825"/>
                <a:ext cx="176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6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185109F6-09CE-08B5-F77F-ED956397AA77}"/>
                  </a:ext>
                </a:extLst>
              </p14:cNvPr>
              <p14:cNvContentPartPr/>
              <p14:nvPr/>
            </p14:nvContentPartPr>
            <p14:xfrm>
              <a:off x="8678773" y="3427585"/>
              <a:ext cx="80640" cy="41400"/>
            </p14:xfrm>
          </p:contentPart>
        </mc:Choice>
        <mc:Fallback xmlns=""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185109F6-09CE-08B5-F77F-ED956397AA77}"/>
                  </a:ext>
                </a:extLst>
              </p:cNvPr>
              <p:cNvPicPr/>
              <p:nvPr/>
            </p:nvPicPr>
            <p:blipFill>
              <a:blip r:embed="rId1937"/>
              <a:stretch>
                <a:fillRect/>
              </a:stretch>
            </p:blipFill>
            <p:spPr>
              <a:xfrm>
                <a:off x="8660773" y="3409945"/>
                <a:ext cx="1162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8">
            <p14:nvContentPartPr>
              <p14:cNvPr id="1143" name="Ink 1142">
                <a:extLst>
                  <a:ext uri="{FF2B5EF4-FFF2-40B4-BE49-F238E27FC236}">
                    <a16:creationId xmlns:a16="http://schemas.microsoft.com/office/drawing/2014/main" id="{B976F706-A014-9682-F5C9-686AC1EE6757}"/>
                  </a:ext>
                </a:extLst>
              </p14:cNvPr>
              <p14:cNvContentPartPr/>
              <p14:nvPr/>
            </p14:nvContentPartPr>
            <p14:xfrm>
              <a:off x="8874613" y="3405625"/>
              <a:ext cx="28440" cy="24480"/>
            </p14:xfrm>
          </p:contentPart>
        </mc:Choice>
        <mc:Fallback xmlns="">
          <p:pic>
            <p:nvPicPr>
              <p:cNvPr id="1143" name="Ink 1142">
                <a:extLst>
                  <a:ext uri="{FF2B5EF4-FFF2-40B4-BE49-F238E27FC236}">
                    <a16:creationId xmlns:a16="http://schemas.microsoft.com/office/drawing/2014/main" id="{B976F706-A014-9682-F5C9-686AC1EE6757}"/>
                  </a:ext>
                </a:extLst>
              </p:cNvPr>
              <p:cNvPicPr/>
              <p:nvPr/>
            </p:nvPicPr>
            <p:blipFill>
              <a:blip r:embed="rId1939"/>
              <a:stretch>
                <a:fillRect/>
              </a:stretch>
            </p:blipFill>
            <p:spPr>
              <a:xfrm>
                <a:off x="8856973" y="3387985"/>
                <a:ext cx="640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0">
            <p14:nvContentPartPr>
              <p14:cNvPr id="1144" name="Ink 1143">
                <a:extLst>
                  <a:ext uri="{FF2B5EF4-FFF2-40B4-BE49-F238E27FC236}">
                    <a16:creationId xmlns:a16="http://schemas.microsoft.com/office/drawing/2014/main" id="{FF403CF4-00AA-5C69-6C23-0554949367B1}"/>
                  </a:ext>
                </a:extLst>
              </p14:cNvPr>
              <p14:cNvContentPartPr/>
              <p14:nvPr/>
            </p14:nvContentPartPr>
            <p14:xfrm>
              <a:off x="9022213" y="3333625"/>
              <a:ext cx="163800" cy="62640"/>
            </p14:xfrm>
          </p:contentPart>
        </mc:Choice>
        <mc:Fallback xmlns="">
          <p:pic>
            <p:nvPicPr>
              <p:cNvPr id="1144" name="Ink 1143">
                <a:extLst>
                  <a:ext uri="{FF2B5EF4-FFF2-40B4-BE49-F238E27FC236}">
                    <a16:creationId xmlns:a16="http://schemas.microsoft.com/office/drawing/2014/main" id="{FF403CF4-00AA-5C69-6C23-0554949367B1}"/>
                  </a:ext>
                </a:extLst>
              </p:cNvPr>
              <p:cNvPicPr/>
              <p:nvPr/>
            </p:nvPicPr>
            <p:blipFill>
              <a:blip r:embed="rId1941"/>
              <a:stretch>
                <a:fillRect/>
              </a:stretch>
            </p:blipFill>
            <p:spPr>
              <a:xfrm>
                <a:off x="9004573" y="3315625"/>
                <a:ext cx="1994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2">
            <p14:nvContentPartPr>
              <p14:cNvPr id="1145" name="Ink 1144">
                <a:extLst>
                  <a:ext uri="{FF2B5EF4-FFF2-40B4-BE49-F238E27FC236}">
                    <a16:creationId xmlns:a16="http://schemas.microsoft.com/office/drawing/2014/main" id="{F54AB16A-B4C4-FF57-C5AF-9363AB5F6E21}"/>
                  </a:ext>
                </a:extLst>
              </p14:cNvPr>
              <p14:cNvContentPartPr/>
              <p14:nvPr/>
            </p14:nvContentPartPr>
            <p14:xfrm>
              <a:off x="9184933" y="3304465"/>
              <a:ext cx="54720" cy="21960"/>
            </p14:xfrm>
          </p:contentPart>
        </mc:Choice>
        <mc:Fallback xmlns="">
          <p:pic>
            <p:nvPicPr>
              <p:cNvPr id="1145" name="Ink 1144">
                <a:extLst>
                  <a:ext uri="{FF2B5EF4-FFF2-40B4-BE49-F238E27FC236}">
                    <a16:creationId xmlns:a16="http://schemas.microsoft.com/office/drawing/2014/main" id="{F54AB16A-B4C4-FF57-C5AF-9363AB5F6E21}"/>
                  </a:ext>
                </a:extLst>
              </p:cNvPr>
              <p:cNvPicPr/>
              <p:nvPr/>
            </p:nvPicPr>
            <p:blipFill>
              <a:blip r:embed="rId1943"/>
              <a:stretch>
                <a:fillRect/>
              </a:stretch>
            </p:blipFill>
            <p:spPr>
              <a:xfrm>
                <a:off x="9166933" y="3286465"/>
                <a:ext cx="903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4">
            <p14:nvContentPartPr>
              <p14:cNvPr id="1146" name="Ink 1145">
                <a:extLst>
                  <a:ext uri="{FF2B5EF4-FFF2-40B4-BE49-F238E27FC236}">
                    <a16:creationId xmlns:a16="http://schemas.microsoft.com/office/drawing/2014/main" id="{70244D7E-256F-D339-D879-1304CFFE109E}"/>
                  </a:ext>
                </a:extLst>
              </p14:cNvPr>
              <p14:cNvContentPartPr/>
              <p14:nvPr/>
            </p14:nvContentPartPr>
            <p14:xfrm>
              <a:off x="9302653" y="3311305"/>
              <a:ext cx="41400" cy="30960"/>
            </p14:xfrm>
          </p:contentPart>
        </mc:Choice>
        <mc:Fallback xmlns="">
          <p:pic>
            <p:nvPicPr>
              <p:cNvPr id="1146" name="Ink 1145">
                <a:extLst>
                  <a:ext uri="{FF2B5EF4-FFF2-40B4-BE49-F238E27FC236}">
                    <a16:creationId xmlns:a16="http://schemas.microsoft.com/office/drawing/2014/main" id="{70244D7E-256F-D339-D879-1304CFFE109E}"/>
                  </a:ext>
                </a:extLst>
              </p:cNvPr>
              <p:cNvPicPr/>
              <p:nvPr/>
            </p:nvPicPr>
            <p:blipFill>
              <a:blip r:embed="rId1945"/>
              <a:stretch>
                <a:fillRect/>
              </a:stretch>
            </p:blipFill>
            <p:spPr>
              <a:xfrm>
                <a:off x="9285013" y="3293665"/>
                <a:ext cx="77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6">
            <p14:nvContentPartPr>
              <p14:cNvPr id="1147" name="Ink 1146">
                <a:extLst>
                  <a:ext uri="{FF2B5EF4-FFF2-40B4-BE49-F238E27FC236}">
                    <a16:creationId xmlns:a16="http://schemas.microsoft.com/office/drawing/2014/main" id="{DE66BA6F-FAE0-93DC-2641-A354011BFBE2}"/>
                  </a:ext>
                </a:extLst>
              </p14:cNvPr>
              <p14:cNvContentPartPr/>
              <p14:nvPr/>
            </p14:nvContentPartPr>
            <p14:xfrm>
              <a:off x="8039773" y="3615145"/>
              <a:ext cx="196200" cy="93600"/>
            </p14:xfrm>
          </p:contentPart>
        </mc:Choice>
        <mc:Fallback xmlns="">
          <p:pic>
            <p:nvPicPr>
              <p:cNvPr id="1147" name="Ink 1146">
                <a:extLst>
                  <a:ext uri="{FF2B5EF4-FFF2-40B4-BE49-F238E27FC236}">
                    <a16:creationId xmlns:a16="http://schemas.microsoft.com/office/drawing/2014/main" id="{DE66BA6F-FAE0-93DC-2641-A354011BFBE2}"/>
                  </a:ext>
                </a:extLst>
              </p:cNvPr>
              <p:cNvPicPr/>
              <p:nvPr/>
            </p:nvPicPr>
            <p:blipFill>
              <a:blip r:embed="rId1947"/>
              <a:stretch>
                <a:fillRect/>
              </a:stretch>
            </p:blipFill>
            <p:spPr>
              <a:xfrm>
                <a:off x="8021773" y="3597145"/>
                <a:ext cx="231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8">
            <p14:nvContentPartPr>
              <p14:cNvPr id="1148" name="Ink 1147">
                <a:extLst>
                  <a:ext uri="{FF2B5EF4-FFF2-40B4-BE49-F238E27FC236}">
                    <a16:creationId xmlns:a16="http://schemas.microsoft.com/office/drawing/2014/main" id="{7E3B8522-6743-EB21-79C6-9F2F3C386FD6}"/>
                  </a:ext>
                </a:extLst>
              </p14:cNvPr>
              <p14:cNvContentPartPr/>
              <p14:nvPr/>
            </p14:nvContentPartPr>
            <p14:xfrm>
              <a:off x="8057413" y="3655465"/>
              <a:ext cx="144000" cy="60120"/>
            </p14:xfrm>
          </p:contentPart>
        </mc:Choice>
        <mc:Fallback xmlns="">
          <p:pic>
            <p:nvPicPr>
              <p:cNvPr id="1148" name="Ink 1147">
                <a:extLst>
                  <a:ext uri="{FF2B5EF4-FFF2-40B4-BE49-F238E27FC236}">
                    <a16:creationId xmlns:a16="http://schemas.microsoft.com/office/drawing/2014/main" id="{7E3B8522-6743-EB21-79C6-9F2F3C386FD6}"/>
                  </a:ext>
                </a:extLst>
              </p:cNvPr>
              <p:cNvPicPr/>
              <p:nvPr/>
            </p:nvPicPr>
            <p:blipFill>
              <a:blip r:embed="rId1949"/>
              <a:stretch>
                <a:fillRect/>
              </a:stretch>
            </p:blipFill>
            <p:spPr>
              <a:xfrm>
                <a:off x="8039413" y="3637465"/>
                <a:ext cx="179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0">
            <p14:nvContentPartPr>
              <p14:cNvPr id="1149" name="Ink 1148">
                <a:extLst>
                  <a:ext uri="{FF2B5EF4-FFF2-40B4-BE49-F238E27FC236}">
                    <a16:creationId xmlns:a16="http://schemas.microsoft.com/office/drawing/2014/main" id="{CF0D998E-6ED5-A535-5262-0A09E2E57C3C}"/>
                  </a:ext>
                </a:extLst>
              </p14:cNvPr>
              <p14:cNvContentPartPr/>
              <p14:nvPr/>
            </p14:nvContentPartPr>
            <p14:xfrm>
              <a:off x="7937173" y="3809545"/>
              <a:ext cx="31680" cy="20880"/>
            </p14:xfrm>
          </p:contentPart>
        </mc:Choice>
        <mc:Fallback xmlns="">
          <p:pic>
            <p:nvPicPr>
              <p:cNvPr id="1149" name="Ink 1148">
                <a:extLst>
                  <a:ext uri="{FF2B5EF4-FFF2-40B4-BE49-F238E27FC236}">
                    <a16:creationId xmlns:a16="http://schemas.microsoft.com/office/drawing/2014/main" id="{CF0D998E-6ED5-A535-5262-0A09E2E57C3C}"/>
                  </a:ext>
                </a:extLst>
              </p:cNvPr>
              <p:cNvPicPr/>
              <p:nvPr/>
            </p:nvPicPr>
            <p:blipFill>
              <a:blip r:embed="rId1951"/>
              <a:stretch>
                <a:fillRect/>
              </a:stretch>
            </p:blipFill>
            <p:spPr>
              <a:xfrm>
                <a:off x="7919533" y="3791545"/>
                <a:ext cx="673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2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43E15419-15A9-D778-341D-8577421D27A4}"/>
                  </a:ext>
                </a:extLst>
              </p14:cNvPr>
              <p14:cNvContentPartPr/>
              <p14:nvPr/>
            </p14:nvContentPartPr>
            <p14:xfrm>
              <a:off x="7922413" y="3848065"/>
              <a:ext cx="9000" cy="6840"/>
            </p14:xfrm>
          </p:contentPart>
        </mc:Choice>
        <mc:Fallback xmlns=""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43E15419-15A9-D778-341D-8577421D27A4}"/>
                  </a:ext>
                </a:extLst>
              </p:cNvPr>
              <p:cNvPicPr/>
              <p:nvPr/>
            </p:nvPicPr>
            <p:blipFill>
              <a:blip r:embed="rId1953"/>
              <a:stretch>
                <a:fillRect/>
              </a:stretch>
            </p:blipFill>
            <p:spPr>
              <a:xfrm>
                <a:off x="7904413" y="3830425"/>
                <a:ext cx="44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4">
            <p14:nvContentPartPr>
              <p14:cNvPr id="1153" name="Ink 1152">
                <a:extLst>
                  <a:ext uri="{FF2B5EF4-FFF2-40B4-BE49-F238E27FC236}">
                    <a16:creationId xmlns:a16="http://schemas.microsoft.com/office/drawing/2014/main" id="{FE23A82E-202A-0D24-FC9C-93DB9C65DC66}"/>
                  </a:ext>
                </a:extLst>
              </p14:cNvPr>
              <p14:cNvContentPartPr/>
              <p14:nvPr/>
            </p14:nvContentPartPr>
            <p14:xfrm>
              <a:off x="8009533" y="3778225"/>
              <a:ext cx="14400" cy="12600"/>
            </p14:xfrm>
          </p:contentPart>
        </mc:Choice>
        <mc:Fallback xmlns="">
          <p:pic>
            <p:nvPicPr>
              <p:cNvPr id="1153" name="Ink 1152">
                <a:extLst>
                  <a:ext uri="{FF2B5EF4-FFF2-40B4-BE49-F238E27FC236}">
                    <a16:creationId xmlns:a16="http://schemas.microsoft.com/office/drawing/2014/main" id="{FE23A82E-202A-0D24-FC9C-93DB9C65DC66}"/>
                  </a:ext>
                </a:extLst>
              </p:cNvPr>
              <p:cNvPicPr/>
              <p:nvPr/>
            </p:nvPicPr>
            <p:blipFill>
              <a:blip r:embed="rId1955"/>
              <a:stretch>
                <a:fillRect/>
              </a:stretch>
            </p:blipFill>
            <p:spPr>
              <a:xfrm>
                <a:off x="7991533" y="3760225"/>
                <a:ext cx="50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6">
            <p14:nvContentPartPr>
              <p14:cNvPr id="1154" name="Ink 1153">
                <a:extLst>
                  <a:ext uri="{FF2B5EF4-FFF2-40B4-BE49-F238E27FC236}">
                    <a16:creationId xmlns:a16="http://schemas.microsoft.com/office/drawing/2014/main" id="{B1A5F32B-9D6B-DF05-78CF-E48984BA2150}"/>
                  </a:ext>
                </a:extLst>
              </p14:cNvPr>
              <p14:cNvContentPartPr/>
              <p14:nvPr/>
            </p14:nvContentPartPr>
            <p14:xfrm>
              <a:off x="7969573" y="3767065"/>
              <a:ext cx="74160" cy="96840"/>
            </p14:xfrm>
          </p:contentPart>
        </mc:Choice>
        <mc:Fallback xmlns="">
          <p:pic>
            <p:nvPicPr>
              <p:cNvPr id="1154" name="Ink 1153">
                <a:extLst>
                  <a:ext uri="{FF2B5EF4-FFF2-40B4-BE49-F238E27FC236}">
                    <a16:creationId xmlns:a16="http://schemas.microsoft.com/office/drawing/2014/main" id="{B1A5F32B-9D6B-DF05-78CF-E48984BA2150}"/>
                  </a:ext>
                </a:extLst>
              </p:cNvPr>
              <p:cNvPicPr/>
              <p:nvPr/>
            </p:nvPicPr>
            <p:blipFill>
              <a:blip r:embed="rId1957"/>
              <a:stretch>
                <a:fillRect/>
              </a:stretch>
            </p:blipFill>
            <p:spPr>
              <a:xfrm>
                <a:off x="7951933" y="3749065"/>
                <a:ext cx="1098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8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E0A99B2A-76E8-1845-3F56-4C74BB5E20C9}"/>
                  </a:ext>
                </a:extLst>
              </p14:cNvPr>
              <p14:cNvContentPartPr/>
              <p14:nvPr/>
            </p14:nvContentPartPr>
            <p14:xfrm>
              <a:off x="8391133" y="3407785"/>
              <a:ext cx="27360" cy="1440"/>
            </p14:xfrm>
          </p:contentPart>
        </mc:Choice>
        <mc:Fallback xmlns=""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E0A99B2A-76E8-1845-3F56-4C74BB5E20C9}"/>
                  </a:ext>
                </a:extLst>
              </p:cNvPr>
              <p:cNvPicPr/>
              <p:nvPr/>
            </p:nvPicPr>
            <p:blipFill>
              <a:blip r:embed="rId1959"/>
              <a:stretch>
                <a:fillRect/>
              </a:stretch>
            </p:blipFill>
            <p:spPr>
              <a:xfrm>
                <a:off x="8373493" y="3390145"/>
                <a:ext cx="63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0">
            <p14:nvContentPartPr>
              <p14:cNvPr id="1156" name="Ink 1155">
                <a:extLst>
                  <a:ext uri="{FF2B5EF4-FFF2-40B4-BE49-F238E27FC236}">
                    <a16:creationId xmlns:a16="http://schemas.microsoft.com/office/drawing/2014/main" id="{13CF9C10-E449-DDA8-0066-325D789CB942}"/>
                  </a:ext>
                </a:extLst>
              </p14:cNvPr>
              <p14:cNvContentPartPr/>
              <p14:nvPr/>
            </p14:nvContentPartPr>
            <p14:xfrm>
              <a:off x="8567173" y="3372145"/>
              <a:ext cx="20880" cy="18000"/>
            </p14:xfrm>
          </p:contentPart>
        </mc:Choice>
        <mc:Fallback xmlns="">
          <p:pic>
            <p:nvPicPr>
              <p:cNvPr id="1156" name="Ink 1155">
                <a:extLst>
                  <a:ext uri="{FF2B5EF4-FFF2-40B4-BE49-F238E27FC236}">
                    <a16:creationId xmlns:a16="http://schemas.microsoft.com/office/drawing/2014/main" id="{13CF9C10-E449-DDA8-0066-325D789CB942}"/>
                  </a:ext>
                </a:extLst>
              </p:cNvPr>
              <p:cNvPicPr/>
              <p:nvPr/>
            </p:nvPicPr>
            <p:blipFill>
              <a:blip r:embed="rId1961"/>
              <a:stretch>
                <a:fillRect/>
              </a:stretch>
            </p:blipFill>
            <p:spPr>
              <a:xfrm>
                <a:off x="8549533" y="3354505"/>
                <a:ext cx="565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2">
            <p14:nvContentPartPr>
              <p14:cNvPr id="1157" name="Ink 1156">
                <a:extLst>
                  <a:ext uri="{FF2B5EF4-FFF2-40B4-BE49-F238E27FC236}">
                    <a16:creationId xmlns:a16="http://schemas.microsoft.com/office/drawing/2014/main" id="{9BBC286B-AE4F-8E6F-B34F-FD8CB1A7B273}"/>
                  </a:ext>
                </a:extLst>
              </p14:cNvPr>
              <p14:cNvContentPartPr/>
              <p14:nvPr/>
            </p14:nvContentPartPr>
            <p14:xfrm>
              <a:off x="8585533" y="3378265"/>
              <a:ext cx="46800" cy="12600"/>
            </p14:xfrm>
          </p:contentPart>
        </mc:Choice>
        <mc:Fallback xmlns="">
          <p:pic>
            <p:nvPicPr>
              <p:cNvPr id="1157" name="Ink 1156">
                <a:extLst>
                  <a:ext uri="{FF2B5EF4-FFF2-40B4-BE49-F238E27FC236}">
                    <a16:creationId xmlns:a16="http://schemas.microsoft.com/office/drawing/2014/main" id="{9BBC286B-AE4F-8E6F-B34F-FD8CB1A7B273}"/>
                  </a:ext>
                </a:extLst>
              </p:cNvPr>
              <p:cNvPicPr/>
              <p:nvPr/>
            </p:nvPicPr>
            <p:blipFill>
              <a:blip r:embed="rId1963"/>
              <a:stretch>
                <a:fillRect/>
              </a:stretch>
            </p:blipFill>
            <p:spPr>
              <a:xfrm>
                <a:off x="8567893" y="3360265"/>
                <a:ext cx="824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4">
            <p14:nvContentPartPr>
              <p14:cNvPr id="1158" name="Ink 1157">
                <a:extLst>
                  <a:ext uri="{FF2B5EF4-FFF2-40B4-BE49-F238E27FC236}">
                    <a16:creationId xmlns:a16="http://schemas.microsoft.com/office/drawing/2014/main" id="{C32E16FA-556B-25D9-B7F2-87F2A1AEB710}"/>
                  </a:ext>
                </a:extLst>
              </p14:cNvPr>
              <p14:cNvContentPartPr/>
              <p14:nvPr/>
            </p14:nvContentPartPr>
            <p14:xfrm>
              <a:off x="8876773" y="3238225"/>
              <a:ext cx="111240" cy="49320"/>
            </p14:xfrm>
          </p:contentPart>
        </mc:Choice>
        <mc:Fallback xmlns="">
          <p:pic>
            <p:nvPicPr>
              <p:cNvPr id="1158" name="Ink 1157">
                <a:extLst>
                  <a:ext uri="{FF2B5EF4-FFF2-40B4-BE49-F238E27FC236}">
                    <a16:creationId xmlns:a16="http://schemas.microsoft.com/office/drawing/2014/main" id="{C32E16FA-556B-25D9-B7F2-87F2A1AEB710}"/>
                  </a:ext>
                </a:extLst>
              </p:cNvPr>
              <p:cNvPicPr/>
              <p:nvPr/>
            </p:nvPicPr>
            <p:blipFill>
              <a:blip r:embed="rId1965"/>
              <a:stretch>
                <a:fillRect/>
              </a:stretch>
            </p:blipFill>
            <p:spPr>
              <a:xfrm>
                <a:off x="8859133" y="3220225"/>
                <a:ext cx="1468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6">
            <p14:nvContentPartPr>
              <p14:cNvPr id="1159" name="Ink 1158">
                <a:extLst>
                  <a:ext uri="{FF2B5EF4-FFF2-40B4-BE49-F238E27FC236}">
                    <a16:creationId xmlns:a16="http://schemas.microsoft.com/office/drawing/2014/main" id="{E8E1C0F5-4DAD-8ECB-1600-88009F44ED77}"/>
                  </a:ext>
                </a:extLst>
              </p14:cNvPr>
              <p14:cNvContentPartPr/>
              <p14:nvPr/>
            </p14:nvContentPartPr>
            <p14:xfrm>
              <a:off x="8930053" y="3212305"/>
              <a:ext cx="36360" cy="25200"/>
            </p14:xfrm>
          </p:contentPart>
        </mc:Choice>
        <mc:Fallback xmlns="">
          <p:pic>
            <p:nvPicPr>
              <p:cNvPr id="1159" name="Ink 1158">
                <a:extLst>
                  <a:ext uri="{FF2B5EF4-FFF2-40B4-BE49-F238E27FC236}">
                    <a16:creationId xmlns:a16="http://schemas.microsoft.com/office/drawing/2014/main" id="{E8E1C0F5-4DAD-8ECB-1600-88009F44ED77}"/>
                  </a:ext>
                </a:extLst>
              </p:cNvPr>
              <p:cNvPicPr/>
              <p:nvPr/>
            </p:nvPicPr>
            <p:blipFill>
              <a:blip r:embed="rId1967"/>
              <a:stretch>
                <a:fillRect/>
              </a:stretch>
            </p:blipFill>
            <p:spPr>
              <a:xfrm>
                <a:off x="8912413" y="3194665"/>
                <a:ext cx="720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8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01AD0FBF-BC1E-43D5-FE5D-8E2B563BB1F2}"/>
                  </a:ext>
                </a:extLst>
              </p14:cNvPr>
              <p14:cNvContentPartPr/>
              <p14:nvPr/>
            </p14:nvContentPartPr>
            <p14:xfrm>
              <a:off x="8991973" y="3176305"/>
              <a:ext cx="55800" cy="28440"/>
            </p14:xfrm>
          </p:contentPart>
        </mc:Choice>
        <mc:Fallback xmlns=""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01AD0FBF-BC1E-43D5-FE5D-8E2B563BB1F2}"/>
                  </a:ext>
                </a:extLst>
              </p:cNvPr>
              <p:cNvPicPr/>
              <p:nvPr/>
            </p:nvPicPr>
            <p:blipFill>
              <a:blip r:embed="rId1969"/>
              <a:stretch>
                <a:fillRect/>
              </a:stretch>
            </p:blipFill>
            <p:spPr>
              <a:xfrm>
                <a:off x="8974333" y="3158665"/>
                <a:ext cx="91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0">
            <p14:nvContentPartPr>
              <p14:cNvPr id="1161" name="Ink 1160">
                <a:extLst>
                  <a:ext uri="{FF2B5EF4-FFF2-40B4-BE49-F238E27FC236}">
                    <a16:creationId xmlns:a16="http://schemas.microsoft.com/office/drawing/2014/main" id="{AC741B4D-B536-3A3D-2C9A-150C32010FBA}"/>
                  </a:ext>
                </a:extLst>
              </p14:cNvPr>
              <p14:cNvContentPartPr/>
              <p14:nvPr/>
            </p14:nvContentPartPr>
            <p14:xfrm>
              <a:off x="8565013" y="3329665"/>
              <a:ext cx="15840" cy="7920"/>
            </p14:xfrm>
          </p:contentPart>
        </mc:Choice>
        <mc:Fallback xmlns="">
          <p:pic>
            <p:nvPicPr>
              <p:cNvPr id="1161" name="Ink 1160">
                <a:extLst>
                  <a:ext uri="{FF2B5EF4-FFF2-40B4-BE49-F238E27FC236}">
                    <a16:creationId xmlns:a16="http://schemas.microsoft.com/office/drawing/2014/main" id="{AC741B4D-B536-3A3D-2C9A-150C32010FBA}"/>
                  </a:ext>
                </a:extLst>
              </p:cNvPr>
              <p:cNvPicPr/>
              <p:nvPr/>
            </p:nvPicPr>
            <p:blipFill>
              <a:blip r:embed="rId1897"/>
              <a:stretch>
                <a:fillRect/>
              </a:stretch>
            </p:blipFill>
            <p:spPr>
              <a:xfrm>
                <a:off x="8547373" y="3312025"/>
                <a:ext cx="51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1">
            <p14:nvContentPartPr>
              <p14:cNvPr id="1162" name="Ink 1161">
                <a:extLst>
                  <a:ext uri="{FF2B5EF4-FFF2-40B4-BE49-F238E27FC236}">
                    <a16:creationId xmlns:a16="http://schemas.microsoft.com/office/drawing/2014/main" id="{9385E688-DFE8-EB49-EF81-AAAB38506176}"/>
                  </a:ext>
                </a:extLst>
              </p14:cNvPr>
              <p14:cNvContentPartPr/>
              <p14:nvPr/>
            </p14:nvContentPartPr>
            <p14:xfrm>
              <a:off x="8345413" y="3314545"/>
              <a:ext cx="303480" cy="101520"/>
            </p14:xfrm>
          </p:contentPart>
        </mc:Choice>
        <mc:Fallback xmlns="">
          <p:pic>
            <p:nvPicPr>
              <p:cNvPr id="1162" name="Ink 1161">
                <a:extLst>
                  <a:ext uri="{FF2B5EF4-FFF2-40B4-BE49-F238E27FC236}">
                    <a16:creationId xmlns:a16="http://schemas.microsoft.com/office/drawing/2014/main" id="{9385E688-DFE8-EB49-EF81-AAAB38506176}"/>
                  </a:ext>
                </a:extLst>
              </p:cNvPr>
              <p:cNvPicPr/>
              <p:nvPr/>
            </p:nvPicPr>
            <p:blipFill>
              <a:blip r:embed="rId1972"/>
              <a:stretch>
                <a:fillRect/>
              </a:stretch>
            </p:blipFill>
            <p:spPr>
              <a:xfrm>
                <a:off x="8327773" y="3296905"/>
                <a:ext cx="339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3">
            <p14:nvContentPartPr>
              <p14:cNvPr id="1163" name="Ink 1162">
                <a:extLst>
                  <a:ext uri="{FF2B5EF4-FFF2-40B4-BE49-F238E27FC236}">
                    <a16:creationId xmlns:a16="http://schemas.microsoft.com/office/drawing/2014/main" id="{2A2E4646-64B6-F804-6ADB-AAE620055A93}"/>
                  </a:ext>
                </a:extLst>
              </p14:cNvPr>
              <p14:cNvContentPartPr/>
              <p14:nvPr/>
            </p14:nvContentPartPr>
            <p14:xfrm>
              <a:off x="8107093" y="3418945"/>
              <a:ext cx="269640" cy="90720"/>
            </p14:xfrm>
          </p:contentPart>
        </mc:Choice>
        <mc:Fallback xmlns="">
          <p:pic>
            <p:nvPicPr>
              <p:cNvPr id="1163" name="Ink 1162">
                <a:extLst>
                  <a:ext uri="{FF2B5EF4-FFF2-40B4-BE49-F238E27FC236}">
                    <a16:creationId xmlns:a16="http://schemas.microsoft.com/office/drawing/2014/main" id="{2A2E4646-64B6-F804-6ADB-AAE620055A93}"/>
                  </a:ext>
                </a:extLst>
              </p:cNvPr>
              <p:cNvPicPr/>
              <p:nvPr/>
            </p:nvPicPr>
            <p:blipFill>
              <a:blip r:embed="rId1974"/>
              <a:stretch>
                <a:fillRect/>
              </a:stretch>
            </p:blipFill>
            <p:spPr>
              <a:xfrm>
                <a:off x="8089093" y="3401305"/>
                <a:ext cx="305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5">
            <p14:nvContentPartPr>
              <p14:cNvPr id="1164" name="Ink 1163">
                <a:extLst>
                  <a:ext uri="{FF2B5EF4-FFF2-40B4-BE49-F238E27FC236}">
                    <a16:creationId xmlns:a16="http://schemas.microsoft.com/office/drawing/2014/main" id="{BBB9C91B-A98B-9F9C-3FD0-56C07862CF2C}"/>
                  </a:ext>
                </a:extLst>
              </p14:cNvPr>
              <p14:cNvContentPartPr/>
              <p14:nvPr/>
            </p14:nvContentPartPr>
            <p14:xfrm>
              <a:off x="7986493" y="3570865"/>
              <a:ext cx="23040" cy="54720"/>
            </p14:xfrm>
          </p:contentPart>
        </mc:Choice>
        <mc:Fallback xmlns="">
          <p:pic>
            <p:nvPicPr>
              <p:cNvPr id="1164" name="Ink 1163">
                <a:extLst>
                  <a:ext uri="{FF2B5EF4-FFF2-40B4-BE49-F238E27FC236}">
                    <a16:creationId xmlns:a16="http://schemas.microsoft.com/office/drawing/2014/main" id="{BBB9C91B-A98B-9F9C-3FD0-56C07862CF2C}"/>
                  </a:ext>
                </a:extLst>
              </p:cNvPr>
              <p:cNvPicPr/>
              <p:nvPr/>
            </p:nvPicPr>
            <p:blipFill>
              <a:blip r:embed="rId1976"/>
              <a:stretch>
                <a:fillRect/>
              </a:stretch>
            </p:blipFill>
            <p:spPr>
              <a:xfrm>
                <a:off x="7968493" y="3553225"/>
                <a:ext cx="58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7">
            <p14:nvContentPartPr>
              <p14:cNvPr id="1165" name="Ink 1164">
                <a:extLst>
                  <a:ext uri="{FF2B5EF4-FFF2-40B4-BE49-F238E27FC236}">
                    <a16:creationId xmlns:a16="http://schemas.microsoft.com/office/drawing/2014/main" id="{E8332B16-D7DD-214D-E8B8-703833414571}"/>
                  </a:ext>
                </a:extLst>
              </p14:cNvPr>
              <p14:cNvContentPartPr/>
              <p14:nvPr/>
            </p14:nvContentPartPr>
            <p14:xfrm>
              <a:off x="7701373" y="3723865"/>
              <a:ext cx="20160" cy="1440"/>
            </p14:xfrm>
          </p:contentPart>
        </mc:Choice>
        <mc:Fallback xmlns="">
          <p:pic>
            <p:nvPicPr>
              <p:cNvPr id="1165" name="Ink 1164">
                <a:extLst>
                  <a:ext uri="{FF2B5EF4-FFF2-40B4-BE49-F238E27FC236}">
                    <a16:creationId xmlns:a16="http://schemas.microsoft.com/office/drawing/2014/main" id="{E8332B16-D7DD-214D-E8B8-703833414571}"/>
                  </a:ext>
                </a:extLst>
              </p:cNvPr>
              <p:cNvPicPr/>
              <p:nvPr/>
            </p:nvPicPr>
            <p:blipFill>
              <a:blip r:embed="rId1978"/>
              <a:stretch>
                <a:fillRect/>
              </a:stretch>
            </p:blipFill>
            <p:spPr>
              <a:xfrm>
                <a:off x="7683733" y="3705865"/>
                <a:ext cx="55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9">
            <p14:nvContentPartPr>
              <p14:cNvPr id="1166" name="Ink 1165">
                <a:extLst>
                  <a:ext uri="{FF2B5EF4-FFF2-40B4-BE49-F238E27FC236}">
                    <a16:creationId xmlns:a16="http://schemas.microsoft.com/office/drawing/2014/main" id="{90496664-4865-9C80-8FF6-0453F7F28BE3}"/>
                  </a:ext>
                </a:extLst>
              </p14:cNvPr>
              <p14:cNvContentPartPr/>
              <p14:nvPr/>
            </p14:nvContentPartPr>
            <p14:xfrm>
              <a:off x="7675093" y="3695785"/>
              <a:ext cx="140760" cy="82800"/>
            </p14:xfrm>
          </p:contentPart>
        </mc:Choice>
        <mc:Fallback xmlns="">
          <p:pic>
            <p:nvPicPr>
              <p:cNvPr id="1166" name="Ink 1165">
                <a:extLst>
                  <a:ext uri="{FF2B5EF4-FFF2-40B4-BE49-F238E27FC236}">
                    <a16:creationId xmlns:a16="http://schemas.microsoft.com/office/drawing/2014/main" id="{90496664-4865-9C80-8FF6-0453F7F28BE3}"/>
                  </a:ext>
                </a:extLst>
              </p:cNvPr>
              <p:cNvPicPr/>
              <p:nvPr/>
            </p:nvPicPr>
            <p:blipFill>
              <a:blip r:embed="rId1980"/>
              <a:stretch>
                <a:fillRect/>
              </a:stretch>
            </p:blipFill>
            <p:spPr>
              <a:xfrm>
                <a:off x="7657453" y="3678145"/>
                <a:ext cx="1764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1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81B9B07B-757D-0779-BA30-8F61D005C8B2}"/>
                  </a:ext>
                </a:extLst>
              </p14:cNvPr>
              <p14:cNvContentPartPr/>
              <p14:nvPr/>
            </p14:nvContentPartPr>
            <p14:xfrm>
              <a:off x="7613173" y="3834025"/>
              <a:ext cx="63720" cy="4608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81B9B07B-757D-0779-BA30-8F61D005C8B2}"/>
                  </a:ext>
                </a:extLst>
              </p:cNvPr>
              <p:cNvPicPr/>
              <p:nvPr/>
            </p:nvPicPr>
            <p:blipFill>
              <a:blip r:embed="rId1982"/>
              <a:stretch>
                <a:fillRect/>
              </a:stretch>
            </p:blipFill>
            <p:spPr>
              <a:xfrm>
                <a:off x="7595533" y="3816385"/>
                <a:ext cx="99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3">
            <p14:nvContentPartPr>
              <p14:cNvPr id="1150" name="Ink 1149">
                <a:extLst>
                  <a:ext uri="{FF2B5EF4-FFF2-40B4-BE49-F238E27FC236}">
                    <a16:creationId xmlns:a16="http://schemas.microsoft.com/office/drawing/2014/main" id="{7632C2B5-3DD2-FD39-0C8A-7EE060547C8B}"/>
                  </a:ext>
                </a:extLst>
              </p14:cNvPr>
              <p14:cNvContentPartPr/>
              <p14:nvPr/>
            </p14:nvContentPartPr>
            <p14:xfrm>
              <a:off x="7593733" y="3965065"/>
              <a:ext cx="152640" cy="78480"/>
            </p14:xfrm>
          </p:contentPart>
        </mc:Choice>
        <mc:Fallback xmlns="">
          <p:pic>
            <p:nvPicPr>
              <p:cNvPr id="1150" name="Ink 1149">
                <a:extLst>
                  <a:ext uri="{FF2B5EF4-FFF2-40B4-BE49-F238E27FC236}">
                    <a16:creationId xmlns:a16="http://schemas.microsoft.com/office/drawing/2014/main" id="{7632C2B5-3DD2-FD39-0C8A-7EE060547C8B}"/>
                  </a:ext>
                </a:extLst>
              </p:cNvPr>
              <p:cNvPicPr/>
              <p:nvPr/>
            </p:nvPicPr>
            <p:blipFill>
              <a:blip r:embed="rId1984"/>
              <a:stretch>
                <a:fillRect/>
              </a:stretch>
            </p:blipFill>
            <p:spPr>
              <a:xfrm>
                <a:off x="7576093" y="3947065"/>
                <a:ext cx="188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5">
            <p14:nvContentPartPr>
              <p14:cNvPr id="1151" name="Ink 1150">
                <a:extLst>
                  <a:ext uri="{FF2B5EF4-FFF2-40B4-BE49-F238E27FC236}">
                    <a16:creationId xmlns:a16="http://schemas.microsoft.com/office/drawing/2014/main" id="{6542750E-188C-F2FB-0F52-F9BC608415C6}"/>
                  </a:ext>
                </a:extLst>
              </p14:cNvPr>
              <p14:cNvContentPartPr/>
              <p14:nvPr/>
            </p14:nvContentPartPr>
            <p14:xfrm>
              <a:off x="7470973" y="4115905"/>
              <a:ext cx="122040" cy="83160"/>
            </p14:xfrm>
          </p:contentPart>
        </mc:Choice>
        <mc:Fallback xmlns="">
          <p:pic>
            <p:nvPicPr>
              <p:cNvPr id="1151" name="Ink 1150">
                <a:extLst>
                  <a:ext uri="{FF2B5EF4-FFF2-40B4-BE49-F238E27FC236}">
                    <a16:creationId xmlns:a16="http://schemas.microsoft.com/office/drawing/2014/main" id="{6542750E-188C-F2FB-0F52-F9BC608415C6}"/>
                  </a:ext>
                </a:extLst>
              </p:cNvPr>
              <p:cNvPicPr/>
              <p:nvPr/>
            </p:nvPicPr>
            <p:blipFill>
              <a:blip r:embed="rId1986"/>
              <a:stretch>
                <a:fillRect/>
              </a:stretch>
            </p:blipFill>
            <p:spPr>
              <a:xfrm>
                <a:off x="7453333" y="4097905"/>
                <a:ext cx="1576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7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57B57774-7F58-0BED-483D-CCF0839DBA42}"/>
                  </a:ext>
                </a:extLst>
              </p14:cNvPr>
              <p14:cNvContentPartPr/>
              <p14:nvPr/>
            </p14:nvContentPartPr>
            <p14:xfrm>
              <a:off x="7457653" y="4037065"/>
              <a:ext cx="13680" cy="19800"/>
            </p14:xfrm>
          </p:contentPart>
        </mc:Choice>
        <mc:Fallback xmlns=""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57B57774-7F58-0BED-483D-CCF0839DBA42}"/>
                  </a:ext>
                </a:extLst>
              </p:cNvPr>
              <p:cNvPicPr/>
              <p:nvPr/>
            </p:nvPicPr>
            <p:blipFill>
              <a:blip r:embed="rId1988"/>
              <a:stretch>
                <a:fillRect/>
              </a:stretch>
            </p:blipFill>
            <p:spPr>
              <a:xfrm>
                <a:off x="7439653" y="4019425"/>
                <a:ext cx="493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9">
            <p14:nvContentPartPr>
              <p14:cNvPr id="1214" name="Ink 1213">
                <a:extLst>
                  <a:ext uri="{FF2B5EF4-FFF2-40B4-BE49-F238E27FC236}">
                    <a16:creationId xmlns:a16="http://schemas.microsoft.com/office/drawing/2014/main" id="{7DC13113-9838-86F3-85B8-BE7D329FC1E2}"/>
                  </a:ext>
                </a:extLst>
              </p14:cNvPr>
              <p14:cNvContentPartPr/>
              <p14:nvPr/>
            </p14:nvContentPartPr>
            <p14:xfrm>
              <a:off x="9318133" y="4551145"/>
              <a:ext cx="4680" cy="4680"/>
            </p14:xfrm>
          </p:contentPart>
        </mc:Choice>
        <mc:Fallback xmlns="">
          <p:pic>
            <p:nvPicPr>
              <p:cNvPr id="1214" name="Ink 1213">
                <a:extLst>
                  <a:ext uri="{FF2B5EF4-FFF2-40B4-BE49-F238E27FC236}">
                    <a16:creationId xmlns:a16="http://schemas.microsoft.com/office/drawing/2014/main" id="{7DC13113-9838-86F3-85B8-BE7D329FC1E2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9300493" y="4533505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0">
            <p14:nvContentPartPr>
              <p14:cNvPr id="1215" name="Ink 1214">
                <a:extLst>
                  <a:ext uri="{FF2B5EF4-FFF2-40B4-BE49-F238E27FC236}">
                    <a16:creationId xmlns:a16="http://schemas.microsoft.com/office/drawing/2014/main" id="{9B71F16D-F944-66EF-46FC-1F64D75E3858}"/>
                  </a:ext>
                </a:extLst>
              </p14:cNvPr>
              <p14:cNvContentPartPr/>
              <p14:nvPr/>
            </p14:nvContentPartPr>
            <p14:xfrm>
              <a:off x="9013573" y="4637545"/>
              <a:ext cx="13320" cy="14760"/>
            </p14:xfrm>
          </p:contentPart>
        </mc:Choice>
        <mc:Fallback xmlns="">
          <p:pic>
            <p:nvPicPr>
              <p:cNvPr id="1215" name="Ink 1214">
                <a:extLst>
                  <a:ext uri="{FF2B5EF4-FFF2-40B4-BE49-F238E27FC236}">
                    <a16:creationId xmlns:a16="http://schemas.microsoft.com/office/drawing/2014/main" id="{9B71F16D-F944-66EF-46FC-1F64D75E3858}"/>
                  </a:ext>
                </a:extLst>
              </p:cNvPr>
              <p:cNvPicPr/>
              <p:nvPr/>
            </p:nvPicPr>
            <p:blipFill>
              <a:blip r:embed="rId1991"/>
              <a:stretch>
                <a:fillRect/>
              </a:stretch>
            </p:blipFill>
            <p:spPr>
              <a:xfrm>
                <a:off x="8995573" y="4619545"/>
                <a:ext cx="48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2">
            <p14:nvContentPartPr>
              <p14:cNvPr id="1216" name="Ink 1215">
                <a:extLst>
                  <a:ext uri="{FF2B5EF4-FFF2-40B4-BE49-F238E27FC236}">
                    <a16:creationId xmlns:a16="http://schemas.microsoft.com/office/drawing/2014/main" id="{5474113C-5ACB-95BE-3F2B-D42DAA2CD446}"/>
                  </a:ext>
                </a:extLst>
              </p14:cNvPr>
              <p14:cNvContentPartPr/>
              <p14:nvPr/>
            </p14:nvContentPartPr>
            <p14:xfrm>
              <a:off x="8895493" y="4661665"/>
              <a:ext cx="100440" cy="82080"/>
            </p14:xfrm>
          </p:contentPart>
        </mc:Choice>
        <mc:Fallback xmlns="">
          <p:pic>
            <p:nvPicPr>
              <p:cNvPr id="1216" name="Ink 1215">
                <a:extLst>
                  <a:ext uri="{FF2B5EF4-FFF2-40B4-BE49-F238E27FC236}">
                    <a16:creationId xmlns:a16="http://schemas.microsoft.com/office/drawing/2014/main" id="{5474113C-5ACB-95BE-3F2B-D42DAA2CD446}"/>
                  </a:ext>
                </a:extLst>
              </p:cNvPr>
              <p:cNvPicPr/>
              <p:nvPr/>
            </p:nvPicPr>
            <p:blipFill>
              <a:blip r:embed="rId1993"/>
              <a:stretch>
                <a:fillRect/>
              </a:stretch>
            </p:blipFill>
            <p:spPr>
              <a:xfrm>
                <a:off x="8877853" y="4643665"/>
                <a:ext cx="136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4">
            <p14:nvContentPartPr>
              <p14:cNvPr id="1234" name="Ink 1233">
                <a:extLst>
                  <a:ext uri="{FF2B5EF4-FFF2-40B4-BE49-F238E27FC236}">
                    <a16:creationId xmlns:a16="http://schemas.microsoft.com/office/drawing/2014/main" id="{A012CCA4-1F83-8388-DF35-EC4D974A1230}"/>
                  </a:ext>
                </a:extLst>
              </p14:cNvPr>
              <p14:cNvContentPartPr/>
              <p14:nvPr/>
            </p14:nvContentPartPr>
            <p14:xfrm>
              <a:off x="6583213" y="4648705"/>
              <a:ext cx="69840" cy="38160"/>
            </p14:xfrm>
          </p:contentPart>
        </mc:Choice>
        <mc:Fallback xmlns="">
          <p:pic>
            <p:nvPicPr>
              <p:cNvPr id="1234" name="Ink 1233">
                <a:extLst>
                  <a:ext uri="{FF2B5EF4-FFF2-40B4-BE49-F238E27FC236}">
                    <a16:creationId xmlns:a16="http://schemas.microsoft.com/office/drawing/2014/main" id="{A012CCA4-1F83-8388-DF35-EC4D974A1230}"/>
                  </a:ext>
                </a:extLst>
              </p:cNvPr>
              <p:cNvPicPr/>
              <p:nvPr/>
            </p:nvPicPr>
            <p:blipFill>
              <a:blip r:embed="rId1995"/>
              <a:stretch>
                <a:fillRect/>
              </a:stretch>
            </p:blipFill>
            <p:spPr>
              <a:xfrm>
                <a:off x="6565573" y="4631065"/>
                <a:ext cx="1054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6">
            <p14:nvContentPartPr>
              <p14:cNvPr id="1235" name="Ink 1234">
                <a:extLst>
                  <a:ext uri="{FF2B5EF4-FFF2-40B4-BE49-F238E27FC236}">
                    <a16:creationId xmlns:a16="http://schemas.microsoft.com/office/drawing/2014/main" id="{A4AFE735-7DBD-E535-5FBF-5D5BD7A3A081}"/>
                  </a:ext>
                </a:extLst>
              </p14:cNvPr>
              <p14:cNvContentPartPr/>
              <p14:nvPr/>
            </p14:nvContentPartPr>
            <p14:xfrm>
              <a:off x="6753853" y="4510825"/>
              <a:ext cx="23400" cy="15480"/>
            </p14:xfrm>
          </p:contentPart>
        </mc:Choice>
        <mc:Fallback xmlns="">
          <p:pic>
            <p:nvPicPr>
              <p:cNvPr id="1235" name="Ink 1234">
                <a:extLst>
                  <a:ext uri="{FF2B5EF4-FFF2-40B4-BE49-F238E27FC236}">
                    <a16:creationId xmlns:a16="http://schemas.microsoft.com/office/drawing/2014/main" id="{A4AFE735-7DBD-E535-5FBF-5D5BD7A3A081}"/>
                  </a:ext>
                </a:extLst>
              </p:cNvPr>
              <p:cNvPicPr/>
              <p:nvPr/>
            </p:nvPicPr>
            <p:blipFill>
              <a:blip r:embed="rId1997"/>
              <a:stretch>
                <a:fillRect/>
              </a:stretch>
            </p:blipFill>
            <p:spPr>
              <a:xfrm>
                <a:off x="6736213" y="4493185"/>
                <a:ext cx="590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8">
            <p14:nvContentPartPr>
              <p14:cNvPr id="1236" name="Ink 1235">
                <a:extLst>
                  <a:ext uri="{FF2B5EF4-FFF2-40B4-BE49-F238E27FC236}">
                    <a16:creationId xmlns:a16="http://schemas.microsoft.com/office/drawing/2014/main" id="{69E67D70-BAE1-88FF-F1D4-AD2FCEF51BA7}"/>
                  </a:ext>
                </a:extLst>
              </p14:cNvPr>
              <p14:cNvContentPartPr/>
              <p14:nvPr/>
            </p14:nvContentPartPr>
            <p14:xfrm>
              <a:off x="6977773" y="4361785"/>
              <a:ext cx="2520" cy="720"/>
            </p14:xfrm>
          </p:contentPart>
        </mc:Choice>
        <mc:Fallback xmlns="">
          <p:pic>
            <p:nvPicPr>
              <p:cNvPr id="1236" name="Ink 1235">
                <a:extLst>
                  <a:ext uri="{FF2B5EF4-FFF2-40B4-BE49-F238E27FC236}">
                    <a16:creationId xmlns:a16="http://schemas.microsoft.com/office/drawing/2014/main" id="{69E67D70-BAE1-88FF-F1D4-AD2FCEF51BA7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6960133" y="4343785"/>
                <a:ext cx="381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9">
            <p14:nvContentPartPr>
              <p14:cNvPr id="1237" name="Ink 1236">
                <a:extLst>
                  <a:ext uri="{FF2B5EF4-FFF2-40B4-BE49-F238E27FC236}">
                    <a16:creationId xmlns:a16="http://schemas.microsoft.com/office/drawing/2014/main" id="{084C0FAE-BCD2-F512-79F0-FCADCB5111A0}"/>
                  </a:ext>
                </a:extLst>
              </p14:cNvPr>
              <p14:cNvContentPartPr/>
              <p14:nvPr/>
            </p14:nvContentPartPr>
            <p14:xfrm>
              <a:off x="6995773" y="4316425"/>
              <a:ext cx="43920" cy="43560"/>
            </p14:xfrm>
          </p:contentPart>
        </mc:Choice>
        <mc:Fallback xmlns="">
          <p:pic>
            <p:nvPicPr>
              <p:cNvPr id="1237" name="Ink 1236">
                <a:extLst>
                  <a:ext uri="{FF2B5EF4-FFF2-40B4-BE49-F238E27FC236}">
                    <a16:creationId xmlns:a16="http://schemas.microsoft.com/office/drawing/2014/main" id="{084C0FAE-BCD2-F512-79F0-FCADCB5111A0}"/>
                  </a:ext>
                </a:extLst>
              </p:cNvPr>
              <p:cNvPicPr/>
              <p:nvPr/>
            </p:nvPicPr>
            <p:blipFill>
              <a:blip r:embed="rId2000"/>
              <a:stretch>
                <a:fillRect/>
              </a:stretch>
            </p:blipFill>
            <p:spPr>
              <a:xfrm>
                <a:off x="6977773" y="4298785"/>
                <a:ext cx="79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1">
            <p14:nvContentPartPr>
              <p14:cNvPr id="1238" name="Ink 1237">
                <a:extLst>
                  <a:ext uri="{FF2B5EF4-FFF2-40B4-BE49-F238E27FC236}">
                    <a16:creationId xmlns:a16="http://schemas.microsoft.com/office/drawing/2014/main" id="{DC49FCF5-F1D4-EE57-19A4-8005A15C6CA6}"/>
                  </a:ext>
                </a:extLst>
              </p14:cNvPr>
              <p14:cNvContentPartPr/>
              <p14:nvPr/>
            </p14:nvContentPartPr>
            <p14:xfrm>
              <a:off x="6761053" y="4611985"/>
              <a:ext cx="13320" cy="13680"/>
            </p14:xfrm>
          </p:contentPart>
        </mc:Choice>
        <mc:Fallback xmlns="">
          <p:pic>
            <p:nvPicPr>
              <p:cNvPr id="1238" name="Ink 1237">
                <a:extLst>
                  <a:ext uri="{FF2B5EF4-FFF2-40B4-BE49-F238E27FC236}">
                    <a16:creationId xmlns:a16="http://schemas.microsoft.com/office/drawing/2014/main" id="{DC49FCF5-F1D4-EE57-19A4-8005A15C6CA6}"/>
                  </a:ext>
                </a:extLst>
              </p:cNvPr>
              <p:cNvPicPr/>
              <p:nvPr/>
            </p:nvPicPr>
            <p:blipFill>
              <a:blip r:embed="rId1991"/>
              <a:stretch>
                <a:fillRect/>
              </a:stretch>
            </p:blipFill>
            <p:spPr>
              <a:xfrm>
                <a:off x="6743053" y="4594345"/>
                <a:ext cx="48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2">
            <p14:nvContentPartPr>
              <p14:cNvPr id="1239" name="Ink 1238">
                <a:extLst>
                  <a:ext uri="{FF2B5EF4-FFF2-40B4-BE49-F238E27FC236}">
                    <a16:creationId xmlns:a16="http://schemas.microsoft.com/office/drawing/2014/main" id="{2095EBD8-C7A3-20E3-FD38-A8A50F08E865}"/>
                  </a:ext>
                </a:extLst>
              </p14:cNvPr>
              <p14:cNvContentPartPr/>
              <p14:nvPr/>
            </p14:nvContentPartPr>
            <p14:xfrm>
              <a:off x="6925213" y="4409305"/>
              <a:ext cx="77400" cy="62280"/>
            </p14:xfrm>
          </p:contentPart>
        </mc:Choice>
        <mc:Fallback xmlns="">
          <p:pic>
            <p:nvPicPr>
              <p:cNvPr id="1239" name="Ink 1238">
                <a:extLst>
                  <a:ext uri="{FF2B5EF4-FFF2-40B4-BE49-F238E27FC236}">
                    <a16:creationId xmlns:a16="http://schemas.microsoft.com/office/drawing/2014/main" id="{2095EBD8-C7A3-20E3-FD38-A8A50F08E865}"/>
                  </a:ext>
                </a:extLst>
              </p:cNvPr>
              <p:cNvPicPr/>
              <p:nvPr/>
            </p:nvPicPr>
            <p:blipFill>
              <a:blip r:embed="rId2003"/>
              <a:stretch>
                <a:fillRect/>
              </a:stretch>
            </p:blipFill>
            <p:spPr>
              <a:xfrm>
                <a:off x="6907213" y="4391305"/>
                <a:ext cx="1130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4">
            <p14:nvContentPartPr>
              <p14:cNvPr id="1240" name="Ink 1239">
                <a:extLst>
                  <a:ext uri="{FF2B5EF4-FFF2-40B4-BE49-F238E27FC236}">
                    <a16:creationId xmlns:a16="http://schemas.microsoft.com/office/drawing/2014/main" id="{EAD193B4-05A6-D9DE-5707-1D26FF914A88}"/>
                  </a:ext>
                </a:extLst>
              </p14:cNvPr>
              <p14:cNvContentPartPr/>
              <p14:nvPr/>
            </p14:nvContentPartPr>
            <p14:xfrm>
              <a:off x="7173253" y="4245505"/>
              <a:ext cx="10080" cy="1800"/>
            </p14:xfrm>
          </p:contentPart>
        </mc:Choice>
        <mc:Fallback xmlns="">
          <p:pic>
            <p:nvPicPr>
              <p:cNvPr id="1240" name="Ink 1239">
                <a:extLst>
                  <a:ext uri="{FF2B5EF4-FFF2-40B4-BE49-F238E27FC236}">
                    <a16:creationId xmlns:a16="http://schemas.microsoft.com/office/drawing/2014/main" id="{EAD193B4-05A6-D9DE-5707-1D26FF914A88}"/>
                  </a:ext>
                </a:extLst>
              </p:cNvPr>
              <p:cNvPicPr/>
              <p:nvPr/>
            </p:nvPicPr>
            <p:blipFill>
              <a:blip r:embed="rId2005"/>
              <a:stretch>
                <a:fillRect/>
              </a:stretch>
            </p:blipFill>
            <p:spPr>
              <a:xfrm>
                <a:off x="7155613" y="4227505"/>
                <a:ext cx="45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6">
            <p14:nvContentPartPr>
              <p14:cNvPr id="1241" name="Ink 1240">
                <a:extLst>
                  <a:ext uri="{FF2B5EF4-FFF2-40B4-BE49-F238E27FC236}">
                    <a16:creationId xmlns:a16="http://schemas.microsoft.com/office/drawing/2014/main" id="{816EA288-9368-A4A7-668D-750C21731C6C}"/>
                  </a:ext>
                </a:extLst>
              </p14:cNvPr>
              <p14:cNvContentPartPr/>
              <p14:nvPr/>
            </p14:nvContentPartPr>
            <p14:xfrm>
              <a:off x="7157773" y="4251985"/>
              <a:ext cx="2520" cy="1440"/>
            </p14:xfrm>
          </p:contentPart>
        </mc:Choice>
        <mc:Fallback xmlns="">
          <p:pic>
            <p:nvPicPr>
              <p:cNvPr id="1241" name="Ink 1240">
                <a:extLst>
                  <a:ext uri="{FF2B5EF4-FFF2-40B4-BE49-F238E27FC236}">
                    <a16:creationId xmlns:a16="http://schemas.microsoft.com/office/drawing/2014/main" id="{816EA288-9368-A4A7-668D-750C21731C6C}"/>
                  </a:ext>
                </a:extLst>
              </p:cNvPr>
              <p:cNvPicPr/>
              <p:nvPr/>
            </p:nvPicPr>
            <p:blipFill>
              <a:blip r:embed="rId2007"/>
              <a:stretch>
                <a:fillRect/>
              </a:stretch>
            </p:blipFill>
            <p:spPr>
              <a:xfrm>
                <a:off x="7139773" y="4233985"/>
                <a:ext cx="38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8">
            <p14:nvContentPartPr>
              <p14:cNvPr id="1242" name="Ink 1241">
                <a:extLst>
                  <a:ext uri="{FF2B5EF4-FFF2-40B4-BE49-F238E27FC236}">
                    <a16:creationId xmlns:a16="http://schemas.microsoft.com/office/drawing/2014/main" id="{AA6AB4D1-7BEE-5DFD-2D2B-85DE414C9E92}"/>
                  </a:ext>
                </a:extLst>
              </p14:cNvPr>
              <p14:cNvContentPartPr/>
              <p14:nvPr/>
            </p14:nvContentPartPr>
            <p14:xfrm>
              <a:off x="7280893" y="3966505"/>
              <a:ext cx="181800" cy="107640"/>
            </p14:xfrm>
          </p:contentPart>
        </mc:Choice>
        <mc:Fallback xmlns="">
          <p:pic>
            <p:nvPicPr>
              <p:cNvPr id="1242" name="Ink 1241">
                <a:extLst>
                  <a:ext uri="{FF2B5EF4-FFF2-40B4-BE49-F238E27FC236}">
                    <a16:creationId xmlns:a16="http://schemas.microsoft.com/office/drawing/2014/main" id="{AA6AB4D1-7BEE-5DFD-2D2B-85DE414C9E92}"/>
                  </a:ext>
                </a:extLst>
              </p:cNvPr>
              <p:cNvPicPr/>
              <p:nvPr/>
            </p:nvPicPr>
            <p:blipFill>
              <a:blip r:embed="rId2009"/>
              <a:stretch>
                <a:fillRect/>
              </a:stretch>
            </p:blipFill>
            <p:spPr>
              <a:xfrm>
                <a:off x="7263253" y="3948865"/>
                <a:ext cx="217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0">
            <p14:nvContentPartPr>
              <p14:cNvPr id="1243" name="Ink 1242">
                <a:extLst>
                  <a:ext uri="{FF2B5EF4-FFF2-40B4-BE49-F238E27FC236}">
                    <a16:creationId xmlns:a16="http://schemas.microsoft.com/office/drawing/2014/main" id="{3EA070FC-B0E6-0542-BC8E-D345322484D3}"/>
                  </a:ext>
                </a:extLst>
              </p14:cNvPr>
              <p14:cNvContentPartPr/>
              <p14:nvPr/>
            </p14:nvContentPartPr>
            <p14:xfrm>
              <a:off x="7503373" y="3930145"/>
              <a:ext cx="13320" cy="7200"/>
            </p14:xfrm>
          </p:contentPart>
        </mc:Choice>
        <mc:Fallback xmlns="">
          <p:pic>
            <p:nvPicPr>
              <p:cNvPr id="1243" name="Ink 1242">
                <a:extLst>
                  <a:ext uri="{FF2B5EF4-FFF2-40B4-BE49-F238E27FC236}">
                    <a16:creationId xmlns:a16="http://schemas.microsoft.com/office/drawing/2014/main" id="{3EA070FC-B0E6-0542-BC8E-D345322484D3}"/>
                  </a:ext>
                </a:extLst>
              </p:cNvPr>
              <p:cNvPicPr/>
              <p:nvPr/>
            </p:nvPicPr>
            <p:blipFill>
              <a:blip r:embed="rId2011"/>
              <a:stretch>
                <a:fillRect/>
              </a:stretch>
            </p:blipFill>
            <p:spPr>
              <a:xfrm>
                <a:off x="7485733" y="3912145"/>
                <a:ext cx="48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2">
            <p14:nvContentPartPr>
              <p14:cNvPr id="1244" name="Ink 1243">
                <a:extLst>
                  <a:ext uri="{FF2B5EF4-FFF2-40B4-BE49-F238E27FC236}">
                    <a16:creationId xmlns:a16="http://schemas.microsoft.com/office/drawing/2014/main" id="{52C71998-A4DA-44AA-ABCF-F82C92AF2FB2}"/>
                  </a:ext>
                </a:extLst>
              </p14:cNvPr>
              <p14:cNvContentPartPr/>
              <p14:nvPr/>
            </p14:nvContentPartPr>
            <p14:xfrm>
              <a:off x="7176493" y="4151905"/>
              <a:ext cx="21240" cy="32760"/>
            </p14:xfrm>
          </p:contentPart>
        </mc:Choice>
        <mc:Fallback xmlns="">
          <p:pic>
            <p:nvPicPr>
              <p:cNvPr id="1244" name="Ink 1243">
                <a:extLst>
                  <a:ext uri="{FF2B5EF4-FFF2-40B4-BE49-F238E27FC236}">
                    <a16:creationId xmlns:a16="http://schemas.microsoft.com/office/drawing/2014/main" id="{52C71998-A4DA-44AA-ABCF-F82C92AF2FB2}"/>
                  </a:ext>
                </a:extLst>
              </p:cNvPr>
              <p:cNvPicPr/>
              <p:nvPr/>
            </p:nvPicPr>
            <p:blipFill>
              <a:blip r:embed="rId2013"/>
              <a:stretch>
                <a:fillRect/>
              </a:stretch>
            </p:blipFill>
            <p:spPr>
              <a:xfrm>
                <a:off x="7158853" y="4133905"/>
                <a:ext cx="56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4">
            <p14:nvContentPartPr>
              <p14:cNvPr id="1245" name="Ink 1244">
                <a:extLst>
                  <a:ext uri="{FF2B5EF4-FFF2-40B4-BE49-F238E27FC236}">
                    <a16:creationId xmlns:a16="http://schemas.microsoft.com/office/drawing/2014/main" id="{378D26FD-95AF-5374-0D5C-B98D023B5AF8}"/>
                  </a:ext>
                </a:extLst>
              </p14:cNvPr>
              <p14:cNvContentPartPr/>
              <p14:nvPr/>
            </p14:nvContentPartPr>
            <p14:xfrm>
              <a:off x="7139413" y="4199785"/>
              <a:ext cx="16560" cy="9360"/>
            </p14:xfrm>
          </p:contentPart>
        </mc:Choice>
        <mc:Fallback xmlns="">
          <p:pic>
            <p:nvPicPr>
              <p:cNvPr id="1245" name="Ink 1244">
                <a:extLst>
                  <a:ext uri="{FF2B5EF4-FFF2-40B4-BE49-F238E27FC236}">
                    <a16:creationId xmlns:a16="http://schemas.microsoft.com/office/drawing/2014/main" id="{378D26FD-95AF-5374-0D5C-B98D023B5AF8}"/>
                  </a:ext>
                </a:extLst>
              </p:cNvPr>
              <p:cNvPicPr/>
              <p:nvPr/>
            </p:nvPicPr>
            <p:blipFill>
              <a:blip r:embed="rId2015"/>
              <a:stretch>
                <a:fillRect/>
              </a:stretch>
            </p:blipFill>
            <p:spPr>
              <a:xfrm>
                <a:off x="7121773" y="4181785"/>
                <a:ext cx="522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6">
            <p14:nvContentPartPr>
              <p14:cNvPr id="1246" name="Ink 1245">
                <a:extLst>
                  <a:ext uri="{FF2B5EF4-FFF2-40B4-BE49-F238E27FC236}">
                    <a16:creationId xmlns:a16="http://schemas.microsoft.com/office/drawing/2014/main" id="{B0F24A03-2AAD-D016-F7A4-D9E600938254}"/>
                  </a:ext>
                </a:extLst>
              </p14:cNvPr>
              <p14:cNvContentPartPr/>
              <p14:nvPr/>
            </p14:nvContentPartPr>
            <p14:xfrm>
              <a:off x="7234813" y="4104385"/>
              <a:ext cx="89280" cy="40320"/>
            </p14:xfrm>
          </p:contentPart>
        </mc:Choice>
        <mc:Fallback xmlns="">
          <p:pic>
            <p:nvPicPr>
              <p:cNvPr id="1246" name="Ink 1245">
                <a:extLst>
                  <a:ext uri="{FF2B5EF4-FFF2-40B4-BE49-F238E27FC236}">
                    <a16:creationId xmlns:a16="http://schemas.microsoft.com/office/drawing/2014/main" id="{B0F24A03-2AAD-D016-F7A4-D9E600938254}"/>
                  </a:ext>
                </a:extLst>
              </p:cNvPr>
              <p:cNvPicPr/>
              <p:nvPr/>
            </p:nvPicPr>
            <p:blipFill>
              <a:blip r:embed="rId2017"/>
              <a:stretch>
                <a:fillRect/>
              </a:stretch>
            </p:blipFill>
            <p:spPr>
              <a:xfrm>
                <a:off x="7216813" y="4086745"/>
                <a:ext cx="1249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8">
            <p14:nvContentPartPr>
              <p14:cNvPr id="1249" name="Ink 1248">
                <a:extLst>
                  <a:ext uri="{FF2B5EF4-FFF2-40B4-BE49-F238E27FC236}">
                    <a16:creationId xmlns:a16="http://schemas.microsoft.com/office/drawing/2014/main" id="{548DC757-62C4-FB43-ECD1-EC74B7F2C730}"/>
                  </a:ext>
                </a:extLst>
              </p14:cNvPr>
              <p14:cNvContentPartPr/>
              <p14:nvPr/>
            </p14:nvContentPartPr>
            <p14:xfrm>
              <a:off x="9143893" y="3048865"/>
              <a:ext cx="100440" cy="64440"/>
            </p14:xfrm>
          </p:contentPart>
        </mc:Choice>
        <mc:Fallback xmlns="">
          <p:pic>
            <p:nvPicPr>
              <p:cNvPr id="1249" name="Ink 1248">
                <a:extLst>
                  <a:ext uri="{FF2B5EF4-FFF2-40B4-BE49-F238E27FC236}">
                    <a16:creationId xmlns:a16="http://schemas.microsoft.com/office/drawing/2014/main" id="{548DC757-62C4-FB43-ECD1-EC74B7F2C730}"/>
                  </a:ext>
                </a:extLst>
              </p:cNvPr>
              <p:cNvPicPr/>
              <p:nvPr/>
            </p:nvPicPr>
            <p:blipFill>
              <a:blip r:embed="rId2019"/>
              <a:stretch>
                <a:fillRect/>
              </a:stretch>
            </p:blipFill>
            <p:spPr>
              <a:xfrm>
                <a:off x="9125893" y="3030865"/>
                <a:ext cx="136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0">
            <p14:nvContentPartPr>
              <p14:cNvPr id="1250" name="Ink 1249">
                <a:extLst>
                  <a:ext uri="{FF2B5EF4-FFF2-40B4-BE49-F238E27FC236}">
                    <a16:creationId xmlns:a16="http://schemas.microsoft.com/office/drawing/2014/main" id="{26DD8914-BCC2-5A1B-93BF-E7E564FF2323}"/>
                  </a:ext>
                </a:extLst>
              </p14:cNvPr>
              <p14:cNvContentPartPr/>
              <p14:nvPr/>
            </p14:nvContentPartPr>
            <p14:xfrm>
              <a:off x="9341533" y="3022225"/>
              <a:ext cx="129600" cy="21240"/>
            </p14:xfrm>
          </p:contentPart>
        </mc:Choice>
        <mc:Fallback xmlns="">
          <p:pic>
            <p:nvPicPr>
              <p:cNvPr id="1250" name="Ink 1249">
                <a:extLst>
                  <a:ext uri="{FF2B5EF4-FFF2-40B4-BE49-F238E27FC236}">
                    <a16:creationId xmlns:a16="http://schemas.microsoft.com/office/drawing/2014/main" id="{26DD8914-BCC2-5A1B-93BF-E7E564FF2323}"/>
                  </a:ext>
                </a:extLst>
              </p:cNvPr>
              <p:cNvPicPr/>
              <p:nvPr/>
            </p:nvPicPr>
            <p:blipFill>
              <a:blip r:embed="rId2021"/>
              <a:stretch>
                <a:fillRect/>
              </a:stretch>
            </p:blipFill>
            <p:spPr>
              <a:xfrm>
                <a:off x="9323533" y="3004585"/>
                <a:ext cx="1652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2">
            <p14:nvContentPartPr>
              <p14:cNvPr id="1251" name="Ink 1250">
                <a:extLst>
                  <a:ext uri="{FF2B5EF4-FFF2-40B4-BE49-F238E27FC236}">
                    <a16:creationId xmlns:a16="http://schemas.microsoft.com/office/drawing/2014/main" id="{221E0424-D900-793B-F366-4DA0B5A614A9}"/>
                  </a:ext>
                </a:extLst>
              </p14:cNvPr>
              <p14:cNvContentPartPr/>
              <p14:nvPr/>
            </p14:nvContentPartPr>
            <p14:xfrm>
              <a:off x="9555013" y="3120865"/>
              <a:ext cx="1440" cy="1440"/>
            </p14:xfrm>
          </p:contentPart>
        </mc:Choice>
        <mc:Fallback xmlns="">
          <p:pic>
            <p:nvPicPr>
              <p:cNvPr id="1251" name="Ink 1250">
                <a:extLst>
                  <a:ext uri="{FF2B5EF4-FFF2-40B4-BE49-F238E27FC236}">
                    <a16:creationId xmlns:a16="http://schemas.microsoft.com/office/drawing/2014/main" id="{221E0424-D900-793B-F366-4DA0B5A614A9}"/>
                  </a:ext>
                </a:extLst>
              </p:cNvPr>
              <p:cNvPicPr/>
              <p:nvPr/>
            </p:nvPicPr>
            <p:blipFill>
              <a:blip r:embed="rId2023"/>
              <a:stretch>
                <a:fillRect/>
              </a:stretch>
            </p:blipFill>
            <p:spPr>
              <a:xfrm>
                <a:off x="9537373" y="3102865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4">
            <p14:nvContentPartPr>
              <p14:cNvPr id="1252" name="Ink 1251">
                <a:extLst>
                  <a:ext uri="{FF2B5EF4-FFF2-40B4-BE49-F238E27FC236}">
                    <a16:creationId xmlns:a16="http://schemas.microsoft.com/office/drawing/2014/main" id="{FED59AB7-291A-367D-8068-CD7044B81640}"/>
                  </a:ext>
                </a:extLst>
              </p14:cNvPr>
              <p14:cNvContentPartPr/>
              <p14:nvPr/>
            </p14:nvContentPartPr>
            <p14:xfrm>
              <a:off x="9560053" y="3114025"/>
              <a:ext cx="10440" cy="3960"/>
            </p14:xfrm>
          </p:contentPart>
        </mc:Choice>
        <mc:Fallback xmlns="">
          <p:pic>
            <p:nvPicPr>
              <p:cNvPr id="1252" name="Ink 1251">
                <a:extLst>
                  <a:ext uri="{FF2B5EF4-FFF2-40B4-BE49-F238E27FC236}">
                    <a16:creationId xmlns:a16="http://schemas.microsoft.com/office/drawing/2014/main" id="{FED59AB7-291A-367D-8068-CD7044B81640}"/>
                  </a:ext>
                </a:extLst>
              </p:cNvPr>
              <p:cNvPicPr/>
              <p:nvPr/>
            </p:nvPicPr>
            <p:blipFill>
              <a:blip r:embed="rId2025"/>
              <a:stretch>
                <a:fillRect/>
              </a:stretch>
            </p:blipFill>
            <p:spPr>
              <a:xfrm>
                <a:off x="9542053" y="3096025"/>
                <a:ext cx="460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6">
            <p14:nvContentPartPr>
              <p14:cNvPr id="1253" name="Ink 1252">
                <a:extLst>
                  <a:ext uri="{FF2B5EF4-FFF2-40B4-BE49-F238E27FC236}">
                    <a16:creationId xmlns:a16="http://schemas.microsoft.com/office/drawing/2014/main" id="{CBD58C67-2927-610C-9893-BA5E43F11D8E}"/>
                  </a:ext>
                </a:extLst>
              </p14:cNvPr>
              <p14:cNvContentPartPr/>
              <p14:nvPr/>
            </p14:nvContentPartPr>
            <p14:xfrm>
              <a:off x="9722773" y="3132745"/>
              <a:ext cx="4680" cy="26280"/>
            </p14:xfrm>
          </p:contentPart>
        </mc:Choice>
        <mc:Fallback xmlns="">
          <p:pic>
            <p:nvPicPr>
              <p:cNvPr id="1253" name="Ink 1252">
                <a:extLst>
                  <a:ext uri="{FF2B5EF4-FFF2-40B4-BE49-F238E27FC236}">
                    <a16:creationId xmlns:a16="http://schemas.microsoft.com/office/drawing/2014/main" id="{CBD58C67-2927-610C-9893-BA5E43F11D8E}"/>
                  </a:ext>
                </a:extLst>
              </p:cNvPr>
              <p:cNvPicPr/>
              <p:nvPr/>
            </p:nvPicPr>
            <p:blipFill>
              <a:blip r:embed="rId2027"/>
              <a:stretch>
                <a:fillRect/>
              </a:stretch>
            </p:blipFill>
            <p:spPr>
              <a:xfrm>
                <a:off x="9704773" y="3114745"/>
                <a:ext cx="403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8">
            <p14:nvContentPartPr>
              <p14:cNvPr id="1256" name="Ink 1255">
                <a:extLst>
                  <a:ext uri="{FF2B5EF4-FFF2-40B4-BE49-F238E27FC236}">
                    <a16:creationId xmlns:a16="http://schemas.microsoft.com/office/drawing/2014/main" id="{570AAAE6-E266-8D06-6796-B1A3AC867B96}"/>
                  </a:ext>
                </a:extLst>
              </p14:cNvPr>
              <p14:cNvContentPartPr/>
              <p14:nvPr/>
            </p14:nvContentPartPr>
            <p14:xfrm>
              <a:off x="8652133" y="3756265"/>
              <a:ext cx="12240" cy="6120"/>
            </p14:xfrm>
          </p:contentPart>
        </mc:Choice>
        <mc:Fallback xmlns="">
          <p:pic>
            <p:nvPicPr>
              <p:cNvPr id="1256" name="Ink 1255">
                <a:extLst>
                  <a:ext uri="{FF2B5EF4-FFF2-40B4-BE49-F238E27FC236}">
                    <a16:creationId xmlns:a16="http://schemas.microsoft.com/office/drawing/2014/main" id="{570AAAE6-E266-8D06-6796-B1A3AC867B96}"/>
                  </a:ext>
                </a:extLst>
              </p:cNvPr>
              <p:cNvPicPr/>
              <p:nvPr/>
            </p:nvPicPr>
            <p:blipFill>
              <a:blip r:embed="rId2029"/>
              <a:stretch>
                <a:fillRect/>
              </a:stretch>
            </p:blipFill>
            <p:spPr>
              <a:xfrm>
                <a:off x="8634493" y="3738265"/>
                <a:ext cx="47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0">
            <p14:nvContentPartPr>
              <p14:cNvPr id="1257" name="Ink 1256">
                <a:extLst>
                  <a:ext uri="{FF2B5EF4-FFF2-40B4-BE49-F238E27FC236}">
                    <a16:creationId xmlns:a16="http://schemas.microsoft.com/office/drawing/2014/main" id="{12F2ABC2-0A34-2866-FB03-C45EEA7D0734}"/>
                  </a:ext>
                </a:extLst>
              </p14:cNvPr>
              <p14:cNvContentPartPr/>
              <p14:nvPr/>
            </p14:nvContentPartPr>
            <p14:xfrm>
              <a:off x="8673373" y="3740065"/>
              <a:ext cx="84960" cy="28800"/>
            </p14:xfrm>
          </p:contentPart>
        </mc:Choice>
        <mc:Fallback xmlns="">
          <p:pic>
            <p:nvPicPr>
              <p:cNvPr id="1257" name="Ink 1256">
                <a:extLst>
                  <a:ext uri="{FF2B5EF4-FFF2-40B4-BE49-F238E27FC236}">
                    <a16:creationId xmlns:a16="http://schemas.microsoft.com/office/drawing/2014/main" id="{12F2ABC2-0A34-2866-FB03-C45EEA7D0734}"/>
                  </a:ext>
                </a:extLst>
              </p:cNvPr>
              <p:cNvPicPr/>
              <p:nvPr/>
            </p:nvPicPr>
            <p:blipFill>
              <a:blip r:embed="rId2031"/>
              <a:stretch>
                <a:fillRect/>
              </a:stretch>
            </p:blipFill>
            <p:spPr>
              <a:xfrm>
                <a:off x="8655373" y="3722065"/>
                <a:ext cx="120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2">
            <p14:nvContentPartPr>
              <p14:cNvPr id="1258" name="Ink 1257">
                <a:extLst>
                  <a:ext uri="{FF2B5EF4-FFF2-40B4-BE49-F238E27FC236}">
                    <a16:creationId xmlns:a16="http://schemas.microsoft.com/office/drawing/2014/main" id="{A9794468-B59C-AF0D-2DF6-D271F7D3673E}"/>
                  </a:ext>
                </a:extLst>
              </p14:cNvPr>
              <p14:cNvContentPartPr/>
              <p14:nvPr/>
            </p14:nvContentPartPr>
            <p14:xfrm>
              <a:off x="8502013" y="3789025"/>
              <a:ext cx="135000" cy="29880"/>
            </p14:xfrm>
          </p:contentPart>
        </mc:Choice>
        <mc:Fallback xmlns="">
          <p:pic>
            <p:nvPicPr>
              <p:cNvPr id="1258" name="Ink 1257">
                <a:extLst>
                  <a:ext uri="{FF2B5EF4-FFF2-40B4-BE49-F238E27FC236}">
                    <a16:creationId xmlns:a16="http://schemas.microsoft.com/office/drawing/2014/main" id="{A9794468-B59C-AF0D-2DF6-D271F7D3673E}"/>
                  </a:ext>
                </a:extLst>
              </p:cNvPr>
              <p:cNvPicPr/>
              <p:nvPr/>
            </p:nvPicPr>
            <p:blipFill>
              <a:blip r:embed="rId2033"/>
              <a:stretch>
                <a:fillRect/>
              </a:stretch>
            </p:blipFill>
            <p:spPr>
              <a:xfrm>
                <a:off x="8484373" y="3771025"/>
                <a:ext cx="1706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4">
            <p14:nvContentPartPr>
              <p14:cNvPr id="1259" name="Ink 1258">
                <a:extLst>
                  <a:ext uri="{FF2B5EF4-FFF2-40B4-BE49-F238E27FC236}">
                    <a16:creationId xmlns:a16="http://schemas.microsoft.com/office/drawing/2014/main" id="{D09641A7-6E1D-5F5C-4A0C-7B40C4195B08}"/>
                  </a:ext>
                </a:extLst>
              </p14:cNvPr>
              <p14:cNvContentPartPr/>
              <p14:nvPr/>
            </p14:nvContentPartPr>
            <p14:xfrm>
              <a:off x="8273773" y="3800905"/>
              <a:ext cx="238320" cy="102240"/>
            </p14:xfrm>
          </p:contentPart>
        </mc:Choice>
        <mc:Fallback xmlns="">
          <p:pic>
            <p:nvPicPr>
              <p:cNvPr id="1259" name="Ink 1258">
                <a:extLst>
                  <a:ext uri="{FF2B5EF4-FFF2-40B4-BE49-F238E27FC236}">
                    <a16:creationId xmlns:a16="http://schemas.microsoft.com/office/drawing/2014/main" id="{D09641A7-6E1D-5F5C-4A0C-7B40C4195B08}"/>
                  </a:ext>
                </a:extLst>
              </p:cNvPr>
              <p:cNvPicPr/>
              <p:nvPr/>
            </p:nvPicPr>
            <p:blipFill>
              <a:blip r:embed="rId2035"/>
              <a:stretch>
                <a:fillRect/>
              </a:stretch>
            </p:blipFill>
            <p:spPr>
              <a:xfrm>
                <a:off x="8256133" y="3782905"/>
                <a:ext cx="273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6">
            <p14:nvContentPartPr>
              <p14:cNvPr id="1260" name="Ink 1259">
                <a:extLst>
                  <a:ext uri="{FF2B5EF4-FFF2-40B4-BE49-F238E27FC236}">
                    <a16:creationId xmlns:a16="http://schemas.microsoft.com/office/drawing/2014/main" id="{7774C4AB-D969-A2FE-1ABE-1A779F4D1595}"/>
                  </a:ext>
                </a:extLst>
              </p14:cNvPr>
              <p14:cNvContentPartPr/>
              <p14:nvPr/>
            </p14:nvContentPartPr>
            <p14:xfrm>
              <a:off x="8183773" y="3911785"/>
              <a:ext cx="32400" cy="44640"/>
            </p14:xfrm>
          </p:contentPart>
        </mc:Choice>
        <mc:Fallback xmlns="">
          <p:pic>
            <p:nvPicPr>
              <p:cNvPr id="1260" name="Ink 1259">
                <a:extLst>
                  <a:ext uri="{FF2B5EF4-FFF2-40B4-BE49-F238E27FC236}">
                    <a16:creationId xmlns:a16="http://schemas.microsoft.com/office/drawing/2014/main" id="{7774C4AB-D969-A2FE-1ABE-1A779F4D1595}"/>
                  </a:ext>
                </a:extLst>
              </p:cNvPr>
              <p:cNvPicPr/>
              <p:nvPr/>
            </p:nvPicPr>
            <p:blipFill>
              <a:blip r:embed="rId2037"/>
              <a:stretch>
                <a:fillRect/>
              </a:stretch>
            </p:blipFill>
            <p:spPr>
              <a:xfrm>
                <a:off x="8166133" y="3893785"/>
                <a:ext cx="68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8">
            <p14:nvContentPartPr>
              <p14:cNvPr id="1261" name="Ink 1260">
                <a:extLst>
                  <a:ext uri="{FF2B5EF4-FFF2-40B4-BE49-F238E27FC236}">
                    <a16:creationId xmlns:a16="http://schemas.microsoft.com/office/drawing/2014/main" id="{8842F264-6B0E-8BE9-0196-32254DA4E17C}"/>
                  </a:ext>
                </a:extLst>
              </p14:cNvPr>
              <p14:cNvContentPartPr/>
              <p14:nvPr/>
            </p14:nvContentPartPr>
            <p14:xfrm>
              <a:off x="7781653" y="4023745"/>
              <a:ext cx="119520" cy="61560"/>
            </p14:xfrm>
          </p:contentPart>
        </mc:Choice>
        <mc:Fallback xmlns="">
          <p:pic>
            <p:nvPicPr>
              <p:cNvPr id="1261" name="Ink 1260">
                <a:extLst>
                  <a:ext uri="{FF2B5EF4-FFF2-40B4-BE49-F238E27FC236}">
                    <a16:creationId xmlns:a16="http://schemas.microsoft.com/office/drawing/2014/main" id="{8842F264-6B0E-8BE9-0196-32254DA4E17C}"/>
                  </a:ext>
                </a:extLst>
              </p:cNvPr>
              <p:cNvPicPr/>
              <p:nvPr/>
            </p:nvPicPr>
            <p:blipFill>
              <a:blip r:embed="rId2039"/>
              <a:stretch>
                <a:fillRect/>
              </a:stretch>
            </p:blipFill>
            <p:spPr>
              <a:xfrm>
                <a:off x="7764013" y="4005745"/>
                <a:ext cx="155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0">
            <p14:nvContentPartPr>
              <p14:cNvPr id="1262" name="Ink 1261">
                <a:extLst>
                  <a:ext uri="{FF2B5EF4-FFF2-40B4-BE49-F238E27FC236}">
                    <a16:creationId xmlns:a16="http://schemas.microsoft.com/office/drawing/2014/main" id="{830A5AE2-0686-FEAD-9A47-A7F8BEABCAB0}"/>
                  </a:ext>
                </a:extLst>
              </p14:cNvPr>
              <p14:cNvContentPartPr/>
              <p14:nvPr/>
            </p14:nvContentPartPr>
            <p14:xfrm>
              <a:off x="7574293" y="4194745"/>
              <a:ext cx="720" cy="6120"/>
            </p14:xfrm>
          </p:contentPart>
        </mc:Choice>
        <mc:Fallback xmlns="">
          <p:pic>
            <p:nvPicPr>
              <p:cNvPr id="1262" name="Ink 1261">
                <a:extLst>
                  <a:ext uri="{FF2B5EF4-FFF2-40B4-BE49-F238E27FC236}">
                    <a16:creationId xmlns:a16="http://schemas.microsoft.com/office/drawing/2014/main" id="{830A5AE2-0686-FEAD-9A47-A7F8BEABCAB0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7556653" y="4177105"/>
                <a:ext cx="36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1">
            <p14:nvContentPartPr>
              <p14:cNvPr id="1263" name="Ink 1262">
                <a:extLst>
                  <a:ext uri="{FF2B5EF4-FFF2-40B4-BE49-F238E27FC236}">
                    <a16:creationId xmlns:a16="http://schemas.microsoft.com/office/drawing/2014/main" id="{E8E7AC90-6B19-09F1-420F-DA27926114DC}"/>
                  </a:ext>
                </a:extLst>
              </p14:cNvPr>
              <p14:cNvContentPartPr/>
              <p14:nvPr/>
            </p14:nvContentPartPr>
            <p14:xfrm>
              <a:off x="7347133" y="4249825"/>
              <a:ext cx="132120" cy="100080"/>
            </p14:xfrm>
          </p:contentPart>
        </mc:Choice>
        <mc:Fallback xmlns="">
          <p:pic>
            <p:nvPicPr>
              <p:cNvPr id="1263" name="Ink 1262">
                <a:extLst>
                  <a:ext uri="{FF2B5EF4-FFF2-40B4-BE49-F238E27FC236}">
                    <a16:creationId xmlns:a16="http://schemas.microsoft.com/office/drawing/2014/main" id="{E8E7AC90-6B19-09F1-420F-DA27926114DC}"/>
                  </a:ext>
                </a:extLst>
              </p:cNvPr>
              <p:cNvPicPr/>
              <p:nvPr/>
            </p:nvPicPr>
            <p:blipFill>
              <a:blip r:embed="rId2042"/>
              <a:stretch>
                <a:fillRect/>
              </a:stretch>
            </p:blipFill>
            <p:spPr>
              <a:xfrm>
                <a:off x="7329493" y="4231825"/>
                <a:ext cx="1677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3">
            <p14:nvContentPartPr>
              <p14:cNvPr id="1264" name="Ink 1263">
                <a:extLst>
                  <a:ext uri="{FF2B5EF4-FFF2-40B4-BE49-F238E27FC236}">
                    <a16:creationId xmlns:a16="http://schemas.microsoft.com/office/drawing/2014/main" id="{3F27A7AC-E01D-075C-9B2A-A4B2D55F64AE}"/>
                  </a:ext>
                </a:extLst>
              </p14:cNvPr>
              <p14:cNvContentPartPr/>
              <p14:nvPr/>
            </p14:nvContentPartPr>
            <p14:xfrm>
              <a:off x="7387813" y="4256305"/>
              <a:ext cx="157680" cy="129600"/>
            </p14:xfrm>
          </p:contentPart>
        </mc:Choice>
        <mc:Fallback xmlns="">
          <p:pic>
            <p:nvPicPr>
              <p:cNvPr id="1264" name="Ink 1263">
                <a:extLst>
                  <a:ext uri="{FF2B5EF4-FFF2-40B4-BE49-F238E27FC236}">
                    <a16:creationId xmlns:a16="http://schemas.microsoft.com/office/drawing/2014/main" id="{3F27A7AC-E01D-075C-9B2A-A4B2D55F64AE}"/>
                  </a:ext>
                </a:extLst>
              </p:cNvPr>
              <p:cNvPicPr/>
              <p:nvPr/>
            </p:nvPicPr>
            <p:blipFill>
              <a:blip r:embed="rId2044"/>
              <a:stretch>
                <a:fillRect/>
              </a:stretch>
            </p:blipFill>
            <p:spPr>
              <a:xfrm>
                <a:off x="7369813" y="4238305"/>
                <a:ext cx="1933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5">
            <p14:nvContentPartPr>
              <p14:cNvPr id="1265" name="Ink 1264">
                <a:extLst>
                  <a:ext uri="{FF2B5EF4-FFF2-40B4-BE49-F238E27FC236}">
                    <a16:creationId xmlns:a16="http://schemas.microsoft.com/office/drawing/2014/main" id="{38909BA3-64F2-DD8C-56D8-B0013338E131}"/>
                  </a:ext>
                </a:extLst>
              </p14:cNvPr>
              <p14:cNvContentPartPr/>
              <p14:nvPr/>
            </p14:nvContentPartPr>
            <p14:xfrm>
              <a:off x="7362973" y="4404985"/>
              <a:ext cx="43920" cy="33840"/>
            </p14:xfrm>
          </p:contentPart>
        </mc:Choice>
        <mc:Fallback xmlns="">
          <p:pic>
            <p:nvPicPr>
              <p:cNvPr id="1265" name="Ink 1264">
                <a:extLst>
                  <a:ext uri="{FF2B5EF4-FFF2-40B4-BE49-F238E27FC236}">
                    <a16:creationId xmlns:a16="http://schemas.microsoft.com/office/drawing/2014/main" id="{38909BA3-64F2-DD8C-56D8-B0013338E131}"/>
                  </a:ext>
                </a:extLst>
              </p:cNvPr>
              <p:cNvPicPr/>
              <p:nvPr/>
            </p:nvPicPr>
            <p:blipFill>
              <a:blip r:embed="rId2046"/>
              <a:stretch>
                <a:fillRect/>
              </a:stretch>
            </p:blipFill>
            <p:spPr>
              <a:xfrm>
                <a:off x="7344973" y="4386985"/>
                <a:ext cx="795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7">
            <p14:nvContentPartPr>
              <p14:cNvPr id="1266" name="Ink 1265">
                <a:extLst>
                  <a:ext uri="{FF2B5EF4-FFF2-40B4-BE49-F238E27FC236}">
                    <a16:creationId xmlns:a16="http://schemas.microsoft.com/office/drawing/2014/main" id="{53E385D3-DF5C-FA1E-791A-03499BB71504}"/>
                  </a:ext>
                </a:extLst>
              </p14:cNvPr>
              <p14:cNvContentPartPr/>
              <p14:nvPr/>
            </p14:nvContentPartPr>
            <p14:xfrm>
              <a:off x="7231933" y="4486705"/>
              <a:ext cx="82080" cy="50040"/>
            </p14:xfrm>
          </p:contentPart>
        </mc:Choice>
        <mc:Fallback xmlns="">
          <p:pic>
            <p:nvPicPr>
              <p:cNvPr id="1266" name="Ink 1265">
                <a:extLst>
                  <a:ext uri="{FF2B5EF4-FFF2-40B4-BE49-F238E27FC236}">
                    <a16:creationId xmlns:a16="http://schemas.microsoft.com/office/drawing/2014/main" id="{53E385D3-DF5C-FA1E-791A-03499BB71504}"/>
                  </a:ext>
                </a:extLst>
              </p:cNvPr>
              <p:cNvPicPr/>
              <p:nvPr/>
            </p:nvPicPr>
            <p:blipFill>
              <a:blip r:embed="rId2048"/>
              <a:stretch>
                <a:fillRect/>
              </a:stretch>
            </p:blipFill>
            <p:spPr>
              <a:xfrm>
                <a:off x="7214293" y="4468705"/>
                <a:ext cx="117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9">
            <p14:nvContentPartPr>
              <p14:cNvPr id="1267" name="Ink 1266">
                <a:extLst>
                  <a:ext uri="{FF2B5EF4-FFF2-40B4-BE49-F238E27FC236}">
                    <a16:creationId xmlns:a16="http://schemas.microsoft.com/office/drawing/2014/main" id="{FE764942-E193-9856-335D-3D673097AB6C}"/>
                  </a:ext>
                </a:extLst>
              </p14:cNvPr>
              <p14:cNvContentPartPr/>
              <p14:nvPr/>
            </p14:nvContentPartPr>
            <p14:xfrm>
              <a:off x="7157773" y="4587865"/>
              <a:ext cx="39240" cy="64440"/>
            </p14:xfrm>
          </p:contentPart>
        </mc:Choice>
        <mc:Fallback xmlns="">
          <p:pic>
            <p:nvPicPr>
              <p:cNvPr id="1267" name="Ink 1266">
                <a:extLst>
                  <a:ext uri="{FF2B5EF4-FFF2-40B4-BE49-F238E27FC236}">
                    <a16:creationId xmlns:a16="http://schemas.microsoft.com/office/drawing/2014/main" id="{FE764942-E193-9856-335D-3D673097AB6C}"/>
                  </a:ext>
                </a:extLst>
              </p:cNvPr>
              <p:cNvPicPr/>
              <p:nvPr/>
            </p:nvPicPr>
            <p:blipFill>
              <a:blip r:embed="rId2050"/>
              <a:stretch>
                <a:fillRect/>
              </a:stretch>
            </p:blipFill>
            <p:spPr>
              <a:xfrm>
                <a:off x="7139773" y="4570225"/>
                <a:ext cx="748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1">
            <p14:nvContentPartPr>
              <p14:cNvPr id="1268" name="Ink 1267">
                <a:extLst>
                  <a:ext uri="{FF2B5EF4-FFF2-40B4-BE49-F238E27FC236}">
                    <a16:creationId xmlns:a16="http://schemas.microsoft.com/office/drawing/2014/main" id="{78B813D8-FE87-C552-35F1-E68AEF25A27A}"/>
                  </a:ext>
                </a:extLst>
              </p14:cNvPr>
              <p14:cNvContentPartPr/>
              <p14:nvPr/>
            </p14:nvContentPartPr>
            <p14:xfrm>
              <a:off x="7154533" y="4598665"/>
              <a:ext cx="115200" cy="82080"/>
            </p14:xfrm>
          </p:contentPart>
        </mc:Choice>
        <mc:Fallback xmlns="">
          <p:pic>
            <p:nvPicPr>
              <p:cNvPr id="1268" name="Ink 1267">
                <a:extLst>
                  <a:ext uri="{FF2B5EF4-FFF2-40B4-BE49-F238E27FC236}">
                    <a16:creationId xmlns:a16="http://schemas.microsoft.com/office/drawing/2014/main" id="{78B813D8-FE87-C552-35F1-E68AEF25A27A}"/>
                  </a:ext>
                </a:extLst>
              </p:cNvPr>
              <p:cNvPicPr/>
              <p:nvPr/>
            </p:nvPicPr>
            <p:blipFill>
              <a:blip r:embed="rId2052"/>
              <a:stretch>
                <a:fillRect/>
              </a:stretch>
            </p:blipFill>
            <p:spPr>
              <a:xfrm>
                <a:off x="7136533" y="4580665"/>
                <a:ext cx="150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3">
            <p14:nvContentPartPr>
              <p14:cNvPr id="1269" name="Ink 1268">
                <a:extLst>
                  <a:ext uri="{FF2B5EF4-FFF2-40B4-BE49-F238E27FC236}">
                    <a16:creationId xmlns:a16="http://schemas.microsoft.com/office/drawing/2014/main" id="{FD5A6988-7654-9728-75BF-648876086274}"/>
                  </a:ext>
                </a:extLst>
              </p14:cNvPr>
              <p14:cNvContentPartPr/>
              <p14:nvPr/>
            </p14:nvContentPartPr>
            <p14:xfrm>
              <a:off x="7111333" y="4772545"/>
              <a:ext cx="6120" cy="22320"/>
            </p14:xfrm>
          </p:contentPart>
        </mc:Choice>
        <mc:Fallback xmlns="">
          <p:pic>
            <p:nvPicPr>
              <p:cNvPr id="1269" name="Ink 1268">
                <a:extLst>
                  <a:ext uri="{FF2B5EF4-FFF2-40B4-BE49-F238E27FC236}">
                    <a16:creationId xmlns:a16="http://schemas.microsoft.com/office/drawing/2014/main" id="{FD5A6988-7654-9728-75BF-648876086274}"/>
                  </a:ext>
                </a:extLst>
              </p:cNvPr>
              <p:cNvPicPr/>
              <p:nvPr/>
            </p:nvPicPr>
            <p:blipFill>
              <a:blip r:embed="rId2054"/>
              <a:stretch>
                <a:fillRect/>
              </a:stretch>
            </p:blipFill>
            <p:spPr>
              <a:xfrm>
                <a:off x="7093693" y="4754545"/>
                <a:ext cx="41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5">
            <p14:nvContentPartPr>
              <p14:cNvPr id="1270" name="Ink 1269">
                <a:extLst>
                  <a:ext uri="{FF2B5EF4-FFF2-40B4-BE49-F238E27FC236}">
                    <a16:creationId xmlns:a16="http://schemas.microsoft.com/office/drawing/2014/main" id="{BC9E94AE-C538-682E-7F0F-BE6BD59803A4}"/>
                  </a:ext>
                </a:extLst>
              </p14:cNvPr>
              <p14:cNvContentPartPr/>
              <p14:nvPr/>
            </p14:nvContentPartPr>
            <p14:xfrm>
              <a:off x="6961933" y="4898545"/>
              <a:ext cx="28440" cy="56880"/>
            </p14:xfrm>
          </p:contentPart>
        </mc:Choice>
        <mc:Fallback xmlns="">
          <p:pic>
            <p:nvPicPr>
              <p:cNvPr id="1270" name="Ink 1269">
                <a:extLst>
                  <a:ext uri="{FF2B5EF4-FFF2-40B4-BE49-F238E27FC236}">
                    <a16:creationId xmlns:a16="http://schemas.microsoft.com/office/drawing/2014/main" id="{BC9E94AE-C538-682E-7F0F-BE6BD59803A4}"/>
                  </a:ext>
                </a:extLst>
              </p:cNvPr>
              <p:cNvPicPr/>
              <p:nvPr/>
            </p:nvPicPr>
            <p:blipFill>
              <a:blip r:embed="rId2056"/>
              <a:stretch>
                <a:fillRect/>
              </a:stretch>
            </p:blipFill>
            <p:spPr>
              <a:xfrm>
                <a:off x="6943933" y="4880545"/>
                <a:ext cx="640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7">
            <p14:nvContentPartPr>
              <p14:cNvPr id="1271" name="Ink 1270">
                <a:extLst>
                  <a:ext uri="{FF2B5EF4-FFF2-40B4-BE49-F238E27FC236}">
                    <a16:creationId xmlns:a16="http://schemas.microsoft.com/office/drawing/2014/main" id="{D75D04CE-5048-5DB2-1286-A970FA792A0A}"/>
                  </a:ext>
                </a:extLst>
              </p14:cNvPr>
              <p14:cNvContentPartPr/>
              <p14:nvPr/>
            </p14:nvContentPartPr>
            <p14:xfrm>
              <a:off x="7047973" y="4953265"/>
              <a:ext cx="83160" cy="21960"/>
            </p14:xfrm>
          </p:contentPart>
        </mc:Choice>
        <mc:Fallback xmlns="">
          <p:pic>
            <p:nvPicPr>
              <p:cNvPr id="1271" name="Ink 1270">
                <a:extLst>
                  <a:ext uri="{FF2B5EF4-FFF2-40B4-BE49-F238E27FC236}">
                    <a16:creationId xmlns:a16="http://schemas.microsoft.com/office/drawing/2014/main" id="{D75D04CE-5048-5DB2-1286-A970FA792A0A}"/>
                  </a:ext>
                </a:extLst>
              </p:cNvPr>
              <p:cNvPicPr/>
              <p:nvPr/>
            </p:nvPicPr>
            <p:blipFill>
              <a:blip r:embed="rId2058"/>
              <a:stretch>
                <a:fillRect/>
              </a:stretch>
            </p:blipFill>
            <p:spPr>
              <a:xfrm>
                <a:off x="7029973" y="4935625"/>
                <a:ext cx="1188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9">
            <p14:nvContentPartPr>
              <p14:cNvPr id="1217" name="Ink 1216">
                <a:extLst>
                  <a:ext uri="{FF2B5EF4-FFF2-40B4-BE49-F238E27FC236}">
                    <a16:creationId xmlns:a16="http://schemas.microsoft.com/office/drawing/2014/main" id="{E9250D35-DA2B-9200-FECF-0C9CC03AE3B0}"/>
                  </a:ext>
                </a:extLst>
              </p14:cNvPr>
              <p14:cNvContentPartPr/>
              <p14:nvPr/>
            </p14:nvContentPartPr>
            <p14:xfrm>
              <a:off x="8390053" y="4947865"/>
              <a:ext cx="15840" cy="21960"/>
            </p14:xfrm>
          </p:contentPart>
        </mc:Choice>
        <mc:Fallback xmlns="">
          <p:pic>
            <p:nvPicPr>
              <p:cNvPr id="1217" name="Ink 1216">
                <a:extLst>
                  <a:ext uri="{FF2B5EF4-FFF2-40B4-BE49-F238E27FC236}">
                    <a16:creationId xmlns:a16="http://schemas.microsoft.com/office/drawing/2014/main" id="{E9250D35-DA2B-9200-FECF-0C9CC03AE3B0}"/>
                  </a:ext>
                </a:extLst>
              </p:cNvPr>
              <p:cNvPicPr/>
              <p:nvPr/>
            </p:nvPicPr>
            <p:blipFill>
              <a:blip r:embed="rId2060"/>
              <a:stretch>
                <a:fillRect/>
              </a:stretch>
            </p:blipFill>
            <p:spPr>
              <a:xfrm>
                <a:off x="8372413" y="4930225"/>
                <a:ext cx="514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1">
            <p14:nvContentPartPr>
              <p14:cNvPr id="1218" name="Ink 1217">
                <a:extLst>
                  <a:ext uri="{FF2B5EF4-FFF2-40B4-BE49-F238E27FC236}">
                    <a16:creationId xmlns:a16="http://schemas.microsoft.com/office/drawing/2014/main" id="{34A98CED-84DD-8A20-8AD6-A5451BD5828F}"/>
                  </a:ext>
                </a:extLst>
              </p14:cNvPr>
              <p14:cNvContentPartPr/>
              <p14:nvPr/>
            </p14:nvContentPartPr>
            <p14:xfrm>
              <a:off x="8319133" y="4993225"/>
              <a:ext cx="34200" cy="21960"/>
            </p14:xfrm>
          </p:contentPart>
        </mc:Choice>
        <mc:Fallback xmlns="">
          <p:pic>
            <p:nvPicPr>
              <p:cNvPr id="1218" name="Ink 1217">
                <a:extLst>
                  <a:ext uri="{FF2B5EF4-FFF2-40B4-BE49-F238E27FC236}">
                    <a16:creationId xmlns:a16="http://schemas.microsoft.com/office/drawing/2014/main" id="{34A98CED-84DD-8A20-8AD6-A5451BD5828F}"/>
                  </a:ext>
                </a:extLst>
              </p:cNvPr>
              <p:cNvPicPr/>
              <p:nvPr/>
            </p:nvPicPr>
            <p:blipFill>
              <a:blip r:embed="rId2062"/>
              <a:stretch>
                <a:fillRect/>
              </a:stretch>
            </p:blipFill>
            <p:spPr>
              <a:xfrm>
                <a:off x="8301133" y="4975585"/>
                <a:ext cx="69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3">
            <p14:nvContentPartPr>
              <p14:cNvPr id="1274" name="Ink 1273">
                <a:extLst>
                  <a:ext uri="{FF2B5EF4-FFF2-40B4-BE49-F238E27FC236}">
                    <a16:creationId xmlns:a16="http://schemas.microsoft.com/office/drawing/2014/main" id="{F7C72F64-DDD8-CDB8-5DBA-CF36789B69A4}"/>
                  </a:ext>
                </a:extLst>
              </p14:cNvPr>
              <p14:cNvContentPartPr/>
              <p14:nvPr/>
            </p14:nvContentPartPr>
            <p14:xfrm>
              <a:off x="8025733" y="5028865"/>
              <a:ext cx="45720" cy="19800"/>
            </p14:xfrm>
          </p:contentPart>
        </mc:Choice>
        <mc:Fallback xmlns="">
          <p:pic>
            <p:nvPicPr>
              <p:cNvPr id="1274" name="Ink 1273">
                <a:extLst>
                  <a:ext uri="{FF2B5EF4-FFF2-40B4-BE49-F238E27FC236}">
                    <a16:creationId xmlns:a16="http://schemas.microsoft.com/office/drawing/2014/main" id="{F7C72F64-DDD8-CDB8-5DBA-CF36789B69A4}"/>
                  </a:ext>
                </a:extLst>
              </p:cNvPr>
              <p:cNvPicPr/>
              <p:nvPr/>
            </p:nvPicPr>
            <p:blipFill>
              <a:blip r:embed="rId2064"/>
              <a:stretch>
                <a:fillRect/>
              </a:stretch>
            </p:blipFill>
            <p:spPr>
              <a:xfrm>
                <a:off x="8007733" y="5010865"/>
                <a:ext cx="81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5">
            <p14:nvContentPartPr>
              <p14:cNvPr id="1275" name="Ink 1274">
                <a:extLst>
                  <a:ext uri="{FF2B5EF4-FFF2-40B4-BE49-F238E27FC236}">
                    <a16:creationId xmlns:a16="http://schemas.microsoft.com/office/drawing/2014/main" id="{1F02C1C1-E118-4436-E874-A62D4E6785F6}"/>
                  </a:ext>
                </a:extLst>
              </p14:cNvPr>
              <p14:cNvContentPartPr/>
              <p14:nvPr/>
            </p14:nvContentPartPr>
            <p14:xfrm>
              <a:off x="8193493" y="4936705"/>
              <a:ext cx="29520" cy="11160"/>
            </p14:xfrm>
          </p:contentPart>
        </mc:Choice>
        <mc:Fallback xmlns="">
          <p:pic>
            <p:nvPicPr>
              <p:cNvPr id="1275" name="Ink 1274">
                <a:extLst>
                  <a:ext uri="{FF2B5EF4-FFF2-40B4-BE49-F238E27FC236}">
                    <a16:creationId xmlns:a16="http://schemas.microsoft.com/office/drawing/2014/main" id="{1F02C1C1-E118-4436-E874-A62D4E6785F6}"/>
                  </a:ext>
                </a:extLst>
              </p:cNvPr>
              <p:cNvPicPr/>
              <p:nvPr/>
            </p:nvPicPr>
            <p:blipFill>
              <a:blip r:embed="rId2066"/>
              <a:stretch>
                <a:fillRect/>
              </a:stretch>
            </p:blipFill>
            <p:spPr>
              <a:xfrm>
                <a:off x="8175853" y="4919065"/>
                <a:ext cx="65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7">
            <p14:nvContentPartPr>
              <p14:cNvPr id="1276" name="Ink 1275">
                <a:extLst>
                  <a:ext uri="{FF2B5EF4-FFF2-40B4-BE49-F238E27FC236}">
                    <a16:creationId xmlns:a16="http://schemas.microsoft.com/office/drawing/2014/main" id="{F720DC00-5851-B89B-5477-B99E4FC31F7D}"/>
                  </a:ext>
                </a:extLst>
              </p14:cNvPr>
              <p14:cNvContentPartPr/>
              <p14:nvPr/>
            </p14:nvContentPartPr>
            <p14:xfrm>
              <a:off x="8287453" y="4874425"/>
              <a:ext cx="7920" cy="5040"/>
            </p14:xfrm>
          </p:contentPart>
        </mc:Choice>
        <mc:Fallback xmlns="">
          <p:pic>
            <p:nvPicPr>
              <p:cNvPr id="1276" name="Ink 1275">
                <a:extLst>
                  <a:ext uri="{FF2B5EF4-FFF2-40B4-BE49-F238E27FC236}">
                    <a16:creationId xmlns:a16="http://schemas.microsoft.com/office/drawing/2014/main" id="{F720DC00-5851-B89B-5477-B99E4FC31F7D}"/>
                  </a:ext>
                </a:extLst>
              </p:cNvPr>
              <p:cNvPicPr/>
              <p:nvPr/>
            </p:nvPicPr>
            <p:blipFill>
              <a:blip r:embed="rId2068"/>
              <a:stretch>
                <a:fillRect/>
              </a:stretch>
            </p:blipFill>
            <p:spPr>
              <a:xfrm>
                <a:off x="8269453" y="4856425"/>
                <a:ext cx="43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9">
            <p14:nvContentPartPr>
              <p14:cNvPr id="1181" name="Ink 1180">
                <a:extLst>
                  <a:ext uri="{FF2B5EF4-FFF2-40B4-BE49-F238E27FC236}">
                    <a16:creationId xmlns:a16="http://schemas.microsoft.com/office/drawing/2014/main" id="{7E395A67-9FF1-BE5B-8615-2064B7BB3D38}"/>
                  </a:ext>
                </a:extLst>
              </p14:cNvPr>
              <p14:cNvContentPartPr/>
              <p14:nvPr/>
            </p14:nvContentPartPr>
            <p14:xfrm>
              <a:off x="7994413" y="4711705"/>
              <a:ext cx="24120" cy="19800"/>
            </p14:xfrm>
          </p:contentPart>
        </mc:Choice>
        <mc:Fallback xmlns="">
          <p:pic>
            <p:nvPicPr>
              <p:cNvPr id="1181" name="Ink 1180">
                <a:extLst>
                  <a:ext uri="{FF2B5EF4-FFF2-40B4-BE49-F238E27FC236}">
                    <a16:creationId xmlns:a16="http://schemas.microsoft.com/office/drawing/2014/main" id="{7E395A67-9FF1-BE5B-8615-2064B7BB3D38}"/>
                  </a:ext>
                </a:extLst>
              </p:cNvPr>
              <p:cNvPicPr/>
              <p:nvPr/>
            </p:nvPicPr>
            <p:blipFill>
              <a:blip r:embed="rId2070"/>
              <a:stretch>
                <a:fillRect/>
              </a:stretch>
            </p:blipFill>
            <p:spPr>
              <a:xfrm>
                <a:off x="7976413" y="4693705"/>
                <a:ext cx="597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1">
            <p14:nvContentPartPr>
              <p14:cNvPr id="1182" name="Ink 1181">
                <a:extLst>
                  <a:ext uri="{FF2B5EF4-FFF2-40B4-BE49-F238E27FC236}">
                    <a16:creationId xmlns:a16="http://schemas.microsoft.com/office/drawing/2014/main" id="{1B334D97-8223-7414-7E90-77D3835E9A96}"/>
                  </a:ext>
                </a:extLst>
              </p14:cNvPr>
              <p14:cNvContentPartPr/>
              <p14:nvPr/>
            </p14:nvContentPartPr>
            <p14:xfrm>
              <a:off x="8055253" y="4642945"/>
              <a:ext cx="19800" cy="20160"/>
            </p14:xfrm>
          </p:contentPart>
        </mc:Choice>
        <mc:Fallback xmlns="">
          <p:pic>
            <p:nvPicPr>
              <p:cNvPr id="1182" name="Ink 1181">
                <a:extLst>
                  <a:ext uri="{FF2B5EF4-FFF2-40B4-BE49-F238E27FC236}">
                    <a16:creationId xmlns:a16="http://schemas.microsoft.com/office/drawing/2014/main" id="{1B334D97-8223-7414-7E90-77D3835E9A96}"/>
                  </a:ext>
                </a:extLst>
              </p:cNvPr>
              <p:cNvPicPr/>
              <p:nvPr/>
            </p:nvPicPr>
            <p:blipFill>
              <a:blip r:embed="rId2072"/>
              <a:stretch>
                <a:fillRect/>
              </a:stretch>
            </p:blipFill>
            <p:spPr>
              <a:xfrm>
                <a:off x="8037253" y="4624945"/>
                <a:ext cx="55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3">
            <p14:nvContentPartPr>
              <p14:cNvPr id="1184" name="Ink 1183">
                <a:extLst>
                  <a:ext uri="{FF2B5EF4-FFF2-40B4-BE49-F238E27FC236}">
                    <a16:creationId xmlns:a16="http://schemas.microsoft.com/office/drawing/2014/main" id="{89226B33-0449-C7E0-C0BE-64A5B0AD3294}"/>
                  </a:ext>
                </a:extLst>
              </p14:cNvPr>
              <p14:cNvContentPartPr/>
              <p14:nvPr/>
            </p14:nvContentPartPr>
            <p14:xfrm>
              <a:off x="8112133" y="4763905"/>
              <a:ext cx="2880" cy="3960"/>
            </p14:xfrm>
          </p:contentPart>
        </mc:Choice>
        <mc:Fallback xmlns="">
          <p:pic>
            <p:nvPicPr>
              <p:cNvPr id="1184" name="Ink 1183">
                <a:extLst>
                  <a:ext uri="{FF2B5EF4-FFF2-40B4-BE49-F238E27FC236}">
                    <a16:creationId xmlns:a16="http://schemas.microsoft.com/office/drawing/2014/main" id="{89226B33-0449-C7E0-C0BE-64A5B0AD3294}"/>
                  </a:ext>
                </a:extLst>
              </p:cNvPr>
              <p:cNvPicPr/>
              <p:nvPr/>
            </p:nvPicPr>
            <p:blipFill>
              <a:blip r:embed="rId2074"/>
              <a:stretch>
                <a:fillRect/>
              </a:stretch>
            </p:blipFill>
            <p:spPr>
              <a:xfrm>
                <a:off x="8094493" y="4746265"/>
                <a:ext cx="385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5">
            <p14:nvContentPartPr>
              <p14:cNvPr id="1185" name="Ink 1184">
                <a:extLst>
                  <a:ext uri="{FF2B5EF4-FFF2-40B4-BE49-F238E27FC236}">
                    <a16:creationId xmlns:a16="http://schemas.microsoft.com/office/drawing/2014/main" id="{7CFE2DCB-6255-203C-5BFB-D477251D4BD1}"/>
                  </a:ext>
                </a:extLst>
              </p14:cNvPr>
              <p14:cNvContentPartPr/>
              <p14:nvPr/>
            </p14:nvContentPartPr>
            <p14:xfrm>
              <a:off x="8330293" y="4566265"/>
              <a:ext cx="8280" cy="9000"/>
            </p14:xfrm>
          </p:contentPart>
        </mc:Choice>
        <mc:Fallback xmlns="">
          <p:pic>
            <p:nvPicPr>
              <p:cNvPr id="1185" name="Ink 1184">
                <a:extLst>
                  <a:ext uri="{FF2B5EF4-FFF2-40B4-BE49-F238E27FC236}">
                    <a16:creationId xmlns:a16="http://schemas.microsoft.com/office/drawing/2014/main" id="{7CFE2DCB-6255-203C-5BFB-D477251D4BD1}"/>
                  </a:ext>
                </a:extLst>
              </p:cNvPr>
              <p:cNvPicPr/>
              <p:nvPr/>
            </p:nvPicPr>
            <p:blipFill>
              <a:blip r:embed="rId2076"/>
              <a:stretch>
                <a:fillRect/>
              </a:stretch>
            </p:blipFill>
            <p:spPr>
              <a:xfrm>
                <a:off x="8312653" y="4548625"/>
                <a:ext cx="43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7">
            <p14:nvContentPartPr>
              <p14:cNvPr id="1187" name="Ink 1186">
                <a:extLst>
                  <a:ext uri="{FF2B5EF4-FFF2-40B4-BE49-F238E27FC236}">
                    <a16:creationId xmlns:a16="http://schemas.microsoft.com/office/drawing/2014/main" id="{BD7E3352-33CF-C541-DA7C-49ED9A2C488B}"/>
                  </a:ext>
                </a:extLst>
              </p14:cNvPr>
              <p14:cNvContentPartPr/>
              <p14:nvPr/>
            </p14:nvContentPartPr>
            <p14:xfrm>
              <a:off x="8405893" y="4624585"/>
              <a:ext cx="15480" cy="12600"/>
            </p14:xfrm>
          </p:contentPart>
        </mc:Choice>
        <mc:Fallback xmlns="">
          <p:pic>
            <p:nvPicPr>
              <p:cNvPr id="1187" name="Ink 1186">
                <a:extLst>
                  <a:ext uri="{FF2B5EF4-FFF2-40B4-BE49-F238E27FC236}">
                    <a16:creationId xmlns:a16="http://schemas.microsoft.com/office/drawing/2014/main" id="{BD7E3352-33CF-C541-DA7C-49ED9A2C488B}"/>
                  </a:ext>
                </a:extLst>
              </p:cNvPr>
              <p:cNvPicPr/>
              <p:nvPr/>
            </p:nvPicPr>
            <p:blipFill>
              <a:blip r:embed="rId2078"/>
              <a:stretch>
                <a:fillRect/>
              </a:stretch>
            </p:blipFill>
            <p:spPr>
              <a:xfrm>
                <a:off x="8387893" y="4606585"/>
                <a:ext cx="51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9">
            <p14:nvContentPartPr>
              <p14:cNvPr id="1188" name="Ink 1187">
                <a:extLst>
                  <a:ext uri="{FF2B5EF4-FFF2-40B4-BE49-F238E27FC236}">
                    <a16:creationId xmlns:a16="http://schemas.microsoft.com/office/drawing/2014/main" id="{C92E6D9B-1B02-3117-8C74-D68C74F084D3}"/>
                  </a:ext>
                </a:extLst>
              </p14:cNvPr>
              <p14:cNvContentPartPr/>
              <p14:nvPr/>
            </p14:nvContentPartPr>
            <p14:xfrm>
              <a:off x="8205373" y="4692985"/>
              <a:ext cx="11160" cy="8280"/>
            </p14:xfrm>
          </p:contentPart>
        </mc:Choice>
        <mc:Fallback xmlns="">
          <p:pic>
            <p:nvPicPr>
              <p:cNvPr id="1188" name="Ink 1187">
                <a:extLst>
                  <a:ext uri="{FF2B5EF4-FFF2-40B4-BE49-F238E27FC236}">
                    <a16:creationId xmlns:a16="http://schemas.microsoft.com/office/drawing/2014/main" id="{C92E6D9B-1B02-3117-8C74-D68C74F084D3}"/>
                  </a:ext>
                </a:extLst>
              </p:cNvPr>
              <p:cNvPicPr/>
              <p:nvPr/>
            </p:nvPicPr>
            <p:blipFill>
              <a:blip r:embed="rId2080"/>
              <a:stretch>
                <a:fillRect/>
              </a:stretch>
            </p:blipFill>
            <p:spPr>
              <a:xfrm>
                <a:off x="8187733" y="4674985"/>
                <a:ext cx="46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1">
            <p14:nvContentPartPr>
              <p14:cNvPr id="1189" name="Ink 1188">
                <a:extLst>
                  <a:ext uri="{FF2B5EF4-FFF2-40B4-BE49-F238E27FC236}">
                    <a16:creationId xmlns:a16="http://schemas.microsoft.com/office/drawing/2014/main" id="{5208B971-B344-F957-439F-BE120532532D}"/>
                  </a:ext>
                </a:extLst>
              </p14:cNvPr>
              <p14:cNvContentPartPr/>
              <p14:nvPr/>
            </p14:nvContentPartPr>
            <p14:xfrm>
              <a:off x="8327773" y="4615945"/>
              <a:ext cx="90360" cy="33840"/>
            </p14:xfrm>
          </p:contentPart>
        </mc:Choice>
        <mc:Fallback xmlns="">
          <p:pic>
            <p:nvPicPr>
              <p:cNvPr id="1189" name="Ink 1188">
                <a:extLst>
                  <a:ext uri="{FF2B5EF4-FFF2-40B4-BE49-F238E27FC236}">
                    <a16:creationId xmlns:a16="http://schemas.microsoft.com/office/drawing/2014/main" id="{5208B971-B344-F957-439F-BE120532532D}"/>
                  </a:ext>
                </a:extLst>
              </p:cNvPr>
              <p:cNvPicPr/>
              <p:nvPr/>
            </p:nvPicPr>
            <p:blipFill>
              <a:blip r:embed="rId2082"/>
              <a:stretch>
                <a:fillRect/>
              </a:stretch>
            </p:blipFill>
            <p:spPr>
              <a:xfrm>
                <a:off x="8309773" y="4597945"/>
                <a:ext cx="1260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3">
            <p14:nvContentPartPr>
              <p14:cNvPr id="1190" name="Ink 1189">
                <a:extLst>
                  <a:ext uri="{FF2B5EF4-FFF2-40B4-BE49-F238E27FC236}">
                    <a16:creationId xmlns:a16="http://schemas.microsoft.com/office/drawing/2014/main" id="{88094564-2DFF-14BB-97E4-E9FB8678789E}"/>
                  </a:ext>
                </a:extLst>
              </p14:cNvPr>
              <p14:cNvContentPartPr/>
              <p14:nvPr/>
            </p14:nvContentPartPr>
            <p14:xfrm>
              <a:off x="8440813" y="4616305"/>
              <a:ext cx="4680" cy="1800"/>
            </p14:xfrm>
          </p:contentPart>
        </mc:Choice>
        <mc:Fallback xmlns="">
          <p:pic>
            <p:nvPicPr>
              <p:cNvPr id="1190" name="Ink 1189">
                <a:extLst>
                  <a:ext uri="{FF2B5EF4-FFF2-40B4-BE49-F238E27FC236}">
                    <a16:creationId xmlns:a16="http://schemas.microsoft.com/office/drawing/2014/main" id="{88094564-2DFF-14BB-97E4-E9FB8678789E}"/>
                  </a:ext>
                </a:extLst>
              </p:cNvPr>
              <p:cNvPicPr/>
              <p:nvPr/>
            </p:nvPicPr>
            <p:blipFill>
              <a:blip r:embed="rId1905"/>
              <a:stretch>
                <a:fillRect/>
              </a:stretch>
            </p:blipFill>
            <p:spPr>
              <a:xfrm>
                <a:off x="8422813" y="4598665"/>
                <a:ext cx="40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4">
            <p14:nvContentPartPr>
              <p14:cNvPr id="1277" name="Ink 1276">
                <a:extLst>
                  <a:ext uri="{FF2B5EF4-FFF2-40B4-BE49-F238E27FC236}">
                    <a16:creationId xmlns:a16="http://schemas.microsoft.com/office/drawing/2014/main" id="{CC2B6CFA-B2F6-F655-1715-87977AF38A6F}"/>
                  </a:ext>
                </a:extLst>
              </p14:cNvPr>
              <p14:cNvContentPartPr/>
              <p14:nvPr/>
            </p14:nvContentPartPr>
            <p14:xfrm>
              <a:off x="8477533" y="4503265"/>
              <a:ext cx="250920" cy="213120"/>
            </p14:xfrm>
          </p:contentPart>
        </mc:Choice>
        <mc:Fallback xmlns="">
          <p:pic>
            <p:nvPicPr>
              <p:cNvPr id="1277" name="Ink 1276">
                <a:extLst>
                  <a:ext uri="{FF2B5EF4-FFF2-40B4-BE49-F238E27FC236}">
                    <a16:creationId xmlns:a16="http://schemas.microsoft.com/office/drawing/2014/main" id="{CC2B6CFA-B2F6-F655-1715-87977AF38A6F}"/>
                  </a:ext>
                </a:extLst>
              </p:cNvPr>
              <p:cNvPicPr/>
              <p:nvPr/>
            </p:nvPicPr>
            <p:blipFill>
              <a:blip r:embed="rId2085"/>
              <a:stretch>
                <a:fillRect/>
              </a:stretch>
            </p:blipFill>
            <p:spPr>
              <a:xfrm>
                <a:off x="8459893" y="4485625"/>
                <a:ext cx="2865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6">
            <p14:nvContentPartPr>
              <p14:cNvPr id="1280" name="Ink 1279">
                <a:extLst>
                  <a:ext uri="{FF2B5EF4-FFF2-40B4-BE49-F238E27FC236}">
                    <a16:creationId xmlns:a16="http://schemas.microsoft.com/office/drawing/2014/main" id="{D8DC2504-1EED-B0BE-7924-8C73D8735710}"/>
                  </a:ext>
                </a:extLst>
              </p14:cNvPr>
              <p14:cNvContentPartPr/>
              <p14:nvPr/>
            </p14:nvContentPartPr>
            <p14:xfrm>
              <a:off x="9475453" y="4220665"/>
              <a:ext cx="21960" cy="17640"/>
            </p14:xfrm>
          </p:contentPart>
        </mc:Choice>
        <mc:Fallback xmlns="">
          <p:pic>
            <p:nvPicPr>
              <p:cNvPr id="1280" name="Ink 1279">
                <a:extLst>
                  <a:ext uri="{FF2B5EF4-FFF2-40B4-BE49-F238E27FC236}">
                    <a16:creationId xmlns:a16="http://schemas.microsoft.com/office/drawing/2014/main" id="{D8DC2504-1EED-B0BE-7924-8C73D8735710}"/>
                  </a:ext>
                </a:extLst>
              </p:cNvPr>
              <p:cNvPicPr/>
              <p:nvPr/>
            </p:nvPicPr>
            <p:blipFill>
              <a:blip r:embed="rId2087"/>
              <a:stretch>
                <a:fillRect/>
              </a:stretch>
            </p:blipFill>
            <p:spPr>
              <a:xfrm>
                <a:off x="9457813" y="4203025"/>
                <a:ext cx="5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8">
            <p14:nvContentPartPr>
              <p14:cNvPr id="1281" name="Ink 1280">
                <a:extLst>
                  <a:ext uri="{FF2B5EF4-FFF2-40B4-BE49-F238E27FC236}">
                    <a16:creationId xmlns:a16="http://schemas.microsoft.com/office/drawing/2014/main" id="{92962FA5-2686-BC97-7863-EABFF8348CF6}"/>
                  </a:ext>
                </a:extLst>
              </p14:cNvPr>
              <p14:cNvContentPartPr/>
              <p14:nvPr/>
            </p14:nvContentPartPr>
            <p14:xfrm>
              <a:off x="9473293" y="4254505"/>
              <a:ext cx="18720" cy="11160"/>
            </p14:xfrm>
          </p:contentPart>
        </mc:Choice>
        <mc:Fallback xmlns="">
          <p:pic>
            <p:nvPicPr>
              <p:cNvPr id="1281" name="Ink 1280">
                <a:extLst>
                  <a:ext uri="{FF2B5EF4-FFF2-40B4-BE49-F238E27FC236}">
                    <a16:creationId xmlns:a16="http://schemas.microsoft.com/office/drawing/2014/main" id="{92962FA5-2686-BC97-7863-EABFF8348CF6}"/>
                  </a:ext>
                </a:extLst>
              </p:cNvPr>
              <p:cNvPicPr/>
              <p:nvPr/>
            </p:nvPicPr>
            <p:blipFill>
              <a:blip r:embed="rId2089"/>
              <a:stretch>
                <a:fillRect/>
              </a:stretch>
            </p:blipFill>
            <p:spPr>
              <a:xfrm>
                <a:off x="9455653" y="4236865"/>
                <a:ext cx="54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0">
            <p14:nvContentPartPr>
              <p14:cNvPr id="1282" name="Ink 1281">
                <a:extLst>
                  <a:ext uri="{FF2B5EF4-FFF2-40B4-BE49-F238E27FC236}">
                    <a16:creationId xmlns:a16="http://schemas.microsoft.com/office/drawing/2014/main" id="{3162DD45-B3C9-2737-BA20-A0C54392DBE0}"/>
                  </a:ext>
                </a:extLst>
              </p14:cNvPr>
              <p14:cNvContentPartPr/>
              <p14:nvPr/>
            </p14:nvContentPartPr>
            <p14:xfrm>
              <a:off x="9161533" y="4357825"/>
              <a:ext cx="15480" cy="2520"/>
            </p14:xfrm>
          </p:contentPart>
        </mc:Choice>
        <mc:Fallback xmlns="">
          <p:pic>
            <p:nvPicPr>
              <p:cNvPr id="1282" name="Ink 1281">
                <a:extLst>
                  <a:ext uri="{FF2B5EF4-FFF2-40B4-BE49-F238E27FC236}">
                    <a16:creationId xmlns:a16="http://schemas.microsoft.com/office/drawing/2014/main" id="{3162DD45-B3C9-2737-BA20-A0C54392DBE0}"/>
                  </a:ext>
                </a:extLst>
              </p:cNvPr>
              <p:cNvPicPr/>
              <p:nvPr/>
            </p:nvPicPr>
            <p:blipFill>
              <a:blip r:embed="rId2091"/>
              <a:stretch>
                <a:fillRect/>
              </a:stretch>
            </p:blipFill>
            <p:spPr>
              <a:xfrm>
                <a:off x="9143893" y="4340185"/>
                <a:ext cx="511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2">
            <p14:nvContentPartPr>
              <p14:cNvPr id="1283" name="Ink 1282">
                <a:extLst>
                  <a:ext uri="{FF2B5EF4-FFF2-40B4-BE49-F238E27FC236}">
                    <a16:creationId xmlns:a16="http://schemas.microsoft.com/office/drawing/2014/main" id="{78218E04-5EE2-D30E-F62E-B3350E97255D}"/>
                  </a:ext>
                </a:extLst>
              </p14:cNvPr>
              <p14:cNvContentPartPr/>
              <p14:nvPr/>
            </p14:nvContentPartPr>
            <p14:xfrm>
              <a:off x="10083853" y="3277105"/>
              <a:ext cx="18000" cy="84240"/>
            </p14:xfrm>
          </p:contentPart>
        </mc:Choice>
        <mc:Fallback xmlns="">
          <p:pic>
            <p:nvPicPr>
              <p:cNvPr id="1283" name="Ink 1282">
                <a:extLst>
                  <a:ext uri="{FF2B5EF4-FFF2-40B4-BE49-F238E27FC236}">
                    <a16:creationId xmlns:a16="http://schemas.microsoft.com/office/drawing/2014/main" id="{78218E04-5EE2-D30E-F62E-B3350E97255D}"/>
                  </a:ext>
                </a:extLst>
              </p:cNvPr>
              <p:cNvPicPr/>
              <p:nvPr/>
            </p:nvPicPr>
            <p:blipFill>
              <a:blip r:embed="rId2093"/>
              <a:stretch>
                <a:fillRect/>
              </a:stretch>
            </p:blipFill>
            <p:spPr>
              <a:xfrm>
                <a:off x="10066213" y="3259105"/>
                <a:ext cx="536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4">
            <p14:nvContentPartPr>
              <p14:cNvPr id="1288" name="Ink 1287">
                <a:extLst>
                  <a:ext uri="{FF2B5EF4-FFF2-40B4-BE49-F238E27FC236}">
                    <a16:creationId xmlns:a16="http://schemas.microsoft.com/office/drawing/2014/main" id="{8E026AEF-91C0-0F40-6F0A-624A55097A03}"/>
                  </a:ext>
                </a:extLst>
              </p14:cNvPr>
              <p14:cNvContentPartPr/>
              <p14:nvPr/>
            </p14:nvContentPartPr>
            <p14:xfrm>
              <a:off x="9900253" y="3215545"/>
              <a:ext cx="13320" cy="11520"/>
            </p14:xfrm>
          </p:contentPart>
        </mc:Choice>
        <mc:Fallback xmlns="">
          <p:pic>
            <p:nvPicPr>
              <p:cNvPr id="1288" name="Ink 1287">
                <a:extLst>
                  <a:ext uri="{FF2B5EF4-FFF2-40B4-BE49-F238E27FC236}">
                    <a16:creationId xmlns:a16="http://schemas.microsoft.com/office/drawing/2014/main" id="{8E026AEF-91C0-0F40-6F0A-624A55097A03}"/>
                  </a:ext>
                </a:extLst>
              </p:cNvPr>
              <p:cNvPicPr/>
              <p:nvPr/>
            </p:nvPicPr>
            <p:blipFill>
              <a:blip r:embed="rId1827"/>
              <a:stretch>
                <a:fillRect/>
              </a:stretch>
            </p:blipFill>
            <p:spPr>
              <a:xfrm>
                <a:off x="9882613" y="3197905"/>
                <a:ext cx="48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5">
            <p14:nvContentPartPr>
              <p14:cNvPr id="1287" name="Ink 1286">
                <a:extLst>
                  <a:ext uri="{FF2B5EF4-FFF2-40B4-BE49-F238E27FC236}">
                    <a16:creationId xmlns:a16="http://schemas.microsoft.com/office/drawing/2014/main" id="{E570BB31-7293-7EA5-6CA2-8C72A814EC79}"/>
                  </a:ext>
                </a:extLst>
              </p14:cNvPr>
              <p14:cNvContentPartPr/>
              <p14:nvPr/>
            </p14:nvContentPartPr>
            <p14:xfrm>
              <a:off x="9843733" y="3041305"/>
              <a:ext cx="101160" cy="11520"/>
            </p14:xfrm>
          </p:contentPart>
        </mc:Choice>
        <mc:Fallback xmlns="">
          <p:pic>
            <p:nvPicPr>
              <p:cNvPr id="1287" name="Ink 1286">
                <a:extLst>
                  <a:ext uri="{FF2B5EF4-FFF2-40B4-BE49-F238E27FC236}">
                    <a16:creationId xmlns:a16="http://schemas.microsoft.com/office/drawing/2014/main" id="{E570BB31-7293-7EA5-6CA2-8C72A814EC79}"/>
                  </a:ext>
                </a:extLst>
              </p:cNvPr>
              <p:cNvPicPr/>
              <p:nvPr/>
            </p:nvPicPr>
            <p:blipFill>
              <a:blip r:embed="rId2096"/>
              <a:stretch>
                <a:fillRect/>
              </a:stretch>
            </p:blipFill>
            <p:spPr>
              <a:xfrm>
                <a:off x="9826093" y="3023305"/>
                <a:ext cx="136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7">
            <p14:nvContentPartPr>
              <p14:cNvPr id="1289" name="Ink 1288">
                <a:extLst>
                  <a:ext uri="{FF2B5EF4-FFF2-40B4-BE49-F238E27FC236}">
                    <a16:creationId xmlns:a16="http://schemas.microsoft.com/office/drawing/2014/main" id="{DB90E736-8186-92D7-D680-7AD3C24A277D}"/>
                  </a:ext>
                </a:extLst>
              </p14:cNvPr>
              <p14:cNvContentPartPr/>
              <p14:nvPr/>
            </p14:nvContentPartPr>
            <p14:xfrm>
              <a:off x="9714493" y="2969665"/>
              <a:ext cx="90720" cy="26640"/>
            </p14:xfrm>
          </p:contentPart>
        </mc:Choice>
        <mc:Fallback xmlns="">
          <p:pic>
            <p:nvPicPr>
              <p:cNvPr id="1289" name="Ink 1288">
                <a:extLst>
                  <a:ext uri="{FF2B5EF4-FFF2-40B4-BE49-F238E27FC236}">
                    <a16:creationId xmlns:a16="http://schemas.microsoft.com/office/drawing/2014/main" id="{DB90E736-8186-92D7-D680-7AD3C24A277D}"/>
                  </a:ext>
                </a:extLst>
              </p:cNvPr>
              <p:cNvPicPr/>
              <p:nvPr/>
            </p:nvPicPr>
            <p:blipFill>
              <a:blip r:embed="rId2098"/>
              <a:stretch>
                <a:fillRect/>
              </a:stretch>
            </p:blipFill>
            <p:spPr>
              <a:xfrm>
                <a:off x="9696853" y="2951665"/>
                <a:ext cx="126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9">
            <p14:nvContentPartPr>
              <p14:cNvPr id="1290" name="Ink 1289">
                <a:extLst>
                  <a:ext uri="{FF2B5EF4-FFF2-40B4-BE49-F238E27FC236}">
                    <a16:creationId xmlns:a16="http://schemas.microsoft.com/office/drawing/2014/main" id="{C033A78D-EE76-BBDE-6792-7CAE0FB334F2}"/>
                  </a:ext>
                </a:extLst>
              </p14:cNvPr>
              <p14:cNvContentPartPr/>
              <p14:nvPr/>
            </p14:nvContentPartPr>
            <p14:xfrm>
              <a:off x="9956413" y="2973985"/>
              <a:ext cx="48240" cy="15840"/>
            </p14:xfrm>
          </p:contentPart>
        </mc:Choice>
        <mc:Fallback xmlns="">
          <p:pic>
            <p:nvPicPr>
              <p:cNvPr id="1290" name="Ink 1289">
                <a:extLst>
                  <a:ext uri="{FF2B5EF4-FFF2-40B4-BE49-F238E27FC236}">
                    <a16:creationId xmlns:a16="http://schemas.microsoft.com/office/drawing/2014/main" id="{C033A78D-EE76-BBDE-6792-7CAE0FB334F2}"/>
                  </a:ext>
                </a:extLst>
              </p:cNvPr>
              <p:cNvPicPr/>
              <p:nvPr/>
            </p:nvPicPr>
            <p:blipFill>
              <a:blip r:embed="rId2100"/>
              <a:stretch>
                <a:fillRect/>
              </a:stretch>
            </p:blipFill>
            <p:spPr>
              <a:xfrm>
                <a:off x="9938413" y="2955985"/>
                <a:ext cx="838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1">
            <p14:nvContentPartPr>
              <p14:cNvPr id="1291" name="Ink 1290">
                <a:extLst>
                  <a:ext uri="{FF2B5EF4-FFF2-40B4-BE49-F238E27FC236}">
                    <a16:creationId xmlns:a16="http://schemas.microsoft.com/office/drawing/2014/main" id="{B61C980F-25E9-BB40-86C9-7D09763B16EA}"/>
                  </a:ext>
                </a:extLst>
              </p14:cNvPr>
              <p14:cNvContentPartPr/>
              <p14:nvPr/>
            </p14:nvContentPartPr>
            <p14:xfrm>
              <a:off x="10031653" y="2871745"/>
              <a:ext cx="162360" cy="98280"/>
            </p14:xfrm>
          </p:contentPart>
        </mc:Choice>
        <mc:Fallback xmlns="">
          <p:pic>
            <p:nvPicPr>
              <p:cNvPr id="1291" name="Ink 1290">
                <a:extLst>
                  <a:ext uri="{FF2B5EF4-FFF2-40B4-BE49-F238E27FC236}">
                    <a16:creationId xmlns:a16="http://schemas.microsoft.com/office/drawing/2014/main" id="{B61C980F-25E9-BB40-86C9-7D09763B16EA}"/>
                  </a:ext>
                </a:extLst>
              </p:cNvPr>
              <p:cNvPicPr/>
              <p:nvPr/>
            </p:nvPicPr>
            <p:blipFill>
              <a:blip r:embed="rId2102"/>
              <a:stretch>
                <a:fillRect/>
              </a:stretch>
            </p:blipFill>
            <p:spPr>
              <a:xfrm>
                <a:off x="10013653" y="2853745"/>
                <a:ext cx="198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3">
            <p14:nvContentPartPr>
              <p14:cNvPr id="1292" name="Ink 1291">
                <a:extLst>
                  <a:ext uri="{FF2B5EF4-FFF2-40B4-BE49-F238E27FC236}">
                    <a16:creationId xmlns:a16="http://schemas.microsoft.com/office/drawing/2014/main" id="{2154456C-68DA-71EB-EDA7-36977782FF1E}"/>
                  </a:ext>
                </a:extLst>
              </p14:cNvPr>
              <p14:cNvContentPartPr/>
              <p14:nvPr/>
            </p14:nvContentPartPr>
            <p14:xfrm>
              <a:off x="10217413" y="2913145"/>
              <a:ext cx="3960" cy="6120"/>
            </p14:xfrm>
          </p:contentPart>
        </mc:Choice>
        <mc:Fallback xmlns="">
          <p:pic>
            <p:nvPicPr>
              <p:cNvPr id="1292" name="Ink 1291">
                <a:extLst>
                  <a:ext uri="{FF2B5EF4-FFF2-40B4-BE49-F238E27FC236}">
                    <a16:creationId xmlns:a16="http://schemas.microsoft.com/office/drawing/2014/main" id="{2154456C-68DA-71EB-EDA7-36977782FF1E}"/>
                  </a:ext>
                </a:extLst>
              </p:cNvPr>
              <p:cNvPicPr/>
              <p:nvPr/>
            </p:nvPicPr>
            <p:blipFill>
              <a:blip r:embed="rId2104"/>
              <a:stretch>
                <a:fillRect/>
              </a:stretch>
            </p:blipFill>
            <p:spPr>
              <a:xfrm>
                <a:off x="10199413" y="2895145"/>
                <a:ext cx="396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5">
            <p14:nvContentPartPr>
              <p14:cNvPr id="1295" name="Ink 1294">
                <a:extLst>
                  <a:ext uri="{FF2B5EF4-FFF2-40B4-BE49-F238E27FC236}">
                    <a16:creationId xmlns:a16="http://schemas.microsoft.com/office/drawing/2014/main" id="{98627C8F-C7CB-D68C-C751-C0D53BC4FD0F}"/>
                  </a:ext>
                </a:extLst>
              </p14:cNvPr>
              <p14:cNvContentPartPr/>
              <p14:nvPr/>
            </p14:nvContentPartPr>
            <p14:xfrm>
              <a:off x="6009013" y="4991785"/>
              <a:ext cx="10080" cy="9000"/>
            </p14:xfrm>
          </p:contentPart>
        </mc:Choice>
        <mc:Fallback xmlns="">
          <p:pic>
            <p:nvPicPr>
              <p:cNvPr id="1295" name="Ink 1294">
                <a:extLst>
                  <a:ext uri="{FF2B5EF4-FFF2-40B4-BE49-F238E27FC236}">
                    <a16:creationId xmlns:a16="http://schemas.microsoft.com/office/drawing/2014/main" id="{98627C8F-C7CB-D68C-C751-C0D53BC4FD0F}"/>
                  </a:ext>
                </a:extLst>
              </p:cNvPr>
              <p:cNvPicPr/>
              <p:nvPr/>
            </p:nvPicPr>
            <p:blipFill>
              <a:blip r:embed="rId2106"/>
              <a:stretch>
                <a:fillRect/>
              </a:stretch>
            </p:blipFill>
            <p:spPr>
              <a:xfrm>
                <a:off x="5991013" y="4973785"/>
                <a:ext cx="457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7">
            <p14:nvContentPartPr>
              <p14:cNvPr id="1304" name="Ink 1303">
                <a:extLst>
                  <a:ext uri="{FF2B5EF4-FFF2-40B4-BE49-F238E27FC236}">
                    <a16:creationId xmlns:a16="http://schemas.microsoft.com/office/drawing/2014/main" id="{991BB6E9-3714-F63A-0009-1F241227432E}"/>
                  </a:ext>
                </a:extLst>
              </p14:cNvPr>
              <p14:cNvContentPartPr/>
              <p14:nvPr/>
            </p14:nvContentPartPr>
            <p14:xfrm>
              <a:off x="6435613" y="5577865"/>
              <a:ext cx="77760" cy="12240"/>
            </p14:xfrm>
          </p:contentPart>
        </mc:Choice>
        <mc:Fallback xmlns="">
          <p:pic>
            <p:nvPicPr>
              <p:cNvPr id="1304" name="Ink 1303">
                <a:extLst>
                  <a:ext uri="{FF2B5EF4-FFF2-40B4-BE49-F238E27FC236}">
                    <a16:creationId xmlns:a16="http://schemas.microsoft.com/office/drawing/2014/main" id="{991BB6E9-3714-F63A-0009-1F241227432E}"/>
                  </a:ext>
                </a:extLst>
              </p:cNvPr>
              <p:cNvPicPr/>
              <p:nvPr/>
            </p:nvPicPr>
            <p:blipFill>
              <a:blip r:embed="rId2108"/>
              <a:stretch>
                <a:fillRect/>
              </a:stretch>
            </p:blipFill>
            <p:spPr>
              <a:xfrm>
                <a:off x="6417973" y="5560225"/>
                <a:ext cx="1134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9">
            <p14:nvContentPartPr>
              <p14:cNvPr id="1305" name="Ink 1304">
                <a:extLst>
                  <a:ext uri="{FF2B5EF4-FFF2-40B4-BE49-F238E27FC236}">
                    <a16:creationId xmlns:a16="http://schemas.microsoft.com/office/drawing/2014/main" id="{60A8BF7E-335C-C398-33AD-B893EC462F32}"/>
                  </a:ext>
                </a:extLst>
              </p14:cNvPr>
              <p14:cNvContentPartPr/>
              <p14:nvPr/>
            </p14:nvContentPartPr>
            <p14:xfrm>
              <a:off x="6664573" y="5550505"/>
              <a:ext cx="6120" cy="2880"/>
            </p14:xfrm>
          </p:contentPart>
        </mc:Choice>
        <mc:Fallback xmlns="">
          <p:pic>
            <p:nvPicPr>
              <p:cNvPr id="1305" name="Ink 1304">
                <a:extLst>
                  <a:ext uri="{FF2B5EF4-FFF2-40B4-BE49-F238E27FC236}">
                    <a16:creationId xmlns:a16="http://schemas.microsoft.com/office/drawing/2014/main" id="{60A8BF7E-335C-C398-33AD-B893EC462F32}"/>
                  </a:ext>
                </a:extLst>
              </p:cNvPr>
              <p:cNvPicPr/>
              <p:nvPr/>
            </p:nvPicPr>
            <p:blipFill>
              <a:blip r:embed="rId1817"/>
              <a:stretch>
                <a:fillRect/>
              </a:stretch>
            </p:blipFill>
            <p:spPr>
              <a:xfrm>
                <a:off x="6646933" y="5532505"/>
                <a:ext cx="41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0">
            <p14:nvContentPartPr>
              <p14:cNvPr id="1306" name="Ink 1305">
                <a:extLst>
                  <a:ext uri="{FF2B5EF4-FFF2-40B4-BE49-F238E27FC236}">
                    <a16:creationId xmlns:a16="http://schemas.microsoft.com/office/drawing/2014/main" id="{9016EFE2-10BC-CCC5-FDDE-C7ACDB848426}"/>
                  </a:ext>
                </a:extLst>
              </p14:cNvPr>
              <p14:cNvContentPartPr/>
              <p14:nvPr/>
            </p14:nvContentPartPr>
            <p14:xfrm>
              <a:off x="6298093" y="5654905"/>
              <a:ext cx="133200" cy="37440"/>
            </p14:xfrm>
          </p:contentPart>
        </mc:Choice>
        <mc:Fallback xmlns="">
          <p:pic>
            <p:nvPicPr>
              <p:cNvPr id="1306" name="Ink 1305">
                <a:extLst>
                  <a:ext uri="{FF2B5EF4-FFF2-40B4-BE49-F238E27FC236}">
                    <a16:creationId xmlns:a16="http://schemas.microsoft.com/office/drawing/2014/main" id="{9016EFE2-10BC-CCC5-FDDE-C7ACDB848426}"/>
                  </a:ext>
                </a:extLst>
              </p:cNvPr>
              <p:cNvPicPr/>
              <p:nvPr/>
            </p:nvPicPr>
            <p:blipFill>
              <a:blip r:embed="rId2111"/>
              <a:stretch>
                <a:fillRect/>
              </a:stretch>
            </p:blipFill>
            <p:spPr>
              <a:xfrm>
                <a:off x="6280093" y="5636905"/>
                <a:ext cx="168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2">
            <p14:nvContentPartPr>
              <p14:cNvPr id="1307" name="Ink 1306">
                <a:extLst>
                  <a:ext uri="{FF2B5EF4-FFF2-40B4-BE49-F238E27FC236}">
                    <a16:creationId xmlns:a16="http://schemas.microsoft.com/office/drawing/2014/main" id="{2344F199-9F22-EC26-2D5C-808789F79374}"/>
                  </a:ext>
                </a:extLst>
              </p14:cNvPr>
              <p14:cNvContentPartPr/>
              <p14:nvPr/>
            </p14:nvContentPartPr>
            <p14:xfrm>
              <a:off x="6492853" y="5657425"/>
              <a:ext cx="13320" cy="6120"/>
            </p14:xfrm>
          </p:contentPart>
        </mc:Choice>
        <mc:Fallback xmlns="">
          <p:pic>
            <p:nvPicPr>
              <p:cNvPr id="1307" name="Ink 1306">
                <a:extLst>
                  <a:ext uri="{FF2B5EF4-FFF2-40B4-BE49-F238E27FC236}">
                    <a16:creationId xmlns:a16="http://schemas.microsoft.com/office/drawing/2014/main" id="{2344F199-9F22-EC26-2D5C-808789F79374}"/>
                  </a:ext>
                </a:extLst>
              </p:cNvPr>
              <p:cNvPicPr/>
              <p:nvPr/>
            </p:nvPicPr>
            <p:blipFill>
              <a:blip r:embed="rId2113"/>
              <a:stretch>
                <a:fillRect/>
              </a:stretch>
            </p:blipFill>
            <p:spPr>
              <a:xfrm>
                <a:off x="6474853" y="5639785"/>
                <a:ext cx="489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4">
            <p14:nvContentPartPr>
              <p14:cNvPr id="1308" name="Ink 1307">
                <a:extLst>
                  <a:ext uri="{FF2B5EF4-FFF2-40B4-BE49-F238E27FC236}">
                    <a16:creationId xmlns:a16="http://schemas.microsoft.com/office/drawing/2014/main" id="{19E02A74-DD34-7CDD-11A8-A292A6073E53}"/>
                  </a:ext>
                </a:extLst>
              </p14:cNvPr>
              <p14:cNvContentPartPr/>
              <p14:nvPr/>
            </p14:nvContentPartPr>
            <p14:xfrm>
              <a:off x="6558013" y="5676865"/>
              <a:ext cx="18720" cy="9000"/>
            </p14:xfrm>
          </p:contentPart>
        </mc:Choice>
        <mc:Fallback xmlns="">
          <p:pic>
            <p:nvPicPr>
              <p:cNvPr id="1308" name="Ink 1307">
                <a:extLst>
                  <a:ext uri="{FF2B5EF4-FFF2-40B4-BE49-F238E27FC236}">
                    <a16:creationId xmlns:a16="http://schemas.microsoft.com/office/drawing/2014/main" id="{19E02A74-DD34-7CDD-11A8-A292A6073E53}"/>
                  </a:ext>
                </a:extLst>
              </p:cNvPr>
              <p:cNvPicPr/>
              <p:nvPr/>
            </p:nvPicPr>
            <p:blipFill>
              <a:blip r:embed="rId2115"/>
              <a:stretch>
                <a:fillRect/>
              </a:stretch>
            </p:blipFill>
            <p:spPr>
              <a:xfrm>
                <a:off x="6540013" y="5659225"/>
                <a:ext cx="543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6">
            <p14:nvContentPartPr>
              <p14:cNvPr id="1309" name="Ink 1308">
                <a:extLst>
                  <a:ext uri="{FF2B5EF4-FFF2-40B4-BE49-F238E27FC236}">
                    <a16:creationId xmlns:a16="http://schemas.microsoft.com/office/drawing/2014/main" id="{0E1B619E-342B-BDA4-2511-A36F4B608507}"/>
                  </a:ext>
                </a:extLst>
              </p14:cNvPr>
              <p14:cNvContentPartPr/>
              <p14:nvPr/>
            </p14:nvContentPartPr>
            <p14:xfrm>
              <a:off x="6598333" y="5637265"/>
              <a:ext cx="18000" cy="25200"/>
            </p14:xfrm>
          </p:contentPart>
        </mc:Choice>
        <mc:Fallback xmlns="">
          <p:pic>
            <p:nvPicPr>
              <p:cNvPr id="1309" name="Ink 1308">
                <a:extLst>
                  <a:ext uri="{FF2B5EF4-FFF2-40B4-BE49-F238E27FC236}">
                    <a16:creationId xmlns:a16="http://schemas.microsoft.com/office/drawing/2014/main" id="{0E1B619E-342B-BDA4-2511-A36F4B608507}"/>
                  </a:ext>
                </a:extLst>
              </p:cNvPr>
              <p:cNvPicPr/>
              <p:nvPr/>
            </p:nvPicPr>
            <p:blipFill>
              <a:blip r:embed="rId2117"/>
              <a:stretch>
                <a:fillRect/>
              </a:stretch>
            </p:blipFill>
            <p:spPr>
              <a:xfrm>
                <a:off x="6580693" y="5619265"/>
                <a:ext cx="53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8">
            <p14:nvContentPartPr>
              <p14:cNvPr id="1310" name="Ink 1309">
                <a:extLst>
                  <a:ext uri="{FF2B5EF4-FFF2-40B4-BE49-F238E27FC236}">
                    <a16:creationId xmlns:a16="http://schemas.microsoft.com/office/drawing/2014/main" id="{AA29AA22-D145-EDCC-F98D-A2835EA2F30C}"/>
                  </a:ext>
                </a:extLst>
              </p14:cNvPr>
              <p14:cNvContentPartPr/>
              <p14:nvPr/>
            </p14:nvContentPartPr>
            <p14:xfrm>
              <a:off x="6665653" y="5643025"/>
              <a:ext cx="70200" cy="25560"/>
            </p14:xfrm>
          </p:contentPart>
        </mc:Choice>
        <mc:Fallback xmlns="">
          <p:pic>
            <p:nvPicPr>
              <p:cNvPr id="1310" name="Ink 1309">
                <a:extLst>
                  <a:ext uri="{FF2B5EF4-FFF2-40B4-BE49-F238E27FC236}">
                    <a16:creationId xmlns:a16="http://schemas.microsoft.com/office/drawing/2014/main" id="{AA29AA22-D145-EDCC-F98D-A2835EA2F30C}"/>
                  </a:ext>
                </a:extLst>
              </p:cNvPr>
              <p:cNvPicPr/>
              <p:nvPr/>
            </p:nvPicPr>
            <p:blipFill>
              <a:blip r:embed="rId2119"/>
              <a:stretch>
                <a:fillRect/>
              </a:stretch>
            </p:blipFill>
            <p:spPr>
              <a:xfrm>
                <a:off x="6648013" y="5625385"/>
                <a:ext cx="1058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0">
            <p14:nvContentPartPr>
              <p14:cNvPr id="1311" name="Ink 1310">
                <a:extLst>
                  <a:ext uri="{FF2B5EF4-FFF2-40B4-BE49-F238E27FC236}">
                    <a16:creationId xmlns:a16="http://schemas.microsoft.com/office/drawing/2014/main" id="{85E77CC6-1816-ACAE-0DE2-9D4617C2722A}"/>
                  </a:ext>
                </a:extLst>
              </p14:cNvPr>
              <p14:cNvContentPartPr/>
              <p14:nvPr/>
            </p14:nvContentPartPr>
            <p14:xfrm>
              <a:off x="6764653" y="5596225"/>
              <a:ext cx="43920" cy="25200"/>
            </p14:xfrm>
          </p:contentPart>
        </mc:Choice>
        <mc:Fallback xmlns="">
          <p:pic>
            <p:nvPicPr>
              <p:cNvPr id="1311" name="Ink 1310">
                <a:extLst>
                  <a:ext uri="{FF2B5EF4-FFF2-40B4-BE49-F238E27FC236}">
                    <a16:creationId xmlns:a16="http://schemas.microsoft.com/office/drawing/2014/main" id="{85E77CC6-1816-ACAE-0DE2-9D4617C2722A}"/>
                  </a:ext>
                </a:extLst>
              </p:cNvPr>
              <p:cNvPicPr/>
              <p:nvPr/>
            </p:nvPicPr>
            <p:blipFill>
              <a:blip r:embed="rId2121"/>
              <a:stretch>
                <a:fillRect/>
              </a:stretch>
            </p:blipFill>
            <p:spPr>
              <a:xfrm>
                <a:off x="6747013" y="5578225"/>
                <a:ext cx="79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2">
            <p14:nvContentPartPr>
              <p14:cNvPr id="1312" name="Ink 1311">
                <a:extLst>
                  <a:ext uri="{FF2B5EF4-FFF2-40B4-BE49-F238E27FC236}">
                    <a16:creationId xmlns:a16="http://schemas.microsoft.com/office/drawing/2014/main" id="{EE6F96A1-6083-DEC7-DAA8-E0ACD19CE4DC}"/>
                  </a:ext>
                </a:extLst>
              </p14:cNvPr>
              <p14:cNvContentPartPr/>
              <p14:nvPr/>
            </p14:nvContentPartPr>
            <p14:xfrm>
              <a:off x="6830893" y="5551585"/>
              <a:ext cx="25200" cy="11520"/>
            </p14:xfrm>
          </p:contentPart>
        </mc:Choice>
        <mc:Fallback xmlns="">
          <p:pic>
            <p:nvPicPr>
              <p:cNvPr id="1312" name="Ink 1311">
                <a:extLst>
                  <a:ext uri="{FF2B5EF4-FFF2-40B4-BE49-F238E27FC236}">
                    <a16:creationId xmlns:a16="http://schemas.microsoft.com/office/drawing/2014/main" id="{EE6F96A1-6083-DEC7-DAA8-E0ACD19CE4DC}"/>
                  </a:ext>
                </a:extLst>
              </p:cNvPr>
              <p:cNvPicPr/>
              <p:nvPr/>
            </p:nvPicPr>
            <p:blipFill>
              <a:blip r:embed="rId2123"/>
              <a:stretch>
                <a:fillRect/>
              </a:stretch>
            </p:blipFill>
            <p:spPr>
              <a:xfrm>
                <a:off x="6813253" y="5533585"/>
                <a:ext cx="608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4">
            <p14:nvContentPartPr>
              <p14:cNvPr id="1313" name="Ink 1312">
                <a:extLst>
                  <a:ext uri="{FF2B5EF4-FFF2-40B4-BE49-F238E27FC236}">
                    <a16:creationId xmlns:a16="http://schemas.microsoft.com/office/drawing/2014/main" id="{D21234DB-B7EB-C64E-BBD9-B5F7AEBA59B9}"/>
                  </a:ext>
                </a:extLst>
              </p14:cNvPr>
              <p14:cNvContentPartPr/>
              <p14:nvPr/>
            </p14:nvContentPartPr>
            <p14:xfrm>
              <a:off x="6627493" y="5627545"/>
              <a:ext cx="28440" cy="12240"/>
            </p14:xfrm>
          </p:contentPart>
        </mc:Choice>
        <mc:Fallback xmlns="">
          <p:pic>
            <p:nvPicPr>
              <p:cNvPr id="1313" name="Ink 1312">
                <a:extLst>
                  <a:ext uri="{FF2B5EF4-FFF2-40B4-BE49-F238E27FC236}">
                    <a16:creationId xmlns:a16="http://schemas.microsoft.com/office/drawing/2014/main" id="{D21234DB-B7EB-C64E-BBD9-B5F7AEBA59B9}"/>
                  </a:ext>
                </a:extLst>
              </p:cNvPr>
              <p:cNvPicPr/>
              <p:nvPr/>
            </p:nvPicPr>
            <p:blipFill>
              <a:blip r:embed="rId2125"/>
              <a:stretch>
                <a:fillRect/>
              </a:stretch>
            </p:blipFill>
            <p:spPr>
              <a:xfrm>
                <a:off x="6609493" y="5609545"/>
                <a:ext cx="64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6">
            <p14:nvContentPartPr>
              <p14:cNvPr id="1314" name="Ink 1313">
                <a:extLst>
                  <a:ext uri="{FF2B5EF4-FFF2-40B4-BE49-F238E27FC236}">
                    <a16:creationId xmlns:a16="http://schemas.microsoft.com/office/drawing/2014/main" id="{2F908449-BC6A-91F4-87CD-90E1C6B937D5}"/>
                  </a:ext>
                </a:extLst>
              </p14:cNvPr>
              <p14:cNvContentPartPr/>
              <p14:nvPr/>
            </p14:nvContentPartPr>
            <p14:xfrm>
              <a:off x="6879853" y="5554825"/>
              <a:ext cx="10440" cy="7200"/>
            </p14:xfrm>
          </p:contentPart>
        </mc:Choice>
        <mc:Fallback xmlns="">
          <p:pic>
            <p:nvPicPr>
              <p:cNvPr id="1314" name="Ink 1313">
                <a:extLst>
                  <a:ext uri="{FF2B5EF4-FFF2-40B4-BE49-F238E27FC236}">
                    <a16:creationId xmlns:a16="http://schemas.microsoft.com/office/drawing/2014/main" id="{2F908449-BC6A-91F4-87CD-90E1C6B937D5}"/>
                  </a:ext>
                </a:extLst>
              </p:cNvPr>
              <p:cNvPicPr/>
              <p:nvPr/>
            </p:nvPicPr>
            <p:blipFill>
              <a:blip r:embed="rId2127"/>
              <a:stretch>
                <a:fillRect/>
              </a:stretch>
            </p:blipFill>
            <p:spPr>
              <a:xfrm>
                <a:off x="6862213" y="5536825"/>
                <a:ext cx="46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8">
            <p14:nvContentPartPr>
              <p14:cNvPr id="1315" name="Ink 1314">
                <a:extLst>
                  <a:ext uri="{FF2B5EF4-FFF2-40B4-BE49-F238E27FC236}">
                    <a16:creationId xmlns:a16="http://schemas.microsoft.com/office/drawing/2014/main" id="{6A5B63BF-A69F-204D-89E9-14E8E2A7AFD4}"/>
                  </a:ext>
                </a:extLst>
              </p14:cNvPr>
              <p14:cNvContentPartPr/>
              <p14:nvPr/>
            </p14:nvContentPartPr>
            <p14:xfrm>
              <a:off x="7042933" y="5390665"/>
              <a:ext cx="196200" cy="115560"/>
            </p14:xfrm>
          </p:contentPart>
        </mc:Choice>
        <mc:Fallback xmlns="">
          <p:pic>
            <p:nvPicPr>
              <p:cNvPr id="1315" name="Ink 1314">
                <a:extLst>
                  <a:ext uri="{FF2B5EF4-FFF2-40B4-BE49-F238E27FC236}">
                    <a16:creationId xmlns:a16="http://schemas.microsoft.com/office/drawing/2014/main" id="{6A5B63BF-A69F-204D-89E9-14E8E2A7AFD4}"/>
                  </a:ext>
                </a:extLst>
              </p:cNvPr>
              <p:cNvPicPr/>
              <p:nvPr/>
            </p:nvPicPr>
            <p:blipFill>
              <a:blip r:embed="rId2129"/>
              <a:stretch>
                <a:fillRect/>
              </a:stretch>
            </p:blipFill>
            <p:spPr>
              <a:xfrm>
                <a:off x="7025293" y="5372665"/>
                <a:ext cx="2318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0">
            <p14:nvContentPartPr>
              <p14:cNvPr id="1316" name="Ink 1315">
                <a:extLst>
                  <a:ext uri="{FF2B5EF4-FFF2-40B4-BE49-F238E27FC236}">
                    <a16:creationId xmlns:a16="http://schemas.microsoft.com/office/drawing/2014/main" id="{8ACBD869-0ABD-2A3D-B0E4-75B7FC8B6378}"/>
                  </a:ext>
                </a:extLst>
              </p14:cNvPr>
              <p14:cNvContentPartPr/>
              <p14:nvPr/>
            </p14:nvContentPartPr>
            <p14:xfrm>
              <a:off x="7350373" y="5356105"/>
              <a:ext cx="13320" cy="8280"/>
            </p14:xfrm>
          </p:contentPart>
        </mc:Choice>
        <mc:Fallback xmlns="">
          <p:pic>
            <p:nvPicPr>
              <p:cNvPr id="1316" name="Ink 1315">
                <a:extLst>
                  <a:ext uri="{FF2B5EF4-FFF2-40B4-BE49-F238E27FC236}">
                    <a16:creationId xmlns:a16="http://schemas.microsoft.com/office/drawing/2014/main" id="{8ACBD869-0ABD-2A3D-B0E4-75B7FC8B6378}"/>
                  </a:ext>
                </a:extLst>
              </p:cNvPr>
              <p:cNvPicPr/>
              <p:nvPr/>
            </p:nvPicPr>
            <p:blipFill>
              <a:blip r:embed="rId2131"/>
              <a:stretch>
                <a:fillRect/>
              </a:stretch>
            </p:blipFill>
            <p:spPr>
              <a:xfrm>
                <a:off x="7332733" y="5338465"/>
                <a:ext cx="489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2">
            <p14:nvContentPartPr>
              <p14:cNvPr id="1191" name="Ink 1190">
                <a:extLst>
                  <a:ext uri="{FF2B5EF4-FFF2-40B4-BE49-F238E27FC236}">
                    <a16:creationId xmlns:a16="http://schemas.microsoft.com/office/drawing/2014/main" id="{260242A1-47AA-B371-3C9C-F1B94DF5086A}"/>
                  </a:ext>
                </a:extLst>
              </p14:cNvPr>
              <p14:cNvContentPartPr/>
              <p14:nvPr/>
            </p14:nvContentPartPr>
            <p14:xfrm>
              <a:off x="8871013" y="4227145"/>
              <a:ext cx="11520" cy="3600"/>
            </p14:xfrm>
          </p:contentPart>
        </mc:Choice>
        <mc:Fallback xmlns="">
          <p:pic>
            <p:nvPicPr>
              <p:cNvPr id="1191" name="Ink 1190">
                <a:extLst>
                  <a:ext uri="{FF2B5EF4-FFF2-40B4-BE49-F238E27FC236}">
                    <a16:creationId xmlns:a16="http://schemas.microsoft.com/office/drawing/2014/main" id="{260242A1-47AA-B371-3C9C-F1B94DF5086A}"/>
                  </a:ext>
                </a:extLst>
              </p:cNvPr>
              <p:cNvPicPr/>
              <p:nvPr/>
            </p:nvPicPr>
            <p:blipFill>
              <a:blip r:embed="rId2133"/>
              <a:stretch>
                <a:fillRect/>
              </a:stretch>
            </p:blipFill>
            <p:spPr>
              <a:xfrm>
                <a:off x="8853013" y="4209505"/>
                <a:ext cx="471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4">
            <p14:nvContentPartPr>
              <p14:cNvPr id="1192" name="Ink 1191">
                <a:extLst>
                  <a:ext uri="{FF2B5EF4-FFF2-40B4-BE49-F238E27FC236}">
                    <a16:creationId xmlns:a16="http://schemas.microsoft.com/office/drawing/2014/main" id="{0CBD66E1-4EA7-E291-C297-DED7991921F0}"/>
                  </a:ext>
                </a:extLst>
              </p14:cNvPr>
              <p14:cNvContentPartPr/>
              <p14:nvPr/>
            </p14:nvContentPartPr>
            <p14:xfrm>
              <a:off x="8923213" y="4206625"/>
              <a:ext cx="720" cy="1440"/>
            </p14:xfrm>
          </p:contentPart>
        </mc:Choice>
        <mc:Fallback xmlns="">
          <p:pic>
            <p:nvPicPr>
              <p:cNvPr id="1192" name="Ink 1191">
                <a:extLst>
                  <a:ext uri="{FF2B5EF4-FFF2-40B4-BE49-F238E27FC236}">
                    <a16:creationId xmlns:a16="http://schemas.microsoft.com/office/drawing/2014/main" id="{0CBD66E1-4EA7-E291-C297-DED7991921F0}"/>
                  </a:ext>
                </a:extLst>
              </p:cNvPr>
              <p:cNvPicPr/>
              <p:nvPr/>
            </p:nvPicPr>
            <p:blipFill>
              <a:blip r:embed="rId2135"/>
              <a:stretch>
                <a:fillRect/>
              </a:stretch>
            </p:blipFill>
            <p:spPr>
              <a:xfrm>
                <a:off x="8905213" y="4188985"/>
                <a:ext cx="36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6">
            <p14:nvContentPartPr>
              <p14:cNvPr id="1186" name="Ink 1185">
                <a:extLst>
                  <a:ext uri="{FF2B5EF4-FFF2-40B4-BE49-F238E27FC236}">
                    <a16:creationId xmlns:a16="http://schemas.microsoft.com/office/drawing/2014/main" id="{48538879-F65E-37E8-6B92-095B74D83706}"/>
                  </a:ext>
                </a:extLst>
              </p14:cNvPr>
              <p14:cNvContentPartPr/>
              <p14:nvPr/>
            </p14:nvContentPartPr>
            <p14:xfrm>
              <a:off x="8512453" y="4464025"/>
              <a:ext cx="2520" cy="2520"/>
            </p14:xfrm>
          </p:contentPart>
        </mc:Choice>
        <mc:Fallback xmlns="">
          <p:pic>
            <p:nvPicPr>
              <p:cNvPr id="1186" name="Ink 1185">
                <a:extLst>
                  <a:ext uri="{FF2B5EF4-FFF2-40B4-BE49-F238E27FC236}">
                    <a16:creationId xmlns:a16="http://schemas.microsoft.com/office/drawing/2014/main" id="{48538879-F65E-37E8-6B92-095B74D83706}"/>
                  </a:ext>
                </a:extLst>
              </p:cNvPr>
              <p:cNvPicPr/>
              <p:nvPr/>
            </p:nvPicPr>
            <p:blipFill>
              <a:blip r:embed="rId2007"/>
              <a:stretch>
                <a:fillRect/>
              </a:stretch>
            </p:blipFill>
            <p:spPr>
              <a:xfrm>
                <a:off x="8494453" y="4446385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7">
            <p14:nvContentPartPr>
              <p14:cNvPr id="1193" name="Ink 1192">
                <a:extLst>
                  <a:ext uri="{FF2B5EF4-FFF2-40B4-BE49-F238E27FC236}">
                    <a16:creationId xmlns:a16="http://schemas.microsoft.com/office/drawing/2014/main" id="{4D7EED40-3564-B4BB-F535-17A9D860D6B1}"/>
                  </a:ext>
                </a:extLst>
              </p14:cNvPr>
              <p14:cNvContentPartPr/>
              <p14:nvPr/>
            </p14:nvContentPartPr>
            <p14:xfrm>
              <a:off x="8803693" y="4311745"/>
              <a:ext cx="13320" cy="14400"/>
            </p14:xfrm>
          </p:contentPart>
        </mc:Choice>
        <mc:Fallback xmlns="">
          <p:pic>
            <p:nvPicPr>
              <p:cNvPr id="1193" name="Ink 1192">
                <a:extLst>
                  <a:ext uri="{FF2B5EF4-FFF2-40B4-BE49-F238E27FC236}">
                    <a16:creationId xmlns:a16="http://schemas.microsoft.com/office/drawing/2014/main" id="{4D7EED40-3564-B4BB-F535-17A9D860D6B1}"/>
                  </a:ext>
                </a:extLst>
              </p:cNvPr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8785693" y="4293745"/>
                <a:ext cx="489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9">
            <p14:nvContentPartPr>
              <p14:cNvPr id="1194" name="Ink 1193">
                <a:extLst>
                  <a:ext uri="{FF2B5EF4-FFF2-40B4-BE49-F238E27FC236}">
                    <a16:creationId xmlns:a16="http://schemas.microsoft.com/office/drawing/2014/main" id="{5BB24702-6BAF-41AD-AEA3-DC825F78D102}"/>
                  </a:ext>
                </a:extLst>
              </p14:cNvPr>
              <p14:cNvContentPartPr/>
              <p14:nvPr/>
            </p14:nvContentPartPr>
            <p14:xfrm>
              <a:off x="8664733" y="4431265"/>
              <a:ext cx="35280" cy="22320"/>
            </p14:xfrm>
          </p:contentPart>
        </mc:Choice>
        <mc:Fallback xmlns="">
          <p:pic>
            <p:nvPicPr>
              <p:cNvPr id="1194" name="Ink 1193">
                <a:extLst>
                  <a:ext uri="{FF2B5EF4-FFF2-40B4-BE49-F238E27FC236}">
                    <a16:creationId xmlns:a16="http://schemas.microsoft.com/office/drawing/2014/main" id="{5BB24702-6BAF-41AD-AEA3-DC825F78D102}"/>
                  </a:ext>
                </a:extLst>
              </p:cNvPr>
              <p:cNvPicPr/>
              <p:nvPr/>
            </p:nvPicPr>
            <p:blipFill>
              <a:blip r:embed="rId2140"/>
              <a:stretch>
                <a:fillRect/>
              </a:stretch>
            </p:blipFill>
            <p:spPr>
              <a:xfrm>
                <a:off x="8646733" y="4413265"/>
                <a:ext cx="70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1">
            <p14:nvContentPartPr>
              <p14:cNvPr id="1195" name="Ink 1194">
                <a:extLst>
                  <a:ext uri="{FF2B5EF4-FFF2-40B4-BE49-F238E27FC236}">
                    <a16:creationId xmlns:a16="http://schemas.microsoft.com/office/drawing/2014/main" id="{DA93E820-6F84-839E-B605-3EB08722ED28}"/>
                  </a:ext>
                </a:extLst>
              </p14:cNvPr>
              <p14:cNvContentPartPr/>
              <p14:nvPr/>
            </p14:nvContentPartPr>
            <p14:xfrm>
              <a:off x="8609653" y="4357105"/>
              <a:ext cx="174240" cy="124200"/>
            </p14:xfrm>
          </p:contentPart>
        </mc:Choice>
        <mc:Fallback xmlns="">
          <p:pic>
            <p:nvPicPr>
              <p:cNvPr id="1195" name="Ink 1194">
                <a:extLst>
                  <a:ext uri="{FF2B5EF4-FFF2-40B4-BE49-F238E27FC236}">
                    <a16:creationId xmlns:a16="http://schemas.microsoft.com/office/drawing/2014/main" id="{DA93E820-6F84-839E-B605-3EB08722ED28}"/>
                  </a:ext>
                </a:extLst>
              </p:cNvPr>
              <p:cNvPicPr/>
              <p:nvPr/>
            </p:nvPicPr>
            <p:blipFill>
              <a:blip r:embed="rId2142"/>
              <a:stretch>
                <a:fillRect/>
              </a:stretch>
            </p:blipFill>
            <p:spPr>
              <a:xfrm>
                <a:off x="8592013" y="4339105"/>
                <a:ext cx="209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3">
            <p14:nvContentPartPr>
              <p14:cNvPr id="1196" name="Ink 1195">
                <a:extLst>
                  <a:ext uri="{FF2B5EF4-FFF2-40B4-BE49-F238E27FC236}">
                    <a16:creationId xmlns:a16="http://schemas.microsoft.com/office/drawing/2014/main" id="{FE21E2B3-8520-CFAE-A77B-6CF36B56EF55}"/>
                  </a:ext>
                </a:extLst>
              </p14:cNvPr>
              <p14:cNvContentPartPr/>
              <p14:nvPr/>
            </p14:nvContentPartPr>
            <p14:xfrm>
              <a:off x="8853013" y="4294465"/>
              <a:ext cx="19800" cy="18720"/>
            </p14:xfrm>
          </p:contentPart>
        </mc:Choice>
        <mc:Fallback xmlns="">
          <p:pic>
            <p:nvPicPr>
              <p:cNvPr id="1196" name="Ink 1195">
                <a:extLst>
                  <a:ext uri="{FF2B5EF4-FFF2-40B4-BE49-F238E27FC236}">
                    <a16:creationId xmlns:a16="http://schemas.microsoft.com/office/drawing/2014/main" id="{FE21E2B3-8520-CFAE-A77B-6CF36B56EF55}"/>
                  </a:ext>
                </a:extLst>
              </p:cNvPr>
              <p:cNvPicPr/>
              <p:nvPr/>
            </p:nvPicPr>
            <p:blipFill>
              <a:blip r:embed="rId2144"/>
              <a:stretch>
                <a:fillRect/>
              </a:stretch>
            </p:blipFill>
            <p:spPr>
              <a:xfrm>
                <a:off x="8835373" y="4276825"/>
                <a:ext cx="55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5">
            <p14:nvContentPartPr>
              <p14:cNvPr id="1319" name="Ink 1318">
                <a:extLst>
                  <a:ext uri="{FF2B5EF4-FFF2-40B4-BE49-F238E27FC236}">
                    <a16:creationId xmlns:a16="http://schemas.microsoft.com/office/drawing/2014/main" id="{72D55C78-3C7A-3B09-716E-093BF483EF75}"/>
                  </a:ext>
                </a:extLst>
              </p14:cNvPr>
              <p14:cNvContentPartPr/>
              <p14:nvPr/>
            </p14:nvContentPartPr>
            <p14:xfrm>
              <a:off x="8923573" y="4230025"/>
              <a:ext cx="76680" cy="43920"/>
            </p14:xfrm>
          </p:contentPart>
        </mc:Choice>
        <mc:Fallback xmlns="">
          <p:pic>
            <p:nvPicPr>
              <p:cNvPr id="1319" name="Ink 1318">
                <a:extLst>
                  <a:ext uri="{FF2B5EF4-FFF2-40B4-BE49-F238E27FC236}">
                    <a16:creationId xmlns:a16="http://schemas.microsoft.com/office/drawing/2014/main" id="{72D55C78-3C7A-3B09-716E-093BF483EF75}"/>
                  </a:ext>
                </a:extLst>
              </p:cNvPr>
              <p:cNvPicPr/>
              <p:nvPr/>
            </p:nvPicPr>
            <p:blipFill>
              <a:blip r:embed="rId2146"/>
              <a:stretch>
                <a:fillRect/>
              </a:stretch>
            </p:blipFill>
            <p:spPr>
              <a:xfrm>
                <a:off x="8905933" y="4212025"/>
                <a:ext cx="1123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7">
            <p14:nvContentPartPr>
              <p14:cNvPr id="1254" name="Ink 1253">
                <a:extLst>
                  <a:ext uri="{FF2B5EF4-FFF2-40B4-BE49-F238E27FC236}">
                    <a16:creationId xmlns:a16="http://schemas.microsoft.com/office/drawing/2014/main" id="{02C37D4E-81B8-26D7-14CD-457E04FB0314}"/>
                  </a:ext>
                </a:extLst>
              </p14:cNvPr>
              <p14:cNvContentPartPr/>
              <p14:nvPr/>
            </p14:nvContentPartPr>
            <p14:xfrm>
              <a:off x="9558253" y="3237865"/>
              <a:ext cx="196920" cy="15840"/>
            </p14:xfrm>
          </p:contentPart>
        </mc:Choice>
        <mc:Fallback xmlns="">
          <p:pic>
            <p:nvPicPr>
              <p:cNvPr id="1254" name="Ink 1253">
                <a:extLst>
                  <a:ext uri="{FF2B5EF4-FFF2-40B4-BE49-F238E27FC236}">
                    <a16:creationId xmlns:a16="http://schemas.microsoft.com/office/drawing/2014/main" id="{02C37D4E-81B8-26D7-14CD-457E04FB0314}"/>
                  </a:ext>
                </a:extLst>
              </p:cNvPr>
              <p:cNvPicPr/>
              <p:nvPr/>
            </p:nvPicPr>
            <p:blipFill>
              <a:blip r:embed="rId2148"/>
              <a:stretch>
                <a:fillRect/>
              </a:stretch>
            </p:blipFill>
            <p:spPr>
              <a:xfrm>
                <a:off x="9540613" y="3219865"/>
                <a:ext cx="232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9">
            <p14:nvContentPartPr>
              <p14:cNvPr id="1255" name="Ink 1254">
                <a:extLst>
                  <a:ext uri="{FF2B5EF4-FFF2-40B4-BE49-F238E27FC236}">
                    <a16:creationId xmlns:a16="http://schemas.microsoft.com/office/drawing/2014/main" id="{520DD087-AFB5-84D4-3C82-FE3C3F6D384B}"/>
                  </a:ext>
                </a:extLst>
              </p14:cNvPr>
              <p14:cNvContentPartPr/>
              <p14:nvPr/>
            </p14:nvContentPartPr>
            <p14:xfrm>
              <a:off x="9776053" y="3265225"/>
              <a:ext cx="19800" cy="18720"/>
            </p14:xfrm>
          </p:contentPart>
        </mc:Choice>
        <mc:Fallback xmlns="">
          <p:pic>
            <p:nvPicPr>
              <p:cNvPr id="1255" name="Ink 1254">
                <a:extLst>
                  <a:ext uri="{FF2B5EF4-FFF2-40B4-BE49-F238E27FC236}">
                    <a16:creationId xmlns:a16="http://schemas.microsoft.com/office/drawing/2014/main" id="{520DD087-AFB5-84D4-3C82-FE3C3F6D384B}"/>
                  </a:ext>
                </a:extLst>
              </p:cNvPr>
              <p:cNvPicPr/>
              <p:nvPr/>
            </p:nvPicPr>
            <p:blipFill>
              <a:blip r:embed="rId2150"/>
              <a:stretch>
                <a:fillRect/>
              </a:stretch>
            </p:blipFill>
            <p:spPr>
              <a:xfrm>
                <a:off x="9758053" y="3247225"/>
                <a:ext cx="55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1">
            <p14:nvContentPartPr>
              <p14:cNvPr id="1325" name="Ink 1324">
                <a:extLst>
                  <a:ext uri="{FF2B5EF4-FFF2-40B4-BE49-F238E27FC236}">
                    <a16:creationId xmlns:a16="http://schemas.microsoft.com/office/drawing/2014/main" id="{0840B7C6-C553-4B8E-5126-7CA044DB9A09}"/>
                  </a:ext>
                </a:extLst>
              </p14:cNvPr>
              <p14:cNvContentPartPr/>
              <p14:nvPr/>
            </p14:nvContentPartPr>
            <p14:xfrm>
              <a:off x="9634213" y="3290065"/>
              <a:ext cx="10440" cy="13680"/>
            </p14:xfrm>
          </p:contentPart>
        </mc:Choice>
        <mc:Fallback xmlns="">
          <p:pic>
            <p:nvPicPr>
              <p:cNvPr id="1325" name="Ink 1324">
                <a:extLst>
                  <a:ext uri="{FF2B5EF4-FFF2-40B4-BE49-F238E27FC236}">
                    <a16:creationId xmlns:a16="http://schemas.microsoft.com/office/drawing/2014/main" id="{0840B7C6-C553-4B8E-5126-7CA044DB9A09}"/>
                  </a:ext>
                </a:extLst>
              </p:cNvPr>
              <p:cNvPicPr/>
              <p:nvPr/>
            </p:nvPicPr>
            <p:blipFill>
              <a:blip r:embed="rId2152"/>
              <a:stretch>
                <a:fillRect/>
              </a:stretch>
            </p:blipFill>
            <p:spPr>
              <a:xfrm>
                <a:off x="9616573" y="3272065"/>
                <a:ext cx="46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3">
            <p14:nvContentPartPr>
              <p14:cNvPr id="1205" name="Ink 1204">
                <a:extLst>
                  <a:ext uri="{FF2B5EF4-FFF2-40B4-BE49-F238E27FC236}">
                    <a16:creationId xmlns:a16="http://schemas.microsoft.com/office/drawing/2014/main" id="{17F2C1D5-2C0B-BAC5-827F-63425037A30A}"/>
                  </a:ext>
                </a:extLst>
              </p14:cNvPr>
              <p14:cNvContentPartPr/>
              <p14:nvPr/>
            </p14:nvContentPartPr>
            <p14:xfrm>
              <a:off x="9887293" y="3700825"/>
              <a:ext cx="129960" cy="113040"/>
            </p14:xfrm>
          </p:contentPart>
        </mc:Choice>
        <mc:Fallback xmlns="">
          <p:pic>
            <p:nvPicPr>
              <p:cNvPr id="1205" name="Ink 1204">
                <a:extLst>
                  <a:ext uri="{FF2B5EF4-FFF2-40B4-BE49-F238E27FC236}">
                    <a16:creationId xmlns:a16="http://schemas.microsoft.com/office/drawing/2014/main" id="{17F2C1D5-2C0B-BAC5-827F-63425037A30A}"/>
                  </a:ext>
                </a:extLst>
              </p:cNvPr>
              <p:cNvPicPr/>
              <p:nvPr/>
            </p:nvPicPr>
            <p:blipFill>
              <a:blip r:embed="rId2154"/>
              <a:stretch>
                <a:fillRect/>
              </a:stretch>
            </p:blipFill>
            <p:spPr>
              <a:xfrm>
                <a:off x="9869653" y="3682825"/>
                <a:ext cx="1656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5">
            <p14:nvContentPartPr>
              <p14:cNvPr id="1206" name="Ink 1205">
                <a:extLst>
                  <a:ext uri="{FF2B5EF4-FFF2-40B4-BE49-F238E27FC236}">
                    <a16:creationId xmlns:a16="http://schemas.microsoft.com/office/drawing/2014/main" id="{D67FD5B6-0539-1BC3-3E6D-AF4651211082}"/>
                  </a:ext>
                </a:extLst>
              </p14:cNvPr>
              <p14:cNvContentPartPr/>
              <p14:nvPr/>
            </p14:nvContentPartPr>
            <p14:xfrm>
              <a:off x="9792973" y="3916465"/>
              <a:ext cx="24480" cy="12600"/>
            </p14:xfrm>
          </p:contentPart>
        </mc:Choice>
        <mc:Fallback xmlns="">
          <p:pic>
            <p:nvPicPr>
              <p:cNvPr id="1206" name="Ink 1205">
                <a:extLst>
                  <a:ext uri="{FF2B5EF4-FFF2-40B4-BE49-F238E27FC236}">
                    <a16:creationId xmlns:a16="http://schemas.microsoft.com/office/drawing/2014/main" id="{D67FD5B6-0539-1BC3-3E6D-AF4651211082}"/>
                  </a:ext>
                </a:extLst>
              </p:cNvPr>
              <p:cNvPicPr/>
              <p:nvPr/>
            </p:nvPicPr>
            <p:blipFill>
              <a:blip r:embed="rId2156"/>
              <a:stretch>
                <a:fillRect/>
              </a:stretch>
            </p:blipFill>
            <p:spPr>
              <a:xfrm>
                <a:off x="9775333" y="3898825"/>
                <a:ext cx="60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7">
            <p14:nvContentPartPr>
              <p14:cNvPr id="1207" name="Ink 1206">
                <a:extLst>
                  <a:ext uri="{FF2B5EF4-FFF2-40B4-BE49-F238E27FC236}">
                    <a16:creationId xmlns:a16="http://schemas.microsoft.com/office/drawing/2014/main" id="{6DEEB830-C512-5EC4-66B7-07FBB01D95DE}"/>
                  </a:ext>
                </a:extLst>
              </p14:cNvPr>
              <p14:cNvContentPartPr/>
              <p14:nvPr/>
            </p14:nvContentPartPr>
            <p14:xfrm>
              <a:off x="9613333" y="4036705"/>
              <a:ext cx="13320" cy="16560"/>
            </p14:xfrm>
          </p:contentPart>
        </mc:Choice>
        <mc:Fallback xmlns="">
          <p:pic>
            <p:nvPicPr>
              <p:cNvPr id="1207" name="Ink 1206">
                <a:extLst>
                  <a:ext uri="{FF2B5EF4-FFF2-40B4-BE49-F238E27FC236}">
                    <a16:creationId xmlns:a16="http://schemas.microsoft.com/office/drawing/2014/main" id="{6DEEB830-C512-5EC4-66B7-07FBB01D95DE}"/>
                  </a:ext>
                </a:extLst>
              </p:cNvPr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9595333" y="4018705"/>
                <a:ext cx="489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8">
            <p14:nvContentPartPr>
              <p14:cNvPr id="1199" name="Ink 1198">
                <a:extLst>
                  <a:ext uri="{FF2B5EF4-FFF2-40B4-BE49-F238E27FC236}">
                    <a16:creationId xmlns:a16="http://schemas.microsoft.com/office/drawing/2014/main" id="{5A272EE4-4C8A-540D-54B6-E64EC7739D46}"/>
                  </a:ext>
                </a:extLst>
              </p14:cNvPr>
              <p14:cNvContentPartPr/>
              <p14:nvPr/>
            </p14:nvContentPartPr>
            <p14:xfrm>
              <a:off x="9261613" y="3792625"/>
              <a:ext cx="15480" cy="92880"/>
            </p14:xfrm>
          </p:contentPart>
        </mc:Choice>
        <mc:Fallback xmlns="">
          <p:pic>
            <p:nvPicPr>
              <p:cNvPr id="1199" name="Ink 1198">
                <a:extLst>
                  <a:ext uri="{FF2B5EF4-FFF2-40B4-BE49-F238E27FC236}">
                    <a16:creationId xmlns:a16="http://schemas.microsoft.com/office/drawing/2014/main" id="{5A272EE4-4C8A-540D-54B6-E64EC7739D46}"/>
                  </a:ext>
                </a:extLst>
              </p:cNvPr>
              <p:cNvPicPr/>
              <p:nvPr/>
            </p:nvPicPr>
            <p:blipFill>
              <a:blip r:embed="rId2159"/>
              <a:stretch>
                <a:fillRect/>
              </a:stretch>
            </p:blipFill>
            <p:spPr>
              <a:xfrm>
                <a:off x="9243973" y="3774985"/>
                <a:ext cx="511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0">
            <p14:nvContentPartPr>
              <p14:cNvPr id="1200" name="Ink 1199">
                <a:extLst>
                  <a:ext uri="{FF2B5EF4-FFF2-40B4-BE49-F238E27FC236}">
                    <a16:creationId xmlns:a16="http://schemas.microsoft.com/office/drawing/2014/main" id="{254F180E-576C-F9E7-A516-7A442703AC3A}"/>
                  </a:ext>
                </a:extLst>
              </p14:cNvPr>
              <p14:cNvContentPartPr/>
              <p14:nvPr/>
            </p14:nvContentPartPr>
            <p14:xfrm>
              <a:off x="9381133" y="3676345"/>
              <a:ext cx="720" cy="6840"/>
            </p14:xfrm>
          </p:contentPart>
        </mc:Choice>
        <mc:Fallback xmlns="">
          <p:pic>
            <p:nvPicPr>
              <p:cNvPr id="1200" name="Ink 1199">
                <a:extLst>
                  <a:ext uri="{FF2B5EF4-FFF2-40B4-BE49-F238E27FC236}">
                    <a16:creationId xmlns:a16="http://schemas.microsoft.com/office/drawing/2014/main" id="{254F180E-576C-F9E7-A516-7A442703AC3A}"/>
                  </a:ext>
                </a:extLst>
              </p:cNvPr>
              <p:cNvPicPr/>
              <p:nvPr/>
            </p:nvPicPr>
            <p:blipFill>
              <a:blip r:embed="rId2161"/>
              <a:stretch>
                <a:fillRect/>
              </a:stretch>
            </p:blipFill>
            <p:spPr>
              <a:xfrm>
                <a:off x="9363493" y="3658705"/>
                <a:ext cx="363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2">
            <p14:nvContentPartPr>
              <p14:cNvPr id="1201" name="Ink 1200">
                <a:extLst>
                  <a:ext uri="{FF2B5EF4-FFF2-40B4-BE49-F238E27FC236}">
                    <a16:creationId xmlns:a16="http://schemas.microsoft.com/office/drawing/2014/main" id="{6E4728B6-6BA9-7626-BC48-785289C2E679}"/>
                  </a:ext>
                </a:extLst>
              </p14:cNvPr>
              <p14:cNvContentPartPr/>
              <p14:nvPr/>
            </p14:nvContentPartPr>
            <p14:xfrm>
              <a:off x="9414613" y="3686065"/>
              <a:ext cx="38520" cy="89280"/>
            </p14:xfrm>
          </p:contentPart>
        </mc:Choice>
        <mc:Fallback xmlns="">
          <p:pic>
            <p:nvPicPr>
              <p:cNvPr id="1201" name="Ink 1200">
                <a:extLst>
                  <a:ext uri="{FF2B5EF4-FFF2-40B4-BE49-F238E27FC236}">
                    <a16:creationId xmlns:a16="http://schemas.microsoft.com/office/drawing/2014/main" id="{6E4728B6-6BA9-7626-BC48-785289C2E679}"/>
                  </a:ext>
                </a:extLst>
              </p:cNvPr>
              <p:cNvPicPr/>
              <p:nvPr/>
            </p:nvPicPr>
            <p:blipFill>
              <a:blip r:embed="rId2163"/>
              <a:stretch>
                <a:fillRect/>
              </a:stretch>
            </p:blipFill>
            <p:spPr>
              <a:xfrm>
                <a:off x="9396973" y="3668425"/>
                <a:ext cx="741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4">
            <p14:nvContentPartPr>
              <p14:cNvPr id="1202" name="Ink 1201">
                <a:extLst>
                  <a:ext uri="{FF2B5EF4-FFF2-40B4-BE49-F238E27FC236}">
                    <a16:creationId xmlns:a16="http://schemas.microsoft.com/office/drawing/2014/main" id="{F84F6D9E-8D4E-67E1-6BAF-FB60BF815E6D}"/>
                  </a:ext>
                </a:extLst>
              </p14:cNvPr>
              <p14:cNvContentPartPr/>
              <p14:nvPr/>
            </p14:nvContentPartPr>
            <p14:xfrm>
              <a:off x="9334333" y="3911785"/>
              <a:ext cx="3960" cy="1800"/>
            </p14:xfrm>
          </p:contentPart>
        </mc:Choice>
        <mc:Fallback xmlns="">
          <p:pic>
            <p:nvPicPr>
              <p:cNvPr id="1202" name="Ink 1201">
                <a:extLst>
                  <a:ext uri="{FF2B5EF4-FFF2-40B4-BE49-F238E27FC236}">
                    <a16:creationId xmlns:a16="http://schemas.microsoft.com/office/drawing/2014/main" id="{F84F6D9E-8D4E-67E1-6BAF-FB60BF815E6D}"/>
                  </a:ext>
                </a:extLst>
              </p:cNvPr>
              <p:cNvPicPr/>
              <p:nvPr/>
            </p:nvPicPr>
            <p:blipFill>
              <a:blip r:embed="rId2074"/>
              <a:stretch>
                <a:fillRect/>
              </a:stretch>
            </p:blipFill>
            <p:spPr>
              <a:xfrm>
                <a:off x="9316693" y="3893785"/>
                <a:ext cx="39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5">
            <p14:nvContentPartPr>
              <p14:cNvPr id="1203" name="Ink 1202">
                <a:extLst>
                  <a:ext uri="{FF2B5EF4-FFF2-40B4-BE49-F238E27FC236}">
                    <a16:creationId xmlns:a16="http://schemas.microsoft.com/office/drawing/2014/main" id="{DFAD0744-9A30-057D-686D-F3C7A9B84793}"/>
                  </a:ext>
                </a:extLst>
              </p14:cNvPr>
              <p14:cNvContentPartPr/>
              <p14:nvPr/>
            </p14:nvContentPartPr>
            <p14:xfrm>
              <a:off x="9274213" y="3898105"/>
              <a:ext cx="119520" cy="100440"/>
            </p14:xfrm>
          </p:contentPart>
        </mc:Choice>
        <mc:Fallback xmlns="">
          <p:pic>
            <p:nvPicPr>
              <p:cNvPr id="1203" name="Ink 1202">
                <a:extLst>
                  <a:ext uri="{FF2B5EF4-FFF2-40B4-BE49-F238E27FC236}">
                    <a16:creationId xmlns:a16="http://schemas.microsoft.com/office/drawing/2014/main" id="{DFAD0744-9A30-057D-686D-F3C7A9B84793}"/>
                  </a:ext>
                </a:extLst>
              </p:cNvPr>
              <p:cNvPicPr/>
              <p:nvPr/>
            </p:nvPicPr>
            <p:blipFill>
              <a:blip r:embed="rId2166"/>
              <a:stretch>
                <a:fillRect/>
              </a:stretch>
            </p:blipFill>
            <p:spPr>
              <a:xfrm>
                <a:off x="9256213" y="3880465"/>
                <a:ext cx="155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7">
            <p14:nvContentPartPr>
              <p14:cNvPr id="1197" name="Ink 1196">
                <a:extLst>
                  <a:ext uri="{FF2B5EF4-FFF2-40B4-BE49-F238E27FC236}">
                    <a16:creationId xmlns:a16="http://schemas.microsoft.com/office/drawing/2014/main" id="{F77B3102-8CFC-5EF9-272D-0C14352154AE}"/>
                  </a:ext>
                </a:extLst>
              </p14:cNvPr>
              <p14:cNvContentPartPr/>
              <p14:nvPr/>
            </p14:nvContentPartPr>
            <p14:xfrm>
              <a:off x="9045253" y="4115185"/>
              <a:ext cx="10080" cy="2880"/>
            </p14:xfrm>
          </p:contentPart>
        </mc:Choice>
        <mc:Fallback xmlns="">
          <p:pic>
            <p:nvPicPr>
              <p:cNvPr id="1197" name="Ink 1196">
                <a:extLst>
                  <a:ext uri="{FF2B5EF4-FFF2-40B4-BE49-F238E27FC236}">
                    <a16:creationId xmlns:a16="http://schemas.microsoft.com/office/drawing/2014/main" id="{F77B3102-8CFC-5EF9-272D-0C14352154AE}"/>
                  </a:ext>
                </a:extLst>
              </p:cNvPr>
              <p:cNvPicPr/>
              <p:nvPr/>
            </p:nvPicPr>
            <p:blipFill>
              <a:blip r:embed="rId2168"/>
              <a:stretch>
                <a:fillRect/>
              </a:stretch>
            </p:blipFill>
            <p:spPr>
              <a:xfrm>
                <a:off x="9027613" y="4097545"/>
                <a:ext cx="457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9">
            <p14:nvContentPartPr>
              <p14:cNvPr id="1198" name="Ink 1197">
                <a:extLst>
                  <a:ext uri="{FF2B5EF4-FFF2-40B4-BE49-F238E27FC236}">
                    <a16:creationId xmlns:a16="http://schemas.microsoft.com/office/drawing/2014/main" id="{93B81F08-3E61-6D25-7056-57D7467DE064}"/>
                  </a:ext>
                </a:extLst>
              </p14:cNvPr>
              <p14:cNvContentPartPr/>
              <p14:nvPr/>
            </p14:nvContentPartPr>
            <p14:xfrm>
              <a:off x="9094213" y="4074865"/>
              <a:ext cx="5760" cy="3960"/>
            </p14:xfrm>
          </p:contentPart>
        </mc:Choice>
        <mc:Fallback xmlns="">
          <p:pic>
            <p:nvPicPr>
              <p:cNvPr id="1198" name="Ink 1197">
                <a:extLst>
                  <a:ext uri="{FF2B5EF4-FFF2-40B4-BE49-F238E27FC236}">
                    <a16:creationId xmlns:a16="http://schemas.microsoft.com/office/drawing/2014/main" id="{93B81F08-3E61-6D25-7056-57D7467DE064}"/>
                  </a:ext>
                </a:extLst>
              </p:cNvPr>
              <p:cNvPicPr/>
              <p:nvPr/>
            </p:nvPicPr>
            <p:blipFill>
              <a:blip r:embed="rId2170"/>
              <a:stretch>
                <a:fillRect/>
              </a:stretch>
            </p:blipFill>
            <p:spPr>
              <a:xfrm>
                <a:off x="9076573" y="4056865"/>
                <a:ext cx="41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1">
            <p14:nvContentPartPr>
              <p14:cNvPr id="1204" name="Ink 1203">
                <a:extLst>
                  <a:ext uri="{FF2B5EF4-FFF2-40B4-BE49-F238E27FC236}">
                    <a16:creationId xmlns:a16="http://schemas.microsoft.com/office/drawing/2014/main" id="{F869F719-1517-51FB-BCDC-3C4BB6B82A2A}"/>
                  </a:ext>
                </a:extLst>
              </p14:cNvPr>
              <p14:cNvContentPartPr/>
              <p14:nvPr/>
            </p14:nvContentPartPr>
            <p14:xfrm>
              <a:off x="9200773" y="4122025"/>
              <a:ext cx="3960" cy="5760"/>
            </p14:xfrm>
          </p:contentPart>
        </mc:Choice>
        <mc:Fallback xmlns="">
          <p:pic>
            <p:nvPicPr>
              <p:cNvPr id="1204" name="Ink 1203">
                <a:extLst>
                  <a:ext uri="{FF2B5EF4-FFF2-40B4-BE49-F238E27FC236}">
                    <a16:creationId xmlns:a16="http://schemas.microsoft.com/office/drawing/2014/main" id="{F869F719-1517-51FB-BCDC-3C4BB6B82A2A}"/>
                  </a:ext>
                </a:extLst>
              </p:cNvPr>
              <p:cNvPicPr/>
              <p:nvPr/>
            </p:nvPicPr>
            <p:blipFill>
              <a:blip r:embed="rId2068"/>
              <a:stretch>
                <a:fillRect/>
              </a:stretch>
            </p:blipFill>
            <p:spPr>
              <a:xfrm>
                <a:off x="9183133" y="4104385"/>
                <a:ext cx="39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2">
            <p14:nvContentPartPr>
              <p14:cNvPr id="1284" name="Ink 1283">
                <a:extLst>
                  <a:ext uri="{FF2B5EF4-FFF2-40B4-BE49-F238E27FC236}">
                    <a16:creationId xmlns:a16="http://schemas.microsoft.com/office/drawing/2014/main" id="{175CEEDD-DA95-AFB0-7EAE-BD616E604014}"/>
                  </a:ext>
                </a:extLst>
              </p14:cNvPr>
              <p14:cNvContentPartPr/>
              <p14:nvPr/>
            </p14:nvContentPartPr>
            <p14:xfrm>
              <a:off x="9838333" y="3629185"/>
              <a:ext cx="5040" cy="2520"/>
            </p14:xfrm>
          </p:contentPart>
        </mc:Choice>
        <mc:Fallback xmlns="">
          <p:pic>
            <p:nvPicPr>
              <p:cNvPr id="1284" name="Ink 1283">
                <a:extLst>
                  <a:ext uri="{FF2B5EF4-FFF2-40B4-BE49-F238E27FC236}">
                    <a16:creationId xmlns:a16="http://schemas.microsoft.com/office/drawing/2014/main" id="{175CEEDD-DA95-AFB0-7EAE-BD616E604014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9820693" y="3611185"/>
                <a:ext cx="406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3">
            <p14:nvContentPartPr>
              <p14:cNvPr id="1285" name="Ink 1284">
                <a:extLst>
                  <a:ext uri="{FF2B5EF4-FFF2-40B4-BE49-F238E27FC236}">
                    <a16:creationId xmlns:a16="http://schemas.microsoft.com/office/drawing/2014/main" id="{B66A055E-F215-3F16-32A3-3F1297D570C5}"/>
                  </a:ext>
                </a:extLst>
              </p14:cNvPr>
              <p14:cNvContentPartPr/>
              <p14:nvPr/>
            </p14:nvContentPartPr>
            <p14:xfrm>
              <a:off x="9728893" y="3772825"/>
              <a:ext cx="14760" cy="15480"/>
            </p14:xfrm>
          </p:contentPart>
        </mc:Choice>
        <mc:Fallback xmlns="">
          <p:pic>
            <p:nvPicPr>
              <p:cNvPr id="1285" name="Ink 1284">
                <a:extLst>
                  <a:ext uri="{FF2B5EF4-FFF2-40B4-BE49-F238E27FC236}">
                    <a16:creationId xmlns:a16="http://schemas.microsoft.com/office/drawing/2014/main" id="{B66A055E-F215-3F16-32A3-3F1297D570C5}"/>
                  </a:ext>
                </a:extLst>
              </p:cNvPr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9711253" y="3754825"/>
                <a:ext cx="504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4">
            <p14:nvContentPartPr>
              <p14:cNvPr id="1286" name="Ink 1285">
                <a:extLst>
                  <a:ext uri="{FF2B5EF4-FFF2-40B4-BE49-F238E27FC236}">
                    <a16:creationId xmlns:a16="http://schemas.microsoft.com/office/drawing/2014/main" id="{53A105EB-8964-93E2-17CB-E19977E09C30}"/>
                  </a:ext>
                </a:extLst>
              </p14:cNvPr>
              <p14:cNvContentPartPr/>
              <p14:nvPr/>
            </p14:nvContentPartPr>
            <p14:xfrm>
              <a:off x="9553933" y="3957865"/>
              <a:ext cx="37080" cy="31680"/>
            </p14:xfrm>
          </p:contentPart>
        </mc:Choice>
        <mc:Fallback xmlns="">
          <p:pic>
            <p:nvPicPr>
              <p:cNvPr id="1286" name="Ink 1285">
                <a:extLst>
                  <a:ext uri="{FF2B5EF4-FFF2-40B4-BE49-F238E27FC236}">
                    <a16:creationId xmlns:a16="http://schemas.microsoft.com/office/drawing/2014/main" id="{53A105EB-8964-93E2-17CB-E19977E09C30}"/>
                  </a:ext>
                </a:extLst>
              </p:cNvPr>
              <p:cNvPicPr/>
              <p:nvPr/>
            </p:nvPicPr>
            <p:blipFill>
              <a:blip r:embed="rId2175"/>
              <a:stretch>
                <a:fillRect/>
              </a:stretch>
            </p:blipFill>
            <p:spPr>
              <a:xfrm>
                <a:off x="9536293" y="3940225"/>
                <a:ext cx="727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6">
            <p14:nvContentPartPr>
              <p14:cNvPr id="1318" name="Ink 1317">
                <a:extLst>
                  <a:ext uri="{FF2B5EF4-FFF2-40B4-BE49-F238E27FC236}">
                    <a16:creationId xmlns:a16="http://schemas.microsoft.com/office/drawing/2014/main" id="{F7A800D7-D867-6AB9-3090-D273490922D8}"/>
                  </a:ext>
                </a:extLst>
              </p14:cNvPr>
              <p14:cNvContentPartPr/>
              <p14:nvPr/>
            </p14:nvContentPartPr>
            <p14:xfrm>
              <a:off x="9101413" y="4084585"/>
              <a:ext cx="49320" cy="61200"/>
            </p14:xfrm>
          </p:contentPart>
        </mc:Choice>
        <mc:Fallback xmlns="">
          <p:pic>
            <p:nvPicPr>
              <p:cNvPr id="1318" name="Ink 1317">
                <a:extLst>
                  <a:ext uri="{FF2B5EF4-FFF2-40B4-BE49-F238E27FC236}">
                    <a16:creationId xmlns:a16="http://schemas.microsoft.com/office/drawing/2014/main" id="{F7A800D7-D867-6AB9-3090-D273490922D8}"/>
                  </a:ext>
                </a:extLst>
              </p:cNvPr>
              <p:cNvPicPr/>
              <p:nvPr/>
            </p:nvPicPr>
            <p:blipFill>
              <a:blip r:embed="rId2177"/>
              <a:stretch>
                <a:fillRect/>
              </a:stretch>
            </p:blipFill>
            <p:spPr>
              <a:xfrm>
                <a:off x="9083413" y="4066585"/>
                <a:ext cx="849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8">
            <p14:nvContentPartPr>
              <p14:cNvPr id="1320" name="Ink 1319">
                <a:extLst>
                  <a:ext uri="{FF2B5EF4-FFF2-40B4-BE49-F238E27FC236}">
                    <a16:creationId xmlns:a16="http://schemas.microsoft.com/office/drawing/2014/main" id="{FD168DCA-77C6-9157-8F7C-0D354282B6A6}"/>
                  </a:ext>
                </a:extLst>
              </p14:cNvPr>
              <p14:cNvContentPartPr/>
              <p14:nvPr/>
            </p14:nvContentPartPr>
            <p14:xfrm>
              <a:off x="9323533" y="3715585"/>
              <a:ext cx="49320" cy="21960"/>
            </p14:xfrm>
          </p:contentPart>
        </mc:Choice>
        <mc:Fallback xmlns="">
          <p:pic>
            <p:nvPicPr>
              <p:cNvPr id="1320" name="Ink 1319">
                <a:extLst>
                  <a:ext uri="{FF2B5EF4-FFF2-40B4-BE49-F238E27FC236}">
                    <a16:creationId xmlns:a16="http://schemas.microsoft.com/office/drawing/2014/main" id="{FD168DCA-77C6-9157-8F7C-0D354282B6A6}"/>
                  </a:ext>
                </a:extLst>
              </p:cNvPr>
              <p:cNvPicPr/>
              <p:nvPr/>
            </p:nvPicPr>
            <p:blipFill>
              <a:blip r:embed="rId2179"/>
              <a:stretch>
                <a:fillRect/>
              </a:stretch>
            </p:blipFill>
            <p:spPr>
              <a:xfrm>
                <a:off x="9305893" y="3697945"/>
                <a:ext cx="849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0">
            <p14:nvContentPartPr>
              <p14:cNvPr id="1321" name="Ink 1320">
                <a:extLst>
                  <a:ext uri="{FF2B5EF4-FFF2-40B4-BE49-F238E27FC236}">
                    <a16:creationId xmlns:a16="http://schemas.microsoft.com/office/drawing/2014/main" id="{872E5849-4E7C-7E09-8CB0-95CBB815B256}"/>
                  </a:ext>
                </a:extLst>
              </p14:cNvPr>
              <p14:cNvContentPartPr/>
              <p14:nvPr/>
            </p14:nvContentPartPr>
            <p14:xfrm>
              <a:off x="9282853" y="3827185"/>
              <a:ext cx="53280" cy="58680"/>
            </p14:xfrm>
          </p:contentPart>
        </mc:Choice>
        <mc:Fallback xmlns="">
          <p:pic>
            <p:nvPicPr>
              <p:cNvPr id="1321" name="Ink 1320">
                <a:extLst>
                  <a:ext uri="{FF2B5EF4-FFF2-40B4-BE49-F238E27FC236}">
                    <a16:creationId xmlns:a16="http://schemas.microsoft.com/office/drawing/2014/main" id="{872E5849-4E7C-7E09-8CB0-95CBB815B256}"/>
                  </a:ext>
                </a:extLst>
              </p:cNvPr>
              <p:cNvPicPr/>
              <p:nvPr/>
            </p:nvPicPr>
            <p:blipFill>
              <a:blip r:embed="rId2181"/>
              <a:stretch>
                <a:fillRect/>
              </a:stretch>
            </p:blipFill>
            <p:spPr>
              <a:xfrm>
                <a:off x="9264853" y="3809185"/>
                <a:ext cx="88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2">
            <p14:nvContentPartPr>
              <p14:cNvPr id="1322" name="Ink 1321">
                <a:extLst>
                  <a:ext uri="{FF2B5EF4-FFF2-40B4-BE49-F238E27FC236}">
                    <a16:creationId xmlns:a16="http://schemas.microsoft.com/office/drawing/2014/main" id="{BDA653C8-F4C8-541B-4271-72DC4E8CE072}"/>
                  </a:ext>
                </a:extLst>
              </p14:cNvPr>
              <p14:cNvContentPartPr/>
              <p14:nvPr/>
            </p14:nvContentPartPr>
            <p14:xfrm>
              <a:off x="9318853" y="3863905"/>
              <a:ext cx="10440" cy="20160"/>
            </p14:xfrm>
          </p:contentPart>
        </mc:Choice>
        <mc:Fallback xmlns="">
          <p:pic>
            <p:nvPicPr>
              <p:cNvPr id="1322" name="Ink 1321">
                <a:extLst>
                  <a:ext uri="{FF2B5EF4-FFF2-40B4-BE49-F238E27FC236}">
                    <a16:creationId xmlns:a16="http://schemas.microsoft.com/office/drawing/2014/main" id="{BDA653C8-F4C8-541B-4271-72DC4E8CE072}"/>
                  </a:ext>
                </a:extLst>
              </p:cNvPr>
              <p:cNvPicPr/>
              <p:nvPr/>
            </p:nvPicPr>
            <p:blipFill>
              <a:blip r:embed="rId2183"/>
              <a:stretch>
                <a:fillRect/>
              </a:stretch>
            </p:blipFill>
            <p:spPr>
              <a:xfrm>
                <a:off x="9300853" y="3845905"/>
                <a:ext cx="460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4">
            <p14:nvContentPartPr>
              <p14:cNvPr id="1323" name="Ink 1322">
                <a:extLst>
                  <a:ext uri="{FF2B5EF4-FFF2-40B4-BE49-F238E27FC236}">
                    <a16:creationId xmlns:a16="http://schemas.microsoft.com/office/drawing/2014/main" id="{9BEB4491-2978-9CDD-CB50-A345C51BEDED}"/>
                  </a:ext>
                </a:extLst>
              </p14:cNvPr>
              <p14:cNvContentPartPr/>
              <p14:nvPr/>
            </p14:nvContentPartPr>
            <p14:xfrm>
              <a:off x="9431893" y="3753025"/>
              <a:ext cx="360" cy="2880"/>
            </p14:xfrm>
          </p:contentPart>
        </mc:Choice>
        <mc:Fallback xmlns="">
          <p:pic>
            <p:nvPicPr>
              <p:cNvPr id="1323" name="Ink 1322">
                <a:extLst>
                  <a:ext uri="{FF2B5EF4-FFF2-40B4-BE49-F238E27FC236}">
                    <a16:creationId xmlns:a16="http://schemas.microsoft.com/office/drawing/2014/main" id="{9BEB4491-2978-9CDD-CB50-A345C51BEDED}"/>
                  </a:ext>
                </a:extLst>
              </p:cNvPr>
              <p:cNvPicPr/>
              <p:nvPr/>
            </p:nvPicPr>
            <p:blipFill>
              <a:blip r:embed="rId2185"/>
              <a:stretch>
                <a:fillRect/>
              </a:stretch>
            </p:blipFill>
            <p:spPr>
              <a:xfrm>
                <a:off x="9413893" y="3735025"/>
                <a:ext cx="360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6">
            <p14:nvContentPartPr>
              <p14:cNvPr id="1324" name="Ink 1323">
                <a:extLst>
                  <a:ext uri="{FF2B5EF4-FFF2-40B4-BE49-F238E27FC236}">
                    <a16:creationId xmlns:a16="http://schemas.microsoft.com/office/drawing/2014/main" id="{B9376333-9FE6-FB3D-C030-A6F12CFE5425}"/>
                  </a:ext>
                </a:extLst>
              </p14:cNvPr>
              <p14:cNvContentPartPr/>
              <p14:nvPr/>
            </p14:nvContentPartPr>
            <p14:xfrm>
              <a:off x="9432973" y="3710905"/>
              <a:ext cx="41400" cy="40320"/>
            </p14:xfrm>
          </p:contentPart>
        </mc:Choice>
        <mc:Fallback xmlns="">
          <p:pic>
            <p:nvPicPr>
              <p:cNvPr id="1324" name="Ink 1323">
                <a:extLst>
                  <a:ext uri="{FF2B5EF4-FFF2-40B4-BE49-F238E27FC236}">
                    <a16:creationId xmlns:a16="http://schemas.microsoft.com/office/drawing/2014/main" id="{B9376333-9FE6-FB3D-C030-A6F12CFE5425}"/>
                  </a:ext>
                </a:extLst>
              </p:cNvPr>
              <p:cNvPicPr/>
              <p:nvPr/>
            </p:nvPicPr>
            <p:blipFill>
              <a:blip r:embed="rId2187"/>
              <a:stretch>
                <a:fillRect/>
              </a:stretch>
            </p:blipFill>
            <p:spPr>
              <a:xfrm>
                <a:off x="9414973" y="3692905"/>
                <a:ext cx="770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8">
            <p14:nvContentPartPr>
              <p14:cNvPr id="1326" name="Ink 1325">
                <a:extLst>
                  <a:ext uri="{FF2B5EF4-FFF2-40B4-BE49-F238E27FC236}">
                    <a16:creationId xmlns:a16="http://schemas.microsoft.com/office/drawing/2014/main" id="{55EB82E9-4621-F846-A7A1-D775602DF260}"/>
                  </a:ext>
                </a:extLst>
              </p14:cNvPr>
              <p14:cNvContentPartPr/>
              <p14:nvPr/>
            </p14:nvContentPartPr>
            <p14:xfrm>
              <a:off x="9643573" y="3469705"/>
              <a:ext cx="48240" cy="33120"/>
            </p14:xfrm>
          </p:contentPart>
        </mc:Choice>
        <mc:Fallback xmlns="">
          <p:pic>
            <p:nvPicPr>
              <p:cNvPr id="1326" name="Ink 1325">
                <a:extLst>
                  <a:ext uri="{FF2B5EF4-FFF2-40B4-BE49-F238E27FC236}">
                    <a16:creationId xmlns:a16="http://schemas.microsoft.com/office/drawing/2014/main" id="{55EB82E9-4621-F846-A7A1-D775602DF260}"/>
                  </a:ext>
                </a:extLst>
              </p:cNvPr>
              <p:cNvPicPr/>
              <p:nvPr/>
            </p:nvPicPr>
            <p:blipFill>
              <a:blip r:embed="rId2189"/>
              <a:stretch>
                <a:fillRect/>
              </a:stretch>
            </p:blipFill>
            <p:spPr>
              <a:xfrm>
                <a:off x="9625573" y="3452065"/>
                <a:ext cx="838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0">
            <p14:nvContentPartPr>
              <p14:cNvPr id="1327" name="Ink 1326">
                <a:extLst>
                  <a:ext uri="{FF2B5EF4-FFF2-40B4-BE49-F238E27FC236}">
                    <a16:creationId xmlns:a16="http://schemas.microsoft.com/office/drawing/2014/main" id="{51FDD190-2E32-2C89-3B12-E2A9FF92D3DE}"/>
                  </a:ext>
                </a:extLst>
              </p14:cNvPr>
              <p14:cNvContentPartPr/>
              <p14:nvPr/>
            </p14:nvContentPartPr>
            <p14:xfrm>
              <a:off x="9732853" y="3470785"/>
              <a:ext cx="30960" cy="57960"/>
            </p14:xfrm>
          </p:contentPart>
        </mc:Choice>
        <mc:Fallback xmlns="">
          <p:pic>
            <p:nvPicPr>
              <p:cNvPr id="1327" name="Ink 1326">
                <a:extLst>
                  <a:ext uri="{FF2B5EF4-FFF2-40B4-BE49-F238E27FC236}">
                    <a16:creationId xmlns:a16="http://schemas.microsoft.com/office/drawing/2014/main" id="{51FDD190-2E32-2C89-3B12-E2A9FF92D3DE}"/>
                  </a:ext>
                </a:extLst>
              </p:cNvPr>
              <p:cNvPicPr/>
              <p:nvPr/>
            </p:nvPicPr>
            <p:blipFill>
              <a:blip r:embed="rId2191"/>
              <a:stretch>
                <a:fillRect/>
              </a:stretch>
            </p:blipFill>
            <p:spPr>
              <a:xfrm>
                <a:off x="9714853" y="3453145"/>
                <a:ext cx="666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2">
            <p14:nvContentPartPr>
              <p14:cNvPr id="1328" name="Ink 1327">
                <a:extLst>
                  <a:ext uri="{FF2B5EF4-FFF2-40B4-BE49-F238E27FC236}">
                    <a16:creationId xmlns:a16="http://schemas.microsoft.com/office/drawing/2014/main" id="{5895E375-270F-9EFA-D606-D6A22EA20845}"/>
                  </a:ext>
                </a:extLst>
              </p14:cNvPr>
              <p14:cNvContentPartPr/>
              <p14:nvPr/>
            </p14:nvContentPartPr>
            <p14:xfrm>
              <a:off x="9778213" y="3497785"/>
              <a:ext cx="49320" cy="55800"/>
            </p14:xfrm>
          </p:contentPart>
        </mc:Choice>
        <mc:Fallback xmlns="">
          <p:pic>
            <p:nvPicPr>
              <p:cNvPr id="1328" name="Ink 1327">
                <a:extLst>
                  <a:ext uri="{FF2B5EF4-FFF2-40B4-BE49-F238E27FC236}">
                    <a16:creationId xmlns:a16="http://schemas.microsoft.com/office/drawing/2014/main" id="{5895E375-270F-9EFA-D606-D6A22EA20845}"/>
                  </a:ext>
                </a:extLst>
              </p:cNvPr>
              <p:cNvPicPr/>
              <p:nvPr/>
            </p:nvPicPr>
            <p:blipFill>
              <a:blip r:embed="rId2193"/>
              <a:stretch>
                <a:fillRect/>
              </a:stretch>
            </p:blipFill>
            <p:spPr>
              <a:xfrm>
                <a:off x="9760213" y="3479785"/>
                <a:ext cx="84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4">
            <p14:nvContentPartPr>
              <p14:cNvPr id="1329" name="Ink 1328">
                <a:extLst>
                  <a:ext uri="{FF2B5EF4-FFF2-40B4-BE49-F238E27FC236}">
                    <a16:creationId xmlns:a16="http://schemas.microsoft.com/office/drawing/2014/main" id="{0A8CB2AF-8563-972D-79E8-74BF4B2FEF5D}"/>
                  </a:ext>
                </a:extLst>
              </p14:cNvPr>
              <p14:cNvContentPartPr/>
              <p14:nvPr/>
            </p14:nvContentPartPr>
            <p14:xfrm>
              <a:off x="9696853" y="3547105"/>
              <a:ext cx="45720" cy="59400"/>
            </p14:xfrm>
          </p:contentPart>
        </mc:Choice>
        <mc:Fallback xmlns="">
          <p:pic>
            <p:nvPicPr>
              <p:cNvPr id="1329" name="Ink 1328">
                <a:extLst>
                  <a:ext uri="{FF2B5EF4-FFF2-40B4-BE49-F238E27FC236}">
                    <a16:creationId xmlns:a16="http://schemas.microsoft.com/office/drawing/2014/main" id="{0A8CB2AF-8563-972D-79E8-74BF4B2FEF5D}"/>
                  </a:ext>
                </a:extLst>
              </p:cNvPr>
              <p:cNvPicPr/>
              <p:nvPr/>
            </p:nvPicPr>
            <p:blipFill>
              <a:blip r:embed="rId2195"/>
              <a:stretch>
                <a:fillRect/>
              </a:stretch>
            </p:blipFill>
            <p:spPr>
              <a:xfrm>
                <a:off x="9678853" y="3529465"/>
                <a:ext cx="81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6">
            <p14:nvContentPartPr>
              <p14:cNvPr id="1330" name="Ink 1329">
                <a:extLst>
                  <a:ext uri="{FF2B5EF4-FFF2-40B4-BE49-F238E27FC236}">
                    <a16:creationId xmlns:a16="http://schemas.microsoft.com/office/drawing/2014/main" id="{8F5FF5AE-D60D-19DE-CDCE-56FE775D4FBC}"/>
                  </a:ext>
                </a:extLst>
              </p14:cNvPr>
              <p14:cNvContentPartPr/>
              <p14:nvPr/>
            </p14:nvContentPartPr>
            <p14:xfrm>
              <a:off x="9587053" y="3618385"/>
              <a:ext cx="92520" cy="58680"/>
            </p14:xfrm>
          </p:contentPart>
        </mc:Choice>
        <mc:Fallback xmlns="">
          <p:pic>
            <p:nvPicPr>
              <p:cNvPr id="1330" name="Ink 1329">
                <a:extLst>
                  <a:ext uri="{FF2B5EF4-FFF2-40B4-BE49-F238E27FC236}">
                    <a16:creationId xmlns:a16="http://schemas.microsoft.com/office/drawing/2014/main" id="{8F5FF5AE-D60D-19DE-CDCE-56FE775D4FBC}"/>
                  </a:ext>
                </a:extLst>
              </p:cNvPr>
              <p:cNvPicPr/>
              <p:nvPr/>
            </p:nvPicPr>
            <p:blipFill>
              <a:blip r:embed="rId2197"/>
              <a:stretch>
                <a:fillRect/>
              </a:stretch>
            </p:blipFill>
            <p:spPr>
              <a:xfrm>
                <a:off x="9569053" y="3600385"/>
                <a:ext cx="1281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8">
            <p14:nvContentPartPr>
              <p14:cNvPr id="1334" name="Ink 1333">
                <a:extLst>
                  <a:ext uri="{FF2B5EF4-FFF2-40B4-BE49-F238E27FC236}">
                    <a16:creationId xmlns:a16="http://schemas.microsoft.com/office/drawing/2014/main" id="{F3894340-DE50-433E-889F-DB3ECE60E5EB}"/>
                  </a:ext>
                </a:extLst>
              </p14:cNvPr>
              <p14:cNvContentPartPr/>
              <p14:nvPr/>
            </p14:nvContentPartPr>
            <p14:xfrm>
              <a:off x="8739613" y="3668785"/>
              <a:ext cx="20880" cy="1800"/>
            </p14:xfrm>
          </p:contentPart>
        </mc:Choice>
        <mc:Fallback xmlns="">
          <p:pic>
            <p:nvPicPr>
              <p:cNvPr id="1334" name="Ink 1333">
                <a:extLst>
                  <a:ext uri="{FF2B5EF4-FFF2-40B4-BE49-F238E27FC236}">
                    <a16:creationId xmlns:a16="http://schemas.microsoft.com/office/drawing/2014/main" id="{F3894340-DE50-433E-889F-DB3ECE60E5EB}"/>
                  </a:ext>
                </a:extLst>
              </p:cNvPr>
              <p:cNvPicPr/>
              <p:nvPr/>
            </p:nvPicPr>
            <p:blipFill>
              <a:blip r:embed="rId2199"/>
              <a:stretch>
                <a:fillRect/>
              </a:stretch>
            </p:blipFill>
            <p:spPr>
              <a:xfrm>
                <a:off x="8721613" y="3651145"/>
                <a:ext cx="565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0">
            <p14:nvContentPartPr>
              <p14:cNvPr id="1335" name="Ink 1334">
                <a:extLst>
                  <a:ext uri="{FF2B5EF4-FFF2-40B4-BE49-F238E27FC236}">
                    <a16:creationId xmlns:a16="http://schemas.microsoft.com/office/drawing/2014/main" id="{4BC9C1DD-1D70-F568-B7D9-3274156AC06F}"/>
                  </a:ext>
                </a:extLst>
              </p14:cNvPr>
              <p14:cNvContentPartPr/>
              <p14:nvPr/>
            </p14:nvContentPartPr>
            <p14:xfrm>
              <a:off x="8876413" y="3634585"/>
              <a:ext cx="17640" cy="16920"/>
            </p14:xfrm>
          </p:contentPart>
        </mc:Choice>
        <mc:Fallback xmlns="">
          <p:pic>
            <p:nvPicPr>
              <p:cNvPr id="1335" name="Ink 1334">
                <a:extLst>
                  <a:ext uri="{FF2B5EF4-FFF2-40B4-BE49-F238E27FC236}">
                    <a16:creationId xmlns:a16="http://schemas.microsoft.com/office/drawing/2014/main" id="{4BC9C1DD-1D70-F568-B7D9-3274156AC06F}"/>
                  </a:ext>
                </a:extLst>
              </p:cNvPr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8858413" y="3616585"/>
                <a:ext cx="53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1">
            <p14:nvContentPartPr>
              <p14:cNvPr id="1336" name="Ink 1335">
                <a:extLst>
                  <a:ext uri="{FF2B5EF4-FFF2-40B4-BE49-F238E27FC236}">
                    <a16:creationId xmlns:a16="http://schemas.microsoft.com/office/drawing/2014/main" id="{33843315-EF98-11AC-68B4-30DD0720FF92}"/>
                  </a:ext>
                </a:extLst>
              </p14:cNvPr>
              <p14:cNvContentPartPr/>
              <p14:nvPr/>
            </p14:nvContentPartPr>
            <p14:xfrm>
              <a:off x="8808373" y="3505705"/>
              <a:ext cx="74160" cy="30960"/>
            </p14:xfrm>
          </p:contentPart>
        </mc:Choice>
        <mc:Fallback xmlns="">
          <p:pic>
            <p:nvPicPr>
              <p:cNvPr id="1336" name="Ink 1335">
                <a:extLst>
                  <a:ext uri="{FF2B5EF4-FFF2-40B4-BE49-F238E27FC236}">
                    <a16:creationId xmlns:a16="http://schemas.microsoft.com/office/drawing/2014/main" id="{33843315-EF98-11AC-68B4-30DD0720FF92}"/>
                  </a:ext>
                </a:extLst>
              </p:cNvPr>
              <p:cNvPicPr/>
              <p:nvPr/>
            </p:nvPicPr>
            <p:blipFill>
              <a:blip r:embed="rId2202"/>
              <a:stretch>
                <a:fillRect/>
              </a:stretch>
            </p:blipFill>
            <p:spPr>
              <a:xfrm>
                <a:off x="8790733" y="3488065"/>
                <a:ext cx="109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3">
            <p14:nvContentPartPr>
              <p14:cNvPr id="1337" name="Ink 1336">
                <a:extLst>
                  <a:ext uri="{FF2B5EF4-FFF2-40B4-BE49-F238E27FC236}">
                    <a16:creationId xmlns:a16="http://schemas.microsoft.com/office/drawing/2014/main" id="{A8628D8C-08EE-399F-0F6D-42A0FD8C4F21}"/>
                  </a:ext>
                </a:extLst>
              </p14:cNvPr>
              <p14:cNvContentPartPr/>
              <p14:nvPr/>
            </p14:nvContentPartPr>
            <p14:xfrm>
              <a:off x="9063253" y="3477265"/>
              <a:ext cx="18720" cy="10080"/>
            </p14:xfrm>
          </p:contentPart>
        </mc:Choice>
        <mc:Fallback xmlns="">
          <p:pic>
            <p:nvPicPr>
              <p:cNvPr id="1337" name="Ink 1336">
                <a:extLst>
                  <a:ext uri="{FF2B5EF4-FFF2-40B4-BE49-F238E27FC236}">
                    <a16:creationId xmlns:a16="http://schemas.microsoft.com/office/drawing/2014/main" id="{A8628D8C-08EE-399F-0F6D-42A0FD8C4F21}"/>
                  </a:ext>
                </a:extLst>
              </p:cNvPr>
              <p:cNvPicPr/>
              <p:nvPr/>
            </p:nvPicPr>
            <p:blipFill>
              <a:blip r:embed="rId2204"/>
              <a:stretch>
                <a:fillRect/>
              </a:stretch>
            </p:blipFill>
            <p:spPr>
              <a:xfrm>
                <a:off x="9045253" y="3459265"/>
                <a:ext cx="54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5">
            <p14:nvContentPartPr>
              <p14:cNvPr id="1339" name="Ink 1338">
                <a:extLst>
                  <a:ext uri="{FF2B5EF4-FFF2-40B4-BE49-F238E27FC236}">
                    <a16:creationId xmlns:a16="http://schemas.microsoft.com/office/drawing/2014/main" id="{9EE19ECA-2B31-6C89-9015-7E1CAD43D87C}"/>
                  </a:ext>
                </a:extLst>
              </p14:cNvPr>
              <p14:cNvContentPartPr/>
              <p14:nvPr/>
            </p14:nvContentPartPr>
            <p14:xfrm>
              <a:off x="7136893" y="4422985"/>
              <a:ext cx="86400" cy="52560"/>
            </p14:xfrm>
          </p:contentPart>
        </mc:Choice>
        <mc:Fallback xmlns="">
          <p:pic>
            <p:nvPicPr>
              <p:cNvPr id="1339" name="Ink 1338">
                <a:extLst>
                  <a:ext uri="{FF2B5EF4-FFF2-40B4-BE49-F238E27FC236}">
                    <a16:creationId xmlns:a16="http://schemas.microsoft.com/office/drawing/2014/main" id="{9EE19ECA-2B31-6C89-9015-7E1CAD43D87C}"/>
                  </a:ext>
                </a:extLst>
              </p:cNvPr>
              <p:cNvPicPr/>
              <p:nvPr/>
            </p:nvPicPr>
            <p:blipFill>
              <a:blip r:embed="rId2206"/>
              <a:stretch>
                <a:fillRect/>
              </a:stretch>
            </p:blipFill>
            <p:spPr>
              <a:xfrm>
                <a:off x="7118893" y="4405345"/>
                <a:ext cx="1220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7">
            <p14:nvContentPartPr>
              <p14:cNvPr id="1340" name="Ink 1339">
                <a:extLst>
                  <a:ext uri="{FF2B5EF4-FFF2-40B4-BE49-F238E27FC236}">
                    <a16:creationId xmlns:a16="http://schemas.microsoft.com/office/drawing/2014/main" id="{52128037-CFE2-22D3-6DB5-134E25737BCF}"/>
                  </a:ext>
                </a:extLst>
              </p14:cNvPr>
              <p14:cNvContentPartPr/>
              <p14:nvPr/>
            </p14:nvContentPartPr>
            <p14:xfrm>
              <a:off x="6984253" y="4474465"/>
              <a:ext cx="145080" cy="50040"/>
            </p14:xfrm>
          </p:contentPart>
        </mc:Choice>
        <mc:Fallback xmlns="">
          <p:pic>
            <p:nvPicPr>
              <p:cNvPr id="1340" name="Ink 1339">
                <a:extLst>
                  <a:ext uri="{FF2B5EF4-FFF2-40B4-BE49-F238E27FC236}">
                    <a16:creationId xmlns:a16="http://schemas.microsoft.com/office/drawing/2014/main" id="{52128037-CFE2-22D3-6DB5-134E25737BCF}"/>
                  </a:ext>
                </a:extLst>
              </p:cNvPr>
              <p:cNvPicPr/>
              <p:nvPr/>
            </p:nvPicPr>
            <p:blipFill>
              <a:blip r:embed="rId2208"/>
              <a:stretch>
                <a:fillRect/>
              </a:stretch>
            </p:blipFill>
            <p:spPr>
              <a:xfrm>
                <a:off x="6966613" y="4456465"/>
                <a:ext cx="180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9">
            <p14:nvContentPartPr>
              <p14:cNvPr id="1341" name="Ink 1340">
                <a:extLst>
                  <a:ext uri="{FF2B5EF4-FFF2-40B4-BE49-F238E27FC236}">
                    <a16:creationId xmlns:a16="http://schemas.microsoft.com/office/drawing/2014/main" id="{A6B67E12-6DA2-257E-5F41-2442C2FE2FA1}"/>
                  </a:ext>
                </a:extLst>
              </p14:cNvPr>
              <p14:cNvContentPartPr/>
              <p14:nvPr/>
            </p14:nvContentPartPr>
            <p14:xfrm>
              <a:off x="6768613" y="4592905"/>
              <a:ext cx="139680" cy="176040"/>
            </p14:xfrm>
          </p:contentPart>
        </mc:Choice>
        <mc:Fallback xmlns="">
          <p:pic>
            <p:nvPicPr>
              <p:cNvPr id="1341" name="Ink 1340">
                <a:extLst>
                  <a:ext uri="{FF2B5EF4-FFF2-40B4-BE49-F238E27FC236}">
                    <a16:creationId xmlns:a16="http://schemas.microsoft.com/office/drawing/2014/main" id="{A6B67E12-6DA2-257E-5F41-2442C2FE2FA1}"/>
                  </a:ext>
                </a:extLst>
              </p:cNvPr>
              <p:cNvPicPr/>
              <p:nvPr/>
            </p:nvPicPr>
            <p:blipFill>
              <a:blip r:embed="rId2210"/>
              <a:stretch>
                <a:fillRect/>
              </a:stretch>
            </p:blipFill>
            <p:spPr>
              <a:xfrm>
                <a:off x="6750613" y="4574905"/>
                <a:ext cx="175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1">
            <p14:nvContentPartPr>
              <p14:cNvPr id="1342" name="Ink 1341">
                <a:extLst>
                  <a:ext uri="{FF2B5EF4-FFF2-40B4-BE49-F238E27FC236}">
                    <a16:creationId xmlns:a16="http://schemas.microsoft.com/office/drawing/2014/main" id="{37718BC1-854E-903A-3C3B-2C9146EF1182}"/>
                  </a:ext>
                </a:extLst>
              </p14:cNvPr>
              <p14:cNvContentPartPr/>
              <p14:nvPr/>
            </p14:nvContentPartPr>
            <p14:xfrm>
              <a:off x="6726493" y="4642225"/>
              <a:ext cx="19080" cy="32760"/>
            </p14:xfrm>
          </p:contentPart>
        </mc:Choice>
        <mc:Fallback xmlns="">
          <p:pic>
            <p:nvPicPr>
              <p:cNvPr id="1342" name="Ink 1341">
                <a:extLst>
                  <a:ext uri="{FF2B5EF4-FFF2-40B4-BE49-F238E27FC236}">
                    <a16:creationId xmlns:a16="http://schemas.microsoft.com/office/drawing/2014/main" id="{37718BC1-854E-903A-3C3B-2C9146EF1182}"/>
                  </a:ext>
                </a:extLst>
              </p:cNvPr>
              <p:cNvPicPr/>
              <p:nvPr/>
            </p:nvPicPr>
            <p:blipFill>
              <a:blip r:embed="rId2212"/>
              <a:stretch>
                <a:fillRect/>
              </a:stretch>
            </p:blipFill>
            <p:spPr>
              <a:xfrm>
                <a:off x="6708853" y="4624585"/>
                <a:ext cx="54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3">
            <p14:nvContentPartPr>
              <p14:cNvPr id="1343" name="Ink 1342">
                <a:extLst>
                  <a:ext uri="{FF2B5EF4-FFF2-40B4-BE49-F238E27FC236}">
                    <a16:creationId xmlns:a16="http://schemas.microsoft.com/office/drawing/2014/main" id="{6565DBCD-8448-4DE5-5C15-19F96DCE01D3}"/>
                  </a:ext>
                </a:extLst>
              </p14:cNvPr>
              <p14:cNvContentPartPr/>
              <p14:nvPr/>
            </p14:nvContentPartPr>
            <p14:xfrm>
              <a:off x="6801733" y="4681105"/>
              <a:ext cx="18000" cy="3960"/>
            </p14:xfrm>
          </p:contentPart>
        </mc:Choice>
        <mc:Fallback xmlns="">
          <p:pic>
            <p:nvPicPr>
              <p:cNvPr id="1343" name="Ink 1342">
                <a:extLst>
                  <a:ext uri="{FF2B5EF4-FFF2-40B4-BE49-F238E27FC236}">
                    <a16:creationId xmlns:a16="http://schemas.microsoft.com/office/drawing/2014/main" id="{6565DBCD-8448-4DE5-5C15-19F96DCE01D3}"/>
                  </a:ext>
                </a:extLst>
              </p:cNvPr>
              <p:cNvPicPr/>
              <p:nvPr/>
            </p:nvPicPr>
            <p:blipFill>
              <a:blip r:embed="rId2214"/>
              <a:stretch>
                <a:fillRect/>
              </a:stretch>
            </p:blipFill>
            <p:spPr>
              <a:xfrm>
                <a:off x="6784093" y="4663105"/>
                <a:ext cx="53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5">
            <p14:nvContentPartPr>
              <p14:cNvPr id="1345" name="Ink 1344">
                <a:extLst>
                  <a:ext uri="{FF2B5EF4-FFF2-40B4-BE49-F238E27FC236}">
                    <a16:creationId xmlns:a16="http://schemas.microsoft.com/office/drawing/2014/main" id="{9D82E847-CDEF-D154-3097-A1C16CE75434}"/>
                  </a:ext>
                </a:extLst>
              </p14:cNvPr>
              <p14:cNvContentPartPr/>
              <p14:nvPr/>
            </p14:nvContentPartPr>
            <p14:xfrm>
              <a:off x="7676893" y="5032465"/>
              <a:ext cx="22320" cy="39600"/>
            </p14:xfrm>
          </p:contentPart>
        </mc:Choice>
        <mc:Fallback xmlns="">
          <p:pic>
            <p:nvPicPr>
              <p:cNvPr id="1345" name="Ink 1344">
                <a:extLst>
                  <a:ext uri="{FF2B5EF4-FFF2-40B4-BE49-F238E27FC236}">
                    <a16:creationId xmlns:a16="http://schemas.microsoft.com/office/drawing/2014/main" id="{9D82E847-CDEF-D154-3097-A1C16CE75434}"/>
                  </a:ext>
                </a:extLst>
              </p:cNvPr>
              <p:cNvPicPr/>
              <p:nvPr/>
            </p:nvPicPr>
            <p:blipFill>
              <a:blip r:embed="rId2216"/>
              <a:stretch>
                <a:fillRect/>
              </a:stretch>
            </p:blipFill>
            <p:spPr>
              <a:xfrm>
                <a:off x="7658893" y="5014825"/>
                <a:ext cx="57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7">
            <p14:nvContentPartPr>
              <p14:cNvPr id="1346" name="Ink 1345">
                <a:extLst>
                  <a:ext uri="{FF2B5EF4-FFF2-40B4-BE49-F238E27FC236}">
                    <a16:creationId xmlns:a16="http://schemas.microsoft.com/office/drawing/2014/main" id="{D64ED76E-330E-F687-83A6-BCE69F2111CD}"/>
                  </a:ext>
                </a:extLst>
              </p14:cNvPr>
              <p14:cNvContentPartPr/>
              <p14:nvPr/>
            </p14:nvContentPartPr>
            <p14:xfrm>
              <a:off x="7779493" y="5002585"/>
              <a:ext cx="14760" cy="11160"/>
            </p14:xfrm>
          </p:contentPart>
        </mc:Choice>
        <mc:Fallback xmlns="">
          <p:pic>
            <p:nvPicPr>
              <p:cNvPr id="1346" name="Ink 1345">
                <a:extLst>
                  <a:ext uri="{FF2B5EF4-FFF2-40B4-BE49-F238E27FC236}">
                    <a16:creationId xmlns:a16="http://schemas.microsoft.com/office/drawing/2014/main" id="{D64ED76E-330E-F687-83A6-BCE69F2111CD}"/>
                  </a:ext>
                </a:extLst>
              </p:cNvPr>
              <p:cNvPicPr/>
              <p:nvPr/>
            </p:nvPicPr>
            <p:blipFill>
              <a:blip r:embed="rId2218"/>
              <a:stretch>
                <a:fillRect/>
              </a:stretch>
            </p:blipFill>
            <p:spPr>
              <a:xfrm>
                <a:off x="7761853" y="4984585"/>
                <a:ext cx="50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9">
            <p14:nvContentPartPr>
              <p14:cNvPr id="1347" name="Ink 1346">
                <a:extLst>
                  <a:ext uri="{FF2B5EF4-FFF2-40B4-BE49-F238E27FC236}">
                    <a16:creationId xmlns:a16="http://schemas.microsoft.com/office/drawing/2014/main" id="{F32868C7-1C63-2C11-4912-0F60C4922306}"/>
                  </a:ext>
                </a:extLst>
              </p14:cNvPr>
              <p14:cNvContentPartPr/>
              <p14:nvPr/>
            </p14:nvContentPartPr>
            <p14:xfrm>
              <a:off x="7855453" y="4988545"/>
              <a:ext cx="19800" cy="11160"/>
            </p14:xfrm>
          </p:contentPart>
        </mc:Choice>
        <mc:Fallback xmlns="">
          <p:pic>
            <p:nvPicPr>
              <p:cNvPr id="1347" name="Ink 1346">
                <a:extLst>
                  <a:ext uri="{FF2B5EF4-FFF2-40B4-BE49-F238E27FC236}">
                    <a16:creationId xmlns:a16="http://schemas.microsoft.com/office/drawing/2014/main" id="{F32868C7-1C63-2C11-4912-0F60C4922306}"/>
                  </a:ext>
                </a:extLst>
              </p:cNvPr>
              <p:cNvPicPr/>
              <p:nvPr/>
            </p:nvPicPr>
            <p:blipFill>
              <a:blip r:embed="rId2220"/>
              <a:stretch>
                <a:fillRect/>
              </a:stretch>
            </p:blipFill>
            <p:spPr>
              <a:xfrm>
                <a:off x="7837813" y="4970545"/>
                <a:ext cx="55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1">
            <p14:nvContentPartPr>
              <p14:cNvPr id="1348" name="Ink 1347">
                <a:extLst>
                  <a:ext uri="{FF2B5EF4-FFF2-40B4-BE49-F238E27FC236}">
                    <a16:creationId xmlns:a16="http://schemas.microsoft.com/office/drawing/2014/main" id="{BFA0D284-1028-3333-11C9-01FEC66B77F2}"/>
                  </a:ext>
                </a:extLst>
              </p14:cNvPr>
              <p14:cNvContentPartPr/>
              <p14:nvPr/>
            </p14:nvContentPartPr>
            <p14:xfrm>
              <a:off x="7728013" y="5062345"/>
              <a:ext cx="16920" cy="14760"/>
            </p14:xfrm>
          </p:contentPart>
        </mc:Choice>
        <mc:Fallback xmlns="">
          <p:pic>
            <p:nvPicPr>
              <p:cNvPr id="1348" name="Ink 1347">
                <a:extLst>
                  <a:ext uri="{FF2B5EF4-FFF2-40B4-BE49-F238E27FC236}">
                    <a16:creationId xmlns:a16="http://schemas.microsoft.com/office/drawing/2014/main" id="{BFA0D284-1028-3333-11C9-01FEC66B77F2}"/>
                  </a:ext>
                </a:extLst>
              </p:cNvPr>
              <p:cNvPicPr/>
              <p:nvPr/>
            </p:nvPicPr>
            <p:blipFill>
              <a:blip r:embed="rId1827"/>
              <a:stretch>
                <a:fillRect/>
              </a:stretch>
            </p:blipFill>
            <p:spPr>
              <a:xfrm>
                <a:off x="7710013" y="5044345"/>
                <a:ext cx="525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2">
            <p14:nvContentPartPr>
              <p14:cNvPr id="1349" name="Ink 1348">
                <a:extLst>
                  <a:ext uri="{FF2B5EF4-FFF2-40B4-BE49-F238E27FC236}">
                    <a16:creationId xmlns:a16="http://schemas.microsoft.com/office/drawing/2014/main" id="{11A595A1-3A4D-87E3-BC54-1E7190487C58}"/>
                  </a:ext>
                </a:extLst>
              </p14:cNvPr>
              <p14:cNvContentPartPr/>
              <p14:nvPr/>
            </p14:nvContentPartPr>
            <p14:xfrm>
              <a:off x="7711093" y="5005825"/>
              <a:ext cx="198720" cy="99720"/>
            </p14:xfrm>
          </p:contentPart>
        </mc:Choice>
        <mc:Fallback xmlns="">
          <p:pic>
            <p:nvPicPr>
              <p:cNvPr id="1349" name="Ink 1348">
                <a:extLst>
                  <a:ext uri="{FF2B5EF4-FFF2-40B4-BE49-F238E27FC236}">
                    <a16:creationId xmlns:a16="http://schemas.microsoft.com/office/drawing/2014/main" id="{11A595A1-3A4D-87E3-BC54-1E7190487C58}"/>
                  </a:ext>
                </a:extLst>
              </p:cNvPr>
              <p:cNvPicPr/>
              <p:nvPr/>
            </p:nvPicPr>
            <p:blipFill>
              <a:blip r:embed="rId2223"/>
              <a:stretch>
                <a:fillRect/>
              </a:stretch>
            </p:blipFill>
            <p:spPr>
              <a:xfrm>
                <a:off x="7693453" y="4987825"/>
                <a:ext cx="2343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4">
            <p14:nvContentPartPr>
              <p14:cNvPr id="1350" name="Ink 1349">
                <a:extLst>
                  <a:ext uri="{FF2B5EF4-FFF2-40B4-BE49-F238E27FC236}">
                    <a16:creationId xmlns:a16="http://schemas.microsoft.com/office/drawing/2014/main" id="{688F6EF6-E562-24BB-2ADF-04FFB6E39EA7}"/>
                  </a:ext>
                </a:extLst>
              </p14:cNvPr>
              <p14:cNvContentPartPr/>
              <p14:nvPr/>
            </p14:nvContentPartPr>
            <p14:xfrm>
              <a:off x="7936093" y="4978105"/>
              <a:ext cx="28440" cy="12240"/>
            </p14:xfrm>
          </p:contentPart>
        </mc:Choice>
        <mc:Fallback xmlns="">
          <p:pic>
            <p:nvPicPr>
              <p:cNvPr id="1350" name="Ink 1349">
                <a:extLst>
                  <a:ext uri="{FF2B5EF4-FFF2-40B4-BE49-F238E27FC236}">
                    <a16:creationId xmlns:a16="http://schemas.microsoft.com/office/drawing/2014/main" id="{688F6EF6-E562-24BB-2ADF-04FFB6E39EA7}"/>
                  </a:ext>
                </a:extLst>
              </p:cNvPr>
              <p:cNvPicPr/>
              <p:nvPr/>
            </p:nvPicPr>
            <p:blipFill>
              <a:blip r:embed="rId2225"/>
              <a:stretch>
                <a:fillRect/>
              </a:stretch>
            </p:blipFill>
            <p:spPr>
              <a:xfrm>
                <a:off x="7918453" y="4960465"/>
                <a:ext cx="64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6">
            <p14:nvContentPartPr>
              <p14:cNvPr id="1351" name="Ink 1350">
                <a:extLst>
                  <a:ext uri="{FF2B5EF4-FFF2-40B4-BE49-F238E27FC236}">
                    <a16:creationId xmlns:a16="http://schemas.microsoft.com/office/drawing/2014/main" id="{C1D8B108-730D-170A-EAA9-222A30A94DA1}"/>
                  </a:ext>
                </a:extLst>
              </p14:cNvPr>
              <p14:cNvContentPartPr/>
              <p14:nvPr/>
            </p14:nvContentPartPr>
            <p14:xfrm>
              <a:off x="7857253" y="5023825"/>
              <a:ext cx="53280" cy="53280"/>
            </p14:xfrm>
          </p:contentPart>
        </mc:Choice>
        <mc:Fallback xmlns="">
          <p:pic>
            <p:nvPicPr>
              <p:cNvPr id="1351" name="Ink 1350">
                <a:extLst>
                  <a:ext uri="{FF2B5EF4-FFF2-40B4-BE49-F238E27FC236}">
                    <a16:creationId xmlns:a16="http://schemas.microsoft.com/office/drawing/2014/main" id="{C1D8B108-730D-170A-EAA9-222A30A94DA1}"/>
                  </a:ext>
                </a:extLst>
              </p:cNvPr>
              <p:cNvPicPr/>
              <p:nvPr/>
            </p:nvPicPr>
            <p:blipFill>
              <a:blip r:embed="rId2227"/>
              <a:stretch>
                <a:fillRect/>
              </a:stretch>
            </p:blipFill>
            <p:spPr>
              <a:xfrm>
                <a:off x="7839253" y="5006185"/>
                <a:ext cx="889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8">
            <p14:nvContentPartPr>
              <p14:cNvPr id="1352" name="Ink 1351">
                <a:extLst>
                  <a:ext uri="{FF2B5EF4-FFF2-40B4-BE49-F238E27FC236}">
                    <a16:creationId xmlns:a16="http://schemas.microsoft.com/office/drawing/2014/main" id="{13899A6D-E4B6-B50F-2360-6924C11749D1}"/>
                  </a:ext>
                </a:extLst>
              </p14:cNvPr>
              <p14:cNvContentPartPr/>
              <p14:nvPr/>
            </p14:nvContentPartPr>
            <p14:xfrm>
              <a:off x="7746733" y="5129305"/>
              <a:ext cx="51120" cy="15480"/>
            </p14:xfrm>
          </p:contentPart>
        </mc:Choice>
        <mc:Fallback xmlns="">
          <p:pic>
            <p:nvPicPr>
              <p:cNvPr id="1352" name="Ink 1351">
                <a:extLst>
                  <a:ext uri="{FF2B5EF4-FFF2-40B4-BE49-F238E27FC236}">
                    <a16:creationId xmlns:a16="http://schemas.microsoft.com/office/drawing/2014/main" id="{13899A6D-E4B6-B50F-2360-6924C11749D1}"/>
                  </a:ext>
                </a:extLst>
              </p:cNvPr>
              <p:cNvPicPr/>
              <p:nvPr/>
            </p:nvPicPr>
            <p:blipFill>
              <a:blip r:embed="rId2229"/>
              <a:stretch>
                <a:fillRect/>
              </a:stretch>
            </p:blipFill>
            <p:spPr>
              <a:xfrm>
                <a:off x="7729093" y="5111665"/>
                <a:ext cx="86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0">
            <p14:nvContentPartPr>
              <p14:cNvPr id="1353" name="Ink 1352">
                <a:extLst>
                  <a:ext uri="{FF2B5EF4-FFF2-40B4-BE49-F238E27FC236}">
                    <a16:creationId xmlns:a16="http://schemas.microsoft.com/office/drawing/2014/main" id="{86D6CB3E-37BE-C4EA-8DDB-7EB906A61A77}"/>
                  </a:ext>
                </a:extLst>
              </p14:cNvPr>
              <p14:cNvContentPartPr/>
              <p14:nvPr/>
            </p14:nvContentPartPr>
            <p14:xfrm>
              <a:off x="7719733" y="5142985"/>
              <a:ext cx="34200" cy="18720"/>
            </p14:xfrm>
          </p:contentPart>
        </mc:Choice>
        <mc:Fallback xmlns="">
          <p:pic>
            <p:nvPicPr>
              <p:cNvPr id="1353" name="Ink 1352">
                <a:extLst>
                  <a:ext uri="{FF2B5EF4-FFF2-40B4-BE49-F238E27FC236}">
                    <a16:creationId xmlns:a16="http://schemas.microsoft.com/office/drawing/2014/main" id="{86D6CB3E-37BE-C4EA-8DDB-7EB906A61A77}"/>
                  </a:ext>
                </a:extLst>
              </p:cNvPr>
              <p:cNvPicPr/>
              <p:nvPr/>
            </p:nvPicPr>
            <p:blipFill>
              <a:blip r:embed="rId2231"/>
              <a:stretch>
                <a:fillRect/>
              </a:stretch>
            </p:blipFill>
            <p:spPr>
              <a:xfrm>
                <a:off x="7702093" y="5124985"/>
                <a:ext cx="69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2">
            <p14:nvContentPartPr>
              <p14:cNvPr id="1354" name="Ink 1353">
                <a:extLst>
                  <a:ext uri="{FF2B5EF4-FFF2-40B4-BE49-F238E27FC236}">
                    <a16:creationId xmlns:a16="http://schemas.microsoft.com/office/drawing/2014/main" id="{0BCFDA46-5925-2F9A-EC0E-D7306D92C5F6}"/>
                  </a:ext>
                </a:extLst>
              </p14:cNvPr>
              <p14:cNvContentPartPr/>
              <p14:nvPr/>
            </p14:nvContentPartPr>
            <p14:xfrm>
              <a:off x="7755733" y="5203825"/>
              <a:ext cx="17640" cy="2880"/>
            </p14:xfrm>
          </p:contentPart>
        </mc:Choice>
        <mc:Fallback xmlns="">
          <p:pic>
            <p:nvPicPr>
              <p:cNvPr id="1354" name="Ink 1353">
                <a:extLst>
                  <a:ext uri="{FF2B5EF4-FFF2-40B4-BE49-F238E27FC236}">
                    <a16:creationId xmlns:a16="http://schemas.microsoft.com/office/drawing/2014/main" id="{0BCFDA46-5925-2F9A-EC0E-D7306D92C5F6}"/>
                  </a:ext>
                </a:extLst>
              </p:cNvPr>
              <p:cNvPicPr/>
              <p:nvPr/>
            </p:nvPicPr>
            <p:blipFill>
              <a:blip r:embed="rId2233"/>
              <a:stretch>
                <a:fillRect/>
              </a:stretch>
            </p:blipFill>
            <p:spPr>
              <a:xfrm>
                <a:off x="7738093" y="5185825"/>
                <a:ext cx="532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4">
            <p14:nvContentPartPr>
              <p14:cNvPr id="1355" name="Ink 1354">
                <a:extLst>
                  <a:ext uri="{FF2B5EF4-FFF2-40B4-BE49-F238E27FC236}">
                    <a16:creationId xmlns:a16="http://schemas.microsoft.com/office/drawing/2014/main" id="{B835C8C3-72AC-5276-92CD-BC016787E191}"/>
                  </a:ext>
                </a:extLst>
              </p14:cNvPr>
              <p14:cNvContentPartPr/>
              <p14:nvPr/>
            </p14:nvContentPartPr>
            <p14:xfrm>
              <a:off x="7880293" y="5127145"/>
              <a:ext cx="7920" cy="18720"/>
            </p14:xfrm>
          </p:contentPart>
        </mc:Choice>
        <mc:Fallback xmlns="">
          <p:pic>
            <p:nvPicPr>
              <p:cNvPr id="1355" name="Ink 1354">
                <a:extLst>
                  <a:ext uri="{FF2B5EF4-FFF2-40B4-BE49-F238E27FC236}">
                    <a16:creationId xmlns:a16="http://schemas.microsoft.com/office/drawing/2014/main" id="{B835C8C3-72AC-5276-92CD-BC016787E191}"/>
                  </a:ext>
                </a:extLst>
              </p:cNvPr>
              <p:cNvPicPr/>
              <p:nvPr/>
            </p:nvPicPr>
            <p:blipFill>
              <a:blip r:embed="rId2235"/>
              <a:stretch>
                <a:fillRect/>
              </a:stretch>
            </p:blipFill>
            <p:spPr>
              <a:xfrm>
                <a:off x="7862293" y="5109505"/>
                <a:ext cx="435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6">
            <p14:nvContentPartPr>
              <p14:cNvPr id="1356" name="Ink 1355">
                <a:extLst>
                  <a:ext uri="{FF2B5EF4-FFF2-40B4-BE49-F238E27FC236}">
                    <a16:creationId xmlns:a16="http://schemas.microsoft.com/office/drawing/2014/main" id="{9EDEBFE5-A293-5220-AB7A-CEE97EC41CD5}"/>
                  </a:ext>
                </a:extLst>
              </p14:cNvPr>
              <p14:cNvContentPartPr/>
              <p14:nvPr/>
            </p14:nvContentPartPr>
            <p14:xfrm>
              <a:off x="7943653" y="5094385"/>
              <a:ext cx="3600" cy="10080"/>
            </p14:xfrm>
          </p:contentPart>
        </mc:Choice>
        <mc:Fallback xmlns="">
          <p:pic>
            <p:nvPicPr>
              <p:cNvPr id="1356" name="Ink 1355">
                <a:extLst>
                  <a:ext uri="{FF2B5EF4-FFF2-40B4-BE49-F238E27FC236}">
                    <a16:creationId xmlns:a16="http://schemas.microsoft.com/office/drawing/2014/main" id="{9EDEBFE5-A293-5220-AB7A-CEE97EC41CD5}"/>
                  </a:ext>
                </a:extLst>
              </p:cNvPr>
              <p:cNvPicPr/>
              <p:nvPr/>
            </p:nvPicPr>
            <p:blipFill>
              <a:blip r:embed="rId2237"/>
              <a:stretch>
                <a:fillRect/>
              </a:stretch>
            </p:blipFill>
            <p:spPr>
              <a:xfrm>
                <a:off x="7926013" y="5076745"/>
                <a:ext cx="392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8">
            <p14:nvContentPartPr>
              <p14:cNvPr id="1358" name="Ink 1357">
                <a:extLst>
                  <a:ext uri="{FF2B5EF4-FFF2-40B4-BE49-F238E27FC236}">
                    <a16:creationId xmlns:a16="http://schemas.microsoft.com/office/drawing/2014/main" id="{000A5CE2-54F3-203A-BD95-C568879F02E7}"/>
                  </a:ext>
                </a:extLst>
              </p14:cNvPr>
              <p14:cNvContentPartPr/>
              <p14:nvPr/>
            </p14:nvContentPartPr>
            <p14:xfrm>
              <a:off x="8118613" y="4801705"/>
              <a:ext cx="7200" cy="1440"/>
            </p14:xfrm>
          </p:contentPart>
        </mc:Choice>
        <mc:Fallback xmlns="">
          <p:pic>
            <p:nvPicPr>
              <p:cNvPr id="1358" name="Ink 1357">
                <a:extLst>
                  <a:ext uri="{FF2B5EF4-FFF2-40B4-BE49-F238E27FC236}">
                    <a16:creationId xmlns:a16="http://schemas.microsoft.com/office/drawing/2014/main" id="{000A5CE2-54F3-203A-BD95-C568879F02E7}"/>
                  </a:ext>
                </a:extLst>
              </p:cNvPr>
              <p:cNvPicPr/>
              <p:nvPr/>
            </p:nvPicPr>
            <p:blipFill>
              <a:blip r:embed="rId1817"/>
              <a:stretch>
                <a:fillRect/>
              </a:stretch>
            </p:blipFill>
            <p:spPr>
              <a:xfrm>
                <a:off x="8100973" y="4783705"/>
                <a:ext cx="42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9">
            <p14:nvContentPartPr>
              <p14:cNvPr id="1359" name="Ink 1358">
                <a:extLst>
                  <a:ext uri="{FF2B5EF4-FFF2-40B4-BE49-F238E27FC236}">
                    <a16:creationId xmlns:a16="http://schemas.microsoft.com/office/drawing/2014/main" id="{7E463EED-AF62-B5FF-8905-C9E3C336EFD7}"/>
                  </a:ext>
                </a:extLst>
              </p14:cNvPr>
              <p14:cNvContentPartPr/>
              <p14:nvPr/>
            </p14:nvContentPartPr>
            <p14:xfrm>
              <a:off x="8267293" y="4711345"/>
              <a:ext cx="7200" cy="7200"/>
            </p14:xfrm>
          </p:contentPart>
        </mc:Choice>
        <mc:Fallback xmlns="">
          <p:pic>
            <p:nvPicPr>
              <p:cNvPr id="1359" name="Ink 1358">
                <a:extLst>
                  <a:ext uri="{FF2B5EF4-FFF2-40B4-BE49-F238E27FC236}">
                    <a16:creationId xmlns:a16="http://schemas.microsoft.com/office/drawing/2014/main" id="{7E463EED-AF62-B5FF-8905-C9E3C336EFD7}"/>
                  </a:ext>
                </a:extLst>
              </p:cNvPr>
              <p:cNvPicPr/>
              <p:nvPr/>
            </p:nvPicPr>
            <p:blipFill>
              <a:blip r:embed="rId2240"/>
              <a:stretch>
                <a:fillRect/>
              </a:stretch>
            </p:blipFill>
            <p:spPr>
              <a:xfrm>
                <a:off x="8249653" y="4693345"/>
                <a:ext cx="42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1">
            <p14:nvContentPartPr>
              <p14:cNvPr id="1360" name="Ink 1359">
                <a:extLst>
                  <a:ext uri="{FF2B5EF4-FFF2-40B4-BE49-F238E27FC236}">
                    <a16:creationId xmlns:a16="http://schemas.microsoft.com/office/drawing/2014/main" id="{768280CF-9D6F-7B7B-3DD1-4355B3C3D3B3}"/>
                  </a:ext>
                </a:extLst>
              </p14:cNvPr>
              <p14:cNvContentPartPr/>
              <p14:nvPr/>
            </p14:nvContentPartPr>
            <p14:xfrm>
              <a:off x="8493013" y="4556185"/>
              <a:ext cx="9000" cy="3960"/>
            </p14:xfrm>
          </p:contentPart>
        </mc:Choice>
        <mc:Fallback xmlns="">
          <p:pic>
            <p:nvPicPr>
              <p:cNvPr id="1360" name="Ink 1359">
                <a:extLst>
                  <a:ext uri="{FF2B5EF4-FFF2-40B4-BE49-F238E27FC236}">
                    <a16:creationId xmlns:a16="http://schemas.microsoft.com/office/drawing/2014/main" id="{768280CF-9D6F-7B7B-3DD1-4355B3C3D3B3}"/>
                  </a:ext>
                </a:extLst>
              </p:cNvPr>
              <p:cNvPicPr/>
              <p:nvPr/>
            </p:nvPicPr>
            <p:blipFill>
              <a:blip r:embed="rId2242"/>
              <a:stretch>
                <a:fillRect/>
              </a:stretch>
            </p:blipFill>
            <p:spPr>
              <a:xfrm>
                <a:off x="8475013" y="4538185"/>
                <a:ext cx="44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3">
            <p14:nvContentPartPr>
              <p14:cNvPr id="1362" name="Ink 1361">
                <a:extLst>
                  <a:ext uri="{FF2B5EF4-FFF2-40B4-BE49-F238E27FC236}">
                    <a16:creationId xmlns:a16="http://schemas.microsoft.com/office/drawing/2014/main" id="{25A32690-F99D-9378-A387-2B962DBFC3FC}"/>
                  </a:ext>
                </a:extLst>
              </p14:cNvPr>
              <p14:cNvContentPartPr/>
              <p14:nvPr/>
            </p14:nvContentPartPr>
            <p14:xfrm>
              <a:off x="9027973" y="4008625"/>
              <a:ext cx="43560" cy="53280"/>
            </p14:xfrm>
          </p:contentPart>
        </mc:Choice>
        <mc:Fallback xmlns="">
          <p:pic>
            <p:nvPicPr>
              <p:cNvPr id="1362" name="Ink 1361">
                <a:extLst>
                  <a:ext uri="{FF2B5EF4-FFF2-40B4-BE49-F238E27FC236}">
                    <a16:creationId xmlns:a16="http://schemas.microsoft.com/office/drawing/2014/main" id="{25A32690-F99D-9378-A387-2B962DBFC3FC}"/>
                  </a:ext>
                </a:extLst>
              </p:cNvPr>
              <p:cNvPicPr/>
              <p:nvPr/>
            </p:nvPicPr>
            <p:blipFill>
              <a:blip r:embed="rId2244"/>
              <a:stretch>
                <a:fillRect/>
              </a:stretch>
            </p:blipFill>
            <p:spPr>
              <a:xfrm>
                <a:off x="9010333" y="3990625"/>
                <a:ext cx="79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5">
            <p14:nvContentPartPr>
              <p14:cNvPr id="1363" name="Ink 1362">
                <a:extLst>
                  <a:ext uri="{FF2B5EF4-FFF2-40B4-BE49-F238E27FC236}">
                    <a16:creationId xmlns:a16="http://schemas.microsoft.com/office/drawing/2014/main" id="{52FE1F9A-2D8A-D728-752A-F6428AEE98A6}"/>
                  </a:ext>
                </a:extLst>
              </p14:cNvPr>
              <p14:cNvContentPartPr/>
              <p14:nvPr/>
            </p14:nvContentPartPr>
            <p14:xfrm>
              <a:off x="8827813" y="3967225"/>
              <a:ext cx="54720" cy="82080"/>
            </p14:xfrm>
          </p:contentPart>
        </mc:Choice>
        <mc:Fallback xmlns="">
          <p:pic>
            <p:nvPicPr>
              <p:cNvPr id="1363" name="Ink 1362">
                <a:extLst>
                  <a:ext uri="{FF2B5EF4-FFF2-40B4-BE49-F238E27FC236}">
                    <a16:creationId xmlns:a16="http://schemas.microsoft.com/office/drawing/2014/main" id="{52FE1F9A-2D8A-D728-752A-F6428AEE98A6}"/>
                  </a:ext>
                </a:extLst>
              </p:cNvPr>
              <p:cNvPicPr/>
              <p:nvPr/>
            </p:nvPicPr>
            <p:blipFill>
              <a:blip r:embed="rId2246"/>
              <a:stretch>
                <a:fillRect/>
              </a:stretch>
            </p:blipFill>
            <p:spPr>
              <a:xfrm>
                <a:off x="8809813" y="3949225"/>
                <a:ext cx="903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7">
            <p14:nvContentPartPr>
              <p14:cNvPr id="1364" name="Ink 1363">
                <a:extLst>
                  <a:ext uri="{FF2B5EF4-FFF2-40B4-BE49-F238E27FC236}">
                    <a16:creationId xmlns:a16="http://schemas.microsoft.com/office/drawing/2014/main" id="{0717BAE0-FC20-FBD2-873B-2346A75FCC7B}"/>
                  </a:ext>
                </a:extLst>
              </p14:cNvPr>
              <p14:cNvContentPartPr/>
              <p14:nvPr/>
            </p14:nvContentPartPr>
            <p14:xfrm>
              <a:off x="8739973" y="4140025"/>
              <a:ext cx="17640" cy="7200"/>
            </p14:xfrm>
          </p:contentPart>
        </mc:Choice>
        <mc:Fallback xmlns="">
          <p:pic>
            <p:nvPicPr>
              <p:cNvPr id="1364" name="Ink 1363">
                <a:extLst>
                  <a:ext uri="{FF2B5EF4-FFF2-40B4-BE49-F238E27FC236}">
                    <a16:creationId xmlns:a16="http://schemas.microsoft.com/office/drawing/2014/main" id="{0717BAE0-FC20-FBD2-873B-2346A75FCC7B}"/>
                  </a:ext>
                </a:extLst>
              </p:cNvPr>
              <p:cNvPicPr/>
              <p:nvPr/>
            </p:nvPicPr>
            <p:blipFill>
              <a:blip r:embed="rId1897"/>
              <a:stretch>
                <a:fillRect/>
              </a:stretch>
            </p:blipFill>
            <p:spPr>
              <a:xfrm>
                <a:off x="8722333" y="4122025"/>
                <a:ext cx="53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8">
            <p14:nvContentPartPr>
              <p14:cNvPr id="1365" name="Ink 1364">
                <a:extLst>
                  <a:ext uri="{FF2B5EF4-FFF2-40B4-BE49-F238E27FC236}">
                    <a16:creationId xmlns:a16="http://schemas.microsoft.com/office/drawing/2014/main" id="{183AF529-1529-8377-CA68-B64F44261F94}"/>
                  </a:ext>
                </a:extLst>
              </p14:cNvPr>
              <p14:cNvContentPartPr/>
              <p14:nvPr/>
            </p14:nvContentPartPr>
            <p14:xfrm>
              <a:off x="8686333" y="4226065"/>
              <a:ext cx="1440" cy="5760"/>
            </p14:xfrm>
          </p:contentPart>
        </mc:Choice>
        <mc:Fallback xmlns="">
          <p:pic>
            <p:nvPicPr>
              <p:cNvPr id="1365" name="Ink 1364">
                <a:extLst>
                  <a:ext uri="{FF2B5EF4-FFF2-40B4-BE49-F238E27FC236}">
                    <a16:creationId xmlns:a16="http://schemas.microsoft.com/office/drawing/2014/main" id="{183AF529-1529-8377-CA68-B64F44261F94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8668333" y="4208425"/>
                <a:ext cx="37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9">
            <p14:nvContentPartPr>
              <p14:cNvPr id="1367" name="Ink 1366">
                <a:extLst>
                  <a:ext uri="{FF2B5EF4-FFF2-40B4-BE49-F238E27FC236}">
                    <a16:creationId xmlns:a16="http://schemas.microsoft.com/office/drawing/2014/main" id="{CD55229C-BD04-1AAE-51D6-D179D6536F3B}"/>
                  </a:ext>
                </a:extLst>
              </p14:cNvPr>
              <p14:cNvContentPartPr/>
              <p14:nvPr/>
            </p14:nvContentPartPr>
            <p14:xfrm>
              <a:off x="6992533" y="5590825"/>
              <a:ext cx="26280" cy="9000"/>
            </p14:xfrm>
          </p:contentPart>
        </mc:Choice>
        <mc:Fallback xmlns="">
          <p:pic>
            <p:nvPicPr>
              <p:cNvPr id="1367" name="Ink 1366">
                <a:extLst>
                  <a:ext uri="{FF2B5EF4-FFF2-40B4-BE49-F238E27FC236}">
                    <a16:creationId xmlns:a16="http://schemas.microsoft.com/office/drawing/2014/main" id="{CD55229C-BD04-1AAE-51D6-D179D6536F3B}"/>
                  </a:ext>
                </a:extLst>
              </p:cNvPr>
              <p:cNvPicPr/>
              <p:nvPr/>
            </p:nvPicPr>
            <p:blipFill>
              <a:blip r:embed="rId2250"/>
              <a:stretch>
                <a:fillRect/>
              </a:stretch>
            </p:blipFill>
            <p:spPr>
              <a:xfrm>
                <a:off x="6974533" y="5573185"/>
                <a:ext cx="61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1">
            <p14:nvContentPartPr>
              <p14:cNvPr id="1374" name="Ink 1373">
                <a:extLst>
                  <a:ext uri="{FF2B5EF4-FFF2-40B4-BE49-F238E27FC236}">
                    <a16:creationId xmlns:a16="http://schemas.microsoft.com/office/drawing/2014/main" id="{4381CFDF-CC9D-8F79-BB73-CAEFE7319DB6}"/>
                  </a:ext>
                </a:extLst>
              </p14:cNvPr>
              <p14:cNvContentPartPr/>
              <p14:nvPr/>
            </p14:nvContentPartPr>
            <p14:xfrm>
              <a:off x="8733493" y="3302665"/>
              <a:ext cx="78840" cy="32040"/>
            </p14:xfrm>
          </p:contentPart>
        </mc:Choice>
        <mc:Fallback xmlns="">
          <p:pic>
            <p:nvPicPr>
              <p:cNvPr id="1374" name="Ink 1373">
                <a:extLst>
                  <a:ext uri="{FF2B5EF4-FFF2-40B4-BE49-F238E27FC236}">
                    <a16:creationId xmlns:a16="http://schemas.microsoft.com/office/drawing/2014/main" id="{4381CFDF-CC9D-8F79-BB73-CAEFE7319DB6}"/>
                  </a:ext>
                </a:extLst>
              </p:cNvPr>
              <p:cNvPicPr/>
              <p:nvPr/>
            </p:nvPicPr>
            <p:blipFill>
              <a:blip r:embed="rId2252"/>
              <a:stretch>
                <a:fillRect/>
              </a:stretch>
            </p:blipFill>
            <p:spPr>
              <a:xfrm>
                <a:off x="8715853" y="3285025"/>
                <a:ext cx="114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3">
            <p14:nvContentPartPr>
              <p14:cNvPr id="1375" name="Ink 1374">
                <a:extLst>
                  <a:ext uri="{FF2B5EF4-FFF2-40B4-BE49-F238E27FC236}">
                    <a16:creationId xmlns:a16="http://schemas.microsoft.com/office/drawing/2014/main" id="{6F459826-C869-9307-11E6-A5380E59EA53}"/>
                  </a:ext>
                </a:extLst>
              </p14:cNvPr>
              <p14:cNvContentPartPr/>
              <p14:nvPr/>
            </p14:nvContentPartPr>
            <p14:xfrm>
              <a:off x="8890813" y="3336865"/>
              <a:ext cx="5040" cy="13680"/>
            </p14:xfrm>
          </p:contentPart>
        </mc:Choice>
        <mc:Fallback xmlns="">
          <p:pic>
            <p:nvPicPr>
              <p:cNvPr id="1375" name="Ink 1374">
                <a:extLst>
                  <a:ext uri="{FF2B5EF4-FFF2-40B4-BE49-F238E27FC236}">
                    <a16:creationId xmlns:a16="http://schemas.microsoft.com/office/drawing/2014/main" id="{6F459826-C869-9307-11E6-A5380E59EA53}"/>
                  </a:ext>
                </a:extLst>
              </p:cNvPr>
              <p:cNvPicPr/>
              <p:nvPr/>
            </p:nvPicPr>
            <p:blipFill>
              <a:blip r:embed="rId2254"/>
              <a:stretch>
                <a:fillRect/>
              </a:stretch>
            </p:blipFill>
            <p:spPr>
              <a:xfrm>
                <a:off x="8872813" y="3318865"/>
                <a:ext cx="40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5">
            <p14:nvContentPartPr>
              <p14:cNvPr id="1376" name="Ink 1375">
                <a:extLst>
                  <a:ext uri="{FF2B5EF4-FFF2-40B4-BE49-F238E27FC236}">
                    <a16:creationId xmlns:a16="http://schemas.microsoft.com/office/drawing/2014/main" id="{5D755629-AEEC-4FD6-3BBB-2B85B7C5A30E}"/>
                  </a:ext>
                </a:extLst>
              </p14:cNvPr>
              <p14:cNvContentPartPr/>
              <p14:nvPr/>
            </p14:nvContentPartPr>
            <p14:xfrm>
              <a:off x="8680213" y="3243985"/>
              <a:ext cx="72360" cy="16920"/>
            </p14:xfrm>
          </p:contentPart>
        </mc:Choice>
        <mc:Fallback xmlns="">
          <p:pic>
            <p:nvPicPr>
              <p:cNvPr id="1376" name="Ink 1375">
                <a:extLst>
                  <a:ext uri="{FF2B5EF4-FFF2-40B4-BE49-F238E27FC236}">
                    <a16:creationId xmlns:a16="http://schemas.microsoft.com/office/drawing/2014/main" id="{5D755629-AEEC-4FD6-3BBB-2B85B7C5A30E}"/>
                  </a:ext>
                </a:extLst>
              </p:cNvPr>
              <p:cNvPicPr/>
              <p:nvPr/>
            </p:nvPicPr>
            <p:blipFill>
              <a:blip r:embed="rId2256"/>
              <a:stretch>
                <a:fillRect/>
              </a:stretch>
            </p:blipFill>
            <p:spPr>
              <a:xfrm>
                <a:off x="8662573" y="3226345"/>
                <a:ext cx="108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7">
            <p14:nvContentPartPr>
              <p14:cNvPr id="1377" name="Ink 1376">
                <a:extLst>
                  <a:ext uri="{FF2B5EF4-FFF2-40B4-BE49-F238E27FC236}">
                    <a16:creationId xmlns:a16="http://schemas.microsoft.com/office/drawing/2014/main" id="{681B43E7-EF99-0AA4-0E3D-4314C6B28A3C}"/>
                  </a:ext>
                </a:extLst>
              </p14:cNvPr>
              <p14:cNvContentPartPr/>
              <p14:nvPr/>
            </p14:nvContentPartPr>
            <p14:xfrm>
              <a:off x="8790733" y="3247225"/>
              <a:ext cx="19800" cy="4680"/>
            </p14:xfrm>
          </p:contentPart>
        </mc:Choice>
        <mc:Fallback xmlns="">
          <p:pic>
            <p:nvPicPr>
              <p:cNvPr id="1377" name="Ink 1376">
                <a:extLst>
                  <a:ext uri="{FF2B5EF4-FFF2-40B4-BE49-F238E27FC236}">
                    <a16:creationId xmlns:a16="http://schemas.microsoft.com/office/drawing/2014/main" id="{681B43E7-EF99-0AA4-0E3D-4314C6B28A3C}"/>
                  </a:ext>
                </a:extLst>
              </p:cNvPr>
              <p:cNvPicPr/>
              <p:nvPr/>
            </p:nvPicPr>
            <p:blipFill>
              <a:blip r:embed="rId2258"/>
              <a:stretch>
                <a:fillRect/>
              </a:stretch>
            </p:blipFill>
            <p:spPr>
              <a:xfrm>
                <a:off x="8772733" y="3229585"/>
                <a:ext cx="55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9">
            <p14:nvContentPartPr>
              <p14:cNvPr id="1378" name="Ink 1377">
                <a:extLst>
                  <a:ext uri="{FF2B5EF4-FFF2-40B4-BE49-F238E27FC236}">
                    <a16:creationId xmlns:a16="http://schemas.microsoft.com/office/drawing/2014/main" id="{ADC944AF-FBC4-D0A5-B898-3C2066881BF5}"/>
                  </a:ext>
                </a:extLst>
              </p14:cNvPr>
              <p14:cNvContentPartPr/>
              <p14:nvPr/>
            </p14:nvContentPartPr>
            <p14:xfrm>
              <a:off x="8765893" y="3248305"/>
              <a:ext cx="720" cy="1440"/>
            </p14:xfrm>
          </p:contentPart>
        </mc:Choice>
        <mc:Fallback xmlns="">
          <p:pic>
            <p:nvPicPr>
              <p:cNvPr id="1378" name="Ink 1377">
                <a:extLst>
                  <a:ext uri="{FF2B5EF4-FFF2-40B4-BE49-F238E27FC236}">
                    <a16:creationId xmlns:a16="http://schemas.microsoft.com/office/drawing/2014/main" id="{ADC944AF-FBC4-D0A5-B898-3C2066881BF5}"/>
                  </a:ext>
                </a:extLst>
              </p:cNvPr>
              <p:cNvPicPr/>
              <p:nvPr/>
            </p:nvPicPr>
            <p:blipFill>
              <a:blip r:embed="rId2260"/>
              <a:stretch>
                <a:fillRect/>
              </a:stretch>
            </p:blipFill>
            <p:spPr>
              <a:xfrm>
                <a:off x="8748253" y="3230665"/>
                <a:ext cx="36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1">
            <p14:nvContentPartPr>
              <p14:cNvPr id="1379" name="Ink 1378">
                <a:extLst>
                  <a:ext uri="{FF2B5EF4-FFF2-40B4-BE49-F238E27FC236}">
                    <a16:creationId xmlns:a16="http://schemas.microsoft.com/office/drawing/2014/main" id="{D22AAD5A-2BF0-5CC1-02D0-E29D3053BFD6}"/>
                  </a:ext>
                </a:extLst>
              </p14:cNvPr>
              <p14:cNvContentPartPr/>
              <p14:nvPr/>
            </p14:nvContentPartPr>
            <p14:xfrm>
              <a:off x="8928613" y="3197185"/>
              <a:ext cx="14760" cy="360"/>
            </p14:xfrm>
          </p:contentPart>
        </mc:Choice>
        <mc:Fallback xmlns="">
          <p:pic>
            <p:nvPicPr>
              <p:cNvPr id="1379" name="Ink 1378">
                <a:extLst>
                  <a:ext uri="{FF2B5EF4-FFF2-40B4-BE49-F238E27FC236}">
                    <a16:creationId xmlns:a16="http://schemas.microsoft.com/office/drawing/2014/main" id="{D22AAD5A-2BF0-5CC1-02D0-E29D3053BFD6}"/>
                  </a:ext>
                </a:extLst>
              </p:cNvPr>
              <p:cNvPicPr/>
              <p:nvPr/>
            </p:nvPicPr>
            <p:blipFill>
              <a:blip r:embed="rId2262"/>
              <a:stretch>
                <a:fillRect/>
              </a:stretch>
            </p:blipFill>
            <p:spPr>
              <a:xfrm>
                <a:off x="8910613" y="3179545"/>
                <a:ext cx="5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3">
            <p14:nvContentPartPr>
              <p14:cNvPr id="1380" name="Ink 1379">
                <a:extLst>
                  <a:ext uri="{FF2B5EF4-FFF2-40B4-BE49-F238E27FC236}">
                    <a16:creationId xmlns:a16="http://schemas.microsoft.com/office/drawing/2014/main" id="{1518D5D6-B84F-1968-668A-2BE0E6401276}"/>
                  </a:ext>
                </a:extLst>
              </p14:cNvPr>
              <p14:cNvContentPartPr/>
              <p14:nvPr/>
            </p14:nvContentPartPr>
            <p14:xfrm>
              <a:off x="9078013" y="3140665"/>
              <a:ext cx="720" cy="1440"/>
            </p14:xfrm>
          </p:contentPart>
        </mc:Choice>
        <mc:Fallback xmlns="">
          <p:pic>
            <p:nvPicPr>
              <p:cNvPr id="1380" name="Ink 1379">
                <a:extLst>
                  <a:ext uri="{FF2B5EF4-FFF2-40B4-BE49-F238E27FC236}">
                    <a16:creationId xmlns:a16="http://schemas.microsoft.com/office/drawing/2014/main" id="{1518D5D6-B84F-1968-668A-2BE0E6401276}"/>
                  </a:ext>
                </a:extLst>
              </p:cNvPr>
              <p:cNvPicPr/>
              <p:nvPr/>
            </p:nvPicPr>
            <p:blipFill>
              <a:blip r:embed="rId2135"/>
              <a:stretch>
                <a:fillRect/>
              </a:stretch>
            </p:blipFill>
            <p:spPr>
              <a:xfrm>
                <a:off x="9060373" y="3123025"/>
                <a:ext cx="36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4">
            <p14:nvContentPartPr>
              <p14:cNvPr id="1381" name="Ink 1380">
                <a:extLst>
                  <a:ext uri="{FF2B5EF4-FFF2-40B4-BE49-F238E27FC236}">
                    <a16:creationId xmlns:a16="http://schemas.microsoft.com/office/drawing/2014/main" id="{6A24709B-3626-F321-BF4F-D66BCCCAD1EF}"/>
                  </a:ext>
                </a:extLst>
              </p14:cNvPr>
              <p14:cNvContentPartPr/>
              <p14:nvPr/>
            </p14:nvContentPartPr>
            <p14:xfrm>
              <a:off x="9404893" y="3079465"/>
              <a:ext cx="26280" cy="29880"/>
            </p14:xfrm>
          </p:contentPart>
        </mc:Choice>
        <mc:Fallback xmlns="">
          <p:pic>
            <p:nvPicPr>
              <p:cNvPr id="1381" name="Ink 1380">
                <a:extLst>
                  <a:ext uri="{FF2B5EF4-FFF2-40B4-BE49-F238E27FC236}">
                    <a16:creationId xmlns:a16="http://schemas.microsoft.com/office/drawing/2014/main" id="{6A24709B-3626-F321-BF4F-D66BCCCAD1EF}"/>
                  </a:ext>
                </a:extLst>
              </p:cNvPr>
              <p:cNvPicPr/>
              <p:nvPr/>
            </p:nvPicPr>
            <p:blipFill>
              <a:blip r:embed="rId2265"/>
              <a:stretch>
                <a:fillRect/>
              </a:stretch>
            </p:blipFill>
            <p:spPr>
              <a:xfrm>
                <a:off x="9387253" y="3061465"/>
                <a:ext cx="619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6">
            <p14:nvContentPartPr>
              <p14:cNvPr id="1382" name="Ink 1381">
                <a:extLst>
                  <a:ext uri="{FF2B5EF4-FFF2-40B4-BE49-F238E27FC236}">
                    <a16:creationId xmlns:a16="http://schemas.microsoft.com/office/drawing/2014/main" id="{F92F8F2D-ABF5-BD9D-D04A-56AC472F957D}"/>
                  </a:ext>
                </a:extLst>
              </p14:cNvPr>
              <p14:cNvContentPartPr/>
              <p14:nvPr/>
            </p14:nvContentPartPr>
            <p14:xfrm>
              <a:off x="9303373" y="3080905"/>
              <a:ext cx="126360" cy="26280"/>
            </p14:xfrm>
          </p:contentPart>
        </mc:Choice>
        <mc:Fallback xmlns="">
          <p:pic>
            <p:nvPicPr>
              <p:cNvPr id="1382" name="Ink 1381">
                <a:extLst>
                  <a:ext uri="{FF2B5EF4-FFF2-40B4-BE49-F238E27FC236}">
                    <a16:creationId xmlns:a16="http://schemas.microsoft.com/office/drawing/2014/main" id="{F92F8F2D-ABF5-BD9D-D04A-56AC472F957D}"/>
                  </a:ext>
                </a:extLst>
              </p:cNvPr>
              <p:cNvPicPr/>
              <p:nvPr/>
            </p:nvPicPr>
            <p:blipFill>
              <a:blip r:embed="rId2267"/>
              <a:stretch>
                <a:fillRect/>
              </a:stretch>
            </p:blipFill>
            <p:spPr>
              <a:xfrm>
                <a:off x="9285373" y="3063265"/>
                <a:ext cx="1620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8">
            <p14:nvContentPartPr>
              <p14:cNvPr id="1383" name="Ink 1382">
                <a:extLst>
                  <a:ext uri="{FF2B5EF4-FFF2-40B4-BE49-F238E27FC236}">
                    <a16:creationId xmlns:a16="http://schemas.microsoft.com/office/drawing/2014/main" id="{145474A9-867F-83CF-BBF5-F703BC471359}"/>
                  </a:ext>
                </a:extLst>
              </p14:cNvPr>
              <p14:cNvContentPartPr/>
              <p14:nvPr/>
            </p14:nvContentPartPr>
            <p14:xfrm>
              <a:off x="9315613" y="3084865"/>
              <a:ext cx="110160" cy="10440"/>
            </p14:xfrm>
          </p:contentPart>
        </mc:Choice>
        <mc:Fallback xmlns="">
          <p:pic>
            <p:nvPicPr>
              <p:cNvPr id="1383" name="Ink 1382">
                <a:extLst>
                  <a:ext uri="{FF2B5EF4-FFF2-40B4-BE49-F238E27FC236}">
                    <a16:creationId xmlns:a16="http://schemas.microsoft.com/office/drawing/2014/main" id="{145474A9-867F-83CF-BBF5-F703BC471359}"/>
                  </a:ext>
                </a:extLst>
              </p:cNvPr>
              <p:cNvPicPr/>
              <p:nvPr/>
            </p:nvPicPr>
            <p:blipFill>
              <a:blip r:embed="rId2269"/>
              <a:stretch>
                <a:fillRect/>
              </a:stretch>
            </p:blipFill>
            <p:spPr>
              <a:xfrm>
                <a:off x="9297613" y="3066865"/>
                <a:ext cx="145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0">
            <p14:nvContentPartPr>
              <p14:cNvPr id="1384" name="Ink 1383">
                <a:extLst>
                  <a:ext uri="{FF2B5EF4-FFF2-40B4-BE49-F238E27FC236}">
                    <a16:creationId xmlns:a16="http://schemas.microsoft.com/office/drawing/2014/main" id="{1914E654-83C3-E6BC-885D-9D5FE1888485}"/>
                  </a:ext>
                </a:extLst>
              </p14:cNvPr>
              <p14:cNvContentPartPr/>
              <p14:nvPr/>
            </p14:nvContentPartPr>
            <p14:xfrm>
              <a:off x="9556093" y="3091345"/>
              <a:ext cx="8280" cy="9000"/>
            </p14:xfrm>
          </p:contentPart>
        </mc:Choice>
        <mc:Fallback xmlns="">
          <p:pic>
            <p:nvPicPr>
              <p:cNvPr id="1384" name="Ink 1383">
                <a:extLst>
                  <a:ext uri="{FF2B5EF4-FFF2-40B4-BE49-F238E27FC236}">
                    <a16:creationId xmlns:a16="http://schemas.microsoft.com/office/drawing/2014/main" id="{1914E654-83C3-E6BC-885D-9D5FE1888485}"/>
                  </a:ext>
                </a:extLst>
              </p:cNvPr>
              <p:cNvPicPr/>
              <p:nvPr/>
            </p:nvPicPr>
            <p:blipFill>
              <a:blip r:embed="rId2271"/>
              <a:stretch>
                <a:fillRect/>
              </a:stretch>
            </p:blipFill>
            <p:spPr>
              <a:xfrm>
                <a:off x="9538453" y="3073345"/>
                <a:ext cx="43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2">
            <p14:nvContentPartPr>
              <p14:cNvPr id="1385" name="Ink 1384">
                <a:extLst>
                  <a:ext uri="{FF2B5EF4-FFF2-40B4-BE49-F238E27FC236}">
                    <a16:creationId xmlns:a16="http://schemas.microsoft.com/office/drawing/2014/main" id="{303CB521-419F-37BC-E9EA-024050C4A776}"/>
                  </a:ext>
                </a:extLst>
              </p14:cNvPr>
              <p14:cNvContentPartPr/>
              <p14:nvPr/>
            </p14:nvContentPartPr>
            <p14:xfrm>
              <a:off x="8856973" y="3312385"/>
              <a:ext cx="66600" cy="46080"/>
            </p14:xfrm>
          </p:contentPart>
        </mc:Choice>
        <mc:Fallback xmlns="">
          <p:pic>
            <p:nvPicPr>
              <p:cNvPr id="1385" name="Ink 1384">
                <a:extLst>
                  <a:ext uri="{FF2B5EF4-FFF2-40B4-BE49-F238E27FC236}">
                    <a16:creationId xmlns:a16="http://schemas.microsoft.com/office/drawing/2014/main" id="{303CB521-419F-37BC-E9EA-024050C4A776}"/>
                  </a:ext>
                </a:extLst>
              </p:cNvPr>
              <p:cNvPicPr/>
              <p:nvPr/>
            </p:nvPicPr>
            <p:blipFill>
              <a:blip r:embed="rId2273"/>
              <a:stretch>
                <a:fillRect/>
              </a:stretch>
            </p:blipFill>
            <p:spPr>
              <a:xfrm>
                <a:off x="8838973" y="3294745"/>
                <a:ext cx="1022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4">
            <p14:nvContentPartPr>
              <p14:cNvPr id="1386" name="Ink 1385">
                <a:extLst>
                  <a:ext uri="{FF2B5EF4-FFF2-40B4-BE49-F238E27FC236}">
                    <a16:creationId xmlns:a16="http://schemas.microsoft.com/office/drawing/2014/main" id="{8472DCB8-710C-8EE2-7096-B29183B577E3}"/>
                  </a:ext>
                </a:extLst>
              </p14:cNvPr>
              <p14:cNvContentPartPr/>
              <p14:nvPr/>
            </p14:nvContentPartPr>
            <p14:xfrm>
              <a:off x="8182693" y="3603625"/>
              <a:ext cx="4680" cy="6840"/>
            </p14:xfrm>
          </p:contentPart>
        </mc:Choice>
        <mc:Fallback xmlns="">
          <p:pic>
            <p:nvPicPr>
              <p:cNvPr id="1386" name="Ink 1385">
                <a:extLst>
                  <a:ext uri="{FF2B5EF4-FFF2-40B4-BE49-F238E27FC236}">
                    <a16:creationId xmlns:a16="http://schemas.microsoft.com/office/drawing/2014/main" id="{8472DCB8-710C-8EE2-7096-B29183B577E3}"/>
                  </a:ext>
                </a:extLst>
              </p:cNvPr>
              <p:cNvPicPr/>
              <p:nvPr/>
            </p:nvPicPr>
            <p:blipFill>
              <a:blip r:embed="rId2275"/>
              <a:stretch>
                <a:fillRect/>
              </a:stretch>
            </p:blipFill>
            <p:spPr>
              <a:xfrm>
                <a:off x="8165053" y="3585985"/>
                <a:ext cx="403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6">
            <p14:nvContentPartPr>
              <p14:cNvPr id="1387" name="Ink 1386">
                <a:extLst>
                  <a:ext uri="{FF2B5EF4-FFF2-40B4-BE49-F238E27FC236}">
                    <a16:creationId xmlns:a16="http://schemas.microsoft.com/office/drawing/2014/main" id="{D276D676-CF34-C870-70A9-E12C83C49AF0}"/>
                  </a:ext>
                </a:extLst>
              </p14:cNvPr>
              <p14:cNvContentPartPr/>
              <p14:nvPr/>
            </p14:nvContentPartPr>
            <p14:xfrm>
              <a:off x="8225893" y="3518665"/>
              <a:ext cx="65880" cy="29520"/>
            </p14:xfrm>
          </p:contentPart>
        </mc:Choice>
        <mc:Fallback xmlns="">
          <p:pic>
            <p:nvPicPr>
              <p:cNvPr id="1387" name="Ink 1386">
                <a:extLst>
                  <a:ext uri="{FF2B5EF4-FFF2-40B4-BE49-F238E27FC236}">
                    <a16:creationId xmlns:a16="http://schemas.microsoft.com/office/drawing/2014/main" id="{D276D676-CF34-C870-70A9-E12C83C49AF0}"/>
                  </a:ext>
                </a:extLst>
              </p:cNvPr>
              <p:cNvPicPr/>
              <p:nvPr/>
            </p:nvPicPr>
            <p:blipFill>
              <a:blip r:embed="rId2277"/>
              <a:stretch>
                <a:fillRect/>
              </a:stretch>
            </p:blipFill>
            <p:spPr>
              <a:xfrm>
                <a:off x="8208253" y="3501025"/>
                <a:ext cx="101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8">
            <p14:nvContentPartPr>
              <p14:cNvPr id="1388" name="Ink 1387">
                <a:extLst>
                  <a:ext uri="{FF2B5EF4-FFF2-40B4-BE49-F238E27FC236}">
                    <a16:creationId xmlns:a16="http://schemas.microsoft.com/office/drawing/2014/main" id="{B4EE8289-02D5-C5AC-258A-C3A6014732C2}"/>
                  </a:ext>
                </a:extLst>
              </p14:cNvPr>
              <p14:cNvContentPartPr/>
              <p14:nvPr/>
            </p14:nvContentPartPr>
            <p14:xfrm>
              <a:off x="8277733" y="3517225"/>
              <a:ext cx="22320" cy="6120"/>
            </p14:xfrm>
          </p:contentPart>
        </mc:Choice>
        <mc:Fallback xmlns="">
          <p:pic>
            <p:nvPicPr>
              <p:cNvPr id="1388" name="Ink 1387">
                <a:extLst>
                  <a:ext uri="{FF2B5EF4-FFF2-40B4-BE49-F238E27FC236}">
                    <a16:creationId xmlns:a16="http://schemas.microsoft.com/office/drawing/2014/main" id="{B4EE8289-02D5-C5AC-258A-C3A6014732C2}"/>
                  </a:ext>
                </a:extLst>
              </p:cNvPr>
              <p:cNvPicPr/>
              <p:nvPr/>
            </p:nvPicPr>
            <p:blipFill>
              <a:blip r:embed="rId2279"/>
              <a:stretch>
                <a:fillRect/>
              </a:stretch>
            </p:blipFill>
            <p:spPr>
              <a:xfrm>
                <a:off x="8259733" y="3499225"/>
                <a:ext cx="579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0">
            <p14:nvContentPartPr>
              <p14:cNvPr id="1389" name="Ink 1388">
                <a:extLst>
                  <a:ext uri="{FF2B5EF4-FFF2-40B4-BE49-F238E27FC236}">
                    <a16:creationId xmlns:a16="http://schemas.microsoft.com/office/drawing/2014/main" id="{FFC104DA-5A8C-23FF-DCE4-E3F1E4355918}"/>
                  </a:ext>
                </a:extLst>
              </p14:cNvPr>
              <p14:cNvContentPartPr/>
              <p14:nvPr/>
            </p14:nvContentPartPr>
            <p14:xfrm>
              <a:off x="8245333" y="3499945"/>
              <a:ext cx="82800" cy="26640"/>
            </p14:xfrm>
          </p:contentPart>
        </mc:Choice>
        <mc:Fallback xmlns="">
          <p:pic>
            <p:nvPicPr>
              <p:cNvPr id="1389" name="Ink 1388">
                <a:extLst>
                  <a:ext uri="{FF2B5EF4-FFF2-40B4-BE49-F238E27FC236}">
                    <a16:creationId xmlns:a16="http://schemas.microsoft.com/office/drawing/2014/main" id="{FFC104DA-5A8C-23FF-DCE4-E3F1E4355918}"/>
                  </a:ext>
                </a:extLst>
              </p:cNvPr>
              <p:cNvPicPr/>
              <p:nvPr/>
            </p:nvPicPr>
            <p:blipFill>
              <a:blip r:embed="rId2281"/>
              <a:stretch>
                <a:fillRect/>
              </a:stretch>
            </p:blipFill>
            <p:spPr>
              <a:xfrm>
                <a:off x="8227333" y="3481945"/>
                <a:ext cx="1184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2">
            <p14:nvContentPartPr>
              <p14:cNvPr id="1390" name="Ink 1389">
                <a:extLst>
                  <a:ext uri="{FF2B5EF4-FFF2-40B4-BE49-F238E27FC236}">
                    <a16:creationId xmlns:a16="http://schemas.microsoft.com/office/drawing/2014/main" id="{1B7D728C-ED97-9DCF-0BC5-60D102FBB02E}"/>
                  </a:ext>
                </a:extLst>
              </p14:cNvPr>
              <p14:cNvContentPartPr/>
              <p14:nvPr/>
            </p14:nvContentPartPr>
            <p14:xfrm>
              <a:off x="8122933" y="3558625"/>
              <a:ext cx="10080" cy="13680"/>
            </p14:xfrm>
          </p:contentPart>
        </mc:Choice>
        <mc:Fallback xmlns="">
          <p:pic>
            <p:nvPicPr>
              <p:cNvPr id="1390" name="Ink 1389">
                <a:extLst>
                  <a:ext uri="{FF2B5EF4-FFF2-40B4-BE49-F238E27FC236}">
                    <a16:creationId xmlns:a16="http://schemas.microsoft.com/office/drawing/2014/main" id="{1B7D728C-ED97-9DCF-0BC5-60D102FBB02E}"/>
                  </a:ext>
                </a:extLst>
              </p:cNvPr>
              <p:cNvPicPr/>
              <p:nvPr/>
            </p:nvPicPr>
            <p:blipFill>
              <a:blip r:embed="rId2283"/>
              <a:stretch>
                <a:fillRect/>
              </a:stretch>
            </p:blipFill>
            <p:spPr>
              <a:xfrm>
                <a:off x="8105293" y="3540625"/>
                <a:ext cx="457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4">
            <p14:nvContentPartPr>
              <p14:cNvPr id="1391" name="Ink 1390">
                <a:extLst>
                  <a:ext uri="{FF2B5EF4-FFF2-40B4-BE49-F238E27FC236}">
                    <a16:creationId xmlns:a16="http://schemas.microsoft.com/office/drawing/2014/main" id="{1F11377A-0425-3D9C-F3C5-0B34F0086380}"/>
                  </a:ext>
                </a:extLst>
              </p14:cNvPr>
              <p14:cNvContentPartPr/>
              <p14:nvPr/>
            </p14:nvContentPartPr>
            <p14:xfrm>
              <a:off x="8200693" y="3367465"/>
              <a:ext cx="198000" cy="62280"/>
            </p14:xfrm>
          </p:contentPart>
        </mc:Choice>
        <mc:Fallback xmlns="">
          <p:pic>
            <p:nvPicPr>
              <p:cNvPr id="1391" name="Ink 1390">
                <a:extLst>
                  <a:ext uri="{FF2B5EF4-FFF2-40B4-BE49-F238E27FC236}">
                    <a16:creationId xmlns:a16="http://schemas.microsoft.com/office/drawing/2014/main" id="{1F11377A-0425-3D9C-F3C5-0B34F0086380}"/>
                  </a:ext>
                </a:extLst>
              </p:cNvPr>
              <p:cNvPicPr/>
              <p:nvPr/>
            </p:nvPicPr>
            <p:blipFill>
              <a:blip r:embed="rId2285"/>
              <a:stretch>
                <a:fillRect/>
              </a:stretch>
            </p:blipFill>
            <p:spPr>
              <a:xfrm>
                <a:off x="8182693" y="3349465"/>
                <a:ext cx="2336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6">
            <p14:nvContentPartPr>
              <p14:cNvPr id="1392" name="Ink 1391">
                <a:extLst>
                  <a:ext uri="{FF2B5EF4-FFF2-40B4-BE49-F238E27FC236}">
                    <a16:creationId xmlns:a16="http://schemas.microsoft.com/office/drawing/2014/main" id="{C4197C6C-D07B-F687-E8EB-95E134D292C2}"/>
                  </a:ext>
                </a:extLst>
              </p14:cNvPr>
              <p14:cNvContentPartPr/>
              <p14:nvPr/>
            </p14:nvContentPartPr>
            <p14:xfrm>
              <a:off x="7986853" y="3594985"/>
              <a:ext cx="6120" cy="3960"/>
            </p14:xfrm>
          </p:contentPart>
        </mc:Choice>
        <mc:Fallback xmlns="">
          <p:pic>
            <p:nvPicPr>
              <p:cNvPr id="1392" name="Ink 1391">
                <a:extLst>
                  <a:ext uri="{FF2B5EF4-FFF2-40B4-BE49-F238E27FC236}">
                    <a16:creationId xmlns:a16="http://schemas.microsoft.com/office/drawing/2014/main" id="{C4197C6C-D07B-F687-E8EB-95E134D292C2}"/>
                  </a:ext>
                </a:extLst>
              </p:cNvPr>
              <p:cNvPicPr/>
              <p:nvPr/>
            </p:nvPicPr>
            <p:blipFill>
              <a:blip r:embed="rId1817"/>
              <a:stretch>
                <a:fillRect/>
              </a:stretch>
            </p:blipFill>
            <p:spPr>
              <a:xfrm>
                <a:off x="7969213" y="3577345"/>
                <a:ext cx="41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7">
            <p14:nvContentPartPr>
              <p14:cNvPr id="1393" name="Ink 1392">
                <a:extLst>
                  <a:ext uri="{FF2B5EF4-FFF2-40B4-BE49-F238E27FC236}">
                    <a16:creationId xmlns:a16="http://schemas.microsoft.com/office/drawing/2014/main" id="{E9646ED9-2F42-BA99-4ECF-BEFEEBAAEAA4}"/>
                  </a:ext>
                </a:extLst>
              </p14:cNvPr>
              <p14:cNvContentPartPr/>
              <p14:nvPr/>
            </p14:nvContentPartPr>
            <p14:xfrm>
              <a:off x="7961653" y="3588145"/>
              <a:ext cx="30960" cy="24120"/>
            </p14:xfrm>
          </p:contentPart>
        </mc:Choice>
        <mc:Fallback xmlns="">
          <p:pic>
            <p:nvPicPr>
              <p:cNvPr id="1393" name="Ink 1392">
                <a:extLst>
                  <a:ext uri="{FF2B5EF4-FFF2-40B4-BE49-F238E27FC236}">
                    <a16:creationId xmlns:a16="http://schemas.microsoft.com/office/drawing/2014/main" id="{E9646ED9-2F42-BA99-4ECF-BEFEEBAAEAA4}"/>
                  </a:ext>
                </a:extLst>
              </p:cNvPr>
              <p:cNvPicPr/>
              <p:nvPr/>
            </p:nvPicPr>
            <p:blipFill>
              <a:blip r:embed="rId2288"/>
              <a:stretch>
                <a:fillRect/>
              </a:stretch>
            </p:blipFill>
            <p:spPr>
              <a:xfrm>
                <a:off x="7943653" y="3570505"/>
                <a:ext cx="66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9">
            <p14:nvContentPartPr>
              <p14:cNvPr id="1394" name="Ink 1393">
                <a:extLst>
                  <a:ext uri="{FF2B5EF4-FFF2-40B4-BE49-F238E27FC236}">
                    <a16:creationId xmlns:a16="http://schemas.microsoft.com/office/drawing/2014/main" id="{56272135-88FD-BC17-70D5-A31B22947768}"/>
                  </a:ext>
                </a:extLst>
              </p14:cNvPr>
              <p14:cNvContentPartPr/>
              <p14:nvPr/>
            </p14:nvContentPartPr>
            <p14:xfrm>
              <a:off x="7817653" y="3695785"/>
              <a:ext cx="30960" cy="18720"/>
            </p14:xfrm>
          </p:contentPart>
        </mc:Choice>
        <mc:Fallback xmlns="">
          <p:pic>
            <p:nvPicPr>
              <p:cNvPr id="1394" name="Ink 1393">
                <a:extLst>
                  <a:ext uri="{FF2B5EF4-FFF2-40B4-BE49-F238E27FC236}">
                    <a16:creationId xmlns:a16="http://schemas.microsoft.com/office/drawing/2014/main" id="{56272135-88FD-BC17-70D5-A31B22947768}"/>
                  </a:ext>
                </a:extLst>
              </p:cNvPr>
              <p:cNvPicPr/>
              <p:nvPr/>
            </p:nvPicPr>
            <p:blipFill>
              <a:blip r:embed="rId2290"/>
              <a:stretch>
                <a:fillRect/>
              </a:stretch>
            </p:blipFill>
            <p:spPr>
              <a:xfrm>
                <a:off x="7800013" y="3678145"/>
                <a:ext cx="666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1">
            <p14:nvContentPartPr>
              <p14:cNvPr id="1395" name="Ink 1394">
                <a:extLst>
                  <a:ext uri="{FF2B5EF4-FFF2-40B4-BE49-F238E27FC236}">
                    <a16:creationId xmlns:a16="http://schemas.microsoft.com/office/drawing/2014/main" id="{8DE8FE66-46CF-72F9-FADA-BEA407D83E9E}"/>
                  </a:ext>
                </a:extLst>
              </p14:cNvPr>
              <p14:cNvContentPartPr/>
              <p14:nvPr/>
            </p14:nvContentPartPr>
            <p14:xfrm>
              <a:off x="7417693" y="3667345"/>
              <a:ext cx="37080" cy="43560"/>
            </p14:xfrm>
          </p:contentPart>
        </mc:Choice>
        <mc:Fallback xmlns="">
          <p:pic>
            <p:nvPicPr>
              <p:cNvPr id="1395" name="Ink 1394">
                <a:extLst>
                  <a:ext uri="{FF2B5EF4-FFF2-40B4-BE49-F238E27FC236}">
                    <a16:creationId xmlns:a16="http://schemas.microsoft.com/office/drawing/2014/main" id="{8DE8FE66-46CF-72F9-FADA-BEA407D83E9E}"/>
                  </a:ext>
                </a:extLst>
              </p:cNvPr>
              <p:cNvPicPr/>
              <p:nvPr/>
            </p:nvPicPr>
            <p:blipFill>
              <a:blip r:embed="rId2292"/>
              <a:stretch>
                <a:fillRect/>
              </a:stretch>
            </p:blipFill>
            <p:spPr>
              <a:xfrm>
                <a:off x="7400053" y="3649345"/>
                <a:ext cx="7272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50AA166D-367E-29C7-F976-897791ED07F4}"/>
              </a:ext>
            </a:extLst>
          </p:cNvPr>
          <p:cNvGrpSpPr/>
          <p:nvPr/>
        </p:nvGrpSpPr>
        <p:grpSpPr>
          <a:xfrm>
            <a:off x="7046893" y="3851305"/>
            <a:ext cx="165240" cy="70920"/>
            <a:chOff x="7046893" y="3851305"/>
            <a:chExt cx="16524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3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10BEAFCE-7931-2247-0FA0-F63C0B2B82F9}"/>
                    </a:ext>
                  </a:extLst>
                </p14:cNvPr>
                <p14:cNvContentPartPr/>
                <p14:nvPr/>
              </p14:nvContentPartPr>
              <p14:xfrm>
                <a:off x="7190173" y="3851305"/>
                <a:ext cx="21960" cy="11160"/>
              </p14:xfrm>
            </p:contentPart>
          </mc:Choice>
          <mc:Fallback xmlns=""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10BEAFCE-7931-2247-0FA0-F63C0B2B82F9}"/>
                    </a:ext>
                  </a:extLst>
                </p:cNvPr>
                <p:cNvPicPr/>
                <p:nvPr/>
              </p:nvPicPr>
              <p:blipFill>
                <a:blip r:embed="rId2294"/>
                <a:stretch>
                  <a:fillRect/>
                </a:stretch>
              </p:blipFill>
              <p:spPr>
                <a:xfrm>
                  <a:off x="7172173" y="3833665"/>
                  <a:ext cx="57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5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946DEF4B-70CF-0B7E-CA2F-D95CA9DE7C1E}"/>
                    </a:ext>
                  </a:extLst>
                </p14:cNvPr>
                <p14:cNvContentPartPr/>
                <p14:nvPr/>
              </p14:nvContentPartPr>
              <p14:xfrm>
                <a:off x="7046893" y="3877225"/>
                <a:ext cx="73440" cy="45000"/>
              </p14:xfrm>
            </p:contentPart>
          </mc:Choice>
          <mc:Fallback xmlns=""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946DEF4B-70CF-0B7E-CA2F-D95CA9DE7C1E}"/>
                    </a:ext>
                  </a:extLst>
                </p:cNvPr>
                <p:cNvPicPr/>
                <p:nvPr/>
              </p:nvPicPr>
              <p:blipFill>
                <a:blip r:embed="rId2296"/>
                <a:stretch>
                  <a:fillRect/>
                </a:stretch>
              </p:blipFill>
              <p:spPr>
                <a:xfrm>
                  <a:off x="7028893" y="3859585"/>
                  <a:ext cx="10908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7">
            <p14:nvContentPartPr>
              <p14:cNvPr id="1399" name="Ink 1398">
                <a:extLst>
                  <a:ext uri="{FF2B5EF4-FFF2-40B4-BE49-F238E27FC236}">
                    <a16:creationId xmlns:a16="http://schemas.microsoft.com/office/drawing/2014/main" id="{251B0B3E-FE94-B539-35E6-A77F05F520B3}"/>
                  </a:ext>
                </a:extLst>
              </p14:cNvPr>
              <p14:cNvContentPartPr/>
              <p14:nvPr/>
            </p14:nvContentPartPr>
            <p14:xfrm>
              <a:off x="6713173" y="4110505"/>
              <a:ext cx="52200" cy="40320"/>
            </p14:xfrm>
          </p:contentPart>
        </mc:Choice>
        <mc:Fallback xmlns="">
          <p:pic>
            <p:nvPicPr>
              <p:cNvPr id="1399" name="Ink 1398">
                <a:extLst>
                  <a:ext uri="{FF2B5EF4-FFF2-40B4-BE49-F238E27FC236}">
                    <a16:creationId xmlns:a16="http://schemas.microsoft.com/office/drawing/2014/main" id="{251B0B3E-FE94-B539-35E6-A77F05F520B3}"/>
                  </a:ext>
                </a:extLst>
              </p:cNvPr>
              <p:cNvPicPr/>
              <p:nvPr/>
            </p:nvPicPr>
            <p:blipFill>
              <a:blip r:embed="rId2298"/>
              <a:stretch>
                <a:fillRect/>
              </a:stretch>
            </p:blipFill>
            <p:spPr>
              <a:xfrm>
                <a:off x="6695173" y="4092505"/>
                <a:ext cx="8784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5" name="Group 1404">
            <a:extLst>
              <a:ext uri="{FF2B5EF4-FFF2-40B4-BE49-F238E27FC236}">
                <a16:creationId xmlns:a16="http://schemas.microsoft.com/office/drawing/2014/main" id="{C11AB0A8-1185-569B-A3D3-DD616161072A}"/>
              </a:ext>
            </a:extLst>
          </p:cNvPr>
          <p:cNvGrpSpPr/>
          <p:nvPr/>
        </p:nvGrpSpPr>
        <p:grpSpPr>
          <a:xfrm>
            <a:off x="6253093" y="4440985"/>
            <a:ext cx="68400" cy="105480"/>
            <a:chOff x="6253093" y="4440985"/>
            <a:chExt cx="684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9">
              <p14:nvContentPartPr>
                <p14:cNvPr id="1401" name="Ink 1400">
                  <a:extLst>
                    <a:ext uri="{FF2B5EF4-FFF2-40B4-BE49-F238E27FC236}">
                      <a16:creationId xmlns:a16="http://schemas.microsoft.com/office/drawing/2014/main" id="{95246F4B-537B-0B44-3535-15AE569AF4E5}"/>
                    </a:ext>
                  </a:extLst>
                </p14:cNvPr>
                <p14:cNvContentPartPr/>
                <p14:nvPr/>
              </p14:nvContentPartPr>
              <p14:xfrm>
                <a:off x="6264973" y="4440985"/>
                <a:ext cx="56520" cy="61560"/>
              </p14:xfrm>
            </p:contentPart>
          </mc:Choice>
          <mc:Fallback xmlns="">
            <p:pic>
              <p:nvPicPr>
                <p:cNvPr id="1401" name="Ink 1400">
                  <a:extLst>
                    <a:ext uri="{FF2B5EF4-FFF2-40B4-BE49-F238E27FC236}">
                      <a16:creationId xmlns:a16="http://schemas.microsoft.com/office/drawing/2014/main" id="{95246F4B-537B-0B44-3535-15AE569AF4E5}"/>
                    </a:ext>
                  </a:extLst>
                </p:cNvPr>
                <p:cNvPicPr/>
                <p:nvPr/>
              </p:nvPicPr>
              <p:blipFill>
                <a:blip r:embed="rId2300"/>
                <a:stretch>
                  <a:fillRect/>
                </a:stretch>
              </p:blipFill>
              <p:spPr>
                <a:xfrm>
                  <a:off x="6247333" y="4422985"/>
                  <a:ext cx="92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1">
              <p14:nvContentPartPr>
                <p14:cNvPr id="1402" name="Ink 1401">
                  <a:extLst>
                    <a:ext uri="{FF2B5EF4-FFF2-40B4-BE49-F238E27FC236}">
                      <a16:creationId xmlns:a16="http://schemas.microsoft.com/office/drawing/2014/main" id="{78025A27-9F80-83B6-DBA9-06C00DDF6584}"/>
                    </a:ext>
                  </a:extLst>
                </p14:cNvPr>
                <p14:cNvContentPartPr/>
                <p14:nvPr/>
              </p14:nvContentPartPr>
              <p14:xfrm>
                <a:off x="6253093" y="4530985"/>
                <a:ext cx="15840" cy="15480"/>
              </p14:xfrm>
            </p:contentPart>
          </mc:Choice>
          <mc:Fallback xmlns="">
            <p:pic>
              <p:nvPicPr>
                <p:cNvPr id="1402" name="Ink 1401">
                  <a:extLst>
                    <a:ext uri="{FF2B5EF4-FFF2-40B4-BE49-F238E27FC236}">
                      <a16:creationId xmlns:a16="http://schemas.microsoft.com/office/drawing/2014/main" id="{78025A27-9F80-83B6-DBA9-06C00DDF6584}"/>
                    </a:ext>
                  </a:extLst>
                </p:cNvPr>
                <p:cNvPicPr/>
                <p:nvPr/>
              </p:nvPicPr>
              <p:blipFill>
                <a:blip r:embed="rId2138"/>
                <a:stretch>
                  <a:fillRect/>
                </a:stretch>
              </p:blipFill>
              <p:spPr>
                <a:xfrm>
                  <a:off x="6235453" y="4512985"/>
                  <a:ext cx="514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4" name="Group 1403">
            <a:extLst>
              <a:ext uri="{FF2B5EF4-FFF2-40B4-BE49-F238E27FC236}">
                <a16:creationId xmlns:a16="http://schemas.microsoft.com/office/drawing/2014/main" id="{ABB847AF-7F05-827A-9BAD-5B9F83B6491C}"/>
              </a:ext>
            </a:extLst>
          </p:cNvPr>
          <p:cNvGrpSpPr/>
          <p:nvPr/>
        </p:nvGrpSpPr>
        <p:grpSpPr>
          <a:xfrm>
            <a:off x="6456853" y="4233625"/>
            <a:ext cx="135720" cy="118800"/>
            <a:chOff x="6456853" y="4233625"/>
            <a:chExt cx="1357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2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9C8E6E7C-A7D3-4722-CEE0-9908C782D493}"/>
                    </a:ext>
                  </a:extLst>
                </p14:cNvPr>
                <p14:cNvContentPartPr/>
                <p14:nvPr/>
              </p14:nvContentPartPr>
              <p14:xfrm>
                <a:off x="6456853" y="4322905"/>
                <a:ext cx="14400" cy="10080"/>
              </p14:xfrm>
            </p:contentPart>
          </mc:Choice>
          <mc:Fallback xmlns=""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9C8E6E7C-A7D3-4722-CEE0-9908C782D493}"/>
                    </a:ext>
                  </a:extLst>
                </p:cNvPr>
                <p:cNvPicPr/>
                <p:nvPr/>
              </p:nvPicPr>
              <p:blipFill>
                <a:blip r:embed="rId2303"/>
                <a:stretch>
                  <a:fillRect/>
                </a:stretch>
              </p:blipFill>
              <p:spPr>
                <a:xfrm>
                  <a:off x="6438853" y="4305265"/>
                  <a:ext cx="50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4">
              <p14:nvContentPartPr>
                <p14:cNvPr id="1403" name="Ink 1402">
                  <a:extLst>
                    <a:ext uri="{FF2B5EF4-FFF2-40B4-BE49-F238E27FC236}">
                      <a16:creationId xmlns:a16="http://schemas.microsoft.com/office/drawing/2014/main" id="{2E391694-EBAE-C90D-F301-3D6245DB3225}"/>
                    </a:ext>
                  </a:extLst>
                </p14:cNvPr>
                <p14:cNvContentPartPr/>
                <p14:nvPr/>
              </p14:nvContentPartPr>
              <p14:xfrm>
                <a:off x="6494293" y="4233625"/>
                <a:ext cx="98280" cy="118800"/>
              </p14:xfrm>
            </p:contentPart>
          </mc:Choice>
          <mc:Fallback xmlns="">
            <p:pic>
              <p:nvPicPr>
                <p:cNvPr id="1403" name="Ink 1402">
                  <a:extLst>
                    <a:ext uri="{FF2B5EF4-FFF2-40B4-BE49-F238E27FC236}">
                      <a16:creationId xmlns:a16="http://schemas.microsoft.com/office/drawing/2014/main" id="{2E391694-EBAE-C90D-F301-3D6245DB3225}"/>
                    </a:ext>
                  </a:extLst>
                </p:cNvPr>
                <p:cNvPicPr/>
                <p:nvPr/>
              </p:nvPicPr>
              <p:blipFill>
                <a:blip r:embed="rId2305"/>
                <a:stretch>
                  <a:fillRect/>
                </a:stretch>
              </p:blipFill>
              <p:spPr>
                <a:xfrm>
                  <a:off x="6476653" y="4215985"/>
                  <a:ext cx="133920" cy="15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552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1BF7729-4B8F-0C1D-9DD2-67E15D852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04E6-1335-53BE-8E77-493B488C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Photometry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9D8A-FF10-B5F7-546E-A7A7E69B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Unfortunately we only get snapshots of these light curves</a:t>
            </a:r>
          </a:p>
          <a:p>
            <a:r>
              <a:rPr lang="en-AU" dirty="0"/>
              <a:t>Drawing of DES scanning the sky</a:t>
            </a:r>
          </a:p>
        </p:txBody>
      </p:sp>
    </p:spTree>
    <p:extLst>
      <p:ext uri="{BB962C8B-B14F-4D97-AF65-F5344CB8AC3E}">
        <p14:creationId xmlns:p14="http://schemas.microsoft.com/office/powerpoint/2010/main" val="96025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bg1"/>
            </a:gs>
            <a:gs pos="100000">
              <a:srgbClr val="000E2A"/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51D8B-3327-0853-930B-F4B683A0D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C0CCF-17FC-9F96-3C49-690311099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Supernovae are very common when we zoom out to look at the Universe!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5390173-C8AF-C5D2-0518-8D7015FCD0C1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happens as we look further out?</a:t>
            </a:r>
          </a:p>
        </p:txBody>
      </p:sp>
      <p:grpSp>
        <p:nvGrpSpPr>
          <p:cNvPr id="1523" name="Group 1522">
            <a:extLst>
              <a:ext uri="{FF2B5EF4-FFF2-40B4-BE49-F238E27FC236}">
                <a16:creationId xmlns:a16="http://schemas.microsoft.com/office/drawing/2014/main" id="{B41614D1-C511-F7CA-9717-D290E6502CCE}"/>
              </a:ext>
            </a:extLst>
          </p:cNvPr>
          <p:cNvGrpSpPr/>
          <p:nvPr/>
        </p:nvGrpSpPr>
        <p:grpSpPr>
          <a:xfrm>
            <a:off x="-148530" y="2714625"/>
            <a:ext cx="11965323" cy="4253680"/>
            <a:chOff x="-148529" y="2791364"/>
            <a:chExt cx="11361258" cy="417694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E9375F7-264E-6077-390A-421C614B005F}"/>
                    </a:ext>
                  </a:extLst>
                </p14:cNvPr>
                <p14:cNvContentPartPr/>
                <p14:nvPr/>
              </p14:nvContentPartPr>
              <p14:xfrm>
                <a:off x="516385" y="6015940"/>
                <a:ext cx="342360" cy="310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E9375F7-264E-6077-390A-421C614B00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2525" y="5980949"/>
                  <a:ext cx="410422" cy="380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2E481D-38B2-DEDC-0FEE-A35BB4CA4FB0}"/>
                    </a:ext>
                  </a:extLst>
                </p14:cNvPr>
                <p14:cNvContentPartPr/>
                <p14:nvPr/>
              </p14:nvContentPartPr>
              <p14:xfrm rot="-4362435">
                <a:off x="802608" y="6069603"/>
                <a:ext cx="79514" cy="79514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2E481D-38B2-DEDC-0FEE-A35BB4CA4F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4362435">
                  <a:off x="767111" y="6035181"/>
                  <a:ext cx="150154" cy="14801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182EA34-98E6-11F9-AE66-CB2FA8EC249E}"/>
                </a:ext>
              </a:extLst>
            </p:cNvPr>
            <p:cNvGrpSpPr/>
            <p:nvPr/>
          </p:nvGrpSpPr>
          <p:grpSpPr>
            <a:xfrm>
              <a:off x="505225" y="6046180"/>
              <a:ext cx="371880" cy="276840"/>
              <a:chOff x="505225" y="6046180"/>
              <a:chExt cx="371880" cy="276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49D922F2-B869-9DEA-C0F7-1FEDDDD86F68}"/>
                      </a:ext>
                    </a:extLst>
                  </p14:cNvPr>
                  <p14:cNvContentPartPr/>
                  <p14:nvPr/>
                </p14:nvContentPartPr>
                <p14:xfrm>
                  <a:off x="521785" y="6124660"/>
                  <a:ext cx="36000" cy="4032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49D922F2-B869-9DEA-C0F7-1FEDDDD86F6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87842" y="6089645"/>
                    <a:ext cx="104229" cy="1107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B8CF8A26-B0EC-BB41-B976-0762ED628C9E}"/>
                      </a:ext>
                    </a:extLst>
                  </p14:cNvPr>
                  <p14:cNvContentPartPr/>
                  <p14:nvPr/>
                </p14:nvContentPartPr>
                <p14:xfrm>
                  <a:off x="505225" y="6130780"/>
                  <a:ext cx="46440" cy="5580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B8CF8A26-B0EC-BB41-B976-0762ED628C9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1078" y="6095239"/>
                    <a:ext cx="114393" cy="1265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087CC94E-D7FF-0D8E-393E-9D029C565DDC}"/>
                      </a:ext>
                    </a:extLst>
                  </p14:cNvPr>
                  <p14:cNvContentPartPr/>
                  <p14:nvPr/>
                </p14:nvContentPartPr>
                <p14:xfrm>
                  <a:off x="570385" y="6189100"/>
                  <a:ext cx="82440" cy="9468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087CC94E-D7FF-0D8E-393E-9D029C565DD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36520" y="6154125"/>
                    <a:ext cx="150513" cy="164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B4D1477E-576C-A69A-9399-0C3BBD55968B}"/>
                      </a:ext>
                    </a:extLst>
                  </p14:cNvPr>
                  <p14:cNvContentPartPr/>
                  <p14:nvPr/>
                </p14:nvContentPartPr>
                <p14:xfrm>
                  <a:off x="636625" y="6252100"/>
                  <a:ext cx="28440" cy="7092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B4D1477E-576C-A69A-9399-0C3BBD55968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02703" y="6216816"/>
                    <a:ext cx="96627" cy="141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090311C-B0E9-89BB-347D-AD1ED8378974}"/>
                      </a:ext>
                    </a:extLst>
                  </p14:cNvPr>
                  <p14:cNvContentPartPr/>
                  <p14:nvPr/>
                </p14:nvContentPartPr>
                <p14:xfrm>
                  <a:off x="556705" y="6067780"/>
                  <a:ext cx="75600" cy="9648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090311C-B0E9-89BB-347D-AD1ED837897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22839" y="6032439"/>
                    <a:ext cx="143674" cy="166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4F988F35-F541-4215-AA4C-32448CB1840A}"/>
                      </a:ext>
                    </a:extLst>
                  </p14:cNvPr>
                  <p14:cNvContentPartPr/>
                  <p14:nvPr/>
                </p14:nvContentPartPr>
                <p14:xfrm>
                  <a:off x="599185" y="6046180"/>
                  <a:ext cx="65880" cy="10296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4F988F35-F541-4215-AA4C-32448CB1840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5216" y="6011272"/>
                    <a:ext cx="134162" cy="173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A41DCA15-A9BF-FF1A-8AA7-C8C54537AA8C}"/>
                      </a:ext>
                    </a:extLst>
                  </p14:cNvPr>
                  <p14:cNvContentPartPr/>
                  <p14:nvPr/>
                </p14:nvContentPartPr>
                <p14:xfrm>
                  <a:off x="667945" y="6147340"/>
                  <a:ext cx="14040" cy="1656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A41DCA15-A9BF-FF1A-8AA7-C8C54537AA8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33701" y="6111340"/>
                    <a:ext cx="82185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551BFCFB-4DB1-0CD3-11BD-5F20EBFA3D00}"/>
                      </a:ext>
                    </a:extLst>
                  </p14:cNvPr>
                  <p14:cNvContentPartPr/>
                  <p14:nvPr/>
                </p14:nvContentPartPr>
                <p14:xfrm>
                  <a:off x="737785" y="6072100"/>
                  <a:ext cx="89280" cy="7056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551BFCFB-4DB1-0CD3-11BD-5F20EBFA3D0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04049" y="6037173"/>
                    <a:ext cx="157092" cy="1407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900FDECC-3D4B-D724-3EFE-CD270D7DA0C8}"/>
                      </a:ext>
                    </a:extLst>
                  </p14:cNvPr>
                  <p14:cNvContentPartPr/>
                  <p14:nvPr/>
                </p14:nvContentPartPr>
                <p14:xfrm>
                  <a:off x="810865" y="6235180"/>
                  <a:ext cx="18720" cy="792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900FDECC-3D4B-D724-3EFE-CD270D7DA0C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77169" y="6199180"/>
                    <a:ext cx="86452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B25CB33A-E029-8FA9-FDD9-A8398DEF987F}"/>
                      </a:ext>
                    </a:extLst>
                  </p14:cNvPr>
                  <p14:cNvContentPartPr/>
                  <p14:nvPr/>
                </p14:nvContentPartPr>
                <p14:xfrm>
                  <a:off x="818425" y="6188020"/>
                  <a:ext cx="58680" cy="10332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B25CB33A-E029-8FA9-FDD9-A8398DEF987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84650" y="6153110"/>
                    <a:ext cx="126571" cy="173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FFC6A788-1018-6F0F-24B4-09149755D609}"/>
                      </a:ext>
                    </a:extLst>
                  </p14:cNvPr>
                  <p14:cNvContentPartPr/>
                  <p14:nvPr/>
                </p14:nvContentPartPr>
                <p14:xfrm>
                  <a:off x="796105" y="6211780"/>
                  <a:ext cx="41760" cy="86760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FFC6A788-1018-6F0F-24B4-09149755D609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61875" y="6176512"/>
                    <a:ext cx="109877" cy="15694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3A39F4A-06BB-AFA3-8F6C-C6245D8A970B}"/>
                </a:ext>
              </a:extLst>
            </p:cNvPr>
            <p:cNvGrpSpPr/>
            <p:nvPr/>
          </p:nvGrpSpPr>
          <p:grpSpPr>
            <a:xfrm>
              <a:off x="487945" y="5979940"/>
              <a:ext cx="345240" cy="371160"/>
              <a:chOff x="487945" y="5979940"/>
              <a:chExt cx="345240" cy="371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D2E91FDE-4953-8BFA-BA94-16CDA9DAF185}"/>
                      </a:ext>
                    </a:extLst>
                  </p14:cNvPr>
                  <p14:cNvContentPartPr/>
                  <p14:nvPr/>
                </p14:nvContentPartPr>
                <p14:xfrm>
                  <a:off x="569305" y="6010180"/>
                  <a:ext cx="145440" cy="2088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D2E91FDE-4953-8BFA-BA94-16CDA9DAF18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52576" y="5992485"/>
                    <a:ext cx="179239" cy="55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93D0C8A4-DD27-AFE5-224A-604123F09D71}"/>
                      </a:ext>
                    </a:extLst>
                  </p14:cNvPr>
                  <p14:cNvContentPartPr/>
                  <p14:nvPr/>
                </p14:nvContentPartPr>
                <p14:xfrm>
                  <a:off x="545905" y="5979940"/>
                  <a:ext cx="118080" cy="11772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93D0C8A4-DD27-AFE5-224A-604123F09D7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28792" y="5962264"/>
                    <a:ext cx="151964" cy="1527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EE140E9-9EDB-B628-FB21-2DE0BEDDC6E7}"/>
                      </a:ext>
                    </a:extLst>
                  </p14:cNvPr>
                  <p14:cNvContentPartPr/>
                  <p14:nvPr/>
                </p14:nvContentPartPr>
                <p14:xfrm>
                  <a:off x="586225" y="6064540"/>
                  <a:ext cx="60840" cy="55080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5EE140E9-9EDB-B628-FB21-2DE0BEDDC6E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69477" y="6047239"/>
                    <a:ext cx="94678" cy="900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D44AD763-5433-2869-0386-E1753D28B234}"/>
                      </a:ext>
                    </a:extLst>
                  </p14:cNvPr>
                  <p14:cNvContentPartPr/>
                  <p14:nvPr/>
                </p14:nvContentPartPr>
                <p14:xfrm>
                  <a:off x="487945" y="6116380"/>
                  <a:ext cx="74520" cy="4608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D44AD763-5433-2869-0386-E1753D28B23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71118" y="6098792"/>
                    <a:ext cx="108518" cy="809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E5D5777B-1F7B-BC22-EFB9-4C902FAEA318}"/>
                      </a:ext>
                    </a:extLst>
                  </p14:cNvPr>
                  <p14:cNvContentPartPr/>
                  <p14:nvPr/>
                </p14:nvContentPartPr>
                <p14:xfrm>
                  <a:off x="657865" y="6191260"/>
                  <a:ext cx="32400" cy="8244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E5D5777B-1F7B-BC22-EFB9-4C902FAEA318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40812" y="6173569"/>
                    <a:ext cx="66164" cy="117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1CFFFF0D-35CF-3C03-B69A-EFC1EE3EC4B8}"/>
                      </a:ext>
                    </a:extLst>
                  </p14:cNvPr>
                  <p14:cNvContentPartPr/>
                  <p14:nvPr/>
                </p14:nvContentPartPr>
                <p14:xfrm>
                  <a:off x="728425" y="6213220"/>
                  <a:ext cx="16560" cy="3024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1CFFFF0D-35CF-3C03-B69A-EFC1EE3EC4B8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11175" y="6195788"/>
                    <a:ext cx="50715" cy="65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D43FFBFE-839B-6504-D6C2-3A950CDF9B48}"/>
                      </a:ext>
                    </a:extLst>
                  </p14:cNvPr>
                  <p14:cNvContentPartPr/>
                  <p14:nvPr/>
                </p14:nvContentPartPr>
                <p14:xfrm>
                  <a:off x="620425" y="6316900"/>
                  <a:ext cx="117360" cy="3420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D43FFBFE-839B-6504-D6C2-3A950CDF9B4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03659" y="6299624"/>
                    <a:ext cx="151234" cy="691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5857ED59-0E9E-D6A8-7816-6BB509657605}"/>
                      </a:ext>
                    </a:extLst>
                  </p14:cNvPr>
                  <p14:cNvContentPartPr/>
                  <p14:nvPr/>
                </p14:nvContentPartPr>
                <p14:xfrm>
                  <a:off x="621865" y="6317620"/>
                  <a:ext cx="132840" cy="3276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5857ED59-0E9E-D6A8-7816-6BB50965760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04746" y="6300359"/>
                    <a:ext cx="166735" cy="676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AD35B0E-3035-F521-77B2-0C86027C84E0}"/>
                      </a:ext>
                    </a:extLst>
                  </p14:cNvPr>
                  <p14:cNvContentPartPr/>
                  <p14:nvPr/>
                </p14:nvContentPartPr>
                <p14:xfrm>
                  <a:off x="630505" y="6303220"/>
                  <a:ext cx="151560" cy="4104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7AD35B0E-3035-F521-77B2-0C86027C84E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13741" y="6285884"/>
                    <a:ext cx="185430" cy="76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0E9D5C01-C9F5-1EC1-6352-3442F26F6E08}"/>
                      </a:ext>
                    </a:extLst>
                  </p14:cNvPr>
                  <p14:cNvContentPartPr/>
                  <p14:nvPr/>
                </p14:nvContentPartPr>
                <p14:xfrm>
                  <a:off x="737425" y="6335980"/>
                  <a:ext cx="50760" cy="1404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0E9D5C01-C9F5-1EC1-6352-3442F26F6E0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20732" y="6318781"/>
                    <a:ext cx="84486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A59ED1BD-39EC-55FE-2043-70A23C30AC6C}"/>
                      </a:ext>
                    </a:extLst>
                  </p14:cNvPr>
                  <p14:cNvContentPartPr/>
                  <p14:nvPr/>
                </p14:nvContentPartPr>
                <p14:xfrm>
                  <a:off x="780985" y="6151300"/>
                  <a:ext cx="48960" cy="12312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A59ED1BD-39EC-55FE-2043-70A23C30AC6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64208" y="6133610"/>
                    <a:ext cx="82855" cy="158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CBE02AF8-750F-A1DA-6500-28CCC65C02AD}"/>
                      </a:ext>
                    </a:extLst>
                  </p14:cNvPr>
                  <p14:cNvContentPartPr/>
                  <p14:nvPr/>
                </p14:nvContentPartPr>
                <p14:xfrm>
                  <a:off x="768025" y="6195940"/>
                  <a:ext cx="45720" cy="11016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CBE02AF8-750F-A1DA-6500-28CCC65C02A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0965" y="6178639"/>
                    <a:ext cx="79498" cy="145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1596E442-2DE7-00C9-2389-74D7BFD3999F}"/>
                      </a:ext>
                    </a:extLst>
                  </p14:cNvPr>
                  <p14:cNvContentPartPr/>
                  <p14:nvPr/>
                </p14:nvContentPartPr>
                <p14:xfrm>
                  <a:off x="730225" y="6098020"/>
                  <a:ext cx="19800" cy="9504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1596E442-2DE7-00C9-2389-74D7BFD3999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13156" y="6080355"/>
                    <a:ext cx="53597" cy="130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DD6EC9C6-A15D-A530-4C31-CDF0199B2E4B}"/>
                      </a:ext>
                    </a:extLst>
                  </p14:cNvPr>
                  <p14:cNvContentPartPr/>
                  <p14:nvPr/>
                </p14:nvContentPartPr>
                <p14:xfrm>
                  <a:off x="750025" y="6174700"/>
                  <a:ext cx="33120" cy="2952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DD6EC9C6-A15D-A530-4C31-CDF0199B2E4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33294" y="6157480"/>
                    <a:ext cx="66923" cy="643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AAEFF8A6-8E1C-AA99-0BA1-85D74549CA40}"/>
                      </a:ext>
                    </a:extLst>
                  </p14:cNvPr>
                  <p14:cNvContentPartPr/>
                  <p14:nvPr/>
                </p14:nvContentPartPr>
                <p14:xfrm>
                  <a:off x="649225" y="6204580"/>
                  <a:ext cx="119520" cy="720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AAEFF8A6-8E1C-AA99-0BA1-85D74549CA40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32151" y="6186940"/>
                    <a:ext cx="153327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36C3B506-6C69-9410-F754-D516161ACAD2}"/>
                      </a:ext>
                    </a:extLst>
                  </p14:cNvPr>
                  <p14:cNvContentPartPr/>
                  <p14:nvPr/>
                </p14:nvContentPartPr>
                <p14:xfrm>
                  <a:off x="641305" y="6170380"/>
                  <a:ext cx="66240" cy="3204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36C3B506-6C69-9410-F754-D516161ACAD2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24233" y="6152580"/>
                    <a:ext cx="100043" cy="67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7ECC2394-F7C9-A56A-7AA9-418921835CD7}"/>
                      </a:ext>
                    </a:extLst>
                  </p14:cNvPr>
                  <p14:cNvContentPartPr/>
                  <p14:nvPr/>
                </p14:nvContentPartPr>
                <p14:xfrm>
                  <a:off x="522865" y="6205300"/>
                  <a:ext cx="131760" cy="6804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7ECC2394-F7C9-A56A-7AA9-418921835CD7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05753" y="6187936"/>
                    <a:ext cx="165641" cy="103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46E72D4A-A81D-9B3B-496F-E3FDA93CE3F2}"/>
                      </a:ext>
                    </a:extLst>
                  </p14:cNvPr>
                  <p14:cNvContentPartPr/>
                  <p14:nvPr/>
                </p14:nvContentPartPr>
                <p14:xfrm>
                  <a:off x="663265" y="6185140"/>
                  <a:ext cx="46800" cy="6264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46E72D4A-A81D-9B3B-496F-E3FDA93CE3F2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46526" y="6167445"/>
                    <a:ext cx="80619" cy="97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2CF2AD8F-484B-709B-D7BB-9703DE167BD7}"/>
                      </a:ext>
                    </a:extLst>
                  </p14:cNvPr>
                  <p14:cNvContentPartPr/>
                  <p14:nvPr/>
                </p14:nvContentPartPr>
                <p14:xfrm>
                  <a:off x="681985" y="6197740"/>
                  <a:ext cx="57240" cy="3456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2CF2AD8F-484B-709B-D7BB-9703DE167BD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64847" y="6180460"/>
                    <a:ext cx="91173" cy="69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C24D0CD7-0DE0-CB27-60B8-C15A296FF05E}"/>
                      </a:ext>
                    </a:extLst>
                  </p14:cNvPr>
                  <p14:cNvContentPartPr/>
                  <p14:nvPr/>
                </p14:nvContentPartPr>
                <p14:xfrm>
                  <a:off x="737425" y="6207100"/>
                  <a:ext cx="25200" cy="2736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C24D0CD7-0DE0-CB27-60B8-C15A296FF05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20510" y="6189334"/>
                    <a:ext cx="59375" cy="62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5C982B9B-0792-8091-3544-FDE46AF8B2A5}"/>
                      </a:ext>
                    </a:extLst>
                  </p14:cNvPr>
                  <p14:cNvContentPartPr/>
                  <p14:nvPr/>
                </p14:nvContentPartPr>
                <p14:xfrm>
                  <a:off x="750025" y="6224740"/>
                  <a:ext cx="24480" cy="3024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5C982B9B-0792-8091-3544-FDE46AF8B2A5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33130" y="6206952"/>
                    <a:ext cx="58614" cy="65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13DFBA73-CF43-B3F6-0559-A0AD708DC7FC}"/>
                      </a:ext>
                    </a:extLst>
                  </p14:cNvPr>
                  <p14:cNvContentPartPr/>
                  <p14:nvPr/>
                </p14:nvContentPartPr>
                <p14:xfrm>
                  <a:off x="773065" y="6231580"/>
                  <a:ext cx="33480" cy="3420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13DFBA73-CF43-B3F6-0559-A0AD708DC7F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56325" y="6214304"/>
                    <a:ext cx="67302" cy="691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DE0A7D5E-BD56-A31D-5BCA-8A25184AD15F}"/>
                      </a:ext>
                    </a:extLst>
                  </p14:cNvPr>
                  <p14:cNvContentPartPr/>
                  <p14:nvPr/>
                </p14:nvContentPartPr>
                <p14:xfrm>
                  <a:off x="804745" y="6252100"/>
                  <a:ext cx="10080" cy="2628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DE0A7D5E-BD56-A31D-5BCA-8A25184AD15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87945" y="6234698"/>
                    <a:ext cx="43344" cy="61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34AFCBA2-3B09-7348-8AAC-927F87FFC1DC}"/>
                      </a:ext>
                    </a:extLst>
                  </p14:cNvPr>
                  <p14:cNvContentPartPr/>
                  <p14:nvPr/>
                </p14:nvContentPartPr>
                <p14:xfrm>
                  <a:off x="831025" y="6289540"/>
                  <a:ext cx="2160" cy="2088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34AFCBA2-3B09-7348-8AAC-927F87FFC1D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13025" y="6271845"/>
                    <a:ext cx="37800" cy="55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50D4DD8-7CBC-B084-878B-7F5B94D93BF1}"/>
                      </a:ext>
                    </a:extLst>
                  </p14:cNvPr>
                  <p14:cNvContentPartPr/>
                  <p14:nvPr/>
                </p14:nvContentPartPr>
                <p14:xfrm>
                  <a:off x="758665" y="6173260"/>
                  <a:ext cx="52560" cy="2376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50D4DD8-7CBC-B084-878B-7F5B94D93BF1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41941" y="6155789"/>
                    <a:ext cx="86349" cy="583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9494B2A5-CA53-A5DF-122A-DE01D57FEBAF}"/>
                      </a:ext>
                    </a:extLst>
                  </p14:cNvPr>
                  <p14:cNvContentPartPr/>
                  <p14:nvPr/>
                </p14:nvContentPartPr>
                <p14:xfrm>
                  <a:off x="718705" y="6068860"/>
                  <a:ext cx="34920" cy="3240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9494B2A5-CA53-A5DF-122A-DE01D57FEBAF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01587" y="6051251"/>
                    <a:ext cx="68813" cy="672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A0F5ABA3-FFA9-810E-B892-E0AF36FC7684}"/>
                      </a:ext>
                    </a:extLst>
                  </p14:cNvPr>
                  <p14:cNvContentPartPr/>
                  <p14:nvPr/>
                </p14:nvContentPartPr>
                <p14:xfrm>
                  <a:off x="747865" y="6037900"/>
                  <a:ext cx="33480" cy="2232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A0F5ABA3-FFA9-810E-B892-E0AF36FC7684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30783" y="6020186"/>
                    <a:ext cx="67302" cy="57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313D3924-7D1F-BF71-A940-7214858A3174}"/>
                      </a:ext>
                    </a:extLst>
                  </p14:cNvPr>
                  <p14:cNvContentPartPr/>
                  <p14:nvPr/>
                </p14:nvContentPartPr>
                <p14:xfrm>
                  <a:off x="793225" y="6056620"/>
                  <a:ext cx="9000" cy="2664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313D3924-7D1F-BF71-A940-7214858A317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75917" y="6039444"/>
                    <a:ext cx="43269" cy="61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E58A65F-FC69-AFDB-7806-55FF540C8954}"/>
                      </a:ext>
                    </a:extLst>
                  </p14:cNvPr>
                  <p14:cNvContentPartPr/>
                  <p14:nvPr/>
                </p14:nvContentPartPr>
                <p14:xfrm>
                  <a:off x="685225" y="6204220"/>
                  <a:ext cx="5400" cy="396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E58A65F-FC69-AFDB-7806-55FF540C8954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668687" y="6186220"/>
                    <a:ext cx="38813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40E6EC17-EBDF-E23E-7798-B3017DBC63AC}"/>
                      </a:ext>
                    </a:extLst>
                  </p14:cNvPr>
                  <p14:cNvContentPartPr/>
                  <p14:nvPr/>
                </p14:nvContentPartPr>
                <p14:xfrm>
                  <a:off x="568225" y="6178300"/>
                  <a:ext cx="31320" cy="6588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40E6EC17-EBDF-E23E-7798-B3017DBC63AC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551544" y="6160590"/>
                    <a:ext cx="65023" cy="100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B627D1BB-D908-4019-C42D-364A1D165B9C}"/>
                      </a:ext>
                    </a:extLst>
                  </p14:cNvPr>
                  <p14:cNvContentPartPr/>
                  <p14:nvPr/>
                </p14:nvContentPartPr>
                <p14:xfrm>
                  <a:off x="577945" y="6208180"/>
                  <a:ext cx="14040" cy="2664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B627D1BB-D908-4019-C42D-364A1D165B9C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561165" y="6190654"/>
                    <a:ext cx="47941" cy="61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21C860BD-8838-480D-3381-FCFF55295136}"/>
                      </a:ext>
                    </a:extLst>
                  </p14:cNvPr>
                  <p14:cNvContentPartPr/>
                  <p14:nvPr/>
                </p14:nvContentPartPr>
                <p14:xfrm>
                  <a:off x="523585" y="6196660"/>
                  <a:ext cx="33480" cy="6804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21C860BD-8838-480D-3381-FCFF55295136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506503" y="6178941"/>
                    <a:ext cx="67302" cy="10312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ADB8E8A-1A7A-E6D1-CFBC-9358D2BFD3D2}"/>
                </a:ext>
              </a:extLst>
            </p:cNvPr>
            <p:cNvGrpSpPr/>
            <p:nvPr/>
          </p:nvGrpSpPr>
          <p:grpSpPr>
            <a:xfrm>
              <a:off x="4465" y="5910100"/>
              <a:ext cx="270360" cy="423360"/>
              <a:chOff x="4465" y="5910100"/>
              <a:chExt cx="270360" cy="423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7486BD04-39A2-D4B1-2D20-4DEAFD95D4F7}"/>
                      </a:ext>
                    </a:extLst>
                  </p14:cNvPr>
                  <p14:cNvContentPartPr/>
                  <p14:nvPr/>
                </p14:nvContentPartPr>
                <p14:xfrm>
                  <a:off x="93745" y="6072820"/>
                  <a:ext cx="105480" cy="7596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7486BD04-39A2-D4B1-2D20-4DEAFD95D4F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76622" y="6055508"/>
                    <a:ext cx="139384" cy="1109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06401C67-B900-4883-71E9-4FDEB060AA4F}"/>
                      </a:ext>
                    </a:extLst>
                  </p14:cNvPr>
                  <p14:cNvContentPartPr/>
                  <p14:nvPr/>
                </p14:nvContentPartPr>
                <p14:xfrm>
                  <a:off x="131905" y="5952940"/>
                  <a:ext cx="16560" cy="26928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06401C67-B900-4883-71E9-4FDEB060AA4F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14655" y="5935271"/>
                    <a:ext cx="50715" cy="3042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DC9D57E-1151-A0AF-61BE-7860DDAD79E6}"/>
                      </a:ext>
                    </a:extLst>
                  </p14:cNvPr>
                  <p14:cNvContentPartPr/>
                  <p14:nvPr/>
                </p14:nvContentPartPr>
                <p14:xfrm>
                  <a:off x="29665" y="6076420"/>
                  <a:ext cx="203400" cy="3168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DC9D57E-1151-A0AF-61BE-7860DDAD79E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12573" y="6059172"/>
                    <a:ext cx="237243" cy="66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FAE1497A-07C5-DFEF-6243-A2AA9D7E53C3}"/>
                      </a:ext>
                    </a:extLst>
                  </p14:cNvPr>
                  <p14:cNvContentPartPr/>
                  <p14:nvPr/>
                </p14:nvContentPartPr>
                <p14:xfrm>
                  <a:off x="4465" y="6031780"/>
                  <a:ext cx="248040" cy="15156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FAE1497A-07C5-DFEF-6243-A2AA9D7E53C3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-12618" y="6014074"/>
                    <a:ext cx="281864" cy="186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A644F188-5AA9-7E4D-2CF2-B5EC09ABB764}"/>
                      </a:ext>
                    </a:extLst>
                  </p14:cNvPr>
                  <p14:cNvContentPartPr/>
                  <p14:nvPr/>
                </p14:nvContentPartPr>
                <p14:xfrm>
                  <a:off x="78985" y="5910100"/>
                  <a:ext cx="78120" cy="42336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A644F188-5AA9-7E4D-2CF2-B5EC09ABB764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61853" y="5892769"/>
                    <a:ext cx="112041" cy="458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881664AF-E96D-FD13-1EB6-DF5AE51C442E}"/>
                      </a:ext>
                    </a:extLst>
                  </p14:cNvPr>
                  <p14:cNvContentPartPr/>
                  <p14:nvPr/>
                </p14:nvContentPartPr>
                <p14:xfrm>
                  <a:off x="40825" y="6099100"/>
                  <a:ext cx="234000" cy="4356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881664AF-E96D-FD13-1EB6-DF5AE51C442E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4086" y="6081747"/>
                    <a:ext cx="267819" cy="786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98FFABBE-820B-1C33-9B29-8418F5572268}"/>
                      </a:ext>
                    </a:extLst>
                  </p14:cNvPr>
                  <p14:cNvContentPartPr/>
                  <p14:nvPr/>
                </p14:nvContentPartPr>
                <p14:xfrm>
                  <a:off x="21025" y="6104860"/>
                  <a:ext cx="183960" cy="3636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98FFABBE-820B-1C33-9B29-8418F5572268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3928" y="6087210"/>
                    <a:ext cx="217811" cy="713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DED4193-CA7F-91B5-DC61-85179A6DA377}"/>
                      </a:ext>
                    </a:extLst>
                  </p14:cNvPr>
                  <p14:cNvContentPartPr/>
                  <p14:nvPr/>
                </p14:nvContentPartPr>
                <p14:xfrm>
                  <a:off x="63145" y="6128260"/>
                  <a:ext cx="76320" cy="3924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DED4193-CA7F-91B5-DC61-85179A6DA377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6375" y="6110938"/>
                    <a:ext cx="110202" cy="74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02B4B771-22D8-D1AF-312D-E38390FC4BFD}"/>
                      </a:ext>
                    </a:extLst>
                  </p14:cNvPr>
                  <p14:cNvContentPartPr/>
                  <p14:nvPr/>
                </p14:nvContentPartPr>
                <p14:xfrm>
                  <a:off x="59905" y="6159580"/>
                  <a:ext cx="21240" cy="3960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02B4B771-22D8-D1AF-312D-E38390FC4BFD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3048" y="6142255"/>
                    <a:ext cx="54617" cy="74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A496EB31-5C6B-B1E2-9364-2AF777123BB7}"/>
                      </a:ext>
                    </a:extLst>
                  </p14:cNvPr>
                  <p14:cNvContentPartPr/>
                  <p14:nvPr/>
                </p14:nvContentPartPr>
                <p14:xfrm>
                  <a:off x="184105" y="6141580"/>
                  <a:ext cx="21600" cy="5832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A496EB31-5C6B-B1E2-9364-2AF777123BB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166962" y="6123907"/>
                    <a:ext cx="55543" cy="9331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4893713-A747-6F53-4BE5-154AE661D611}"/>
                </a:ext>
              </a:extLst>
            </p:cNvPr>
            <p:cNvGrpSpPr/>
            <p:nvPr/>
          </p:nvGrpSpPr>
          <p:grpSpPr>
            <a:xfrm>
              <a:off x="1776745" y="6018100"/>
              <a:ext cx="306720" cy="292680"/>
              <a:chOff x="1776745" y="6018100"/>
              <a:chExt cx="306720" cy="292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40B8B358-816B-0F99-1D5E-58EBAE1770AE}"/>
                      </a:ext>
                    </a:extLst>
                  </p14:cNvPr>
                  <p14:cNvContentPartPr/>
                  <p14:nvPr/>
                </p14:nvContentPartPr>
                <p14:xfrm>
                  <a:off x="1815265" y="6057340"/>
                  <a:ext cx="3960" cy="14940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40B8B358-816B-0F99-1D5E-58EBAE1770AE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1797625" y="6039680"/>
                    <a:ext cx="39600" cy="184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0427DD4C-D057-BDF9-D2AF-359991BF42CE}"/>
                      </a:ext>
                    </a:extLst>
                  </p14:cNvPr>
                  <p14:cNvContentPartPr/>
                  <p14:nvPr/>
                </p14:nvContentPartPr>
                <p14:xfrm>
                  <a:off x="1776745" y="6128980"/>
                  <a:ext cx="76320" cy="2052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0427DD4C-D057-BDF9-D2AF-359991BF42CE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759633" y="6111290"/>
                    <a:ext cx="110202" cy="55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A3D6D220-C181-A3E4-08B4-0ABE9A0D20BD}"/>
                      </a:ext>
                    </a:extLst>
                  </p14:cNvPr>
                  <p14:cNvContentPartPr/>
                  <p14:nvPr/>
                </p14:nvContentPartPr>
                <p14:xfrm>
                  <a:off x="1917505" y="6018100"/>
                  <a:ext cx="23760" cy="1800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A3D6D220-C181-A3E4-08B4-0ABE9A0D20BD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900534" y="6000806"/>
                    <a:ext cx="57363" cy="52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424EB929-9CCF-46AC-E24E-7E5A5DE5229A}"/>
                      </a:ext>
                    </a:extLst>
                  </p14:cNvPr>
                  <p14:cNvContentPartPr/>
                  <p14:nvPr/>
                </p14:nvContentPartPr>
                <p14:xfrm>
                  <a:off x="2072305" y="6106660"/>
                  <a:ext cx="11160" cy="2232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424EB929-9CCF-46AC-E24E-7E5A5DE5229A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2055396" y="6088946"/>
                    <a:ext cx="44640" cy="57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99D26BB3-B4B8-FA32-8E2C-0766C3F1CBE4}"/>
                      </a:ext>
                    </a:extLst>
                  </p14:cNvPr>
                  <p14:cNvContentPartPr/>
                  <p14:nvPr/>
                </p14:nvContentPartPr>
                <p14:xfrm>
                  <a:off x="1975825" y="6302860"/>
                  <a:ext cx="3240" cy="792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99D26BB3-B4B8-FA32-8E2C-0766C3F1CBE4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958185" y="6284860"/>
                    <a:ext cx="3888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D1B0A59A-2CD6-1465-F5DE-77341C87C765}"/>
                      </a:ext>
                    </a:extLst>
                  </p14:cNvPr>
                  <p14:cNvContentPartPr/>
                  <p14:nvPr/>
                </p14:nvContentPartPr>
                <p14:xfrm>
                  <a:off x="2005705" y="6276940"/>
                  <a:ext cx="25560" cy="396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D1B0A59A-2CD6-1465-F5DE-77341C87C76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1989006" y="6258940"/>
                    <a:ext cx="59299" cy="39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511F815-2868-9070-1883-7B1817DB3BD6}"/>
                    </a:ext>
                  </a:extLst>
                </p14:cNvPr>
                <p14:cNvContentPartPr/>
                <p14:nvPr/>
              </p14:nvContentPartPr>
              <p14:xfrm>
                <a:off x="2411425" y="6280180"/>
                <a:ext cx="12240" cy="1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511F815-2868-9070-1883-7B1817DB3BD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94425" y="6262180"/>
                  <a:ext cx="45900" cy="36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9AE8E7E-E0C3-AA75-96BB-94E09D33CDF7}"/>
                </a:ext>
              </a:extLst>
            </p:cNvPr>
            <p:cNvGrpSpPr/>
            <p:nvPr/>
          </p:nvGrpSpPr>
          <p:grpSpPr>
            <a:xfrm>
              <a:off x="2479465" y="6053380"/>
              <a:ext cx="124920" cy="24480"/>
              <a:chOff x="2479465" y="6053380"/>
              <a:chExt cx="124920" cy="24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AF8A3D56-D062-166E-F72E-A106211D17FA}"/>
                      </a:ext>
                    </a:extLst>
                  </p14:cNvPr>
                  <p14:cNvContentPartPr/>
                  <p14:nvPr/>
                </p14:nvContentPartPr>
                <p14:xfrm>
                  <a:off x="2479465" y="6053380"/>
                  <a:ext cx="18720" cy="2448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AF8A3D56-D062-166E-F72E-A106211D17FA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462787" y="6035641"/>
                    <a:ext cx="52416" cy="59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D7F8E122-F20D-8166-364F-34EE74D800E9}"/>
                      </a:ext>
                    </a:extLst>
                  </p14:cNvPr>
                  <p14:cNvContentPartPr/>
                  <p14:nvPr/>
                </p14:nvContentPartPr>
                <p14:xfrm>
                  <a:off x="2598985" y="6053740"/>
                  <a:ext cx="5400" cy="828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D7F8E122-F20D-8166-364F-34EE74D800E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582110" y="6036835"/>
                    <a:ext cx="38813" cy="424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0A3B07F-2D1F-5271-03CB-7242E1F61BFA}"/>
                </a:ext>
              </a:extLst>
            </p:cNvPr>
            <p:cNvGrpSpPr/>
            <p:nvPr/>
          </p:nvGrpSpPr>
          <p:grpSpPr>
            <a:xfrm>
              <a:off x="2778265" y="6316540"/>
              <a:ext cx="152640" cy="9000"/>
              <a:chOff x="2778265" y="6316540"/>
              <a:chExt cx="152640" cy="9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04439865-BDA4-FA7B-5751-9562EE89A0FC}"/>
                      </a:ext>
                    </a:extLst>
                  </p14:cNvPr>
                  <p14:cNvContentPartPr/>
                  <p14:nvPr/>
                </p14:nvContentPartPr>
                <p14:xfrm>
                  <a:off x="2778265" y="6318340"/>
                  <a:ext cx="1440" cy="720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04439865-BDA4-FA7B-5751-9562EE89A0FC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760625" y="6300340"/>
                    <a:ext cx="3708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853AC80-309A-1044-EE71-20E7687191B7}"/>
                      </a:ext>
                    </a:extLst>
                  </p14:cNvPr>
                  <p14:cNvContentPartPr/>
                  <p14:nvPr/>
                </p14:nvContentPartPr>
                <p14:xfrm>
                  <a:off x="2917225" y="6316540"/>
                  <a:ext cx="13680" cy="504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853AC80-309A-1044-EE71-20E7687191B7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2900125" y="6298540"/>
                    <a:ext cx="47538" cy="4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AA17D76-ACC3-2ADC-5A7E-42F377515780}"/>
                </a:ext>
              </a:extLst>
            </p:cNvPr>
            <p:cNvGrpSpPr/>
            <p:nvPr/>
          </p:nvGrpSpPr>
          <p:grpSpPr>
            <a:xfrm>
              <a:off x="2867185" y="5955820"/>
              <a:ext cx="140040" cy="78840"/>
              <a:chOff x="2867185" y="5955820"/>
              <a:chExt cx="140040" cy="78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6B643250-1EAD-209D-0DE4-B647865004B9}"/>
                      </a:ext>
                    </a:extLst>
                  </p14:cNvPr>
                  <p14:cNvContentPartPr/>
                  <p14:nvPr/>
                </p14:nvContentPartPr>
                <p14:xfrm>
                  <a:off x="3001105" y="6030340"/>
                  <a:ext cx="6120" cy="432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6B643250-1EAD-209D-0DE4-B647865004B9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2984105" y="6012340"/>
                    <a:ext cx="397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6361759B-A1C5-AB47-96B6-7CD01CC9105E}"/>
                      </a:ext>
                    </a:extLst>
                  </p14:cNvPr>
                  <p14:cNvContentPartPr/>
                  <p14:nvPr/>
                </p14:nvContentPartPr>
                <p14:xfrm>
                  <a:off x="2867185" y="5955820"/>
                  <a:ext cx="26640" cy="3204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6361759B-A1C5-AB47-96B6-7CD01CC9105E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850450" y="5938020"/>
                    <a:ext cx="60452" cy="6728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2115CB-3DAB-5D9E-C17F-3895AFCB4730}"/>
                </a:ext>
              </a:extLst>
            </p:cNvPr>
            <p:cNvGrpSpPr/>
            <p:nvPr/>
          </p:nvGrpSpPr>
          <p:grpSpPr>
            <a:xfrm>
              <a:off x="2675305" y="6140860"/>
              <a:ext cx="351720" cy="103680"/>
              <a:chOff x="2675305" y="6140860"/>
              <a:chExt cx="351720" cy="103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25227D3A-103C-89E9-3D7D-3A1044D21A3E}"/>
                      </a:ext>
                    </a:extLst>
                  </p14:cNvPr>
                  <p14:cNvContentPartPr/>
                  <p14:nvPr/>
                </p14:nvContentPartPr>
                <p14:xfrm>
                  <a:off x="2675305" y="6175420"/>
                  <a:ext cx="13680" cy="1944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25227D3A-103C-89E9-3D7D-3A1044D21A3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2658205" y="6157747"/>
                    <a:ext cx="47538" cy="54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95F73932-3871-0BA9-EAD7-90B41BEA60E2}"/>
                      </a:ext>
                    </a:extLst>
                  </p14:cNvPr>
                  <p14:cNvContentPartPr/>
                  <p14:nvPr/>
                </p14:nvContentPartPr>
                <p14:xfrm>
                  <a:off x="3020905" y="6143740"/>
                  <a:ext cx="6120" cy="216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95F73932-3871-0BA9-EAD7-90B41BEA60E2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004245" y="6126100"/>
                    <a:ext cx="397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49EC1DF1-F4A5-1F7F-6C8D-63C2F648E4BF}"/>
                      </a:ext>
                    </a:extLst>
                  </p14:cNvPr>
                  <p14:cNvContentPartPr/>
                  <p14:nvPr/>
                </p14:nvContentPartPr>
                <p14:xfrm>
                  <a:off x="2939545" y="6226540"/>
                  <a:ext cx="28440" cy="1800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49EC1DF1-F4A5-1F7F-6C8D-63C2F648E4BF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2922755" y="6208893"/>
                    <a:ext cx="62362" cy="52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0D73208C-2585-B344-E8C4-798E7E072D50}"/>
                      </a:ext>
                    </a:extLst>
                  </p14:cNvPr>
                  <p14:cNvContentPartPr/>
                  <p14:nvPr/>
                </p14:nvContentPartPr>
                <p14:xfrm>
                  <a:off x="2803465" y="6140860"/>
                  <a:ext cx="10080" cy="1512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0D73208C-2585-B344-E8C4-798E7E072D5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2786665" y="6123630"/>
                    <a:ext cx="43344" cy="49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568EBFB3-C94C-1CB0-27A7-4BE3109E4C5F}"/>
                      </a:ext>
                    </a:extLst>
                  </p14:cNvPr>
                  <p14:cNvContentPartPr/>
                  <p14:nvPr/>
                </p14:nvContentPartPr>
                <p14:xfrm>
                  <a:off x="2914345" y="6176500"/>
                  <a:ext cx="39960" cy="4068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568EBFB3-C94C-1CB0-27A7-4BE3109E4C5F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2897268" y="6159167"/>
                    <a:ext cx="73772" cy="757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D7F898B-4043-8583-769A-F187CD092228}"/>
                </a:ext>
              </a:extLst>
            </p:cNvPr>
            <p:cNvGrpSpPr/>
            <p:nvPr/>
          </p:nvGrpSpPr>
          <p:grpSpPr>
            <a:xfrm>
              <a:off x="-42695" y="5210065"/>
              <a:ext cx="4296960" cy="1699200"/>
              <a:chOff x="-42695" y="5210065"/>
              <a:chExt cx="4296960" cy="169920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7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C6E389F9-A0DC-63E5-D95B-8125B2FE2D31}"/>
                      </a:ext>
                    </a:extLst>
                  </p14:cNvPr>
                  <p14:cNvContentPartPr/>
                  <p14:nvPr/>
                </p14:nvContentPartPr>
                <p14:xfrm>
                  <a:off x="2151505" y="5923420"/>
                  <a:ext cx="208080" cy="23652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C6E389F9-A0DC-63E5-D95B-8125B2FE2D31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2091614" y="5552554"/>
                    <a:ext cx="327521" cy="9786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9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AF08F128-E9C5-8557-90E2-71811EDCA3D1}"/>
                      </a:ext>
                    </a:extLst>
                  </p14:cNvPr>
                  <p14:cNvContentPartPr/>
                  <p14:nvPr/>
                </p14:nvContentPartPr>
                <p14:xfrm>
                  <a:off x="1937305" y="6088300"/>
                  <a:ext cx="433800" cy="20124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AF08F128-E9C5-8557-90E2-71811EDCA3D1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877482" y="5716943"/>
                    <a:ext cx="553104" cy="94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1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2C8C204B-D23B-A3F3-9C8C-8FBF54DC5C52}"/>
                      </a:ext>
                    </a:extLst>
                  </p14:cNvPr>
                  <p14:cNvContentPartPr/>
                  <p14:nvPr/>
                </p14:nvContentPartPr>
                <p14:xfrm>
                  <a:off x="1683505" y="5838100"/>
                  <a:ext cx="231480" cy="1278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2C8C204B-D23B-A3F3-9C8C-8FBF54DC5C52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1623669" y="5466737"/>
                    <a:ext cx="350810" cy="870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3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532124A9-2E2F-0B32-DECC-BAE997351934}"/>
                      </a:ext>
                    </a:extLst>
                  </p14:cNvPr>
                  <p14:cNvContentPartPr/>
                  <p14:nvPr/>
                </p14:nvContentPartPr>
                <p14:xfrm>
                  <a:off x="1493425" y="5797420"/>
                  <a:ext cx="408600" cy="9360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532124A9-2E2F-0B32-DECC-BAE997351934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433980" y="5426552"/>
                    <a:ext cx="527832" cy="834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5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F28B0CFD-AE9A-AA8B-CFD1-B1BB7AA09A8E}"/>
                      </a:ext>
                    </a:extLst>
                  </p14:cNvPr>
                  <p14:cNvContentPartPr/>
                  <p14:nvPr/>
                </p14:nvContentPartPr>
                <p14:xfrm>
                  <a:off x="1638145" y="5981740"/>
                  <a:ext cx="150120" cy="4608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F28B0CFD-AE9A-AA8B-CFD1-B1BB7AA09A8E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578644" y="5609910"/>
                    <a:ext cx="269464" cy="7900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7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C79D6B0A-9D47-AF66-04DD-C3B2536ACE90}"/>
                      </a:ext>
                    </a:extLst>
                  </p14:cNvPr>
                  <p14:cNvContentPartPr/>
                  <p14:nvPr/>
                </p14:nvContentPartPr>
                <p14:xfrm>
                  <a:off x="1265905" y="5873740"/>
                  <a:ext cx="178560" cy="14940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C79D6B0A-9D47-AF66-04DD-C3B2536ACE9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206157" y="5502889"/>
                    <a:ext cx="297714" cy="890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9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C5E7BBE-1FD7-DF6D-C59E-83C91A52A5E6}"/>
                      </a:ext>
                    </a:extLst>
                  </p14:cNvPr>
                  <p14:cNvContentPartPr/>
                  <p14:nvPr/>
                </p14:nvContentPartPr>
                <p14:xfrm>
                  <a:off x="1424665" y="5831980"/>
                  <a:ext cx="330840" cy="19656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C5E7BBE-1FD7-DF6D-C59E-83C91A52A5E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364854" y="5461132"/>
                    <a:ext cx="450120" cy="938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1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D59E49F-D4B2-9ACE-D53B-332D34AE052C}"/>
                      </a:ext>
                    </a:extLst>
                  </p14:cNvPr>
                  <p14:cNvContentPartPr/>
                  <p14:nvPr/>
                </p14:nvContentPartPr>
                <p14:xfrm>
                  <a:off x="1328905" y="5896060"/>
                  <a:ext cx="176040" cy="2628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D59E49F-D4B2-9ACE-D53B-332D34AE052C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269312" y="5523168"/>
                    <a:ext cx="295569" cy="771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3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4B94C55C-6161-244D-FD62-C9639CCE94BC}"/>
                      </a:ext>
                    </a:extLst>
                  </p14:cNvPr>
                  <p14:cNvContentPartPr/>
                  <p14:nvPr/>
                </p14:nvContentPartPr>
                <p14:xfrm>
                  <a:off x="1195345" y="5908660"/>
                  <a:ext cx="172440" cy="8820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4B94C55C-6161-244D-FD62-C9639CCE94BC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135812" y="5537087"/>
                    <a:ext cx="291848" cy="8317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5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D47037AD-E2DB-E477-99CB-2DCD3A8AD1A8}"/>
                      </a:ext>
                    </a:extLst>
                  </p14:cNvPr>
                  <p14:cNvContentPartPr/>
                  <p14:nvPr/>
                </p14:nvContentPartPr>
                <p14:xfrm>
                  <a:off x="1381825" y="5956540"/>
                  <a:ext cx="720720" cy="43992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D47037AD-E2DB-E477-99CB-2DCD3A8AD1A8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322363" y="5585876"/>
                    <a:ext cx="839986" cy="118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7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427E1361-A834-C1DA-43C6-BDAEC95CB51E}"/>
                      </a:ext>
                    </a:extLst>
                  </p14:cNvPr>
                  <p14:cNvContentPartPr/>
                  <p14:nvPr/>
                </p14:nvContentPartPr>
                <p14:xfrm>
                  <a:off x="1728505" y="6473261"/>
                  <a:ext cx="544680" cy="19836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427E1361-A834-C1DA-43C6-BDAEC95CB51E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668706" y="6102353"/>
                    <a:ext cx="663936" cy="940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9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C8B0DEFC-634B-9469-1533-74457B960866}"/>
                      </a:ext>
                    </a:extLst>
                  </p14:cNvPr>
                  <p14:cNvContentPartPr/>
                  <p14:nvPr/>
                </p14:nvContentPartPr>
                <p14:xfrm>
                  <a:off x="2018665" y="6233545"/>
                  <a:ext cx="655200" cy="53532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C8B0DEFC-634B-9469-1533-74457B960866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958853" y="5862884"/>
                    <a:ext cx="774483" cy="12769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1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90C8C42F-0471-06E0-5DDD-1438BBECD337}"/>
                      </a:ext>
                    </a:extLst>
                  </p14:cNvPr>
                  <p14:cNvContentPartPr/>
                  <p14:nvPr/>
                </p14:nvContentPartPr>
                <p14:xfrm>
                  <a:off x="2533825" y="6008545"/>
                  <a:ext cx="276480" cy="31356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90C8C42F-0471-06E0-5DDD-1438BBECD337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2474286" y="5637298"/>
                    <a:ext cx="395900" cy="10564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3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43AF0FB6-45A5-B254-1DAB-94E39ED37DC9}"/>
                      </a:ext>
                    </a:extLst>
                  </p14:cNvPr>
                  <p14:cNvContentPartPr/>
                  <p14:nvPr/>
                </p14:nvContentPartPr>
                <p14:xfrm>
                  <a:off x="2647945" y="6062185"/>
                  <a:ext cx="179640" cy="20016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43AF0FB6-45A5-B254-1DAB-94E39ED37DC9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2588407" y="5691871"/>
                    <a:ext cx="299058" cy="9411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5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77178AC1-7B0D-9DB2-EACC-78101C75D370}"/>
                      </a:ext>
                    </a:extLst>
                  </p14:cNvPr>
                  <p14:cNvContentPartPr/>
                  <p14:nvPr/>
                </p14:nvContentPartPr>
                <p14:xfrm>
                  <a:off x="2775745" y="6391945"/>
                  <a:ext cx="137520" cy="11196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77178AC1-7B0D-9DB2-EACC-78101C75D37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716369" y="6021100"/>
                    <a:ext cx="256613" cy="8532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7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0B58429E-A4DB-7D1C-56F4-79B6A2DBF670}"/>
                      </a:ext>
                    </a:extLst>
                  </p14:cNvPr>
                  <p14:cNvContentPartPr/>
                  <p14:nvPr/>
                </p14:nvContentPartPr>
                <p14:xfrm>
                  <a:off x="2930905" y="6031585"/>
                  <a:ext cx="343800" cy="46980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0B58429E-A4DB-7D1C-56F4-79B6A2DBF67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2871381" y="5660411"/>
                    <a:ext cx="463189" cy="12117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9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470299B3-F43C-C3EA-F2A4-1904805964B7}"/>
                      </a:ext>
                    </a:extLst>
                  </p14:cNvPr>
                  <p14:cNvContentPartPr/>
                  <p14:nvPr/>
                </p14:nvContentPartPr>
                <p14:xfrm>
                  <a:off x="2965825" y="5985145"/>
                  <a:ext cx="326160" cy="19296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470299B3-F43C-C3EA-F2A4-1904805964B7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2905995" y="5614068"/>
                    <a:ext cx="445478" cy="93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3C07B73D-6857-3975-CE0F-EA5C904B1B05}"/>
                      </a:ext>
                    </a:extLst>
                  </p14:cNvPr>
                  <p14:cNvContentPartPr/>
                  <p14:nvPr/>
                </p14:nvContentPartPr>
                <p14:xfrm>
                  <a:off x="3093985" y="6096385"/>
                  <a:ext cx="244800" cy="12852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3C07B73D-6857-3975-CE0F-EA5C904B1B05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034153" y="5726007"/>
                    <a:ext cx="364123" cy="869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3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F98350EC-6AFD-E4AE-AD65-16B31C8656ED}"/>
                      </a:ext>
                    </a:extLst>
                  </p14:cNvPr>
                  <p14:cNvContentPartPr/>
                  <p14:nvPr/>
                </p14:nvContentPartPr>
                <p14:xfrm>
                  <a:off x="3248065" y="6115825"/>
                  <a:ext cx="138600" cy="33444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F98350EC-6AFD-E4AE-AD65-16B31C8656ED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188665" y="5744618"/>
                    <a:ext cx="257741" cy="1076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17C8D09F-0D4F-3ABC-103A-9B9D07CC1A52}"/>
                      </a:ext>
                    </a:extLst>
                  </p14:cNvPr>
                  <p14:cNvContentPartPr/>
                  <p14:nvPr/>
                </p14:nvContentPartPr>
                <p14:xfrm>
                  <a:off x="3115225" y="6405985"/>
                  <a:ext cx="30600" cy="5400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17C8D09F-0D4F-3ABC-103A-9B9D07CC1A52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055725" y="6033314"/>
                    <a:ext cx="149260" cy="799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5095FE5-FAB8-F682-E7A2-42D9A25B2CAD}"/>
                      </a:ext>
                    </a:extLst>
                  </p14:cNvPr>
                  <p14:cNvContentPartPr/>
                  <p14:nvPr/>
                </p14:nvContentPartPr>
                <p14:xfrm>
                  <a:off x="3196585" y="6277825"/>
                  <a:ext cx="116280" cy="21816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5095FE5-FAB8-F682-E7A2-42D9A25B2CAD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136735" y="5906564"/>
                    <a:ext cx="235638" cy="960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1624279-460F-DA39-2A6E-F2A015FF675B}"/>
                      </a:ext>
                    </a:extLst>
                  </p14:cNvPr>
                  <p14:cNvContentPartPr/>
                  <p14:nvPr/>
                </p14:nvContentPartPr>
                <p14:xfrm>
                  <a:off x="2989585" y="6426145"/>
                  <a:ext cx="108720" cy="34596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1624279-460F-DA39-2A6E-F2A015FF675B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929755" y="6055069"/>
                    <a:ext cx="228038" cy="1088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1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93C15070-95D2-8E0B-5CC6-F0ACE01FF9BF}"/>
                      </a:ext>
                    </a:extLst>
                  </p14:cNvPr>
                  <p14:cNvContentPartPr/>
                  <p14:nvPr/>
                </p14:nvContentPartPr>
                <p14:xfrm>
                  <a:off x="3123865" y="6346945"/>
                  <a:ext cx="295200" cy="32364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93C15070-95D2-8E0B-5CC6-F0ACE01FF9BF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3064073" y="5975909"/>
                    <a:ext cx="414442" cy="10660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3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EF736825-8B7E-0723-C2E5-71C66D3F8430}"/>
                      </a:ext>
                    </a:extLst>
                  </p14:cNvPr>
                  <p14:cNvContentPartPr/>
                  <p14:nvPr/>
                </p14:nvContentPartPr>
                <p14:xfrm>
                  <a:off x="3266065" y="6311665"/>
                  <a:ext cx="128160" cy="27360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EF736825-8B7E-0723-C2E5-71C66D3F8430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3206257" y="5940502"/>
                    <a:ext cx="247434" cy="1015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5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38D9F30D-321F-0C19-0847-8AA879D1A00C}"/>
                      </a:ext>
                    </a:extLst>
                  </p14:cNvPr>
                  <p14:cNvContentPartPr/>
                  <p14:nvPr/>
                </p14:nvContentPartPr>
                <p14:xfrm>
                  <a:off x="2776465" y="6531625"/>
                  <a:ext cx="551880" cy="15732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38D9F30D-321F-0C19-0847-8AA879D1A00C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716627" y="6161253"/>
                    <a:ext cx="671215" cy="897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7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E6FDC857-C16E-D768-0800-106DA5426314}"/>
                      </a:ext>
                    </a:extLst>
                  </p14:cNvPr>
                  <p14:cNvContentPartPr/>
                  <p14:nvPr/>
                </p14:nvContentPartPr>
                <p14:xfrm>
                  <a:off x="2670625" y="6497065"/>
                  <a:ext cx="457920" cy="18972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E6FDC857-C16E-D768-0800-106DA542631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610777" y="6126457"/>
                    <a:ext cx="577273" cy="9312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9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D0B12BA0-F51E-B37C-F9B8-62C406CCC4C2}"/>
                      </a:ext>
                    </a:extLst>
                  </p14:cNvPr>
                  <p14:cNvContentPartPr/>
                  <p14:nvPr/>
                </p14:nvContentPartPr>
                <p14:xfrm>
                  <a:off x="2508265" y="6427945"/>
                  <a:ext cx="316440" cy="22644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D0B12BA0-F51E-B37C-F9B8-62C406CCC4C2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2448463" y="6056796"/>
                    <a:ext cx="435703" cy="9690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1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361E99CB-EC17-6AAB-62BE-AD70612F5313}"/>
                      </a:ext>
                    </a:extLst>
                  </p14:cNvPr>
                  <p14:cNvContentPartPr/>
                  <p14:nvPr/>
                </p14:nvContentPartPr>
                <p14:xfrm>
                  <a:off x="2460385" y="6516145"/>
                  <a:ext cx="257760" cy="8352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361E99CB-EC17-6AAB-62BE-AD70612F5313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2400560" y="6144552"/>
                    <a:ext cx="377068" cy="82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3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F8BDEBD8-5FC6-F0A5-C332-A570656CB3D1}"/>
                      </a:ext>
                    </a:extLst>
                  </p14:cNvPr>
                  <p14:cNvContentPartPr/>
                  <p14:nvPr/>
                </p14:nvContentPartPr>
                <p14:xfrm>
                  <a:off x="2490625" y="6443425"/>
                  <a:ext cx="44280" cy="1764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F8BDEBD8-5FC6-F0A5-C332-A570656CB3D1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2430555" y="6073338"/>
                    <a:ext cx="164076" cy="7581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B957824F-1FEB-6653-856E-2EFA81A27F91}"/>
                      </a:ext>
                    </a:extLst>
                  </p14:cNvPr>
                  <p14:cNvContentPartPr/>
                  <p14:nvPr/>
                </p14:nvContentPartPr>
                <p14:xfrm>
                  <a:off x="2174545" y="6633505"/>
                  <a:ext cx="12960" cy="1260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B957824F-1FEB-6653-856E-2EFA81A27F91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114861" y="6266005"/>
                    <a:ext cx="131987" cy="747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D92E9A82-8EB1-A83E-862A-9692218D14A3}"/>
                      </a:ext>
                    </a:extLst>
                  </p14:cNvPr>
                  <p14:cNvContentPartPr/>
                  <p14:nvPr/>
                </p14:nvContentPartPr>
                <p14:xfrm>
                  <a:off x="2351665" y="5969305"/>
                  <a:ext cx="149400" cy="26892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D92E9A82-8EB1-A83E-862A-9692218D14A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291837" y="5598125"/>
                    <a:ext cx="268715" cy="1011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FDDAE25E-C85B-7160-2968-8AA88F5C4DE1}"/>
                      </a:ext>
                    </a:extLst>
                  </p14:cNvPr>
                  <p14:cNvContentPartPr/>
                  <p14:nvPr/>
                </p14:nvContentPartPr>
                <p14:xfrm>
                  <a:off x="2175625" y="5877145"/>
                  <a:ext cx="315720" cy="8784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FDDAE25E-C85B-7160-2968-8AA88F5C4DE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116171" y="5505596"/>
                    <a:ext cx="434969" cy="831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1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094D7195-E011-AD34-7778-B5FA80EF2742}"/>
                      </a:ext>
                    </a:extLst>
                  </p14:cNvPr>
                  <p14:cNvContentPartPr/>
                  <p14:nvPr/>
                </p14:nvContentPartPr>
                <p14:xfrm>
                  <a:off x="1845145" y="5766625"/>
                  <a:ext cx="302040" cy="17316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094D7195-E011-AD34-7778-B5FA80EF2742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1785352" y="5395921"/>
                    <a:ext cx="421284" cy="914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3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1364E9E9-838F-2C81-75C0-777C94CE9F6E}"/>
                      </a:ext>
                    </a:extLst>
                  </p14:cNvPr>
                  <p14:cNvContentPartPr/>
                  <p14:nvPr/>
                </p14:nvContentPartPr>
                <p14:xfrm>
                  <a:off x="1687825" y="5800465"/>
                  <a:ext cx="504720" cy="3672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1364E9E9-838F-2C81-75C0-777C94CE9F6E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1627984" y="5429734"/>
                    <a:ext cx="624061" cy="777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5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70FA0E87-9246-9D99-F298-3989DFF768FA}"/>
                      </a:ext>
                    </a:extLst>
                  </p14:cNvPr>
                  <p14:cNvContentPartPr/>
                  <p14:nvPr/>
                </p14:nvContentPartPr>
                <p14:xfrm>
                  <a:off x="1401265" y="5697505"/>
                  <a:ext cx="375480" cy="14832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70FA0E87-9246-9D99-F298-3989DFF768FA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341763" y="5325820"/>
                    <a:ext cx="494827" cy="891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4FFFF76B-ABF0-8E31-D724-E41774B71881}"/>
                      </a:ext>
                    </a:extLst>
                  </p14:cNvPr>
                  <p14:cNvContentPartPr/>
                  <p14:nvPr/>
                </p14:nvContentPartPr>
                <p14:xfrm>
                  <a:off x="1298665" y="5643145"/>
                  <a:ext cx="286560" cy="14112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4FFFF76B-ABF0-8E31-D724-E41774B71881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238823" y="5271777"/>
                    <a:ext cx="405903" cy="8835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9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FE38FE41-DE5E-7126-2655-A999DB5D1D44}"/>
                      </a:ext>
                    </a:extLst>
                  </p14:cNvPr>
                  <p14:cNvContentPartPr/>
                  <p14:nvPr/>
                </p14:nvContentPartPr>
                <p14:xfrm>
                  <a:off x="845785" y="5711545"/>
                  <a:ext cx="302760" cy="1800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FE38FE41-DE5E-7126-2655-A999DB5D1D44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786326" y="5340957"/>
                    <a:ext cx="422019" cy="758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1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492E27AA-624C-6E02-C61B-B31B673BEDEF}"/>
                      </a:ext>
                    </a:extLst>
                  </p14:cNvPr>
                  <p14:cNvContentPartPr/>
                  <p14:nvPr/>
                </p14:nvContentPartPr>
                <p14:xfrm>
                  <a:off x="-42695" y="5671585"/>
                  <a:ext cx="1030680" cy="9900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492E27AA-624C-6E02-C61B-B31B673BEDEF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-102177" y="5300335"/>
                    <a:ext cx="1149986" cy="841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3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0F6FD1C-C210-C607-ED9E-750D5AA1866F}"/>
                      </a:ext>
                    </a:extLst>
                  </p14:cNvPr>
                  <p14:cNvContentPartPr/>
                  <p14:nvPr/>
                </p14:nvContentPartPr>
                <p14:xfrm>
                  <a:off x="441505" y="5699665"/>
                  <a:ext cx="1135800" cy="18900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0F6FD1C-C210-C607-ED9E-750D5AA1866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382014" y="5329084"/>
                    <a:ext cx="1255124" cy="9305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5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3F6AB3DF-513C-C6E9-4440-76388059EB65}"/>
                      </a:ext>
                    </a:extLst>
                  </p14:cNvPr>
                  <p14:cNvContentPartPr/>
                  <p14:nvPr/>
                </p14:nvContentPartPr>
                <p14:xfrm>
                  <a:off x="722665" y="5801905"/>
                  <a:ext cx="1027440" cy="46080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3F6AB3DF-513C-C6E9-4440-76388059EB65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662831" y="5430862"/>
                    <a:ext cx="1146767" cy="12025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7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6EF19BAE-348A-E97E-B9A1-BE150BB76AAB}"/>
                      </a:ext>
                    </a:extLst>
                  </p14:cNvPr>
                  <p14:cNvContentPartPr/>
                  <p14:nvPr/>
                </p14:nvContentPartPr>
                <p14:xfrm>
                  <a:off x="1057465" y="5982985"/>
                  <a:ext cx="778680" cy="65916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6EF19BAE-348A-E97E-B9A1-BE150BB76AAB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997987" y="5611677"/>
                    <a:ext cx="897977" cy="1401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AA732180-0FBE-58A4-8BD5-9411CC951F1C}"/>
                      </a:ext>
                    </a:extLst>
                  </p14:cNvPr>
                  <p14:cNvContentPartPr/>
                  <p14:nvPr/>
                </p14:nvContentPartPr>
                <p14:xfrm>
                  <a:off x="1714825" y="6405625"/>
                  <a:ext cx="81360" cy="1980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AA732180-0FBE-58A4-8BD5-9411CC951F1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1655092" y="6034729"/>
                    <a:ext cx="201169" cy="761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1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B0D060ED-6C33-A890-1B16-0D055CCF1585}"/>
                      </a:ext>
                    </a:extLst>
                  </p14:cNvPr>
                  <p14:cNvContentPartPr/>
                  <p14:nvPr/>
                </p14:nvContentPartPr>
                <p14:xfrm>
                  <a:off x="1765585" y="6551425"/>
                  <a:ext cx="66960" cy="9036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B0D060ED-6C33-A890-1B16-0D055CCF1585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705799" y="6179354"/>
                    <a:ext cx="186190" cy="834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3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10CE182F-8587-FF0D-6EB0-0085E8B30B49}"/>
                      </a:ext>
                    </a:extLst>
                  </p14:cNvPr>
                  <p14:cNvContentPartPr/>
                  <p14:nvPr/>
                </p14:nvContentPartPr>
                <p14:xfrm>
                  <a:off x="2246545" y="6493825"/>
                  <a:ext cx="31320" cy="7380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10CE182F-8587-FF0D-6EB0-0085E8B30B49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187309" y="6123059"/>
                    <a:ext cx="150132" cy="814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5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4E92CCB-1AF5-4A8D-E3BC-71C8E29C9764}"/>
                      </a:ext>
                    </a:extLst>
                  </p14:cNvPr>
                  <p14:cNvContentPartPr/>
                  <p14:nvPr/>
                </p14:nvContentPartPr>
                <p14:xfrm>
                  <a:off x="1920385" y="5259745"/>
                  <a:ext cx="1687680" cy="62064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4E92CCB-1AF5-4A8D-E3BC-71C8E29C9764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860562" y="4888633"/>
                    <a:ext cx="1806983" cy="1362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7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42DDA7EB-9D87-6C84-273F-988A329B021C}"/>
                      </a:ext>
                    </a:extLst>
                  </p14:cNvPr>
                  <p14:cNvContentPartPr/>
                  <p14:nvPr/>
                </p14:nvContentPartPr>
                <p14:xfrm>
                  <a:off x="3311785" y="5452345"/>
                  <a:ext cx="942480" cy="145692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42DDA7EB-9D87-6C84-273F-988A329B021C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52303" y="5081486"/>
                    <a:ext cx="1061786" cy="2198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9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49CAD432-EC29-1721-ABE3-128B7DD42365}"/>
                      </a:ext>
                    </a:extLst>
                  </p14:cNvPr>
                  <p14:cNvContentPartPr/>
                  <p14:nvPr/>
                </p14:nvContentPartPr>
                <p14:xfrm>
                  <a:off x="2472625" y="5630545"/>
                  <a:ext cx="1403640" cy="90972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49CAD432-EC29-1721-ABE3-128B7DD42365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2413143" y="5259656"/>
                    <a:ext cx="1522946" cy="16518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1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53E48478-46FF-F1B8-6BE9-A1C2B133D4FE}"/>
                      </a:ext>
                    </a:extLst>
                  </p14:cNvPr>
                  <p14:cNvContentPartPr/>
                  <p14:nvPr/>
                </p14:nvContentPartPr>
                <p14:xfrm>
                  <a:off x="3175345" y="6000625"/>
                  <a:ext cx="531000" cy="17244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53E48478-46FF-F1B8-6BE9-A1C2B133D4FE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3115509" y="5629189"/>
                    <a:ext cx="650330" cy="915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3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EFE1541A-56E4-1746-5625-59E37F170BC5}"/>
                      </a:ext>
                    </a:extLst>
                  </p14:cNvPr>
                  <p14:cNvContentPartPr/>
                  <p14:nvPr/>
                </p14:nvContentPartPr>
                <p14:xfrm>
                  <a:off x="443305" y="5389345"/>
                  <a:ext cx="1504800" cy="12276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EFE1541A-56E4-1746-5625-59E37F170BC5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383482" y="5018948"/>
                    <a:ext cx="1624104" cy="86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5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C9840443-7C35-B842-167A-DC5940D9A8B3}"/>
                      </a:ext>
                    </a:extLst>
                  </p14:cNvPr>
                  <p14:cNvContentPartPr/>
                  <p14:nvPr/>
                </p14:nvContentPartPr>
                <p14:xfrm>
                  <a:off x="1490185" y="5210065"/>
                  <a:ext cx="1031760" cy="20412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C9840443-7C35-B842-167A-DC5940D9A8B3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430378" y="4839259"/>
                    <a:ext cx="1151033" cy="945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7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17F85D1-6307-E2B6-E67A-DF7772151A0D}"/>
                      </a:ext>
                    </a:extLst>
                  </p14:cNvPr>
                  <p14:cNvContentPartPr/>
                  <p14:nvPr/>
                </p14:nvContentPartPr>
                <p14:xfrm>
                  <a:off x="2368945" y="5320945"/>
                  <a:ext cx="617760" cy="22068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17F85D1-6307-E2B6-E67A-DF7772151A0D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309151" y="4950556"/>
                    <a:ext cx="737007" cy="9618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9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30AA0855-31DE-5E2A-74C2-C6C9DDA6CDE9}"/>
                      </a:ext>
                    </a:extLst>
                  </p14:cNvPr>
                  <p14:cNvContentPartPr/>
                  <p14:nvPr/>
                </p14:nvContentPartPr>
                <p14:xfrm>
                  <a:off x="3565225" y="5982265"/>
                  <a:ext cx="172800" cy="25416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30AA0855-31DE-5E2A-74C2-C6C9DDA6CDE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3505804" y="5611453"/>
                    <a:ext cx="291984" cy="99613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97545C5D-6BBB-03AE-8A3D-B3D8BAB5B3B9}"/>
                </a:ext>
              </a:extLst>
            </p:cNvPr>
            <p:cNvGrpSpPr/>
            <p:nvPr/>
          </p:nvGrpSpPr>
          <p:grpSpPr>
            <a:xfrm>
              <a:off x="313705" y="5302225"/>
              <a:ext cx="4211640" cy="1370520"/>
              <a:chOff x="313705" y="5302225"/>
              <a:chExt cx="4211640" cy="137052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1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85515607-AE22-0BB6-EF4D-08D8270AA2A6}"/>
                      </a:ext>
                    </a:extLst>
                  </p14:cNvPr>
                  <p14:cNvContentPartPr/>
                  <p14:nvPr/>
                </p14:nvContentPartPr>
                <p14:xfrm>
                  <a:off x="2206225" y="5826385"/>
                  <a:ext cx="630360" cy="25776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85515607-AE22-0BB6-EF4D-08D8270AA2A6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2146744" y="5455126"/>
                    <a:ext cx="749663" cy="999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3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C376949D-D3B8-2A97-4D3A-641C1D6EFD6E}"/>
                      </a:ext>
                    </a:extLst>
                  </p14:cNvPr>
                  <p14:cNvContentPartPr/>
                  <p14:nvPr/>
                </p14:nvContentPartPr>
                <p14:xfrm>
                  <a:off x="2281825" y="5887585"/>
                  <a:ext cx="601560" cy="47772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C376949D-D3B8-2A97-4D3A-641C1D6EFD6E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222011" y="5516300"/>
                    <a:ext cx="720847" cy="1219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328D417B-F3AC-5ACD-0B09-D93EA4FCEB5C}"/>
                      </a:ext>
                    </a:extLst>
                  </p14:cNvPr>
                  <p14:cNvContentPartPr/>
                  <p14:nvPr/>
                </p14:nvContentPartPr>
                <p14:xfrm>
                  <a:off x="2197225" y="6171265"/>
                  <a:ext cx="580680" cy="50040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328D417B-F3AC-5ACD-0B09-D93EA4FCEB5C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137756" y="5799943"/>
                    <a:ext cx="699960" cy="12426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7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4BBFA3F5-CF53-2F3F-8251-55E8E47D7DDE}"/>
                      </a:ext>
                    </a:extLst>
                  </p14:cNvPr>
                  <p14:cNvContentPartPr/>
                  <p14:nvPr/>
                </p14:nvContentPartPr>
                <p14:xfrm>
                  <a:off x="2231065" y="6359545"/>
                  <a:ext cx="411840" cy="24912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4BBFA3F5-CF53-2F3F-8251-55E8E47D7DD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171254" y="5988869"/>
                    <a:ext cx="531120" cy="990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9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BE8C6197-AC5D-3E49-4BFF-12B4A3552C29}"/>
                      </a:ext>
                    </a:extLst>
                  </p14:cNvPr>
                  <p14:cNvContentPartPr/>
                  <p14:nvPr/>
                </p14:nvContentPartPr>
                <p14:xfrm>
                  <a:off x="2105065" y="6324265"/>
                  <a:ext cx="481320" cy="31932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BE8C6197-AC5D-3E49-4BFF-12B4A3552C29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045584" y="5952963"/>
                    <a:ext cx="600624" cy="10615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1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E2CDC40D-5B15-E60C-04F2-94E91896552D}"/>
                      </a:ext>
                    </a:extLst>
                  </p14:cNvPr>
                  <p14:cNvContentPartPr/>
                  <p14:nvPr/>
                </p14:nvContentPartPr>
                <p14:xfrm>
                  <a:off x="2644705" y="5951305"/>
                  <a:ext cx="341280" cy="34380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E2CDC40D-5B15-E60C-04F2-94E91896552D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584861" y="5579916"/>
                    <a:ext cx="460625" cy="108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3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B21498F0-E083-F1DB-1B3D-2770694F6FF2}"/>
                      </a:ext>
                    </a:extLst>
                  </p14:cNvPr>
                  <p14:cNvContentPartPr/>
                  <p14:nvPr/>
                </p14:nvContentPartPr>
                <p14:xfrm>
                  <a:off x="3137905" y="5954185"/>
                  <a:ext cx="97920" cy="35460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B21498F0-E083-F1DB-1B3D-2770694F6FF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3077989" y="5583322"/>
                    <a:ext cx="217410" cy="1096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7D97FB79-2591-D443-A733-9142C0835949}"/>
                      </a:ext>
                    </a:extLst>
                  </p14:cNvPr>
                  <p14:cNvContentPartPr/>
                  <p14:nvPr/>
                </p14:nvContentPartPr>
                <p14:xfrm>
                  <a:off x="2686105" y="5914585"/>
                  <a:ext cx="660600" cy="47700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7D97FB79-2591-D443-A733-9142C0835949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626299" y="5543585"/>
                    <a:ext cx="779870" cy="12186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0183D169-813D-2CF8-FF5F-F93C18CA5090}"/>
                      </a:ext>
                    </a:extLst>
                  </p14:cNvPr>
                  <p14:cNvContentPartPr/>
                  <p14:nvPr/>
                </p14:nvContentPartPr>
                <p14:xfrm>
                  <a:off x="2835145" y="6000985"/>
                  <a:ext cx="723960" cy="26532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0183D169-813D-2CF8-FF5F-F93C18CA5090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775670" y="5630032"/>
                    <a:ext cx="843253" cy="1006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46BD5264-66EA-F4FF-B25D-627F77C3BD0A}"/>
                      </a:ext>
                    </a:extLst>
                  </p14:cNvPr>
                  <p14:cNvContentPartPr/>
                  <p14:nvPr/>
                </p14:nvContentPartPr>
                <p14:xfrm>
                  <a:off x="3133945" y="6069025"/>
                  <a:ext cx="518040" cy="51012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46BD5264-66EA-F4FF-B25D-627F77C3BD0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3074447" y="5697836"/>
                    <a:ext cx="637377" cy="12521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ECEA7EB7-3E7A-DF37-53D9-C5B26D580752}"/>
                      </a:ext>
                    </a:extLst>
                  </p14:cNvPr>
                  <p14:cNvContentPartPr/>
                  <p14:nvPr/>
                </p14:nvContentPartPr>
                <p14:xfrm>
                  <a:off x="3115225" y="6067585"/>
                  <a:ext cx="594360" cy="20484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ECEA7EB7-3E7A-DF37-53D9-C5B26D58075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3055379" y="5696113"/>
                    <a:ext cx="713711" cy="947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1A16BA50-70A9-F538-D750-28114DAE3930}"/>
                      </a:ext>
                    </a:extLst>
                  </p14:cNvPr>
                  <p14:cNvContentPartPr/>
                  <p14:nvPr/>
                </p14:nvContentPartPr>
                <p14:xfrm>
                  <a:off x="2935225" y="5629105"/>
                  <a:ext cx="784800" cy="31896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1A16BA50-70A9-F538-D750-28114DAE3930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875750" y="5258164"/>
                    <a:ext cx="904092" cy="10611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EB7E0FED-341C-9F8E-C57C-1E118E6412B5}"/>
                      </a:ext>
                    </a:extLst>
                  </p14:cNvPr>
                  <p14:cNvContentPartPr/>
                  <p14:nvPr/>
                </p14:nvContentPartPr>
                <p14:xfrm>
                  <a:off x="3356425" y="5824225"/>
                  <a:ext cx="563400" cy="25884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EB7E0FED-341C-9F8E-C57C-1E118E6412B5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3296598" y="5453798"/>
                    <a:ext cx="682712" cy="1000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7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77F286F0-E75B-08F0-1EBB-06D598C07F2B}"/>
                      </a:ext>
                    </a:extLst>
                  </p14:cNvPr>
                  <p14:cNvContentPartPr/>
                  <p14:nvPr/>
                </p14:nvContentPartPr>
                <p14:xfrm>
                  <a:off x="613585" y="5539825"/>
                  <a:ext cx="951480" cy="640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77F286F0-E75B-08F0-1EBB-06D598C07F2B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554096" y="5168090"/>
                    <a:ext cx="1070800" cy="8071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9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0EFE9255-BD1C-F56E-7EF2-78A435DF8F3F}"/>
                      </a:ext>
                    </a:extLst>
                  </p14:cNvPr>
                  <p14:cNvContentPartPr/>
                  <p14:nvPr/>
                </p14:nvContentPartPr>
                <p14:xfrm>
                  <a:off x="393265" y="5415985"/>
                  <a:ext cx="1811160" cy="31320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0EFE9255-BD1C-F56E-7EF2-78A435DF8F3F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333793" y="5044392"/>
                    <a:ext cx="1930446" cy="10560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1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D47CFE76-CC98-FABA-49A2-B6D8C526B5C3}"/>
                      </a:ext>
                    </a:extLst>
                  </p14:cNvPr>
                  <p14:cNvContentPartPr/>
                  <p14:nvPr/>
                </p14:nvContentPartPr>
                <p14:xfrm>
                  <a:off x="313705" y="5302225"/>
                  <a:ext cx="1782000" cy="12960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D47CFE76-CC98-FABA-49A2-B6D8C526B5C3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53895" y="4930422"/>
                    <a:ext cx="1901278" cy="872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3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EFC1D293-3FEE-AC0D-8ADE-47DEB27FAAB9}"/>
                      </a:ext>
                    </a:extLst>
                  </p14:cNvPr>
                  <p14:cNvContentPartPr/>
                  <p14:nvPr/>
                </p14:nvContentPartPr>
                <p14:xfrm>
                  <a:off x="1445905" y="5410945"/>
                  <a:ext cx="1366920" cy="32148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EFC1D293-3FEE-AC0D-8ADE-47DEB27FAAB9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1386429" y="5039598"/>
                    <a:ext cx="1486214" cy="1063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5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A5B43B24-74E1-C1FE-3C76-B4C33B9AD594}"/>
                      </a:ext>
                    </a:extLst>
                  </p14:cNvPr>
                  <p14:cNvContentPartPr/>
                  <p14:nvPr/>
                </p14:nvContentPartPr>
                <p14:xfrm>
                  <a:off x="1618705" y="5467465"/>
                  <a:ext cx="1272240" cy="56880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A5B43B24-74E1-C1FE-3C76-B4C33B9AD594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1558887" y="5096278"/>
                    <a:ext cx="1391534" cy="13108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7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23744C7E-2DC7-9F68-2DDE-8EC71D10EB11}"/>
                      </a:ext>
                    </a:extLst>
                  </p14:cNvPr>
                  <p14:cNvContentPartPr/>
                  <p14:nvPr/>
                </p14:nvContentPartPr>
                <p14:xfrm>
                  <a:off x="1840105" y="5734585"/>
                  <a:ext cx="1281960" cy="60264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23744C7E-2DC7-9F68-2DDE-8EC71D10EB11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1780280" y="5363458"/>
                    <a:ext cx="1401268" cy="13445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9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D5E22E0B-FE46-D14B-8538-A7483CE662FA}"/>
                      </a:ext>
                    </a:extLst>
                  </p14:cNvPr>
                  <p14:cNvContentPartPr/>
                  <p14:nvPr/>
                </p14:nvContentPartPr>
                <p14:xfrm>
                  <a:off x="2744785" y="6171985"/>
                  <a:ext cx="519480" cy="14688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D5E22E0B-FE46-D14B-8538-A7483CE662FA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2684976" y="5800715"/>
                    <a:ext cx="638755" cy="889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1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CD8DEF5B-6EA5-D8F1-8B4D-AF8414C5D6C2}"/>
                      </a:ext>
                    </a:extLst>
                  </p14:cNvPr>
                  <p14:cNvContentPartPr/>
                  <p14:nvPr/>
                </p14:nvContentPartPr>
                <p14:xfrm>
                  <a:off x="3365785" y="6591025"/>
                  <a:ext cx="5760" cy="1368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CD8DEF5B-6EA5-D8F1-8B4D-AF8414C5D6C2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3302785" y="6213025"/>
                    <a:ext cx="131400" cy="76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22467C05-74AA-FBCB-6B8F-38ADA1DFA470}"/>
                      </a:ext>
                    </a:extLst>
                  </p14:cNvPr>
                  <p14:cNvContentPartPr/>
                  <p14:nvPr/>
                </p14:nvContentPartPr>
                <p14:xfrm>
                  <a:off x="2099665" y="6265225"/>
                  <a:ext cx="609480" cy="40752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22467C05-74AA-FBCB-6B8F-38ADA1DFA470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039845" y="5894110"/>
                    <a:ext cx="728778" cy="11493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342AF15B-B291-7345-88A3-606BB3B60AF5}"/>
                      </a:ext>
                    </a:extLst>
                  </p14:cNvPr>
                  <p14:cNvContentPartPr/>
                  <p14:nvPr/>
                </p14:nvContentPartPr>
                <p14:xfrm>
                  <a:off x="1939105" y="6175225"/>
                  <a:ext cx="525600" cy="44424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342AF15B-B291-7345-88A3-606BB3B60AF5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1879642" y="5803846"/>
                    <a:ext cx="644868" cy="1186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7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FE7F13FF-EC98-0AD4-1531-AD8D15B3AAC0}"/>
                      </a:ext>
                    </a:extLst>
                  </p14:cNvPr>
                  <p14:cNvContentPartPr/>
                  <p14:nvPr/>
                </p14:nvContentPartPr>
                <p14:xfrm>
                  <a:off x="1544545" y="5887225"/>
                  <a:ext cx="823680" cy="46368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FE7F13FF-EC98-0AD4-1531-AD8D15B3AAC0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1485051" y="5516493"/>
                    <a:ext cx="943009" cy="1205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B22F1834-BE64-267A-BB47-66E2EB9FE31E}"/>
                      </a:ext>
                    </a:extLst>
                  </p14:cNvPr>
                  <p14:cNvContentPartPr/>
                  <p14:nvPr/>
                </p14:nvContentPartPr>
                <p14:xfrm>
                  <a:off x="1719505" y="6014305"/>
                  <a:ext cx="703800" cy="11808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B22F1834-BE64-267A-BB47-66E2EB9FE31E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1660000" y="5643449"/>
                    <a:ext cx="823152" cy="860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1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224660F6-F8FA-4056-1A7E-DAB606744E4D}"/>
                      </a:ext>
                    </a:extLst>
                  </p14:cNvPr>
                  <p14:cNvContentPartPr/>
                  <p14:nvPr/>
                </p14:nvContentPartPr>
                <p14:xfrm>
                  <a:off x="2849905" y="6511105"/>
                  <a:ext cx="367200" cy="8352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224660F6-F8FA-4056-1A7E-DAB606744E4D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2790073" y="6139512"/>
                    <a:ext cx="486523" cy="82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3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E975E17D-24D9-6B41-6ABF-8E84826E272D}"/>
                      </a:ext>
                    </a:extLst>
                  </p14:cNvPr>
                  <p14:cNvContentPartPr/>
                  <p14:nvPr/>
                </p14:nvContentPartPr>
                <p14:xfrm>
                  <a:off x="2821465" y="5882545"/>
                  <a:ext cx="896400" cy="58680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E975E17D-24D9-6B41-6ABF-8E84826E272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2761659" y="5511376"/>
                    <a:ext cx="1015669" cy="1328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5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32BFEB53-2A49-B3AD-8B93-42AF8E1706E5}"/>
                      </a:ext>
                    </a:extLst>
                  </p14:cNvPr>
                  <p14:cNvContentPartPr/>
                  <p14:nvPr/>
                </p14:nvContentPartPr>
                <p14:xfrm>
                  <a:off x="2931985" y="5572225"/>
                  <a:ext cx="1010520" cy="57060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32BFEB53-2A49-B3AD-8B93-42AF8E1706E5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2872502" y="5201017"/>
                    <a:ext cx="1129827" cy="13126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7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3EC6DD06-94C1-B817-45BD-AACDD7F9CD53}"/>
                      </a:ext>
                    </a:extLst>
                  </p14:cNvPr>
                  <p14:cNvContentPartPr/>
                  <p14:nvPr/>
                </p14:nvContentPartPr>
                <p14:xfrm>
                  <a:off x="3527425" y="6009265"/>
                  <a:ext cx="384840" cy="727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3EC6DD06-94C1-B817-45BD-AACDD7F9CD53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67956" y="5636797"/>
                    <a:ext cx="504120" cy="8173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F0A5E1C3-EE61-A5E2-DBCC-F96C1EF59913}"/>
                      </a:ext>
                    </a:extLst>
                  </p14:cNvPr>
                  <p14:cNvContentPartPr/>
                  <p14:nvPr/>
                </p14:nvContentPartPr>
                <p14:xfrm>
                  <a:off x="4157425" y="5880745"/>
                  <a:ext cx="367920" cy="75060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F0A5E1C3-EE61-A5E2-DBCC-F96C1EF59913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097587" y="5510039"/>
                    <a:ext cx="487255" cy="149236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E72AE47-8C01-033F-FAB3-207E28F21687}"/>
                    </a:ext>
                  </a:extLst>
                </p14:cNvPr>
                <p14:cNvContentPartPr/>
                <p14:nvPr/>
              </p14:nvContentPartPr>
              <p14:xfrm>
                <a:off x="1371745" y="5640625"/>
                <a:ext cx="12960" cy="20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E72AE47-8C01-033F-FAB3-207E28F2168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354692" y="5622935"/>
                  <a:ext cx="46724" cy="5554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27D57BAB-251F-B7A0-F7C6-0BA3B88507AA}"/>
                </a:ext>
              </a:extLst>
            </p:cNvPr>
            <p:cNvGrpSpPr/>
            <p:nvPr/>
          </p:nvGrpSpPr>
          <p:grpSpPr>
            <a:xfrm>
              <a:off x="1629865" y="5563585"/>
              <a:ext cx="162000" cy="104760"/>
              <a:chOff x="1629865" y="5563585"/>
              <a:chExt cx="162000" cy="104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5DB2AFB7-E11D-9888-0560-A306FA3E0682}"/>
                      </a:ext>
                    </a:extLst>
                  </p14:cNvPr>
                  <p14:cNvContentPartPr/>
                  <p14:nvPr/>
                </p14:nvContentPartPr>
                <p14:xfrm>
                  <a:off x="1629865" y="5563585"/>
                  <a:ext cx="10080" cy="3312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5DB2AFB7-E11D-9888-0560-A306FA3E0682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1613065" y="5546135"/>
                    <a:ext cx="43344" cy="68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7CB53203-CA4E-B1A9-C209-BB3F1EE4925C}"/>
                      </a:ext>
                    </a:extLst>
                  </p14:cNvPr>
                  <p14:cNvContentPartPr/>
                  <p14:nvPr/>
                </p14:nvContentPartPr>
                <p14:xfrm>
                  <a:off x="1632745" y="5624425"/>
                  <a:ext cx="159120" cy="43920"/>
                </p14:xfrm>
              </p:contentPart>
            </mc:Choice>
            <mc:Fallback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7CB53203-CA4E-B1A9-C209-BB3F1EE4925C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1615672" y="5607070"/>
                    <a:ext cx="192924" cy="7898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3583DB5-B5A8-E4AD-704F-5A5224ACF33D}"/>
                    </a:ext>
                  </a:extLst>
                </p14:cNvPr>
                <p14:cNvContentPartPr/>
                <p14:nvPr/>
              </p14:nvContentPartPr>
              <p14:xfrm>
                <a:off x="1974745" y="5587705"/>
                <a:ext cx="1080" cy="7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3583DB5-B5A8-E4AD-704F-5A5224ACF33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957105" y="5570065"/>
                  <a:ext cx="3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1D02FE9-9C16-4337-83B8-21E13C93CA06}"/>
                    </a:ext>
                  </a:extLst>
                </p14:cNvPr>
                <p14:cNvContentPartPr/>
                <p14:nvPr/>
              </p14:nvContentPartPr>
              <p14:xfrm>
                <a:off x="2158345" y="5603905"/>
                <a:ext cx="18720" cy="58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1D02FE9-9C16-4337-83B8-21E13C93CA0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141327" y="5586232"/>
                  <a:ext cx="52416" cy="9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D9FA571-F9D4-7467-671D-8E00DE1A4DC8}"/>
                    </a:ext>
                  </a:extLst>
                </p14:cNvPr>
                <p14:cNvContentPartPr/>
                <p14:nvPr/>
              </p14:nvContentPartPr>
              <p14:xfrm>
                <a:off x="2319625" y="5658265"/>
                <a:ext cx="1080" cy="79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D9FA571-F9D4-7467-671D-8E00DE1A4DC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301625" y="5640625"/>
                  <a:ext cx="3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4114A46-16B0-F8E3-A9F9-E91A00FC8B3E}"/>
                    </a:ext>
                  </a:extLst>
                </p14:cNvPr>
                <p14:cNvContentPartPr/>
                <p14:nvPr/>
              </p14:nvContentPartPr>
              <p14:xfrm>
                <a:off x="2439505" y="5766265"/>
                <a:ext cx="12960" cy="54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4114A46-16B0-F8E3-A9F9-E91A00FC8B3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422452" y="5749390"/>
                  <a:ext cx="46724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DA35641-8315-486D-76C5-CE4400F286EA}"/>
                    </a:ext>
                  </a:extLst>
                </p14:cNvPr>
                <p14:cNvContentPartPr/>
                <p14:nvPr/>
              </p14:nvContentPartPr>
              <p14:xfrm>
                <a:off x="2481265" y="5897305"/>
                <a:ext cx="34200" cy="64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DA35641-8315-486D-76C5-CE4400F286E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464507" y="5879603"/>
                  <a:ext cx="68058" cy="9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537A788-FC7B-1AE0-61BC-CBF11DF01E12}"/>
                    </a:ext>
                  </a:extLst>
                </p14:cNvPr>
                <p14:cNvContentPartPr/>
                <p14:nvPr/>
              </p14:nvContentPartPr>
              <p14:xfrm>
                <a:off x="2231065" y="6060385"/>
                <a:ext cx="14760" cy="4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537A788-FC7B-1AE0-61BC-CBF11DF01E1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214245" y="6042385"/>
                  <a:ext cx="48742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0F2FD64-296A-B60B-A03C-E2A7C8A14F97}"/>
                    </a:ext>
                  </a:extLst>
                </p14:cNvPr>
                <p14:cNvContentPartPr/>
                <p14:nvPr/>
              </p14:nvContentPartPr>
              <p14:xfrm>
                <a:off x="3210985" y="6149665"/>
                <a:ext cx="19440" cy="835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0F2FD64-296A-B60B-A03C-E2A7C8A14F9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193628" y="6131970"/>
                  <a:ext cx="53807" cy="118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A7D439F-C159-1675-7D0B-4D04C2EF170B}"/>
                    </a:ext>
                  </a:extLst>
                </p14:cNvPr>
                <p14:cNvContentPartPr/>
                <p14:nvPr/>
              </p14:nvContentPartPr>
              <p14:xfrm>
                <a:off x="3190825" y="6468265"/>
                <a:ext cx="49680" cy="237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A7D439F-C159-1675-7D0B-4D04C2EF170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173694" y="6450794"/>
                  <a:ext cx="83599" cy="58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0B18E6C-436F-9072-5ECB-E2DF92AAB61C}"/>
                    </a:ext>
                  </a:extLst>
                </p14:cNvPr>
                <p14:cNvContentPartPr/>
                <p14:nvPr/>
              </p14:nvContentPartPr>
              <p14:xfrm>
                <a:off x="3254545" y="6818545"/>
                <a:ext cx="13680" cy="8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0B18E6C-436F-9072-5ECB-E2DF92AAB61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237445" y="6801640"/>
                  <a:ext cx="47538" cy="4243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13CF039-EBDE-9EC7-8B6C-C53504667CF3}"/>
                </a:ext>
              </a:extLst>
            </p:cNvPr>
            <p:cNvGrpSpPr/>
            <p:nvPr/>
          </p:nvGrpSpPr>
          <p:grpSpPr>
            <a:xfrm>
              <a:off x="3414385" y="6668785"/>
              <a:ext cx="139320" cy="41040"/>
              <a:chOff x="3414385" y="6668785"/>
              <a:chExt cx="139320" cy="41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5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D03BB7BF-57B4-475F-8127-4DED008AE225}"/>
                      </a:ext>
                    </a:extLst>
                  </p14:cNvPr>
                  <p14:cNvContentPartPr/>
                  <p14:nvPr/>
                </p14:nvContentPartPr>
                <p14:xfrm>
                  <a:off x="3414385" y="6668785"/>
                  <a:ext cx="5040" cy="2772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D03BB7BF-57B4-475F-8127-4DED008AE225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3396745" y="6651592"/>
                    <a:ext cx="40680" cy="62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F936AE3C-DBBA-F220-85F6-E7160897AAD1}"/>
                      </a:ext>
                    </a:extLst>
                  </p14:cNvPr>
                  <p14:cNvContentPartPr/>
                  <p14:nvPr/>
                </p14:nvContentPartPr>
                <p14:xfrm>
                  <a:off x="3533905" y="6694705"/>
                  <a:ext cx="19800" cy="15120"/>
                </p14:xfrm>
              </p:contentPart>
            </mc:Choice>
            <mc:Fallback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F936AE3C-DBBA-F220-85F6-E7160897AAD1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3516836" y="6677475"/>
                    <a:ext cx="53597" cy="499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DCA8390D-AC35-1352-82C1-B4A2359C515E}"/>
                </a:ext>
              </a:extLst>
            </p:cNvPr>
            <p:cNvGrpSpPr/>
            <p:nvPr/>
          </p:nvGrpSpPr>
          <p:grpSpPr>
            <a:xfrm>
              <a:off x="3804985" y="6548905"/>
              <a:ext cx="88560" cy="102600"/>
              <a:chOff x="3804985" y="6548905"/>
              <a:chExt cx="88560" cy="102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C636DBD9-7289-98E3-B4B9-1DD7027E2BE7}"/>
                      </a:ext>
                    </a:extLst>
                  </p14:cNvPr>
                  <p14:cNvContentPartPr/>
                  <p14:nvPr/>
                </p14:nvContentPartPr>
                <p14:xfrm>
                  <a:off x="3848185" y="6548905"/>
                  <a:ext cx="9000" cy="10260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C636DBD9-7289-98E3-B4B9-1DD7027E2BE7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3830877" y="6531569"/>
                    <a:ext cx="43269" cy="1376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C1CD758E-A4E6-CA9D-AE5E-12BCA64CC3EB}"/>
                      </a:ext>
                    </a:extLst>
                  </p14:cNvPr>
                  <p14:cNvContentPartPr/>
                  <p14:nvPr/>
                </p14:nvContentPartPr>
                <p14:xfrm>
                  <a:off x="3804985" y="6627025"/>
                  <a:ext cx="88560" cy="1800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C1CD758E-A4E6-CA9D-AE5E-12BCA64CC3EB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3787888" y="6609731"/>
                    <a:ext cx="122411" cy="5294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98D19E17-FC8B-AA9E-B1A7-20457F9717EB}"/>
                </a:ext>
              </a:extLst>
            </p:cNvPr>
            <p:cNvGrpSpPr/>
            <p:nvPr/>
          </p:nvGrpSpPr>
          <p:grpSpPr>
            <a:xfrm>
              <a:off x="3566665" y="6312025"/>
              <a:ext cx="75600" cy="158760"/>
              <a:chOff x="3566665" y="6312025"/>
              <a:chExt cx="75600" cy="158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A8745F65-ADD0-EE25-119A-805CFFDCDD47}"/>
                      </a:ext>
                    </a:extLst>
                  </p14:cNvPr>
                  <p14:cNvContentPartPr/>
                  <p14:nvPr/>
                </p14:nvContentPartPr>
                <p14:xfrm>
                  <a:off x="3610225" y="6312025"/>
                  <a:ext cx="21600" cy="15876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A8745F65-ADD0-EE25-119A-805CFFDCDD47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3593082" y="6294699"/>
                    <a:ext cx="55543" cy="1937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2E5BD71E-F8D4-DC99-FAFD-60F83A417DD0}"/>
                      </a:ext>
                    </a:extLst>
                  </p14:cNvPr>
                  <p14:cNvContentPartPr/>
                  <p14:nvPr/>
                </p14:nvContentPartPr>
                <p14:xfrm>
                  <a:off x="3566665" y="6389065"/>
                  <a:ext cx="75600" cy="12960"/>
                </p14:xfrm>
              </p:contentPart>
            </mc:Choice>
            <mc:Fallback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2E5BD71E-F8D4-DC99-FAFD-60F83A417DD0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3549561" y="6371551"/>
                    <a:ext cx="109466" cy="4763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C76FD2A-F038-E917-149B-FA3358C5E3E5}"/>
                </a:ext>
              </a:extLst>
            </p:cNvPr>
            <p:cNvGrpSpPr/>
            <p:nvPr/>
          </p:nvGrpSpPr>
          <p:grpSpPr>
            <a:xfrm>
              <a:off x="3736225" y="6128065"/>
              <a:ext cx="123120" cy="56520"/>
              <a:chOff x="3736225" y="6128065"/>
              <a:chExt cx="123120" cy="56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7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5F80415E-CF3A-B8F9-8473-330D513FD981}"/>
                      </a:ext>
                    </a:extLst>
                  </p14:cNvPr>
                  <p14:cNvContentPartPr/>
                  <p14:nvPr/>
                </p14:nvContentPartPr>
                <p14:xfrm>
                  <a:off x="3822265" y="6128065"/>
                  <a:ext cx="37080" cy="3312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5F80415E-CF3A-B8F9-8473-330D513FD981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3805442" y="6110259"/>
                    <a:ext cx="71070" cy="68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9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D38959A4-1766-D0AA-B5AA-B49A6EA5500F}"/>
                      </a:ext>
                    </a:extLst>
                  </p14:cNvPr>
                  <p14:cNvContentPartPr/>
                  <p14:nvPr/>
                </p14:nvContentPartPr>
                <p14:xfrm>
                  <a:off x="3736225" y="6172345"/>
                  <a:ext cx="9360" cy="1224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D38959A4-1766-D0AA-B5AA-B49A6EA5500F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3719845" y="6154859"/>
                    <a:ext cx="42454" cy="468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83EF02E-207B-1031-2382-9BD2492C472D}"/>
                    </a:ext>
                  </a:extLst>
                </p14:cNvPr>
                <p14:cNvContentPartPr/>
                <p14:nvPr/>
              </p14:nvContentPartPr>
              <p14:xfrm>
                <a:off x="3663865" y="5943385"/>
                <a:ext cx="3960" cy="21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83EF02E-207B-1031-2382-9BD2492C472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645865" y="5925385"/>
                  <a:ext cx="39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92CED05-D28D-4AE6-1105-E2BA873C51AB}"/>
                    </a:ext>
                  </a:extLst>
                </p14:cNvPr>
                <p14:cNvContentPartPr/>
                <p14:nvPr/>
              </p14:nvContentPartPr>
              <p14:xfrm>
                <a:off x="3555145" y="5842945"/>
                <a:ext cx="17640" cy="9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92CED05-D28D-4AE6-1105-E2BA873C51A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537851" y="5825305"/>
                  <a:ext cx="51882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5537675-AD31-BBBE-0836-EF1DE584D7FD}"/>
                    </a:ext>
                  </a:extLst>
                </p14:cNvPr>
                <p14:cNvContentPartPr/>
                <p14:nvPr/>
              </p14:nvContentPartPr>
              <p14:xfrm>
                <a:off x="3370465" y="5815945"/>
                <a:ext cx="15840" cy="313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5537675-AD31-BBBE-0836-EF1DE584D7F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353248" y="5798701"/>
                  <a:ext cx="49930" cy="66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768A3D6-EEDA-4D5A-3D39-EF256275796C}"/>
                    </a:ext>
                  </a:extLst>
                </p14:cNvPr>
                <p14:cNvContentPartPr/>
                <p14:nvPr/>
              </p14:nvContentPartPr>
              <p14:xfrm>
                <a:off x="2685385" y="5404105"/>
                <a:ext cx="7920" cy="14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768A3D6-EEDA-4D5A-3D39-EF256275796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68512" y="5386465"/>
                  <a:ext cx="4201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B310A26-6043-7522-B027-2D020572BF7C}"/>
                    </a:ext>
                  </a:extLst>
                </p14:cNvPr>
                <p14:cNvContentPartPr/>
                <p14:nvPr/>
              </p14:nvContentPartPr>
              <p14:xfrm>
                <a:off x="2438785" y="5475385"/>
                <a:ext cx="22320" cy="169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B310A26-6043-7522-B027-2D020572BF7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421959" y="5457760"/>
                  <a:ext cx="56315" cy="51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52D193F-03BD-813D-D0BB-33C8B4A28F52}"/>
                    </a:ext>
                  </a:extLst>
                </p14:cNvPr>
                <p14:cNvContentPartPr/>
                <p14:nvPr/>
              </p14:nvContentPartPr>
              <p14:xfrm>
                <a:off x="1078345" y="5388265"/>
                <a:ext cx="35280" cy="450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52D193F-03BD-813D-D0BB-33C8B4A28F5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61219" y="5370687"/>
                  <a:ext cx="69190" cy="79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6905810-8B94-6E1F-8845-01756B2B1EBA}"/>
                    </a:ext>
                  </a:extLst>
                </p14:cNvPr>
                <p14:cNvContentPartPr/>
                <p14:nvPr/>
              </p14:nvContentPartPr>
              <p14:xfrm>
                <a:off x="663625" y="5477545"/>
                <a:ext cx="38880" cy="25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6905810-8B94-6E1F-8845-01756B2B1EB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46421" y="5460150"/>
                  <a:ext cx="72943" cy="60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2408D85-A40F-288E-DE6A-47B410220014}"/>
                    </a:ext>
                  </a:extLst>
                </p14:cNvPr>
                <p14:cNvContentPartPr/>
                <p14:nvPr/>
              </p14:nvContentPartPr>
              <p14:xfrm>
                <a:off x="390025" y="5591305"/>
                <a:ext cx="30600" cy="54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2408D85-A40F-288E-DE6A-47B41022001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73025" y="5574430"/>
                  <a:ext cx="64260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5FE9309-6A45-10E0-2927-F0DBD4E36815}"/>
                    </a:ext>
                  </a:extLst>
                </p14:cNvPr>
                <p14:cNvContentPartPr/>
                <p14:nvPr/>
              </p14:nvContentPartPr>
              <p14:xfrm>
                <a:off x="27865" y="5395105"/>
                <a:ext cx="9360" cy="29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5FE9309-6A45-10E0-2927-F0DBD4E3681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485" y="5377325"/>
                  <a:ext cx="42454" cy="6436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96A5EFD4-BF6A-9B68-7A6C-FEC558AE5FA4}"/>
                </a:ext>
              </a:extLst>
            </p:cNvPr>
            <p:cNvGrpSpPr/>
            <p:nvPr/>
          </p:nvGrpSpPr>
          <p:grpSpPr>
            <a:xfrm>
              <a:off x="268345" y="5220505"/>
              <a:ext cx="43200" cy="41040"/>
              <a:chOff x="268345" y="5220505"/>
              <a:chExt cx="43200" cy="41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9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7E0042B2-AD58-ED55-3F80-4D76AD6D293B}"/>
                      </a:ext>
                    </a:extLst>
                  </p14:cNvPr>
                  <p14:cNvContentPartPr/>
                  <p14:nvPr/>
                </p14:nvContentPartPr>
                <p14:xfrm>
                  <a:off x="268345" y="5242465"/>
                  <a:ext cx="7200" cy="1764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7E0042B2-AD58-ED55-3F80-4D76AD6D293B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251202" y="5224825"/>
                    <a:ext cx="41143" cy="5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1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8E72BD44-3C42-612D-17D8-D467C9FB284C}"/>
                      </a:ext>
                    </a:extLst>
                  </p14:cNvPr>
                  <p14:cNvContentPartPr/>
                  <p14:nvPr/>
                </p14:nvContentPartPr>
                <p14:xfrm>
                  <a:off x="299305" y="5220505"/>
                  <a:ext cx="12240" cy="4104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8E72BD44-3C42-612D-17D8-D467C9FB284C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282305" y="5203169"/>
                    <a:ext cx="45900" cy="7606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8B6C1C1-1492-1360-76E9-C5CBE63C8E02}"/>
                    </a:ext>
                  </a:extLst>
                </p14:cNvPr>
                <p14:cNvContentPartPr/>
                <p14:nvPr/>
              </p14:nvContentPartPr>
              <p14:xfrm>
                <a:off x="504145" y="5076145"/>
                <a:ext cx="11160" cy="19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8B6C1C1-1492-1360-76E9-C5CBE63C8E0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87236" y="5058466"/>
                  <a:ext cx="44640" cy="54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EC8B073-7FC1-82F5-E7AC-70140DEEC4D8}"/>
                    </a:ext>
                  </a:extLst>
                </p14:cNvPr>
                <p14:cNvContentPartPr/>
                <p14:nvPr/>
              </p14:nvContentPartPr>
              <p14:xfrm>
                <a:off x="765145" y="5168305"/>
                <a:ext cx="25200" cy="468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EC8B073-7FC1-82F5-E7AC-70140DEEC4D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47885" y="5150932"/>
                  <a:ext cx="59375" cy="8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BFAA83D-4EDA-0EBE-70A6-1B1DBC9A28A3}"/>
                    </a:ext>
                  </a:extLst>
                </p14:cNvPr>
                <p14:cNvContentPartPr/>
                <p14:nvPr/>
              </p14:nvContentPartPr>
              <p14:xfrm>
                <a:off x="969985" y="5145625"/>
                <a:ext cx="15120" cy="72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BFAA83D-4EDA-0EBE-70A6-1B1DBC9A28A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53185" y="5127625"/>
                  <a:ext cx="48384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AE6C980-202A-6204-B8CD-63C22C3FA7D8}"/>
                    </a:ext>
                  </a:extLst>
                </p14:cNvPr>
                <p14:cNvContentPartPr/>
                <p14:nvPr/>
              </p14:nvContentPartPr>
              <p14:xfrm>
                <a:off x="1140625" y="5053825"/>
                <a:ext cx="15840" cy="118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AE6C980-202A-6204-B8CD-63C22C3FA7D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23752" y="5035825"/>
                  <a:ext cx="4993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76F864D-2125-E3ED-B2CD-974D96796828}"/>
                    </a:ext>
                  </a:extLst>
                </p14:cNvPr>
                <p14:cNvContentPartPr/>
                <p14:nvPr/>
              </p14:nvContentPartPr>
              <p14:xfrm>
                <a:off x="1565065" y="5300425"/>
                <a:ext cx="6840" cy="50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76F864D-2125-E3ED-B2CD-974D9679682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547065" y="5282425"/>
                  <a:ext cx="42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11C6299-83CA-11F9-27D2-DE453C44A452}"/>
                    </a:ext>
                  </a:extLst>
                </p14:cNvPr>
                <p14:cNvContentPartPr/>
                <p14:nvPr/>
              </p14:nvContentPartPr>
              <p14:xfrm>
                <a:off x="1369225" y="5725225"/>
                <a:ext cx="7200" cy="61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11C6299-83CA-11F9-27D2-DE453C44A4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352082" y="5707225"/>
                  <a:ext cx="41143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A6C5B21-182B-57D9-68B2-D32C5A2693BB}"/>
                    </a:ext>
                  </a:extLst>
                </p14:cNvPr>
                <p14:cNvContentPartPr/>
                <p14:nvPr/>
              </p14:nvContentPartPr>
              <p14:xfrm>
                <a:off x="1125145" y="5887225"/>
                <a:ext cx="2160" cy="18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A6C5B21-182B-57D9-68B2-D32C5A2693B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07505" y="5869578"/>
                  <a:ext cx="37800" cy="52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194DDEB-59B3-1682-86B4-24CEE5242AFA}"/>
                    </a:ext>
                  </a:extLst>
                </p14:cNvPr>
                <p14:cNvContentPartPr/>
                <p14:nvPr/>
              </p14:nvContentPartPr>
              <p14:xfrm>
                <a:off x="2357785" y="5799385"/>
                <a:ext cx="3960" cy="90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194DDEB-59B3-1682-86B4-24CEE5242AF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339785" y="5781745"/>
                  <a:ext cx="39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6068F37-6CE9-549B-811E-F8C97D5584B8}"/>
                    </a:ext>
                  </a:extLst>
                </p14:cNvPr>
                <p14:cNvContentPartPr/>
                <p14:nvPr/>
              </p14:nvContentPartPr>
              <p14:xfrm>
                <a:off x="2535265" y="5904865"/>
                <a:ext cx="9000" cy="82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6068F37-6CE9-549B-811E-F8C97D5584B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517957" y="5887960"/>
                  <a:ext cx="43269" cy="42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2A86D95-DEB1-949D-987E-D3D47CB1FEB6}"/>
                    </a:ext>
                  </a:extLst>
                </p14:cNvPr>
                <p14:cNvContentPartPr/>
                <p14:nvPr/>
              </p14:nvContentPartPr>
              <p14:xfrm>
                <a:off x="3216745" y="6199705"/>
                <a:ext cx="2160" cy="108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2A86D95-DEB1-949D-987E-D3D47CB1FEB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198745" y="6182065"/>
                  <a:ext cx="37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24091B6-595B-048C-A65C-AA050E4A6ECC}"/>
                    </a:ext>
                  </a:extLst>
                </p14:cNvPr>
                <p14:cNvContentPartPr/>
                <p14:nvPr/>
              </p14:nvContentPartPr>
              <p14:xfrm>
                <a:off x="3296305" y="6399505"/>
                <a:ext cx="3240" cy="165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24091B6-595B-048C-A65C-AA050E4A6EC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278665" y="6381505"/>
                  <a:ext cx="38880" cy="5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24BFF3C4-AFC7-ECF8-6627-EB378884DF4A}"/>
                </a:ext>
              </a:extLst>
            </p:cNvPr>
            <p:cNvGrpSpPr/>
            <p:nvPr/>
          </p:nvGrpSpPr>
          <p:grpSpPr>
            <a:xfrm>
              <a:off x="2727505" y="5754745"/>
              <a:ext cx="201600" cy="164880"/>
              <a:chOff x="2727505" y="5754745"/>
              <a:chExt cx="201600" cy="164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95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ABF228E4-84EC-F11B-6FDA-D8F0FA6A1C71}"/>
                      </a:ext>
                    </a:extLst>
                  </p14:cNvPr>
                  <p14:cNvContentPartPr/>
                  <p14:nvPr/>
                </p14:nvContentPartPr>
                <p14:xfrm>
                  <a:off x="2727505" y="5915305"/>
                  <a:ext cx="6120" cy="432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ABF228E4-84EC-F11B-6FDA-D8F0FA6A1C71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710505" y="5897305"/>
                    <a:ext cx="397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7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47637AAC-9943-5E7A-8C1F-24FDDCC202BB}"/>
                      </a:ext>
                    </a:extLst>
                  </p14:cNvPr>
                  <p14:cNvContentPartPr/>
                  <p14:nvPr/>
                </p14:nvContentPartPr>
                <p14:xfrm>
                  <a:off x="2915065" y="5754745"/>
                  <a:ext cx="14040" cy="828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47637AAC-9943-5E7A-8C1F-24FDDCC202B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897943" y="5737495"/>
                    <a:ext cx="47941" cy="42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9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ABF9B871-010A-45DE-7DC3-DBC0B7265508}"/>
                      </a:ext>
                    </a:extLst>
                  </p14:cNvPr>
                  <p14:cNvContentPartPr/>
                  <p14:nvPr/>
                </p14:nvContentPartPr>
                <p14:xfrm>
                  <a:off x="2865745" y="5841865"/>
                  <a:ext cx="6120" cy="1368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ABF9B871-010A-45DE-7DC3-DBC0B7265508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2848745" y="5823865"/>
                    <a:ext cx="3978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1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B3AFF213-56FE-1107-7133-CA9DB278686A}"/>
                      </a:ext>
                    </a:extLst>
                  </p14:cNvPr>
                  <p14:cNvContentPartPr/>
                  <p14:nvPr/>
                </p14:nvContentPartPr>
                <p14:xfrm>
                  <a:off x="2748385" y="5779225"/>
                  <a:ext cx="9000" cy="1872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B3AFF213-56FE-1107-7133-CA9DB278686A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2731077" y="5761918"/>
                    <a:ext cx="43269" cy="5368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F9BB860-00A5-950A-4AE0-D5DE076E7FEE}"/>
                    </a:ext>
                  </a:extLst>
                </p14:cNvPr>
                <p14:cNvContentPartPr/>
                <p14:nvPr/>
              </p14:nvContentPartPr>
              <p14:xfrm>
                <a:off x="2803105" y="5635945"/>
                <a:ext cx="7920" cy="68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F9BB860-00A5-950A-4AE0-D5DE076E7FE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85888" y="5617945"/>
                  <a:ext cx="4201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FBAC823-422C-A339-A12E-376CC2C62F5C}"/>
                    </a:ext>
                  </a:extLst>
                </p14:cNvPr>
                <p14:cNvContentPartPr/>
                <p14:nvPr/>
              </p14:nvContentPartPr>
              <p14:xfrm>
                <a:off x="2920105" y="5465665"/>
                <a:ext cx="6840" cy="39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FBAC823-422C-A339-A12E-376CC2C62F5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902105" y="5447665"/>
                  <a:ext cx="42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920422C-60AB-8DD3-E743-41F3E1F3D48C}"/>
                    </a:ext>
                  </a:extLst>
                </p14:cNvPr>
                <p14:cNvContentPartPr/>
                <p14:nvPr/>
              </p14:nvContentPartPr>
              <p14:xfrm>
                <a:off x="2611585" y="5431825"/>
                <a:ext cx="27360" cy="331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920422C-60AB-8DD3-E743-41F3E1F3D48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594485" y="5414019"/>
                  <a:ext cx="61218" cy="68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FF2847B-B623-56AD-0685-A650F356BA17}"/>
                    </a:ext>
                  </a:extLst>
                </p14:cNvPr>
                <p14:cNvContentPartPr/>
                <p14:nvPr/>
              </p14:nvContentPartPr>
              <p14:xfrm>
                <a:off x="2098225" y="5209705"/>
                <a:ext cx="47520" cy="205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FF2847B-B623-56AD-0685-A650F356BA1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081131" y="5192369"/>
                  <a:ext cx="81365" cy="5554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5B7E0FFF-FF74-F165-12DA-54F41FC37276}"/>
                </a:ext>
              </a:extLst>
            </p:cNvPr>
            <p:cNvGrpSpPr/>
            <p:nvPr/>
          </p:nvGrpSpPr>
          <p:grpSpPr>
            <a:xfrm>
              <a:off x="1855945" y="5341105"/>
              <a:ext cx="33840" cy="55080"/>
              <a:chOff x="1855945" y="5341105"/>
              <a:chExt cx="33840" cy="55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11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58D310E3-FB2F-7E65-1343-BDE4B537FD0D}"/>
                      </a:ext>
                    </a:extLst>
                  </p14:cNvPr>
                  <p14:cNvContentPartPr/>
                  <p14:nvPr/>
                </p14:nvContentPartPr>
                <p14:xfrm>
                  <a:off x="1855945" y="5341105"/>
                  <a:ext cx="10080" cy="19800"/>
                </p14:xfrm>
              </p:contentPart>
            </mc:Choice>
            <mc:Fallback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58D310E3-FB2F-7E65-1343-BDE4B537FD0D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1839481" y="5323780"/>
                    <a:ext cx="43344" cy="5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3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9043B8A7-2B98-31FE-46C8-10E78BDAAB37}"/>
                      </a:ext>
                    </a:extLst>
                  </p14:cNvPr>
                  <p14:cNvContentPartPr/>
                  <p14:nvPr/>
                </p14:nvContentPartPr>
                <p14:xfrm>
                  <a:off x="1885465" y="5391145"/>
                  <a:ext cx="4320" cy="5040"/>
                </p14:xfrm>
              </p:contentPart>
            </mc:Choice>
            <mc:Fallback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9043B8A7-2B98-31FE-46C8-10E78BDAAB37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1868850" y="5373145"/>
                    <a:ext cx="37218" cy="4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CD0F3B0-F1DB-7FF9-B3CF-6542BDB78F4F}"/>
                    </a:ext>
                  </a:extLst>
                </p14:cNvPr>
                <p14:cNvContentPartPr/>
                <p14:nvPr/>
              </p14:nvContentPartPr>
              <p14:xfrm>
                <a:off x="1742905" y="5042665"/>
                <a:ext cx="8280" cy="108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CD0F3B0-F1DB-7FF9-B3CF-6542BDB78F4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726000" y="5024665"/>
                  <a:ext cx="42435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972D6C3-C8E8-04E6-5734-D2F86E95E3AE}"/>
                    </a:ext>
                  </a:extLst>
                </p14:cNvPr>
                <p14:cNvContentPartPr/>
                <p14:nvPr/>
              </p14:nvContentPartPr>
              <p14:xfrm rot="16200000">
                <a:off x="1701865" y="2597949"/>
                <a:ext cx="299520" cy="28058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972D6C3-C8E8-04E6-5734-D2F86E95E3A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 rot="16200000">
                  <a:off x="1666544" y="2563765"/>
                  <a:ext cx="369808" cy="28738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9FD24043-27EA-D1E7-D2C2-986479092C77}"/>
                </a:ext>
              </a:extLst>
            </p:cNvPr>
            <p:cNvSpPr txBox="1"/>
            <p:nvPr/>
          </p:nvSpPr>
          <p:spPr>
            <a:xfrm>
              <a:off x="-148529" y="2791364"/>
              <a:ext cx="42465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Tenorite" panose="00000500000000000000" pitchFamily="2" charset="0"/>
                </a:rPr>
                <a:t>In our Milky Way, </a:t>
              </a:r>
            </a:p>
            <a:p>
              <a:pPr algn="ctr"/>
              <a:r>
                <a:rPr lang="en-AU" sz="2800" dirty="0">
                  <a:latin typeface="Tenorite" panose="00000500000000000000" pitchFamily="2" charset="0"/>
                </a:rPr>
                <a:t> every 100yrs or so</a:t>
              </a:r>
            </a:p>
          </p:txBody>
        </p: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825121FD-CB4F-7BE6-7193-53F6F4811AEE}"/>
                </a:ext>
              </a:extLst>
            </p:cNvPr>
            <p:cNvGrpSpPr/>
            <p:nvPr/>
          </p:nvGrpSpPr>
          <p:grpSpPr>
            <a:xfrm>
              <a:off x="4804705" y="4545505"/>
              <a:ext cx="2080080" cy="1717200"/>
              <a:chOff x="4743145" y="4272265"/>
              <a:chExt cx="2080080" cy="171720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9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A2DAB82A-5EFA-2680-E3F9-22C0E59D0E21}"/>
                      </a:ext>
                    </a:extLst>
                  </p14:cNvPr>
                  <p14:cNvContentPartPr/>
                  <p14:nvPr/>
                </p14:nvContentPartPr>
                <p14:xfrm>
                  <a:off x="5341825" y="4287745"/>
                  <a:ext cx="1017720" cy="1062000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A2DAB82A-5EFA-2680-E3F9-22C0E59D0E21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5281999" y="3916540"/>
                    <a:ext cx="1137029" cy="18040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1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06A27D88-C649-C4FF-3B6F-19ADABC00C95}"/>
                      </a:ext>
                    </a:extLst>
                  </p14:cNvPr>
                  <p14:cNvContentPartPr/>
                  <p14:nvPr/>
                </p14:nvContentPartPr>
                <p14:xfrm>
                  <a:off x="4915225" y="5309065"/>
                  <a:ext cx="1135440" cy="30528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06A27D88-C649-C4FF-3B6F-19ADABC00C95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4855393" y="4938065"/>
                    <a:ext cx="1254762" cy="10469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3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2E1C1085-4A34-1266-C8D2-481DB72D6F09}"/>
                      </a:ext>
                    </a:extLst>
                  </p14:cNvPr>
                  <p14:cNvContentPartPr/>
                  <p14:nvPr/>
                </p14:nvContentPartPr>
                <p14:xfrm>
                  <a:off x="5796145" y="4847185"/>
                  <a:ext cx="291600" cy="62568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2E1C1085-4A34-1266-C8D2-481DB72D6F09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5736321" y="4476372"/>
                    <a:ext cx="410906" cy="13676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5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0BF13757-E5B9-3E01-93CE-28D45E0AFF49}"/>
                      </a:ext>
                    </a:extLst>
                  </p14:cNvPr>
                  <p14:cNvContentPartPr/>
                  <p14:nvPr/>
                </p14:nvContentPartPr>
                <p14:xfrm>
                  <a:off x="5855905" y="5065705"/>
                  <a:ext cx="394920" cy="59076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0BF13757-E5B9-3E01-93CE-28D45E0AFF49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5796069" y="4694845"/>
                    <a:ext cx="514251" cy="1332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7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828566A6-13A1-FF4A-BC0D-006A2D639575}"/>
                      </a:ext>
                    </a:extLst>
                  </p14:cNvPr>
                  <p14:cNvContentPartPr/>
                  <p14:nvPr/>
                </p14:nvContentPartPr>
                <p14:xfrm>
                  <a:off x="5396905" y="5528665"/>
                  <a:ext cx="613440" cy="17568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828566A6-13A1-FF4A-BC0D-006A2D639575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5337099" y="5157864"/>
                    <a:ext cx="732711" cy="9176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9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8571B225-026E-5DFF-41D7-1C55B8088546}"/>
                      </a:ext>
                    </a:extLst>
                  </p14:cNvPr>
                  <p14:cNvContentPartPr/>
                  <p14:nvPr/>
                </p14:nvContentPartPr>
                <p14:xfrm>
                  <a:off x="5709385" y="5017465"/>
                  <a:ext cx="473040" cy="82188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8571B225-026E-5DFF-41D7-1C55B8088546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5649913" y="4646647"/>
                    <a:ext cx="592325" cy="15638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1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034351C9-EFBC-14C1-6559-2521ADD317EA}"/>
                      </a:ext>
                    </a:extLst>
                  </p14:cNvPr>
                  <p14:cNvContentPartPr/>
                  <p14:nvPr/>
                </p14:nvContentPartPr>
                <p14:xfrm>
                  <a:off x="6212665" y="5167945"/>
                  <a:ext cx="126360" cy="36684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034351C9-EFBC-14C1-6559-2521ADD317EA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6153242" y="4796506"/>
                    <a:ext cx="245548" cy="1109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3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3A19F192-FE52-9B8B-7D8C-7858B3E89D16}"/>
                      </a:ext>
                    </a:extLst>
                  </p14:cNvPr>
                  <p14:cNvContentPartPr/>
                  <p14:nvPr/>
                </p14:nvContentPartPr>
                <p14:xfrm>
                  <a:off x="6248665" y="5432905"/>
                  <a:ext cx="123120" cy="40284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3A19F192-FE52-9B8B-7D8C-7858B3E89D16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6189157" y="5061868"/>
                    <a:ext cx="242478" cy="114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5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19EC4F95-C67E-FE82-06AC-1F11F07F25F4}"/>
                      </a:ext>
                    </a:extLst>
                  </p14:cNvPr>
                  <p14:cNvContentPartPr/>
                  <p14:nvPr/>
                </p14:nvContentPartPr>
                <p14:xfrm>
                  <a:off x="6144265" y="5596705"/>
                  <a:ext cx="166320" cy="262800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19EC4F95-C67E-FE82-06AC-1F11F07F25F4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6084718" y="5225319"/>
                    <a:ext cx="285756" cy="10052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7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80EA5622-5213-18B1-6117-8BFCDB17030C}"/>
                      </a:ext>
                    </a:extLst>
                  </p14:cNvPr>
                  <p14:cNvContentPartPr/>
                  <p14:nvPr/>
                </p14:nvContentPartPr>
                <p14:xfrm>
                  <a:off x="6147145" y="5680585"/>
                  <a:ext cx="106920" cy="30888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80EA5622-5213-18B1-6117-8BFCDB17030C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6087174" y="5309858"/>
                    <a:ext cx="226520" cy="1050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9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A89B941B-B9E4-041E-5E63-0A0227CD869F}"/>
                      </a:ext>
                    </a:extLst>
                  </p14:cNvPr>
                  <p14:cNvContentPartPr/>
                  <p14:nvPr/>
                </p14:nvContentPartPr>
                <p14:xfrm>
                  <a:off x="5999185" y="4723345"/>
                  <a:ext cx="234720" cy="192960"/>
                </p14:xfrm>
              </p:contentPart>
            </mc:Choice>
            <mc:Fallback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A89B941B-B9E4-041E-5E63-0A0227CD869F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5939395" y="4352621"/>
                    <a:ext cx="353959" cy="93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1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4FCF711D-CEA4-F178-5DB6-2AFED0407452}"/>
                      </a:ext>
                    </a:extLst>
                  </p14:cNvPr>
                  <p14:cNvContentPartPr/>
                  <p14:nvPr/>
                </p14:nvContentPartPr>
                <p14:xfrm>
                  <a:off x="6115465" y="4889665"/>
                  <a:ext cx="337320" cy="672840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4FCF711D-CEA4-F178-5DB6-2AFED0407452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6055938" y="4518419"/>
                    <a:ext cx="456716" cy="14149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3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EA6C81D1-7F7E-6C03-112A-5FEEB1302F13}"/>
                      </a:ext>
                    </a:extLst>
                  </p14:cNvPr>
                  <p14:cNvContentPartPr/>
                  <p14:nvPr/>
                </p14:nvContentPartPr>
                <p14:xfrm>
                  <a:off x="6225265" y="4941145"/>
                  <a:ext cx="139320" cy="56412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EA6C81D1-7F7E-6C03-112A-5FEEB1302F13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6165361" y="4570013"/>
                    <a:ext cx="258786" cy="13060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5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6F0BB6B1-F0F9-14E4-9A53-325C34E19B19}"/>
                      </a:ext>
                    </a:extLst>
                  </p14:cNvPr>
                  <p14:cNvContentPartPr/>
                  <p14:nvPr/>
                </p14:nvContentPartPr>
                <p14:xfrm>
                  <a:off x="5266225" y="5363425"/>
                  <a:ext cx="487800" cy="8388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6F0BB6B1-F0F9-14E4-9A53-325C34E19B19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5206362" y="4993719"/>
                    <a:ext cx="607184" cy="8236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7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2849CC82-CB27-CFCF-EC42-9213F3D449E9}"/>
                      </a:ext>
                    </a:extLst>
                  </p14:cNvPr>
                  <p14:cNvContentPartPr/>
                  <p14:nvPr/>
                </p14:nvContentPartPr>
                <p14:xfrm>
                  <a:off x="5566825" y="5252905"/>
                  <a:ext cx="568800" cy="22212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2849CC82-CB27-CFCF-EC42-9213F3D449E9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5507005" y="4882470"/>
                    <a:ext cx="688098" cy="963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9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EC3BC4F6-600A-89C8-185B-AFE0D74D531F}"/>
                      </a:ext>
                    </a:extLst>
                  </p14:cNvPr>
                  <p14:cNvContentPartPr/>
                  <p14:nvPr/>
                </p14:nvContentPartPr>
                <p14:xfrm>
                  <a:off x="5134825" y="4722265"/>
                  <a:ext cx="152640" cy="50904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EC3BC4F6-600A-89C8-185B-AFE0D74D531F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5074933" y="4351090"/>
                    <a:ext cx="272083" cy="12510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1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2B11997F-AED5-1406-54E2-8584D64FC5C4}"/>
                      </a:ext>
                    </a:extLst>
                  </p14:cNvPr>
                  <p14:cNvContentPartPr/>
                  <p14:nvPr/>
                </p14:nvContentPartPr>
                <p14:xfrm>
                  <a:off x="5292505" y="5157505"/>
                  <a:ext cx="438480" cy="244080"/>
                </p14:xfrm>
              </p:contentPart>
            </mc:Choice>
            <mc:Fallback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2B11997F-AED5-1406-54E2-8584D64FC5C4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5232650" y="4786433"/>
                    <a:ext cx="557848" cy="9865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3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24253E39-3734-13B7-87B7-0E9AB9180DDD}"/>
                      </a:ext>
                    </a:extLst>
                  </p14:cNvPr>
                  <p14:cNvContentPartPr/>
                  <p14:nvPr/>
                </p14:nvContentPartPr>
                <p14:xfrm>
                  <a:off x="6164425" y="4474945"/>
                  <a:ext cx="426960" cy="12420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24253E39-3734-13B7-87B7-0E9AB9180DDD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6104603" y="4104462"/>
                    <a:ext cx="546263" cy="864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5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141906E0-8FF8-46AE-9EC1-ED757669A983}"/>
                      </a:ext>
                    </a:extLst>
                  </p14:cNvPr>
                  <p14:cNvContentPartPr/>
                  <p14:nvPr/>
                </p14:nvContentPartPr>
                <p14:xfrm>
                  <a:off x="6260905" y="4633705"/>
                  <a:ext cx="562320" cy="57456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141906E0-8FF8-46AE-9EC1-ED757669A983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6201084" y="4262679"/>
                    <a:ext cx="681621" cy="13162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7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4B8E118D-F300-5B3E-DB98-F990337B7D96}"/>
                      </a:ext>
                    </a:extLst>
                  </p14:cNvPr>
                  <p14:cNvContentPartPr/>
                  <p14:nvPr/>
                </p14:nvContentPartPr>
                <p14:xfrm>
                  <a:off x="6511465" y="4797505"/>
                  <a:ext cx="282240" cy="86148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4B8E118D-F300-5B3E-DB98-F990337B7D96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6451596" y="4426330"/>
                    <a:ext cx="401636" cy="16034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9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DA742295-DBCE-E5AF-EE07-49A2A97B89BF}"/>
                      </a:ext>
                    </a:extLst>
                  </p14:cNvPr>
                  <p14:cNvContentPartPr/>
                  <p14:nvPr/>
                </p14:nvContentPartPr>
                <p14:xfrm>
                  <a:off x="6476545" y="5049145"/>
                  <a:ext cx="158760" cy="64296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DA742295-DBCE-E5AF-EE07-49A2A97B89BF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6416668" y="4678003"/>
                    <a:ext cx="278172" cy="1384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1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FDB854A3-2AAD-72A9-9004-04C54DB8F98B}"/>
                      </a:ext>
                    </a:extLst>
                  </p14:cNvPr>
                  <p14:cNvContentPartPr/>
                  <p14:nvPr/>
                </p14:nvContentPartPr>
                <p14:xfrm>
                  <a:off x="6590665" y="5307265"/>
                  <a:ext cx="18000" cy="132480"/>
                </p14:xfrm>
              </p:contentPart>
            </mc:Choice>
            <mc:Fallback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DB854A3-2AAD-72A9-9004-04C54DB8F98B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6531231" y="4936321"/>
                    <a:ext cx="136528" cy="8740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3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967ED074-0D6B-51C5-2E9A-68CEC022399A}"/>
                      </a:ext>
                    </a:extLst>
                  </p14:cNvPr>
                  <p14:cNvContentPartPr/>
                  <p14:nvPr/>
                </p14:nvContentPartPr>
                <p14:xfrm>
                  <a:off x="6577705" y="5635945"/>
                  <a:ext cx="14400" cy="27000"/>
                </p14:xfrm>
              </p:contentPart>
            </mc:Choice>
            <mc:Fallback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967ED074-0D6B-51C5-2E9A-68CEC022399A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6518048" y="5267763"/>
                    <a:ext cx="134057" cy="763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5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1F4813BE-4624-4D46-CB5F-B45AFFAFC363}"/>
                      </a:ext>
                    </a:extLst>
                  </p14:cNvPr>
                  <p14:cNvContentPartPr/>
                  <p14:nvPr/>
                </p14:nvContentPartPr>
                <p14:xfrm>
                  <a:off x="5553865" y="4560265"/>
                  <a:ext cx="740160" cy="49464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1F4813BE-4624-4D46-CB5F-B45AFFAFC363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5494037" y="4189373"/>
                    <a:ext cx="859474" cy="12367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7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F12B14A6-6D62-EEBD-CFBE-05E5F06A55B0}"/>
                      </a:ext>
                    </a:extLst>
                  </p14:cNvPr>
                  <p14:cNvContentPartPr/>
                  <p14:nvPr/>
                </p14:nvContentPartPr>
                <p14:xfrm>
                  <a:off x="5451985" y="4527865"/>
                  <a:ext cx="473040" cy="71028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F12B14A6-6D62-EEBD-CFBE-05E5F06A55B0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5392171" y="4156639"/>
                    <a:ext cx="592325" cy="1452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9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02DFD84A-6887-C126-A723-8ACF69784890}"/>
                      </a:ext>
                    </a:extLst>
                  </p14:cNvPr>
                  <p14:cNvContentPartPr/>
                  <p14:nvPr/>
                </p14:nvContentPartPr>
                <p14:xfrm>
                  <a:off x="5376385" y="4663225"/>
                  <a:ext cx="331200" cy="89244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02DFD84A-6887-C126-A723-8ACF69784890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5316851" y="4292111"/>
                    <a:ext cx="450610" cy="16343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1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A10793C0-AE32-83D9-1F22-D0A18FA49C1D}"/>
                      </a:ext>
                    </a:extLst>
                  </p14:cNvPr>
                  <p14:cNvContentPartPr/>
                  <p14:nvPr/>
                </p14:nvContentPartPr>
                <p14:xfrm>
                  <a:off x="5401585" y="5001985"/>
                  <a:ext cx="469080" cy="400320"/>
                </p14:xfrm>
              </p:contentPart>
            </mc:Choice>
            <mc:Fallback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10793C0-AE32-83D9-1F22-D0A18FA49C1D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5341753" y="4631017"/>
                    <a:ext cx="588401" cy="1142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3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7ED674FB-0728-4A44-2E05-47CCC25AB4B3}"/>
                      </a:ext>
                    </a:extLst>
                  </p14:cNvPr>
                  <p14:cNvContentPartPr/>
                  <p14:nvPr/>
                </p14:nvContentPartPr>
                <p14:xfrm>
                  <a:off x="5630905" y="5196385"/>
                  <a:ext cx="487440" cy="167400"/>
                </p14:xfrm>
              </p:contentPart>
            </mc:Choice>
            <mc:Fallback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7ED674FB-0728-4A44-2E05-47CCC25AB4B3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5571086" y="4825562"/>
                    <a:ext cx="606736" cy="9086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5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2932248B-A622-11D8-361B-E0A732209A52}"/>
                      </a:ext>
                    </a:extLst>
                  </p14:cNvPr>
                  <p14:cNvContentPartPr/>
                  <p14:nvPr/>
                </p14:nvContentPartPr>
                <p14:xfrm>
                  <a:off x="5652145" y="5333545"/>
                  <a:ext cx="465840" cy="81000"/>
                </p14:xfrm>
              </p:contentPart>
            </mc:Choice>
            <mc:Fallback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2932248B-A622-11D8-361B-E0A732209A52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592632" y="4962501"/>
                    <a:ext cx="585207" cy="8234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7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A84D9ADA-F89E-CDCD-FC87-1EA42A470AC4}"/>
                      </a:ext>
                    </a:extLst>
                  </p14:cNvPr>
                  <p14:cNvContentPartPr/>
                  <p14:nvPr/>
                </p14:nvContentPartPr>
                <p14:xfrm>
                  <a:off x="5793265" y="5344705"/>
                  <a:ext cx="194760" cy="3384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A84D9ADA-F89E-CDCD-FC87-1EA42A470AC4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5733470" y="4974580"/>
                    <a:ext cx="314008" cy="773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9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EFC2194A-24ED-E2D7-E7BB-EAF392D70B93}"/>
                      </a:ext>
                    </a:extLst>
                  </p14:cNvPr>
                  <p14:cNvContentPartPr/>
                  <p14:nvPr/>
                </p14:nvContentPartPr>
                <p14:xfrm>
                  <a:off x="5901265" y="5287465"/>
                  <a:ext cx="197640" cy="52560"/>
                </p14:xfrm>
              </p:contentPart>
            </mc:Choice>
            <mc:Fallback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EFC2194A-24ED-E2D7-E7BB-EAF392D70B93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5841529" y="4917428"/>
                    <a:ext cx="316770" cy="7929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1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1776ADFC-ECFF-D8A3-293A-81A5A4F41670}"/>
                      </a:ext>
                    </a:extLst>
                  </p14:cNvPr>
                  <p14:cNvContentPartPr/>
                  <p14:nvPr/>
                </p14:nvContentPartPr>
                <p14:xfrm>
                  <a:off x="6169105" y="5130505"/>
                  <a:ext cx="78480" cy="9288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1776ADFC-ECFF-D8A3-293A-81A5A4F41670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6109392" y="4758630"/>
                    <a:ext cx="197565" cy="836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3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1EA0FF2B-5883-60B0-0AF8-C0420C6534B3}"/>
                      </a:ext>
                    </a:extLst>
                  </p14:cNvPr>
                  <p14:cNvContentPartPr/>
                  <p14:nvPr/>
                </p14:nvContentPartPr>
                <p14:xfrm>
                  <a:off x="5829265" y="4926025"/>
                  <a:ext cx="291960" cy="45684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1EA0FF2B-5883-60B0-0AF8-C0420C6534B3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5769437" y="4555041"/>
                    <a:ext cx="411274" cy="11984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5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E64E28F8-9F07-8C06-A8EA-D5B2573E9DAA}"/>
                      </a:ext>
                    </a:extLst>
                  </p14:cNvPr>
                  <p14:cNvContentPartPr/>
                  <p14:nvPr/>
                </p14:nvContentPartPr>
                <p14:xfrm>
                  <a:off x="5602465" y="4933945"/>
                  <a:ext cx="624960" cy="53568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E64E28F8-9F07-8C06-A8EA-D5B2573E9DA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5542636" y="4563280"/>
                    <a:ext cx="744277" cy="1277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7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551413F6-9D02-2C94-32B2-FBEA436BFA23}"/>
                      </a:ext>
                    </a:extLst>
                  </p14:cNvPr>
                  <p14:cNvContentPartPr/>
                  <p14:nvPr/>
                </p14:nvContentPartPr>
                <p14:xfrm>
                  <a:off x="5553865" y="4998025"/>
                  <a:ext cx="672480" cy="47232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551413F6-9D02-2C94-32B2-FBEA436BFA23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5494378" y="4627093"/>
                    <a:ext cx="791796" cy="1213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9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177037E5-2A57-EBC9-4BFD-BD78AFFDF685}"/>
                      </a:ext>
                    </a:extLst>
                  </p14:cNvPr>
                  <p14:cNvContentPartPr/>
                  <p14:nvPr/>
                </p14:nvContentPartPr>
                <p14:xfrm>
                  <a:off x="5575105" y="4935385"/>
                  <a:ext cx="629640" cy="50400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177037E5-2A57-EBC9-4BFD-BD78AFFDF685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5515628" y="4564277"/>
                    <a:ext cx="748937" cy="1245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1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28BBEC90-0A2C-5711-BD30-0C2987948534}"/>
                      </a:ext>
                    </a:extLst>
                  </p14:cNvPr>
                  <p14:cNvContentPartPr/>
                  <p14:nvPr/>
                </p14:nvContentPartPr>
                <p14:xfrm>
                  <a:off x="5652865" y="4905865"/>
                  <a:ext cx="498960" cy="48060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28BBEC90-0A2C-5711-BD30-0C2987948534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5593359" y="4535167"/>
                    <a:ext cx="618314" cy="1222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3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B72B907E-1476-C6AB-997C-05561CF29F0F}"/>
                      </a:ext>
                    </a:extLst>
                  </p14:cNvPr>
                  <p14:cNvContentPartPr/>
                  <p14:nvPr/>
                </p14:nvContentPartPr>
                <p14:xfrm>
                  <a:off x="5576185" y="4878865"/>
                  <a:ext cx="624960" cy="481680"/>
                </p14:xfrm>
              </p:contentPart>
            </mc:Choice>
            <mc:Fallback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B72B907E-1476-C6AB-997C-05561CF29F0F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516356" y="4507798"/>
                    <a:ext cx="744277" cy="1223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5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333133F8-3FDC-712A-A1DA-E605EE78F932}"/>
                      </a:ext>
                    </a:extLst>
                  </p14:cNvPr>
                  <p14:cNvContentPartPr/>
                  <p14:nvPr/>
                </p14:nvContentPartPr>
                <p14:xfrm>
                  <a:off x="5578345" y="4790305"/>
                  <a:ext cx="421200" cy="65088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333133F8-3FDC-712A-A1DA-E605EE78F932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5518857" y="4419081"/>
                    <a:ext cx="540517" cy="1392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7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2E0D930D-24E7-704A-0F5A-658641871AF1}"/>
                      </a:ext>
                    </a:extLst>
                  </p14:cNvPr>
                  <p14:cNvContentPartPr/>
                  <p14:nvPr/>
                </p14:nvContentPartPr>
                <p14:xfrm>
                  <a:off x="5467105" y="4870945"/>
                  <a:ext cx="739800" cy="53784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2E0D930D-24E7-704A-0F5A-658641871AF1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5407648" y="4500009"/>
                    <a:ext cx="859056" cy="1280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9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A7411FC3-6EA8-C00D-5341-87B452CAF437}"/>
                      </a:ext>
                    </a:extLst>
                  </p14:cNvPr>
                  <p14:cNvContentPartPr/>
                  <p14:nvPr/>
                </p14:nvContentPartPr>
                <p14:xfrm>
                  <a:off x="5654305" y="5180905"/>
                  <a:ext cx="492120" cy="334440"/>
                </p14:xfrm>
              </p:contentPart>
            </mc:Choice>
            <mc:Fallback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A7411FC3-6EA8-C00D-5341-87B452CAF437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5594799" y="4809698"/>
                    <a:ext cx="611474" cy="1076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1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4F9CF67D-7AC4-84FE-C552-5EE49F54DC42}"/>
                      </a:ext>
                    </a:extLst>
                  </p14:cNvPr>
                  <p14:cNvContentPartPr/>
                  <p14:nvPr/>
                </p14:nvContentPartPr>
                <p14:xfrm>
                  <a:off x="5968945" y="5289625"/>
                  <a:ext cx="119520" cy="351000"/>
                </p14:xfrm>
              </p:contentPart>
            </mc:Choice>
            <mc:Fallback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4F9CF67D-7AC4-84FE-C552-5EE49F54DC42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5909185" y="4918477"/>
                    <a:ext cx="238699" cy="1092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3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B9470713-3C68-85B7-5CD6-6BE13B883136}"/>
                      </a:ext>
                    </a:extLst>
                  </p14:cNvPr>
                  <p14:cNvContentPartPr/>
                  <p14:nvPr/>
                </p14:nvContentPartPr>
                <p14:xfrm>
                  <a:off x="4743145" y="5279905"/>
                  <a:ext cx="713160" cy="326880"/>
                </p14:xfrm>
              </p:contentPart>
            </mc:Choice>
            <mc:Fallback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B9470713-3C68-85B7-5CD6-6BE13B883136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4683316" y="4908852"/>
                    <a:ext cx="832476" cy="10686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5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27AD292E-A8A5-7F3D-D069-17BAA34707CD}"/>
                      </a:ext>
                    </a:extLst>
                  </p14:cNvPr>
                  <p14:cNvContentPartPr/>
                  <p14:nvPr/>
                </p14:nvContentPartPr>
                <p14:xfrm>
                  <a:off x="5280625" y="5539465"/>
                  <a:ext cx="590760" cy="74880"/>
                </p14:xfrm>
              </p:contentPart>
            </mc:Choice>
            <mc:Fallback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27AD292E-A8A5-7F3D-D069-17BAA34707CD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5220797" y="5168950"/>
                    <a:ext cx="710074" cy="816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7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5C8C4376-3172-5C4E-F71D-F18C9755A02E}"/>
                      </a:ext>
                    </a:extLst>
                  </p14:cNvPr>
                  <p14:cNvContentPartPr/>
                  <p14:nvPr/>
                </p14:nvContentPartPr>
                <p14:xfrm>
                  <a:off x="5442265" y="5480785"/>
                  <a:ext cx="736560" cy="153720"/>
                </p14:xfrm>
              </p:contentPart>
            </mc:Choice>
            <mc:Fallback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5C8C4376-3172-5C4E-F71D-F18C9755A02E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5382452" y="5108882"/>
                    <a:ext cx="855845" cy="8971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9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4A3A8F6C-A1CA-11B7-3155-7285521BF889}"/>
                      </a:ext>
                    </a:extLst>
                  </p14:cNvPr>
                  <p14:cNvContentPartPr/>
                  <p14:nvPr/>
                </p14:nvContentPartPr>
                <p14:xfrm>
                  <a:off x="5781025" y="5418865"/>
                  <a:ext cx="438840" cy="213120"/>
                </p14:xfrm>
              </p:contentPart>
            </mc:Choice>
            <mc:Fallback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4A3A8F6C-A1CA-11B7-3155-7285521BF889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5721214" y="5048114"/>
                    <a:ext cx="558120" cy="9549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1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548C48F4-E501-C6DE-2958-05BE66E13F58}"/>
                      </a:ext>
                    </a:extLst>
                  </p14:cNvPr>
                  <p14:cNvContentPartPr/>
                  <p14:nvPr/>
                </p14:nvContentPartPr>
                <p14:xfrm>
                  <a:off x="5698585" y="5360905"/>
                  <a:ext cx="489600" cy="299160"/>
                </p14:xfrm>
              </p:contentPart>
            </mc:Choice>
            <mc:Fallback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548C48F4-E501-C6DE-2958-05BE66E13F58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5639094" y="4990045"/>
                    <a:ext cx="608923" cy="1040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3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FD81C04C-DB07-CE13-8A3D-6759D36B93ED}"/>
                      </a:ext>
                    </a:extLst>
                  </p14:cNvPr>
                  <p14:cNvContentPartPr/>
                  <p14:nvPr/>
                </p14:nvContentPartPr>
                <p14:xfrm>
                  <a:off x="5762305" y="5384305"/>
                  <a:ext cx="338760" cy="217800"/>
                </p14:xfrm>
              </p:contentPart>
            </mc:Choice>
            <mc:Fallback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FD81C04C-DB07-CE13-8A3D-6759D36B93ED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5702825" y="5013409"/>
                    <a:ext cx="458061" cy="959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5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92761C28-87AB-6362-24D0-A9BC77B3B915}"/>
                      </a:ext>
                    </a:extLst>
                  </p14:cNvPr>
                  <p14:cNvContentPartPr/>
                  <p14:nvPr/>
                </p14:nvContentPartPr>
                <p14:xfrm>
                  <a:off x="6066505" y="5332105"/>
                  <a:ext cx="167760" cy="59760"/>
                </p14:xfrm>
              </p:contentPart>
            </mc:Choice>
            <mc:Fallback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92761C28-87AB-6362-24D0-A9BC77B3B915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6007054" y="4960815"/>
                    <a:ext cx="287003" cy="8019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7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CE1F380B-ED8E-F657-0A7A-6FE424723A89}"/>
                      </a:ext>
                    </a:extLst>
                  </p14:cNvPr>
                  <p14:cNvContentPartPr/>
                  <p14:nvPr/>
                </p14:nvContentPartPr>
                <p14:xfrm>
                  <a:off x="5913865" y="4869145"/>
                  <a:ext cx="329760" cy="17532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CE1F380B-ED8E-F657-0A7A-6FE424723A89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5854064" y="4498004"/>
                    <a:ext cx="449020" cy="917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9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3A14063D-C94E-7BD1-6520-B23EE4322A21}"/>
                      </a:ext>
                    </a:extLst>
                  </p14:cNvPr>
                  <p14:cNvContentPartPr/>
                  <p14:nvPr/>
                </p14:nvContentPartPr>
                <p14:xfrm>
                  <a:off x="5674105" y="4706065"/>
                  <a:ext cx="482760" cy="133920"/>
                </p14:xfrm>
              </p:contentPart>
            </mc:Choice>
            <mc:Fallback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3A14063D-C94E-7BD1-6520-B23EE4322A21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5614315" y="4335400"/>
                    <a:ext cx="601998" cy="875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1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AB117DA0-359A-571D-A549-F49948AF05E2}"/>
                      </a:ext>
                    </a:extLst>
                  </p14:cNvPr>
                  <p14:cNvContentPartPr/>
                  <p14:nvPr/>
                </p14:nvContentPartPr>
                <p14:xfrm>
                  <a:off x="5800105" y="4712545"/>
                  <a:ext cx="788400" cy="239400"/>
                </p14:xfrm>
              </p:contentPart>
            </mc:Choice>
            <mc:Fallback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AB117DA0-359A-571D-A549-F49948AF05E2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5740616" y="4341599"/>
                    <a:ext cx="907720" cy="9816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3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1EC1774E-FB10-72A5-6425-861DA6D8AA0E}"/>
                      </a:ext>
                    </a:extLst>
                  </p14:cNvPr>
                  <p14:cNvContentPartPr/>
                  <p14:nvPr/>
                </p14:nvContentPartPr>
                <p14:xfrm>
                  <a:off x="5790385" y="4701025"/>
                  <a:ext cx="658800" cy="159840"/>
                </p14:xfrm>
              </p:contentPart>
            </mc:Choice>
            <mc:Fallback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1EC1774E-FB10-72A5-6425-861DA6D8AA0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5730929" y="4329715"/>
                    <a:ext cx="778054" cy="9021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5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7A6FE599-AA89-9B8C-B967-526DDF1FB6B3}"/>
                      </a:ext>
                    </a:extLst>
                  </p14:cNvPr>
                  <p14:cNvContentPartPr/>
                  <p14:nvPr/>
                </p14:nvContentPartPr>
                <p14:xfrm>
                  <a:off x="5611825" y="4662865"/>
                  <a:ext cx="863640" cy="25884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7A6FE599-AA89-9B8C-B967-526DDF1FB6B3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5552016" y="4291578"/>
                    <a:ext cx="982916" cy="1001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7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80110F62-B7F1-422E-3C6D-3E40687EC2D7}"/>
                      </a:ext>
                    </a:extLst>
                  </p14:cNvPr>
                  <p14:cNvContentPartPr/>
                  <p14:nvPr/>
                </p14:nvContentPartPr>
                <p14:xfrm>
                  <a:off x="5919265" y="4764745"/>
                  <a:ext cx="801000" cy="412200"/>
                </p14:xfrm>
              </p:contentPart>
            </mc:Choice>
            <mc:Fallback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80110F62-B7F1-422E-3C6D-3E40687EC2D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5859438" y="4393553"/>
                    <a:ext cx="920312" cy="11542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9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3E62A6A8-5530-08C5-02B1-FE75C9F8A759}"/>
                      </a:ext>
                    </a:extLst>
                  </p14:cNvPr>
                  <p14:cNvContentPartPr/>
                  <p14:nvPr/>
                </p14:nvContentPartPr>
                <p14:xfrm>
                  <a:off x="6148945" y="4778425"/>
                  <a:ext cx="460800" cy="385560"/>
                </p14:xfrm>
              </p:contentPart>
            </mc:Choice>
            <mc:Fallback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3E62A6A8-5530-08C5-02B1-FE75C9F8A759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6089123" y="4407708"/>
                    <a:ext cx="580102" cy="1127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1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585485F4-1CAD-75C8-C63F-3A3316BD855B}"/>
                      </a:ext>
                    </a:extLst>
                  </p14:cNvPr>
                  <p14:cNvContentPartPr/>
                  <p14:nvPr/>
                </p14:nvContentPartPr>
                <p14:xfrm>
                  <a:off x="6372145" y="5004865"/>
                  <a:ext cx="36000" cy="38160"/>
                </p14:xfrm>
              </p:contentPart>
            </mc:Choice>
            <mc:Fallback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585485F4-1CAD-75C8-C63F-3A3316BD855B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6312145" y="4634218"/>
                    <a:ext cx="155657" cy="779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3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BB61BD43-FAFA-370B-1D4F-1B32F71C190F}"/>
                      </a:ext>
                    </a:extLst>
                  </p14:cNvPr>
                  <p14:cNvContentPartPr/>
                  <p14:nvPr/>
                </p14:nvContentPartPr>
                <p14:xfrm>
                  <a:off x="6565825" y="5557465"/>
                  <a:ext cx="11880" cy="48600"/>
                </p14:xfrm>
              </p:contentPart>
            </mc:Choice>
            <mc:Fallback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BB61BD43-FAFA-370B-1D4F-1B32F71C190F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6506425" y="5187682"/>
                    <a:ext cx="130341" cy="787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5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F0F60312-355E-3A7F-557B-05B42A9DA1C1}"/>
                      </a:ext>
                    </a:extLst>
                  </p14:cNvPr>
                  <p14:cNvContentPartPr/>
                  <p14:nvPr/>
                </p14:nvContentPartPr>
                <p14:xfrm>
                  <a:off x="6320305" y="4935025"/>
                  <a:ext cx="181800" cy="598320"/>
                </p14:xfrm>
              </p:contentPart>
            </mc:Choice>
            <mc:Fallback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F0F60312-355E-3A7F-557B-05B42A9DA1C1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6260844" y="4563727"/>
                    <a:ext cx="301064" cy="1340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7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41126C96-AE91-D0A5-0036-F21C3A8A6773}"/>
                      </a:ext>
                    </a:extLst>
                  </p14:cNvPr>
                  <p14:cNvContentPartPr/>
                  <p14:nvPr/>
                </p14:nvContentPartPr>
                <p14:xfrm>
                  <a:off x="6369625" y="5012425"/>
                  <a:ext cx="181440" cy="536760"/>
                </p14:xfrm>
              </p:contentPart>
            </mc:Choice>
            <mc:Fallback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41126C96-AE91-D0A5-0036-F21C3A8A6773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6310058" y="4641502"/>
                    <a:ext cx="300917" cy="127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9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3E481F54-6C24-F175-F58B-BEF4B377D286}"/>
                      </a:ext>
                    </a:extLst>
                  </p14:cNvPr>
                  <p14:cNvContentPartPr/>
                  <p14:nvPr/>
                </p14:nvContentPartPr>
                <p14:xfrm>
                  <a:off x="6206905" y="4802545"/>
                  <a:ext cx="212760" cy="201240"/>
                </p14:xfrm>
              </p:contentPart>
            </mc:Choice>
            <mc:Fallback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3E481F54-6C24-F175-F58B-BEF4B377D286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6147045" y="4431840"/>
                    <a:ext cx="332138" cy="9422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1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D3B0DAAF-4171-F43E-0922-03F03ABBD541}"/>
                      </a:ext>
                    </a:extLst>
                  </p14:cNvPr>
                  <p14:cNvContentPartPr/>
                  <p14:nvPr/>
                </p14:nvContentPartPr>
                <p14:xfrm>
                  <a:off x="5571145" y="4758625"/>
                  <a:ext cx="653400" cy="123840"/>
                </p14:xfrm>
              </p:contentPart>
            </mc:Choice>
            <mc:Fallback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D3B0DAAF-4171-F43E-0922-03F03ABBD541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5511652" y="4387105"/>
                    <a:ext cx="772728" cy="866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3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C4A1A2BF-1D37-FF13-4DDA-07226FC4A4DB}"/>
                      </a:ext>
                    </a:extLst>
                  </p14:cNvPr>
                  <p14:cNvContentPartPr/>
                  <p14:nvPr/>
                </p14:nvContentPartPr>
                <p14:xfrm>
                  <a:off x="5651065" y="4689505"/>
                  <a:ext cx="455040" cy="27504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C4A1A2BF-1D37-FF13-4DDA-07226FC4A4DB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5591236" y="4318661"/>
                    <a:ext cx="574356" cy="1017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5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2E7C329C-97D4-D9D3-0941-90086F077837}"/>
                      </a:ext>
                    </a:extLst>
                  </p14:cNvPr>
                  <p14:cNvContentPartPr/>
                  <p14:nvPr/>
                </p14:nvContentPartPr>
                <p14:xfrm>
                  <a:off x="5578705" y="4378105"/>
                  <a:ext cx="639360" cy="473040"/>
                </p14:xfrm>
              </p:contentPart>
            </mc:Choice>
            <mc:Fallback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2E7C329C-97D4-D9D3-0941-90086F077837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5518904" y="4006885"/>
                    <a:ext cx="758621" cy="1215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7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5C5CA9E5-F48B-D86C-FCBC-5741970BB1AA}"/>
                      </a:ext>
                    </a:extLst>
                  </p14:cNvPr>
                  <p14:cNvContentPartPr/>
                  <p14:nvPr/>
                </p14:nvContentPartPr>
                <p14:xfrm>
                  <a:off x="5442265" y="4272265"/>
                  <a:ext cx="854280" cy="87948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5C5CA9E5-F48B-D86C-FCBC-5741970BB1AA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5382441" y="3901455"/>
                    <a:ext cx="973585" cy="16214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9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CB70E3DC-264E-8DBF-4FFB-520A36611C69}"/>
                      </a:ext>
                    </a:extLst>
                  </p14:cNvPr>
                  <p14:cNvContentPartPr/>
                  <p14:nvPr/>
                </p14:nvContentPartPr>
                <p14:xfrm>
                  <a:off x="5507425" y="4571785"/>
                  <a:ext cx="189720" cy="81864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CB70E3DC-264E-8DBF-4FFB-520A36611C69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5447945" y="4200833"/>
                    <a:ext cx="309021" cy="15608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1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B516B3E6-A09D-CBBA-4825-6D54DDD494F4}"/>
                      </a:ext>
                    </a:extLst>
                  </p14:cNvPr>
                  <p14:cNvContentPartPr/>
                  <p14:nvPr/>
                </p14:nvContentPartPr>
                <p14:xfrm>
                  <a:off x="5374585" y="4863745"/>
                  <a:ext cx="303120" cy="493200"/>
                </p14:xfrm>
              </p:contentPart>
            </mc:Choice>
            <mc:Fallback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B516B3E6-A09D-CBBA-4825-6D54DDD494F4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5314781" y="4492873"/>
                    <a:ext cx="422386" cy="12352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3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68F799A2-3603-A36D-FCA1-F91A22FC3776}"/>
                      </a:ext>
                    </a:extLst>
                  </p14:cNvPr>
                  <p14:cNvContentPartPr/>
                  <p14:nvPr/>
                </p14:nvContentPartPr>
                <p14:xfrm>
                  <a:off x="5527585" y="5309425"/>
                  <a:ext cx="196920" cy="87120"/>
                </p14:xfrm>
              </p:contentPart>
            </mc:Choice>
            <mc:Fallback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68F799A2-3603-A36D-FCA1-F91A22FC3776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5468099" y="4937925"/>
                    <a:ext cx="316234" cy="83047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9222A823-45BE-F83C-3523-7D3EFAD7143E}"/>
                </a:ext>
              </a:extLst>
            </p:cNvPr>
            <p:cNvGrpSpPr/>
            <p:nvPr/>
          </p:nvGrpSpPr>
          <p:grpSpPr>
            <a:xfrm>
              <a:off x="4890025" y="5334985"/>
              <a:ext cx="1747080" cy="852840"/>
              <a:chOff x="4828465" y="5061745"/>
              <a:chExt cx="1747080" cy="8528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5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11448B84-B16F-2A32-2998-C2C25386D7DF}"/>
                      </a:ext>
                    </a:extLst>
                  </p14:cNvPr>
                  <p14:cNvContentPartPr/>
                  <p14:nvPr/>
                </p14:nvContentPartPr>
                <p14:xfrm>
                  <a:off x="5466385" y="5813785"/>
                  <a:ext cx="399240" cy="3276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11448B84-B16F-2A32-2998-C2C25386D7DF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5406516" y="5444266"/>
                    <a:ext cx="518636" cy="772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7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15250819-B002-374A-A1C8-F866665E7F64}"/>
                      </a:ext>
                    </a:extLst>
                  </p14:cNvPr>
                  <p14:cNvContentPartPr/>
                  <p14:nvPr/>
                </p14:nvContentPartPr>
                <p14:xfrm>
                  <a:off x="5417425" y="5771665"/>
                  <a:ext cx="353160" cy="6192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15250819-B002-374A-A1C8-F866665E7F64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5357938" y="5400499"/>
                    <a:ext cx="472475" cy="8046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9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C185081E-931D-8107-B019-8C5012E1EE5F}"/>
                      </a:ext>
                    </a:extLst>
                  </p14:cNvPr>
                  <p14:cNvContentPartPr/>
                  <p14:nvPr/>
                </p14:nvContentPartPr>
                <p14:xfrm>
                  <a:off x="5210065" y="5733145"/>
                  <a:ext cx="419400" cy="6192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C185081E-931D-8107-B019-8C5012E1EE5F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5150248" y="5361625"/>
                    <a:ext cx="538691" cy="8046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1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4EC04168-1BCE-636E-34C7-D49D75807AB4}"/>
                      </a:ext>
                    </a:extLst>
                  </p14:cNvPr>
                  <p14:cNvContentPartPr/>
                  <p14:nvPr/>
                </p14:nvContentPartPr>
                <p14:xfrm>
                  <a:off x="4828465" y="5689945"/>
                  <a:ext cx="682200" cy="8640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4EC04168-1BCE-636E-34C7-D49D75807AB4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4768653" y="5318142"/>
                    <a:ext cx="801482" cy="829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3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31D81209-BA7A-0E89-D776-54A069A6390D}"/>
                      </a:ext>
                    </a:extLst>
                  </p14:cNvPr>
                  <p14:cNvContentPartPr/>
                  <p14:nvPr/>
                </p14:nvContentPartPr>
                <p14:xfrm>
                  <a:off x="4995865" y="5552065"/>
                  <a:ext cx="406440" cy="160200"/>
                </p14:xfrm>
              </p:contentPart>
            </mc:Choice>
            <mc:Fallback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31D81209-BA7A-0E89-D776-54A069A6390D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4936386" y="5181094"/>
                    <a:ext cx="525740" cy="902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5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2B10374E-C076-D003-C5D4-A0ACBC1F705C}"/>
                      </a:ext>
                    </a:extLst>
                  </p14:cNvPr>
                  <p14:cNvContentPartPr/>
                  <p14:nvPr/>
                </p14:nvContentPartPr>
                <p14:xfrm>
                  <a:off x="5273425" y="5614705"/>
                  <a:ext cx="513360" cy="116640"/>
                </p14:xfrm>
              </p:contentPart>
            </mc:Choice>
            <mc:Fallback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2B10374E-C076-D003-C5D4-A0ACBC1F705C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5213955" y="5243578"/>
                    <a:ext cx="632643" cy="8585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7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DBDFD662-A0F7-AB41-8EEE-A415D8BEFC9A}"/>
                      </a:ext>
                    </a:extLst>
                  </p14:cNvPr>
                  <p14:cNvContentPartPr/>
                  <p14:nvPr/>
                </p14:nvContentPartPr>
                <p14:xfrm>
                  <a:off x="5493385" y="5721265"/>
                  <a:ext cx="109800" cy="1404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DBDFD662-A0F7-AB41-8EEE-A415D8BEFC9A}"/>
                      </a:ext>
                    </a:extLst>
                  </p:cNvPr>
                  <p:cNvPicPr/>
                  <p:nvPr/>
                </p:nvPicPr>
                <p:blipFill>
                  <a:blip r:embed="rId568"/>
                  <a:stretch>
                    <a:fillRect/>
                  </a:stretch>
                </p:blipFill>
                <p:spPr>
                  <a:xfrm>
                    <a:off x="5433525" y="5353066"/>
                    <a:ext cx="229178" cy="750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9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6C4E731A-BAC6-7EAB-A73A-9D467BBF65F3}"/>
                      </a:ext>
                    </a:extLst>
                  </p14:cNvPr>
                  <p14:cNvContentPartPr/>
                  <p14:nvPr/>
                </p14:nvContentPartPr>
                <p14:xfrm>
                  <a:off x="5959945" y="5581585"/>
                  <a:ext cx="33480" cy="10440"/>
                </p14:xfrm>
              </p:contentPart>
            </mc:Choice>
            <mc:Fallback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6C4E731A-BAC6-7EAB-A73A-9D467BBF65F3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5900501" y="5203585"/>
                    <a:ext cx="152710" cy="76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1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F0EB0582-317C-8463-66F6-2CBEF0597B36}"/>
                      </a:ext>
                    </a:extLst>
                  </p14:cNvPr>
                  <p14:cNvContentPartPr/>
                  <p14:nvPr/>
                </p14:nvContentPartPr>
                <p14:xfrm>
                  <a:off x="6357025" y="5279185"/>
                  <a:ext cx="37080" cy="54900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F0EB0582-317C-8463-66F6-2CBEF0597B36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6297285" y="4908000"/>
                    <a:ext cx="156903" cy="1291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3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4CB03031-B900-1ED7-7341-AF24FFDDA94A}"/>
                      </a:ext>
                    </a:extLst>
                  </p14:cNvPr>
                  <p14:cNvContentPartPr/>
                  <p14:nvPr/>
                </p14:nvContentPartPr>
                <p14:xfrm>
                  <a:off x="6149305" y="5514265"/>
                  <a:ext cx="235800" cy="40032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4CB03031-B900-1ED7-7341-AF24FFDDA94A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6089501" y="5142943"/>
                    <a:ext cx="355067" cy="1142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5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E1FB7843-8192-524A-E8F7-8FB3097A8EE7}"/>
                      </a:ext>
                    </a:extLst>
                  </p14:cNvPr>
                  <p14:cNvContentPartPr/>
                  <p14:nvPr/>
                </p14:nvContentPartPr>
                <p14:xfrm>
                  <a:off x="6258385" y="5162905"/>
                  <a:ext cx="112320" cy="565200"/>
                </p14:xfrm>
              </p:contentPart>
            </mc:Choice>
            <mc:Fallback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E1FB7843-8192-524A-E8F7-8FB3097A8EE7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6198982" y="4792114"/>
                    <a:ext cx="231468" cy="1307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7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C4F4632B-9B10-26B0-CA56-3B8FC94478A7}"/>
                      </a:ext>
                    </a:extLst>
                  </p14:cNvPr>
                  <p14:cNvContentPartPr/>
                  <p14:nvPr/>
                </p14:nvContentPartPr>
                <p14:xfrm>
                  <a:off x="6171265" y="5553865"/>
                  <a:ext cx="214200" cy="254520"/>
                </p14:xfrm>
              </p:contentPart>
            </mc:Choice>
            <mc:Fallback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C4F4632B-9B10-26B0-CA56-3B8FC94478A7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6111480" y="5183043"/>
                    <a:ext cx="333428" cy="9965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9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3F16D61C-FB0A-9C4D-7015-DE261D127127}"/>
                      </a:ext>
                    </a:extLst>
                  </p14:cNvPr>
                  <p14:cNvContentPartPr/>
                  <p14:nvPr/>
                </p14:nvContentPartPr>
                <p14:xfrm>
                  <a:off x="6184585" y="5300785"/>
                  <a:ext cx="111240" cy="57492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3F16D61C-FB0A-9C4D-7015-DE261D127127}"/>
                      </a:ext>
                    </a:extLst>
                  </p:cNvPr>
                  <p:cNvPicPr/>
                  <p:nvPr/>
                </p:nvPicPr>
                <p:blipFill>
                  <a:blip r:embed="rId580"/>
                  <a:stretch>
                    <a:fillRect/>
                  </a:stretch>
                </p:blipFill>
                <p:spPr>
                  <a:xfrm>
                    <a:off x="6125029" y="4929527"/>
                    <a:ext cx="230695" cy="13170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1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600CD3F9-5C9C-8E81-F527-7C9A271030FA}"/>
                      </a:ext>
                    </a:extLst>
                  </p14:cNvPr>
                  <p14:cNvContentPartPr/>
                  <p14:nvPr/>
                </p14:nvContentPartPr>
                <p14:xfrm>
                  <a:off x="6353425" y="5352985"/>
                  <a:ext cx="86040" cy="405360"/>
                </p14:xfrm>
              </p:contentPart>
            </mc:Choice>
            <mc:Fallback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600CD3F9-5C9C-8E81-F527-7C9A271030FA}"/>
                      </a:ext>
                    </a:extLst>
                  </p:cNvPr>
                  <p:cNvPicPr/>
                  <p:nvPr/>
                </p:nvPicPr>
                <p:blipFill>
                  <a:blip r:embed="rId582"/>
                  <a:stretch>
                    <a:fillRect/>
                  </a:stretch>
                </p:blipFill>
                <p:spPr>
                  <a:xfrm>
                    <a:off x="6293437" y="4982259"/>
                    <a:ext cx="205673" cy="1147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3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A26CD706-3AC7-B3AC-4DA1-A55C0A2C923F}"/>
                      </a:ext>
                    </a:extLst>
                  </p14:cNvPr>
                  <p14:cNvContentPartPr/>
                  <p14:nvPr/>
                </p14:nvContentPartPr>
                <p14:xfrm>
                  <a:off x="6260185" y="5480065"/>
                  <a:ext cx="133200" cy="424080"/>
                </p14:xfrm>
              </p:contentPart>
            </mc:Choice>
            <mc:Fallback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A26CD706-3AC7-B3AC-4DA1-A55C0A2C923F}"/>
                      </a:ext>
                    </a:extLst>
                  </p:cNvPr>
                  <p:cNvPicPr/>
                  <p:nvPr/>
                </p:nvPicPr>
                <p:blipFill>
                  <a:blip r:embed="rId584"/>
                  <a:stretch>
                    <a:fillRect/>
                  </a:stretch>
                </p:blipFill>
                <p:spPr>
                  <a:xfrm>
                    <a:off x="6200757" y="5108686"/>
                    <a:ext cx="252397" cy="11664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5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147BE52C-1BFC-D855-74FC-D60F0F521E9B}"/>
                      </a:ext>
                    </a:extLst>
                  </p14:cNvPr>
                  <p14:cNvContentPartPr/>
                  <p14:nvPr/>
                </p14:nvContentPartPr>
                <p14:xfrm>
                  <a:off x="6381865" y="5704705"/>
                  <a:ext cx="78480" cy="65520"/>
                </p14:xfrm>
              </p:contentPart>
            </mc:Choice>
            <mc:Fallback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147BE52C-1BFC-D855-74FC-D60F0F521E9B}"/>
                      </a:ext>
                    </a:extLst>
                  </p:cNvPr>
                  <p:cNvPicPr/>
                  <p:nvPr/>
                </p:nvPicPr>
                <p:blipFill>
                  <a:blip r:embed="rId586"/>
                  <a:stretch>
                    <a:fillRect/>
                  </a:stretch>
                </p:blipFill>
                <p:spPr>
                  <a:xfrm>
                    <a:off x="6321891" y="5333189"/>
                    <a:ext cx="198085" cy="808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7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99D5E0C4-239E-A5FA-79D1-A0E1A5F6ECDF}"/>
                      </a:ext>
                    </a:extLst>
                  </p14:cNvPr>
                  <p14:cNvContentPartPr/>
                  <p14:nvPr/>
                </p14:nvContentPartPr>
                <p14:xfrm>
                  <a:off x="6525145" y="5213305"/>
                  <a:ext cx="23400" cy="366480"/>
                </p14:xfrm>
              </p:contentPart>
            </mc:Choice>
            <mc:Fallback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99D5E0C4-239E-A5FA-79D1-A0E1A5F6ECDF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6465269" y="4841873"/>
                    <a:ext cx="143497" cy="1108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9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C37CFE00-CEAF-30C2-C1AA-6EC22EEFE029}"/>
                      </a:ext>
                    </a:extLst>
                  </p14:cNvPr>
                  <p14:cNvContentPartPr/>
                  <p14:nvPr/>
                </p14:nvContentPartPr>
                <p14:xfrm>
                  <a:off x="6370705" y="5061745"/>
                  <a:ext cx="204840" cy="794160"/>
                </p14:xfrm>
              </p:contentPart>
            </mc:Choice>
            <mc:Fallback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C37CFE00-CEAF-30C2-C1AA-6EC22EEFE029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6310960" y="4690831"/>
                    <a:ext cx="323989" cy="153634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B29B18F3-BEA8-9A49-C6B6-FC4288A563EA}"/>
                </a:ext>
              </a:extLst>
            </p:cNvPr>
            <p:cNvGrpSpPr/>
            <p:nvPr/>
          </p:nvGrpSpPr>
          <p:grpSpPr>
            <a:xfrm>
              <a:off x="4740265" y="4632985"/>
              <a:ext cx="2076840" cy="1427040"/>
              <a:chOff x="4678705" y="4359745"/>
              <a:chExt cx="2076840" cy="14270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1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21BD0379-A2D2-B71B-544C-C8DA7C92F109}"/>
                      </a:ext>
                    </a:extLst>
                  </p14:cNvPr>
                  <p14:cNvContentPartPr/>
                  <p14:nvPr/>
                </p14:nvContentPartPr>
                <p14:xfrm>
                  <a:off x="5013145" y="5319145"/>
                  <a:ext cx="273600" cy="217800"/>
                </p14:xfrm>
              </p:contentPart>
            </mc:Choice>
            <mc:Fallback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21BD0379-A2D2-B71B-544C-C8DA7C92F109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4953370" y="4948249"/>
                    <a:ext cx="392809" cy="959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3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E7B424E7-F48A-9EB3-B7E6-5D0694B972DA}"/>
                      </a:ext>
                    </a:extLst>
                  </p14:cNvPr>
                  <p14:cNvContentPartPr/>
                  <p14:nvPr/>
                </p14:nvContentPartPr>
                <p14:xfrm>
                  <a:off x="4881385" y="5248225"/>
                  <a:ext cx="504360" cy="27396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E7B424E7-F48A-9EB3-B7E6-5D0694B972DA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4821888" y="4877053"/>
                    <a:ext cx="623697" cy="1015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5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B948C1C1-21AE-79BB-7457-644759D66590}"/>
                      </a:ext>
                    </a:extLst>
                  </p14:cNvPr>
                  <p14:cNvContentPartPr/>
                  <p14:nvPr/>
                </p14:nvContentPartPr>
                <p14:xfrm>
                  <a:off x="4819465" y="5251105"/>
                  <a:ext cx="212400" cy="19620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B948C1C1-21AE-79BB-7457-644759D66590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4759610" y="4879916"/>
                    <a:ext cx="331768" cy="938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7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E9DB6B73-B293-D78D-2626-C0210135EF03}"/>
                      </a:ext>
                    </a:extLst>
                  </p14:cNvPr>
                  <p14:cNvContentPartPr/>
                  <p14:nvPr/>
                </p14:nvContentPartPr>
                <p14:xfrm>
                  <a:off x="4678705" y="4942585"/>
                  <a:ext cx="236160" cy="39780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E9DB6B73-B293-D78D-2626-C0210135EF03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4619238" y="4571635"/>
                    <a:ext cx="355436" cy="1139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9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00B14622-1338-94B7-ABFC-7CD0949F3F4E}"/>
                      </a:ext>
                    </a:extLst>
                  </p14:cNvPr>
                  <p14:cNvContentPartPr/>
                  <p14:nvPr/>
                </p14:nvContentPartPr>
                <p14:xfrm>
                  <a:off x="4874905" y="5094865"/>
                  <a:ext cx="129600" cy="219600"/>
                </p14:xfrm>
              </p:contentPart>
            </mc:Choice>
            <mc:Fallback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00B14622-1338-94B7-ABFC-7CD0949F3F4E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4815405" y="4723561"/>
                    <a:ext cx="248941" cy="961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1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42F55372-F060-9C07-A117-4D3BC967C1C6}"/>
                      </a:ext>
                    </a:extLst>
                  </p14:cNvPr>
                  <p14:cNvContentPartPr/>
                  <p14:nvPr/>
                </p14:nvContentPartPr>
                <p14:xfrm>
                  <a:off x="5272345" y="5283145"/>
                  <a:ext cx="275760" cy="238680"/>
                </p14:xfrm>
              </p:contentPart>
            </mc:Choice>
            <mc:Fallback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42F55372-F060-9C07-A117-4D3BC967C1C6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5212472" y="4912767"/>
                    <a:ext cx="395165" cy="9797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3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A06A793E-BC28-65F2-1302-DC871C6D4E8F}"/>
                      </a:ext>
                    </a:extLst>
                  </p14:cNvPr>
                  <p14:cNvContentPartPr/>
                  <p14:nvPr/>
                </p14:nvContentPartPr>
                <p14:xfrm>
                  <a:off x="5496265" y="5377105"/>
                  <a:ext cx="406800" cy="123840"/>
                </p14:xfrm>
              </p:contentPart>
            </mc:Choice>
            <mc:Fallback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A06A793E-BC28-65F2-1302-DC871C6D4E8F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5436441" y="5005939"/>
                    <a:ext cx="526105" cy="866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5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7AA644FA-EE7F-6766-8BC5-C3D3496B8EF2}"/>
                      </a:ext>
                    </a:extLst>
                  </p14:cNvPr>
                  <p14:cNvContentPartPr/>
                  <p14:nvPr/>
                </p14:nvContentPartPr>
                <p14:xfrm>
                  <a:off x="5480425" y="5399785"/>
                  <a:ext cx="425520" cy="101160"/>
                </p14:xfrm>
              </p:contentPart>
            </mc:Choice>
            <mc:Fallback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7AA644FA-EE7F-6766-8BC5-C3D3496B8EF2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5420613" y="5028393"/>
                    <a:ext cx="544802" cy="8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7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0C3BD20C-00E4-18A2-CA61-ED637B026D51}"/>
                      </a:ext>
                    </a:extLst>
                  </p14:cNvPr>
                  <p14:cNvContentPartPr/>
                  <p14:nvPr/>
                </p14:nvContentPartPr>
                <p14:xfrm>
                  <a:off x="5605705" y="5462785"/>
                  <a:ext cx="583200" cy="118800"/>
                </p14:xfrm>
              </p:contentPart>
            </mc:Choice>
            <mc:Fallback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0C3BD20C-00E4-18A2-CA61-ED637B026D51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5546258" y="5091535"/>
                    <a:ext cx="702437" cy="860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9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894947BF-189F-5B6C-9923-C812E3A43FBC}"/>
                      </a:ext>
                    </a:extLst>
                  </p14:cNvPr>
                  <p14:cNvContentPartPr/>
                  <p14:nvPr/>
                </p14:nvContentPartPr>
                <p14:xfrm>
                  <a:off x="5709025" y="5239945"/>
                  <a:ext cx="396720" cy="262800"/>
                </p14:xfrm>
              </p:contentPart>
            </mc:Choice>
            <mc:Fallback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894947BF-189F-5B6C-9923-C812E3A43FBC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5649517" y="4869058"/>
                    <a:ext cx="516078" cy="10042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1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022CD457-15E8-81BA-71AE-F34B3349A591}"/>
                      </a:ext>
                    </a:extLst>
                  </p14:cNvPr>
                  <p14:cNvContentPartPr/>
                  <p14:nvPr/>
                </p14:nvContentPartPr>
                <p14:xfrm>
                  <a:off x="6017545" y="5297185"/>
                  <a:ext cx="140040" cy="5832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022CD457-15E8-81BA-71AE-F34B3349A591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5957772" y="4924150"/>
                    <a:ext cx="259245" cy="804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3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F99FFA83-3F71-1E11-BB31-FF51A1010B08}"/>
                      </a:ext>
                    </a:extLst>
                  </p14:cNvPr>
                  <p14:cNvContentPartPr/>
                  <p14:nvPr/>
                </p14:nvContentPartPr>
                <p14:xfrm>
                  <a:off x="5808025" y="5311585"/>
                  <a:ext cx="149760" cy="25560"/>
                </p14:xfrm>
              </p:contentPart>
            </mc:Choice>
            <mc:Fallback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F99FFA83-3F71-1E11-BB31-FF51A1010B08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5748531" y="4939190"/>
                    <a:ext cx="269089" cy="770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5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D99E31D2-3F3B-B33B-26AF-F167F8957E52}"/>
                      </a:ext>
                    </a:extLst>
                  </p14:cNvPr>
                  <p14:cNvContentPartPr/>
                  <p14:nvPr/>
                </p14:nvContentPartPr>
                <p14:xfrm>
                  <a:off x="5788225" y="5041225"/>
                  <a:ext cx="141840" cy="133200"/>
                </p14:xfrm>
              </p:contentPart>
            </mc:Choice>
            <mc:Fallback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D99E31D2-3F3B-B33B-26AF-F167F8957E52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5728413" y="4670244"/>
                    <a:ext cx="261122" cy="874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7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995E3C78-44DD-5AA9-0BF3-BCB85FA71EB1}"/>
                      </a:ext>
                    </a:extLst>
                  </p14:cNvPr>
                  <p14:cNvContentPartPr/>
                  <p14:nvPr/>
                </p14:nvContentPartPr>
                <p14:xfrm>
                  <a:off x="5815945" y="4945825"/>
                  <a:ext cx="126720" cy="193320"/>
                </p14:xfrm>
              </p:contentPart>
            </mc:Choice>
            <mc:Fallback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995E3C78-44DD-5AA9-0BF3-BCB85FA71EB1}"/>
                      </a:ext>
                    </a:extLst>
                  </p:cNvPr>
                  <p:cNvPicPr/>
                  <p:nvPr/>
                </p:nvPicPr>
                <p:blipFill>
                  <a:blip r:embed="rId618"/>
                  <a:stretch>
                    <a:fillRect/>
                  </a:stretch>
                </p:blipFill>
                <p:spPr>
                  <a:xfrm>
                    <a:off x="5756171" y="4574735"/>
                    <a:ext cx="245926" cy="935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9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404593D6-6B64-62E3-A407-AE2356AD30E4}"/>
                      </a:ext>
                    </a:extLst>
                  </p14:cNvPr>
                  <p14:cNvContentPartPr/>
                  <p14:nvPr/>
                </p14:nvContentPartPr>
                <p14:xfrm>
                  <a:off x="5730985" y="4916665"/>
                  <a:ext cx="142920" cy="277560"/>
                </p14:xfrm>
              </p:contentPart>
            </mc:Choice>
            <mc:Fallback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404593D6-6B64-62E3-A407-AE2356AD30E4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5671492" y="4545406"/>
                    <a:ext cx="262248" cy="1019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1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2BA6C3EF-1C32-800D-2036-E8EDEFE8044E}"/>
                      </a:ext>
                    </a:extLst>
                  </p14:cNvPr>
                  <p14:cNvContentPartPr/>
                  <p14:nvPr/>
                </p14:nvContentPartPr>
                <p14:xfrm>
                  <a:off x="5615425" y="4447585"/>
                  <a:ext cx="603720" cy="60480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2BA6C3EF-1C32-800D-2036-E8EDEFE8044E}"/>
                      </a:ext>
                    </a:extLst>
                  </p:cNvPr>
                  <p:cNvPicPr/>
                  <p:nvPr/>
                </p:nvPicPr>
                <p:blipFill>
                  <a:blip r:embed="rId622"/>
                  <a:stretch>
                    <a:fillRect/>
                  </a:stretch>
                </p:blipFill>
                <p:spPr>
                  <a:xfrm>
                    <a:off x="5555634" y="4076787"/>
                    <a:ext cx="722961" cy="1346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3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C56FA656-EFE7-88EA-9A0C-5EA77B396E2D}"/>
                      </a:ext>
                    </a:extLst>
                  </p14:cNvPr>
                  <p14:cNvContentPartPr/>
                  <p14:nvPr/>
                </p14:nvContentPartPr>
                <p14:xfrm>
                  <a:off x="5609665" y="4455505"/>
                  <a:ext cx="509040" cy="546840"/>
                </p14:xfrm>
              </p:contentPart>
            </mc:Choice>
            <mc:Fallback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C56FA656-EFE7-88EA-9A0C-5EA77B396E2D}"/>
                      </a:ext>
                    </a:extLst>
                  </p:cNvPr>
                  <p:cNvPicPr/>
                  <p:nvPr/>
                </p:nvPicPr>
                <p:blipFill>
                  <a:blip r:embed="rId624"/>
                  <a:stretch>
                    <a:fillRect/>
                  </a:stretch>
                </p:blipFill>
                <p:spPr>
                  <a:xfrm>
                    <a:off x="5549838" y="4084347"/>
                    <a:ext cx="628352" cy="12888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5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D73FED7E-C067-742C-685F-CBE4B88CDD63}"/>
                      </a:ext>
                    </a:extLst>
                  </p14:cNvPr>
                  <p14:cNvContentPartPr/>
                  <p14:nvPr/>
                </p14:nvContentPartPr>
                <p14:xfrm>
                  <a:off x="5491945" y="4550545"/>
                  <a:ext cx="433080" cy="708840"/>
                </p14:xfrm>
              </p:contentPart>
            </mc:Choice>
            <mc:Fallback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D73FED7E-C067-742C-685F-CBE4B88CDD63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5432422" y="4179332"/>
                    <a:ext cx="552468" cy="1450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7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435784DE-D62D-929B-50D4-98370661BF57}"/>
                      </a:ext>
                    </a:extLst>
                  </p14:cNvPr>
                  <p14:cNvContentPartPr/>
                  <p14:nvPr/>
                </p14:nvContentPartPr>
                <p14:xfrm>
                  <a:off x="5496265" y="4687705"/>
                  <a:ext cx="244800" cy="576360"/>
                </p14:xfrm>
              </p:contentPart>
            </mc:Choice>
            <mc:Fallback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435784DE-D62D-929B-50D4-98370661BF57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5436433" y="4316784"/>
                    <a:ext cx="364123" cy="13185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9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0EC2B3E5-703D-C352-67AE-BB9FB536FA31}"/>
                      </a:ext>
                    </a:extLst>
                  </p14:cNvPr>
                  <p14:cNvContentPartPr/>
                  <p14:nvPr/>
                </p14:nvContentPartPr>
                <p14:xfrm>
                  <a:off x="5636305" y="4901185"/>
                  <a:ext cx="265680" cy="415440"/>
                </p14:xfrm>
              </p:contentPart>
            </mc:Choice>
            <mc:Fallback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0EC2B3E5-703D-C352-67AE-BB9FB536FA31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5576544" y="4530256"/>
                    <a:ext cx="384860" cy="1156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1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6ECD47DA-7E68-6287-8FFB-145EAB52325B}"/>
                      </a:ext>
                    </a:extLst>
                  </p14:cNvPr>
                  <p14:cNvContentPartPr/>
                  <p14:nvPr/>
                </p14:nvContentPartPr>
                <p14:xfrm>
                  <a:off x="5458105" y="4710745"/>
                  <a:ext cx="296280" cy="735120"/>
                </p14:xfrm>
              </p:contentPart>
            </mc:Choice>
            <mc:Fallback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6ECD47DA-7E68-6287-8FFB-145EAB52325B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5398644" y="4339826"/>
                    <a:ext cx="415544" cy="14773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3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872BBF75-CDB1-EB1D-E1CF-64F014F5DC58}"/>
                      </a:ext>
                    </a:extLst>
                  </p14:cNvPr>
                  <p14:cNvContentPartPr/>
                  <p14:nvPr/>
                </p14:nvContentPartPr>
                <p14:xfrm>
                  <a:off x="5650705" y="5217625"/>
                  <a:ext cx="341280" cy="196920"/>
                </p14:xfrm>
              </p:contentPart>
            </mc:Choice>
            <mc:Fallback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872BBF75-CDB1-EB1D-E1CF-64F014F5DC58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5591203" y="4846765"/>
                    <a:ext cx="460625" cy="9389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5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94B6DA39-6F1E-55C7-49CB-79034DE81832}"/>
                      </a:ext>
                    </a:extLst>
                  </p14:cNvPr>
                  <p14:cNvContentPartPr/>
                  <p14:nvPr/>
                </p14:nvContentPartPr>
                <p14:xfrm>
                  <a:off x="5893705" y="4746385"/>
                  <a:ext cx="487440" cy="672120"/>
                </p14:xfrm>
              </p:contentPart>
            </mc:Choice>
            <mc:Fallback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94B6DA39-6F1E-55C7-49CB-79034DE81832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5833886" y="4375146"/>
                    <a:ext cx="606736" cy="1414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7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CEEBB417-79AB-CB71-C9B6-C5D57B54D822}"/>
                      </a:ext>
                    </a:extLst>
                  </p14:cNvPr>
                  <p14:cNvContentPartPr/>
                  <p14:nvPr/>
                </p14:nvContentPartPr>
                <p14:xfrm>
                  <a:off x="6037705" y="4827025"/>
                  <a:ext cx="457920" cy="616320"/>
                </p14:xfrm>
              </p:contentPart>
            </mc:Choice>
            <mc:Fallback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CEEBB417-79AB-CB71-C9B6-C5D57B54D822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5977857" y="4455748"/>
                    <a:ext cx="577273" cy="1358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9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E1A0B36B-59D0-BBAB-BFDD-55A8DCA645B7}"/>
                      </a:ext>
                    </a:extLst>
                  </p14:cNvPr>
                  <p14:cNvContentPartPr/>
                  <p14:nvPr/>
                </p14:nvContentPartPr>
                <p14:xfrm>
                  <a:off x="6032305" y="4762585"/>
                  <a:ext cx="492840" cy="406080"/>
                </p14:xfrm>
              </p:contentPart>
            </mc:Choice>
            <mc:Fallback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E1A0B36B-59D0-BBAB-BFDD-55A8DCA645B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5972836" y="4391847"/>
                    <a:ext cx="612120" cy="1147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1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1FA60815-05B5-478B-FF78-C703E93269CC}"/>
                      </a:ext>
                    </a:extLst>
                  </p14:cNvPr>
                  <p14:cNvContentPartPr/>
                  <p14:nvPr/>
                </p14:nvContentPartPr>
                <p14:xfrm>
                  <a:off x="6071905" y="4812265"/>
                  <a:ext cx="445320" cy="833760"/>
                </p14:xfrm>
              </p:contentPart>
            </mc:Choice>
            <mc:Fallback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1FA60815-05B5-478B-FF78-C703E93269CC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6012438" y="4441509"/>
                    <a:ext cx="564596" cy="15756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3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BBD17903-BB57-388A-5714-57D48CCE0995}"/>
                      </a:ext>
                    </a:extLst>
                  </p14:cNvPr>
                  <p14:cNvContentPartPr/>
                  <p14:nvPr/>
                </p14:nvContentPartPr>
                <p14:xfrm>
                  <a:off x="6071905" y="4786345"/>
                  <a:ext cx="532440" cy="741960"/>
                </p14:xfrm>
              </p:contentPart>
            </mc:Choice>
            <mc:Fallback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BBD17903-BB57-388A-5714-57D48CCE0995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6012441" y="4415188"/>
                    <a:ext cx="651709" cy="148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5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09B899D7-29F2-8983-3C02-59AABA52C8B0}"/>
                      </a:ext>
                    </a:extLst>
                  </p14:cNvPr>
                  <p14:cNvContentPartPr/>
                  <p14:nvPr/>
                </p14:nvContentPartPr>
                <p14:xfrm>
                  <a:off x="6078745" y="4777345"/>
                  <a:ext cx="564480" cy="584640"/>
                </p14:xfrm>
              </p:contentPart>
            </mc:Choice>
            <mc:Fallback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09B899D7-29F2-8983-3C02-59AABA52C8B0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6018912" y="4406330"/>
                    <a:ext cx="683804" cy="13270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7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2FC6D37A-F412-396E-DABE-A7BFFF27BAE4}"/>
                      </a:ext>
                    </a:extLst>
                  </p14:cNvPr>
                  <p14:cNvContentPartPr/>
                  <p14:nvPr/>
                </p14:nvContentPartPr>
                <p14:xfrm>
                  <a:off x="5768065" y="4795345"/>
                  <a:ext cx="416520" cy="69480"/>
                </p14:xfrm>
              </p:contentPart>
            </mc:Choice>
            <mc:Fallback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2FC6D37A-F412-396E-DABE-A7BFFF27BAE4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5708269" y="4423485"/>
                    <a:ext cx="535770" cy="813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9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0CF4E03E-2319-1E33-C8E3-9F4BAF6A1F04}"/>
                      </a:ext>
                    </a:extLst>
                  </p14:cNvPr>
                  <p14:cNvContentPartPr/>
                  <p14:nvPr/>
                </p14:nvContentPartPr>
                <p14:xfrm>
                  <a:off x="5559625" y="4763305"/>
                  <a:ext cx="672480" cy="199440"/>
                </p14:xfrm>
              </p:contentPart>
            </mc:Choice>
            <mc:Fallback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0CF4E03E-2319-1E33-C8E3-9F4BAF6A1F0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5499796" y="4392361"/>
                    <a:ext cx="791796" cy="941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1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549FBDC6-1115-38F6-86F7-84B36CC014B2}"/>
                      </a:ext>
                    </a:extLst>
                  </p14:cNvPr>
                  <p14:cNvContentPartPr/>
                  <p14:nvPr/>
                </p14:nvContentPartPr>
                <p14:xfrm>
                  <a:off x="5588425" y="4806505"/>
                  <a:ext cx="570240" cy="196560"/>
                </p14:xfrm>
              </p:contentPart>
            </mc:Choice>
            <mc:Fallback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549FBDC6-1115-38F6-86F7-84B36CC014B2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5528975" y="4435657"/>
                    <a:ext cx="689481" cy="938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3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D577914F-652A-9997-C34C-F41201B9805D}"/>
                      </a:ext>
                    </a:extLst>
                  </p14:cNvPr>
                  <p14:cNvContentPartPr/>
                  <p14:nvPr/>
                </p14:nvContentPartPr>
                <p14:xfrm>
                  <a:off x="5562145" y="4674025"/>
                  <a:ext cx="694800" cy="338040"/>
                </p14:xfrm>
              </p:contentPart>
            </mc:Choice>
            <mc:Fallback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D577914F-652A-9997-C34C-F41201B9805D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5502337" y="4303488"/>
                    <a:ext cx="814075" cy="1079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5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9B723172-FCE2-2932-38E0-2EEAA198A23A}"/>
                      </a:ext>
                    </a:extLst>
                  </p14:cNvPr>
                  <p14:cNvContentPartPr/>
                  <p14:nvPr/>
                </p14:nvContentPartPr>
                <p14:xfrm>
                  <a:off x="5901625" y="4605985"/>
                  <a:ext cx="853920" cy="469800"/>
                </p14:xfrm>
              </p:contentPart>
            </mc:Choice>
            <mc:Fallback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9B723172-FCE2-2932-38E0-2EEAA198A23A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5842145" y="4235165"/>
                    <a:ext cx="973223" cy="12117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7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392C462D-E14A-843C-9775-628CD4DA3B83}"/>
                      </a:ext>
                    </a:extLst>
                  </p14:cNvPr>
                  <p14:cNvContentPartPr/>
                  <p14:nvPr/>
                </p14:nvContentPartPr>
                <p14:xfrm>
                  <a:off x="6266305" y="4559545"/>
                  <a:ext cx="420120" cy="618840"/>
                </p14:xfrm>
              </p:contentPart>
            </mc:Choice>
            <mc:Fallback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392C462D-E14A-843C-9775-628CD4DA3B83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6206483" y="4188806"/>
                    <a:ext cx="539422" cy="1360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9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1E569AB2-07FC-E9CD-B45D-EF12D9E741E4}"/>
                      </a:ext>
                    </a:extLst>
                  </p14:cNvPr>
                  <p14:cNvContentPartPr/>
                  <p14:nvPr/>
                </p14:nvContentPartPr>
                <p14:xfrm>
                  <a:off x="5859145" y="4647385"/>
                  <a:ext cx="781560" cy="903240"/>
                </p14:xfrm>
              </p:contentPart>
            </mc:Choice>
            <mc:Fallback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1E569AB2-07FC-E9CD-B45D-EF12D9E741E4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5799656" y="4276544"/>
                    <a:ext cx="900880" cy="16452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1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035FDF89-DEA0-4D8C-08E4-6F26564155AD}"/>
                      </a:ext>
                    </a:extLst>
                  </p14:cNvPr>
                  <p14:cNvContentPartPr/>
                  <p14:nvPr/>
                </p14:nvContentPartPr>
                <p14:xfrm>
                  <a:off x="6470065" y="5451625"/>
                  <a:ext cx="155160" cy="335160"/>
                </p14:xfrm>
              </p:contentPart>
            </mc:Choice>
            <mc:Fallback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035FDF89-DEA0-4D8C-08E4-6F26564155AD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6410598" y="5080403"/>
                    <a:ext cx="274435" cy="1077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3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902DBDD3-2F2C-B84C-4109-32CC629F5D24}"/>
                      </a:ext>
                    </a:extLst>
                  </p14:cNvPr>
                  <p14:cNvContentPartPr/>
                  <p14:nvPr/>
                </p14:nvContentPartPr>
                <p14:xfrm>
                  <a:off x="6304465" y="5171905"/>
                  <a:ext cx="108720" cy="558000"/>
                </p14:xfrm>
              </p:contentPart>
            </mc:Choice>
            <mc:Fallback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902DBDD3-2F2C-B84C-4109-32CC629F5D24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6244635" y="4800847"/>
                    <a:ext cx="228038" cy="12997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5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57B7DE12-3D40-EAD3-E76B-2BA96E2CDFE6}"/>
                      </a:ext>
                    </a:extLst>
                  </p14:cNvPr>
                  <p14:cNvContentPartPr/>
                  <p14:nvPr/>
                </p14:nvContentPartPr>
                <p14:xfrm>
                  <a:off x="6255145" y="5219425"/>
                  <a:ext cx="138960" cy="399960"/>
                </p14:xfrm>
              </p:contentPart>
            </mc:Choice>
            <mc:Fallback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57B7DE12-3D40-EAD3-E76B-2BA96E2CDFE6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6195737" y="4848791"/>
                    <a:ext cx="258117" cy="1141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7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EB4DCC1C-DAE4-64DC-15E2-82E2900B6C5E}"/>
                      </a:ext>
                    </a:extLst>
                  </p14:cNvPr>
                  <p14:cNvContentPartPr/>
                  <p14:nvPr/>
                </p14:nvContentPartPr>
                <p14:xfrm>
                  <a:off x="5176585" y="4359745"/>
                  <a:ext cx="532800" cy="666360"/>
                </p14:xfrm>
              </p:contentPart>
            </mc:Choice>
            <mc:Fallback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EB4DCC1C-DAE4-64DC-15E2-82E2900B6C5E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5117081" y="3988563"/>
                    <a:ext cx="652150" cy="1408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9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1679637A-059F-5D8A-5BDE-39FDA779DDCF}"/>
                      </a:ext>
                    </a:extLst>
                  </p14:cNvPr>
                  <p14:cNvContentPartPr/>
                  <p14:nvPr/>
                </p14:nvContentPartPr>
                <p14:xfrm>
                  <a:off x="5336425" y="4520305"/>
                  <a:ext cx="240840" cy="560880"/>
                </p14:xfrm>
              </p:contentPart>
            </mc:Choice>
            <mc:Fallback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1679637A-059F-5D8A-5BDE-39FDA779DDCF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5276899" y="4149332"/>
                    <a:ext cx="360234" cy="1303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1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43530860-514D-B12F-81E1-5877E5E406C1}"/>
                      </a:ext>
                    </a:extLst>
                  </p14:cNvPr>
                  <p14:cNvContentPartPr/>
                  <p14:nvPr/>
                </p14:nvContentPartPr>
                <p14:xfrm>
                  <a:off x="5183065" y="4559185"/>
                  <a:ext cx="284760" cy="772200"/>
                </p14:xfrm>
              </p:contentPart>
            </mc:Choice>
            <mc:Fallback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43530860-514D-B12F-81E1-5877E5E406C1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5123583" y="4188289"/>
                    <a:ext cx="404065" cy="1514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3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905F3FA5-9F32-DE7F-60E1-6677461923AD}"/>
                      </a:ext>
                    </a:extLst>
                  </p14:cNvPr>
                  <p14:cNvContentPartPr/>
                  <p14:nvPr/>
                </p14:nvContentPartPr>
                <p14:xfrm>
                  <a:off x="5242105" y="4712545"/>
                  <a:ext cx="141120" cy="566640"/>
                </p14:xfrm>
              </p:contentPart>
            </mc:Choice>
            <mc:Fallback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905F3FA5-9F32-DE7F-60E1-6677461923AD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5182163" y="4341383"/>
                    <a:ext cx="260661" cy="1308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5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4A953279-39FB-677A-0EC4-7711F9020697}"/>
                      </a:ext>
                    </a:extLst>
                  </p14:cNvPr>
                  <p14:cNvContentPartPr/>
                  <p14:nvPr/>
                </p14:nvContentPartPr>
                <p14:xfrm>
                  <a:off x="5425345" y="4734865"/>
                  <a:ext cx="68400" cy="552960"/>
                </p14:xfrm>
              </p:contentPart>
            </mc:Choice>
            <mc:Fallback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4A953279-39FB-677A-0EC4-7711F9020697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5365837" y="4363632"/>
                    <a:ext cx="187758" cy="12950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7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19A25DD3-8F09-0FBF-8292-37B66F395BBD}"/>
                      </a:ext>
                    </a:extLst>
                  </p14:cNvPr>
                  <p14:cNvContentPartPr/>
                  <p14:nvPr/>
                </p14:nvContentPartPr>
                <p14:xfrm>
                  <a:off x="5337145" y="4725145"/>
                  <a:ext cx="216360" cy="686160"/>
                </p14:xfrm>
              </p:contentPart>
            </mc:Choice>
            <mc:Fallback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19A25DD3-8F09-0FBF-8292-37B66F395BBD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5277672" y="4353961"/>
                    <a:ext cx="335649" cy="14281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B2766C30-2BBB-3EA9-2A97-3BFF52EEADF3}"/>
                </a:ext>
              </a:extLst>
            </p:cNvPr>
            <p:cNvGrpSpPr/>
            <p:nvPr/>
          </p:nvGrpSpPr>
          <p:grpSpPr>
            <a:xfrm>
              <a:off x="4963105" y="4558465"/>
              <a:ext cx="1644480" cy="1376280"/>
              <a:chOff x="4901545" y="4285225"/>
              <a:chExt cx="1644480" cy="137628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9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8094CDB8-2704-28EF-5F5C-B7182A7B9FB7}"/>
                      </a:ext>
                    </a:extLst>
                  </p14:cNvPr>
                  <p14:cNvContentPartPr/>
                  <p14:nvPr/>
                </p14:nvContentPartPr>
                <p14:xfrm>
                  <a:off x="6128785" y="4980745"/>
                  <a:ext cx="97920" cy="422640"/>
                </p14:xfrm>
              </p:contentPart>
            </mc:Choice>
            <mc:Fallback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8094CDB8-2704-28EF-5F5C-B7182A7B9FB7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6069211" y="4609741"/>
                    <a:ext cx="217410" cy="1165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1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A1775B59-FD4F-1FA3-BF9F-53CA6303E375}"/>
                      </a:ext>
                    </a:extLst>
                  </p14:cNvPr>
                  <p14:cNvContentPartPr/>
                  <p14:nvPr/>
                </p14:nvContentPartPr>
                <p14:xfrm>
                  <a:off x="5907745" y="5059585"/>
                  <a:ext cx="272520" cy="503640"/>
                </p14:xfrm>
              </p:contentPart>
            </mc:Choice>
            <mc:Fallback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A1775B59-FD4F-1FA3-BF9F-53CA6303E375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5848249" y="4688221"/>
                    <a:ext cx="391854" cy="1246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3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8A96B986-BB7D-9D2C-853F-4AFF6031B936}"/>
                      </a:ext>
                    </a:extLst>
                  </p14:cNvPr>
                  <p14:cNvContentPartPr/>
                  <p14:nvPr/>
                </p14:nvContentPartPr>
                <p14:xfrm>
                  <a:off x="5687065" y="5319505"/>
                  <a:ext cx="435960" cy="205200"/>
                </p14:xfrm>
              </p:contentPart>
            </mc:Choice>
            <mc:Fallback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8A96B986-BB7D-9D2C-853F-4AFF6031B936}"/>
                      </a:ext>
                    </a:extLst>
                  </p:cNvPr>
                  <p:cNvPicPr/>
                  <p:nvPr/>
                </p:nvPicPr>
                <p:blipFill>
                  <a:blip r:embed="rId684"/>
                  <a:stretch>
                    <a:fillRect/>
                  </a:stretch>
                </p:blipFill>
                <p:spPr>
                  <a:xfrm>
                    <a:off x="5627569" y="4948022"/>
                    <a:ext cx="555293" cy="9478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5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F3DC4C03-6A83-B628-47FF-222B62D3C8BF}"/>
                      </a:ext>
                    </a:extLst>
                  </p14:cNvPr>
                  <p14:cNvContentPartPr/>
                  <p14:nvPr/>
                </p14:nvContentPartPr>
                <p14:xfrm>
                  <a:off x="5802985" y="5190265"/>
                  <a:ext cx="371880" cy="285480"/>
                </p14:xfrm>
              </p:contentPart>
            </mc:Choice>
            <mc:Fallback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F3DC4C03-6A83-B628-47FF-222B62D3C8BF}"/>
                      </a:ext>
                    </a:extLst>
                  </p:cNvPr>
                  <p:cNvPicPr/>
                  <p:nvPr/>
                </p:nvPicPr>
                <p:blipFill>
                  <a:blip r:embed="rId686"/>
                  <a:stretch>
                    <a:fillRect/>
                  </a:stretch>
                </p:blipFill>
                <p:spPr>
                  <a:xfrm>
                    <a:off x="5743457" y="4818823"/>
                    <a:ext cx="491278" cy="10280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7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2E38C123-73D0-7D08-8C5C-8598742EC72F}"/>
                      </a:ext>
                    </a:extLst>
                  </p14:cNvPr>
                  <p14:cNvContentPartPr/>
                  <p14:nvPr/>
                </p14:nvContentPartPr>
                <p14:xfrm>
                  <a:off x="6088825" y="5052745"/>
                  <a:ext cx="96120" cy="372600"/>
                </p14:xfrm>
              </p:contentPart>
            </mc:Choice>
            <mc:Fallback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2E38C123-73D0-7D08-8C5C-8598742EC72F}"/>
                      </a:ext>
                    </a:extLst>
                  </p:cNvPr>
                  <p:cNvPicPr/>
                  <p:nvPr/>
                </p:nvPicPr>
                <p:blipFill>
                  <a:blip r:embed="rId688"/>
                  <a:stretch>
                    <a:fillRect/>
                  </a:stretch>
                </p:blipFill>
                <p:spPr>
                  <a:xfrm>
                    <a:off x="6029306" y="4681559"/>
                    <a:ext cx="215500" cy="1114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9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4907E249-8C09-7163-95A4-7B580329EDD6}"/>
                      </a:ext>
                    </a:extLst>
                  </p14:cNvPr>
                  <p14:cNvContentPartPr/>
                  <p14:nvPr/>
                </p14:nvContentPartPr>
                <p14:xfrm>
                  <a:off x="5723425" y="4983265"/>
                  <a:ext cx="312480" cy="320760"/>
                </p14:xfrm>
              </p:contentPart>
            </mc:Choice>
            <mc:Fallback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4907E249-8C09-7163-95A4-7B580329EDD6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5663661" y="4611933"/>
                    <a:ext cx="431666" cy="1063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1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F3074414-12A6-F206-FD84-B2FA6B7406F5}"/>
                      </a:ext>
                    </a:extLst>
                  </p14:cNvPr>
                  <p14:cNvContentPartPr/>
                  <p14:nvPr/>
                </p14:nvContentPartPr>
                <p14:xfrm>
                  <a:off x="5761945" y="4992985"/>
                  <a:ext cx="366480" cy="293760"/>
                </p14:xfrm>
              </p:contentPart>
            </mc:Choice>
            <mc:Fallback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F3074414-12A6-F206-FD84-B2FA6B7406F5}"/>
                      </a:ext>
                    </a:extLst>
                  </p:cNvPr>
                  <p:cNvPicPr/>
                  <p:nvPr/>
                </p:nvPicPr>
                <p:blipFill>
                  <a:blip r:embed="rId692"/>
                  <a:stretch>
                    <a:fillRect/>
                  </a:stretch>
                </p:blipFill>
                <p:spPr>
                  <a:xfrm>
                    <a:off x="5702119" y="4621808"/>
                    <a:ext cx="485791" cy="10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3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02194C78-3548-6F44-C504-E1DE829F883D}"/>
                      </a:ext>
                    </a:extLst>
                  </p14:cNvPr>
                  <p14:cNvContentPartPr/>
                  <p14:nvPr/>
                </p14:nvContentPartPr>
                <p14:xfrm>
                  <a:off x="5783545" y="5017465"/>
                  <a:ext cx="283680" cy="289440"/>
                </p14:xfrm>
              </p:contentPart>
            </mc:Choice>
            <mc:Fallback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02194C78-3548-6F44-C504-E1DE829F883D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5724075" y="4646741"/>
                    <a:ext cx="402962" cy="103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5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2C3340D2-11E5-D4C6-A3CB-5E229E65B78E}"/>
                      </a:ext>
                    </a:extLst>
                  </p14:cNvPr>
                  <p14:cNvContentPartPr/>
                  <p14:nvPr/>
                </p14:nvContentPartPr>
                <p14:xfrm>
                  <a:off x="5867425" y="5055985"/>
                  <a:ext cx="158400" cy="175680"/>
                </p14:xfrm>
              </p:contentPart>
            </mc:Choice>
            <mc:Fallback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2C3340D2-11E5-D4C6-A3CB-5E229E65B78E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5807684" y="4685184"/>
                    <a:ext cx="277541" cy="9176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7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1D2D0B55-154E-8FEF-DA9F-46DEB7F0C435}"/>
                      </a:ext>
                    </a:extLst>
                  </p14:cNvPr>
                  <p14:cNvContentPartPr/>
                  <p14:nvPr/>
                </p14:nvContentPartPr>
                <p14:xfrm>
                  <a:off x="5869225" y="5035105"/>
                  <a:ext cx="241200" cy="247680"/>
                </p14:xfrm>
              </p:contentPart>
            </mc:Choice>
            <mc:Fallback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1D2D0B55-154E-8FEF-DA9F-46DEB7F0C435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5809779" y="4663585"/>
                    <a:ext cx="360433" cy="990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9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ED45FD2B-2914-416A-FB15-C5E63C88415B}"/>
                      </a:ext>
                    </a:extLst>
                  </p14:cNvPr>
                  <p14:cNvContentPartPr/>
                  <p14:nvPr/>
                </p14:nvContentPartPr>
                <p14:xfrm>
                  <a:off x="5899105" y="5092705"/>
                  <a:ext cx="160200" cy="34920"/>
                </p14:xfrm>
              </p:contentPart>
            </mc:Choice>
            <mc:Fallback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ED45FD2B-2914-416A-FB15-C5E63C88415B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5839543" y="4722341"/>
                    <a:ext cx="279665" cy="7752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1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CA9F7AAA-1908-0329-AC6F-F43D0E71F6EB}"/>
                      </a:ext>
                    </a:extLst>
                  </p14:cNvPr>
                  <p14:cNvContentPartPr/>
                  <p14:nvPr/>
                </p14:nvContentPartPr>
                <p14:xfrm>
                  <a:off x="5871745" y="5088745"/>
                  <a:ext cx="100440" cy="69840"/>
                </p14:xfrm>
              </p:contentPart>
            </mc:Choice>
            <mc:Fallback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CA9F7AAA-1908-0329-AC6F-F43D0E71F6EB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5812301" y="4716856"/>
                    <a:ext cx="219670" cy="8139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3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4A130848-3F2D-E218-D339-362D4D1F126D}"/>
                      </a:ext>
                    </a:extLst>
                  </p14:cNvPr>
                  <p14:cNvContentPartPr/>
                  <p14:nvPr/>
                </p14:nvContentPartPr>
                <p14:xfrm>
                  <a:off x="5836825" y="5088385"/>
                  <a:ext cx="189360" cy="101880"/>
                </p14:xfrm>
              </p:contentPart>
            </mc:Choice>
            <mc:Fallback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4A130848-3F2D-E218-D339-362D4D1F126D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5777351" y="4717301"/>
                    <a:ext cx="308650" cy="8444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5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2C1AD915-851C-388B-7178-FCAB059AA927}"/>
                      </a:ext>
                    </a:extLst>
                  </p14:cNvPr>
                  <p14:cNvContentPartPr/>
                  <p14:nvPr/>
                </p14:nvContentPartPr>
                <p14:xfrm>
                  <a:off x="5775265" y="5035465"/>
                  <a:ext cx="291960" cy="258480"/>
                </p14:xfrm>
              </p:contentPart>
            </mc:Choice>
            <mc:Fallback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2C1AD915-851C-388B-7178-FCAB059AA927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5715437" y="4664187"/>
                    <a:ext cx="411274" cy="1000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7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3EEA9059-EB80-467C-525C-F8E9EFF58724}"/>
                      </a:ext>
                    </a:extLst>
                  </p14:cNvPr>
                  <p14:cNvContentPartPr/>
                  <p14:nvPr/>
                </p14:nvContentPartPr>
                <p14:xfrm>
                  <a:off x="5636665" y="5059945"/>
                  <a:ext cx="302760" cy="211320"/>
                </p14:xfrm>
              </p:contentPart>
            </mc:Choice>
            <mc:Fallback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3EEA9059-EB80-467C-525C-F8E9EFF58724}"/>
                      </a:ext>
                    </a:extLst>
                  </p:cNvPr>
                  <p:cNvPicPr/>
                  <p:nvPr/>
                </p:nvPicPr>
                <p:blipFill>
                  <a:blip r:embed="rId708"/>
                  <a:stretch>
                    <a:fillRect/>
                  </a:stretch>
                </p:blipFill>
                <p:spPr>
                  <a:xfrm>
                    <a:off x="5576865" y="4688631"/>
                    <a:ext cx="422019" cy="954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9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7900390D-FB9C-CDD4-E89B-1D9A878255CE}"/>
                      </a:ext>
                    </a:extLst>
                  </p14:cNvPr>
                  <p14:cNvContentPartPr/>
                  <p14:nvPr/>
                </p14:nvContentPartPr>
                <p14:xfrm>
                  <a:off x="5625145" y="4996945"/>
                  <a:ext cx="419760" cy="304560"/>
                </p14:xfrm>
              </p:contentPart>
            </mc:Choice>
            <mc:Fallback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7900390D-FB9C-CDD4-E89B-1D9A878255CE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5565668" y="4625884"/>
                    <a:ext cx="539057" cy="1047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1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982580CE-23A8-FACD-5613-918A48687561}"/>
                      </a:ext>
                    </a:extLst>
                  </p14:cNvPr>
                  <p14:cNvContentPartPr/>
                  <p14:nvPr/>
                </p14:nvContentPartPr>
                <p14:xfrm>
                  <a:off x="5726305" y="5008105"/>
                  <a:ext cx="291600" cy="279360"/>
                </p14:xfrm>
              </p:contentPart>
            </mc:Choice>
            <mc:Fallback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982580CE-23A8-FACD-5613-918A48687561}"/>
                      </a:ext>
                    </a:extLst>
                  </p:cNvPr>
                  <p:cNvPicPr/>
                  <p:nvPr/>
                </p:nvPicPr>
                <p:blipFill>
                  <a:blip r:embed="rId712"/>
                  <a:stretch>
                    <a:fillRect/>
                  </a:stretch>
                </p:blipFill>
                <p:spPr>
                  <a:xfrm>
                    <a:off x="5666823" y="4637626"/>
                    <a:ext cx="410906" cy="1020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3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92ADC101-D8B0-AF53-0D89-F7AF8B56541B}"/>
                      </a:ext>
                    </a:extLst>
                  </p14:cNvPr>
                  <p14:cNvContentPartPr/>
                  <p14:nvPr/>
                </p14:nvContentPartPr>
                <p14:xfrm>
                  <a:off x="5666905" y="4954105"/>
                  <a:ext cx="263880" cy="365760"/>
                </p14:xfrm>
              </p:contentPart>
            </mc:Choice>
            <mc:Fallback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92ADC101-D8B0-AF53-0D89-F7AF8B56541B}"/>
                      </a:ext>
                    </a:extLst>
                  </p:cNvPr>
                  <p:cNvPicPr/>
                  <p:nvPr/>
                </p:nvPicPr>
                <p:blipFill>
                  <a:blip r:embed="rId714"/>
                  <a:stretch>
                    <a:fillRect/>
                  </a:stretch>
                </p:blipFill>
                <p:spPr>
                  <a:xfrm>
                    <a:off x="5607088" y="4583044"/>
                    <a:ext cx="383173" cy="1107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5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D0C48924-D4B3-9ED7-CC2F-D24C07ABB22D}"/>
                      </a:ext>
                    </a:extLst>
                  </p14:cNvPr>
                  <p14:cNvContentPartPr/>
                  <p14:nvPr/>
                </p14:nvContentPartPr>
                <p14:xfrm>
                  <a:off x="5671585" y="4970305"/>
                  <a:ext cx="466200" cy="366480"/>
                </p14:xfrm>
              </p:contentPart>
            </mc:Choice>
            <mc:Fallback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D0C48924-D4B3-9ED7-CC2F-D24C07ABB22D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5612114" y="4599231"/>
                    <a:ext cx="585484" cy="1108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7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0CFE2F5C-BCB3-62F5-1A70-AE5749A8C0F5}"/>
                      </a:ext>
                    </a:extLst>
                  </p14:cNvPr>
                  <p14:cNvContentPartPr/>
                  <p14:nvPr/>
                </p14:nvContentPartPr>
                <p14:xfrm>
                  <a:off x="5426425" y="4422025"/>
                  <a:ext cx="589680" cy="673560"/>
                </p14:xfrm>
              </p:contentPart>
            </mc:Choice>
            <mc:Fallback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0CFE2F5C-BCB3-62F5-1A70-AE5749A8C0F5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5366944" y="4050771"/>
                    <a:ext cx="708983" cy="1415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9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F41B20CA-13D1-1B4D-C797-EE111175E8F5}"/>
                      </a:ext>
                    </a:extLst>
                  </p14:cNvPr>
                  <p14:cNvContentPartPr/>
                  <p14:nvPr/>
                </p14:nvContentPartPr>
                <p14:xfrm>
                  <a:off x="5458825" y="4472065"/>
                  <a:ext cx="308520" cy="837720"/>
                </p14:xfrm>
              </p:contentPart>
            </mc:Choice>
            <mc:Fallback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F41B20CA-13D1-1B4D-C797-EE111175E8F5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5398968" y="4101277"/>
                    <a:ext cx="427892" cy="1579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1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60828E82-2E6F-D6DD-A993-968FD304DBDC}"/>
                      </a:ext>
                    </a:extLst>
                  </p14:cNvPr>
                  <p14:cNvContentPartPr/>
                  <p14:nvPr/>
                </p14:nvContentPartPr>
                <p14:xfrm>
                  <a:off x="5442265" y="4659265"/>
                  <a:ext cx="230760" cy="653400"/>
                </p14:xfrm>
              </p:contentPart>
            </mc:Choice>
            <mc:Fallback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60828E82-2E6F-D6DD-A993-968FD304DBDC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5382780" y="4288216"/>
                    <a:ext cx="350071" cy="13951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3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10BAE032-F07D-592F-1938-268C5DA922DD}"/>
                      </a:ext>
                    </a:extLst>
                  </p14:cNvPr>
                  <p14:cNvContentPartPr/>
                  <p14:nvPr/>
                </p14:nvContentPartPr>
                <p14:xfrm>
                  <a:off x="5462065" y="4689505"/>
                  <a:ext cx="279360" cy="653400"/>
                </p14:xfrm>
              </p:contentPart>
            </mc:Choice>
            <mc:Fallback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10BAE032-F07D-592F-1938-268C5DA922D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5402569" y="4318809"/>
                    <a:ext cx="398695" cy="13951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5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6034154A-146B-C2C5-0779-BBB502B5A07C}"/>
                      </a:ext>
                    </a:extLst>
                  </p14:cNvPr>
                  <p14:cNvContentPartPr/>
                  <p14:nvPr/>
                </p14:nvContentPartPr>
                <p14:xfrm>
                  <a:off x="5979745" y="4953025"/>
                  <a:ext cx="245880" cy="391680"/>
                </p14:xfrm>
              </p:contentPart>
            </mc:Choice>
            <mc:Fallback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6034154A-146B-C2C5-0779-BBB502B5A07C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5920241" y="4581848"/>
                    <a:ext cx="365229" cy="113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7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3E5C6955-40B2-5333-C1E8-E0FFDE3F207B}"/>
                      </a:ext>
                    </a:extLst>
                  </p14:cNvPr>
                  <p14:cNvContentPartPr/>
                  <p14:nvPr/>
                </p14:nvContentPartPr>
                <p14:xfrm>
                  <a:off x="5819545" y="4936825"/>
                  <a:ext cx="333000" cy="102240"/>
                </p14:xfrm>
              </p:contentPart>
            </mc:Choice>
            <mc:Fallback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3E5C6955-40B2-5333-C1E8-E0FFDE3F207B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5760056" y="4565365"/>
                    <a:ext cx="452319" cy="844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9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87B54DED-F596-0555-E9BE-BC8EB9E73A86}"/>
                      </a:ext>
                    </a:extLst>
                  </p14:cNvPr>
                  <p14:cNvContentPartPr/>
                  <p14:nvPr/>
                </p14:nvContentPartPr>
                <p14:xfrm>
                  <a:off x="5808745" y="4913425"/>
                  <a:ext cx="338760" cy="126720"/>
                </p14:xfrm>
              </p:contentPart>
            </mc:Choice>
            <mc:Fallback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87B54DED-F596-0555-E9BE-BC8EB9E73A86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5748924" y="4541760"/>
                    <a:ext cx="458061" cy="8696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1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0445F929-CAD0-2E42-320C-B1CD60FB8218}"/>
                      </a:ext>
                    </a:extLst>
                  </p14:cNvPr>
                  <p14:cNvContentPartPr/>
                  <p14:nvPr/>
                </p14:nvContentPartPr>
                <p14:xfrm>
                  <a:off x="5692825" y="4740625"/>
                  <a:ext cx="658800" cy="112680"/>
                </p14:xfrm>
              </p:contentPart>
            </mc:Choice>
            <mc:Fallback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0445F929-CAD0-2E42-320C-B1CD60FB8218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5633027" y="4369735"/>
                    <a:ext cx="778054" cy="8541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3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2B8FC7B7-3617-5151-5BC4-CF3D01ED94BD}"/>
                      </a:ext>
                    </a:extLst>
                  </p14:cNvPr>
                  <p14:cNvContentPartPr/>
                  <p14:nvPr/>
                </p14:nvContentPartPr>
                <p14:xfrm>
                  <a:off x="5833945" y="4719025"/>
                  <a:ext cx="602280" cy="170640"/>
                </p14:xfrm>
              </p:contentPart>
            </mc:Choice>
            <mc:Fallback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2B8FC7B7-3617-5151-5BC4-CF3D01ED94BD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5774127" y="4348422"/>
                    <a:ext cx="721574" cy="91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5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A710EFA8-897B-8D2E-64E6-8D57332C9EC5}"/>
                      </a:ext>
                    </a:extLst>
                  </p14:cNvPr>
                  <p14:cNvContentPartPr/>
                  <p14:nvPr/>
                </p14:nvContentPartPr>
                <p14:xfrm>
                  <a:off x="5972905" y="4739905"/>
                  <a:ext cx="561960" cy="537120"/>
                </p14:xfrm>
              </p:contentPart>
            </mc:Choice>
            <mc:Fallback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A710EFA8-897B-8D2E-64E6-8D57332C9EC5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5913086" y="4368868"/>
                    <a:ext cx="681257" cy="12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7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1E153F30-4A70-EA49-F592-884D66EE0417}"/>
                      </a:ext>
                    </a:extLst>
                  </p14:cNvPr>
                  <p14:cNvContentPartPr/>
                  <p14:nvPr/>
                </p14:nvContentPartPr>
                <p14:xfrm>
                  <a:off x="6317065" y="4845385"/>
                  <a:ext cx="228960" cy="716760"/>
                </p14:xfrm>
              </p:contentPart>
            </mc:Choice>
            <mc:Fallback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1E153F30-4A70-EA49-F592-884D66EE041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6257262" y="4474281"/>
                    <a:ext cx="348224" cy="1458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9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EAC5C5CA-1153-14B5-5074-FA4C0889F931}"/>
                      </a:ext>
                    </a:extLst>
                  </p14:cNvPr>
                  <p14:cNvContentPartPr/>
                  <p14:nvPr/>
                </p14:nvContentPartPr>
                <p14:xfrm>
                  <a:off x="6309505" y="5028985"/>
                  <a:ext cx="154440" cy="487440"/>
                </p14:xfrm>
              </p:contentPart>
            </mc:Choice>
            <mc:Fallback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EAC5C5CA-1153-14B5-5074-FA4C0889F93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6249711" y="4658191"/>
                    <a:ext cx="273687" cy="1229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1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5DA02587-AA33-78AE-9B6E-8D2557E364C8}"/>
                      </a:ext>
                    </a:extLst>
                  </p14:cNvPr>
                  <p14:cNvContentPartPr/>
                  <p14:nvPr/>
                </p14:nvContentPartPr>
                <p14:xfrm>
                  <a:off x="4901545" y="5253625"/>
                  <a:ext cx="395640" cy="270360"/>
                </p14:xfrm>
              </p:contentPart>
            </mc:Choice>
            <mc:Fallback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5DA02587-AA33-78AE-9B6E-8D2557E364C8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4841703" y="4882896"/>
                    <a:ext cx="514982" cy="1012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3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988F0754-12A3-44CB-A9ED-A7F1DB0C5314}"/>
                      </a:ext>
                    </a:extLst>
                  </p14:cNvPr>
                  <p14:cNvContentPartPr/>
                  <p14:nvPr/>
                </p14:nvContentPartPr>
                <p14:xfrm>
                  <a:off x="5002345" y="5392585"/>
                  <a:ext cx="239760" cy="107640"/>
                </p14:xfrm>
              </p:contentPart>
            </mc:Choice>
            <mc:Fallback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988F0754-12A3-44CB-A9ED-A7F1DB0C5314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942491" y="5021156"/>
                    <a:ext cx="359127" cy="850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5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BD7FFF3D-B2B6-7782-6E6B-979276B63324}"/>
                      </a:ext>
                    </a:extLst>
                  </p14:cNvPr>
                  <p14:cNvContentPartPr/>
                  <p14:nvPr/>
                </p14:nvContentPartPr>
                <p14:xfrm>
                  <a:off x="5314465" y="5590585"/>
                  <a:ext cx="548640" cy="70920"/>
                </p14:xfrm>
              </p:contentPart>
            </mc:Choice>
            <mc:Fallback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BD7FFF3D-B2B6-7782-6E6B-979276B63324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5254644" y="5220460"/>
                    <a:ext cx="667939" cy="8115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7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79B2A7F0-762D-6C09-98BE-89C8FCE23430}"/>
                      </a:ext>
                    </a:extLst>
                  </p14:cNvPr>
                  <p14:cNvContentPartPr/>
                  <p14:nvPr/>
                </p14:nvContentPartPr>
                <p14:xfrm>
                  <a:off x="5511745" y="5543425"/>
                  <a:ext cx="479520" cy="101160"/>
                </p14:xfrm>
              </p:contentPart>
            </mc:Choice>
            <mc:Fallback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79B2A7F0-762D-6C09-98BE-89C8FCE23430}"/>
                      </a:ext>
                    </a:extLst>
                  </p:cNvPr>
                  <p:cNvPicPr/>
                  <p:nvPr/>
                </p:nvPicPr>
                <p:blipFill>
                  <a:blip r:embed="rId748"/>
                  <a:stretch>
                    <a:fillRect/>
                  </a:stretch>
                </p:blipFill>
                <p:spPr>
                  <a:xfrm>
                    <a:off x="5451933" y="5172033"/>
                    <a:ext cx="598802" cy="8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9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7E35C33A-B73B-5919-E1C8-19EEB3FADFB2}"/>
                      </a:ext>
                    </a:extLst>
                  </p14:cNvPr>
                  <p14:cNvContentPartPr/>
                  <p14:nvPr/>
                </p14:nvContentPartPr>
                <p14:xfrm>
                  <a:off x="5369905" y="4870945"/>
                  <a:ext cx="187200" cy="540360"/>
                </p14:xfrm>
              </p:contentPart>
            </mc:Choice>
            <mc:Fallback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7E35C33A-B73B-5919-E1C8-19EEB3FADFB2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5310015" y="4499867"/>
                    <a:ext cx="306638" cy="1282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1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187BADCA-7482-A2DD-7F34-C2FFD3CB3EA2}"/>
                      </a:ext>
                    </a:extLst>
                  </p14:cNvPr>
                  <p14:cNvContentPartPr/>
                  <p14:nvPr/>
                </p14:nvContentPartPr>
                <p14:xfrm>
                  <a:off x="5452705" y="4998745"/>
                  <a:ext cx="316440" cy="294480"/>
                </p14:xfrm>
              </p:contentPart>
            </mc:Choice>
            <mc:Fallback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187BADCA-7482-A2DD-7F34-C2FFD3CB3EA2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5393244" y="4627552"/>
                    <a:ext cx="435703" cy="1036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3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BB7BD746-13D0-ABB1-9055-FFCB80E033AE}"/>
                      </a:ext>
                    </a:extLst>
                  </p14:cNvPr>
                  <p14:cNvContentPartPr/>
                  <p14:nvPr/>
                </p14:nvContentPartPr>
                <p14:xfrm>
                  <a:off x="5590225" y="4285225"/>
                  <a:ext cx="599040" cy="495000"/>
                </p14:xfrm>
              </p:contentPart>
            </mc:Choice>
            <mc:Fallback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BB7BD746-13D0-ABB1-9055-FFCB80E033AE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5530731" y="3914240"/>
                    <a:ext cx="718369" cy="1236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5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B6512C43-F1BD-46AA-30E1-A483BCD4C337}"/>
                      </a:ext>
                    </a:extLst>
                  </p14:cNvPr>
                  <p14:cNvContentPartPr/>
                  <p14:nvPr/>
                </p14:nvContentPartPr>
                <p14:xfrm>
                  <a:off x="5574385" y="4430305"/>
                  <a:ext cx="362520" cy="660600"/>
                </p14:xfrm>
              </p:contentPart>
            </mc:Choice>
            <mc:Fallback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B6512C43-F1BD-46AA-30E1-A483BCD4C337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5514933" y="4058983"/>
                    <a:ext cx="481766" cy="1402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7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053EEECC-304B-E848-BAE5-D1DB6F8DBFB7}"/>
                      </a:ext>
                    </a:extLst>
                  </p14:cNvPr>
                  <p14:cNvContentPartPr/>
                  <p14:nvPr/>
                </p14:nvContentPartPr>
                <p14:xfrm>
                  <a:off x="5539465" y="4743865"/>
                  <a:ext cx="87840" cy="491760"/>
                </p14:xfrm>
              </p:contentPart>
            </mc:Choice>
            <mc:Fallback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053EEECC-304B-E848-BAE5-D1DB6F8DBFB7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5479652" y="4373012"/>
                    <a:ext cx="207125" cy="1233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9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183AD698-F741-5F8B-A563-6EFA8F09D851}"/>
                      </a:ext>
                    </a:extLst>
                  </p14:cNvPr>
                  <p14:cNvContentPartPr/>
                  <p14:nvPr/>
                </p14:nvContentPartPr>
                <p14:xfrm>
                  <a:off x="5382865" y="5107825"/>
                  <a:ext cx="449280" cy="213840"/>
                </p14:xfrm>
              </p:contentPart>
            </mc:Choice>
            <mc:Fallback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183AD698-F741-5F8B-A563-6EFA8F09D851}"/>
                      </a:ext>
                    </a:extLst>
                  </p:cNvPr>
                  <p:cNvPicPr/>
                  <p:nvPr/>
                </p:nvPicPr>
                <p:blipFill>
                  <a:blip r:embed="rId760"/>
                  <a:stretch>
                    <a:fillRect/>
                  </a:stretch>
                </p:blipFill>
                <p:spPr>
                  <a:xfrm>
                    <a:off x="5323075" y="4736698"/>
                    <a:ext cx="568519" cy="9557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1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453A9977-F53F-905F-3525-B53F73DFCC5C}"/>
                      </a:ext>
                    </a:extLst>
                  </p14:cNvPr>
                  <p14:cNvContentPartPr/>
                  <p14:nvPr/>
                </p14:nvContentPartPr>
                <p14:xfrm>
                  <a:off x="5511745" y="5161105"/>
                  <a:ext cx="423000" cy="172440"/>
                </p14:xfrm>
              </p:contentPart>
            </mc:Choice>
            <mc:Fallback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453A9977-F53F-905F-3525-B53F73DFCC5C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5452245" y="4789314"/>
                    <a:ext cx="542343" cy="915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3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26290D59-9D6C-A7CB-AA19-E7184F9FF30A}"/>
                      </a:ext>
                    </a:extLst>
                  </p14:cNvPr>
                  <p14:cNvContentPartPr/>
                  <p14:nvPr/>
                </p14:nvContentPartPr>
                <p14:xfrm>
                  <a:off x="5611825" y="4775905"/>
                  <a:ext cx="313200" cy="263880"/>
                </p14:xfrm>
              </p:contentPart>
            </mc:Choice>
            <mc:Fallback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26290D59-9D6C-A7CB-AA19-E7184F9FF30A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5552331" y="4404989"/>
                    <a:ext cx="432531" cy="1005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5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3A7E23DD-A03D-1363-537A-EC3C3CFB9563}"/>
                      </a:ext>
                    </a:extLst>
                  </p14:cNvPr>
                  <p14:cNvContentPartPr/>
                  <p14:nvPr/>
                </p14:nvContentPartPr>
                <p14:xfrm>
                  <a:off x="5482585" y="4705345"/>
                  <a:ext cx="687600" cy="419760"/>
                </p14:xfrm>
              </p:contentPart>
            </mc:Choice>
            <mc:Fallback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3A7E23DD-A03D-1363-537A-EC3C3CFB9563}"/>
                      </a:ext>
                    </a:extLst>
                  </p:cNvPr>
                  <p:cNvPicPr/>
                  <p:nvPr/>
                </p:nvPicPr>
                <p:blipFill>
                  <a:blip r:embed="rId766"/>
                  <a:stretch>
                    <a:fillRect/>
                  </a:stretch>
                </p:blipFill>
                <p:spPr>
                  <a:xfrm>
                    <a:off x="5422749" y="4334345"/>
                    <a:ext cx="806930" cy="11614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7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CC4F8F85-9B51-1759-8EF1-EAC451155CE7}"/>
                      </a:ext>
                    </a:extLst>
                  </p14:cNvPr>
                  <p14:cNvContentPartPr/>
                  <p14:nvPr/>
                </p14:nvContentPartPr>
                <p14:xfrm>
                  <a:off x="5674105" y="4662505"/>
                  <a:ext cx="490320" cy="153000"/>
                </p14:xfrm>
              </p:contentPart>
            </mc:Choice>
            <mc:Fallback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CC4F8F85-9B51-1759-8EF1-EAC451155CE7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14268" y="4291489"/>
                    <a:ext cx="609652" cy="89467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47989CE7-7753-0977-1CE5-8D8997E65A56}"/>
                </a:ext>
              </a:extLst>
            </p:cNvPr>
            <p:cNvGrpSpPr/>
            <p:nvPr/>
          </p:nvGrpSpPr>
          <p:grpSpPr>
            <a:xfrm>
              <a:off x="5391505" y="5749705"/>
              <a:ext cx="59400" cy="93600"/>
              <a:chOff x="5329945" y="5476465"/>
              <a:chExt cx="59400" cy="93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69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16306C5D-C86A-37F2-4BFF-F1E4EA8D15CC}"/>
                      </a:ext>
                    </a:extLst>
                  </p14:cNvPr>
                  <p14:cNvContentPartPr/>
                  <p14:nvPr/>
                </p14:nvContentPartPr>
                <p14:xfrm>
                  <a:off x="5329945" y="5561785"/>
                  <a:ext cx="54360" cy="8280"/>
                </p14:xfrm>
              </p:contentPart>
            </mc:Choice>
            <mc:Fallback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16306C5D-C86A-37F2-4BFF-F1E4EA8D15CC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312851" y="5544880"/>
                    <a:ext cx="88207" cy="42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1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7B1B5551-7D6C-6CB8-BCD9-4ABC94818AD5}"/>
                      </a:ext>
                    </a:extLst>
                  </p14:cNvPr>
                  <p14:cNvContentPartPr/>
                  <p14:nvPr/>
                </p14:nvContentPartPr>
                <p14:xfrm>
                  <a:off x="5364865" y="5476465"/>
                  <a:ext cx="24480" cy="63000"/>
                </p14:xfrm>
              </p:contentPart>
            </mc:Choice>
            <mc:Fallback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7B1B5551-7D6C-6CB8-BCD9-4ABC94818AD5}"/>
                      </a:ext>
                    </a:extLst>
                  </p:cNvPr>
                  <p:cNvPicPr/>
                  <p:nvPr/>
                </p:nvPicPr>
                <p:blipFill>
                  <a:blip r:embed="rId772"/>
                  <a:stretch>
                    <a:fillRect/>
                  </a:stretch>
                </p:blipFill>
                <p:spPr>
                  <a:xfrm>
                    <a:off x="5347626" y="5459122"/>
                    <a:ext cx="58614" cy="9803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C9B144F-C8FE-44F0-30C8-382632C2EE2F}"/>
                    </a:ext>
                  </a:extLst>
                </p14:cNvPr>
                <p14:cNvContentPartPr/>
                <p14:nvPr/>
              </p14:nvContentPartPr>
              <p14:xfrm>
                <a:off x="5666545" y="5813785"/>
                <a:ext cx="16560" cy="3708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C9B144F-C8FE-44F0-30C8-382632C2EE2F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5649640" y="5796481"/>
                  <a:ext cx="50715" cy="72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3180CC1-3987-B220-3002-A22CE9654651}"/>
                    </a:ext>
                  </a:extLst>
                </p14:cNvPr>
                <p14:cNvContentPartPr/>
                <p14:nvPr/>
              </p14:nvContentPartPr>
              <p14:xfrm>
                <a:off x="5815945" y="5851945"/>
                <a:ext cx="9000" cy="1224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3180CC1-3987-B220-3002-A22CE9654651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798637" y="5834459"/>
                  <a:ext cx="43269" cy="46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B2907FA8-D677-56AF-C6A5-1B2C1AB635FD}"/>
                    </a:ext>
                  </a:extLst>
                </p14:cNvPr>
                <p14:cNvContentPartPr/>
                <p14:nvPr/>
              </p14:nvContentPartPr>
              <p14:xfrm>
                <a:off x="5958865" y="5396905"/>
                <a:ext cx="36000" cy="3564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B2907FA8-D677-56AF-C6A5-1B2C1AB635FD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941722" y="5379261"/>
                  <a:ext cx="69943" cy="7057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96CA1283-E424-E4AF-D4EE-55CC5D522599}"/>
                </a:ext>
              </a:extLst>
            </p:cNvPr>
            <p:cNvGrpSpPr/>
            <p:nvPr/>
          </p:nvGrpSpPr>
          <p:grpSpPr>
            <a:xfrm>
              <a:off x="5963905" y="4660345"/>
              <a:ext cx="43560" cy="46800"/>
              <a:chOff x="5902345" y="4387105"/>
              <a:chExt cx="43560" cy="46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79">
                <p14:nvContentPartPr>
                  <p14:cNvPr id="639" name="Ink 638">
                    <a:extLst>
                      <a:ext uri="{FF2B5EF4-FFF2-40B4-BE49-F238E27FC236}">
                        <a16:creationId xmlns:a16="http://schemas.microsoft.com/office/drawing/2014/main" id="{53C50586-F949-5193-2267-E9D005FB8F84}"/>
                      </a:ext>
                    </a:extLst>
                  </p14:cNvPr>
                  <p14:cNvContentPartPr/>
                  <p14:nvPr/>
                </p14:nvContentPartPr>
                <p14:xfrm>
                  <a:off x="5908465" y="4431385"/>
                  <a:ext cx="4320" cy="2520"/>
                </p14:xfrm>
              </p:contentPart>
            </mc:Choice>
            <mc:Fallback>
              <p:pic>
                <p:nvPicPr>
                  <p:cNvPr id="639" name="Ink 638">
                    <a:extLst>
                      <a:ext uri="{FF2B5EF4-FFF2-40B4-BE49-F238E27FC236}">
                        <a16:creationId xmlns:a16="http://schemas.microsoft.com/office/drawing/2014/main" id="{53C50586-F949-5193-2267-E9D005FB8F84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892182" y="4413745"/>
                    <a:ext cx="37218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1">
                <p14:nvContentPartPr>
                  <p14:cNvPr id="640" name="Ink 639">
                    <a:extLst>
                      <a:ext uri="{FF2B5EF4-FFF2-40B4-BE49-F238E27FC236}">
                        <a16:creationId xmlns:a16="http://schemas.microsoft.com/office/drawing/2014/main" id="{1099D6BB-284A-3DC3-7D36-1259C67A7DBB}"/>
                      </a:ext>
                    </a:extLst>
                  </p14:cNvPr>
                  <p14:cNvContentPartPr/>
                  <p14:nvPr/>
                </p14:nvContentPartPr>
                <p14:xfrm>
                  <a:off x="5944825" y="4387105"/>
                  <a:ext cx="1080" cy="4320"/>
                </p14:xfrm>
              </p:contentPart>
            </mc:Choice>
            <mc:Fallback>
              <p:pic>
                <p:nvPicPr>
                  <p:cNvPr id="640" name="Ink 639">
                    <a:extLst>
                      <a:ext uri="{FF2B5EF4-FFF2-40B4-BE49-F238E27FC236}">
                        <a16:creationId xmlns:a16="http://schemas.microsoft.com/office/drawing/2014/main" id="{1099D6BB-284A-3DC3-7D36-1259C67A7DBB}"/>
                      </a:ext>
                    </a:extLst>
                  </p:cNvPr>
                  <p:cNvPicPr/>
                  <p:nvPr/>
                </p:nvPicPr>
                <p:blipFill>
                  <a:blip r:embed="rId782"/>
                  <a:stretch>
                    <a:fillRect/>
                  </a:stretch>
                </p:blipFill>
                <p:spPr>
                  <a:xfrm>
                    <a:off x="5926825" y="4369465"/>
                    <a:ext cx="3672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3">
                <p14:nvContentPartPr>
                  <p14:cNvPr id="641" name="Ink 640">
                    <a:extLst>
                      <a:ext uri="{FF2B5EF4-FFF2-40B4-BE49-F238E27FC236}">
                        <a16:creationId xmlns:a16="http://schemas.microsoft.com/office/drawing/2014/main" id="{A2BA769E-B917-7300-78DD-0400569BF06A}"/>
                      </a:ext>
                    </a:extLst>
                  </p14:cNvPr>
                  <p14:cNvContentPartPr/>
                  <p14:nvPr/>
                </p14:nvContentPartPr>
                <p14:xfrm>
                  <a:off x="5902345" y="4402225"/>
                  <a:ext cx="7920" cy="12240"/>
                </p14:xfrm>
              </p:contentPart>
            </mc:Choice>
            <mc:Fallback>
              <p:pic>
                <p:nvPicPr>
                  <p:cNvPr id="641" name="Ink 640">
                    <a:extLst>
                      <a:ext uri="{FF2B5EF4-FFF2-40B4-BE49-F238E27FC236}">
                        <a16:creationId xmlns:a16="http://schemas.microsoft.com/office/drawing/2014/main" id="{A2BA769E-B917-7300-78DD-0400569BF06A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5885128" y="4384739"/>
                    <a:ext cx="42010" cy="468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EF3791ED-5491-A2A7-9ABE-6A1DB472EB33}"/>
                    </a:ext>
                  </a:extLst>
                </p14:cNvPr>
                <p14:cNvContentPartPr/>
                <p14:nvPr/>
              </p14:nvContentPartPr>
              <p14:xfrm rot="16200000">
                <a:off x="5666185" y="2638989"/>
                <a:ext cx="299520" cy="2805840"/>
              </p14:xfrm>
            </p:contentPart>
          </mc:Choice>
          <mc:Fallback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EF3791ED-5491-A2A7-9ABE-6A1DB472EB3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 rot="16200000">
                  <a:off x="5630864" y="2604805"/>
                  <a:ext cx="369808" cy="28738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82" name="TextBox 781">
              <a:extLst>
                <a:ext uri="{FF2B5EF4-FFF2-40B4-BE49-F238E27FC236}">
                  <a16:creationId xmlns:a16="http://schemas.microsoft.com/office/drawing/2014/main" id="{5B99D68F-D204-B363-D52A-D1ED69F83BCC}"/>
                </a:ext>
              </a:extLst>
            </p:cNvPr>
            <p:cNvSpPr txBox="1"/>
            <p:nvPr/>
          </p:nvSpPr>
          <p:spPr>
            <a:xfrm>
              <a:off x="4283773" y="2794465"/>
              <a:ext cx="320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Tenorite" panose="00000500000000000000" pitchFamily="2" charset="0"/>
                </a:rPr>
                <a:t>In nearby galaxies, every year or few</a:t>
              </a:r>
            </a:p>
          </p:txBody>
        </p:sp>
        <p:grpSp>
          <p:nvGrpSpPr>
            <p:cNvPr id="827" name="Group 826">
              <a:extLst>
                <a:ext uri="{FF2B5EF4-FFF2-40B4-BE49-F238E27FC236}">
                  <a16:creationId xmlns:a16="http://schemas.microsoft.com/office/drawing/2014/main" id="{066C987D-B727-B21C-A5D3-29F492C1115E}"/>
                </a:ext>
              </a:extLst>
            </p:cNvPr>
            <p:cNvGrpSpPr/>
            <p:nvPr/>
          </p:nvGrpSpPr>
          <p:grpSpPr>
            <a:xfrm>
              <a:off x="-3095" y="5243905"/>
              <a:ext cx="3915720" cy="1677600"/>
              <a:chOff x="-3095" y="5243905"/>
              <a:chExt cx="3915720" cy="167760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6">
                <p14:nvContentPartPr>
                  <p14:cNvPr id="783" name="Ink 782">
                    <a:extLst>
                      <a:ext uri="{FF2B5EF4-FFF2-40B4-BE49-F238E27FC236}">
                        <a16:creationId xmlns:a16="http://schemas.microsoft.com/office/drawing/2014/main" id="{3CFD8A2A-0C34-0115-FF81-5BC82E2512C5}"/>
                      </a:ext>
                    </a:extLst>
                  </p14:cNvPr>
                  <p14:cNvContentPartPr/>
                  <p14:nvPr/>
                </p14:nvContentPartPr>
                <p14:xfrm>
                  <a:off x="999145" y="5521105"/>
                  <a:ext cx="508320" cy="93600"/>
                </p14:xfrm>
              </p:contentPart>
            </mc:Choice>
            <mc:Fallback>
              <p:pic>
                <p:nvPicPr>
                  <p:cNvPr id="783" name="Ink 782">
                    <a:extLst>
                      <a:ext uri="{FF2B5EF4-FFF2-40B4-BE49-F238E27FC236}">
                        <a16:creationId xmlns:a16="http://schemas.microsoft.com/office/drawing/2014/main" id="{3CFD8A2A-0C34-0115-FF81-5BC82E2512C5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939323" y="5150590"/>
                    <a:ext cx="627623" cy="834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8">
                <p14:nvContentPartPr>
                  <p14:cNvPr id="784" name="Ink 783">
                    <a:extLst>
                      <a:ext uri="{FF2B5EF4-FFF2-40B4-BE49-F238E27FC236}">
                        <a16:creationId xmlns:a16="http://schemas.microsoft.com/office/drawing/2014/main" id="{4B4CAAA3-B95B-E1D6-8304-EC3F6A4D9874}"/>
                      </a:ext>
                    </a:extLst>
                  </p14:cNvPr>
                  <p14:cNvContentPartPr/>
                  <p14:nvPr/>
                </p14:nvContentPartPr>
                <p14:xfrm>
                  <a:off x="1182025" y="5700745"/>
                  <a:ext cx="867960" cy="86040"/>
                </p14:xfrm>
              </p:contentPart>
            </mc:Choice>
            <mc:Fallback>
              <p:pic>
                <p:nvPicPr>
                  <p:cNvPr id="784" name="Ink 783">
                    <a:extLst>
                      <a:ext uri="{FF2B5EF4-FFF2-40B4-BE49-F238E27FC236}">
                        <a16:creationId xmlns:a16="http://schemas.microsoft.com/office/drawing/2014/main" id="{4B4CAAA3-B95B-E1D6-8304-EC3F6A4D9874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1122543" y="5328967"/>
                    <a:ext cx="987266" cy="829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0">
                <p14:nvContentPartPr>
                  <p14:cNvPr id="785" name="Ink 784">
                    <a:extLst>
                      <a:ext uri="{FF2B5EF4-FFF2-40B4-BE49-F238E27FC236}">
                        <a16:creationId xmlns:a16="http://schemas.microsoft.com/office/drawing/2014/main" id="{57CF91D5-DE52-B34E-9EC0-3AD6548BB1DB}"/>
                      </a:ext>
                    </a:extLst>
                  </p14:cNvPr>
                  <p14:cNvContentPartPr/>
                  <p14:nvPr/>
                </p14:nvContentPartPr>
                <p14:xfrm>
                  <a:off x="1346545" y="5727385"/>
                  <a:ext cx="878040" cy="194400"/>
                </p14:xfrm>
              </p:contentPart>
            </mc:Choice>
            <mc:Fallback>
              <p:pic>
                <p:nvPicPr>
                  <p:cNvPr id="785" name="Ink 784">
                    <a:extLst>
                      <a:ext uri="{FF2B5EF4-FFF2-40B4-BE49-F238E27FC236}">
                        <a16:creationId xmlns:a16="http://schemas.microsoft.com/office/drawing/2014/main" id="{57CF91D5-DE52-B34E-9EC0-3AD6548BB1DB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1287052" y="5356258"/>
                    <a:ext cx="997369" cy="936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2">
                <p14:nvContentPartPr>
                  <p14:cNvPr id="786" name="Ink 785">
                    <a:extLst>
                      <a:ext uri="{FF2B5EF4-FFF2-40B4-BE49-F238E27FC236}">
                        <a16:creationId xmlns:a16="http://schemas.microsoft.com/office/drawing/2014/main" id="{13A7F61A-A355-D35C-8092-6BF05A46776E}"/>
                      </a:ext>
                    </a:extLst>
                  </p14:cNvPr>
                  <p14:cNvContentPartPr/>
                  <p14:nvPr/>
                </p14:nvContentPartPr>
                <p14:xfrm>
                  <a:off x="1719145" y="5810905"/>
                  <a:ext cx="498960" cy="174600"/>
                </p14:xfrm>
              </p:contentPart>
            </mc:Choice>
            <mc:Fallback>
              <p:pic>
                <p:nvPicPr>
                  <p:cNvPr id="786" name="Ink 785">
                    <a:extLst>
                      <a:ext uri="{FF2B5EF4-FFF2-40B4-BE49-F238E27FC236}">
                        <a16:creationId xmlns:a16="http://schemas.microsoft.com/office/drawing/2014/main" id="{13A7F61A-A355-D35C-8092-6BF05A46776E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1659680" y="5439792"/>
                    <a:ext cx="618232" cy="916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4">
                <p14:nvContentPartPr>
                  <p14:cNvPr id="787" name="Ink 786">
                    <a:extLst>
                      <a:ext uri="{FF2B5EF4-FFF2-40B4-BE49-F238E27FC236}">
                        <a16:creationId xmlns:a16="http://schemas.microsoft.com/office/drawing/2014/main" id="{CD4DCA21-6607-0825-CD11-F1455E6C92F3}"/>
                      </a:ext>
                    </a:extLst>
                  </p14:cNvPr>
                  <p14:cNvContentPartPr/>
                  <p14:nvPr/>
                </p14:nvContentPartPr>
                <p14:xfrm>
                  <a:off x="1894465" y="5973265"/>
                  <a:ext cx="475920" cy="380160"/>
                </p14:xfrm>
              </p:contentPart>
            </mc:Choice>
            <mc:Fallback>
              <p:pic>
                <p:nvPicPr>
                  <p:cNvPr id="787" name="Ink 786">
                    <a:extLst>
                      <a:ext uri="{FF2B5EF4-FFF2-40B4-BE49-F238E27FC236}">
                        <a16:creationId xmlns:a16="http://schemas.microsoft.com/office/drawing/2014/main" id="{CD4DCA21-6607-0825-CD11-F1455E6C92F3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1834975" y="5602291"/>
                    <a:ext cx="595242" cy="1121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6">
                <p14:nvContentPartPr>
                  <p14:cNvPr id="788" name="Ink 787">
                    <a:extLst>
                      <a:ext uri="{FF2B5EF4-FFF2-40B4-BE49-F238E27FC236}">
                        <a16:creationId xmlns:a16="http://schemas.microsoft.com/office/drawing/2014/main" id="{DC348060-86FA-459F-3E32-C231ED602459}"/>
                      </a:ext>
                    </a:extLst>
                  </p14:cNvPr>
                  <p14:cNvContentPartPr/>
                  <p14:nvPr/>
                </p14:nvContentPartPr>
                <p14:xfrm>
                  <a:off x="2061505" y="6015025"/>
                  <a:ext cx="316800" cy="59040"/>
                </p14:xfrm>
              </p:contentPart>
            </mc:Choice>
            <mc:Fallback>
              <p:pic>
                <p:nvPicPr>
                  <p:cNvPr id="788" name="Ink 787">
                    <a:extLst>
                      <a:ext uri="{FF2B5EF4-FFF2-40B4-BE49-F238E27FC236}">
                        <a16:creationId xmlns:a16="http://schemas.microsoft.com/office/drawing/2014/main" id="{DC348060-86FA-459F-3E32-C231ED602459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2001635" y="5644169"/>
                    <a:ext cx="436199" cy="8011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8">
                <p14:nvContentPartPr>
                  <p14:cNvPr id="789" name="Ink 788">
                    <a:extLst>
                      <a:ext uri="{FF2B5EF4-FFF2-40B4-BE49-F238E27FC236}">
                        <a16:creationId xmlns:a16="http://schemas.microsoft.com/office/drawing/2014/main" id="{382B875B-6221-C883-7580-A88473907A48}"/>
                      </a:ext>
                    </a:extLst>
                  </p14:cNvPr>
                  <p14:cNvContentPartPr/>
                  <p14:nvPr/>
                </p14:nvContentPartPr>
                <p14:xfrm>
                  <a:off x="2099665" y="5989825"/>
                  <a:ext cx="500040" cy="446760"/>
                </p14:xfrm>
              </p:contentPart>
            </mc:Choice>
            <mc:Fallback>
              <p:pic>
                <p:nvPicPr>
                  <p:cNvPr id="789" name="Ink 788">
                    <a:extLst>
                      <a:ext uri="{FF2B5EF4-FFF2-40B4-BE49-F238E27FC236}">
                        <a16:creationId xmlns:a16="http://schemas.microsoft.com/office/drawing/2014/main" id="{382B875B-6221-C883-7580-A88473907A48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2039852" y="5619057"/>
                    <a:ext cx="619325" cy="1188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0">
                <p14:nvContentPartPr>
                  <p14:cNvPr id="790" name="Ink 789">
                    <a:extLst>
                      <a:ext uri="{FF2B5EF4-FFF2-40B4-BE49-F238E27FC236}">
                        <a16:creationId xmlns:a16="http://schemas.microsoft.com/office/drawing/2014/main" id="{5075DE43-585D-5FAF-E426-2FF74C50CCE9}"/>
                      </a:ext>
                    </a:extLst>
                  </p14:cNvPr>
                  <p14:cNvContentPartPr/>
                  <p14:nvPr/>
                </p14:nvContentPartPr>
                <p14:xfrm>
                  <a:off x="2406025" y="6232465"/>
                  <a:ext cx="205200" cy="288000"/>
                </p14:xfrm>
              </p:contentPart>
            </mc:Choice>
            <mc:Fallback>
              <p:pic>
                <p:nvPicPr>
                  <p:cNvPr id="790" name="Ink 789">
                    <a:extLst>
                      <a:ext uri="{FF2B5EF4-FFF2-40B4-BE49-F238E27FC236}">
                        <a16:creationId xmlns:a16="http://schemas.microsoft.com/office/drawing/2014/main" id="{5075DE43-585D-5FAF-E426-2FF74C50CCE9}"/>
                      </a:ext>
                    </a:extLst>
                  </p:cNvPr>
                  <p:cNvPicPr/>
                  <p:nvPr/>
                </p:nvPicPr>
                <p:blipFill>
                  <a:blip r:embed="rId801"/>
                  <a:stretch>
                    <a:fillRect/>
                  </a:stretch>
                </p:blipFill>
                <p:spPr>
                  <a:xfrm>
                    <a:off x="2346517" y="5861422"/>
                    <a:ext cx="324558" cy="1029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2">
                <p14:nvContentPartPr>
                  <p14:cNvPr id="791" name="Ink 790">
                    <a:extLst>
                      <a:ext uri="{FF2B5EF4-FFF2-40B4-BE49-F238E27FC236}">
                        <a16:creationId xmlns:a16="http://schemas.microsoft.com/office/drawing/2014/main" id="{B28C140D-9FA3-97FE-4A75-84561F5A2DF2}"/>
                      </a:ext>
                    </a:extLst>
                  </p14:cNvPr>
                  <p14:cNvContentPartPr/>
                  <p14:nvPr/>
                </p14:nvContentPartPr>
                <p14:xfrm>
                  <a:off x="1964305" y="6451705"/>
                  <a:ext cx="371160" cy="126000"/>
                </p14:xfrm>
              </p:contentPart>
            </mc:Choice>
            <mc:Fallback>
              <p:pic>
                <p:nvPicPr>
                  <p:cNvPr id="791" name="Ink 790">
                    <a:extLst>
                      <a:ext uri="{FF2B5EF4-FFF2-40B4-BE49-F238E27FC236}">
                        <a16:creationId xmlns:a16="http://schemas.microsoft.com/office/drawing/2014/main" id="{B28C140D-9FA3-97FE-4A75-84561F5A2DF2}"/>
                      </a:ext>
                    </a:extLst>
                  </p:cNvPr>
                  <p:cNvPicPr/>
                  <p:nvPr/>
                </p:nvPicPr>
                <p:blipFill>
                  <a:blip r:embed="rId803"/>
                  <a:stretch>
                    <a:fillRect/>
                  </a:stretch>
                </p:blipFill>
                <p:spPr>
                  <a:xfrm>
                    <a:off x="1904837" y="6081117"/>
                    <a:ext cx="490437" cy="866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4">
                <p14:nvContentPartPr>
                  <p14:cNvPr id="792" name="Ink 791">
                    <a:extLst>
                      <a:ext uri="{FF2B5EF4-FFF2-40B4-BE49-F238E27FC236}">
                        <a16:creationId xmlns:a16="http://schemas.microsoft.com/office/drawing/2014/main" id="{E1F7D53B-CA2F-9413-826A-DB98703B2BBC}"/>
                      </a:ext>
                    </a:extLst>
                  </p14:cNvPr>
                  <p14:cNvContentPartPr/>
                  <p14:nvPr/>
                </p14:nvContentPartPr>
                <p14:xfrm>
                  <a:off x="2002465" y="6450625"/>
                  <a:ext cx="270000" cy="65520"/>
                </p14:xfrm>
              </p:contentPart>
            </mc:Choice>
            <mc:Fallback>
              <p:pic>
                <p:nvPicPr>
                  <p:cNvPr id="792" name="Ink 791">
                    <a:extLst>
                      <a:ext uri="{FF2B5EF4-FFF2-40B4-BE49-F238E27FC236}">
                        <a16:creationId xmlns:a16="http://schemas.microsoft.com/office/drawing/2014/main" id="{E1F7D53B-CA2F-9413-826A-DB98703B2BBC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1942655" y="6080754"/>
                    <a:ext cx="389278" cy="8049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6">
                <p14:nvContentPartPr>
                  <p14:cNvPr id="793" name="Ink 792">
                    <a:extLst>
                      <a:ext uri="{FF2B5EF4-FFF2-40B4-BE49-F238E27FC236}">
                        <a16:creationId xmlns:a16="http://schemas.microsoft.com/office/drawing/2014/main" id="{93475A80-F932-3C31-A4B6-396F4D367011}"/>
                      </a:ext>
                    </a:extLst>
                  </p14:cNvPr>
                  <p14:cNvContentPartPr/>
                  <p14:nvPr/>
                </p14:nvContentPartPr>
                <p14:xfrm>
                  <a:off x="2127385" y="6169105"/>
                  <a:ext cx="416160" cy="357120"/>
                </p14:xfrm>
              </p:contentPart>
            </mc:Choice>
            <mc:Fallback>
              <p:pic>
                <p:nvPicPr>
                  <p:cNvPr id="793" name="Ink 792">
                    <a:extLst>
                      <a:ext uri="{FF2B5EF4-FFF2-40B4-BE49-F238E27FC236}">
                        <a16:creationId xmlns:a16="http://schemas.microsoft.com/office/drawing/2014/main" id="{93475A80-F932-3C31-A4B6-396F4D367011}"/>
                      </a:ext>
                    </a:extLst>
                  </p:cNvPr>
                  <p:cNvPicPr/>
                  <p:nvPr/>
                </p:nvPicPr>
                <p:blipFill>
                  <a:blip r:embed="rId807"/>
                  <a:stretch>
                    <a:fillRect/>
                  </a:stretch>
                </p:blipFill>
                <p:spPr>
                  <a:xfrm>
                    <a:off x="2067592" y="5798195"/>
                    <a:ext cx="535405" cy="10992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8">
                <p14:nvContentPartPr>
                  <p14:cNvPr id="794" name="Ink 793">
                    <a:extLst>
                      <a:ext uri="{FF2B5EF4-FFF2-40B4-BE49-F238E27FC236}">
                        <a16:creationId xmlns:a16="http://schemas.microsoft.com/office/drawing/2014/main" id="{EF464C71-F99C-0754-9A03-F5533F3AFBFF}"/>
                      </a:ext>
                    </a:extLst>
                  </p14:cNvPr>
                  <p14:cNvContentPartPr/>
                  <p14:nvPr/>
                </p14:nvContentPartPr>
                <p14:xfrm>
                  <a:off x="2138185" y="6329305"/>
                  <a:ext cx="284040" cy="175680"/>
                </p14:xfrm>
              </p:contentPart>
            </mc:Choice>
            <mc:Fallback>
              <p:pic>
                <p:nvPicPr>
                  <p:cNvPr id="794" name="Ink 793">
                    <a:extLst>
                      <a:ext uri="{FF2B5EF4-FFF2-40B4-BE49-F238E27FC236}">
                        <a16:creationId xmlns:a16="http://schemas.microsoft.com/office/drawing/2014/main" id="{EF464C71-F99C-0754-9A03-F5533F3AFBFF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2078711" y="5958150"/>
                    <a:ext cx="403330" cy="9176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0">
                <p14:nvContentPartPr>
                  <p14:cNvPr id="795" name="Ink 794">
                    <a:extLst>
                      <a:ext uri="{FF2B5EF4-FFF2-40B4-BE49-F238E27FC236}">
                        <a16:creationId xmlns:a16="http://schemas.microsoft.com/office/drawing/2014/main" id="{819C7A7E-455F-EA68-B3BC-7A84DB5D043D}"/>
                      </a:ext>
                    </a:extLst>
                  </p14:cNvPr>
                  <p14:cNvContentPartPr/>
                  <p14:nvPr/>
                </p14:nvContentPartPr>
                <p14:xfrm>
                  <a:off x="2104345" y="6543145"/>
                  <a:ext cx="195840" cy="19080"/>
                </p14:xfrm>
              </p:contentPart>
            </mc:Choice>
            <mc:Fallback>
              <p:pic>
                <p:nvPicPr>
                  <p:cNvPr id="795" name="Ink 794">
                    <a:extLst>
                      <a:ext uri="{FF2B5EF4-FFF2-40B4-BE49-F238E27FC236}">
                        <a16:creationId xmlns:a16="http://schemas.microsoft.com/office/drawing/2014/main" id="{819C7A7E-455F-EA68-B3BC-7A84DB5D043D}"/>
                      </a:ext>
                    </a:extLst>
                  </p:cNvPr>
                  <p:cNvPicPr/>
                  <p:nvPr/>
                </p:nvPicPr>
                <p:blipFill>
                  <a:blip r:embed="rId811"/>
                  <a:stretch>
                    <a:fillRect/>
                  </a:stretch>
                </p:blipFill>
                <p:spPr>
                  <a:xfrm>
                    <a:off x="2044875" y="6172145"/>
                    <a:ext cx="315121" cy="7607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2">
                <p14:nvContentPartPr>
                  <p14:cNvPr id="796" name="Ink 795">
                    <a:extLst>
                      <a:ext uri="{FF2B5EF4-FFF2-40B4-BE49-F238E27FC236}">
                        <a16:creationId xmlns:a16="http://schemas.microsoft.com/office/drawing/2014/main" id="{7E1F6936-06D8-EA60-C553-AFC5E4E5B5AE}"/>
                      </a:ext>
                    </a:extLst>
                  </p14:cNvPr>
                  <p14:cNvContentPartPr/>
                  <p14:nvPr/>
                </p14:nvContentPartPr>
                <p14:xfrm>
                  <a:off x="2768185" y="6096745"/>
                  <a:ext cx="348480" cy="205200"/>
                </p14:xfrm>
              </p:contentPart>
            </mc:Choice>
            <mc:Fallback>
              <p:pic>
                <p:nvPicPr>
                  <p:cNvPr id="796" name="Ink 795">
                    <a:extLst>
                      <a:ext uri="{FF2B5EF4-FFF2-40B4-BE49-F238E27FC236}">
                        <a16:creationId xmlns:a16="http://schemas.microsoft.com/office/drawing/2014/main" id="{7E1F6936-06D8-EA60-C553-AFC5E4E5B5AE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2708397" y="5725262"/>
                    <a:ext cx="467715" cy="9478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4">
                <p14:nvContentPartPr>
                  <p14:cNvPr id="797" name="Ink 796">
                    <a:extLst>
                      <a:ext uri="{FF2B5EF4-FFF2-40B4-BE49-F238E27FC236}">
                        <a16:creationId xmlns:a16="http://schemas.microsoft.com/office/drawing/2014/main" id="{EACD9759-0183-6AB0-32EF-39021D141BA6}"/>
                      </a:ext>
                    </a:extLst>
                  </p14:cNvPr>
                  <p14:cNvContentPartPr/>
                  <p14:nvPr/>
                </p14:nvContentPartPr>
                <p14:xfrm>
                  <a:off x="2672785" y="5761945"/>
                  <a:ext cx="552960" cy="336600"/>
                </p14:xfrm>
              </p:contentPart>
            </mc:Choice>
            <mc:Fallback>
              <p:pic>
                <p:nvPicPr>
                  <p:cNvPr id="797" name="Ink 796">
                    <a:extLst>
                      <a:ext uri="{FF2B5EF4-FFF2-40B4-BE49-F238E27FC236}">
                        <a16:creationId xmlns:a16="http://schemas.microsoft.com/office/drawing/2014/main" id="{EACD9759-0183-6AB0-32EF-39021D141BA6}"/>
                      </a:ext>
                    </a:extLst>
                  </p:cNvPr>
                  <p:cNvPicPr/>
                  <p:nvPr/>
                </p:nvPicPr>
                <p:blipFill>
                  <a:blip r:embed="rId815"/>
                  <a:stretch>
                    <a:fillRect/>
                  </a:stretch>
                </p:blipFill>
                <p:spPr>
                  <a:xfrm>
                    <a:off x="2613320" y="5391049"/>
                    <a:ext cx="672233" cy="10787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6">
                <p14:nvContentPartPr>
                  <p14:cNvPr id="798" name="Ink 797">
                    <a:extLst>
                      <a:ext uri="{FF2B5EF4-FFF2-40B4-BE49-F238E27FC236}">
                        <a16:creationId xmlns:a16="http://schemas.microsoft.com/office/drawing/2014/main" id="{1E2FA81C-0B85-91A2-61FD-51A2F2F2A996}"/>
                      </a:ext>
                    </a:extLst>
                  </p14:cNvPr>
                  <p14:cNvContentPartPr/>
                  <p14:nvPr/>
                </p14:nvContentPartPr>
                <p14:xfrm>
                  <a:off x="2114065" y="5632705"/>
                  <a:ext cx="629280" cy="110520"/>
                </p14:xfrm>
              </p:contentPart>
            </mc:Choice>
            <mc:Fallback>
              <p:pic>
                <p:nvPicPr>
                  <p:cNvPr id="798" name="Ink 797">
                    <a:extLst>
                      <a:ext uri="{FF2B5EF4-FFF2-40B4-BE49-F238E27FC236}">
                        <a16:creationId xmlns:a16="http://schemas.microsoft.com/office/drawing/2014/main" id="{1E2FA81C-0B85-91A2-61FD-51A2F2F2A996}"/>
                      </a:ext>
                    </a:extLst>
                  </p:cNvPr>
                  <p:cNvPicPr/>
                  <p:nvPr/>
                </p:nvPicPr>
                <p:blipFill>
                  <a:blip r:embed="rId817"/>
                  <a:stretch>
                    <a:fillRect/>
                  </a:stretch>
                </p:blipFill>
                <p:spPr>
                  <a:xfrm>
                    <a:off x="2054589" y="5260763"/>
                    <a:ext cx="748573" cy="854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8">
                <p14:nvContentPartPr>
                  <p14:cNvPr id="799" name="Ink 798">
                    <a:extLst>
                      <a:ext uri="{FF2B5EF4-FFF2-40B4-BE49-F238E27FC236}">
                        <a16:creationId xmlns:a16="http://schemas.microsoft.com/office/drawing/2014/main" id="{83BCC1DF-8731-DEEE-072F-57391FF0910A}"/>
                      </a:ext>
                    </a:extLst>
                  </p14:cNvPr>
                  <p14:cNvContentPartPr/>
                  <p14:nvPr/>
                </p14:nvContentPartPr>
                <p14:xfrm>
                  <a:off x="301465" y="5333185"/>
                  <a:ext cx="702720" cy="64440"/>
                </p14:xfrm>
              </p:contentPart>
            </mc:Choice>
            <mc:Fallback>
              <p:pic>
                <p:nvPicPr>
                  <p:cNvPr id="799" name="Ink 798">
                    <a:extLst>
                      <a:ext uri="{FF2B5EF4-FFF2-40B4-BE49-F238E27FC236}">
                        <a16:creationId xmlns:a16="http://schemas.microsoft.com/office/drawing/2014/main" id="{83BCC1DF-8731-DEEE-072F-57391FF0910A}"/>
                      </a:ext>
                    </a:extLst>
                  </p:cNvPr>
                  <p:cNvPicPr/>
                  <p:nvPr/>
                </p:nvPicPr>
                <p:blipFill>
                  <a:blip r:embed="rId819"/>
                  <a:stretch>
                    <a:fillRect/>
                  </a:stretch>
                </p:blipFill>
                <p:spPr>
                  <a:xfrm>
                    <a:off x="241994" y="4961416"/>
                    <a:ext cx="822005" cy="8076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0">
                <p14:nvContentPartPr>
                  <p14:cNvPr id="800" name="Ink 799">
                    <a:extLst>
                      <a:ext uri="{FF2B5EF4-FFF2-40B4-BE49-F238E27FC236}">
                        <a16:creationId xmlns:a16="http://schemas.microsoft.com/office/drawing/2014/main" id="{7202D48F-953E-F670-D195-66AEE182098A}"/>
                      </a:ext>
                    </a:extLst>
                  </p14:cNvPr>
                  <p14:cNvContentPartPr/>
                  <p14:nvPr/>
                </p14:nvContentPartPr>
                <p14:xfrm>
                  <a:off x="64225" y="5380345"/>
                  <a:ext cx="513720" cy="109080"/>
                </p14:xfrm>
              </p:contentPart>
            </mc:Choice>
            <mc:Fallback>
              <p:pic>
                <p:nvPicPr>
                  <p:cNvPr id="800" name="Ink 799">
                    <a:extLst>
                      <a:ext uri="{FF2B5EF4-FFF2-40B4-BE49-F238E27FC236}">
                        <a16:creationId xmlns:a16="http://schemas.microsoft.com/office/drawing/2014/main" id="{7202D48F-953E-F670-D195-66AEE182098A}"/>
                      </a:ext>
                    </a:extLst>
                  </p:cNvPr>
                  <p:cNvPicPr/>
                  <p:nvPr/>
                </p:nvPicPr>
                <p:blipFill>
                  <a:blip r:embed="rId821"/>
                  <a:stretch>
                    <a:fillRect/>
                  </a:stretch>
                </p:blipFill>
                <p:spPr>
                  <a:xfrm>
                    <a:off x="4411" y="5008836"/>
                    <a:ext cx="633007" cy="8524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2">
                <p14:nvContentPartPr>
                  <p14:cNvPr id="801" name="Ink 800">
                    <a:extLst>
                      <a:ext uri="{FF2B5EF4-FFF2-40B4-BE49-F238E27FC236}">
                        <a16:creationId xmlns:a16="http://schemas.microsoft.com/office/drawing/2014/main" id="{5A89196B-7F3E-D0B2-BFB1-191F0B094BE8}"/>
                      </a:ext>
                    </a:extLst>
                  </p14:cNvPr>
                  <p14:cNvContentPartPr/>
                  <p14:nvPr/>
                </p14:nvContentPartPr>
                <p14:xfrm>
                  <a:off x="-3095" y="5479705"/>
                  <a:ext cx="356400" cy="89640"/>
                </p14:xfrm>
              </p:contentPart>
            </mc:Choice>
            <mc:Fallback>
              <p:pic>
                <p:nvPicPr>
                  <p:cNvPr id="801" name="Ink 800">
                    <a:extLst>
                      <a:ext uri="{FF2B5EF4-FFF2-40B4-BE49-F238E27FC236}">
                        <a16:creationId xmlns:a16="http://schemas.microsoft.com/office/drawing/2014/main" id="{5A89196B-7F3E-D0B2-BFB1-191F0B094BE8}"/>
                      </a:ext>
                    </a:extLst>
                  </p:cNvPr>
                  <p:cNvPicPr/>
                  <p:nvPr/>
                </p:nvPicPr>
                <p:blipFill>
                  <a:blip r:embed="rId823"/>
                  <a:stretch>
                    <a:fillRect/>
                  </a:stretch>
                </p:blipFill>
                <p:spPr>
                  <a:xfrm>
                    <a:off x="-62552" y="5109146"/>
                    <a:ext cx="475656" cy="830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4">
                <p14:nvContentPartPr>
                  <p14:cNvPr id="802" name="Ink 801">
                    <a:extLst>
                      <a:ext uri="{FF2B5EF4-FFF2-40B4-BE49-F238E27FC236}">
                        <a16:creationId xmlns:a16="http://schemas.microsoft.com/office/drawing/2014/main" id="{41222DE6-F918-131B-8523-3ADED62176FF}"/>
                      </a:ext>
                    </a:extLst>
                  </p14:cNvPr>
                  <p14:cNvContentPartPr/>
                  <p14:nvPr/>
                </p14:nvContentPartPr>
                <p14:xfrm>
                  <a:off x="9865" y="5601745"/>
                  <a:ext cx="377640" cy="81360"/>
                </p14:xfrm>
              </p:contentPart>
            </mc:Choice>
            <mc:Fallback>
              <p:pic>
                <p:nvPicPr>
                  <p:cNvPr id="802" name="Ink 801">
                    <a:extLst>
                      <a:ext uri="{FF2B5EF4-FFF2-40B4-BE49-F238E27FC236}">
                        <a16:creationId xmlns:a16="http://schemas.microsoft.com/office/drawing/2014/main" id="{41222DE6-F918-131B-8523-3ADED62176FF}"/>
                      </a:ext>
                    </a:extLst>
                  </p:cNvPr>
                  <p:cNvPicPr/>
                  <p:nvPr/>
                </p:nvPicPr>
                <p:blipFill>
                  <a:blip r:embed="rId825"/>
                  <a:stretch>
                    <a:fillRect/>
                  </a:stretch>
                </p:blipFill>
                <p:spPr>
                  <a:xfrm>
                    <a:off x="-49654" y="5230673"/>
                    <a:ext cx="497021" cy="823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6">
                <p14:nvContentPartPr>
                  <p14:cNvPr id="803" name="Ink 802">
                    <a:extLst>
                      <a:ext uri="{FF2B5EF4-FFF2-40B4-BE49-F238E27FC236}">
                        <a16:creationId xmlns:a16="http://schemas.microsoft.com/office/drawing/2014/main" id="{EC3366AC-E224-F116-8395-358011D8939C}"/>
                      </a:ext>
                    </a:extLst>
                  </p14:cNvPr>
                  <p14:cNvContentPartPr/>
                  <p14:nvPr/>
                </p14:nvContentPartPr>
                <p14:xfrm>
                  <a:off x="139825" y="5603905"/>
                  <a:ext cx="7200" cy="43200"/>
                </p14:xfrm>
              </p:contentPart>
            </mc:Choice>
            <mc:Fallback>
              <p:pic>
                <p:nvPicPr>
                  <p:cNvPr id="803" name="Ink 802">
                    <a:extLst>
                      <a:ext uri="{FF2B5EF4-FFF2-40B4-BE49-F238E27FC236}">
                        <a16:creationId xmlns:a16="http://schemas.microsoft.com/office/drawing/2014/main" id="{EC3366AC-E224-F116-8395-358011D8939C}"/>
                      </a:ext>
                    </a:extLst>
                  </p:cNvPr>
                  <p:cNvPicPr/>
                  <p:nvPr/>
                </p:nvPicPr>
                <p:blipFill>
                  <a:blip r:embed="rId827"/>
                  <a:stretch>
                    <a:fillRect/>
                  </a:stretch>
                </p:blipFill>
                <p:spPr>
                  <a:xfrm>
                    <a:off x="80168" y="5232456"/>
                    <a:ext cx="126857" cy="7864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8">
                <p14:nvContentPartPr>
                  <p14:cNvPr id="804" name="Ink 803">
                    <a:extLst>
                      <a:ext uri="{FF2B5EF4-FFF2-40B4-BE49-F238E27FC236}">
                        <a16:creationId xmlns:a16="http://schemas.microsoft.com/office/drawing/2014/main" id="{AEF98FE9-C639-26E0-9546-FF90EA8BFA92}"/>
                      </a:ext>
                    </a:extLst>
                  </p14:cNvPr>
                  <p14:cNvContentPartPr/>
                  <p14:nvPr/>
                </p14:nvContentPartPr>
                <p14:xfrm>
                  <a:off x="195625" y="5243905"/>
                  <a:ext cx="818280" cy="61920"/>
                </p14:xfrm>
              </p:contentPart>
            </mc:Choice>
            <mc:Fallback>
              <p:pic>
                <p:nvPicPr>
                  <p:cNvPr id="804" name="Ink 803">
                    <a:extLst>
                      <a:ext uri="{FF2B5EF4-FFF2-40B4-BE49-F238E27FC236}">
                        <a16:creationId xmlns:a16="http://schemas.microsoft.com/office/drawing/2014/main" id="{AEF98FE9-C639-26E0-9546-FF90EA8BFA92}"/>
                      </a:ext>
                    </a:extLst>
                  </p:cNvPr>
                  <p:cNvPicPr/>
                  <p:nvPr/>
                </p:nvPicPr>
                <p:blipFill>
                  <a:blip r:embed="rId829"/>
                  <a:stretch>
                    <a:fillRect/>
                  </a:stretch>
                </p:blipFill>
                <p:spPr>
                  <a:xfrm>
                    <a:off x="135809" y="4872739"/>
                    <a:ext cx="937570" cy="8046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0">
                <p14:nvContentPartPr>
                  <p14:cNvPr id="805" name="Ink 804">
                    <a:extLst>
                      <a:ext uri="{FF2B5EF4-FFF2-40B4-BE49-F238E27FC236}">
                        <a16:creationId xmlns:a16="http://schemas.microsoft.com/office/drawing/2014/main" id="{B4BA29C9-CE8F-6DE4-D0A1-A4E537AD27D3}"/>
                      </a:ext>
                    </a:extLst>
                  </p14:cNvPr>
                  <p14:cNvContentPartPr/>
                  <p14:nvPr/>
                </p14:nvContentPartPr>
                <p14:xfrm>
                  <a:off x="685225" y="5253265"/>
                  <a:ext cx="1049760" cy="55440"/>
                </p14:xfrm>
              </p:contentPart>
            </mc:Choice>
            <mc:Fallback>
              <p:pic>
                <p:nvPicPr>
                  <p:cNvPr id="805" name="Ink 804">
                    <a:extLst>
                      <a:ext uri="{FF2B5EF4-FFF2-40B4-BE49-F238E27FC236}">
                        <a16:creationId xmlns:a16="http://schemas.microsoft.com/office/drawing/2014/main" id="{B4BA29C9-CE8F-6DE4-D0A1-A4E537AD27D3}"/>
                      </a:ext>
                    </a:extLst>
                  </p:cNvPr>
                  <p:cNvPicPr/>
                  <p:nvPr/>
                </p:nvPicPr>
                <p:blipFill>
                  <a:blip r:embed="rId831"/>
                  <a:stretch>
                    <a:fillRect/>
                  </a:stretch>
                </p:blipFill>
                <p:spPr>
                  <a:xfrm>
                    <a:off x="625747" y="4882488"/>
                    <a:ext cx="1169059" cy="7966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2">
                <p14:nvContentPartPr>
                  <p14:cNvPr id="806" name="Ink 805">
                    <a:extLst>
                      <a:ext uri="{FF2B5EF4-FFF2-40B4-BE49-F238E27FC236}">
                        <a16:creationId xmlns:a16="http://schemas.microsoft.com/office/drawing/2014/main" id="{57AF2C79-8226-8666-1BB9-99010BB6489E}"/>
                      </a:ext>
                    </a:extLst>
                  </p14:cNvPr>
                  <p14:cNvContentPartPr/>
                  <p14:nvPr/>
                </p14:nvContentPartPr>
                <p14:xfrm>
                  <a:off x="1550305" y="5251825"/>
                  <a:ext cx="857520" cy="70920"/>
                </p14:xfrm>
              </p:contentPart>
            </mc:Choice>
            <mc:Fallback>
              <p:pic>
                <p:nvPicPr>
                  <p:cNvPr id="806" name="Ink 805">
                    <a:extLst>
                      <a:ext uri="{FF2B5EF4-FFF2-40B4-BE49-F238E27FC236}">
                        <a16:creationId xmlns:a16="http://schemas.microsoft.com/office/drawing/2014/main" id="{57AF2C79-8226-8666-1BB9-99010BB6489E}"/>
                      </a:ext>
                    </a:extLst>
                  </p:cNvPr>
                  <p:cNvPicPr/>
                  <p:nvPr/>
                </p:nvPicPr>
                <p:blipFill>
                  <a:blip r:embed="rId833"/>
                  <a:stretch>
                    <a:fillRect/>
                  </a:stretch>
                </p:blipFill>
                <p:spPr>
                  <a:xfrm>
                    <a:off x="1490836" y="4879495"/>
                    <a:ext cx="976800" cy="815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4">
                <p14:nvContentPartPr>
                  <p14:cNvPr id="807" name="Ink 806">
                    <a:extLst>
                      <a:ext uri="{FF2B5EF4-FFF2-40B4-BE49-F238E27FC236}">
                        <a16:creationId xmlns:a16="http://schemas.microsoft.com/office/drawing/2014/main" id="{75937670-BF9E-00BF-ED32-CC672A43D528}"/>
                      </a:ext>
                    </a:extLst>
                  </p14:cNvPr>
                  <p14:cNvContentPartPr/>
                  <p14:nvPr/>
                </p14:nvContentPartPr>
                <p14:xfrm>
                  <a:off x="2021185" y="5413825"/>
                  <a:ext cx="862200" cy="266760"/>
                </p14:xfrm>
              </p:contentPart>
            </mc:Choice>
            <mc:Fallback>
              <p:pic>
                <p:nvPicPr>
                  <p:cNvPr id="807" name="Ink 806">
                    <a:extLst>
                      <a:ext uri="{FF2B5EF4-FFF2-40B4-BE49-F238E27FC236}">
                        <a16:creationId xmlns:a16="http://schemas.microsoft.com/office/drawing/2014/main" id="{75937670-BF9E-00BF-ED32-CC672A43D528}"/>
                      </a:ext>
                    </a:extLst>
                  </p:cNvPr>
                  <p:cNvPicPr/>
                  <p:nvPr/>
                </p:nvPicPr>
                <p:blipFill>
                  <a:blip r:embed="rId835"/>
                  <a:stretch>
                    <a:fillRect/>
                  </a:stretch>
                </p:blipFill>
                <p:spPr>
                  <a:xfrm>
                    <a:off x="1961699" y="5043188"/>
                    <a:ext cx="981513" cy="10083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6">
                <p14:nvContentPartPr>
                  <p14:cNvPr id="808" name="Ink 807">
                    <a:extLst>
                      <a:ext uri="{FF2B5EF4-FFF2-40B4-BE49-F238E27FC236}">
                        <a16:creationId xmlns:a16="http://schemas.microsoft.com/office/drawing/2014/main" id="{CAD9FC2E-B8BF-9534-E35D-6F04F890FD07}"/>
                      </a:ext>
                    </a:extLst>
                  </p14:cNvPr>
                  <p14:cNvContentPartPr/>
                  <p14:nvPr/>
                </p14:nvContentPartPr>
                <p14:xfrm>
                  <a:off x="2354545" y="5463145"/>
                  <a:ext cx="758520" cy="146160"/>
                </p14:xfrm>
              </p:contentPart>
            </mc:Choice>
            <mc:Fallback>
              <p:pic>
                <p:nvPicPr>
                  <p:cNvPr id="808" name="Ink 807">
                    <a:extLst>
                      <a:ext uri="{FF2B5EF4-FFF2-40B4-BE49-F238E27FC236}">
                        <a16:creationId xmlns:a16="http://schemas.microsoft.com/office/drawing/2014/main" id="{CAD9FC2E-B8BF-9534-E35D-6F04F890FD07}"/>
                      </a:ext>
                    </a:extLst>
                  </p:cNvPr>
                  <p:cNvPicPr/>
                  <p:nvPr/>
                </p:nvPicPr>
                <p:blipFill>
                  <a:blip r:embed="rId837"/>
                  <a:stretch>
                    <a:fillRect/>
                  </a:stretch>
                </p:blipFill>
                <p:spPr>
                  <a:xfrm>
                    <a:off x="2294725" y="5091906"/>
                    <a:ext cx="877819" cy="8889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8">
                <p14:nvContentPartPr>
                  <p14:cNvPr id="809" name="Ink 808">
                    <a:extLst>
                      <a:ext uri="{FF2B5EF4-FFF2-40B4-BE49-F238E27FC236}">
                        <a16:creationId xmlns:a16="http://schemas.microsoft.com/office/drawing/2014/main" id="{333A805D-24E8-598C-6875-6B6028BC53A4}"/>
                      </a:ext>
                    </a:extLst>
                  </p14:cNvPr>
                  <p14:cNvContentPartPr/>
                  <p14:nvPr/>
                </p14:nvContentPartPr>
                <p14:xfrm>
                  <a:off x="2335465" y="5429305"/>
                  <a:ext cx="695880" cy="316080"/>
                </p14:xfrm>
              </p:contentPart>
            </mc:Choice>
            <mc:Fallback>
              <p:pic>
                <p:nvPicPr>
                  <p:cNvPr id="809" name="Ink 808">
                    <a:extLst>
                      <a:ext uri="{FF2B5EF4-FFF2-40B4-BE49-F238E27FC236}">
                        <a16:creationId xmlns:a16="http://schemas.microsoft.com/office/drawing/2014/main" id="{333A805D-24E8-598C-6875-6B6028BC53A4}"/>
                      </a:ext>
                    </a:extLst>
                  </p:cNvPr>
                  <p:cNvPicPr/>
                  <p:nvPr/>
                </p:nvPicPr>
                <p:blipFill>
                  <a:blip r:embed="rId839"/>
                  <a:stretch>
                    <a:fillRect/>
                  </a:stretch>
                </p:blipFill>
                <p:spPr>
                  <a:xfrm>
                    <a:off x="2275994" y="5058838"/>
                    <a:ext cx="815164" cy="10573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0">
                <p14:nvContentPartPr>
                  <p14:cNvPr id="810" name="Ink 809">
                    <a:extLst>
                      <a:ext uri="{FF2B5EF4-FFF2-40B4-BE49-F238E27FC236}">
                        <a16:creationId xmlns:a16="http://schemas.microsoft.com/office/drawing/2014/main" id="{5878DB8F-0366-2402-296C-B4520BDD4177}"/>
                      </a:ext>
                    </a:extLst>
                  </p14:cNvPr>
                  <p14:cNvContentPartPr/>
                  <p14:nvPr/>
                </p14:nvContentPartPr>
                <p14:xfrm>
                  <a:off x="3010825" y="5736025"/>
                  <a:ext cx="525600" cy="192240"/>
                </p14:xfrm>
              </p:contentPart>
            </mc:Choice>
            <mc:Fallback>
              <p:pic>
                <p:nvPicPr>
                  <p:cNvPr id="810" name="Ink 809">
                    <a:extLst>
                      <a:ext uri="{FF2B5EF4-FFF2-40B4-BE49-F238E27FC236}">
                        <a16:creationId xmlns:a16="http://schemas.microsoft.com/office/drawing/2014/main" id="{5878DB8F-0366-2402-296C-B4520BDD4177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2951020" y="5365327"/>
                    <a:ext cx="644868" cy="9339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2">
                <p14:nvContentPartPr>
                  <p14:cNvPr id="811" name="Ink 810">
                    <a:extLst>
                      <a:ext uri="{FF2B5EF4-FFF2-40B4-BE49-F238E27FC236}">
                        <a16:creationId xmlns:a16="http://schemas.microsoft.com/office/drawing/2014/main" id="{F98C509F-555D-B451-F1B9-C4A70A01D993}"/>
                      </a:ext>
                    </a:extLst>
                  </p14:cNvPr>
                  <p14:cNvContentPartPr/>
                  <p14:nvPr/>
                </p14:nvContentPartPr>
                <p14:xfrm>
                  <a:off x="3001465" y="5739625"/>
                  <a:ext cx="750600" cy="580680"/>
                </p14:xfrm>
              </p:contentPart>
            </mc:Choice>
            <mc:Fallback>
              <p:pic>
                <p:nvPicPr>
                  <p:cNvPr id="811" name="Ink 810">
                    <a:extLst>
                      <a:ext uri="{FF2B5EF4-FFF2-40B4-BE49-F238E27FC236}">
                        <a16:creationId xmlns:a16="http://schemas.microsoft.com/office/drawing/2014/main" id="{F98C509F-555D-B451-F1B9-C4A70A01D993}"/>
                      </a:ext>
                    </a:extLst>
                  </p:cNvPr>
                  <p:cNvPicPr/>
                  <p:nvPr/>
                </p:nvPicPr>
                <p:blipFill>
                  <a:blip r:embed="rId843"/>
                  <a:stretch>
                    <a:fillRect/>
                  </a:stretch>
                </p:blipFill>
                <p:spPr>
                  <a:xfrm>
                    <a:off x="2941991" y="5368527"/>
                    <a:ext cx="869889" cy="1322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4">
                <p14:nvContentPartPr>
                  <p14:cNvPr id="812" name="Ink 811">
                    <a:extLst>
                      <a:ext uri="{FF2B5EF4-FFF2-40B4-BE49-F238E27FC236}">
                        <a16:creationId xmlns:a16="http://schemas.microsoft.com/office/drawing/2014/main" id="{05B8FA2D-0795-78EA-FC78-0AC83A7FC5C3}"/>
                      </a:ext>
                    </a:extLst>
                  </p14:cNvPr>
                  <p14:cNvContentPartPr/>
                  <p14:nvPr/>
                </p14:nvContentPartPr>
                <p14:xfrm>
                  <a:off x="3229705" y="5941585"/>
                  <a:ext cx="640800" cy="596520"/>
                </p14:xfrm>
              </p:contentPart>
            </mc:Choice>
            <mc:Fallback>
              <p:pic>
                <p:nvPicPr>
                  <p:cNvPr id="812" name="Ink 811">
                    <a:extLst>
                      <a:ext uri="{FF2B5EF4-FFF2-40B4-BE49-F238E27FC236}">
                        <a16:creationId xmlns:a16="http://schemas.microsoft.com/office/drawing/2014/main" id="{05B8FA2D-0795-78EA-FC78-0AC83A7FC5C3}"/>
                      </a:ext>
                    </a:extLst>
                  </p:cNvPr>
                  <p:cNvPicPr/>
                  <p:nvPr/>
                </p:nvPicPr>
                <p:blipFill>
                  <a:blip r:embed="rId845"/>
                  <a:stretch>
                    <a:fillRect/>
                  </a:stretch>
                </p:blipFill>
                <p:spPr>
                  <a:xfrm>
                    <a:off x="3170239" y="5570307"/>
                    <a:ext cx="760074" cy="1338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6">
                <p14:nvContentPartPr>
                  <p14:cNvPr id="813" name="Ink 812">
                    <a:extLst>
                      <a:ext uri="{FF2B5EF4-FFF2-40B4-BE49-F238E27FC236}">
                        <a16:creationId xmlns:a16="http://schemas.microsoft.com/office/drawing/2014/main" id="{E48CAC63-054B-72F6-FA1B-B9E0BFDBB6BC}"/>
                      </a:ext>
                    </a:extLst>
                  </p14:cNvPr>
                  <p14:cNvContentPartPr/>
                  <p14:nvPr/>
                </p14:nvContentPartPr>
                <p14:xfrm>
                  <a:off x="3447145" y="6302305"/>
                  <a:ext cx="465480" cy="325080"/>
                </p14:xfrm>
              </p:contentPart>
            </mc:Choice>
            <mc:Fallback>
              <p:pic>
                <p:nvPicPr>
                  <p:cNvPr id="813" name="Ink 812">
                    <a:extLst>
                      <a:ext uri="{FF2B5EF4-FFF2-40B4-BE49-F238E27FC236}">
                        <a16:creationId xmlns:a16="http://schemas.microsoft.com/office/drawing/2014/main" id="{E48CAC63-054B-72F6-FA1B-B9E0BFDBB6BC}"/>
                      </a:ext>
                    </a:extLst>
                  </p:cNvPr>
                  <p:cNvPicPr/>
                  <p:nvPr/>
                </p:nvPicPr>
                <p:blipFill>
                  <a:blip r:embed="rId847"/>
                  <a:stretch>
                    <a:fillRect/>
                  </a:stretch>
                </p:blipFill>
                <p:spPr>
                  <a:xfrm>
                    <a:off x="3387678" y="5931643"/>
                    <a:ext cx="584755" cy="1066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8">
                <p14:nvContentPartPr>
                  <p14:cNvPr id="814" name="Ink 813">
                    <a:extLst>
                      <a:ext uri="{FF2B5EF4-FFF2-40B4-BE49-F238E27FC236}">
                        <a16:creationId xmlns:a16="http://schemas.microsoft.com/office/drawing/2014/main" id="{14BC106B-F276-1996-0A34-E625F9C43976}"/>
                      </a:ext>
                    </a:extLst>
                  </p14:cNvPr>
                  <p14:cNvContentPartPr/>
                  <p14:nvPr/>
                </p14:nvContentPartPr>
                <p14:xfrm>
                  <a:off x="3602305" y="6595345"/>
                  <a:ext cx="181440" cy="69120"/>
                </p14:xfrm>
              </p:contentPart>
            </mc:Choice>
            <mc:Fallback>
              <p:pic>
                <p:nvPicPr>
                  <p:cNvPr id="814" name="Ink 813">
                    <a:extLst>
                      <a:ext uri="{FF2B5EF4-FFF2-40B4-BE49-F238E27FC236}">
                        <a16:creationId xmlns:a16="http://schemas.microsoft.com/office/drawing/2014/main" id="{14BC106B-F276-1996-0A34-E625F9C43976}"/>
                      </a:ext>
                    </a:extLst>
                  </p:cNvPr>
                  <p:cNvPicPr/>
                  <p:nvPr/>
                </p:nvPicPr>
                <p:blipFill>
                  <a:blip r:embed="rId849"/>
                  <a:stretch>
                    <a:fillRect/>
                  </a:stretch>
                </p:blipFill>
                <p:spPr>
                  <a:xfrm>
                    <a:off x="3542850" y="6223160"/>
                    <a:ext cx="300692" cy="813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0">
                <p14:nvContentPartPr>
                  <p14:cNvPr id="816" name="Ink 815">
                    <a:extLst>
                      <a:ext uri="{FF2B5EF4-FFF2-40B4-BE49-F238E27FC236}">
                        <a16:creationId xmlns:a16="http://schemas.microsoft.com/office/drawing/2014/main" id="{E21CAEB7-0CEC-ADE4-4E23-E876D45C964C}"/>
                      </a:ext>
                    </a:extLst>
                  </p14:cNvPr>
                  <p14:cNvContentPartPr/>
                  <p14:nvPr/>
                </p14:nvContentPartPr>
                <p14:xfrm>
                  <a:off x="445825" y="5523265"/>
                  <a:ext cx="909000" cy="135360"/>
                </p14:xfrm>
              </p:contentPart>
            </mc:Choice>
            <mc:Fallback>
              <p:pic>
                <p:nvPicPr>
                  <p:cNvPr id="816" name="Ink 815">
                    <a:extLst>
                      <a:ext uri="{FF2B5EF4-FFF2-40B4-BE49-F238E27FC236}">
                        <a16:creationId xmlns:a16="http://schemas.microsoft.com/office/drawing/2014/main" id="{E21CAEB7-0CEC-ADE4-4E23-E876D45C964C}"/>
                      </a:ext>
                    </a:extLst>
                  </p:cNvPr>
                  <p:cNvPicPr/>
                  <p:nvPr/>
                </p:nvPicPr>
                <p:blipFill>
                  <a:blip r:embed="rId851"/>
                  <a:stretch>
                    <a:fillRect/>
                  </a:stretch>
                </p:blipFill>
                <p:spPr>
                  <a:xfrm>
                    <a:off x="386342" y="5152527"/>
                    <a:ext cx="1028308" cy="87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2">
                <p14:nvContentPartPr>
                  <p14:cNvPr id="817" name="Ink 816">
                    <a:extLst>
                      <a:ext uri="{FF2B5EF4-FFF2-40B4-BE49-F238E27FC236}">
                        <a16:creationId xmlns:a16="http://schemas.microsoft.com/office/drawing/2014/main" id="{816CC06B-E625-AA96-2548-B03810B60BC2}"/>
                      </a:ext>
                    </a:extLst>
                  </p14:cNvPr>
                  <p14:cNvContentPartPr/>
                  <p14:nvPr/>
                </p14:nvContentPartPr>
                <p14:xfrm>
                  <a:off x="443305" y="5637745"/>
                  <a:ext cx="829080" cy="141840"/>
                </p14:xfrm>
              </p:contentPart>
            </mc:Choice>
            <mc:Fallback>
              <p:pic>
                <p:nvPicPr>
                  <p:cNvPr id="817" name="Ink 816">
                    <a:extLst>
                      <a:ext uri="{FF2B5EF4-FFF2-40B4-BE49-F238E27FC236}">
                        <a16:creationId xmlns:a16="http://schemas.microsoft.com/office/drawing/2014/main" id="{816CC06B-E625-AA96-2548-B03810B60BC2}"/>
                      </a:ext>
                    </a:extLst>
                  </p:cNvPr>
                  <p:cNvPicPr/>
                  <p:nvPr/>
                </p:nvPicPr>
                <p:blipFill>
                  <a:blip r:embed="rId853"/>
                  <a:stretch>
                    <a:fillRect/>
                  </a:stretch>
                </p:blipFill>
                <p:spPr>
                  <a:xfrm>
                    <a:off x="383474" y="5266697"/>
                    <a:ext cx="948399" cy="884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4">
                <p14:nvContentPartPr>
                  <p14:cNvPr id="818" name="Ink 817">
                    <a:extLst>
                      <a:ext uri="{FF2B5EF4-FFF2-40B4-BE49-F238E27FC236}">
                        <a16:creationId xmlns:a16="http://schemas.microsoft.com/office/drawing/2014/main" id="{3EAE0443-0602-6AB5-3E10-790BA256C807}"/>
                      </a:ext>
                    </a:extLst>
                  </p14:cNvPr>
                  <p14:cNvContentPartPr/>
                  <p14:nvPr/>
                </p14:nvContentPartPr>
                <p14:xfrm>
                  <a:off x="1656865" y="6273865"/>
                  <a:ext cx="312120" cy="500400"/>
                </p14:xfrm>
              </p:contentPart>
            </mc:Choice>
            <mc:Fallback>
              <p:pic>
                <p:nvPicPr>
                  <p:cNvPr id="818" name="Ink 817">
                    <a:extLst>
                      <a:ext uri="{FF2B5EF4-FFF2-40B4-BE49-F238E27FC236}">
                        <a16:creationId xmlns:a16="http://schemas.microsoft.com/office/drawing/2014/main" id="{3EAE0443-0602-6AB5-3E10-790BA256C807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1597381" y="5902806"/>
                    <a:ext cx="431430" cy="1242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6">
                <p14:nvContentPartPr>
                  <p14:cNvPr id="819" name="Ink 818">
                    <a:extLst>
                      <a:ext uri="{FF2B5EF4-FFF2-40B4-BE49-F238E27FC236}">
                        <a16:creationId xmlns:a16="http://schemas.microsoft.com/office/drawing/2014/main" id="{A2DA4B26-1119-7FE4-5BCB-05F9582222F9}"/>
                      </a:ext>
                    </a:extLst>
                  </p14:cNvPr>
                  <p14:cNvContentPartPr/>
                  <p14:nvPr/>
                </p14:nvContentPartPr>
                <p14:xfrm>
                  <a:off x="1795105" y="6539905"/>
                  <a:ext cx="69480" cy="155520"/>
                </p14:xfrm>
              </p:contentPart>
            </mc:Choice>
            <mc:Fallback>
              <p:pic>
                <p:nvPicPr>
                  <p:cNvPr id="819" name="Ink 818">
                    <a:extLst>
                      <a:ext uri="{FF2B5EF4-FFF2-40B4-BE49-F238E27FC236}">
                        <a16:creationId xmlns:a16="http://schemas.microsoft.com/office/drawing/2014/main" id="{A2DA4B26-1119-7FE4-5BCB-05F9582222F9}"/>
                      </a:ext>
                    </a:extLst>
                  </p:cNvPr>
                  <p:cNvPicPr/>
                  <p:nvPr/>
                </p:nvPicPr>
                <p:blipFill>
                  <a:blip r:embed="rId857"/>
                  <a:stretch>
                    <a:fillRect/>
                  </a:stretch>
                </p:blipFill>
                <p:spPr>
                  <a:xfrm>
                    <a:off x="1735208" y="6168778"/>
                    <a:ext cx="188931" cy="897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8">
                <p14:nvContentPartPr>
                  <p14:cNvPr id="820" name="Ink 819">
                    <a:extLst>
                      <a:ext uri="{FF2B5EF4-FFF2-40B4-BE49-F238E27FC236}">
                        <a16:creationId xmlns:a16="http://schemas.microsoft.com/office/drawing/2014/main" id="{B4410ACC-BDCB-05DF-1E43-AC60D5D2D682}"/>
                      </a:ext>
                    </a:extLst>
                  </p14:cNvPr>
                  <p14:cNvContentPartPr/>
                  <p14:nvPr/>
                </p14:nvContentPartPr>
                <p14:xfrm>
                  <a:off x="1380025" y="6540625"/>
                  <a:ext cx="713520" cy="326880"/>
                </p14:xfrm>
              </p:contentPart>
            </mc:Choice>
            <mc:Fallback>
              <p:pic>
                <p:nvPicPr>
                  <p:cNvPr id="820" name="Ink 819">
                    <a:extLst>
                      <a:ext uri="{FF2B5EF4-FFF2-40B4-BE49-F238E27FC236}">
                        <a16:creationId xmlns:a16="http://schemas.microsoft.com/office/drawing/2014/main" id="{B4410ACC-BDCB-05DF-1E43-AC60D5D2D682}"/>
                      </a:ext>
                    </a:extLst>
                  </p:cNvPr>
                  <p:cNvPicPr/>
                  <p:nvPr/>
                </p:nvPicPr>
                <p:blipFill>
                  <a:blip r:embed="rId859"/>
                  <a:stretch>
                    <a:fillRect/>
                  </a:stretch>
                </p:blipFill>
                <p:spPr>
                  <a:xfrm>
                    <a:off x="1320195" y="6169170"/>
                    <a:ext cx="832839" cy="1069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0">
                <p14:nvContentPartPr>
                  <p14:cNvPr id="821" name="Ink 820">
                    <a:extLst>
                      <a:ext uri="{FF2B5EF4-FFF2-40B4-BE49-F238E27FC236}">
                        <a16:creationId xmlns:a16="http://schemas.microsoft.com/office/drawing/2014/main" id="{B470A11B-D2AC-6DEF-25E9-F638D5BBC940}"/>
                      </a:ext>
                    </a:extLst>
                  </p14:cNvPr>
                  <p14:cNvContentPartPr/>
                  <p14:nvPr/>
                </p14:nvContentPartPr>
                <p14:xfrm>
                  <a:off x="1692145" y="6618025"/>
                  <a:ext cx="676440" cy="215280"/>
                </p14:xfrm>
              </p:contentPart>
            </mc:Choice>
            <mc:Fallback>
              <p:pic>
                <p:nvPicPr>
                  <p:cNvPr id="821" name="Ink 820">
                    <a:extLst>
                      <a:ext uri="{FF2B5EF4-FFF2-40B4-BE49-F238E27FC236}">
                        <a16:creationId xmlns:a16="http://schemas.microsoft.com/office/drawing/2014/main" id="{B470A11B-D2AC-6DEF-25E9-F638D5BBC940}"/>
                      </a:ext>
                    </a:extLst>
                  </p:cNvPr>
                  <p:cNvPicPr/>
                  <p:nvPr/>
                </p:nvPicPr>
                <p:blipFill>
                  <a:blip r:embed="rId861"/>
                  <a:stretch>
                    <a:fillRect/>
                  </a:stretch>
                </p:blipFill>
                <p:spPr>
                  <a:xfrm>
                    <a:off x="1632298" y="6246853"/>
                    <a:ext cx="795792" cy="957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2">
                <p14:nvContentPartPr>
                  <p14:cNvPr id="822" name="Ink 821">
                    <a:extLst>
                      <a:ext uri="{FF2B5EF4-FFF2-40B4-BE49-F238E27FC236}">
                        <a16:creationId xmlns:a16="http://schemas.microsoft.com/office/drawing/2014/main" id="{F9D1F8C9-290D-4260-BB3A-400728CD618E}"/>
                      </a:ext>
                    </a:extLst>
                  </p14:cNvPr>
                  <p14:cNvContentPartPr/>
                  <p14:nvPr/>
                </p14:nvContentPartPr>
                <p14:xfrm>
                  <a:off x="2233945" y="6614065"/>
                  <a:ext cx="351720" cy="307440"/>
                </p14:xfrm>
              </p:contentPart>
            </mc:Choice>
            <mc:Fallback>
              <p:pic>
                <p:nvPicPr>
                  <p:cNvPr id="822" name="Ink 821">
                    <a:extLst>
                      <a:ext uri="{FF2B5EF4-FFF2-40B4-BE49-F238E27FC236}">
                        <a16:creationId xmlns:a16="http://schemas.microsoft.com/office/drawing/2014/main" id="{F9D1F8C9-290D-4260-BB3A-400728CD618E}"/>
                      </a:ext>
                    </a:extLst>
                  </p:cNvPr>
                  <p:cNvPicPr/>
                  <p:nvPr/>
                </p:nvPicPr>
                <p:blipFill>
                  <a:blip r:embed="rId863"/>
                  <a:stretch>
                    <a:fillRect/>
                  </a:stretch>
                </p:blipFill>
                <p:spPr>
                  <a:xfrm>
                    <a:off x="2174470" y="6243017"/>
                    <a:ext cx="471011" cy="10491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4">
                <p14:nvContentPartPr>
                  <p14:cNvPr id="823" name="Ink 822">
                    <a:extLst>
                      <a:ext uri="{FF2B5EF4-FFF2-40B4-BE49-F238E27FC236}">
                        <a16:creationId xmlns:a16="http://schemas.microsoft.com/office/drawing/2014/main" id="{BCFE1584-886D-B780-3395-49074AD12187}"/>
                      </a:ext>
                    </a:extLst>
                  </p14:cNvPr>
                  <p14:cNvContentPartPr/>
                  <p14:nvPr/>
                </p14:nvContentPartPr>
                <p14:xfrm>
                  <a:off x="2465065" y="6554305"/>
                  <a:ext cx="268200" cy="239040"/>
                </p14:xfrm>
              </p:contentPart>
            </mc:Choice>
            <mc:Fallback>
              <p:pic>
                <p:nvPicPr>
                  <p:cNvPr id="823" name="Ink 822">
                    <a:extLst>
                      <a:ext uri="{FF2B5EF4-FFF2-40B4-BE49-F238E27FC236}">
                        <a16:creationId xmlns:a16="http://schemas.microsoft.com/office/drawing/2014/main" id="{BCFE1584-886D-B780-3395-49074AD12187}"/>
                      </a:ext>
                    </a:extLst>
                  </p:cNvPr>
                  <p:cNvPicPr/>
                  <p:nvPr/>
                </p:nvPicPr>
                <p:blipFill>
                  <a:blip r:embed="rId865"/>
                  <a:stretch>
                    <a:fillRect/>
                  </a:stretch>
                </p:blipFill>
                <p:spPr>
                  <a:xfrm>
                    <a:off x="2405541" y="6183015"/>
                    <a:ext cx="387590" cy="9812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6">
                <p14:nvContentPartPr>
                  <p14:cNvPr id="824" name="Ink 823">
                    <a:extLst>
                      <a:ext uri="{FF2B5EF4-FFF2-40B4-BE49-F238E27FC236}">
                        <a16:creationId xmlns:a16="http://schemas.microsoft.com/office/drawing/2014/main" id="{CBCDCB54-ABAA-4DA6-47AF-5F4F06C3BFF1}"/>
                      </a:ext>
                    </a:extLst>
                  </p14:cNvPr>
                  <p14:cNvContentPartPr/>
                  <p14:nvPr/>
                </p14:nvContentPartPr>
                <p14:xfrm>
                  <a:off x="2562625" y="6603985"/>
                  <a:ext cx="132480" cy="222480"/>
                </p14:xfrm>
              </p:contentPart>
            </mc:Choice>
            <mc:Fallback>
              <p:pic>
                <p:nvPicPr>
                  <p:cNvPr id="824" name="Ink 823">
                    <a:extLst>
                      <a:ext uri="{FF2B5EF4-FFF2-40B4-BE49-F238E27FC236}">
                        <a16:creationId xmlns:a16="http://schemas.microsoft.com/office/drawing/2014/main" id="{CBCDCB54-ABAA-4DA6-47AF-5F4F06C3BFF1}"/>
                      </a:ext>
                    </a:extLst>
                  </p:cNvPr>
                  <p:cNvPicPr/>
                  <p:nvPr/>
                </p:nvPicPr>
                <p:blipFill>
                  <a:blip r:embed="rId867"/>
                  <a:stretch>
                    <a:fillRect/>
                  </a:stretch>
                </p:blipFill>
                <p:spPr>
                  <a:xfrm>
                    <a:off x="2502718" y="6232949"/>
                    <a:ext cx="251952" cy="964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8">
                <p14:nvContentPartPr>
                  <p14:cNvPr id="825" name="Ink 824">
                    <a:extLst>
                      <a:ext uri="{FF2B5EF4-FFF2-40B4-BE49-F238E27FC236}">
                        <a16:creationId xmlns:a16="http://schemas.microsoft.com/office/drawing/2014/main" id="{185138F3-EB34-D144-AEE2-1183D4BC31F6}"/>
                      </a:ext>
                    </a:extLst>
                  </p14:cNvPr>
                  <p14:cNvContentPartPr/>
                  <p14:nvPr/>
                </p14:nvContentPartPr>
                <p14:xfrm>
                  <a:off x="2586385" y="6552145"/>
                  <a:ext cx="364680" cy="244080"/>
                </p14:xfrm>
              </p:contentPart>
            </mc:Choice>
            <mc:Fallback>
              <p:pic>
                <p:nvPicPr>
                  <p:cNvPr id="825" name="Ink 824">
                    <a:extLst>
                      <a:ext uri="{FF2B5EF4-FFF2-40B4-BE49-F238E27FC236}">
                        <a16:creationId xmlns:a16="http://schemas.microsoft.com/office/drawing/2014/main" id="{185138F3-EB34-D144-AEE2-1183D4BC31F6}"/>
                      </a:ext>
                    </a:extLst>
                  </p:cNvPr>
                  <p:cNvPicPr/>
                  <p:nvPr/>
                </p:nvPicPr>
                <p:blipFill>
                  <a:blip r:embed="rId869"/>
                  <a:stretch>
                    <a:fillRect/>
                  </a:stretch>
                </p:blipFill>
                <p:spPr>
                  <a:xfrm>
                    <a:off x="2526573" y="6180719"/>
                    <a:ext cx="483961" cy="9865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0">
                <p14:nvContentPartPr>
                  <p14:cNvPr id="826" name="Ink 825">
                    <a:extLst>
                      <a:ext uri="{FF2B5EF4-FFF2-40B4-BE49-F238E27FC236}">
                        <a16:creationId xmlns:a16="http://schemas.microsoft.com/office/drawing/2014/main" id="{773C79A2-6F44-C928-3DC9-FE08797A6BDA}"/>
                      </a:ext>
                    </a:extLst>
                  </p14:cNvPr>
                  <p14:cNvContentPartPr/>
                  <p14:nvPr/>
                </p14:nvContentPartPr>
                <p14:xfrm>
                  <a:off x="2948545" y="6464305"/>
                  <a:ext cx="100800" cy="272160"/>
                </p14:xfrm>
              </p:contentPart>
            </mc:Choice>
            <mc:Fallback>
              <p:pic>
                <p:nvPicPr>
                  <p:cNvPr id="826" name="Ink 825">
                    <a:extLst>
                      <a:ext uri="{FF2B5EF4-FFF2-40B4-BE49-F238E27FC236}">
                        <a16:creationId xmlns:a16="http://schemas.microsoft.com/office/drawing/2014/main" id="{773C79A2-6F44-C928-3DC9-FE08797A6BDA}"/>
                      </a:ext>
                    </a:extLst>
                  </p:cNvPr>
                  <p:cNvPicPr/>
                  <p:nvPr/>
                </p:nvPicPr>
                <p:blipFill>
                  <a:blip r:embed="rId871"/>
                  <a:stretch>
                    <a:fillRect/>
                  </a:stretch>
                </p:blipFill>
                <p:spPr>
                  <a:xfrm>
                    <a:off x="2889090" y="6093178"/>
                    <a:ext cx="220052" cy="101406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1DF01657-0D06-8CC8-2C9B-6C877D19BA36}"/>
                    </a:ext>
                  </a:extLst>
                </p14:cNvPr>
                <p14:cNvContentPartPr/>
                <p14:nvPr/>
              </p14:nvContentPartPr>
              <p14:xfrm>
                <a:off x="6025465" y="6407425"/>
                <a:ext cx="5040" cy="7200"/>
              </p14:xfrm>
            </p:contentPart>
          </mc:Choice>
          <mc:Fallback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1DF01657-0D06-8CC8-2C9B-6C877D19BA36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6007825" y="6389425"/>
                  <a:ext cx="40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3DE5871C-0270-07FF-D5BB-398E97BC9766}"/>
                    </a:ext>
                  </a:extLst>
                </p14:cNvPr>
                <p14:cNvContentPartPr/>
                <p14:nvPr/>
              </p14:nvContentPartPr>
              <p14:xfrm>
                <a:off x="5559265" y="6529465"/>
                <a:ext cx="2520" cy="10080"/>
              </p14:xfrm>
            </p:contentPart>
          </mc:Choice>
          <mc:Fallback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3DE5871C-0270-07FF-D5BB-398E97BC9766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5543515" y="6512433"/>
                  <a:ext cx="33705" cy="444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9" name="Group 838">
              <a:extLst>
                <a:ext uri="{FF2B5EF4-FFF2-40B4-BE49-F238E27FC236}">
                  <a16:creationId xmlns:a16="http://schemas.microsoft.com/office/drawing/2014/main" id="{AD3A7FE1-5D1B-F639-62B2-5ABD7671F772}"/>
                </a:ext>
              </a:extLst>
            </p:cNvPr>
            <p:cNvGrpSpPr/>
            <p:nvPr/>
          </p:nvGrpSpPr>
          <p:grpSpPr>
            <a:xfrm>
              <a:off x="6530185" y="6316705"/>
              <a:ext cx="138960" cy="219960"/>
              <a:chOff x="6530185" y="6316705"/>
              <a:chExt cx="138960" cy="219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76">
                <p14:nvContentPartPr>
                  <p14:cNvPr id="830" name="Ink 829">
                    <a:extLst>
                      <a:ext uri="{FF2B5EF4-FFF2-40B4-BE49-F238E27FC236}">
                        <a16:creationId xmlns:a16="http://schemas.microsoft.com/office/drawing/2014/main" id="{952090D5-5D12-866F-57A3-62A40A35A8AF}"/>
                      </a:ext>
                    </a:extLst>
                  </p14:cNvPr>
                  <p14:cNvContentPartPr/>
                  <p14:nvPr/>
                </p14:nvContentPartPr>
                <p14:xfrm>
                  <a:off x="6573385" y="6409945"/>
                  <a:ext cx="79200" cy="126720"/>
                </p14:xfrm>
              </p:contentPart>
            </mc:Choice>
            <mc:Fallback>
              <p:pic>
                <p:nvPicPr>
                  <p:cNvPr id="830" name="Ink 829">
                    <a:extLst>
                      <a:ext uri="{FF2B5EF4-FFF2-40B4-BE49-F238E27FC236}">
                        <a16:creationId xmlns:a16="http://schemas.microsoft.com/office/drawing/2014/main" id="{952090D5-5D12-866F-57A3-62A40A35A8AF}"/>
                      </a:ext>
                    </a:extLst>
                  </p:cNvPr>
                  <p:cNvPicPr/>
                  <p:nvPr/>
                </p:nvPicPr>
                <p:blipFill>
                  <a:blip r:embed="rId877"/>
                  <a:stretch>
                    <a:fillRect/>
                  </a:stretch>
                </p:blipFill>
                <p:spPr>
                  <a:xfrm>
                    <a:off x="6556316" y="6392601"/>
                    <a:ext cx="112997" cy="161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8">
                <p14:nvContentPartPr>
                  <p14:cNvPr id="831" name="Ink 830">
                    <a:extLst>
                      <a:ext uri="{FF2B5EF4-FFF2-40B4-BE49-F238E27FC236}">
                        <a16:creationId xmlns:a16="http://schemas.microsoft.com/office/drawing/2014/main" id="{82E16895-C555-3BB2-9378-FEF05A036B8D}"/>
                      </a:ext>
                    </a:extLst>
                  </p14:cNvPr>
                  <p14:cNvContentPartPr/>
                  <p14:nvPr/>
                </p14:nvContentPartPr>
                <p14:xfrm>
                  <a:off x="6530185" y="6316705"/>
                  <a:ext cx="75600" cy="113400"/>
                </p14:xfrm>
              </p:contentPart>
            </mc:Choice>
            <mc:Fallback>
              <p:pic>
                <p:nvPicPr>
                  <p:cNvPr id="831" name="Ink 830">
                    <a:extLst>
                      <a:ext uri="{FF2B5EF4-FFF2-40B4-BE49-F238E27FC236}">
                        <a16:creationId xmlns:a16="http://schemas.microsoft.com/office/drawing/2014/main" id="{82E16895-C555-3BB2-9378-FEF05A036B8D}"/>
                      </a:ext>
                    </a:extLst>
                  </p:cNvPr>
                  <p:cNvPicPr/>
                  <p:nvPr/>
                </p:nvPicPr>
                <p:blipFill>
                  <a:blip r:embed="rId879"/>
                  <a:stretch>
                    <a:fillRect/>
                  </a:stretch>
                </p:blipFill>
                <p:spPr>
                  <a:xfrm>
                    <a:off x="6513081" y="6298986"/>
                    <a:ext cx="109466" cy="148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0">
                <p14:nvContentPartPr>
                  <p14:cNvPr id="833" name="Ink 832">
                    <a:extLst>
                      <a:ext uri="{FF2B5EF4-FFF2-40B4-BE49-F238E27FC236}">
                        <a16:creationId xmlns:a16="http://schemas.microsoft.com/office/drawing/2014/main" id="{3AAC98C2-4B1E-5698-8D74-DD665EA2732B}"/>
                      </a:ext>
                    </a:extLst>
                  </p14:cNvPr>
                  <p14:cNvContentPartPr/>
                  <p14:nvPr/>
                </p14:nvContentPartPr>
                <p14:xfrm>
                  <a:off x="6664105" y="6342625"/>
                  <a:ext cx="5040" cy="5400"/>
                </p14:xfrm>
              </p:contentPart>
            </mc:Choice>
            <mc:Fallback>
              <p:pic>
                <p:nvPicPr>
                  <p:cNvPr id="833" name="Ink 832">
                    <a:extLst>
                      <a:ext uri="{FF2B5EF4-FFF2-40B4-BE49-F238E27FC236}">
                        <a16:creationId xmlns:a16="http://schemas.microsoft.com/office/drawing/2014/main" id="{3AAC98C2-4B1E-5698-8D74-DD665EA2732B}"/>
                      </a:ext>
                    </a:extLst>
                  </p:cNvPr>
                  <p:cNvPicPr/>
                  <p:nvPr/>
                </p:nvPicPr>
                <p:blipFill>
                  <a:blip r:embed="rId881"/>
                  <a:stretch>
                    <a:fillRect/>
                  </a:stretch>
                </p:blipFill>
                <p:spPr>
                  <a:xfrm>
                    <a:off x="6646105" y="6325750"/>
                    <a:ext cx="40680" cy="3881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11D5406B-3CE8-8D3B-4292-9DF5AF1E2A0C}"/>
                    </a:ext>
                  </a:extLst>
                </p14:cNvPr>
                <p14:cNvContentPartPr/>
                <p14:nvPr/>
              </p14:nvContentPartPr>
              <p14:xfrm>
                <a:off x="6819985" y="6125905"/>
                <a:ext cx="6120" cy="2160"/>
              </p14:xfrm>
            </p:contentPart>
          </mc:Choice>
          <mc:Fallback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11D5406B-3CE8-8D3B-4292-9DF5AF1E2A0C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6803325" y="6107905"/>
                  <a:ext cx="397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5AF3CDC3-012E-082D-DF55-A57DC258B39C}"/>
                    </a:ext>
                  </a:extLst>
                </p14:cNvPr>
                <p14:cNvContentPartPr/>
                <p14:nvPr/>
              </p14:nvContentPartPr>
              <p14:xfrm>
                <a:off x="6876865" y="6387985"/>
                <a:ext cx="7920" cy="18000"/>
              </p14:xfrm>
            </p:contentPart>
          </mc:Choice>
          <mc:Fallback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5AF3CDC3-012E-082D-DF55-A57DC258B39C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6859648" y="6370338"/>
                  <a:ext cx="42010" cy="52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3B4D5EB2-638E-760D-82B2-F69C331667E9}"/>
                    </a:ext>
                  </a:extLst>
                </p14:cNvPr>
                <p14:cNvContentPartPr/>
                <p14:nvPr/>
              </p14:nvContentPartPr>
              <p14:xfrm>
                <a:off x="6733945" y="6693625"/>
                <a:ext cx="10800" cy="4320"/>
              </p14:xfrm>
            </p:contentPart>
          </mc:Choice>
          <mc:Fallback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3B4D5EB2-638E-760D-82B2-F69C331667E9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6716874" y="6675625"/>
                  <a:ext cx="4529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5F824880-CB46-F65B-32DE-7312C29127EC}"/>
                    </a:ext>
                  </a:extLst>
                </p14:cNvPr>
                <p14:cNvContentPartPr/>
                <p14:nvPr/>
              </p14:nvContentPartPr>
              <p14:xfrm>
                <a:off x="6179185" y="6659065"/>
                <a:ext cx="6120" cy="10080"/>
              </p14:xfrm>
            </p:contentPart>
          </mc:Choice>
          <mc:Fallback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5F824880-CB46-F65B-32DE-7312C29127EC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6162525" y="6642033"/>
                  <a:ext cx="39780" cy="44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50FCE9F8-B936-757B-65A7-DC84DD5714C5}"/>
                    </a:ext>
                  </a:extLst>
                </p14:cNvPr>
                <p14:cNvContentPartPr/>
                <p14:nvPr/>
              </p14:nvContentPartPr>
              <p14:xfrm>
                <a:off x="5232385" y="6455665"/>
                <a:ext cx="7200" cy="14760"/>
              </p14:xfrm>
            </p:contentPart>
          </mc:Choice>
          <mc:Fallback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50FCE9F8-B936-757B-65A7-DC84DD5714C5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215242" y="6438094"/>
                  <a:ext cx="41143" cy="49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33FE122C-DDF5-CBC6-0A1B-9999EDF1A511}"/>
                    </a:ext>
                  </a:extLst>
                </p14:cNvPr>
                <p14:cNvContentPartPr/>
                <p14:nvPr/>
              </p14:nvContentPartPr>
              <p14:xfrm>
                <a:off x="4830625" y="6270265"/>
                <a:ext cx="7200" cy="5400"/>
              </p14:xfrm>
            </p:contentPart>
          </mc:Choice>
          <mc:Fallback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33FE122C-DDF5-CBC6-0A1B-9999EDF1A511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813825" y="6253727"/>
                  <a:ext cx="41143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C12C6B0F-3013-0B19-7537-C21F5C5CDB1C}"/>
                    </a:ext>
                  </a:extLst>
                </p14:cNvPr>
                <p14:cNvContentPartPr/>
                <p14:nvPr/>
              </p14:nvContentPartPr>
              <p14:xfrm>
                <a:off x="4465225" y="6506065"/>
                <a:ext cx="2520" cy="6120"/>
              </p14:xfrm>
            </p:contentPart>
          </mc:Choice>
          <mc:Fallback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C12C6B0F-3013-0B19-7537-C21F5C5CDB1C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4449790" y="6488065"/>
                  <a:ext cx="33705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E7E6C6AD-ED7A-EBAB-1D8A-C0FD42577D6B}"/>
                    </a:ext>
                  </a:extLst>
                </p14:cNvPr>
                <p14:cNvContentPartPr/>
                <p14:nvPr/>
              </p14:nvContentPartPr>
              <p14:xfrm>
                <a:off x="4639105" y="5519305"/>
                <a:ext cx="1440" cy="1080"/>
              </p14:xfrm>
            </p:contentPart>
          </mc:Choice>
          <mc:Fallback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E7E6C6AD-ED7A-EBAB-1D8A-C0FD42577D6B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4621465" y="5501305"/>
                  <a:ext cx="3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762F5E08-0EB5-473A-C0CD-6800D6457B81}"/>
                    </a:ext>
                  </a:extLst>
                </p14:cNvPr>
                <p14:cNvContentPartPr/>
                <p14:nvPr/>
              </p14:nvContentPartPr>
              <p14:xfrm>
                <a:off x="5067505" y="4846825"/>
                <a:ext cx="6120" cy="24480"/>
              </p14:xfrm>
            </p:contentPart>
          </mc:Choice>
          <mc:Fallback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762F5E08-0EB5-473A-C0CD-6800D6457B81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050845" y="4829086"/>
                  <a:ext cx="39780" cy="59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4E4DA8F4-20A9-5087-5DEB-BD27BE100306}"/>
                    </a:ext>
                  </a:extLst>
                </p14:cNvPr>
                <p14:cNvContentPartPr/>
                <p14:nvPr/>
              </p14:nvContentPartPr>
              <p14:xfrm>
                <a:off x="4380625" y="5072185"/>
                <a:ext cx="3960" cy="1440"/>
              </p14:xfrm>
            </p:contentPart>
          </mc:Choice>
          <mc:Fallback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4E4DA8F4-20A9-5087-5DEB-BD27BE100306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4362625" y="5054185"/>
                  <a:ext cx="39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801D9060-704D-EC95-7DDF-163BD8D7FD17}"/>
                    </a:ext>
                  </a:extLst>
                </p14:cNvPr>
                <p14:cNvContentPartPr/>
                <p14:nvPr/>
              </p14:nvContentPartPr>
              <p14:xfrm>
                <a:off x="4076425" y="5652145"/>
                <a:ext cx="8280" cy="7920"/>
              </p14:xfrm>
            </p:contentPart>
          </mc:Choice>
          <mc:Fallback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801D9060-704D-EC95-7DDF-163BD8D7FD17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4059520" y="5634145"/>
                  <a:ext cx="42435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EF3ED1AC-9374-9EF1-3E96-785EB2A25F5A}"/>
                    </a:ext>
                  </a:extLst>
                </p14:cNvPr>
                <p14:cNvContentPartPr/>
                <p14:nvPr/>
              </p14:nvContentPartPr>
              <p14:xfrm>
                <a:off x="4583665" y="5992705"/>
                <a:ext cx="13680" cy="11160"/>
              </p14:xfrm>
            </p:contentPart>
          </mc:Choice>
          <mc:Fallback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EF3ED1AC-9374-9EF1-3E96-785EB2A25F5A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4566565" y="5975267"/>
                  <a:ext cx="47538" cy="45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6F04755F-C4FF-093B-A2B4-7989FA9F9D24}"/>
                    </a:ext>
                  </a:extLst>
                </p14:cNvPr>
                <p14:cNvContentPartPr/>
                <p14:nvPr/>
              </p14:nvContentPartPr>
              <p14:xfrm>
                <a:off x="4816225" y="5113225"/>
                <a:ext cx="41760" cy="29520"/>
              </p14:xfrm>
            </p:contentPart>
          </mc:Choice>
          <mc:Fallback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6F04755F-C4FF-093B-A2B4-7989FA9F9D24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4799110" y="5095654"/>
                  <a:ext cx="75647" cy="64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D3BA7156-B267-7152-45C8-BB821AD8F82F}"/>
                    </a:ext>
                  </a:extLst>
                </p14:cNvPr>
                <p14:cNvContentPartPr/>
                <p14:nvPr/>
              </p14:nvContentPartPr>
              <p14:xfrm>
                <a:off x="6761665" y="4679065"/>
                <a:ext cx="9360" cy="2520"/>
              </p14:xfrm>
            </p:contentPart>
          </mc:Choice>
          <mc:Fallback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D3BA7156-B267-7152-45C8-BB821AD8F82F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6744951" y="4661425"/>
                  <a:ext cx="42454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E16B484E-64C4-5DAF-330B-2B3D383E642F}"/>
                    </a:ext>
                  </a:extLst>
                </p14:cNvPr>
                <p14:cNvContentPartPr/>
                <p14:nvPr/>
              </p14:nvContentPartPr>
              <p14:xfrm>
                <a:off x="7078105" y="4504105"/>
                <a:ext cx="10800" cy="10800"/>
              </p14:xfrm>
            </p:contentPart>
          </mc:Choice>
          <mc:Fallback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E16B484E-64C4-5DAF-330B-2B3D383E642F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7061034" y="4486465"/>
                  <a:ext cx="4529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4926EF9D-F6DD-4BEC-6149-7D42E35B0939}"/>
                    </a:ext>
                  </a:extLst>
                </p14:cNvPr>
                <p14:cNvContentPartPr/>
                <p14:nvPr/>
              </p14:nvContentPartPr>
              <p14:xfrm>
                <a:off x="7026985" y="4954105"/>
                <a:ext cx="4320" cy="5400"/>
              </p14:xfrm>
            </p:contentPart>
          </mc:Choice>
          <mc:Fallback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4926EF9D-F6DD-4BEC-6149-7D42E35B0939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010702" y="4937230"/>
                  <a:ext cx="37218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69BF0189-D6CD-0E12-FDEC-279828AA29CF}"/>
                    </a:ext>
                  </a:extLst>
                </p14:cNvPr>
                <p14:cNvContentPartPr/>
                <p14:nvPr/>
              </p14:nvContentPartPr>
              <p14:xfrm>
                <a:off x="7004305" y="5351905"/>
                <a:ext cx="6840" cy="7920"/>
              </p14:xfrm>
            </p:contentPart>
          </mc:Choice>
          <mc:Fallback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69BF0189-D6CD-0E12-FDEC-279828AA29CF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6986305" y="5334265"/>
                  <a:ext cx="42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C620F25D-1FF3-6D23-DE6C-BA6572D993FC}"/>
                    </a:ext>
                  </a:extLst>
                </p14:cNvPr>
                <p14:cNvContentPartPr/>
                <p14:nvPr/>
              </p14:nvContentPartPr>
              <p14:xfrm>
                <a:off x="7253785" y="5328505"/>
                <a:ext cx="7200" cy="5400"/>
              </p14:xfrm>
            </p:contentPart>
          </mc:Choice>
          <mc:Fallback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C620F25D-1FF3-6D23-DE6C-BA6572D993FC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7236642" y="5311630"/>
                  <a:ext cx="41143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663C39F1-395C-6117-A2D1-8B8831FC258A}"/>
                    </a:ext>
                  </a:extLst>
                </p14:cNvPr>
                <p14:cNvContentPartPr/>
                <p14:nvPr/>
              </p14:nvContentPartPr>
              <p14:xfrm>
                <a:off x="7155145" y="5664745"/>
                <a:ext cx="2520" cy="4320"/>
              </p14:xfrm>
            </p:contentPart>
          </mc:Choice>
          <mc:Fallback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663C39F1-395C-6117-A2D1-8B8831FC258A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7139395" y="5646745"/>
                  <a:ext cx="33705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78ECA6DD-8079-92D7-851A-0E86B6B221B2}"/>
                    </a:ext>
                  </a:extLst>
                </p14:cNvPr>
                <p14:cNvContentPartPr/>
                <p14:nvPr/>
              </p14:nvContentPartPr>
              <p14:xfrm>
                <a:off x="7005745" y="5771305"/>
                <a:ext cx="16560" cy="9360"/>
              </p14:xfrm>
            </p:contentPart>
          </mc:Choice>
          <mc:Fallback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78ECA6DD-8079-92D7-851A-0E86B6B221B2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6988840" y="5753972"/>
                  <a:ext cx="50715" cy="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EA979BE3-D847-6A5B-09DF-FBA3AE452CB1}"/>
                    </a:ext>
                  </a:extLst>
                </p14:cNvPr>
                <p14:cNvContentPartPr/>
                <p14:nvPr/>
              </p14:nvContentPartPr>
              <p14:xfrm>
                <a:off x="7318945" y="5810905"/>
                <a:ext cx="3960" cy="9000"/>
              </p14:xfrm>
            </p:contentPart>
          </mc:Choice>
          <mc:Fallback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EA979BE3-D847-6A5B-09DF-FBA3AE452CB1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7301305" y="5792905"/>
                  <a:ext cx="39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BAD70A25-A9C5-47FB-4A71-EF27D0834D4A}"/>
                    </a:ext>
                  </a:extLst>
                </p14:cNvPr>
                <p14:cNvContentPartPr/>
                <p14:nvPr/>
              </p14:nvContentPartPr>
              <p14:xfrm>
                <a:off x="6917545" y="4598785"/>
                <a:ext cx="70560" cy="92880"/>
              </p14:xfrm>
            </p:contentPart>
          </mc:Choice>
          <mc:Fallback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BAD70A25-A9C5-47FB-4A71-EF27D0834D4A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6900419" y="4581414"/>
                  <a:ext cx="104470" cy="127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F3E4C006-0328-3214-E695-368A15E55B79}"/>
                    </a:ext>
                  </a:extLst>
                </p14:cNvPr>
                <p14:cNvContentPartPr/>
                <p14:nvPr/>
              </p14:nvContentPartPr>
              <p14:xfrm>
                <a:off x="6878665" y="4519585"/>
                <a:ext cx="71640" cy="135720"/>
              </p14:xfrm>
            </p:contentPart>
          </mc:Choice>
          <mc:Fallback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F3E4C006-0328-3214-E695-368A15E55B79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6861949" y="4502267"/>
                  <a:ext cx="105413" cy="17071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62" name="Group 861">
              <a:extLst>
                <a:ext uri="{FF2B5EF4-FFF2-40B4-BE49-F238E27FC236}">
                  <a16:creationId xmlns:a16="http://schemas.microsoft.com/office/drawing/2014/main" id="{4D8086EE-865A-DC4E-22BB-8589940C2C10}"/>
                </a:ext>
              </a:extLst>
            </p:cNvPr>
            <p:cNvGrpSpPr/>
            <p:nvPr/>
          </p:nvGrpSpPr>
          <p:grpSpPr>
            <a:xfrm>
              <a:off x="4657825" y="4555585"/>
              <a:ext cx="91080" cy="218520"/>
              <a:chOff x="4657825" y="4555585"/>
              <a:chExt cx="91080" cy="21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28">
                <p14:nvContentPartPr>
                  <p14:cNvPr id="860" name="Ink 859">
                    <a:extLst>
                      <a:ext uri="{FF2B5EF4-FFF2-40B4-BE49-F238E27FC236}">
                        <a16:creationId xmlns:a16="http://schemas.microsoft.com/office/drawing/2014/main" id="{08891711-86FB-D4CB-4E25-673CC50794FB}"/>
                      </a:ext>
                    </a:extLst>
                  </p14:cNvPr>
                  <p14:cNvContentPartPr/>
                  <p14:nvPr/>
                </p14:nvContentPartPr>
                <p14:xfrm>
                  <a:off x="4695625" y="4640905"/>
                  <a:ext cx="53280" cy="133200"/>
                </p14:xfrm>
              </p:contentPart>
            </mc:Choice>
            <mc:Fallback>
              <p:pic>
                <p:nvPicPr>
                  <p:cNvPr id="860" name="Ink 859">
                    <a:extLst>
                      <a:ext uri="{FF2B5EF4-FFF2-40B4-BE49-F238E27FC236}">
                        <a16:creationId xmlns:a16="http://schemas.microsoft.com/office/drawing/2014/main" id="{08891711-86FB-D4CB-4E25-673CC50794FB}"/>
                      </a:ext>
                    </a:extLst>
                  </p:cNvPr>
                  <p:cNvPicPr/>
                  <p:nvPr/>
                </p:nvPicPr>
                <p:blipFill>
                  <a:blip r:embed="rId929"/>
                  <a:stretch>
                    <a:fillRect/>
                  </a:stretch>
                </p:blipFill>
                <p:spPr>
                  <a:xfrm>
                    <a:off x="4678890" y="4623239"/>
                    <a:ext cx="87092" cy="168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0">
                <p14:nvContentPartPr>
                  <p14:cNvPr id="861" name="Ink 860">
                    <a:extLst>
                      <a:ext uri="{FF2B5EF4-FFF2-40B4-BE49-F238E27FC236}">
                        <a16:creationId xmlns:a16="http://schemas.microsoft.com/office/drawing/2014/main" id="{C4650C1C-8935-9477-72E4-EB686611F0E8}"/>
                      </a:ext>
                    </a:extLst>
                  </p14:cNvPr>
                  <p14:cNvContentPartPr/>
                  <p14:nvPr/>
                </p14:nvContentPartPr>
                <p14:xfrm>
                  <a:off x="4657825" y="4555585"/>
                  <a:ext cx="57600" cy="142200"/>
                </p14:xfrm>
              </p:contentPart>
            </mc:Choice>
            <mc:Fallback>
              <p:pic>
                <p:nvPicPr>
                  <p:cNvPr id="861" name="Ink 860">
                    <a:extLst>
                      <a:ext uri="{FF2B5EF4-FFF2-40B4-BE49-F238E27FC236}">
                        <a16:creationId xmlns:a16="http://schemas.microsoft.com/office/drawing/2014/main" id="{C4650C1C-8935-9477-72E4-EB686611F0E8}"/>
                      </a:ext>
                    </a:extLst>
                  </p:cNvPr>
                  <p:cNvPicPr/>
                  <p:nvPr/>
                </p:nvPicPr>
                <p:blipFill>
                  <a:blip r:embed="rId931"/>
                  <a:stretch>
                    <a:fillRect/>
                  </a:stretch>
                </p:blipFill>
                <p:spPr>
                  <a:xfrm>
                    <a:off x="4640784" y="4538252"/>
                    <a:ext cx="91342" cy="17721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4FA94180-07D2-3458-AEF6-2C642241FA3D}"/>
                    </a:ext>
                  </a:extLst>
                </p14:cNvPr>
                <p14:cNvContentPartPr/>
                <p14:nvPr/>
              </p14:nvContentPartPr>
              <p14:xfrm>
                <a:off x="5043385" y="4543705"/>
                <a:ext cx="17640" cy="26640"/>
              </p14:xfrm>
            </p:contentPart>
          </mc:Choice>
          <mc:Fallback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4FA94180-07D2-3458-AEF6-2C642241FA3D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5026091" y="4526529"/>
                  <a:ext cx="51882" cy="613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3" name="Group 872">
              <a:extLst>
                <a:ext uri="{FF2B5EF4-FFF2-40B4-BE49-F238E27FC236}">
                  <a16:creationId xmlns:a16="http://schemas.microsoft.com/office/drawing/2014/main" id="{6BBF5577-D3F5-E3B4-7662-F5FF884D919B}"/>
                </a:ext>
              </a:extLst>
            </p:cNvPr>
            <p:cNvGrpSpPr/>
            <p:nvPr/>
          </p:nvGrpSpPr>
          <p:grpSpPr>
            <a:xfrm>
              <a:off x="4990825" y="4631185"/>
              <a:ext cx="35640" cy="52560"/>
              <a:chOff x="4990825" y="4631185"/>
              <a:chExt cx="35640" cy="52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34">
                <p14:nvContentPartPr>
                  <p14:cNvPr id="864" name="Ink 863">
                    <a:extLst>
                      <a:ext uri="{FF2B5EF4-FFF2-40B4-BE49-F238E27FC236}">
                        <a16:creationId xmlns:a16="http://schemas.microsoft.com/office/drawing/2014/main" id="{1ABC294B-1E33-B59D-67F0-0CDE276388A8}"/>
                      </a:ext>
                    </a:extLst>
                  </p14:cNvPr>
                  <p14:cNvContentPartPr/>
                  <p14:nvPr/>
                </p14:nvContentPartPr>
                <p14:xfrm>
                  <a:off x="5017105" y="4631185"/>
                  <a:ext cx="9360" cy="11880"/>
                </p14:xfrm>
              </p:contentPart>
            </mc:Choice>
            <mc:Fallback>
              <p:pic>
                <p:nvPicPr>
                  <p:cNvPr id="864" name="Ink 863">
                    <a:extLst>
                      <a:ext uri="{FF2B5EF4-FFF2-40B4-BE49-F238E27FC236}">
                        <a16:creationId xmlns:a16="http://schemas.microsoft.com/office/drawing/2014/main" id="{1ABC294B-1E33-B59D-67F0-0CDE276388A8}"/>
                      </a:ext>
                    </a:extLst>
                  </p:cNvPr>
                  <p:cNvPicPr/>
                  <p:nvPr/>
                </p:nvPicPr>
                <p:blipFill>
                  <a:blip r:embed="rId935"/>
                  <a:stretch>
                    <a:fillRect/>
                  </a:stretch>
                </p:blipFill>
                <p:spPr>
                  <a:xfrm>
                    <a:off x="5000725" y="4613185"/>
                    <a:ext cx="42454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6">
                <p14:nvContentPartPr>
                  <p14:cNvPr id="865" name="Ink 864">
                    <a:extLst>
                      <a:ext uri="{FF2B5EF4-FFF2-40B4-BE49-F238E27FC236}">
                        <a16:creationId xmlns:a16="http://schemas.microsoft.com/office/drawing/2014/main" id="{F8A9DDB2-1B29-185E-5D3D-5A4F224B0621}"/>
                      </a:ext>
                    </a:extLst>
                  </p14:cNvPr>
                  <p14:cNvContentPartPr/>
                  <p14:nvPr/>
                </p14:nvContentPartPr>
                <p14:xfrm>
                  <a:off x="4990825" y="4679785"/>
                  <a:ext cx="19800" cy="3960"/>
                </p14:xfrm>
              </p:contentPart>
            </mc:Choice>
            <mc:Fallback>
              <p:pic>
                <p:nvPicPr>
                  <p:cNvPr id="865" name="Ink 864">
                    <a:extLst>
                      <a:ext uri="{FF2B5EF4-FFF2-40B4-BE49-F238E27FC236}">
                        <a16:creationId xmlns:a16="http://schemas.microsoft.com/office/drawing/2014/main" id="{F8A9DDB2-1B29-185E-5D3D-5A4F224B0621}"/>
                      </a:ext>
                    </a:extLst>
                  </p:cNvPr>
                  <p:cNvPicPr/>
                  <p:nvPr/>
                </p:nvPicPr>
                <p:blipFill>
                  <a:blip r:embed="rId937"/>
                  <a:stretch>
                    <a:fillRect/>
                  </a:stretch>
                </p:blipFill>
                <p:spPr>
                  <a:xfrm>
                    <a:off x="4973756" y="4661785"/>
                    <a:ext cx="53597" cy="39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B127A44D-E2C4-1498-386F-C9D2F46F84C7}"/>
                    </a:ext>
                  </a:extLst>
                </p14:cNvPr>
                <p14:cNvContentPartPr/>
                <p14:nvPr/>
              </p14:nvContentPartPr>
              <p14:xfrm>
                <a:off x="5134825" y="4664305"/>
                <a:ext cx="11160" cy="4320"/>
              </p14:xfrm>
            </p:contentPart>
          </mc:Choice>
          <mc:Fallback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B127A44D-E2C4-1498-386F-C9D2F46F84C7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5117916" y="4646305"/>
                  <a:ext cx="44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068406C4-494B-6901-8D28-9FFF7F5118BB}"/>
                    </a:ext>
                  </a:extLst>
                </p14:cNvPr>
                <p14:cNvContentPartPr/>
                <p14:nvPr/>
              </p14:nvContentPartPr>
              <p14:xfrm>
                <a:off x="4783105" y="5040145"/>
                <a:ext cx="5400" cy="2520"/>
              </p14:xfrm>
            </p:contentPart>
          </mc:Choice>
          <mc:Fallback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068406C4-494B-6901-8D28-9FFF7F5118BB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4766567" y="5022145"/>
                  <a:ext cx="38813" cy="3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2" name="Group 871">
              <a:extLst>
                <a:ext uri="{FF2B5EF4-FFF2-40B4-BE49-F238E27FC236}">
                  <a16:creationId xmlns:a16="http://schemas.microsoft.com/office/drawing/2014/main" id="{2FAAFA07-03DC-2DEC-88C0-D60CA016E107}"/>
                </a:ext>
              </a:extLst>
            </p:cNvPr>
            <p:cNvGrpSpPr/>
            <p:nvPr/>
          </p:nvGrpSpPr>
          <p:grpSpPr>
            <a:xfrm>
              <a:off x="4576465" y="5279185"/>
              <a:ext cx="71640" cy="103680"/>
              <a:chOff x="4576465" y="5279185"/>
              <a:chExt cx="71640" cy="103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42">
                <p14:nvContentPartPr>
                  <p14:cNvPr id="868" name="Ink 867">
                    <a:extLst>
                      <a:ext uri="{FF2B5EF4-FFF2-40B4-BE49-F238E27FC236}">
                        <a16:creationId xmlns:a16="http://schemas.microsoft.com/office/drawing/2014/main" id="{C94A25C9-26A3-BA02-3084-DCC1C43294CE}"/>
                      </a:ext>
                    </a:extLst>
                  </p14:cNvPr>
                  <p14:cNvContentPartPr/>
                  <p14:nvPr/>
                </p14:nvContentPartPr>
                <p14:xfrm>
                  <a:off x="4604905" y="5319865"/>
                  <a:ext cx="3240" cy="63000"/>
                </p14:xfrm>
              </p:contentPart>
            </mc:Choice>
            <mc:Fallback>
              <p:pic>
                <p:nvPicPr>
                  <p:cNvPr id="868" name="Ink 867">
                    <a:extLst>
                      <a:ext uri="{FF2B5EF4-FFF2-40B4-BE49-F238E27FC236}">
                        <a16:creationId xmlns:a16="http://schemas.microsoft.com/office/drawing/2014/main" id="{C94A25C9-26A3-BA02-3084-DCC1C43294CE}"/>
                      </a:ext>
                    </a:extLst>
                  </p:cNvPr>
                  <p:cNvPicPr/>
                  <p:nvPr/>
                </p:nvPicPr>
                <p:blipFill>
                  <a:blip r:embed="rId943"/>
                  <a:stretch>
                    <a:fillRect/>
                  </a:stretch>
                </p:blipFill>
                <p:spPr>
                  <a:xfrm>
                    <a:off x="4586905" y="5302522"/>
                    <a:ext cx="38880" cy="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4">
                <p14:nvContentPartPr>
                  <p14:cNvPr id="869" name="Ink 868">
                    <a:extLst>
                      <a:ext uri="{FF2B5EF4-FFF2-40B4-BE49-F238E27FC236}">
                        <a16:creationId xmlns:a16="http://schemas.microsoft.com/office/drawing/2014/main" id="{399E38C1-8B94-8D7E-AF14-046FB195EEAC}"/>
                      </a:ext>
                    </a:extLst>
                  </p14:cNvPr>
                  <p14:cNvContentPartPr/>
                  <p14:nvPr/>
                </p14:nvContentPartPr>
                <p14:xfrm>
                  <a:off x="4576465" y="5351905"/>
                  <a:ext cx="54720" cy="12960"/>
                </p14:xfrm>
              </p:contentPart>
            </mc:Choice>
            <mc:Fallback>
              <p:pic>
                <p:nvPicPr>
                  <p:cNvPr id="869" name="Ink 868">
                    <a:extLst>
                      <a:ext uri="{FF2B5EF4-FFF2-40B4-BE49-F238E27FC236}">
                        <a16:creationId xmlns:a16="http://schemas.microsoft.com/office/drawing/2014/main" id="{399E38C1-8B94-8D7E-AF14-046FB195EEAC}"/>
                      </a:ext>
                    </a:extLst>
                  </p:cNvPr>
                  <p:cNvPicPr/>
                  <p:nvPr/>
                </p:nvPicPr>
                <p:blipFill>
                  <a:blip r:embed="rId945"/>
                  <a:stretch>
                    <a:fillRect/>
                  </a:stretch>
                </p:blipFill>
                <p:spPr>
                  <a:xfrm>
                    <a:off x="4559365" y="5334742"/>
                    <a:ext cx="88578" cy="47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6">
                <p14:nvContentPartPr>
                  <p14:cNvPr id="870" name="Ink 869">
                    <a:extLst>
                      <a:ext uri="{FF2B5EF4-FFF2-40B4-BE49-F238E27FC236}">
                        <a16:creationId xmlns:a16="http://schemas.microsoft.com/office/drawing/2014/main" id="{E700311D-0573-4575-F54C-D2AC829C542B}"/>
                      </a:ext>
                    </a:extLst>
                  </p14:cNvPr>
                  <p14:cNvContentPartPr/>
                  <p14:nvPr/>
                </p14:nvContentPartPr>
                <p14:xfrm>
                  <a:off x="4641985" y="5279185"/>
                  <a:ext cx="6120" cy="3240"/>
                </p14:xfrm>
              </p:contentPart>
            </mc:Choice>
            <mc:Fallback>
              <p:pic>
                <p:nvPicPr>
                  <p:cNvPr id="870" name="Ink 869">
                    <a:extLst>
                      <a:ext uri="{FF2B5EF4-FFF2-40B4-BE49-F238E27FC236}">
                        <a16:creationId xmlns:a16="http://schemas.microsoft.com/office/drawing/2014/main" id="{E700311D-0573-4575-F54C-D2AC829C542B}"/>
                      </a:ext>
                    </a:extLst>
                  </p:cNvPr>
                  <p:cNvPicPr/>
                  <p:nvPr/>
                </p:nvPicPr>
                <p:blipFill>
                  <a:blip r:embed="rId947"/>
                  <a:stretch>
                    <a:fillRect/>
                  </a:stretch>
                </p:blipFill>
                <p:spPr>
                  <a:xfrm>
                    <a:off x="4625325" y="5261185"/>
                    <a:ext cx="3978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48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613CC811-EF23-443B-1339-4BBCDA39D9B5}"/>
                    </a:ext>
                  </a:extLst>
                </p14:cNvPr>
                <p14:cNvContentPartPr/>
                <p14:nvPr/>
              </p14:nvContentPartPr>
              <p14:xfrm>
                <a:off x="4511665" y="5486905"/>
                <a:ext cx="2520" cy="5400"/>
              </p14:xfrm>
            </p:contentPart>
          </mc:Choice>
          <mc:Fallback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613CC811-EF23-443B-1339-4BBCDA39D9B5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4495915" y="5470030"/>
                  <a:ext cx="33705" cy="3881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0A1642EC-A7D8-F7FF-5539-2F32D69D68E9}"/>
                </a:ext>
              </a:extLst>
            </p:cNvPr>
            <p:cNvGrpSpPr/>
            <p:nvPr/>
          </p:nvGrpSpPr>
          <p:grpSpPr>
            <a:xfrm>
              <a:off x="6184945" y="6315625"/>
              <a:ext cx="75240" cy="93960"/>
              <a:chOff x="6184945" y="6315625"/>
              <a:chExt cx="75240" cy="93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50">
                <p14:nvContentPartPr>
                  <p14:cNvPr id="874" name="Ink 873">
                    <a:extLst>
                      <a:ext uri="{FF2B5EF4-FFF2-40B4-BE49-F238E27FC236}">
                        <a16:creationId xmlns:a16="http://schemas.microsoft.com/office/drawing/2014/main" id="{02055BC8-9A65-6FC9-0364-C531EB589E83}"/>
                      </a:ext>
                    </a:extLst>
                  </p14:cNvPr>
                  <p14:cNvContentPartPr/>
                  <p14:nvPr/>
                </p14:nvContentPartPr>
                <p14:xfrm>
                  <a:off x="6199345" y="6315625"/>
                  <a:ext cx="5040" cy="93960"/>
                </p14:xfrm>
              </p:contentPart>
            </mc:Choice>
            <mc:Fallback>
              <p:pic>
                <p:nvPicPr>
                  <p:cNvPr id="874" name="Ink 873">
                    <a:extLst>
                      <a:ext uri="{FF2B5EF4-FFF2-40B4-BE49-F238E27FC236}">
                        <a16:creationId xmlns:a16="http://schemas.microsoft.com/office/drawing/2014/main" id="{02055BC8-9A65-6FC9-0364-C531EB589E83}"/>
                      </a:ext>
                    </a:extLst>
                  </p:cNvPr>
                  <p:cNvPicPr/>
                  <p:nvPr/>
                </p:nvPicPr>
                <p:blipFill>
                  <a:blip r:embed="rId951"/>
                  <a:stretch>
                    <a:fillRect/>
                  </a:stretch>
                </p:blipFill>
                <p:spPr>
                  <a:xfrm>
                    <a:off x="6181705" y="6297897"/>
                    <a:ext cx="40680" cy="1290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2">
                <p14:nvContentPartPr>
                  <p14:cNvPr id="875" name="Ink 874">
                    <a:extLst>
                      <a:ext uri="{FF2B5EF4-FFF2-40B4-BE49-F238E27FC236}">
                        <a16:creationId xmlns:a16="http://schemas.microsoft.com/office/drawing/2014/main" id="{22827E50-574D-A903-3E48-04DD451729A3}"/>
                      </a:ext>
                    </a:extLst>
                  </p14:cNvPr>
                  <p14:cNvContentPartPr/>
                  <p14:nvPr/>
                </p14:nvContentPartPr>
                <p14:xfrm>
                  <a:off x="6184945" y="6367105"/>
                  <a:ext cx="53640" cy="12600"/>
                </p14:xfrm>
              </p:contentPart>
            </mc:Choice>
            <mc:Fallback>
              <p:pic>
                <p:nvPicPr>
                  <p:cNvPr id="875" name="Ink 874">
                    <a:extLst>
                      <a:ext uri="{FF2B5EF4-FFF2-40B4-BE49-F238E27FC236}">
                        <a16:creationId xmlns:a16="http://schemas.microsoft.com/office/drawing/2014/main" id="{22827E50-574D-A903-3E48-04DD451729A3}"/>
                      </a:ext>
                    </a:extLst>
                  </p:cNvPr>
                  <p:cNvPicPr/>
                  <p:nvPr/>
                </p:nvPicPr>
                <p:blipFill>
                  <a:blip r:embed="rId953"/>
                  <a:stretch>
                    <a:fillRect/>
                  </a:stretch>
                </p:blipFill>
                <p:spPr>
                  <a:xfrm>
                    <a:off x="6168204" y="6349465"/>
                    <a:ext cx="87464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4">
                <p14:nvContentPartPr>
                  <p14:cNvPr id="876" name="Ink 875">
                    <a:extLst>
                      <a:ext uri="{FF2B5EF4-FFF2-40B4-BE49-F238E27FC236}">
                        <a16:creationId xmlns:a16="http://schemas.microsoft.com/office/drawing/2014/main" id="{CFB3DBB2-2ADF-7D73-D830-E0EADE8756C4}"/>
                      </a:ext>
                    </a:extLst>
                  </p14:cNvPr>
                  <p14:cNvContentPartPr/>
                  <p14:nvPr/>
                </p14:nvContentPartPr>
                <p14:xfrm>
                  <a:off x="6259105" y="6318505"/>
                  <a:ext cx="1080" cy="2160"/>
                </p14:xfrm>
              </p:contentPart>
            </mc:Choice>
            <mc:Fallback>
              <p:pic>
                <p:nvPicPr>
                  <p:cNvPr id="876" name="Ink 875">
                    <a:extLst>
                      <a:ext uri="{FF2B5EF4-FFF2-40B4-BE49-F238E27FC236}">
                        <a16:creationId xmlns:a16="http://schemas.microsoft.com/office/drawing/2014/main" id="{CFB3DBB2-2ADF-7D73-D830-E0EADE8756C4}"/>
                      </a:ext>
                    </a:extLst>
                  </p:cNvPr>
                  <p:cNvPicPr/>
                  <p:nvPr/>
                </p:nvPicPr>
                <p:blipFill>
                  <a:blip r:embed="rId955"/>
                  <a:stretch>
                    <a:fillRect/>
                  </a:stretch>
                </p:blipFill>
                <p:spPr>
                  <a:xfrm>
                    <a:off x="6241105" y="6300505"/>
                    <a:ext cx="3672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56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2FE8561A-BB32-9630-52DC-2C2800BD179A}"/>
                    </a:ext>
                  </a:extLst>
                </p14:cNvPr>
                <p14:cNvContentPartPr/>
                <p14:nvPr/>
              </p14:nvContentPartPr>
              <p14:xfrm>
                <a:off x="6147145" y="6142465"/>
                <a:ext cx="6120" cy="15840"/>
              </p14:xfrm>
            </p:contentPart>
          </mc:Choice>
          <mc:Fallback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2FE8561A-BB32-9630-52DC-2C2800BD179A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6130485" y="6124865"/>
                  <a:ext cx="39780" cy="50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D829BF3E-9ED0-D414-4B1A-73910E40DF43}"/>
                    </a:ext>
                  </a:extLst>
                </p14:cNvPr>
                <p14:cNvContentPartPr/>
                <p14:nvPr/>
              </p14:nvContentPartPr>
              <p14:xfrm>
                <a:off x="6021145" y="6365665"/>
                <a:ext cx="5400" cy="5040"/>
              </p14:xfrm>
            </p:contentPart>
          </mc:Choice>
          <mc:Fallback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D829BF3E-9ED0-D414-4B1A-73910E40DF43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6004270" y="6347665"/>
                  <a:ext cx="38813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524D6AEF-8F78-669B-21BA-7D4FEEE9BA5B}"/>
                    </a:ext>
                  </a:extLst>
                </p14:cNvPr>
                <p14:cNvContentPartPr/>
                <p14:nvPr/>
              </p14:nvContentPartPr>
              <p14:xfrm>
                <a:off x="5462785" y="6207625"/>
                <a:ext cx="5400" cy="11160"/>
              </p14:xfrm>
            </p:contentPart>
          </mc:Choice>
          <mc:Fallback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524D6AEF-8F78-669B-21BA-7D4FEEE9BA5B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5446247" y="6190536"/>
                  <a:ext cx="38813" cy="45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F360D3B7-DCC2-D5B6-53D6-210BDD46461B}"/>
                    </a:ext>
                  </a:extLst>
                </p14:cNvPr>
                <p14:cNvContentPartPr/>
                <p14:nvPr/>
              </p14:nvContentPartPr>
              <p14:xfrm>
                <a:off x="5006665" y="6778585"/>
                <a:ext cx="3960" cy="4320"/>
              </p14:xfrm>
            </p:contentPart>
          </mc:Choice>
          <mc:Fallback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F360D3B7-DCC2-D5B6-53D6-210BDD46461B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4988665" y="6760585"/>
                  <a:ext cx="39600" cy="39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4497CB03-16A7-AFE0-6A33-E0D18EB1C9F2}"/>
                </a:ext>
              </a:extLst>
            </p:cNvPr>
            <p:cNvGrpSpPr/>
            <p:nvPr/>
          </p:nvGrpSpPr>
          <p:grpSpPr>
            <a:xfrm>
              <a:off x="7698025" y="3972025"/>
              <a:ext cx="3457080" cy="2996280"/>
              <a:chOff x="7698025" y="3972025"/>
              <a:chExt cx="3457080" cy="299628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64">
                <p14:nvContentPartPr>
                  <p14:cNvPr id="882" name="Ink 881">
                    <a:extLst>
                      <a:ext uri="{FF2B5EF4-FFF2-40B4-BE49-F238E27FC236}">
                        <a16:creationId xmlns:a16="http://schemas.microsoft.com/office/drawing/2014/main" id="{2FBDF074-F59F-EE08-7228-CEB5ED2EC513}"/>
                      </a:ext>
                    </a:extLst>
                  </p14:cNvPr>
                  <p14:cNvContentPartPr/>
                  <p14:nvPr/>
                </p14:nvContentPartPr>
                <p14:xfrm>
                  <a:off x="9031105" y="5179465"/>
                  <a:ext cx="144360" cy="68760"/>
                </p14:xfrm>
              </p:contentPart>
            </mc:Choice>
            <mc:Fallback>
              <p:pic>
                <p:nvPicPr>
                  <p:cNvPr id="882" name="Ink 881">
                    <a:extLst>
                      <a:ext uri="{FF2B5EF4-FFF2-40B4-BE49-F238E27FC236}">
                        <a16:creationId xmlns:a16="http://schemas.microsoft.com/office/drawing/2014/main" id="{2FBDF074-F59F-EE08-7228-CEB5ED2EC513}"/>
                      </a:ext>
                    </a:extLst>
                  </p:cNvPr>
                  <p:cNvPicPr/>
                  <p:nvPr/>
                </p:nvPicPr>
                <p:blipFill>
                  <a:blip r:embed="rId965"/>
                  <a:stretch>
                    <a:fillRect/>
                  </a:stretch>
                </p:blipFill>
                <p:spPr>
                  <a:xfrm>
                    <a:off x="8971582" y="4807310"/>
                    <a:ext cx="263748" cy="8127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66">
                <p14:nvContentPartPr>
                  <p14:cNvPr id="883" name="Ink 882">
                    <a:extLst>
                      <a:ext uri="{FF2B5EF4-FFF2-40B4-BE49-F238E27FC236}">
                        <a16:creationId xmlns:a16="http://schemas.microsoft.com/office/drawing/2014/main" id="{AE8F2372-3E77-1E52-BED8-60C769610B35}"/>
                      </a:ext>
                    </a:extLst>
                  </p14:cNvPr>
                  <p14:cNvContentPartPr/>
                  <p14:nvPr/>
                </p14:nvContentPartPr>
                <p14:xfrm>
                  <a:off x="9190945" y="5241745"/>
                  <a:ext cx="78120" cy="106560"/>
                </p14:xfrm>
              </p:contentPart>
            </mc:Choice>
            <mc:Fallback>
              <p:pic>
                <p:nvPicPr>
                  <p:cNvPr id="883" name="Ink 882">
                    <a:extLst>
                      <a:ext uri="{FF2B5EF4-FFF2-40B4-BE49-F238E27FC236}">
                        <a16:creationId xmlns:a16="http://schemas.microsoft.com/office/drawing/2014/main" id="{AE8F2372-3E77-1E52-BED8-60C769610B35}"/>
                      </a:ext>
                    </a:extLst>
                  </p:cNvPr>
                  <p:cNvPicPr/>
                  <p:nvPr/>
                </p:nvPicPr>
                <p:blipFill>
                  <a:blip r:embed="rId967"/>
                  <a:stretch>
                    <a:fillRect/>
                  </a:stretch>
                </p:blipFill>
                <p:spPr>
                  <a:xfrm>
                    <a:off x="9130984" y="4871608"/>
                    <a:ext cx="197698" cy="8471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68">
                <p14:nvContentPartPr>
                  <p14:cNvPr id="884" name="Ink 883">
                    <a:extLst>
                      <a:ext uri="{FF2B5EF4-FFF2-40B4-BE49-F238E27FC236}">
                        <a16:creationId xmlns:a16="http://schemas.microsoft.com/office/drawing/2014/main" id="{66A873D6-31DE-A4E3-6778-695FE0F4E330}"/>
                      </a:ext>
                    </a:extLst>
                  </p14:cNvPr>
                  <p14:cNvContentPartPr/>
                  <p14:nvPr/>
                </p14:nvContentPartPr>
                <p14:xfrm>
                  <a:off x="9065665" y="5192065"/>
                  <a:ext cx="380880" cy="265320"/>
                </p14:xfrm>
              </p:contentPart>
            </mc:Choice>
            <mc:Fallback>
              <p:pic>
                <p:nvPicPr>
                  <p:cNvPr id="884" name="Ink 883">
                    <a:extLst>
                      <a:ext uri="{FF2B5EF4-FFF2-40B4-BE49-F238E27FC236}">
                        <a16:creationId xmlns:a16="http://schemas.microsoft.com/office/drawing/2014/main" id="{66A873D6-31DE-A4E3-6778-695FE0F4E330}"/>
                      </a:ext>
                    </a:extLst>
                  </p:cNvPr>
                  <p:cNvPicPr/>
                  <p:nvPr/>
                </p:nvPicPr>
                <p:blipFill>
                  <a:blip r:embed="rId969"/>
                  <a:stretch>
                    <a:fillRect/>
                  </a:stretch>
                </p:blipFill>
                <p:spPr>
                  <a:xfrm>
                    <a:off x="9006227" y="4821465"/>
                    <a:ext cx="500097" cy="1006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70">
                <p14:nvContentPartPr>
                  <p14:cNvPr id="885" name="Ink 884">
                    <a:extLst>
                      <a:ext uri="{FF2B5EF4-FFF2-40B4-BE49-F238E27FC236}">
                        <a16:creationId xmlns:a16="http://schemas.microsoft.com/office/drawing/2014/main" id="{63C9D3EB-F98B-DABB-47BC-488EBB4E40F1}"/>
                      </a:ext>
                    </a:extLst>
                  </p14:cNvPr>
                  <p14:cNvContentPartPr/>
                  <p14:nvPr/>
                </p14:nvContentPartPr>
                <p14:xfrm>
                  <a:off x="9284185" y="5345065"/>
                  <a:ext cx="92520" cy="46800"/>
                </p14:xfrm>
              </p:contentPart>
            </mc:Choice>
            <mc:Fallback>
              <p:pic>
                <p:nvPicPr>
                  <p:cNvPr id="885" name="Ink 884">
                    <a:extLst>
                      <a:ext uri="{FF2B5EF4-FFF2-40B4-BE49-F238E27FC236}">
                        <a16:creationId xmlns:a16="http://schemas.microsoft.com/office/drawing/2014/main" id="{63C9D3EB-F98B-DABB-47BC-488EBB4E40F1}"/>
                      </a:ext>
                    </a:extLst>
                  </p:cNvPr>
                  <p:cNvPicPr/>
                  <p:nvPr/>
                </p:nvPicPr>
                <p:blipFill>
                  <a:blip r:embed="rId971"/>
                  <a:stretch>
                    <a:fillRect/>
                  </a:stretch>
                </p:blipFill>
                <p:spPr>
                  <a:xfrm>
                    <a:off x="9224561" y="4973147"/>
                    <a:ext cx="212111" cy="790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72">
                <p14:nvContentPartPr>
                  <p14:cNvPr id="886" name="Ink 885">
                    <a:extLst>
                      <a:ext uri="{FF2B5EF4-FFF2-40B4-BE49-F238E27FC236}">
                        <a16:creationId xmlns:a16="http://schemas.microsoft.com/office/drawing/2014/main" id="{CEB7CD26-3A88-93E4-7F6F-299D53280983}"/>
                      </a:ext>
                    </a:extLst>
                  </p14:cNvPr>
                  <p14:cNvContentPartPr/>
                  <p14:nvPr/>
                </p14:nvContentPartPr>
                <p14:xfrm>
                  <a:off x="9315505" y="5468905"/>
                  <a:ext cx="2520" cy="2880"/>
                </p14:xfrm>
              </p:contentPart>
            </mc:Choice>
            <mc:Fallback>
              <p:pic>
                <p:nvPicPr>
                  <p:cNvPr id="886" name="Ink 885">
                    <a:extLst>
                      <a:ext uri="{FF2B5EF4-FFF2-40B4-BE49-F238E27FC236}">
                        <a16:creationId xmlns:a16="http://schemas.microsoft.com/office/drawing/2014/main" id="{CEB7CD26-3A88-93E4-7F6F-299D53280983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9252505" y="5091265"/>
                    <a:ext cx="128160" cy="75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74">
                <p14:nvContentPartPr>
                  <p14:cNvPr id="887" name="Ink 886">
                    <a:extLst>
                      <a:ext uri="{FF2B5EF4-FFF2-40B4-BE49-F238E27FC236}">
                        <a16:creationId xmlns:a16="http://schemas.microsoft.com/office/drawing/2014/main" id="{B055C40C-D513-7F43-6FA2-41F8B0BAFFB6}"/>
                      </a:ext>
                    </a:extLst>
                  </p14:cNvPr>
                  <p14:cNvContentPartPr/>
                  <p14:nvPr/>
                </p14:nvContentPartPr>
                <p14:xfrm>
                  <a:off x="9341065" y="5380345"/>
                  <a:ext cx="59760" cy="197640"/>
                </p14:xfrm>
              </p:contentPart>
            </mc:Choice>
            <mc:Fallback>
              <p:pic>
                <p:nvPicPr>
                  <p:cNvPr id="887" name="Ink 886">
                    <a:extLst>
                      <a:ext uri="{FF2B5EF4-FFF2-40B4-BE49-F238E27FC236}">
                        <a16:creationId xmlns:a16="http://schemas.microsoft.com/office/drawing/2014/main" id="{B055C40C-D513-7F43-6FA2-41F8B0BAFFB6}"/>
                      </a:ext>
                    </a:extLst>
                  </p:cNvPr>
                  <p:cNvPicPr/>
                  <p:nvPr/>
                </p:nvPicPr>
                <p:blipFill>
                  <a:blip r:embed="rId975"/>
                  <a:stretch>
                    <a:fillRect/>
                  </a:stretch>
                </p:blipFill>
                <p:spPr>
                  <a:xfrm>
                    <a:off x="9281305" y="5010123"/>
                    <a:ext cx="178939" cy="938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76">
                <p14:nvContentPartPr>
                  <p14:cNvPr id="888" name="Ink 887">
                    <a:extLst>
                      <a:ext uri="{FF2B5EF4-FFF2-40B4-BE49-F238E27FC236}">
                        <a16:creationId xmlns:a16="http://schemas.microsoft.com/office/drawing/2014/main" id="{B360BA08-1CB7-B1B8-0DA6-5422B786DEA8}"/>
                      </a:ext>
                    </a:extLst>
                  </p14:cNvPr>
                  <p14:cNvContentPartPr/>
                  <p14:nvPr/>
                </p14:nvContentPartPr>
                <p14:xfrm>
                  <a:off x="9394345" y="5507425"/>
                  <a:ext cx="66960" cy="50400"/>
                </p14:xfrm>
              </p:contentPart>
            </mc:Choice>
            <mc:Fallback>
              <p:pic>
                <p:nvPicPr>
                  <p:cNvPr id="888" name="Ink 887">
                    <a:extLst>
                      <a:ext uri="{FF2B5EF4-FFF2-40B4-BE49-F238E27FC236}">
                        <a16:creationId xmlns:a16="http://schemas.microsoft.com/office/drawing/2014/main" id="{B360BA08-1CB7-B1B8-0DA6-5422B786DEA8}"/>
                      </a:ext>
                    </a:extLst>
                  </p:cNvPr>
                  <p:cNvPicPr/>
                  <p:nvPr/>
                </p:nvPicPr>
                <p:blipFill>
                  <a:blip r:embed="rId977"/>
                  <a:stretch>
                    <a:fillRect/>
                  </a:stretch>
                </p:blipFill>
                <p:spPr>
                  <a:xfrm>
                    <a:off x="9334901" y="5137708"/>
                    <a:ext cx="186190" cy="7901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78">
                <p14:nvContentPartPr>
                  <p14:cNvPr id="889" name="Ink 888">
                    <a:extLst>
                      <a:ext uri="{FF2B5EF4-FFF2-40B4-BE49-F238E27FC236}">
                        <a16:creationId xmlns:a16="http://schemas.microsoft.com/office/drawing/2014/main" id="{C8E95E4C-0D75-4E38-BF76-42247A6DAD11}"/>
                      </a:ext>
                    </a:extLst>
                  </p14:cNvPr>
                  <p14:cNvContentPartPr/>
                  <p14:nvPr/>
                </p14:nvContentPartPr>
                <p14:xfrm>
                  <a:off x="9539065" y="5609665"/>
                  <a:ext cx="80280" cy="288360"/>
                </p14:xfrm>
              </p:contentPart>
            </mc:Choice>
            <mc:Fallback>
              <p:pic>
                <p:nvPicPr>
                  <p:cNvPr id="889" name="Ink 888">
                    <a:extLst>
                      <a:ext uri="{FF2B5EF4-FFF2-40B4-BE49-F238E27FC236}">
                        <a16:creationId xmlns:a16="http://schemas.microsoft.com/office/drawing/2014/main" id="{C8E95E4C-0D75-4E38-BF76-42247A6DAD11}"/>
                      </a:ext>
                    </a:extLst>
                  </p:cNvPr>
                  <p:cNvPicPr/>
                  <p:nvPr/>
                </p:nvPicPr>
                <p:blipFill>
                  <a:blip r:embed="rId979"/>
                  <a:stretch>
                    <a:fillRect/>
                  </a:stretch>
                </p:blipFill>
                <p:spPr>
                  <a:xfrm>
                    <a:off x="9479624" y="5238614"/>
                    <a:ext cx="199504" cy="10301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0">
                <p14:nvContentPartPr>
                  <p14:cNvPr id="890" name="Ink 889">
                    <a:extLst>
                      <a:ext uri="{FF2B5EF4-FFF2-40B4-BE49-F238E27FC236}">
                        <a16:creationId xmlns:a16="http://schemas.microsoft.com/office/drawing/2014/main" id="{D866159F-51FC-6D77-3884-562458D1397A}"/>
                      </a:ext>
                    </a:extLst>
                  </p14:cNvPr>
                  <p14:cNvContentPartPr/>
                  <p14:nvPr/>
                </p14:nvContentPartPr>
                <p14:xfrm>
                  <a:off x="9385705" y="5611825"/>
                  <a:ext cx="187200" cy="260640"/>
                </p14:xfrm>
              </p:contentPart>
            </mc:Choice>
            <mc:Fallback>
              <p:pic>
                <p:nvPicPr>
                  <p:cNvPr id="890" name="Ink 889">
                    <a:extLst>
                      <a:ext uri="{FF2B5EF4-FFF2-40B4-BE49-F238E27FC236}">
                        <a16:creationId xmlns:a16="http://schemas.microsoft.com/office/drawing/2014/main" id="{D866159F-51FC-6D77-3884-562458D1397A}"/>
                      </a:ext>
                    </a:extLst>
                  </p:cNvPr>
                  <p:cNvPicPr/>
                  <p:nvPr/>
                </p:nvPicPr>
                <p:blipFill>
                  <a:blip r:embed="rId981"/>
                  <a:stretch>
                    <a:fillRect/>
                  </a:stretch>
                </p:blipFill>
                <p:spPr>
                  <a:xfrm>
                    <a:off x="9326266" y="5240846"/>
                    <a:ext cx="306420" cy="100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2">
                <p14:nvContentPartPr>
                  <p14:cNvPr id="891" name="Ink 890">
                    <a:extLst>
                      <a:ext uri="{FF2B5EF4-FFF2-40B4-BE49-F238E27FC236}">
                        <a16:creationId xmlns:a16="http://schemas.microsoft.com/office/drawing/2014/main" id="{F7B05B7E-AB47-7EB9-8534-197FC00BDD88}"/>
                      </a:ext>
                    </a:extLst>
                  </p14:cNvPr>
                  <p14:cNvContentPartPr/>
                  <p14:nvPr/>
                </p14:nvContentPartPr>
                <p14:xfrm>
                  <a:off x="9448705" y="5572225"/>
                  <a:ext cx="157320" cy="465120"/>
                </p14:xfrm>
              </p:contentPart>
            </mc:Choice>
            <mc:Fallback>
              <p:pic>
                <p:nvPicPr>
                  <p:cNvPr id="891" name="Ink 890">
                    <a:extLst>
                      <a:ext uri="{FF2B5EF4-FFF2-40B4-BE49-F238E27FC236}">
                        <a16:creationId xmlns:a16="http://schemas.microsoft.com/office/drawing/2014/main" id="{F7B05B7E-AB47-7EB9-8534-197FC00BDD88}"/>
                      </a:ext>
                    </a:extLst>
                  </p:cNvPr>
                  <p:cNvPicPr/>
                  <p:nvPr/>
                </p:nvPicPr>
                <p:blipFill>
                  <a:blip r:embed="rId983"/>
                  <a:stretch>
                    <a:fillRect/>
                  </a:stretch>
                </p:blipFill>
                <p:spPr>
                  <a:xfrm>
                    <a:off x="9388855" y="5201119"/>
                    <a:ext cx="276678" cy="12069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4">
                <p14:nvContentPartPr>
                  <p14:cNvPr id="892" name="Ink 891">
                    <a:extLst>
                      <a:ext uri="{FF2B5EF4-FFF2-40B4-BE49-F238E27FC236}">
                        <a16:creationId xmlns:a16="http://schemas.microsoft.com/office/drawing/2014/main" id="{1B291F89-63F8-9AC7-411F-62FBEEF8EE87}"/>
                      </a:ext>
                    </a:extLst>
                  </p14:cNvPr>
                  <p14:cNvContentPartPr/>
                  <p14:nvPr/>
                </p14:nvContentPartPr>
                <p14:xfrm>
                  <a:off x="9062425" y="5939785"/>
                  <a:ext cx="448200" cy="547920"/>
                </p14:xfrm>
              </p:contentPart>
            </mc:Choice>
            <mc:Fallback>
              <p:pic>
                <p:nvPicPr>
                  <p:cNvPr id="892" name="Ink 891">
                    <a:extLst>
                      <a:ext uri="{FF2B5EF4-FFF2-40B4-BE49-F238E27FC236}">
                        <a16:creationId xmlns:a16="http://schemas.microsoft.com/office/drawing/2014/main" id="{1B291F89-63F8-9AC7-411F-62FBEEF8EE87}"/>
                      </a:ext>
                    </a:extLst>
                  </p:cNvPr>
                  <p:cNvPicPr/>
                  <p:nvPr/>
                </p:nvPicPr>
                <p:blipFill>
                  <a:blip r:embed="rId985"/>
                  <a:stretch>
                    <a:fillRect/>
                  </a:stretch>
                </p:blipFill>
                <p:spPr>
                  <a:xfrm>
                    <a:off x="9002597" y="5568967"/>
                    <a:ext cx="567515" cy="12899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6">
                <p14:nvContentPartPr>
                  <p14:cNvPr id="893" name="Ink 892">
                    <a:extLst>
                      <a:ext uri="{FF2B5EF4-FFF2-40B4-BE49-F238E27FC236}">
                        <a16:creationId xmlns:a16="http://schemas.microsoft.com/office/drawing/2014/main" id="{3EAC722B-8160-52A9-1C43-47DA425B2996}"/>
                      </a:ext>
                    </a:extLst>
                  </p14:cNvPr>
                  <p14:cNvContentPartPr/>
                  <p14:nvPr/>
                </p14:nvContentPartPr>
                <p14:xfrm>
                  <a:off x="8915545" y="6408145"/>
                  <a:ext cx="291600" cy="54360"/>
                </p14:xfrm>
              </p:contentPart>
            </mc:Choice>
            <mc:Fallback>
              <p:pic>
                <p:nvPicPr>
                  <p:cNvPr id="893" name="Ink 892">
                    <a:extLst>
                      <a:ext uri="{FF2B5EF4-FFF2-40B4-BE49-F238E27FC236}">
                        <a16:creationId xmlns:a16="http://schemas.microsoft.com/office/drawing/2014/main" id="{3EAC722B-8160-52A9-1C43-47DA425B2996}"/>
                      </a:ext>
                    </a:extLst>
                  </p:cNvPr>
                  <p:cNvPicPr/>
                  <p:nvPr/>
                </p:nvPicPr>
                <p:blipFill>
                  <a:blip r:embed="rId987"/>
                  <a:stretch>
                    <a:fillRect/>
                  </a:stretch>
                </p:blipFill>
                <p:spPr>
                  <a:xfrm>
                    <a:off x="8855721" y="6037509"/>
                    <a:ext cx="410906" cy="79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8">
                <p14:nvContentPartPr>
                  <p14:cNvPr id="894" name="Ink 893">
                    <a:extLst>
                      <a:ext uri="{FF2B5EF4-FFF2-40B4-BE49-F238E27FC236}">
                        <a16:creationId xmlns:a16="http://schemas.microsoft.com/office/drawing/2014/main" id="{D4EFDC57-31F2-874A-59F9-F6CBEB44D821}"/>
                      </a:ext>
                    </a:extLst>
                  </p14:cNvPr>
                  <p14:cNvContentPartPr/>
                  <p14:nvPr/>
                </p14:nvContentPartPr>
                <p14:xfrm>
                  <a:off x="9567505" y="5794345"/>
                  <a:ext cx="21240" cy="208080"/>
                </p14:xfrm>
              </p:contentPart>
            </mc:Choice>
            <mc:Fallback>
              <p:pic>
                <p:nvPicPr>
                  <p:cNvPr id="894" name="Ink 893">
                    <a:extLst>
                      <a:ext uri="{FF2B5EF4-FFF2-40B4-BE49-F238E27FC236}">
                        <a16:creationId xmlns:a16="http://schemas.microsoft.com/office/drawing/2014/main" id="{D4EFDC57-31F2-874A-59F9-F6CBEB44D821}"/>
                      </a:ext>
                    </a:extLst>
                  </p:cNvPr>
                  <p:cNvPicPr/>
                  <p:nvPr/>
                </p:nvPicPr>
                <p:blipFill>
                  <a:blip r:embed="rId989"/>
                  <a:stretch>
                    <a:fillRect/>
                  </a:stretch>
                </p:blipFill>
                <p:spPr>
                  <a:xfrm>
                    <a:off x="9507553" y="5423404"/>
                    <a:ext cx="140801" cy="94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90">
                <p14:nvContentPartPr>
                  <p14:cNvPr id="895" name="Ink 894">
                    <a:extLst>
                      <a:ext uri="{FF2B5EF4-FFF2-40B4-BE49-F238E27FC236}">
                        <a16:creationId xmlns:a16="http://schemas.microsoft.com/office/drawing/2014/main" id="{9813BF42-FBAD-1AA9-03AC-EE36D6B85EA5}"/>
                      </a:ext>
                    </a:extLst>
                  </p14:cNvPr>
                  <p14:cNvContentPartPr/>
                  <p14:nvPr/>
                </p14:nvContentPartPr>
                <p14:xfrm>
                  <a:off x="9567145" y="5663305"/>
                  <a:ext cx="124200" cy="342720"/>
                </p14:xfrm>
              </p:contentPart>
            </mc:Choice>
            <mc:Fallback>
              <p:pic>
                <p:nvPicPr>
                  <p:cNvPr id="895" name="Ink 894">
                    <a:extLst>
                      <a:ext uri="{FF2B5EF4-FFF2-40B4-BE49-F238E27FC236}">
                        <a16:creationId xmlns:a16="http://schemas.microsoft.com/office/drawing/2014/main" id="{9813BF42-FBAD-1AA9-03AC-EE36D6B85EA5}"/>
                      </a:ext>
                    </a:extLst>
                  </p:cNvPr>
                  <p:cNvPicPr/>
                  <p:nvPr/>
                </p:nvPicPr>
                <p:blipFill>
                  <a:blip r:embed="rId991"/>
                  <a:stretch>
                    <a:fillRect/>
                  </a:stretch>
                </p:blipFill>
                <p:spPr>
                  <a:xfrm>
                    <a:off x="9507269" y="5292290"/>
                    <a:ext cx="243610" cy="10851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92">
                <p14:nvContentPartPr>
                  <p14:cNvPr id="896" name="Ink 895">
                    <a:extLst>
                      <a:ext uri="{FF2B5EF4-FFF2-40B4-BE49-F238E27FC236}">
                        <a16:creationId xmlns:a16="http://schemas.microsoft.com/office/drawing/2014/main" id="{761B8BC3-DF9C-CE16-972C-E3A7285A85BB}"/>
                      </a:ext>
                    </a:extLst>
                  </p14:cNvPr>
                  <p14:cNvContentPartPr/>
                  <p14:nvPr/>
                </p14:nvContentPartPr>
                <p14:xfrm>
                  <a:off x="9585145" y="5877505"/>
                  <a:ext cx="150840" cy="333360"/>
                </p14:xfrm>
              </p:contentPart>
            </mc:Choice>
            <mc:Fallback>
              <p:pic>
                <p:nvPicPr>
                  <p:cNvPr id="896" name="Ink 895">
                    <a:extLst>
                      <a:ext uri="{FF2B5EF4-FFF2-40B4-BE49-F238E27FC236}">
                        <a16:creationId xmlns:a16="http://schemas.microsoft.com/office/drawing/2014/main" id="{761B8BC3-DF9C-CE16-972C-E3A7285A85BB}"/>
                      </a:ext>
                    </a:extLst>
                  </p:cNvPr>
                  <p:cNvPicPr/>
                  <p:nvPr/>
                </p:nvPicPr>
                <p:blipFill>
                  <a:blip r:embed="rId993"/>
                  <a:stretch>
                    <a:fillRect/>
                  </a:stretch>
                </p:blipFill>
                <p:spPr>
                  <a:xfrm>
                    <a:off x="9525630" y="5506319"/>
                    <a:ext cx="270212" cy="1075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94">
                <p14:nvContentPartPr>
                  <p14:cNvPr id="897" name="Ink 896">
                    <a:extLst>
                      <a:ext uri="{FF2B5EF4-FFF2-40B4-BE49-F238E27FC236}">
                        <a16:creationId xmlns:a16="http://schemas.microsoft.com/office/drawing/2014/main" id="{FCC3984E-2B28-FE42-293A-A840A6C7034F}"/>
                      </a:ext>
                    </a:extLst>
                  </p14:cNvPr>
                  <p14:cNvContentPartPr/>
                  <p14:nvPr/>
                </p14:nvContentPartPr>
                <p14:xfrm>
                  <a:off x="9495505" y="6028705"/>
                  <a:ext cx="589320" cy="431280"/>
                </p14:xfrm>
              </p:contentPart>
            </mc:Choice>
            <mc:Fallback>
              <p:pic>
                <p:nvPicPr>
                  <p:cNvPr id="897" name="Ink 896">
                    <a:extLst>
                      <a:ext uri="{FF2B5EF4-FFF2-40B4-BE49-F238E27FC236}">
                        <a16:creationId xmlns:a16="http://schemas.microsoft.com/office/drawing/2014/main" id="{FCC3984E-2B28-FE42-293A-A840A6C7034F}"/>
                      </a:ext>
                    </a:extLst>
                  </p:cNvPr>
                  <p:cNvPicPr/>
                  <p:nvPr/>
                </p:nvPicPr>
                <p:blipFill>
                  <a:blip r:embed="rId995"/>
                  <a:stretch>
                    <a:fillRect/>
                  </a:stretch>
                </p:blipFill>
                <p:spPr>
                  <a:xfrm>
                    <a:off x="9436026" y="5657571"/>
                    <a:ext cx="708620" cy="11739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96">
                <p14:nvContentPartPr>
                  <p14:cNvPr id="898" name="Ink 897">
                    <a:extLst>
                      <a:ext uri="{FF2B5EF4-FFF2-40B4-BE49-F238E27FC236}">
                        <a16:creationId xmlns:a16="http://schemas.microsoft.com/office/drawing/2014/main" id="{4294E70E-063C-A75A-070A-5F558927C2B7}"/>
                      </a:ext>
                    </a:extLst>
                  </p14:cNvPr>
                  <p14:cNvContentPartPr/>
                  <p14:nvPr/>
                </p14:nvContentPartPr>
                <p14:xfrm>
                  <a:off x="9595585" y="6200425"/>
                  <a:ext cx="347400" cy="253080"/>
                </p14:xfrm>
              </p:contentPart>
            </mc:Choice>
            <mc:Fallback>
              <p:pic>
                <p:nvPicPr>
                  <p:cNvPr id="898" name="Ink 897">
                    <a:extLst>
                      <a:ext uri="{FF2B5EF4-FFF2-40B4-BE49-F238E27FC236}">
                        <a16:creationId xmlns:a16="http://schemas.microsoft.com/office/drawing/2014/main" id="{4294E70E-063C-A75A-070A-5F558927C2B7}"/>
                      </a:ext>
                    </a:extLst>
                  </p:cNvPr>
                  <p:cNvPicPr/>
                  <p:nvPr/>
                </p:nvPicPr>
                <p:blipFill>
                  <a:blip r:embed="rId997"/>
                  <a:stretch>
                    <a:fillRect/>
                  </a:stretch>
                </p:blipFill>
                <p:spPr>
                  <a:xfrm>
                    <a:off x="9536148" y="5828769"/>
                    <a:ext cx="466616" cy="996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98">
                <p14:nvContentPartPr>
                  <p14:cNvPr id="899" name="Ink 898">
                    <a:extLst>
                      <a:ext uri="{FF2B5EF4-FFF2-40B4-BE49-F238E27FC236}">
                        <a16:creationId xmlns:a16="http://schemas.microsoft.com/office/drawing/2014/main" id="{D67B4426-0A05-7564-CD06-A46258A5B68C}"/>
                      </a:ext>
                    </a:extLst>
                  </p14:cNvPr>
                  <p14:cNvContentPartPr/>
                  <p14:nvPr/>
                </p14:nvContentPartPr>
                <p14:xfrm>
                  <a:off x="9769465" y="6274225"/>
                  <a:ext cx="564840" cy="252360"/>
                </p14:xfrm>
              </p:contentPart>
            </mc:Choice>
            <mc:Fallback>
              <p:pic>
                <p:nvPicPr>
                  <p:cNvPr id="899" name="Ink 898">
                    <a:extLst>
                      <a:ext uri="{FF2B5EF4-FFF2-40B4-BE49-F238E27FC236}">
                        <a16:creationId xmlns:a16="http://schemas.microsoft.com/office/drawing/2014/main" id="{D67B4426-0A05-7564-CD06-A46258A5B68C}"/>
                      </a:ext>
                    </a:extLst>
                  </p:cNvPr>
                  <p:cNvPicPr/>
                  <p:nvPr/>
                </p:nvPicPr>
                <p:blipFill>
                  <a:blip r:embed="rId999"/>
                  <a:stretch>
                    <a:fillRect/>
                  </a:stretch>
                </p:blipFill>
                <p:spPr>
                  <a:xfrm>
                    <a:off x="9709972" y="5903461"/>
                    <a:ext cx="684168" cy="994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0">
                <p14:nvContentPartPr>
                  <p14:cNvPr id="900" name="Ink 899">
                    <a:extLst>
                      <a:ext uri="{FF2B5EF4-FFF2-40B4-BE49-F238E27FC236}">
                        <a16:creationId xmlns:a16="http://schemas.microsoft.com/office/drawing/2014/main" id="{3946AE1B-41A2-9E47-5988-77DB276C51C6}"/>
                      </a:ext>
                    </a:extLst>
                  </p14:cNvPr>
                  <p14:cNvContentPartPr/>
                  <p14:nvPr/>
                </p14:nvContentPartPr>
                <p14:xfrm>
                  <a:off x="9851545" y="5771665"/>
                  <a:ext cx="353880" cy="224280"/>
                </p14:xfrm>
              </p:contentPart>
            </mc:Choice>
            <mc:Fallback>
              <p:pic>
                <p:nvPicPr>
                  <p:cNvPr id="900" name="Ink 899">
                    <a:extLst>
                      <a:ext uri="{FF2B5EF4-FFF2-40B4-BE49-F238E27FC236}">
                        <a16:creationId xmlns:a16="http://schemas.microsoft.com/office/drawing/2014/main" id="{3946AE1B-41A2-9E47-5988-77DB276C51C6}"/>
                      </a:ext>
                    </a:extLst>
                  </p:cNvPr>
                  <p:cNvPicPr/>
                  <p:nvPr/>
                </p:nvPicPr>
                <p:blipFill>
                  <a:blip r:embed="rId1001"/>
                  <a:stretch>
                    <a:fillRect/>
                  </a:stretch>
                </p:blipFill>
                <p:spPr>
                  <a:xfrm>
                    <a:off x="9791710" y="5401162"/>
                    <a:ext cx="473208" cy="96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2">
                <p14:nvContentPartPr>
                  <p14:cNvPr id="901" name="Ink 900">
                    <a:extLst>
                      <a:ext uri="{FF2B5EF4-FFF2-40B4-BE49-F238E27FC236}">
                        <a16:creationId xmlns:a16="http://schemas.microsoft.com/office/drawing/2014/main" id="{22224B16-AE74-14E3-7383-0EDB767861EA}"/>
                      </a:ext>
                    </a:extLst>
                  </p14:cNvPr>
                  <p14:cNvContentPartPr/>
                  <p14:nvPr/>
                </p14:nvContentPartPr>
                <p14:xfrm>
                  <a:off x="9995545" y="5564665"/>
                  <a:ext cx="316440" cy="281520"/>
                </p14:xfrm>
              </p:contentPart>
            </mc:Choice>
            <mc:Fallback>
              <p:pic>
                <p:nvPicPr>
                  <p:cNvPr id="901" name="Ink 900">
                    <a:extLst>
                      <a:ext uri="{FF2B5EF4-FFF2-40B4-BE49-F238E27FC236}">
                        <a16:creationId xmlns:a16="http://schemas.microsoft.com/office/drawing/2014/main" id="{22224B16-AE74-14E3-7383-0EDB767861EA}"/>
                      </a:ext>
                    </a:extLst>
                  </p:cNvPr>
                  <p:cNvPicPr/>
                  <p:nvPr/>
                </p:nvPicPr>
                <p:blipFill>
                  <a:blip r:embed="rId1003"/>
                  <a:stretch>
                    <a:fillRect/>
                  </a:stretch>
                </p:blipFill>
                <p:spPr>
                  <a:xfrm>
                    <a:off x="9935678" y="5193313"/>
                    <a:ext cx="435832" cy="10238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4">
                <p14:nvContentPartPr>
                  <p14:cNvPr id="902" name="Ink 901">
                    <a:extLst>
                      <a:ext uri="{FF2B5EF4-FFF2-40B4-BE49-F238E27FC236}">
                        <a16:creationId xmlns:a16="http://schemas.microsoft.com/office/drawing/2014/main" id="{2DA1061C-9420-F749-37BE-9FEE3D6E0A25}"/>
                      </a:ext>
                    </a:extLst>
                  </p14:cNvPr>
                  <p14:cNvContentPartPr/>
                  <p14:nvPr/>
                </p14:nvContentPartPr>
                <p14:xfrm>
                  <a:off x="10131985" y="5605345"/>
                  <a:ext cx="255600" cy="515160"/>
                </p14:xfrm>
              </p:contentPart>
            </mc:Choice>
            <mc:Fallback>
              <p:pic>
                <p:nvPicPr>
                  <p:cNvPr id="902" name="Ink 901">
                    <a:extLst>
                      <a:ext uri="{FF2B5EF4-FFF2-40B4-BE49-F238E27FC236}">
                        <a16:creationId xmlns:a16="http://schemas.microsoft.com/office/drawing/2014/main" id="{2DA1061C-9420-F749-37BE-9FEE3D6E0A25}"/>
                      </a:ext>
                    </a:extLst>
                  </p:cNvPr>
                  <p:cNvPicPr/>
                  <p:nvPr/>
                </p:nvPicPr>
                <p:blipFill>
                  <a:blip r:embed="rId1005"/>
                  <a:stretch>
                    <a:fillRect/>
                  </a:stretch>
                </p:blipFill>
                <p:spPr>
                  <a:xfrm>
                    <a:off x="10072448" y="5234090"/>
                    <a:ext cx="375017" cy="1257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6">
                <p14:nvContentPartPr>
                  <p14:cNvPr id="903" name="Ink 902">
                    <a:extLst>
                      <a:ext uri="{FF2B5EF4-FFF2-40B4-BE49-F238E27FC236}">
                        <a16:creationId xmlns:a16="http://schemas.microsoft.com/office/drawing/2014/main" id="{689FF0E0-5397-E2AA-7715-8FB704269D80}"/>
                      </a:ext>
                    </a:extLst>
                  </p14:cNvPr>
                  <p14:cNvContentPartPr/>
                  <p14:nvPr/>
                </p14:nvContentPartPr>
                <p14:xfrm>
                  <a:off x="10343665" y="6036985"/>
                  <a:ext cx="79200" cy="294120"/>
                </p14:xfrm>
              </p:contentPart>
            </mc:Choice>
            <mc:Fallback>
              <p:pic>
                <p:nvPicPr>
                  <p:cNvPr id="903" name="Ink 902">
                    <a:extLst>
                      <a:ext uri="{FF2B5EF4-FFF2-40B4-BE49-F238E27FC236}">
                        <a16:creationId xmlns:a16="http://schemas.microsoft.com/office/drawing/2014/main" id="{689FF0E0-5397-E2AA-7715-8FB704269D80}"/>
                      </a:ext>
                    </a:extLst>
                  </p:cNvPr>
                  <p:cNvPicPr/>
                  <p:nvPr/>
                </p:nvPicPr>
                <p:blipFill>
                  <a:blip r:embed="rId1007"/>
                  <a:stretch>
                    <a:fillRect/>
                  </a:stretch>
                </p:blipFill>
                <p:spPr>
                  <a:xfrm>
                    <a:off x="10283924" y="5666153"/>
                    <a:ext cx="198341" cy="1036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8">
                <p14:nvContentPartPr>
                  <p14:cNvPr id="904" name="Ink 903">
                    <a:extLst>
                      <a:ext uri="{FF2B5EF4-FFF2-40B4-BE49-F238E27FC236}">
                        <a16:creationId xmlns:a16="http://schemas.microsoft.com/office/drawing/2014/main" id="{78F5295E-3E91-84CA-E7CC-700EE1546DF9}"/>
                      </a:ext>
                    </a:extLst>
                  </p14:cNvPr>
                  <p14:cNvContentPartPr/>
                  <p14:nvPr/>
                </p14:nvContentPartPr>
                <p14:xfrm>
                  <a:off x="10292905" y="6256585"/>
                  <a:ext cx="22320" cy="145800"/>
                </p14:xfrm>
              </p:contentPart>
            </mc:Choice>
            <mc:Fallback>
              <p:pic>
                <p:nvPicPr>
                  <p:cNvPr id="904" name="Ink 903">
                    <a:extLst>
                      <a:ext uri="{FF2B5EF4-FFF2-40B4-BE49-F238E27FC236}">
                        <a16:creationId xmlns:a16="http://schemas.microsoft.com/office/drawing/2014/main" id="{78F5295E-3E91-84CA-E7CC-700EE1546DF9}"/>
                      </a:ext>
                    </a:extLst>
                  </p:cNvPr>
                  <p:cNvPicPr/>
                  <p:nvPr/>
                </p:nvPicPr>
                <p:blipFill>
                  <a:blip r:embed="rId1009"/>
                  <a:stretch>
                    <a:fillRect/>
                  </a:stretch>
                </p:blipFill>
                <p:spPr>
                  <a:xfrm>
                    <a:off x="10233723" y="5885007"/>
                    <a:ext cx="140345" cy="8886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10">
                <p14:nvContentPartPr>
                  <p14:cNvPr id="905" name="Ink 904">
                    <a:extLst>
                      <a:ext uri="{FF2B5EF4-FFF2-40B4-BE49-F238E27FC236}">
                        <a16:creationId xmlns:a16="http://schemas.microsoft.com/office/drawing/2014/main" id="{D2E9EB9E-5B3A-59EF-89D2-1DFD7FBC9197}"/>
                      </a:ext>
                    </a:extLst>
                  </p14:cNvPr>
                  <p14:cNvContentPartPr/>
                  <p14:nvPr/>
                </p14:nvContentPartPr>
                <p14:xfrm>
                  <a:off x="10185985" y="5810905"/>
                  <a:ext cx="4680" cy="12600"/>
                </p14:xfrm>
              </p:contentPart>
            </mc:Choice>
            <mc:Fallback>
              <p:pic>
                <p:nvPicPr>
                  <p:cNvPr id="905" name="Ink 904">
                    <a:extLst>
                      <a:ext uri="{FF2B5EF4-FFF2-40B4-BE49-F238E27FC236}">
                        <a16:creationId xmlns:a16="http://schemas.microsoft.com/office/drawing/2014/main" id="{D2E9EB9E-5B3A-59EF-89D2-1DFD7FBC9197}"/>
                      </a:ext>
                    </a:extLst>
                  </p:cNvPr>
                  <p:cNvPicPr/>
                  <p:nvPr/>
                </p:nvPicPr>
                <p:blipFill>
                  <a:blip r:embed="rId1011"/>
                  <a:stretch>
                    <a:fillRect/>
                  </a:stretch>
                </p:blipFill>
                <p:spPr>
                  <a:xfrm>
                    <a:off x="10127819" y="5443405"/>
                    <a:ext cx="121346" cy="747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12">
                <p14:nvContentPartPr>
                  <p14:cNvPr id="906" name="Ink 905">
                    <a:extLst>
                      <a:ext uri="{FF2B5EF4-FFF2-40B4-BE49-F238E27FC236}">
                        <a16:creationId xmlns:a16="http://schemas.microsoft.com/office/drawing/2014/main" id="{A50A18B8-AA00-83FE-A4A7-BA6FA1E91704}"/>
                      </a:ext>
                    </a:extLst>
                  </p14:cNvPr>
                  <p14:cNvContentPartPr/>
                  <p14:nvPr/>
                </p14:nvContentPartPr>
                <p14:xfrm>
                  <a:off x="10192825" y="5804065"/>
                  <a:ext cx="174960" cy="320400"/>
                </p14:xfrm>
              </p:contentPart>
            </mc:Choice>
            <mc:Fallback>
              <p:pic>
                <p:nvPicPr>
                  <p:cNvPr id="906" name="Ink 905">
                    <a:extLst>
                      <a:ext uri="{FF2B5EF4-FFF2-40B4-BE49-F238E27FC236}">
                        <a16:creationId xmlns:a16="http://schemas.microsoft.com/office/drawing/2014/main" id="{A50A18B8-AA00-83FE-A4A7-BA6FA1E91704}"/>
                      </a:ext>
                    </a:extLst>
                  </p:cNvPr>
                  <p:cNvPicPr/>
                  <p:nvPr/>
                </p:nvPicPr>
                <p:blipFill>
                  <a:blip r:embed="rId1013"/>
                  <a:stretch>
                    <a:fillRect/>
                  </a:stretch>
                </p:blipFill>
                <p:spPr>
                  <a:xfrm>
                    <a:off x="10133024" y="5432740"/>
                    <a:ext cx="294220" cy="10626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14">
                <p14:nvContentPartPr>
                  <p14:cNvPr id="908" name="Ink 907">
                    <a:extLst>
                      <a:ext uri="{FF2B5EF4-FFF2-40B4-BE49-F238E27FC236}">
                        <a16:creationId xmlns:a16="http://schemas.microsoft.com/office/drawing/2014/main" id="{EF292158-4BCF-0F34-55F2-39B08F69EEE0}"/>
                      </a:ext>
                    </a:extLst>
                  </p14:cNvPr>
                  <p14:cNvContentPartPr/>
                  <p14:nvPr/>
                </p14:nvContentPartPr>
                <p14:xfrm>
                  <a:off x="9756505" y="5598505"/>
                  <a:ext cx="79200" cy="250200"/>
                </p14:xfrm>
              </p:contentPart>
            </mc:Choice>
            <mc:Fallback>
              <p:pic>
                <p:nvPicPr>
                  <p:cNvPr id="908" name="Ink 907">
                    <a:extLst>
                      <a:ext uri="{FF2B5EF4-FFF2-40B4-BE49-F238E27FC236}">
                        <a16:creationId xmlns:a16="http://schemas.microsoft.com/office/drawing/2014/main" id="{EF292158-4BCF-0F34-55F2-39B08F69EEE0}"/>
                      </a:ext>
                    </a:extLst>
                  </p:cNvPr>
                  <p:cNvPicPr/>
                  <p:nvPr/>
                </p:nvPicPr>
                <p:blipFill>
                  <a:blip r:embed="rId1015"/>
                  <a:stretch>
                    <a:fillRect/>
                  </a:stretch>
                </p:blipFill>
                <p:spPr>
                  <a:xfrm>
                    <a:off x="9697105" y="5227799"/>
                    <a:ext cx="198341" cy="991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16">
                <p14:nvContentPartPr>
                  <p14:cNvPr id="909" name="Ink 908">
                    <a:extLst>
                      <a:ext uri="{FF2B5EF4-FFF2-40B4-BE49-F238E27FC236}">
                        <a16:creationId xmlns:a16="http://schemas.microsoft.com/office/drawing/2014/main" id="{EF35ECA0-2818-BE0E-1DAA-B4C12AF7D124}"/>
                      </a:ext>
                    </a:extLst>
                  </p14:cNvPr>
                  <p14:cNvContentPartPr/>
                  <p14:nvPr/>
                </p14:nvContentPartPr>
                <p14:xfrm>
                  <a:off x="9645985" y="5672305"/>
                  <a:ext cx="204840" cy="408600"/>
                </p14:xfrm>
              </p:contentPart>
            </mc:Choice>
            <mc:Fallback>
              <p:pic>
                <p:nvPicPr>
                  <p:cNvPr id="909" name="Ink 908">
                    <a:extLst>
                      <a:ext uri="{FF2B5EF4-FFF2-40B4-BE49-F238E27FC236}">
                        <a16:creationId xmlns:a16="http://schemas.microsoft.com/office/drawing/2014/main" id="{EF35ECA0-2818-BE0E-1DAA-B4C12AF7D124}"/>
                      </a:ext>
                    </a:extLst>
                  </p:cNvPr>
                  <p:cNvPicPr/>
                  <p:nvPr/>
                </p:nvPicPr>
                <p:blipFill>
                  <a:blip r:embed="rId1017"/>
                  <a:stretch>
                    <a:fillRect/>
                  </a:stretch>
                </p:blipFill>
                <p:spPr>
                  <a:xfrm>
                    <a:off x="9586140" y="5301204"/>
                    <a:ext cx="324188" cy="11511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18">
                <p14:nvContentPartPr>
                  <p14:cNvPr id="910" name="Ink 909">
                    <a:extLst>
                      <a:ext uri="{FF2B5EF4-FFF2-40B4-BE49-F238E27FC236}">
                        <a16:creationId xmlns:a16="http://schemas.microsoft.com/office/drawing/2014/main" id="{688B3A59-3DD0-2748-D91A-7F0AB30BE85A}"/>
                      </a:ext>
                    </a:extLst>
                  </p14:cNvPr>
                  <p14:cNvContentPartPr/>
                  <p14:nvPr/>
                </p14:nvContentPartPr>
                <p14:xfrm>
                  <a:off x="9643465" y="5563945"/>
                  <a:ext cx="88560" cy="257040"/>
                </p14:xfrm>
              </p:contentPart>
            </mc:Choice>
            <mc:Fallback>
              <p:pic>
                <p:nvPicPr>
                  <p:cNvPr id="910" name="Ink 909">
                    <a:extLst>
                      <a:ext uri="{FF2B5EF4-FFF2-40B4-BE49-F238E27FC236}">
                        <a16:creationId xmlns:a16="http://schemas.microsoft.com/office/drawing/2014/main" id="{688B3A59-3DD0-2748-D91A-7F0AB30BE85A}"/>
                      </a:ext>
                    </a:extLst>
                  </p:cNvPr>
                  <p:cNvPicPr/>
                  <p:nvPr/>
                </p:nvPicPr>
                <p:blipFill>
                  <a:blip r:embed="rId1019"/>
                  <a:stretch>
                    <a:fillRect/>
                  </a:stretch>
                </p:blipFill>
                <p:spPr>
                  <a:xfrm>
                    <a:off x="9583627" y="5192704"/>
                    <a:ext cx="207894" cy="999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0">
                <p14:nvContentPartPr>
                  <p14:cNvPr id="911" name="Ink 910">
                    <a:extLst>
                      <a:ext uri="{FF2B5EF4-FFF2-40B4-BE49-F238E27FC236}">
                        <a16:creationId xmlns:a16="http://schemas.microsoft.com/office/drawing/2014/main" id="{55E9E3B4-FAE5-7BF8-5F43-989ACCF92C78}"/>
                      </a:ext>
                    </a:extLst>
                  </p14:cNvPr>
                  <p14:cNvContentPartPr/>
                  <p14:nvPr/>
                </p14:nvContentPartPr>
                <p14:xfrm>
                  <a:off x="9512785" y="5583385"/>
                  <a:ext cx="88200" cy="111960"/>
                </p14:xfrm>
              </p:contentPart>
            </mc:Choice>
            <mc:Fallback>
              <p:pic>
                <p:nvPicPr>
                  <p:cNvPr id="911" name="Ink 910">
                    <a:extLst>
                      <a:ext uri="{FF2B5EF4-FFF2-40B4-BE49-F238E27FC236}">
                        <a16:creationId xmlns:a16="http://schemas.microsoft.com/office/drawing/2014/main" id="{55E9E3B4-FAE5-7BF8-5F43-989ACCF92C78}"/>
                      </a:ext>
                    </a:extLst>
                  </p:cNvPr>
                  <p:cNvPicPr/>
                  <p:nvPr/>
                </p:nvPicPr>
                <p:blipFill>
                  <a:blip r:embed="rId1021"/>
                  <a:stretch>
                    <a:fillRect/>
                  </a:stretch>
                </p:blipFill>
                <p:spPr>
                  <a:xfrm>
                    <a:off x="9452959" y="5211720"/>
                    <a:ext cx="207509" cy="855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2">
                <p14:nvContentPartPr>
                  <p14:cNvPr id="912" name="Ink 911">
                    <a:extLst>
                      <a:ext uri="{FF2B5EF4-FFF2-40B4-BE49-F238E27FC236}">
                        <a16:creationId xmlns:a16="http://schemas.microsoft.com/office/drawing/2014/main" id="{6227EBA0-E99E-4682-E974-CCA98647B1F9}"/>
                      </a:ext>
                    </a:extLst>
                  </p14:cNvPr>
                  <p14:cNvContentPartPr/>
                  <p14:nvPr/>
                </p14:nvContentPartPr>
                <p14:xfrm>
                  <a:off x="9604225" y="5553865"/>
                  <a:ext cx="194760" cy="91080"/>
                </p14:xfrm>
              </p:contentPart>
            </mc:Choice>
            <mc:Fallback>
              <p:pic>
                <p:nvPicPr>
                  <p:cNvPr id="912" name="Ink 911">
                    <a:extLst>
                      <a:ext uri="{FF2B5EF4-FFF2-40B4-BE49-F238E27FC236}">
                        <a16:creationId xmlns:a16="http://schemas.microsoft.com/office/drawing/2014/main" id="{6227EBA0-E99E-4682-E974-CCA98647B1F9}"/>
                      </a:ext>
                    </a:extLst>
                  </p:cNvPr>
                  <p:cNvPicPr/>
                  <p:nvPr/>
                </p:nvPicPr>
                <p:blipFill>
                  <a:blip r:embed="rId1023"/>
                  <a:stretch>
                    <a:fillRect/>
                  </a:stretch>
                </p:blipFill>
                <p:spPr>
                  <a:xfrm>
                    <a:off x="9544667" y="5182103"/>
                    <a:ext cx="314217" cy="834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4">
                <p14:nvContentPartPr>
                  <p14:cNvPr id="913" name="Ink 912">
                    <a:extLst>
                      <a:ext uri="{FF2B5EF4-FFF2-40B4-BE49-F238E27FC236}">
                        <a16:creationId xmlns:a16="http://schemas.microsoft.com/office/drawing/2014/main" id="{6E3B6409-6443-7495-EF6A-3121EC6328F9}"/>
                      </a:ext>
                    </a:extLst>
                  </p14:cNvPr>
                  <p14:cNvContentPartPr/>
                  <p14:nvPr/>
                </p14:nvContentPartPr>
                <p14:xfrm>
                  <a:off x="9810865" y="5153905"/>
                  <a:ext cx="483480" cy="394200"/>
                </p14:xfrm>
              </p:contentPart>
            </mc:Choice>
            <mc:Fallback>
              <p:pic>
                <p:nvPicPr>
                  <p:cNvPr id="913" name="Ink 912">
                    <a:extLst>
                      <a:ext uri="{FF2B5EF4-FFF2-40B4-BE49-F238E27FC236}">
                        <a16:creationId xmlns:a16="http://schemas.microsoft.com/office/drawing/2014/main" id="{6E3B6409-6443-7495-EF6A-3121EC6328F9}"/>
                      </a:ext>
                    </a:extLst>
                  </p:cNvPr>
                  <p:cNvPicPr/>
                  <p:nvPr/>
                </p:nvPicPr>
                <p:blipFill>
                  <a:blip r:embed="rId1025"/>
                  <a:stretch>
                    <a:fillRect/>
                  </a:stretch>
                </p:blipFill>
                <p:spPr>
                  <a:xfrm>
                    <a:off x="9751071" y="4783039"/>
                    <a:ext cx="602727" cy="11362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6">
                <p14:nvContentPartPr>
                  <p14:cNvPr id="914" name="Ink 913">
                    <a:extLst>
                      <a:ext uri="{FF2B5EF4-FFF2-40B4-BE49-F238E27FC236}">
                        <a16:creationId xmlns:a16="http://schemas.microsoft.com/office/drawing/2014/main" id="{C9C834C8-A991-405C-C368-0567A4EC0B1E}"/>
                      </a:ext>
                    </a:extLst>
                  </p14:cNvPr>
                  <p14:cNvContentPartPr/>
                  <p14:nvPr/>
                </p14:nvContentPartPr>
                <p14:xfrm>
                  <a:off x="9845065" y="5458825"/>
                  <a:ext cx="78840" cy="60480"/>
                </p14:xfrm>
              </p:contentPart>
            </mc:Choice>
            <mc:Fallback>
              <p:pic>
                <p:nvPicPr>
                  <p:cNvPr id="914" name="Ink 913">
                    <a:extLst>
                      <a:ext uri="{FF2B5EF4-FFF2-40B4-BE49-F238E27FC236}">
                        <a16:creationId xmlns:a16="http://schemas.microsoft.com/office/drawing/2014/main" id="{C9C834C8-A991-405C-C368-0567A4EC0B1E}"/>
                      </a:ext>
                    </a:extLst>
                  </p:cNvPr>
                  <p:cNvPicPr/>
                  <p:nvPr/>
                </p:nvPicPr>
                <p:blipFill>
                  <a:blip r:embed="rId1027"/>
                  <a:stretch>
                    <a:fillRect/>
                  </a:stretch>
                </p:blipFill>
                <p:spPr>
                  <a:xfrm>
                    <a:off x="9785679" y="5087457"/>
                    <a:ext cx="197953" cy="802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8">
                <p14:nvContentPartPr>
                  <p14:cNvPr id="915" name="Ink 914">
                    <a:extLst>
                      <a:ext uri="{FF2B5EF4-FFF2-40B4-BE49-F238E27FC236}">
                        <a16:creationId xmlns:a16="http://schemas.microsoft.com/office/drawing/2014/main" id="{FCC69E8C-94AB-19B3-B0B5-E13C2D219992}"/>
                      </a:ext>
                    </a:extLst>
                  </p14:cNvPr>
                  <p14:cNvContentPartPr/>
                  <p14:nvPr/>
                </p14:nvContentPartPr>
                <p14:xfrm>
                  <a:off x="9819505" y="5191705"/>
                  <a:ext cx="320400" cy="384120"/>
                </p14:xfrm>
              </p:contentPart>
            </mc:Choice>
            <mc:Fallback>
              <p:pic>
                <p:nvPicPr>
                  <p:cNvPr id="915" name="Ink 914">
                    <a:extLst>
                      <a:ext uri="{FF2B5EF4-FFF2-40B4-BE49-F238E27FC236}">
                        <a16:creationId xmlns:a16="http://schemas.microsoft.com/office/drawing/2014/main" id="{FCC69E8C-94AB-19B3-B0B5-E13C2D219992}"/>
                      </a:ext>
                    </a:extLst>
                  </p:cNvPr>
                  <p:cNvPicPr/>
                  <p:nvPr/>
                </p:nvPicPr>
                <p:blipFill>
                  <a:blip r:embed="rId1029"/>
                  <a:stretch>
                    <a:fillRect/>
                  </a:stretch>
                </p:blipFill>
                <p:spPr>
                  <a:xfrm>
                    <a:off x="9759665" y="4821013"/>
                    <a:ext cx="439738" cy="1125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30">
                <p14:nvContentPartPr>
                  <p14:cNvPr id="916" name="Ink 915">
                    <a:extLst>
                      <a:ext uri="{FF2B5EF4-FFF2-40B4-BE49-F238E27FC236}">
                        <a16:creationId xmlns:a16="http://schemas.microsoft.com/office/drawing/2014/main" id="{CF0BA5D8-8BD5-D861-F207-407EDFBF2A19}"/>
                      </a:ext>
                    </a:extLst>
                  </p14:cNvPr>
                  <p14:cNvContentPartPr/>
                  <p14:nvPr/>
                </p14:nvContentPartPr>
                <p14:xfrm>
                  <a:off x="9464185" y="5012785"/>
                  <a:ext cx="802800" cy="662040"/>
                </p14:xfrm>
              </p:contentPart>
            </mc:Choice>
            <mc:Fallback>
              <p:pic>
                <p:nvPicPr>
                  <p:cNvPr id="916" name="Ink 915">
                    <a:extLst>
                      <a:ext uri="{FF2B5EF4-FFF2-40B4-BE49-F238E27FC236}">
                        <a16:creationId xmlns:a16="http://schemas.microsoft.com/office/drawing/2014/main" id="{CF0BA5D8-8BD5-D861-F207-407EDFBF2A19}"/>
                      </a:ext>
                    </a:extLst>
                  </p:cNvPr>
                  <p:cNvPicPr/>
                  <p:nvPr/>
                </p:nvPicPr>
                <p:blipFill>
                  <a:blip r:embed="rId1031"/>
                  <a:stretch>
                    <a:fillRect/>
                  </a:stretch>
                </p:blipFill>
                <p:spPr>
                  <a:xfrm>
                    <a:off x="9404718" y="4641802"/>
                    <a:ext cx="922075" cy="14043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32">
                <p14:nvContentPartPr>
                  <p14:cNvPr id="917" name="Ink 916">
                    <a:extLst>
                      <a:ext uri="{FF2B5EF4-FFF2-40B4-BE49-F238E27FC236}">
                        <a16:creationId xmlns:a16="http://schemas.microsoft.com/office/drawing/2014/main" id="{DBF57EA3-FE75-8E70-237D-D9A484930E50}"/>
                      </a:ext>
                    </a:extLst>
                  </p14:cNvPr>
                  <p14:cNvContentPartPr/>
                  <p14:nvPr/>
                </p14:nvContentPartPr>
                <p14:xfrm>
                  <a:off x="10239625" y="4757185"/>
                  <a:ext cx="1080" cy="36720"/>
                </p14:xfrm>
              </p:contentPart>
            </mc:Choice>
            <mc:Fallback>
              <p:pic>
                <p:nvPicPr>
                  <p:cNvPr id="917" name="Ink 916">
                    <a:extLst>
                      <a:ext uri="{FF2B5EF4-FFF2-40B4-BE49-F238E27FC236}">
                        <a16:creationId xmlns:a16="http://schemas.microsoft.com/office/drawing/2014/main" id="{DBF57EA3-FE75-8E70-237D-D9A484930E50}"/>
                      </a:ext>
                    </a:extLst>
                  </p:cNvPr>
                  <p:cNvPicPr/>
                  <p:nvPr/>
                </p:nvPicPr>
                <p:blipFill>
                  <a:blip r:embed="rId1033"/>
                  <a:stretch>
                    <a:fillRect/>
                  </a:stretch>
                </p:blipFill>
                <p:spPr>
                  <a:xfrm>
                    <a:off x="10176985" y="4386454"/>
                    <a:ext cx="126720" cy="777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34">
                <p14:nvContentPartPr>
                  <p14:cNvPr id="918" name="Ink 917">
                    <a:extLst>
                      <a:ext uri="{FF2B5EF4-FFF2-40B4-BE49-F238E27FC236}">
                        <a16:creationId xmlns:a16="http://schemas.microsoft.com/office/drawing/2014/main" id="{46B5B2FF-EF35-4BE3-FB0F-8FBCE95A8DDF}"/>
                      </a:ext>
                    </a:extLst>
                  </p14:cNvPr>
                  <p14:cNvContentPartPr/>
                  <p14:nvPr/>
                </p14:nvContentPartPr>
                <p14:xfrm>
                  <a:off x="10057465" y="5268385"/>
                  <a:ext cx="22680" cy="10080"/>
                </p14:xfrm>
              </p:contentPart>
            </mc:Choice>
            <mc:Fallback>
              <p:pic>
                <p:nvPicPr>
                  <p:cNvPr id="918" name="Ink 917">
                    <a:extLst>
                      <a:ext uri="{FF2B5EF4-FFF2-40B4-BE49-F238E27FC236}">
                        <a16:creationId xmlns:a16="http://schemas.microsoft.com/office/drawing/2014/main" id="{46B5B2FF-EF35-4BE3-FB0F-8FBCE95A8DDF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9997672" y="4903419"/>
                    <a:ext cx="142609" cy="7396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35">
                <p14:nvContentPartPr>
                  <p14:cNvPr id="919" name="Ink 918">
                    <a:extLst>
                      <a:ext uri="{FF2B5EF4-FFF2-40B4-BE49-F238E27FC236}">
                        <a16:creationId xmlns:a16="http://schemas.microsoft.com/office/drawing/2014/main" id="{0045B1EC-49D7-F8AD-F517-94F76AFE2823}"/>
                      </a:ext>
                    </a:extLst>
                  </p14:cNvPr>
                  <p14:cNvContentPartPr/>
                  <p14:nvPr/>
                </p14:nvContentPartPr>
                <p14:xfrm>
                  <a:off x="10071505" y="4738465"/>
                  <a:ext cx="198360" cy="464040"/>
                </p14:xfrm>
              </p:contentPart>
            </mc:Choice>
            <mc:Fallback>
              <p:pic>
                <p:nvPicPr>
                  <p:cNvPr id="919" name="Ink 918">
                    <a:extLst>
                      <a:ext uri="{FF2B5EF4-FFF2-40B4-BE49-F238E27FC236}">
                        <a16:creationId xmlns:a16="http://schemas.microsoft.com/office/drawing/2014/main" id="{0045B1EC-49D7-F8AD-F517-94F76AFE2823}"/>
                      </a:ext>
                    </a:extLst>
                  </p:cNvPr>
                  <p:cNvPicPr/>
                  <p:nvPr/>
                </p:nvPicPr>
                <p:blipFill>
                  <a:blip r:embed="rId1036"/>
                  <a:stretch>
                    <a:fillRect/>
                  </a:stretch>
                </p:blipFill>
                <p:spPr>
                  <a:xfrm>
                    <a:off x="10011655" y="4367728"/>
                    <a:ext cx="317718" cy="1205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37">
                <p14:nvContentPartPr>
                  <p14:cNvPr id="920" name="Ink 919">
                    <a:extLst>
                      <a:ext uri="{FF2B5EF4-FFF2-40B4-BE49-F238E27FC236}">
                        <a16:creationId xmlns:a16="http://schemas.microsoft.com/office/drawing/2014/main" id="{16E0EB02-7706-6FA4-8CB5-61E283452127}"/>
                      </a:ext>
                    </a:extLst>
                  </p14:cNvPr>
                  <p14:cNvContentPartPr/>
                  <p14:nvPr/>
                </p14:nvContentPartPr>
                <p14:xfrm>
                  <a:off x="9826705" y="4443985"/>
                  <a:ext cx="250200" cy="328680"/>
                </p14:xfrm>
              </p:contentPart>
            </mc:Choice>
            <mc:Fallback>
              <p:pic>
                <p:nvPicPr>
                  <p:cNvPr id="920" name="Ink 919">
                    <a:extLst>
                      <a:ext uri="{FF2B5EF4-FFF2-40B4-BE49-F238E27FC236}">
                        <a16:creationId xmlns:a16="http://schemas.microsoft.com/office/drawing/2014/main" id="{16E0EB02-7706-6FA4-8CB5-61E283452127}"/>
                      </a:ext>
                    </a:extLst>
                  </p:cNvPr>
                  <p:cNvPicPr/>
                  <p:nvPr/>
                </p:nvPicPr>
                <p:blipFill>
                  <a:blip r:embed="rId1038"/>
                  <a:stretch>
                    <a:fillRect/>
                  </a:stretch>
                </p:blipFill>
                <p:spPr>
                  <a:xfrm>
                    <a:off x="9767150" y="4073248"/>
                    <a:ext cx="369653" cy="1070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39">
                <p14:nvContentPartPr>
                  <p14:cNvPr id="921" name="Ink 920">
                    <a:extLst>
                      <a:ext uri="{FF2B5EF4-FFF2-40B4-BE49-F238E27FC236}">
                        <a16:creationId xmlns:a16="http://schemas.microsoft.com/office/drawing/2014/main" id="{EBCC6D33-57F2-A84B-5EE2-415100AB44A1}"/>
                      </a:ext>
                    </a:extLst>
                  </p14:cNvPr>
                  <p14:cNvContentPartPr/>
                  <p14:nvPr/>
                </p14:nvContentPartPr>
                <p14:xfrm>
                  <a:off x="9658225" y="4563505"/>
                  <a:ext cx="482040" cy="301320"/>
                </p14:xfrm>
              </p:contentPart>
            </mc:Choice>
            <mc:Fallback>
              <p:pic>
                <p:nvPicPr>
                  <p:cNvPr id="921" name="Ink 920">
                    <a:extLst>
                      <a:ext uri="{FF2B5EF4-FFF2-40B4-BE49-F238E27FC236}">
                        <a16:creationId xmlns:a16="http://schemas.microsoft.com/office/drawing/2014/main" id="{EBCC6D33-57F2-A84B-5EE2-415100AB44A1}"/>
                      </a:ext>
                    </a:extLst>
                  </p:cNvPr>
                  <p:cNvPicPr/>
                  <p:nvPr/>
                </p:nvPicPr>
                <p:blipFill>
                  <a:blip r:embed="rId1040"/>
                  <a:stretch>
                    <a:fillRect/>
                  </a:stretch>
                </p:blipFill>
                <p:spPr>
                  <a:xfrm>
                    <a:off x="9598397" y="4192160"/>
                    <a:ext cx="601353" cy="1043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1">
                <p14:nvContentPartPr>
                  <p14:cNvPr id="922" name="Ink 921">
                    <a:extLst>
                      <a:ext uri="{FF2B5EF4-FFF2-40B4-BE49-F238E27FC236}">
                        <a16:creationId xmlns:a16="http://schemas.microsoft.com/office/drawing/2014/main" id="{B50C9119-9FF8-8A71-3A5E-9B30FEED3B3F}"/>
                      </a:ext>
                    </a:extLst>
                  </p14:cNvPr>
                  <p14:cNvContentPartPr/>
                  <p14:nvPr/>
                </p14:nvContentPartPr>
                <p14:xfrm>
                  <a:off x="9574345" y="4504825"/>
                  <a:ext cx="464400" cy="146520"/>
                </p14:xfrm>
              </p:contentPart>
            </mc:Choice>
            <mc:Fallback>
              <p:pic>
                <p:nvPicPr>
                  <p:cNvPr id="922" name="Ink 921">
                    <a:extLst>
                      <a:ext uri="{FF2B5EF4-FFF2-40B4-BE49-F238E27FC236}">
                        <a16:creationId xmlns:a16="http://schemas.microsoft.com/office/drawing/2014/main" id="{B50C9119-9FF8-8A71-3A5E-9B30FEED3B3F}"/>
                      </a:ext>
                    </a:extLst>
                  </p:cNvPr>
                  <p:cNvPicPr/>
                  <p:nvPr/>
                </p:nvPicPr>
                <p:blipFill>
                  <a:blip r:embed="rId1042"/>
                  <a:stretch>
                    <a:fillRect/>
                  </a:stretch>
                </p:blipFill>
                <p:spPr>
                  <a:xfrm>
                    <a:off x="9514885" y="4134465"/>
                    <a:ext cx="583661" cy="887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3">
                <p14:nvContentPartPr>
                  <p14:cNvPr id="923" name="Ink 922">
                    <a:extLst>
                      <a:ext uri="{FF2B5EF4-FFF2-40B4-BE49-F238E27FC236}">
                        <a16:creationId xmlns:a16="http://schemas.microsoft.com/office/drawing/2014/main" id="{121F2BE7-A55C-5B23-635B-416FC60781EF}"/>
                      </a:ext>
                    </a:extLst>
                  </p14:cNvPr>
                  <p14:cNvContentPartPr/>
                  <p14:nvPr/>
                </p14:nvContentPartPr>
                <p14:xfrm>
                  <a:off x="9536185" y="4343185"/>
                  <a:ext cx="514080" cy="180720"/>
                </p14:xfrm>
              </p:contentPart>
            </mc:Choice>
            <mc:Fallback>
              <p:pic>
                <p:nvPicPr>
                  <p:cNvPr id="923" name="Ink 922">
                    <a:extLst>
                      <a:ext uri="{FF2B5EF4-FFF2-40B4-BE49-F238E27FC236}">
                        <a16:creationId xmlns:a16="http://schemas.microsoft.com/office/drawing/2014/main" id="{121F2BE7-A55C-5B23-635B-416FC60781EF}"/>
                      </a:ext>
                    </a:extLst>
                  </p:cNvPr>
                  <p:cNvPicPr/>
                  <p:nvPr/>
                </p:nvPicPr>
                <p:blipFill>
                  <a:blip r:embed="rId1044"/>
                  <a:stretch>
                    <a:fillRect/>
                  </a:stretch>
                </p:blipFill>
                <p:spPr>
                  <a:xfrm>
                    <a:off x="9476369" y="3972196"/>
                    <a:ext cx="633371" cy="9230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5">
                <p14:nvContentPartPr>
                  <p14:cNvPr id="924" name="Ink 923">
                    <a:extLst>
                      <a:ext uri="{FF2B5EF4-FFF2-40B4-BE49-F238E27FC236}">
                        <a16:creationId xmlns:a16="http://schemas.microsoft.com/office/drawing/2014/main" id="{E7EF6150-49F0-47CA-E70E-EFA9735DB2AB}"/>
                      </a:ext>
                    </a:extLst>
                  </p14:cNvPr>
                  <p14:cNvContentPartPr/>
                  <p14:nvPr/>
                </p14:nvContentPartPr>
                <p14:xfrm>
                  <a:off x="10183465" y="5239585"/>
                  <a:ext cx="7560" cy="16200"/>
                </p14:xfrm>
              </p:contentPart>
            </mc:Choice>
            <mc:Fallback>
              <p:pic>
                <p:nvPicPr>
                  <p:cNvPr id="924" name="Ink 923">
                    <a:extLst>
                      <a:ext uri="{FF2B5EF4-FFF2-40B4-BE49-F238E27FC236}">
                        <a16:creationId xmlns:a16="http://schemas.microsoft.com/office/drawing/2014/main" id="{E7EF6150-49F0-47CA-E70E-EFA9735DB2A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0123329" y="4869802"/>
                    <a:ext cx="127489" cy="7554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6">
                <p14:nvContentPartPr>
                  <p14:cNvPr id="925" name="Ink 924">
                    <a:extLst>
                      <a:ext uri="{FF2B5EF4-FFF2-40B4-BE49-F238E27FC236}">
                        <a16:creationId xmlns:a16="http://schemas.microsoft.com/office/drawing/2014/main" id="{FFDBE502-3CE4-8253-EFC8-FD0A4B612B19}"/>
                      </a:ext>
                    </a:extLst>
                  </p14:cNvPr>
                  <p14:cNvContentPartPr/>
                  <p14:nvPr/>
                </p14:nvContentPartPr>
                <p14:xfrm>
                  <a:off x="10216945" y="5014225"/>
                  <a:ext cx="223200" cy="291960"/>
                </p14:xfrm>
              </p:contentPart>
            </mc:Choice>
            <mc:Fallback>
              <p:pic>
                <p:nvPicPr>
                  <p:cNvPr id="925" name="Ink 924">
                    <a:extLst>
                      <a:ext uri="{FF2B5EF4-FFF2-40B4-BE49-F238E27FC236}">
                        <a16:creationId xmlns:a16="http://schemas.microsoft.com/office/drawing/2014/main" id="{FFDBE502-3CE4-8253-EFC8-FD0A4B612B19}"/>
                      </a:ext>
                    </a:extLst>
                  </p:cNvPr>
                  <p:cNvPicPr/>
                  <p:nvPr/>
                </p:nvPicPr>
                <p:blipFill>
                  <a:blip r:embed="rId1047"/>
                  <a:stretch>
                    <a:fillRect/>
                  </a:stretch>
                </p:blipFill>
                <p:spPr>
                  <a:xfrm>
                    <a:off x="10157129" y="4643443"/>
                    <a:ext cx="342491" cy="1033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8">
                <p14:nvContentPartPr>
                  <p14:cNvPr id="926" name="Ink 925">
                    <a:extLst>
                      <a:ext uri="{FF2B5EF4-FFF2-40B4-BE49-F238E27FC236}">
                        <a16:creationId xmlns:a16="http://schemas.microsoft.com/office/drawing/2014/main" id="{68BFA804-1877-AD23-55DA-6E4632209367}"/>
                      </a:ext>
                    </a:extLst>
                  </p14:cNvPr>
                  <p14:cNvContentPartPr/>
                  <p14:nvPr/>
                </p14:nvContentPartPr>
                <p14:xfrm>
                  <a:off x="10170145" y="4731985"/>
                  <a:ext cx="705960" cy="596880"/>
                </p14:xfrm>
              </p:contentPart>
            </mc:Choice>
            <mc:Fallback>
              <p:pic>
                <p:nvPicPr>
                  <p:cNvPr id="926" name="Ink 925">
                    <a:extLst>
                      <a:ext uri="{FF2B5EF4-FFF2-40B4-BE49-F238E27FC236}">
                        <a16:creationId xmlns:a16="http://schemas.microsoft.com/office/drawing/2014/main" id="{68BFA804-1877-AD23-55DA-6E4632209367}"/>
                      </a:ext>
                    </a:extLst>
                  </p:cNvPr>
                  <p:cNvPicPr/>
                  <p:nvPr/>
                </p:nvPicPr>
                <p:blipFill>
                  <a:blip r:embed="rId1049"/>
                  <a:stretch>
                    <a:fillRect/>
                  </a:stretch>
                </p:blipFill>
                <p:spPr>
                  <a:xfrm>
                    <a:off x="10110660" y="4361057"/>
                    <a:ext cx="825272" cy="13390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50">
                <p14:nvContentPartPr>
                  <p14:cNvPr id="927" name="Ink 926">
                    <a:extLst>
                      <a:ext uri="{FF2B5EF4-FFF2-40B4-BE49-F238E27FC236}">
                        <a16:creationId xmlns:a16="http://schemas.microsoft.com/office/drawing/2014/main" id="{91182F37-7448-E244-884E-1DD9F9789A5E}"/>
                      </a:ext>
                    </a:extLst>
                  </p14:cNvPr>
                  <p14:cNvContentPartPr/>
                  <p14:nvPr/>
                </p14:nvContentPartPr>
                <p14:xfrm>
                  <a:off x="10209025" y="4873105"/>
                  <a:ext cx="753840" cy="257760"/>
                </p14:xfrm>
              </p:contentPart>
            </mc:Choice>
            <mc:Fallback>
              <p:pic>
                <p:nvPicPr>
                  <p:cNvPr id="927" name="Ink 926">
                    <a:extLst>
                      <a:ext uri="{FF2B5EF4-FFF2-40B4-BE49-F238E27FC236}">
                        <a16:creationId xmlns:a16="http://schemas.microsoft.com/office/drawing/2014/main" id="{91182F37-7448-E244-884E-1DD9F9789A5E}"/>
                      </a:ext>
                    </a:extLst>
                  </p:cNvPr>
                  <p:cNvPicPr/>
                  <p:nvPr/>
                </p:nvPicPr>
                <p:blipFill>
                  <a:blip r:embed="rId1051"/>
                  <a:stretch>
                    <a:fillRect/>
                  </a:stretch>
                </p:blipFill>
                <p:spPr>
                  <a:xfrm>
                    <a:off x="10149196" y="4502199"/>
                    <a:ext cx="873155" cy="999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52">
                <p14:nvContentPartPr>
                  <p14:cNvPr id="928" name="Ink 927">
                    <a:extLst>
                      <a:ext uri="{FF2B5EF4-FFF2-40B4-BE49-F238E27FC236}">
                        <a16:creationId xmlns:a16="http://schemas.microsoft.com/office/drawing/2014/main" id="{E5FEA82E-D3E0-F25D-212C-A153933362EE}"/>
                      </a:ext>
                    </a:extLst>
                  </p14:cNvPr>
                  <p14:cNvContentPartPr/>
                  <p14:nvPr/>
                </p14:nvContentPartPr>
                <p14:xfrm>
                  <a:off x="10477225" y="4646665"/>
                  <a:ext cx="572400" cy="423360"/>
                </p14:xfrm>
              </p:contentPart>
            </mc:Choice>
            <mc:Fallback>
              <p:pic>
                <p:nvPicPr>
                  <p:cNvPr id="928" name="Ink 927">
                    <a:extLst>
                      <a:ext uri="{FF2B5EF4-FFF2-40B4-BE49-F238E27FC236}">
                        <a16:creationId xmlns:a16="http://schemas.microsoft.com/office/drawing/2014/main" id="{E5FEA82E-D3E0-F25D-212C-A153933362EE}"/>
                      </a:ext>
                    </a:extLst>
                  </p:cNvPr>
                  <p:cNvPicPr/>
                  <p:nvPr/>
                </p:nvPicPr>
                <p:blipFill>
                  <a:blip r:embed="rId1053"/>
                  <a:stretch>
                    <a:fillRect/>
                  </a:stretch>
                </p:blipFill>
                <p:spPr>
                  <a:xfrm>
                    <a:off x="10417764" y="4275960"/>
                    <a:ext cx="691664" cy="116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54">
                <p14:nvContentPartPr>
                  <p14:cNvPr id="929" name="Ink 928">
                    <a:extLst>
                      <a:ext uri="{FF2B5EF4-FFF2-40B4-BE49-F238E27FC236}">
                        <a16:creationId xmlns:a16="http://schemas.microsoft.com/office/drawing/2014/main" id="{CE394A51-4091-6327-EA49-4D2DAB5CC8C1}"/>
                      </a:ext>
                    </a:extLst>
                  </p14:cNvPr>
                  <p14:cNvContentPartPr/>
                  <p14:nvPr/>
                </p14:nvContentPartPr>
                <p14:xfrm>
                  <a:off x="10571185" y="4600585"/>
                  <a:ext cx="162360" cy="83160"/>
                </p14:xfrm>
              </p:contentPart>
            </mc:Choice>
            <mc:Fallback>
              <p:pic>
                <p:nvPicPr>
                  <p:cNvPr id="929" name="Ink 928">
                    <a:extLst>
                      <a:ext uri="{FF2B5EF4-FFF2-40B4-BE49-F238E27FC236}">
                        <a16:creationId xmlns:a16="http://schemas.microsoft.com/office/drawing/2014/main" id="{CE394A51-4091-6327-EA49-4D2DAB5CC8C1}"/>
                      </a:ext>
                    </a:extLst>
                  </p:cNvPr>
                  <p:cNvPicPr/>
                  <p:nvPr/>
                </p:nvPicPr>
                <p:blipFill>
                  <a:blip r:embed="rId1055"/>
                  <a:stretch>
                    <a:fillRect/>
                  </a:stretch>
                </p:blipFill>
                <p:spPr>
                  <a:xfrm>
                    <a:off x="10511368" y="4229373"/>
                    <a:ext cx="281652" cy="825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56">
                <p14:nvContentPartPr>
                  <p14:cNvPr id="930" name="Ink 929">
                    <a:extLst>
                      <a:ext uri="{FF2B5EF4-FFF2-40B4-BE49-F238E27FC236}">
                        <a16:creationId xmlns:a16="http://schemas.microsoft.com/office/drawing/2014/main" id="{877C2C04-896E-3152-B857-A4D29F49CAEC}"/>
                      </a:ext>
                    </a:extLst>
                  </p14:cNvPr>
                  <p14:cNvContentPartPr/>
                  <p14:nvPr/>
                </p14:nvContentPartPr>
                <p14:xfrm>
                  <a:off x="10682785" y="4530385"/>
                  <a:ext cx="12960" cy="29880"/>
                </p14:xfrm>
              </p:contentPart>
            </mc:Choice>
            <mc:Fallback>
              <p:pic>
                <p:nvPicPr>
                  <p:cNvPr id="930" name="Ink 929">
                    <a:extLst>
                      <a:ext uri="{FF2B5EF4-FFF2-40B4-BE49-F238E27FC236}">
                        <a16:creationId xmlns:a16="http://schemas.microsoft.com/office/drawing/2014/main" id="{877C2C04-896E-3152-B857-A4D29F49CAEC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10621488" y="4157241"/>
                    <a:ext cx="135204" cy="776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57">
                <p14:nvContentPartPr>
                  <p14:cNvPr id="931" name="Ink 930">
                    <a:extLst>
                      <a:ext uri="{FF2B5EF4-FFF2-40B4-BE49-F238E27FC236}">
                        <a16:creationId xmlns:a16="http://schemas.microsoft.com/office/drawing/2014/main" id="{871767E7-B047-BACE-0FCC-7FD81C4810A4}"/>
                      </a:ext>
                    </a:extLst>
                  </p14:cNvPr>
                  <p14:cNvContentPartPr/>
                  <p14:nvPr/>
                </p14:nvContentPartPr>
                <p14:xfrm>
                  <a:off x="10656865" y="4385305"/>
                  <a:ext cx="37080" cy="41760"/>
                </p14:xfrm>
              </p:contentPart>
            </mc:Choice>
            <mc:Fallback>
              <p:pic>
                <p:nvPicPr>
                  <p:cNvPr id="931" name="Ink 930">
                    <a:extLst>
                      <a:ext uri="{FF2B5EF4-FFF2-40B4-BE49-F238E27FC236}">
                        <a16:creationId xmlns:a16="http://schemas.microsoft.com/office/drawing/2014/main" id="{871767E7-B047-BACE-0FCC-7FD81C4810A4}"/>
                      </a:ext>
                    </a:extLst>
                  </p:cNvPr>
                  <p:cNvPicPr/>
                  <p:nvPr/>
                </p:nvPicPr>
                <p:blipFill>
                  <a:blip r:embed="rId1058"/>
                  <a:stretch>
                    <a:fillRect/>
                  </a:stretch>
                </p:blipFill>
                <p:spPr>
                  <a:xfrm>
                    <a:off x="10597125" y="4014066"/>
                    <a:ext cx="156903" cy="784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59">
                <p14:nvContentPartPr>
                  <p14:cNvPr id="932" name="Ink 931">
                    <a:extLst>
                      <a:ext uri="{FF2B5EF4-FFF2-40B4-BE49-F238E27FC236}">
                        <a16:creationId xmlns:a16="http://schemas.microsoft.com/office/drawing/2014/main" id="{3D951912-6CFC-1D1F-A54F-B359D9751407}"/>
                      </a:ext>
                    </a:extLst>
                  </p14:cNvPr>
                  <p14:cNvContentPartPr/>
                  <p14:nvPr/>
                </p14:nvContentPartPr>
                <p14:xfrm>
                  <a:off x="10479385" y="4428505"/>
                  <a:ext cx="96480" cy="94320"/>
                </p14:xfrm>
              </p:contentPart>
            </mc:Choice>
            <mc:Fallback>
              <p:pic>
                <p:nvPicPr>
                  <p:cNvPr id="932" name="Ink 931">
                    <a:extLst>
                      <a:ext uri="{FF2B5EF4-FFF2-40B4-BE49-F238E27FC236}">
                        <a16:creationId xmlns:a16="http://schemas.microsoft.com/office/drawing/2014/main" id="{3D951912-6CFC-1D1F-A54F-B359D9751407}"/>
                      </a:ext>
                    </a:extLst>
                  </p:cNvPr>
                  <p:cNvPicPr/>
                  <p:nvPr/>
                </p:nvPicPr>
                <p:blipFill>
                  <a:blip r:embed="rId1060"/>
                  <a:stretch>
                    <a:fillRect/>
                  </a:stretch>
                </p:blipFill>
                <p:spPr>
                  <a:xfrm>
                    <a:off x="10419513" y="4057937"/>
                    <a:ext cx="215883" cy="835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1">
                <p14:nvContentPartPr>
                  <p14:cNvPr id="933" name="Ink 932">
                    <a:extLst>
                      <a:ext uri="{FF2B5EF4-FFF2-40B4-BE49-F238E27FC236}">
                        <a16:creationId xmlns:a16="http://schemas.microsoft.com/office/drawing/2014/main" id="{D63C6285-D1D5-E962-C096-84E69338C97F}"/>
                      </a:ext>
                    </a:extLst>
                  </p14:cNvPr>
                  <p14:cNvContentPartPr/>
                  <p14:nvPr/>
                </p14:nvContentPartPr>
                <p14:xfrm>
                  <a:off x="10288225" y="4326985"/>
                  <a:ext cx="496440" cy="326160"/>
                </p14:xfrm>
              </p:contentPart>
            </mc:Choice>
            <mc:Fallback>
              <p:pic>
                <p:nvPicPr>
                  <p:cNvPr id="933" name="Ink 932">
                    <a:extLst>
                      <a:ext uri="{FF2B5EF4-FFF2-40B4-BE49-F238E27FC236}">
                        <a16:creationId xmlns:a16="http://schemas.microsoft.com/office/drawing/2014/main" id="{D63C6285-D1D5-E962-C096-84E69338C97F}"/>
                      </a:ext>
                    </a:extLst>
                  </p:cNvPr>
                  <p:cNvPicPr/>
                  <p:nvPr/>
                </p:nvPicPr>
                <p:blipFill>
                  <a:blip r:embed="rId1062"/>
                  <a:stretch>
                    <a:fillRect/>
                  </a:stretch>
                </p:blipFill>
                <p:spPr>
                  <a:xfrm>
                    <a:off x="10228392" y="3955545"/>
                    <a:ext cx="615763" cy="1068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3">
                <p14:nvContentPartPr>
                  <p14:cNvPr id="934" name="Ink 933">
                    <a:extLst>
                      <a:ext uri="{FF2B5EF4-FFF2-40B4-BE49-F238E27FC236}">
                        <a16:creationId xmlns:a16="http://schemas.microsoft.com/office/drawing/2014/main" id="{88D22D87-0654-10AD-5C70-0D081943D816}"/>
                      </a:ext>
                    </a:extLst>
                  </p14:cNvPr>
                  <p14:cNvContentPartPr/>
                  <p14:nvPr/>
                </p14:nvContentPartPr>
                <p14:xfrm>
                  <a:off x="10172665" y="4766545"/>
                  <a:ext cx="174240" cy="169560"/>
                </p14:xfrm>
              </p:contentPart>
            </mc:Choice>
            <mc:Fallback>
              <p:pic>
                <p:nvPicPr>
                  <p:cNvPr id="934" name="Ink 933">
                    <a:extLst>
                      <a:ext uri="{FF2B5EF4-FFF2-40B4-BE49-F238E27FC236}">
                        <a16:creationId xmlns:a16="http://schemas.microsoft.com/office/drawing/2014/main" id="{88D22D87-0654-10AD-5C70-0D081943D816}"/>
                      </a:ext>
                    </a:extLst>
                  </p:cNvPr>
                  <p:cNvPicPr/>
                  <p:nvPr/>
                </p:nvPicPr>
                <p:blipFill>
                  <a:blip r:embed="rId1064"/>
                  <a:stretch>
                    <a:fillRect/>
                  </a:stretch>
                </p:blipFill>
                <p:spPr>
                  <a:xfrm>
                    <a:off x="10112877" y="4395632"/>
                    <a:ext cx="293475" cy="9110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5">
                <p14:nvContentPartPr>
                  <p14:cNvPr id="935" name="Ink 934">
                    <a:extLst>
                      <a:ext uri="{FF2B5EF4-FFF2-40B4-BE49-F238E27FC236}">
                        <a16:creationId xmlns:a16="http://schemas.microsoft.com/office/drawing/2014/main" id="{854B051C-31A3-D9E0-863C-6783BED30124}"/>
                      </a:ext>
                    </a:extLst>
                  </p14:cNvPr>
                  <p14:cNvContentPartPr/>
                  <p14:nvPr/>
                </p14:nvContentPartPr>
                <p14:xfrm>
                  <a:off x="10204345" y="4885705"/>
                  <a:ext cx="124560" cy="166680"/>
                </p14:xfrm>
              </p:contentPart>
            </mc:Choice>
            <mc:Fallback>
              <p:pic>
                <p:nvPicPr>
                  <p:cNvPr id="935" name="Ink 934">
                    <a:extLst>
                      <a:ext uri="{FF2B5EF4-FFF2-40B4-BE49-F238E27FC236}">
                        <a16:creationId xmlns:a16="http://schemas.microsoft.com/office/drawing/2014/main" id="{854B051C-31A3-D9E0-863C-6783BED30124}"/>
                      </a:ext>
                    </a:extLst>
                  </p:cNvPr>
                  <p:cNvPicPr/>
                  <p:nvPr/>
                </p:nvPicPr>
                <p:blipFill>
                  <a:blip r:embed="rId1066"/>
                  <a:stretch>
                    <a:fillRect/>
                  </a:stretch>
                </p:blipFill>
                <p:spPr>
                  <a:xfrm>
                    <a:off x="10144966" y="4514913"/>
                    <a:ext cx="243660" cy="907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7">
                <p14:nvContentPartPr>
                  <p14:cNvPr id="936" name="Ink 935">
                    <a:extLst>
                      <a:ext uri="{FF2B5EF4-FFF2-40B4-BE49-F238E27FC236}">
                        <a16:creationId xmlns:a16="http://schemas.microsoft.com/office/drawing/2014/main" id="{991A06C8-8E3A-2A60-9651-DAE36726685A}"/>
                      </a:ext>
                    </a:extLst>
                  </p14:cNvPr>
                  <p14:cNvContentPartPr/>
                  <p14:nvPr/>
                </p14:nvContentPartPr>
                <p14:xfrm>
                  <a:off x="10112905" y="4624705"/>
                  <a:ext cx="73080" cy="191880"/>
                </p14:xfrm>
              </p:contentPart>
            </mc:Choice>
            <mc:Fallback>
              <p:pic>
                <p:nvPicPr>
                  <p:cNvPr id="936" name="Ink 935">
                    <a:extLst>
                      <a:ext uri="{FF2B5EF4-FFF2-40B4-BE49-F238E27FC236}">
                        <a16:creationId xmlns:a16="http://schemas.microsoft.com/office/drawing/2014/main" id="{991A06C8-8E3A-2A60-9651-DAE36726685A}"/>
                      </a:ext>
                    </a:extLst>
                  </p:cNvPr>
                  <p:cNvPicPr/>
                  <p:nvPr/>
                </p:nvPicPr>
                <p:blipFill>
                  <a:blip r:embed="rId1068"/>
                  <a:stretch>
                    <a:fillRect/>
                  </a:stretch>
                </p:blipFill>
                <p:spPr>
                  <a:xfrm>
                    <a:off x="10053485" y="4254020"/>
                    <a:ext cx="192262" cy="933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9">
                <p14:nvContentPartPr>
                  <p14:cNvPr id="938" name="Ink 937">
                    <a:extLst>
                      <a:ext uri="{FF2B5EF4-FFF2-40B4-BE49-F238E27FC236}">
                        <a16:creationId xmlns:a16="http://schemas.microsoft.com/office/drawing/2014/main" id="{D8C753F2-909B-8D84-8990-945F838D5AF6}"/>
                      </a:ext>
                    </a:extLst>
                  </p14:cNvPr>
                  <p14:cNvContentPartPr/>
                  <p14:nvPr/>
                </p14:nvContentPartPr>
                <p14:xfrm>
                  <a:off x="9805105" y="5085865"/>
                  <a:ext cx="41400" cy="55080"/>
                </p14:xfrm>
              </p:contentPart>
            </mc:Choice>
            <mc:Fallback>
              <p:pic>
                <p:nvPicPr>
                  <p:cNvPr id="938" name="Ink 937">
                    <a:extLst>
                      <a:ext uri="{FF2B5EF4-FFF2-40B4-BE49-F238E27FC236}">
                        <a16:creationId xmlns:a16="http://schemas.microsoft.com/office/drawing/2014/main" id="{D8C753F2-909B-8D84-8990-945F838D5AF6}"/>
                      </a:ext>
                    </a:extLst>
                  </p:cNvPr>
                  <p:cNvPicPr/>
                  <p:nvPr/>
                </p:nvPicPr>
                <p:blipFill>
                  <a:blip r:embed="rId1070"/>
                  <a:stretch>
                    <a:fillRect/>
                  </a:stretch>
                </p:blipFill>
                <p:spPr>
                  <a:xfrm>
                    <a:off x="9746059" y="4712742"/>
                    <a:ext cx="159831" cy="800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71">
                <p14:nvContentPartPr>
                  <p14:cNvPr id="939" name="Ink 938">
                    <a:extLst>
                      <a:ext uri="{FF2B5EF4-FFF2-40B4-BE49-F238E27FC236}">
                        <a16:creationId xmlns:a16="http://schemas.microsoft.com/office/drawing/2014/main" id="{159F16E0-A110-6497-EA07-FAB9A81FCEAB}"/>
                      </a:ext>
                    </a:extLst>
                  </p14:cNvPr>
                  <p14:cNvContentPartPr/>
                  <p14:nvPr/>
                </p14:nvContentPartPr>
                <p14:xfrm>
                  <a:off x="9809425" y="4946545"/>
                  <a:ext cx="59040" cy="322200"/>
                </p14:xfrm>
              </p:contentPart>
            </mc:Choice>
            <mc:Fallback>
              <p:pic>
                <p:nvPicPr>
                  <p:cNvPr id="939" name="Ink 938">
                    <a:extLst>
                      <a:ext uri="{FF2B5EF4-FFF2-40B4-BE49-F238E27FC236}">
                        <a16:creationId xmlns:a16="http://schemas.microsoft.com/office/drawing/2014/main" id="{159F16E0-A110-6497-EA07-FAB9A81FCEAB}"/>
                      </a:ext>
                    </a:extLst>
                  </p:cNvPr>
                  <p:cNvPicPr/>
                  <p:nvPr/>
                </p:nvPicPr>
                <p:blipFill>
                  <a:blip r:embed="rId1072"/>
                  <a:stretch>
                    <a:fillRect/>
                  </a:stretch>
                </p:blipFill>
                <p:spPr>
                  <a:xfrm>
                    <a:off x="9749702" y="4575591"/>
                    <a:ext cx="178144" cy="1063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73">
                <p14:nvContentPartPr>
                  <p14:cNvPr id="940" name="Ink 939">
                    <a:extLst>
                      <a:ext uri="{FF2B5EF4-FFF2-40B4-BE49-F238E27FC236}">
                        <a16:creationId xmlns:a16="http://schemas.microsoft.com/office/drawing/2014/main" id="{2B12D6F9-F9F5-2343-C79E-2DEF1A01989B}"/>
                      </a:ext>
                    </a:extLst>
                  </p14:cNvPr>
                  <p14:cNvContentPartPr/>
                  <p14:nvPr/>
                </p14:nvContentPartPr>
                <p14:xfrm>
                  <a:off x="9633745" y="5023945"/>
                  <a:ext cx="369360" cy="254880"/>
                </p14:xfrm>
              </p:contentPart>
            </mc:Choice>
            <mc:Fallback>
              <p:pic>
                <p:nvPicPr>
                  <p:cNvPr id="940" name="Ink 939">
                    <a:extLst>
                      <a:ext uri="{FF2B5EF4-FFF2-40B4-BE49-F238E27FC236}">
                        <a16:creationId xmlns:a16="http://schemas.microsoft.com/office/drawing/2014/main" id="{2B12D6F9-F9F5-2343-C79E-2DEF1A01989B}"/>
                      </a:ext>
                    </a:extLst>
                  </p:cNvPr>
                  <p:cNvPicPr/>
                  <p:nvPr/>
                </p:nvPicPr>
                <p:blipFill>
                  <a:blip r:embed="rId1074"/>
                  <a:stretch>
                    <a:fillRect/>
                  </a:stretch>
                </p:blipFill>
                <p:spPr>
                  <a:xfrm>
                    <a:off x="9574292" y="4652761"/>
                    <a:ext cx="488608" cy="9968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75">
                <p14:nvContentPartPr>
                  <p14:cNvPr id="941" name="Ink 940">
                    <a:extLst>
                      <a:ext uri="{FF2B5EF4-FFF2-40B4-BE49-F238E27FC236}">
                        <a16:creationId xmlns:a16="http://schemas.microsoft.com/office/drawing/2014/main" id="{9F80180D-13F2-8DD4-EB45-2929DEC90F4B}"/>
                      </a:ext>
                    </a:extLst>
                  </p14:cNvPr>
                  <p14:cNvContentPartPr/>
                  <p14:nvPr/>
                </p14:nvContentPartPr>
                <p14:xfrm>
                  <a:off x="9586945" y="5144545"/>
                  <a:ext cx="240120" cy="322560"/>
                </p14:xfrm>
              </p:contentPart>
            </mc:Choice>
            <mc:Fallback>
              <p:pic>
                <p:nvPicPr>
                  <p:cNvPr id="941" name="Ink 940">
                    <a:extLst>
                      <a:ext uri="{FF2B5EF4-FFF2-40B4-BE49-F238E27FC236}">
                        <a16:creationId xmlns:a16="http://schemas.microsoft.com/office/drawing/2014/main" id="{9F80180D-13F2-8DD4-EB45-2929DEC90F4B}"/>
                      </a:ext>
                    </a:extLst>
                  </p:cNvPr>
                  <p:cNvPicPr/>
                  <p:nvPr/>
                </p:nvPicPr>
                <p:blipFill>
                  <a:blip r:embed="rId1076"/>
                  <a:stretch>
                    <a:fillRect/>
                  </a:stretch>
                </p:blipFill>
                <p:spPr>
                  <a:xfrm>
                    <a:off x="9527086" y="4773583"/>
                    <a:ext cx="359496" cy="1064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77">
                <p14:nvContentPartPr>
                  <p14:cNvPr id="942" name="Ink 941">
                    <a:extLst>
                      <a:ext uri="{FF2B5EF4-FFF2-40B4-BE49-F238E27FC236}">
                        <a16:creationId xmlns:a16="http://schemas.microsoft.com/office/drawing/2014/main" id="{D0F3CB8B-6824-9886-E682-410C37E030FC}"/>
                      </a:ext>
                    </a:extLst>
                  </p14:cNvPr>
                  <p14:cNvContentPartPr/>
                  <p14:nvPr/>
                </p14:nvContentPartPr>
                <p14:xfrm>
                  <a:off x="9733105" y="5269465"/>
                  <a:ext cx="80640" cy="181080"/>
                </p14:xfrm>
              </p:contentPart>
            </mc:Choice>
            <mc:Fallback>
              <p:pic>
                <p:nvPicPr>
                  <p:cNvPr id="942" name="Ink 941">
                    <a:extLst>
                      <a:ext uri="{FF2B5EF4-FFF2-40B4-BE49-F238E27FC236}">
                        <a16:creationId xmlns:a16="http://schemas.microsoft.com/office/drawing/2014/main" id="{D0F3CB8B-6824-9886-E682-410C37E030FC}"/>
                      </a:ext>
                    </a:extLst>
                  </p:cNvPr>
                  <p:cNvPicPr/>
                  <p:nvPr/>
                </p:nvPicPr>
                <p:blipFill>
                  <a:blip r:embed="rId1078"/>
                  <a:stretch>
                    <a:fillRect/>
                  </a:stretch>
                </p:blipFill>
                <p:spPr>
                  <a:xfrm>
                    <a:off x="9673650" y="4898110"/>
                    <a:ext cx="199892" cy="923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79">
                <p14:nvContentPartPr>
                  <p14:cNvPr id="943" name="Ink 942">
                    <a:extLst>
                      <a:ext uri="{FF2B5EF4-FFF2-40B4-BE49-F238E27FC236}">
                        <a16:creationId xmlns:a16="http://schemas.microsoft.com/office/drawing/2014/main" id="{C0E71C77-EAFD-E40F-1CAC-E5A4F5BE7BE1}"/>
                      </a:ext>
                    </a:extLst>
                  </p14:cNvPr>
                  <p14:cNvContentPartPr/>
                  <p14:nvPr/>
                </p14:nvContentPartPr>
                <p14:xfrm>
                  <a:off x="9608545" y="5434705"/>
                  <a:ext cx="219600" cy="113040"/>
                </p14:xfrm>
              </p:contentPart>
            </mc:Choice>
            <mc:Fallback>
              <p:pic>
                <p:nvPicPr>
                  <p:cNvPr id="943" name="Ink 942">
                    <a:extLst>
                      <a:ext uri="{FF2B5EF4-FFF2-40B4-BE49-F238E27FC236}">
                        <a16:creationId xmlns:a16="http://schemas.microsoft.com/office/drawing/2014/main" id="{C0E71C77-EAFD-E40F-1CAC-E5A4F5BE7BE1}"/>
                      </a:ext>
                    </a:extLst>
                  </p:cNvPr>
                  <p:cNvPicPr/>
                  <p:nvPr/>
                </p:nvPicPr>
                <p:blipFill>
                  <a:blip r:embed="rId1080"/>
                  <a:stretch>
                    <a:fillRect/>
                  </a:stretch>
                </p:blipFill>
                <p:spPr>
                  <a:xfrm>
                    <a:off x="9548685" y="5063792"/>
                    <a:ext cx="338978" cy="8545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1">
                <p14:nvContentPartPr>
                  <p14:cNvPr id="944" name="Ink 943">
                    <a:extLst>
                      <a:ext uri="{FF2B5EF4-FFF2-40B4-BE49-F238E27FC236}">
                        <a16:creationId xmlns:a16="http://schemas.microsoft.com/office/drawing/2014/main" id="{1E41AC96-76FA-7BC1-B16A-1B50607F4825}"/>
                      </a:ext>
                    </a:extLst>
                  </p14:cNvPr>
                  <p14:cNvContentPartPr/>
                  <p14:nvPr/>
                </p14:nvContentPartPr>
                <p14:xfrm>
                  <a:off x="9717265" y="5150305"/>
                  <a:ext cx="324720" cy="303120"/>
                </p14:xfrm>
              </p:contentPart>
            </mc:Choice>
            <mc:Fallback>
              <p:pic>
                <p:nvPicPr>
                  <p:cNvPr id="944" name="Ink 943">
                    <a:extLst>
                      <a:ext uri="{FF2B5EF4-FFF2-40B4-BE49-F238E27FC236}">
                        <a16:creationId xmlns:a16="http://schemas.microsoft.com/office/drawing/2014/main" id="{1E41AC96-76FA-7BC1-B16A-1B50607F4825}"/>
                      </a:ext>
                    </a:extLst>
                  </p:cNvPr>
                  <p:cNvPicPr/>
                  <p:nvPr/>
                </p:nvPicPr>
                <p:blipFill>
                  <a:blip r:embed="rId1082"/>
                  <a:stretch>
                    <a:fillRect/>
                  </a:stretch>
                </p:blipFill>
                <p:spPr>
                  <a:xfrm>
                    <a:off x="9657727" y="4778921"/>
                    <a:ext cx="444138" cy="1045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3">
                <p14:nvContentPartPr>
                  <p14:cNvPr id="945" name="Ink 944">
                    <a:extLst>
                      <a:ext uri="{FF2B5EF4-FFF2-40B4-BE49-F238E27FC236}">
                        <a16:creationId xmlns:a16="http://schemas.microsoft.com/office/drawing/2014/main" id="{3FB3893C-FBF5-CBD9-D771-61918D298E65}"/>
                      </a:ext>
                    </a:extLst>
                  </p14:cNvPr>
                  <p14:cNvContentPartPr/>
                  <p14:nvPr/>
                </p14:nvContentPartPr>
                <p14:xfrm>
                  <a:off x="9745705" y="5174785"/>
                  <a:ext cx="243000" cy="265680"/>
                </p14:xfrm>
              </p:contentPart>
            </mc:Choice>
            <mc:Fallback>
              <p:pic>
                <p:nvPicPr>
                  <p:cNvPr id="945" name="Ink 944">
                    <a:extLst>
                      <a:ext uri="{FF2B5EF4-FFF2-40B4-BE49-F238E27FC236}">
                        <a16:creationId xmlns:a16="http://schemas.microsoft.com/office/drawing/2014/main" id="{3FB3893C-FBF5-CBD9-D771-61918D298E65}"/>
                      </a:ext>
                    </a:extLst>
                  </p:cNvPr>
                  <p:cNvPicPr/>
                  <p:nvPr/>
                </p:nvPicPr>
                <p:blipFill>
                  <a:blip r:embed="rId1084"/>
                  <a:stretch>
                    <a:fillRect/>
                  </a:stretch>
                </p:blipFill>
                <p:spPr>
                  <a:xfrm>
                    <a:off x="9685895" y="4803822"/>
                    <a:ext cx="362278" cy="1007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5">
                <p14:nvContentPartPr>
                  <p14:cNvPr id="946" name="Ink 945">
                    <a:extLst>
                      <a:ext uri="{FF2B5EF4-FFF2-40B4-BE49-F238E27FC236}">
                        <a16:creationId xmlns:a16="http://schemas.microsoft.com/office/drawing/2014/main" id="{C06DF2A4-6CB3-438D-8725-71F32E415FEC}"/>
                      </a:ext>
                    </a:extLst>
                  </p14:cNvPr>
                  <p14:cNvContentPartPr/>
                  <p14:nvPr/>
                </p14:nvContentPartPr>
                <p14:xfrm>
                  <a:off x="9545905" y="5521105"/>
                  <a:ext cx="62280" cy="159120"/>
                </p14:xfrm>
              </p:contentPart>
            </mc:Choice>
            <mc:Fallback>
              <p:pic>
                <p:nvPicPr>
                  <p:cNvPr id="946" name="Ink 945">
                    <a:extLst>
                      <a:ext uri="{FF2B5EF4-FFF2-40B4-BE49-F238E27FC236}">
                        <a16:creationId xmlns:a16="http://schemas.microsoft.com/office/drawing/2014/main" id="{C06DF2A4-6CB3-438D-8725-71F32E415FEC}"/>
                      </a:ext>
                    </a:extLst>
                  </p:cNvPr>
                  <p:cNvPicPr/>
                  <p:nvPr/>
                </p:nvPicPr>
                <p:blipFill>
                  <a:blip r:embed="rId1086"/>
                  <a:stretch>
                    <a:fillRect/>
                  </a:stretch>
                </p:blipFill>
                <p:spPr>
                  <a:xfrm>
                    <a:off x="9486020" y="5150179"/>
                    <a:ext cx="181707" cy="9013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7">
                <p14:nvContentPartPr>
                  <p14:cNvPr id="947" name="Ink 946">
                    <a:extLst>
                      <a:ext uri="{FF2B5EF4-FFF2-40B4-BE49-F238E27FC236}">
                        <a16:creationId xmlns:a16="http://schemas.microsoft.com/office/drawing/2014/main" id="{2CB28300-5450-514B-4428-760B25F5ACE0}"/>
                      </a:ext>
                    </a:extLst>
                  </p14:cNvPr>
                  <p14:cNvContentPartPr/>
                  <p14:nvPr/>
                </p14:nvContentPartPr>
                <p14:xfrm>
                  <a:off x="9588025" y="5829625"/>
                  <a:ext cx="4320" cy="9000"/>
                </p14:xfrm>
              </p:contentPart>
            </mc:Choice>
            <mc:Fallback>
              <p:pic>
                <p:nvPicPr>
                  <p:cNvPr id="947" name="Ink 946">
                    <a:extLst>
                      <a:ext uri="{FF2B5EF4-FFF2-40B4-BE49-F238E27FC236}">
                        <a16:creationId xmlns:a16="http://schemas.microsoft.com/office/drawing/2014/main" id="{2CB28300-5450-514B-4428-760B25F5ACE0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9530203" y="5451625"/>
                    <a:ext cx="120295" cy="76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8">
                <p14:nvContentPartPr>
                  <p14:cNvPr id="949" name="Ink 948">
                    <a:extLst>
                      <a:ext uri="{FF2B5EF4-FFF2-40B4-BE49-F238E27FC236}">
                        <a16:creationId xmlns:a16="http://schemas.microsoft.com/office/drawing/2014/main" id="{D12BD794-D95C-9611-4CAA-9157740D2B4B}"/>
                      </a:ext>
                    </a:extLst>
                  </p14:cNvPr>
                  <p14:cNvContentPartPr/>
                  <p14:nvPr/>
                </p14:nvContentPartPr>
                <p14:xfrm>
                  <a:off x="8836345" y="6465745"/>
                  <a:ext cx="366480" cy="131760"/>
                </p14:xfrm>
              </p:contentPart>
            </mc:Choice>
            <mc:Fallback>
              <p:pic>
                <p:nvPicPr>
                  <p:cNvPr id="949" name="Ink 948">
                    <a:extLst>
                      <a:ext uri="{FF2B5EF4-FFF2-40B4-BE49-F238E27FC236}">
                        <a16:creationId xmlns:a16="http://schemas.microsoft.com/office/drawing/2014/main" id="{D12BD794-D95C-9611-4CAA-9157740D2B4B}"/>
                      </a:ext>
                    </a:extLst>
                  </p:cNvPr>
                  <p:cNvPicPr/>
                  <p:nvPr/>
                </p:nvPicPr>
                <p:blipFill>
                  <a:blip r:embed="rId1089"/>
                  <a:stretch>
                    <a:fillRect/>
                  </a:stretch>
                </p:blipFill>
                <p:spPr>
                  <a:xfrm>
                    <a:off x="8776519" y="6093842"/>
                    <a:ext cx="485791" cy="8752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90">
                <p14:nvContentPartPr>
                  <p14:cNvPr id="950" name="Ink 949">
                    <a:extLst>
                      <a:ext uri="{FF2B5EF4-FFF2-40B4-BE49-F238E27FC236}">
                        <a16:creationId xmlns:a16="http://schemas.microsoft.com/office/drawing/2014/main" id="{7496DB21-73CB-1517-6B46-7653C309D6D9}"/>
                      </a:ext>
                    </a:extLst>
                  </p14:cNvPr>
                  <p14:cNvContentPartPr/>
                  <p14:nvPr/>
                </p14:nvContentPartPr>
                <p14:xfrm>
                  <a:off x="9110305" y="6403465"/>
                  <a:ext cx="18360" cy="15840"/>
                </p14:xfrm>
              </p:contentPart>
            </mc:Choice>
            <mc:Fallback>
              <p:pic>
                <p:nvPicPr>
                  <p:cNvPr id="950" name="Ink 949">
                    <a:extLst>
                      <a:ext uri="{FF2B5EF4-FFF2-40B4-BE49-F238E27FC236}">
                        <a16:creationId xmlns:a16="http://schemas.microsoft.com/office/drawing/2014/main" id="{7496DB21-73CB-1517-6B46-7653C309D6D9}"/>
                      </a:ext>
                    </a:extLst>
                  </p:cNvPr>
                  <p:cNvPicPr/>
                  <p:nvPr/>
                </p:nvPicPr>
                <p:blipFill>
                  <a:blip r:embed="rId1091"/>
                  <a:stretch>
                    <a:fillRect/>
                  </a:stretch>
                </p:blipFill>
                <p:spPr>
                  <a:xfrm>
                    <a:off x="9050029" y="6033865"/>
                    <a:ext cx="139259" cy="754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92">
                <p14:nvContentPartPr>
                  <p14:cNvPr id="951" name="Ink 950">
                    <a:extLst>
                      <a:ext uri="{FF2B5EF4-FFF2-40B4-BE49-F238E27FC236}">
                        <a16:creationId xmlns:a16="http://schemas.microsoft.com/office/drawing/2014/main" id="{78BE5176-6496-2A4E-32F9-956765B8D38B}"/>
                      </a:ext>
                    </a:extLst>
                  </p14:cNvPr>
                  <p14:cNvContentPartPr/>
                  <p14:nvPr/>
                </p14:nvContentPartPr>
                <p14:xfrm>
                  <a:off x="8667145" y="6634225"/>
                  <a:ext cx="213120" cy="11520"/>
                </p14:xfrm>
              </p:contentPart>
            </mc:Choice>
            <mc:Fallback>
              <p:pic>
                <p:nvPicPr>
                  <p:cNvPr id="951" name="Ink 950">
                    <a:extLst>
                      <a:ext uri="{FF2B5EF4-FFF2-40B4-BE49-F238E27FC236}">
                        <a16:creationId xmlns:a16="http://schemas.microsoft.com/office/drawing/2014/main" id="{78BE5176-6496-2A4E-32F9-956765B8D38B}"/>
                      </a:ext>
                    </a:extLst>
                  </p:cNvPr>
                  <p:cNvPicPr/>
                  <p:nvPr/>
                </p:nvPicPr>
                <p:blipFill>
                  <a:blip r:embed="rId1093"/>
                  <a:stretch>
                    <a:fillRect/>
                  </a:stretch>
                </p:blipFill>
                <p:spPr>
                  <a:xfrm>
                    <a:off x="8607376" y="6268029"/>
                    <a:ext cx="332317" cy="744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94">
                <p14:nvContentPartPr>
                  <p14:cNvPr id="952" name="Ink 951">
                    <a:extLst>
                      <a:ext uri="{FF2B5EF4-FFF2-40B4-BE49-F238E27FC236}">
                        <a16:creationId xmlns:a16="http://schemas.microsoft.com/office/drawing/2014/main" id="{AC8B422A-51F2-E121-6FD7-0E3618BDB751}"/>
                      </a:ext>
                    </a:extLst>
                  </p14:cNvPr>
                  <p14:cNvContentPartPr/>
                  <p14:nvPr/>
                </p14:nvContentPartPr>
                <p14:xfrm>
                  <a:off x="8227945" y="6421105"/>
                  <a:ext cx="285840" cy="278280"/>
                </p14:xfrm>
              </p:contentPart>
            </mc:Choice>
            <mc:Fallback>
              <p:pic>
                <p:nvPicPr>
                  <p:cNvPr id="952" name="Ink 951">
                    <a:extLst>
                      <a:ext uri="{FF2B5EF4-FFF2-40B4-BE49-F238E27FC236}">
                        <a16:creationId xmlns:a16="http://schemas.microsoft.com/office/drawing/2014/main" id="{AC8B422A-51F2-E121-6FD7-0E3618BDB751}"/>
                      </a:ext>
                    </a:extLst>
                  </p:cNvPr>
                  <p:cNvPicPr/>
                  <p:nvPr/>
                </p:nvPicPr>
                <p:blipFill>
                  <a:blip r:embed="rId1095"/>
                  <a:stretch>
                    <a:fillRect/>
                  </a:stretch>
                </p:blipFill>
                <p:spPr>
                  <a:xfrm>
                    <a:off x="8168452" y="6049829"/>
                    <a:ext cx="405168" cy="1020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96">
                <p14:nvContentPartPr>
                  <p14:cNvPr id="953" name="Ink 952">
                    <a:extLst>
                      <a:ext uri="{FF2B5EF4-FFF2-40B4-BE49-F238E27FC236}">
                        <a16:creationId xmlns:a16="http://schemas.microsoft.com/office/drawing/2014/main" id="{7064E740-33D8-AA12-B6FB-5625ABD9C5C9}"/>
                      </a:ext>
                    </a:extLst>
                  </p14:cNvPr>
                  <p14:cNvContentPartPr/>
                  <p14:nvPr/>
                </p14:nvContentPartPr>
                <p14:xfrm>
                  <a:off x="8274745" y="6145705"/>
                  <a:ext cx="499320" cy="442080"/>
                </p14:xfrm>
              </p:contentPart>
            </mc:Choice>
            <mc:Fallback>
              <p:pic>
                <p:nvPicPr>
                  <p:cNvPr id="953" name="Ink 952">
                    <a:extLst>
                      <a:ext uri="{FF2B5EF4-FFF2-40B4-BE49-F238E27FC236}">
                        <a16:creationId xmlns:a16="http://schemas.microsoft.com/office/drawing/2014/main" id="{7064E740-33D8-AA12-B6FB-5625ABD9C5C9}"/>
                      </a:ext>
                    </a:extLst>
                  </p:cNvPr>
                  <p:cNvPicPr/>
                  <p:nvPr/>
                </p:nvPicPr>
                <p:blipFill>
                  <a:blip r:embed="rId1097"/>
                  <a:stretch>
                    <a:fillRect/>
                  </a:stretch>
                </p:blipFill>
                <p:spPr>
                  <a:xfrm>
                    <a:off x="8215237" y="5774711"/>
                    <a:ext cx="618678" cy="1184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98">
                <p14:nvContentPartPr>
                  <p14:cNvPr id="954" name="Ink 953">
                    <a:extLst>
                      <a:ext uri="{FF2B5EF4-FFF2-40B4-BE49-F238E27FC236}">
                        <a16:creationId xmlns:a16="http://schemas.microsoft.com/office/drawing/2014/main" id="{96B0EFD2-7E33-8956-B050-5D1170EBDCCD}"/>
                      </a:ext>
                    </a:extLst>
                  </p14:cNvPr>
                  <p14:cNvContentPartPr/>
                  <p14:nvPr/>
                </p14:nvContentPartPr>
                <p14:xfrm>
                  <a:off x="8348185" y="6290425"/>
                  <a:ext cx="330480" cy="180360"/>
                </p14:xfrm>
              </p:contentPart>
            </mc:Choice>
            <mc:Fallback>
              <p:pic>
                <p:nvPicPr>
                  <p:cNvPr id="954" name="Ink 953">
                    <a:extLst>
                      <a:ext uri="{FF2B5EF4-FFF2-40B4-BE49-F238E27FC236}">
                        <a16:creationId xmlns:a16="http://schemas.microsoft.com/office/drawing/2014/main" id="{96B0EFD2-7E33-8956-B050-5D1170EBDCCD}"/>
                      </a:ext>
                    </a:extLst>
                  </p:cNvPr>
                  <p:cNvPicPr/>
                  <p:nvPr/>
                </p:nvPicPr>
                <p:blipFill>
                  <a:blip r:embed="rId1099"/>
                  <a:stretch>
                    <a:fillRect/>
                  </a:stretch>
                </p:blipFill>
                <p:spPr>
                  <a:xfrm>
                    <a:off x="8288377" y="5919449"/>
                    <a:ext cx="449754" cy="9226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0">
                <p14:nvContentPartPr>
                  <p14:cNvPr id="955" name="Ink 954">
                    <a:extLst>
                      <a:ext uri="{FF2B5EF4-FFF2-40B4-BE49-F238E27FC236}">
                        <a16:creationId xmlns:a16="http://schemas.microsoft.com/office/drawing/2014/main" id="{C3E0E74D-46B0-2B1E-A4ED-AC5E1665F1FB}"/>
                      </a:ext>
                    </a:extLst>
                  </p14:cNvPr>
                  <p14:cNvContentPartPr/>
                  <p14:nvPr/>
                </p14:nvContentPartPr>
                <p14:xfrm>
                  <a:off x="8472025" y="6467545"/>
                  <a:ext cx="86400" cy="82080"/>
                </p14:xfrm>
              </p:contentPart>
            </mc:Choice>
            <mc:Fallback>
              <p:pic>
                <p:nvPicPr>
                  <p:cNvPr id="955" name="Ink 954">
                    <a:extLst>
                      <a:ext uri="{FF2B5EF4-FFF2-40B4-BE49-F238E27FC236}">
                        <a16:creationId xmlns:a16="http://schemas.microsoft.com/office/drawing/2014/main" id="{C3E0E74D-46B0-2B1E-A4ED-AC5E1665F1FB}"/>
                      </a:ext>
                    </a:extLst>
                  </p:cNvPr>
                  <p:cNvPicPr/>
                  <p:nvPr/>
                </p:nvPicPr>
                <p:blipFill>
                  <a:blip r:embed="rId1101"/>
                  <a:stretch>
                    <a:fillRect/>
                  </a:stretch>
                </p:blipFill>
                <p:spPr>
                  <a:xfrm>
                    <a:off x="8412368" y="6096416"/>
                    <a:ext cx="206057" cy="8246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2">
                <p14:nvContentPartPr>
                  <p14:cNvPr id="956" name="Ink 955">
                    <a:extLst>
                      <a:ext uri="{FF2B5EF4-FFF2-40B4-BE49-F238E27FC236}">
                        <a16:creationId xmlns:a16="http://schemas.microsoft.com/office/drawing/2014/main" id="{E75FAD6A-E54D-35FA-1099-B44BEF1CB81C}"/>
                      </a:ext>
                    </a:extLst>
                  </p14:cNvPr>
                  <p14:cNvContentPartPr/>
                  <p14:nvPr/>
                </p14:nvContentPartPr>
                <p14:xfrm>
                  <a:off x="8389225" y="6526225"/>
                  <a:ext cx="174960" cy="90360"/>
                </p14:xfrm>
              </p:contentPart>
            </mc:Choice>
            <mc:Fallback>
              <p:pic>
                <p:nvPicPr>
                  <p:cNvPr id="956" name="Ink 955">
                    <a:extLst>
                      <a:ext uri="{FF2B5EF4-FFF2-40B4-BE49-F238E27FC236}">
                        <a16:creationId xmlns:a16="http://schemas.microsoft.com/office/drawing/2014/main" id="{E75FAD6A-E54D-35FA-1099-B44BEF1CB81C}"/>
                      </a:ext>
                    </a:extLst>
                  </p:cNvPr>
                  <p:cNvPicPr/>
                  <p:nvPr/>
                </p:nvPicPr>
                <p:blipFill>
                  <a:blip r:embed="rId1103"/>
                  <a:stretch>
                    <a:fillRect/>
                  </a:stretch>
                </p:blipFill>
                <p:spPr>
                  <a:xfrm>
                    <a:off x="8329766" y="6155608"/>
                    <a:ext cx="294220" cy="831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4">
                <p14:nvContentPartPr>
                  <p14:cNvPr id="957" name="Ink 956">
                    <a:extLst>
                      <a:ext uri="{FF2B5EF4-FFF2-40B4-BE49-F238E27FC236}">
                        <a16:creationId xmlns:a16="http://schemas.microsoft.com/office/drawing/2014/main" id="{74C7E2B6-9A4A-8665-AD30-AB43873DA334}"/>
                      </a:ext>
                    </a:extLst>
                  </p14:cNvPr>
                  <p14:cNvContentPartPr/>
                  <p14:nvPr/>
                </p14:nvContentPartPr>
                <p14:xfrm>
                  <a:off x="8613505" y="6357025"/>
                  <a:ext cx="207000" cy="71640"/>
                </p14:xfrm>
              </p:contentPart>
            </mc:Choice>
            <mc:Fallback>
              <p:pic>
                <p:nvPicPr>
                  <p:cNvPr id="957" name="Ink 956">
                    <a:extLst>
                      <a:ext uri="{FF2B5EF4-FFF2-40B4-BE49-F238E27FC236}">
                        <a16:creationId xmlns:a16="http://schemas.microsoft.com/office/drawing/2014/main" id="{74C7E2B6-9A4A-8665-AD30-AB43873DA334}"/>
                      </a:ext>
                    </a:extLst>
                  </p:cNvPr>
                  <p:cNvPicPr/>
                  <p:nvPr/>
                </p:nvPicPr>
                <p:blipFill>
                  <a:blip r:embed="rId1105"/>
                  <a:stretch>
                    <a:fillRect/>
                  </a:stretch>
                </p:blipFill>
                <p:spPr>
                  <a:xfrm>
                    <a:off x="8553728" y="5986473"/>
                    <a:ext cx="326213" cy="812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6">
                <p14:nvContentPartPr>
                  <p14:cNvPr id="958" name="Ink 957">
                    <a:extLst>
                      <a:ext uri="{FF2B5EF4-FFF2-40B4-BE49-F238E27FC236}">
                        <a16:creationId xmlns:a16="http://schemas.microsoft.com/office/drawing/2014/main" id="{404196DE-6C67-119B-5584-CE445A682FC2}"/>
                      </a:ext>
                    </a:extLst>
                  </p14:cNvPr>
                  <p14:cNvContentPartPr/>
                  <p14:nvPr/>
                </p14:nvContentPartPr>
                <p14:xfrm>
                  <a:off x="8693785" y="6164065"/>
                  <a:ext cx="176040" cy="97200"/>
                </p14:xfrm>
              </p:contentPart>
            </mc:Choice>
            <mc:Fallback>
              <p:pic>
                <p:nvPicPr>
                  <p:cNvPr id="958" name="Ink 957">
                    <a:extLst>
                      <a:ext uri="{FF2B5EF4-FFF2-40B4-BE49-F238E27FC236}">
                        <a16:creationId xmlns:a16="http://schemas.microsoft.com/office/drawing/2014/main" id="{404196DE-6C67-119B-5584-CE445A682FC2}"/>
                      </a:ext>
                    </a:extLst>
                  </p:cNvPr>
                  <p:cNvPicPr/>
                  <p:nvPr/>
                </p:nvPicPr>
                <p:blipFill>
                  <a:blip r:embed="rId1107"/>
                  <a:stretch>
                    <a:fillRect/>
                  </a:stretch>
                </p:blipFill>
                <p:spPr>
                  <a:xfrm>
                    <a:off x="8633966" y="5793291"/>
                    <a:ext cx="295337" cy="8391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8">
                <p14:nvContentPartPr>
                  <p14:cNvPr id="959" name="Ink 958">
                    <a:extLst>
                      <a:ext uri="{FF2B5EF4-FFF2-40B4-BE49-F238E27FC236}">
                        <a16:creationId xmlns:a16="http://schemas.microsoft.com/office/drawing/2014/main" id="{CF183CA8-F985-7836-4378-14D0B1DF17ED}"/>
                      </a:ext>
                    </a:extLst>
                  </p14:cNvPr>
                  <p14:cNvContentPartPr/>
                  <p14:nvPr/>
                </p14:nvContentPartPr>
                <p14:xfrm>
                  <a:off x="8994385" y="6315625"/>
                  <a:ext cx="93240" cy="34200"/>
                </p14:xfrm>
              </p:contentPart>
            </mc:Choice>
            <mc:Fallback>
              <p:pic>
                <p:nvPicPr>
                  <p:cNvPr id="959" name="Ink 958">
                    <a:extLst>
                      <a:ext uri="{FF2B5EF4-FFF2-40B4-BE49-F238E27FC236}">
                        <a16:creationId xmlns:a16="http://schemas.microsoft.com/office/drawing/2014/main" id="{CF183CA8-F985-7836-4378-14D0B1DF17ED}"/>
                      </a:ext>
                    </a:extLst>
                  </p:cNvPr>
                  <p:cNvPicPr/>
                  <p:nvPr/>
                </p:nvPicPr>
                <p:blipFill>
                  <a:blip r:embed="rId1109"/>
                  <a:stretch>
                    <a:fillRect/>
                  </a:stretch>
                </p:blipFill>
                <p:spPr>
                  <a:xfrm>
                    <a:off x="8934739" y="5945419"/>
                    <a:ext cx="212875" cy="774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10">
                <p14:nvContentPartPr>
                  <p14:cNvPr id="960" name="Ink 959">
                    <a:extLst>
                      <a:ext uri="{FF2B5EF4-FFF2-40B4-BE49-F238E27FC236}">
                        <a16:creationId xmlns:a16="http://schemas.microsoft.com/office/drawing/2014/main" id="{41DD6958-42EB-03F8-D93D-FD9031684B09}"/>
                      </a:ext>
                    </a:extLst>
                  </p14:cNvPr>
                  <p14:cNvContentPartPr/>
                  <p14:nvPr/>
                </p14:nvContentPartPr>
                <p14:xfrm>
                  <a:off x="8743105" y="6274945"/>
                  <a:ext cx="393120" cy="174240"/>
                </p14:xfrm>
              </p:contentPart>
            </mc:Choice>
            <mc:Fallback>
              <p:pic>
                <p:nvPicPr>
                  <p:cNvPr id="960" name="Ink 959">
                    <a:extLst>
                      <a:ext uri="{FF2B5EF4-FFF2-40B4-BE49-F238E27FC236}">
                        <a16:creationId xmlns:a16="http://schemas.microsoft.com/office/drawing/2014/main" id="{41DD6958-42EB-03F8-D93D-FD9031684B09}"/>
                      </a:ext>
                    </a:extLst>
                  </p:cNvPr>
                  <p:cNvPicPr/>
                  <p:nvPr/>
                </p:nvPicPr>
                <p:blipFill>
                  <a:blip r:embed="rId1111"/>
                  <a:stretch>
                    <a:fillRect/>
                  </a:stretch>
                </p:blipFill>
                <p:spPr>
                  <a:xfrm>
                    <a:off x="8683624" y="5904199"/>
                    <a:ext cx="512423" cy="9160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12">
                <p14:nvContentPartPr>
                  <p14:cNvPr id="962" name="Ink 961">
                    <a:extLst>
                      <a:ext uri="{FF2B5EF4-FFF2-40B4-BE49-F238E27FC236}">
                        <a16:creationId xmlns:a16="http://schemas.microsoft.com/office/drawing/2014/main" id="{8B8ACD45-FBD4-DD28-5AFA-67D84DACF24E}"/>
                      </a:ext>
                    </a:extLst>
                  </p14:cNvPr>
                  <p14:cNvContentPartPr/>
                  <p14:nvPr/>
                </p14:nvContentPartPr>
                <p14:xfrm>
                  <a:off x="8596585" y="6060385"/>
                  <a:ext cx="146160" cy="227520"/>
                </p14:xfrm>
              </p:contentPart>
            </mc:Choice>
            <mc:Fallback>
              <p:pic>
                <p:nvPicPr>
                  <p:cNvPr id="962" name="Ink 961">
                    <a:extLst>
                      <a:ext uri="{FF2B5EF4-FFF2-40B4-BE49-F238E27FC236}">
                        <a16:creationId xmlns:a16="http://schemas.microsoft.com/office/drawing/2014/main" id="{8B8ACD45-FBD4-DD28-5AFA-67D84DACF24E}"/>
                      </a:ext>
                    </a:extLst>
                  </p:cNvPr>
                  <p:cNvPicPr/>
                  <p:nvPr/>
                </p:nvPicPr>
                <p:blipFill>
                  <a:blip r:embed="rId1113"/>
                  <a:stretch>
                    <a:fillRect/>
                  </a:stretch>
                </p:blipFill>
                <p:spPr>
                  <a:xfrm>
                    <a:off x="8537026" y="5689428"/>
                    <a:ext cx="265621" cy="96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14">
                <p14:nvContentPartPr>
                  <p14:cNvPr id="963" name="Ink 962">
                    <a:extLst>
                      <a:ext uri="{FF2B5EF4-FFF2-40B4-BE49-F238E27FC236}">
                        <a16:creationId xmlns:a16="http://schemas.microsoft.com/office/drawing/2014/main" id="{C0E8BE70-6BF5-6167-436E-4F64F2A5920A}"/>
                      </a:ext>
                    </a:extLst>
                  </p14:cNvPr>
                  <p14:cNvContentPartPr/>
                  <p14:nvPr/>
                </p14:nvContentPartPr>
                <p14:xfrm>
                  <a:off x="8642665" y="6285385"/>
                  <a:ext cx="12600" cy="3600"/>
                </p14:xfrm>
              </p:contentPart>
            </mc:Choice>
            <mc:Fallback>
              <p:pic>
                <p:nvPicPr>
                  <p:cNvPr id="963" name="Ink 962">
                    <a:extLst>
                      <a:ext uri="{FF2B5EF4-FFF2-40B4-BE49-F238E27FC236}">
                        <a16:creationId xmlns:a16="http://schemas.microsoft.com/office/drawing/2014/main" id="{C0E8BE70-6BF5-6167-436E-4F64F2A5920A}"/>
                      </a:ext>
                    </a:extLst>
                  </p:cNvPr>
                  <p:cNvPicPr/>
                  <p:nvPr/>
                </p:nvPicPr>
                <p:blipFill>
                  <a:blip r:embed="rId1011"/>
                  <a:stretch>
                    <a:fillRect/>
                  </a:stretch>
                </p:blipFill>
                <p:spPr>
                  <a:xfrm>
                    <a:off x="8583411" y="5907385"/>
                    <a:ext cx="131449" cy="75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15">
                <p14:nvContentPartPr>
                  <p14:cNvPr id="964" name="Ink 963">
                    <a:extLst>
                      <a:ext uri="{FF2B5EF4-FFF2-40B4-BE49-F238E27FC236}">
                        <a16:creationId xmlns:a16="http://schemas.microsoft.com/office/drawing/2014/main" id="{B3F3FFF6-9874-DC11-3E45-642FDA6DFEAA}"/>
                      </a:ext>
                    </a:extLst>
                  </p14:cNvPr>
                  <p14:cNvContentPartPr/>
                  <p14:nvPr/>
                </p14:nvContentPartPr>
                <p14:xfrm>
                  <a:off x="8617105" y="5836825"/>
                  <a:ext cx="266760" cy="314640"/>
                </p14:xfrm>
              </p:contentPart>
            </mc:Choice>
            <mc:Fallback>
              <p:pic>
                <p:nvPicPr>
                  <p:cNvPr id="964" name="Ink 963">
                    <a:extLst>
                      <a:ext uri="{FF2B5EF4-FFF2-40B4-BE49-F238E27FC236}">
                        <a16:creationId xmlns:a16="http://schemas.microsoft.com/office/drawing/2014/main" id="{B3F3FFF6-9874-DC11-3E45-642FDA6DFEAA}"/>
                      </a:ext>
                    </a:extLst>
                  </p:cNvPr>
                  <p:cNvPicPr/>
                  <p:nvPr/>
                </p:nvPicPr>
                <p:blipFill>
                  <a:blip r:embed="rId1116"/>
                  <a:stretch>
                    <a:fillRect/>
                  </a:stretch>
                </p:blipFill>
                <p:spPr>
                  <a:xfrm>
                    <a:off x="8557597" y="5465974"/>
                    <a:ext cx="386118" cy="10566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17">
                <p14:nvContentPartPr>
                  <p14:cNvPr id="965" name="Ink 964">
                    <a:extLst>
                      <a:ext uri="{FF2B5EF4-FFF2-40B4-BE49-F238E27FC236}">
                        <a16:creationId xmlns:a16="http://schemas.microsoft.com/office/drawing/2014/main" id="{CA26FD6C-FB3C-448E-474E-B007FE105545}"/>
                      </a:ext>
                    </a:extLst>
                  </p14:cNvPr>
                  <p14:cNvContentPartPr/>
                  <p14:nvPr/>
                </p14:nvContentPartPr>
                <p14:xfrm>
                  <a:off x="8699545" y="5755105"/>
                  <a:ext cx="394920" cy="441000"/>
                </p14:xfrm>
              </p:contentPart>
            </mc:Choice>
            <mc:Fallback>
              <p:pic>
                <p:nvPicPr>
                  <p:cNvPr id="965" name="Ink 964">
                    <a:extLst>
                      <a:ext uri="{FF2B5EF4-FFF2-40B4-BE49-F238E27FC236}">
                        <a16:creationId xmlns:a16="http://schemas.microsoft.com/office/drawing/2014/main" id="{CA26FD6C-FB3C-448E-474E-B007FE105545}"/>
                      </a:ext>
                    </a:extLst>
                  </p:cNvPr>
                  <p:cNvPicPr/>
                  <p:nvPr/>
                </p:nvPicPr>
                <p:blipFill>
                  <a:blip r:embed="rId1118"/>
                  <a:stretch>
                    <a:fillRect/>
                  </a:stretch>
                </p:blipFill>
                <p:spPr>
                  <a:xfrm>
                    <a:off x="8639760" y="5384071"/>
                    <a:ext cx="514148" cy="1182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19">
                <p14:nvContentPartPr>
                  <p14:cNvPr id="966" name="Ink 965">
                    <a:extLst>
                      <a:ext uri="{FF2B5EF4-FFF2-40B4-BE49-F238E27FC236}">
                        <a16:creationId xmlns:a16="http://schemas.microsoft.com/office/drawing/2014/main" id="{AD5B57CA-DA1A-5DD8-9763-1415DE5D9817}"/>
                      </a:ext>
                    </a:extLst>
                  </p14:cNvPr>
                  <p14:cNvContentPartPr/>
                  <p14:nvPr/>
                </p14:nvContentPartPr>
                <p14:xfrm>
                  <a:off x="8815465" y="5719825"/>
                  <a:ext cx="362880" cy="210600"/>
                </p14:xfrm>
              </p:contentPart>
            </mc:Choice>
            <mc:Fallback>
              <p:pic>
                <p:nvPicPr>
                  <p:cNvPr id="966" name="Ink 965">
                    <a:extLst>
                      <a:ext uri="{FF2B5EF4-FFF2-40B4-BE49-F238E27FC236}">
                        <a16:creationId xmlns:a16="http://schemas.microsoft.com/office/drawing/2014/main" id="{AD5B57CA-DA1A-5DD8-9763-1415DE5D9817}"/>
                      </a:ext>
                    </a:extLst>
                  </p:cNvPr>
                  <p:cNvPicPr/>
                  <p:nvPr/>
                </p:nvPicPr>
                <p:blipFill>
                  <a:blip r:embed="rId1120"/>
                  <a:stretch>
                    <a:fillRect/>
                  </a:stretch>
                </p:blipFill>
                <p:spPr>
                  <a:xfrm>
                    <a:off x="8756010" y="5348802"/>
                    <a:ext cx="482132" cy="9522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1">
                <p14:nvContentPartPr>
                  <p14:cNvPr id="967" name="Ink 966">
                    <a:extLst>
                      <a:ext uri="{FF2B5EF4-FFF2-40B4-BE49-F238E27FC236}">
                        <a16:creationId xmlns:a16="http://schemas.microsoft.com/office/drawing/2014/main" id="{DBA72898-6782-830C-D473-6E852DCF67C8}"/>
                      </a:ext>
                    </a:extLst>
                  </p14:cNvPr>
                  <p14:cNvContentPartPr/>
                  <p14:nvPr/>
                </p14:nvContentPartPr>
                <p14:xfrm>
                  <a:off x="9082225" y="5725225"/>
                  <a:ext cx="365760" cy="171000"/>
                </p14:xfrm>
              </p:contentPart>
            </mc:Choice>
            <mc:Fallback>
              <p:pic>
                <p:nvPicPr>
                  <p:cNvPr id="967" name="Ink 966">
                    <a:extLst>
                      <a:ext uri="{FF2B5EF4-FFF2-40B4-BE49-F238E27FC236}">
                        <a16:creationId xmlns:a16="http://schemas.microsoft.com/office/drawing/2014/main" id="{DBA72898-6782-830C-D473-6E852DCF67C8}"/>
                      </a:ext>
                    </a:extLst>
                  </p:cNvPr>
                  <p:cNvPicPr/>
                  <p:nvPr/>
                </p:nvPicPr>
                <p:blipFill>
                  <a:blip r:embed="rId1122"/>
                  <a:stretch>
                    <a:fillRect/>
                  </a:stretch>
                </p:blipFill>
                <p:spPr>
                  <a:xfrm>
                    <a:off x="9022746" y="5354254"/>
                    <a:ext cx="485059" cy="9125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3">
                <p14:nvContentPartPr>
                  <p14:cNvPr id="968" name="Ink 967">
                    <a:extLst>
                      <a:ext uri="{FF2B5EF4-FFF2-40B4-BE49-F238E27FC236}">
                        <a16:creationId xmlns:a16="http://schemas.microsoft.com/office/drawing/2014/main" id="{A88C381B-4D18-0ADA-6776-909CF81CDBD1}"/>
                      </a:ext>
                    </a:extLst>
                  </p14:cNvPr>
                  <p14:cNvContentPartPr/>
                  <p14:nvPr/>
                </p14:nvContentPartPr>
                <p14:xfrm>
                  <a:off x="9023545" y="5592385"/>
                  <a:ext cx="339480" cy="380160"/>
                </p14:xfrm>
              </p:contentPart>
            </mc:Choice>
            <mc:Fallback>
              <p:pic>
                <p:nvPicPr>
                  <p:cNvPr id="968" name="Ink 967">
                    <a:extLst>
                      <a:ext uri="{FF2B5EF4-FFF2-40B4-BE49-F238E27FC236}">
                        <a16:creationId xmlns:a16="http://schemas.microsoft.com/office/drawing/2014/main" id="{A88C381B-4D18-0ADA-6776-909CF81CDBD1}"/>
                      </a:ext>
                    </a:extLst>
                  </p:cNvPr>
                  <p:cNvPicPr/>
                  <p:nvPr/>
                </p:nvPicPr>
                <p:blipFill>
                  <a:blip r:embed="rId1124"/>
                  <a:stretch>
                    <a:fillRect/>
                  </a:stretch>
                </p:blipFill>
                <p:spPr>
                  <a:xfrm>
                    <a:off x="8964059" y="5221066"/>
                    <a:ext cx="458794" cy="1122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5">
                <p14:nvContentPartPr>
                  <p14:cNvPr id="969" name="Ink 968">
                    <a:extLst>
                      <a:ext uri="{FF2B5EF4-FFF2-40B4-BE49-F238E27FC236}">
                        <a16:creationId xmlns:a16="http://schemas.microsoft.com/office/drawing/2014/main" id="{D076FCD8-904A-3164-CE10-4183AC19CD3B}"/>
                      </a:ext>
                    </a:extLst>
                  </p14:cNvPr>
                  <p14:cNvContentPartPr/>
                  <p14:nvPr/>
                </p14:nvContentPartPr>
                <p14:xfrm>
                  <a:off x="8891785" y="5457745"/>
                  <a:ext cx="642600" cy="413280"/>
                </p14:xfrm>
              </p:contentPart>
            </mc:Choice>
            <mc:Fallback>
              <p:pic>
                <p:nvPicPr>
                  <p:cNvPr id="969" name="Ink 968">
                    <a:extLst>
                      <a:ext uri="{FF2B5EF4-FFF2-40B4-BE49-F238E27FC236}">
                        <a16:creationId xmlns:a16="http://schemas.microsoft.com/office/drawing/2014/main" id="{D076FCD8-904A-3164-CE10-4183AC19CD3B}"/>
                      </a:ext>
                    </a:extLst>
                  </p:cNvPr>
                  <p:cNvPicPr/>
                  <p:nvPr/>
                </p:nvPicPr>
                <p:blipFill>
                  <a:blip r:embed="rId1126"/>
                  <a:stretch>
                    <a:fillRect/>
                  </a:stretch>
                </p:blipFill>
                <p:spPr>
                  <a:xfrm>
                    <a:off x="8832310" y="5086535"/>
                    <a:ext cx="761891" cy="1155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7">
                <p14:nvContentPartPr>
                  <p14:cNvPr id="970" name="Ink 969">
                    <a:extLst>
                      <a:ext uri="{FF2B5EF4-FFF2-40B4-BE49-F238E27FC236}">
                        <a16:creationId xmlns:a16="http://schemas.microsoft.com/office/drawing/2014/main" id="{AFA2FD09-2166-E1FF-5E24-E8161CF7F6F6}"/>
                      </a:ext>
                    </a:extLst>
                  </p14:cNvPr>
                  <p14:cNvContentPartPr/>
                  <p14:nvPr/>
                </p14:nvContentPartPr>
                <p14:xfrm>
                  <a:off x="9186625" y="5624065"/>
                  <a:ext cx="241920" cy="54720"/>
                </p14:xfrm>
              </p:contentPart>
            </mc:Choice>
            <mc:Fallback>
              <p:pic>
                <p:nvPicPr>
                  <p:cNvPr id="970" name="Ink 969">
                    <a:extLst>
                      <a:ext uri="{FF2B5EF4-FFF2-40B4-BE49-F238E27FC236}">
                        <a16:creationId xmlns:a16="http://schemas.microsoft.com/office/drawing/2014/main" id="{AFA2FD09-2166-E1FF-5E24-E8161CF7F6F6}"/>
                      </a:ext>
                    </a:extLst>
                  </p:cNvPr>
                  <p:cNvPicPr/>
                  <p:nvPr/>
                </p:nvPicPr>
                <p:blipFill>
                  <a:blip r:embed="rId1128"/>
                  <a:stretch>
                    <a:fillRect/>
                  </a:stretch>
                </p:blipFill>
                <p:spPr>
                  <a:xfrm>
                    <a:off x="9127170" y="5253381"/>
                    <a:ext cx="361172" cy="7957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9">
                <p14:nvContentPartPr>
                  <p14:cNvPr id="972" name="Ink 971">
                    <a:extLst>
                      <a:ext uri="{FF2B5EF4-FFF2-40B4-BE49-F238E27FC236}">
                        <a16:creationId xmlns:a16="http://schemas.microsoft.com/office/drawing/2014/main" id="{A241AD30-A2B7-CB5E-2D83-8E78CF1C0F67}"/>
                      </a:ext>
                    </a:extLst>
                  </p14:cNvPr>
                  <p14:cNvContentPartPr/>
                  <p14:nvPr/>
                </p14:nvContentPartPr>
                <p14:xfrm>
                  <a:off x="8624305" y="5028985"/>
                  <a:ext cx="513000" cy="350640"/>
                </p14:xfrm>
              </p:contentPart>
            </mc:Choice>
            <mc:Fallback>
              <p:pic>
                <p:nvPicPr>
                  <p:cNvPr id="972" name="Ink 971">
                    <a:extLst>
                      <a:ext uri="{FF2B5EF4-FFF2-40B4-BE49-F238E27FC236}">
                        <a16:creationId xmlns:a16="http://schemas.microsoft.com/office/drawing/2014/main" id="{A241AD30-A2B7-CB5E-2D83-8E78CF1C0F67}"/>
                      </a:ext>
                    </a:extLst>
                  </p:cNvPr>
                  <p:cNvPicPr/>
                  <p:nvPr/>
                </p:nvPicPr>
                <p:blipFill>
                  <a:blip r:embed="rId1130"/>
                  <a:stretch>
                    <a:fillRect/>
                  </a:stretch>
                </p:blipFill>
                <p:spPr>
                  <a:xfrm>
                    <a:off x="8564495" y="4658197"/>
                    <a:ext cx="632278" cy="1092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31">
                <p14:nvContentPartPr>
                  <p14:cNvPr id="973" name="Ink 972">
                    <a:extLst>
                      <a:ext uri="{FF2B5EF4-FFF2-40B4-BE49-F238E27FC236}">
                        <a16:creationId xmlns:a16="http://schemas.microsoft.com/office/drawing/2014/main" id="{D7172A87-33A1-D29B-F139-3C26F2579AD6}"/>
                      </a:ext>
                    </a:extLst>
                  </p14:cNvPr>
                  <p14:cNvContentPartPr/>
                  <p14:nvPr/>
                </p14:nvContentPartPr>
                <p14:xfrm>
                  <a:off x="8713585" y="5206465"/>
                  <a:ext cx="456480" cy="180360"/>
                </p14:xfrm>
              </p:contentPart>
            </mc:Choice>
            <mc:Fallback>
              <p:pic>
                <p:nvPicPr>
                  <p:cNvPr id="973" name="Ink 972">
                    <a:extLst>
                      <a:ext uri="{FF2B5EF4-FFF2-40B4-BE49-F238E27FC236}">
                        <a16:creationId xmlns:a16="http://schemas.microsoft.com/office/drawing/2014/main" id="{D7172A87-33A1-D29B-F139-3C26F2579AD6}"/>
                      </a:ext>
                    </a:extLst>
                  </p:cNvPr>
                  <p:cNvPicPr/>
                  <p:nvPr/>
                </p:nvPicPr>
                <p:blipFill>
                  <a:blip r:embed="rId1132"/>
                  <a:stretch>
                    <a:fillRect/>
                  </a:stretch>
                </p:blipFill>
                <p:spPr>
                  <a:xfrm>
                    <a:off x="8654089" y="4835136"/>
                    <a:ext cx="575814" cy="9226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33">
                <p14:nvContentPartPr>
                  <p14:cNvPr id="974" name="Ink 973">
                    <a:extLst>
                      <a:ext uri="{FF2B5EF4-FFF2-40B4-BE49-F238E27FC236}">
                        <a16:creationId xmlns:a16="http://schemas.microsoft.com/office/drawing/2014/main" id="{5AE304D6-94A9-3A25-724A-E6AC8F57589B}"/>
                      </a:ext>
                    </a:extLst>
                  </p14:cNvPr>
                  <p14:cNvContentPartPr/>
                  <p14:nvPr/>
                </p14:nvContentPartPr>
                <p14:xfrm>
                  <a:off x="9238825" y="5453065"/>
                  <a:ext cx="148320" cy="44640"/>
                </p14:xfrm>
              </p:contentPart>
            </mc:Choice>
            <mc:Fallback>
              <p:pic>
                <p:nvPicPr>
                  <p:cNvPr id="974" name="Ink 973">
                    <a:extLst>
                      <a:ext uri="{FF2B5EF4-FFF2-40B4-BE49-F238E27FC236}">
                        <a16:creationId xmlns:a16="http://schemas.microsoft.com/office/drawing/2014/main" id="{5AE304D6-94A9-3A25-724A-E6AC8F57589B}"/>
                      </a:ext>
                    </a:extLst>
                  </p:cNvPr>
                  <p:cNvPicPr/>
                  <p:nvPr/>
                </p:nvPicPr>
                <p:blipFill>
                  <a:blip r:embed="rId1134"/>
                  <a:stretch>
                    <a:fillRect/>
                  </a:stretch>
                </p:blipFill>
                <p:spPr>
                  <a:xfrm>
                    <a:off x="9179360" y="5083994"/>
                    <a:ext cx="267591" cy="782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35">
                <p14:nvContentPartPr>
                  <p14:cNvPr id="975" name="Ink 974">
                    <a:extLst>
                      <a:ext uri="{FF2B5EF4-FFF2-40B4-BE49-F238E27FC236}">
                        <a16:creationId xmlns:a16="http://schemas.microsoft.com/office/drawing/2014/main" id="{A8D9D54E-739A-5729-6C2A-26E1487A69C0}"/>
                      </a:ext>
                    </a:extLst>
                  </p14:cNvPr>
                  <p14:cNvContentPartPr/>
                  <p14:nvPr/>
                </p14:nvContentPartPr>
                <p14:xfrm>
                  <a:off x="8892145" y="5256145"/>
                  <a:ext cx="527760" cy="345960"/>
                </p14:xfrm>
              </p:contentPart>
            </mc:Choice>
            <mc:Fallback>
              <p:pic>
                <p:nvPicPr>
                  <p:cNvPr id="975" name="Ink 974">
                    <a:extLst>
                      <a:ext uri="{FF2B5EF4-FFF2-40B4-BE49-F238E27FC236}">
                        <a16:creationId xmlns:a16="http://schemas.microsoft.com/office/drawing/2014/main" id="{A8D9D54E-739A-5729-6C2A-26E1487A69C0}"/>
                      </a:ext>
                    </a:extLst>
                  </p:cNvPr>
                  <p:cNvPicPr/>
                  <p:nvPr/>
                </p:nvPicPr>
                <p:blipFill>
                  <a:blip r:embed="rId1136"/>
                  <a:stretch>
                    <a:fillRect/>
                  </a:stretch>
                </p:blipFill>
                <p:spPr>
                  <a:xfrm>
                    <a:off x="8832328" y="4885069"/>
                    <a:ext cx="647053" cy="1088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37">
                <p14:nvContentPartPr>
                  <p14:cNvPr id="976" name="Ink 975">
                    <a:extLst>
                      <a:ext uri="{FF2B5EF4-FFF2-40B4-BE49-F238E27FC236}">
                        <a16:creationId xmlns:a16="http://schemas.microsoft.com/office/drawing/2014/main" id="{585EE15A-D459-58F2-5CF8-7F573FD8D144}"/>
                      </a:ext>
                    </a:extLst>
                  </p14:cNvPr>
                  <p14:cNvContentPartPr/>
                  <p14:nvPr/>
                </p14:nvContentPartPr>
                <p14:xfrm>
                  <a:off x="9172945" y="5393305"/>
                  <a:ext cx="245520" cy="271800"/>
                </p14:xfrm>
              </p:contentPart>
            </mc:Choice>
            <mc:Fallback>
              <p:pic>
                <p:nvPicPr>
                  <p:cNvPr id="976" name="Ink 975">
                    <a:extLst>
                      <a:ext uri="{FF2B5EF4-FFF2-40B4-BE49-F238E27FC236}">
                        <a16:creationId xmlns:a16="http://schemas.microsoft.com/office/drawing/2014/main" id="{585EE15A-D459-58F2-5CF8-7F573FD8D144}"/>
                      </a:ext>
                    </a:extLst>
                  </p:cNvPr>
                  <p:cNvPicPr/>
                  <p:nvPr/>
                </p:nvPicPr>
                <p:blipFill>
                  <a:blip r:embed="rId1138"/>
                  <a:stretch>
                    <a:fillRect/>
                  </a:stretch>
                </p:blipFill>
                <p:spPr>
                  <a:xfrm>
                    <a:off x="9113446" y="5022187"/>
                    <a:ext cx="364861" cy="10136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39">
                <p14:nvContentPartPr>
                  <p14:cNvPr id="977" name="Ink 976">
                    <a:extLst>
                      <a:ext uri="{FF2B5EF4-FFF2-40B4-BE49-F238E27FC236}">
                        <a16:creationId xmlns:a16="http://schemas.microsoft.com/office/drawing/2014/main" id="{95D8EEE5-2876-052C-233D-306ADBEF256E}"/>
                      </a:ext>
                    </a:extLst>
                  </p14:cNvPr>
                  <p14:cNvContentPartPr/>
                  <p14:nvPr/>
                </p14:nvContentPartPr>
                <p14:xfrm>
                  <a:off x="8722225" y="5277025"/>
                  <a:ext cx="90720" cy="71280"/>
                </p14:xfrm>
              </p:contentPart>
            </mc:Choice>
            <mc:Fallback>
              <p:pic>
                <p:nvPicPr>
                  <p:cNvPr id="977" name="Ink 976">
                    <a:extLst>
                      <a:ext uri="{FF2B5EF4-FFF2-40B4-BE49-F238E27FC236}">
                        <a16:creationId xmlns:a16="http://schemas.microsoft.com/office/drawing/2014/main" id="{95D8EEE5-2876-052C-233D-306ADBEF256E}"/>
                      </a:ext>
                    </a:extLst>
                  </p:cNvPr>
                  <p:cNvPicPr/>
                  <p:nvPr/>
                </p:nvPicPr>
                <p:blipFill>
                  <a:blip r:embed="rId1140"/>
                  <a:stretch>
                    <a:fillRect/>
                  </a:stretch>
                </p:blipFill>
                <p:spPr>
                  <a:xfrm>
                    <a:off x="8662316" y="4906510"/>
                    <a:ext cx="210197" cy="811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1">
                <p14:nvContentPartPr>
                  <p14:cNvPr id="978" name="Ink 977">
                    <a:extLst>
                      <a:ext uri="{FF2B5EF4-FFF2-40B4-BE49-F238E27FC236}">
                        <a16:creationId xmlns:a16="http://schemas.microsoft.com/office/drawing/2014/main" id="{93DE44BF-55B5-6A24-F9F9-05374E352E17}"/>
                      </a:ext>
                    </a:extLst>
                  </p14:cNvPr>
                  <p14:cNvContentPartPr/>
                  <p14:nvPr/>
                </p14:nvContentPartPr>
                <p14:xfrm>
                  <a:off x="8584705" y="5042305"/>
                  <a:ext cx="108000" cy="96840"/>
                </p14:xfrm>
              </p:contentPart>
            </mc:Choice>
            <mc:Fallback>
              <p:pic>
                <p:nvPicPr>
                  <p:cNvPr id="978" name="Ink 977">
                    <a:extLst>
                      <a:ext uri="{FF2B5EF4-FFF2-40B4-BE49-F238E27FC236}">
                        <a16:creationId xmlns:a16="http://schemas.microsoft.com/office/drawing/2014/main" id="{93DE44BF-55B5-6A24-F9F9-05374E352E17}"/>
                      </a:ext>
                    </a:extLst>
                  </p:cNvPr>
                  <p:cNvPicPr/>
                  <p:nvPr/>
                </p:nvPicPr>
                <p:blipFill>
                  <a:blip r:embed="rId1142"/>
                  <a:stretch>
                    <a:fillRect/>
                  </a:stretch>
                </p:blipFill>
                <p:spPr>
                  <a:xfrm>
                    <a:off x="8524895" y="4671556"/>
                    <a:ext cx="227278" cy="838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3">
                <p14:nvContentPartPr>
                  <p14:cNvPr id="979" name="Ink 978">
                    <a:extLst>
                      <a:ext uri="{FF2B5EF4-FFF2-40B4-BE49-F238E27FC236}">
                        <a16:creationId xmlns:a16="http://schemas.microsoft.com/office/drawing/2014/main" id="{909543FA-CD67-450E-0468-280F9849D80E}"/>
                      </a:ext>
                    </a:extLst>
                  </p14:cNvPr>
                  <p14:cNvContentPartPr/>
                  <p14:nvPr/>
                </p14:nvContentPartPr>
                <p14:xfrm>
                  <a:off x="8549065" y="4775545"/>
                  <a:ext cx="144360" cy="102600"/>
                </p14:xfrm>
              </p:contentPart>
            </mc:Choice>
            <mc:Fallback>
              <p:pic>
                <p:nvPicPr>
                  <p:cNvPr id="979" name="Ink 978">
                    <a:extLst>
                      <a:ext uri="{FF2B5EF4-FFF2-40B4-BE49-F238E27FC236}">
                        <a16:creationId xmlns:a16="http://schemas.microsoft.com/office/drawing/2014/main" id="{909543FA-CD67-450E-0468-280F9849D80E}"/>
                      </a:ext>
                    </a:extLst>
                  </p:cNvPr>
                  <p:cNvPicPr/>
                  <p:nvPr/>
                </p:nvPicPr>
                <p:blipFill>
                  <a:blip r:embed="rId1144"/>
                  <a:stretch>
                    <a:fillRect/>
                  </a:stretch>
                </p:blipFill>
                <p:spPr>
                  <a:xfrm>
                    <a:off x="8489542" y="4404062"/>
                    <a:ext cx="263748" cy="8452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5">
                <p14:nvContentPartPr>
                  <p14:cNvPr id="980" name="Ink 979">
                    <a:extLst>
                      <a:ext uri="{FF2B5EF4-FFF2-40B4-BE49-F238E27FC236}">
                        <a16:creationId xmlns:a16="http://schemas.microsoft.com/office/drawing/2014/main" id="{39B06E27-52FE-3586-5C61-7D131648A1AD}"/>
                      </a:ext>
                    </a:extLst>
                  </p14:cNvPr>
                  <p14:cNvContentPartPr/>
                  <p14:nvPr/>
                </p14:nvContentPartPr>
                <p14:xfrm>
                  <a:off x="8327665" y="4495825"/>
                  <a:ext cx="334440" cy="606600"/>
                </p14:xfrm>
              </p:contentPart>
            </mc:Choice>
            <mc:Fallback>
              <p:pic>
                <p:nvPicPr>
                  <p:cNvPr id="980" name="Ink 979">
                    <a:extLst>
                      <a:ext uri="{FF2B5EF4-FFF2-40B4-BE49-F238E27FC236}">
                        <a16:creationId xmlns:a16="http://schemas.microsoft.com/office/drawing/2014/main" id="{39B06E27-52FE-3586-5C61-7D131648A1AD}"/>
                      </a:ext>
                    </a:extLst>
                  </p:cNvPr>
                  <p:cNvPicPr/>
                  <p:nvPr/>
                </p:nvPicPr>
                <p:blipFill>
                  <a:blip r:embed="rId1146"/>
                  <a:stretch>
                    <a:fillRect/>
                  </a:stretch>
                </p:blipFill>
                <p:spPr>
                  <a:xfrm>
                    <a:off x="8268224" y="4124654"/>
                    <a:ext cx="453663" cy="13485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7">
                <p14:nvContentPartPr>
                  <p14:cNvPr id="981" name="Ink 980">
                    <a:extLst>
                      <a:ext uri="{FF2B5EF4-FFF2-40B4-BE49-F238E27FC236}">
                        <a16:creationId xmlns:a16="http://schemas.microsoft.com/office/drawing/2014/main" id="{325CE919-8F30-53D9-883C-8376582314A4}"/>
                      </a:ext>
                    </a:extLst>
                  </p14:cNvPr>
                  <p14:cNvContentPartPr/>
                  <p14:nvPr/>
                </p14:nvContentPartPr>
                <p14:xfrm>
                  <a:off x="8580025" y="4848265"/>
                  <a:ext cx="82800" cy="155160"/>
                </p14:xfrm>
              </p:contentPart>
            </mc:Choice>
            <mc:Fallback>
              <p:pic>
                <p:nvPicPr>
                  <p:cNvPr id="981" name="Ink 980">
                    <a:extLst>
                      <a:ext uri="{FF2B5EF4-FFF2-40B4-BE49-F238E27FC236}">
                        <a16:creationId xmlns:a16="http://schemas.microsoft.com/office/drawing/2014/main" id="{325CE919-8F30-53D9-883C-8376582314A4}"/>
                      </a:ext>
                    </a:extLst>
                  </p:cNvPr>
                  <p:cNvPicPr/>
                  <p:nvPr/>
                </p:nvPicPr>
                <p:blipFill>
                  <a:blip r:embed="rId1148"/>
                  <a:stretch>
                    <a:fillRect/>
                  </a:stretch>
                </p:blipFill>
                <p:spPr>
                  <a:xfrm>
                    <a:off x="8520149" y="4477507"/>
                    <a:ext cx="202210" cy="8970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9">
                <p14:nvContentPartPr>
                  <p14:cNvPr id="982" name="Ink 981">
                    <a:extLst>
                      <a:ext uri="{FF2B5EF4-FFF2-40B4-BE49-F238E27FC236}">
                        <a16:creationId xmlns:a16="http://schemas.microsoft.com/office/drawing/2014/main" id="{D565D2C1-8E7D-5F41-41C8-26F2D1993C64}"/>
                      </a:ext>
                    </a:extLst>
                  </p14:cNvPr>
                  <p14:cNvContentPartPr/>
                  <p14:nvPr/>
                </p14:nvContentPartPr>
                <p14:xfrm>
                  <a:off x="8891785" y="5044465"/>
                  <a:ext cx="147240" cy="212040"/>
                </p14:xfrm>
              </p:contentPart>
            </mc:Choice>
            <mc:Fallback>
              <p:pic>
                <p:nvPicPr>
                  <p:cNvPr id="982" name="Ink 981">
                    <a:extLst>
                      <a:ext uri="{FF2B5EF4-FFF2-40B4-BE49-F238E27FC236}">
                        <a16:creationId xmlns:a16="http://schemas.microsoft.com/office/drawing/2014/main" id="{D565D2C1-8E7D-5F41-41C8-26F2D1993C64}"/>
                      </a:ext>
                    </a:extLst>
                  </p:cNvPr>
                  <p:cNvPicPr/>
                  <p:nvPr/>
                </p:nvPicPr>
                <p:blipFill>
                  <a:blip r:embed="rId1150"/>
                  <a:stretch>
                    <a:fillRect/>
                  </a:stretch>
                </p:blipFill>
                <p:spPr>
                  <a:xfrm>
                    <a:off x="8832001" y="4673748"/>
                    <a:ext cx="266467" cy="9538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51">
                <p14:nvContentPartPr>
                  <p14:cNvPr id="983" name="Ink 982">
                    <a:extLst>
                      <a:ext uri="{FF2B5EF4-FFF2-40B4-BE49-F238E27FC236}">
                        <a16:creationId xmlns:a16="http://schemas.microsoft.com/office/drawing/2014/main" id="{7439D7AB-3FC1-B340-5532-50049D83AAA2}"/>
                      </a:ext>
                    </a:extLst>
                  </p14:cNvPr>
                  <p14:cNvContentPartPr/>
                  <p14:nvPr/>
                </p14:nvContentPartPr>
                <p14:xfrm>
                  <a:off x="8691985" y="4753585"/>
                  <a:ext cx="192960" cy="516960"/>
                </p14:xfrm>
              </p:contentPart>
            </mc:Choice>
            <mc:Fallback>
              <p:pic>
                <p:nvPicPr>
                  <p:cNvPr id="983" name="Ink 982">
                    <a:extLst>
                      <a:ext uri="{FF2B5EF4-FFF2-40B4-BE49-F238E27FC236}">
                        <a16:creationId xmlns:a16="http://schemas.microsoft.com/office/drawing/2014/main" id="{7439D7AB-3FC1-B340-5532-50049D83AAA2}"/>
                      </a:ext>
                    </a:extLst>
                  </p:cNvPr>
                  <p:cNvPicPr/>
                  <p:nvPr/>
                </p:nvPicPr>
                <p:blipFill>
                  <a:blip r:embed="rId1152"/>
                  <a:stretch>
                    <a:fillRect/>
                  </a:stretch>
                </p:blipFill>
                <p:spPr>
                  <a:xfrm>
                    <a:off x="8632113" y="4382307"/>
                    <a:ext cx="312363" cy="1259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53">
                <p14:nvContentPartPr>
                  <p14:cNvPr id="984" name="Ink 983">
                    <a:extLst>
                      <a:ext uri="{FF2B5EF4-FFF2-40B4-BE49-F238E27FC236}">
                        <a16:creationId xmlns:a16="http://schemas.microsoft.com/office/drawing/2014/main" id="{9222DC49-661E-2EDE-C076-2CF2DF08D5ED}"/>
                      </a:ext>
                    </a:extLst>
                  </p14:cNvPr>
                  <p14:cNvContentPartPr/>
                  <p14:nvPr/>
                </p14:nvContentPartPr>
                <p14:xfrm>
                  <a:off x="8702425" y="4293145"/>
                  <a:ext cx="320760" cy="402120"/>
                </p14:xfrm>
              </p:contentPart>
            </mc:Choice>
            <mc:Fallback>
              <p:pic>
                <p:nvPicPr>
                  <p:cNvPr id="984" name="Ink 983">
                    <a:extLst>
                      <a:ext uri="{FF2B5EF4-FFF2-40B4-BE49-F238E27FC236}">
                        <a16:creationId xmlns:a16="http://schemas.microsoft.com/office/drawing/2014/main" id="{9222DC49-661E-2EDE-C076-2CF2DF08D5ED}"/>
                      </a:ext>
                    </a:extLst>
                  </p:cNvPr>
                  <p:cNvPicPr/>
                  <p:nvPr/>
                </p:nvPicPr>
                <p:blipFill>
                  <a:blip r:embed="rId1154"/>
                  <a:stretch>
                    <a:fillRect/>
                  </a:stretch>
                </p:blipFill>
                <p:spPr>
                  <a:xfrm>
                    <a:off x="8642582" y="3922474"/>
                    <a:ext cx="440105" cy="1143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55">
                <p14:nvContentPartPr>
                  <p14:cNvPr id="985" name="Ink 984">
                    <a:extLst>
                      <a:ext uri="{FF2B5EF4-FFF2-40B4-BE49-F238E27FC236}">
                        <a16:creationId xmlns:a16="http://schemas.microsoft.com/office/drawing/2014/main" id="{42CDD12B-2921-FB0D-687E-6DC0EA39997E}"/>
                      </a:ext>
                    </a:extLst>
                  </p14:cNvPr>
                  <p14:cNvContentPartPr/>
                  <p14:nvPr/>
                </p14:nvContentPartPr>
                <p14:xfrm>
                  <a:off x="9209665" y="4124665"/>
                  <a:ext cx="51120" cy="122400"/>
                </p14:xfrm>
              </p:contentPart>
            </mc:Choice>
            <mc:Fallback>
              <p:pic>
                <p:nvPicPr>
                  <p:cNvPr id="985" name="Ink 984">
                    <a:extLst>
                      <a:ext uri="{FF2B5EF4-FFF2-40B4-BE49-F238E27FC236}">
                        <a16:creationId xmlns:a16="http://schemas.microsoft.com/office/drawing/2014/main" id="{42CDD12B-2921-FB0D-687E-6DC0EA39997E}"/>
                      </a:ext>
                    </a:extLst>
                  </p:cNvPr>
                  <p:cNvPicPr/>
                  <p:nvPr/>
                </p:nvPicPr>
                <p:blipFill>
                  <a:blip r:embed="rId1156"/>
                  <a:stretch>
                    <a:fillRect/>
                  </a:stretch>
                </p:blipFill>
                <p:spPr>
                  <a:xfrm>
                    <a:off x="9150025" y="3754290"/>
                    <a:ext cx="170059" cy="862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57">
                <p14:nvContentPartPr>
                  <p14:cNvPr id="986" name="Ink 985">
                    <a:extLst>
                      <a:ext uri="{FF2B5EF4-FFF2-40B4-BE49-F238E27FC236}">
                        <a16:creationId xmlns:a16="http://schemas.microsoft.com/office/drawing/2014/main" id="{D99196BA-AD4A-81EB-6E91-7799F7E75D20}"/>
                      </a:ext>
                    </a:extLst>
                  </p14:cNvPr>
                  <p14:cNvContentPartPr/>
                  <p14:nvPr/>
                </p14:nvContentPartPr>
                <p14:xfrm>
                  <a:off x="8900065" y="4098745"/>
                  <a:ext cx="293400" cy="535680"/>
                </p14:xfrm>
              </p:contentPart>
            </mc:Choice>
            <mc:Fallback>
              <p:pic>
                <p:nvPicPr>
                  <p:cNvPr id="986" name="Ink 985">
                    <a:extLst>
                      <a:ext uri="{FF2B5EF4-FFF2-40B4-BE49-F238E27FC236}">
                        <a16:creationId xmlns:a16="http://schemas.microsoft.com/office/drawing/2014/main" id="{D99196BA-AD4A-81EB-6E91-7799F7E75D20}"/>
                      </a:ext>
                    </a:extLst>
                  </p:cNvPr>
                  <p:cNvPicPr/>
                  <p:nvPr/>
                </p:nvPicPr>
                <p:blipFill>
                  <a:blip r:embed="rId1158"/>
                  <a:stretch>
                    <a:fillRect/>
                  </a:stretch>
                </p:blipFill>
                <p:spPr>
                  <a:xfrm>
                    <a:off x="8840222" y="3727482"/>
                    <a:ext cx="412743" cy="1277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59">
                <p14:nvContentPartPr>
                  <p14:cNvPr id="987" name="Ink 986">
                    <a:extLst>
                      <a:ext uri="{FF2B5EF4-FFF2-40B4-BE49-F238E27FC236}">
                        <a16:creationId xmlns:a16="http://schemas.microsoft.com/office/drawing/2014/main" id="{0F43E09B-B8DF-A688-602C-B48B1FB470B9}"/>
                      </a:ext>
                    </a:extLst>
                  </p14:cNvPr>
                  <p14:cNvContentPartPr/>
                  <p14:nvPr/>
                </p14:nvContentPartPr>
                <p14:xfrm>
                  <a:off x="8676145" y="4606345"/>
                  <a:ext cx="99360" cy="251280"/>
                </p14:xfrm>
              </p:contentPart>
            </mc:Choice>
            <mc:Fallback>
              <p:pic>
                <p:nvPicPr>
                  <p:cNvPr id="987" name="Ink 986">
                    <a:extLst>
                      <a:ext uri="{FF2B5EF4-FFF2-40B4-BE49-F238E27FC236}">
                        <a16:creationId xmlns:a16="http://schemas.microsoft.com/office/drawing/2014/main" id="{0F43E09B-B8DF-A688-602C-B48B1FB470B9}"/>
                      </a:ext>
                    </a:extLst>
                  </p:cNvPr>
                  <p:cNvPicPr/>
                  <p:nvPr/>
                </p:nvPicPr>
                <p:blipFill>
                  <a:blip r:embed="rId1160"/>
                  <a:stretch>
                    <a:fillRect/>
                  </a:stretch>
                </p:blipFill>
                <p:spPr>
                  <a:xfrm>
                    <a:off x="8616186" y="4235610"/>
                    <a:ext cx="218935" cy="993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1">
                <p14:nvContentPartPr>
                  <p14:cNvPr id="988" name="Ink 987">
                    <a:extLst>
                      <a:ext uri="{FF2B5EF4-FFF2-40B4-BE49-F238E27FC236}">
                        <a16:creationId xmlns:a16="http://schemas.microsoft.com/office/drawing/2014/main" id="{824051D4-1BBC-05C2-A779-D1B2F93AA48A}"/>
                      </a:ext>
                    </a:extLst>
                  </p14:cNvPr>
                  <p14:cNvContentPartPr/>
                  <p14:nvPr/>
                </p14:nvContentPartPr>
                <p14:xfrm>
                  <a:off x="8744905" y="4566745"/>
                  <a:ext cx="178200" cy="395280"/>
                </p14:xfrm>
              </p:contentPart>
            </mc:Choice>
            <mc:Fallback>
              <p:pic>
                <p:nvPicPr>
                  <p:cNvPr id="988" name="Ink 987">
                    <a:extLst>
                      <a:ext uri="{FF2B5EF4-FFF2-40B4-BE49-F238E27FC236}">
                        <a16:creationId xmlns:a16="http://schemas.microsoft.com/office/drawing/2014/main" id="{824051D4-1BBC-05C2-A779-D1B2F93AA48A}"/>
                      </a:ext>
                    </a:extLst>
                  </p:cNvPr>
                  <p:cNvPicPr/>
                  <p:nvPr/>
                </p:nvPicPr>
                <p:blipFill>
                  <a:blip r:embed="rId1162"/>
                  <a:stretch>
                    <a:fillRect/>
                  </a:stretch>
                </p:blipFill>
                <p:spPr>
                  <a:xfrm>
                    <a:off x="8685391" y="4195861"/>
                    <a:ext cx="297570" cy="11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3">
                <p14:nvContentPartPr>
                  <p14:cNvPr id="989" name="Ink 988">
                    <a:extLst>
                      <a:ext uri="{FF2B5EF4-FFF2-40B4-BE49-F238E27FC236}">
                        <a16:creationId xmlns:a16="http://schemas.microsoft.com/office/drawing/2014/main" id="{6C7B7525-0AD7-A02D-E575-DD1A6F788149}"/>
                      </a:ext>
                    </a:extLst>
                  </p14:cNvPr>
                  <p14:cNvContentPartPr/>
                  <p14:nvPr/>
                </p14:nvContentPartPr>
                <p14:xfrm>
                  <a:off x="7800625" y="4390705"/>
                  <a:ext cx="397080" cy="256680"/>
                </p14:xfrm>
              </p:contentPart>
            </mc:Choice>
            <mc:Fallback>
              <p:pic>
                <p:nvPicPr>
                  <p:cNvPr id="989" name="Ink 988">
                    <a:extLst>
                      <a:ext uri="{FF2B5EF4-FFF2-40B4-BE49-F238E27FC236}">
                        <a16:creationId xmlns:a16="http://schemas.microsoft.com/office/drawing/2014/main" id="{6C7B7525-0AD7-A02D-E575-DD1A6F788149}"/>
                      </a:ext>
                    </a:extLst>
                  </p:cNvPr>
                  <p:cNvPicPr/>
                  <p:nvPr/>
                </p:nvPicPr>
                <p:blipFill>
                  <a:blip r:embed="rId1164"/>
                  <a:stretch>
                    <a:fillRect/>
                  </a:stretch>
                </p:blipFill>
                <p:spPr>
                  <a:xfrm>
                    <a:off x="7740772" y="4019827"/>
                    <a:ext cx="516443" cy="99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5">
                <p14:nvContentPartPr>
                  <p14:cNvPr id="990" name="Ink 989">
                    <a:extLst>
                      <a:ext uri="{FF2B5EF4-FFF2-40B4-BE49-F238E27FC236}">
                        <a16:creationId xmlns:a16="http://schemas.microsoft.com/office/drawing/2014/main" id="{FE63E9AA-9F6F-B711-58B1-F5EFEA16B7E0}"/>
                      </a:ext>
                    </a:extLst>
                  </p14:cNvPr>
                  <p14:cNvContentPartPr/>
                  <p14:nvPr/>
                </p14:nvContentPartPr>
                <p14:xfrm>
                  <a:off x="8063065" y="4551265"/>
                  <a:ext cx="510840" cy="332280"/>
                </p14:xfrm>
              </p:contentPart>
            </mc:Choice>
            <mc:Fallback>
              <p:pic>
                <p:nvPicPr>
                  <p:cNvPr id="990" name="Ink 989">
                    <a:extLst>
                      <a:ext uri="{FF2B5EF4-FFF2-40B4-BE49-F238E27FC236}">
                        <a16:creationId xmlns:a16="http://schemas.microsoft.com/office/drawing/2014/main" id="{FE63E9AA-9F6F-B711-58B1-F5EFEA16B7E0}"/>
                      </a:ext>
                    </a:extLst>
                  </p:cNvPr>
                  <p:cNvPicPr/>
                  <p:nvPr/>
                </p:nvPicPr>
                <p:blipFill>
                  <a:blip r:embed="rId1166"/>
                  <a:stretch>
                    <a:fillRect/>
                  </a:stretch>
                </p:blipFill>
                <p:spPr>
                  <a:xfrm>
                    <a:off x="8003228" y="4180101"/>
                    <a:ext cx="630173" cy="10742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7">
                <p14:nvContentPartPr>
                  <p14:cNvPr id="991" name="Ink 990">
                    <a:extLst>
                      <a:ext uri="{FF2B5EF4-FFF2-40B4-BE49-F238E27FC236}">
                        <a16:creationId xmlns:a16="http://schemas.microsoft.com/office/drawing/2014/main" id="{EAEA442C-4FE8-7C43-1D47-EC6450A02BE7}"/>
                      </a:ext>
                    </a:extLst>
                  </p14:cNvPr>
                  <p14:cNvContentPartPr/>
                  <p14:nvPr/>
                </p14:nvContentPartPr>
                <p14:xfrm>
                  <a:off x="8488225" y="4694545"/>
                  <a:ext cx="322920" cy="572400"/>
                </p14:xfrm>
              </p:contentPart>
            </mc:Choice>
            <mc:Fallback>
              <p:pic>
                <p:nvPicPr>
                  <p:cNvPr id="991" name="Ink 990">
                    <a:extLst>
                      <a:ext uri="{FF2B5EF4-FFF2-40B4-BE49-F238E27FC236}">
                        <a16:creationId xmlns:a16="http://schemas.microsoft.com/office/drawing/2014/main" id="{EAEA442C-4FE8-7C43-1D47-EC6450A02BE7}"/>
                      </a:ext>
                    </a:extLst>
                  </p:cNvPr>
                  <p:cNvPicPr/>
                  <p:nvPr/>
                </p:nvPicPr>
                <p:blipFill>
                  <a:blip r:embed="rId1168"/>
                  <a:stretch>
                    <a:fillRect/>
                  </a:stretch>
                </p:blipFill>
                <p:spPr>
                  <a:xfrm>
                    <a:off x="8428362" y="4323898"/>
                    <a:ext cx="442305" cy="1314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9">
                <p14:nvContentPartPr>
                  <p14:cNvPr id="992" name="Ink 991">
                    <a:extLst>
                      <a:ext uri="{FF2B5EF4-FFF2-40B4-BE49-F238E27FC236}">
                        <a16:creationId xmlns:a16="http://schemas.microsoft.com/office/drawing/2014/main" id="{D09CE3C8-2F87-9CF2-C2B3-482F80D1D61C}"/>
                      </a:ext>
                    </a:extLst>
                  </p14:cNvPr>
                  <p14:cNvContentPartPr/>
                  <p14:nvPr/>
                </p14:nvContentPartPr>
                <p14:xfrm>
                  <a:off x="8055865" y="5166865"/>
                  <a:ext cx="788400" cy="385200"/>
                </p14:xfrm>
              </p:contentPart>
            </mc:Choice>
            <mc:Fallback>
              <p:pic>
                <p:nvPicPr>
                  <p:cNvPr id="992" name="Ink 991">
                    <a:extLst>
                      <a:ext uri="{FF2B5EF4-FFF2-40B4-BE49-F238E27FC236}">
                        <a16:creationId xmlns:a16="http://schemas.microsoft.com/office/drawing/2014/main" id="{D09CE3C8-2F87-9CF2-C2B3-482F80D1D61C}"/>
                      </a:ext>
                    </a:extLst>
                  </p:cNvPr>
                  <p:cNvPicPr/>
                  <p:nvPr/>
                </p:nvPicPr>
                <p:blipFill>
                  <a:blip r:embed="rId1170"/>
                  <a:stretch>
                    <a:fillRect/>
                  </a:stretch>
                </p:blipFill>
                <p:spPr>
                  <a:xfrm>
                    <a:off x="7996034" y="4795814"/>
                    <a:ext cx="907720" cy="1127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71">
                <p14:nvContentPartPr>
                  <p14:cNvPr id="993" name="Ink 992">
                    <a:extLst>
                      <a:ext uri="{FF2B5EF4-FFF2-40B4-BE49-F238E27FC236}">
                        <a16:creationId xmlns:a16="http://schemas.microsoft.com/office/drawing/2014/main" id="{5E00D68B-7D51-2CC1-311C-92B3D9965812}"/>
                      </a:ext>
                    </a:extLst>
                  </p14:cNvPr>
                  <p14:cNvContentPartPr/>
                  <p14:nvPr/>
                </p14:nvContentPartPr>
                <p14:xfrm>
                  <a:off x="7843825" y="5258665"/>
                  <a:ext cx="431640" cy="408960"/>
                </p14:xfrm>
              </p:contentPart>
            </mc:Choice>
            <mc:Fallback>
              <p:pic>
                <p:nvPicPr>
                  <p:cNvPr id="993" name="Ink 992">
                    <a:extLst>
                      <a:ext uri="{FF2B5EF4-FFF2-40B4-BE49-F238E27FC236}">
                        <a16:creationId xmlns:a16="http://schemas.microsoft.com/office/drawing/2014/main" id="{5E00D68B-7D51-2CC1-311C-92B3D9965812}"/>
                      </a:ext>
                    </a:extLst>
                  </p:cNvPr>
                  <p:cNvPicPr/>
                  <p:nvPr/>
                </p:nvPicPr>
                <p:blipFill>
                  <a:blip r:embed="rId1172"/>
                  <a:stretch>
                    <a:fillRect/>
                  </a:stretch>
                </p:blipFill>
                <p:spPr>
                  <a:xfrm>
                    <a:off x="7784017" y="4887526"/>
                    <a:ext cx="550913" cy="1150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73">
                <p14:nvContentPartPr>
                  <p14:cNvPr id="994" name="Ink 993">
                    <a:extLst>
                      <a:ext uri="{FF2B5EF4-FFF2-40B4-BE49-F238E27FC236}">
                        <a16:creationId xmlns:a16="http://schemas.microsoft.com/office/drawing/2014/main" id="{69880AB0-1E2E-F121-443B-24604C283CE6}"/>
                      </a:ext>
                    </a:extLst>
                  </p14:cNvPr>
                  <p14:cNvContentPartPr/>
                  <p14:nvPr/>
                </p14:nvContentPartPr>
                <p14:xfrm>
                  <a:off x="8643025" y="5264065"/>
                  <a:ext cx="23040" cy="10440"/>
                </p14:xfrm>
              </p:contentPart>
            </mc:Choice>
            <mc:Fallback>
              <p:pic>
                <p:nvPicPr>
                  <p:cNvPr id="994" name="Ink 993">
                    <a:extLst>
                      <a:ext uri="{FF2B5EF4-FFF2-40B4-BE49-F238E27FC236}">
                        <a16:creationId xmlns:a16="http://schemas.microsoft.com/office/drawing/2014/main" id="{69880AB0-1E2E-F121-443B-24604C283CE6}"/>
                      </a:ext>
                    </a:extLst>
                  </p:cNvPr>
                  <p:cNvPicPr/>
                  <p:nvPr/>
                </p:nvPicPr>
                <p:blipFill>
                  <a:blip r:embed="rId1174"/>
                  <a:stretch>
                    <a:fillRect/>
                  </a:stretch>
                </p:blipFill>
                <p:spPr>
                  <a:xfrm>
                    <a:off x="8582846" y="4898665"/>
                    <a:ext cx="143054" cy="7408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75">
                <p14:nvContentPartPr>
                  <p14:cNvPr id="995" name="Ink 994">
                    <a:extLst>
                      <a:ext uri="{FF2B5EF4-FFF2-40B4-BE49-F238E27FC236}">
                        <a16:creationId xmlns:a16="http://schemas.microsoft.com/office/drawing/2014/main" id="{7CC7A97A-75F0-07C6-E053-2895CD787FB3}"/>
                      </a:ext>
                    </a:extLst>
                  </p14:cNvPr>
                  <p14:cNvContentPartPr/>
                  <p14:nvPr/>
                </p14:nvContentPartPr>
                <p14:xfrm>
                  <a:off x="8842105" y="5207905"/>
                  <a:ext cx="36360" cy="55800"/>
                </p14:xfrm>
              </p:contentPart>
            </mc:Choice>
            <mc:Fallback>
              <p:pic>
                <p:nvPicPr>
                  <p:cNvPr id="995" name="Ink 994">
                    <a:extLst>
                      <a:ext uri="{FF2B5EF4-FFF2-40B4-BE49-F238E27FC236}">
                        <a16:creationId xmlns:a16="http://schemas.microsoft.com/office/drawing/2014/main" id="{7CC7A97A-75F0-07C6-E053-2895CD787FB3}"/>
                      </a:ext>
                    </a:extLst>
                  </p:cNvPr>
                  <p:cNvPicPr/>
                  <p:nvPr/>
                </p:nvPicPr>
                <p:blipFill>
                  <a:blip r:embed="rId1176"/>
                  <a:stretch>
                    <a:fillRect/>
                  </a:stretch>
                </p:blipFill>
                <p:spPr>
                  <a:xfrm>
                    <a:off x="8782077" y="4837082"/>
                    <a:ext cx="156074" cy="7970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77">
                <p14:nvContentPartPr>
                  <p14:cNvPr id="996" name="Ink 995">
                    <a:extLst>
                      <a:ext uri="{FF2B5EF4-FFF2-40B4-BE49-F238E27FC236}">
                        <a16:creationId xmlns:a16="http://schemas.microsoft.com/office/drawing/2014/main" id="{7CF6FED0-2F95-DA67-6680-F6B934C21E1F}"/>
                      </a:ext>
                    </a:extLst>
                  </p14:cNvPr>
                  <p14:cNvContentPartPr/>
                  <p14:nvPr/>
                </p14:nvContentPartPr>
                <p14:xfrm>
                  <a:off x="7956145" y="4809745"/>
                  <a:ext cx="489240" cy="243000"/>
                </p14:xfrm>
              </p:contentPart>
            </mc:Choice>
            <mc:Fallback>
              <p:pic>
                <p:nvPicPr>
                  <p:cNvPr id="996" name="Ink 995">
                    <a:extLst>
                      <a:ext uri="{FF2B5EF4-FFF2-40B4-BE49-F238E27FC236}">
                        <a16:creationId xmlns:a16="http://schemas.microsoft.com/office/drawing/2014/main" id="{7CF6FED0-2F95-DA67-6680-F6B934C21E1F}"/>
                      </a:ext>
                    </a:extLst>
                  </p:cNvPr>
                  <p:cNvPicPr/>
                  <p:nvPr/>
                </p:nvPicPr>
                <p:blipFill>
                  <a:blip r:embed="rId1178"/>
                  <a:stretch>
                    <a:fillRect/>
                  </a:stretch>
                </p:blipFill>
                <p:spPr>
                  <a:xfrm>
                    <a:off x="7896315" y="4439241"/>
                    <a:ext cx="608558" cy="984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79">
                <p14:nvContentPartPr>
                  <p14:cNvPr id="997" name="Ink 996">
                    <a:extLst>
                      <a:ext uri="{FF2B5EF4-FFF2-40B4-BE49-F238E27FC236}">
                        <a16:creationId xmlns:a16="http://schemas.microsoft.com/office/drawing/2014/main" id="{F46E4C94-1AD9-7C29-92F0-09659EA8D357}"/>
                      </a:ext>
                    </a:extLst>
                  </p14:cNvPr>
                  <p14:cNvContentPartPr/>
                  <p14:nvPr/>
                </p14:nvContentPartPr>
                <p14:xfrm>
                  <a:off x="7885585" y="5058865"/>
                  <a:ext cx="79920" cy="11160"/>
                </p14:xfrm>
              </p:contentPart>
            </mc:Choice>
            <mc:Fallback>
              <p:pic>
                <p:nvPicPr>
                  <p:cNvPr id="997" name="Ink 996">
                    <a:extLst>
                      <a:ext uri="{FF2B5EF4-FFF2-40B4-BE49-F238E27FC236}">
                        <a16:creationId xmlns:a16="http://schemas.microsoft.com/office/drawing/2014/main" id="{F46E4C94-1AD9-7C29-92F0-09659EA8D357}"/>
                      </a:ext>
                    </a:extLst>
                  </p:cNvPr>
                  <p:cNvPicPr/>
                  <p:nvPr/>
                </p:nvPicPr>
                <p:blipFill>
                  <a:blip r:embed="rId1180"/>
                  <a:stretch>
                    <a:fillRect/>
                  </a:stretch>
                </p:blipFill>
                <p:spPr>
                  <a:xfrm>
                    <a:off x="7825816" y="4693026"/>
                    <a:ext cx="199117" cy="7431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81">
                <p14:nvContentPartPr>
                  <p14:cNvPr id="998" name="Ink 997">
                    <a:extLst>
                      <a:ext uri="{FF2B5EF4-FFF2-40B4-BE49-F238E27FC236}">
                        <a16:creationId xmlns:a16="http://schemas.microsoft.com/office/drawing/2014/main" id="{F65EB7C7-4D57-E7E6-E8F6-EEBA66025223}"/>
                      </a:ext>
                    </a:extLst>
                  </p14:cNvPr>
                  <p14:cNvContentPartPr/>
                  <p14:nvPr/>
                </p14:nvContentPartPr>
                <p14:xfrm>
                  <a:off x="8595865" y="5142025"/>
                  <a:ext cx="192240" cy="35280"/>
                </p14:xfrm>
              </p:contentPart>
            </mc:Choice>
            <mc:Fallback>
              <p:pic>
                <p:nvPicPr>
                  <p:cNvPr id="998" name="Ink 997">
                    <a:extLst>
                      <a:ext uri="{FF2B5EF4-FFF2-40B4-BE49-F238E27FC236}">
                        <a16:creationId xmlns:a16="http://schemas.microsoft.com/office/drawing/2014/main" id="{F65EB7C7-4D57-E7E6-E8F6-EEBA66025223}"/>
                      </a:ext>
                    </a:extLst>
                  </p:cNvPr>
                  <p:cNvPicPr/>
                  <p:nvPr/>
                </p:nvPicPr>
                <p:blipFill>
                  <a:blip r:embed="rId1182"/>
                  <a:stretch>
                    <a:fillRect/>
                  </a:stretch>
                </p:blipFill>
                <p:spPr>
                  <a:xfrm>
                    <a:off x="8536346" y="4768200"/>
                    <a:ext cx="311620" cy="783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83">
                <p14:nvContentPartPr>
                  <p14:cNvPr id="999" name="Ink 998">
                    <a:extLst>
                      <a:ext uri="{FF2B5EF4-FFF2-40B4-BE49-F238E27FC236}">
                        <a16:creationId xmlns:a16="http://schemas.microsoft.com/office/drawing/2014/main" id="{2A0F810A-B246-429B-7EB6-287BD379BC6E}"/>
                      </a:ext>
                    </a:extLst>
                  </p14:cNvPr>
                  <p14:cNvContentPartPr/>
                  <p14:nvPr/>
                </p14:nvContentPartPr>
                <p14:xfrm>
                  <a:off x="8518465" y="5116105"/>
                  <a:ext cx="277560" cy="225720"/>
                </p14:xfrm>
              </p:contentPart>
            </mc:Choice>
            <mc:Fallback>
              <p:pic>
                <p:nvPicPr>
                  <p:cNvPr id="999" name="Ink 998">
                    <a:extLst>
                      <a:ext uri="{FF2B5EF4-FFF2-40B4-BE49-F238E27FC236}">
                        <a16:creationId xmlns:a16="http://schemas.microsoft.com/office/drawing/2014/main" id="{2A0F810A-B246-429B-7EB6-287BD379BC6E}"/>
                      </a:ext>
                    </a:extLst>
                  </p:cNvPr>
                  <p:cNvPicPr/>
                  <p:nvPr/>
                </p:nvPicPr>
                <p:blipFill>
                  <a:blip r:embed="rId1184"/>
                  <a:stretch>
                    <a:fillRect/>
                  </a:stretch>
                </p:blipFill>
                <p:spPr>
                  <a:xfrm>
                    <a:off x="8458646" y="4745557"/>
                    <a:ext cx="396856" cy="9671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85">
                <p14:nvContentPartPr>
                  <p14:cNvPr id="1000" name="Ink 999">
                    <a:extLst>
                      <a:ext uri="{FF2B5EF4-FFF2-40B4-BE49-F238E27FC236}">
                        <a16:creationId xmlns:a16="http://schemas.microsoft.com/office/drawing/2014/main" id="{93368B86-8663-1BF0-1F0C-2F9C11A50D48}"/>
                      </a:ext>
                    </a:extLst>
                  </p14:cNvPr>
                  <p14:cNvContentPartPr/>
                  <p14:nvPr/>
                </p14:nvContentPartPr>
                <p14:xfrm>
                  <a:off x="8225785" y="5323465"/>
                  <a:ext cx="47520" cy="63360"/>
                </p14:xfrm>
              </p:contentPart>
            </mc:Choice>
            <mc:Fallback>
              <p:pic>
                <p:nvPicPr>
                  <p:cNvPr id="1000" name="Ink 999">
                    <a:extLst>
                      <a:ext uri="{FF2B5EF4-FFF2-40B4-BE49-F238E27FC236}">
                        <a16:creationId xmlns:a16="http://schemas.microsoft.com/office/drawing/2014/main" id="{93368B86-8663-1BF0-1F0C-2F9C11A50D48}"/>
                      </a:ext>
                    </a:extLst>
                  </p:cNvPr>
                  <p:cNvPicPr/>
                  <p:nvPr/>
                </p:nvPicPr>
                <p:blipFill>
                  <a:blip r:embed="rId1186"/>
                  <a:stretch>
                    <a:fillRect/>
                  </a:stretch>
                </p:blipFill>
                <p:spPr>
                  <a:xfrm>
                    <a:off x="8165958" y="4951800"/>
                    <a:ext cx="166833" cy="806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87">
                <p14:nvContentPartPr>
                  <p14:cNvPr id="1001" name="Ink 1000">
                    <a:extLst>
                      <a:ext uri="{FF2B5EF4-FFF2-40B4-BE49-F238E27FC236}">
                        <a16:creationId xmlns:a16="http://schemas.microsoft.com/office/drawing/2014/main" id="{DDE32C5F-BE39-1C92-DD64-D4945D44FD05}"/>
                      </a:ext>
                    </a:extLst>
                  </p14:cNvPr>
                  <p14:cNvContentPartPr/>
                  <p14:nvPr/>
                </p14:nvContentPartPr>
                <p14:xfrm>
                  <a:off x="8308225" y="5288185"/>
                  <a:ext cx="186480" cy="123840"/>
                </p14:xfrm>
              </p:contentPart>
            </mc:Choice>
            <mc:Fallback>
              <p:pic>
                <p:nvPicPr>
                  <p:cNvPr id="1001" name="Ink 1000">
                    <a:extLst>
                      <a:ext uri="{FF2B5EF4-FFF2-40B4-BE49-F238E27FC236}">
                        <a16:creationId xmlns:a16="http://schemas.microsoft.com/office/drawing/2014/main" id="{DDE32C5F-BE39-1C92-DD64-D4945D44FD05}"/>
                      </a:ext>
                    </a:extLst>
                  </p:cNvPr>
                  <p:cNvPicPr/>
                  <p:nvPr/>
                </p:nvPicPr>
                <p:blipFill>
                  <a:blip r:embed="rId1188"/>
                  <a:stretch>
                    <a:fillRect/>
                  </a:stretch>
                </p:blipFill>
                <p:spPr>
                  <a:xfrm>
                    <a:off x="8248456" y="4917019"/>
                    <a:ext cx="305677" cy="866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89">
                <p14:nvContentPartPr>
                  <p14:cNvPr id="1002" name="Ink 1001">
                    <a:extLst>
                      <a:ext uri="{FF2B5EF4-FFF2-40B4-BE49-F238E27FC236}">
                        <a16:creationId xmlns:a16="http://schemas.microsoft.com/office/drawing/2014/main" id="{4F8CBE25-A4B9-0C0C-636D-0C469145B8B1}"/>
                      </a:ext>
                    </a:extLst>
                  </p14:cNvPr>
                  <p14:cNvContentPartPr/>
                  <p14:nvPr/>
                </p14:nvContentPartPr>
                <p14:xfrm>
                  <a:off x="8140465" y="5516065"/>
                  <a:ext cx="41760" cy="4320"/>
                </p14:xfrm>
              </p:contentPart>
            </mc:Choice>
            <mc:Fallback>
              <p:pic>
                <p:nvPicPr>
                  <p:cNvPr id="1002" name="Ink 1001">
                    <a:extLst>
                      <a:ext uri="{FF2B5EF4-FFF2-40B4-BE49-F238E27FC236}">
                        <a16:creationId xmlns:a16="http://schemas.microsoft.com/office/drawing/2014/main" id="{4F8CBE25-A4B9-0C0C-636D-0C469145B8B1}"/>
                      </a:ext>
                    </a:extLst>
                  </p:cNvPr>
                  <p:cNvPicPr/>
                  <p:nvPr/>
                </p:nvPicPr>
                <p:blipFill>
                  <a:blip r:embed="rId1190"/>
                  <a:stretch>
                    <a:fillRect/>
                  </a:stretch>
                </p:blipFill>
                <p:spPr>
                  <a:xfrm>
                    <a:off x="8080563" y="5138425"/>
                    <a:ext cx="161221" cy="75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91">
                <p14:nvContentPartPr>
                  <p14:cNvPr id="1003" name="Ink 1002">
                    <a:extLst>
                      <a:ext uri="{FF2B5EF4-FFF2-40B4-BE49-F238E27FC236}">
                        <a16:creationId xmlns:a16="http://schemas.microsoft.com/office/drawing/2014/main" id="{C3F93E57-CFD4-C4D2-0A28-9DF101A344AE}"/>
                      </a:ext>
                    </a:extLst>
                  </p14:cNvPr>
                  <p14:cNvContentPartPr/>
                  <p14:nvPr/>
                </p14:nvContentPartPr>
                <p14:xfrm>
                  <a:off x="8057665" y="5595265"/>
                  <a:ext cx="113400" cy="235440"/>
                </p14:xfrm>
              </p:contentPart>
            </mc:Choice>
            <mc:Fallback>
              <p:pic>
                <p:nvPicPr>
                  <p:cNvPr id="1003" name="Ink 1002">
                    <a:extLst>
                      <a:ext uri="{FF2B5EF4-FFF2-40B4-BE49-F238E27FC236}">
                        <a16:creationId xmlns:a16="http://schemas.microsoft.com/office/drawing/2014/main" id="{C3F93E57-CFD4-C4D2-0A28-9DF101A344AE}"/>
                      </a:ext>
                    </a:extLst>
                  </p:cNvPr>
                  <p:cNvPicPr/>
                  <p:nvPr/>
                </p:nvPicPr>
                <p:blipFill>
                  <a:blip r:embed="rId1192"/>
                  <a:stretch>
                    <a:fillRect/>
                  </a:stretch>
                </p:blipFill>
                <p:spPr>
                  <a:xfrm>
                    <a:off x="7998232" y="5224076"/>
                    <a:ext cx="232607" cy="977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93">
                <p14:nvContentPartPr>
                  <p14:cNvPr id="1004" name="Ink 1003">
                    <a:extLst>
                      <a:ext uri="{FF2B5EF4-FFF2-40B4-BE49-F238E27FC236}">
                        <a16:creationId xmlns:a16="http://schemas.microsoft.com/office/drawing/2014/main" id="{B578ABC8-F28E-D8AC-A2DE-DDCCA9982507}"/>
                      </a:ext>
                    </a:extLst>
                  </p14:cNvPr>
                  <p14:cNvContentPartPr/>
                  <p14:nvPr/>
                </p14:nvContentPartPr>
                <p14:xfrm>
                  <a:off x="7917265" y="5696785"/>
                  <a:ext cx="422640" cy="108000"/>
                </p14:xfrm>
              </p:contentPart>
            </mc:Choice>
            <mc:Fallback>
              <p:pic>
                <p:nvPicPr>
                  <p:cNvPr id="1004" name="Ink 1003">
                    <a:extLst>
                      <a:ext uri="{FF2B5EF4-FFF2-40B4-BE49-F238E27FC236}">
                        <a16:creationId xmlns:a16="http://schemas.microsoft.com/office/drawing/2014/main" id="{B578ABC8-F28E-D8AC-A2DE-DDCCA9982507}"/>
                      </a:ext>
                    </a:extLst>
                  </p:cNvPr>
                  <p:cNvPicPr/>
                  <p:nvPr/>
                </p:nvPicPr>
                <p:blipFill>
                  <a:blip r:embed="rId1194"/>
                  <a:stretch>
                    <a:fillRect/>
                  </a:stretch>
                </p:blipFill>
                <p:spPr>
                  <a:xfrm>
                    <a:off x="7857815" y="5324982"/>
                    <a:ext cx="541881" cy="851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95">
                <p14:nvContentPartPr>
                  <p14:cNvPr id="1005" name="Ink 1004">
                    <a:extLst>
                      <a:ext uri="{FF2B5EF4-FFF2-40B4-BE49-F238E27FC236}">
                        <a16:creationId xmlns:a16="http://schemas.microsoft.com/office/drawing/2014/main" id="{4A15AA6A-51EA-7ED6-F1F1-14C8599A467B}"/>
                      </a:ext>
                    </a:extLst>
                  </p14:cNvPr>
                  <p14:cNvContentPartPr/>
                  <p14:nvPr/>
                </p14:nvContentPartPr>
                <p14:xfrm>
                  <a:off x="8092945" y="6165865"/>
                  <a:ext cx="12960" cy="17640"/>
                </p14:xfrm>
              </p:contentPart>
            </mc:Choice>
            <mc:Fallback>
              <p:pic>
                <p:nvPicPr>
                  <p:cNvPr id="1005" name="Ink 1004">
                    <a:extLst>
                      <a:ext uri="{FF2B5EF4-FFF2-40B4-BE49-F238E27FC236}">
                        <a16:creationId xmlns:a16="http://schemas.microsoft.com/office/drawing/2014/main" id="{4A15AA6A-51EA-7ED6-F1F1-14C8599A467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8033261" y="5795778"/>
                    <a:ext cx="131987" cy="7581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96">
                <p14:nvContentPartPr>
                  <p14:cNvPr id="1006" name="Ink 1005">
                    <a:extLst>
                      <a:ext uri="{FF2B5EF4-FFF2-40B4-BE49-F238E27FC236}">
                        <a16:creationId xmlns:a16="http://schemas.microsoft.com/office/drawing/2014/main" id="{E59BDA8A-7EB3-7713-27CE-46C8DDBB4DAF}"/>
                      </a:ext>
                    </a:extLst>
                  </p14:cNvPr>
                  <p14:cNvContentPartPr/>
                  <p14:nvPr/>
                </p14:nvContentPartPr>
                <p14:xfrm>
                  <a:off x="8025625" y="6261625"/>
                  <a:ext cx="16560" cy="24840"/>
                </p14:xfrm>
              </p:contentPart>
            </mc:Choice>
            <mc:Fallback>
              <p:pic>
                <p:nvPicPr>
                  <p:cNvPr id="1006" name="Ink 1005">
                    <a:extLst>
                      <a:ext uri="{FF2B5EF4-FFF2-40B4-BE49-F238E27FC236}">
                        <a16:creationId xmlns:a16="http://schemas.microsoft.com/office/drawing/2014/main" id="{E59BDA8A-7EB3-7713-27CE-46C8DDBB4DAF}"/>
                      </a:ext>
                    </a:extLst>
                  </p:cNvPr>
                  <p:cNvPicPr/>
                  <p:nvPr/>
                </p:nvPicPr>
                <p:blipFill>
                  <a:blip r:embed="rId1197"/>
                  <a:stretch>
                    <a:fillRect/>
                  </a:stretch>
                </p:blipFill>
                <p:spPr>
                  <a:xfrm>
                    <a:off x="7965250" y="5889380"/>
                    <a:ext cx="136965" cy="7696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98">
                <p14:nvContentPartPr>
                  <p14:cNvPr id="1007" name="Ink 1006">
                    <a:extLst>
                      <a:ext uri="{FF2B5EF4-FFF2-40B4-BE49-F238E27FC236}">
                        <a16:creationId xmlns:a16="http://schemas.microsoft.com/office/drawing/2014/main" id="{D2BAAFC0-FE5F-3EF9-B452-55C0B55A0091}"/>
                      </a:ext>
                    </a:extLst>
                  </p14:cNvPr>
                  <p14:cNvContentPartPr/>
                  <p14:nvPr/>
                </p14:nvContentPartPr>
                <p14:xfrm>
                  <a:off x="7913305" y="6372865"/>
                  <a:ext cx="376200" cy="254520"/>
                </p14:xfrm>
              </p:contentPart>
            </mc:Choice>
            <mc:Fallback>
              <p:pic>
                <p:nvPicPr>
                  <p:cNvPr id="1007" name="Ink 1006">
                    <a:extLst>
                      <a:ext uri="{FF2B5EF4-FFF2-40B4-BE49-F238E27FC236}">
                        <a16:creationId xmlns:a16="http://schemas.microsoft.com/office/drawing/2014/main" id="{D2BAAFC0-FE5F-3EF9-B452-55C0B55A0091}"/>
                      </a:ext>
                    </a:extLst>
                  </p:cNvPr>
                  <p:cNvPicPr/>
                  <p:nvPr/>
                </p:nvPicPr>
                <p:blipFill>
                  <a:blip r:embed="rId1199"/>
                  <a:stretch>
                    <a:fillRect/>
                  </a:stretch>
                </p:blipFill>
                <p:spPr>
                  <a:xfrm>
                    <a:off x="7853509" y="6002043"/>
                    <a:ext cx="495450" cy="9965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00">
                <p14:nvContentPartPr>
                  <p14:cNvPr id="1008" name="Ink 1007">
                    <a:extLst>
                      <a:ext uri="{FF2B5EF4-FFF2-40B4-BE49-F238E27FC236}">
                        <a16:creationId xmlns:a16="http://schemas.microsoft.com/office/drawing/2014/main" id="{67CC2E29-B9C7-65F0-AC49-1F525C1DBE12}"/>
                      </a:ext>
                    </a:extLst>
                  </p14:cNvPr>
                  <p14:cNvContentPartPr/>
                  <p14:nvPr/>
                </p14:nvContentPartPr>
                <p14:xfrm>
                  <a:off x="8286265" y="6223105"/>
                  <a:ext cx="89280" cy="95760"/>
                </p14:xfrm>
              </p:contentPart>
            </mc:Choice>
            <mc:Fallback>
              <p:pic>
                <p:nvPicPr>
                  <p:cNvPr id="1008" name="Ink 1007">
                    <a:extLst>
                      <a:ext uri="{FF2B5EF4-FFF2-40B4-BE49-F238E27FC236}">
                        <a16:creationId xmlns:a16="http://schemas.microsoft.com/office/drawing/2014/main" id="{67CC2E29-B9C7-65F0-AC49-1F525C1DBE12}"/>
                      </a:ext>
                    </a:extLst>
                  </p:cNvPr>
                  <p:cNvPicPr/>
                  <p:nvPr/>
                </p:nvPicPr>
                <p:blipFill>
                  <a:blip r:embed="rId1201"/>
                  <a:stretch>
                    <a:fillRect/>
                  </a:stretch>
                </p:blipFill>
                <p:spPr>
                  <a:xfrm>
                    <a:off x="8226745" y="5852433"/>
                    <a:ext cx="208662" cy="837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02">
                <p14:nvContentPartPr>
                  <p14:cNvPr id="1009" name="Ink 1008">
                    <a:extLst>
                      <a:ext uri="{FF2B5EF4-FFF2-40B4-BE49-F238E27FC236}">
                        <a16:creationId xmlns:a16="http://schemas.microsoft.com/office/drawing/2014/main" id="{829A5CFA-45DF-20A2-72E1-57942028E142}"/>
                      </a:ext>
                    </a:extLst>
                  </p14:cNvPr>
                  <p14:cNvContentPartPr/>
                  <p14:nvPr/>
                </p14:nvContentPartPr>
                <p14:xfrm>
                  <a:off x="8097985" y="6129145"/>
                  <a:ext cx="524520" cy="280800"/>
                </p14:xfrm>
              </p:contentPart>
            </mc:Choice>
            <mc:Fallback>
              <p:pic>
                <p:nvPicPr>
                  <p:cNvPr id="1009" name="Ink 1008">
                    <a:extLst>
                      <a:ext uri="{FF2B5EF4-FFF2-40B4-BE49-F238E27FC236}">
                        <a16:creationId xmlns:a16="http://schemas.microsoft.com/office/drawing/2014/main" id="{829A5CFA-45DF-20A2-72E1-57942028E142}"/>
                      </a:ext>
                    </a:extLst>
                  </p:cNvPr>
                  <p:cNvPicPr/>
                  <p:nvPr/>
                </p:nvPicPr>
                <p:blipFill>
                  <a:blip r:embed="rId1203"/>
                  <a:stretch>
                    <a:fillRect/>
                  </a:stretch>
                </p:blipFill>
                <p:spPr>
                  <a:xfrm>
                    <a:off x="8038528" y="5758277"/>
                    <a:ext cx="643776" cy="10221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04">
                <p14:nvContentPartPr>
                  <p14:cNvPr id="1010" name="Ink 1009">
                    <a:extLst>
                      <a:ext uri="{FF2B5EF4-FFF2-40B4-BE49-F238E27FC236}">
                        <a16:creationId xmlns:a16="http://schemas.microsoft.com/office/drawing/2014/main" id="{DA637612-7230-DFEB-4980-8EC313A1E8F0}"/>
                      </a:ext>
                    </a:extLst>
                  </p14:cNvPr>
                  <p14:cNvContentPartPr/>
                  <p14:nvPr/>
                </p14:nvContentPartPr>
                <p14:xfrm>
                  <a:off x="8564545" y="6012865"/>
                  <a:ext cx="151560" cy="244440"/>
                </p14:xfrm>
              </p:contentPart>
            </mc:Choice>
            <mc:Fallback>
              <p:pic>
                <p:nvPicPr>
                  <p:cNvPr id="1010" name="Ink 1009">
                    <a:extLst>
                      <a:ext uri="{FF2B5EF4-FFF2-40B4-BE49-F238E27FC236}">
                        <a16:creationId xmlns:a16="http://schemas.microsoft.com/office/drawing/2014/main" id="{DA637612-7230-DFEB-4980-8EC313A1E8F0}"/>
                      </a:ext>
                    </a:extLst>
                  </p:cNvPr>
                  <p:cNvPicPr/>
                  <p:nvPr/>
                </p:nvPicPr>
                <p:blipFill>
                  <a:blip r:embed="rId1205"/>
                  <a:stretch>
                    <a:fillRect/>
                  </a:stretch>
                </p:blipFill>
                <p:spPr>
                  <a:xfrm>
                    <a:off x="8504809" y="5641966"/>
                    <a:ext cx="270692" cy="985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06">
                <p14:nvContentPartPr>
                  <p14:cNvPr id="1011" name="Ink 1010">
                    <a:extLst>
                      <a:ext uri="{FF2B5EF4-FFF2-40B4-BE49-F238E27FC236}">
                        <a16:creationId xmlns:a16="http://schemas.microsoft.com/office/drawing/2014/main" id="{97B78D0E-3F81-5243-2666-19BE69D2B960}"/>
                      </a:ext>
                    </a:extLst>
                  </p14:cNvPr>
                  <p14:cNvContentPartPr/>
                  <p14:nvPr/>
                </p14:nvContentPartPr>
                <p14:xfrm>
                  <a:off x="8220025" y="6024745"/>
                  <a:ext cx="464760" cy="447120"/>
                </p14:xfrm>
              </p:contentPart>
            </mc:Choice>
            <mc:Fallback>
              <p:pic>
                <p:nvPicPr>
                  <p:cNvPr id="1011" name="Ink 1010">
                    <a:extLst>
                      <a:ext uri="{FF2B5EF4-FFF2-40B4-BE49-F238E27FC236}">
                        <a16:creationId xmlns:a16="http://schemas.microsoft.com/office/drawing/2014/main" id="{97B78D0E-3F81-5243-2666-19BE69D2B960}"/>
                      </a:ext>
                    </a:extLst>
                  </p:cNvPr>
                  <p:cNvPicPr/>
                  <p:nvPr/>
                </p:nvPicPr>
                <p:blipFill>
                  <a:blip r:embed="rId1207"/>
                  <a:stretch>
                    <a:fillRect/>
                  </a:stretch>
                </p:blipFill>
                <p:spPr>
                  <a:xfrm>
                    <a:off x="8160519" y="5653971"/>
                    <a:ext cx="584113" cy="1189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08">
                <p14:nvContentPartPr>
                  <p14:cNvPr id="1012" name="Ink 1011">
                    <a:extLst>
                      <a:ext uri="{FF2B5EF4-FFF2-40B4-BE49-F238E27FC236}">
                        <a16:creationId xmlns:a16="http://schemas.microsoft.com/office/drawing/2014/main" id="{92634979-3740-98C5-1A51-5066FF9CBE47}"/>
                      </a:ext>
                    </a:extLst>
                  </p14:cNvPr>
                  <p14:cNvContentPartPr/>
                  <p14:nvPr/>
                </p14:nvContentPartPr>
                <p14:xfrm>
                  <a:off x="8438905" y="5989105"/>
                  <a:ext cx="284040" cy="326880"/>
                </p14:xfrm>
              </p:contentPart>
            </mc:Choice>
            <mc:Fallback>
              <p:pic>
                <p:nvPicPr>
                  <p:cNvPr id="1012" name="Ink 1011">
                    <a:extLst>
                      <a:ext uri="{FF2B5EF4-FFF2-40B4-BE49-F238E27FC236}">
                        <a16:creationId xmlns:a16="http://schemas.microsoft.com/office/drawing/2014/main" id="{92634979-3740-98C5-1A51-5066FF9CBE47}"/>
                      </a:ext>
                    </a:extLst>
                  </p:cNvPr>
                  <p:cNvPicPr/>
                  <p:nvPr/>
                </p:nvPicPr>
                <p:blipFill>
                  <a:blip r:embed="rId1209"/>
                  <a:stretch>
                    <a:fillRect/>
                  </a:stretch>
                </p:blipFill>
                <p:spPr>
                  <a:xfrm>
                    <a:off x="8379431" y="5618004"/>
                    <a:ext cx="403330" cy="1069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10">
                <p14:nvContentPartPr>
                  <p14:cNvPr id="1013" name="Ink 1012">
                    <a:extLst>
                      <a:ext uri="{FF2B5EF4-FFF2-40B4-BE49-F238E27FC236}">
                        <a16:creationId xmlns:a16="http://schemas.microsoft.com/office/drawing/2014/main" id="{D13EE17B-465B-763A-3686-4DDEF1E10828}"/>
                      </a:ext>
                    </a:extLst>
                  </p14:cNvPr>
                  <p14:cNvContentPartPr/>
                  <p14:nvPr/>
                </p14:nvContentPartPr>
                <p14:xfrm>
                  <a:off x="8602345" y="5998465"/>
                  <a:ext cx="82440" cy="118440"/>
                </p14:xfrm>
              </p:contentPart>
            </mc:Choice>
            <mc:Fallback>
              <p:pic>
                <p:nvPicPr>
                  <p:cNvPr id="1013" name="Ink 1012">
                    <a:extLst>
                      <a:ext uri="{FF2B5EF4-FFF2-40B4-BE49-F238E27FC236}">
                        <a16:creationId xmlns:a16="http://schemas.microsoft.com/office/drawing/2014/main" id="{D13EE17B-465B-763A-3686-4DDEF1E10828}"/>
                      </a:ext>
                    </a:extLst>
                  </p:cNvPr>
                  <p:cNvPicPr/>
                  <p:nvPr/>
                </p:nvPicPr>
                <p:blipFill>
                  <a:blip r:embed="rId1211"/>
                  <a:stretch>
                    <a:fillRect/>
                  </a:stretch>
                </p:blipFill>
                <p:spPr>
                  <a:xfrm>
                    <a:off x="8543070" y="5627235"/>
                    <a:ext cx="201331" cy="860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12">
                <p14:nvContentPartPr>
                  <p14:cNvPr id="1015" name="Ink 1014">
                    <a:extLst>
                      <a:ext uri="{FF2B5EF4-FFF2-40B4-BE49-F238E27FC236}">
                        <a16:creationId xmlns:a16="http://schemas.microsoft.com/office/drawing/2014/main" id="{727AB703-AB60-4EEE-1D15-C10AFC62E260}"/>
                      </a:ext>
                    </a:extLst>
                  </p14:cNvPr>
                  <p14:cNvContentPartPr/>
                  <p14:nvPr/>
                </p14:nvContentPartPr>
                <p14:xfrm>
                  <a:off x="9375985" y="5523265"/>
                  <a:ext cx="225360" cy="420840"/>
                </p14:xfrm>
              </p:contentPart>
            </mc:Choice>
            <mc:Fallback>
              <p:pic>
                <p:nvPicPr>
                  <p:cNvPr id="1015" name="Ink 1014">
                    <a:extLst>
                      <a:ext uri="{FF2B5EF4-FFF2-40B4-BE49-F238E27FC236}">
                        <a16:creationId xmlns:a16="http://schemas.microsoft.com/office/drawing/2014/main" id="{727AB703-AB60-4EEE-1D15-C10AFC62E260}"/>
                      </a:ext>
                    </a:extLst>
                  </p:cNvPr>
                  <p:cNvPicPr/>
                  <p:nvPr/>
                </p:nvPicPr>
                <p:blipFill>
                  <a:blip r:embed="rId1213"/>
                  <a:stretch>
                    <a:fillRect/>
                  </a:stretch>
                </p:blipFill>
                <p:spPr>
                  <a:xfrm>
                    <a:off x="9316482" y="5152247"/>
                    <a:ext cx="344708" cy="11625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14">
                <p14:nvContentPartPr>
                  <p14:cNvPr id="1016" name="Ink 1015">
                    <a:extLst>
                      <a:ext uri="{FF2B5EF4-FFF2-40B4-BE49-F238E27FC236}">
                        <a16:creationId xmlns:a16="http://schemas.microsoft.com/office/drawing/2014/main" id="{E2C6DD17-EB58-7BB0-1BE3-331B1207CC0C}"/>
                      </a:ext>
                    </a:extLst>
                  </p14:cNvPr>
                  <p14:cNvContentPartPr/>
                  <p14:nvPr/>
                </p14:nvContentPartPr>
                <p14:xfrm>
                  <a:off x="9477865" y="5675905"/>
                  <a:ext cx="140040" cy="340200"/>
                </p14:xfrm>
              </p:contentPart>
            </mc:Choice>
            <mc:Fallback>
              <p:pic>
                <p:nvPicPr>
                  <p:cNvPr id="1016" name="Ink 1015">
                    <a:extLst>
                      <a:ext uri="{FF2B5EF4-FFF2-40B4-BE49-F238E27FC236}">
                        <a16:creationId xmlns:a16="http://schemas.microsoft.com/office/drawing/2014/main" id="{E2C6DD17-EB58-7BB0-1BE3-331B1207CC0C}"/>
                      </a:ext>
                    </a:extLst>
                  </p:cNvPr>
                  <p:cNvPicPr/>
                  <p:nvPr/>
                </p:nvPicPr>
                <p:blipFill>
                  <a:blip r:embed="rId1215"/>
                  <a:stretch>
                    <a:fillRect/>
                  </a:stretch>
                </p:blipFill>
                <p:spPr>
                  <a:xfrm>
                    <a:off x="9418092" y="5304970"/>
                    <a:ext cx="259245" cy="10817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16">
                <p14:nvContentPartPr>
                  <p14:cNvPr id="1017" name="Ink 1016">
                    <a:extLst>
                      <a:ext uri="{FF2B5EF4-FFF2-40B4-BE49-F238E27FC236}">
                        <a16:creationId xmlns:a16="http://schemas.microsoft.com/office/drawing/2014/main" id="{D4761E10-3EF9-AE32-90C1-867669EFBB6D}"/>
                      </a:ext>
                    </a:extLst>
                  </p14:cNvPr>
                  <p14:cNvContentPartPr/>
                  <p14:nvPr/>
                </p14:nvContentPartPr>
                <p14:xfrm>
                  <a:off x="9587305" y="5901625"/>
                  <a:ext cx="80640" cy="264240"/>
                </p14:xfrm>
              </p:contentPart>
            </mc:Choice>
            <mc:Fallback>
              <p:pic>
                <p:nvPicPr>
                  <p:cNvPr id="1017" name="Ink 1016">
                    <a:extLst>
                      <a:ext uri="{FF2B5EF4-FFF2-40B4-BE49-F238E27FC236}">
                        <a16:creationId xmlns:a16="http://schemas.microsoft.com/office/drawing/2014/main" id="{D4761E10-3EF9-AE32-90C1-867669EFBB6D}"/>
                      </a:ext>
                    </a:extLst>
                  </p:cNvPr>
                  <p:cNvPicPr/>
                  <p:nvPr/>
                </p:nvPicPr>
                <p:blipFill>
                  <a:blip r:embed="rId1217"/>
                  <a:stretch>
                    <a:fillRect/>
                  </a:stretch>
                </p:blipFill>
                <p:spPr>
                  <a:xfrm>
                    <a:off x="9527254" y="5531053"/>
                    <a:ext cx="200399" cy="1005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18">
                <p14:nvContentPartPr>
                  <p14:cNvPr id="1018" name="Ink 1017">
                    <a:extLst>
                      <a:ext uri="{FF2B5EF4-FFF2-40B4-BE49-F238E27FC236}">
                        <a16:creationId xmlns:a16="http://schemas.microsoft.com/office/drawing/2014/main" id="{D58842A3-33D7-8049-6074-BEB510286DF1}"/>
                      </a:ext>
                    </a:extLst>
                  </p14:cNvPr>
                  <p14:cNvContentPartPr/>
                  <p14:nvPr/>
                </p14:nvContentPartPr>
                <p14:xfrm>
                  <a:off x="9527185" y="5919265"/>
                  <a:ext cx="435960" cy="519480"/>
                </p14:xfrm>
              </p:contentPart>
            </mc:Choice>
            <mc:Fallback>
              <p:pic>
                <p:nvPicPr>
                  <p:cNvPr id="1018" name="Ink 1017">
                    <a:extLst>
                      <a:ext uri="{FF2B5EF4-FFF2-40B4-BE49-F238E27FC236}">
                        <a16:creationId xmlns:a16="http://schemas.microsoft.com/office/drawing/2014/main" id="{D58842A3-33D7-8049-6074-BEB510286DF1}"/>
                      </a:ext>
                    </a:extLst>
                  </p:cNvPr>
                  <p:cNvPicPr/>
                  <p:nvPr/>
                </p:nvPicPr>
                <p:blipFill>
                  <a:blip r:embed="rId1219"/>
                  <a:stretch>
                    <a:fillRect/>
                  </a:stretch>
                </p:blipFill>
                <p:spPr>
                  <a:xfrm>
                    <a:off x="9467394" y="5548561"/>
                    <a:ext cx="555200" cy="1261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20">
                <p14:nvContentPartPr>
                  <p14:cNvPr id="1019" name="Ink 1018">
                    <a:extLst>
                      <a:ext uri="{FF2B5EF4-FFF2-40B4-BE49-F238E27FC236}">
                        <a16:creationId xmlns:a16="http://schemas.microsoft.com/office/drawing/2014/main" id="{6511B2AD-29B4-98A2-075B-35160DB3C751}"/>
                      </a:ext>
                    </a:extLst>
                  </p14:cNvPr>
                  <p14:cNvContentPartPr/>
                  <p14:nvPr/>
                </p14:nvContentPartPr>
                <p14:xfrm>
                  <a:off x="9667225" y="6357385"/>
                  <a:ext cx="412560" cy="275040"/>
                </p14:xfrm>
              </p:contentPart>
            </mc:Choice>
            <mc:Fallback>
              <p:pic>
                <p:nvPicPr>
                  <p:cNvPr id="1019" name="Ink 1018">
                    <a:extLst>
                      <a:ext uri="{FF2B5EF4-FFF2-40B4-BE49-F238E27FC236}">
                        <a16:creationId xmlns:a16="http://schemas.microsoft.com/office/drawing/2014/main" id="{6511B2AD-29B4-98A2-075B-35160DB3C751}"/>
                      </a:ext>
                    </a:extLst>
                  </p:cNvPr>
                  <p:cNvPicPr/>
                  <p:nvPr/>
                </p:nvPicPr>
                <p:blipFill>
                  <a:blip r:embed="rId1221"/>
                  <a:stretch>
                    <a:fillRect/>
                  </a:stretch>
                </p:blipFill>
                <p:spPr>
                  <a:xfrm>
                    <a:off x="9607751" y="5986541"/>
                    <a:ext cx="531850" cy="1017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22">
                <p14:nvContentPartPr>
                  <p14:cNvPr id="1020" name="Ink 1019">
                    <a:extLst>
                      <a:ext uri="{FF2B5EF4-FFF2-40B4-BE49-F238E27FC236}">
                        <a16:creationId xmlns:a16="http://schemas.microsoft.com/office/drawing/2014/main" id="{A743B28D-892A-7ED3-996D-78854F456B60}"/>
                      </a:ext>
                    </a:extLst>
                  </p14:cNvPr>
                  <p14:cNvContentPartPr/>
                  <p14:nvPr/>
                </p14:nvContentPartPr>
                <p14:xfrm>
                  <a:off x="9638065" y="6286825"/>
                  <a:ext cx="442440" cy="336600"/>
                </p14:xfrm>
              </p:contentPart>
            </mc:Choice>
            <mc:Fallback>
              <p:pic>
                <p:nvPicPr>
                  <p:cNvPr id="1020" name="Ink 1019">
                    <a:extLst>
                      <a:ext uri="{FF2B5EF4-FFF2-40B4-BE49-F238E27FC236}">
                        <a16:creationId xmlns:a16="http://schemas.microsoft.com/office/drawing/2014/main" id="{A743B28D-892A-7ED3-996D-78854F456B60}"/>
                      </a:ext>
                    </a:extLst>
                  </p:cNvPr>
                  <p:cNvPicPr/>
                  <p:nvPr/>
                </p:nvPicPr>
                <p:blipFill>
                  <a:blip r:embed="rId1223"/>
                  <a:stretch>
                    <a:fillRect/>
                  </a:stretch>
                </p:blipFill>
                <p:spPr>
                  <a:xfrm>
                    <a:off x="9578572" y="5915929"/>
                    <a:ext cx="561769" cy="10787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24">
                <p14:nvContentPartPr>
                  <p14:cNvPr id="1021" name="Ink 1020">
                    <a:extLst>
                      <a:ext uri="{FF2B5EF4-FFF2-40B4-BE49-F238E27FC236}">
                        <a16:creationId xmlns:a16="http://schemas.microsoft.com/office/drawing/2014/main" id="{2EE6798B-B738-8DAA-8F92-87731EA02F92}"/>
                      </a:ext>
                    </a:extLst>
                  </p14:cNvPr>
                  <p14:cNvContentPartPr/>
                  <p14:nvPr/>
                </p14:nvContentPartPr>
                <p14:xfrm>
                  <a:off x="9653545" y="6544945"/>
                  <a:ext cx="48240" cy="12600"/>
                </p14:xfrm>
              </p:contentPart>
            </mc:Choice>
            <mc:Fallback>
              <p:pic>
                <p:nvPicPr>
                  <p:cNvPr id="1021" name="Ink 1020">
                    <a:extLst>
                      <a:ext uri="{FF2B5EF4-FFF2-40B4-BE49-F238E27FC236}">
                        <a16:creationId xmlns:a16="http://schemas.microsoft.com/office/drawing/2014/main" id="{2EE6798B-B738-8DAA-8F92-87731EA02F92}"/>
                      </a:ext>
                    </a:extLst>
                  </p:cNvPr>
                  <p:cNvPicPr/>
                  <p:nvPr/>
                </p:nvPicPr>
                <p:blipFill>
                  <a:blip r:embed="rId1225"/>
                  <a:stretch>
                    <a:fillRect/>
                  </a:stretch>
                </p:blipFill>
                <p:spPr>
                  <a:xfrm>
                    <a:off x="9593673" y="6177795"/>
                    <a:ext cx="167643" cy="747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26">
                <p14:nvContentPartPr>
                  <p14:cNvPr id="1022" name="Ink 1021">
                    <a:extLst>
                      <a:ext uri="{FF2B5EF4-FFF2-40B4-BE49-F238E27FC236}">
                        <a16:creationId xmlns:a16="http://schemas.microsoft.com/office/drawing/2014/main" id="{E49F681D-3E07-A7B9-EE5D-08FF161838A7}"/>
                      </a:ext>
                    </a:extLst>
                  </p14:cNvPr>
                  <p14:cNvContentPartPr/>
                  <p14:nvPr/>
                </p14:nvContentPartPr>
                <p14:xfrm>
                  <a:off x="9399385" y="6233185"/>
                  <a:ext cx="82440" cy="465840"/>
                </p14:xfrm>
              </p:contentPart>
            </mc:Choice>
            <mc:Fallback>
              <p:pic>
                <p:nvPicPr>
                  <p:cNvPr id="1022" name="Ink 1021">
                    <a:extLst>
                      <a:ext uri="{FF2B5EF4-FFF2-40B4-BE49-F238E27FC236}">
                        <a16:creationId xmlns:a16="http://schemas.microsoft.com/office/drawing/2014/main" id="{E49F681D-3E07-A7B9-EE5D-08FF161838A7}"/>
                      </a:ext>
                    </a:extLst>
                  </p:cNvPr>
                  <p:cNvPicPr/>
                  <p:nvPr/>
                </p:nvPicPr>
                <p:blipFill>
                  <a:blip r:embed="rId1227"/>
                  <a:stretch>
                    <a:fillRect/>
                  </a:stretch>
                </p:blipFill>
                <p:spPr>
                  <a:xfrm>
                    <a:off x="9339522" y="5862068"/>
                    <a:ext cx="201824" cy="1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28">
                <p14:nvContentPartPr>
                  <p14:cNvPr id="1023" name="Ink 1022">
                    <a:extLst>
                      <a:ext uri="{FF2B5EF4-FFF2-40B4-BE49-F238E27FC236}">
                        <a16:creationId xmlns:a16="http://schemas.microsoft.com/office/drawing/2014/main" id="{F537A2A6-FBD4-1E08-8C80-87FEF105C770}"/>
                      </a:ext>
                    </a:extLst>
                  </p14:cNvPr>
                  <p14:cNvContentPartPr/>
                  <p14:nvPr/>
                </p14:nvContentPartPr>
                <p14:xfrm>
                  <a:off x="8903305" y="6188185"/>
                  <a:ext cx="561960" cy="502920"/>
                </p14:xfrm>
              </p:contentPart>
            </mc:Choice>
            <mc:Fallback>
              <p:pic>
                <p:nvPicPr>
                  <p:cNvPr id="1023" name="Ink 1022">
                    <a:extLst>
                      <a:ext uri="{FF2B5EF4-FFF2-40B4-BE49-F238E27FC236}">
                        <a16:creationId xmlns:a16="http://schemas.microsoft.com/office/drawing/2014/main" id="{F537A2A6-FBD4-1E08-8C80-87FEF105C770}"/>
                      </a:ext>
                    </a:extLst>
                  </p:cNvPr>
                  <p:cNvPicPr/>
                  <p:nvPr/>
                </p:nvPicPr>
                <p:blipFill>
                  <a:blip r:embed="rId1229"/>
                  <a:stretch>
                    <a:fillRect/>
                  </a:stretch>
                </p:blipFill>
                <p:spPr>
                  <a:xfrm>
                    <a:off x="8843827" y="5817184"/>
                    <a:ext cx="681257" cy="1245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30">
                <p14:nvContentPartPr>
                  <p14:cNvPr id="1025" name="Ink 1024">
                    <a:extLst>
                      <a:ext uri="{FF2B5EF4-FFF2-40B4-BE49-F238E27FC236}">
                        <a16:creationId xmlns:a16="http://schemas.microsoft.com/office/drawing/2014/main" id="{EEC1B413-9A04-3449-9B3C-3BDD638D0913}"/>
                      </a:ext>
                    </a:extLst>
                  </p14:cNvPr>
                  <p14:cNvContentPartPr/>
                  <p14:nvPr/>
                </p14:nvContentPartPr>
                <p14:xfrm>
                  <a:off x="10348345" y="5817025"/>
                  <a:ext cx="90720" cy="105480"/>
                </p14:xfrm>
              </p:contentPart>
            </mc:Choice>
            <mc:Fallback>
              <p:pic>
                <p:nvPicPr>
                  <p:cNvPr id="1025" name="Ink 1024">
                    <a:extLst>
                      <a:ext uri="{FF2B5EF4-FFF2-40B4-BE49-F238E27FC236}">
                        <a16:creationId xmlns:a16="http://schemas.microsoft.com/office/drawing/2014/main" id="{EEC1B413-9A04-3449-9B3C-3BDD638D0913}"/>
                      </a:ext>
                    </a:extLst>
                  </p:cNvPr>
                  <p:cNvPicPr/>
                  <p:nvPr/>
                </p:nvPicPr>
                <p:blipFill>
                  <a:blip r:embed="rId1231"/>
                  <a:stretch>
                    <a:fillRect/>
                  </a:stretch>
                </p:blipFill>
                <p:spPr>
                  <a:xfrm>
                    <a:off x="10288436" y="5445721"/>
                    <a:ext cx="210197" cy="8484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32">
                <p14:nvContentPartPr>
                  <p14:cNvPr id="1026" name="Ink 1025">
                    <a:extLst>
                      <a:ext uri="{FF2B5EF4-FFF2-40B4-BE49-F238E27FC236}">
                        <a16:creationId xmlns:a16="http://schemas.microsoft.com/office/drawing/2014/main" id="{D2640043-4BE6-50D8-6BE0-90184DCA5334}"/>
                      </a:ext>
                    </a:extLst>
                  </p14:cNvPr>
                  <p14:cNvContentPartPr/>
                  <p14:nvPr/>
                </p14:nvContentPartPr>
                <p14:xfrm>
                  <a:off x="10414225" y="5889025"/>
                  <a:ext cx="193680" cy="312120"/>
                </p14:xfrm>
              </p:contentPart>
            </mc:Choice>
            <mc:Fallback>
              <p:pic>
                <p:nvPicPr>
                  <p:cNvPr id="1026" name="Ink 1025">
                    <a:extLst>
                      <a:ext uri="{FF2B5EF4-FFF2-40B4-BE49-F238E27FC236}">
                        <a16:creationId xmlns:a16="http://schemas.microsoft.com/office/drawing/2014/main" id="{D2640043-4BE6-50D8-6BE0-90184DCA5334}"/>
                      </a:ext>
                    </a:extLst>
                  </p:cNvPr>
                  <p:cNvPicPr/>
                  <p:nvPr/>
                </p:nvPicPr>
                <p:blipFill>
                  <a:blip r:embed="rId1233"/>
                  <a:stretch>
                    <a:fillRect/>
                  </a:stretch>
                </p:blipFill>
                <p:spPr>
                  <a:xfrm>
                    <a:off x="10354684" y="5517874"/>
                    <a:ext cx="313105" cy="10540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34">
                <p14:nvContentPartPr>
                  <p14:cNvPr id="1027" name="Ink 1026">
                    <a:extLst>
                      <a:ext uri="{FF2B5EF4-FFF2-40B4-BE49-F238E27FC236}">
                        <a16:creationId xmlns:a16="http://schemas.microsoft.com/office/drawing/2014/main" id="{96FC7043-61A5-4FF3-A51C-488E6FC3A5E5}"/>
                      </a:ext>
                    </a:extLst>
                  </p14:cNvPr>
                  <p14:cNvContentPartPr/>
                  <p14:nvPr/>
                </p14:nvContentPartPr>
                <p14:xfrm>
                  <a:off x="10337905" y="5923945"/>
                  <a:ext cx="516240" cy="430200"/>
                </p14:xfrm>
              </p:contentPart>
            </mc:Choice>
            <mc:Fallback>
              <p:pic>
                <p:nvPicPr>
                  <p:cNvPr id="1027" name="Ink 1026">
                    <a:extLst>
                      <a:ext uri="{FF2B5EF4-FFF2-40B4-BE49-F238E27FC236}">
                        <a16:creationId xmlns:a16="http://schemas.microsoft.com/office/drawing/2014/main" id="{96FC7043-61A5-4FF3-A51C-488E6FC3A5E5}"/>
                      </a:ext>
                    </a:extLst>
                  </p:cNvPr>
                  <p:cNvPicPr/>
                  <p:nvPr/>
                </p:nvPicPr>
                <p:blipFill>
                  <a:blip r:embed="rId1235"/>
                  <a:stretch>
                    <a:fillRect/>
                  </a:stretch>
                </p:blipFill>
                <p:spPr>
                  <a:xfrm>
                    <a:off x="10278115" y="5552473"/>
                    <a:ext cx="635477" cy="1172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36">
                <p14:nvContentPartPr>
                  <p14:cNvPr id="1028" name="Ink 1027">
                    <a:extLst>
                      <a:ext uri="{FF2B5EF4-FFF2-40B4-BE49-F238E27FC236}">
                        <a16:creationId xmlns:a16="http://schemas.microsoft.com/office/drawing/2014/main" id="{07E1A90B-1D65-2AA4-C575-6FE897C5EDE9}"/>
                      </a:ext>
                    </a:extLst>
                  </p14:cNvPr>
                  <p14:cNvContentPartPr/>
                  <p14:nvPr/>
                </p14:nvContentPartPr>
                <p14:xfrm>
                  <a:off x="10832905" y="6366745"/>
                  <a:ext cx="54360" cy="173880"/>
                </p14:xfrm>
              </p:contentPart>
            </mc:Choice>
            <mc:Fallback>
              <p:pic>
                <p:nvPicPr>
                  <p:cNvPr id="1028" name="Ink 1027">
                    <a:extLst>
                      <a:ext uri="{FF2B5EF4-FFF2-40B4-BE49-F238E27FC236}">
                        <a16:creationId xmlns:a16="http://schemas.microsoft.com/office/drawing/2014/main" id="{07E1A90B-1D65-2AA4-C575-6FE897C5EDE9}"/>
                      </a:ext>
                    </a:extLst>
                  </p:cNvPr>
                  <p:cNvPicPr/>
                  <p:nvPr/>
                </p:nvPicPr>
                <p:blipFill>
                  <a:blip r:embed="rId1237"/>
                  <a:stretch>
                    <a:fillRect/>
                  </a:stretch>
                </p:blipFill>
                <p:spPr>
                  <a:xfrm>
                    <a:off x="10773075" y="5995660"/>
                    <a:ext cx="173678" cy="915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38">
                <p14:nvContentPartPr>
                  <p14:cNvPr id="1029" name="Ink 1028">
                    <a:extLst>
                      <a:ext uri="{FF2B5EF4-FFF2-40B4-BE49-F238E27FC236}">
                        <a16:creationId xmlns:a16="http://schemas.microsoft.com/office/drawing/2014/main" id="{CF7F94FE-B854-FCDC-0A92-47BEAD514BAA}"/>
                      </a:ext>
                    </a:extLst>
                  </p14:cNvPr>
                  <p14:cNvContentPartPr/>
                  <p14:nvPr/>
                </p14:nvContentPartPr>
                <p14:xfrm>
                  <a:off x="10487305" y="6115465"/>
                  <a:ext cx="330840" cy="403920"/>
                </p14:xfrm>
              </p:contentPart>
            </mc:Choice>
            <mc:Fallback>
              <p:pic>
                <p:nvPicPr>
                  <p:cNvPr id="1029" name="Ink 1028">
                    <a:extLst>
                      <a:ext uri="{FF2B5EF4-FFF2-40B4-BE49-F238E27FC236}">
                        <a16:creationId xmlns:a16="http://schemas.microsoft.com/office/drawing/2014/main" id="{CF7F94FE-B854-FCDC-0A92-47BEAD514BAA}"/>
                      </a:ext>
                    </a:extLst>
                  </p:cNvPr>
                  <p:cNvPicPr/>
                  <p:nvPr/>
                </p:nvPicPr>
                <p:blipFill>
                  <a:blip r:embed="rId1239"/>
                  <a:stretch>
                    <a:fillRect/>
                  </a:stretch>
                </p:blipFill>
                <p:spPr>
                  <a:xfrm>
                    <a:off x="10427432" y="5744410"/>
                    <a:ext cx="450243" cy="114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40">
                <p14:nvContentPartPr>
                  <p14:cNvPr id="1030" name="Ink 1029">
                    <a:extLst>
                      <a:ext uri="{FF2B5EF4-FFF2-40B4-BE49-F238E27FC236}">
                        <a16:creationId xmlns:a16="http://schemas.microsoft.com/office/drawing/2014/main" id="{77999FAF-3159-E331-A653-B6336D07677A}"/>
                      </a:ext>
                    </a:extLst>
                  </p14:cNvPr>
                  <p14:cNvContentPartPr/>
                  <p14:nvPr/>
                </p14:nvContentPartPr>
                <p14:xfrm>
                  <a:off x="10833265" y="6511105"/>
                  <a:ext cx="31680" cy="144360"/>
                </p14:xfrm>
              </p:contentPart>
            </mc:Choice>
            <mc:Fallback>
              <p:pic>
                <p:nvPicPr>
                  <p:cNvPr id="1030" name="Ink 1029">
                    <a:extLst>
                      <a:ext uri="{FF2B5EF4-FFF2-40B4-BE49-F238E27FC236}">
                        <a16:creationId xmlns:a16="http://schemas.microsoft.com/office/drawing/2014/main" id="{77999FAF-3159-E331-A653-B6336D07677A}"/>
                      </a:ext>
                    </a:extLst>
                  </p:cNvPr>
                  <p:cNvPicPr/>
                  <p:nvPr/>
                </p:nvPicPr>
                <p:blipFill>
                  <a:blip r:embed="rId1241"/>
                  <a:stretch>
                    <a:fillRect/>
                  </a:stretch>
                </p:blipFill>
                <p:spPr>
                  <a:xfrm>
                    <a:off x="10773348" y="6139944"/>
                    <a:ext cx="151857" cy="887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42">
                <p14:nvContentPartPr>
                  <p14:cNvPr id="1031" name="Ink 1030">
                    <a:extLst>
                      <a:ext uri="{FF2B5EF4-FFF2-40B4-BE49-F238E27FC236}">
                        <a16:creationId xmlns:a16="http://schemas.microsoft.com/office/drawing/2014/main" id="{14AB6AF5-9FF7-A9A8-8F92-72A79316A923}"/>
                      </a:ext>
                    </a:extLst>
                  </p14:cNvPr>
                  <p14:cNvContentPartPr/>
                  <p14:nvPr/>
                </p14:nvContentPartPr>
                <p14:xfrm>
                  <a:off x="10520785" y="5547745"/>
                  <a:ext cx="198360" cy="496800"/>
                </p14:xfrm>
              </p:contentPart>
            </mc:Choice>
            <mc:Fallback>
              <p:pic>
                <p:nvPicPr>
                  <p:cNvPr id="1031" name="Ink 1030">
                    <a:extLst>
                      <a:ext uri="{FF2B5EF4-FFF2-40B4-BE49-F238E27FC236}">
                        <a16:creationId xmlns:a16="http://schemas.microsoft.com/office/drawing/2014/main" id="{14AB6AF5-9FF7-A9A8-8F92-72A79316A923}"/>
                      </a:ext>
                    </a:extLst>
                  </p:cNvPr>
                  <p:cNvPicPr/>
                  <p:nvPr/>
                </p:nvPicPr>
                <p:blipFill>
                  <a:blip r:embed="rId1243"/>
                  <a:stretch>
                    <a:fillRect/>
                  </a:stretch>
                </p:blipFill>
                <p:spPr>
                  <a:xfrm>
                    <a:off x="10461379" y="5176735"/>
                    <a:ext cx="317513" cy="1238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44">
                <p14:nvContentPartPr>
                  <p14:cNvPr id="1032" name="Ink 1031">
                    <a:extLst>
                      <a:ext uri="{FF2B5EF4-FFF2-40B4-BE49-F238E27FC236}">
                        <a16:creationId xmlns:a16="http://schemas.microsoft.com/office/drawing/2014/main" id="{9052B78C-AECC-8B6F-7801-45347E1D3D7C}"/>
                      </a:ext>
                    </a:extLst>
                  </p14:cNvPr>
                  <p14:cNvContentPartPr/>
                  <p14:nvPr/>
                </p14:nvContentPartPr>
                <p14:xfrm>
                  <a:off x="10431865" y="5656825"/>
                  <a:ext cx="207000" cy="344160"/>
                </p14:xfrm>
              </p:contentPart>
            </mc:Choice>
            <mc:Fallback>
              <p:pic>
                <p:nvPicPr>
                  <p:cNvPr id="1032" name="Ink 1031">
                    <a:extLst>
                      <a:ext uri="{FF2B5EF4-FFF2-40B4-BE49-F238E27FC236}">
                        <a16:creationId xmlns:a16="http://schemas.microsoft.com/office/drawing/2014/main" id="{9052B78C-AECC-8B6F-7801-45347E1D3D7C}"/>
                      </a:ext>
                    </a:extLst>
                  </p:cNvPr>
                  <p:cNvPicPr/>
                  <p:nvPr/>
                </p:nvPicPr>
                <p:blipFill>
                  <a:blip r:embed="rId1245"/>
                  <a:stretch>
                    <a:fillRect/>
                  </a:stretch>
                </p:blipFill>
                <p:spPr>
                  <a:xfrm>
                    <a:off x="10372331" y="5286164"/>
                    <a:ext cx="326410" cy="1085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46">
                <p14:nvContentPartPr>
                  <p14:cNvPr id="1033" name="Ink 1032">
                    <a:extLst>
                      <a:ext uri="{FF2B5EF4-FFF2-40B4-BE49-F238E27FC236}">
                        <a16:creationId xmlns:a16="http://schemas.microsoft.com/office/drawing/2014/main" id="{B870E299-8C56-2704-001C-C82128817624}"/>
                      </a:ext>
                    </a:extLst>
                  </p14:cNvPr>
                  <p14:cNvContentPartPr/>
                  <p14:nvPr/>
                </p14:nvContentPartPr>
                <p14:xfrm>
                  <a:off x="10472185" y="5604265"/>
                  <a:ext cx="669960" cy="121320"/>
                </p14:xfrm>
              </p:contentPart>
            </mc:Choice>
            <mc:Fallback>
              <p:pic>
                <p:nvPicPr>
                  <p:cNvPr id="1033" name="Ink 1032">
                    <a:extLst>
                      <a:ext uri="{FF2B5EF4-FFF2-40B4-BE49-F238E27FC236}">
                        <a16:creationId xmlns:a16="http://schemas.microsoft.com/office/drawing/2014/main" id="{B870E299-8C56-2704-001C-C82128817624}"/>
                      </a:ext>
                    </a:extLst>
                  </p:cNvPr>
                  <p:cNvPicPr/>
                  <p:nvPr/>
                </p:nvPicPr>
                <p:blipFill>
                  <a:blip r:embed="rId1247"/>
                  <a:stretch>
                    <a:fillRect/>
                  </a:stretch>
                </p:blipFill>
                <p:spPr>
                  <a:xfrm>
                    <a:off x="10412367" y="5233231"/>
                    <a:ext cx="789254" cy="863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48">
                <p14:nvContentPartPr>
                  <p14:cNvPr id="1034" name="Ink 1033">
                    <a:extLst>
                      <a:ext uri="{FF2B5EF4-FFF2-40B4-BE49-F238E27FC236}">
                        <a16:creationId xmlns:a16="http://schemas.microsoft.com/office/drawing/2014/main" id="{91F3B8A8-EB22-3A0F-AB73-56AC03F9944C}"/>
                      </a:ext>
                    </a:extLst>
                  </p14:cNvPr>
                  <p14:cNvContentPartPr/>
                  <p14:nvPr/>
                </p14:nvContentPartPr>
                <p14:xfrm>
                  <a:off x="10720945" y="5016025"/>
                  <a:ext cx="392400" cy="711360"/>
                </p14:xfrm>
              </p:contentPart>
            </mc:Choice>
            <mc:Fallback>
              <p:pic>
                <p:nvPicPr>
                  <p:cNvPr id="1034" name="Ink 1033">
                    <a:extLst>
                      <a:ext uri="{FF2B5EF4-FFF2-40B4-BE49-F238E27FC236}">
                        <a16:creationId xmlns:a16="http://schemas.microsoft.com/office/drawing/2014/main" id="{91F3B8A8-EB22-3A0F-AB73-56AC03F9944C}"/>
                      </a:ext>
                    </a:extLst>
                  </p:cNvPr>
                  <p:cNvPicPr/>
                  <p:nvPr/>
                </p:nvPicPr>
                <p:blipFill>
                  <a:blip r:embed="rId1249"/>
                  <a:stretch>
                    <a:fillRect/>
                  </a:stretch>
                </p:blipFill>
                <p:spPr>
                  <a:xfrm>
                    <a:off x="10661470" y="4645142"/>
                    <a:ext cx="511692" cy="145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50">
                <p14:nvContentPartPr>
                  <p14:cNvPr id="1035" name="Ink 1034">
                    <a:extLst>
                      <a:ext uri="{FF2B5EF4-FFF2-40B4-BE49-F238E27FC236}">
                        <a16:creationId xmlns:a16="http://schemas.microsoft.com/office/drawing/2014/main" id="{6867FC63-B3B2-63DE-3ADC-07D86B59BB93}"/>
                      </a:ext>
                    </a:extLst>
                  </p14:cNvPr>
                  <p14:cNvContentPartPr/>
                  <p14:nvPr/>
                </p14:nvContentPartPr>
                <p14:xfrm>
                  <a:off x="10723105" y="4907665"/>
                  <a:ext cx="308160" cy="590040"/>
                </p14:xfrm>
              </p:contentPart>
            </mc:Choice>
            <mc:Fallback>
              <p:pic>
                <p:nvPicPr>
                  <p:cNvPr id="1035" name="Ink 1034">
                    <a:extLst>
                      <a:ext uri="{FF2B5EF4-FFF2-40B4-BE49-F238E27FC236}">
                        <a16:creationId xmlns:a16="http://schemas.microsoft.com/office/drawing/2014/main" id="{6867FC63-B3B2-63DE-3ADC-07D86B59BB93}"/>
                      </a:ext>
                    </a:extLst>
                  </p:cNvPr>
                  <p:cNvPicPr/>
                  <p:nvPr/>
                </p:nvPicPr>
                <p:blipFill>
                  <a:blip r:embed="rId1251"/>
                  <a:stretch>
                    <a:fillRect/>
                  </a:stretch>
                </p:blipFill>
                <p:spPr>
                  <a:xfrm>
                    <a:off x="10663660" y="4536459"/>
                    <a:ext cx="427393" cy="13320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52">
                <p14:nvContentPartPr>
                  <p14:cNvPr id="1036" name="Ink 1035">
                    <a:extLst>
                      <a:ext uri="{FF2B5EF4-FFF2-40B4-BE49-F238E27FC236}">
                        <a16:creationId xmlns:a16="http://schemas.microsoft.com/office/drawing/2014/main" id="{1DC2A4E5-DF54-0F8A-2D5C-6DCDDA8B5978}"/>
                      </a:ext>
                    </a:extLst>
                  </p14:cNvPr>
                  <p14:cNvContentPartPr/>
                  <p14:nvPr/>
                </p14:nvContentPartPr>
                <p14:xfrm>
                  <a:off x="10733545" y="5518945"/>
                  <a:ext cx="251280" cy="122040"/>
                </p14:xfrm>
              </p:contentPart>
            </mc:Choice>
            <mc:Fallback>
              <p:pic>
                <p:nvPicPr>
                  <p:cNvPr id="1036" name="Ink 1035">
                    <a:extLst>
                      <a:ext uri="{FF2B5EF4-FFF2-40B4-BE49-F238E27FC236}">
                        <a16:creationId xmlns:a16="http://schemas.microsoft.com/office/drawing/2014/main" id="{1DC2A4E5-DF54-0F8A-2D5C-6DCDDA8B5978}"/>
                      </a:ext>
                    </a:extLst>
                  </p:cNvPr>
                  <p:cNvPicPr/>
                  <p:nvPr/>
                </p:nvPicPr>
                <p:blipFill>
                  <a:blip r:embed="rId1253"/>
                  <a:stretch>
                    <a:fillRect/>
                  </a:stretch>
                </p:blipFill>
                <p:spPr>
                  <a:xfrm>
                    <a:off x="10673716" y="5147519"/>
                    <a:ext cx="370595" cy="8645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54">
                <p14:nvContentPartPr>
                  <p14:cNvPr id="1037" name="Ink 1036">
                    <a:extLst>
                      <a:ext uri="{FF2B5EF4-FFF2-40B4-BE49-F238E27FC236}">
                        <a16:creationId xmlns:a16="http://schemas.microsoft.com/office/drawing/2014/main" id="{7645DC69-2AB4-52AB-08C7-0E03AACEC364}"/>
                      </a:ext>
                    </a:extLst>
                  </p14:cNvPr>
                  <p14:cNvContentPartPr/>
                  <p14:nvPr/>
                </p14:nvContentPartPr>
                <p14:xfrm>
                  <a:off x="11061145" y="5569345"/>
                  <a:ext cx="6120" cy="1800"/>
                </p14:xfrm>
              </p:contentPart>
            </mc:Choice>
            <mc:Fallback>
              <p:pic>
                <p:nvPicPr>
                  <p:cNvPr id="1037" name="Ink 1036">
                    <a:extLst>
                      <a:ext uri="{FF2B5EF4-FFF2-40B4-BE49-F238E27FC236}">
                        <a16:creationId xmlns:a16="http://schemas.microsoft.com/office/drawing/2014/main" id="{7645DC69-2AB4-52AB-08C7-0E03AACEC364}"/>
                      </a:ext>
                    </a:extLst>
                  </p:cNvPr>
                  <p:cNvPicPr/>
                  <p:nvPr/>
                </p:nvPicPr>
                <p:blipFill>
                  <a:blip r:embed="rId1255"/>
                  <a:stretch>
                    <a:fillRect/>
                  </a:stretch>
                </p:blipFill>
                <p:spPr>
                  <a:xfrm>
                    <a:off x="11001985" y="5191705"/>
                    <a:ext cx="124780" cy="75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56">
                <p14:nvContentPartPr>
                  <p14:cNvPr id="1038" name="Ink 1037">
                    <a:extLst>
                      <a:ext uri="{FF2B5EF4-FFF2-40B4-BE49-F238E27FC236}">
                        <a16:creationId xmlns:a16="http://schemas.microsoft.com/office/drawing/2014/main" id="{78B2B492-D1FD-D0EC-68D5-F4E0A25F72C0}"/>
                      </a:ext>
                    </a:extLst>
                  </p14:cNvPr>
                  <p14:cNvContentPartPr/>
                  <p14:nvPr/>
                </p14:nvContentPartPr>
                <p14:xfrm>
                  <a:off x="9575785" y="5492665"/>
                  <a:ext cx="342000" cy="255960"/>
                </p14:xfrm>
              </p:contentPart>
            </mc:Choice>
            <mc:Fallback>
              <p:pic>
                <p:nvPicPr>
                  <p:cNvPr id="1038" name="Ink 1037">
                    <a:extLst>
                      <a:ext uri="{FF2B5EF4-FFF2-40B4-BE49-F238E27FC236}">
                        <a16:creationId xmlns:a16="http://schemas.microsoft.com/office/drawing/2014/main" id="{78B2B492-D1FD-D0EC-68D5-F4E0A25F72C0}"/>
                      </a:ext>
                    </a:extLst>
                  </p:cNvPr>
                  <p:cNvPicPr/>
                  <p:nvPr/>
                </p:nvPicPr>
                <p:blipFill>
                  <a:blip r:embed="rId1257"/>
                  <a:stretch>
                    <a:fillRect/>
                  </a:stretch>
                </p:blipFill>
                <p:spPr>
                  <a:xfrm>
                    <a:off x="9515995" y="5121806"/>
                    <a:ext cx="461239" cy="9980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58">
                <p14:nvContentPartPr>
                  <p14:cNvPr id="1039" name="Ink 1038">
                    <a:extLst>
                      <a:ext uri="{FF2B5EF4-FFF2-40B4-BE49-F238E27FC236}">
                        <a16:creationId xmlns:a16="http://schemas.microsoft.com/office/drawing/2014/main" id="{94B66673-D015-5AF7-F5E7-D01951EB630F}"/>
                      </a:ext>
                    </a:extLst>
                  </p14:cNvPr>
                  <p14:cNvContentPartPr/>
                  <p14:nvPr/>
                </p14:nvContentPartPr>
                <p14:xfrm>
                  <a:off x="9746425" y="5470345"/>
                  <a:ext cx="203040" cy="180720"/>
                </p14:xfrm>
              </p:contentPart>
            </mc:Choice>
            <mc:Fallback>
              <p:pic>
                <p:nvPicPr>
                  <p:cNvPr id="1039" name="Ink 1038">
                    <a:extLst>
                      <a:ext uri="{FF2B5EF4-FFF2-40B4-BE49-F238E27FC236}">
                        <a16:creationId xmlns:a16="http://schemas.microsoft.com/office/drawing/2014/main" id="{94B66673-D015-5AF7-F5E7-D01951EB630F}"/>
                      </a:ext>
                    </a:extLst>
                  </p:cNvPr>
                  <p:cNvPicPr/>
                  <p:nvPr/>
                </p:nvPicPr>
                <p:blipFill>
                  <a:blip r:embed="rId1259"/>
                  <a:stretch>
                    <a:fillRect/>
                  </a:stretch>
                </p:blipFill>
                <p:spPr>
                  <a:xfrm>
                    <a:off x="9686949" y="5099356"/>
                    <a:ext cx="322335" cy="9230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60">
                <p14:nvContentPartPr>
                  <p14:cNvPr id="1040" name="Ink 1039">
                    <a:extLst>
                      <a:ext uri="{FF2B5EF4-FFF2-40B4-BE49-F238E27FC236}">
                        <a16:creationId xmlns:a16="http://schemas.microsoft.com/office/drawing/2014/main" id="{AD3110B0-6AA3-3ECD-BE46-67B228A69112}"/>
                      </a:ext>
                    </a:extLst>
                  </p14:cNvPr>
                  <p14:cNvContentPartPr/>
                  <p14:nvPr/>
                </p14:nvContentPartPr>
                <p14:xfrm>
                  <a:off x="9742465" y="5491225"/>
                  <a:ext cx="148320" cy="32040"/>
                </p14:xfrm>
              </p:contentPart>
            </mc:Choice>
            <mc:Fallback>
              <p:pic>
                <p:nvPicPr>
                  <p:cNvPr id="1040" name="Ink 1039">
                    <a:extLst>
                      <a:ext uri="{FF2B5EF4-FFF2-40B4-BE49-F238E27FC236}">
                        <a16:creationId xmlns:a16="http://schemas.microsoft.com/office/drawing/2014/main" id="{AD3110B0-6AA3-3ECD-BE46-67B228A69112}"/>
                      </a:ext>
                    </a:extLst>
                  </p:cNvPr>
                  <p:cNvPicPr/>
                  <p:nvPr/>
                </p:nvPicPr>
                <p:blipFill>
                  <a:blip r:embed="rId1261"/>
                  <a:stretch>
                    <a:fillRect/>
                  </a:stretch>
                </p:blipFill>
                <p:spPr>
                  <a:xfrm>
                    <a:off x="9683000" y="5121885"/>
                    <a:ext cx="267591" cy="7710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62">
                <p14:nvContentPartPr>
                  <p14:cNvPr id="1041" name="Ink 1040">
                    <a:extLst>
                      <a:ext uri="{FF2B5EF4-FFF2-40B4-BE49-F238E27FC236}">
                        <a16:creationId xmlns:a16="http://schemas.microsoft.com/office/drawing/2014/main" id="{91E4D4EE-D273-0F93-9EA9-AF16E8A73C3A}"/>
                      </a:ext>
                    </a:extLst>
                  </p14:cNvPr>
                  <p14:cNvContentPartPr/>
                  <p14:nvPr/>
                </p14:nvContentPartPr>
                <p14:xfrm>
                  <a:off x="9968185" y="5296825"/>
                  <a:ext cx="135720" cy="44640"/>
                </p14:xfrm>
              </p:contentPart>
            </mc:Choice>
            <mc:Fallback>
              <p:pic>
                <p:nvPicPr>
                  <p:cNvPr id="1041" name="Ink 1040">
                    <a:extLst>
                      <a:ext uri="{FF2B5EF4-FFF2-40B4-BE49-F238E27FC236}">
                        <a16:creationId xmlns:a16="http://schemas.microsoft.com/office/drawing/2014/main" id="{91E4D4EE-D273-0F93-9EA9-AF16E8A73C3A}"/>
                      </a:ext>
                    </a:extLst>
                  </p:cNvPr>
                  <p:cNvPicPr/>
                  <p:nvPr/>
                </p:nvPicPr>
                <p:blipFill>
                  <a:blip r:embed="rId1263"/>
                  <a:stretch>
                    <a:fillRect/>
                  </a:stretch>
                </p:blipFill>
                <p:spPr>
                  <a:xfrm>
                    <a:off x="9908359" y="4925179"/>
                    <a:ext cx="255031" cy="7882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64">
                <p14:nvContentPartPr>
                  <p14:cNvPr id="1042" name="Ink 1041">
                    <a:extLst>
                      <a:ext uri="{FF2B5EF4-FFF2-40B4-BE49-F238E27FC236}">
                        <a16:creationId xmlns:a16="http://schemas.microsoft.com/office/drawing/2014/main" id="{E2E2F3EC-BCE1-0C88-67C5-3F17F961CA95}"/>
                      </a:ext>
                    </a:extLst>
                  </p14:cNvPr>
                  <p14:cNvContentPartPr/>
                  <p14:nvPr/>
                </p14:nvContentPartPr>
                <p14:xfrm>
                  <a:off x="10025785" y="5216185"/>
                  <a:ext cx="104760" cy="162720"/>
                </p14:xfrm>
              </p:contentPart>
            </mc:Choice>
            <mc:Fallback>
              <p:pic>
                <p:nvPicPr>
                  <p:cNvPr id="1042" name="Ink 1041">
                    <a:extLst>
                      <a:ext uri="{FF2B5EF4-FFF2-40B4-BE49-F238E27FC236}">
                        <a16:creationId xmlns:a16="http://schemas.microsoft.com/office/drawing/2014/main" id="{E2E2F3EC-BCE1-0C88-67C5-3F17F961CA95}"/>
                      </a:ext>
                    </a:extLst>
                  </p:cNvPr>
                  <p:cNvPicPr/>
                  <p:nvPr/>
                </p:nvPicPr>
                <p:blipFill>
                  <a:blip r:embed="rId1265"/>
                  <a:stretch>
                    <a:fillRect/>
                  </a:stretch>
                </p:blipFill>
                <p:spPr>
                  <a:xfrm>
                    <a:off x="9965873" y="4845565"/>
                    <a:ext cx="224241" cy="903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66">
                <p14:nvContentPartPr>
                  <p14:cNvPr id="1043" name="Ink 1042">
                    <a:extLst>
                      <a:ext uri="{FF2B5EF4-FFF2-40B4-BE49-F238E27FC236}">
                        <a16:creationId xmlns:a16="http://schemas.microsoft.com/office/drawing/2014/main" id="{28EEB0B3-B895-ED5C-7883-19CF0505E5C3}"/>
                      </a:ext>
                    </a:extLst>
                  </p14:cNvPr>
                  <p14:cNvContentPartPr/>
                  <p14:nvPr/>
                </p14:nvContentPartPr>
                <p14:xfrm>
                  <a:off x="9500905" y="5114665"/>
                  <a:ext cx="808200" cy="491040"/>
                </p14:xfrm>
              </p:contentPart>
            </mc:Choice>
            <mc:Fallback>
              <p:pic>
                <p:nvPicPr>
                  <p:cNvPr id="1043" name="Ink 1042">
                    <a:extLst>
                      <a:ext uri="{FF2B5EF4-FFF2-40B4-BE49-F238E27FC236}">
                        <a16:creationId xmlns:a16="http://schemas.microsoft.com/office/drawing/2014/main" id="{28EEB0B3-B895-ED5C-7883-19CF0505E5C3}"/>
                      </a:ext>
                    </a:extLst>
                  </p:cNvPr>
                  <p:cNvPicPr/>
                  <p:nvPr/>
                </p:nvPicPr>
                <p:blipFill>
                  <a:blip r:embed="rId1267"/>
                  <a:stretch>
                    <a:fillRect/>
                  </a:stretch>
                </p:blipFill>
                <p:spPr>
                  <a:xfrm>
                    <a:off x="9441418" y="4743822"/>
                    <a:ext cx="927515" cy="123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68">
                <p14:nvContentPartPr>
                  <p14:cNvPr id="1044" name="Ink 1043">
                    <a:extLst>
                      <a:ext uri="{FF2B5EF4-FFF2-40B4-BE49-F238E27FC236}">
                        <a16:creationId xmlns:a16="http://schemas.microsoft.com/office/drawing/2014/main" id="{7CDBABE4-B455-CFD5-6192-DC4954D473F3}"/>
                      </a:ext>
                    </a:extLst>
                  </p14:cNvPr>
                  <p14:cNvContentPartPr/>
                  <p14:nvPr/>
                </p14:nvContentPartPr>
                <p14:xfrm>
                  <a:off x="9988705" y="4870945"/>
                  <a:ext cx="321840" cy="538560"/>
                </p14:xfrm>
              </p:contentPart>
            </mc:Choice>
            <mc:Fallback>
              <p:pic>
                <p:nvPicPr>
                  <p:cNvPr id="1044" name="Ink 1043">
                    <a:extLst>
                      <a:ext uri="{FF2B5EF4-FFF2-40B4-BE49-F238E27FC236}">
                        <a16:creationId xmlns:a16="http://schemas.microsoft.com/office/drawing/2014/main" id="{7CDBABE4-B455-CFD5-6192-DC4954D473F3}"/>
                      </a:ext>
                    </a:extLst>
                  </p:cNvPr>
                  <p:cNvPicPr/>
                  <p:nvPr/>
                </p:nvPicPr>
                <p:blipFill>
                  <a:blip r:embed="rId1269"/>
                  <a:stretch>
                    <a:fillRect/>
                  </a:stretch>
                </p:blipFill>
                <p:spPr>
                  <a:xfrm>
                    <a:off x="9929257" y="4500000"/>
                    <a:ext cx="441078" cy="1280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70">
                <p14:nvContentPartPr>
                  <p14:cNvPr id="1045" name="Ink 1044">
                    <a:extLst>
                      <a:ext uri="{FF2B5EF4-FFF2-40B4-BE49-F238E27FC236}">
                        <a16:creationId xmlns:a16="http://schemas.microsoft.com/office/drawing/2014/main" id="{8A91579F-DADF-EA73-A530-A2E430F1AC0E}"/>
                      </a:ext>
                    </a:extLst>
                  </p14:cNvPr>
                  <p14:cNvContentPartPr/>
                  <p14:nvPr/>
                </p14:nvContentPartPr>
                <p14:xfrm>
                  <a:off x="9588385" y="5362345"/>
                  <a:ext cx="402480" cy="316080"/>
                </p14:xfrm>
              </p:contentPart>
            </mc:Choice>
            <mc:Fallback>
              <p:pic>
                <p:nvPicPr>
                  <p:cNvPr id="1045" name="Ink 1044">
                    <a:extLst>
                      <a:ext uri="{FF2B5EF4-FFF2-40B4-BE49-F238E27FC236}">
                        <a16:creationId xmlns:a16="http://schemas.microsoft.com/office/drawing/2014/main" id="{8A91579F-DADF-EA73-A530-A2E430F1AC0E}"/>
                      </a:ext>
                    </a:extLst>
                  </p:cNvPr>
                  <p:cNvPicPr/>
                  <p:nvPr/>
                </p:nvPicPr>
                <p:blipFill>
                  <a:blip r:embed="rId1271"/>
                  <a:stretch>
                    <a:fillRect/>
                  </a:stretch>
                </p:blipFill>
                <p:spPr>
                  <a:xfrm>
                    <a:off x="9528543" y="4991110"/>
                    <a:ext cx="521822" cy="10581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72">
                <p14:nvContentPartPr>
                  <p14:cNvPr id="1046" name="Ink 1045">
                    <a:extLst>
                      <a:ext uri="{FF2B5EF4-FFF2-40B4-BE49-F238E27FC236}">
                        <a16:creationId xmlns:a16="http://schemas.microsoft.com/office/drawing/2014/main" id="{A69C2D9A-A1D6-EE37-B9B4-090043C826C6}"/>
                      </a:ext>
                    </a:extLst>
                  </p14:cNvPr>
                  <p14:cNvContentPartPr/>
                  <p14:nvPr/>
                </p14:nvContentPartPr>
                <p14:xfrm>
                  <a:off x="9312265" y="5405545"/>
                  <a:ext cx="269280" cy="207000"/>
                </p14:xfrm>
              </p:contentPart>
            </mc:Choice>
            <mc:Fallback>
              <p:pic>
                <p:nvPicPr>
                  <p:cNvPr id="1046" name="Ink 1045">
                    <a:extLst>
                      <a:ext uri="{FF2B5EF4-FFF2-40B4-BE49-F238E27FC236}">
                        <a16:creationId xmlns:a16="http://schemas.microsoft.com/office/drawing/2014/main" id="{A69C2D9A-A1D6-EE37-B9B4-090043C826C6}"/>
                      </a:ext>
                    </a:extLst>
                  </p:cNvPr>
                  <p:cNvPicPr/>
                  <p:nvPr/>
                </p:nvPicPr>
                <p:blipFill>
                  <a:blip r:embed="rId1273"/>
                  <a:stretch>
                    <a:fillRect/>
                  </a:stretch>
                </p:blipFill>
                <p:spPr>
                  <a:xfrm>
                    <a:off x="9252387" y="5034994"/>
                    <a:ext cx="388694" cy="948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74">
                <p14:nvContentPartPr>
                  <p14:cNvPr id="1047" name="Ink 1046">
                    <a:extLst>
                      <a:ext uri="{FF2B5EF4-FFF2-40B4-BE49-F238E27FC236}">
                        <a16:creationId xmlns:a16="http://schemas.microsoft.com/office/drawing/2014/main" id="{DB8608B9-3A7F-5215-EE08-200B6A897F89}"/>
                      </a:ext>
                    </a:extLst>
                  </p14:cNvPr>
                  <p14:cNvContentPartPr/>
                  <p14:nvPr/>
                </p14:nvContentPartPr>
                <p14:xfrm>
                  <a:off x="9293905" y="5364505"/>
                  <a:ext cx="292680" cy="351000"/>
                </p14:xfrm>
              </p:contentPart>
            </mc:Choice>
            <mc:Fallback>
              <p:pic>
                <p:nvPicPr>
                  <p:cNvPr id="1047" name="Ink 1046">
                    <a:extLst>
                      <a:ext uri="{FF2B5EF4-FFF2-40B4-BE49-F238E27FC236}">
                        <a16:creationId xmlns:a16="http://schemas.microsoft.com/office/drawing/2014/main" id="{DB8608B9-3A7F-5215-EE08-200B6A897F89}"/>
                      </a:ext>
                    </a:extLst>
                  </p:cNvPr>
                  <p:cNvPicPr/>
                  <p:nvPr/>
                </p:nvPicPr>
                <p:blipFill>
                  <a:blip r:embed="rId1275"/>
                  <a:stretch>
                    <a:fillRect/>
                  </a:stretch>
                </p:blipFill>
                <p:spPr>
                  <a:xfrm>
                    <a:off x="9234070" y="4993357"/>
                    <a:ext cx="412009" cy="1092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76">
                <p14:nvContentPartPr>
                  <p14:cNvPr id="1048" name="Ink 1047">
                    <a:extLst>
                      <a:ext uri="{FF2B5EF4-FFF2-40B4-BE49-F238E27FC236}">
                        <a16:creationId xmlns:a16="http://schemas.microsoft.com/office/drawing/2014/main" id="{E2113F58-197C-1152-D796-98A7A2BC40E6}"/>
                      </a:ext>
                    </a:extLst>
                  </p14:cNvPr>
                  <p14:cNvContentPartPr/>
                  <p14:nvPr/>
                </p14:nvContentPartPr>
                <p14:xfrm>
                  <a:off x="9498025" y="5532985"/>
                  <a:ext cx="52560" cy="342720"/>
                </p14:xfrm>
              </p:contentPart>
            </mc:Choice>
            <mc:Fallback>
              <p:pic>
                <p:nvPicPr>
                  <p:cNvPr id="1048" name="Ink 1047">
                    <a:extLst>
                      <a:ext uri="{FF2B5EF4-FFF2-40B4-BE49-F238E27FC236}">
                        <a16:creationId xmlns:a16="http://schemas.microsoft.com/office/drawing/2014/main" id="{E2113F58-197C-1152-D796-98A7A2BC40E6}"/>
                      </a:ext>
                    </a:extLst>
                  </p:cNvPr>
                  <p:cNvPicPr/>
                  <p:nvPr/>
                </p:nvPicPr>
                <p:blipFill>
                  <a:blip r:embed="rId1277"/>
                  <a:stretch>
                    <a:fillRect/>
                  </a:stretch>
                </p:blipFill>
                <p:spPr>
                  <a:xfrm>
                    <a:off x="9438298" y="5161970"/>
                    <a:ext cx="171673" cy="10851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78">
                <p14:nvContentPartPr>
                  <p14:cNvPr id="1049" name="Ink 1048">
                    <a:extLst>
                      <a:ext uri="{FF2B5EF4-FFF2-40B4-BE49-F238E27FC236}">
                        <a16:creationId xmlns:a16="http://schemas.microsoft.com/office/drawing/2014/main" id="{58F20547-F58E-650B-3F80-BF2471C3F041}"/>
                      </a:ext>
                    </a:extLst>
                  </p14:cNvPr>
                  <p14:cNvContentPartPr/>
                  <p14:nvPr/>
                </p14:nvContentPartPr>
                <p14:xfrm>
                  <a:off x="9497665" y="5577985"/>
                  <a:ext cx="56520" cy="302400"/>
                </p14:xfrm>
              </p:contentPart>
            </mc:Choice>
            <mc:Fallback>
              <p:pic>
                <p:nvPicPr>
                  <p:cNvPr id="1049" name="Ink 1048">
                    <a:extLst>
                      <a:ext uri="{FF2B5EF4-FFF2-40B4-BE49-F238E27FC236}">
                        <a16:creationId xmlns:a16="http://schemas.microsoft.com/office/drawing/2014/main" id="{58F20547-F58E-650B-3F80-BF2471C3F041}"/>
                      </a:ext>
                    </a:extLst>
                  </p:cNvPr>
                  <p:cNvPicPr/>
                  <p:nvPr/>
                </p:nvPicPr>
                <p:blipFill>
                  <a:blip r:embed="rId1279"/>
                  <a:stretch>
                    <a:fillRect/>
                  </a:stretch>
                </p:blipFill>
                <p:spPr>
                  <a:xfrm>
                    <a:off x="9438062" y="5207050"/>
                    <a:ext cx="176068" cy="1043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80">
                <p14:nvContentPartPr>
                  <p14:cNvPr id="1050" name="Ink 1049">
                    <a:extLst>
                      <a:ext uri="{FF2B5EF4-FFF2-40B4-BE49-F238E27FC236}">
                        <a16:creationId xmlns:a16="http://schemas.microsoft.com/office/drawing/2014/main" id="{24E75C53-86E4-8594-CE54-962CB3BC95F4}"/>
                      </a:ext>
                    </a:extLst>
                  </p14:cNvPr>
                  <p14:cNvContentPartPr/>
                  <p14:nvPr/>
                </p14:nvContentPartPr>
                <p14:xfrm>
                  <a:off x="9517825" y="5422825"/>
                  <a:ext cx="235800" cy="464040"/>
                </p14:xfrm>
              </p:contentPart>
            </mc:Choice>
            <mc:Fallback>
              <p:pic>
                <p:nvPicPr>
                  <p:cNvPr id="1050" name="Ink 1049">
                    <a:extLst>
                      <a:ext uri="{FF2B5EF4-FFF2-40B4-BE49-F238E27FC236}">
                        <a16:creationId xmlns:a16="http://schemas.microsoft.com/office/drawing/2014/main" id="{24E75C53-86E4-8594-CE54-962CB3BC95F4}"/>
                      </a:ext>
                    </a:extLst>
                  </p:cNvPr>
                  <p:cNvPicPr/>
                  <p:nvPr/>
                </p:nvPicPr>
                <p:blipFill>
                  <a:blip r:embed="rId1281"/>
                  <a:stretch>
                    <a:fillRect/>
                  </a:stretch>
                </p:blipFill>
                <p:spPr>
                  <a:xfrm>
                    <a:off x="9457934" y="5051805"/>
                    <a:ext cx="355240" cy="12064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82">
                <p14:nvContentPartPr>
                  <p14:cNvPr id="1051" name="Ink 1050">
                    <a:extLst>
                      <a:ext uri="{FF2B5EF4-FFF2-40B4-BE49-F238E27FC236}">
                        <a16:creationId xmlns:a16="http://schemas.microsoft.com/office/drawing/2014/main" id="{7950A0C0-434A-72D4-6937-7243CFAFF022}"/>
                      </a:ext>
                    </a:extLst>
                  </p14:cNvPr>
                  <p14:cNvContentPartPr/>
                  <p14:nvPr/>
                </p14:nvContentPartPr>
                <p14:xfrm>
                  <a:off x="9583705" y="5265505"/>
                  <a:ext cx="423720" cy="220320"/>
                </p14:xfrm>
              </p:contentPart>
            </mc:Choice>
            <mc:Fallback>
              <p:pic>
                <p:nvPicPr>
                  <p:cNvPr id="1051" name="Ink 1050">
                    <a:extLst>
                      <a:ext uri="{FF2B5EF4-FFF2-40B4-BE49-F238E27FC236}">
                        <a16:creationId xmlns:a16="http://schemas.microsoft.com/office/drawing/2014/main" id="{7950A0C0-434A-72D4-6937-7243CFAFF022}"/>
                      </a:ext>
                    </a:extLst>
                  </p:cNvPr>
                  <p:cNvPicPr/>
                  <p:nvPr/>
                </p:nvPicPr>
                <p:blipFill>
                  <a:blip r:embed="rId1283"/>
                  <a:stretch>
                    <a:fillRect/>
                  </a:stretch>
                </p:blipFill>
                <p:spPr>
                  <a:xfrm>
                    <a:off x="9523858" y="4894533"/>
                    <a:ext cx="543073" cy="962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84">
                <p14:nvContentPartPr>
                  <p14:cNvPr id="1052" name="Ink 1051">
                    <a:extLst>
                      <a:ext uri="{FF2B5EF4-FFF2-40B4-BE49-F238E27FC236}">
                        <a16:creationId xmlns:a16="http://schemas.microsoft.com/office/drawing/2014/main" id="{A00DBB0B-A473-D81C-3557-B11081B6DC91}"/>
                      </a:ext>
                    </a:extLst>
                  </p14:cNvPr>
                  <p14:cNvContentPartPr/>
                  <p14:nvPr/>
                </p14:nvContentPartPr>
                <p14:xfrm>
                  <a:off x="9767665" y="5306185"/>
                  <a:ext cx="237600" cy="123480"/>
                </p14:xfrm>
              </p:contentPart>
            </mc:Choice>
            <mc:Fallback>
              <p:pic>
                <p:nvPicPr>
                  <p:cNvPr id="1052" name="Ink 1051">
                    <a:extLst>
                      <a:ext uri="{FF2B5EF4-FFF2-40B4-BE49-F238E27FC236}">
                        <a16:creationId xmlns:a16="http://schemas.microsoft.com/office/drawing/2014/main" id="{A00DBB0B-A473-D81C-3557-B11081B6DC91}"/>
                      </a:ext>
                    </a:extLst>
                  </p:cNvPr>
                  <p:cNvPicPr/>
                  <p:nvPr/>
                </p:nvPicPr>
                <p:blipFill>
                  <a:blip r:embed="rId1285"/>
                  <a:stretch>
                    <a:fillRect/>
                  </a:stretch>
                </p:blipFill>
                <p:spPr>
                  <a:xfrm>
                    <a:off x="9707838" y="4934684"/>
                    <a:ext cx="356913" cy="866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86">
                <p14:nvContentPartPr>
                  <p14:cNvPr id="1053" name="Ink 1052">
                    <a:extLst>
                      <a:ext uri="{FF2B5EF4-FFF2-40B4-BE49-F238E27FC236}">
                        <a16:creationId xmlns:a16="http://schemas.microsoft.com/office/drawing/2014/main" id="{789DC3D9-13B5-065F-2C5C-941C6AF9DF3E}"/>
                      </a:ext>
                    </a:extLst>
                  </p14:cNvPr>
                  <p14:cNvContentPartPr/>
                  <p14:nvPr/>
                </p14:nvContentPartPr>
                <p14:xfrm>
                  <a:off x="9750025" y="5324545"/>
                  <a:ext cx="307800" cy="178560"/>
                </p14:xfrm>
              </p:contentPart>
            </mc:Choice>
            <mc:Fallback>
              <p:pic>
                <p:nvPicPr>
                  <p:cNvPr id="1053" name="Ink 1052">
                    <a:extLst>
                      <a:ext uri="{FF2B5EF4-FFF2-40B4-BE49-F238E27FC236}">
                        <a16:creationId xmlns:a16="http://schemas.microsoft.com/office/drawing/2014/main" id="{789DC3D9-13B5-065F-2C5C-941C6AF9DF3E}"/>
                      </a:ext>
                    </a:extLst>
                  </p:cNvPr>
                  <p:cNvPicPr/>
                  <p:nvPr/>
                </p:nvPicPr>
                <p:blipFill>
                  <a:blip r:embed="rId1287"/>
                  <a:stretch>
                    <a:fillRect/>
                  </a:stretch>
                </p:blipFill>
                <p:spPr>
                  <a:xfrm>
                    <a:off x="9690517" y="4953282"/>
                    <a:ext cx="427158" cy="920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88">
                <p14:nvContentPartPr>
                  <p14:cNvPr id="1054" name="Ink 1053">
                    <a:extLst>
                      <a:ext uri="{FF2B5EF4-FFF2-40B4-BE49-F238E27FC236}">
                        <a16:creationId xmlns:a16="http://schemas.microsoft.com/office/drawing/2014/main" id="{1752A3FC-48F8-4C8F-6A73-7CC862347429}"/>
                      </a:ext>
                    </a:extLst>
                  </p14:cNvPr>
                  <p14:cNvContentPartPr/>
                  <p14:nvPr/>
                </p14:nvContentPartPr>
                <p14:xfrm>
                  <a:off x="9581185" y="5585905"/>
                  <a:ext cx="201240" cy="213120"/>
                </p14:xfrm>
              </p:contentPart>
            </mc:Choice>
            <mc:Fallback>
              <p:pic>
                <p:nvPicPr>
                  <p:cNvPr id="1054" name="Ink 1053">
                    <a:extLst>
                      <a:ext uri="{FF2B5EF4-FFF2-40B4-BE49-F238E27FC236}">
                        <a16:creationId xmlns:a16="http://schemas.microsoft.com/office/drawing/2014/main" id="{1752A3FC-48F8-4C8F-6A73-7CC862347429}"/>
                      </a:ext>
                    </a:extLst>
                  </p:cNvPr>
                  <p:cNvPicPr/>
                  <p:nvPr/>
                </p:nvPicPr>
                <p:blipFill>
                  <a:blip r:embed="rId1289"/>
                  <a:stretch>
                    <a:fillRect/>
                  </a:stretch>
                </p:blipFill>
                <p:spPr>
                  <a:xfrm>
                    <a:off x="9521394" y="5215154"/>
                    <a:ext cx="320481" cy="9549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90">
                <p14:nvContentPartPr>
                  <p14:cNvPr id="1055" name="Ink 1054">
                    <a:extLst>
                      <a:ext uri="{FF2B5EF4-FFF2-40B4-BE49-F238E27FC236}">
                        <a16:creationId xmlns:a16="http://schemas.microsoft.com/office/drawing/2014/main" id="{570C6D46-DB91-DCA4-6BA1-93092738DB34}"/>
                      </a:ext>
                    </a:extLst>
                  </p14:cNvPr>
                  <p14:cNvContentPartPr/>
                  <p14:nvPr/>
                </p14:nvContentPartPr>
                <p14:xfrm>
                  <a:off x="9597745" y="5829625"/>
                  <a:ext cx="108000" cy="215280"/>
                </p14:xfrm>
              </p:contentPart>
            </mc:Choice>
            <mc:Fallback>
              <p:pic>
                <p:nvPicPr>
                  <p:cNvPr id="1055" name="Ink 1054">
                    <a:extLst>
                      <a:ext uri="{FF2B5EF4-FFF2-40B4-BE49-F238E27FC236}">
                        <a16:creationId xmlns:a16="http://schemas.microsoft.com/office/drawing/2014/main" id="{570C6D46-DB91-DCA4-6BA1-93092738DB34}"/>
                      </a:ext>
                    </a:extLst>
                  </p:cNvPr>
                  <p:cNvPicPr/>
                  <p:nvPr/>
                </p:nvPicPr>
                <p:blipFill>
                  <a:blip r:embed="rId1291"/>
                  <a:stretch>
                    <a:fillRect/>
                  </a:stretch>
                </p:blipFill>
                <p:spPr>
                  <a:xfrm>
                    <a:off x="9538088" y="5458453"/>
                    <a:ext cx="227657" cy="957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92">
                <p14:nvContentPartPr>
                  <p14:cNvPr id="1056" name="Ink 1055">
                    <a:extLst>
                      <a:ext uri="{FF2B5EF4-FFF2-40B4-BE49-F238E27FC236}">
                        <a16:creationId xmlns:a16="http://schemas.microsoft.com/office/drawing/2014/main" id="{A2CC83FA-7E52-B27A-B0DC-F887B1A23587}"/>
                      </a:ext>
                    </a:extLst>
                  </p14:cNvPr>
                  <p14:cNvContentPartPr/>
                  <p14:nvPr/>
                </p14:nvContentPartPr>
                <p14:xfrm>
                  <a:off x="9532945" y="5497345"/>
                  <a:ext cx="267840" cy="506160"/>
                </p14:xfrm>
              </p:contentPart>
            </mc:Choice>
            <mc:Fallback>
              <p:pic>
                <p:nvPicPr>
                  <p:cNvPr id="1056" name="Ink 1055">
                    <a:extLst>
                      <a:ext uri="{FF2B5EF4-FFF2-40B4-BE49-F238E27FC236}">
                        <a16:creationId xmlns:a16="http://schemas.microsoft.com/office/drawing/2014/main" id="{A2CC83FA-7E52-B27A-B0DC-F887B1A23587}"/>
                      </a:ext>
                    </a:extLst>
                  </p:cNvPr>
                  <p:cNvPicPr/>
                  <p:nvPr/>
                </p:nvPicPr>
                <p:blipFill>
                  <a:blip r:embed="rId1293"/>
                  <a:stretch>
                    <a:fillRect/>
                  </a:stretch>
                </p:blipFill>
                <p:spPr>
                  <a:xfrm>
                    <a:off x="9473501" y="5126302"/>
                    <a:ext cx="387070" cy="12485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94">
                <p14:nvContentPartPr>
                  <p14:cNvPr id="1057" name="Ink 1056">
                    <a:extLst>
                      <a:ext uri="{FF2B5EF4-FFF2-40B4-BE49-F238E27FC236}">
                        <a16:creationId xmlns:a16="http://schemas.microsoft.com/office/drawing/2014/main" id="{5612F332-8E45-308A-A6C6-A95FE03EEFFA}"/>
                      </a:ext>
                    </a:extLst>
                  </p14:cNvPr>
                  <p14:cNvContentPartPr/>
                  <p14:nvPr/>
                </p14:nvContentPartPr>
                <p14:xfrm>
                  <a:off x="9682345" y="5524345"/>
                  <a:ext cx="161280" cy="118080"/>
                </p14:xfrm>
              </p:contentPart>
            </mc:Choice>
            <mc:Fallback>
              <p:pic>
                <p:nvPicPr>
                  <p:cNvPr id="1057" name="Ink 1056">
                    <a:extLst>
                      <a:ext uri="{FF2B5EF4-FFF2-40B4-BE49-F238E27FC236}">
                        <a16:creationId xmlns:a16="http://schemas.microsoft.com/office/drawing/2014/main" id="{5612F332-8E45-308A-A6C6-A95FE03EEFFA}"/>
                      </a:ext>
                    </a:extLst>
                  </p:cNvPr>
                  <p:cNvPicPr/>
                  <p:nvPr/>
                </p:nvPicPr>
                <p:blipFill>
                  <a:blip r:embed="rId1295"/>
                  <a:stretch>
                    <a:fillRect/>
                  </a:stretch>
                </p:blipFill>
                <p:spPr>
                  <a:xfrm>
                    <a:off x="9622764" y="5153489"/>
                    <a:ext cx="280785" cy="860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96">
                <p14:nvContentPartPr>
                  <p14:cNvPr id="1058" name="Ink 1057">
                    <a:extLst>
                      <a:ext uri="{FF2B5EF4-FFF2-40B4-BE49-F238E27FC236}">
                        <a16:creationId xmlns:a16="http://schemas.microsoft.com/office/drawing/2014/main" id="{6B9DD126-018E-4C87-037B-6A81DDC8D09E}"/>
                      </a:ext>
                    </a:extLst>
                  </p14:cNvPr>
                  <p14:cNvContentPartPr/>
                  <p14:nvPr/>
                </p14:nvContentPartPr>
                <p14:xfrm>
                  <a:off x="9525745" y="5452345"/>
                  <a:ext cx="4680" cy="68040"/>
                </p14:xfrm>
              </p:contentPart>
            </mc:Choice>
            <mc:Fallback>
              <p:pic>
                <p:nvPicPr>
                  <p:cNvPr id="1058" name="Ink 1057">
                    <a:extLst>
                      <a:ext uri="{FF2B5EF4-FFF2-40B4-BE49-F238E27FC236}">
                        <a16:creationId xmlns:a16="http://schemas.microsoft.com/office/drawing/2014/main" id="{6B9DD126-018E-4C87-037B-6A81DDC8D09E}"/>
                      </a:ext>
                    </a:extLst>
                  </p:cNvPr>
                  <p:cNvPicPr/>
                  <p:nvPr/>
                </p:nvPicPr>
                <p:blipFill>
                  <a:blip r:embed="rId1297"/>
                  <a:stretch>
                    <a:fillRect/>
                  </a:stretch>
                </p:blipFill>
                <p:spPr>
                  <a:xfrm>
                    <a:off x="9467245" y="5082532"/>
                    <a:ext cx="121346" cy="808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98">
                <p14:nvContentPartPr>
                  <p14:cNvPr id="1059" name="Ink 1058">
                    <a:extLst>
                      <a:ext uri="{FF2B5EF4-FFF2-40B4-BE49-F238E27FC236}">
                        <a16:creationId xmlns:a16="http://schemas.microsoft.com/office/drawing/2014/main" id="{5C28A463-8CB3-59F6-5759-3C1245E20811}"/>
                      </a:ext>
                    </a:extLst>
                  </p14:cNvPr>
                  <p14:cNvContentPartPr/>
                  <p14:nvPr/>
                </p14:nvContentPartPr>
                <p14:xfrm>
                  <a:off x="9013465" y="5205025"/>
                  <a:ext cx="244080" cy="138960"/>
                </p14:xfrm>
              </p:contentPart>
            </mc:Choice>
            <mc:Fallback>
              <p:pic>
                <p:nvPicPr>
                  <p:cNvPr id="1059" name="Ink 1058">
                    <a:extLst>
                      <a:ext uri="{FF2B5EF4-FFF2-40B4-BE49-F238E27FC236}">
                        <a16:creationId xmlns:a16="http://schemas.microsoft.com/office/drawing/2014/main" id="{5C28A463-8CB3-59F6-5759-3C1245E20811}"/>
                      </a:ext>
                    </a:extLst>
                  </p:cNvPr>
                  <p:cNvPicPr/>
                  <p:nvPr/>
                </p:nvPicPr>
                <p:blipFill>
                  <a:blip r:embed="rId1299"/>
                  <a:stretch>
                    <a:fillRect/>
                  </a:stretch>
                </p:blipFill>
                <p:spPr>
                  <a:xfrm>
                    <a:off x="8953641" y="4834111"/>
                    <a:ext cx="363385" cy="8811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00">
                <p14:nvContentPartPr>
                  <p14:cNvPr id="1060" name="Ink 1059">
                    <a:extLst>
                      <a:ext uri="{FF2B5EF4-FFF2-40B4-BE49-F238E27FC236}">
                        <a16:creationId xmlns:a16="http://schemas.microsoft.com/office/drawing/2014/main" id="{2AB3FB4A-BB1E-19F6-15AB-AB0EEBD60D73}"/>
                      </a:ext>
                    </a:extLst>
                  </p14:cNvPr>
                  <p14:cNvContentPartPr/>
                  <p14:nvPr/>
                </p14:nvContentPartPr>
                <p14:xfrm>
                  <a:off x="8961265" y="5080105"/>
                  <a:ext cx="331920" cy="222840"/>
                </p14:xfrm>
              </p:contentPart>
            </mc:Choice>
            <mc:Fallback>
              <p:pic>
                <p:nvPicPr>
                  <p:cNvPr id="1060" name="Ink 1059">
                    <a:extLst>
                      <a:ext uri="{FF2B5EF4-FFF2-40B4-BE49-F238E27FC236}">
                        <a16:creationId xmlns:a16="http://schemas.microsoft.com/office/drawing/2014/main" id="{2AB3FB4A-BB1E-19F6-15AB-AB0EEBD60D73}"/>
                      </a:ext>
                    </a:extLst>
                  </p:cNvPr>
                  <p:cNvPicPr/>
                  <p:nvPr/>
                </p:nvPicPr>
                <p:blipFill>
                  <a:blip r:embed="rId1301"/>
                  <a:stretch>
                    <a:fillRect/>
                  </a:stretch>
                </p:blipFill>
                <p:spPr>
                  <a:xfrm>
                    <a:off x="8901786" y="4709059"/>
                    <a:ext cx="451220" cy="9652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02">
                <p14:nvContentPartPr>
                  <p14:cNvPr id="1061" name="Ink 1060">
                    <a:extLst>
                      <a:ext uri="{FF2B5EF4-FFF2-40B4-BE49-F238E27FC236}">
                        <a16:creationId xmlns:a16="http://schemas.microsoft.com/office/drawing/2014/main" id="{5D912578-A1C1-7D7C-1B7B-34128C527710}"/>
                      </a:ext>
                    </a:extLst>
                  </p14:cNvPr>
                  <p14:cNvContentPartPr/>
                  <p14:nvPr/>
                </p14:nvContentPartPr>
                <p14:xfrm>
                  <a:off x="9047665" y="5232745"/>
                  <a:ext cx="522720" cy="320040"/>
                </p14:xfrm>
              </p:contentPart>
            </mc:Choice>
            <mc:Fallback>
              <p:pic>
                <p:nvPicPr>
                  <p:cNvPr id="1061" name="Ink 1060">
                    <a:extLst>
                      <a:ext uri="{FF2B5EF4-FFF2-40B4-BE49-F238E27FC236}">
                        <a16:creationId xmlns:a16="http://schemas.microsoft.com/office/drawing/2014/main" id="{5D912578-A1C1-7D7C-1B7B-34128C527710}"/>
                      </a:ext>
                    </a:extLst>
                  </p:cNvPr>
                  <p:cNvPicPr/>
                  <p:nvPr/>
                </p:nvPicPr>
                <p:blipFill>
                  <a:blip r:embed="rId1303"/>
                  <a:stretch>
                    <a:fillRect/>
                  </a:stretch>
                </p:blipFill>
                <p:spPr>
                  <a:xfrm>
                    <a:off x="8988180" y="4861838"/>
                    <a:ext cx="642033" cy="1061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04">
                <p14:nvContentPartPr>
                  <p14:cNvPr id="1062" name="Ink 1061">
                    <a:extLst>
                      <a:ext uri="{FF2B5EF4-FFF2-40B4-BE49-F238E27FC236}">
                        <a16:creationId xmlns:a16="http://schemas.microsoft.com/office/drawing/2014/main" id="{E37BD343-64DD-63D5-B4AD-9BC1B3499E11}"/>
                      </a:ext>
                    </a:extLst>
                  </p14:cNvPr>
                  <p14:cNvContentPartPr/>
                  <p14:nvPr/>
                </p14:nvContentPartPr>
                <p14:xfrm>
                  <a:off x="9005905" y="5146345"/>
                  <a:ext cx="352080" cy="307800"/>
                </p14:xfrm>
              </p:contentPart>
            </mc:Choice>
            <mc:Fallback>
              <p:pic>
                <p:nvPicPr>
                  <p:cNvPr id="1062" name="Ink 1061">
                    <a:extLst>
                      <a:ext uri="{FF2B5EF4-FFF2-40B4-BE49-F238E27FC236}">
                        <a16:creationId xmlns:a16="http://schemas.microsoft.com/office/drawing/2014/main" id="{E37BD343-64DD-63D5-B4AD-9BC1B3499E11}"/>
                      </a:ext>
                    </a:extLst>
                  </p:cNvPr>
                  <p:cNvPicPr/>
                  <p:nvPr/>
                </p:nvPicPr>
                <p:blipFill>
                  <a:blip r:embed="rId1305"/>
                  <a:stretch>
                    <a:fillRect/>
                  </a:stretch>
                </p:blipFill>
                <p:spPr>
                  <a:xfrm>
                    <a:off x="8946086" y="4775642"/>
                    <a:ext cx="471377" cy="10495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06">
                <p14:nvContentPartPr>
                  <p14:cNvPr id="1063" name="Ink 1062">
                    <a:extLst>
                      <a:ext uri="{FF2B5EF4-FFF2-40B4-BE49-F238E27FC236}">
                        <a16:creationId xmlns:a16="http://schemas.microsoft.com/office/drawing/2014/main" id="{8DB885BF-702D-8D24-E93D-EEF018505210}"/>
                      </a:ext>
                    </a:extLst>
                  </p14:cNvPr>
                  <p14:cNvContentPartPr/>
                  <p14:nvPr/>
                </p14:nvContentPartPr>
                <p14:xfrm>
                  <a:off x="8704225" y="5038705"/>
                  <a:ext cx="332640" cy="219600"/>
                </p14:xfrm>
              </p:contentPart>
            </mc:Choice>
            <mc:Fallback>
              <p:pic>
                <p:nvPicPr>
                  <p:cNvPr id="1063" name="Ink 1062">
                    <a:extLst>
                      <a:ext uri="{FF2B5EF4-FFF2-40B4-BE49-F238E27FC236}">
                        <a16:creationId xmlns:a16="http://schemas.microsoft.com/office/drawing/2014/main" id="{8DB885BF-702D-8D24-E93D-EEF018505210}"/>
                      </a:ext>
                    </a:extLst>
                  </p:cNvPr>
                  <p:cNvPicPr/>
                  <p:nvPr/>
                </p:nvPicPr>
                <p:blipFill>
                  <a:blip r:embed="rId1307"/>
                  <a:stretch>
                    <a:fillRect/>
                  </a:stretch>
                </p:blipFill>
                <p:spPr>
                  <a:xfrm>
                    <a:off x="8644398" y="4667998"/>
                    <a:ext cx="451953" cy="9606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08">
                <p14:nvContentPartPr>
                  <p14:cNvPr id="1064" name="Ink 1063">
                    <a:extLst>
                      <a:ext uri="{FF2B5EF4-FFF2-40B4-BE49-F238E27FC236}">
                        <a16:creationId xmlns:a16="http://schemas.microsoft.com/office/drawing/2014/main" id="{9A5A2235-6FF5-7C82-753F-AD6B2D2E2D96}"/>
                      </a:ext>
                    </a:extLst>
                  </p14:cNvPr>
                  <p14:cNvContentPartPr/>
                  <p14:nvPr/>
                </p14:nvContentPartPr>
                <p14:xfrm>
                  <a:off x="8865145" y="5152465"/>
                  <a:ext cx="536760" cy="298800"/>
                </p14:xfrm>
              </p:contentPart>
            </mc:Choice>
            <mc:Fallback>
              <p:pic>
                <p:nvPicPr>
                  <p:cNvPr id="1064" name="Ink 1063">
                    <a:extLst>
                      <a:ext uri="{FF2B5EF4-FFF2-40B4-BE49-F238E27FC236}">
                        <a16:creationId xmlns:a16="http://schemas.microsoft.com/office/drawing/2014/main" id="{9A5A2235-6FF5-7C82-753F-AD6B2D2E2D96}"/>
                      </a:ext>
                    </a:extLst>
                  </p:cNvPr>
                  <p:cNvPicPr/>
                  <p:nvPr/>
                </p:nvPicPr>
                <p:blipFill>
                  <a:blip r:embed="rId1309"/>
                  <a:stretch>
                    <a:fillRect/>
                  </a:stretch>
                </p:blipFill>
                <p:spPr>
                  <a:xfrm>
                    <a:off x="8805353" y="4781175"/>
                    <a:ext cx="656002" cy="10410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10">
                <p14:nvContentPartPr>
                  <p14:cNvPr id="1065" name="Ink 1064">
                    <a:extLst>
                      <a:ext uri="{FF2B5EF4-FFF2-40B4-BE49-F238E27FC236}">
                        <a16:creationId xmlns:a16="http://schemas.microsoft.com/office/drawing/2014/main" id="{4A76130B-8EEB-65F7-A625-53E41F6DBDFF}"/>
                      </a:ext>
                    </a:extLst>
                  </p14:cNvPr>
                  <p14:cNvContentPartPr/>
                  <p14:nvPr/>
                </p14:nvContentPartPr>
                <p14:xfrm>
                  <a:off x="9228025" y="5307265"/>
                  <a:ext cx="298800" cy="175320"/>
                </p14:xfrm>
              </p:contentPart>
            </mc:Choice>
            <mc:Fallback>
              <p:pic>
                <p:nvPicPr>
                  <p:cNvPr id="1065" name="Ink 1064">
                    <a:extLst>
                      <a:ext uri="{FF2B5EF4-FFF2-40B4-BE49-F238E27FC236}">
                        <a16:creationId xmlns:a16="http://schemas.microsoft.com/office/drawing/2014/main" id="{4A76130B-8EEB-65F7-A625-53E41F6DBDFF}"/>
                      </a:ext>
                    </a:extLst>
                  </p:cNvPr>
                  <p:cNvPicPr/>
                  <p:nvPr/>
                </p:nvPicPr>
                <p:blipFill>
                  <a:blip r:embed="rId1311"/>
                  <a:stretch>
                    <a:fillRect/>
                  </a:stretch>
                </p:blipFill>
                <p:spPr>
                  <a:xfrm>
                    <a:off x="9168197" y="4936124"/>
                    <a:ext cx="418115" cy="917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12">
                <p14:nvContentPartPr>
                  <p14:cNvPr id="1066" name="Ink 1065">
                    <a:extLst>
                      <a:ext uri="{FF2B5EF4-FFF2-40B4-BE49-F238E27FC236}">
                        <a16:creationId xmlns:a16="http://schemas.microsoft.com/office/drawing/2014/main" id="{24C6F7E5-C255-B65B-706B-9433499D3643}"/>
                      </a:ext>
                    </a:extLst>
                  </p14:cNvPr>
                  <p14:cNvContentPartPr/>
                  <p14:nvPr/>
                </p14:nvContentPartPr>
                <p14:xfrm>
                  <a:off x="8923105" y="5428225"/>
                  <a:ext cx="642600" cy="161280"/>
                </p14:xfrm>
              </p:contentPart>
            </mc:Choice>
            <mc:Fallback>
              <p:pic>
                <p:nvPicPr>
                  <p:cNvPr id="1066" name="Ink 1065">
                    <a:extLst>
                      <a:ext uri="{FF2B5EF4-FFF2-40B4-BE49-F238E27FC236}">
                        <a16:creationId xmlns:a16="http://schemas.microsoft.com/office/drawing/2014/main" id="{24C6F7E5-C255-B65B-706B-9433499D3643}"/>
                      </a:ext>
                    </a:extLst>
                  </p:cNvPr>
                  <p:cNvPicPr/>
                  <p:nvPr/>
                </p:nvPicPr>
                <p:blipFill>
                  <a:blip r:embed="rId1313"/>
                  <a:stretch>
                    <a:fillRect/>
                  </a:stretch>
                </p:blipFill>
                <p:spPr>
                  <a:xfrm>
                    <a:off x="8863289" y="5058022"/>
                    <a:ext cx="761891" cy="902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14">
                <p14:nvContentPartPr>
                  <p14:cNvPr id="1067" name="Ink 1066">
                    <a:extLst>
                      <a:ext uri="{FF2B5EF4-FFF2-40B4-BE49-F238E27FC236}">
                        <a16:creationId xmlns:a16="http://schemas.microsoft.com/office/drawing/2014/main" id="{A3C69D41-4CC7-9FD8-B9B5-ED98A522776F}"/>
                      </a:ext>
                    </a:extLst>
                  </p14:cNvPr>
                  <p14:cNvContentPartPr/>
                  <p14:nvPr/>
                </p14:nvContentPartPr>
                <p14:xfrm>
                  <a:off x="8639425" y="5408065"/>
                  <a:ext cx="195480" cy="86040"/>
                </p14:xfrm>
              </p:contentPart>
            </mc:Choice>
            <mc:Fallback>
              <p:pic>
                <p:nvPicPr>
                  <p:cNvPr id="1067" name="Ink 1066">
                    <a:extLst>
                      <a:ext uri="{FF2B5EF4-FFF2-40B4-BE49-F238E27FC236}">
                        <a16:creationId xmlns:a16="http://schemas.microsoft.com/office/drawing/2014/main" id="{A3C69D41-4CC7-9FD8-B9B5-ED98A522776F}"/>
                      </a:ext>
                    </a:extLst>
                  </p:cNvPr>
                  <p:cNvPicPr/>
                  <p:nvPr/>
                </p:nvPicPr>
                <p:blipFill>
                  <a:blip r:embed="rId1315"/>
                  <a:stretch>
                    <a:fillRect/>
                  </a:stretch>
                </p:blipFill>
                <p:spPr>
                  <a:xfrm>
                    <a:off x="8579961" y="5036641"/>
                    <a:ext cx="314750" cy="829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16">
                <p14:nvContentPartPr>
                  <p14:cNvPr id="1068" name="Ink 1067">
                    <a:extLst>
                      <a:ext uri="{FF2B5EF4-FFF2-40B4-BE49-F238E27FC236}">
                        <a16:creationId xmlns:a16="http://schemas.microsoft.com/office/drawing/2014/main" id="{1841D757-99EB-DE38-E391-2380AC8E63D2}"/>
                      </a:ext>
                    </a:extLst>
                  </p14:cNvPr>
                  <p14:cNvContentPartPr/>
                  <p14:nvPr/>
                </p14:nvContentPartPr>
                <p14:xfrm>
                  <a:off x="8668945" y="5136985"/>
                  <a:ext cx="171000" cy="190080"/>
                </p14:xfrm>
              </p:contentPart>
            </mc:Choice>
            <mc:Fallback>
              <p:pic>
                <p:nvPicPr>
                  <p:cNvPr id="1068" name="Ink 1067">
                    <a:extLst>
                      <a:ext uri="{FF2B5EF4-FFF2-40B4-BE49-F238E27FC236}">
                        <a16:creationId xmlns:a16="http://schemas.microsoft.com/office/drawing/2014/main" id="{1841D757-99EB-DE38-E391-2380AC8E63D2}"/>
                      </a:ext>
                    </a:extLst>
                  </p:cNvPr>
                  <p:cNvPicPr/>
                  <p:nvPr/>
                </p:nvPicPr>
                <p:blipFill>
                  <a:blip r:embed="rId1317"/>
                  <a:stretch>
                    <a:fillRect/>
                  </a:stretch>
                </p:blipFill>
                <p:spPr>
                  <a:xfrm>
                    <a:off x="8609095" y="4766011"/>
                    <a:ext cx="290358" cy="9316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18">
                <p14:nvContentPartPr>
                  <p14:cNvPr id="1069" name="Ink 1068">
                    <a:extLst>
                      <a:ext uri="{FF2B5EF4-FFF2-40B4-BE49-F238E27FC236}">
                        <a16:creationId xmlns:a16="http://schemas.microsoft.com/office/drawing/2014/main" id="{AC7EB0D4-A9F6-1F17-86EC-D4EBB1A6CAC4}"/>
                      </a:ext>
                    </a:extLst>
                  </p14:cNvPr>
                  <p14:cNvContentPartPr/>
                  <p14:nvPr/>
                </p14:nvContentPartPr>
                <p14:xfrm>
                  <a:off x="8592265" y="4992985"/>
                  <a:ext cx="229680" cy="269280"/>
                </p14:xfrm>
              </p:contentPart>
            </mc:Choice>
            <mc:Fallback>
              <p:pic>
                <p:nvPicPr>
                  <p:cNvPr id="1069" name="Ink 1068">
                    <a:extLst>
                      <a:ext uri="{FF2B5EF4-FFF2-40B4-BE49-F238E27FC236}">
                        <a16:creationId xmlns:a16="http://schemas.microsoft.com/office/drawing/2014/main" id="{AC7EB0D4-A9F6-1F17-86EC-D4EBB1A6CAC4}"/>
                      </a:ext>
                    </a:extLst>
                  </p:cNvPr>
                  <p:cNvPicPr/>
                  <p:nvPr/>
                </p:nvPicPr>
                <p:blipFill>
                  <a:blip r:embed="rId1319"/>
                  <a:stretch>
                    <a:fillRect/>
                  </a:stretch>
                </p:blipFill>
                <p:spPr>
                  <a:xfrm>
                    <a:off x="8532452" y="4621930"/>
                    <a:ext cx="348963" cy="10110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20">
                <p14:nvContentPartPr>
                  <p14:cNvPr id="1070" name="Ink 1069">
                    <a:extLst>
                      <a:ext uri="{FF2B5EF4-FFF2-40B4-BE49-F238E27FC236}">
                        <a16:creationId xmlns:a16="http://schemas.microsoft.com/office/drawing/2014/main" id="{FC85E19F-68F0-74A5-4D2C-735B0692CFAE}"/>
                      </a:ext>
                    </a:extLst>
                  </p14:cNvPr>
                  <p14:cNvContentPartPr/>
                  <p14:nvPr/>
                </p14:nvContentPartPr>
                <p14:xfrm>
                  <a:off x="8599105" y="4873105"/>
                  <a:ext cx="15840" cy="130320"/>
                </p14:xfrm>
              </p:contentPart>
            </mc:Choice>
            <mc:Fallback>
              <p:pic>
                <p:nvPicPr>
                  <p:cNvPr id="1070" name="Ink 1069">
                    <a:extLst>
                      <a:ext uri="{FF2B5EF4-FFF2-40B4-BE49-F238E27FC236}">
                        <a16:creationId xmlns:a16="http://schemas.microsoft.com/office/drawing/2014/main" id="{FC85E19F-68F0-74A5-4D2C-735B0692CFAE}"/>
                      </a:ext>
                    </a:extLst>
                  </p:cNvPr>
                  <p:cNvPicPr/>
                  <p:nvPr/>
                </p:nvPicPr>
                <p:blipFill>
                  <a:blip r:embed="rId1321"/>
                  <a:stretch>
                    <a:fillRect/>
                  </a:stretch>
                </p:blipFill>
                <p:spPr>
                  <a:xfrm>
                    <a:off x="8538844" y="4502276"/>
                    <a:ext cx="136017" cy="871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22">
                <p14:nvContentPartPr>
                  <p14:cNvPr id="1071" name="Ink 1070">
                    <a:extLst>
                      <a:ext uri="{FF2B5EF4-FFF2-40B4-BE49-F238E27FC236}">
                        <a16:creationId xmlns:a16="http://schemas.microsoft.com/office/drawing/2014/main" id="{2773EB7C-E575-1E7E-14DF-BC6D7B9CD1ED}"/>
                      </a:ext>
                    </a:extLst>
                  </p14:cNvPr>
                  <p14:cNvContentPartPr/>
                  <p14:nvPr/>
                </p14:nvContentPartPr>
                <p14:xfrm>
                  <a:off x="8559145" y="4694185"/>
                  <a:ext cx="12240" cy="122040"/>
                </p14:xfrm>
              </p:contentPart>
            </mc:Choice>
            <mc:Fallback>
              <p:pic>
                <p:nvPicPr>
                  <p:cNvPr id="1071" name="Ink 1070">
                    <a:extLst>
                      <a:ext uri="{FF2B5EF4-FFF2-40B4-BE49-F238E27FC236}">
                        <a16:creationId xmlns:a16="http://schemas.microsoft.com/office/drawing/2014/main" id="{2773EB7C-E575-1E7E-14DF-BC6D7B9CD1ED}"/>
                      </a:ext>
                    </a:extLst>
                  </p:cNvPr>
                  <p:cNvPicPr/>
                  <p:nvPr/>
                </p:nvPicPr>
                <p:blipFill>
                  <a:blip r:embed="rId1323"/>
                  <a:stretch>
                    <a:fillRect/>
                  </a:stretch>
                </p:blipFill>
                <p:spPr>
                  <a:xfrm>
                    <a:off x="8499985" y="4323832"/>
                    <a:ext cx="130900" cy="8623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24">
                <p14:nvContentPartPr>
                  <p14:cNvPr id="1072" name="Ink 1071">
                    <a:extLst>
                      <a:ext uri="{FF2B5EF4-FFF2-40B4-BE49-F238E27FC236}">
                        <a16:creationId xmlns:a16="http://schemas.microsoft.com/office/drawing/2014/main" id="{2DF0D488-DB2D-D09E-CF7A-3BB7CC6D8A02}"/>
                      </a:ext>
                    </a:extLst>
                  </p14:cNvPr>
                  <p14:cNvContentPartPr/>
                  <p14:nvPr/>
                </p14:nvContentPartPr>
                <p14:xfrm>
                  <a:off x="8531065" y="4571785"/>
                  <a:ext cx="127800" cy="404640"/>
                </p14:xfrm>
              </p:contentPart>
            </mc:Choice>
            <mc:Fallback>
              <p:pic>
                <p:nvPicPr>
                  <p:cNvPr id="1072" name="Ink 1071">
                    <a:extLst>
                      <a:ext uri="{FF2B5EF4-FFF2-40B4-BE49-F238E27FC236}">
                        <a16:creationId xmlns:a16="http://schemas.microsoft.com/office/drawing/2014/main" id="{2DF0D488-DB2D-D09E-CF7A-3BB7CC6D8A02}"/>
                      </a:ext>
                    </a:extLst>
                  </p:cNvPr>
                  <p:cNvPicPr/>
                  <p:nvPr/>
                </p:nvPicPr>
                <p:blipFill>
                  <a:blip r:embed="rId1325"/>
                  <a:stretch>
                    <a:fillRect/>
                  </a:stretch>
                </p:blipFill>
                <p:spPr>
                  <a:xfrm>
                    <a:off x="8471607" y="4201071"/>
                    <a:ext cx="247057" cy="1146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26">
                <p14:nvContentPartPr>
                  <p14:cNvPr id="1073" name="Ink 1072">
                    <a:extLst>
                      <a:ext uri="{FF2B5EF4-FFF2-40B4-BE49-F238E27FC236}">
                        <a16:creationId xmlns:a16="http://schemas.microsoft.com/office/drawing/2014/main" id="{1F00FCE4-8AC8-C15C-3966-BEF3623BFE22}"/>
                      </a:ext>
                    </a:extLst>
                  </p14:cNvPr>
                  <p14:cNvContentPartPr/>
                  <p14:nvPr/>
                </p14:nvContentPartPr>
                <p14:xfrm>
                  <a:off x="8641945" y="4872025"/>
                  <a:ext cx="42840" cy="275760"/>
                </p14:xfrm>
              </p:contentPart>
            </mc:Choice>
            <mc:Fallback>
              <p:pic>
                <p:nvPicPr>
                  <p:cNvPr id="1073" name="Ink 1072">
                    <a:extLst>
                      <a:ext uri="{FF2B5EF4-FFF2-40B4-BE49-F238E27FC236}">
                        <a16:creationId xmlns:a16="http://schemas.microsoft.com/office/drawing/2014/main" id="{1F00FCE4-8AC8-C15C-3966-BEF3623BFE22}"/>
                      </a:ext>
                    </a:extLst>
                  </p:cNvPr>
                  <p:cNvPicPr/>
                  <p:nvPr/>
                </p:nvPicPr>
                <p:blipFill>
                  <a:blip r:embed="rId1327"/>
                  <a:stretch>
                    <a:fillRect/>
                  </a:stretch>
                </p:blipFill>
                <p:spPr>
                  <a:xfrm>
                    <a:off x="8582312" y="4500810"/>
                    <a:ext cx="162449" cy="1017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28">
                <p14:nvContentPartPr>
                  <p14:cNvPr id="1074" name="Ink 1073">
                    <a:extLst>
                      <a:ext uri="{FF2B5EF4-FFF2-40B4-BE49-F238E27FC236}">
                        <a16:creationId xmlns:a16="http://schemas.microsoft.com/office/drawing/2014/main" id="{1448165F-E83A-6425-3399-31BBB5616C06}"/>
                      </a:ext>
                    </a:extLst>
                  </p14:cNvPr>
                  <p14:cNvContentPartPr/>
                  <p14:nvPr/>
                </p14:nvContentPartPr>
                <p14:xfrm>
                  <a:off x="8680105" y="5171905"/>
                  <a:ext cx="55800" cy="91440"/>
                </p14:xfrm>
              </p:contentPart>
            </mc:Choice>
            <mc:Fallback>
              <p:pic>
                <p:nvPicPr>
                  <p:cNvPr id="1074" name="Ink 1073">
                    <a:extLst>
                      <a:ext uri="{FF2B5EF4-FFF2-40B4-BE49-F238E27FC236}">
                        <a16:creationId xmlns:a16="http://schemas.microsoft.com/office/drawing/2014/main" id="{1448165F-E83A-6425-3399-31BBB5616C06}"/>
                      </a:ext>
                    </a:extLst>
                  </p:cNvPr>
                  <p:cNvPicPr/>
                  <p:nvPr/>
                </p:nvPicPr>
                <p:blipFill>
                  <a:blip r:embed="rId1329"/>
                  <a:stretch>
                    <a:fillRect/>
                  </a:stretch>
                </p:blipFill>
                <p:spPr>
                  <a:xfrm>
                    <a:off x="8620197" y="4799765"/>
                    <a:ext cx="175274" cy="835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30">
                <p14:nvContentPartPr>
                  <p14:cNvPr id="1075" name="Ink 1074">
                    <a:extLst>
                      <a:ext uri="{FF2B5EF4-FFF2-40B4-BE49-F238E27FC236}">
                        <a16:creationId xmlns:a16="http://schemas.microsoft.com/office/drawing/2014/main" id="{92A4B3BC-DB85-D075-66B8-A601D7CE0887}"/>
                      </a:ext>
                    </a:extLst>
                  </p14:cNvPr>
                  <p14:cNvContentPartPr/>
                  <p14:nvPr/>
                </p14:nvContentPartPr>
                <p14:xfrm>
                  <a:off x="8288785" y="5170825"/>
                  <a:ext cx="312120" cy="37080"/>
                </p14:xfrm>
              </p:contentPart>
            </mc:Choice>
            <mc:Fallback>
              <p:pic>
                <p:nvPicPr>
                  <p:cNvPr id="1075" name="Ink 1074">
                    <a:extLst>
                      <a:ext uri="{FF2B5EF4-FFF2-40B4-BE49-F238E27FC236}">
                        <a16:creationId xmlns:a16="http://schemas.microsoft.com/office/drawing/2014/main" id="{92A4B3BC-DB85-D075-66B8-A601D7CE0887}"/>
                      </a:ext>
                    </a:extLst>
                  </p:cNvPr>
                  <p:cNvPicPr/>
                  <p:nvPr/>
                </p:nvPicPr>
                <p:blipFill>
                  <a:blip r:embed="rId1331"/>
                  <a:stretch>
                    <a:fillRect/>
                  </a:stretch>
                </p:blipFill>
                <p:spPr>
                  <a:xfrm>
                    <a:off x="8228959" y="4800025"/>
                    <a:ext cx="431430" cy="778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32">
                <p14:nvContentPartPr>
                  <p14:cNvPr id="1076" name="Ink 1075">
                    <a:extLst>
                      <a:ext uri="{FF2B5EF4-FFF2-40B4-BE49-F238E27FC236}">
                        <a16:creationId xmlns:a16="http://schemas.microsoft.com/office/drawing/2014/main" id="{90DE8BA5-3ECC-C551-F42C-9EEF2481A157}"/>
                      </a:ext>
                    </a:extLst>
                  </p14:cNvPr>
                  <p14:cNvContentPartPr/>
                  <p14:nvPr/>
                </p14:nvContentPartPr>
                <p14:xfrm>
                  <a:off x="8197345" y="5278105"/>
                  <a:ext cx="54000" cy="110160"/>
                </p14:xfrm>
              </p:contentPart>
            </mc:Choice>
            <mc:Fallback>
              <p:pic>
                <p:nvPicPr>
                  <p:cNvPr id="1076" name="Ink 1075">
                    <a:extLst>
                      <a:ext uri="{FF2B5EF4-FFF2-40B4-BE49-F238E27FC236}">
                        <a16:creationId xmlns:a16="http://schemas.microsoft.com/office/drawing/2014/main" id="{90DE8BA5-3ECC-C551-F42C-9EEF2481A157}"/>
                      </a:ext>
                    </a:extLst>
                  </p:cNvPr>
                  <p:cNvPicPr/>
                  <p:nvPr/>
                </p:nvPicPr>
                <p:blipFill>
                  <a:blip r:embed="rId1333"/>
                  <a:stretch>
                    <a:fillRect/>
                  </a:stretch>
                </p:blipFill>
                <p:spPr>
                  <a:xfrm>
                    <a:off x="8137535" y="4906182"/>
                    <a:ext cx="173278" cy="8536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34">
                <p14:nvContentPartPr>
                  <p14:cNvPr id="1077" name="Ink 1076">
                    <a:extLst>
                      <a:ext uri="{FF2B5EF4-FFF2-40B4-BE49-F238E27FC236}">
                        <a16:creationId xmlns:a16="http://schemas.microsoft.com/office/drawing/2014/main" id="{1E53D627-CFA3-27FB-E2C4-0E5E596FE77E}"/>
                      </a:ext>
                    </a:extLst>
                  </p14:cNvPr>
                  <p14:cNvContentPartPr/>
                  <p14:nvPr/>
                </p14:nvContentPartPr>
                <p14:xfrm>
                  <a:off x="8055145" y="5201785"/>
                  <a:ext cx="540360" cy="140040"/>
                </p14:xfrm>
              </p:contentPart>
            </mc:Choice>
            <mc:Fallback>
              <p:pic>
                <p:nvPicPr>
                  <p:cNvPr id="1077" name="Ink 1076">
                    <a:extLst>
                      <a:ext uri="{FF2B5EF4-FFF2-40B4-BE49-F238E27FC236}">
                        <a16:creationId xmlns:a16="http://schemas.microsoft.com/office/drawing/2014/main" id="{1E53D627-CFA3-27FB-E2C4-0E5E596FE77E}"/>
                      </a:ext>
                    </a:extLst>
                  </p:cNvPr>
                  <p:cNvPicPr/>
                  <p:nvPr/>
                </p:nvPicPr>
                <p:blipFill>
                  <a:blip r:embed="rId1335"/>
                  <a:stretch>
                    <a:fillRect/>
                  </a:stretch>
                </p:blipFill>
                <p:spPr>
                  <a:xfrm>
                    <a:off x="7995675" y="4830820"/>
                    <a:ext cx="659643" cy="8823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36">
                <p14:nvContentPartPr>
                  <p14:cNvPr id="1078" name="Ink 1077">
                    <a:extLst>
                      <a:ext uri="{FF2B5EF4-FFF2-40B4-BE49-F238E27FC236}">
                        <a16:creationId xmlns:a16="http://schemas.microsoft.com/office/drawing/2014/main" id="{19A3FACB-14A8-8575-EB26-69816AE6284F}"/>
                      </a:ext>
                    </a:extLst>
                  </p14:cNvPr>
                  <p14:cNvContentPartPr/>
                  <p14:nvPr/>
                </p14:nvContentPartPr>
                <p14:xfrm>
                  <a:off x="8439625" y="5166865"/>
                  <a:ext cx="329760" cy="138600"/>
                </p14:xfrm>
              </p:contentPart>
            </mc:Choice>
            <mc:Fallback>
              <p:pic>
                <p:nvPicPr>
                  <p:cNvPr id="1078" name="Ink 1077">
                    <a:extLst>
                      <a:ext uri="{FF2B5EF4-FFF2-40B4-BE49-F238E27FC236}">
                        <a16:creationId xmlns:a16="http://schemas.microsoft.com/office/drawing/2014/main" id="{19A3FACB-14A8-8575-EB26-69816AE6284F}"/>
                      </a:ext>
                    </a:extLst>
                  </p:cNvPr>
                  <p:cNvPicPr/>
                  <p:nvPr/>
                </p:nvPicPr>
                <p:blipFill>
                  <a:blip r:embed="rId1337"/>
                  <a:stretch>
                    <a:fillRect/>
                  </a:stretch>
                </p:blipFill>
                <p:spPr>
                  <a:xfrm>
                    <a:off x="8379762" y="4795615"/>
                    <a:ext cx="449144" cy="8807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38">
                <p14:nvContentPartPr>
                  <p14:cNvPr id="1079" name="Ink 1078">
                    <a:extLst>
                      <a:ext uri="{FF2B5EF4-FFF2-40B4-BE49-F238E27FC236}">
                        <a16:creationId xmlns:a16="http://schemas.microsoft.com/office/drawing/2014/main" id="{465D1FAC-B7B1-328D-6836-58727A8E800D}"/>
                      </a:ext>
                    </a:extLst>
                  </p14:cNvPr>
                  <p14:cNvContentPartPr/>
                  <p14:nvPr/>
                </p14:nvContentPartPr>
                <p14:xfrm>
                  <a:off x="8343505" y="5251105"/>
                  <a:ext cx="63000" cy="150840"/>
                </p14:xfrm>
              </p:contentPart>
            </mc:Choice>
            <mc:Fallback>
              <p:pic>
                <p:nvPicPr>
                  <p:cNvPr id="1079" name="Ink 1078">
                    <a:extLst>
                      <a:ext uri="{FF2B5EF4-FFF2-40B4-BE49-F238E27FC236}">
                        <a16:creationId xmlns:a16="http://schemas.microsoft.com/office/drawing/2014/main" id="{465D1FAC-B7B1-328D-6836-58727A8E800D}"/>
                      </a:ext>
                    </a:extLst>
                  </p:cNvPr>
                  <p:cNvPicPr/>
                  <p:nvPr/>
                </p:nvPicPr>
                <p:blipFill>
                  <a:blip r:embed="rId1339"/>
                  <a:stretch>
                    <a:fillRect/>
                  </a:stretch>
                </p:blipFill>
                <p:spPr>
                  <a:xfrm>
                    <a:off x="8283587" y="4879316"/>
                    <a:ext cx="182495" cy="8940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40">
                <p14:nvContentPartPr>
                  <p14:cNvPr id="1080" name="Ink 1079">
                    <a:extLst>
                      <a:ext uri="{FF2B5EF4-FFF2-40B4-BE49-F238E27FC236}">
                        <a16:creationId xmlns:a16="http://schemas.microsoft.com/office/drawing/2014/main" id="{50CB440B-8DB9-40D9-0B38-F25EEA0DBD75}"/>
                      </a:ext>
                    </a:extLst>
                  </p14:cNvPr>
                  <p14:cNvContentPartPr/>
                  <p14:nvPr/>
                </p14:nvContentPartPr>
                <p14:xfrm>
                  <a:off x="7980985" y="5510305"/>
                  <a:ext cx="129960" cy="246600"/>
                </p14:xfrm>
              </p:contentPart>
            </mc:Choice>
            <mc:Fallback>
              <p:pic>
                <p:nvPicPr>
                  <p:cNvPr id="1080" name="Ink 1079">
                    <a:extLst>
                      <a:ext uri="{FF2B5EF4-FFF2-40B4-BE49-F238E27FC236}">
                        <a16:creationId xmlns:a16="http://schemas.microsoft.com/office/drawing/2014/main" id="{50CB440B-8DB9-40D9-0B38-F25EEA0DBD75}"/>
                      </a:ext>
                    </a:extLst>
                  </p:cNvPr>
                  <p:cNvPicPr/>
                  <p:nvPr/>
                </p:nvPicPr>
                <p:blipFill>
                  <a:blip r:embed="rId1341"/>
                  <a:stretch>
                    <a:fillRect/>
                  </a:stretch>
                </p:blipFill>
                <p:spPr>
                  <a:xfrm>
                    <a:off x="7921135" y="5139167"/>
                    <a:ext cx="249318" cy="9892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42">
                <p14:nvContentPartPr>
                  <p14:cNvPr id="1081" name="Ink 1080">
                    <a:extLst>
                      <a:ext uri="{FF2B5EF4-FFF2-40B4-BE49-F238E27FC236}">
                        <a16:creationId xmlns:a16="http://schemas.microsoft.com/office/drawing/2014/main" id="{57F10E51-2CFB-A8D2-37DD-ADC26FE70CC8}"/>
                      </a:ext>
                    </a:extLst>
                  </p14:cNvPr>
                  <p14:cNvContentPartPr/>
                  <p14:nvPr/>
                </p14:nvContentPartPr>
                <p14:xfrm>
                  <a:off x="7985665" y="5424265"/>
                  <a:ext cx="414720" cy="269280"/>
                </p14:xfrm>
              </p:contentPart>
            </mc:Choice>
            <mc:Fallback>
              <p:pic>
                <p:nvPicPr>
                  <p:cNvPr id="1081" name="Ink 1080">
                    <a:extLst>
                      <a:ext uri="{FF2B5EF4-FFF2-40B4-BE49-F238E27FC236}">
                        <a16:creationId xmlns:a16="http://schemas.microsoft.com/office/drawing/2014/main" id="{57F10E51-2CFB-A8D2-37DD-ADC26FE70CC8}"/>
                      </a:ext>
                    </a:extLst>
                  </p:cNvPr>
                  <p:cNvPicPr/>
                  <p:nvPr/>
                </p:nvPicPr>
                <p:blipFill>
                  <a:blip r:embed="rId1343"/>
                  <a:stretch>
                    <a:fillRect/>
                  </a:stretch>
                </p:blipFill>
                <p:spPr>
                  <a:xfrm>
                    <a:off x="7925833" y="5053210"/>
                    <a:ext cx="534042" cy="10110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44">
                <p14:nvContentPartPr>
                  <p14:cNvPr id="1082" name="Ink 1081">
                    <a:extLst>
                      <a:ext uri="{FF2B5EF4-FFF2-40B4-BE49-F238E27FC236}">
                        <a16:creationId xmlns:a16="http://schemas.microsoft.com/office/drawing/2014/main" id="{08D49C10-84CE-E8DC-5D6F-C4BB20D24E17}"/>
                      </a:ext>
                    </a:extLst>
                  </p14:cNvPr>
                  <p14:cNvContentPartPr/>
                  <p14:nvPr/>
                </p14:nvContentPartPr>
                <p14:xfrm>
                  <a:off x="8449345" y="5298625"/>
                  <a:ext cx="18360" cy="18000"/>
                </p14:xfrm>
              </p:contentPart>
            </mc:Choice>
            <mc:Fallback>
              <p:pic>
                <p:nvPicPr>
                  <p:cNvPr id="1082" name="Ink 1081">
                    <a:extLst>
                      <a:ext uri="{FF2B5EF4-FFF2-40B4-BE49-F238E27FC236}">
                        <a16:creationId xmlns:a16="http://schemas.microsoft.com/office/drawing/2014/main" id="{08D49C10-84CE-E8DC-5D6F-C4BB20D24E17}"/>
                      </a:ext>
                    </a:extLst>
                  </p:cNvPr>
                  <p:cNvPicPr/>
                  <p:nvPr/>
                </p:nvPicPr>
                <p:blipFill>
                  <a:blip r:embed="rId1345"/>
                  <a:stretch>
                    <a:fillRect/>
                  </a:stretch>
                </p:blipFill>
                <p:spPr>
                  <a:xfrm>
                    <a:off x="8389845" y="4928390"/>
                    <a:ext cx="137020" cy="758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46">
                <p14:nvContentPartPr>
                  <p14:cNvPr id="1083" name="Ink 1082">
                    <a:extLst>
                      <a:ext uri="{FF2B5EF4-FFF2-40B4-BE49-F238E27FC236}">
                        <a16:creationId xmlns:a16="http://schemas.microsoft.com/office/drawing/2014/main" id="{B34AE68F-60A5-DE6C-C625-79DB131EF9E5}"/>
                      </a:ext>
                    </a:extLst>
                  </p14:cNvPr>
                  <p14:cNvContentPartPr/>
                  <p14:nvPr/>
                </p14:nvContentPartPr>
                <p14:xfrm>
                  <a:off x="8198425" y="5313745"/>
                  <a:ext cx="109440" cy="93600"/>
                </p14:xfrm>
              </p:contentPart>
            </mc:Choice>
            <mc:Fallback>
              <p:pic>
                <p:nvPicPr>
                  <p:cNvPr id="1083" name="Ink 1082">
                    <a:extLst>
                      <a:ext uri="{FF2B5EF4-FFF2-40B4-BE49-F238E27FC236}">
                        <a16:creationId xmlns:a16="http://schemas.microsoft.com/office/drawing/2014/main" id="{B34AE68F-60A5-DE6C-C625-79DB131EF9E5}"/>
                      </a:ext>
                    </a:extLst>
                  </p:cNvPr>
                  <p:cNvPicPr/>
                  <p:nvPr/>
                </p:nvPicPr>
                <p:blipFill>
                  <a:blip r:embed="rId1347"/>
                  <a:stretch>
                    <a:fillRect/>
                  </a:stretch>
                </p:blipFill>
                <p:spPr>
                  <a:xfrm>
                    <a:off x="8138917" y="4942877"/>
                    <a:ext cx="228798" cy="834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48">
                <p14:nvContentPartPr>
                  <p14:cNvPr id="1084" name="Ink 1083">
                    <a:extLst>
                      <a:ext uri="{FF2B5EF4-FFF2-40B4-BE49-F238E27FC236}">
                        <a16:creationId xmlns:a16="http://schemas.microsoft.com/office/drawing/2014/main" id="{5A75D8B7-C36A-397A-DB24-6B2594FD44B9}"/>
                      </a:ext>
                    </a:extLst>
                  </p14:cNvPr>
                  <p14:cNvContentPartPr/>
                  <p14:nvPr/>
                </p14:nvContentPartPr>
                <p14:xfrm>
                  <a:off x="8204185" y="5270185"/>
                  <a:ext cx="270000" cy="87120"/>
                </p14:xfrm>
              </p:contentPart>
            </mc:Choice>
            <mc:Fallback>
              <p:pic>
                <p:nvPicPr>
                  <p:cNvPr id="1084" name="Ink 1083">
                    <a:extLst>
                      <a:ext uri="{FF2B5EF4-FFF2-40B4-BE49-F238E27FC236}">
                        <a16:creationId xmlns:a16="http://schemas.microsoft.com/office/drawing/2014/main" id="{5A75D8B7-C36A-397A-DB24-6B2594FD44B9}"/>
                      </a:ext>
                    </a:extLst>
                  </p:cNvPr>
                  <p:cNvPicPr/>
                  <p:nvPr/>
                </p:nvPicPr>
                <p:blipFill>
                  <a:blip r:embed="rId1349"/>
                  <a:stretch>
                    <a:fillRect/>
                  </a:stretch>
                </p:blipFill>
                <p:spPr>
                  <a:xfrm>
                    <a:off x="8144299" y="4899837"/>
                    <a:ext cx="389430" cy="827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50">
                <p14:nvContentPartPr>
                  <p14:cNvPr id="1085" name="Ink 1084">
                    <a:extLst>
                      <a:ext uri="{FF2B5EF4-FFF2-40B4-BE49-F238E27FC236}">
                        <a16:creationId xmlns:a16="http://schemas.microsoft.com/office/drawing/2014/main" id="{C1E64075-F7A6-C198-DF5A-346F9D362E64}"/>
                      </a:ext>
                    </a:extLst>
                  </p14:cNvPr>
                  <p14:cNvContentPartPr/>
                  <p14:nvPr/>
                </p14:nvContentPartPr>
                <p14:xfrm>
                  <a:off x="8505865" y="5269465"/>
                  <a:ext cx="720" cy="5760"/>
                </p14:xfrm>
              </p:contentPart>
            </mc:Choice>
            <mc:Fallback>
              <p:pic>
                <p:nvPicPr>
                  <p:cNvPr id="1085" name="Ink 1084">
                    <a:extLst>
                      <a:ext uri="{FF2B5EF4-FFF2-40B4-BE49-F238E27FC236}">
                        <a16:creationId xmlns:a16="http://schemas.microsoft.com/office/drawing/2014/main" id="{C1E64075-F7A6-C198-DF5A-346F9D362E64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8442865" y="4914039"/>
                    <a:ext cx="126360" cy="716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51">
                <p14:nvContentPartPr>
                  <p14:cNvPr id="1086" name="Ink 1085">
                    <a:extLst>
                      <a:ext uri="{FF2B5EF4-FFF2-40B4-BE49-F238E27FC236}">
                        <a16:creationId xmlns:a16="http://schemas.microsoft.com/office/drawing/2014/main" id="{9F996F35-9575-574D-F933-DC11C97DEC3A}"/>
                      </a:ext>
                    </a:extLst>
                  </p14:cNvPr>
                  <p14:cNvContentPartPr/>
                  <p14:nvPr/>
                </p14:nvContentPartPr>
                <p14:xfrm>
                  <a:off x="8075665" y="4386745"/>
                  <a:ext cx="389160" cy="546480"/>
                </p14:xfrm>
              </p:contentPart>
            </mc:Choice>
            <mc:Fallback>
              <p:pic>
                <p:nvPicPr>
                  <p:cNvPr id="1086" name="Ink 1085">
                    <a:extLst>
                      <a:ext uri="{FF2B5EF4-FFF2-40B4-BE49-F238E27FC236}">
                        <a16:creationId xmlns:a16="http://schemas.microsoft.com/office/drawing/2014/main" id="{9F996F35-9575-574D-F933-DC11C97DEC3A}"/>
                      </a:ext>
                    </a:extLst>
                  </p:cNvPr>
                  <p:cNvPicPr/>
                  <p:nvPr/>
                </p:nvPicPr>
                <p:blipFill>
                  <a:blip r:embed="rId1352"/>
                  <a:stretch>
                    <a:fillRect/>
                  </a:stretch>
                </p:blipFill>
                <p:spPr>
                  <a:xfrm>
                    <a:off x="8016215" y="4015705"/>
                    <a:ext cx="508402" cy="1288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53">
                <p14:nvContentPartPr>
                  <p14:cNvPr id="1087" name="Ink 1086">
                    <a:extLst>
                      <a:ext uri="{FF2B5EF4-FFF2-40B4-BE49-F238E27FC236}">
                        <a16:creationId xmlns:a16="http://schemas.microsoft.com/office/drawing/2014/main" id="{D3B9390F-29DB-409E-0444-F3024ECD748F}"/>
                      </a:ext>
                    </a:extLst>
                  </p14:cNvPr>
                  <p14:cNvContentPartPr/>
                  <p14:nvPr/>
                </p14:nvContentPartPr>
                <p14:xfrm>
                  <a:off x="8283745" y="4427065"/>
                  <a:ext cx="38520" cy="97200"/>
                </p14:xfrm>
              </p:contentPart>
            </mc:Choice>
            <mc:Fallback>
              <p:pic>
                <p:nvPicPr>
                  <p:cNvPr id="1087" name="Ink 1086">
                    <a:extLst>
                      <a:ext uri="{FF2B5EF4-FFF2-40B4-BE49-F238E27FC236}">
                        <a16:creationId xmlns:a16="http://schemas.microsoft.com/office/drawing/2014/main" id="{D3B9390F-29DB-409E-0444-F3024ECD748F}"/>
                      </a:ext>
                    </a:extLst>
                  </p:cNvPr>
                  <p:cNvPicPr/>
                  <p:nvPr/>
                </p:nvPicPr>
                <p:blipFill>
                  <a:blip r:embed="rId1354"/>
                  <a:stretch>
                    <a:fillRect/>
                  </a:stretch>
                </p:blipFill>
                <p:spPr>
                  <a:xfrm>
                    <a:off x="8223901" y="4055938"/>
                    <a:ext cx="158551" cy="8391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55">
                <p14:nvContentPartPr>
                  <p14:cNvPr id="1088" name="Ink 1087">
                    <a:extLst>
                      <a:ext uri="{FF2B5EF4-FFF2-40B4-BE49-F238E27FC236}">
                        <a16:creationId xmlns:a16="http://schemas.microsoft.com/office/drawing/2014/main" id="{655B8EDD-135F-85D6-0E24-B731E892C2F2}"/>
                      </a:ext>
                    </a:extLst>
                  </p14:cNvPr>
                  <p14:cNvContentPartPr/>
                  <p14:nvPr/>
                </p14:nvContentPartPr>
                <p14:xfrm>
                  <a:off x="8262145" y="4090105"/>
                  <a:ext cx="35280" cy="193680"/>
                </p14:xfrm>
              </p:contentPart>
            </mc:Choice>
            <mc:Fallback>
              <p:pic>
                <p:nvPicPr>
                  <p:cNvPr id="1088" name="Ink 1087">
                    <a:extLst>
                      <a:ext uri="{FF2B5EF4-FFF2-40B4-BE49-F238E27FC236}">
                        <a16:creationId xmlns:a16="http://schemas.microsoft.com/office/drawing/2014/main" id="{655B8EDD-135F-85D6-0E24-B731E892C2F2}"/>
                      </a:ext>
                    </a:extLst>
                  </p:cNvPr>
                  <p:cNvPicPr/>
                  <p:nvPr/>
                </p:nvPicPr>
                <p:blipFill>
                  <a:blip r:embed="rId1356"/>
                  <a:stretch>
                    <a:fillRect/>
                  </a:stretch>
                </p:blipFill>
                <p:spPr>
                  <a:xfrm>
                    <a:off x="8202546" y="3718678"/>
                    <a:ext cx="154821" cy="9368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57">
                <p14:nvContentPartPr>
                  <p14:cNvPr id="1089" name="Ink 1088">
                    <a:extLst>
                      <a:ext uri="{FF2B5EF4-FFF2-40B4-BE49-F238E27FC236}">
                        <a16:creationId xmlns:a16="http://schemas.microsoft.com/office/drawing/2014/main" id="{AA5685CD-F82E-552B-1F43-D86A80F3B5E4}"/>
                      </a:ext>
                    </a:extLst>
                  </p14:cNvPr>
                  <p14:cNvContentPartPr/>
                  <p14:nvPr/>
                </p14:nvContentPartPr>
                <p14:xfrm>
                  <a:off x="8388505" y="4340665"/>
                  <a:ext cx="11520" cy="102240"/>
                </p14:xfrm>
              </p:contentPart>
            </mc:Choice>
            <mc:Fallback>
              <p:pic>
                <p:nvPicPr>
                  <p:cNvPr id="1089" name="Ink 1088">
                    <a:extLst>
                      <a:ext uri="{FF2B5EF4-FFF2-40B4-BE49-F238E27FC236}">
                        <a16:creationId xmlns:a16="http://schemas.microsoft.com/office/drawing/2014/main" id="{AA5685CD-F82E-552B-1F43-D86A80F3B5E4}"/>
                      </a:ext>
                    </a:extLst>
                  </p:cNvPr>
                  <p:cNvPicPr/>
                  <p:nvPr/>
                </p:nvPicPr>
                <p:blipFill>
                  <a:blip r:embed="rId1358"/>
                  <a:stretch>
                    <a:fillRect/>
                  </a:stretch>
                </p:blipFill>
                <p:spPr>
                  <a:xfrm>
                    <a:off x="8329211" y="3969559"/>
                    <a:ext cx="129769" cy="844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59">
                <p14:nvContentPartPr>
                  <p14:cNvPr id="1090" name="Ink 1089">
                    <a:extLst>
                      <a:ext uri="{FF2B5EF4-FFF2-40B4-BE49-F238E27FC236}">
                        <a16:creationId xmlns:a16="http://schemas.microsoft.com/office/drawing/2014/main" id="{26004C1C-2024-565A-C8FB-432F0FD6A7BE}"/>
                      </a:ext>
                    </a:extLst>
                  </p14:cNvPr>
                  <p14:cNvContentPartPr/>
                  <p14:nvPr/>
                </p14:nvContentPartPr>
                <p14:xfrm>
                  <a:off x="8571745" y="3972025"/>
                  <a:ext cx="81360" cy="379080"/>
                </p14:xfrm>
              </p:contentPart>
            </mc:Choice>
            <mc:Fallback>
              <p:pic>
                <p:nvPicPr>
                  <p:cNvPr id="1090" name="Ink 1089">
                    <a:extLst>
                      <a:ext uri="{FF2B5EF4-FFF2-40B4-BE49-F238E27FC236}">
                        <a16:creationId xmlns:a16="http://schemas.microsoft.com/office/drawing/2014/main" id="{26004C1C-2024-565A-C8FB-432F0FD6A7BE}"/>
                      </a:ext>
                    </a:extLst>
                  </p:cNvPr>
                  <p:cNvPicPr/>
                  <p:nvPr/>
                </p:nvPicPr>
                <p:blipFill>
                  <a:blip r:embed="rId1360"/>
                  <a:stretch>
                    <a:fillRect/>
                  </a:stretch>
                </p:blipFill>
                <p:spPr>
                  <a:xfrm>
                    <a:off x="8512263" y="3600725"/>
                    <a:ext cx="200665" cy="1121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61">
                <p14:nvContentPartPr>
                  <p14:cNvPr id="1091" name="Ink 1090">
                    <a:extLst>
                      <a:ext uri="{FF2B5EF4-FFF2-40B4-BE49-F238E27FC236}">
                        <a16:creationId xmlns:a16="http://schemas.microsoft.com/office/drawing/2014/main" id="{6F460142-23D1-C128-DC43-9099050E9A64}"/>
                      </a:ext>
                    </a:extLst>
                  </p14:cNvPr>
                  <p14:cNvContentPartPr/>
                  <p14:nvPr/>
                </p14:nvContentPartPr>
                <p14:xfrm>
                  <a:off x="8729065" y="4361905"/>
                  <a:ext cx="61920" cy="169200"/>
                </p14:xfrm>
              </p:contentPart>
            </mc:Choice>
            <mc:Fallback>
              <p:pic>
                <p:nvPicPr>
                  <p:cNvPr id="1091" name="Ink 1090">
                    <a:extLst>
                      <a:ext uri="{FF2B5EF4-FFF2-40B4-BE49-F238E27FC236}">
                        <a16:creationId xmlns:a16="http://schemas.microsoft.com/office/drawing/2014/main" id="{6F460142-23D1-C128-DC43-9099050E9A64}"/>
                      </a:ext>
                    </a:extLst>
                  </p:cNvPr>
                  <p:cNvPicPr/>
                  <p:nvPr/>
                </p:nvPicPr>
                <p:blipFill>
                  <a:blip r:embed="rId1362"/>
                  <a:stretch>
                    <a:fillRect/>
                  </a:stretch>
                </p:blipFill>
                <p:spPr>
                  <a:xfrm>
                    <a:off x="8669198" y="3990585"/>
                    <a:ext cx="181313" cy="912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63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029A9163-02DC-F09E-B3F7-609239BA7801}"/>
                      </a:ext>
                    </a:extLst>
                  </p14:cNvPr>
                  <p14:cNvContentPartPr/>
                  <p14:nvPr/>
                </p14:nvContentPartPr>
                <p14:xfrm>
                  <a:off x="8762545" y="4591585"/>
                  <a:ext cx="27000" cy="199440"/>
                </p14:xfrm>
              </p:contentPart>
            </mc:Choice>
            <mc:Fallback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029A9163-02DC-F09E-B3F7-609239BA7801}"/>
                      </a:ext>
                    </a:extLst>
                  </p:cNvPr>
                  <p:cNvPicPr/>
                  <p:nvPr/>
                </p:nvPicPr>
                <p:blipFill>
                  <a:blip r:embed="rId1364"/>
                  <a:stretch>
                    <a:fillRect/>
                  </a:stretch>
                </p:blipFill>
                <p:spPr>
                  <a:xfrm>
                    <a:off x="8702735" y="4220287"/>
                    <a:ext cx="146278" cy="941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65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8183E0D4-6C81-3B41-B91A-C6A45EA85C21}"/>
                      </a:ext>
                    </a:extLst>
                  </p14:cNvPr>
                  <p14:cNvContentPartPr/>
                  <p14:nvPr/>
                </p14:nvContentPartPr>
                <p14:xfrm>
                  <a:off x="9912385" y="4519585"/>
                  <a:ext cx="274320" cy="222120"/>
                </p14:xfrm>
              </p:contentPart>
            </mc:Choice>
            <mc:Fallback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8183E0D4-6C81-3B41-B91A-C6A45EA85C21}"/>
                      </a:ext>
                    </a:extLst>
                  </p:cNvPr>
                  <p:cNvPicPr/>
                  <p:nvPr/>
                </p:nvPicPr>
                <p:blipFill>
                  <a:blip r:embed="rId1366"/>
                  <a:stretch>
                    <a:fillRect/>
                  </a:stretch>
                </p:blipFill>
                <p:spPr>
                  <a:xfrm>
                    <a:off x="9852602" y="4149150"/>
                    <a:ext cx="393545" cy="963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67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2C8B295B-0D2C-5555-3E7A-444B4E413050}"/>
                      </a:ext>
                    </a:extLst>
                  </p14:cNvPr>
                  <p14:cNvContentPartPr/>
                  <p14:nvPr/>
                </p14:nvContentPartPr>
                <p14:xfrm>
                  <a:off x="10223785" y="4899745"/>
                  <a:ext cx="104760" cy="254160"/>
                </p14:xfrm>
              </p:contentPart>
            </mc:Choice>
            <mc:Fallback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2C8B295B-0D2C-5555-3E7A-444B4E413050}"/>
                      </a:ext>
                    </a:extLst>
                  </p:cNvPr>
                  <p:cNvPicPr/>
                  <p:nvPr/>
                </p:nvPicPr>
                <p:blipFill>
                  <a:blip r:embed="rId1368"/>
                  <a:stretch>
                    <a:fillRect/>
                  </a:stretch>
                </p:blipFill>
                <p:spPr>
                  <a:xfrm>
                    <a:off x="10164216" y="4528933"/>
                    <a:ext cx="224241" cy="9961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69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9F597903-245A-0EC0-B625-8ACC85368333}"/>
                      </a:ext>
                    </a:extLst>
                  </p14:cNvPr>
                  <p14:cNvContentPartPr/>
                  <p14:nvPr/>
                </p14:nvContentPartPr>
                <p14:xfrm>
                  <a:off x="10078345" y="4980025"/>
                  <a:ext cx="257760" cy="295200"/>
                </p14:xfrm>
              </p:contentPart>
            </mc:Choice>
            <mc:Fallback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9F597903-245A-0EC0-B625-8ACC85368333}"/>
                      </a:ext>
                    </a:extLst>
                  </p:cNvPr>
                  <p:cNvPicPr/>
                  <p:nvPr/>
                </p:nvPicPr>
                <p:blipFill>
                  <a:blip r:embed="rId1370"/>
                  <a:stretch>
                    <a:fillRect/>
                  </a:stretch>
                </p:blipFill>
                <p:spPr>
                  <a:xfrm>
                    <a:off x="10018862" y="4609169"/>
                    <a:ext cx="377068" cy="10372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71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C64F4F0D-2D93-2EC5-E41B-6646CA636E48}"/>
                      </a:ext>
                    </a:extLst>
                  </p14:cNvPr>
                  <p14:cNvContentPartPr/>
                  <p14:nvPr/>
                </p14:nvContentPartPr>
                <p14:xfrm>
                  <a:off x="10037665" y="4897945"/>
                  <a:ext cx="317880" cy="405360"/>
                </p14:xfrm>
              </p:contentPart>
            </mc:Choice>
            <mc:Fallback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C64F4F0D-2D93-2EC5-E41B-6646CA636E48}"/>
                      </a:ext>
                    </a:extLst>
                  </p:cNvPr>
                  <p:cNvPicPr/>
                  <p:nvPr/>
                </p:nvPicPr>
                <p:blipFill>
                  <a:blip r:embed="rId1372"/>
                  <a:stretch>
                    <a:fillRect/>
                  </a:stretch>
                </p:blipFill>
                <p:spPr>
                  <a:xfrm>
                    <a:off x="9977784" y="4526866"/>
                    <a:ext cx="437299" cy="1147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73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D6E4311A-C2A4-E925-24C4-CE116934A78A}"/>
                      </a:ext>
                    </a:extLst>
                  </p14:cNvPr>
                  <p14:cNvContentPartPr/>
                  <p14:nvPr/>
                </p14:nvContentPartPr>
                <p14:xfrm>
                  <a:off x="10271305" y="4743865"/>
                  <a:ext cx="175320" cy="140040"/>
                </p14:xfrm>
              </p:contentPart>
            </mc:Choice>
            <mc:Fallback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D6E4311A-C2A4-E925-24C4-CE116934A78A}"/>
                      </a:ext>
                    </a:extLst>
                  </p:cNvPr>
                  <p:cNvPicPr/>
                  <p:nvPr/>
                </p:nvPicPr>
                <p:blipFill>
                  <a:blip r:embed="rId1374"/>
                  <a:stretch>
                    <a:fillRect/>
                  </a:stretch>
                </p:blipFill>
                <p:spPr>
                  <a:xfrm>
                    <a:off x="10211498" y="4372547"/>
                    <a:ext cx="294592" cy="8823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75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B765B940-180E-33E6-BDF7-62C367213C92}"/>
                      </a:ext>
                    </a:extLst>
                  </p14:cNvPr>
                  <p14:cNvContentPartPr/>
                  <p14:nvPr/>
                </p14:nvContentPartPr>
                <p14:xfrm>
                  <a:off x="9912025" y="4604185"/>
                  <a:ext cx="379800" cy="388080"/>
                </p14:xfrm>
              </p:contentPart>
            </mc:Choice>
            <mc:Fallback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B765B940-180E-33E6-BDF7-62C367213C92}"/>
                      </a:ext>
                    </a:extLst>
                  </p:cNvPr>
                  <p:cNvPicPr/>
                  <p:nvPr/>
                </p:nvPicPr>
                <p:blipFill>
                  <a:blip r:embed="rId1376"/>
                  <a:stretch>
                    <a:fillRect/>
                  </a:stretch>
                </p:blipFill>
                <p:spPr>
                  <a:xfrm>
                    <a:off x="9852201" y="4233424"/>
                    <a:ext cx="499107" cy="1129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77">
                <p14:nvContentPartPr>
                  <p14:cNvPr id="1099" name="Ink 1098">
                    <a:extLst>
                      <a:ext uri="{FF2B5EF4-FFF2-40B4-BE49-F238E27FC236}">
                        <a16:creationId xmlns:a16="http://schemas.microsoft.com/office/drawing/2014/main" id="{87B3BE0A-FBE2-507F-1949-87028E04FD81}"/>
                      </a:ext>
                    </a:extLst>
                  </p14:cNvPr>
                  <p14:cNvContentPartPr/>
                  <p14:nvPr/>
                </p14:nvContentPartPr>
                <p14:xfrm>
                  <a:off x="9837145" y="4334185"/>
                  <a:ext cx="210960" cy="14760"/>
                </p14:xfrm>
              </p:contentPart>
            </mc:Choice>
            <mc:Fallback>
              <p:pic>
                <p:nvPicPr>
                  <p:cNvPr id="1099" name="Ink 1098">
                    <a:extLst>
                      <a:ext uri="{FF2B5EF4-FFF2-40B4-BE49-F238E27FC236}">
                        <a16:creationId xmlns:a16="http://schemas.microsoft.com/office/drawing/2014/main" id="{87B3BE0A-FBE2-507F-1949-87028E04FD81}"/>
                      </a:ext>
                    </a:extLst>
                  </p:cNvPr>
                  <p:cNvPicPr/>
                  <p:nvPr/>
                </p:nvPicPr>
                <p:blipFill>
                  <a:blip r:embed="rId1378"/>
                  <a:stretch>
                    <a:fillRect/>
                  </a:stretch>
                </p:blipFill>
                <p:spPr>
                  <a:xfrm>
                    <a:off x="9777652" y="3965536"/>
                    <a:ext cx="330287" cy="752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79">
                <p14:nvContentPartPr>
                  <p14:cNvPr id="1100" name="Ink 1099">
                    <a:extLst>
                      <a:ext uri="{FF2B5EF4-FFF2-40B4-BE49-F238E27FC236}">
                        <a16:creationId xmlns:a16="http://schemas.microsoft.com/office/drawing/2014/main" id="{67B8E5F6-B143-0032-4761-5D4A1913557C}"/>
                      </a:ext>
                    </a:extLst>
                  </p14:cNvPr>
                  <p14:cNvContentPartPr/>
                  <p14:nvPr/>
                </p14:nvContentPartPr>
                <p14:xfrm>
                  <a:off x="9972865" y="4177945"/>
                  <a:ext cx="249840" cy="570240"/>
                </p14:xfrm>
              </p:contentPart>
            </mc:Choice>
            <mc:Fallback>
              <p:pic>
                <p:nvPicPr>
                  <p:cNvPr id="1100" name="Ink 1099">
                    <a:extLst>
                      <a:ext uri="{FF2B5EF4-FFF2-40B4-BE49-F238E27FC236}">
                        <a16:creationId xmlns:a16="http://schemas.microsoft.com/office/drawing/2014/main" id="{67B8E5F6-B143-0032-4761-5D4A1913557C}"/>
                      </a:ext>
                    </a:extLst>
                  </p:cNvPr>
                  <p:cNvPicPr/>
                  <p:nvPr/>
                </p:nvPicPr>
                <p:blipFill>
                  <a:blip r:embed="rId1380"/>
                  <a:stretch>
                    <a:fillRect/>
                  </a:stretch>
                </p:blipFill>
                <p:spPr>
                  <a:xfrm>
                    <a:off x="9913054" y="3806741"/>
                    <a:ext cx="369121" cy="13122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1">
                <p14:nvContentPartPr>
                  <p14:cNvPr id="1101" name="Ink 1100">
                    <a:extLst>
                      <a:ext uri="{FF2B5EF4-FFF2-40B4-BE49-F238E27FC236}">
                        <a16:creationId xmlns:a16="http://schemas.microsoft.com/office/drawing/2014/main" id="{B3AF8DB5-BAC2-3B24-27EF-8886EB38191C}"/>
                      </a:ext>
                    </a:extLst>
                  </p14:cNvPr>
                  <p14:cNvContentPartPr/>
                  <p14:nvPr/>
                </p14:nvContentPartPr>
                <p14:xfrm>
                  <a:off x="10317385" y="5037265"/>
                  <a:ext cx="360" cy="3240"/>
                </p14:xfrm>
              </p:contentPart>
            </mc:Choice>
            <mc:Fallback>
              <p:pic>
                <p:nvPicPr>
                  <p:cNvPr id="1101" name="Ink 1100">
                    <a:extLst>
                      <a:ext uri="{FF2B5EF4-FFF2-40B4-BE49-F238E27FC236}">
                        <a16:creationId xmlns:a16="http://schemas.microsoft.com/office/drawing/2014/main" id="{B3AF8DB5-BAC2-3B24-27EF-8886EB38191C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10254385" y="4659265"/>
                    <a:ext cx="126000" cy="75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2">
                <p14:nvContentPartPr>
                  <p14:cNvPr id="1102" name="Ink 1101">
                    <a:extLst>
                      <a:ext uri="{FF2B5EF4-FFF2-40B4-BE49-F238E27FC236}">
                        <a16:creationId xmlns:a16="http://schemas.microsoft.com/office/drawing/2014/main" id="{CE47DB4B-3C44-E908-8655-28444234C81D}"/>
                      </a:ext>
                    </a:extLst>
                  </p14:cNvPr>
                  <p14:cNvContentPartPr/>
                  <p14:nvPr/>
                </p14:nvContentPartPr>
                <p14:xfrm>
                  <a:off x="10329985" y="4544785"/>
                  <a:ext cx="126360" cy="390600"/>
                </p14:xfrm>
              </p:contentPart>
            </mc:Choice>
            <mc:Fallback>
              <p:pic>
                <p:nvPicPr>
                  <p:cNvPr id="1102" name="Ink 1101">
                    <a:extLst>
                      <a:ext uri="{FF2B5EF4-FFF2-40B4-BE49-F238E27FC236}">
                        <a16:creationId xmlns:a16="http://schemas.microsoft.com/office/drawing/2014/main" id="{CE47DB4B-3C44-E908-8655-28444234C81D}"/>
                      </a:ext>
                    </a:extLst>
                  </p:cNvPr>
                  <p:cNvPicPr/>
                  <p:nvPr/>
                </p:nvPicPr>
                <p:blipFill>
                  <a:blip r:embed="rId1383"/>
                  <a:stretch>
                    <a:fillRect/>
                  </a:stretch>
                </p:blipFill>
                <p:spPr>
                  <a:xfrm>
                    <a:off x="10270058" y="4173980"/>
                    <a:ext cx="245871" cy="1132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4">
                <p14:nvContentPartPr>
                  <p14:cNvPr id="1103" name="Ink 1102">
                    <a:extLst>
                      <a:ext uri="{FF2B5EF4-FFF2-40B4-BE49-F238E27FC236}">
                        <a16:creationId xmlns:a16="http://schemas.microsoft.com/office/drawing/2014/main" id="{1FB54344-B876-5E0F-9A00-3D40FC0605C4}"/>
                      </a:ext>
                    </a:extLst>
                  </p14:cNvPr>
                  <p14:cNvContentPartPr/>
                  <p14:nvPr/>
                </p14:nvContentPartPr>
                <p14:xfrm>
                  <a:off x="10535185" y="4409785"/>
                  <a:ext cx="113760" cy="124200"/>
                </p14:xfrm>
              </p:contentPart>
            </mc:Choice>
            <mc:Fallback>
              <p:pic>
                <p:nvPicPr>
                  <p:cNvPr id="1103" name="Ink 1102">
                    <a:extLst>
                      <a:ext uri="{FF2B5EF4-FFF2-40B4-BE49-F238E27FC236}">
                        <a16:creationId xmlns:a16="http://schemas.microsoft.com/office/drawing/2014/main" id="{1FB54344-B876-5E0F-9A00-3D40FC0605C4}"/>
                      </a:ext>
                    </a:extLst>
                  </p:cNvPr>
                  <p:cNvPicPr/>
                  <p:nvPr/>
                </p:nvPicPr>
                <p:blipFill>
                  <a:blip r:embed="rId1385"/>
                  <a:stretch>
                    <a:fillRect/>
                  </a:stretch>
                </p:blipFill>
                <p:spPr>
                  <a:xfrm>
                    <a:off x="10475743" y="4038247"/>
                    <a:ext cx="232986" cy="866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6">
                <p14:nvContentPartPr>
                  <p14:cNvPr id="1104" name="Ink 1103">
                    <a:extLst>
                      <a:ext uri="{FF2B5EF4-FFF2-40B4-BE49-F238E27FC236}">
                        <a16:creationId xmlns:a16="http://schemas.microsoft.com/office/drawing/2014/main" id="{5A75B866-97CD-146F-510F-3D19E0F4FAB4}"/>
                      </a:ext>
                    </a:extLst>
                  </p14:cNvPr>
                  <p14:cNvContentPartPr/>
                  <p14:nvPr/>
                </p14:nvContentPartPr>
                <p14:xfrm>
                  <a:off x="10742905" y="4324105"/>
                  <a:ext cx="8280" cy="10440"/>
                </p14:xfrm>
              </p:contentPart>
            </mc:Choice>
            <mc:Fallback>
              <p:pic>
                <p:nvPicPr>
                  <p:cNvPr id="1104" name="Ink 1103">
                    <a:extLst>
                      <a:ext uri="{FF2B5EF4-FFF2-40B4-BE49-F238E27FC236}">
                        <a16:creationId xmlns:a16="http://schemas.microsoft.com/office/drawing/2014/main" id="{5A75B866-97CD-146F-510F-3D19E0F4FAB4}"/>
                      </a:ext>
                    </a:extLst>
                  </p:cNvPr>
                  <p:cNvPicPr/>
                  <p:nvPr/>
                </p:nvPicPr>
                <p:blipFill>
                  <a:blip r:embed="rId1011"/>
                  <a:stretch>
                    <a:fillRect/>
                  </a:stretch>
                </p:blipFill>
                <p:spPr>
                  <a:xfrm>
                    <a:off x="10682875" y="3959053"/>
                    <a:ext cx="128685" cy="7408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7">
                <p14:nvContentPartPr>
                  <p14:cNvPr id="1105" name="Ink 1104">
                    <a:extLst>
                      <a:ext uri="{FF2B5EF4-FFF2-40B4-BE49-F238E27FC236}">
                        <a16:creationId xmlns:a16="http://schemas.microsoft.com/office/drawing/2014/main" id="{FA40B865-0402-74D3-E816-E56A58C1719C}"/>
                      </a:ext>
                    </a:extLst>
                  </p14:cNvPr>
                  <p14:cNvContentPartPr/>
                  <p14:nvPr/>
                </p14:nvContentPartPr>
                <p14:xfrm>
                  <a:off x="10421425" y="4392865"/>
                  <a:ext cx="284040" cy="478080"/>
                </p14:xfrm>
              </p:contentPart>
            </mc:Choice>
            <mc:Fallback>
              <p:pic>
                <p:nvPicPr>
                  <p:cNvPr id="1105" name="Ink 1104">
                    <a:extLst>
                      <a:ext uri="{FF2B5EF4-FFF2-40B4-BE49-F238E27FC236}">
                        <a16:creationId xmlns:a16="http://schemas.microsoft.com/office/drawing/2014/main" id="{FA40B865-0402-74D3-E816-E56A58C1719C}"/>
                      </a:ext>
                    </a:extLst>
                  </p:cNvPr>
                  <p:cNvPicPr/>
                  <p:nvPr/>
                </p:nvPicPr>
                <p:blipFill>
                  <a:blip r:embed="rId1388"/>
                  <a:stretch>
                    <a:fillRect/>
                  </a:stretch>
                </p:blipFill>
                <p:spPr>
                  <a:xfrm>
                    <a:off x="10361879" y="4022203"/>
                    <a:ext cx="403474" cy="1219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9">
                <p14:nvContentPartPr>
                  <p14:cNvPr id="1106" name="Ink 1105">
                    <a:extLst>
                      <a:ext uri="{FF2B5EF4-FFF2-40B4-BE49-F238E27FC236}">
                        <a16:creationId xmlns:a16="http://schemas.microsoft.com/office/drawing/2014/main" id="{35649B04-1DA9-AA00-C47E-863FFF90D4A2}"/>
                      </a:ext>
                    </a:extLst>
                  </p14:cNvPr>
                  <p14:cNvContentPartPr/>
                  <p14:nvPr/>
                </p14:nvContentPartPr>
                <p14:xfrm>
                  <a:off x="10319905" y="4858705"/>
                  <a:ext cx="124920" cy="137520"/>
                </p14:xfrm>
              </p:contentPart>
            </mc:Choice>
            <mc:Fallback>
              <p:pic>
                <p:nvPicPr>
                  <p:cNvPr id="1106" name="Ink 1105">
                    <a:extLst>
                      <a:ext uri="{FF2B5EF4-FFF2-40B4-BE49-F238E27FC236}">
                        <a16:creationId xmlns:a16="http://schemas.microsoft.com/office/drawing/2014/main" id="{35649B04-1DA9-AA00-C47E-863FFF90D4A2}"/>
                      </a:ext>
                    </a:extLst>
                  </p:cNvPr>
                  <p:cNvPicPr/>
                  <p:nvPr/>
                </p:nvPicPr>
                <p:blipFill>
                  <a:blip r:embed="rId1390"/>
                  <a:stretch>
                    <a:fillRect/>
                  </a:stretch>
                </p:blipFill>
                <p:spPr>
                  <a:xfrm>
                    <a:off x="10260354" y="4487861"/>
                    <a:ext cx="244364" cy="879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91">
                <p14:nvContentPartPr>
                  <p14:cNvPr id="1107" name="Ink 1106">
                    <a:extLst>
                      <a:ext uri="{FF2B5EF4-FFF2-40B4-BE49-F238E27FC236}">
                        <a16:creationId xmlns:a16="http://schemas.microsoft.com/office/drawing/2014/main" id="{AB1E9AEB-32F8-B069-86A2-36DFA51C67B5}"/>
                      </a:ext>
                    </a:extLst>
                  </p14:cNvPr>
                  <p14:cNvContentPartPr/>
                  <p14:nvPr/>
                </p14:nvContentPartPr>
                <p14:xfrm>
                  <a:off x="10403785" y="4883185"/>
                  <a:ext cx="390600" cy="152280"/>
                </p14:xfrm>
              </p:contentPart>
            </mc:Choice>
            <mc:Fallback>
              <p:pic>
                <p:nvPicPr>
                  <p:cNvPr id="1107" name="Ink 1106">
                    <a:extLst>
                      <a:ext uri="{FF2B5EF4-FFF2-40B4-BE49-F238E27FC236}">
                        <a16:creationId xmlns:a16="http://schemas.microsoft.com/office/drawing/2014/main" id="{AB1E9AEB-32F8-B069-86A2-36DFA51C67B5}"/>
                      </a:ext>
                    </a:extLst>
                  </p:cNvPr>
                  <p:cNvPicPr/>
                  <p:nvPr/>
                </p:nvPicPr>
                <p:blipFill>
                  <a:blip r:embed="rId1392"/>
                  <a:stretch>
                    <a:fillRect/>
                  </a:stretch>
                </p:blipFill>
                <p:spPr>
                  <a:xfrm>
                    <a:off x="10343929" y="4511693"/>
                    <a:ext cx="509969" cy="895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93">
                <p14:nvContentPartPr>
                  <p14:cNvPr id="1108" name="Ink 1107">
                    <a:extLst>
                      <a:ext uri="{FF2B5EF4-FFF2-40B4-BE49-F238E27FC236}">
                        <a16:creationId xmlns:a16="http://schemas.microsoft.com/office/drawing/2014/main" id="{F182FB8E-BA83-E656-E992-A77697B0A5D7}"/>
                      </a:ext>
                    </a:extLst>
                  </p14:cNvPr>
                  <p14:cNvContentPartPr/>
                  <p14:nvPr/>
                </p14:nvContentPartPr>
                <p14:xfrm>
                  <a:off x="10458505" y="4850785"/>
                  <a:ext cx="255240" cy="86760"/>
                </p14:xfrm>
              </p:contentPart>
            </mc:Choice>
            <mc:Fallback>
              <p:pic>
                <p:nvPicPr>
                  <p:cNvPr id="1108" name="Ink 1107">
                    <a:extLst>
                      <a:ext uri="{FF2B5EF4-FFF2-40B4-BE49-F238E27FC236}">
                        <a16:creationId xmlns:a16="http://schemas.microsoft.com/office/drawing/2014/main" id="{F182FB8E-BA83-E656-E992-A77697B0A5D7}"/>
                      </a:ext>
                    </a:extLst>
                  </p:cNvPr>
                  <p:cNvPicPr/>
                  <p:nvPr/>
                </p:nvPicPr>
                <p:blipFill>
                  <a:blip r:embed="rId1394"/>
                  <a:stretch>
                    <a:fillRect/>
                  </a:stretch>
                </p:blipFill>
                <p:spPr>
                  <a:xfrm>
                    <a:off x="10398710" y="4480821"/>
                    <a:ext cx="374489" cy="827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95">
                <p14:nvContentPartPr>
                  <p14:cNvPr id="1110" name="Ink 1109">
                    <a:extLst>
                      <a:ext uri="{FF2B5EF4-FFF2-40B4-BE49-F238E27FC236}">
                        <a16:creationId xmlns:a16="http://schemas.microsoft.com/office/drawing/2014/main" id="{2275358C-31EF-CF0F-144C-B97AE72EBAEE}"/>
                      </a:ext>
                    </a:extLst>
                  </p14:cNvPr>
                  <p14:cNvContentPartPr/>
                  <p14:nvPr/>
                </p14:nvContentPartPr>
                <p14:xfrm>
                  <a:off x="10230625" y="5676625"/>
                  <a:ext cx="144720" cy="297720"/>
                </p14:xfrm>
              </p:contentPart>
            </mc:Choice>
            <mc:Fallback>
              <p:pic>
                <p:nvPicPr>
                  <p:cNvPr id="1110" name="Ink 1109">
                    <a:extLst>
                      <a:ext uri="{FF2B5EF4-FFF2-40B4-BE49-F238E27FC236}">
                        <a16:creationId xmlns:a16="http://schemas.microsoft.com/office/drawing/2014/main" id="{2275358C-31EF-CF0F-144C-B97AE72EBAEE}"/>
                      </a:ext>
                    </a:extLst>
                  </p:cNvPr>
                  <p:cNvPicPr/>
                  <p:nvPr/>
                </p:nvPicPr>
                <p:blipFill>
                  <a:blip r:embed="rId1396"/>
                  <a:stretch>
                    <a:fillRect/>
                  </a:stretch>
                </p:blipFill>
                <p:spPr>
                  <a:xfrm>
                    <a:off x="10171095" y="5305713"/>
                    <a:ext cx="264123" cy="1039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97">
                <p14:nvContentPartPr>
                  <p14:cNvPr id="1111" name="Ink 1110">
                    <a:extLst>
                      <a:ext uri="{FF2B5EF4-FFF2-40B4-BE49-F238E27FC236}">
                        <a16:creationId xmlns:a16="http://schemas.microsoft.com/office/drawing/2014/main" id="{7CEE0A61-25CC-0E34-76F4-B7D6C64FA1CC}"/>
                      </a:ext>
                    </a:extLst>
                  </p14:cNvPr>
                  <p14:cNvContentPartPr/>
                  <p14:nvPr/>
                </p14:nvContentPartPr>
                <p14:xfrm>
                  <a:off x="10335745" y="5822785"/>
                  <a:ext cx="168120" cy="348840"/>
                </p14:xfrm>
              </p:contentPart>
            </mc:Choice>
            <mc:Fallback>
              <p:pic>
                <p:nvPicPr>
                  <p:cNvPr id="1111" name="Ink 1110">
                    <a:extLst>
                      <a:ext uri="{FF2B5EF4-FFF2-40B4-BE49-F238E27FC236}">
                        <a16:creationId xmlns:a16="http://schemas.microsoft.com/office/drawing/2014/main" id="{7CEE0A61-25CC-0E34-76F4-B7D6C64FA1CC}"/>
                      </a:ext>
                    </a:extLst>
                  </p:cNvPr>
                  <p:cNvPicPr/>
                  <p:nvPr/>
                </p:nvPicPr>
                <p:blipFill>
                  <a:blip r:embed="rId1398"/>
                  <a:stretch>
                    <a:fillRect/>
                  </a:stretch>
                </p:blipFill>
                <p:spPr>
                  <a:xfrm>
                    <a:off x="10276288" y="5452032"/>
                    <a:ext cx="287376" cy="10906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99">
                <p14:nvContentPartPr>
                  <p14:cNvPr id="1112" name="Ink 1111">
                    <a:extLst>
                      <a:ext uri="{FF2B5EF4-FFF2-40B4-BE49-F238E27FC236}">
                        <a16:creationId xmlns:a16="http://schemas.microsoft.com/office/drawing/2014/main" id="{20A5C945-CD1F-8DB9-7C94-BCDC586AD141}"/>
                      </a:ext>
                    </a:extLst>
                  </p14:cNvPr>
                  <p14:cNvContentPartPr/>
                  <p14:nvPr/>
                </p14:nvContentPartPr>
                <p14:xfrm>
                  <a:off x="10363105" y="5926825"/>
                  <a:ext cx="48240" cy="260280"/>
                </p14:xfrm>
              </p:contentPart>
            </mc:Choice>
            <mc:Fallback>
              <p:pic>
                <p:nvPicPr>
                  <p:cNvPr id="1112" name="Ink 1111">
                    <a:extLst>
                      <a:ext uri="{FF2B5EF4-FFF2-40B4-BE49-F238E27FC236}">
                        <a16:creationId xmlns:a16="http://schemas.microsoft.com/office/drawing/2014/main" id="{20A5C945-CD1F-8DB9-7C94-BCDC586AD141}"/>
                      </a:ext>
                    </a:extLst>
                  </p:cNvPr>
                  <p:cNvPicPr/>
                  <p:nvPr/>
                </p:nvPicPr>
                <p:blipFill>
                  <a:blip r:embed="rId1400"/>
                  <a:stretch>
                    <a:fillRect/>
                  </a:stretch>
                </p:blipFill>
                <p:spPr>
                  <a:xfrm>
                    <a:off x="10303233" y="5556005"/>
                    <a:ext cx="167643" cy="1001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01">
                <p14:nvContentPartPr>
                  <p14:cNvPr id="1113" name="Ink 1112">
                    <a:extLst>
                      <a:ext uri="{FF2B5EF4-FFF2-40B4-BE49-F238E27FC236}">
                        <a16:creationId xmlns:a16="http://schemas.microsoft.com/office/drawing/2014/main" id="{8F7DCACB-772B-9D8A-CF1F-1F09B623D053}"/>
                      </a:ext>
                    </a:extLst>
                  </p14:cNvPr>
                  <p14:cNvContentPartPr/>
                  <p14:nvPr/>
                </p14:nvContentPartPr>
                <p14:xfrm>
                  <a:off x="10283545" y="5988025"/>
                  <a:ext cx="138240" cy="345960"/>
                </p14:xfrm>
              </p:contentPart>
            </mc:Choice>
            <mc:Fallback>
              <p:pic>
                <p:nvPicPr>
                  <p:cNvPr id="1113" name="Ink 1112">
                    <a:extLst>
                      <a:ext uri="{FF2B5EF4-FFF2-40B4-BE49-F238E27FC236}">
                        <a16:creationId xmlns:a16="http://schemas.microsoft.com/office/drawing/2014/main" id="{8F7DCACB-772B-9D8A-CF1F-1F09B623D053}"/>
                      </a:ext>
                    </a:extLst>
                  </p:cNvPr>
                  <p:cNvPicPr/>
                  <p:nvPr/>
                </p:nvPicPr>
                <p:blipFill>
                  <a:blip r:embed="rId1402"/>
                  <a:stretch>
                    <a:fillRect/>
                  </a:stretch>
                </p:blipFill>
                <p:spPr>
                  <a:xfrm>
                    <a:off x="10223664" y="5616975"/>
                    <a:ext cx="257660" cy="1087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03">
                <p14:nvContentPartPr>
                  <p14:cNvPr id="1114" name="Ink 1113">
                    <a:extLst>
                      <a:ext uri="{FF2B5EF4-FFF2-40B4-BE49-F238E27FC236}">
                        <a16:creationId xmlns:a16="http://schemas.microsoft.com/office/drawing/2014/main" id="{8330CAA7-8AFF-831C-7C1D-D1FDE0503534}"/>
                      </a:ext>
                    </a:extLst>
                  </p14:cNvPr>
                  <p14:cNvContentPartPr/>
                  <p14:nvPr/>
                </p14:nvContentPartPr>
                <p14:xfrm>
                  <a:off x="10088425" y="6368185"/>
                  <a:ext cx="173880" cy="48600"/>
                </p14:xfrm>
              </p:contentPart>
            </mc:Choice>
            <mc:Fallback>
              <p:pic>
                <p:nvPicPr>
                  <p:cNvPr id="1114" name="Ink 1113">
                    <a:extLst>
                      <a:ext uri="{FF2B5EF4-FFF2-40B4-BE49-F238E27FC236}">
                        <a16:creationId xmlns:a16="http://schemas.microsoft.com/office/drawing/2014/main" id="{8330CAA7-8AFF-831C-7C1D-D1FDE0503534}"/>
                      </a:ext>
                    </a:extLst>
                  </p:cNvPr>
                  <p:cNvPicPr/>
                  <p:nvPr/>
                </p:nvPicPr>
                <p:blipFill>
                  <a:blip r:embed="rId1404"/>
                  <a:stretch>
                    <a:fillRect/>
                  </a:stretch>
                </p:blipFill>
                <p:spPr>
                  <a:xfrm>
                    <a:off x="10028643" y="5998402"/>
                    <a:ext cx="293102" cy="787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05">
                <p14:nvContentPartPr>
                  <p14:cNvPr id="1115" name="Ink 1114">
                    <a:extLst>
                      <a:ext uri="{FF2B5EF4-FFF2-40B4-BE49-F238E27FC236}">
                        <a16:creationId xmlns:a16="http://schemas.microsoft.com/office/drawing/2014/main" id="{506CEF33-BF40-3122-60DB-8CB1EA7A2F65}"/>
                      </a:ext>
                    </a:extLst>
                  </p14:cNvPr>
                  <p14:cNvContentPartPr/>
                  <p14:nvPr/>
                </p14:nvContentPartPr>
                <p14:xfrm>
                  <a:off x="10167625" y="6351265"/>
                  <a:ext cx="56520" cy="62640"/>
                </p14:xfrm>
              </p:contentPart>
            </mc:Choice>
            <mc:Fallback>
              <p:pic>
                <p:nvPicPr>
                  <p:cNvPr id="1115" name="Ink 1114">
                    <a:extLst>
                      <a:ext uri="{FF2B5EF4-FFF2-40B4-BE49-F238E27FC236}">
                        <a16:creationId xmlns:a16="http://schemas.microsoft.com/office/drawing/2014/main" id="{506CEF33-BF40-3122-60DB-8CB1EA7A2F65}"/>
                      </a:ext>
                    </a:extLst>
                  </p:cNvPr>
                  <p:cNvPicPr/>
                  <p:nvPr/>
                </p:nvPicPr>
                <p:blipFill>
                  <a:blip r:embed="rId1406"/>
                  <a:stretch>
                    <a:fillRect/>
                  </a:stretch>
                </p:blipFill>
                <p:spPr>
                  <a:xfrm>
                    <a:off x="10108041" y="5979672"/>
                    <a:ext cx="175348" cy="805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07">
                <p14:nvContentPartPr>
                  <p14:cNvPr id="1116" name="Ink 1115">
                    <a:extLst>
                      <a:ext uri="{FF2B5EF4-FFF2-40B4-BE49-F238E27FC236}">
                        <a16:creationId xmlns:a16="http://schemas.microsoft.com/office/drawing/2014/main" id="{C0BFFB44-1C36-86D4-68D4-1092FF87D719}"/>
                      </a:ext>
                    </a:extLst>
                  </p14:cNvPr>
                  <p14:cNvContentPartPr/>
                  <p14:nvPr/>
                </p14:nvContentPartPr>
                <p14:xfrm>
                  <a:off x="9991945" y="6621985"/>
                  <a:ext cx="1440" cy="1440"/>
                </p14:xfrm>
              </p:contentPart>
            </mc:Choice>
            <mc:Fallback>
              <p:pic>
                <p:nvPicPr>
                  <p:cNvPr id="1116" name="Ink 1115">
                    <a:extLst>
                      <a:ext uri="{FF2B5EF4-FFF2-40B4-BE49-F238E27FC236}">
                        <a16:creationId xmlns:a16="http://schemas.microsoft.com/office/drawing/2014/main" id="{C0BFFB44-1C36-86D4-68D4-1092FF87D719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9929305" y="6243985"/>
                    <a:ext cx="127080" cy="75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08">
                <p14:nvContentPartPr>
                  <p14:cNvPr id="1117" name="Ink 1116">
                    <a:extLst>
                      <a:ext uri="{FF2B5EF4-FFF2-40B4-BE49-F238E27FC236}">
                        <a16:creationId xmlns:a16="http://schemas.microsoft.com/office/drawing/2014/main" id="{CBD9786B-0DBD-4906-1CEC-CBFE7F9D221D}"/>
                      </a:ext>
                    </a:extLst>
                  </p14:cNvPr>
                  <p14:cNvContentPartPr/>
                  <p14:nvPr/>
                </p14:nvContentPartPr>
                <p14:xfrm>
                  <a:off x="10024705" y="6564025"/>
                  <a:ext cx="237240" cy="104040"/>
                </p14:xfrm>
              </p:contentPart>
            </mc:Choice>
            <mc:Fallback>
              <p:pic>
                <p:nvPicPr>
                  <p:cNvPr id="1117" name="Ink 1116">
                    <a:extLst>
                      <a:ext uri="{FF2B5EF4-FFF2-40B4-BE49-F238E27FC236}">
                        <a16:creationId xmlns:a16="http://schemas.microsoft.com/office/drawing/2014/main" id="{CBD9786B-0DBD-4906-1CEC-CBFE7F9D221D}"/>
                      </a:ext>
                    </a:extLst>
                  </p:cNvPr>
                  <p:cNvPicPr/>
                  <p:nvPr/>
                </p:nvPicPr>
                <p:blipFill>
                  <a:blip r:embed="rId1409"/>
                  <a:stretch>
                    <a:fillRect/>
                  </a:stretch>
                </p:blipFill>
                <p:spPr>
                  <a:xfrm>
                    <a:off x="9965224" y="6192807"/>
                    <a:ext cx="356544" cy="846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10">
                <p14:nvContentPartPr>
                  <p14:cNvPr id="1118" name="Ink 1117">
                    <a:extLst>
                      <a:ext uri="{FF2B5EF4-FFF2-40B4-BE49-F238E27FC236}">
                        <a16:creationId xmlns:a16="http://schemas.microsoft.com/office/drawing/2014/main" id="{FAB77355-ABD1-B3A0-ACC2-0D6D0CDE0E6F}"/>
                      </a:ext>
                    </a:extLst>
                  </p14:cNvPr>
                  <p14:cNvContentPartPr/>
                  <p14:nvPr/>
                </p14:nvContentPartPr>
                <p14:xfrm>
                  <a:off x="10238905" y="6372865"/>
                  <a:ext cx="129960" cy="391320"/>
                </p14:xfrm>
              </p:contentPart>
            </mc:Choice>
            <mc:Fallback>
              <p:pic>
                <p:nvPicPr>
                  <p:cNvPr id="1118" name="Ink 1117">
                    <a:extLst>
                      <a:ext uri="{FF2B5EF4-FFF2-40B4-BE49-F238E27FC236}">
                        <a16:creationId xmlns:a16="http://schemas.microsoft.com/office/drawing/2014/main" id="{FAB77355-ABD1-B3A0-ACC2-0D6D0CDE0E6F}"/>
                      </a:ext>
                    </a:extLst>
                  </p:cNvPr>
                  <p:cNvPicPr/>
                  <p:nvPr/>
                </p:nvPicPr>
                <p:blipFill>
                  <a:blip r:embed="rId1411"/>
                  <a:stretch>
                    <a:fillRect/>
                  </a:stretch>
                </p:blipFill>
                <p:spPr>
                  <a:xfrm>
                    <a:off x="10179055" y="6002048"/>
                    <a:ext cx="249318" cy="11333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12">
                <p14:nvContentPartPr>
                  <p14:cNvPr id="1119" name="Ink 1118">
                    <a:extLst>
                      <a:ext uri="{FF2B5EF4-FFF2-40B4-BE49-F238E27FC236}">
                        <a16:creationId xmlns:a16="http://schemas.microsoft.com/office/drawing/2014/main" id="{0B6D05B9-4E71-CD07-9F6E-ABEC3A50A50F}"/>
                      </a:ext>
                    </a:extLst>
                  </p14:cNvPr>
                  <p14:cNvContentPartPr/>
                  <p14:nvPr/>
                </p14:nvContentPartPr>
                <p14:xfrm>
                  <a:off x="10390825" y="6795865"/>
                  <a:ext cx="34200" cy="25560"/>
                </p14:xfrm>
              </p:contentPart>
            </mc:Choice>
            <mc:Fallback>
              <p:pic>
                <p:nvPicPr>
                  <p:cNvPr id="1119" name="Ink 1118">
                    <a:extLst>
                      <a:ext uri="{FF2B5EF4-FFF2-40B4-BE49-F238E27FC236}">
                        <a16:creationId xmlns:a16="http://schemas.microsoft.com/office/drawing/2014/main" id="{0B6D05B9-4E71-CD07-9F6E-ABEC3A50A50F}"/>
                      </a:ext>
                    </a:extLst>
                  </p:cNvPr>
                  <p:cNvPicPr/>
                  <p:nvPr/>
                </p:nvPicPr>
                <p:blipFill>
                  <a:blip r:embed="rId1413"/>
                  <a:stretch>
                    <a:fillRect/>
                  </a:stretch>
                </p:blipFill>
                <p:spPr>
                  <a:xfrm>
                    <a:off x="10330975" y="6423115"/>
                    <a:ext cx="153558" cy="770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14">
                <p14:nvContentPartPr>
                  <p14:cNvPr id="1120" name="Ink 1119">
                    <a:extLst>
                      <a:ext uri="{FF2B5EF4-FFF2-40B4-BE49-F238E27FC236}">
                        <a16:creationId xmlns:a16="http://schemas.microsoft.com/office/drawing/2014/main" id="{39DBFAE0-95A3-0CF0-5340-86043E1D6470}"/>
                      </a:ext>
                    </a:extLst>
                  </p14:cNvPr>
                  <p14:cNvContentPartPr/>
                  <p14:nvPr/>
                </p14:nvContentPartPr>
                <p14:xfrm>
                  <a:off x="10541305" y="6385465"/>
                  <a:ext cx="222840" cy="302040"/>
                </p14:xfrm>
              </p:contentPart>
            </mc:Choice>
            <mc:Fallback>
              <p:pic>
                <p:nvPicPr>
                  <p:cNvPr id="1120" name="Ink 1119">
                    <a:extLst>
                      <a:ext uri="{FF2B5EF4-FFF2-40B4-BE49-F238E27FC236}">
                        <a16:creationId xmlns:a16="http://schemas.microsoft.com/office/drawing/2014/main" id="{39DBFAE0-95A3-0CF0-5340-86043E1D6470}"/>
                      </a:ext>
                    </a:extLst>
                  </p:cNvPr>
                  <p:cNvPicPr/>
                  <p:nvPr/>
                </p:nvPicPr>
                <p:blipFill>
                  <a:blip r:embed="rId1415"/>
                  <a:stretch>
                    <a:fillRect/>
                  </a:stretch>
                </p:blipFill>
                <p:spPr>
                  <a:xfrm>
                    <a:off x="10481494" y="6014458"/>
                    <a:ext cx="342121" cy="10444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16">
                <p14:nvContentPartPr>
                  <p14:cNvPr id="1121" name="Ink 1120">
                    <a:extLst>
                      <a:ext uri="{FF2B5EF4-FFF2-40B4-BE49-F238E27FC236}">
                        <a16:creationId xmlns:a16="http://schemas.microsoft.com/office/drawing/2014/main" id="{D4A29083-243D-BE85-A37A-3C3A724366F7}"/>
                      </a:ext>
                    </a:extLst>
                  </p14:cNvPr>
                  <p14:cNvContentPartPr/>
                  <p14:nvPr/>
                </p14:nvContentPartPr>
                <p14:xfrm>
                  <a:off x="10881145" y="6665905"/>
                  <a:ext cx="4680" cy="101160"/>
                </p14:xfrm>
              </p:contentPart>
            </mc:Choice>
            <mc:Fallback>
              <p:pic>
                <p:nvPicPr>
                  <p:cNvPr id="1121" name="Ink 1120">
                    <a:extLst>
                      <a:ext uri="{FF2B5EF4-FFF2-40B4-BE49-F238E27FC236}">
                        <a16:creationId xmlns:a16="http://schemas.microsoft.com/office/drawing/2014/main" id="{D4A29083-243D-BE85-A37A-3C3A724366F7}"/>
                      </a:ext>
                    </a:extLst>
                  </p:cNvPr>
                  <p:cNvPicPr/>
                  <p:nvPr/>
                </p:nvPicPr>
                <p:blipFill>
                  <a:blip r:embed="rId1417"/>
                  <a:stretch>
                    <a:fillRect/>
                  </a:stretch>
                </p:blipFill>
                <p:spPr>
                  <a:xfrm>
                    <a:off x="10818145" y="6296160"/>
                    <a:ext cx="130320" cy="8410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18">
                <p14:nvContentPartPr>
                  <p14:cNvPr id="1122" name="Ink 1121">
                    <a:extLst>
                      <a:ext uri="{FF2B5EF4-FFF2-40B4-BE49-F238E27FC236}">
                        <a16:creationId xmlns:a16="http://schemas.microsoft.com/office/drawing/2014/main" id="{B588B595-0C77-B20A-5060-C8FA27EF2DE3}"/>
                      </a:ext>
                    </a:extLst>
                  </p14:cNvPr>
                  <p14:cNvContentPartPr/>
                  <p14:nvPr/>
                </p14:nvContentPartPr>
                <p14:xfrm>
                  <a:off x="10896625" y="6421825"/>
                  <a:ext cx="126360" cy="324360"/>
                </p14:xfrm>
              </p:contentPart>
            </mc:Choice>
            <mc:Fallback>
              <p:pic>
                <p:nvPicPr>
                  <p:cNvPr id="1122" name="Ink 1121">
                    <a:extLst>
                      <a:ext uri="{FF2B5EF4-FFF2-40B4-BE49-F238E27FC236}">
                        <a16:creationId xmlns:a16="http://schemas.microsoft.com/office/drawing/2014/main" id="{B588B595-0C77-B20A-5060-C8FA27EF2DE3}"/>
                      </a:ext>
                    </a:extLst>
                  </p:cNvPr>
                  <p:cNvPicPr/>
                  <p:nvPr/>
                </p:nvPicPr>
                <p:blipFill>
                  <a:blip r:embed="rId1419"/>
                  <a:stretch>
                    <a:fillRect/>
                  </a:stretch>
                </p:blipFill>
                <p:spPr>
                  <a:xfrm>
                    <a:off x="10836860" y="6050825"/>
                    <a:ext cx="245548" cy="10660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20">
                <p14:nvContentPartPr>
                  <p14:cNvPr id="1123" name="Ink 1122">
                    <a:extLst>
                      <a:ext uri="{FF2B5EF4-FFF2-40B4-BE49-F238E27FC236}">
                        <a16:creationId xmlns:a16="http://schemas.microsoft.com/office/drawing/2014/main" id="{A1B17FF8-CAE8-447E-079E-5AB395EBA6CF}"/>
                      </a:ext>
                    </a:extLst>
                  </p14:cNvPr>
                  <p14:cNvContentPartPr/>
                  <p14:nvPr/>
                </p14:nvContentPartPr>
                <p14:xfrm>
                  <a:off x="11051425" y="6796225"/>
                  <a:ext cx="74880" cy="18720"/>
                </p14:xfrm>
              </p:contentPart>
            </mc:Choice>
            <mc:Fallback>
              <p:pic>
                <p:nvPicPr>
                  <p:cNvPr id="1123" name="Ink 1122">
                    <a:extLst>
                      <a:ext uri="{FF2B5EF4-FFF2-40B4-BE49-F238E27FC236}">
                        <a16:creationId xmlns:a16="http://schemas.microsoft.com/office/drawing/2014/main" id="{A1B17FF8-CAE8-447E-079E-5AB395EBA6CF}"/>
                      </a:ext>
                    </a:extLst>
                  </p:cNvPr>
                  <p:cNvPicPr/>
                  <p:nvPr/>
                </p:nvPicPr>
                <p:blipFill>
                  <a:blip r:embed="rId1421"/>
                  <a:stretch>
                    <a:fillRect/>
                  </a:stretch>
                </p:blipFill>
                <p:spPr>
                  <a:xfrm>
                    <a:off x="10991931" y="6425710"/>
                    <a:ext cx="194209" cy="7601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22">
                <p14:nvContentPartPr>
                  <p14:cNvPr id="1124" name="Ink 1123">
                    <a:extLst>
                      <a:ext uri="{FF2B5EF4-FFF2-40B4-BE49-F238E27FC236}">
                        <a16:creationId xmlns:a16="http://schemas.microsoft.com/office/drawing/2014/main" id="{DDAE05D0-2967-7D33-3956-E70E92D28F67}"/>
                      </a:ext>
                    </a:extLst>
                  </p14:cNvPr>
                  <p14:cNvContentPartPr/>
                  <p14:nvPr/>
                </p14:nvContentPartPr>
                <p14:xfrm>
                  <a:off x="11060065" y="6360985"/>
                  <a:ext cx="95040" cy="117000"/>
                </p14:xfrm>
              </p:contentPart>
            </mc:Choice>
            <mc:Fallback>
              <p:pic>
                <p:nvPicPr>
                  <p:cNvPr id="1124" name="Ink 1123">
                    <a:extLst>
                      <a:ext uri="{FF2B5EF4-FFF2-40B4-BE49-F238E27FC236}">
                        <a16:creationId xmlns:a16="http://schemas.microsoft.com/office/drawing/2014/main" id="{DDAE05D0-2967-7D33-3956-E70E92D28F67}"/>
                      </a:ext>
                    </a:extLst>
                  </p:cNvPr>
                  <p:cNvPicPr/>
                  <p:nvPr/>
                </p:nvPicPr>
                <p:blipFill>
                  <a:blip r:embed="rId1423"/>
                  <a:stretch>
                    <a:fillRect/>
                  </a:stretch>
                </p:blipFill>
                <p:spPr>
                  <a:xfrm>
                    <a:off x="11000580" y="5988712"/>
                    <a:ext cx="214353" cy="8611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24">
                <p14:nvContentPartPr>
                  <p14:cNvPr id="1126" name="Ink 1125">
                    <a:extLst>
                      <a:ext uri="{FF2B5EF4-FFF2-40B4-BE49-F238E27FC236}">
                        <a16:creationId xmlns:a16="http://schemas.microsoft.com/office/drawing/2014/main" id="{9819AB1A-20B7-6E6E-C32A-F5F50343453C}"/>
                      </a:ext>
                    </a:extLst>
                  </p14:cNvPr>
                  <p14:cNvContentPartPr/>
                  <p14:nvPr/>
                </p14:nvContentPartPr>
                <p14:xfrm>
                  <a:off x="9097345" y="6293665"/>
                  <a:ext cx="191880" cy="269280"/>
                </p14:xfrm>
              </p:contentPart>
            </mc:Choice>
            <mc:Fallback>
              <p:pic>
                <p:nvPicPr>
                  <p:cNvPr id="1126" name="Ink 1125">
                    <a:extLst>
                      <a:ext uri="{FF2B5EF4-FFF2-40B4-BE49-F238E27FC236}">
                        <a16:creationId xmlns:a16="http://schemas.microsoft.com/office/drawing/2014/main" id="{9819AB1A-20B7-6E6E-C32A-F5F50343453C}"/>
                      </a:ext>
                    </a:extLst>
                  </p:cNvPr>
                  <p:cNvPicPr/>
                  <p:nvPr/>
                </p:nvPicPr>
                <p:blipFill>
                  <a:blip r:embed="rId1425"/>
                  <a:stretch>
                    <a:fillRect/>
                  </a:stretch>
                </p:blipFill>
                <p:spPr>
                  <a:xfrm>
                    <a:off x="9037489" y="5922122"/>
                    <a:ext cx="311249" cy="10120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26">
                <p14:nvContentPartPr>
                  <p14:cNvPr id="1127" name="Ink 1126">
                    <a:extLst>
                      <a:ext uri="{FF2B5EF4-FFF2-40B4-BE49-F238E27FC236}">
                        <a16:creationId xmlns:a16="http://schemas.microsoft.com/office/drawing/2014/main" id="{8D48B1A6-AE02-3E5F-C7AF-E9EE441F684F}"/>
                      </a:ext>
                    </a:extLst>
                  </p14:cNvPr>
                  <p14:cNvContentPartPr/>
                  <p14:nvPr/>
                </p14:nvContentPartPr>
                <p14:xfrm>
                  <a:off x="9218305" y="6121945"/>
                  <a:ext cx="230040" cy="273240"/>
                </p14:xfrm>
              </p:contentPart>
            </mc:Choice>
            <mc:Fallback>
              <p:pic>
                <p:nvPicPr>
                  <p:cNvPr id="1127" name="Ink 1126">
                    <a:extLst>
                      <a:ext uri="{FF2B5EF4-FFF2-40B4-BE49-F238E27FC236}">
                        <a16:creationId xmlns:a16="http://schemas.microsoft.com/office/drawing/2014/main" id="{8D48B1A6-AE02-3E5F-C7AF-E9EE441F684F}"/>
                      </a:ext>
                    </a:extLst>
                  </p:cNvPr>
                  <p:cNvPicPr/>
                  <p:nvPr/>
                </p:nvPicPr>
                <p:blipFill>
                  <a:blip r:embed="rId1427"/>
                  <a:stretch>
                    <a:fillRect/>
                  </a:stretch>
                </p:blipFill>
                <p:spPr>
                  <a:xfrm>
                    <a:off x="9158830" y="5750791"/>
                    <a:ext cx="349333" cy="10151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28">
                <p14:nvContentPartPr>
                  <p14:cNvPr id="1129" name="Ink 1128">
                    <a:extLst>
                      <a:ext uri="{FF2B5EF4-FFF2-40B4-BE49-F238E27FC236}">
                        <a16:creationId xmlns:a16="http://schemas.microsoft.com/office/drawing/2014/main" id="{56673E59-8437-3400-DB5A-91FD0FE6571C}"/>
                      </a:ext>
                    </a:extLst>
                  </p14:cNvPr>
                  <p14:cNvContentPartPr/>
                  <p14:nvPr/>
                </p14:nvContentPartPr>
                <p14:xfrm>
                  <a:off x="8722585" y="6182065"/>
                  <a:ext cx="85320" cy="56880"/>
                </p14:xfrm>
              </p:contentPart>
            </mc:Choice>
            <mc:Fallback>
              <p:pic>
                <p:nvPicPr>
                  <p:cNvPr id="1129" name="Ink 1128">
                    <a:extLst>
                      <a:ext uri="{FF2B5EF4-FFF2-40B4-BE49-F238E27FC236}">
                        <a16:creationId xmlns:a16="http://schemas.microsoft.com/office/drawing/2014/main" id="{56673E59-8437-3400-DB5A-91FD0FE6571C}"/>
                      </a:ext>
                    </a:extLst>
                  </p:cNvPr>
                  <p:cNvPicPr/>
                  <p:nvPr/>
                </p:nvPicPr>
                <p:blipFill>
                  <a:blip r:embed="rId1429"/>
                  <a:stretch>
                    <a:fillRect/>
                  </a:stretch>
                </p:blipFill>
                <p:spPr>
                  <a:xfrm>
                    <a:off x="8662861" y="5811108"/>
                    <a:ext cx="204427" cy="7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30">
                <p14:nvContentPartPr>
                  <p14:cNvPr id="1130" name="Ink 1129">
                    <a:extLst>
                      <a:ext uri="{FF2B5EF4-FFF2-40B4-BE49-F238E27FC236}">
                        <a16:creationId xmlns:a16="http://schemas.microsoft.com/office/drawing/2014/main" id="{E308B02D-50A8-0993-F81B-65653C188952}"/>
                      </a:ext>
                    </a:extLst>
                  </p14:cNvPr>
                  <p14:cNvContentPartPr/>
                  <p14:nvPr/>
                </p14:nvContentPartPr>
                <p14:xfrm>
                  <a:off x="8475625" y="6063625"/>
                  <a:ext cx="214920" cy="209520"/>
                </p14:xfrm>
              </p:contentPart>
            </mc:Choice>
            <mc:Fallback>
              <p:pic>
                <p:nvPicPr>
                  <p:cNvPr id="1130" name="Ink 1129">
                    <a:extLst>
                      <a:ext uri="{FF2B5EF4-FFF2-40B4-BE49-F238E27FC236}">
                        <a16:creationId xmlns:a16="http://schemas.microsoft.com/office/drawing/2014/main" id="{E308B02D-50A8-0993-F81B-65653C188952}"/>
                      </a:ext>
                    </a:extLst>
                  </p:cNvPr>
                  <p:cNvPicPr/>
                  <p:nvPr/>
                </p:nvPicPr>
                <p:blipFill>
                  <a:blip r:embed="rId1431"/>
                  <a:stretch>
                    <a:fillRect/>
                  </a:stretch>
                </p:blipFill>
                <p:spPr>
                  <a:xfrm>
                    <a:off x="8415830" y="5692990"/>
                    <a:ext cx="334168" cy="951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32">
                <p14:nvContentPartPr>
                  <p14:cNvPr id="1131" name="Ink 1130">
                    <a:extLst>
                      <a:ext uri="{FF2B5EF4-FFF2-40B4-BE49-F238E27FC236}">
                        <a16:creationId xmlns:a16="http://schemas.microsoft.com/office/drawing/2014/main" id="{49314AD0-2E25-9A53-7CDE-4E34F5631685}"/>
                      </a:ext>
                    </a:extLst>
                  </p14:cNvPr>
                  <p14:cNvContentPartPr/>
                  <p14:nvPr/>
                </p14:nvContentPartPr>
                <p14:xfrm>
                  <a:off x="8532505" y="6012145"/>
                  <a:ext cx="200520" cy="351720"/>
                </p14:xfrm>
              </p:contentPart>
            </mc:Choice>
            <mc:Fallback>
              <p:pic>
                <p:nvPicPr>
                  <p:cNvPr id="1131" name="Ink 1130">
                    <a:extLst>
                      <a:ext uri="{FF2B5EF4-FFF2-40B4-BE49-F238E27FC236}">
                        <a16:creationId xmlns:a16="http://schemas.microsoft.com/office/drawing/2014/main" id="{49314AD0-2E25-9A53-7CDE-4E34F5631685}"/>
                      </a:ext>
                    </a:extLst>
                  </p:cNvPr>
                  <p:cNvPicPr/>
                  <p:nvPr/>
                </p:nvPicPr>
                <p:blipFill>
                  <a:blip r:embed="rId1433"/>
                  <a:stretch>
                    <a:fillRect/>
                  </a:stretch>
                </p:blipFill>
                <p:spPr>
                  <a:xfrm>
                    <a:off x="8472623" y="5641337"/>
                    <a:ext cx="319942" cy="10936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34">
                <p14:nvContentPartPr>
                  <p14:cNvPr id="1132" name="Ink 1131">
                    <a:extLst>
                      <a:ext uri="{FF2B5EF4-FFF2-40B4-BE49-F238E27FC236}">
                        <a16:creationId xmlns:a16="http://schemas.microsoft.com/office/drawing/2014/main" id="{B90F0D0F-18B2-F2E6-74B8-B849B957258E}"/>
                      </a:ext>
                    </a:extLst>
                  </p14:cNvPr>
                  <p14:cNvContentPartPr/>
                  <p14:nvPr/>
                </p14:nvContentPartPr>
                <p14:xfrm>
                  <a:off x="8421625" y="5962825"/>
                  <a:ext cx="356040" cy="388800"/>
                </p14:xfrm>
              </p:contentPart>
            </mc:Choice>
            <mc:Fallback>
              <p:pic>
                <p:nvPicPr>
                  <p:cNvPr id="1132" name="Ink 1131">
                    <a:extLst>
                      <a:ext uri="{FF2B5EF4-FFF2-40B4-BE49-F238E27FC236}">
                        <a16:creationId xmlns:a16="http://schemas.microsoft.com/office/drawing/2014/main" id="{B90F0D0F-18B2-F2E6-74B8-B849B957258E}"/>
                      </a:ext>
                    </a:extLst>
                  </p:cNvPr>
                  <p:cNvPicPr/>
                  <p:nvPr/>
                </p:nvPicPr>
                <p:blipFill>
                  <a:blip r:embed="rId1435"/>
                  <a:stretch>
                    <a:fillRect/>
                  </a:stretch>
                </p:blipFill>
                <p:spPr>
                  <a:xfrm>
                    <a:off x="8361829" y="5591698"/>
                    <a:ext cx="475289" cy="11307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36">
                <p14:nvContentPartPr>
                  <p14:cNvPr id="1133" name="Ink 1132">
                    <a:extLst>
                      <a:ext uri="{FF2B5EF4-FFF2-40B4-BE49-F238E27FC236}">
                        <a16:creationId xmlns:a16="http://schemas.microsoft.com/office/drawing/2014/main" id="{99B227D3-C2DA-BDBF-69F1-5A2C35484828}"/>
                      </a:ext>
                    </a:extLst>
                  </p14:cNvPr>
                  <p14:cNvContentPartPr/>
                  <p14:nvPr/>
                </p14:nvContentPartPr>
                <p14:xfrm>
                  <a:off x="8771905" y="5878945"/>
                  <a:ext cx="66960" cy="151200"/>
                </p14:xfrm>
              </p:contentPart>
            </mc:Choice>
            <mc:Fallback>
              <p:pic>
                <p:nvPicPr>
                  <p:cNvPr id="1133" name="Ink 1132">
                    <a:extLst>
                      <a:ext uri="{FF2B5EF4-FFF2-40B4-BE49-F238E27FC236}">
                        <a16:creationId xmlns:a16="http://schemas.microsoft.com/office/drawing/2014/main" id="{99B227D3-C2DA-BDBF-69F1-5A2C35484828}"/>
                      </a:ext>
                    </a:extLst>
                  </p:cNvPr>
                  <p:cNvPicPr/>
                  <p:nvPr/>
                </p:nvPicPr>
                <p:blipFill>
                  <a:blip r:embed="rId1437"/>
                  <a:stretch>
                    <a:fillRect/>
                  </a:stretch>
                </p:blipFill>
                <p:spPr>
                  <a:xfrm>
                    <a:off x="8712119" y="5508364"/>
                    <a:ext cx="186190" cy="8927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38">
                <p14:nvContentPartPr>
                  <p14:cNvPr id="1134" name="Ink 1133">
                    <a:extLst>
                      <a:ext uri="{FF2B5EF4-FFF2-40B4-BE49-F238E27FC236}">
                        <a16:creationId xmlns:a16="http://schemas.microsoft.com/office/drawing/2014/main" id="{4EEAC7D1-2CFA-92B0-4CB6-CCFAB5740B39}"/>
                      </a:ext>
                    </a:extLst>
                  </p14:cNvPr>
                  <p14:cNvContentPartPr/>
                  <p14:nvPr/>
                </p14:nvContentPartPr>
                <p14:xfrm>
                  <a:off x="8735185" y="5837905"/>
                  <a:ext cx="20520" cy="21600"/>
                </p14:xfrm>
              </p:contentPart>
            </mc:Choice>
            <mc:Fallback>
              <p:pic>
                <p:nvPicPr>
                  <p:cNvPr id="1134" name="Ink 1133">
                    <a:extLst>
                      <a:ext uri="{FF2B5EF4-FFF2-40B4-BE49-F238E27FC236}">
                        <a16:creationId xmlns:a16="http://schemas.microsoft.com/office/drawing/2014/main" id="{4EEAC7D1-2CFA-92B0-4CB6-CCFAB5740B39}"/>
                      </a:ext>
                    </a:extLst>
                  </p:cNvPr>
                  <p:cNvPicPr/>
                  <p:nvPr/>
                </p:nvPicPr>
                <p:blipFill>
                  <a:blip r:embed="rId1439"/>
                  <a:stretch>
                    <a:fillRect/>
                  </a:stretch>
                </p:blipFill>
                <p:spPr>
                  <a:xfrm>
                    <a:off x="8675335" y="5466102"/>
                    <a:ext cx="139878" cy="764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0">
                <p14:nvContentPartPr>
                  <p14:cNvPr id="1135" name="Ink 1134">
                    <a:extLst>
                      <a:ext uri="{FF2B5EF4-FFF2-40B4-BE49-F238E27FC236}">
                        <a16:creationId xmlns:a16="http://schemas.microsoft.com/office/drawing/2014/main" id="{1CCB99EC-C9F7-A6D4-AF1D-37FCAFC1195D}"/>
                      </a:ext>
                    </a:extLst>
                  </p14:cNvPr>
                  <p14:cNvContentPartPr/>
                  <p14:nvPr/>
                </p14:nvContentPartPr>
                <p14:xfrm>
                  <a:off x="8291305" y="5731705"/>
                  <a:ext cx="6480" cy="9000"/>
                </p14:xfrm>
              </p:contentPart>
            </mc:Choice>
            <mc:Fallback>
              <p:pic>
                <p:nvPicPr>
                  <p:cNvPr id="1135" name="Ink 1134">
                    <a:extLst>
                      <a:ext uri="{FF2B5EF4-FFF2-40B4-BE49-F238E27FC236}">
                        <a16:creationId xmlns:a16="http://schemas.microsoft.com/office/drawing/2014/main" id="{1CCB99EC-C9F7-A6D4-AF1D-37FCAFC1195D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8231962" y="5368590"/>
                    <a:ext cx="125507" cy="7355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1">
                <p14:nvContentPartPr>
                  <p14:cNvPr id="1136" name="Ink 1135">
                    <a:extLst>
                      <a:ext uri="{FF2B5EF4-FFF2-40B4-BE49-F238E27FC236}">
                        <a16:creationId xmlns:a16="http://schemas.microsoft.com/office/drawing/2014/main" id="{E92299AA-739E-2682-080F-AAB0DE09FA92}"/>
                      </a:ext>
                    </a:extLst>
                  </p14:cNvPr>
                  <p14:cNvContentPartPr/>
                  <p14:nvPr/>
                </p14:nvContentPartPr>
                <p14:xfrm>
                  <a:off x="8347465" y="5646385"/>
                  <a:ext cx="122760" cy="258120"/>
                </p14:xfrm>
              </p:contentPart>
            </mc:Choice>
            <mc:Fallback>
              <p:pic>
                <p:nvPicPr>
                  <p:cNvPr id="1136" name="Ink 1135">
                    <a:extLst>
                      <a:ext uri="{FF2B5EF4-FFF2-40B4-BE49-F238E27FC236}">
                        <a16:creationId xmlns:a16="http://schemas.microsoft.com/office/drawing/2014/main" id="{E92299AA-739E-2682-080F-AAB0DE09FA92}"/>
                      </a:ext>
                    </a:extLst>
                  </p:cNvPr>
                  <p:cNvPicPr/>
                  <p:nvPr/>
                </p:nvPicPr>
                <p:blipFill>
                  <a:blip r:embed="rId1442"/>
                  <a:stretch>
                    <a:fillRect/>
                  </a:stretch>
                </p:blipFill>
                <p:spPr>
                  <a:xfrm>
                    <a:off x="8287966" y="5275470"/>
                    <a:ext cx="242101" cy="1000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3">
                <p14:nvContentPartPr>
                  <p14:cNvPr id="1137" name="Ink 1136">
                    <a:extLst>
                      <a:ext uri="{FF2B5EF4-FFF2-40B4-BE49-F238E27FC236}">
                        <a16:creationId xmlns:a16="http://schemas.microsoft.com/office/drawing/2014/main" id="{C0287C6C-6A92-BC29-A022-A74720D193F5}"/>
                      </a:ext>
                    </a:extLst>
                  </p14:cNvPr>
                  <p14:cNvContentPartPr/>
                  <p14:nvPr/>
                </p14:nvContentPartPr>
                <p14:xfrm>
                  <a:off x="8500465" y="5939425"/>
                  <a:ext cx="13320" cy="36360"/>
                </p14:xfrm>
              </p:contentPart>
            </mc:Choice>
            <mc:Fallback>
              <p:pic>
                <p:nvPicPr>
                  <p:cNvPr id="1137" name="Ink 1136">
                    <a:extLst>
                      <a:ext uri="{FF2B5EF4-FFF2-40B4-BE49-F238E27FC236}">
                        <a16:creationId xmlns:a16="http://schemas.microsoft.com/office/drawing/2014/main" id="{C0287C6C-6A92-BC29-A022-A74720D193F5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8441037" y="5568765"/>
                    <a:ext cx="132517" cy="777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4">
                <p14:nvContentPartPr>
                  <p14:cNvPr id="1138" name="Ink 1137">
                    <a:extLst>
                      <a:ext uri="{FF2B5EF4-FFF2-40B4-BE49-F238E27FC236}">
                        <a16:creationId xmlns:a16="http://schemas.microsoft.com/office/drawing/2014/main" id="{0ADD9038-A3D2-98B6-2F48-C5A63C18D835}"/>
                      </a:ext>
                    </a:extLst>
                  </p14:cNvPr>
                  <p14:cNvContentPartPr/>
                  <p14:nvPr/>
                </p14:nvContentPartPr>
                <p14:xfrm>
                  <a:off x="8325865" y="5747185"/>
                  <a:ext cx="122760" cy="285480"/>
                </p14:xfrm>
              </p:contentPart>
            </mc:Choice>
            <mc:Fallback>
              <p:pic>
                <p:nvPicPr>
                  <p:cNvPr id="1138" name="Ink 1137">
                    <a:extLst>
                      <a:ext uri="{FF2B5EF4-FFF2-40B4-BE49-F238E27FC236}">
                        <a16:creationId xmlns:a16="http://schemas.microsoft.com/office/drawing/2014/main" id="{0ADD9038-A3D2-98B6-2F48-C5A63C18D835}"/>
                      </a:ext>
                    </a:extLst>
                  </p:cNvPr>
                  <p:cNvPicPr/>
                  <p:nvPr/>
                </p:nvPicPr>
                <p:blipFill>
                  <a:blip r:embed="rId1445"/>
                  <a:stretch>
                    <a:fillRect/>
                  </a:stretch>
                </p:blipFill>
                <p:spPr>
                  <a:xfrm>
                    <a:off x="8266024" y="5376096"/>
                    <a:ext cx="242101" cy="10280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6">
                <p14:nvContentPartPr>
                  <p14:cNvPr id="1139" name="Ink 1138">
                    <a:extLst>
                      <a:ext uri="{FF2B5EF4-FFF2-40B4-BE49-F238E27FC236}">
                        <a16:creationId xmlns:a16="http://schemas.microsoft.com/office/drawing/2014/main" id="{74AD93EC-CC25-AA89-C88A-3BC09CFEE466}"/>
                      </a:ext>
                    </a:extLst>
                  </p14:cNvPr>
                  <p14:cNvContentPartPr/>
                  <p14:nvPr/>
                </p14:nvContentPartPr>
                <p14:xfrm>
                  <a:off x="8452225" y="6152185"/>
                  <a:ext cx="1080" cy="5400"/>
                </p14:xfrm>
              </p:contentPart>
            </mc:Choice>
            <mc:Fallback>
              <p:pic>
                <p:nvPicPr>
                  <p:cNvPr id="1139" name="Ink 1138">
                    <a:extLst>
                      <a:ext uri="{FF2B5EF4-FFF2-40B4-BE49-F238E27FC236}">
                        <a16:creationId xmlns:a16="http://schemas.microsoft.com/office/drawing/2014/main" id="{74AD93EC-CC25-AA89-C88A-3BC09CFEE466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8389585" y="5774185"/>
                    <a:ext cx="126720" cy="76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7">
                <p14:nvContentPartPr>
                  <p14:cNvPr id="1140" name="Ink 1139">
                    <a:extLst>
                      <a:ext uri="{FF2B5EF4-FFF2-40B4-BE49-F238E27FC236}">
                        <a16:creationId xmlns:a16="http://schemas.microsoft.com/office/drawing/2014/main" id="{B36F9776-1E31-E2B2-B5F8-429A05CE5AFB}"/>
                      </a:ext>
                    </a:extLst>
                  </p14:cNvPr>
                  <p14:cNvContentPartPr/>
                  <p14:nvPr/>
                </p14:nvContentPartPr>
                <p14:xfrm>
                  <a:off x="8424865" y="5777065"/>
                  <a:ext cx="59040" cy="194760"/>
                </p14:xfrm>
              </p:contentPart>
            </mc:Choice>
            <mc:Fallback>
              <p:pic>
                <p:nvPicPr>
                  <p:cNvPr id="1140" name="Ink 1139">
                    <a:extLst>
                      <a:ext uri="{FF2B5EF4-FFF2-40B4-BE49-F238E27FC236}">
                        <a16:creationId xmlns:a16="http://schemas.microsoft.com/office/drawing/2014/main" id="{B36F9776-1E31-E2B2-B5F8-429A05CE5AFB}"/>
                      </a:ext>
                    </a:extLst>
                  </p:cNvPr>
                  <p:cNvPicPr/>
                  <p:nvPr/>
                </p:nvPicPr>
                <p:blipFill>
                  <a:blip r:embed="rId1448"/>
                  <a:stretch>
                    <a:fillRect/>
                  </a:stretch>
                </p:blipFill>
                <p:spPr>
                  <a:xfrm>
                    <a:off x="8365142" y="5405925"/>
                    <a:ext cx="178144" cy="936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9">
                <p14:nvContentPartPr>
                  <p14:cNvPr id="1142" name="Ink 1141">
                    <a:extLst>
                      <a:ext uri="{FF2B5EF4-FFF2-40B4-BE49-F238E27FC236}">
                        <a16:creationId xmlns:a16="http://schemas.microsoft.com/office/drawing/2014/main" id="{238E9FF4-E9B2-D86F-445B-FD774F628248}"/>
                      </a:ext>
                    </a:extLst>
                  </p14:cNvPr>
                  <p14:cNvContentPartPr/>
                  <p14:nvPr/>
                </p14:nvContentPartPr>
                <p14:xfrm>
                  <a:off x="9385345" y="4696345"/>
                  <a:ext cx="720" cy="1440"/>
                </p14:xfrm>
              </p:contentPart>
            </mc:Choice>
            <mc:Fallback>
              <p:pic>
                <p:nvPicPr>
                  <p:cNvPr id="1142" name="Ink 1141">
                    <a:extLst>
                      <a:ext uri="{FF2B5EF4-FFF2-40B4-BE49-F238E27FC236}">
                        <a16:creationId xmlns:a16="http://schemas.microsoft.com/office/drawing/2014/main" id="{238E9FF4-E9B2-D86F-445B-FD774F628248}"/>
                      </a:ext>
                    </a:extLst>
                  </p:cNvPr>
                  <p:cNvPicPr/>
                  <p:nvPr/>
                </p:nvPicPr>
                <p:blipFill>
                  <a:blip r:embed="rId1255"/>
                  <a:stretch>
                    <a:fillRect/>
                  </a:stretch>
                </p:blipFill>
                <p:spPr>
                  <a:xfrm>
                    <a:off x="9322345" y="4318705"/>
                    <a:ext cx="126360" cy="75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50">
                <p14:nvContentPartPr>
                  <p14:cNvPr id="1143" name="Ink 1142">
                    <a:extLst>
                      <a:ext uri="{FF2B5EF4-FFF2-40B4-BE49-F238E27FC236}">
                        <a16:creationId xmlns:a16="http://schemas.microsoft.com/office/drawing/2014/main" id="{E587DDA7-6E50-27B2-75E0-4FFB34A1460E}"/>
                      </a:ext>
                    </a:extLst>
                  </p14:cNvPr>
                  <p14:cNvContentPartPr/>
                  <p14:nvPr/>
                </p14:nvContentPartPr>
                <p14:xfrm>
                  <a:off x="9316945" y="4731265"/>
                  <a:ext cx="45000" cy="134640"/>
                </p14:xfrm>
              </p:contentPart>
            </mc:Choice>
            <mc:Fallback>
              <p:pic>
                <p:nvPicPr>
                  <p:cNvPr id="1143" name="Ink 1142">
                    <a:extLst>
                      <a:ext uri="{FF2B5EF4-FFF2-40B4-BE49-F238E27FC236}">
                        <a16:creationId xmlns:a16="http://schemas.microsoft.com/office/drawing/2014/main" id="{E587DDA7-6E50-27B2-75E0-4FFB34A1460E}"/>
                      </a:ext>
                    </a:extLst>
                  </p:cNvPr>
                  <p:cNvPicPr/>
                  <p:nvPr/>
                </p:nvPicPr>
                <p:blipFill>
                  <a:blip r:embed="rId1451"/>
                  <a:stretch>
                    <a:fillRect/>
                  </a:stretch>
                </p:blipFill>
                <p:spPr>
                  <a:xfrm>
                    <a:off x="9257174" y="4359588"/>
                    <a:ext cx="164885" cy="878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52">
                <p14:nvContentPartPr>
                  <p14:cNvPr id="1144" name="Ink 1143">
                    <a:extLst>
                      <a:ext uri="{FF2B5EF4-FFF2-40B4-BE49-F238E27FC236}">
                        <a16:creationId xmlns:a16="http://schemas.microsoft.com/office/drawing/2014/main" id="{913A5A0E-4AC8-9C32-4044-396A69B88DAB}"/>
                      </a:ext>
                    </a:extLst>
                  </p14:cNvPr>
                  <p14:cNvContentPartPr/>
                  <p14:nvPr/>
                </p14:nvContentPartPr>
                <p14:xfrm>
                  <a:off x="9313345" y="4656385"/>
                  <a:ext cx="248040" cy="392760"/>
                </p14:xfrm>
              </p:contentPart>
            </mc:Choice>
            <mc:Fallback>
              <p:pic>
                <p:nvPicPr>
                  <p:cNvPr id="1144" name="Ink 1143">
                    <a:extLst>
                      <a:ext uri="{FF2B5EF4-FFF2-40B4-BE49-F238E27FC236}">
                        <a16:creationId xmlns:a16="http://schemas.microsoft.com/office/drawing/2014/main" id="{913A5A0E-4AC8-9C32-4044-396A69B88DAB}"/>
                      </a:ext>
                    </a:extLst>
                  </p:cNvPr>
                  <p:cNvPicPr/>
                  <p:nvPr/>
                </p:nvPicPr>
                <p:blipFill>
                  <a:blip r:embed="rId1453"/>
                  <a:stretch>
                    <a:fillRect/>
                  </a:stretch>
                </p:blipFill>
                <p:spPr>
                  <a:xfrm>
                    <a:off x="9253897" y="4285190"/>
                    <a:ext cx="367277" cy="1134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54">
                <p14:nvContentPartPr>
                  <p14:cNvPr id="1145" name="Ink 1144">
                    <a:extLst>
                      <a:ext uri="{FF2B5EF4-FFF2-40B4-BE49-F238E27FC236}">
                        <a16:creationId xmlns:a16="http://schemas.microsoft.com/office/drawing/2014/main" id="{9C8F940F-B0A1-7CA9-4133-3BDADFBA7047}"/>
                      </a:ext>
                    </a:extLst>
                  </p14:cNvPr>
                  <p14:cNvContentPartPr/>
                  <p14:nvPr/>
                </p14:nvContentPartPr>
                <p14:xfrm>
                  <a:off x="9373825" y="4869145"/>
                  <a:ext cx="156600" cy="215280"/>
                </p14:xfrm>
              </p:contentPart>
            </mc:Choice>
            <mc:Fallback>
              <p:pic>
                <p:nvPicPr>
                  <p:cNvPr id="1145" name="Ink 1144">
                    <a:extLst>
                      <a:ext uri="{FF2B5EF4-FFF2-40B4-BE49-F238E27FC236}">
                        <a16:creationId xmlns:a16="http://schemas.microsoft.com/office/drawing/2014/main" id="{9C8F940F-B0A1-7CA9-4133-3BDADFBA7047}"/>
                      </a:ext>
                    </a:extLst>
                  </p:cNvPr>
                  <p:cNvPicPr/>
                  <p:nvPr/>
                </p:nvPicPr>
                <p:blipFill>
                  <a:blip r:embed="rId1455"/>
                  <a:stretch>
                    <a:fillRect/>
                  </a:stretch>
                </p:blipFill>
                <p:spPr>
                  <a:xfrm>
                    <a:off x="9313989" y="4497973"/>
                    <a:ext cx="275931" cy="957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56">
                <p14:nvContentPartPr>
                  <p14:cNvPr id="1146" name="Ink 1145">
                    <a:extLst>
                      <a:ext uri="{FF2B5EF4-FFF2-40B4-BE49-F238E27FC236}">
                        <a16:creationId xmlns:a16="http://schemas.microsoft.com/office/drawing/2014/main" id="{A26DCE2B-F330-600C-DA9A-EC132613A87A}"/>
                      </a:ext>
                    </a:extLst>
                  </p14:cNvPr>
                  <p14:cNvContentPartPr/>
                  <p14:nvPr/>
                </p14:nvContentPartPr>
                <p14:xfrm>
                  <a:off x="9555265" y="4724425"/>
                  <a:ext cx="145800" cy="178920"/>
                </p14:xfrm>
              </p:contentPart>
            </mc:Choice>
            <mc:Fallback>
              <p:pic>
                <p:nvPicPr>
                  <p:cNvPr id="1146" name="Ink 1145">
                    <a:extLst>
                      <a:ext uri="{FF2B5EF4-FFF2-40B4-BE49-F238E27FC236}">
                        <a16:creationId xmlns:a16="http://schemas.microsoft.com/office/drawing/2014/main" id="{A26DCE2B-F330-600C-DA9A-EC132613A87A}"/>
                      </a:ext>
                    </a:extLst>
                  </p:cNvPr>
                  <p:cNvPicPr/>
                  <p:nvPr/>
                </p:nvPicPr>
                <p:blipFill>
                  <a:blip r:embed="rId1457"/>
                  <a:stretch>
                    <a:fillRect/>
                  </a:stretch>
                </p:blipFill>
                <p:spPr>
                  <a:xfrm>
                    <a:off x="9495511" y="4353148"/>
                    <a:ext cx="264967" cy="92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58">
                <p14:nvContentPartPr>
                  <p14:cNvPr id="1147" name="Ink 1146">
                    <a:extLst>
                      <a:ext uri="{FF2B5EF4-FFF2-40B4-BE49-F238E27FC236}">
                        <a16:creationId xmlns:a16="http://schemas.microsoft.com/office/drawing/2014/main" id="{850E85F4-7E05-5113-1F21-0038C98D2235}"/>
                      </a:ext>
                    </a:extLst>
                  </p14:cNvPr>
                  <p14:cNvContentPartPr/>
                  <p14:nvPr/>
                </p14:nvContentPartPr>
                <p14:xfrm>
                  <a:off x="9451585" y="4830625"/>
                  <a:ext cx="154080" cy="232920"/>
                </p14:xfrm>
              </p:contentPart>
            </mc:Choice>
            <mc:Fallback>
              <p:pic>
                <p:nvPicPr>
                  <p:cNvPr id="1147" name="Ink 1146">
                    <a:extLst>
                      <a:ext uri="{FF2B5EF4-FFF2-40B4-BE49-F238E27FC236}">
                        <a16:creationId xmlns:a16="http://schemas.microsoft.com/office/drawing/2014/main" id="{850E85F4-7E05-5113-1F21-0038C98D2235}"/>
                      </a:ext>
                    </a:extLst>
                  </p:cNvPr>
                  <p:cNvPicPr/>
                  <p:nvPr/>
                </p:nvPicPr>
                <p:blipFill>
                  <a:blip r:embed="rId1459"/>
                  <a:stretch>
                    <a:fillRect/>
                  </a:stretch>
                </p:blipFill>
                <p:spPr>
                  <a:xfrm>
                    <a:off x="9392140" y="4459508"/>
                    <a:ext cx="273313" cy="97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60">
                <p14:nvContentPartPr>
                  <p14:cNvPr id="1148" name="Ink 1147">
                    <a:extLst>
                      <a:ext uri="{FF2B5EF4-FFF2-40B4-BE49-F238E27FC236}">
                        <a16:creationId xmlns:a16="http://schemas.microsoft.com/office/drawing/2014/main" id="{F3900270-97FD-7FB8-BF94-5A526BD8E521}"/>
                      </a:ext>
                    </a:extLst>
                  </p14:cNvPr>
                  <p14:cNvContentPartPr/>
                  <p14:nvPr/>
                </p14:nvContentPartPr>
                <p14:xfrm>
                  <a:off x="9280225" y="5051305"/>
                  <a:ext cx="222840" cy="107280"/>
                </p14:xfrm>
              </p:contentPart>
            </mc:Choice>
            <mc:Fallback>
              <p:pic>
                <p:nvPicPr>
                  <p:cNvPr id="1148" name="Ink 1147">
                    <a:extLst>
                      <a:ext uri="{FF2B5EF4-FFF2-40B4-BE49-F238E27FC236}">
                        <a16:creationId xmlns:a16="http://schemas.microsoft.com/office/drawing/2014/main" id="{F3900270-97FD-7FB8-BF94-5A526BD8E521}"/>
                      </a:ext>
                    </a:extLst>
                  </p:cNvPr>
                  <p:cNvPicPr/>
                  <p:nvPr/>
                </p:nvPicPr>
                <p:blipFill>
                  <a:blip r:embed="rId1461"/>
                  <a:stretch>
                    <a:fillRect/>
                  </a:stretch>
                </p:blipFill>
                <p:spPr>
                  <a:xfrm>
                    <a:off x="9220414" y="4679897"/>
                    <a:ext cx="342121" cy="850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62">
                <p14:nvContentPartPr>
                  <p14:cNvPr id="1149" name="Ink 1148">
                    <a:extLst>
                      <a:ext uri="{FF2B5EF4-FFF2-40B4-BE49-F238E27FC236}">
                        <a16:creationId xmlns:a16="http://schemas.microsoft.com/office/drawing/2014/main" id="{8B816447-74C8-415C-A053-118BC5134B8B}"/>
                      </a:ext>
                    </a:extLst>
                  </p14:cNvPr>
                  <p14:cNvContentPartPr/>
                  <p14:nvPr/>
                </p14:nvContentPartPr>
                <p14:xfrm>
                  <a:off x="9511345" y="5018905"/>
                  <a:ext cx="243720" cy="192240"/>
                </p14:xfrm>
              </p:contentPart>
            </mc:Choice>
            <mc:Fallback>
              <p:pic>
                <p:nvPicPr>
                  <p:cNvPr id="1149" name="Ink 1148">
                    <a:extLst>
                      <a:ext uri="{FF2B5EF4-FFF2-40B4-BE49-F238E27FC236}">
                        <a16:creationId xmlns:a16="http://schemas.microsoft.com/office/drawing/2014/main" id="{8B816447-74C8-415C-A053-118BC5134B8B}"/>
                      </a:ext>
                    </a:extLst>
                  </p:cNvPr>
                  <p:cNvPicPr/>
                  <p:nvPr/>
                </p:nvPicPr>
                <p:blipFill>
                  <a:blip r:embed="rId1463"/>
                  <a:stretch>
                    <a:fillRect/>
                  </a:stretch>
                </p:blipFill>
                <p:spPr>
                  <a:xfrm>
                    <a:off x="9451526" y="4647854"/>
                    <a:ext cx="363016" cy="9339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64">
                <p14:nvContentPartPr>
                  <p14:cNvPr id="1151" name="Ink 1150">
                    <a:extLst>
                      <a:ext uri="{FF2B5EF4-FFF2-40B4-BE49-F238E27FC236}">
                        <a16:creationId xmlns:a16="http://schemas.microsoft.com/office/drawing/2014/main" id="{8501D045-6995-F03B-D7F7-AD05B455AEC8}"/>
                      </a:ext>
                    </a:extLst>
                  </p14:cNvPr>
                  <p14:cNvContentPartPr/>
                  <p14:nvPr/>
                </p14:nvContentPartPr>
                <p14:xfrm>
                  <a:off x="8826625" y="5842945"/>
                  <a:ext cx="92880" cy="52560"/>
                </p14:xfrm>
              </p:contentPart>
            </mc:Choice>
            <mc:Fallback>
              <p:pic>
                <p:nvPicPr>
                  <p:cNvPr id="1151" name="Ink 1150">
                    <a:extLst>
                      <a:ext uri="{FF2B5EF4-FFF2-40B4-BE49-F238E27FC236}">
                        <a16:creationId xmlns:a16="http://schemas.microsoft.com/office/drawing/2014/main" id="{8501D045-6995-F03B-D7F7-AD05B455AEC8}"/>
                      </a:ext>
                    </a:extLst>
                  </p:cNvPr>
                  <p:cNvPicPr/>
                  <p:nvPr/>
                </p:nvPicPr>
                <p:blipFill>
                  <a:blip r:embed="rId1465"/>
                  <a:stretch>
                    <a:fillRect/>
                  </a:stretch>
                </p:blipFill>
                <p:spPr>
                  <a:xfrm>
                    <a:off x="8767209" y="5472556"/>
                    <a:ext cx="212053" cy="7929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66">
                <p14:nvContentPartPr>
                  <p14:cNvPr id="1152" name="Ink 1151">
                    <a:extLst>
                      <a:ext uri="{FF2B5EF4-FFF2-40B4-BE49-F238E27FC236}">
                        <a16:creationId xmlns:a16="http://schemas.microsoft.com/office/drawing/2014/main" id="{2A730E39-5F12-3AB7-9836-8E5477648436}"/>
                      </a:ext>
                    </a:extLst>
                  </p14:cNvPr>
                  <p14:cNvContentPartPr/>
                  <p14:nvPr/>
                </p14:nvContentPartPr>
                <p14:xfrm>
                  <a:off x="9002665" y="5875345"/>
                  <a:ext cx="64800" cy="86400"/>
                </p14:xfrm>
              </p:contentPart>
            </mc:Choice>
            <mc:Fallback>
              <p:pic>
                <p:nvPicPr>
                  <p:cNvPr id="1152" name="Ink 1151">
                    <a:extLst>
                      <a:ext uri="{FF2B5EF4-FFF2-40B4-BE49-F238E27FC236}">
                        <a16:creationId xmlns:a16="http://schemas.microsoft.com/office/drawing/2014/main" id="{2A730E39-5F12-3AB7-9836-8E5477648436}"/>
                      </a:ext>
                    </a:extLst>
                  </p:cNvPr>
                  <p:cNvPicPr/>
                  <p:nvPr/>
                </p:nvPicPr>
                <p:blipFill>
                  <a:blip r:embed="rId1467"/>
                  <a:stretch>
                    <a:fillRect/>
                  </a:stretch>
                </p:blipFill>
                <p:spPr>
                  <a:xfrm>
                    <a:off x="8942665" y="5503542"/>
                    <a:ext cx="184457" cy="829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68">
                <p14:nvContentPartPr>
                  <p14:cNvPr id="1153" name="Ink 1152">
                    <a:extLst>
                      <a:ext uri="{FF2B5EF4-FFF2-40B4-BE49-F238E27FC236}">
                        <a16:creationId xmlns:a16="http://schemas.microsoft.com/office/drawing/2014/main" id="{DAC301BE-8359-63DC-B6DE-49EE97508C1F}"/>
                      </a:ext>
                    </a:extLst>
                  </p14:cNvPr>
                  <p14:cNvContentPartPr/>
                  <p14:nvPr/>
                </p14:nvContentPartPr>
                <p14:xfrm>
                  <a:off x="8562385" y="6157585"/>
                  <a:ext cx="101160" cy="171000"/>
                </p14:xfrm>
              </p:contentPart>
            </mc:Choice>
            <mc:Fallback>
              <p:pic>
                <p:nvPicPr>
                  <p:cNvPr id="1153" name="Ink 1152">
                    <a:extLst>
                      <a:ext uri="{FF2B5EF4-FFF2-40B4-BE49-F238E27FC236}">
                        <a16:creationId xmlns:a16="http://schemas.microsoft.com/office/drawing/2014/main" id="{DAC301BE-8359-63DC-B6DE-49EE97508C1F}"/>
                      </a:ext>
                    </a:extLst>
                  </p:cNvPr>
                  <p:cNvPicPr/>
                  <p:nvPr/>
                </p:nvPicPr>
                <p:blipFill>
                  <a:blip r:embed="rId1469"/>
                  <a:stretch>
                    <a:fillRect/>
                  </a:stretch>
                </p:blipFill>
                <p:spPr>
                  <a:xfrm>
                    <a:off x="8502919" y="5786614"/>
                    <a:ext cx="220433" cy="9125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70">
                <p14:nvContentPartPr>
                  <p14:cNvPr id="1154" name="Ink 1153">
                    <a:extLst>
                      <a:ext uri="{FF2B5EF4-FFF2-40B4-BE49-F238E27FC236}">
                        <a16:creationId xmlns:a16="http://schemas.microsoft.com/office/drawing/2014/main" id="{C8C1F017-A45D-F926-E757-3E9FA8E5C907}"/>
                      </a:ext>
                    </a:extLst>
                  </p14:cNvPr>
                  <p14:cNvContentPartPr/>
                  <p14:nvPr/>
                </p14:nvContentPartPr>
                <p14:xfrm>
                  <a:off x="8427025" y="6175945"/>
                  <a:ext cx="184680" cy="245160"/>
                </p14:xfrm>
              </p:contentPart>
            </mc:Choice>
            <mc:Fallback>
              <p:pic>
                <p:nvPicPr>
                  <p:cNvPr id="1154" name="Ink 1153">
                    <a:extLst>
                      <a:ext uri="{FF2B5EF4-FFF2-40B4-BE49-F238E27FC236}">
                        <a16:creationId xmlns:a16="http://schemas.microsoft.com/office/drawing/2014/main" id="{C8C1F017-A45D-F926-E757-3E9FA8E5C907}"/>
                      </a:ext>
                    </a:extLst>
                  </p:cNvPr>
                  <p:cNvPicPr/>
                  <p:nvPr/>
                </p:nvPicPr>
                <p:blipFill>
                  <a:blip r:embed="rId1471"/>
                  <a:stretch>
                    <a:fillRect/>
                  </a:stretch>
                </p:blipFill>
                <p:spPr>
                  <a:xfrm>
                    <a:off x="8367175" y="5804844"/>
                    <a:ext cx="304038" cy="9877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72">
                <p14:nvContentPartPr>
                  <p14:cNvPr id="1155" name="Ink 1154">
                    <a:extLst>
                      <a:ext uri="{FF2B5EF4-FFF2-40B4-BE49-F238E27FC236}">
                        <a16:creationId xmlns:a16="http://schemas.microsoft.com/office/drawing/2014/main" id="{EFA14E52-F0ED-7EEF-7687-E1416A23BFBE}"/>
                      </a:ext>
                    </a:extLst>
                  </p14:cNvPr>
                  <p14:cNvContentPartPr/>
                  <p14:nvPr/>
                </p14:nvContentPartPr>
                <p14:xfrm>
                  <a:off x="8246665" y="6458905"/>
                  <a:ext cx="117720" cy="208080"/>
                </p14:xfrm>
              </p:contentPart>
            </mc:Choice>
            <mc:Fallback>
              <p:pic>
                <p:nvPicPr>
                  <p:cNvPr id="1155" name="Ink 1154">
                    <a:extLst>
                      <a:ext uri="{FF2B5EF4-FFF2-40B4-BE49-F238E27FC236}">
                        <a16:creationId xmlns:a16="http://schemas.microsoft.com/office/drawing/2014/main" id="{EFA14E52-F0ED-7EEF-7687-E1416A23BFBE}"/>
                      </a:ext>
                    </a:extLst>
                  </p:cNvPr>
                  <p:cNvPicPr/>
                  <p:nvPr/>
                </p:nvPicPr>
                <p:blipFill>
                  <a:blip r:embed="rId1473"/>
                  <a:stretch>
                    <a:fillRect/>
                  </a:stretch>
                </p:blipFill>
                <p:spPr>
                  <a:xfrm>
                    <a:off x="8187121" y="6087964"/>
                    <a:ext cx="237151" cy="94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74">
                <p14:nvContentPartPr>
                  <p14:cNvPr id="1156" name="Ink 1155">
                    <a:extLst>
                      <a:ext uri="{FF2B5EF4-FFF2-40B4-BE49-F238E27FC236}">
                        <a16:creationId xmlns:a16="http://schemas.microsoft.com/office/drawing/2014/main" id="{DE255810-806E-2BD3-1CDF-80C3D17B297E}"/>
                      </a:ext>
                    </a:extLst>
                  </p14:cNvPr>
                  <p14:cNvContentPartPr/>
                  <p14:nvPr/>
                </p14:nvContentPartPr>
                <p14:xfrm>
                  <a:off x="8417305" y="6461425"/>
                  <a:ext cx="30240" cy="194040"/>
                </p14:xfrm>
              </p:contentPart>
            </mc:Choice>
            <mc:Fallback>
              <p:pic>
                <p:nvPicPr>
                  <p:cNvPr id="1156" name="Ink 1155">
                    <a:extLst>
                      <a:ext uri="{FF2B5EF4-FFF2-40B4-BE49-F238E27FC236}">
                        <a16:creationId xmlns:a16="http://schemas.microsoft.com/office/drawing/2014/main" id="{DE255810-806E-2BD3-1CDF-80C3D17B297E}"/>
                      </a:ext>
                    </a:extLst>
                  </p:cNvPr>
                  <p:cNvPicPr/>
                  <p:nvPr/>
                </p:nvPicPr>
                <p:blipFill>
                  <a:blip r:embed="rId1475"/>
                  <a:stretch>
                    <a:fillRect/>
                  </a:stretch>
                </p:blipFill>
                <p:spPr>
                  <a:xfrm>
                    <a:off x="8357169" y="6090310"/>
                    <a:ext cx="150169" cy="935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76">
                <p14:nvContentPartPr>
                  <p14:cNvPr id="1157" name="Ink 1156">
                    <a:extLst>
                      <a:ext uri="{FF2B5EF4-FFF2-40B4-BE49-F238E27FC236}">
                        <a16:creationId xmlns:a16="http://schemas.microsoft.com/office/drawing/2014/main" id="{F86B6003-2DC8-A4F2-1B28-DE3323420399}"/>
                      </a:ext>
                    </a:extLst>
                  </p14:cNvPr>
                  <p14:cNvContentPartPr/>
                  <p14:nvPr/>
                </p14:nvContentPartPr>
                <p14:xfrm>
                  <a:off x="8468785" y="6507865"/>
                  <a:ext cx="120960" cy="307800"/>
                </p14:xfrm>
              </p:contentPart>
            </mc:Choice>
            <mc:Fallback>
              <p:pic>
                <p:nvPicPr>
                  <p:cNvPr id="1157" name="Ink 1156">
                    <a:extLst>
                      <a:ext uri="{FF2B5EF4-FFF2-40B4-BE49-F238E27FC236}">
                        <a16:creationId xmlns:a16="http://schemas.microsoft.com/office/drawing/2014/main" id="{F86B6003-2DC8-A4F2-1B28-DE3323420399}"/>
                      </a:ext>
                    </a:extLst>
                  </p:cNvPr>
                  <p:cNvPicPr/>
                  <p:nvPr/>
                </p:nvPicPr>
                <p:blipFill>
                  <a:blip r:embed="rId1477"/>
                  <a:stretch>
                    <a:fillRect/>
                  </a:stretch>
                </p:blipFill>
                <p:spPr>
                  <a:xfrm>
                    <a:off x="8408988" y="6136382"/>
                    <a:ext cx="240212" cy="1050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78">
                <p14:nvContentPartPr>
                  <p14:cNvPr id="1158" name="Ink 1157">
                    <a:extLst>
                      <a:ext uri="{FF2B5EF4-FFF2-40B4-BE49-F238E27FC236}">
                        <a16:creationId xmlns:a16="http://schemas.microsoft.com/office/drawing/2014/main" id="{E4C2092E-4523-9921-ADAF-55122BA991B5}"/>
                      </a:ext>
                    </a:extLst>
                  </p14:cNvPr>
                  <p14:cNvContentPartPr/>
                  <p14:nvPr/>
                </p14:nvContentPartPr>
                <p14:xfrm>
                  <a:off x="8541145" y="6282505"/>
                  <a:ext cx="112320" cy="364320"/>
                </p14:xfrm>
              </p:contentPart>
            </mc:Choice>
            <mc:Fallback>
              <p:pic>
                <p:nvPicPr>
                  <p:cNvPr id="1158" name="Ink 1157">
                    <a:extLst>
                      <a:ext uri="{FF2B5EF4-FFF2-40B4-BE49-F238E27FC236}">
                        <a16:creationId xmlns:a16="http://schemas.microsoft.com/office/drawing/2014/main" id="{E4C2092E-4523-9921-ADAF-55122BA991B5}"/>
                      </a:ext>
                    </a:extLst>
                  </p:cNvPr>
                  <p:cNvPicPr/>
                  <p:nvPr/>
                </p:nvPicPr>
                <p:blipFill>
                  <a:blip r:embed="rId1479"/>
                  <a:stretch>
                    <a:fillRect/>
                  </a:stretch>
                </p:blipFill>
                <p:spPr>
                  <a:xfrm>
                    <a:off x="8481742" y="5911111"/>
                    <a:ext cx="231468" cy="1106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80">
                <p14:nvContentPartPr>
                  <p14:cNvPr id="1159" name="Ink 1158">
                    <a:extLst>
                      <a:ext uri="{FF2B5EF4-FFF2-40B4-BE49-F238E27FC236}">
                        <a16:creationId xmlns:a16="http://schemas.microsoft.com/office/drawing/2014/main" id="{497F960F-199C-DEC4-D77C-15BAFBAB62AA}"/>
                      </a:ext>
                    </a:extLst>
                  </p14:cNvPr>
                  <p14:cNvContentPartPr/>
                  <p14:nvPr/>
                </p14:nvContentPartPr>
                <p14:xfrm>
                  <a:off x="8626105" y="6540265"/>
                  <a:ext cx="33120" cy="250560"/>
                </p14:xfrm>
              </p:contentPart>
            </mc:Choice>
            <mc:Fallback>
              <p:pic>
                <p:nvPicPr>
                  <p:cNvPr id="1159" name="Ink 1158">
                    <a:extLst>
                      <a:ext uri="{FF2B5EF4-FFF2-40B4-BE49-F238E27FC236}">
                        <a16:creationId xmlns:a16="http://schemas.microsoft.com/office/drawing/2014/main" id="{497F960F-199C-DEC4-D77C-15BAFBAB62AA}"/>
                      </a:ext>
                    </a:extLst>
                  </p:cNvPr>
                  <p:cNvPicPr/>
                  <p:nvPr/>
                </p:nvPicPr>
                <p:blipFill>
                  <a:blip r:embed="rId1481"/>
                  <a:stretch>
                    <a:fillRect/>
                  </a:stretch>
                </p:blipFill>
                <p:spPr>
                  <a:xfrm>
                    <a:off x="8566352" y="6169549"/>
                    <a:ext cx="152284" cy="9923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82">
                <p14:nvContentPartPr>
                  <p14:cNvPr id="1160" name="Ink 1159">
                    <a:extLst>
                      <a:ext uri="{FF2B5EF4-FFF2-40B4-BE49-F238E27FC236}">
                        <a16:creationId xmlns:a16="http://schemas.microsoft.com/office/drawing/2014/main" id="{DA78E6B2-7AE6-5DAE-DF44-C9C15E6F3B91}"/>
                      </a:ext>
                    </a:extLst>
                  </p14:cNvPr>
                  <p14:cNvContentPartPr/>
                  <p14:nvPr/>
                </p14:nvContentPartPr>
                <p14:xfrm>
                  <a:off x="8177185" y="6650425"/>
                  <a:ext cx="96120" cy="101880"/>
                </p14:xfrm>
              </p:contentPart>
            </mc:Choice>
            <mc:Fallback>
              <p:pic>
                <p:nvPicPr>
                  <p:cNvPr id="1160" name="Ink 1159">
                    <a:extLst>
                      <a:ext uri="{FF2B5EF4-FFF2-40B4-BE49-F238E27FC236}">
                        <a16:creationId xmlns:a16="http://schemas.microsoft.com/office/drawing/2014/main" id="{DA78E6B2-7AE6-5DAE-DF44-C9C15E6F3B91}"/>
                      </a:ext>
                    </a:extLst>
                  </p:cNvPr>
                  <p:cNvPicPr/>
                  <p:nvPr/>
                </p:nvPicPr>
                <p:blipFill>
                  <a:blip r:embed="rId1483"/>
                  <a:stretch>
                    <a:fillRect/>
                  </a:stretch>
                </p:blipFill>
                <p:spPr>
                  <a:xfrm>
                    <a:off x="8117324" y="6278987"/>
                    <a:ext cx="215500" cy="8444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84">
                <p14:nvContentPartPr>
                  <p14:cNvPr id="1161" name="Ink 1160">
                    <a:extLst>
                      <a:ext uri="{FF2B5EF4-FFF2-40B4-BE49-F238E27FC236}">
                        <a16:creationId xmlns:a16="http://schemas.microsoft.com/office/drawing/2014/main" id="{B8DDD1E3-5552-81AF-1A9D-208253E41871}"/>
                      </a:ext>
                    </a:extLst>
                  </p14:cNvPr>
                  <p14:cNvContentPartPr/>
                  <p14:nvPr/>
                </p14:nvContentPartPr>
                <p14:xfrm>
                  <a:off x="7893865" y="6672025"/>
                  <a:ext cx="290520" cy="128160"/>
                </p14:xfrm>
              </p:contentPart>
            </mc:Choice>
            <mc:Fallback>
              <p:pic>
                <p:nvPicPr>
                  <p:cNvPr id="1161" name="Ink 1160">
                    <a:extLst>
                      <a:ext uri="{FF2B5EF4-FFF2-40B4-BE49-F238E27FC236}">
                        <a16:creationId xmlns:a16="http://schemas.microsoft.com/office/drawing/2014/main" id="{B8DDD1E3-5552-81AF-1A9D-208253E41871}"/>
                      </a:ext>
                    </a:extLst>
                  </p:cNvPr>
                  <p:cNvPicPr/>
                  <p:nvPr/>
                </p:nvPicPr>
                <p:blipFill>
                  <a:blip r:embed="rId1485"/>
                  <a:stretch>
                    <a:fillRect/>
                  </a:stretch>
                </p:blipFill>
                <p:spPr>
                  <a:xfrm>
                    <a:off x="7834052" y="6301667"/>
                    <a:ext cx="409804" cy="869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86">
                <p14:nvContentPartPr>
                  <p14:cNvPr id="1162" name="Ink 1161">
                    <a:extLst>
                      <a:ext uri="{FF2B5EF4-FFF2-40B4-BE49-F238E27FC236}">
                        <a16:creationId xmlns:a16="http://schemas.microsoft.com/office/drawing/2014/main" id="{CF896255-7D18-9ACC-4DD4-0A9BC54EFA97}"/>
                      </a:ext>
                    </a:extLst>
                  </p14:cNvPr>
                  <p14:cNvContentPartPr/>
                  <p14:nvPr/>
                </p14:nvContentPartPr>
                <p14:xfrm>
                  <a:off x="8335585" y="6368185"/>
                  <a:ext cx="30960" cy="78840"/>
                </p14:xfrm>
              </p:contentPart>
            </mc:Choice>
            <mc:Fallback>
              <p:pic>
                <p:nvPicPr>
                  <p:cNvPr id="1162" name="Ink 1161">
                    <a:extLst>
                      <a:ext uri="{FF2B5EF4-FFF2-40B4-BE49-F238E27FC236}">
                        <a16:creationId xmlns:a16="http://schemas.microsoft.com/office/drawing/2014/main" id="{CF896255-7D18-9ACC-4DD4-0A9BC54EFA97}"/>
                      </a:ext>
                    </a:extLst>
                  </p:cNvPr>
                  <p:cNvPicPr/>
                  <p:nvPr/>
                </p:nvPicPr>
                <p:blipFill>
                  <a:blip r:embed="rId1487"/>
                  <a:stretch>
                    <a:fillRect/>
                  </a:stretch>
                </p:blipFill>
                <p:spPr>
                  <a:xfrm>
                    <a:off x="8276047" y="5996965"/>
                    <a:ext cx="149697" cy="8209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88">
                <p14:nvContentPartPr>
                  <p14:cNvPr id="1163" name="Ink 1162">
                    <a:extLst>
                      <a:ext uri="{FF2B5EF4-FFF2-40B4-BE49-F238E27FC236}">
                        <a16:creationId xmlns:a16="http://schemas.microsoft.com/office/drawing/2014/main" id="{EE407001-9424-C1D2-2E2E-864FDB040B26}"/>
                      </a:ext>
                    </a:extLst>
                  </p14:cNvPr>
                  <p14:cNvContentPartPr/>
                  <p14:nvPr/>
                </p14:nvContentPartPr>
                <p14:xfrm>
                  <a:off x="7822585" y="6522625"/>
                  <a:ext cx="524880" cy="273600"/>
                </p14:xfrm>
              </p:contentPart>
            </mc:Choice>
            <mc:Fallback>
              <p:pic>
                <p:nvPicPr>
                  <p:cNvPr id="1163" name="Ink 1162">
                    <a:extLst>
                      <a:ext uri="{FF2B5EF4-FFF2-40B4-BE49-F238E27FC236}">
                        <a16:creationId xmlns:a16="http://schemas.microsoft.com/office/drawing/2014/main" id="{EE407001-9424-C1D2-2E2E-864FDB040B26}"/>
                      </a:ext>
                    </a:extLst>
                  </p:cNvPr>
                  <p:cNvPicPr/>
                  <p:nvPr/>
                </p:nvPicPr>
                <p:blipFill>
                  <a:blip r:embed="rId1489"/>
                  <a:stretch>
                    <a:fillRect/>
                  </a:stretch>
                </p:blipFill>
                <p:spPr>
                  <a:xfrm>
                    <a:off x="7763126" y="6151462"/>
                    <a:ext cx="644140" cy="1015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90">
                <p14:nvContentPartPr>
                  <p14:cNvPr id="1164" name="Ink 1163">
                    <a:extLst>
                      <a:ext uri="{FF2B5EF4-FFF2-40B4-BE49-F238E27FC236}">
                        <a16:creationId xmlns:a16="http://schemas.microsoft.com/office/drawing/2014/main" id="{D21A2DDD-2E78-A6EF-6B27-E47CBD759234}"/>
                      </a:ext>
                    </a:extLst>
                  </p14:cNvPr>
                  <p14:cNvContentPartPr/>
                  <p14:nvPr/>
                </p14:nvContentPartPr>
                <p14:xfrm>
                  <a:off x="8184025" y="6453505"/>
                  <a:ext cx="294840" cy="240120"/>
                </p14:xfrm>
              </p:contentPart>
            </mc:Choice>
            <mc:Fallback>
              <p:pic>
                <p:nvPicPr>
                  <p:cNvPr id="1164" name="Ink 1163">
                    <a:extLst>
                      <a:ext uri="{FF2B5EF4-FFF2-40B4-BE49-F238E27FC236}">
                        <a16:creationId xmlns:a16="http://schemas.microsoft.com/office/drawing/2014/main" id="{D21A2DDD-2E78-A6EF-6B27-E47CBD759234}"/>
                      </a:ext>
                    </a:extLst>
                  </p:cNvPr>
                  <p:cNvPicPr/>
                  <p:nvPr/>
                </p:nvPicPr>
                <p:blipFill>
                  <a:blip r:embed="rId1491"/>
                  <a:stretch>
                    <a:fillRect/>
                  </a:stretch>
                </p:blipFill>
                <p:spPr>
                  <a:xfrm>
                    <a:off x="8124237" y="6082185"/>
                    <a:ext cx="414074" cy="982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92">
                <p14:nvContentPartPr>
                  <p14:cNvPr id="1165" name="Ink 1164">
                    <a:extLst>
                      <a:ext uri="{FF2B5EF4-FFF2-40B4-BE49-F238E27FC236}">
                        <a16:creationId xmlns:a16="http://schemas.microsoft.com/office/drawing/2014/main" id="{9CEFBE62-6C2E-E141-85EF-EA731C874A48}"/>
                      </a:ext>
                    </a:extLst>
                  </p14:cNvPr>
                  <p14:cNvContentPartPr/>
                  <p14:nvPr/>
                </p14:nvContentPartPr>
                <p14:xfrm>
                  <a:off x="8369065" y="6371785"/>
                  <a:ext cx="102240" cy="327240"/>
                </p14:xfrm>
              </p:contentPart>
            </mc:Choice>
            <mc:Fallback>
              <p:pic>
                <p:nvPicPr>
                  <p:cNvPr id="1165" name="Ink 1164">
                    <a:extLst>
                      <a:ext uri="{FF2B5EF4-FFF2-40B4-BE49-F238E27FC236}">
                        <a16:creationId xmlns:a16="http://schemas.microsoft.com/office/drawing/2014/main" id="{9CEFBE62-6C2E-E141-85EF-EA731C874A48}"/>
                      </a:ext>
                    </a:extLst>
                  </p:cNvPr>
                  <p:cNvPicPr/>
                  <p:nvPr/>
                </p:nvPicPr>
                <p:blipFill>
                  <a:blip r:embed="rId1493"/>
                  <a:stretch>
                    <a:fillRect/>
                  </a:stretch>
                </p:blipFill>
                <p:spPr>
                  <a:xfrm>
                    <a:off x="8309226" y="6000677"/>
                    <a:ext cx="221577" cy="1069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94">
                <p14:nvContentPartPr>
                  <p14:cNvPr id="1166" name="Ink 1165">
                    <a:extLst>
                      <a:ext uri="{FF2B5EF4-FFF2-40B4-BE49-F238E27FC236}">
                        <a16:creationId xmlns:a16="http://schemas.microsoft.com/office/drawing/2014/main" id="{DC09A8C1-FB68-DD09-FF4F-E72B4D577A61}"/>
                      </a:ext>
                    </a:extLst>
                  </p14:cNvPr>
                  <p14:cNvContentPartPr/>
                  <p14:nvPr/>
                </p14:nvContentPartPr>
                <p14:xfrm>
                  <a:off x="8171785" y="6951025"/>
                  <a:ext cx="6840" cy="17280"/>
                </p14:xfrm>
              </p:contentPart>
            </mc:Choice>
            <mc:Fallback>
              <p:pic>
                <p:nvPicPr>
                  <p:cNvPr id="1166" name="Ink 1165">
                    <a:extLst>
                      <a:ext uri="{FF2B5EF4-FFF2-40B4-BE49-F238E27FC236}">
                        <a16:creationId xmlns:a16="http://schemas.microsoft.com/office/drawing/2014/main" id="{DC09A8C1-FB68-DD09-FF4F-E72B4D577A61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8112277" y="6581092"/>
                    <a:ext cx="126198" cy="757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95">
                <p14:nvContentPartPr>
                  <p14:cNvPr id="1167" name="Ink 1166">
                    <a:extLst>
                      <a:ext uri="{FF2B5EF4-FFF2-40B4-BE49-F238E27FC236}">
                        <a16:creationId xmlns:a16="http://schemas.microsoft.com/office/drawing/2014/main" id="{BC7F7A7A-B9F5-5E53-4FBD-3EA0ABAFCF5A}"/>
                      </a:ext>
                    </a:extLst>
                  </p14:cNvPr>
                  <p14:cNvContentPartPr/>
                  <p14:nvPr/>
                </p14:nvContentPartPr>
                <p14:xfrm>
                  <a:off x="8202385" y="6588145"/>
                  <a:ext cx="145800" cy="97920"/>
                </p14:xfrm>
              </p:contentPart>
            </mc:Choice>
            <mc:Fallback>
              <p:pic>
                <p:nvPicPr>
                  <p:cNvPr id="1167" name="Ink 1166">
                    <a:extLst>
                      <a:ext uri="{FF2B5EF4-FFF2-40B4-BE49-F238E27FC236}">
                        <a16:creationId xmlns:a16="http://schemas.microsoft.com/office/drawing/2014/main" id="{BC7F7A7A-B9F5-5E53-4FBD-3EA0ABAFCF5A}"/>
                      </a:ext>
                    </a:extLst>
                  </p:cNvPr>
                  <p:cNvPicPr/>
                  <p:nvPr/>
                </p:nvPicPr>
                <p:blipFill>
                  <a:blip r:embed="rId1496"/>
                  <a:stretch>
                    <a:fillRect/>
                  </a:stretch>
                </p:blipFill>
                <p:spPr>
                  <a:xfrm>
                    <a:off x="8142491" y="6217322"/>
                    <a:ext cx="265246" cy="83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97">
                <p14:nvContentPartPr>
                  <p14:cNvPr id="1168" name="Ink 1167">
                    <a:extLst>
                      <a:ext uri="{FF2B5EF4-FFF2-40B4-BE49-F238E27FC236}">
                        <a16:creationId xmlns:a16="http://schemas.microsoft.com/office/drawing/2014/main" id="{222231DC-493F-BBC4-A3D6-FB00ED5BCB60}"/>
                      </a:ext>
                    </a:extLst>
                  </p14:cNvPr>
                  <p14:cNvContentPartPr/>
                  <p14:nvPr/>
                </p14:nvContentPartPr>
                <p14:xfrm>
                  <a:off x="7698025" y="6780025"/>
                  <a:ext cx="224640" cy="100440"/>
                </p14:xfrm>
              </p:contentPart>
            </mc:Choice>
            <mc:Fallback>
              <p:pic>
                <p:nvPicPr>
                  <p:cNvPr id="1168" name="Ink 1167">
                    <a:extLst>
                      <a:ext uri="{FF2B5EF4-FFF2-40B4-BE49-F238E27FC236}">
                        <a16:creationId xmlns:a16="http://schemas.microsoft.com/office/drawing/2014/main" id="{222231DC-493F-BBC4-A3D6-FB00ED5BCB60}"/>
                      </a:ext>
                    </a:extLst>
                  </p:cNvPr>
                  <p:cNvPicPr/>
                  <p:nvPr/>
                </p:nvPicPr>
                <p:blipFill>
                  <a:blip r:embed="rId1498"/>
                  <a:stretch>
                    <a:fillRect/>
                  </a:stretch>
                </p:blipFill>
                <p:spPr>
                  <a:xfrm>
                    <a:off x="7638622" y="6408680"/>
                    <a:ext cx="343788" cy="842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99">
                <p14:nvContentPartPr>
                  <p14:cNvPr id="1169" name="Ink 1168">
                    <a:extLst>
                      <a:ext uri="{FF2B5EF4-FFF2-40B4-BE49-F238E27FC236}">
                        <a16:creationId xmlns:a16="http://schemas.microsoft.com/office/drawing/2014/main" id="{392AE033-570A-667B-2D20-83916332376C}"/>
                      </a:ext>
                    </a:extLst>
                  </p14:cNvPr>
                  <p14:cNvContentPartPr/>
                  <p14:nvPr/>
                </p14:nvContentPartPr>
                <p14:xfrm>
                  <a:off x="9546265" y="5523985"/>
                  <a:ext cx="170280" cy="313920"/>
                </p14:xfrm>
              </p:contentPart>
            </mc:Choice>
            <mc:Fallback>
              <p:pic>
                <p:nvPicPr>
                  <p:cNvPr id="1169" name="Ink 1168">
                    <a:extLst>
                      <a:ext uri="{FF2B5EF4-FFF2-40B4-BE49-F238E27FC236}">
                        <a16:creationId xmlns:a16="http://schemas.microsoft.com/office/drawing/2014/main" id="{392AE033-570A-667B-2D20-83916332376C}"/>
                      </a:ext>
                    </a:extLst>
                  </p:cNvPr>
                  <p:cNvPicPr/>
                  <p:nvPr/>
                </p:nvPicPr>
                <p:blipFill>
                  <a:blip r:embed="rId1500"/>
                  <a:stretch>
                    <a:fillRect/>
                  </a:stretch>
                </p:blipFill>
                <p:spPr>
                  <a:xfrm>
                    <a:off x="9486428" y="5153149"/>
                    <a:ext cx="289613" cy="1055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01">
                <p14:nvContentPartPr>
                  <p14:cNvPr id="1170" name="Ink 1169">
                    <a:extLst>
                      <a:ext uri="{FF2B5EF4-FFF2-40B4-BE49-F238E27FC236}">
                        <a16:creationId xmlns:a16="http://schemas.microsoft.com/office/drawing/2014/main" id="{DE46C9AD-CB00-CB07-B076-0E151D1242F8}"/>
                      </a:ext>
                    </a:extLst>
                  </p14:cNvPr>
                  <p14:cNvContentPartPr/>
                  <p14:nvPr/>
                </p14:nvContentPartPr>
                <p14:xfrm>
                  <a:off x="9527905" y="5691745"/>
                  <a:ext cx="57240" cy="302400"/>
                </p14:xfrm>
              </p:contentPart>
            </mc:Choice>
            <mc:Fallback>
              <p:pic>
                <p:nvPicPr>
                  <p:cNvPr id="1170" name="Ink 1169">
                    <a:extLst>
                      <a:ext uri="{FF2B5EF4-FFF2-40B4-BE49-F238E27FC236}">
                        <a16:creationId xmlns:a16="http://schemas.microsoft.com/office/drawing/2014/main" id="{DE46C9AD-CB00-CB07-B076-0E151D1242F8}"/>
                      </a:ext>
                    </a:extLst>
                  </p:cNvPr>
                  <p:cNvPicPr/>
                  <p:nvPr/>
                </p:nvPicPr>
                <p:blipFill>
                  <a:blip r:embed="rId1502"/>
                  <a:stretch>
                    <a:fillRect/>
                  </a:stretch>
                </p:blipFill>
                <p:spPr>
                  <a:xfrm>
                    <a:off x="9467923" y="5320377"/>
                    <a:ext cx="176861" cy="1044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03">
                <p14:nvContentPartPr>
                  <p14:cNvPr id="1171" name="Ink 1170">
                    <a:extLst>
                      <a:ext uri="{FF2B5EF4-FFF2-40B4-BE49-F238E27FC236}">
                        <a16:creationId xmlns:a16="http://schemas.microsoft.com/office/drawing/2014/main" id="{2D72204A-3EC3-C787-6BD6-907353C10542}"/>
                      </a:ext>
                    </a:extLst>
                  </p14:cNvPr>
                  <p14:cNvContentPartPr/>
                  <p14:nvPr/>
                </p14:nvContentPartPr>
                <p14:xfrm>
                  <a:off x="9528625" y="5715145"/>
                  <a:ext cx="88200" cy="248400"/>
                </p14:xfrm>
              </p:contentPart>
            </mc:Choice>
            <mc:Fallback>
              <p:pic>
                <p:nvPicPr>
                  <p:cNvPr id="1171" name="Ink 1170">
                    <a:extLst>
                      <a:ext uri="{FF2B5EF4-FFF2-40B4-BE49-F238E27FC236}">
                        <a16:creationId xmlns:a16="http://schemas.microsoft.com/office/drawing/2014/main" id="{2D72204A-3EC3-C787-6BD6-907353C10542}"/>
                      </a:ext>
                    </a:extLst>
                  </p:cNvPr>
                  <p:cNvPicPr/>
                  <p:nvPr/>
                </p:nvPicPr>
                <p:blipFill>
                  <a:blip r:embed="rId1504"/>
                  <a:stretch>
                    <a:fillRect/>
                  </a:stretch>
                </p:blipFill>
                <p:spPr>
                  <a:xfrm>
                    <a:off x="9469141" y="5344135"/>
                    <a:ext cx="207509" cy="9900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05">
                <p14:nvContentPartPr>
                  <p14:cNvPr id="1172" name="Ink 1171">
                    <a:extLst>
                      <a:ext uri="{FF2B5EF4-FFF2-40B4-BE49-F238E27FC236}">
                        <a16:creationId xmlns:a16="http://schemas.microsoft.com/office/drawing/2014/main" id="{299ED41D-A99A-786A-98AC-8D1B8F81840C}"/>
                      </a:ext>
                    </a:extLst>
                  </p14:cNvPr>
                  <p14:cNvContentPartPr/>
                  <p14:nvPr/>
                </p14:nvContentPartPr>
                <p14:xfrm>
                  <a:off x="9545905" y="5706865"/>
                  <a:ext cx="50040" cy="267840"/>
                </p14:xfrm>
              </p:contentPart>
            </mc:Choice>
            <mc:Fallback>
              <p:pic>
                <p:nvPicPr>
                  <p:cNvPr id="1172" name="Ink 1171">
                    <a:extLst>
                      <a:ext uri="{FF2B5EF4-FFF2-40B4-BE49-F238E27FC236}">
                        <a16:creationId xmlns:a16="http://schemas.microsoft.com/office/drawing/2014/main" id="{299ED41D-A99A-786A-98AC-8D1B8F81840C}"/>
                      </a:ext>
                    </a:extLst>
                  </p:cNvPr>
                  <p:cNvPicPr/>
                  <p:nvPr/>
                </p:nvPicPr>
                <p:blipFill>
                  <a:blip r:embed="rId1506"/>
                  <a:stretch>
                    <a:fillRect/>
                  </a:stretch>
                </p:blipFill>
                <p:spPr>
                  <a:xfrm>
                    <a:off x="9485926" y="5335356"/>
                    <a:ext cx="169656" cy="10105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07">
                <p14:nvContentPartPr>
                  <p14:cNvPr id="1173" name="Ink 1172">
                    <a:extLst>
                      <a:ext uri="{FF2B5EF4-FFF2-40B4-BE49-F238E27FC236}">
                        <a16:creationId xmlns:a16="http://schemas.microsoft.com/office/drawing/2014/main" id="{05689AE2-46AB-A4C1-B33E-41A3BF4F3BCF}"/>
                      </a:ext>
                    </a:extLst>
                  </p14:cNvPr>
                  <p14:cNvContentPartPr/>
                  <p14:nvPr/>
                </p14:nvContentPartPr>
                <p14:xfrm>
                  <a:off x="9504505" y="5831425"/>
                  <a:ext cx="36720" cy="222840"/>
                </p14:xfrm>
              </p:contentPart>
            </mc:Choice>
            <mc:Fallback>
              <p:pic>
                <p:nvPicPr>
                  <p:cNvPr id="1173" name="Ink 1172">
                    <a:extLst>
                      <a:ext uri="{FF2B5EF4-FFF2-40B4-BE49-F238E27FC236}">
                        <a16:creationId xmlns:a16="http://schemas.microsoft.com/office/drawing/2014/main" id="{05689AE2-46AB-A4C1-B33E-41A3BF4F3BCF}"/>
                      </a:ext>
                    </a:extLst>
                  </p:cNvPr>
                  <p:cNvPicPr/>
                  <p:nvPr/>
                </p:nvPicPr>
                <p:blipFill>
                  <a:blip r:embed="rId1508"/>
                  <a:stretch>
                    <a:fillRect/>
                  </a:stretch>
                </p:blipFill>
                <p:spPr>
                  <a:xfrm>
                    <a:off x="9444449" y="5460379"/>
                    <a:ext cx="156489" cy="9652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09">
                <p14:nvContentPartPr>
                  <p14:cNvPr id="1174" name="Ink 1173">
                    <a:extLst>
                      <a:ext uri="{FF2B5EF4-FFF2-40B4-BE49-F238E27FC236}">
                        <a16:creationId xmlns:a16="http://schemas.microsoft.com/office/drawing/2014/main" id="{CFF37854-AE6B-CCF2-9151-FBE3B5A2C64E}"/>
                      </a:ext>
                    </a:extLst>
                  </p14:cNvPr>
                  <p14:cNvContentPartPr/>
                  <p14:nvPr/>
                </p14:nvContentPartPr>
                <p14:xfrm>
                  <a:off x="9559585" y="5719465"/>
                  <a:ext cx="93240" cy="214200"/>
                </p14:xfrm>
              </p:contentPart>
            </mc:Choice>
            <mc:Fallback>
              <p:pic>
                <p:nvPicPr>
                  <p:cNvPr id="1174" name="Ink 1173">
                    <a:extLst>
                      <a:ext uri="{FF2B5EF4-FFF2-40B4-BE49-F238E27FC236}">
                        <a16:creationId xmlns:a16="http://schemas.microsoft.com/office/drawing/2014/main" id="{CFF37854-AE6B-CCF2-9151-FBE3B5A2C64E}"/>
                      </a:ext>
                    </a:extLst>
                  </p:cNvPr>
                  <p:cNvPicPr/>
                  <p:nvPr/>
                </p:nvPicPr>
                <p:blipFill>
                  <a:blip r:embed="rId1510"/>
                  <a:stretch>
                    <a:fillRect/>
                  </a:stretch>
                </p:blipFill>
                <p:spPr>
                  <a:xfrm>
                    <a:off x="9499816" y="5347713"/>
                    <a:ext cx="212437" cy="957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11">
                <p14:nvContentPartPr>
                  <p14:cNvPr id="1175" name="Ink 1174">
                    <a:extLst>
                      <a:ext uri="{FF2B5EF4-FFF2-40B4-BE49-F238E27FC236}">
                        <a16:creationId xmlns:a16="http://schemas.microsoft.com/office/drawing/2014/main" id="{36E577FA-087A-7702-BFA6-CB9E5119FEB5}"/>
                      </a:ext>
                    </a:extLst>
                  </p14:cNvPr>
                  <p14:cNvContentPartPr/>
                  <p14:nvPr/>
                </p14:nvContentPartPr>
                <p14:xfrm>
                  <a:off x="9514945" y="5616865"/>
                  <a:ext cx="245160" cy="212040"/>
                </p14:xfrm>
              </p:contentPart>
            </mc:Choice>
            <mc:Fallback>
              <p:pic>
                <p:nvPicPr>
                  <p:cNvPr id="1175" name="Ink 1174">
                    <a:extLst>
                      <a:ext uri="{FF2B5EF4-FFF2-40B4-BE49-F238E27FC236}">
                        <a16:creationId xmlns:a16="http://schemas.microsoft.com/office/drawing/2014/main" id="{36E577FA-087A-7702-BFA6-CB9E5119FEB5}"/>
                      </a:ext>
                    </a:extLst>
                  </p:cNvPr>
                  <p:cNvPicPr/>
                  <p:nvPr/>
                </p:nvPicPr>
                <p:blipFill>
                  <a:blip r:embed="rId1512"/>
                  <a:stretch>
                    <a:fillRect/>
                  </a:stretch>
                </p:blipFill>
                <p:spPr>
                  <a:xfrm>
                    <a:off x="9455108" y="5245176"/>
                    <a:ext cx="364492" cy="955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13">
                <p14:nvContentPartPr>
                  <p14:cNvPr id="1176" name="Ink 1175">
                    <a:extLst>
                      <a:ext uri="{FF2B5EF4-FFF2-40B4-BE49-F238E27FC236}">
                        <a16:creationId xmlns:a16="http://schemas.microsoft.com/office/drawing/2014/main" id="{F388A7F9-3B35-ED5B-D6BE-8EA622F50083}"/>
                      </a:ext>
                    </a:extLst>
                  </p14:cNvPr>
                  <p14:cNvContentPartPr/>
                  <p14:nvPr/>
                </p14:nvContentPartPr>
                <p14:xfrm>
                  <a:off x="9629065" y="5654305"/>
                  <a:ext cx="70920" cy="50400"/>
                </p14:xfrm>
              </p:contentPart>
            </mc:Choice>
            <mc:Fallback>
              <p:pic>
                <p:nvPicPr>
                  <p:cNvPr id="1176" name="Ink 1175">
                    <a:extLst>
                      <a:ext uri="{FF2B5EF4-FFF2-40B4-BE49-F238E27FC236}">
                        <a16:creationId xmlns:a16="http://schemas.microsoft.com/office/drawing/2014/main" id="{F388A7F9-3B35-ED5B-D6BE-8EA622F50083}"/>
                      </a:ext>
                    </a:extLst>
                  </p:cNvPr>
                  <p:cNvPicPr/>
                  <p:nvPr/>
                </p:nvPicPr>
                <p:blipFill>
                  <a:blip r:embed="rId1514"/>
                  <a:stretch>
                    <a:fillRect/>
                  </a:stretch>
                </p:blipFill>
                <p:spPr>
                  <a:xfrm>
                    <a:off x="9569108" y="5281629"/>
                    <a:ext cx="190490" cy="7953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15">
                <p14:nvContentPartPr>
                  <p14:cNvPr id="1177" name="Ink 1176">
                    <a:extLst>
                      <a:ext uri="{FF2B5EF4-FFF2-40B4-BE49-F238E27FC236}">
                        <a16:creationId xmlns:a16="http://schemas.microsoft.com/office/drawing/2014/main" id="{A57782C7-B21C-7BB2-5FD3-DB910BABF9A8}"/>
                      </a:ext>
                    </a:extLst>
                  </p14:cNvPr>
                  <p14:cNvContentPartPr/>
                  <p14:nvPr/>
                </p14:nvContentPartPr>
                <p14:xfrm>
                  <a:off x="8593705" y="5147065"/>
                  <a:ext cx="233280" cy="118800"/>
                </p14:xfrm>
              </p:contentPart>
            </mc:Choice>
            <mc:Fallback>
              <p:pic>
                <p:nvPicPr>
                  <p:cNvPr id="1177" name="Ink 1176">
                    <a:extLst>
                      <a:ext uri="{FF2B5EF4-FFF2-40B4-BE49-F238E27FC236}">
                        <a16:creationId xmlns:a16="http://schemas.microsoft.com/office/drawing/2014/main" id="{A57782C7-B21C-7BB2-5FD3-DB910BABF9A8}"/>
                      </a:ext>
                    </a:extLst>
                  </p:cNvPr>
                  <p:cNvPicPr/>
                  <p:nvPr/>
                </p:nvPicPr>
                <p:blipFill>
                  <a:blip r:embed="rId1516"/>
                  <a:stretch>
                    <a:fillRect/>
                  </a:stretch>
                </p:blipFill>
                <p:spPr>
                  <a:xfrm>
                    <a:off x="8533933" y="4775815"/>
                    <a:ext cx="352482" cy="860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17">
                <p14:nvContentPartPr>
                  <p14:cNvPr id="1178" name="Ink 1177">
                    <a:extLst>
                      <a:ext uri="{FF2B5EF4-FFF2-40B4-BE49-F238E27FC236}">
                        <a16:creationId xmlns:a16="http://schemas.microsoft.com/office/drawing/2014/main" id="{217D12E6-6DDF-3E1C-E746-81FA27834A0A}"/>
                      </a:ext>
                    </a:extLst>
                  </p14:cNvPr>
                  <p14:cNvContentPartPr/>
                  <p14:nvPr/>
                </p14:nvContentPartPr>
                <p14:xfrm>
                  <a:off x="8685865" y="5134105"/>
                  <a:ext cx="162000" cy="112320"/>
                </p14:xfrm>
              </p:contentPart>
            </mc:Choice>
            <mc:Fallback>
              <p:pic>
                <p:nvPicPr>
                  <p:cNvPr id="1178" name="Ink 1177">
                    <a:extLst>
                      <a:ext uri="{FF2B5EF4-FFF2-40B4-BE49-F238E27FC236}">
                        <a16:creationId xmlns:a16="http://schemas.microsoft.com/office/drawing/2014/main" id="{217D12E6-6DDF-3E1C-E746-81FA27834A0A}"/>
                      </a:ext>
                    </a:extLst>
                  </p:cNvPr>
                  <p:cNvPicPr/>
                  <p:nvPr/>
                </p:nvPicPr>
                <p:blipFill>
                  <a:blip r:embed="rId1518"/>
                  <a:stretch>
                    <a:fillRect/>
                  </a:stretch>
                </p:blipFill>
                <p:spPr>
                  <a:xfrm>
                    <a:off x="8625928" y="4763237"/>
                    <a:ext cx="281531" cy="8537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19">
                <p14:nvContentPartPr>
                  <p14:cNvPr id="1179" name="Ink 1178">
                    <a:extLst>
                      <a:ext uri="{FF2B5EF4-FFF2-40B4-BE49-F238E27FC236}">
                        <a16:creationId xmlns:a16="http://schemas.microsoft.com/office/drawing/2014/main" id="{083CAF5A-004A-6B1F-13E5-4FB8E545306D}"/>
                      </a:ext>
                    </a:extLst>
                  </p14:cNvPr>
                  <p14:cNvContentPartPr/>
                  <p14:nvPr/>
                </p14:nvContentPartPr>
                <p14:xfrm>
                  <a:off x="8722945" y="5110705"/>
                  <a:ext cx="147960" cy="113040"/>
                </p14:xfrm>
              </p:contentPart>
            </mc:Choice>
            <mc:Fallback>
              <p:pic>
                <p:nvPicPr>
                  <p:cNvPr id="1179" name="Ink 1178">
                    <a:extLst>
                      <a:ext uri="{FF2B5EF4-FFF2-40B4-BE49-F238E27FC236}">
                        <a16:creationId xmlns:a16="http://schemas.microsoft.com/office/drawing/2014/main" id="{083CAF5A-004A-6B1F-13E5-4FB8E545306D}"/>
                      </a:ext>
                    </a:extLst>
                  </p:cNvPr>
                  <p:cNvPicPr/>
                  <p:nvPr/>
                </p:nvPicPr>
                <p:blipFill>
                  <a:blip r:embed="rId1520"/>
                  <a:stretch>
                    <a:fillRect/>
                  </a:stretch>
                </p:blipFill>
                <p:spPr>
                  <a:xfrm>
                    <a:off x="8663146" y="4738630"/>
                    <a:ext cx="267216" cy="8568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21">
                <p14:nvContentPartPr>
                  <p14:cNvPr id="1180" name="Ink 1179">
                    <a:extLst>
                      <a:ext uri="{FF2B5EF4-FFF2-40B4-BE49-F238E27FC236}">
                        <a16:creationId xmlns:a16="http://schemas.microsoft.com/office/drawing/2014/main" id="{B5B4E08E-7CE5-8F12-7178-AB9FC98E61F3}"/>
                      </a:ext>
                    </a:extLst>
                  </p14:cNvPr>
                  <p14:cNvContentPartPr/>
                  <p14:nvPr/>
                </p14:nvContentPartPr>
                <p14:xfrm>
                  <a:off x="8760025" y="5104225"/>
                  <a:ext cx="222840" cy="148320"/>
                </p14:xfrm>
              </p:contentPart>
            </mc:Choice>
            <mc:Fallback>
              <p:pic>
                <p:nvPicPr>
                  <p:cNvPr id="1180" name="Ink 1179">
                    <a:extLst>
                      <a:ext uri="{FF2B5EF4-FFF2-40B4-BE49-F238E27FC236}">
                        <a16:creationId xmlns:a16="http://schemas.microsoft.com/office/drawing/2014/main" id="{B5B4E08E-7CE5-8F12-7178-AB9FC98E61F3}"/>
                      </a:ext>
                    </a:extLst>
                  </p:cNvPr>
                  <p:cNvPicPr/>
                  <p:nvPr/>
                </p:nvPicPr>
                <p:blipFill>
                  <a:blip r:embed="rId1522"/>
                  <a:stretch>
                    <a:fillRect/>
                  </a:stretch>
                </p:blipFill>
                <p:spPr>
                  <a:xfrm>
                    <a:off x="8700214" y="4732540"/>
                    <a:ext cx="342121" cy="891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23">
                <p14:nvContentPartPr>
                  <p14:cNvPr id="1181" name="Ink 1180">
                    <a:extLst>
                      <a:ext uri="{FF2B5EF4-FFF2-40B4-BE49-F238E27FC236}">
                        <a16:creationId xmlns:a16="http://schemas.microsoft.com/office/drawing/2014/main" id="{55FAF579-A711-0EB2-8048-9CAB3A776318}"/>
                      </a:ext>
                    </a:extLst>
                  </p14:cNvPr>
                  <p14:cNvContentPartPr/>
                  <p14:nvPr/>
                </p14:nvContentPartPr>
                <p14:xfrm>
                  <a:off x="8742025" y="5065345"/>
                  <a:ext cx="357480" cy="176760"/>
                </p14:xfrm>
              </p:contentPart>
            </mc:Choice>
            <mc:Fallback>
              <p:pic>
                <p:nvPicPr>
                  <p:cNvPr id="1181" name="Ink 1180">
                    <a:extLst>
                      <a:ext uri="{FF2B5EF4-FFF2-40B4-BE49-F238E27FC236}">
                        <a16:creationId xmlns:a16="http://schemas.microsoft.com/office/drawing/2014/main" id="{55FAF579-A711-0EB2-8048-9CAB3A776318}"/>
                      </a:ext>
                    </a:extLst>
                  </p:cNvPr>
                  <p:cNvPicPr/>
                  <p:nvPr/>
                </p:nvPicPr>
                <p:blipFill>
                  <a:blip r:embed="rId1524"/>
                  <a:stretch>
                    <a:fillRect/>
                  </a:stretch>
                </p:blipFill>
                <p:spPr>
                  <a:xfrm>
                    <a:off x="8682217" y="4694149"/>
                    <a:ext cx="476754" cy="918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25">
                <p14:nvContentPartPr>
                  <p14:cNvPr id="1182" name="Ink 1181">
                    <a:extLst>
                      <a:ext uri="{FF2B5EF4-FFF2-40B4-BE49-F238E27FC236}">
                        <a16:creationId xmlns:a16="http://schemas.microsoft.com/office/drawing/2014/main" id="{C72BD429-07B9-713E-03CD-3BE922F1809F}"/>
                      </a:ext>
                    </a:extLst>
                  </p14:cNvPr>
                  <p14:cNvContentPartPr/>
                  <p14:nvPr/>
                </p14:nvContentPartPr>
                <p14:xfrm>
                  <a:off x="8781625" y="5208625"/>
                  <a:ext cx="290880" cy="30240"/>
                </p14:xfrm>
              </p:contentPart>
            </mc:Choice>
            <mc:Fallback>
              <p:pic>
                <p:nvPicPr>
                  <p:cNvPr id="1182" name="Ink 1181">
                    <a:extLst>
                      <a:ext uri="{FF2B5EF4-FFF2-40B4-BE49-F238E27FC236}">
                        <a16:creationId xmlns:a16="http://schemas.microsoft.com/office/drawing/2014/main" id="{C72BD429-07B9-713E-03CD-3BE922F1809F}"/>
                      </a:ext>
                    </a:extLst>
                  </p:cNvPr>
                  <p:cNvPicPr/>
                  <p:nvPr/>
                </p:nvPicPr>
                <p:blipFill>
                  <a:blip r:embed="rId1526"/>
                  <a:stretch>
                    <a:fillRect/>
                  </a:stretch>
                </p:blipFill>
                <p:spPr>
                  <a:xfrm>
                    <a:off x="8721808" y="4835072"/>
                    <a:ext cx="410172" cy="7769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27">
                <p14:nvContentPartPr>
                  <p14:cNvPr id="1183" name="Ink 1182">
                    <a:extLst>
                      <a:ext uri="{FF2B5EF4-FFF2-40B4-BE49-F238E27FC236}">
                        <a16:creationId xmlns:a16="http://schemas.microsoft.com/office/drawing/2014/main" id="{544C1924-FB6A-8AD2-82E0-AE586104C2F5}"/>
                      </a:ext>
                    </a:extLst>
                  </p14:cNvPr>
                  <p14:cNvContentPartPr/>
                  <p14:nvPr/>
                </p14:nvContentPartPr>
                <p14:xfrm>
                  <a:off x="8860825" y="5198185"/>
                  <a:ext cx="281160" cy="99000"/>
                </p14:xfrm>
              </p:contentPart>
            </mc:Choice>
            <mc:Fallback>
              <p:pic>
                <p:nvPicPr>
                  <p:cNvPr id="1183" name="Ink 1182">
                    <a:extLst>
                      <a:ext uri="{FF2B5EF4-FFF2-40B4-BE49-F238E27FC236}">
                        <a16:creationId xmlns:a16="http://schemas.microsoft.com/office/drawing/2014/main" id="{544C1924-FB6A-8AD2-82E0-AE586104C2F5}"/>
                      </a:ext>
                    </a:extLst>
                  </p:cNvPr>
                  <p:cNvPicPr/>
                  <p:nvPr/>
                </p:nvPicPr>
                <p:blipFill>
                  <a:blip r:embed="rId1528"/>
                  <a:stretch>
                    <a:fillRect/>
                  </a:stretch>
                </p:blipFill>
                <p:spPr>
                  <a:xfrm>
                    <a:off x="8801309" y="4827289"/>
                    <a:ext cx="400533" cy="841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29">
                <p14:nvContentPartPr>
                  <p14:cNvPr id="1185" name="Ink 1184">
                    <a:extLst>
                      <a:ext uri="{FF2B5EF4-FFF2-40B4-BE49-F238E27FC236}">
                        <a16:creationId xmlns:a16="http://schemas.microsoft.com/office/drawing/2014/main" id="{7CA52F07-A990-095E-963D-BB5787F71648}"/>
                      </a:ext>
                    </a:extLst>
                  </p14:cNvPr>
                  <p14:cNvContentPartPr/>
                  <p14:nvPr/>
                </p14:nvContentPartPr>
                <p14:xfrm>
                  <a:off x="10139905" y="5017825"/>
                  <a:ext cx="221760" cy="270720"/>
                </p14:xfrm>
              </p:contentPart>
            </mc:Choice>
            <mc:Fallback>
              <p:pic>
                <p:nvPicPr>
                  <p:cNvPr id="1185" name="Ink 1184">
                    <a:extLst>
                      <a:ext uri="{FF2B5EF4-FFF2-40B4-BE49-F238E27FC236}">
                        <a16:creationId xmlns:a16="http://schemas.microsoft.com/office/drawing/2014/main" id="{7CA52F07-A990-095E-963D-BB5787F71648}"/>
                      </a:ext>
                    </a:extLst>
                  </p:cNvPr>
                  <p:cNvPicPr/>
                  <p:nvPr/>
                </p:nvPicPr>
                <p:blipFill>
                  <a:blip r:embed="rId1530"/>
                  <a:stretch>
                    <a:fillRect/>
                  </a:stretch>
                </p:blipFill>
                <p:spPr>
                  <a:xfrm>
                    <a:off x="10080358" y="4647087"/>
                    <a:ext cx="341196" cy="1012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31">
                <p14:nvContentPartPr>
                  <p14:cNvPr id="1186" name="Ink 1185">
                    <a:extLst>
                      <a:ext uri="{FF2B5EF4-FFF2-40B4-BE49-F238E27FC236}">
                        <a16:creationId xmlns:a16="http://schemas.microsoft.com/office/drawing/2014/main" id="{A94D2530-2F23-D655-BF01-CD1F3BDEF629}"/>
                      </a:ext>
                    </a:extLst>
                  </p14:cNvPr>
                  <p14:cNvContentPartPr/>
                  <p14:nvPr/>
                </p14:nvContentPartPr>
                <p14:xfrm>
                  <a:off x="10206505" y="5037265"/>
                  <a:ext cx="303480" cy="174960"/>
                </p14:xfrm>
              </p:contentPart>
            </mc:Choice>
            <mc:Fallback>
              <p:pic>
                <p:nvPicPr>
                  <p:cNvPr id="1186" name="Ink 1185">
                    <a:extLst>
                      <a:ext uri="{FF2B5EF4-FFF2-40B4-BE49-F238E27FC236}">
                        <a16:creationId xmlns:a16="http://schemas.microsoft.com/office/drawing/2014/main" id="{A94D2530-2F23-D655-BF01-CD1F3BDEF629}"/>
                      </a:ext>
                    </a:extLst>
                  </p:cNvPr>
                  <p:cNvPicPr/>
                  <p:nvPr/>
                </p:nvPicPr>
                <p:blipFill>
                  <a:blip r:embed="rId1532"/>
                  <a:stretch>
                    <a:fillRect/>
                  </a:stretch>
                </p:blipFill>
                <p:spPr>
                  <a:xfrm>
                    <a:off x="10147039" y="4666138"/>
                    <a:ext cx="422753" cy="9168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33">
                <p14:nvContentPartPr>
                  <p14:cNvPr id="1187" name="Ink 1186">
                    <a:extLst>
                      <a:ext uri="{FF2B5EF4-FFF2-40B4-BE49-F238E27FC236}">
                        <a16:creationId xmlns:a16="http://schemas.microsoft.com/office/drawing/2014/main" id="{0F1A8598-4C69-1294-F495-2AF4573F68DE}"/>
                      </a:ext>
                    </a:extLst>
                  </p14:cNvPr>
                  <p14:cNvContentPartPr/>
                  <p14:nvPr/>
                </p14:nvContentPartPr>
                <p14:xfrm>
                  <a:off x="10251505" y="4974625"/>
                  <a:ext cx="366840" cy="235440"/>
                </p14:xfrm>
              </p:contentPart>
            </mc:Choice>
            <mc:Fallback>
              <p:pic>
                <p:nvPicPr>
                  <p:cNvPr id="1187" name="Ink 1186">
                    <a:extLst>
                      <a:ext uri="{FF2B5EF4-FFF2-40B4-BE49-F238E27FC236}">
                        <a16:creationId xmlns:a16="http://schemas.microsoft.com/office/drawing/2014/main" id="{0F1A8598-4C69-1294-F495-2AF4573F68DE}"/>
                      </a:ext>
                    </a:extLst>
                  </p:cNvPr>
                  <p:cNvPicPr/>
                  <p:nvPr/>
                </p:nvPicPr>
                <p:blipFill>
                  <a:blip r:embed="rId1534"/>
                  <a:stretch>
                    <a:fillRect/>
                  </a:stretch>
                </p:blipFill>
                <p:spPr>
                  <a:xfrm>
                    <a:off x="10192073" y="4603436"/>
                    <a:ext cx="486046" cy="977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35">
                <p14:nvContentPartPr>
                  <p14:cNvPr id="1188" name="Ink 1187">
                    <a:extLst>
                      <a:ext uri="{FF2B5EF4-FFF2-40B4-BE49-F238E27FC236}">
                        <a16:creationId xmlns:a16="http://schemas.microsoft.com/office/drawing/2014/main" id="{B0DC31EC-ED9A-FF18-D06B-82E1E07D72A0}"/>
                      </a:ext>
                    </a:extLst>
                  </p14:cNvPr>
                  <p14:cNvContentPartPr/>
                  <p14:nvPr/>
                </p14:nvContentPartPr>
                <p14:xfrm>
                  <a:off x="10232785" y="5040865"/>
                  <a:ext cx="281520" cy="271800"/>
                </p14:xfrm>
              </p:contentPart>
            </mc:Choice>
            <mc:Fallback>
              <p:pic>
                <p:nvPicPr>
                  <p:cNvPr id="1188" name="Ink 1187">
                    <a:extLst>
                      <a:ext uri="{FF2B5EF4-FFF2-40B4-BE49-F238E27FC236}">
                        <a16:creationId xmlns:a16="http://schemas.microsoft.com/office/drawing/2014/main" id="{B0DC31EC-ED9A-FF18-D06B-82E1E07D72A0}"/>
                      </a:ext>
                    </a:extLst>
                  </p:cNvPr>
                  <p:cNvPicPr/>
                  <p:nvPr/>
                </p:nvPicPr>
                <p:blipFill>
                  <a:blip r:embed="rId1536"/>
                  <a:stretch>
                    <a:fillRect/>
                  </a:stretch>
                </p:blipFill>
                <p:spPr>
                  <a:xfrm>
                    <a:off x="10173338" y="4669747"/>
                    <a:ext cx="400756" cy="10136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37">
                <p14:nvContentPartPr>
                  <p14:cNvPr id="1189" name="Ink 1188">
                    <a:extLst>
                      <a:ext uri="{FF2B5EF4-FFF2-40B4-BE49-F238E27FC236}">
                        <a16:creationId xmlns:a16="http://schemas.microsoft.com/office/drawing/2014/main" id="{0F307454-FBB4-D1FF-C7D2-CEF280B1DAC8}"/>
                      </a:ext>
                    </a:extLst>
                  </p14:cNvPr>
                  <p14:cNvContentPartPr/>
                  <p14:nvPr/>
                </p14:nvContentPartPr>
                <p14:xfrm>
                  <a:off x="10158265" y="5017825"/>
                  <a:ext cx="307800" cy="194400"/>
                </p14:xfrm>
              </p:contentPart>
            </mc:Choice>
            <mc:Fallback>
              <p:pic>
                <p:nvPicPr>
                  <p:cNvPr id="1189" name="Ink 1188">
                    <a:extLst>
                      <a:ext uri="{FF2B5EF4-FFF2-40B4-BE49-F238E27FC236}">
                        <a16:creationId xmlns:a16="http://schemas.microsoft.com/office/drawing/2014/main" id="{0F307454-FBB4-D1FF-C7D2-CEF280B1DAC8}"/>
                      </a:ext>
                    </a:extLst>
                  </p:cNvPr>
                  <p:cNvPicPr/>
                  <p:nvPr/>
                </p:nvPicPr>
                <p:blipFill>
                  <a:blip r:embed="rId1538"/>
                  <a:stretch>
                    <a:fillRect/>
                  </a:stretch>
                </p:blipFill>
                <p:spPr>
                  <a:xfrm>
                    <a:off x="10098757" y="4647051"/>
                    <a:ext cx="427158" cy="936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39">
                <p14:nvContentPartPr>
                  <p14:cNvPr id="1190" name="Ink 1189">
                    <a:extLst>
                      <a:ext uri="{FF2B5EF4-FFF2-40B4-BE49-F238E27FC236}">
                        <a16:creationId xmlns:a16="http://schemas.microsoft.com/office/drawing/2014/main" id="{10166F11-965A-63FE-F40C-FE9A4CCC7763}"/>
                      </a:ext>
                    </a:extLst>
                  </p14:cNvPr>
                  <p14:cNvContentPartPr/>
                  <p14:nvPr/>
                </p14:nvContentPartPr>
                <p14:xfrm>
                  <a:off x="10537345" y="4863385"/>
                  <a:ext cx="462960" cy="138960"/>
                </p14:xfrm>
              </p:contentPart>
            </mc:Choice>
            <mc:Fallback>
              <p:pic>
                <p:nvPicPr>
                  <p:cNvPr id="1190" name="Ink 1189">
                    <a:extLst>
                      <a:ext uri="{FF2B5EF4-FFF2-40B4-BE49-F238E27FC236}">
                        <a16:creationId xmlns:a16="http://schemas.microsoft.com/office/drawing/2014/main" id="{10166F11-965A-63FE-F40C-FE9A4CCC7763}"/>
                      </a:ext>
                    </a:extLst>
                  </p:cNvPr>
                  <p:cNvPicPr/>
                  <p:nvPr/>
                </p:nvPicPr>
                <p:blipFill>
                  <a:blip r:embed="rId1540"/>
                  <a:stretch>
                    <a:fillRect/>
                  </a:stretch>
                </p:blipFill>
                <p:spPr>
                  <a:xfrm>
                    <a:off x="10477509" y="4493060"/>
                    <a:ext cx="582290" cy="879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41">
                <p14:nvContentPartPr>
                  <p14:cNvPr id="1191" name="Ink 1190">
                    <a:extLst>
                      <a:ext uri="{FF2B5EF4-FFF2-40B4-BE49-F238E27FC236}">
                        <a16:creationId xmlns:a16="http://schemas.microsoft.com/office/drawing/2014/main" id="{99062EDC-22B5-BEAA-1B69-851A32D30492}"/>
                      </a:ext>
                    </a:extLst>
                  </p14:cNvPr>
                  <p14:cNvContentPartPr/>
                  <p14:nvPr/>
                </p14:nvContentPartPr>
                <p14:xfrm>
                  <a:off x="10851625" y="4753945"/>
                  <a:ext cx="181080" cy="207000"/>
                </p14:xfrm>
              </p:contentPart>
            </mc:Choice>
            <mc:Fallback>
              <p:pic>
                <p:nvPicPr>
                  <p:cNvPr id="1191" name="Ink 1190">
                    <a:extLst>
                      <a:ext uri="{FF2B5EF4-FFF2-40B4-BE49-F238E27FC236}">
                        <a16:creationId xmlns:a16="http://schemas.microsoft.com/office/drawing/2014/main" id="{99062EDC-22B5-BEAA-1B69-851A32D30492}"/>
                      </a:ext>
                    </a:extLst>
                  </p:cNvPr>
                  <p:cNvPicPr/>
                  <p:nvPr/>
                </p:nvPicPr>
                <p:blipFill>
                  <a:blip r:embed="rId1542"/>
                  <a:stretch>
                    <a:fillRect/>
                  </a:stretch>
                </p:blipFill>
                <p:spPr>
                  <a:xfrm>
                    <a:off x="10791834" y="4382407"/>
                    <a:ext cx="300319" cy="949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43">
                <p14:nvContentPartPr>
                  <p14:cNvPr id="1192" name="Ink 1191">
                    <a:extLst>
                      <a:ext uri="{FF2B5EF4-FFF2-40B4-BE49-F238E27FC236}">
                        <a16:creationId xmlns:a16="http://schemas.microsoft.com/office/drawing/2014/main" id="{D8AFDFDC-C6CD-5281-9C29-9B5F0190C5D3}"/>
                      </a:ext>
                    </a:extLst>
                  </p14:cNvPr>
                  <p14:cNvContentPartPr/>
                  <p14:nvPr/>
                </p14:nvContentPartPr>
                <p14:xfrm>
                  <a:off x="10689625" y="4664305"/>
                  <a:ext cx="368280" cy="282960"/>
                </p14:xfrm>
              </p:contentPart>
            </mc:Choice>
            <mc:Fallback>
              <p:pic>
                <p:nvPicPr>
                  <p:cNvPr id="1192" name="Ink 1191">
                    <a:extLst>
                      <a:ext uri="{FF2B5EF4-FFF2-40B4-BE49-F238E27FC236}">
                        <a16:creationId xmlns:a16="http://schemas.microsoft.com/office/drawing/2014/main" id="{D8AFDFDC-C6CD-5281-9C29-9B5F0190C5D3}"/>
                      </a:ext>
                    </a:extLst>
                  </p:cNvPr>
                  <p:cNvPicPr/>
                  <p:nvPr/>
                </p:nvPicPr>
                <p:blipFill>
                  <a:blip r:embed="rId1544"/>
                  <a:stretch>
                    <a:fillRect/>
                  </a:stretch>
                </p:blipFill>
                <p:spPr>
                  <a:xfrm>
                    <a:off x="10629784" y="4292920"/>
                    <a:ext cx="487621" cy="1025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45">
                <p14:nvContentPartPr>
                  <p14:cNvPr id="1193" name="Ink 1192">
                    <a:extLst>
                      <a:ext uri="{FF2B5EF4-FFF2-40B4-BE49-F238E27FC236}">
                        <a16:creationId xmlns:a16="http://schemas.microsoft.com/office/drawing/2014/main" id="{190723B0-7CE5-DD28-03B4-50CA31DEDCAC}"/>
                      </a:ext>
                    </a:extLst>
                  </p14:cNvPr>
                  <p14:cNvContentPartPr/>
                  <p14:nvPr/>
                </p14:nvContentPartPr>
                <p14:xfrm>
                  <a:off x="11051425" y="4500145"/>
                  <a:ext cx="76320" cy="156240"/>
                </p14:xfrm>
              </p:contentPart>
            </mc:Choice>
            <mc:Fallback>
              <p:pic>
                <p:nvPicPr>
                  <p:cNvPr id="1193" name="Ink 1192">
                    <a:extLst>
                      <a:ext uri="{FF2B5EF4-FFF2-40B4-BE49-F238E27FC236}">
                        <a16:creationId xmlns:a16="http://schemas.microsoft.com/office/drawing/2014/main" id="{190723B0-7CE5-DD28-03B4-50CA31DEDCAC}"/>
                      </a:ext>
                    </a:extLst>
                  </p:cNvPr>
                  <p:cNvPicPr/>
                  <p:nvPr/>
                </p:nvPicPr>
                <p:blipFill>
                  <a:blip r:embed="rId1546"/>
                  <a:stretch>
                    <a:fillRect/>
                  </a:stretch>
                </p:blipFill>
                <p:spPr>
                  <a:xfrm>
                    <a:off x="10991533" y="4129340"/>
                    <a:ext cx="195763" cy="898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47">
                <p14:nvContentPartPr>
                  <p14:cNvPr id="1195" name="Ink 1194">
                    <a:extLst>
                      <a:ext uri="{FF2B5EF4-FFF2-40B4-BE49-F238E27FC236}">
                        <a16:creationId xmlns:a16="http://schemas.microsoft.com/office/drawing/2014/main" id="{2B3647DE-3D47-EB2F-1DD1-2194F61CA0EB}"/>
                      </a:ext>
                    </a:extLst>
                  </p14:cNvPr>
                  <p14:cNvContentPartPr/>
                  <p14:nvPr/>
                </p14:nvContentPartPr>
                <p14:xfrm>
                  <a:off x="9174025" y="5928265"/>
                  <a:ext cx="43200" cy="8280"/>
                </p14:xfrm>
              </p:contentPart>
            </mc:Choice>
            <mc:Fallback>
              <p:pic>
                <p:nvPicPr>
                  <p:cNvPr id="1195" name="Ink 1194">
                    <a:extLst>
                      <a:ext uri="{FF2B5EF4-FFF2-40B4-BE49-F238E27FC236}">
                        <a16:creationId xmlns:a16="http://schemas.microsoft.com/office/drawing/2014/main" id="{2B3647DE-3D47-EB2F-1DD1-2194F61CA0EB}"/>
                      </a:ext>
                    </a:extLst>
                  </p:cNvPr>
                  <p:cNvPicPr/>
                  <p:nvPr/>
                </p:nvPicPr>
                <p:blipFill>
                  <a:blip r:embed="rId1548"/>
                  <a:stretch>
                    <a:fillRect/>
                  </a:stretch>
                </p:blipFill>
                <p:spPr>
                  <a:xfrm>
                    <a:off x="9114368" y="5550265"/>
                    <a:ext cx="162857" cy="76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49">
                <p14:nvContentPartPr>
                  <p14:cNvPr id="1196" name="Ink 1195">
                    <a:extLst>
                      <a:ext uri="{FF2B5EF4-FFF2-40B4-BE49-F238E27FC236}">
                        <a16:creationId xmlns:a16="http://schemas.microsoft.com/office/drawing/2014/main" id="{4481F9FE-54AB-7DB6-6298-182AFB65B3D2}"/>
                      </a:ext>
                    </a:extLst>
                  </p14:cNvPr>
                  <p14:cNvContentPartPr/>
                  <p14:nvPr/>
                </p14:nvContentPartPr>
                <p14:xfrm>
                  <a:off x="9087985" y="5742505"/>
                  <a:ext cx="291960" cy="68400"/>
                </p14:xfrm>
              </p:contentPart>
            </mc:Choice>
            <mc:Fallback>
              <p:pic>
                <p:nvPicPr>
                  <p:cNvPr id="1196" name="Ink 1195">
                    <a:extLst>
                      <a:ext uri="{FF2B5EF4-FFF2-40B4-BE49-F238E27FC236}">
                        <a16:creationId xmlns:a16="http://schemas.microsoft.com/office/drawing/2014/main" id="{4481F9FE-54AB-7DB6-6298-182AFB65B3D2}"/>
                      </a:ext>
                    </a:extLst>
                  </p:cNvPr>
                  <p:cNvPicPr/>
                  <p:nvPr/>
                </p:nvPicPr>
                <p:blipFill>
                  <a:blip r:embed="rId1550"/>
                  <a:stretch>
                    <a:fillRect/>
                  </a:stretch>
                </p:blipFill>
                <p:spPr>
                  <a:xfrm>
                    <a:off x="9028499" y="5370381"/>
                    <a:ext cx="411274" cy="8122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51">
                <p14:nvContentPartPr>
                  <p14:cNvPr id="1197" name="Ink 1196">
                    <a:extLst>
                      <a:ext uri="{FF2B5EF4-FFF2-40B4-BE49-F238E27FC236}">
                        <a16:creationId xmlns:a16="http://schemas.microsoft.com/office/drawing/2014/main" id="{6D640B7F-9397-6FE3-A7D4-3452F2D4BB47}"/>
                      </a:ext>
                    </a:extLst>
                  </p14:cNvPr>
                  <p14:cNvContentPartPr/>
                  <p14:nvPr/>
                </p14:nvContentPartPr>
                <p14:xfrm>
                  <a:off x="9125425" y="5706865"/>
                  <a:ext cx="262800" cy="81720"/>
                </p14:xfrm>
              </p:contentPart>
            </mc:Choice>
            <mc:Fallback>
              <p:pic>
                <p:nvPicPr>
                  <p:cNvPr id="1197" name="Ink 1196">
                    <a:extLst>
                      <a:ext uri="{FF2B5EF4-FFF2-40B4-BE49-F238E27FC236}">
                        <a16:creationId xmlns:a16="http://schemas.microsoft.com/office/drawing/2014/main" id="{6D640B7F-9397-6FE3-A7D4-3452F2D4BB47}"/>
                      </a:ext>
                    </a:extLst>
                  </p:cNvPr>
                  <p:cNvPicPr/>
                  <p:nvPr/>
                </p:nvPicPr>
                <p:blipFill>
                  <a:blip r:embed="rId1552"/>
                  <a:stretch>
                    <a:fillRect/>
                  </a:stretch>
                </p:blipFill>
                <p:spPr>
                  <a:xfrm>
                    <a:off x="9065542" y="5335764"/>
                    <a:ext cx="382223" cy="824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53">
                <p14:nvContentPartPr>
                  <p14:cNvPr id="1198" name="Ink 1197">
                    <a:extLst>
                      <a:ext uri="{FF2B5EF4-FFF2-40B4-BE49-F238E27FC236}">
                        <a16:creationId xmlns:a16="http://schemas.microsoft.com/office/drawing/2014/main" id="{3CD650F4-B9DB-2125-7DA2-164D5E3DE36A}"/>
                      </a:ext>
                    </a:extLst>
                  </p14:cNvPr>
                  <p14:cNvContentPartPr/>
                  <p14:nvPr/>
                </p14:nvContentPartPr>
                <p14:xfrm>
                  <a:off x="9055585" y="5753305"/>
                  <a:ext cx="260640" cy="78480"/>
                </p14:xfrm>
              </p:contentPart>
            </mc:Choice>
            <mc:Fallback>
              <p:pic>
                <p:nvPicPr>
                  <p:cNvPr id="1198" name="Ink 1197">
                    <a:extLst>
                      <a:ext uri="{FF2B5EF4-FFF2-40B4-BE49-F238E27FC236}">
                        <a16:creationId xmlns:a16="http://schemas.microsoft.com/office/drawing/2014/main" id="{3CD650F4-B9DB-2125-7DA2-164D5E3DE36A}"/>
                      </a:ext>
                    </a:extLst>
                  </p:cNvPr>
                  <p:cNvPicPr/>
                  <p:nvPr/>
                </p:nvPicPr>
                <p:blipFill>
                  <a:blip r:embed="rId1554"/>
                  <a:stretch>
                    <a:fillRect/>
                  </a:stretch>
                </p:blipFill>
                <p:spPr>
                  <a:xfrm>
                    <a:off x="8995805" y="5382116"/>
                    <a:ext cx="379858" cy="8205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55">
                <p14:nvContentPartPr>
                  <p14:cNvPr id="1199" name="Ink 1198">
                    <a:extLst>
                      <a:ext uri="{FF2B5EF4-FFF2-40B4-BE49-F238E27FC236}">
                        <a16:creationId xmlns:a16="http://schemas.microsoft.com/office/drawing/2014/main" id="{37601821-1A64-BA4A-8BAA-3DC0C1044E95}"/>
                      </a:ext>
                    </a:extLst>
                  </p14:cNvPr>
                  <p14:cNvContentPartPr/>
                  <p14:nvPr/>
                </p14:nvContentPartPr>
                <p14:xfrm>
                  <a:off x="9272665" y="5791465"/>
                  <a:ext cx="107280" cy="55800"/>
                </p14:xfrm>
              </p:contentPart>
            </mc:Choice>
            <mc:Fallback>
              <p:pic>
                <p:nvPicPr>
                  <p:cNvPr id="1199" name="Ink 1198">
                    <a:extLst>
                      <a:ext uri="{FF2B5EF4-FFF2-40B4-BE49-F238E27FC236}">
                        <a16:creationId xmlns:a16="http://schemas.microsoft.com/office/drawing/2014/main" id="{37601821-1A64-BA4A-8BAA-3DC0C1044E95}"/>
                      </a:ext>
                    </a:extLst>
                  </p:cNvPr>
                  <p:cNvPicPr/>
                  <p:nvPr/>
                </p:nvPicPr>
                <p:blipFill>
                  <a:blip r:embed="rId1556"/>
                  <a:stretch>
                    <a:fillRect/>
                  </a:stretch>
                </p:blipFill>
                <p:spPr>
                  <a:xfrm>
                    <a:off x="9212875" y="5420642"/>
                    <a:ext cx="226518" cy="7970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57">
                <p14:nvContentPartPr>
                  <p14:cNvPr id="1200" name="Ink 1199">
                    <a:extLst>
                      <a:ext uri="{FF2B5EF4-FFF2-40B4-BE49-F238E27FC236}">
                        <a16:creationId xmlns:a16="http://schemas.microsoft.com/office/drawing/2014/main" id="{7966B26F-2694-57AC-AB58-9268E648E4FF}"/>
                      </a:ext>
                    </a:extLst>
                  </p14:cNvPr>
                  <p14:cNvContentPartPr/>
                  <p14:nvPr/>
                </p14:nvContentPartPr>
                <p14:xfrm>
                  <a:off x="9460945" y="5894425"/>
                  <a:ext cx="71280" cy="24480"/>
                </p14:xfrm>
              </p:contentPart>
            </mc:Choice>
            <mc:Fallback>
              <p:pic>
                <p:nvPicPr>
                  <p:cNvPr id="1200" name="Ink 1199">
                    <a:extLst>
                      <a:ext uri="{FF2B5EF4-FFF2-40B4-BE49-F238E27FC236}">
                        <a16:creationId xmlns:a16="http://schemas.microsoft.com/office/drawing/2014/main" id="{7966B26F-2694-57AC-AB58-9268E648E4FF}"/>
                      </a:ext>
                    </a:extLst>
                  </p:cNvPr>
                  <p:cNvPicPr/>
                  <p:nvPr/>
                </p:nvPicPr>
                <p:blipFill>
                  <a:blip r:embed="rId1558"/>
                  <a:stretch>
                    <a:fillRect/>
                  </a:stretch>
                </p:blipFill>
                <p:spPr>
                  <a:xfrm>
                    <a:off x="9401317" y="5527225"/>
                    <a:ext cx="190880" cy="758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59">
                <p14:nvContentPartPr>
                  <p14:cNvPr id="1201" name="Ink 1200">
                    <a:extLst>
                      <a:ext uri="{FF2B5EF4-FFF2-40B4-BE49-F238E27FC236}">
                        <a16:creationId xmlns:a16="http://schemas.microsoft.com/office/drawing/2014/main" id="{EE24A8F9-5B19-1FCA-028F-CC574902D20F}"/>
                      </a:ext>
                    </a:extLst>
                  </p14:cNvPr>
                  <p14:cNvContentPartPr/>
                  <p14:nvPr/>
                </p14:nvContentPartPr>
                <p14:xfrm>
                  <a:off x="9244225" y="5918185"/>
                  <a:ext cx="83520" cy="68040"/>
                </p14:xfrm>
              </p:contentPart>
            </mc:Choice>
            <mc:Fallback>
              <p:pic>
                <p:nvPicPr>
                  <p:cNvPr id="1201" name="Ink 1200">
                    <a:extLst>
                      <a:ext uri="{FF2B5EF4-FFF2-40B4-BE49-F238E27FC236}">
                        <a16:creationId xmlns:a16="http://schemas.microsoft.com/office/drawing/2014/main" id="{EE24A8F9-5B19-1FCA-028F-CC574902D20F}"/>
                      </a:ext>
                    </a:extLst>
                  </p:cNvPr>
                  <p:cNvPicPr/>
                  <p:nvPr/>
                </p:nvPicPr>
                <p:blipFill>
                  <a:blip r:embed="rId1560"/>
                  <a:stretch>
                    <a:fillRect/>
                  </a:stretch>
                </p:blipFill>
                <p:spPr>
                  <a:xfrm>
                    <a:off x="9184323" y="5548019"/>
                    <a:ext cx="202981" cy="808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61">
                <p14:nvContentPartPr>
                  <p14:cNvPr id="1202" name="Ink 1201">
                    <a:extLst>
                      <a:ext uri="{FF2B5EF4-FFF2-40B4-BE49-F238E27FC236}">
                        <a16:creationId xmlns:a16="http://schemas.microsoft.com/office/drawing/2014/main" id="{2828F59C-9D83-FDEB-0BEF-97894386DBCD}"/>
                      </a:ext>
                    </a:extLst>
                  </p14:cNvPr>
                  <p14:cNvContentPartPr/>
                  <p14:nvPr/>
                </p14:nvContentPartPr>
                <p14:xfrm>
                  <a:off x="9183385" y="5967865"/>
                  <a:ext cx="90720" cy="112680"/>
                </p14:xfrm>
              </p:contentPart>
            </mc:Choice>
            <mc:Fallback>
              <p:pic>
                <p:nvPicPr>
                  <p:cNvPr id="1202" name="Ink 1201">
                    <a:extLst>
                      <a:ext uri="{FF2B5EF4-FFF2-40B4-BE49-F238E27FC236}">
                        <a16:creationId xmlns:a16="http://schemas.microsoft.com/office/drawing/2014/main" id="{2828F59C-9D83-FDEB-0BEF-97894386DBCD}"/>
                      </a:ext>
                    </a:extLst>
                  </p:cNvPr>
                  <p:cNvPicPr/>
                  <p:nvPr/>
                </p:nvPicPr>
                <p:blipFill>
                  <a:blip r:embed="rId1562"/>
                  <a:stretch>
                    <a:fillRect/>
                  </a:stretch>
                </p:blipFill>
                <p:spPr>
                  <a:xfrm>
                    <a:off x="9124042" y="5597328"/>
                    <a:ext cx="209747" cy="85410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563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5CD3D173-EABC-5DF0-1D2F-8E3C5529FC14}"/>
                    </a:ext>
                  </a:extLst>
                </p14:cNvPr>
                <p14:cNvContentPartPr/>
                <p14:nvPr/>
              </p14:nvContentPartPr>
              <p14:xfrm>
                <a:off x="9752185" y="6330025"/>
                <a:ext cx="5040" cy="13680"/>
              </p14:xfrm>
            </p:contentPart>
          </mc:Choice>
          <mc:Fallback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5CD3D173-EABC-5DF0-1D2F-8E3C5529FC14}"/>
                    </a:ext>
                  </a:extLst>
                </p:cNvPr>
                <p:cNvPicPr/>
                <p:nvPr/>
              </p:nvPicPr>
              <p:blipFill>
                <a:blip r:embed="rId1564"/>
                <a:stretch>
                  <a:fillRect/>
                </a:stretch>
              </p:blipFill>
              <p:spPr>
                <a:xfrm>
                  <a:off x="9734545" y="6312025"/>
                  <a:ext cx="40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5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933C889A-A828-A527-F5E3-0BA9EDECC7FE}"/>
                    </a:ext>
                  </a:extLst>
                </p14:cNvPr>
                <p14:cNvContentPartPr/>
                <p14:nvPr/>
              </p14:nvContentPartPr>
              <p14:xfrm>
                <a:off x="9869185" y="6433345"/>
                <a:ext cx="43560" cy="19800"/>
              </p14:xfrm>
            </p:contentPart>
          </mc:Choice>
          <mc:Fallback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933C889A-A828-A527-F5E3-0BA9EDECC7FE}"/>
                    </a:ext>
                  </a:extLst>
                </p:cNvPr>
                <p:cNvPicPr/>
                <p:nvPr/>
              </p:nvPicPr>
              <p:blipFill>
                <a:blip r:embed="rId1566"/>
                <a:stretch>
                  <a:fillRect/>
                </a:stretch>
              </p:blipFill>
              <p:spPr>
                <a:xfrm>
                  <a:off x="9852378" y="6415666"/>
                  <a:ext cx="77516" cy="54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7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48357DED-0F11-8DB2-A498-0731289011C2}"/>
                    </a:ext>
                  </a:extLst>
                </p14:cNvPr>
                <p14:cNvContentPartPr/>
                <p14:nvPr/>
              </p14:nvContentPartPr>
              <p14:xfrm>
                <a:off x="9227305" y="6337225"/>
                <a:ext cx="47520" cy="19440"/>
              </p14:xfrm>
            </p:contentPart>
          </mc:Choice>
          <mc:Fallback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48357DED-0F11-8DB2-A498-0731289011C2}"/>
                    </a:ext>
                  </a:extLst>
                </p:cNvPr>
                <p:cNvPicPr/>
                <p:nvPr/>
              </p:nvPicPr>
              <p:blipFill>
                <a:blip r:embed="rId1568"/>
                <a:stretch>
                  <a:fillRect/>
                </a:stretch>
              </p:blipFill>
              <p:spPr>
                <a:xfrm>
                  <a:off x="9210553" y="6319552"/>
                  <a:ext cx="81365" cy="54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9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5DB0C903-8F67-FF87-6904-27F90D561C23}"/>
                    </a:ext>
                  </a:extLst>
                </p14:cNvPr>
                <p14:cNvContentPartPr/>
                <p14:nvPr/>
              </p14:nvContentPartPr>
              <p14:xfrm>
                <a:off x="8222905" y="6443425"/>
                <a:ext cx="109440" cy="11880"/>
              </p14:xfrm>
            </p:contentPart>
          </mc:Choice>
          <mc:Fallback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5DB0C903-8F67-FF87-6904-27F90D561C23}"/>
                    </a:ext>
                  </a:extLst>
                </p:cNvPr>
                <p:cNvPicPr/>
                <p:nvPr/>
              </p:nvPicPr>
              <p:blipFill>
                <a:blip r:embed="rId1570"/>
                <a:stretch>
                  <a:fillRect/>
                </a:stretch>
              </p:blipFill>
              <p:spPr>
                <a:xfrm>
                  <a:off x="8206147" y="6425785"/>
                  <a:ext cx="143298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1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8058434A-D19A-5E02-3830-356EE0AECD59}"/>
                    </a:ext>
                  </a:extLst>
                </p14:cNvPr>
                <p14:cNvContentPartPr/>
                <p14:nvPr/>
              </p14:nvContentPartPr>
              <p14:xfrm>
                <a:off x="8205985" y="6624145"/>
                <a:ext cx="42120" cy="38880"/>
              </p14:xfrm>
            </p:contentPart>
          </mc:Choice>
          <mc:Fallback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8058434A-D19A-5E02-3830-356EE0AECD59}"/>
                    </a:ext>
                  </a:extLst>
                </p:cNvPr>
                <p:cNvPicPr/>
                <p:nvPr/>
              </p:nvPicPr>
              <p:blipFill>
                <a:blip r:embed="rId1572"/>
                <a:stretch>
                  <a:fillRect/>
                </a:stretch>
              </p:blipFill>
              <p:spPr>
                <a:xfrm>
                  <a:off x="8188863" y="6606826"/>
                  <a:ext cx="76021" cy="7387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29" name="Group 1228">
              <a:extLst>
                <a:ext uri="{FF2B5EF4-FFF2-40B4-BE49-F238E27FC236}">
                  <a16:creationId xmlns:a16="http://schemas.microsoft.com/office/drawing/2014/main" id="{57995E24-BB83-B4C0-F7BA-2D8BC38BE690}"/>
                </a:ext>
              </a:extLst>
            </p:cNvPr>
            <p:cNvGrpSpPr/>
            <p:nvPr/>
          </p:nvGrpSpPr>
          <p:grpSpPr>
            <a:xfrm>
              <a:off x="8406145" y="5929705"/>
              <a:ext cx="359280" cy="453240"/>
              <a:chOff x="8406145" y="5929705"/>
              <a:chExt cx="359280" cy="453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73">
                <p14:nvContentPartPr>
                  <p14:cNvPr id="1216" name="Ink 1215">
                    <a:extLst>
                      <a:ext uri="{FF2B5EF4-FFF2-40B4-BE49-F238E27FC236}">
                        <a16:creationId xmlns:a16="http://schemas.microsoft.com/office/drawing/2014/main" id="{96143472-EFA4-9AF1-1859-6621260E7064}"/>
                      </a:ext>
                    </a:extLst>
                  </p14:cNvPr>
                  <p14:cNvContentPartPr/>
                  <p14:nvPr/>
                </p14:nvContentPartPr>
                <p14:xfrm>
                  <a:off x="8579305" y="6230305"/>
                  <a:ext cx="38880" cy="47520"/>
                </p14:xfrm>
              </p:contentPart>
            </mc:Choice>
            <mc:Fallback>
              <p:pic>
                <p:nvPicPr>
                  <p:cNvPr id="1216" name="Ink 1215">
                    <a:extLst>
                      <a:ext uri="{FF2B5EF4-FFF2-40B4-BE49-F238E27FC236}">
                        <a16:creationId xmlns:a16="http://schemas.microsoft.com/office/drawing/2014/main" id="{96143472-EFA4-9AF1-1859-6621260E7064}"/>
                      </a:ext>
                    </a:extLst>
                  </p:cNvPr>
                  <p:cNvPicPr/>
                  <p:nvPr/>
                </p:nvPicPr>
                <p:blipFill>
                  <a:blip r:embed="rId1574"/>
                  <a:stretch>
                    <a:fillRect/>
                  </a:stretch>
                </p:blipFill>
                <p:spPr>
                  <a:xfrm>
                    <a:off x="8562101" y="6212574"/>
                    <a:ext cx="72943" cy="82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75">
                <p14:nvContentPartPr>
                  <p14:cNvPr id="1217" name="Ink 1216">
                    <a:extLst>
                      <a:ext uri="{FF2B5EF4-FFF2-40B4-BE49-F238E27FC236}">
                        <a16:creationId xmlns:a16="http://schemas.microsoft.com/office/drawing/2014/main" id="{C403EE25-F87C-76B4-6C19-B31AAE0A24AF}"/>
                      </a:ext>
                    </a:extLst>
                  </p14:cNvPr>
                  <p14:cNvContentPartPr/>
                  <p14:nvPr/>
                </p14:nvContentPartPr>
                <p14:xfrm>
                  <a:off x="8581465" y="6154345"/>
                  <a:ext cx="38880" cy="42840"/>
                </p14:xfrm>
              </p:contentPart>
            </mc:Choice>
            <mc:Fallback>
              <p:pic>
                <p:nvPicPr>
                  <p:cNvPr id="1217" name="Ink 1216">
                    <a:extLst>
                      <a:ext uri="{FF2B5EF4-FFF2-40B4-BE49-F238E27FC236}">
                        <a16:creationId xmlns:a16="http://schemas.microsoft.com/office/drawing/2014/main" id="{C403EE25-F87C-76B4-6C19-B31AAE0A24AF}"/>
                      </a:ext>
                    </a:extLst>
                  </p:cNvPr>
                  <p:cNvPicPr/>
                  <p:nvPr/>
                </p:nvPicPr>
                <p:blipFill>
                  <a:blip r:embed="rId1576"/>
                  <a:stretch>
                    <a:fillRect/>
                  </a:stretch>
                </p:blipFill>
                <p:spPr>
                  <a:xfrm>
                    <a:off x="8564606" y="6136997"/>
                    <a:ext cx="72943" cy="77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77">
                <p14:nvContentPartPr>
                  <p14:cNvPr id="1218" name="Ink 1217">
                    <a:extLst>
                      <a:ext uri="{FF2B5EF4-FFF2-40B4-BE49-F238E27FC236}">
                        <a16:creationId xmlns:a16="http://schemas.microsoft.com/office/drawing/2014/main" id="{1C550DB6-1D82-AB38-CA17-5D2EB091264F}"/>
                      </a:ext>
                    </a:extLst>
                  </p14:cNvPr>
                  <p14:cNvContentPartPr/>
                  <p14:nvPr/>
                </p14:nvContentPartPr>
                <p14:xfrm>
                  <a:off x="8585065" y="6161185"/>
                  <a:ext cx="61560" cy="68760"/>
                </p14:xfrm>
              </p:contentPart>
            </mc:Choice>
            <mc:Fallback>
              <p:pic>
                <p:nvPicPr>
                  <p:cNvPr id="1218" name="Ink 1217">
                    <a:extLst>
                      <a:ext uri="{FF2B5EF4-FFF2-40B4-BE49-F238E27FC236}">
                        <a16:creationId xmlns:a16="http://schemas.microsoft.com/office/drawing/2014/main" id="{1C550DB6-1D82-AB38-CA17-5D2EB091264F}"/>
                      </a:ext>
                    </a:extLst>
                  </p:cNvPr>
                  <p:cNvPicPr/>
                  <p:nvPr/>
                </p:nvPicPr>
                <p:blipFill>
                  <a:blip r:embed="rId1578"/>
                  <a:stretch>
                    <a:fillRect/>
                  </a:stretch>
                </p:blipFill>
                <p:spPr>
                  <a:xfrm>
                    <a:off x="8568059" y="6143818"/>
                    <a:ext cx="95231" cy="1038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79">
                <p14:nvContentPartPr>
                  <p14:cNvPr id="1219" name="Ink 1218">
                    <a:extLst>
                      <a:ext uri="{FF2B5EF4-FFF2-40B4-BE49-F238E27FC236}">
                        <a16:creationId xmlns:a16="http://schemas.microsoft.com/office/drawing/2014/main" id="{74D83EF3-030C-2DE8-C137-6C897CE063E2}"/>
                      </a:ext>
                    </a:extLst>
                  </p14:cNvPr>
                  <p14:cNvContentPartPr/>
                  <p14:nvPr/>
                </p14:nvContentPartPr>
                <p14:xfrm>
                  <a:off x="8447185" y="6326065"/>
                  <a:ext cx="11160" cy="3240"/>
                </p14:xfrm>
              </p:contentPart>
            </mc:Choice>
            <mc:Fallback>
              <p:pic>
                <p:nvPicPr>
                  <p:cNvPr id="1219" name="Ink 1218">
                    <a:extLst>
                      <a:ext uri="{FF2B5EF4-FFF2-40B4-BE49-F238E27FC236}">
                        <a16:creationId xmlns:a16="http://schemas.microsoft.com/office/drawing/2014/main" id="{74D83EF3-030C-2DE8-C137-6C897CE063E2}"/>
                      </a:ext>
                    </a:extLst>
                  </p:cNvPr>
                  <p:cNvPicPr/>
                  <p:nvPr/>
                </p:nvPicPr>
                <p:blipFill>
                  <a:blip r:embed="rId1580"/>
                  <a:stretch>
                    <a:fillRect/>
                  </a:stretch>
                </p:blipFill>
                <p:spPr>
                  <a:xfrm>
                    <a:off x="8430614" y="6308065"/>
                    <a:ext cx="44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1">
                <p14:nvContentPartPr>
                  <p14:cNvPr id="1220" name="Ink 1219">
                    <a:extLst>
                      <a:ext uri="{FF2B5EF4-FFF2-40B4-BE49-F238E27FC236}">
                        <a16:creationId xmlns:a16="http://schemas.microsoft.com/office/drawing/2014/main" id="{CFC61041-80D2-E690-C44F-E16545255D0A}"/>
                      </a:ext>
                    </a:extLst>
                  </p14:cNvPr>
                  <p14:cNvContentPartPr/>
                  <p14:nvPr/>
                </p14:nvContentPartPr>
                <p14:xfrm>
                  <a:off x="8406145" y="6319225"/>
                  <a:ext cx="4320" cy="5040"/>
                </p14:xfrm>
              </p:contentPart>
            </mc:Choice>
            <mc:Fallback>
              <p:pic>
                <p:nvPicPr>
                  <p:cNvPr id="1220" name="Ink 1219">
                    <a:extLst>
                      <a:ext uri="{FF2B5EF4-FFF2-40B4-BE49-F238E27FC236}">
                        <a16:creationId xmlns:a16="http://schemas.microsoft.com/office/drawing/2014/main" id="{CFC61041-80D2-E690-C44F-E16545255D0A}"/>
                      </a:ext>
                    </a:extLst>
                  </p:cNvPr>
                  <p:cNvPicPr/>
                  <p:nvPr/>
                </p:nvPicPr>
                <p:blipFill>
                  <a:blip r:embed="rId1582"/>
                  <a:stretch>
                    <a:fillRect/>
                  </a:stretch>
                </p:blipFill>
                <p:spPr>
                  <a:xfrm>
                    <a:off x="8389530" y="6301225"/>
                    <a:ext cx="37218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3">
                <p14:nvContentPartPr>
                  <p14:cNvPr id="1221" name="Ink 1220">
                    <a:extLst>
                      <a:ext uri="{FF2B5EF4-FFF2-40B4-BE49-F238E27FC236}">
                        <a16:creationId xmlns:a16="http://schemas.microsoft.com/office/drawing/2014/main" id="{717A642E-7E05-8F02-7321-9CDE931701D1}"/>
                      </a:ext>
                    </a:extLst>
                  </p14:cNvPr>
                  <p14:cNvContentPartPr/>
                  <p14:nvPr/>
                </p14:nvContentPartPr>
                <p14:xfrm>
                  <a:off x="8500105" y="6307705"/>
                  <a:ext cx="25200" cy="16920"/>
                </p14:xfrm>
              </p:contentPart>
            </mc:Choice>
            <mc:Fallback>
              <p:pic>
                <p:nvPicPr>
                  <p:cNvPr id="1221" name="Ink 1220">
                    <a:extLst>
                      <a:ext uri="{FF2B5EF4-FFF2-40B4-BE49-F238E27FC236}">
                        <a16:creationId xmlns:a16="http://schemas.microsoft.com/office/drawing/2014/main" id="{717A642E-7E05-8F02-7321-9CDE931701D1}"/>
                      </a:ext>
                    </a:extLst>
                  </p:cNvPr>
                  <p:cNvPicPr/>
                  <p:nvPr/>
                </p:nvPicPr>
                <p:blipFill>
                  <a:blip r:embed="rId1584"/>
                  <a:stretch>
                    <a:fillRect/>
                  </a:stretch>
                </p:blipFill>
                <p:spPr>
                  <a:xfrm>
                    <a:off x="8482845" y="6290080"/>
                    <a:ext cx="59375" cy="518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5">
                <p14:nvContentPartPr>
                  <p14:cNvPr id="1222" name="Ink 1221">
                    <a:extLst>
                      <a:ext uri="{FF2B5EF4-FFF2-40B4-BE49-F238E27FC236}">
                        <a16:creationId xmlns:a16="http://schemas.microsoft.com/office/drawing/2014/main" id="{9CADCB8C-A303-DA86-CF36-1AFAD23B47AA}"/>
                      </a:ext>
                    </a:extLst>
                  </p14:cNvPr>
                  <p14:cNvContentPartPr/>
                  <p14:nvPr/>
                </p14:nvContentPartPr>
                <p14:xfrm>
                  <a:off x="8423785" y="6303385"/>
                  <a:ext cx="109440" cy="79560"/>
                </p14:xfrm>
              </p:contentPart>
            </mc:Choice>
            <mc:Fallback>
              <p:pic>
                <p:nvPicPr>
                  <p:cNvPr id="1222" name="Ink 1221">
                    <a:extLst>
                      <a:ext uri="{FF2B5EF4-FFF2-40B4-BE49-F238E27FC236}">
                        <a16:creationId xmlns:a16="http://schemas.microsoft.com/office/drawing/2014/main" id="{9CADCB8C-A303-DA86-CF36-1AFAD23B47AA}"/>
                      </a:ext>
                    </a:extLst>
                  </p:cNvPr>
                  <p:cNvPicPr/>
                  <p:nvPr/>
                </p:nvPicPr>
                <p:blipFill>
                  <a:blip r:embed="rId1586"/>
                  <a:stretch>
                    <a:fillRect/>
                  </a:stretch>
                </p:blipFill>
                <p:spPr>
                  <a:xfrm>
                    <a:off x="8407027" y="6285705"/>
                    <a:ext cx="143298" cy="114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7">
                <p14:nvContentPartPr>
                  <p14:cNvPr id="1225" name="Ink 1224">
                    <a:extLst>
                      <a:ext uri="{FF2B5EF4-FFF2-40B4-BE49-F238E27FC236}">
                        <a16:creationId xmlns:a16="http://schemas.microsoft.com/office/drawing/2014/main" id="{4D82F223-05AD-8CBC-6894-71EBE30E0A2A}"/>
                      </a:ext>
                    </a:extLst>
                  </p14:cNvPr>
                  <p14:cNvContentPartPr/>
                  <p14:nvPr/>
                </p14:nvContentPartPr>
                <p14:xfrm>
                  <a:off x="8726545" y="6043105"/>
                  <a:ext cx="8280" cy="11880"/>
                </p14:xfrm>
              </p:contentPart>
            </mc:Choice>
            <mc:Fallback>
              <p:pic>
                <p:nvPicPr>
                  <p:cNvPr id="1225" name="Ink 1224">
                    <a:extLst>
                      <a:ext uri="{FF2B5EF4-FFF2-40B4-BE49-F238E27FC236}">
                        <a16:creationId xmlns:a16="http://schemas.microsoft.com/office/drawing/2014/main" id="{4D82F223-05AD-8CBC-6894-71EBE30E0A2A}"/>
                      </a:ext>
                    </a:extLst>
                  </p:cNvPr>
                  <p:cNvPicPr/>
                  <p:nvPr/>
                </p:nvPicPr>
                <p:blipFill>
                  <a:blip r:embed="rId1588"/>
                  <a:stretch>
                    <a:fillRect/>
                  </a:stretch>
                </p:blipFill>
                <p:spPr>
                  <a:xfrm>
                    <a:off x="8709640" y="6025465"/>
                    <a:ext cx="42435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9">
                <p14:nvContentPartPr>
                  <p14:cNvPr id="1226" name="Ink 1225">
                    <a:extLst>
                      <a:ext uri="{FF2B5EF4-FFF2-40B4-BE49-F238E27FC236}">
                        <a16:creationId xmlns:a16="http://schemas.microsoft.com/office/drawing/2014/main" id="{50AEFF77-C720-029B-E25F-3C70468EF655}"/>
                      </a:ext>
                    </a:extLst>
                  </p14:cNvPr>
                  <p14:cNvContentPartPr/>
                  <p14:nvPr/>
                </p14:nvContentPartPr>
                <p14:xfrm>
                  <a:off x="8726545" y="5929705"/>
                  <a:ext cx="38880" cy="60120"/>
                </p14:xfrm>
              </p:contentPart>
            </mc:Choice>
            <mc:Fallback>
              <p:pic>
                <p:nvPicPr>
                  <p:cNvPr id="1226" name="Ink 1225">
                    <a:extLst>
                      <a:ext uri="{FF2B5EF4-FFF2-40B4-BE49-F238E27FC236}">
                        <a16:creationId xmlns:a16="http://schemas.microsoft.com/office/drawing/2014/main" id="{50AEFF77-C720-029B-E25F-3C70468EF655}"/>
                      </a:ext>
                    </a:extLst>
                  </p:cNvPr>
                  <p:cNvPicPr/>
                  <p:nvPr/>
                </p:nvPicPr>
                <p:blipFill>
                  <a:blip r:embed="rId1590"/>
                  <a:stretch>
                    <a:fillRect/>
                  </a:stretch>
                </p:blipFill>
                <p:spPr>
                  <a:xfrm>
                    <a:off x="8709686" y="5912023"/>
                    <a:ext cx="72943" cy="951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1">
                <p14:nvContentPartPr>
                  <p14:cNvPr id="1227" name="Ink 1226">
                    <a:extLst>
                      <a:ext uri="{FF2B5EF4-FFF2-40B4-BE49-F238E27FC236}">
                        <a16:creationId xmlns:a16="http://schemas.microsoft.com/office/drawing/2014/main" id="{C0B2FE07-777E-A115-A8B8-5E08B2622E69}"/>
                      </a:ext>
                    </a:extLst>
                  </p14:cNvPr>
                  <p14:cNvContentPartPr/>
                  <p14:nvPr/>
                </p14:nvContentPartPr>
                <p14:xfrm>
                  <a:off x="8687665" y="6062185"/>
                  <a:ext cx="63000" cy="43200"/>
                </p14:xfrm>
              </p:contentPart>
            </mc:Choice>
            <mc:Fallback>
              <p:pic>
                <p:nvPicPr>
                  <p:cNvPr id="1227" name="Ink 1226">
                    <a:extLst>
                      <a:ext uri="{FF2B5EF4-FFF2-40B4-BE49-F238E27FC236}">
                        <a16:creationId xmlns:a16="http://schemas.microsoft.com/office/drawing/2014/main" id="{C0B2FE07-777E-A115-A8B8-5E08B2622E69}"/>
                      </a:ext>
                    </a:extLst>
                  </p:cNvPr>
                  <p:cNvPicPr/>
                  <p:nvPr/>
                </p:nvPicPr>
                <p:blipFill>
                  <a:blip r:embed="rId1592"/>
                  <a:stretch>
                    <a:fillRect/>
                  </a:stretch>
                </p:blipFill>
                <p:spPr>
                  <a:xfrm>
                    <a:off x="8670545" y="6044624"/>
                    <a:ext cx="96897" cy="779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3">
                <p14:nvContentPartPr>
                  <p14:cNvPr id="1228" name="Ink 1227">
                    <a:extLst>
                      <a:ext uri="{FF2B5EF4-FFF2-40B4-BE49-F238E27FC236}">
                        <a16:creationId xmlns:a16="http://schemas.microsoft.com/office/drawing/2014/main" id="{A8528258-4002-DCDB-CACB-B70B81F5A3A9}"/>
                      </a:ext>
                    </a:extLst>
                  </p14:cNvPr>
                  <p14:cNvContentPartPr/>
                  <p14:nvPr/>
                </p14:nvContentPartPr>
                <p14:xfrm>
                  <a:off x="8689465" y="6033385"/>
                  <a:ext cx="16920" cy="3960"/>
                </p14:xfrm>
              </p:contentPart>
            </mc:Choice>
            <mc:Fallback>
              <p:pic>
                <p:nvPicPr>
                  <p:cNvPr id="1228" name="Ink 1227">
                    <a:extLst>
                      <a:ext uri="{FF2B5EF4-FFF2-40B4-BE49-F238E27FC236}">
                        <a16:creationId xmlns:a16="http://schemas.microsoft.com/office/drawing/2014/main" id="{A8528258-4002-DCDB-CACB-B70B81F5A3A9}"/>
                      </a:ext>
                    </a:extLst>
                  </p:cNvPr>
                  <p:cNvPicPr/>
                  <p:nvPr/>
                </p:nvPicPr>
                <p:blipFill>
                  <a:blip r:embed="rId1594"/>
                  <a:stretch>
                    <a:fillRect/>
                  </a:stretch>
                </p:blipFill>
                <p:spPr>
                  <a:xfrm>
                    <a:off x="8672545" y="6015745"/>
                    <a:ext cx="50422" cy="3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47" name="Group 1246">
              <a:extLst>
                <a:ext uri="{FF2B5EF4-FFF2-40B4-BE49-F238E27FC236}">
                  <a16:creationId xmlns:a16="http://schemas.microsoft.com/office/drawing/2014/main" id="{1F6170FB-D5F3-B8D5-216C-A4028573B636}"/>
                </a:ext>
              </a:extLst>
            </p:cNvPr>
            <p:cNvGrpSpPr/>
            <p:nvPr/>
          </p:nvGrpSpPr>
          <p:grpSpPr>
            <a:xfrm>
              <a:off x="8865145" y="5184505"/>
              <a:ext cx="524520" cy="246240"/>
              <a:chOff x="8865145" y="5184505"/>
              <a:chExt cx="524520" cy="246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95">
                <p14:nvContentPartPr>
                  <p14:cNvPr id="1230" name="Ink 1229">
                    <a:extLst>
                      <a:ext uri="{FF2B5EF4-FFF2-40B4-BE49-F238E27FC236}">
                        <a16:creationId xmlns:a16="http://schemas.microsoft.com/office/drawing/2014/main" id="{CF2034E0-9C4D-8433-F41E-0CB45AE2FCF0}"/>
                      </a:ext>
                    </a:extLst>
                  </p14:cNvPr>
                  <p14:cNvContentPartPr/>
                  <p14:nvPr/>
                </p14:nvContentPartPr>
                <p14:xfrm>
                  <a:off x="8865145" y="5184505"/>
                  <a:ext cx="71280" cy="21600"/>
                </p14:xfrm>
              </p:contentPart>
            </mc:Choice>
            <mc:Fallback>
              <p:pic>
                <p:nvPicPr>
                  <p:cNvPr id="1230" name="Ink 1229">
                    <a:extLst>
                      <a:ext uri="{FF2B5EF4-FFF2-40B4-BE49-F238E27FC236}">
                        <a16:creationId xmlns:a16="http://schemas.microsoft.com/office/drawing/2014/main" id="{CF2034E0-9C4D-8433-F41E-0CB45AE2FCF0}"/>
                      </a:ext>
                    </a:extLst>
                  </p:cNvPr>
                  <p:cNvPicPr/>
                  <p:nvPr/>
                </p:nvPicPr>
                <p:blipFill>
                  <a:blip r:embed="rId1596"/>
                  <a:stretch>
                    <a:fillRect/>
                  </a:stretch>
                </p:blipFill>
                <p:spPr>
                  <a:xfrm>
                    <a:off x="8848092" y="5167154"/>
                    <a:ext cx="105044" cy="56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7">
                <p14:nvContentPartPr>
                  <p14:cNvPr id="1231" name="Ink 1230">
                    <a:extLst>
                      <a:ext uri="{FF2B5EF4-FFF2-40B4-BE49-F238E27FC236}">
                        <a16:creationId xmlns:a16="http://schemas.microsoft.com/office/drawing/2014/main" id="{29714333-914A-2FD1-0A6B-680A9120FC38}"/>
                      </a:ext>
                    </a:extLst>
                  </p14:cNvPr>
                  <p14:cNvContentPartPr/>
                  <p14:nvPr/>
                </p14:nvContentPartPr>
                <p14:xfrm>
                  <a:off x="8949745" y="5190265"/>
                  <a:ext cx="12240" cy="38880"/>
                </p14:xfrm>
              </p:contentPart>
            </mc:Choice>
            <mc:Fallback>
              <p:pic>
                <p:nvPicPr>
                  <p:cNvPr id="1231" name="Ink 1230">
                    <a:extLst>
                      <a:ext uri="{FF2B5EF4-FFF2-40B4-BE49-F238E27FC236}">
                        <a16:creationId xmlns:a16="http://schemas.microsoft.com/office/drawing/2014/main" id="{29714333-914A-2FD1-0A6B-680A9120FC38}"/>
                      </a:ext>
                    </a:extLst>
                  </p:cNvPr>
                  <p:cNvPicPr/>
                  <p:nvPr/>
                </p:nvPicPr>
                <p:blipFill>
                  <a:blip r:embed="rId1598"/>
                  <a:stretch>
                    <a:fillRect/>
                  </a:stretch>
                </p:blipFill>
                <p:spPr>
                  <a:xfrm>
                    <a:off x="8933085" y="5172592"/>
                    <a:ext cx="45900" cy="73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9">
                <p14:nvContentPartPr>
                  <p14:cNvPr id="1232" name="Ink 1231">
                    <a:extLst>
                      <a:ext uri="{FF2B5EF4-FFF2-40B4-BE49-F238E27FC236}">
                        <a16:creationId xmlns:a16="http://schemas.microsoft.com/office/drawing/2014/main" id="{D8BA2367-19F4-67C3-532C-59DD2AAC511C}"/>
                      </a:ext>
                    </a:extLst>
                  </p14:cNvPr>
                  <p14:cNvContentPartPr/>
                  <p14:nvPr/>
                </p14:nvContentPartPr>
                <p14:xfrm>
                  <a:off x="8975305" y="5238505"/>
                  <a:ext cx="49320" cy="52560"/>
                </p14:xfrm>
              </p:contentPart>
            </mc:Choice>
            <mc:Fallback>
              <p:pic>
                <p:nvPicPr>
                  <p:cNvPr id="1232" name="Ink 1231">
                    <a:extLst>
                      <a:ext uri="{FF2B5EF4-FFF2-40B4-BE49-F238E27FC236}">
                        <a16:creationId xmlns:a16="http://schemas.microsoft.com/office/drawing/2014/main" id="{D8BA2367-19F4-67C3-532C-59DD2AAC511C}"/>
                      </a:ext>
                    </a:extLst>
                  </p:cNvPr>
                  <p:cNvPicPr/>
                  <p:nvPr/>
                </p:nvPicPr>
                <p:blipFill>
                  <a:blip r:embed="rId1600"/>
                  <a:stretch>
                    <a:fillRect/>
                  </a:stretch>
                </p:blipFill>
                <p:spPr>
                  <a:xfrm>
                    <a:off x="8958522" y="5220867"/>
                    <a:ext cx="83228" cy="874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1">
                <p14:nvContentPartPr>
                  <p14:cNvPr id="1233" name="Ink 1232">
                    <a:extLst>
                      <a:ext uri="{FF2B5EF4-FFF2-40B4-BE49-F238E27FC236}">
                        <a16:creationId xmlns:a16="http://schemas.microsoft.com/office/drawing/2014/main" id="{41F69E75-E07E-98D1-8061-E24028CC6305}"/>
                      </a:ext>
                    </a:extLst>
                  </p14:cNvPr>
                  <p14:cNvContentPartPr/>
                  <p14:nvPr/>
                </p14:nvContentPartPr>
                <p14:xfrm>
                  <a:off x="8969185" y="5210785"/>
                  <a:ext cx="39960" cy="61560"/>
                </p14:xfrm>
              </p:contentPart>
            </mc:Choice>
            <mc:Fallback>
              <p:pic>
                <p:nvPicPr>
                  <p:cNvPr id="1233" name="Ink 1232">
                    <a:extLst>
                      <a:ext uri="{FF2B5EF4-FFF2-40B4-BE49-F238E27FC236}">
                        <a16:creationId xmlns:a16="http://schemas.microsoft.com/office/drawing/2014/main" id="{41F69E75-E07E-98D1-8061-E24028CC6305}"/>
                      </a:ext>
                    </a:extLst>
                  </p:cNvPr>
                  <p:cNvPicPr/>
                  <p:nvPr/>
                </p:nvPicPr>
                <p:blipFill>
                  <a:blip r:embed="rId1602"/>
                  <a:stretch>
                    <a:fillRect/>
                  </a:stretch>
                </p:blipFill>
                <p:spPr>
                  <a:xfrm>
                    <a:off x="8952450" y="5193548"/>
                    <a:ext cx="73772" cy="96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3">
                <p14:nvContentPartPr>
                  <p14:cNvPr id="1234" name="Ink 1233">
                    <a:extLst>
                      <a:ext uri="{FF2B5EF4-FFF2-40B4-BE49-F238E27FC236}">
                        <a16:creationId xmlns:a16="http://schemas.microsoft.com/office/drawing/2014/main" id="{CCFB031C-7AAA-294C-8557-ED03B5251740}"/>
                      </a:ext>
                    </a:extLst>
                  </p14:cNvPr>
                  <p14:cNvContentPartPr/>
                  <p14:nvPr/>
                </p14:nvContentPartPr>
                <p14:xfrm>
                  <a:off x="9050185" y="5272345"/>
                  <a:ext cx="57240" cy="12960"/>
                </p14:xfrm>
              </p:contentPart>
            </mc:Choice>
            <mc:Fallback>
              <p:pic>
                <p:nvPicPr>
                  <p:cNvPr id="1234" name="Ink 1233">
                    <a:extLst>
                      <a:ext uri="{FF2B5EF4-FFF2-40B4-BE49-F238E27FC236}">
                        <a16:creationId xmlns:a16="http://schemas.microsoft.com/office/drawing/2014/main" id="{CCFB031C-7AAA-294C-8557-ED03B5251740}"/>
                      </a:ext>
                    </a:extLst>
                  </p:cNvPr>
                  <p:cNvPicPr/>
                  <p:nvPr/>
                </p:nvPicPr>
                <p:blipFill>
                  <a:blip r:embed="rId1604"/>
                  <a:stretch>
                    <a:fillRect/>
                  </a:stretch>
                </p:blipFill>
                <p:spPr>
                  <a:xfrm>
                    <a:off x="9033047" y="5254831"/>
                    <a:ext cx="91173" cy="47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5">
                <p14:nvContentPartPr>
                  <p14:cNvPr id="1235" name="Ink 1234">
                    <a:extLst>
                      <a:ext uri="{FF2B5EF4-FFF2-40B4-BE49-F238E27FC236}">
                        <a16:creationId xmlns:a16="http://schemas.microsoft.com/office/drawing/2014/main" id="{DC510534-E056-8272-61ED-CB9F0ADE2A43}"/>
                      </a:ext>
                    </a:extLst>
                  </p14:cNvPr>
                  <p14:cNvContentPartPr/>
                  <p14:nvPr/>
                </p14:nvContentPartPr>
                <p14:xfrm>
                  <a:off x="9134425" y="5275225"/>
                  <a:ext cx="18720" cy="7200"/>
                </p14:xfrm>
              </p:contentPart>
            </mc:Choice>
            <mc:Fallback>
              <p:pic>
                <p:nvPicPr>
                  <p:cNvPr id="1235" name="Ink 1234">
                    <a:extLst>
                      <a:ext uri="{FF2B5EF4-FFF2-40B4-BE49-F238E27FC236}">
                        <a16:creationId xmlns:a16="http://schemas.microsoft.com/office/drawing/2014/main" id="{DC510534-E056-8272-61ED-CB9F0ADE2A43}"/>
                      </a:ext>
                    </a:extLst>
                  </p:cNvPr>
                  <p:cNvPicPr/>
                  <p:nvPr/>
                </p:nvPicPr>
                <p:blipFill>
                  <a:blip r:embed="rId1606"/>
                  <a:stretch>
                    <a:fillRect/>
                  </a:stretch>
                </p:blipFill>
                <p:spPr>
                  <a:xfrm>
                    <a:off x="9117747" y="5257225"/>
                    <a:ext cx="52416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7">
                <p14:nvContentPartPr>
                  <p14:cNvPr id="1236" name="Ink 1235">
                    <a:extLst>
                      <a:ext uri="{FF2B5EF4-FFF2-40B4-BE49-F238E27FC236}">
                        <a16:creationId xmlns:a16="http://schemas.microsoft.com/office/drawing/2014/main" id="{48BB0EEE-4DF9-C86F-D6EC-7B831DB7C54C}"/>
                      </a:ext>
                    </a:extLst>
                  </p14:cNvPr>
                  <p14:cNvContentPartPr/>
                  <p14:nvPr/>
                </p14:nvContentPartPr>
                <p14:xfrm>
                  <a:off x="9221185" y="5273425"/>
                  <a:ext cx="9360" cy="30240"/>
                </p14:xfrm>
              </p:contentPart>
            </mc:Choice>
            <mc:Fallback>
              <p:pic>
                <p:nvPicPr>
                  <p:cNvPr id="1236" name="Ink 1235">
                    <a:extLst>
                      <a:ext uri="{FF2B5EF4-FFF2-40B4-BE49-F238E27FC236}">
                        <a16:creationId xmlns:a16="http://schemas.microsoft.com/office/drawing/2014/main" id="{48BB0EEE-4DF9-C86F-D6EC-7B831DB7C54C}"/>
                      </a:ext>
                    </a:extLst>
                  </p:cNvPr>
                  <p:cNvPicPr/>
                  <p:nvPr/>
                </p:nvPicPr>
                <p:blipFill>
                  <a:blip r:embed="rId1608"/>
                  <a:stretch>
                    <a:fillRect/>
                  </a:stretch>
                </p:blipFill>
                <p:spPr>
                  <a:xfrm>
                    <a:off x="9204471" y="5255637"/>
                    <a:ext cx="42454" cy="65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9">
                <p14:nvContentPartPr>
                  <p14:cNvPr id="1237" name="Ink 1236">
                    <a:extLst>
                      <a:ext uri="{FF2B5EF4-FFF2-40B4-BE49-F238E27FC236}">
                        <a16:creationId xmlns:a16="http://schemas.microsoft.com/office/drawing/2014/main" id="{DB4F1CCC-C7DA-E95A-8391-AA1BD6675336}"/>
                      </a:ext>
                    </a:extLst>
                  </p14:cNvPr>
                  <p14:cNvContentPartPr/>
                  <p14:nvPr/>
                </p14:nvContentPartPr>
                <p14:xfrm>
                  <a:off x="9243865" y="5332465"/>
                  <a:ext cx="54360" cy="81360"/>
                </p14:xfrm>
              </p:contentPart>
            </mc:Choice>
            <mc:Fallback>
              <p:pic>
                <p:nvPicPr>
                  <p:cNvPr id="1237" name="Ink 1236">
                    <a:extLst>
                      <a:ext uri="{FF2B5EF4-FFF2-40B4-BE49-F238E27FC236}">
                        <a16:creationId xmlns:a16="http://schemas.microsoft.com/office/drawing/2014/main" id="{DB4F1CCC-C7DA-E95A-8391-AA1BD6675336}"/>
                      </a:ext>
                    </a:extLst>
                  </p:cNvPr>
                  <p:cNvPicPr/>
                  <p:nvPr/>
                </p:nvPicPr>
                <p:blipFill>
                  <a:blip r:embed="rId1610"/>
                  <a:stretch>
                    <a:fillRect/>
                  </a:stretch>
                </p:blipFill>
                <p:spPr>
                  <a:xfrm>
                    <a:off x="9227113" y="5315132"/>
                    <a:ext cx="88207" cy="1163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11">
                <p14:nvContentPartPr>
                  <p14:cNvPr id="1238" name="Ink 1237">
                    <a:extLst>
                      <a:ext uri="{FF2B5EF4-FFF2-40B4-BE49-F238E27FC236}">
                        <a16:creationId xmlns:a16="http://schemas.microsoft.com/office/drawing/2014/main" id="{FD2D64EC-8ADB-69EA-BD86-86270959EE16}"/>
                      </a:ext>
                    </a:extLst>
                  </p14:cNvPr>
                  <p14:cNvContentPartPr/>
                  <p14:nvPr/>
                </p14:nvContentPartPr>
                <p14:xfrm>
                  <a:off x="9205705" y="5364505"/>
                  <a:ext cx="75960" cy="66240"/>
                </p14:xfrm>
              </p:contentPart>
            </mc:Choice>
            <mc:Fallback>
              <p:pic>
                <p:nvPicPr>
                  <p:cNvPr id="1238" name="Ink 1237">
                    <a:extLst>
                      <a:ext uri="{FF2B5EF4-FFF2-40B4-BE49-F238E27FC236}">
                        <a16:creationId xmlns:a16="http://schemas.microsoft.com/office/drawing/2014/main" id="{FD2D64EC-8ADB-69EA-BD86-86270959EE16}"/>
                      </a:ext>
                    </a:extLst>
                  </p:cNvPr>
                  <p:cNvPicPr/>
                  <p:nvPr/>
                </p:nvPicPr>
                <p:blipFill>
                  <a:blip r:embed="rId1612"/>
                  <a:stretch>
                    <a:fillRect/>
                  </a:stretch>
                </p:blipFill>
                <p:spPr>
                  <a:xfrm>
                    <a:off x="9188674" y="5347240"/>
                    <a:ext cx="109682" cy="101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13">
                <p14:nvContentPartPr>
                  <p14:cNvPr id="1239" name="Ink 1238">
                    <a:extLst>
                      <a:ext uri="{FF2B5EF4-FFF2-40B4-BE49-F238E27FC236}">
                        <a16:creationId xmlns:a16="http://schemas.microsoft.com/office/drawing/2014/main" id="{21BAFA83-0CB4-6924-9F56-C1580A8D87FC}"/>
                      </a:ext>
                    </a:extLst>
                  </p14:cNvPr>
                  <p14:cNvContentPartPr/>
                  <p14:nvPr/>
                </p14:nvContentPartPr>
                <p14:xfrm>
                  <a:off x="9384625" y="5400865"/>
                  <a:ext cx="5040" cy="28440"/>
                </p14:xfrm>
              </p:contentPart>
            </mc:Choice>
            <mc:Fallback>
              <p:pic>
                <p:nvPicPr>
                  <p:cNvPr id="1239" name="Ink 1238">
                    <a:extLst>
                      <a:ext uri="{FF2B5EF4-FFF2-40B4-BE49-F238E27FC236}">
                        <a16:creationId xmlns:a16="http://schemas.microsoft.com/office/drawing/2014/main" id="{21BAFA83-0CB4-6924-9F56-C1580A8D87FC}"/>
                      </a:ext>
                    </a:extLst>
                  </p:cNvPr>
                  <p:cNvPicPr/>
                  <p:nvPr/>
                </p:nvPicPr>
                <p:blipFill>
                  <a:blip r:embed="rId1614"/>
                  <a:stretch>
                    <a:fillRect/>
                  </a:stretch>
                </p:blipFill>
                <p:spPr>
                  <a:xfrm>
                    <a:off x="9366625" y="5383309"/>
                    <a:ext cx="40680" cy="63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id="{7382456D-CF80-6A63-4BF6-B3655A1B41C7}"/>
                </a:ext>
              </a:extLst>
            </p:cNvPr>
            <p:cNvGrpSpPr/>
            <p:nvPr/>
          </p:nvGrpSpPr>
          <p:grpSpPr>
            <a:xfrm>
              <a:off x="9863425" y="5297905"/>
              <a:ext cx="225720" cy="171360"/>
              <a:chOff x="9863425" y="5297905"/>
              <a:chExt cx="225720" cy="171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15">
                <p14:nvContentPartPr>
                  <p14:cNvPr id="1248" name="Ink 1247">
                    <a:extLst>
                      <a:ext uri="{FF2B5EF4-FFF2-40B4-BE49-F238E27FC236}">
                        <a16:creationId xmlns:a16="http://schemas.microsoft.com/office/drawing/2014/main" id="{264DC64A-0500-398D-5459-62306941B946}"/>
                      </a:ext>
                    </a:extLst>
                  </p14:cNvPr>
                  <p14:cNvContentPartPr/>
                  <p14:nvPr/>
                </p14:nvContentPartPr>
                <p14:xfrm>
                  <a:off x="9874945" y="5404105"/>
                  <a:ext cx="43560" cy="65160"/>
                </p14:xfrm>
              </p:contentPart>
            </mc:Choice>
            <mc:Fallback>
              <p:pic>
                <p:nvPicPr>
                  <p:cNvPr id="1248" name="Ink 1247">
                    <a:extLst>
                      <a:ext uri="{FF2B5EF4-FFF2-40B4-BE49-F238E27FC236}">
                        <a16:creationId xmlns:a16="http://schemas.microsoft.com/office/drawing/2014/main" id="{264DC64A-0500-398D-5459-62306941B946}"/>
                      </a:ext>
                    </a:extLst>
                  </p:cNvPr>
                  <p:cNvPicPr/>
                  <p:nvPr/>
                </p:nvPicPr>
                <p:blipFill>
                  <a:blip r:embed="rId1616"/>
                  <a:stretch>
                    <a:fillRect/>
                  </a:stretch>
                </p:blipFill>
                <p:spPr>
                  <a:xfrm>
                    <a:off x="9858138" y="5386753"/>
                    <a:ext cx="77516" cy="1002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17">
                <p14:nvContentPartPr>
                  <p14:cNvPr id="1249" name="Ink 1248">
                    <a:extLst>
                      <a:ext uri="{FF2B5EF4-FFF2-40B4-BE49-F238E27FC236}">
                        <a16:creationId xmlns:a16="http://schemas.microsoft.com/office/drawing/2014/main" id="{E53A8868-4438-F29B-E13F-4C34C27BB474}"/>
                      </a:ext>
                    </a:extLst>
                  </p14:cNvPr>
                  <p14:cNvContentPartPr/>
                  <p14:nvPr/>
                </p14:nvContentPartPr>
                <p14:xfrm>
                  <a:off x="9863425" y="5348665"/>
                  <a:ext cx="53640" cy="61560"/>
                </p14:xfrm>
              </p:contentPart>
            </mc:Choice>
            <mc:Fallback>
              <p:pic>
                <p:nvPicPr>
                  <p:cNvPr id="1249" name="Ink 1248">
                    <a:extLst>
                      <a:ext uri="{FF2B5EF4-FFF2-40B4-BE49-F238E27FC236}">
                        <a16:creationId xmlns:a16="http://schemas.microsoft.com/office/drawing/2014/main" id="{E53A8868-4438-F29B-E13F-4C34C27BB474}"/>
                      </a:ext>
                    </a:extLst>
                  </p:cNvPr>
                  <p:cNvPicPr/>
                  <p:nvPr/>
                </p:nvPicPr>
                <p:blipFill>
                  <a:blip r:embed="rId1618"/>
                  <a:stretch>
                    <a:fillRect/>
                  </a:stretch>
                </p:blipFill>
                <p:spPr>
                  <a:xfrm>
                    <a:off x="9846233" y="5331329"/>
                    <a:ext cx="87681" cy="9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19">
                <p14:nvContentPartPr>
                  <p14:cNvPr id="1250" name="Ink 1249">
                    <a:extLst>
                      <a:ext uri="{FF2B5EF4-FFF2-40B4-BE49-F238E27FC236}">
                        <a16:creationId xmlns:a16="http://schemas.microsoft.com/office/drawing/2014/main" id="{66DDAAE0-7BC5-B39D-5358-70E5FAE6D6B9}"/>
                      </a:ext>
                    </a:extLst>
                  </p14:cNvPr>
                  <p14:cNvContentPartPr/>
                  <p14:nvPr/>
                </p14:nvContentPartPr>
                <p14:xfrm>
                  <a:off x="10064305" y="5324905"/>
                  <a:ext cx="22320" cy="7920"/>
                </p14:xfrm>
              </p:contentPart>
            </mc:Choice>
            <mc:Fallback>
              <p:pic>
                <p:nvPicPr>
                  <p:cNvPr id="1250" name="Ink 1249">
                    <a:extLst>
                      <a:ext uri="{FF2B5EF4-FFF2-40B4-BE49-F238E27FC236}">
                        <a16:creationId xmlns:a16="http://schemas.microsoft.com/office/drawing/2014/main" id="{66DDAAE0-7BC5-B39D-5358-70E5FAE6D6B9}"/>
                      </a:ext>
                    </a:extLst>
                  </p:cNvPr>
                  <p:cNvPicPr/>
                  <p:nvPr/>
                </p:nvPicPr>
                <p:blipFill>
                  <a:blip r:embed="rId1620"/>
                  <a:stretch>
                    <a:fillRect/>
                  </a:stretch>
                </p:blipFill>
                <p:spPr>
                  <a:xfrm>
                    <a:off x="10047479" y="5307265"/>
                    <a:ext cx="56315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1">
                <p14:nvContentPartPr>
                  <p14:cNvPr id="1251" name="Ink 1250">
                    <a:extLst>
                      <a:ext uri="{FF2B5EF4-FFF2-40B4-BE49-F238E27FC236}">
                        <a16:creationId xmlns:a16="http://schemas.microsoft.com/office/drawing/2014/main" id="{E7754923-0A4B-C6D2-22C1-2273B119541C}"/>
                      </a:ext>
                    </a:extLst>
                  </p14:cNvPr>
                  <p14:cNvContentPartPr/>
                  <p14:nvPr/>
                </p14:nvContentPartPr>
                <p14:xfrm>
                  <a:off x="10086625" y="5367025"/>
                  <a:ext cx="2520" cy="2520"/>
                </p14:xfrm>
              </p:contentPart>
            </mc:Choice>
            <mc:Fallback>
              <p:pic>
                <p:nvPicPr>
                  <p:cNvPr id="1251" name="Ink 1250">
                    <a:extLst>
                      <a:ext uri="{FF2B5EF4-FFF2-40B4-BE49-F238E27FC236}">
                        <a16:creationId xmlns:a16="http://schemas.microsoft.com/office/drawing/2014/main" id="{E7754923-0A4B-C6D2-22C1-2273B119541C}"/>
                      </a:ext>
                    </a:extLst>
                  </p:cNvPr>
                  <p:cNvPicPr/>
                  <p:nvPr/>
                </p:nvPicPr>
                <p:blipFill>
                  <a:blip r:embed="rId1622"/>
                  <a:stretch>
                    <a:fillRect/>
                  </a:stretch>
                </p:blipFill>
                <p:spPr>
                  <a:xfrm>
                    <a:off x="10071190" y="5349025"/>
                    <a:ext cx="33705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3">
                <p14:nvContentPartPr>
                  <p14:cNvPr id="1252" name="Ink 1251">
                    <a:extLst>
                      <a:ext uri="{FF2B5EF4-FFF2-40B4-BE49-F238E27FC236}">
                        <a16:creationId xmlns:a16="http://schemas.microsoft.com/office/drawing/2014/main" id="{8AEDAD54-2E44-F21D-70C1-B2849508A50D}"/>
                      </a:ext>
                    </a:extLst>
                  </p14:cNvPr>
                  <p14:cNvContentPartPr/>
                  <p14:nvPr/>
                </p14:nvContentPartPr>
                <p14:xfrm>
                  <a:off x="10066105" y="5367385"/>
                  <a:ext cx="19440" cy="30600"/>
                </p14:xfrm>
              </p:contentPart>
            </mc:Choice>
            <mc:Fallback>
              <p:pic>
                <p:nvPicPr>
                  <p:cNvPr id="1252" name="Ink 1251">
                    <a:extLst>
                      <a:ext uri="{FF2B5EF4-FFF2-40B4-BE49-F238E27FC236}">
                        <a16:creationId xmlns:a16="http://schemas.microsoft.com/office/drawing/2014/main" id="{8AEDAD54-2E44-F21D-70C1-B2849508A50D}"/>
                      </a:ext>
                    </a:extLst>
                  </p:cNvPr>
                  <p:cNvPicPr/>
                  <p:nvPr/>
                </p:nvPicPr>
                <p:blipFill>
                  <a:blip r:embed="rId1624"/>
                  <a:stretch>
                    <a:fillRect/>
                  </a:stretch>
                </p:blipFill>
                <p:spPr>
                  <a:xfrm>
                    <a:off x="10048748" y="5350151"/>
                    <a:ext cx="53807" cy="65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5">
                <p14:nvContentPartPr>
                  <p14:cNvPr id="1253" name="Ink 1252">
                    <a:extLst>
                      <a:ext uri="{FF2B5EF4-FFF2-40B4-BE49-F238E27FC236}">
                        <a16:creationId xmlns:a16="http://schemas.microsoft.com/office/drawing/2014/main" id="{3D33DC21-878B-3CC6-E639-A66E123AD771}"/>
                      </a:ext>
                    </a:extLst>
                  </p14:cNvPr>
                  <p14:cNvContentPartPr/>
                  <p14:nvPr/>
                </p14:nvContentPartPr>
                <p14:xfrm>
                  <a:off x="10029745" y="5297905"/>
                  <a:ext cx="38160" cy="93240"/>
                </p14:xfrm>
              </p:contentPart>
            </mc:Choice>
            <mc:Fallback>
              <p:pic>
                <p:nvPicPr>
                  <p:cNvPr id="1253" name="Ink 1252">
                    <a:extLst>
                      <a:ext uri="{FF2B5EF4-FFF2-40B4-BE49-F238E27FC236}">
                        <a16:creationId xmlns:a16="http://schemas.microsoft.com/office/drawing/2014/main" id="{3D33DC21-878B-3CC6-E639-A66E123AD771}"/>
                      </a:ext>
                    </a:extLst>
                  </p:cNvPr>
                  <p:cNvPicPr/>
                  <p:nvPr/>
                </p:nvPicPr>
                <p:blipFill>
                  <a:blip r:embed="rId1626"/>
                  <a:stretch>
                    <a:fillRect/>
                  </a:stretch>
                </p:blipFill>
                <p:spPr>
                  <a:xfrm>
                    <a:off x="10013050" y="5280246"/>
                    <a:ext cx="71891" cy="12820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27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7022ED2E-A8FF-E5DB-7E4D-91302BD90EA7}"/>
                    </a:ext>
                  </a:extLst>
                </p14:cNvPr>
                <p14:cNvContentPartPr/>
                <p14:nvPr/>
              </p14:nvContentPartPr>
              <p14:xfrm>
                <a:off x="10405585" y="6028705"/>
                <a:ext cx="25200" cy="33480"/>
              </p14:xfrm>
            </p:contentPart>
          </mc:Choice>
          <mc:Fallback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7022ED2E-A8FF-E5DB-7E4D-91302BD90EA7}"/>
                    </a:ext>
                  </a:extLst>
                </p:cNvPr>
                <p:cNvPicPr/>
                <p:nvPr/>
              </p:nvPicPr>
              <p:blipFill>
                <a:blip r:embed="rId1628"/>
                <a:stretch>
                  <a:fillRect/>
                </a:stretch>
              </p:blipFill>
              <p:spPr>
                <a:xfrm>
                  <a:off x="10388325" y="6011253"/>
                  <a:ext cx="59375" cy="68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9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56371781-D0DB-3CB6-1E71-3A36F64BDF6E}"/>
                    </a:ext>
                  </a:extLst>
                </p14:cNvPr>
                <p14:cNvContentPartPr/>
                <p14:nvPr/>
              </p14:nvContentPartPr>
              <p14:xfrm>
                <a:off x="10326385" y="5884345"/>
                <a:ext cx="30600" cy="25560"/>
              </p14:xfrm>
            </p:contentPart>
          </mc:Choice>
          <mc:Fallback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56371781-D0DB-3CB6-1E71-3A36F64BDF6E}"/>
                    </a:ext>
                  </a:extLst>
                </p:cNvPr>
                <p:cNvPicPr/>
                <p:nvPr/>
              </p:nvPicPr>
              <p:blipFill>
                <a:blip r:embed="rId1630"/>
                <a:stretch>
                  <a:fillRect/>
                </a:stretch>
              </p:blipFill>
              <p:spPr>
                <a:xfrm>
                  <a:off x="10309725" y="5866595"/>
                  <a:ext cx="64260" cy="60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1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B069E038-D80E-7173-E695-AE8775C88A76}"/>
                    </a:ext>
                  </a:extLst>
                </p14:cNvPr>
                <p14:cNvContentPartPr/>
                <p14:nvPr/>
              </p14:nvContentPartPr>
              <p14:xfrm>
                <a:off x="10272025" y="5739265"/>
                <a:ext cx="25200" cy="31320"/>
              </p14:xfrm>
            </p:contentPart>
          </mc:Choice>
          <mc:Fallback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B069E038-D80E-7173-E695-AE8775C88A76}"/>
                    </a:ext>
                  </a:extLst>
                </p:cNvPr>
                <p:cNvPicPr/>
                <p:nvPr/>
              </p:nvPicPr>
              <p:blipFill>
                <a:blip r:embed="rId1632"/>
                <a:stretch>
                  <a:fillRect/>
                </a:stretch>
              </p:blipFill>
              <p:spPr>
                <a:xfrm>
                  <a:off x="10254765" y="5721669"/>
                  <a:ext cx="59375" cy="66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3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0518529C-6D9D-40B1-0B2B-62EA69AF42BC}"/>
                    </a:ext>
                  </a:extLst>
                </p14:cNvPr>
                <p14:cNvContentPartPr/>
                <p14:nvPr/>
              </p14:nvContentPartPr>
              <p14:xfrm>
                <a:off x="10415305" y="6142825"/>
                <a:ext cx="44640" cy="65880"/>
              </p14:xfrm>
            </p:contentPart>
          </mc:Choice>
          <mc:Fallback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0518529C-6D9D-40B1-0B2B-62EA69AF42BC}"/>
                    </a:ext>
                  </a:extLst>
                </p:cNvPr>
                <p:cNvPicPr/>
                <p:nvPr/>
              </p:nvPicPr>
              <p:blipFill>
                <a:blip r:embed="rId1634"/>
                <a:stretch>
                  <a:fillRect/>
                </a:stretch>
              </p:blipFill>
              <p:spPr>
                <a:xfrm>
                  <a:off x="10398608" y="6125470"/>
                  <a:ext cx="78376" cy="100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5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ED1D9F5A-C708-942A-3D4C-FA58C688E6AF}"/>
                    </a:ext>
                  </a:extLst>
                </p14:cNvPr>
                <p14:cNvContentPartPr/>
                <p14:nvPr/>
              </p14:nvContentPartPr>
              <p14:xfrm>
                <a:off x="10399465" y="6287545"/>
                <a:ext cx="41040" cy="37080"/>
              </p14:xfrm>
            </p:contentPart>
          </mc:Choice>
          <mc:Fallback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ED1D9F5A-C708-942A-3D4C-FA58C688E6AF}"/>
                    </a:ext>
                  </a:extLst>
                </p:cNvPr>
                <p:cNvPicPr/>
                <p:nvPr/>
              </p:nvPicPr>
              <p:blipFill>
                <a:blip r:embed="rId1636"/>
                <a:stretch>
                  <a:fillRect/>
                </a:stretch>
              </p:blipFill>
              <p:spPr>
                <a:xfrm>
                  <a:off x="10382365" y="6269888"/>
                  <a:ext cx="74898" cy="72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7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FD275386-2E3D-3474-CE09-0357BD29253B}"/>
                    </a:ext>
                  </a:extLst>
                </p14:cNvPr>
                <p14:cNvContentPartPr/>
                <p14:nvPr/>
              </p14:nvContentPartPr>
              <p14:xfrm>
                <a:off x="10458505" y="6393745"/>
                <a:ext cx="6840" cy="1080"/>
              </p14:xfrm>
            </p:contentPart>
          </mc:Choice>
          <mc:Fallback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FD275386-2E3D-3474-CE09-0357BD29253B}"/>
                    </a:ext>
                  </a:extLst>
                </p:cNvPr>
                <p:cNvPicPr/>
                <p:nvPr/>
              </p:nvPicPr>
              <p:blipFill>
                <a:blip r:embed="rId1638"/>
                <a:stretch>
                  <a:fillRect/>
                </a:stretch>
              </p:blipFill>
              <p:spPr>
                <a:xfrm>
                  <a:off x="10440505" y="6375745"/>
                  <a:ext cx="42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9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74F05FEF-0C77-E4D9-5269-2908859722A4}"/>
                    </a:ext>
                  </a:extLst>
                </p14:cNvPr>
                <p14:cNvContentPartPr/>
                <p14:nvPr/>
              </p14:nvContentPartPr>
              <p14:xfrm>
                <a:off x="8627545" y="4751425"/>
                <a:ext cx="26640" cy="45000"/>
              </p14:xfrm>
            </p:contentPart>
          </mc:Choice>
          <mc:Fallback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74F05FEF-0C77-E4D9-5269-2908859722A4}"/>
                    </a:ext>
                  </a:extLst>
                </p:cNvPr>
                <p:cNvPicPr/>
                <p:nvPr/>
              </p:nvPicPr>
              <p:blipFill>
                <a:blip r:embed="rId1640"/>
                <a:stretch>
                  <a:fillRect/>
                </a:stretch>
              </p:blipFill>
              <p:spPr>
                <a:xfrm>
                  <a:off x="8610468" y="4734198"/>
                  <a:ext cx="60452" cy="7980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76" name="Group 1275">
              <a:extLst>
                <a:ext uri="{FF2B5EF4-FFF2-40B4-BE49-F238E27FC236}">
                  <a16:creationId xmlns:a16="http://schemas.microsoft.com/office/drawing/2014/main" id="{1205C3F8-5EBE-7143-CDC4-008C25C73927}"/>
                </a:ext>
              </a:extLst>
            </p:cNvPr>
            <p:cNvGrpSpPr/>
            <p:nvPr/>
          </p:nvGrpSpPr>
          <p:grpSpPr>
            <a:xfrm>
              <a:off x="8591905" y="4930345"/>
              <a:ext cx="97560" cy="108000"/>
              <a:chOff x="8591905" y="4930345"/>
              <a:chExt cx="97560" cy="108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41">
                <p14:nvContentPartPr>
                  <p14:cNvPr id="1267" name="Ink 1266">
                    <a:extLst>
                      <a:ext uri="{FF2B5EF4-FFF2-40B4-BE49-F238E27FC236}">
                        <a16:creationId xmlns:a16="http://schemas.microsoft.com/office/drawing/2014/main" id="{17910ACB-B009-DFE9-03C9-CB24C23D5A96}"/>
                      </a:ext>
                    </a:extLst>
                  </p14:cNvPr>
                  <p14:cNvContentPartPr/>
                  <p14:nvPr/>
                </p14:nvContentPartPr>
                <p14:xfrm>
                  <a:off x="8650225" y="4930345"/>
                  <a:ext cx="39240" cy="18720"/>
                </p14:xfrm>
              </p:contentPart>
            </mc:Choice>
            <mc:Fallback>
              <p:pic>
                <p:nvPicPr>
                  <p:cNvPr id="1267" name="Ink 1266">
                    <a:extLst>
                      <a:ext uri="{FF2B5EF4-FFF2-40B4-BE49-F238E27FC236}">
                        <a16:creationId xmlns:a16="http://schemas.microsoft.com/office/drawing/2014/main" id="{17910ACB-B009-DFE9-03C9-CB24C23D5A96}"/>
                      </a:ext>
                    </a:extLst>
                  </p:cNvPr>
                  <p:cNvPicPr/>
                  <p:nvPr/>
                </p:nvPicPr>
                <p:blipFill>
                  <a:blip r:embed="rId1642"/>
                  <a:stretch>
                    <a:fillRect/>
                  </a:stretch>
                </p:blipFill>
                <p:spPr>
                  <a:xfrm>
                    <a:off x="8633505" y="4913038"/>
                    <a:ext cx="73021" cy="53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3">
                <p14:nvContentPartPr>
                  <p14:cNvPr id="1268" name="Ink 1267">
                    <a:extLst>
                      <a:ext uri="{FF2B5EF4-FFF2-40B4-BE49-F238E27FC236}">
                        <a16:creationId xmlns:a16="http://schemas.microsoft.com/office/drawing/2014/main" id="{C61729B3-1688-3865-36DF-3F6EE82F6AAC}"/>
                      </a:ext>
                    </a:extLst>
                  </p14:cNvPr>
                  <p14:cNvContentPartPr/>
                  <p14:nvPr/>
                </p14:nvContentPartPr>
                <p14:xfrm>
                  <a:off x="8591905" y="4976785"/>
                  <a:ext cx="78480" cy="61560"/>
                </p14:xfrm>
              </p:contentPart>
            </mc:Choice>
            <mc:Fallback>
              <p:pic>
                <p:nvPicPr>
                  <p:cNvPr id="1268" name="Ink 1267">
                    <a:extLst>
                      <a:ext uri="{FF2B5EF4-FFF2-40B4-BE49-F238E27FC236}">
                        <a16:creationId xmlns:a16="http://schemas.microsoft.com/office/drawing/2014/main" id="{C61729B3-1688-3865-36DF-3F6EE82F6AAC}"/>
                      </a:ext>
                    </a:extLst>
                  </p:cNvPr>
                  <p:cNvPicPr/>
                  <p:nvPr/>
                </p:nvPicPr>
                <p:blipFill>
                  <a:blip r:embed="rId1644"/>
                  <a:stretch>
                    <a:fillRect/>
                  </a:stretch>
                </p:blipFill>
                <p:spPr>
                  <a:xfrm>
                    <a:off x="8574844" y="4959095"/>
                    <a:ext cx="112261" cy="9658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45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39D3B767-8B9D-A8D6-64AA-7E7E59CCD0A2}"/>
                    </a:ext>
                  </a:extLst>
                </p14:cNvPr>
                <p14:cNvContentPartPr/>
                <p14:nvPr/>
              </p14:nvContentPartPr>
              <p14:xfrm>
                <a:off x="8625025" y="5147065"/>
                <a:ext cx="14040" cy="1080"/>
              </p14:xfrm>
            </p:contentPart>
          </mc:Choice>
          <mc:Fallback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39D3B767-8B9D-A8D6-64AA-7E7E59CCD0A2}"/>
                    </a:ext>
                  </a:extLst>
                </p:cNvPr>
                <p:cNvPicPr/>
                <p:nvPr/>
              </p:nvPicPr>
              <p:blipFill>
                <a:blip r:embed="rId1646"/>
                <a:stretch>
                  <a:fillRect/>
                </a:stretch>
              </p:blipFill>
              <p:spPr>
                <a:xfrm>
                  <a:off x="8608245" y="5129065"/>
                  <a:ext cx="47941" cy="36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74" name="Group 1273">
              <a:extLst>
                <a:ext uri="{FF2B5EF4-FFF2-40B4-BE49-F238E27FC236}">
                  <a16:creationId xmlns:a16="http://schemas.microsoft.com/office/drawing/2014/main" id="{347780DE-6C3C-9D7B-FA91-E6C694C91A10}"/>
                </a:ext>
              </a:extLst>
            </p:cNvPr>
            <p:cNvGrpSpPr/>
            <p:nvPr/>
          </p:nvGrpSpPr>
          <p:grpSpPr>
            <a:xfrm>
              <a:off x="8088265" y="5266945"/>
              <a:ext cx="172440" cy="65160"/>
              <a:chOff x="8088265" y="5266945"/>
              <a:chExt cx="172440" cy="65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47">
                <p14:nvContentPartPr>
                  <p14:cNvPr id="1272" name="Ink 1271">
                    <a:extLst>
                      <a:ext uri="{FF2B5EF4-FFF2-40B4-BE49-F238E27FC236}">
                        <a16:creationId xmlns:a16="http://schemas.microsoft.com/office/drawing/2014/main" id="{2B60206A-4E12-CDD0-9ABF-083A7428CD86}"/>
                      </a:ext>
                    </a:extLst>
                  </p14:cNvPr>
                  <p14:cNvContentPartPr/>
                  <p14:nvPr/>
                </p14:nvContentPartPr>
                <p14:xfrm>
                  <a:off x="8209945" y="5266945"/>
                  <a:ext cx="50760" cy="21600"/>
                </p14:xfrm>
              </p:contentPart>
            </mc:Choice>
            <mc:Fallback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2B60206A-4E12-CDD0-9ABF-083A7428CD86}"/>
                      </a:ext>
                    </a:extLst>
                  </p:cNvPr>
                  <p:cNvPicPr/>
                  <p:nvPr/>
                </p:nvPicPr>
                <p:blipFill>
                  <a:blip r:embed="rId1648"/>
                  <a:stretch>
                    <a:fillRect/>
                  </a:stretch>
                </p:blipFill>
                <p:spPr>
                  <a:xfrm>
                    <a:off x="8192911" y="5249240"/>
                    <a:ext cx="84486" cy="56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9">
                <p14:nvContentPartPr>
                  <p14:cNvPr id="1273" name="Ink 1272">
                    <a:extLst>
                      <a:ext uri="{FF2B5EF4-FFF2-40B4-BE49-F238E27FC236}">
                        <a16:creationId xmlns:a16="http://schemas.microsoft.com/office/drawing/2014/main" id="{25D66E56-D6CF-DA16-9BA2-102719DB7DEA}"/>
                      </a:ext>
                    </a:extLst>
                  </p14:cNvPr>
                  <p14:cNvContentPartPr/>
                  <p14:nvPr/>
                </p14:nvContentPartPr>
                <p14:xfrm>
                  <a:off x="8088265" y="5295745"/>
                  <a:ext cx="51840" cy="36360"/>
                </p14:xfrm>
              </p:contentPart>
            </mc:Choice>
            <mc:Fallback>
              <p:pic>
                <p:nvPicPr>
                  <p:cNvPr id="1273" name="Ink 1272">
                    <a:extLst>
                      <a:ext uri="{FF2B5EF4-FFF2-40B4-BE49-F238E27FC236}">
                        <a16:creationId xmlns:a16="http://schemas.microsoft.com/office/drawing/2014/main" id="{25D66E56-D6CF-DA16-9BA2-102719DB7DEA}"/>
                      </a:ext>
                    </a:extLst>
                  </p:cNvPr>
                  <p:cNvPicPr/>
                  <p:nvPr/>
                </p:nvPicPr>
                <p:blipFill>
                  <a:blip r:embed="rId1650"/>
                  <a:stretch>
                    <a:fillRect/>
                  </a:stretch>
                </p:blipFill>
                <p:spPr>
                  <a:xfrm>
                    <a:off x="8071212" y="5278448"/>
                    <a:ext cx="85604" cy="7130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51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C8465892-BACE-F3AE-B497-168480162659}"/>
                    </a:ext>
                  </a:extLst>
                </p14:cNvPr>
                <p14:cNvContentPartPr/>
                <p14:nvPr/>
              </p14:nvContentPartPr>
              <p14:xfrm>
                <a:off x="8150905" y="4544425"/>
                <a:ext cx="64440" cy="50400"/>
              </p14:xfrm>
            </p:contentPart>
          </mc:Choice>
          <mc:Fallback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C8465892-BACE-F3AE-B497-168480162659}"/>
                    </a:ext>
                  </a:extLst>
                </p:cNvPr>
                <p:cNvPicPr/>
                <p:nvPr/>
              </p:nvPicPr>
              <p:blipFill>
                <a:blip r:embed="rId1652"/>
                <a:stretch>
                  <a:fillRect/>
                </a:stretch>
              </p:blipFill>
              <p:spPr>
                <a:xfrm>
                  <a:off x="8133857" y="4526679"/>
                  <a:ext cx="98194" cy="8553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F5DA2189-3E42-5342-4C2F-983578ADE46D}"/>
                </a:ext>
              </a:extLst>
            </p:cNvPr>
            <p:cNvGrpSpPr/>
            <p:nvPr/>
          </p:nvGrpSpPr>
          <p:grpSpPr>
            <a:xfrm>
              <a:off x="8654545" y="4412305"/>
              <a:ext cx="128520" cy="93600"/>
              <a:chOff x="8654545" y="4412305"/>
              <a:chExt cx="128520" cy="93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53">
                <p14:nvContentPartPr>
                  <p14:cNvPr id="1278" name="Ink 1277">
                    <a:extLst>
                      <a:ext uri="{FF2B5EF4-FFF2-40B4-BE49-F238E27FC236}">
                        <a16:creationId xmlns:a16="http://schemas.microsoft.com/office/drawing/2014/main" id="{76EE65DD-CC76-8F7E-C981-84DD4B6F2149}"/>
                      </a:ext>
                    </a:extLst>
                  </p14:cNvPr>
                  <p14:cNvContentPartPr/>
                  <p14:nvPr/>
                </p14:nvContentPartPr>
                <p14:xfrm>
                  <a:off x="8654545" y="4412305"/>
                  <a:ext cx="33480" cy="54720"/>
                </p14:xfrm>
              </p:contentPart>
            </mc:Choice>
            <mc:Fallback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76EE65DD-CC76-8F7E-C981-84DD4B6F2149}"/>
                      </a:ext>
                    </a:extLst>
                  </p:cNvPr>
                  <p:cNvPicPr/>
                  <p:nvPr/>
                </p:nvPicPr>
                <p:blipFill>
                  <a:blip r:embed="rId1654"/>
                  <a:stretch>
                    <a:fillRect/>
                  </a:stretch>
                </p:blipFill>
                <p:spPr>
                  <a:xfrm>
                    <a:off x="8637463" y="4394653"/>
                    <a:ext cx="67302" cy="89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5">
                <p14:nvContentPartPr>
                  <p14:cNvPr id="1279" name="Ink 1278">
                    <a:extLst>
                      <a:ext uri="{FF2B5EF4-FFF2-40B4-BE49-F238E27FC236}">
                        <a16:creationId xmlns:a16="http://schemas.microsoft.com/office/drawing/2014/main" id="{C29CE698-8E9C-B707-59FB-FF43F393E95E}"/>
                      </a:ext>
                    </a:extLst>
                  </p14:cNvPr>
                  <p14:cNvContentPartPr/>
                  <p14:nvPr/>
                </p14:nvContentPartPr>
                <p14:xfrm>
                  <a:off x="8697385" y="4461265"/>
                  <a:ext cx="85680" cy="44640"/>
                </p14:xfrm>
              </p:contentPart>
            </mc:Choice>
            <mc:Fallback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C29CE698-8E9C-B707-59FB-FF43F393E95E}"/>
                      </a:ext>
                    </a:extLst>
                  </p:cNvPr>
                  <p:cNvPicPr/>
                  <p:nvPr/>
                </p:nvPicPr>
                <p:blipFill>
                  <a:blip r:embed="rId1656"/>
                  <a:stretch>
                    <a:fillRect/>
                  </a:stretch>
                </p:blipFill>
                <p:spPr>
                  <a:xfrm>
                    <a:off x="8680659" y="4443551"/>
                    <a:ext cx="119474" cy="7971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57">
              <p14:nvContentPartPr>
                <p14:cNvPr id="1281" name="Ink 1280">
                  <a:extLst>
                    <a:ext uri="{FF2B5EF4-FFF2-40B4-BE49-F238E27FC236}">
                      <a16:creationId xmlns:a16="http://schemas.microsoft.com/office/drawing/2014/main" id="{5871D94B-11EC-9FDD-47D7-8927670632A6}"/>
                    </a:ext>
                  </a:extLst>
                </p14:cNvPr>
                <p14:cNvContentPartPr/>
                <p14:nvPr/>
              </p14:nvContentPartPr>
              <p14:xfrm>
                <a:off x="10270945" y="4778425"/>
                <a:ext cx="41040" cy="7200"/>
              </p14:xfrm>
            </p:contentPart>
          </mc:Choice>
          <mc:Fallback>
            <p:pic>
              <p:nvPicPr>
                <p:cNvPr id="1281" name="Ink 1280">
                  <a:extLst>
                    <a:ext uri="{FF2B5EF4-FFF2-40B4-BE49-F238E27FC236}">
                      <a16:creationId xmlns:a16="http://schemas.microsoft.com/office/drawing/2014/main" id="{5871D94B-11EC-9FDD-47D7-8927670632A6}"/>
                    </a:ext>
                  </a:extLst>
                </p:cNvPr>
                <p:cNvPicPr/>
                <p:nvPr/>
              </p:nvPicPr>
              <p:blipFill>
                <a:blip r:embed="rId1658"/>
                <a:stretch>
                  <a:fillRect/>
                </a:stretch>
              </p:blipFill>
              <p:spPr>
                <a:xfrm>
                  <a:off x="10253845" y="4760785"/>
                  <a:ext cx="74898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9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F8F14888-D519-2D8C-4EAF-D95A0390A4E2}"/>
                    </a:ext>
                  </a:extLst>
                </p14:cNvPr>
                <p14:cNvContentPartPr/>
                <p14:nvPr/>
              </p14:nvContentPartPr>
              <p14:xfrm>
                <a:off x="10294345" y="4879945"/>
                <a:ext cx="14040" cy="23400"/>
              </p14:xfrm>
            </p:contentPart>
          </mc:Choice>
          <mc:Fallback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F8F14888-D519-2D8C-4EAF-D95A0390A4E2}"/>
                    </a:ext>
                  </a:extLst>
                </p:cNvPr>
                <p:cNvPicPr/>
                <p:nvPr/>
              </p:nvPicPr>
              <p:blipFill>
                <a:blip r:embed="rId1660"/>
                <a:stretch>
                  <a:fillRect/>
                </a:stretch>
              </p:blipFill>
              <p:spPr>
                <a:xfrm>
                  <a:off x="10277223" y="4862572"/>
                  <a:ext cx="47941" cy="585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2" name="Group 1291">
              <a:extLst>
                <a:ext uri="{FF2B5EF4-FFF2-40B4-BE49-F238E27FC236}">
                  <a16:creationId xmlns:a16="http://schemas.microsoft.com/office/drawing/2014/main" id="{007F1FC3-A70A-EF09-7875-D9B710853F04}"/>
                </a:ext>
              </a:extLst>
            </p:cNvPr>
            <p:cNvGrpSpPr/>
            <p:nvPr/>
          </p:nvGrpSpPr>
          <p:grpSpPr>
            <a:xfrm>
              <a:off x="10233505" y="5020345"/>
              <a:ext cx="170280" cy="180000"/>
              <a:chOff x="10233505" y="5020345"/>
              <a:chExt cx="170280" cy="180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61">
                <p14:nvContentPartPr>
                  <p14:cNvPr id="1254" name="Ink 1253">
                    <a:extLst>
                      <a:ext uri="{FF2B5EF4-FFF2-40B4-BE49-F238E27FC236}">
                        <a16:creationId xmlns:a16="http://schemas.microsoft.com/office/drawing/2014/main" id="{1C9A9164-0712-6A37-7444-E6A6F94F5010}"/>
                      </a:ext>
                    </a:extLst>
                  </p14:cNvPr>
                  <p14:cNvContentPartPr/>
                  <p14:nvPr/>
                </p14:nvContentPartPr>
                <p14:xfrm>
                  <a:off x="10351945" y="5051305"/>
                  <a:ext cx="50760" cy="42480"/>
                </p14:xfrm>
              </p:contentPart>
            </mc:Choice>
            <mc:Fallback>
              <p:pic>
                <p:nvPicPr>
                  <p:cNvPr id="1254" name="Ink 1253">
                    <a:extLst>
                      <a:ext uri="{FF2B5EF4-FFF2-40B4-BE49-F238E27FC236}">
                        <a16:creationId xmlns:a16="http://schemas.microsoft.com/office/drawing/2014/main" id="{1C9A9164-0712-6A37-7444-E6A6F94F5010}"/>
                      </a:ext>
                    </a:extLst>
                  </p:cNvPr>
                  <p:cNvPicPr/>
                  <p:nvPr/>
                </p:nvPicPr>
                <p:blipFill>
                  <a:blip r:embed="rId1662"/>
                  <a:stretch>
                    <a:fillRect/>
                  </a:stretch>
                </p:blipFill>
                <p:spPr>
                  <a:xfrm>
                    <a:off x="10334796" y="5033959"/>
                    <a:ext cx="84714" cy="77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3">
                <p14:nvContentPartPr>
                  <p14:cNvPr id="1255" name="Ink 1254">
                    <a:extLst>
                      <a:ext uri="{FF2B5EF4-FFF2-40B4-BE49-F238E27FC236}">
                        <a16:creationId xmlns:a16="http://schemas.microsoft.com/office/drawing/2014/main" id="{70DBC048-32FE-B477-993A-3BA65110F247}"/>
                      </a:ext>
                    </a:extLst>
                  </p14:cNvPr>
                  <p14:cNvContentPartPr/>
                  <p14:nvPr/>
                </p14:nvContentPartPr>
                <p14:xfrm>
                  <a:off x="10371745" y="5058865"/>
                  <a:ext cx="32040" cy="27720"/>
                </p14:xfrm>
              </p:contentPart>
            </mc:Choice>
            <mc:Fallback>
              <p:pic>
                <p:nvPicPr>
                  <p:cNvPr id="1255" name="Ink 1254">
                    <a:extLst>
                      <a:ext uri="{FF2B5EF4-FFF2-40B4-BE49-F238E27FC236}">
                        <a16:creationId xmlns:a16="http://schemas.microsoft.com/office/drawing/2014/main" id="{70DBC048-32FE-B477-993A-3BA65110F247}"/>
                      </a:ext>
                    </a:extLst>
                  </p:cNvPr>
                  <p:cNvPicPr/>
                  <p:nvPr/>
                </p:nvPicPr>
                <p:blipFill>
                  <a:blip r:embed="rId1664"/>
                  <a:stretch>
                    <a:fillRect/>
                  </a:stretch>
                </p:blipFill>
                <p:spPr>
                  <a:xfrm>
                    <a:off x="10354864" y="5041672"/>
                    <a:ext cx="66147" cy="62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5">
                <p14:nvContentPartPr>
                  <p14:cNvPr id="1256" name="Ink 1255">
                    <a:extLst>
                      <a:ext uri="{FF2B5EF4-FFF2-40B4-BE49-F238E27FC236}">
                        <a16:creationId xmlns:a16="http://schemas.microsoft.com/office/drawing/2014/main" id="{A0D0E6D0-90A8-5EAF-59CC-FBC742026193}"/>
                      </a:ext>
                    </a:extLst>
                  </p14:cNvPr>
                  <p14:cNvContentPartPr/>
                  <p14:nvPr/>
                </p14:nvContentPartPr>
                <p14:xfrm>
                  <a:off x="10247545" y="5146705"/>
                  <a:ext cx="44280" cy="43200"/>
                </p14:xfrm>
              </p:contentPart>
            </mc:Choice>
            <mc:Fallback>
              <p:pic>
                <p:nvPicPr>
                  <p:cNvPr id="1256" name="Ink 1255">
                    <a:extLst>
                      <a:ext uri="{FF2B5EF4-FFF2-40B4-BE49-F238E27FC236}">
                        <a16:creationId xmlns:a16="http://schemas.microsoft.com/office/drawing/2014/main" id="{A0D0E6D0-90A8-5EAF-59CC-FBC742026193}"/>
                      </a:ext>
                    </a:extLst>
                  </p:cNvPr>
                  <p:cNvPicPr/>
                  <p:nvPr/>
                </p:nvPicPr>
                <p:blipFill>
                  <a:blip r:embed="rId1666"/>
                  <a:stretch>
                    <a:fillRect/>
                  </a:stretch>
                </p:blipFill>
                <p:spPr>
                  <a:xfrm>
                    <a:off x="10230514" y="5129354"/>
                    <a:ext cx="78001" cy="7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7">
                <p14:nvContentPartPr>
                  <p14:cNvPr id="1257" name="Ink 1256">
                    <a:extLst>
                      <a:ext uri="{FF2B5EF4-FFF2-40B4-BE49-F238E27FC236}">
                        <a16:creationId xmlns:a16="http://schemas.microsoft.com/office/drawing/2014/main" id="{9ACFAEB7-0BFC-960A-51A1-62DB64B20EDD}"/>
                      </a:ext>
                    </a:extLst>
                  </p14:cNvPr>
                  <p14:cNvContentPartPr/>
                  <p14:nvPr/>
                </p14:nvContentPartPr>
                <p14:xfrm>
                  <a:off x="10248985" y="5198185"/>
                  <a:ext cx="6840" cy="2160"/>
                </p14:xfrm>
              </p:contentPart>
            </mc:Choice>
            <mc:Fallback>
              <p:pic>
                <p:nvPicPr>
                  <p:cNvPr id="1257" name="Ink 1256">
                    <a:extLst>
                      <a:ext uri="{FF2B5EF4-FFF2-40B4-BE49-F238E27FC236}">
                        <a16:creationId xmlns:a16="http://schemas.microsoft.com/office/drawing/2014/main" id="{9ACFAEB7-0BFC-960A-51A1-62DB64B20EDD}"/>
                      </a:ext>
                    </a:extLst>
                  </p:cNvPr>
                  <p:cNvPicPr/>
                  <p:nvPr/>
                </p:nvPicPr>
                <p:blipFill>
                  <a:blip r:embed="rId1668"/>
                  <a:stretch>
                    <a:fillRect/>
                  </a:stretch>
                </p:blipFill>
                <p:spPr>
                  <a:xfrm>
                    <a:off x="10231345" y="5180545"/>
                    <a:ext cx="424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9">
                <p14:nvContentPartPr>
                  <p14:cNvPr id="1283" name="Ink 1282">
                    <a:extLst>
                      <a:ext uri="{FF2B5EF4-FFF2-40B4-BE49-F238E27FC236}">
                        <a16:creationId xmlns:a16="http://schemas.microsoft.com/office/drawing/2014/main" id="{F7ECB63F-3CFD-D023-5DD6-6870A84EAC63}"/>
                      </a:ext>
                    </a:extLst>
                  </p14:cNvPr>
                  <p14:cNvContentPartPr/>
                  <p14:nvPr/>
                </p14:nvContentPartPr>
                <p14:xfrm>
                  <a:off x="10233505" y="5020345"/>
                  <a:ext cx="44640" cy="16920"/>
                </p14:xfrm>
              </p:contentPart>
            </mc:Choice>
            <mc:Fallback>
              <p:pic>
                <p:nvPicPr>
                  <p:cNvPr id="1283" name="Ink 1282">
                    <a:extLst>
                      <a:ext uri="{FF2B5EF4-FFF2-40B4-BE49-F238E27FC236}">
                        <a16:creationId xmlns:a16="http://schemas.microsoft.com/office/drawing/2014/main" id="{F7ECB63F-3CFD-D023-5DD6-6870A84EAC63}"/>
                      </a:ext>
                    </a:extLst>
                  </p:cNvPr>
                  <p:cNvPicPr/>
                  <p:nvPr/>
                </p:nvPicPr>
                <p:blipFill>
                  <a:blip r:embed="rId1670"/>
                  <a:stretch>
                    <a:fillRect/>
                  </a:stretch>
                </p:blipFill>
                <p:spPr>
                  <a:xfrm>
                    <a:off x="10216679" y="5003072"/>
                    <a:ext cx="78635" cy="5181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1" name="Group 1290">
              <a:extLst>
                <a:ext uri="{FF2B5EF4-FFF2-40B4-BE49-F238E27FC236}">
                  <a16:creationId xmlns:a16="http://schemas.microsoft.com/office/drawing/2014/main" id="{03947DCB-63E1-542C-AE43-C5F4F6CA8E2C}"/>
                </a:ext>
              </a:extLst>
            </p:cNvPr>
            <p:cNvGrpSpPr/>
            <p:nvPr/>
          </p:nvGrpSpPr>
          <p:grpSpPr>
            <a:xfrm>
              <a:off x="10559305" y="4845385"/>
              <a:ext cx="294120" cy="112680"/>
              <a:chOff x="10559305" y="4845385"/>
              <a:chExt cx="294120" cy="112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71">
                <p14:nvContentPartPr>
                  <p14:cNvPr id="1284" name="Ink 1283">
                    <a:extLst>
                      <a:ext uri="{FF2B5EF4-FFF2-40B4-BE49-F238E27FC236}">
                        <a16:creationId xmlns:a16="http://schemas.microsoft.com/office/drawing/2014/main" id="{EDDB6041-16AD-749A-073A-9C675B69880E}"/>
                      </a:ext>
                    </a:extLst>
                  </p14:cNvPr>
                  <p14:cNvContentPartPr/>
                  <p14:nvPr/>
                </p14:nvContentPartPr>
                <p14:xfrm>
                  <a:off x="10559305" y="4938625"/>
                  <a:ext cx="79560" cy="19440"/>
                </p14:xfrm>
              </p:contentPart>
            </mc:Choice>
            <mc:Fallback>
              <p:pic>
                <p:nvPicPr>
                  <p:cNvPr id="1284" name="Ink 1283">
                    <a:extLst>
                      <a:ext uri="{FF2B5EF4-FFF2-40B4-BE49-F238E27FC236}">
                        <a16:creationId xmlns:a16="http://schemas.microsoft.com/office/drawing/2014/main" id="{EDDB6041-16AD-749A-073A-9C675B69880E}"/>
                      </a:ext>
                    </a:extLst>
                  </p:cNvPr>
                  <p:cNvPicPr/>
                  <p:nvPr/>
                </p:nvPicPr>
                <p:blipFill>
                  <a:blip r:embed="rId1672"/>
                  <a:stretch>
                    <a:fillRect/>
                  </a:stretch>
                </p:blipFill>
                <p:spPr>
                  <a:xfrm>
                    <a:off x="10542573" y="4920952"/>
                    <a:ext cx="113364" cy="54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3">
                <p14:nvContentPartPr>
                  <p14:cNvPr id="1285" name="Ink 1284">
                    <a:extLst>
                      <a:ext uri="{FF2B5EF4-FFF2-40B4-BE49-F238E27FC236}">
                        <a16:creationId xmlns:a16="http://schemas.microsoft.com/office/drawing/2014/main" id="{280D5D8D-F991-04E8-2D0D-D6FF9FA614E9}"/>
                      </a:ext>
                    </a:extLst>
                  </p14:cNvPr>
                  <p14:cNvContentPartPr/>
                  <p14:nvPr/>
                </p14:nvContentPartPr>
                <p14:xfrm>
                  <a:off x="10715905" y="4896145"/>
                  <a:ext cx="88200" cy="56520"/>
                </p14:xfrm>
              </p:contentPart>
            </mc:Choice>
            <mc:Fallback>
              <p:pic>
                <p:nvPicPr>
                  <p:cNvPr id="1285" name="Ink 1284">
                    <a:extLst>
                      <a:ext uri="{FF2B5EF4-FFF2-40B4-BE49-F238E27FC236}">
                        <a16:creationId xmlns:a16="http://schemas.microsoft.com/office/drawing/2014/main" id="{280D5D8D-F991-04E8-2D0D-D6FF9FA614E9}"/>
                      </a:ext>
                    </a:extLst>
                  </p:cNvPr>
                  <p:cNvPicPr/>
                  <p:nvPr/>
                </p:nvPicPr>
                <p:blipFill>
                  <a:blip r:embed="rId1674"/>
                  <a:stretch>
                    <a:fillRect/>
                  </a:stretch>
                </p:blipFill>
                <p:spPr>
                  <a:xfrm>
                    <a:off x="10699154" y="4878482"/>
                    <a:ext cx="122044" cy="91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5">
                <p14:nvContentPartPr>
                  <p14:cNvPr id="1286" name="Ink 1285">
                    <a:extLst>
                      <a:ext uri="{FF2B5EF4-FFF2-40B4-BE49-F238E27FC236}">
                        <a16:creationId xmlns:a16="http://schemas.microsoft.com/office/drawing/2014/main" id="{D2FF5918-8306-83BB-16A7-2F056A431F65}"/>
                      </a:ext>
                    </a:extLst>
                  </p14:cNvPr>
                  <p14:cNvContentPartPr/>
                  <p14:nvPr/>
                </p14:nvContentPartPr>
                <p14:xfrm>
                  <a:off x="10850185" y="4845385"/>
                  <a:ext cx="3240" cy="6120"/>
                </p14:xfrm>
              </p:contentPart>
            </mc:Choice>
            <mc:Fallback>
              <p:pic>
                <p:nvPicPr>
                  <p:cNvPr id="1286" name="Ink 1285">
                    <a:extLst>
                      <a:ext uri="{FF2B5EF4-FFF2-40B4-BE49-F238E27FC236}">
                        <a16:creationId xmlns:a16="http://schemas.microsoft.com/office/drawing/2014/main" id="{D2FF5918-8306-83BB-16A7-2F056A431F65}"/>
                      </a:ext>
                    </a:extLst>
                  </p:cNvPr>
                  <p:cNvPicPr/>
                  <p:nvPr/>
                </p:nvPicPr>
                <p:blipFill>
                  <a:blip r:embed="rId1676"/>
                  <a:stretch>
                    <a:fillRect/>
                  </a:stretch>
                </p:blipFill>
                <p:spPr>
                  <a:xfrm>
                    <a:off x="10832185" y="4827745"/>
                    <a:ext cx="38880" cy="41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77">
              <p14:nvContentPartPr>
                <p14:cNvPr id="1287" name="Ink 1286">
                  <a:extLst>
                    <a:ext uri="{FF2B5EF4-FFF2-40B4-BE49-F238E27FC236}">
                      <a16:creationId xmlns:a16="http://schemas.microsoft.com/office/drawing/2014/main" id="{A075F4FA-0011-C044-6E23-8D47553D1CB8}"/>
                    </a:ext>
                  </a:extLst>
                </p14:cNvPr>
                <p14:cNvContentPartPr/>
                <p14:nvPr/>
              </p14:nvContentPartPr>
              <p14:xfrm>
                <a:off x="9504505" y="5808745"/>
                <a:ext cx="20520" cy="6120"/>
              </p14:xfrm>
            </p:contentPart>
          </mc:Choice>
          <mc:Fallback>
            <p:pic>
              <p:nvPicPr>
                <p:cNvPr id="1287" name="Ink 1286">
                  <a:extLst>
                    <a:ext uri="{FF2B5EF4-FFF2-40B4-BE49-F238E27FC236}">
                      <a16:creationId xmlns:a16="http://schemas.microsoft.com/office/drawing/2014/main" id="{A075F4FA-0011-C044-6E23-8D47553D1CB8}"/>
                    </a:ext>
                  </a:extLst>
                </p:cNvPr>
                <p:cNvPicPr/>
                <p:nvPr/>
              </p:nvPicPr>
              <p:blipFill>
                <a:blip r:embed="rId1678"/>
                <a:stretch>
                  <a:fillRect/>
                </a:stretch>
              </p:blipFill>
              <p:spPr>
                <a:xfrm>
                  <a:off x="9487405" y="5790745"/>
                  <a:ext cx="54378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9">
              <p14:nvContentPartPr>
                <p14:cNvPr id="1288" name="Ink 1287">
                  <a:extLst>
                    <a:ext uri="{FF2B5EF4-FFF2-40B4-BE49-F238E27FC236}">
                      <a16:creationId xmlns:a16="http://schemas.microsoft.com/office/drawing/2014/main" id="{2463B936-703F-4C11-E877-9655B009F3F4}"/>
                    </a:ext>
                  </a:extLst>
                </p14:cNvPr>
                <p14:cNvContentPartPr/>
                <p14:nvPr/>
              </p14:nvContentPartPr>
              <p14:xfrm>
                <a:off x="9524665" y="5154265"/>
                <a:ext cx="25560" cy="7200"/>
              </p14:xfrm>
            </p:contentPart>
          </mc:Choice>
          <mc:Fallback>
            <p:pic>
              <p:nvPicPr>
                <p:cNvPr id="1288" name="Ink 1287">
                  <a:extLst>
                    <a:ext uri="{FF2B5EF4-FFF2-40B4-BE49-F238E27FC236}">
                      <a16:creationId xmlns:a16="http://schemas.microsoft.com/office/drawing/2014/main" id="{2463B936-703F-4C11-E877-9655B009F3F4}"/>
                    </a:ext>
                  </a:extLst>
                </p:cNvPr>
                <p:cNvPicPr/>
                <p:nvPr/>
              </p:nvPicPr>
              <p:blipFill>
                <a:blip r:embed="rId1680"/>
                <a:stretch>
                  <a:fillRect/>
                </a:stretch>
              </p:blipFill>
              <p:spPr>
                <a:xfrm>
                  <a:off x="9507625" y="5136265"/>
                  <a:ext cx="59299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1">
              <p14:nvContentPartPr>
                <p14:cNvPr id="1289" name="Ink 1288">
                  <a:extLst>
                    <a:ext uri="{FF2B5EF4-FFF2-40B4-BE49-F238E27FC236}">
                      <a16:creationId xmlns:a16="http://schemas.microsoft.com/office/drawing/2014/main" id="{21F97089-8459-557A-F3E0-199EAF72B06A}"/>
                    </a:ext>
                  </a:extLst>
                </p14:cNvPr>
                <p14:cNvContentPartPr/>
                <p14:nvPr/>
              </p14:nvContentPartPr>
              <p14:xfrm>
                <a:off x="9751105" y="5133385"/>
                <a:ext cx="11880" cy="7200"/>
              </p14:xfrm>
            </p:contentPart>
          </mc:Choice>
          <mc:Fallback>
            <p:pic>
              <p:nvPicPr>
                <p:cNvPr id="1289" name="Ink 1288">
                  <a:extLst>
                    <a:ext uri="{FF2B5EF4-FFF2-40B4-BE49-F238E27FC236}">
                      <a16:creationId xmlns:a16="http://schemas.microsoft.com/office/drawing/2014/main" id="{21F97089-8459-557A-F3E0-199EAF72B06A}"/>
                    </a:ext>
                  </a:extLst>
                </p:cNvPr>
                <p:cNvPicPr/>
                <p:nvPr/>
              </p:nvPicPr>
              <p:blipFill>
                <a:blip r:embed="rId1682"/>
                <a:stretch>
                  <a:fillRect/>
                </a:stretch>
              </p:blipFill>
              <p:spPr>
                <a:xfrm>
                  <a:off x="9734473" y="5115745"/>
                  <a:ext cx="45483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3">
              <p14:nvContentPartPr>
                <p14:cNvPr id="1293" name="Ink 1292">
                  <a:extLst>
                    <a:ext uri="{FF2B5EF4-FFF2-40B4-BE49-F238E27FC236}">
                      <a16:creationId xmlns:a16="http://schemas.microsoft.com/office/drawing/2014/main" id="{54F8435D-5DD7-B421-A850-1776EC876F1C}"/>
                    </a:ext>
                  </a:extLst>
                </p14:cNvPr>
                <p14:cNvContentPartPr/>
                <p14:nvPr/>
              </p14:nvContentPartPr>
              <p14:xfrm>
                <a:off x="10036225" y="4631185"/>
                <a:ext cx="53640" cy="7920"/>
              </p14:xfrm>
            </p:contentPart>
          </mc:Choice>
          <mc:Fallback>
            <p:pic>
              <p:nvPicPr>
                <p:cNvPr id="1293" name="Ink 1292">
                  <a:extLst>
                    <a:ext uri="{FF2B5EF4-FFF2-40B4-BE49-F238E27FC236}">
                      <a16:creationId xmlns:a16="http://schemas.microsoft.com/office/drawing/2014/main" id="{54F8435D-5DD7-B421-A850-1776EC876F1C}"/>
                    </a:ext>
                  </a:extLst>
                </p:cNvPr>
                <p:cNvPicPr/>
                <p:nvPr/>
              </p:nvPicPr>
              <p:blipFill>
                <a:blip r:embed="rId1684"/>
                <a:stretch>
                  <a:fillRect/>
                </a:stretch>
              </p:blipFill>
              <p:spPr>
                <a:xfrm>
                  <a:off x="10019142" y="4613185"/>
                  <a:ext cx="87464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5">
              <p14:nvContentPartPr>
                <p14:cNvPr id="1294" name="Ink 1293">
                  <a:extLst>
                    <a:ext uri="{FF2B5EF4-FFF2-40B4-BE49-F238E27FC236}">
                      <a16:creationId xmlns:a16="http://schemas.microsoft.com/office/drawing/2014/main" id="{BB8F12CE-BFEA-E3AC-12D1-F6A1BA6A7022}"/>
                    </a:ext>
                  </a:extLst>
                </p14:cNvPr>
                <p14:cNvContentPartPr/>
                <p14:nvPr/>
              </p14:nvContentPartPr>
              <p14:xfrm>
                <a:off x="10365265" y="4492225"/>
                <a:ext cx="29520" cy="40680"/>
              </p14:xfrm>
            </p:contentPart>
          </mc:Choice>
          <mc:Fallback>
            <p:pic>
              <p:nvPicPr>
                <p:cNvPr id="1294" name="Ink 1293">
                  <a:extLst>
                    <a:ext uri="{FF2B5EF4-FFF2-40B4-BE49-F238E27FC236}">
                      <a16:creationId xmlns:a16="http://schemas.microsoft.com/office/drawing/2014/main" id="{BB8F12CE-BFEA-E3AC-12D1-F6A1BA6A7022}"/>
                    </a:ext>
                  </a:extLst>
                </p:cNvPr>
                <p:cNvPicPr/>
                <p:nvPr/>
              </p:nvPicPr>
              <p:blipFill>
                <a:blip r:embed="rId1686"/>
                <a:stretch>
                  <a:fillRect/>
                </a:stretch>
              </p:blipFill>
              <p:spPr>
                <a:xfrm>
                  <a:off x="10348299" y="4474538"/>
                  <a:ext cx="63112" cy="75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7">
              <p14:nvContentPartPr>
                <p14:cNvPr id="1295" name="Ink 1294">
                  <a:extLst>
                    <a:ext uri="{FF2B5EF4-FFF2-40B4-BE49-F238E27FC236}">
                      <a16:creationId xmlns:a16="http://schemas.microsoft.com/office/drawing/2014/main" id="{6BE3D480-424B-7259-BC2A-0AF006AA8ACA}"/>
                    </a:ext>
                  </a:extLst>
                </p14:cNvPr>
                <p14:cNvContentPartPr/>
                <p14:nvPr/>
              </p14:nvContentPartPr>
              <p14:xfrm>
                <a:off x="10945225" y="5072545"/>
                <a:ext cx="23760" cy="38160"/>
              </p14:xfrm>
            </p:contentPart>
          </mc:Choice>
          <mc:Fallback>
            <p:pic>
              <p:nvPicPr>
                <p:cNvPr id="1295" name="Ink 1294">
                  <a:extLst>
                    <a:ext uri="{FF2B5EF4-FFF2-40B4-BE49-F238E27FC236}">
                      <a16:creationId xmlns:a16="http://schemas.microsoft.com/office/drawing/2014/main" id="{6BE3D480-424B-7259-BC2A-0AF006AA8ACA}"/>
                    </a:ext>
                  </a:extLst>
                </p:cNvPr>
                <p:cNvPicPr/>
                <p:nvPr/>
              </p:nvPicPr>
              <p:blipFill>
                <a:blip r:embed="rId1688"/>
                <a:stretch>
                  <a:fillRect/>
                </a:stretch>
              </p:blipFill>
              <p:spPr>
                <a:xfrm>
                  <a:off x="10928593" y="5055232"/>
                  <a:ext cx="57363" cy="73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9">
              <p14:nvContentPartPr>
                <p14:cNvPr id="1296" name="Ink 1295">
                  <a:extLst>
                    <a:ext uri="{FF2B5EF4-FFF2-40B4-BE49-F238E27FC236}">
                      <a16:creationId xmlns:a16="http://schemas.microsoft.com/office/drawing/2014/main" id="{9DD23B8F-7590-C574-F221-FC9C41B8CCB8}"/>
                    </a:ext>
                  </a:extLst>
                </p14:cNvPr>
                <p14:cNvContentPartPr/>
                <p14:nvPr/>
              </p14:nvContentPartPr>
              <p14:xfrm>
                <a:off x="10561465" y="5680585"/>
                <a:ext cx="3960" cy="13680"/>
              </p14:xfrm>
            </p:contentPart>
          </mc:Choice>
          <mc:Fallback>
            <p:pic>
              <p:nvPicPr>
                <p:cNvPr id="1296" name="Ink 1295">
                  <a:extLst>
                    <a:ext uri="{FF2B5EF4-FFF2-40B4-BE49-F238E27FC236}">
                      <a16:creationId xmlns:a16="http://schemas.microsoft.com/office/drawing/2014/main" id="{9DD23B8F-7590-C574-F221-FC9C41B8CCB8}"/>
                    </a:ext>
                  </a:extLst>
                </p:cNvPr>
                <p:cNvPicPr/>
                <p:nvPr/>
              </p:nvPicPr>
              <p:blipFill>
                <a:blip r:embed="rId1690"/>
                <a:stretch>
                  <a:fillRect/>
                </a:stretch>
              </p:blipFill>
              <p:spPr>
                <a:xfrm>
                  <a:off x="10543825" y="5662945"/>
                  <a:ext cx="39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1">
              <p14:nvContentPartPr>
                <p14:cNvPr id="1297" name="Ink 1296">
                  <a:extLst>
                    <a:ext uri="{FF2B5EF4-FFF2-40B4-BE49-F238E27FC236}">
                      <a16:creationId xmlns:a16="http://schemas.microsoft.com/office/drawing/2014/main" id="{469F9E6B-BFA7-77D3-3447-4F71BF8B3B31}"/>
                    </a:ext>
                  </a:extLst>
                </p14:cNvPr>
                <p14:cNvContentPartPr/>
                <p14:nvPr/>
              </p14:nvContentPartPr>
              <p14:xfrm>
                <a:off x="9685225" y="6341905"/>
                <a:ext cx="25200" cy="34200"/>
              </p14:xfrm>
            </p:contentPart>
          </mc:Choice>
          <mc:Fallback>
            <p:pic>
              <p:nvPicPr>
                <p:cNvPr id="1297" name="Ink 1296">
                  <a:extLst>
                    <a:ext uri="{FF2B5EF4-FFF2-40B4-BE49-F238E27FC236}">
                      <a16:creationId xmlns:a16="http://schemas.microsoft.com/office/drawing/2014/main" id="{469F9E6B-BFA7-77D3-3447-4F71BF8B3B31}"/>
                    </a:ext>
                  </a:extLst>
                </p:cNvPr>
                <p:cNvPicPr/>
                <p:nvPr/>
              </p:nvPicPr>
              <p:blipFill>
                <a:blip r:embed="rId1692"/>
                <a:stretch>
                  <a:fillRect/>
                </a:stretch>
              </p:blipFill>
              <p:spPr>
                <a:xfrm>
                  <a:off x="9667965" y="6324629"/>
                  <a:ext cx="59375" cy="6910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02" name="Group 1301">
              <a:extLst>
                <a:ext uri="{FF2B5EF4-FFF2-40B4-BE49-F238E27FC236}">
                  <a16:creationId xmlns:a16="http://schemas.microsoft.com/office/drawing/2014/main" id="{213412BE-EB56-62DF-5185-BAAD0FE3BCFF}"/>
                </a:ext>
              </a:extLst>
            </p:cNvPr>
            <p:cNvGrpSpPr/>
            <p:nvPr/>
          </p:nvGrpSpPr>
          <p:grpSpPr>
            <a:xfrm>
              <a:off x="9233785" y="5490145"/>
              <a:ext cx="415440" cy="721800"/>
              <a:chOff x="9233785" y="5490145"/>
              <a:chExt cx="415440" cy="721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93">
                <p14:nvContentPartPr>
                  <p14:cNvPr id="1211" name="Ink 1210">
                    <a:extLst>
                      <a:ext uri="{FF2B5EF4-FFF2-40B4-BE49-F238E27FC236}">
                        <a16:creationId xmlns:a16="http://schemas.microsoft.com/office/drawing/2014/main" id="{3D74C83C-52B2-31F3-FB10-0DFA3DB44006}"/>
                      </a:ext>
                    </a:extLst>
                  </p14:cNvPr>
                  <p14:cNvContentPartPr/>
                  <p14:nvPr/>
                </p14:nvContentPartPr>
                <p14:xfrm>
                  <a:off x="9627625" y="6154345"/>
                  <a:ext cx="21600" cy="57600"/>
                </p14:xfrm>
              </p:contentPart>
            </mc:Choice>
            <mc:Fallback>
              <p:pic>
                <p:nvPicPr>
                  <p:cNvPr id="1211" name="Ink 1210">
                    <a:extLst>
                      <a:ext uri="{FF2B5EF4-FFF2-40B4-BE49-F238E27FC236}">
                        <a16:creationId xmlns:a16="http://schemas.microsoft.com/office/drawing/2014/main" id="{3D74C83C-52B2-31F3-FB10-0DFA3DB44006}"/>
                      </a:ext>
                    </a:extLst>
                  </p:cNvPr>
                  <p:cNvPicPr/>
                  <p:nvPr/>
                </p:nvPicPr>
                <p:blipFill>
                  <a:blip r:embed="rId1694"/>
                  <a:stretch>
                    <a:fillRect/>
                  </a:stretch>
                </p:blipFill>
                <p:spPr>
                  <a:xfrm>
                    <a:off x="9610482" y="6137030"/>
                    <a:ext cx="55543" cy="92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5">
                <p14:nvContentPartPr>
                  <p14:cNvPr id="1215" name="Ink 1214">
                    <a:extLst>
                      <a:ext uri="{FF2B5EF4-FFF2-40B4-BE49-F238E27FC236}">
                        <a16:creationId xmlns:a16="http://schemas.microsoft.com/office/drawing/2014/main" id="{09D554FA-28E7-D79C-C6D9-99933D9800AF}"/>
                      </a:ext>
                    </a:extLst>
                  </p14:cNvPr>
                  <p14:cNvContentPartPr/>
                  <p14:nvPr/>
                </p14:nvContentPartPr>
                <p14:xfrm>
                  <a:off x="9375985" y="6184945"/>
                  <a:ext cx="2520" cy="23400"/>
                </p14:xfrm>
              </p:contentPart>
            </mc:Choice>
            <mc:Fallback>
              <p:pic>
                <p:nvPicPr>
                  <p:cNvPr id="1215" name="Ink 1214">
                    <a:extLst>
                      <a:ext uri="{FF2B5EF4-FFF2-40B4-BE49-F238E27FC236}">
                        <a16:creationId xmlns:a16="http://schemas.microsoft.com/office/drawing/2014/main" id="{09D554FA-28E7-D79C-C6D9-99933D9800AF}"/>
                      </a:ext>
                    </a:extLst>
                  </p:cNvPr>
                  <p:cNvPicPr/>
                  <p:nvPr/>
                </p:nvPicPr>
                <p:blipFill>
                  <a:blip r:embed="rId1696"/>
                  <a:stretch>
                    <a:fillRect/>
                  </a:stretch>
                </p:blipFill>
                <p:spPr>
                  <a:xfrm>
                    <a:off x="9360550" y="6167218"/>
                    <a:ext cx="33705" cy="58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7">
                <p14:nvContentPartPr>
                  <p14:cNvPr id="1241" name="Ink 1240">
                    <a:extLst>
                      <a:ext uri="{FF2B5EF4-FFF2-40B4-BE49-F238E27FC236}">
                        <a16:creationId xmlns:a16="http://schemas.microsoft.com/office/drawing/2014/main" id="{131E6D99-4D23-C2C3-5273-E2FAA78B242D}"/>
                      </a:ext>
                    </a:extLst>
                  </p14:cNvPr>
                  <p14:cNvContentPartPr/>
                  <p14:nvPr/>
                </p14:nvContentPartPr>
                <p14:xfrm>
                  <a:off x="9233785" y="5715505"/>
                  <a:ext cx="53640" cy="41040"/>
                </p14:xfrm>
              </p:contentPart>
            </mc:Choice>
            <mc:Fallback>
              <p:pic>
                <p:nvPicPr>
                  <p:cNvPr id="1241" name="Ink 1240">
                    <a:extLst>
                      <a:ext uri="{FF2B5EF4-FFF2-40B4-BE49-F238E27FC236}">
                        <a16:creationId xmlns:a16="http://schemas.microsoft.com/office/drawing/2014/main" id="{131E6D99-4D23-C2C3-5273-E2FAA78B242D}"/>
                      </a:ext>
                    </a:extLst>
                  </p:cNvPr>
                  <p:cNvPicPr/>
                  <p:nvPr/>
                </p:nvPicPr>
                <p:blipFill>
                  <a:blip r:embed="rId1698"/>
                  <a:stretch>
                    <a:fillRect/>
                  </a:stretch>
                </p:blipFill>
                <p:spPr>
                  <a:xfrm>
                    <a:off x="9216702" y="5697815"/>
                    <a:ext cx="87464" cy="76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9">
                <p14:nvContentPartPr>
                  <p14:cNvPr id="1242" name="Ink 1241">
                    <a:extLst>
                      <a:ext uri="{FF2B5EF4-FFF2-40B4-BE49-F238E27FC236}">
                        <a16:creationId xmlns:a16="http://schemas.microsoft.com/office/drawing/2014/main" id="{88177EBC-706F-1501-3221-61B26638EA11}"/>
                      </a:ext>
                    </a:extLst>
                  </p14:cNvPr>
                  <p14:cNvContentPartPr/>
                  <p14:nvPr/>
                </p14:nvContentPartPr>
                <p14:xfrm>
                  <a:off x="9287065" y="5791465"/>
                  <a:ext cx="360" cy="1080"/>
                </p14:xfrm>
              </p:contentPart>
            </mc:Choice>
            <mc:Fallback>
              <p:pic>
                <p:nvPicPr>
                  <p:cNvPr id="1242" name="Ink 1241">
                    <a:extLst>
                      <a:ext uri="{FF2B5EF4-FFF2-40B4-BE49-F238E27FC236}">
                        <a16:creationId xmlns:a16="http://schemas.microsoft.com/office/drawing/2014/main" id="{88177EBC-706F-1501-3221-61B26638EA11}"/>
                      </a:ext>
                    </a:extLst>
                  </p:cNvPr>
                  <p:cNvPicPr/>
                  <p:nvPr/>
                </p:nvPicPr>
                <p:blipFill>
                  <a:blip r:embed="rId1700"/>
                  <a:stretch>
                    <a:fillRect/>
                  </a:stretch>
                </p:blipFill>
                <p:spPr>
                  <a:xfrm>
                    <a:off x="9269425" y="5773465"/>
                    <a:ext cx="360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1">
                <p14:nvContentPartPr>
                  <p14:cNvPr id="1243" name="Ink 1242">
                    <a:extLst>
                      <a:ext uri="{FF2B5EF4-FFF2-40B4-BE49-F238E27FC236}">
                        <a16:creationId xmlns:a16="http://schemas.microsoft.com/office/drawing/2014/main" id="{8641D1B9-E7B3-B038-EB7A-5C3907E9FE95}"/>
                      </a:ext>
                    </a:extLst>
                  </p14:cNvPr>
                  <p14:cNvContentPartPr/>
                  <p14:nvPr/>
                </p14:nvContentPartPr>
                <p14:xfrm>
                  <a:off x="9256105" y="5784625"/>
                  <a:ext cx="35280" cy="14040"/>
                </p14:xfrm>
              </p:contentPart>
            </mc:Choice>
            <mc:Fallback>
              <p:pic>
                <p:nvPicPr>
                  <p:cNvPr id="1243" name="Ink 1242">
                    <a:extLst>
                      <a:ext uri="{FF2B5EF4-FFF2-40B4-BE49-F238E27FC236}">
                        <a16:creationId xmlns:a16="http://schemas.microsoft.com/office/drawing/2014/main" id="{8641D1B9-E7B3-B038-EB7A-5C3907E9FE95}"/>
                      </a:ext>
                    </a:extLst>
                  </p:cNvPr>
                  <p:cNvPicPr/>
                  <p:nvPr/>
                </p:nvPicPr>
                <p:blipFill>
                  <a:blip r:embed="rId1702"/>
                  <a:stretch>
                    <a:fillRect/>
                  </a:stretch>
                </p:blipFill>
                <p:spPr>
                  <a:xfrm>
                    <a:off x="9238979" y="5767075"/>
                    <a:ext cx="69190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3">
                <p14:nvContentPartPr>
                  <p14:cNvPr id="1240" name="Ink 1239">
                    <a:extLst>
                      <a:ext uri="{FF2B5EF4-FFF2-40B4-BE49-F238E27FC236}">
                        <a16:creationId xmlns:a16="http://schemas.microsoft.com/office/drawing/2014/main" id="{1DD9734D-811C-710D-D28E-07D629E5FCD8}"/>
                      </a:ext>
                    </a:extLst>
                  </p14:cNvPr>
                  <p14:cNvContentPartPr/>
                  <p14:nvPr/>
                </p14:nvContentPartPr>
                <p14:xfrm>
                  <a:off x="9367345" y="5490145"/>
                  <a:ext cx="32040" cy="45720"/>
                </p14:xfrm>
              </p:contentPart>
            </mc:Choice>
            <mc:Fallback>
              <p:pic>
                <p:nvPicPr>
                  <p:cNvPr id="1240" name="Ink 1239">
                    <a:extLst>
                      <a:ext uri="{FF2B5EF4-FFF2-40B4-BE49-F238E27FC236}">
                        <a16:creationId xmlns:a16="http://schemas.microsoft.com/office/drawing/2014/main" id="{1DD9734D-811C-710D-D28E-07D629E5FCD8}"/>
                      </a:ext>
                    </a:extLst>
                  </p:cNvPr>
                  <p:cNvPicPr/>
                  <p:nvPr/>
                </p:nvPicPr>
                <p:blipFill>
                  <a:blip r:embed="rId1704"/>
                  <a:stretch>
                    <a:fillRect/>
                  </a:stretch>
                </p:blipFill>
                <p:spPr>
                  <a:xfrm>
                    <a:off x="9350464" y="5472778"/>
                    <a:ext cx="66147" cy="80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5">
                <p14:nvContentPartPr>
                  <p14:cNvPr id="1244" name="Ink 1243">
                    <a:extLst>
                      <a:ext uri="{FF2B5EF4-FFF2-40B4-BE49-F238E27FC236}">
                        <a16:creationId xmlns:a16="http://schemas.microsoft.com/office/drawing/2014/main" id="{DBCCC01B-083B-8487-AC89-45B033E2C5D3}"/>
                      </a:ext>
                    </a:extLst>
                  </p14:cNvPr>
                  <p14:cNvContentPartPr/>
                  <p14:nvPr/>
                </p14:nvContentPartPr>
                <p14:xfrm>
                  <a:off x="9469945" y="5506705"/>
                  <a:ext cx="59400" cy="9360"/>
                </p14:xfrm>
              </p:contentPart>
            </mc:Choice>
            <mc:Fallback>
              <p:pic>
                <p:nvPicPr>
                  <p:cNvPr id="1244" name="Ink 1243">
                    <a:extLst>
                      <a:ext uri="{FF2B5EF4-FFF2-40B4-BE49-F238E27FC236}">
                        <a16:creationId xmlns:a16="http://schemas.microsoft.com/office/drawing/2014/main" id="{DBCCC01B-083B-8487-AC89-45B033E2C5D3}"/>
                      </a:ext>
                    </a:extLst>
                  </p:cNvPr>
                  <p:cNvPicPr/>
                  <p:nvPr/>
                </p:nvPicPr>
                <p:blipFill>
                  <a:blip r:embed="rId1706"/>
                  <a:stretch>
                    <a:fillRect/>
                  </a:stretch>
                </p:blipFill>
                <p:spPr>
                  <a:xfrm>
                    <a:off x="9453217" y="5489718"/>
                    <a:ext cx="93197" cy="4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7">
                <p14:nvContentPartPr>
                  <p14:cNvPr id="1204" name="Ink 1203">
                    <a:extLst>
                      <a:ext uri="{FF2B5EF4-FFF2-40B4-BE49-F238E27FC236}">
                        <a16:creationId xmlns:a16="http://schemas.microsoft.com/office/drawing/2014/main" id="{75D6F397-C84C-81A8-2B91-7B6A7BCF43B4}"/>
                      </a:ext>
                    </a:extLst>
                  </p14:cNvPr>
                  <p14:cNvContentPartPr/>
                  <p14:nvPr/>
                </p14:nvContentPartPr>
                <p14:xfrm>
                  <a:off x="9563185" y="5590585"/>
                  <a:ext cx="70920" cy="128520"/>
                </p14:xfrm>
              </p:contentPart>
            </mc:Choice>
            <mc:Fallback>
              <p:pic>
                <p:nvPicPr>
                  <p:cNvPr id="1204" name="Ink 1203">
                    <a:extLst>
                      <a:ext uri="{FF2B5EF4-FFF2-40B4-BE49-F238E27FC236}">
                        <a16:creationId xmlns:a16="http://schemas.microsoft.com/office/drawing/2014/main" id="{75D6F397-C84C-81A8-2B91-7B6A7BCF43B4}"/>
                      </a:ext>
                    </a:extLst>
                  </p:cNvPr>
                  <p:cNvPicPr/>
                  <p:nvPr/>
                </p:nvPicPr>
                <p:blipFill>
                  <a:blip r:embed="rId1708"/>
                  <a:stretch>
                    <a:fillRect/>
                  </a:stretch>
                </p:blipFill>
                <p:spPr>
                  <a:xfrm>
                    <a:off x="9546478" y="5573284"/>
                    <a:ext cx="104675" cy="1634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9">
                <p14:nvContentPartPr>
                  <p14:cNvPr id="1205" name="Ink 1204">
                    <a:extLst>
                      <a:ext uri="{FF2B5EF4-FFF2-40B4-BE49-F238E27FC236}">
                        <a16:creationId xmlns:a16="http://schemas.microsoft.com/office/drawing/2014/main" id="{215299B5-91CE-B488-3637-C42CB9750F86}"/>
                      </a:ext>
                    </a:extLst>
                  </p14:cNvPr>
                  <p14:cNvContentPartPr/>
                  <p14:nvPr/>
                </p14:nvContentPartPr>
                <p14:xfrm>
                  <a:off x="9577225" y="5642065"/>
                  <a:ext cx="53640" cy="62280"/>
                </p14:xfrm>
              </p:contentPart>
            </mc:Choice>
            <mc:Fallback>
              <p:pic>
                <p:nvPicPr>
                  <p:cNvPr id="1205" name="Ink 1204">
                    <a:extLst>
                      <a:ext uri="{FF2B5EF4-FFF2-40B4-BE49-F238E27FC236}">
                        <a16:creationId xmlns:a16="http://schemas.microsoft.com/office/drawing/2014/main" id="{215299B5-91CE-B488-3637-C42CB9750F86}"/>
                      </a:ext>
                    </a:extLst>
                  </p:cNvPr>
                  <p:cNvPicPr/>
                  <p:nvPr/>
                </p:nvPicPr>
                <p:blipFill>
                  <a:blip r:embed="rId1710"/>
                  <a:stretch>
                    <a:fillRect/>
                  </a:stretch>
                </p:blipFill>
                <p:spPr>
                  <a:xfrm>
                    <a:off x="9560484" y="5624372"/>
                    <a:ext cx="87464" cy="97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1">
                <p14:nvContentPartPr>
                  <p14:cNvPr id="1206" name="Ink 1205">
                    <a:extLst>
                      <a:ext uri="{FF2B5EF4-FFF2-40B4-BE49-F238E27FC236}">
                        <a16:creationId xmlns:a16="http://schemas.microsoft.com/office/drawing/2014/main" id="{417E9114-ED0C-7853-D6F5-295FF11DF91A}"/>
                      </a:ext>
                    </a:extLst>
                  </p14:cNvPr>
                  <p14:cNvContentPartPr/>
                  <p14:nvPr/>
                </p14:nvContentPartPr>
                <p14:xfrm>
                  <a:off x="9540505" y="5769145"/>
                  <a:ext cx="56160" cy="40680"/>
                </p14:xfrm>
              </p:contentPart>
            </mc:Choice>
            <mc:Fallback>
              <p:pic>
                <p:nvPicPr>
                  <p:cNvPr id="1206" name="Ink 1205">
                    <a:extLst>
                      <a:ext uri="{FF2B5EF4-FFF2-40B4-BE49-F238E27FC236}">
                        <a16:creationId xmlns:a16="http://schemas.microsoft.com/office/drawing/2014/main" id="{417E9114-ED0C-7853-D6F5-295FF11DF91A}"/>
                      </a:ext>
                    </a:extLst>
                  </p:cNvPr>
                  <p:cNvPicPr/>
                  <p:nvPr/>
                </p:nvPicPr>
                <p:blipFill>
                  <a:blip r:embed="rId1712"/>
                  <a:stretch>
                    <a:fillRect/>
                  </a:stretch>
                </p:blipFill>
                <p:spPr>
                  <a:xfrm>
                    <a:off x="9523725" y="5751458"/>
                    <a:ext cx="90061" cy="75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3">
                <p14:nvContentPartPr>
                  <p14:cNvPr id="1207" name="Ink 1206">
                    <a:extLst>
                      <a:ext uri="{FF2B5EF4-FFF2-40B4-BE49-F238E27FC236}">
                        <a16:creationId xmlns:a16="http://schemas.microsoft.com/office/drawing/2014/main" id="{32682362-ED5B-CAFE-84E2-B45DAAD285E5}"/>
                      </a:ext>
                    </a:extLst>
                  </p14:cNvPr>
                  <p14:cNvContentPartPr/>
                  <p14:nvPr/>
                </p14:nvContentPartPr>
                <p14:xfrm>
                  <a:off x="9523585" y="5810185"/>
                  <a:ext cx="31320" cy="75600"/>
                </p14:xfrm>
              </p:contentPart>
            </mc:Choice>
            <mc:Fallback>
              <p:pic>
                <p:nvPicPr>
                  <p:cNvPr id="1207" name="Ink 1206">
                    <a:extLst>
                      <a:ext uri="{FF2B5EF4-FFF2-40B4-BE49-F238E27FC236}">
                        <a16:creationId xmlns:a16="http://schemas.microsoft.com/office/drawing/2014/main" id="{32682362-ED5B-CAFE-84E2-B45DAAD285E5}"/>
                      </a:ext>
                    </a:extLst>
                  </p:cNvPr>
                  <p:cNvPicPr/>
                  <p:nvPr/>
                </p:nvPicPr>
                <p:blipFill>
                  <a:blip r:embed="rId1714"/>
                  <a:stretch>
                    <a:fillRect/>
                  </a:stretch>
                </p:blipFill>
                <p:spPr>
                  <a:xfrm>
                    <a:off x="9506376" y="5792875"/>
                    <a:ext cx="65393" cy="110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5">
                <p14:nvContentPartPr>
                  <p14:cNvPr id="1208" name="Ink 1207">
                    <a:extLst>
                      <a:ext uri="{FF2B5EF4-FFF2-40B4-BE49-F238E27FC236}">
                        <a16:creationId xmlns:a16="http://schemas.microsoft.com/office/drawing/2014/main" id="{0AB16B8B-2078-C3E6-9FAE-8BB5DE0B4E46}"/>
                      </a:ext>
                    </a:extLst>
                  </p14:cNvPr>
                  <p14:cNvContentPartPr/>
                  <p14:nvPr/>
                </p14:nvContentPartPr>
                <p14:xfrm>
                  <a:off x="9566425" y="5890465"/>
                  <a:ext cx="31320" cy="118080"/>
                </p14:xfrm>
              </p:contentPart>
            </mc:Choice>
            <mc:Fallback>
              <p:pic>
                <p:nvPicPr>
                  <p:cNvPr id="1208" name="Ink 1207">
                    <a:extLst>
                      <a:ext uri="{FF2B5EF4-FFF2-40B4-BE49-F238E27FC236}">
                        <a16:creationId xmlns:a16="http://schemas.microsoft.com/office/drawing/2014/main" id="{0AB16B8B-2078-C3E6-9FAE-8BB5DE0B4E46}"/>
                      </a:ext>
                    </a:extLst>
                  </p:cNvPr>
                  <p:cNvPicPr/>
                  <p:nvPr/>
                </p:nvPicPr>
                <p:blipFill>
                  <a:blip r:embed="rId1716"/>
                  <a:stretch>
                    <a:fillRect/>
                  </a:stretch>
                </p:blipFill>
                <p:spPr>
                  <a:xfrm>
                    <a:off x="9549403" y="5873142"/>
                    <a:ext cx="65023" cy="1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7">
                <p14:nvContentPartPr>
                  <p14:cNvPr id="1209" name="Ink 1208">
                    <a:extLst>
                      <a:ext uri="{FF2B5EF4-FFF2-40B4-BE49-F238E27FC236}">
                        <a16:creationId xmlns:a16="http://schemas.microsoft.com/office/drawing/2014/main" id="{C536759C-DE99-0F43-C723-3D7D1E233486}"/>
                      </a:ext>
                    </a:extLst>
                  </p14:cNvPr>
                  <p14:cNvContentPartPr/>
                  <p14:nvPr/>
                </p14:nvContentPartPr>
                <p14:xfrm>
                  <a:off x="9592345" y="6028705"/>
                  <a:ext cx="20520" cy="47520"/>
                </p14:xfrm>
              </p:contentPart>
            </mc:Choice>
            <mc:Fallback>
              <p:pic>
                <p:nvPicPr>
                  <p:cNvPr id="1209" name="Ink 1208">
                    <a:extLst>
                      <a:ext uri="{FF2B5EF4-FFF2-40B4-BE49-F238E27FC236}">
                        <a16:creationId xmlns:a16="http://schemas.microsoft.com/office/drawing/2014/main" id="{C536759C-DE99-0F43-C723-3D7D1E233486}"/>
                      </a:ext>
                    </a:extLst>
                  </p:cNvPr>
                  <p:cNvPicPr/>
                  <p:nvPr/>
                </p:nvPicPr>
                <p:blipFill>
                  <a:blip r:embed="rId1718"/>
                  <a:stretch>
                    <a:fillRect/>
                  </a:stretch>
                </p:blipFill>
                <p:spPr>
                  <a:xfrm>
                    <a:off x="9575245" y="6011328"/>
                    <a:ext cx="54378" cy="82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9">
                <p14:nvContentPartPr>
                  <p14:cNvPr id="1298" name="Ink 1297">
                    <a:extLst>
                      <a:ext uri="{FF2B5EF4-FFF2-40B4-BE49-F238E27FC236}">
                        <a16:creationId xmlns:a16="http://schemas.microsoft.com/office/drawing/2014/main" id="{8B257031-DCFF-25C6-AF55-67F024AAD998}"/>
                      </a:ext>
                    </a:extLst>
                  </p14:cNvPr>
                  <p14:cNvContentPartPr/>
                  <p14:nvPr/>
                </p14:nvContentPartPr>
                <p14:xfrm>
                  <a:off x="9562465" y="6099265"/>
                  <a:ext cx="7200" cy="39960"/>
                </p14:xfrm>
              </p:contentPart>
            </mc:Choice>
            <mc:Fallback>
              <p:pic>
                <p:nvPicPr>
                  <p:cNvPr id="1298" name="Ink 1297">
                    <a:extLst>
                      <a:ext uri="{FF2B5EF4-FFF2-40B4-BE49-F238E27FC236}">
                        <a16:creationId xmlns:a16="http://schemas.microsoft.com/office/drawing/2014/main" id="{8B257031-DCFF-25C6-AF55-67F024AAD998}"/>
                      </a:ext>
                    </a:extLst>
                  </p:cNvPr>
                  <p:cNvPicPr/>
                  <p:nvPr/>
                </p:nvPicPr>
                <p:blipFill>
                  <a:blip r:embed="rId1720"/>
                  <a:stretch>
                    <a:fillRect/>
                  </a:stretch>
                </p:blipFill>
                <p:spPr>
                  <a:xfrm>
                    <a:off x="9545322" y="6081937"/>
                    <a:ext cx="41143" cy="74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1">
                <p14:nvContentPartPr>
                  <p14:cNvPr id="1299" name="Ink 1298">
                    <a:extLst>
                      <a:ext uri="{FF2B5EF4-FFF2-40B4-BE49-F238E27FC236}">
                        <a16:creationId xmlns:a16="http://schemas.microsoft.com/office/drawing/2014/main" id="{84257C39-3F91-54EE-ADA8-E509F214A0C0}"/>
                      </a:ext>
                    </a:extLst>
                  </p14:cNvPr>
                  <p14:cNvContentPartPr/>
                  <p14:nvPr/>
                </p14:nvContentPartPr>
                <p14:xfrm>
                  <a:off x="9509545" y="5997745"/>
                  <a:ext cx="4320" cy="7200"/>
                </p14:xfrm>
              </p:contentPart>
            </mc:Choice>
            <mc:Fallback>
              <p:pic>
                <p:nvPicPr>
                  <p:cNvPr id="1299" name="Ink 1298">
                    <a:extLst>
                      <a:ext uri="{FF2B5EF4-FFF2-40B4-BE49-F238E27FC236}">
                        <a16:creationId xmlns:a16="http://schemas.microsoft.com/office/drawing/2014/main" id="{84257C39-3F91-54EE-ADA8-E509F214A0C0}"/>
                      </a:ext>
                    </a:extLst>
                  </p:cNvPr>
                  <p:cNvPicPr/>
                  <p:nvPr/>
                </p:nvPicPr>
                <p:blipFill>
                  <a:blip r:embed="rId1722"/>
                  <a:stretch>
                    <a:fillRect/>
                  </a:stretch>
                </p:blipFill>
                <p:spPr>
                  <a:xfrm>
                    <a:off x="9493262" y="5980105"/>
                    <a:ext cx="37218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3">
                <p14:nvContentPartPr>
                  <p14:cNvPr id="1300" name="Ink 1299">
                    <a:extLst>
                      <a:ext uri="{FF2B5EF4-FFF2-40B4-BE49-F238E27FC236}">
                        <a16:creationId xmlns:a16="http://schemas.microsoft.com/office/drawing/2014/main" id="{D16F3131-2420-558A-D008-7CA04688CC76}"/>
                      </a:ext>
                    </a:extLst>
                  </p14:cNvPr>
                  <p14:cNvContentPartPr/>
                  <p14:nvPr/>
                </p14:nvContentPartPr>
                <p14:xfrm>
                  <a:off x="9469945" y="5880745"/>
                  <a:ext cx="47520" cy="48600"/>
                </p14:xfrm>
              </p:contentPart>
            </mc:Choice>
            <mc:Fallback>
              <p:pic>
                <p:nvPicPr>
                  <p:cNvPr id="1300" name="Ink 1299">
                    <a:extLst>
                      <a:ext uri="{FF2B5EF4-FFF2-40B4-BE49-F238E27FC236}">
                        <a16:creationId xmlns:a16="http://schemas.microsoft.com/office/drawing/2014/main" id="{D16F3131-2420-558A-D008-7CA04688CC76}"/>
                      </a:ext>
                    </a:extLst>
                  </p:cNvPr>
                  <p:cNvPicPr/>
                  <p:nvPr/>
                </p:nvPicPr>
                <p:blipFill>
                  <a:blip r:embed="rId1724"/>
                  <a:stretch>
                    <a:fillRect/>
                  </a:stretch>
                </p:blipFill>
                <p:spPr>
                  <a:xfrm>
                    <a:off x="9453193" y="5863363"/>
                    <a:ext cx="81365" cy="8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5">
                <p14:nvContentPartPr>
                  <p14:cNvPr id="1301" name="Ink 1300">
                    <a:extLst>
                      <a:ext uri="{FF2B5EF4-FFF2-40B4-BE49-F238E27FC236}">
                        <a16:creationId xmlns:a16="http://schemas.microsoft.com/office/drawing/2014/main" id="{02A8F00F-1A29-ED19-2D39-7132B105E72D}"/>
                      </a:ext>
                    </a:extLst>
                  </p14:cNvPr>
                  <p14:cNvContentPartPr/>
                  <p14:nvPr/>
                </p14:nvContentPartPr>
                <p14:xfrm>
                  <a:off x="9410545" y="5865985"/>
                  <a:ext cx="26640" cy="26640"/>
                </p14:xfrm>
              </p:contentPart>
            </mc:Choice>
            <mc:Fallback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02A8F00F-1A29-ED19-2D39-7132B105E72D}"/>
                      </a:ext>
                    </a:extLst>
                  </p:cNvPr>
                  <p:cNvPicPr/>
                  <p:nvPr/>
                </p:nvPicPr>
                <p:blipFill>
                  <a:blip r:embed="rId1726"/>
                  <a:stretch>
                    <a:fillRect/>
                  </a:stretch>
                </p:blipFill>
                <p:spPr>
                  <a:xfrm>
                    <a:off x="9393468" y="5848459"/>
                    <a:ext cx="60452" cy="6134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727">
              <p14:nvContentPartPr>
                <p14:cNvPr id="1303" name="Ink 1302">
                  <a:extLst>
                    <a:ext uri="{FF2B5EF4-FFF2-40B4-BE49-F238E27FC236}">
                      <a16:creationId xmlns:a16="http://schemas.microsoft.com/office/drawing/2014/main" id="{74CC758A-EC7A-2BC6-B5A9-003862A900AE}"/>
                    </a:ext>
                  </a:extLst>
                </p14:cNvPr>
                <p14:cNvContentPartPr/>
                <p14:nvPr/>
              </p14:nvContentPartPr>
              <p14:xfrm>
                <a:off x="8890705" y="5814865"/>
                <a:ext cx="38880" cy="15840"/>
              </p14:xfrm>
            </p:contentPart>
          </mc:Choice>
          <mc:Fallback>
            <p:pic>
              <p:nvPicPr>
                <p:cNvPr id="1303" name="Ink 1302">
                  <a:extLst>
                    <a:ext uri="{FF2B5EF4-FFF2-40B4-BE49-F238E27FC236}">
                      <a16:creationId xmlns:a16="http://schemas.microsoft.com/office/drawing/2014/main" id="{74CC758A-EC7A-2BC6-B5A9-003862A900AE}"/>
                    </a:ext>
                  </a:extLst>
                </p:cNvPr>
                <p:cNvPicPr/>
                <p:nvPr/>
              </p:nvPicPr>
              <p:blipFill>
                <a:blip r:embed="rId1728"/>
                <a:stretch>
                  <a:fillRect/>
                </a:stretch>
              </p:blipFill>
              <p:spPr>
                <a:xfrm>
                  <a:off x="8873846" y="5797617"/>
                  <a:ext cx="72943" cy="50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9">
              <p14:nvContentPartPr>
                <p14:cNvPr id="1304" name="Ink 1303">
                  <a:extLst>
                    <a:ext uri="{FF2B5EF4-FFF2-40B4-BE49-F238E27FC236}">
                      <a16:creationId xmlns:a16="http://schemas.microsoft.com/office/drawing/2014/main" id="{E91775E7-6322-128E-BF79-FC17DC201478}"/>
                    </a:ext>
                  </a:extLst>
                </p14:cNvPr>
                <p14:cNvContentPartPr/>
                <p14:nvPr/>
              </p14:nvContentPartPr>
              <p14:xfrm>
                <a:off x="8348545" y="5716225"/>
                <a:ext cx="9000" cy="63360"/>
              </p14:xfrm>
            </p:contentPart>
          </mc:Choice>
          <mc:Fallback>
            <p:pic>
              <p:nvPicPr>
                <p:cNvPr id="1304" name="Ink 1303">
                  <a:extLst>
                    <a:ext uri="{FF2B5EF4-FFF2-40B4-BE49-F238E27FC236}">
                      <a16:creationId xmlns:a16="http://schemas.microsoft.com/office/drawing/2014/main" id="{E91775E7-6322-128E-BF79-FC17DC201478}"/>
                    </a:ext>
                  </a:extLst>
                </p:cNvPr>
                <p:cNvPicPr/>
                <p:nvPr/>
              </p:nvPicPr>
              <p:blipFill>
                <a:blip r:embed="rId1730"/>
                <a:stretch>
                  <a:fillRect/>
                </a:stretch>
              </p:blipFill>
              <p:spPr>
                <a:xfrm>
                  <a:off x="8331583" y="5698527"/>
                  <a:ext cx="43269" cy="98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1">
              <p14:nvContentPartPr>
                <p14:cNvPr id="1305" name="Ink 1304">
                  <a:extLst>
                    <a:ext uri="{FF2B5EF4-FFF2-40B4-BE49-F238E27FC236}">
                      <a16:creationId xmlns:a16="http://schemas.microsoft.com/office/drawing/2014/main" id="{8209A286-F9F5-4760-5487-F60C7C3A3575}"/>
                    </a:ext>
                  </a:extLst>
                </p14:cNvPr>
                <p14:cNvContentPartPr/>
                <p14:nvPr/>
              </p14:nvContentPartPr>
              <p14:xfrm>
                <a:off x="8015905" y="5604265"/>
                <a:ext cx="3960" cy="6120"/>
              </p14:xfrm>
            </p:contentPart>
          </mc:Choice>
          <mc:Fallback>
            <p:pic>
              <p:nvPicPr>
                <p:cNvPr id="1305" name="Ink 1304">
                  <a:extLst>
                    <a:ext uri="{FF2B5EF4-FFF2-40B4-BE49-F238E27FC236}">
                      <a16:creationId xmlns:a16="http://schemas.microsoft.com/office/drawing/2014/main" id="{8209A286-F9F5-4760-5487-F60C7C3A3575}"/>
                    </a:ext>
                  </a:extLst>
                </p:cNvPr>
                <p:cNvPicPr/>
                <p:nvPr/>
              </p:nvPicPr>
              <p:blipFill>
                <a:blip r:embed="rId1732"/>
                <a:stretch>
                  <a:fillRect/>
                </a:stretch>
              </p:blipFill>
              <p:spPr>
                <a:xfrm>
                  <a:off x="7998265" y="5586625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08" name="Group 1307">
              <a:extLst>
                <a:ext uri="{FF2B5EF4-FFF2-40B4-BE49-F238E27FC236}">
                  <a16:creationId xmlns:a16="http://schemas.microsoft.com/office/drawing/2014/main" id="{F634EDEF-B9F1-3CD3-B03D-1641A74725CC}"/>
                </a:ext>
              </a:extLst>
            </p:cNvPr>
            <p:cNvGrpSpPr/>
            <p:nvPr/>
          </p:nvGrpSpPr>
          <p:grpSpPr>
            <a:xfrm>
              <a:off x="8756065" y="5241745"/>
              <a:ext cx="59400" cy="134640"/>
              <a:chOff x="8756065" y="5241745"/>
              <a:chExt cx="59400" cy="134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33">
                <p14:nvContentPartPr>
                  <p14:cNvPr id="1306" name="Ink 1305">
                    <a:extLst>
                      <a:ext uri="{FF2B5EF4-FFF2-40B4-BE49-F238E27FC236}">
                        <a16:creationId xmlns:a16="http://schemas.microsoft.com/office/drawing/2014/main" id="{2DA73EE0-6E8E-8A76-755A-6CEE8EDFF5F6}"/>
                      </a:ext>
                    </a:extLst>
                  </p14:cNvPr>
                  <p14:cNvContentPartPr/>
                  <p14:nvPr/>
                </p14:nvContentPartPr>
                <p14:xfrm>
                  <a:off x="8761105" y="5310145"/>
                  <a:ext cx="54360" cy="66240"/>
                </p14:xfrm>
              </p:contentPart>
            </mc:Choice>
            <mc:Fallback>
              <p:pic>
                <p:nvPicPr>
                  <p:cNvPr id="1306" name="Ink 1305">
                    <a:extLst>
                      <a:ext uri="{FF2B5EF4-FFF2-40B4-BE49-F238E27FC236}">
                        <a16:creationId xmlns:a16="http://schemas.microsoft.com/office/drawing/2014/main" id="{2DA73EE0-6E8E-8A76-755A-6CEE8EDFF5F6}"/>
                      </a:ext>
                    </a:extLst>
                  </p:cNvPr>
                  <p:cNvPicPr/>
                  <p:nvPr/>
                </p:nvPicPr>
                <p:blipFill>
                  <a:blip r:embed="rId1734"/>
                  <a:stretch>
                    <a:fillRect/>
                  </a:stretch>
                </p:blipFill>
                <p:spPr>
                  <a:xfrm>
                    <a:off x="8744353" y="5292788"/>
                    <a:ext cx="88207" cy="1013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35">
                <p14:nvContentPartPr>
                  <p14:cNvPr id="1307" name="Ink 1306">
                    <a:extLst>
                      <a:ext uri="{FF2B5EF4-FFF2-40B4-BE49-F238E27FC236}">
                        <a16:creationId xmlns:a16="http://schemas.microsoft.com/office/drawing/2014/main" id="{30BDBE74-6686-7942-66BE-FED44EF248E4}"/>
                      </a:ext>
                    </a:extLst>
                  </p14:cNvPr>
                  <p14:cNvContentPartPr/>
                  <p14:nvPr/>
                </p14:nvContentPartPr>
                <p14:xfrm>
                  <a:off x="8756065" y="5241745"/>
                  <a:ext cx="53280" cy="74880"/>
                </p14:xfrm>
              </p:contentPart>
            </mc:Choice>
            <mc:Fallback>
              <p:pic>
                <p:nvPicPr>
                  <p:cNvPr id="1307" name="Ink 1306">
                    <a:extLst>
                      <a:ext uri="{FF2B5EF4-FFF2-40B4-BE49-F238E27FC236}">
                        <a16:creationId xmlns:a16="http://schemas.microsoft.com/office/drawing/2014/main" id="{30BDBE74-6686-7942-66BE-FED44EF248E4}"/>
                      </a:ext>
                    </a:extLst>
                  </p:cNvPr>
                  <p:cNvPicPr/>
                  <p:nvPr/>
                </p:nvPicPr>
                <p:blipFill>
                  <a:blip r:embed="rId1736"/>
                  <a:stretch>
                    <a:fillRect/>
                  </a:stretch>
                </p:blipFill>
                <p:spPr>
                  <a:xfrm>
                    <a:off x="8738988" y="5224438"/>
                    <a:ext cx="87092" cy="10984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1" name="Group 1310">
              <a:extLst>
                <a:ext uri="{FF2B5EF4-FFF2-40B4-BE49-F238E27FC236}">
                  <a16:creationId xmlns:a16="http://schemas.microsoft.com/office/drawing/2014/main" id="{46333EDF-2B3F-1751-174B-4FA1A0E95539}"/>
                </a:ext>
              </a:extLst>
            </p:cNvPr>
            <p:cNvGrpSpPr/>
            <p:nvPr/>
          </p:nvGrpSpPr>
          <p:grpSpPr>
            <a:xfrm>
              <a:off x="8440345" y="5211505"/>
              <a:ext cx="175680" cy="152640"/>
              <a:chOff x="8440345" y="5211505"/>
              <a:chExt cx="175680" cy="152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37">
                <p14:nvContentPartPr>
                  <p14:cNvPr id="1270" name="Ink 1269">
                    <a:extLst>
                      <a:ext uri="{FF2B5EF4-FFF2-40B4-BE49-F238E27FC236}">
                        <a16:creationId xmlns:a16="http://schemas.microsoft.com/office/drawing/2014/main" id="{DE16B52B-CD02-3B50-EB3D-9F080A22BCA1}"/>
                      </a:ext>
                    </a:extLst>
                  </p14:cNvPr>
                  <p14:cNvContentPartPr/>
                  <p14:nvPr/>
                </p14:nvContentPartPr>
                <p14:xfrm>
                  <a:off x="8572465" y="5211505"/>
                  <a:ext cx="43560" cy="31320"/>
                </p14:xfrm>
              </p:contentPart>
            </mc:Choice>
            <mc:Fallback>
              <p:pic>
                <p:nvPicPr>
                  <p:cNvPr id="1270" name="Ink 1269">
                    <a:extLst>
                      <a:ext uri="{FF2B5EF4-FFF2-40B4-BE49-F238E27FC236}">
                        <a16:creationId xmlns:a16="http://schemas.microsoft.com/office/drawing/2014/main" id="{DE16B52B-CD02-3B50-EB3D-9F080A22BCA1}"/>
                      </a:ext>
                    </a:extLst>
                  </p:cNvPr>
                  <p:cNvPicPr/>
                  <p:nvPr/>
                </p:nvPicPr>
                <p:blipFill>
                  <a:blip r:embed="rId1738"/>
                  <a:stretch>
                    <a:fillRect/>
                  </a:stretch>
                </p:blipFill>
                <p:spPr>
                  <a:xfrm>
                    <a:off x="8555315" y="5193909"/>
                    <a:ext cx="77516" cy="661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39">
                <p14:nvContentPartPr>
                  <p14:cNvPr id="1271" name="Ink 1270">
                    <a:extLst>
                      <a:ext uri="{FF2B5EF4-FFF2-40B4-BE49-F238E27FC236}">
                        <a16:creationId xmlns:a16="http://schemas.microsoft.com/office/drawing/2014/main" id="{E8B8C886-7EE5-DD61-5B70-3592389D118E}"/>
                      </a:ext>
                    </a:extLst>
                  </p14:cNvPr>
                  <p14:cNvContentPartPr/>
                  <p14:nvPr/>
                </p14:nvContentPartPr>
                <p14:xfrm>
                  <a:off x="8440345" y="5221945"/>
                  <a:ext cx="48960" cy="42120"/>
                </p14:xfrm>
              </p:contentPart>
            </mc:Choice>
            <mc:Fallback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E8B8C886-7EE5-DD61-5B70-3592389D118E}"/>
                      </a:ext>
                    </a:extLst>
                  </p:cNvPr>
                  <p:cNvPicPr/>
                  <p:nvPr/>
                </p:nvPicPr>
                <p:blipFill>
                  <a:blip r:embed="rId1740"/>
                  <a:stretch>
                    <a:fillRect/>
                  </a:stretch>
                </p:blipFill>
                <p:spPr>
                  <a:xfrm>
                    <a:off x="8423685" y="5204248"/>
                    <a:ext cx="82620" cy="77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1">
                <p14:nvContentPartPr>
                  <p14:cNvPr id="1309" name="Ink 1308">
                    <a:extLst>
                      <a:ext uri="{FF2B5EF4-FFF2-40B4-BE49-F238E27FC236}">
                        <a16:creationId xmlns:a16="http://schemas.microsoft.com/office/drawing/2014/main" id="{7D95754F-2A5B-441C-64D5-BC46AE113E61}"/>
                      </a:ext>
                    </a:extLst>
                  </p14:cNvPr>
                  <p14:cNvContentPartPr/>
                  <p14:nvPr/>
                </p14:nvContentPartPr>
                <p14:xfrm>
                  <a:off x="8509825" y="5298985"/>
                  <a:ext cx="39600" cy="65160"/>
                </p14:xfrm>
              </p:contentPart>
            </mc:Choice>
            <mc:Fallback>
              <p:pic>
                <p:nvPicPr>
                  <p:cNvPr id="1309" name="Ink 1308">
                    <a:extLst>
                      <a:ext uri="{FF2B5EF4-FFF2-40B4-BE49-F238E27FC236}">
                        <a16:creationId xmlns:a16="http://schemas.microsoft.com/office/drawing/2014/main" id="{7D95754F-2A5B-441C-64D5-BC46AE113E61}"/>
                      </a:ext>
                    </a:extLst>
                  </p:cNvPr>
                  <p:cNvPicPr/>
                  <p:nvPr/>
                </p:nvPicPr>
                <p:blipFill>
                  <a:blip r:embed="rId1742"/>
                  <a:stretch>
                    <a:fillRect/>
                  </a:stretch>
                </p:blipFill>
                <p:spPr>
                  <a:xfrm>
                    <a:off x="8493097" y="5281726"/>
                    <a:ext cx="73397" cy="100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3">
                <p14:nvContentPartPr>
                  <p14:cNvPr id="1310" name="Ink 1309">
                    <a:extLst>
                      <a:ext uri="{FF2B5EF4-FFF2-40B4-BE49-F238E27FC236}">
                        <a16:creationId xmlns:a16="http://schemas.microsoft.com/office/drawing/2014/main" id="{C9603CD9-C3CE-406E-C1F8-079210D14BF9}"/>
                      </a:ext>
                    </a:extLst>
                  </p14:cNvPr>
                  <p14:cNvContentPartPr/>
                  <p14:nvPr/>
                </p14:nvContentPartPr>
                <p14:xfrm>
                  <a:off x="8490385" y="5254345"/>
                  <a:ext cx="51480" cy="59400"/>
                </p14:xfrm>
              </p:contentPart>
            </mc:Choice>
            <mc:Fallback>
              <p:pic>
                <p:nvPicPr>
                  <p:cNvPr id="1310" name="Ink 1309">
                    <a:extLst>
                      <a:ext uri="{FF2B5EF4-FFF2-40B4-BE49-F238E27FC236}">
                        <a16:creationId xmlns:a16="http://schemas.microsoft.com/office/drawing/2014/main" id="{C9603CD9-C3CE-406E-C1F8-079210D14BF9}"/>
                      </a:ext>
                    </a:extLst>
                  </p:cNvPr>
                  <p:cNvPicPr/>
                  <p:nvPr/>
                </p:nvPicPr>
                <p:blipFill>
                  <a:blip r:embed="rId1744"/>
                  <a:stretch>
                    <a:fillRect/>
                  </a:stretch>
                </p:blipFill>
                <p:spPr>
                  <a:xfrm>
                    <a:off x="8473225" y="5237020"/>
                    <a:ext cx="85457" cy="9440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7" name="Group 1316">
              <a:extLst>
                <a:ext uri="{FF2B5EF4-FFF2-40B4-BE49-F238E27FC236}">
                  <a16:creationId xmlns:a16="http://schemas.microsoft.com/office/drawing/2014/main" id="{EC30EE3B-0D59-1812-7A8F-20BED459C6A4}"/>
                </a:ext>
              </a:extLst>
            </p:cNvPr>
            <p:cNvGrpSpPr/>
            <p:nvPr/>
          </p:nvGrpSpPr>
          <p:grpSpPr>
            <a:xfrm>
              <a:off x="10129105" y="5089825"/>
              <a:ext cx="107640" cy="100080"/>
              <a:chOff x="10129105" y="5089825"/>
              <a:chExt cx="107640" cy="100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45">
                <p14:nvContentPartPr>
                  <p14:cNvPr id="1315" name="Ink 1314">
                    <a:extLst>
                      <a:ext uri="{FF2B5EF4-FFF2-40B4-BE49-F238E27FC236}">
                        <a16:creationId xmlns:a16="http://schemas.microsoft.com/office/drawing/2014/main" id="{54A20A7B-CB94-6C06-88F9-E54559856BF1}"/>
                      </a:ext>
                    </a:extLst>
                  </p14:cNvPr>
                  <p14:cNvContentPartPr/>
                  <p14:nvPr/>
                </p14:nvContentPartPr>
                <p14:xfrm>
                  <a:off x="10172665" y="5089825"/>
                  <a:ext cx="18720" cy="100080"/>
                </p14:xfrm>
              </p:contentPart>
            </mc:Choice>
            <mc:Fallback>
              <p:pic>
                <p:nvPicPr>
                  <p:cNvPr id="1315" name="Ink 1314">
                    <a:extLst>
                      <a:ext uri="{FF2B5EF4-FFF2-40B4-BE49-F238E27FC236}">
                        <a16:creationId xmlns:a16="http://schemas.microsoft.com/office/drawing/2014/main" id="{54A20A7B-CB94-6C06-88F9-E54559856BF1}"/>
                      </a:ext>
                    </a:extLst>
                  </p:cNvPr>
                  <p:cNvPicPr/>
                  <p:nvPr/>
                </p:nvPicPr>
                <p:blipFill>
                  <a:blip r:embed="rId1746"/>
                  <a:stretch>
                    <a:fillRect/>
                  </a:stretch>
                </p:blipFill>
                <p:spPr>
                  <a:xfrm>
                    <a:off x="10155987" y="5072497"/>
                    <a:ext cx="52416" cy="1350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7">
                <p14:nvContentPartPr>
                  <p14:cNvPr id="1316" name="Ink 1315">
                    <a:extLst>
                      <a:ext uri="{FF2B5EF4-FFF2-40B4-BE49-F238E27FC236}">
                        <a16:creationId xmlns:a16="http://schemas.microsoft.com/office/drawing/2014/main" id="{F856ECB5-023A-09B1-F651-80505B0E6112}"/>
                      </a:ext>
                    </a:extLst>
                  </p14:cNvPr>
                  <p14:cNvContentPartPr/>
                  <p14:nvPr/>
                </p14:nvContentPartPr>
                <p14:xfrm>
                  <a:off x="10129105" y="5147785"/>
                  <a:ext cx="107640" cy="14760"/>
                </p14:xfrm>
              </p:contentPart>
            </mc:Choice>
            <mc:Fallback>
              <p:pic>
                <p:nvPicPr>
                  <p:cNvPr id="1316" name="Ink 1315">
                    <a:extLst>
                      <a:ext uri="{FF2B5EF4-FFF2-40B4-BE49-F238E27FC236}">
                        <a16:creationId xmlns:a16="http://schemas.microsoft.com/office/drawing/2014/main" id="{F856ECB5-023A-09B1-F651-80505B0E6112}"/>
                      </a:ext>
                    </a:extLst>
                  </p:cNvPr>
                  <p:cNvPicPr/>
                  <p:nvPr/>
                </p:nvPicPr>
                <p:blipFill>
                  <a:blip r:embed="rId1748"/>
                  <a:stretch>
                    <a:fillRect/>
                  </a:stretch>
                </p:blipFill>
                <p:spPr>
                  <a:xfrm>
                    <a:off x="10112361" y="5130565"/>
                    <a:ext cx="141470" cy="495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0" name="Group 1319">
              <a:extLst>
                <a:ext uri="{FF2B5EF4-FFF2-40B4-BE49-F238E27FC236}">
                  <a16:creationId xmlns:a16="http://schemas.microsoft.com/office/drawing/2014/main" id="{08943EBC-C4E4-B359-8B2E-D403015822C7}"/>
                </a:ext>
              </a:extLst>
            </p:cNvPr>
            <p:cNvGrpSpPr/>
            <p:nvPr/>
          </p:nvGrpSpPr>
          <p:grpSpPr>
            <a:xfrm>
              <a:off x="10180585" y="4581865"/>
              <a:ext cx="46080" cy="95400"/>
              <a:chOff x="10180585" y="4581865"/>
              <a:chExt cx="46080" cy="95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49">
                <p14:nvContentPartPr>
                  <p14:cNvPr id="1318" name="Ink 1317">
                    <a:extLst>
                      <a:ext uri="{FF2B5EF4-FFF2-40B4-BE49-F238E27FC236}">
                        <a16:creationId xmlns:a16="http://schemas.microsoft.com/office/drawing/2014/main" id="{BEAAAA12-CC6A-4185-69D7-3A9F0BCAA569}"/>
                      </a:ext>
                    </a:extLst>
                  </p14:cNvPr>
                  <p14:cNvContentPartPr/>
                  <p14:nvPr/>
                </p14:nvContentPartPr>
                <p14:xfrm>
                  <a:off x="10210465" y="4581865"/>
                  <a:ext cx="5040" cy="95400"/>
                </p14:xfrm>
              </p:contentPart>
            </mc:Choice>
            <mc:Fallback>
              <p:pic>
                <p:nvPicPr>
                  <p:cNvPr id="1318" name="Ink 1317">
                    <a:extLst>
                      <a:ext uri="{FF2B5EF4-FFF2-40B4-BE49-F238E27FC236}">
                        <a16:creationId xmlns:a16="http://schemas.microsoft.com/office/drawing/2014/main" id="{BEAAAA12-CC6A-4185-69D7-3A9F0BCAA569}"/>
                      </a:ext>
                    </a:extLst>
                  </p:cNvPr>
                  <p:cNvPicPr/>
                  <p:nvPr/>
                </p:nvPicPr>
                <p:blipFill>
                  <a:blip r:embed="rId1750"/>
                  <a:stretch>
                    <a:fillRect/>
                  </a:stretch>
                </p:blipFill>
                <p:spPr>
                  <a:xfrm>
                    <a:off x="10192825" y="4564198"/>
                    <a:ext cx="40680" cy="1303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1">
                <p14:nvContentPartPr>
                  <p14:cNvPr id="1319" name="Ink 1318">
                    <a:extLst>
                      <a:ext uri="{FF2B5EF4-FFF2-40B4-BE49-F238E27FC236}">
                        <a16:creationId xmlns:a16="http://schemas.microsoft.com/office/drawing/2014/main" id="{34CB698C-B1F5-475B-DF6A-2687AD8C9236}"/>
                      </a:ext>
                    </a:extLst>
                  </p14:cNvPr>
                  <p14:cNvContentPartPr/>
                  <p14:nvPr/>
                </p14:nvContentPartPr>
                <p14:xfrm>
                  <a:off x="10180585" y="4627585"/>
                  <a:ext cx="46080" cy="19800"/>
                </p14:xfrm>
              </p:contentPart>
            </mc:Choice>
            <mc:Fallback>
              <p:pic>
                <p:nvPicPr>
                  <p:cNvPr id="1319" name="Ink 1318">
                    <a:extLst>
                      <a:ext uri="{FF2B5EF4-FFF2-40B4-BE49-F238E27FC236}">
                        <a16:creationId xmlns:a16="http://schemas.microsoft.com/office/drawing/2014/main" id="{34CB698C-B1F5-475B-DF6A-2687AD8C9236}"/>
                      </a:ext>
                    </a:extLst>
                  </p:cNvPr>
                  <p:cNvPicPr/>
                  <p:nvPr/>
                </p:nvPicPr>
                <p:blipFill>
                  <a:blip r:embed="rId1752"/>
                  <a:stretch>
                    <a:fillRect/>
                  </a:stretch>
                </p:blipFill>
                <p:spPr>
                  <a:xfrm>
                    <a:off x="10163518" y="4609906"/>
                    <a:ext cx="79872" cy="5480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3" name="Group 1322">
              <a:extLst>
                <a:ext uri="{FF2B5EF4-FFF2-40B4-BE49-F238E27FC236}">
                  <a16:creationId xmlns:a16="http://schemas.microsoft.com/office/drawing/2014/main" id="{402106BD-831B-A2DC-7786-15A18F740B87}"/>
                </a:ext>
              </a:extLst>
            </p:cNvPr>
            <p:cNvGrpSpPr/>
            <p:nvPr/>
          </p:nvGrpSpPr>
          <p:grpSpPr>
            <a:xfrm>
              <a:off x="8681905" y="4955545"/>
              <a:ext cx="50760" cy="128880"/>
              <a:chOff x="8681905" y="4955545"/>
              <a:chExt cx="50760" cy="128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53">
                <p14:nvContentPartPr>
                  <p14:cNvPr id="1321" name="Ink 1320">
                    <a:extLst>
                      <a:ext uri="{FF2B5EF4-FFF2-40B4-BE49-F238E27FC236}">
                        <a16:creationId xmlns:a16="http://schemas.microsoft.com/office/drawing/2014/main" id="{2FCA3791-E92B-CB9E-3338-EC13B48E2379}"/>
                      </a:ext>
                    </a:extLst>
                  </p14:cNvPr>
                  <p14:cNvContentPartPr/>
                  <p14:nvPr/>
                </p14:nvContentPartPr>
                <p14:xfrm>
                  <a:off x="8724385" y="4955545"/>
                  <a:ext cx="8280" cy="128880"/>
                </p14:xfrm>
              </p:contentPart>
            </mc:Choice>
            <mc:Fallback>
              <p:pic>
                <p:nvPicPr>
                  <p:cNvPr id="1321" name="Ink 1320">
                    <a:extLst>
                      <a:ext uri="{FF2B5EF4-FFF2-40B4-BE49-F238E27FC236}">
                        <a16:creationId xmlns:a16="http://schemas.microsoft.com/office/drawing/2014/main" id="{2FCA3791-E92B-CB9E-3338-EC13B48E2379}"/>
                      </a:ext>
                    </a:extLst>
                  </p:cNvPr>
                  <p:cNvPicPr/>
                  <p:nvPr/>
                </p:nvPicPr>
                <p:blipFill>
                  <a:blip r:embed="rId1754"/>
                  <a:stretch>
                    <a:fillRect/>
                  </a:stretch>
                </p:blipFill>
                <p:spPr>
                  <a:xfrm>
                    <a:off x="8707135" y="4938196"/>
                    <a:ext cx="42435" cy="163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5">
                <p14:nvContentPartPr>
                  <p14:cNvPr id="1322" name="Ink 1321">
                    <a:extLst>
                      <a:ext uri="{FF2B5EF4-FFF2-40B4-BE49-F238E27FC236}">
                        <a16:creationId xmlns:a16="http://schemas.microsoft.com/office/drawing/2014/main" id="{6636F77A-FD1B-1B87-1114-B9D4E7CD3F17}"/>
                      </a:ext>
                    </a:extLst>
                  </p14:cNvPr>
                  <p14:cNvContentPartPr/>
                  <p14:nvPr/>
                </p14:nvContentPartPr>
                <p14:xfrm>
                  <a:off x="8681905" y="4982545"/>
                  <a:ext cx="50760" cy="18720"/>
                </p14:xfrm>
              </p:contentPart>
            </mc:Choice>
            <mc:Fallback>
              <p:pic>
                <p:nvPicPr>
                  <p:cNvPr id="1322" name="Ink 1321">
                    <a:extLst>
                      <a:ext uri="{FF2B5EF4-FFF2-40B4-BE49-F238E27FC236}">
                        <a16:creationId xmlns:a16="http://schemas.microsoft.com/office/drawing/2014/main" id="{6636F77A-FD1B-1B87-1114-B9D4E7CD3F17}"/>
                      </a:ext>
                    </a:extLst>
                  </p:cNvPr>
                  <p:cNvPicPr/>
                  <p:nvPr/>
                </p:nvPicPr>
                <p:blipFill>
                  <a:blip r:embed="rId1756"/>
                  <a:stretch>
                    <a:fillRect/>
                  </a:stretch>
                </p:blipFill>
                <p:spPr>
                  <a:xfrm>
                    <a:off x="8665212" y="4965238"/>
                    <a:ext cx="84486" cy="5368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6" name="Group 1325">
              <a:extLst>
                <a:ext uri="{FF2B5EF4-FFF2-40B4-BE49-F238E27FC236}">
                  <a16:creationId xmlns:a16="http://schemas.microsoft.com/office/drawing/2014/main" id="{61F79BA7-0DFC-C8A6-73B7-0D39EF3F42A1}"/>
                </a:ext>
              </a:extLst>
            </p:cNvPr>
            <p:cNvGrpSpPr/>
            <p:nvPr/>
          </p:nvGrpSpPr>
          <p:grpSpPr>
            <a:xfrm>
              <a:off x="8470945" y="4656745"/>
              <a:ext cx="32040" cy="90000"/>
              <a:chOff x="8470945" y="4656745"/>
              <a:chExt cx="32040" cy="90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57">
                <p14:nvContentPartPr>
                  <p14:cNvPr id="1324" name="Ink 1323">
                    <a:extLst>
                      <a:ext uri="{FF2B5EF4-FFF2-40B4-BE49-F238E27FC236}">
                        <a16:creationId xmlns:a16="http://schemas.microsoft.com/office/drawing/2014/main" id="{3DC11201-C6B4-1632-BF79-D871A79D3093}"/>
                      </a:ext>
                    </a:extLst>
                  </p14:cNvPr>
                  <p14:cNvContentPartPr/>
                  <p14:nvPr/>
                </p14:nvContentPartPr>
                <p14:xfrm>
                  <a:off x="8495065" y="4656745"/>
                  <a:ext cx="7920" cy="90000"/>
                </p14:xfrm>
              </p:contentPart>
            </mc:Choice>
            <mc:Fallback>
              <p:pic>
                <p:nvPicPr>
                  <p:cNvPr id="1324" name="Ink 1323">
                    <a:extLst>
                      <a:ext uri="{FF2B5EF4-FFF2-40B4-BE49-F238E27FC236}">
                        <a16:creationId xmlns:a16="http://schemas.microsoft.com/office/drawing/2014/main" id="{3DC11201-C6B4-1632-BF79-D871A79D3093}"/>
                      </a:ext>
                    </a:extLst>
                  </p:cNvPr>
                  <p:cNvPicPr/>
                  <p:nvPr/>
                </p:nvPicPr>
                <p:blipFill>
                  <a:blip r:embed="rId1758"/>
                  <a:stretch>
                    <a:fillRect/>
                  </a:stretch>
                </p:blipFill>
                <p:spPr>
                  <a:xfrm>
                    <a:off x="8477848" y="4639383"/>
                    <a:ext cx="42010" cy="1250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9">
                <p14:nvContentPartPr>
                  <p14:cNvPr id="1325" name="Ink 1324">
                    <a:extLst>
                      <a:ext uri="{FF2B5EF4-FFF2-40B4-BE49-F238E27FC236}">
                        <a16:creationId xmlns:a16="http://schemas.microsoft.com/office/drawing/2014/main" id="{457AA404-39E9-77BD-0BD3-C6B00266AD3D}"/>
                      </a:ext>
                    </a:extLst>
                  </p14:cNvPr>
                  <p14:cNvContentPartPr/>
                  <p14:nvPr/>
                </p14:nvContentPartPr>
                <p14:xfrm>
                  <a:off x="8470945" y="4707145"/>
                  <a:ext cx="30600" cy="6840"/>
                </p14:xfrm>
              </p:contentPart>
            </mc:Choice>
            <mc:Fallback>
              <p:pic>
                <p:nvPicPr>
                  <p:cNvPr id="1325" name="Ink 1324">
                    <a:extLst>
                      <a:ext uri="{FF2B5EF4-FFF2-40B4-BE49-F238E27FC236}">
                        <a16:creationId xmlns:a16="http://schemas.microsoft.com/office/drawing/2014/main" id="{457AA404-39E9-77BD-0BD3-C6B00266AD3D}"/>
                      </a:ext>
                    </a:extLst>
                  </p:cNvPr>
                  <p:cNvPicPr/>
                  <p:nvPr/>
                </p:nvPicPr>
                <p:blipFill>
                  <a:blip r:embed="rId1760"/>
                  <a:stretch>
                    <a:fillRect/>
                  </a:stretch>
                </p:blipFill>
                <p:spPr>
                  <a:xfrm>
                    <a:off x="8453945" y="4689505"/>
                    <a:ext cx="64260" cy="42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9" name="Group 1328">
              <a:extLst>
                <a:ext uri="{FF2B5EF4-FFF2-40B4-BE49-F238E27FC236}">
                  <a16:creationId xmlns:a16="http://schemas.microsoft.com/office/drawing/2014/main" id="{01D62496-CB72-106D-FB04-0C46A7B21759}"/>
                </a:ext>
              </a:extLst>
            </p:cNvPr>
            <p:cNvGrpSpPr/>
            <p:nvPr/>
          </p:nvGrpSpPr>
          <p:grpSpPr>
            <a:xfrm>
              <a:off x="8358985" y="5233105"/>
              <a:ext cx="75600" cy="91080"/>
              <a:chOff x="8358985" y="5233105"/>
              <a:chExt cx="75600" cy="91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61">
                <p14:nvContentPartPr>
                  <p14:cNvPr id="1327" name="Ink 1326">
                    <a:extLst>
                      <a:ext uri="{FF2B5EF4-FFF2-40B4-BE49-F238E27FC236}">
                        <a16:creationId xmlns:a16="http://schemas.microsoft.com/office/drawing/2014/main" id="{E37C2CEA-80D0-AF13-CFA9-492AFD7F9AEF}"/>
                      </a:ext>
                    </a:extLst>
                  </p14:cNvPr>
                  <p14:cNvContentPartPr/>
                  <p14:nvPr/>
                </p14:nvContentPartPr>
                <p14:xfrm>
                  <a:off x="8389945" y="5233105"/>
                  <a:ext cx="16560" cy="91080"/>
                </p14:xfrm>
              </p:contentPart>
            </mc:Choice>
            <mc:Fallback>
              <p:pic>
                <p:nvPicPr>
                  <p:cNvPr id="1327" name="Ink 1326">
                    <a:extLst>
                      <a:ext uri="{FF2B5EF4-FFF2-40B4-BE49-F238E27FC236}">
                        <a16:creationId xmlns:a16="http://schemas.microsoft.com/office/drawing/2014/main" id="{E37C2CEA-80D0-AF13-CFA9-492AFD7F9AEF}"/>
                      </a:ext>
                    </a:extLst>
                  </p:cNvPr>
                  <p:cNvPicPr/>
                  <p:nvPr/>
                </p:nvPicPr>
                <p:blipFill>
                  <a:blip r:embed="rId1762"/>
                  <a:stretch>
                    <a:fillRect/>
                  </a:stretch>
                </p:blipFill>
                <p:spPr>
                  <a:xfrm>
                    <a:off x="8373040" y="5215385"/>
                    <a:ext cx="50715" cy="126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3">
                <p14:nvContentPartPr>
                  <p14:cNvPr id="1328" name="Ink 1327">
                    <a:extLst>
                      <a:ext uri="{FF2B5EF4-FFF2-40B4-BE49-F238E27FC236}">
                        <a16:creationId xmlns:a16="http://schemas.microsoft.com/office/drawing/2014/main" id="{B27A759D-00C3-DD62-4886-2F4AF3ECE595}"/>
                      </a:ext>
                    </a:extLst>
                  </p14:cNvPr>
                  <p14:cNvContentPartPr/>
                  <p14:nvPr/>
                </p14:nvContentPartPr>
                <p14:xfrm>
                  <a:off x="8358985" y="5239585"/>
                  <a:ext cx="75600" cy="23400"/>
                </p14:xfrm>
              </p:contentPart>
            </mc:Choice>
            <mc:Fallback>
              <p:pic>
                <p:nvPicPr>
                  <p:cNvPr id="1328" name="Ink 1327">
                    <a:extLst>
                      <a:ext uri="{FF2B5EF4-FFF2-40B4-BE49-F238E27FC236}">
                        <a16:creationId xmlns:a16="http://schemas.microsoft.com/office/drawing/2014/main" id="{B27A759D-00C3-DD62-4886-2F4AF3ECE595}"/>
                      </a:ext>
                    </a:extLst>
                  </p:cNvPr>
                  <p:cNvPicPr/>
                  <p:nvPr/>
                </p:nvPicPr>
                <p:blipFill>
                  <a:blip r:embed="rId1764"/>
                  <a:stretch>
                    <a:fillRect/>
                  </a:stretch>
                </p:blipFill>
                <p:spPr>
                  <a:xfrm>
                    <a:off x="8342223" y="5221858"/>
                    <a:ext cx="109466" cy="585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32" name="Group 1331">
              <a:extLst>
                <a:ext uri="{FF2B5EF4-FFF2-40B4-BE49-F238E27FC236}">
                  <a16:creationId xmlns:a16="http://schemas.microsoft.com/office/drawing/2014/main" id="{A002DDFF-B528-7A47-1DC1-29880C10AA6F}"/>
                </a:ext>
              </a:extLst>
            </p:cNvPr>
            <p:cNvGrpSpPr/>
            <p:nvPr/>
          </p:nvGrpSpPr>
          <p:grpSpPr>
            <a:xfrm>
              <a:off x="8610265" y="5747185"/>
              <a:ext cx="76680" cy="105480"/>
              <a:chOff x="8610265" y="5747185"/>
              <a:chExt cx="76680" cy="105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65">
                <p14:nvContentPartPr>
                  <p14:cNvPr id="1330" name="Ink 1329">
                    <a:extLst>
                      <a:ext uri="{FF2B5EF4-FFF2-40B4-BE49-F238E27FC236}">
                        <a16:creationId xmlns:a16="http://schemas.microsoft.com/office/drawing/2014/main" id="{33FC1695-609C-4236-5449-B36791386AE3}"/>
                      </a:ext>
                    </a:extLst>
                  </p14:cNvPr>
                  <p14:cNvContentPartPr/>
                  <p14:nvPr/>
                </p14:nvContentPartPr>
                <p14:xfrm>
                  <a:off x="8648065" y="5747185"/>
                  <a:ext cx="3960" cy="105480"/>
                </p14:xfrm>
              </p:contentPart>
            </mc:Choice>
            <mc:Fallback>
              <p:pic>
                <p:nvPicPr>
                  <p:cNvPr id="1330" name="Ink 1329">
                    <a:extLst>
                      <a:ext uri="{FF2B5EF4-FFF2-40B4-BE49-F238E27FC236}">
                        <a16:creationId xmlns:a16="http://schemas.microsoft.com/office/drawing/2014/main" id="{33FC1695-609C-4236-5449-B36791386AE3}"/>
                      </a:ext>
                    </a:extLst>
                  </p:cNvPr>
                  <p:cNvPicPr/>
                  <p:nvPr/>
                </p:nvPicPr>
                <p:blipFill>
                  <a:blip r:embed="rId1766"/>
                  <a:stretch>
                    <a:fillRect/>
                  </a:stretch>
                </p:blipFill>
                <p:spPr>
                  <a:xfrm>
                    <a:off x="8630425" y="5729841"/>
                    <a:ext cx="39600" cy="1405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7">
                <p14:nvContentPartPr>
                  <p14:cNvPr id="1331" name="Ink 1330">
                    <a:extLst>
                      <a:ext uri="{FF2B5EF4-FFF2-40B4-BE49-F238E27FC236}">
                        <a16:creationId xmlns:a16="http://schemas.microsoft.com/office/drawing/2014/main" id="{EEF4B74B-4747-F2B9-DE05-E33E297BF08A}"/>
                      </a:ext>
                    </a:extLst>
                  </p14:cNvPr>
                  <p14:cNvContentPartPr/>
                  <p14:nvPr/>
                </p14:nvContentPartPr>
                <p14:xfrm>
                  <a:off x="8610265" y="5773465"/>
                  <a:ext cx="76680" cy="13680"/>
                </p14:xfrm>
              </p:contentPart>
            </mc:Choice>
            <mc:Fallback>
              <p:pic>
                <p:nvPicPr>
                  <p:cNvPr id="1331" name="Ink 1330">
                    <a:extLst>
                      <a:ext uri="{FF2B5EF4-FFF2-40B4-BE49-F238E27FC236}">
                        <a16:creationId xmlns:a16="http://schemas.microsoft.com/office/drawing/2014/main" id="{EEF4B74B-4747-F2B9-DE05-E33E297BF08A}"/>
                      </a:ext>
                    </a:extLst>
                  </p:cNvPr>
                  <p:cNvPicPr/>
                  <p:nvPr/>
                </p:nvPicPr>
                <p:blipFill>
                  <a:blip r:embed="rId1768"/>
                  <a:stretch>
                    <a:fillRect/>
                  </a:stretch>
                </p:blipFill>
                <p:spPr>
                  <a:xfrm>
                    <a:off x="8593149" y="5755825"/>
                    <a:ext cx="110570" cy="4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35" name="Group 1334">
              <a:extLst>
                <a:ext uri="{FF2B5EF4-FFF2-40B4-BE49-F238E27FC236}">
                  <a16:creationId xmlns:a16="http://schemas.microsoft.com/office/drawing/2014/main" id="{6179F5DE-9C8A-F916-0B8C-8E961BC6A9E5}"/>
                </a:ext>
              </a:extLst>
            </p:cNvPr>
            <p:cNvGrpSpPr/>
            <p:nvPr/>
          </p:nvGrpSpPr>
          <p:grpSpPr>
            <a:xfrm>
              <a:off x="8708185" y="6197905"/>
              <a:ext cx="69840" cy="95400"/>
              <a:chOff x="8708185" y="6197905"/>
              <a:chExt cx="69840" cy="95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69">
                <p14:nvContentPartPr>
                  <p14:cNvPr id="1333" name="Ink 1332">
                    <a:extLst>
                      <a:ext uri="{FF2B5EF4-FFF2-40B4-BE49-F238E27FC236}">
                        <a16:creationId xmlns:a16="http://schemas.microsoft.com/office/drawing/2014/main" id="{97F56CBE-4B7B-7E73-E1DA-92153A4F0E88}"/>
                      </a:ext>
                    </a:extLst>
                  </p14:cNvPr>
                  <p14:cNvContentPartPr/>
                  <p14:nvPr/>
                </p14:nvContentPartPr>
                <p14:xfrm>
                  <a:off x="8743465" y="6197905"/>
                  <a:ext cx="6840" cy="95400"/>
                </p14:xfrm>
              </p:contentPart>
            </mc:Choice>
            <mc:Fallback>
              <p:pic>
                <p:nvPicPr>
                  <p:cNvPr id="1333" name="Ink 1332">
                    <a:extLst>
                      <a:ext uri="{FF2B5EF4-FFF2-40B4-BE49-F238E27FC236}">
                        <a16:creationId xmlns:a16="http://schemas.microsoft.com/office/drawing/2014/main" id="{97F56CBE-4B7B-7E73-E1DA-92153A4F0E88}"/>
                      </a:ext>
                    </a:extLst>
                  </p:cNvPr>
                  <p:cNvPicPr/>
                  <p:nvPr/>
                </p:nvPicPr>
                <p:blipFill>
                  <a:blip r:embed="rId1770"/>
                  <a:stretch>
                    <a:fillRect/>
                  </a:stretch>
                </p:blipFill>
                <p:spPr>
                  <a:xfrm>
                    <a:off x="8725465" y="6180592"/>
                    <a:ext cx="42480" cy="1303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1">
                <p14:nvContentPartPr>
                  <p14:cNvPr id="1334" name="Ink 1333">
                    <a:extLst>
                      <a:ext uri="{FF2B5EF4-FFF2-40B4-BE49-F238E27FC236}">
                        <a16:creationId xmlns:a16="http://schemas.microsoft.com/office/drawing/2014/main" id="{AA1C6AF4-F66B-D985-9809-018A8EE77991}"/>
                      </a:ext>
                    </a:extLst>
                  </p14:cNvPr>
                  <p14:cNvContentPartPr/>
                  <p14:nvPr/>
                </p14:nvContentPartPr>
                <p14:xfrm>
                  <a:off x="8708185" y="6218785"/>
                  <a:ext cx="69840" cy="16560"/>
                </p14:xfrm>
              </p:contentPart>
            </mc:Choice>
            <mc:Fallback>
              <p:pic>
                <p:nvPicPr>
                  <p:cNvPr id="1334" name="Ink 1333">
                    <a:extLst>
                      <a:ext uri="{FF2B5EF4-FFF2-40B4-BE49-F238E27FC236}">
                        <a16:creationId xmlns:a16="http://schemas.microsoft.com/office/drawing/2014/main" id="{AA1C6AF4-F66B-D985-9809-018A8EE77991}"/>
                      </a:ext>
                    </a:extLst>
                  </p:cNvPr>
                  <p:cNvPicPr/>
                  <p:nvPr/>
                </p:nvPicPr>
                <p:blipFill>
                  <a:blip r:embed="rId1772"/>
                  <a:stretch>
                    <a:fillRect/>
                  </a:stretch>
                </p:blipFill>
                <p:spPr>
                  <a:xfrm>
                    <a:off x="8691410" y="6200785"/>
                    <a:ext cx="103733" cy="5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38" name="Group 1337">
              <a:extLst>
                <a:ext uri="{FF2B5EF4-FFF2-40B4-BE49-F238E27FC236}">
                  <a16:creationId xmlns:a16="http://schemas.microsoft.com/office/drawing/2014/main" id="{B4E06BEC-B0AB-27CB-1B35-200C3D3C5E98}"/>
                </a:ext>
              </a:extLst>
            </p:cNvPr>
            <p:cNvGrpSpPr/>
            <p:nvPr/>
          </p:nvGrpSpPr>
          <p:grpSpPr>
            <a:xfrm>
              <a:off x="10295425" y="5931145"/>
              <a:ext cx="69840" cy="118440"/>
              <a:chOff x="10295425" y="5931145"/>
              <a:chExt cx="69840" cy="118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73">
                <p14:nvContentPartPr>
                  <p14:cNvPr id="1336" name="Ink 1335">
                    <a:extLst>
                      <a:ext uri="{FF2B5EF4-FFF2-40B4-BE49-F238E27FC236}">
                        <a16:creationId xmlns:a16="http://schemas.microsoft.com/office/drawing/2014/main" id="{8A46EE12-44B6-C184-B72B-DAD29119B78C}"/>
                      </a:ext>
                    </a:extLst>
                  </p14:cNvPr>
                  <p14:cNvContentPartPr/>
                  <p14:nvPr/>
                </p14:nvContentPartPr>
                <p14:xfrm>
                  <a:off x="10349425" y="5931145"/>
                  <a:ext cx="10080" cy="118440"/>
                </p14:xfrm>
              </p:contentPart>
            </mc:Choice>
            <mc:Fallback>
              <p:pic>
                <p:nvPicPr>
                  <p:cNvPr id="1336" name="Ink 1335">
                    <a:extLst>
                      <a:ext uri="{FF2B5EF4-FFF2-40B4-BE49-F238E27FC236}">
                        <a16:creationId xmlns:a16="http://schemas.microsoft.com/office/drawing/2014/main" id="{8A46EE12-44B6-C184-B72B-DAD29119B78C}"/>
                      </a:ext>
                    </a:extLst>
                  </p:cNvPr>
                  <p:cNvPicPr/>
                  <p:nvPr/>
                </p:nvPicPr>
                <p:blipFill>
                  <a:blip r:embed="rId1774"/>
                  <a:stretch>
                    <a:fillRect/>
                  </a:stretch>
                </p:blipFill>
                <p:spPr>
                  <a:xfrm>
                    <a:off x="10332625" y="5913467"/>
                    <a:ext cx="43344" cy="153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5">
                <p14:nvContentPartPr>
                  <p14:cNvPr id="1337" name="Ink 1336">
                    <a:extLst>
                      <a:ext uri="{FF2B5EF4-FFF2-40B4-BE49-F238E27FC236}">
                        <a16:creationId xmlns:a16="http://schemas.microsoft.com/office/drawing/2014/main" id="{AE6A2808-C8C8-DA8E-63CB-BDDF577859BD}"/>
                      </a:ext>
                    </a:extLst>
                  </p14:cNvPr>
                  <p14:cNvContentPartPr/>
                  <p14:nvPr/>
                </p14:nvContentPartPr>
                <p14:xfrm>
                  <a:off x="10295425" y="5990545"/>
                  <a:ext cx="69840" cy="9360"/>
                </p14:xfrm>
              </p:contentPart>
            </mc:Choice>
            <mc:Fallback>
              <p:pic>
                <p:nvPicPr>
                  <p:cNvPr id="1337" name="Ink 1336">
                    <a:extLst>
                      <a:ext uri="{FF2B5EF4-FFF2-40B4-BE49-F238E27FC236}">
                        <a16:creationId xmlns:a16="http://schemas.microsoft.com/office/drawing/2014/main" id="{AE6A2808-C8C8-DA8E-63CB-BDDF577859BD}"/>
                      </a:ext>
                    </a:extLst>
                  </p:cNvPr>
                  <p:cNvPicPr/>
                  <p:nvPr/>
                </p:nvPicPr>
                <p:blipFill>
                  <a:blip r:embed="rId1776"/>
                  <a:stretch>
                    <a:fillRect/>
                  </a:stretch>
                </p:blipFill>
                <p:spPr>
                  <a:xfrm>
                    <a:off x="10278650" y="5973212"/>
                    <a:ext cx="103733" cy="4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49" name="Group 1348">
              <a:extLst>
                <a:ext uri="{FF2B5EF4-FFF2-40B4-BE49-F238E27FC236}">
                  <a16:creationId xmlns:a16="http://schemas.microsoft.com/office/drawing/2014/main" id="{B80F1B69-8015-A1E9-52A5-71326B28189E}"/>
                </a:ext>
              </a:extLst>
            </p:cNvPr>
            <p:cNvGrpSpPr/>
            <p:nvPr/>
          </p:nvGrpSpPr>
          <p:grpSpPr>
            <a:xfrm>
              <a:off x="4821625" y="4769425"/>
              <a:ext cx="1963080" cy="1325880"/>
              <a:chOff x="4821625" y="4769425"/>
              <a:chExt cx="1963080" cy="1325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77">
                <p14:nvContentPartPr>
                  <p14:cNvPr id="733" name="Ink 732">
                    <a:extLst>
                      <a:ext uri="{FF2B5EF4-FFF2-40B4-BE49-F238E27FC236}">
                        <a16:creationId xmlns:a16="http://schemas.microsoft.com/office/drawing/2014/main" id="{35D18EF1-8EF5-4A4D-2694-545052271A88}"/>
                      </a:ext>
                    </a:extLst>
                  </p14:cNvPr>
                  <p14:cNvContentPartPr/>
                  <p14:nvPr/>
                </p14:nvContentPartPr>
                <p14:xfrm>
                  <a:off x="4894705" y="5338945"/>
                  <a:ext cx="15120" cy="9360"/>
                </p14:xfrm>
              </p:contentPart>
            </mc:Choice>
            <mc:Fallback>
              <p:pic>
                <p:nvPicPr>
                  <p:cNvPr id="733" name="Ink 732">
                    <a:extLst>
                      <a:ext uri="{FF2B5EF4-FFF2-40B4-BE49-F238E27FC236}">
                        <a16:creationId xmlns:a16="http://schemas.microsoft.com/office/drawing/2014/main" id="{35D18EF1-8EF5-4A4D-2694-545052271A88}"/>
                      </a:ext>
                    </a:extLst>
                  </p:cNvPr>
                  <p:cNvPicPr/>
                  <p:nvPr/>
                </p:nvPicPr>
                <p:blipFill>
                  <a:blip r:embed="rId1778"/>
                  <a:stretch>
                    <a:fillRect/>
                  </a:stretch>
                </p:blipFill>
                <p:spPr>
                  <a:xfrm>
                    <a:off x="4877905" y="5321958"/>
                    <a:ext cx="48384" cy="4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9">
                <p14:nvContentPartPr>
                  <p14:cNvPr id="734" name="Ink 733">
                    <a:extLst>
                      <a:ext uri="{FF2B5EF4-FFF2-40B4-BE49-F238E27FC236}">
                        <a16:creationId xmlns:a16="http://schemas.microsoft.com/office/drawing/2014/main" id="{2FD4EDD3-1549-E365-462A-2FA6C507868D}"/>
                      </a:ext>
                    </a:extLst>
                  </p14:cNvPr>
                  <p14:cNvContentPartPr/>
                  <p14:nvPr/>
                </p14:nvContentPartPr>
                <p14:xfrm>
                  <a:off x="4854385" y="5478985"/>
                  <a:ext cx="10080" cy="3960"/>
                </p14:xfrm>
              </p:contentPart>
            </mc:Choice>
            <mc:Fallback>
              <p:pic>
                <p:nvPicPr>
                  <p:cNvPr id="734" name="Ink 733">
                    <a:extLst>
                      <a:ext uri="{FF2B5EF4-FFF2-40B4-BE49-F238E27FC236}">
                        <a16:creationId xmlns:a16="http://schemas.microsoft.com/office/drawing/2014/main" id="{2FD4EDD3-1549-E365-462A-2FA6C507868D}"/>
                      </a:ext>
                    </a:extLst>
                  </p:cNvPr>
                  <p:cNvPicPr/>
                  <p:nvPr/>
                </p:nvPicPr>
                <p:blipFill>
                  <a:blip r:embed="rId1780"/>
                  <a:stretch>
                    <a:fillRect/>
                  </a:stretch>
                </p:blipFill>
                <p:spPr>
                  <a:xfrm>
                    <a:off x="4837921" y="5460985"/>
                    <a:ext cx="43344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1">
                <p14:nvContentPartPr>
                  <p14:cNvPr id="735" name="Ink 734">
                    <a:extLst>
                      <a:ext uri="{FF2B5EF4-FFF2-40B4-BE49-F238E27FC236}">
                        <a16:creationId xmlns:a16="http://schemas.microsoft.com/office/drawing/2014/main" id="{1F07CA38-11C8-65F2-35F5-C1F8437E7265}"/>
                      </a:ext>
                    </a:extLst>
                  </p14:cNvPr>
                  <p14:cNvContentPartPr/>
                  <p14:nvPr/>
                </p14:nvContentPartPr>
                <p14:xfrm>
                  <a:off x="4821625" y="5593105"/>
                  <a:ext cx="13680" cy="17640"/>
                </p14:xfrm>
              </p:contentPart>
            </mc:Choice>
            <mc:Fallback>
              <p:pic>
                <p:nvPicPr>
                  <p:cNvPr id="735" name="Ink 734">
                    <a:extLst>
                      <a:ext uri="{FF2B5EF4-FFF2-40B4-BE49-F238E27FC236}">
                        <a16:creationId xmlns:a16="http://schemas.microsoft.com/office/drawing/2014/main" id="{1F07CA38-11C8-65F2-35F5-C1F8437E7265}"/>
                      </a:ext>
                    </a:extLst>
                  </p:cNvPr>
                  <p:cNvPicPr/>
                  <p:nvPr/>
                </p:nvPicPr>
                <p:blipFill>
                  <a:blip r:embed="rId1782"/>
                  <a:stretch>
                    <a:fillRect/>
                  </a:stretch>
                </p:blipFill>
                <p:spPr>
                  <a:xfrm>
                    <a:off x="4804867" y="5575818"/>
                    <a:ext cx="47538" cy="5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3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11E06D9C-75E8-E75F-3F5F-C8AAF832D1F4}"/>
                      </a:ext>
                    </a:extLst>
                  </p14:cNvPr>
                  <p14:cNvContentPartPr/>
                  <p14:nvPr/>
                </p14:nvContentPartPr>
                <p14:xfrm>
                  <a:off x="5374585" y="5787145"/>
                  <a:ext cx="16920" cy="33480"/>
                </p14:xfrm>
              </p:contentPart>
            </mc:Choice>
            <mc:Fallback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11E06D9C-75E8-E75F-3F5F-C8AAF832D1F4}"/>
                      </a:ext>
                    </a:extLst>
                  </p:cNvPr>
                  <p:cNvPicPr/>
                  <p:nvPr/>
                </p:nvPicPr>
                <p:blipFill>
                  <a:blip r:embed="rId1784"/>
                  <a:stretch>
                    <a:fillRect/>
                  </a:stretch>
                </p:blipFill>
                <p:spPr>
                  <a:xfrm>
                    <a:off x="5358003" y="5769524"/>
                    <a:ext cx="50422" cy="68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5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A741CAFD-EA69-52F7-A664-9D6F583E98C1}"/>
                      </a:ext>
                    </a:extLst>
                  </p14:cNvPr>
                  <p14:cNvContentPartPr/>
                  <p14:nvPr/>
                </p14:nvContentPartPr>
                <p14:xfrm>
                  <a:off x="5665465" y="5791465"/>
                  <a:ext cx="34920" cy="20880"/>
                </p14:xfrm>
              </p:contentPart>
            </mc:Choice>
            <mc:Fallback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A741CAFD-EA69-52F7-A664-9D6F583E98C1}"/>
                      </a:ext>
                    </a:extLst>
                  </p:cNvPr>
                  <p:cNvPicPr/>
                  <p:nvPr/>
                </p:nvPicPr>
                <p:blipFill>
                  <a:blip r:embed="rId1786"/>
                  <a:stretch>
                    <a:fillRect/>
                  </a:stretch>
                </p:blipFill>
                <p:spPr>
                  <a:xfrm>
                    <a:off x="5648690" y="5774124"/>
                    <a:ext cx="68813" cy="55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7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00BCB3B6-FE99-F160-28DC-DBAFD1691B7E}"/>
                      </a:ext>
                    </a:extLst>
                  </p14:cNvPr>
                  <p14:cNvContentPartPr/>
                  <p14:nvPr/>
                </p14:nvContentPartPr>
                <p14:xfrm>
                  <a:off x="5842585" y="5859865"/>
                  <a:ext cx="3960" cy="1080"/>
                </p14:xfrm>
              </p:contentPart>
            </mc:Choice>
            <mc:Fallback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00BCB3B6-FE99-F160-28DC-DBAFD1691B7E}"/>
                      </a:ext>
                    </a:extLst>
                  </p:cNvPr>
                  <p:cNvPicPr/>
                  <p:nvPr/>
                </p:nvPicPr>
                <p:blipFill>
                  <a:blip r:embed="rId1788"/>
                  <a:stretch>
                    <a:fillRect/>
                  </a:stretch>
                </p:blipFill>
                <p:spPr>
                  <a:xfrm>
                    <a:off x="5824585" y="5841865"/>
                    <a:ext cx="396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9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0EF25ABC-7F32-EF56-DC56-0737C23D450E}"/>
                      </a:ext>
                    </a:extLst>
                  </p14:cNvPr>
                  <p14:cNvContentPartPr/>
                  <p14:nvPr/>
                </p14:nvContentPartPr>
                <p14:xfrm>
                  <a:off x="5665465" y="5878225"/>
                  <a:ext cx="72000" cy="69840"/>
                </p14:xfrm>
              </p:contentPart>
            </mc:Choice>
            <mc:Fallback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0EF25ABC-7F32-EF56-DC56-0737C23D450E}"/>
                      </a:ext>
                    </a:extLst>
                  </p:cNvPr>
                  <p:cNvPicPr/>
                  <p:nvPr/>
                </p:nvPicPr>
                <p:blipFill>
                  <a:blip r:embed="rId1790"/>
                  <a:stretch>
                    <a:fillRect/>
                  </a:stretch>
                </p:blipFill>
                <p:spPr>
                  <a:xfrm>
                    <a:off x="5648745" y="5860499"/>
                    <a:ext cx="105782" cy="1049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1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F9C53B4B-DFFB-A142-A89F-1A6704FC5F19}"/>
                      </a:ext>
                    </a:extLst>
                  </p14:cNvPr>
                  <p14:cNvContentPartPr/>
                  <p14:nvPr/>
                </p14:nvContentPartPr>
                <p14:xfrm>
                  <a:off x="5946985" y="5854825"/>
                  <a:ext cx="42840" cy="21600"/>
                </p14:xfrm>
              </p:contentPart>
            </mc:Choice>
            <mc:Fallback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F9C53B4B-DFFB-A142-A89F-1A6704FC5F19}"/>
                      </a:ext>
                    </a:extLst>
                  </p:cNvPr>
                  <p:cNvPicPr/>
                  <p:nvPr/>
                </p:nvPicPr>
                <p:blipFill>
                  <a:blip r:embed="rId1792"/>
                  <a:stretch>
                    <a:fillRect/>
                  </a:stretch>
                </p:blipFill>
                <p:spPr>
                  <a:xfrm>
                    <a:off x="5929849" y="5837120"/>
                    <a:ext cx="76769" cy="56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3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D3C11A84-477C-D3EC-2EDD-D993F2FA7603}"/>
                      </a:ext>
                    </a:extLst>
                  </p14:cNvPr>
                  <p14:cNvContentPartPr/>
                  <p14:nvPr/>
                </p14:nvContentPartPr>
                <p14:xfrm>
                  <a:off x="6048865" y="5797225"/>
                  <a:ext cx="63000" cy="11160"/>
                </p14:xfrm>
              </p:contentPart>
            </mc:Choice>
            <mc:Fallback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D3C11A84-477C-D3EC-2EDD-D993F2FA7603}"/>
                      </a:ext>
                    </a:extLst>
                  </p:cNvPr>
                  <p:cNvPicPr/>
                  <p:nvPr/>
                </p:nvPicPr>
                <p:blipFill>
                  <a:blip r:embed="rId1794"/>
                  <a:stretch>
                    <a:fillRect/>
                  </a:stretch>
                </p:blipFill>
                <p:spPr>
                  <a:xfrm>
                    <a:off x="6031745" y="5780136"/>
                    <a:ext cx="96897" cy="45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5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2F9CB519-F47D-B645-AAD3-1C139A84ED22}"/>
                      </a:ext>
                    </a:extLst>
                  </p14:cNvPr>
                  <p14:cNvContentPartPr/>
                  <p14:nvPr/>
                </p14:nvContentPartPr>
                <p14:xfrm>
                  <a:off x="6175585" y="5708305"/>
                  <a:ext cx="10080" cy="55440"/>
                </p14:xfrm>
              </p:contentPart>
            </mc:Choice>
            <mc:Fallback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2F9CB519-F47D-B645-AAD3-1C139A84ED22}"/>
                      </a:ext>
                    </a:extLst>
                  </p:cNvPr>
                  <p:cNvPicPr/>
                  <p:nvPr/>
                </p:nvPicPr>
                <p:blipFill>
                  <a:blip r:embed="rId1796"/>
                  <a:stretch>
                    <a:fillRect/>
                  </a:stretch>
                </p:blipFill>
                <p:spPr>
                  <a:xfrm>
                    <a:off x="6158785" y="5691002"/>
                    <a:ext cx="43344" cy="903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7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474E0738-F013-E589-6278-848FC69D99CB}"/>
                      </a:ext>
                    </a:extLst>
                  </p14:cNvPr>
                  <p14:cNvContentPartPr/>
                  <p14:nvPr/>
                </p14:nvContentPartPr>
                <p14:xfrm>
                  <a:off x="6214465" y="5750785"/>
                  <a:ext cx="27720" cy="4320"/>
                </p14:xfrm>
              </p:contentPart>
            </mc:Choice>
            <mc:Fallback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474E0738-F013-E589-6278-848FC69D99CB}"/>
                      </a:ext>
                    </a:extLst>
                  </p:cNvPr>
                  <p:cNvPicPr/>
                  <p:nvPr/>
                </p:nvPicPr>
                <p:blipFill>
                  <a:blip r:embed="rId1798"/>
                  <a:stretch>
                    <a:fillRect/>
                  </a:stretch>
                </p:blipFill>
                <p:spPr>
                  <a:xfrm>
                    <a:off x="6197901" y="5733145"/>
                    <a:ext cx="61187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9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78101320-7762-04B3-9C53-5782A4F3E58C}"/>
                      </a:ext>
                    </a:extLst>
                  </p14:cNvPr>
                  <p14:cNvContentPartPr/>
                  <p14:nvPr/>
                </p14:nvContentPartPr>
                <p14:xfrm>
                  <a:off x="6440905" y="5349385"/>
                  <a:ext cx="36000" cy="53640"/>
                </p14:xfrm>
              </p:contentPart>
            </mc:Choice>
            <mc:Fallback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78101320-7762-04B3-9C53-5782A4F3E58C}"/>
                      </a:ext>
                    </a:extLst>
                  </p:cNvPr>
                  <p:cNvPicPr/>
                  <p:nvPr/>
                </p:nvPicPr>
                <p:blipFill>
                  <a:blip r:embed="rId1800"/>
                  <a:stretch>
                    <a:fillRect/>
                  </a:stretch>
                </p:blipFill>
                <p:spPr>
                  <a:xfrm>
                    <a:off x="6424105" y="5331740"/>
                    <a:ext cx="69943" cy="885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1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A2AA197E-74E0-3B2B-E813-BB42AC1A111C}"/>
                      </a:ext>
                    </a:extLst>
                  </p14:cNvPr>
                  <p14:cNvContentPartPr/>
                  <p14:nvPr/>
                </p14:nvContentPartPr>
                <p14:xfrm>
                  <a:off x="6408505" y="5418865"/>
                  <a:ext cx="10800" cy="57600"/>
                </p14:xfrm>
              </p:contentPart>
            </mc:Choice>
            <mc:Fallback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A2AA197E-74E0-3B2B-E813-BB42AC1A111C}"/>
                      </a:ext>
                    </a:extLst>
                  </p:cNvPr>
                  <p:cNvPicPr/>
                  <p:nvPr/>
                </p:nvPicPr>
                <p:blipFill>
                  <a:blip r:embed="rId1802"/>
                  <a:stretch>
                    <a:fillRect/>
                  </a:stretch>
                </p:blipFill>
                <p:spPr>
                  <a:xfrm>
                    <a:off x="6391086" y="5401196"/>
                    <a:ext cx="45290" cy="92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3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1F24934F-1ED9-F23F-3C31-860B519B096A}"/>
                      </a:ext>
                    </a:extLst>
                  </p14:cNvPr>
                  <p14:cNvContentPartPr/>
                  <p14:nvPr/>
                </p14:nvContentPartPr>
                <p14:xfrm>
                  <a:off x="6507505" y="5632705"/>
                  <a:ext cx="2160" cy="19440"/>
                </p14:xfrm>
              </p:contentPart>
            </mc:Choice>
            <mc:Fallback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1F24934F-1ED9-F23F-3C31-860B519B096A}"/>
                      </a:ext>
                    </a:extLst>
                  </p:cNvPr>
                  <p:cNvPicPr/>
                  <p:nvPr/>
                </p:nvPicPr>
                <p:blipFill>
                  <a:blip r:embed="rId1804"/>
                  <a:stretch>
                    <a:fillRect/>
                  </a:stretch>
                </p:blipFill>
                <p:spPr>
                  <a:xfrm>
                    <a:off x="6489865" y="5615032"/>
                    <a:ext cx="37800" cy="54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5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3284EA62-FB56-98DF-9641-AC20A2C04958}"/>
                      </a:ext>
                    </a:extLst>
                  </p14:cNvPr>
                  <p14:cNvContentPartPr/>
                  <p14:nvPr/>
                </p14:nvContentPartPr>
                <p14:xfrm>
                  <a:off x="6521185" y="5803705"/>
                  <a:ext cx="2160" cy="3240"/>
                </p14:xfrm>
              </p:contentPart>
            </mc:Choice>
            <mc:Fallback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3284EA62-FB56-98DF-9641-AC20A2C04958}"/>
                      </a:ext>
                    </a:extLst>
                  </p:cNvPr>
                  <p:cNvPicPr/>
                  <p:nvPr/>
                </p:nvPicPr>
                <p:blipFill>
                  <a:blip r:embed="rId1806"/>
                  <a:stretch>
                    <a:fillRect/>
                  </a:stretch>
                </p:blipFill>
                <p:spPr>
                  <a:xfrm>
                    <a:off x="6503185" y="5785705"/>
                    <a:ext cx="3780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7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194740BE-D2D9-56CA-34CF-21EFC09AB943}"/>
                      </a:ext>
                    </a:extLst>
                  </p14:cNvPr>
                  <p14:cNvContentPartPr/>
                  <p14:nvPr/>
                </p14:nvContentPartPr>
                <p14:xfrm>
                  <a:off x="6409585" y="5865625"/>
                  <a:ext cx="29160" cy="22680"/>
                </p14:xfrm>
              </p:contentPart>
            </mc:Choice>
            <mc:Fallback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194740BE-D2D9-56CA-34CF-21EFC09AB943}"/>
                      </a:ext>
                    </a:extLst>
                  </p:cNvPr>
                  <p:cNvPicPr/>
                  <p:nvPr/>
                </p:nvPicPr>
                <p:blipFill>
                  <a:blip r:embed="rId1808"/>
                  <a:stretch>
                    <a:fillRect/>
                  </a:stretch>
                </p:blipFill>
                <p:spPr>
                  <a:xfrm>
                    <a:off x="6392432" y="5847906"/>
                    <a:ext cx="63123" cy="57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9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06FBCAE7-8E27-6B18-B852-0DAB4C59E384}"/>
                      </a:ext>
                    </a:extLst>
                  </p14:cNvPr>
                  <p14:cNvContentPartPr/>
                  <p14:nvPr/>
                </p14:nvContentPartPr>
                <p14:xfrm>
                  <a:off x="6439465" y="5997025"/>
                  <a:ext cx="9360" cy="25200"/>
                </p14:xfrm>
              </p:contentPart>
            </mc:Choice>
            <mc:Fallback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06FBCAE7-8E27-6B18-B852-0DAB4C59E384}"/>
                      </a:ext>
                    </a:extLst>
                  </p:cNvPr>
                  <p:cNvPicPr/>
                  <p:nvPr/>
                </p:nvPicPr>
                <p:blipFill>
                  <a:blip r:embed="rId1810"/>
                  <a:stretch>
                    <a:fillRect/>
                  </a:stretch>
                </p:blipFill>
                <p:spPr>
                  <a:xfrm>
                    <a:off x="6422751" y="5979279"/>
                    <a:ext cx="42454" cy="603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1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C3BDDB9A-D1B2-4963-F952-1F94CCF4A845}"/>
                      </a:ext>
                    </a:extLst>
                  </p14:cNvPr>
                  <p14:cNvContentPartPr/>
                  <p14:nvPr/>
                </p14:nvContentPartPr>
                <p14:xfrm>
                  <a:off x="6512905" y="6066865"/>
                  <a:ext cx="1440" cy="15840"/>
                </p14:xfrm>
              </p:contentPart>
            </mc:Choice>
            <mc:Fallback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C3BDDB9A-D1B2-4963-F952-1F94CCF4A845}"/>
                      </a:ext>
                    </a:extLst>
                  </p:cNvPr>
                  <p:cNvPicPr/>
                  <p:nvPr/>
                </p:nvPicPr>
                <p:blipFill>
                  <a:blip r:embed="rId1812"/>
                  <a:stretch>
                    <a:fillRect/>
                  </a:stretch>
                </p:blipFill>
                <p:spPr>
                  <a:xfrm>
                    <a:off x="6494905" y="6049617"/>
                    <a:ext cx="37080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3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295573B0-AC30-2B7F-B965-7AECC8AD4AE1}"/>
                      </a:ext>
                    </a:extLst>
                  </p14:cNvPr>
                  <p14:cNvContentPartPr/>
                  <p14:nvPr/>
                </p14:nvContentPartPr>
                <p14:xfrm>
                  <a:off x="6636025" y="5322385"/>
                  <a:ext cx="5400" cy="14040"/>
                </p14:xfrm>
              </p:contentPart>
            </mc:Choice>
            <mc:Fallback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295573B0-AC30-2B7F-B965-7AECC8AD4AE1}"/>
                      </a:ext>
                    </a:extLst>
                  </p:cNvPr>
                  <p:cNvPicPr/>
                  <p:nvPr/>
                </p:nvPicPr>
                <p:blipFill>
                  <a:blip r:embed="rId1814"/>
                  <a:stretch>
                    <a:fillRect/>
                  </a:stretch>
                </p:blipFill>
                <p:spPr>
                  <a:xfrm>
                    <a:off x="6619487" y="5305186"/>
                    <a:ext cx="38813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5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BFC5C081-4683-921C-1143-E2CF42725725}"/>
                      </a:ext>
                    </a:extLst>
                  </p14:cNvPr>
                  <p14:cNvContentPartPr/>
                  <p14:nvPr/>
                </p14:nvContentPartPr>
                <p14:xfrm>
                  <a:off x="6727105" y="5537305"/>
                  <a:ext cx="9000" cy="18000"/>
                </p14:xfrm>
              </p:contentPart>
            </mc:Choice>
            <mc:Fallback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BFC5C081-4683-921C-1143-E2CF42725725}"/>
                      </a:ext>
                    </a:extLst>
                  </p:cNvPr>
                  <p:cNvPicPr/>
                  <p:nvPr/>
                </p:nvPicPr>
                <p:blipFill>
                  <a:blip r:embed="rId1816"/>
                  <a:stretch>
                    <a:fillRect/>
                  </a:stretch>
                </p:blipFill>
                <p:spPr>
                  <a:xfrm>
                    <a:off x="6709797" y="5519658"/>
                    <a:ext cx="43269" cy="52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7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26420562-15FA-FB64-AFC9-B66F7CC7DF99}"/>
                      </a:ext>
                    </a:extLst>
                  </p14:cNvPr>
                  <p14:cNvContentPartPr/>
                  <p14:nvPr/>
                </p14:nvContentPartPr>
                <p14:xfrm>
                  <a:off x="6656185" y="5797945"/>
                  <a:ext cx="36000" cy="29520"/>
                </p14:xfrm>
              </p:contentPart>
            </mc:Choice>
            <mc:Fallback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26420562-15FA-FB64-AFC9-B66F7CC7DF99}"/>
                      </a:ext>
                    </a:extLst>
                  </p:cNvPr>
                  <p:cNvPicPr/>
                  <p:nvPr/>
                </p:nvPicPr>
                <p:blipFill>
                  <a:blip r:embed="rId1818"/>
                  <a:stretch>
                    <a:fillRect/>
                  </a:stretch>
                </p:blipFill>
                <p:spPr>
                  <a:xfrm>
                    <a:off x="6639042" y="5780374"/>
                    <a:ext cx="69943" cy="643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9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F7A4F458-839A-9A2C-784E-F29E0F2E73C0}"/>
                      </a:ext>
                    </a:extLst>
                  </p14:cNvPr>
                  <p14:cNvContentPartPr/>
                  <p14:nvPr/>
                </p14:nvContentPartPr>
                <p14:xfrm>
                  <a:off x="5713705" y="4815505"/>
                  <a:ext cx="22320" cy="15840"/>
                </p14:xfrm>
              </p:contentPart>
            </mc:Choice>
            <mc:Fallback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F7A4F458-839A-9A2C-784E-F29E0F2E73C0}"/>
                      </a:ext>
                    </a:extLst>
                  </p:cNvPr>
                  <p:cNvPicPr/>
                  <p:nvPr/>
                </p:nvPicPr>
                <p:blipFill>
                  <a:blip r:embed="rId1820"/>
                  <a:stretch>
                    <a:fillRect/>
                  </a:stretch>
                </p:blipFill>
                <p:spPr>
                  <a:xfrm>
                    <a:off x="5696879" y="4797905"/>
                    <a:ext cx="56315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1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2345DAAD-72CA-7D33-E65E-F5133A1923EE}"/>
                      </a:ext>
                    </a:extLst>
                  </p14:cNvPr>
                  <p14:cNvContentPartPr/>
                  <p14:nvPr/>
                </p14:nvContentPartPr>
                <p14:xfrm>
                  <a:off x="5556025" y="5100265"/>
                  <a:ext cx="29160" cy="51480"/>
                </p14:xfrm>
              </p:contentPart>
            </mc:Choice>
            <mc:Fallback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2345DAAD-72CA-7D33-E65E-F5133A1923EE}"/>
                      </a:ext>
                    </a:extLst>
                  </p:cNvPr>
                  <p:cNvPicPr/>
                  <p:nvPr/>
                </p:nvPicPr>
                <p:blipFill>
                  <a:blip r:embed="rId1822"/>
                  <a:stretch>
                    <a:fillRect/>
                  </a:stretch>
                </p:blipFill>
                <p:spPr>
                  <a:xfrm>
                    <a:off x="5538872" y="5082868"/>
                    <a:ext cx="63123" cy="86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3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3D24C074-5EE3-2504-58BF-BAA5E0CD233F}"/>
                      </a:ext>
                    </a:extLst>
                  </p14:cNvPr>
                  <p14:cNvContentPartPr/>
                  <p14:nvPr/>
                </p14:nvContentPartPr>
                <p14:xfrm>
                  <a:off x="5476825" y="5164705"/>
                  <a:ext cx="19440" cy="24480"/>
                </p14:xfrm>
              </p:contentPart>
            </mc:Choice>
            <mc:Fallback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3D24C074-5EE3-2504-58BF-BAA5E0CD233F}"/>
                      </a:ext>
                    </a:extLst>
                  </p:cNvPr>
                  <p:cNvPicPr/>
                  <p:nvPr/>
                </p:nvPicPr>
                <p:blipFill>
                  <a:blip r:embed="rId1824"/>
                  <a:stretch>
                    <a:fillRect/>
                  </a:stretch>
                </p:blipFill>
                <p:spPr>
                  <a:xfrm>
                    <a:off x="5459468" y="5146966"/>
                    <a:ext cx="53807" cy="59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5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31AF151A-C5E4-E6C5-EB6C-091F8F53F98E}"/>
                      </a:ext>
                    </a:extLst>
                  </p14:cNvPr>
                  <p14:cNvContentPartPr/>
                  <p14:nvPr/>
                </p14:nvContentPartPr>
                <p14:xfrm>
                  <a:off x="5517505" y="5406265"/>
                  <a:ext cx="6120" cy="3960"/>
                </p14:xfrm>
              </p:contentPart>
            </mc:Choice>
            <mc:Fallback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31AF151A-C5E4-E6C5-EB6C-091F8F53F98E}"/>
                      </a:ext>
                    </a:extLst>
                  </p:cNvPr>
                  <p:cNvPicPr/>
                  <p:nvPr/>
                </p:nvPicPr>
                <p:blipFill>
                  <a:blip r:embed="rId1826"/>
                  <a:stretch>
                    <a:fillRect/>
                  </a:stretch>
                </p:blipFill>
                <p:spPr>
                  <a:xfrm>
                    <a:off x="5500845" y="5388265"/>
                    <a:ext cx="397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7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AB635D7F-5902-5273-219A-A61B31E6FFC1}"/>
                      </a:ext>
                    </a:extLst>
                  </p14:cNvPr>
                  <p14:cNvContentPartPr/>
                  <p14:nvPr/>
                </p14:nvContentPartPr>
                <p14:xfrm>
                  <a:off x="5697145" y="5232385"/>
                  <a:ext cx="9360" cy="15120"/>
                </p14:xfrm>
              </p:contentPart>
            </mc:Choice>
            <mc:Fallback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AB635D7F-5902-5273-219A-A61B31E6FFC1}"/>
                      </a:ext>
                    </a:extLst>
                  </p:cNvPr>
                  <p:cNvPicPr/>
                  <p:nvPr/>
                </p:nvPicPr>
                <p:blipFill>
                  <a:blip r:embed="rId1828"/>
                  <a:stretch>
                    <a:fillRect/>
                  </a:stretch>
                </p:blipFill>
                <p:spPr>
                  <a:xfrm>
                    <a:off x="5680431" y="5214804"/>
                    <a:ext cx="42454" cy="49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9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8F7CD434-943B-B92E-6AA9-8928057C461A}"/>
                      </a:ext>
                    </a:extLst>
                  </p14:cNvPr>
                  <p14:cNvContentPartPr/>
                  <p14:nvPr/>
                </p14:nvContentPartPr>
                <p14:xfrm>
                  <a:off x="5632705" y="5403385"/>
                  <a:ext cx="5040" cy="3960"/>
                </p14:xfrm>
              </p:contentPart>
            </mc:Choice>
            <mc:Fallback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8F7CD434-943B-B92E-6AA9-8928057C461A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615065" y="5385385"/>
                    <a:ext cx="406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0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2030F818-CB84-B707-E572-FFD8C8CB8A16}"/>
                      </a:ext>
                    </a:extLst>
                  </p14:cNvPr>
                  <p14:cNvContentPartPr/>
                  <p14:nvPr/>
                </p14:nvContentPartPr>
                <p14:xfrm>
                  <a:off x="5508505" y="4961665"/>
                  <a:ext cx="72000" cy="66960"/>
                </p14:xfrm>
              </p:contentPart>
            </mc:Choice>
            <mc:Fallback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2030F818-CB84-B707-E572-FFD8C8CB8A16}"/>
                      </a:ext>
                    </a:extLst>
                  </p:cNvPr>
                  <p:cNvPicPr/>
                  <p:nvPr/>
                </p:nvPicPr>
                <p:blipFill>
                  <a:blip r:embed="rId1831"/>
                  <a:stretch>
                    <a:fillRect/>
                  </a:stretch>
                </p:blipFill>
                <p:spPr>
                  <a:xfrm>
                    <a:off x="5491443" y="4943951"/>
                    <a:ext cx="105782" cy="1020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2">
                <p14:nvContentPartPr>
                  <p14:cNvPr id="568" name="Ink 567">
                    <a:extLst>
                      <a:ext uri="{FF2B5EF4-FFF2-40B4-BE49-F238E27FC236}">
                        <a16:creationId xmlns:a16="http://schemas.microsoft.com/office/drawing/2014/main" id="{C044B928-5270-B562-A76E-F7D97C88338D}"/>
                      </a:ext>
                    </a:extLst>
                  </p14:cNvPr>
                  <p14:cNvContentPartPr/>
                  <p14:nvPr/>
                </p14:nvContentPartPr>
                <p14:xfrm>
                  <a:off x="5433265" y="5021785"/>
                  <a:ext cx="6120" cy="20520"/>
                </p14:xfrm>
              </p:contentPart>
            </mc:Choice>
            <mc:Fallback>
              <p:pic>
                <p:nvPicPr>
                  <p:cNvPr id="568" name="Ink 567">
                    <a:extLst>
                      <a:ext uri="{FF2B5EF4-FFF2-40B4-BE49-F238E27FC236}">
                        <a16:creationId xmlns:a16="http://schemas.microsoft.com/office/drawing/2014/main" id="{C044B928-5270-B562-A76E-F7D97C88338D}"/>
                      </a:ext>
                    </a:extLst>
                  </p:cNvPr>
                  <p:cNvPicPr/>
                  <p:nvPr/>
                </p:nvPicPr>
                <p:blipFill>
                  <a:blip r:embed="rId1833"/>
                  <a:stretch>
                    <a:fillRect/>
                  </a:stretch>
                </p:blipFill>
                <p:spPr>
                  <a:xfrm>
                    <a:off x="5416265" y="5004449"/>
                    <a:ext cx="39780" cy="55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4">
                <p14:nvContentPartPr>
                  <p14:cNvPr id="569" name="Ink 568">
                    <a:extLst>
                      <a:ext uri="{FF2B5EF4-FFF2-40B4-BE49-F238E27FC236}">
                        <a16:creationId xmlns:a16="http://schemas.microsoft.com/office/drawing/2014/main" id="{57D12671-4742-D614-FFA1-49062FA0A933}"/>
                      </a:ext>
                    </a:extLst>
                  </p14:cNvPr>
                  <p14:cNvContentPartPr/>
                  <p14:nvPr/>
                </p14:nvContentPartPr>
                <p14:xfrm>
                  <a:off x="5297185" y="5328865"/>
                  <a:ext cx="2160" cy="8280"/>
                </p14:xfrm>
              </p:contentPart>
            </mc:Choice>
            <mc:Fallback>
              <p:pic>
                <p:nvPicPr>
                  <p:cNvPr id="569" name="Ink 568">
                    <a:extLst>
                      <a:ext uri="{FF2B5EF4-FFF2-40B4-BE49-F238E27FC236}">
                        <a16:creationId xmlns:a16="http://schemas.microsoft.com/office/drawing/2014/main" id="{57D12671-4742-D614-FFA1-49062FA0A933}"/>
                      </a:ext>
                    </a:extLst>
                  </p:cNvPr>
                  <p:cNvPicPr/>
                  <p:nvPr/>
                </p:nvPicPr>
                <p:blipFill>
                  <a:blip r:embed="rId1835"/>
                  <a:stretch>
                    <a:fillRect/>
                  </a:stretch>
                </p:blipFill>
                <p:spPr>
                  <a:xfrm>
                    <a:off x="5279545" y="5311615"/>
                    <a:ext cx="37800" cy="42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6">
                <p14:nvContentPartPr>
                  <p14:cNvPr id="570" name="Ink 569">
                    <a:extLst>
                      <a:ext uri="{FF2B5EF4-FFF2-40B4-BE49-F238E27FC236}">
                        <a16:creationId xmlns:a16="http://schemas.microsoft.com/office/drawing/2014/main" id="{F7499FF0-1F79-8489-5BBB-4B6AEA0EFCBD}"/>
                      </a:ext>
                    </a:extLst>
                  </p14:cNvPr>
                  <p14:cNvContentPartPr/>
                  <p14:nvPr/>
                </p14:nvContentPartPr>
                <p14:xfrm>
                  <a:off x="5388985" y="5438665"/>
                  <a:ext cx="3960" cy="10080"/>
                </p14:xfrm>
              </p:contentPart>
            </mc:Choice>
            <mc:Fallback>
              <p:pic>
                <p:nvPicPr>
                  <p:cNvPr id="570" name="Ink 569">
                    <a:extLst>
                      <a:ext uri="{FF2B5EF4-FFF2-40B4-BE49-F238E27FC236}">
                        <a16:creationId xmlns:a16="http://schemas.microsoft.com/office/drawing/2014/main" id="{F7499FF0-1F79-8489-5BBB-4B6AEA0EFCBD}"/>
                      </a:ext>
                    </a:extLst>
                  </p:cNvPr>
                  <p:cNvPicPr/>
                  <p:nvPr/>
                </p:nvPicPr>
                <p:blipFill>
                  <a:blip r:embed="rId1837"/>
                  <a:stretch>
                    <a:fillRect/>
                  </a:stretch>
                </p:blipFill>
                <p:spPr>
                  <a:xfrm>
                    <a:off x="5371345" y="5421286"/>
                    <a:ext cx="39600" cy="44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8">
                <p14:nvContentPartPr>
                  <p14:cNvPr id="571" name="Ink 570">
                    <a:extLst>
                      <a:ext uri="{FF2B5EF4-FFF2-40B4-BE49-F238E27FC236}">
                        <a16:creationId xmlns:a16="http://schemas.microsoft.com/office/drawing/2014/main" id="{4B58C398-AFBE-729F-C3B8-49C7F74CD13B}"/>
                      </a:ext>
                    </a:extLst>
                  </p14:cNvPr>
                  <p14:cNvContentPartPr/>
                  <p14:nvPr/>
                </p14:nvContentPartPr>
                <p14:xfrm>
                  <a:off x="5406265" y="5546665"/>
                  <a:ext cx="16560" cy="21600"/>
                </p14:xfrm>
              </p:contentPart>
            </mc:Choice>
            <mc:Fallback>
              <p:pic>
                <p:nvPicPr>
                  <p:cNvPr id="571" name="Ink 570">
                    <a:extLst>
                      <a:ext uri="{FF2B5EF4-FFF2-40B4-BE49-F238E27FC236}">
                        <a16:creationId xmlns:a16="http://schemas.microsoft.com/office/drawing/2014/main" id="{4B58C398-AFBE-729F-C3B8-49C7F74CD13B}"/>
                      </a:ext>
                    </a:extLst>
                  </p:cNvPr>
                  <p:cNvPicPr/>
                  <p:nvPr/>
                </p:nvPicPr>
                <p:blipFill>
                  <a:blip r:embed="rId1839"/>
                  <a:stretch>
                    <a:fillRect/>
                  </a:stretch>
                </p:blipFill>
                <p:spPr>
                  <a:xfrm>
                    <a:off x="5389015" y="5528960"/>
                    <a:ext cx="50715" cy="56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0">
                <p14:nvContentPartPr>
                  <p14:cNvPr id="572" name="Ink 571">
                    <a:extLst>
                      <a:ext uri="{FF2B5EF4-FFF2-40B4-BE49-F238E27FC236}">
                        <a16:creationId xmlns:a16="http://schemas.microsoft.com/office/drawing/2014/main" id="{7061F768-54D5-D12F-EDD2-686FE5282AA9}"/>
                      </a:ext>
                    </a:extLst>
                  </p14:cNvPr>
                  <p14:cNvContentPartPr/>
                  <p14:nvPr/>
                </p14:nvContentPartPr>
                <p14:xfrm>
                  <a:off x="5622625" y="5566825"/>
                  <a:ext cx="1440" cy="6840"/>
                </p14:xfrm>
              </p:contentPart>
            </mc:Choice>
            <mc:Fallback>
              <p:pic>
                <p:nvPicPr>
                  <p:cNvPr id="572" name="Ink 571">
                    <a:extLst>
                      <a:ext uri="{FF2B5EF4-FFF2-40B4-BE49-F238E27FC236}">
                        <a16:creationId xmlns:a16="http://schemas.microsoft.com/office/drawing/2014/main" id="{7061F768-54D5-D12F-EDD2-686FE5282AA9}"/>
                      </a:ext>
                    </a:extLst>
                  </p:cNvPr>
                  <p:cNvPicPr/>
                  <p:nvPr/>
                </p:nvPicPr>
                <p:blipFill>
                  <a:blip r:embed="rId1841"/>
                  <a:stretch>
                    <a:fillRect/>
                  </a:stretch>
                </p:blipFill>
                <p:spPr>
                  <a:xfrm>
                    <a:off x="5604625" y="5548825"/>
                    <a:ext cx="3708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2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89CE861C-A305-DF23-D209-F77C856C150C}"/>
                      </a:ext>
                    </a:extLst>
                  </p14:cNvPr>
                  <p14:cNvContentPartPr/>
                  <p14:nvPr/>
                </p14:nvContentPartPr>
                <p14:xfrm>
                  <a:off x="5736025" y="5471065"/>
                  <a:ext cx="27720" cy="42120"/>
                </p14:xfrm>
              </p:contentPart>
            </mc:Choice>
            <mc:Fallback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89CE861C-A305-DF23-D209-F77C856C150C}"/>
                      </a:ext>
                    </a:extLst>
                  </p:cNvPr>
                  <p:cNvPicPr/>
                  <p:nvPr/>
                </p:nvPicPr>
                <p:blipFill>
                  <a:blip r:embed="rId1843"/>
                  <a:stretch>
                    <a:fillRect/>
                  </a:stretch>
                </p:blipFill>
                <p:spPr>
                  <a:xfrm>
                    <a:off x="5719461" y="5453368"/>
                    <a:ext cx="61187" cy="77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4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22BDDE54-481F-C780-8D7B-75266E761F97}"/>
                      </a:ext>
                    </a:extLst>
                  </p14:cNvPr>
                  <p14:cNvContentPartPr/>
                  <p14:nvPr/>
                </p14:nvContentPartPr>
                <p14:xfrm>
                  <a:off x="5814145" y="5554225"/>
                  <a:ext cx="6840" cy="5040"/>
                </p14:xfrm>
              </p:contentPart>
            </mc:Choice>
            <mc:Fallback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22BDDE54-481F-C780-8D7B-75266E761F97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796145" y="5536225"/>
                    <a:ext cx="4248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5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6D504499-405E-F3E4-9C99-E315FDDDB29B}"/>
                      </a:ext>
                    </a:extLst>
                  </p14:cNvPr>
                  <p14:cNvContentPartPr/>
                  <p14:nvPr/>
                </p14:nvContentPartPr>
                <p14:xfrm>
                  <a:off x="5729905" y="5327425"/>
                  <a:ext cx="5040" cy="39240"/>
                </p14:xfrm>
              </p:contentPart>
            </mc:Choice>
            <mc:Fallback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6D504499-405E-F3E4-9C99-E315FDDDB29B}"/>
                      </a:ext>
                    </a:extLst>
                  </p:cNvPr>
                  <p:cNvPicPr/>
                  <p:nvPr/>
                </p:nvPicPr>
                <p:blipFill>
                  <a:blip r:embed="rId1846"/>
                  <a:stretch>
                    <a:fillRect/>
                  </a:stretch>
                </p:blipFill>
                <p:spPr>
                  <a:xfrm>
                    <a:off x="5711905" y="5310103"/>
                    <a:ext cx="40680" cy="74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7">
                <p14:nvContentPartPr>
                  <p14:cNvPr id="579" name="Ink 578">
                    <a:extLst>
                      <a:ext uri="{FF2B5EF4-FFF2-40B4-BE49-F238E27FC236}">
                        <a16:creationId xmlns:a16="http://schemas.microsoft.com/office/drawing/2014/main" id="{4D341C8B-0F73-B5F3-6863-EA171369C0E3}"/>
                      </a:ext>
                    </a:extLst>
                  </p14:cNvPr>
                  <p14:cNvContentPartPr/>
                  <p14:nvPr/>
                </p14:nvContentPartPr>
                <p14:xfrm>
                  <a:off x="5879305" y="5510665"/>
                  <a:ext cx="7200" cy="18000"/>
                </p14:xfrm>
              </p:contentPart>
            </mc:Choice>
            <mc:Fallback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4D341C8B-0F73-B5F3-6863-EA171369C0E3}"/>
                      </a:ext>
                    </a:extLst>
                  </p:cNvPr>
                  <p:cNvPicPr/>
                  <p:nvPr/>
                </p:nvPicPr>
                <p:blipFill>
                  <a:blip r:embed="rId1848"/>
                  <a:stretch>
                    <a:fillRect/>
                  </a:stretch>
                </p:blipFill>
                <p:spPr>
                  <a:xfrm>
                    <a:off x="5862162" y="5493018"/>
                    <a:ext cx="41143" cy="52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9">
                <p14:nvContentPartPr>
                  <p14:cNvPr id="580" name="Ink 579">
                    <a:extLst>
                      <a:ext uri="{FF2B5EF4-FFF2-40B4-BE49-F238E27FC236}">
                        <a16:creationId xmlns:a16="http://schemas.microsoft.com/office/drawing/2014/main" id="{CB2CA39D-FC43-791C-39EB-696739DAC46D}"/>
                      </a:ext>
                    </a:extLst>
                  </p14:cNvPr>
                  <p14:cNvContentPartPr/>
                  <p14:nvPr/>
                </p14:nvContentPartPr>
                <p14:xfrm>
                  <a:off x="5877865" y="5516425"/>
                  <a:ext cx="11880" cy="15840"/>
                </p14:xfrm>
              </p:contentPart>
            </mc:Choice>
            <mc:Fallback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CB2CA39D-FC43-791C-39EB-696739DAC46D}"/>
                      </a:ext>
                    </a:extLst>
                  </p:cNvPr>
                  <p:cNvPicPr/>
                  <p:nvPr/>
                </p:nvPicPr>
                <p:blipFill>
                  <a:blip r:embed="rId1850"/>
                  <a:stretch>
                    <a:fillRect/>
                  </a:stretch>
                </p:blipFill>
                <p:spPr>
                  <a:xfrm>
                    <a:off x="5860894" y="5498825"/>
                    <a:ext cx="45483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1">
                <p14:nvContentPartPr>
                  <p14:cNvPr id="581" name="Ink 580">
                    <a:extLst>
                      <a:ext uri="{FF2B5EF4-FFF2-40B4-BE49-F238E27FC236}">
                        <a16:creationId xmlns:a16="http://schemas.microsoft.com/office/drawing/2014/main" id="{87220BB3-557D-8CCA-A517-BFA1F839F5EF}"/>
                      </a:ext>
                    </a:extLst>
                  </p14:cNvPr>
                  <p14:cNvContentPartPr/>
                  <p14:nvPr/>
                </p14:nvContentPartPr>
                <p14:xfrm>
                  <a:off x="5971105" y="5457025"/>
                  <a:ext cx="3240" cy="2520"/>
                </p14:xfrm>
              </p:contentPart>
            </mc:Choice>
            <mc:Fallback>
              <p:pic>
                <p:nvPicPr>
                  <p:cNvPr id="581" name="Ink 580">
                    <a:extLst>
                      <a:ext uri="{FF2B5EF4-FFF2-40B4-BE49-F238E27FC236}">
                        <a16:creationId xmlns:a16="http://schemas.microsoft.com/office/drawing/2014/main" id="{87220BB3-557D-8CCA-A517-BFA1F839F5EF}"/>
                      </a:ext>
                    </a:extLst>
                  </p:cNvPr>
                  <p:cNvPicPr/>
                  <p:nvPr/>
                </p:nvPicPr>
                <p:blipFill>
                  <a:blip r:embed="rId1806"/>
                  <a:stretch>
                    <a:fillRect/>
                  </a:stretch>
                </p:blipFill>
                <p:spPr>
                  <a:xfrm>
                    <a:off x="5953465" y="5439385"/>
                    <a:ext cx="3888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2">
                <p14:nvContentPartPr>
                  <p14:cNvPr id="584" name="Ink 583">
                    <a:extLst>
                      <a:ext uri="{FF2B5EF4-FFF2-40B4-BE49-F238E27FC236}">
                        <a16:creationId xmlns:a16="http://schemas.microsoft.com/office/drawing/2014/main" id="{AB1CCBA6-5AD0-CCCF-B38A-DF0F9C3BB238}"/>
                      </a:ext>
                    </a:extLst>
                  </p14:cNvPr>
                  <p14:cNvContentPartPr/>
                  <p14:nvPr/>
                </p14:nvContentPartPr>
                <p14:xfrm>
                  <a:off x="5941225" y="5396905"/>
                  <a:ext cx="74880" cy="73800"/>
                </p14:xfrm>
              </p:contentPart>
            </mc:Choice>
            <mc:Fallback>
              <p:pic>
                <p:nvPicPr>
                  <p:cNvPr id="584" name="Ink 583">
                    <a:extLst>
                      <a:ext uri="{FF2B5EF4-FFF2-40B4-BE49-F238E27FC236}">
                        <a16:creationId xmlns:a16="http://schemas.microsoft.com/office/drawing/2014/main" id="{AB1CCBA6-5AD0-CCCF-B38A-DF0F9C3BB238}"/>
                      </a:ext>
                    </a:extLst>
                  </p:cNvPr>
                  <p:cNvPicPr/>
                  <p:nvPr/>
                </p:nvPicPr>
                <p:blipFill>
                  <a:blip r:embed="rId1853"/>
                  <a:stretch>
                    <a:fillRect/>
                  </a:stretch>
                </p:blipFill>
                <p:spPr>
                  <a:xfrm>
                    <a:off x="5924471" y="5379603"/>
                    <a:ext cx="108730" cy="108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4">
                <p14:nvContentPartPr>
                  <p14:cNvPr id="585" name="Ink 584">
                    <a:extLst>
                      <a:ext uri="{FF2B5EF4-FFF2-40B4-BE49-F238E27FC236}">
                        <a16:creationId xmlns:a16="http://schemas.microsoft.com/office/drawing/2014/main" id="{D7465DF6-17CF-574A-5389-B6C25BE436A5}"/>
                      </a:ext>
                    </a:extLst>
                  </p14:cNvPr>
                  <p14:cNvContentPartPr/>
                  <p14:nvPr/>
                </p14:nvContentPartPr>
                <p14:xfrm>
                  <a:off x="6002065" y="5242105"/>
                  <a:ext cx="34920" cy="19800"/>
                </p14:xfrm>
              </p:contentPart>
            </mc:Choice>
            <mc:Fallback>
              <p:pic>
                <p:nvPicPr>
                  <p:cNvPr id="585" name="Ink 584">
                    <a:extLst>
                      <a:ext uri="{FF2B5EF4-FFF2-40B4-BE49-F238E27FC236}">
                        <a16:creationId xmlns:a16="http://schemas.microsoft.com/office/drawing/2014/main" id="{D7465DF6-17CF-574A-5389-B6C25BE436A5}"/>
                      </a:ext>
                    </a:extLst>
                  </p:cNvPr>
                  <p:cNvPicPr/>
                  <p:nvPr/>
                </p:nvPicPr>
                <p:blipFill>
                  <a:blip r:embed="rId1855"/>
                  <a:stretch>
                    <a:fillRect/>
                  </a:stretch>
                </p:blipFill>
                <p:spPr>
                  <a:xfrm>
                    <a:off x="5984947" y="5224426"/>
                    <a:ext cx="68813" cy="5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6">
                <p14:nvContentPartPr>
                  <p14:cNvPr id="586" name="Ink 585">
                    <a:extLst>
                      <a:ext uri="{FF2B5EF4-FFF2-40B4-BE49-F238E27FC236}">
                        <a16:creationId xmlns:a16="http://schemas.microsoft.com/office/drawing/2014/main" id="{A2EF1A1A-062D-4B60-55E2-7E28CE420098}"/>
                      </a:ext>
                    </a:extLst>
                  </p14:cNvPr>
                  <p14:cNvContentPartPr/>
                  <p14:nvPr/>
                </p14:nvContentPartPr>
                <p14:xfrm>
                  <a:off x="6035545" y="5336785"/>
                  <a:ext cx="16560" cy="11160"/>
                </p14:xfrm>
              </p:contentPart>
            </mc:Choice>
            <mc:Fallback>
              <p:pic>
                <p:nvPicPr>
                  <p:cNvPr id="586" name="Ink 585">
                    <a:extLst>
                      <a:ext uri="{FF2B5EF4-FFF2-40B4-BE49-F238E27FC236}">
                        <a16:creationId xmlns:a16="http://schemas.microsoft.com/office/drawing/2014/main" id="{A2EF1A1A-062D-4B60-55E2-7E28CE420098}"/>
                      </a:ext>
                    </a:extLst>
                  </p:cNvPr>
                  <p:cNvPicPr/>
                  <p:nvPr/>
                </p:nvPicPr>
                <p:blipFill>
                  <a:blip r:embed="rId1778"/>
                  <a:stretch>
                    <a:fillRect/>
                  </a:stretch>
                </p:blipFill>
                <p:spPr>
                  <a:xfrm>
                    <a:off x="6018295" y="5319347"/>
                    <a:ext cx="50715" cy="45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7">
                <p14:nvContentPartPr>
                  <p14:cNvPr id="587" name="Ink 586">
                    <a:extLst>
                      <a:ext uri="{FF2B5EF4-FFF2-40B4-BE49-F238E27FC236}">
                        <a16:creationId xmlns:a16="http://schemas.microsoft.com/office/drawing/2014/main" id="{B06FFDD2-AF1A-1679-BF51-68E5A82F2829}"/>
                      </a:ext>
                    </a:extLst>
                  </p14:cNvPr>
                  <p14:cNvContentPartPr/>
                  <p14:nvPr/>
                </p14:nvContentPartPr>
                <p14:xfrm>
                  <a:off x="5853745" y="5350465"/>
                  <a:ext cx="2160" cy="11160"/>
                </p14:xfrm>
              </p:contentPart>
            </mc:Choice>
            <mc:Fallback>
              <p:pic>
                <p:nvPicPr>
                  <p:cNvPr id="587" name="Ink 586">
                    <a:extLst>
                      <a:ext uri="{FF2B5EF4-FFF2-40B4-BE49-F238E27FC236}">
                        <a16:creationId xmlns:a16="http://schemas.microsoft.com/office/drawing/2014/main" id="{B06FFDD2-AF1A-1679-BF51-68E5A82F2829}"/>
                      </a:ext>
                    </a:extLst>
                  </p:cNvPr>
                  <p:cNvPicPr/>
                  <p:nvPr/>
                </p:nvPicPr>
                <p:blipFill>
                  <a:blip r:embed="rId1858"/>
                  <a:stretch>
                    <a:fillRect/>
                  </a:stretch>
                </p:blipFill>
                <p:spPr>
                  <a:xfrm>
                    <a:off x="5835745" y="5333376"/>
                    <a:ext cx="37800" cy="45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9">
                <p14:nvContentPartPr>
                  <p14:cNvPr id="588" name="Ink 587">
                    <a:extLst>
                      <a:ext uri="{FF2B5EF4-FFF2-40B4-BE49-F238E27FC236}">
                        <a16:creationId xmlns:a16="http://schemas.microsoft.com/office/drawing/2014/main" id="{45B28A60-BB52-D46E-30A3-678C50DFE6DF}"/>
                      </a:ext>
                    </a:extLst>
                  </p14:cNvPr>
                  <p14:cNvContentPartPr/>
                  <p14:nvPr/>
                </p14:nvContentPartPr>
                <p14:xfrm>
                  <a:off x="5907025" y="5493385"/>
                  <a:ext cx="2160" cy="5400"/>
                </p14:xfrm>
              </p:contentPart>
            </mc:Choice>
            <mc:Fallback>
              <p:pic>
                <p:nvPicPr>
                  <p:cNvPr id="588" name="Ink 587">
                    <a:extLst>
                      <a:ext uri="{FF2B5EF4-FFF2-40B4-BE49-F238E27FC236}">
                        <a16:creationId xmlns:a16="http://schemas.microsoft.com/office/drawing/2014/main" id="{45B28A60-BB52-D46E-30A3-678C50DFE6DF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889025" y="5476510"/>
                    <a:ext cx="3780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0">
                <p14:nvContentPartPr>
                  <p14:cNvPr id="589" name="Ink 588">
                    <a:extLst>
                      <a:ext uri="{FF2B5EF4-FFF2-40B4-BE49-F238E27FC236}">
                        <a16:creationId xmlns:a16="http://schemas.microsoft.com/office/drawing/2014/main" id="{2E4D3662-4F4D-3059-9428-E7916BD465E0}"/>
                      </a:ext>
                    </a:extLst>
                  </p14:cNvPr>
                  <p14:cNvContentPartPr/>
                  <p14:nvPr/>
                </p14:nvContentPartPr>
                <p14:xfrm>
                  <a:off x="5938705" y="5365585"/>
                  <a:ext cx="14040" cy="19800"/>
                </p14:xfrm>
              </p:contentPart>
            </mc:Choice>
            <mc:Fallback>
              <p:pic>
                <p:nvPicPr>
                  <p:cNvPr id="589" name="Ink 588">
                    <a:extLst>
                      <a:ext uri="{FF2B5EF4-FFF2-40B4-BE49-F238E27FC236}">
                        <a16:creationId xmlns:a16="http://schemas.microsoft.com/office/drawing/2014/main" id="{2E4D3662-4F4D-3059-9428-E7916BD465E0}"/>
                      </a:ext>
                    </a:extLst>
                  </p:cNvPr>
                  <p:cNvPicPr/>
                  <p:nvPr/>
                </p:nvPicPr>
                <p:blipFill>
                  <a:blip r:embed="rId1861"/>
                  <a:stretch>
                    <a:fillRect/>
                  </a:stretch>
                </p:blipFill>
                <p:spPr>
                  <a:xfrm>
                    <a:off x="5921583" y="5347906"/>
                    <a:ext cx="47941" cy="5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2">
                <p14:nvContentPartPr>
                  <p14:cNvPr id="590" name="Ink 589">
                    <a:extLst>
                      <a:ext uri="{FF2B5EF4-FFF2-40B4-BE49-F238E27FC236}">
                        <a16:creationId xmlns:a16="http://schemas.microsoft.com/office/drawing/2014/main" id="{39D5B6D7-8346-E99D-D70E-05C4A104B956}"/>
                      </a:ext>
                    </a:extLst>
                  </p14:cNvPr>
                  <p14:cNvContentPartPr/>
                  <p14:nvPr/>
                </p14:nvContentPartPr>
                <p14:xfrm>
                  <a:off x="5963905" y="5335705"/>
                  <a:ext cx="2520" cy="6840"/>
                </p14:xfrm>
              </p:contentPart>
            </mc:Choice>
            <mc:Fallback>
              <p:pic>
                <p:nvPicPr>
                  <p:cNvPr id="590" name="Ink 589">
                    <a:extLst>
                      <a:ext uri="{FF2B5EF4-FFF2-40B4-BE49-F238E27FC236}">
                        <a16:creationId xmlns:a16="http://schemas.microsoft.com/office/drawing/2014/main" id="{39D5B6D7-8346-E99D-D70E-05C4A104B956}"/>
                      </a:ext>
                    </a:extLst>
                  </p:cNvPr>
                  <p:cNvPicPr/>
                  <p:nvPr/>
                </p:nvPicPr>
                <p:blipFill>
                  <a:blip r:embed="rId1826"/>
                  <a:stretch>
                    <a:fillRect/>
                  </a:stretch>
                </p:blipFill>
                <p:spPr>
                  <a:xfrm>
                    <a:off x="5948155" y="5317705"/>
                    <a:ext cx="33705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3">
                <p14:nvContentPartPr>
                  <p14:cNvPr id="591" name="Ink 590">
                    <a:extLst>
                      <a:ext uri="{FF2B5EF4-FFF2-40B4-BE49-F238E27FC236}">
                        <a16:creationId xmlns:a16="http://schemas.microsoft.com/office/drawing/2014/main" id="{53BF9713-3305-CCDE-4E7D-056D4F945BA7}"/>
                      </a:ext>
                    </a:extLst>
                  </p14:cNvPr>
                  <p14:cNvContentPartPr/>
                  <p14:nvPr/>
                </p14:nvContentPartPr>
                <p14:xfrm>
                  <a:off x="5967145" y="5320225"/>
                  <a:ext cx="11880" cy="2520"/>
                </p14:xfrm>
              </p:contentPart>
            </mc:Choice>
            <mc:Fallback>
              <p:pic>
                <p:nvPicPr>
                  <p:cNvPr id="591" name="Ink 590">
                    <a:extLst>
                      <a:ext uri="{FF2B5EF4-FFF2-40B4-BE49-F238E27FC236}">
                        <a16:creationId xmlns:a16="http://schemas.microsoft.com/office/drawing/2014/main" id="{53BF9713-3305-CCDE-4E7D-056D4F945BA7}"/>
                      </a:ext>
                    </a:extLst>
                  </p:cNvPr>
                  <p:cNvPicPr/>
                  <p:nvPr/>
                </p:nvPicPr>
                <p:blipFill>
                  <a:blip r:embed="rId1864"/>
                  <a:stretch>
                    <a:fillRect/>
                  </a:stretch>
                </p:blipFill>
                <p:spPr>
                  <a:xfrm>
                    <a:off x="5950513" y="5302225"/>
                    <a:ext cx="45483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5">
                <p14:nvContentPartPr>
                  <p14:cNvPr id="592" name="Ink 591">
                    <a:extLst>
                      <a:ext uri="{FF2B5EF4-FFF2-40B4-BE49-F238E27FC236}">
                        <a16:creationId xmlns:a16="http://schemas.microsoft.com/office/drawing/2014/main" id="{7B2D5135-1AC6-E9EA-67D8-1C903D9D1087}"/>
                      </a:ext>
                    </a:extLst>
                  </p14:cNvPr>
                  <p14:cNvContentPartPr/>
                  <p14:nvPr/>
                </p14:nvContentPartPr>
                <p14:xfrm>
                  <a:off x="6026905" y="5394745"/>
                  <a:ext cx="7920" cy="7200"/>
                </p14:xfrm>
              </p:contentPart>
            </mc:Choice>
            <mc:Fallback>
              <p:pic>
                <p:nvPicPr>
                  <p:cNvPr id="592" name="Ink 591">
                    <a:extLst>
                      <a:ext uri="{FF2B5EF4-FFF2-40B4-BE49-F238E27FC236}">
                        <a16:creationId xmlns:a16="http://schemas.microsoft.com/office/drawing/2014/main" id="{7B2D5135-1AC6-E9EA-67D8-1C903D9D1087}"/>
                      </a:ext>
                    </a:extLst>
                  </p:cNvPr>
                  <p:cNvPicPr/>
                  <p:nvPr/>
                </p:nvPicPr>
                <p:blipFill>
                  <a:blip r:embed="rId1866"/>
                  <a:stretch>
                    <a:fillRect/>
                  </a:stretch>
                </p:blipFill>
                <p:spPr>
                  <a:xfrm>
                    <a:off x="6009688" y="5376745"/>
                    <a:ext cx="4201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7">
                <p14:nvContentPartPr>
                  <p14:cNvPr id="593" name="Ink 592">
                    <a:extLst>
                      <a:ext uri="{FF2B5EF4-FFF2-40B4-BE49-F238E27FC236}">
                        <a16:creationId xmlns:a16="http://schemas.microsoft.com/office/drawing/2014/main" id="{2513E3CF-18D5-652C-CB6D-5A354C382BE9}"/>
                      </a:ext>
                    </a:extLst>
                  </p14:cNvPr>
                  <p14:cNvContentPartPr/>
                  <p14:nvPr/>
                </p14:nvContentPartPr>
                <p14:xfrm>
                  <a:off x="6039505" y="5417065"/>
                  <a:ext cx="7200" cy="1440"/>
                </p14:xfrm>
              </p:contentPart>
            </mc:Choice>
            <mc:Fallback>
              <p:pic>
                <p:nvPicPr>
                  <p:cNvPr id="593" name="Ink 592">
                    <a:extLst>
                      <a:ext uri="{FF2B5EF4-FFF2-40B4-BE49-F238E27FC236}">
                        <a16:creationId xmlns:a16="http://schemas.microsoft.com/office/drawing/2014/main" id="{2513E3CF-18D5-652C-CB6D-5A354C382BE9}"/>
                      </a:ext>
                    </a:extLst>
                  </p:cNvPr>
                  <p:cNvPicPr/>
                  <p:nvPr/>
                </p:nvPicPr>
                <p:blipFill>
                  <a:blip r:embed="rId1826"/>
                  <a:stretch>
                    <a:fillRect/>
                  </a:stretch>
                </p:blipFill>
                <p:spPr>
                  <a:xfrm>
                    <a:off x="6022705" y="5399065"/>
                    <a:ext cx="41143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8">
                <p14:nvContentPartPr>
                  <p14:cNvPr id="594" name="Ink 593">
                    <a:extLst>
                      <a:ext uri="{FF2B5EF4-FFF2-40B4-BE49-F238E27FC236}">
                        <a16:creationId xmlns:a16="http://schemas.microsoft.com/office/drawing/2014/main" id="{ED346B24-395D-62B5-1530-7A58C15B5DE3}"/>
                      </a:ext>
                    </a:extLst>
                  </p14:cNvPr>
                  <p14:cNvContentPartPr/>
                  <p14:nvPr/>
                </p14:nvContentPartPr>
                <p14:xfrm>
                  <a:off x="6087745" y="5398705"/>
                  <a:ext cx="1080" cy="7200"/>
                </p14:xfrm>
              </p:contentPart>
            </mc:Choice>
            <mc:Fallback>
              <p:pic>
                <p:nvPicPr>
                  <p:cNvPr id="594" name="Ink 593">
                    <a:extLst>
                      <a:ext uri="{FF2B5EF4-FFF2-40B4-BE49-F238E27FC236}">
                        <a16:creationId xmlns:a16="http://schemas.microsoft.com/office/drawing/2014/main" id="{ED346B24-395D-62B5-1530-7A58C15B5DE3}"/>
                      </a:ext>
                    </a:extLst>
                  </p:cNvPr>
                  <p:cNvPicPr/>
                  <p:nvPr/>
                </p:nvPicPr>
                <p:blipFill>
                  <a:blip r:embed="rId1841"/>
                  <a:stretch>
                    <a:fillRect/>
                  </a:stretch>
                </p:blipFill>
                <p:spPr>
                  <a:xfrm>
                    <a:off x="6069745" y="5380705"/>
                    <a:ext cx="3672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9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8F58FD12-EA7E-D1D9-F7BB-810C66295632}"/>
                      </a:ext>
                    </a:extLst>
                  </p14:cNvPr>
                  <p14:cNvContentPartPr/>
                  <p14:nvPr/>
                </p14:nvContentPartPr>
                <p14:xfrm>
                  <a:off x="6078385" y="5437585"/>
                  <a:ext cx="2520" cy="11160"/>
                </p14:xfrm>
              </p:contentPart>
            </mc:Choice>
            <mc:Fallback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8F58FD12-EA7E-D1D9-F7BB-810C66295632}"/>
                      </a:ext>
                    </a:extLst>
                  </p:cNvPr>
                  <p:cNvPicPr/>
                  <p:nvPr/>
                </p:nvPicPr>
                <p:blipFill>
                  <a:blip r:embed="rId1870"/>
                  <a:stretch>
                    <a:fillRect/>
                  </a:stretch>
                </p:blipFill>
                <p:spPr>
                  <a:xfrm>
                    <a:off x="6062950" y="5420496"/>
                    <a:ext cx="33705" cy="45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1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1AA3D1DD-8BFA-5291-A0B3-8445F0CB92FF}"/>
                      </a:ext>
                    </a:extLst>
                  </p14:cNvPr>
                  <p14:cNvContentPartPr/>
                  <p14:nvPr/>
                </p14:nvContentPartPr>
                <p14:xfrm>
                  <a:off x="6052825" y="5490865"/>
                  <a:ext cx="5040" cy="3960"/>
                </p14:xfrm>
              </p:contentPart>
            </mc:Choice>
            <mc:Fallback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1AA3D1DD-8BFA-5291-A0B3-8445F0CB92FF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6034825" y="5473225"/>
                    <a:ext cx="406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2">
                <p14:nvContentPartPr>
                  <p14:cNvPr id="597" name="Ink 596">
                    <a:extLst>
                      <a:ext uri="{FF2B5EF4-FFF2-40B4-BE49-F238E27FC236}">
                        <a16:creationId xmlns:a16="http://schemas.microsoft.com/office/drawing/2014/main" id="{78E37E32-6758-5138-BBE7-18C6B14B9AAC}"/>
                      </a:ext>
                    </a:extLst>
                  </p14:cNvPr>
                  <p14:cNvContentPartPr/>
                  <p14:nvPr/>
                </p14:nvContentPartPr>
                <p14:xfrm>
                  <a:off x="6043465" y="5508865"/>
                  <a:ext cx="2520" cy="9000"/>
                </p14:xfrm>
              </p:contentPart>
            </mc:Choice>
            <mc:Fallback>
              <p:pic>
                <p:nvPicPr>
                  <p:cNvPr id="597" name="Ink 596">
                    <a:extLst>
                      <a:ext uri="{FF2B5EF4-FFF2-40B4-BE49-F238E27FC236}">
                        <a16:creationId xmlns:a16="http://schemas.microsoft.com/office/drawing/2014/main" id="{78E37E32-6758-5138-BBE7-18C6B14B9AAC}"/>
                      </a:ext>
                    </a:extLst>
                  </p:cNvPr>
                  <p:cNvPicPr/>
                  <p:nvPr/>
                </p:nvPicPr>
                <p:blipFill>
                  <a:blip r:embed="rId1873"/>
                  <a:stretch>
                    <a:fillRect/>
                  </a:stretch>
                </p:blipFill>
                <p:spPr>
                  <a:xfrm>
                    <a:off x="6028030" y="5490865"/>
                    <a:ext cx="33705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4">
                <p14:nvContentPartPr>
                  <p14:cNvPr id="598" name="Ink 597">
                    <a:extLst>
                      <a:ext uri="{FF2B5EF4-FFF2-40B4-BE49-F238E27FC236}">
                        <a16:creationId xmlns:a16="http://schemas.microsoft.com/office/drawing/2014/main" id="{E4229B66-029F-B4A4-D109-4D2CDB371F00}"/>
                      </a:ext>
                    </a:extLst>
                  </p14:cNvPr>
                  <p14:cNvContentPartPr/>
                  <p14:nvPr/>
                </p14:nvContentPartPr>
                <p14:xfrm>
                  <a:off x="6014305" y="5566105"/>
                  <a:ext cx="6120" cy="5400"/>
                </p14:xfrm>
              </p:contentPart>
            </mc:Choice>
            <mc:Fallback>
              <p:pic>
                <p:nvPicPr>
                  <p:cNvPr id="598" name="Ink 597">
                    <a:extLst>
                      <a:ext uri="{FF2B5EF4-FFF2-40B4-BE49-F238E27FC236}">
                        <a16:creationId xmlns:a16="http://schemas.microsoft.com/office/drawing/2014/main" id="{E4229B66-029F-B4A4-D109-4D2CDB371F00}"/>
                      </a:ext>
                    </a:extLst>
                  </p:cNvPr>
                  <p:cNvPicPr/>
                  <p:nvPr/>
                </p:nvPicPr>
                <p:blipFill>
                  <a:blip r:embed="rId1875"/>
                  <a:stretch>
                    <a:fillRect/>
                  </a:stretch>
                </p:blipFill>
                <p:spPr>
                  <a:xfrm>
                    <a:off x="5997305" y="5549567"/>
                    <a:ext cx="3978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6">
                <p14:nvContentPartPr>
                  <p14:cNvPr id="599" name="Ink 598">
                    <a:extLst>
                      <a:ext uri="{FF2B5EF4-FFF2-40B4-BE49-F238E27FC236}">
                        <a16:creationId xmlns:a16="http://schemas.microsoft.com/office/drawing/2014/main" id="{EAB0F7C4-5E93-1297-4A78-6D590FB92DD7}"/>
                      </a:ext>
                    </a:extLst>
                  </p14:cNvPr>
                  <p14:cNvContentPartPr/>
                  <p14:nvPr/>
                </p14:nvContentPartPr>
                <p14:xfrm>
                  <a:off x="5985505" y="5508865"/>
                  <a:ext cx="1080" cy="1080"/>
                </p14:xfrm>
              </p:contentPart>
            </mc:Choice>
            <mc:Fallback>
              <p:pic>
                <p:nvPicPr>
                  <p:cNvPr id="599" name="Ink 598">
                    <a:extLst>
                      <a:ext uri="{FF2B5EF4-FFF2-40B4-BE49-F238E27FC236}">
                        <a16:creationId xmlns:a16="http://schemas.microsoft.com/office/drawing/2014/main" id="{EAB0F7C4-5E93-1297-4A78-6D590FB92DD7}"/>
                      </a:ext>
                    </a:extLst>
                  </p:cNvPr>
                  <p:cNvPicPr/>
                  <p:nvPr/>
                </p:nvPicPr>
                <p:blipFill>
                  <a:blip r:embed="rId1877"/>
                  <a:stretch>
                    <a:fillRect/>
                  </a:stretch>
                </p:blipFill>
                <p:spPr>
                  <a:xfrm>
                    <a:off x="5967865" y="5490865"/>
                    <a:ext cx="3672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8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E9BAAA5F-F4A5-3B4C-56BD-92D8DB67063B}"/>
                      </a:ext>
                    </a:extLst>
                  </p14:cNvPr>
                  <p14:cNvContentPartPr/>
                  <p14:nvPr/>
                </p14:nvContentPartPr>
                <p14:xfrm>
                  <a:off x="5998825" y="5478265"/>
                  <a:ext cx="2160" cy="3960"/>
                </p14:xfrm>
              </p:contentPart>
            </mc:Choice>
            <mc:Fallback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E9BAAA5F-F4A5-3B4C-56BD-92D8DB67063B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980825" y="5460625"/>
                    <a:ext cx="378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9">
                <p14:nvContentPartPr>
                  <p14:cNvPr id="601" name="Ink 600">
                    <a:extLst>
                      <a:ext uri="{FF2B5EF4-FFF2-40B4-BE49-F238E27FC236}">
                        <a16:creationId xmlns:a16="http://schemas.microsoft.com/office/drawing/2014/main" id="{A7140FFE-5E33-84EE-40F4-F5DF4BFF61BC}"/>
                      </a:ext>
                    </a:extLst>
                  </p14:cNvPr>
                  <p14:cNvContentPartPr/>
                  <p14:nvPr/>
                </p14:nvContentPartPr>
                <p14:xfrm>
                  <a:off x="5950585" y="5530465"/>
                  <a:ext cx="9360" cy="14040"/>
                </p14:xfrm>
              </p:contentPart>
            </mc:Choice>
            <mc:Fallback>
              <p:pic>
                <p:nvPicPr>
                  <p:cNvPr id="601" name="Ink 600">
                    <a:extLst>
                      <a:ext uri="{FF2B5EF4-FFF2-40B4-BE49-F238E27FC236}">
                        <a16:creationId xmlns:a16="http://schemas.microsoft.com/office/drawing/2014/main" id="{A7140FFE-5E33-84EE-40F4-F5DF4BFF61BC}"/>
                      </a:ext>
                    </a:extLst>
                  </p:cNvPr>
                  <p:cNvPicPr/>
                  <p:nvPr/>
                </p:nvPicPr>
                <p:blipFill>
                  <a:blip r:embed="rId1880"/>
                  <a:stretch>
                    <a:fillRect/>
                  </a:stretch>
                </p:blipFill>
                <p:spPr>
                  <a:xfrm>
                    <a:off x="5934205" y="5513266"/>
                    <a:ext cx="42454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1">
                <p14:nvContentPartPr>
                  <p14:cNvPr id="602" name="Ink 601">
                    <a:extLst>
                      <a:ext uri="{FF2B5EF4-FFF2-40B4-BE49-F238E27FC236}">
                        <a16:creationId xmlns:a16="http://schemas.microsoft.com/office/drawing/2014/main" id="{CABBC111-A48F-ED0F-4ECC-91B8B9761AB1}"/>
                      </a:ext>
                    </a:extLst>
                  </p14:cNvPr>
                  <p14:cNvContentPartPr/>
                  <p14:nvPr/>
                </p14:nvContentPartPr>
                <p14:xfrm>
                  <a:off x="5931145" y="5539825"/>
                  <a:ext cx="6840" cy="3960"/>
                </p14:xfrm>
              </p:contentPart>
            </mc:Choice>
            <mc:Fallback>
              <p:pic>
                <p:nvPicPr>
                  <p:cNvPr id="602" name="Ink 601">
                    <a:extLst>
                      <a:ext uri="{FF2B5EF4-FFF2-40B4-BE49-F238E27FC236}">
                        <a16:creationId xmlns:a16="http://schemas.microsoft.com/office/drawing/2014/main" id="{CABBC111-A48F-ED0F-4ECC-91B8B9761AB1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913145" y="5521825"/>
                    <a:ext cx="424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3">
                <p14:nvContentPartPr>
                  <p14:cNvPr id="603" name="Ink 602">
                    <a:extLst>
                      <a:ext uri="{FF2B5EF4-FFF2-40B4-BE49-F238E27FC236}">
                        <a16:creationId xmlns:a16="http://schemas.microsoft.com/office/drawing/2014/main" id="{B6D16DE4-3C81-E92A-5664-CA35F2CB8CCE}"/>
                      </a:ext>
                    </a:extLst>
                  </p14:cNvPr>
                  <p14:cNvContentPartPr/>
                  <p14:nvPr/>
                </p14:nvContentPartPr>
                <p14:xfrm>
                  <a:off x="5952385" y="5496625"/>
                  <a:ext cx="3240" cy="4320"/>
                </p14:xfrm>
              </p:contentPart>
            </mc:Choice>
            <mc:Fallback>
              <p:pic>
                <p:nvPicPr>
                  <p:cNvPr id="603" name="Ink 602">
                    <a:extLst>
                      <a:ext uri="{FF2B5EF4-FFF2-40B4-BE49-F238E27FC236}">
                        <a16:creationId xmlns:a16="http://schemas.microsoft.com/office/drawing/2014/main" id="{B6D16DE4-3C81-E92A-5664-CA35F2CB8CCE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934385" y="5478985"/>
                    <a:ext cx="388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4">
                <p14:nvContentPartPr>
                  <p14:cNvPr id="604" name="Ink 603">
                    <a:extLst>
                      <a:ext uri="{FF2B5EF4-FFF2-40B4-BE49-F238E27FC236}">
                        <a16:creationId xmlns:a16="http://schemas.microsoft.com/office/drawing/2014/main" id="{D0008F57-42A2-379B-5E01-4EF2A166E4E3}"/>
                      </a:ext>
                    </a:extLst>
                  </p14:cNvPr>
                  <p14:cNvContentPartPr/>
                  <p14:nvPr/>
                </p14:nvContentPartPr>
                <p14:xfrm>
                  <a:off x="5958145" y="5467105"/>
                  <a:ext cx="5400" cy="7200"/>
                </p14:xfrm>
              </p:contentPart>
            </mc:Choice>
            <mc:Fallback>
              <p:pic>
                <p:nvPicPr>
                  <p:cNvPr id="604" name="Ink 603">
                    <a:extLst>
                      <a:ext uri="{FF2B5EF4-FFF2-40B4-BE49-F238E27FC236}">
                        <a16:creationId xmlns:a16="http://schemas.microsoft.com/office/drawing/2014/main" id="{D0008F57-42A2-379B-5E01-4EF2A166E4E3}"/>
                      </a:ext>
                    </a:extLst>
                  </p:cNvPr>
                  <p:cNvPicPr/>
                  <p:nvPr/>
                </p:nvPicPr>
                <p:blipFill>
                  <a:blip r:embed="rId1885"/>
                  <a:stretch>
                    <a:fillRect/>
                  </a:stretch>
                </p:blipFill>
                <p:spPr>
                  <a:xfrm>
                    <a:off x="5941270" y="5449105"/>
                    <a:ext cx="38813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6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ADFE3BE4-5FEC-1861-EFD7-22C2EC56DF2B}"/>
                      </a:ext>
                    </a:extLst>
                  </p14:cNvPr>
                  <p14:cNvContentPartPr/>
                  <p14:nvPr/>
                </p14:nvContentPartPr>
                <p14:xfrm>
                  <a:off x="5930425" y="5456665"/>
                  <a:ext cx="3960" cy="7920"/>
                </p14:xfrm>
              </p:contentPart>
            </mc:Choice>
            <mc:Fallback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ADFE3BE4-5FEC-1861-EFD7-22C2EC56DF2B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912785" y="5438665"/>
                    <a:ext cx="3960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7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BA95A6E6-4A32-FA56-F75A-C8BAA6874B67}"/>
                      </a:ext>
                    </a:extLst>
                  </p14:cNvPr>
                  <p14:cNvContentPartPr/>
                  <p14:nvPr/>
                </p14:nvContentPartPr>
                <p14:xfrm>
                  <a:off x="5917825" y="5427865"/>
                  <a:ext cx="6120" cy="5400"/>
                </p14:xfrm>
              </p:contentPart>
            </mc:Choice>
            <mc:Fallback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BA95A6E6-4A32-FA56-F75A-C8BAA6874B67}"/>
                      </a:ext>
                    </a:extLst>
                  </p:cNvPr>
                  <p:cNvPicPr/>
                  <p:nvPr/>
                </p:nvPicPr>
                <p:blipFill>
                  <a:blip r:embed="rId1888"/>
                  <a:stretch>
                    <a:fillRect/>
                  </a:stretch>
                </p:blipFill>
                <p:spPr>
                  <a:xfrm>
                    <a:off x="5901165" y="5411327"/>
                    <a:ext cx="3978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9">
                <p14:nvContentPartPr>
                  <p14:cNvPr id="607" name="Ink 606">
                    <a:extLst>
                      <a:ext uri="{FF2B5EF4-FFF2-40B4-BE49-F238E27FC236}">
                        <a16:creationId xmlns:a16="http://schemas.microsoft.com/office/drawing/2014/main" id="{97FD239E-CCDC-6FCE-BBAF-DDFC50643B91}"/>
                      </a:ext>
                    </a:extLst>
                  </p14:cNvPr>
                  <p14:cNvContentPartPr/>
                  <p14:nvPr/>
                </p14:nvContentPartPr>
                <p14:xfrm>
                  <a:off x="5921425" y="5403385"/>
                  <a:ext cx="3960" cy="2160"/>
                </p14:xfrm>
              </p:contentPart>
            </mc:Choice>
            <mc:Fallback>
              <p:pic>
                <p:nvPicPr>
                  <p:cNvPr id="607" name="Ink 606">
                    <a:extLst>
                      <a:ext uri="{FF2B5EF4-FFF2-40B4-BE49-F238E27FC236}">
                        <a16:creationId xmlns:a16="http://schemas.microsoft.com/office/drawing/2014/main" id="{97FD239E-CCDC-6FCE-BBAF-DDFC50643B91}"/>
                      </a:ext>
                    </a:extLst>
                  </p:cNvPr>
                  <p:cNvPicPr/>
                  <p:nvPr/>
                </p:nvPicPr>
                <p:blipFill>
                  <a:blip r:embed="rId1890"/>
                  <a:stretch>
                    <a:fillRect/>
                  </a:stretch>
                </p:blipFill>
                <p:spPr>
                  <a:xfrm>
                    <a:off x="5903425" y="5385385"/>
                    <a:ext cx="396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1">
                <p14:nvContentPartPr>
                  <p14:cNvPr id="608" name="Ink 607">
                    <a:extLst>
                      <a:ext uri="{FF2B5EF4-FFF2-40B4-BE49-F238E27FC236}">
                        <a16:creationId xmlns:a16="http://schemas.microsoft.com/office/drawing/2014/main" id="{470FB28A-0471-3E9D-9E93-369B08D9B645}"/>
                      </a:ext>
                    </a:extLst>
                  </p14:cNvPr>
                  <p14:cNvContentPartPr/>
                  <p14:nvPr/>
                </p14:nvContentPartPr>
                <p14:xfrm>
                  <a:off x="5880745" y="5387905"/>
                  <a:ext cx="7200" cy="5400"/>
                </p14:xfrm>
              </p:contentPart>
            </mc:Choice>
            <mc:Fallback>
              <p:pic>
                <p:nvPicPr>
                  <p:cNvPr id="608" name="Ink 607">
                    <a:extLst>
                      <a:ext uri="{FF2B5EF4-FFF2-40B4-BE49-F238E27FC236}">
                        <a16:creationId xmlns:a16="http://schemas.microsoft.com/office/drawing/2014/main" id="{470FB28A-0471-3E9D-9E93-369B08D9B645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863602" y="5371030"/>
                    <a:ext cx="41143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2">
                <p14:nvContentPartPr>
                  <p14:cNvPr id="609" name="Ink 608">
                    <a:extLst>
                      <a:ext uri="{FF2B5EF4-FFF2-40B4-BE49-F238E27FC236}">
                        <a16:creationId xmlns:a16="http://schemas.microsoft.com/office/drawing/2014/main" id="{40700C15-4255-5319-74AE-ED6FC49A3FFB}"/>
                      </a:ext>
                    </a:extLst>
                  </p14:cNvPr>
                  <p14:cNvContentPartPr/>
                  <p14:nvPr/>
                </p14:nvContentPartPr>
                <p14:xfrm>
                  <a:off x="5896225" y="5367745"/>
                  <a:ext cx="16920" cy="14760"/>
                </p14:xfrm>
              </p:contentPart>
            </mc:Choice>
            <mc:Fallback>
              <p:pic>
                <p:nvPicPr>
                  <p:cNvPr id="609" name="Ink 608">
                    <a:extLst>
                      <a:ext uri="{FF2B5EF4-FFF2-40B4-BE49-F238E27FC236}">
                        <a16:creationId xmlns:a16="http://schemas.microsoft.com/office/drawing/2014/main" id="{40700C15-4255-5319-74AE-ED6FC49A3FFB}"/>
                      </a:ext>
                    </a:extLst>
                  </p:cNvPr>
                  <p:cNvPicPr/>
                  <p:nvPr/>
                </p:nvPicPr>
                <p:blipFill>
                  <a:blip r:embed="rId1893"/>
                  <a:stretch>
                    <a:fillRect/>
                  </a:stretch>
                </p:blipFill>
                <p:spPr>
                  <a:xfrm>
                    <a:off x="5879305" y="5350174"/>
                    <a:ext cx="50422" cy="49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4">
                <p14:nvContentPartPr>
                  <p14:cNvPr id="610" name="Ink 609">
                    <a:extLst>
                      <a:ext uri="{FF2B5EF4-FFF2-40B4-BE49-F238E27FC236}">
                        <a16:creationId xmlns:a16="http://schemas.microsoft.com/office/drawing/2014/main" id="{75E1150E-5992-A21A-8235-18E178BB35B3}"/>
                      </a:ext>
                    </a:extLst>
                  </p14:cNvPr>
                  <p14:cNvContentPartPr/>
                  <p14:nvPr/>
                </p14:nvContentPartPr>
                <p14:xfrm>
                  <a:off x="5934385" y="5333905"/>
                  <a:ext cx="1080" cy="4320"/>
                </p14:xfrm>
              </p:contentPart>
            </mc:Choice>
            <mc:Fallback>
              <p:pic>
                <p:nvPicPr>
                  <p:cNvPr id="610" name="Ink 609">
                    <a:extLst>
                      <a:ext uri="{FF2B5EF4-FFF2-40B4-BE49-F238E27FC236}">
                        <a16:creationId xmlns:a16="http://schemas.microsoft.com/office/drawing/2014/main" id="{75E1150E-5992-A21A-8235-18E178BB35B3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916385" y="5315905"/>
                    <a:ext cx="3672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5">
                <p14:nvContentPartPr>
                  <p14:cNvPr id="611" name="Ink 610">
                    <a:extLst>
                      <a:ext uri="{FF2B5EF4-FFF2-40B4-BE49-F238E27FC236}">
                        <a16:creationId xmlns:a16="http://schemas.microsoft.com/office/drawing/2014/main" id="{609B8E14-E352-43A5-E211-90C20C795225}"/>
                      </a:ext>
                    </a:extLst>
                  </p14:cNvPr>
                  <p14:cNvContentPartPr/>
                  <p14:nvPr/>
                </p14:nvContentPartPr>
                <p14:xfrm>
                  <a:off x="5935825" y="5305825"/>
                  <a:ext cx="1440" cy="4320"/>
                </p14:xfrm>
              </p:contentPart>
            </mc:Choice>
            <mc:Fallback>
              <p:pic>
                <p:nvPicPr>
                  <p:cNvPr id="611" name="Ink 610">
                    <a:extLst>
                      <a:ext uri="{FF2B5EF4-FFF2-40B4-BE49-F238E27FC236}">
                        <a16:creationId xmlns:a16="http://schemas.microsoft.com/office/drawing/2014/main" id="{609B8E14-E352-43A5-E211-90C20C795225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917825" y="5287825"/>
                    <a:ext cx="370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6">
                <p14:nvContentPartPr>
                  <p14:cNvPr id="612" name="Ink 611">
                    <a:extLst>
                      <a:ext uri="{FF2B5EF4-FFF2-40B4-BE49-F238E27FC236}">
                        <a16:creationId xmlns:a16="http://schemas.microsoft.com/office/drawing/2014/main" id="{F8E083FF-44EF-D59A-D7F4-BC0A9B867F05}"/>
                      </a:ext>
                    </a:extLst>
                  </p14:cNvPr>
                  <p14:cNvContentPartPr/>
                  <p14:nvPr/>
                </p14:nvContentPartPr>
                <p14:xfrm>
                  <a:off x="5926465" y="5317345"/>
                  <a:ext cx="7200" cy="10800"/>
                </p14:xfrm>
              </p:contentPart>
            </mc:Choice>
            <mc:Fallback>
              <p:pic>
                <p:nvPicPr>
                  <p:cNvPr id="612" name="Ink 611">
                    <a:extLst>
                      <a:ext uri="{FF2B5EF4-FFF2-40B4-BE49-F238E27FC236}">
                        <a16:creationId xmlns:a16="http://schemas.microsoft.com/office/drawing/2014/main" id="{F8E083FF-44EF-D59A-D7F4-BC0A9B867F05}"/>
                      </a:ext>
                    </a:extLst>
                  </p:cNvPr>
                  <p:cNvPicPr/>
                  <p:nvPr/>
                </p:nvPicPr>
                <p:blipFill>
                  <a:blip r:embed="rId1897"/>
                  <a:stretch>
                    <a:fillRect/>
                  </a:stretch>
                </p:blipFill>
                <p:spPr>
                  <a:xfrm>
                    <a:off x="5909665" y="5299345"/>
                    <a:ext cx="41143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8">
                <p14:nvContentPartPr>
                  <p14:cNvPr id="613" name="Ink 612">
                    <a:extLst>
                      <a:ext uri="{FF2B5EF4-FFF2-40B4-BE49-F238E27FC236}">
                        <a16:creationId xmlns:a16="http://schemas.microsoft.com/office/drawing/2014/main" id="{D7DB2B54-4BFD-B181-5B43-6B4196D93F07}"/>
                      </a:ext>
                    </a:extLst>
                  </p14:cNvPr>
                  <p14:cNvContentPartPr/>
                  <p14:nvPr/>
                </p14:nvContentPartPr>
                <p14:xfrm>
                  <a:off x="5987305" y="5353345"/>
                  <a:ext cx="29160" cy="18000"/>
                </p14:xfrm>
              </p:contentPart>
            </mc:Choice>
            <mc:Fallback>
              <p:pic>
                <p:nvPicPr>
                  <p:cNvPr id="613" name="Ink 612">
                    <a:extLst>
                      <a:ext uri="{FF2B5EF4-FFF2-40B4-BE49-F238E27FC236}">
                        <a16:creationId xmlns:a16="http://schemas.microsoft.com/office/drawing/2014/main" id="{D7DB2B54-4BFD-B181-5B43-6B4196D93F07}"/>
                      </a:ext>
                    </a:extLst>
                  </p:cNvPr>
                  <p:cNvPicPr/>
                  <p:nvPr/>
                </p:nvPicPr>
                <p:blipFill>
                  <a:blip r:embed="rId1899"/>
                  <a:stretch>
                    <a:fillRect/>
                  </a:stretch>
                </p:blipFill>
                <p:spPr>
                  <a:xfrm>
                    <a:off x="5970495" y="5336051"/>
                    <a:ext cx="63123" cy="52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0">
                <p14:nvContentPartPr>
                  <p14:cNvPr id="614" name="Ink 613">
                    <a:extLst>
                      <a:ext uri="{FF2B5EF4-FFF2-40B4-BE49-F238E27FC236}">
                        <a16:creationId xmlns:a16="http://schemas.microsoft.com/office/drawing/2014/main" id="{01B2EFD8-9EBF-E9D2-30CE-31D8D4F1F00D}"/>
                      </a:ext>
                    </a:extLst>
                  </p14:cNvPr>
                  <p14:cNvContentPartPr/>
                  <p14:nvPr/>
                </p14:nvContentPartPr>
                <p14:xfrm>
                  <a:off x="6080905" y="5336785"/>
                  <a:ext cx="3960" cy="5400"/>
                </p14:xfrm>
              </p:contentPart>
            </mc:Choice>
            <mc:Fallback>
              <p:pic>
                <p:nvPicPr>
                  <p:cNvPr id="614" name="Ink 613">
                    <a:extLst>
                      <a:ext uri="{FF2B5EF4-FFF2-40B4-BE49-F238E27FC236}">
                        <a16:creationId xmlns:a16="http://schemas.microsoft.com/office/drawing/2014/main" id="{01B2EFD8-9EBF-E9D2-30CE-31D8D4F1F00D}"/>
                      </a:ext>
                    </a:extLst>
                  </p:cNvPr>
                  <p:cNvPicPr/>
                  <p:nvPr/>
                </p:nvPicPr>
                <p:blipFill>
                  <a:blip r:embed="rId1901"/>
                  <a:stretch>
                    <a:fillRect/>
                  </a:stretch>
                </p:blipFill>
                <p:spPr>
                  <a:xfrm>
                    <a:off x="6062905" y="5319910"/>
                    <a:ext cx="3960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2">
                <p14:nvContentPartPr>
                  <p14:cNvPr id="615" name="Ink 614">
                    <a:extLst>
                      <a:ext uri="{FF2B5EF4-FFF2-40B4-BE49-F238E27FC236}">
                        <a16:creationId xmlns:a16="http://schemas.microsoft.com/office/drawing/2014/main" id="{0AE46A1C-AE4A-59EE-F17A-785A1C75159C}"/>
                      </a:ext>
                    </a:extLst>
                  </p14:cNvPr>
                  <p14:cNvContentPartPr/>
                  <p14:nvPr/>
                </p14:nvContentPartPr>
                <p14:xfrm>
                  <a:off x="6048145" y="5266225"/>
                  <a:ext cx="6120" cy="2520"/>
                </p14:xfrm>
              </p:contentPart>
            </mc:Choice>
            <mc:Fallback>
              <p:pic>
                <p:nvPicPr>
                  <p:cNvPr id="615" name="Ink 614">
                    <a:extLst>
                      <a:ext uri="{FF2B5EF4-FFF2-40B4-BE49-F238E27FC236}">
                        <a16:creationId xmlns:a16="http://schemas.microsoft.com/office/drawing/2014/main" id="{0AE46A1C-AE4A-59EE-F17A-785A1C75159C}"/>
                      </a:ext>
                    </a:extLst>
                  </p:cNvPr>
                  <p:cNvPicPr/>
                  <p:nvPr/>
                </p:nvPicPr>
                <p:blipFill>
                  <a:blip r:embed="rId1826"/>
                  <a:stretch>
                    <a:fillRect/>
                  </a:stretch>
                </p:blipFill>
                <p:spPr>
                  <a:xfrm>
                    <a:off x="6031145" y="5248225"/>
                    <a:ext cx="3978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3">
                <p14:nvContentPartPr>
                  <p14:cNvPr id="616" name="Ink 615">
                    <a:extLst>
                      <a:ext uri="{FF2B5EF4-FFF2-40B4-BE49-F238E27FC236}">
                        <a16:creationId xmlns:a16="http://schemas.microsoft.com/office/drawing/2014/main" id="{5DCEB282-D300-CFE8-A0AA-DC9620165E0A}"/>
                      </a:ext>
                    </a:extLst>
                  </p14:cNvPr>
                  <p14:cNvContentPartPr/>
                  <p14:nvPr/>
                </p14:nvContentPartPr>
                <p14:xfrm>
                  <a:off x="6083785" y="5204305"/>
                  <a:ext cx="5040" cy="9360"/>
                </p14:xfrm>
              </p:contentPart>
            </mc:Choice>
            <mc:Fallback>
              <p:pic>
                <p:nvPicPr>
                  <p:cNvPr id="616" name="Ink 615">
                    <a:extLst>
                      <a:ext uri="{FF2B5EF4-FFF2-40B4-BE49-F238E27FC236}">
                        <a16:creationId xmlns:a16="http://schemas.microsoft.com/office/drawing/2014/main" id="{5DCEB282-D300-CFE8-A0AA-DC9620165E0A}"/>
                      </a:ext>
                    </a:extLst>
                  </p:cNvPr>
                  <p:cNvPicPr/>
                  <p:nvPr/>
                </p:nvPicPr>
                <p:blipFill>
                  <a:blip r:embed="rId1904"/>
                  <a:stretch>
                    <a:fillRect/>
                  </a:stretch>
                </p:blipFill>
                <p:spPr>
                  <a:xfrm>
                    <a:off x="6065785" y="5186972"/>
                    <a:ext cx="40680" cy="4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5">
                <p14:nvContentPartPr>
                  <p14:cNvPr id="617" name="Ink 616">
                    <a:extLst>
                      <a:ext uri="{FF2B5EF4-FFF2-40B4-BE49-F238E27FC236}">
                        <a16:creationId xmlns:a16="http://schemas.microsoft.com/office/drawing/2014/main" id="{7F9206ED-C236-1F86-1270-BE6649562DB7}"/>
                      </a:ext>
                    </a:extLst>
                  </p14:cNvPr>
                  <p14:cNvContentPartPr/>
                  <p14:nvPr/>
                </p14:nvContentPartPr>
                <p14:xfrm>
                  <a:off x="6134905" y="5289625"/>
                  <a:ext cx="3240" cy="15840"/>
                </p14:xfrm>
              </p:contentPart>
            </mc:Choice>
            <mc:Fallback>
              <p:pic>
                <p:nvPicPr>
                  <p:cNvPr id="617" name="Ink 616">
                    <a:extLst>
                      <a:ext uri="{FF2B5EF4-FFF2-40B4-BE49-F238E27FC236}">
                        <a16:creationId xmlns:a16="http://schemas.microsoft.com/office/drawing/2014/main" id="{7F9206ED-C236-1F86-1270-BE6649562DB7}"/>
                      </a:ext>
                    </a:extLst>
                  </p:cNvPr>
                  <p:cNvPicPr/>
                  <p:nvPr/>
                </p:nvPicPr>
                <p:blipFill>
                  <a:blip r:embed="rId1906"/>
                  <a:stretch>
                    <a:fillRect/>
                  </a:stretch>
                </p:blipFill>
                <p:spPr>
                  <a:xfrm>
                    <a:off x="6116905" y="5272377"/>
                    <a:ext cx="38880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7">
                <p14:nvContentPartPr>
                  <p14:cNvPr id="618" name="Ink 617">
                    <a:extLst>
                      <a:ext uri="{FF2B5EF4-FFF2-40B4-BE49-F238E27FC236}">
                        <a16:creationId xmlns:a16="http://schemas.microsoft.com/office/drawing/2014/main" id="{4DA7E3C9-DBE0-75ED-9A51-DC3910351A7E}"/>
                      </a:ext>
                    </a:extLst>
                  </p14:cNvPr>
                  <p14:cNvContentPartPr/>
                  <p14:nvPr/>
                </p14:nvContentPartPr>
                <p14:xfrm>
                  <a:off x="6148585" y="5361985"/>
                  <a:ext cx="11160" cy="9360"/>
                </p14:xfrm>
              </p:contentPart>
            </mc:Choice>
            <mc:Fallback>
              <p:pic>
                <p:nvPicPr>
                  <p:cNvPr id="618" name="Ink 617">
                    <a:extLst>
                      <a:ext uri="{FF2B5EF4-FFF2-40B4-BE49-F238E27FC236}">
                        <a16:creationId xmlns:a16="http://schemas.microsoft.com/office/drawing/2014/main" id="{4DA7E3C9-DBE0-75ED-9A51-DC3910351A7E}"/>
                      </a:ext>
                    </a:extLst>
                  </p:cNvPr>
                  <p:cNvPicPr/>
                  <p:nvPr/>
                </p:nvPicPr>
                <p:blipFill>
                  <a:blip r:embed="rId1908"/>
                  <a:stretch>
                    <a:fillRect/>
                  </a:stretch>
                </p:blipFill>
                <p:spPr>
                  <a:xfrm>
                    <a:off x="6131676" y="5344652"/>
                    <a:ext cx="44640" cy="4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9">
                <p14:nvContentPartPr>
                  <p14:cNvPr id="619" name="Ink 618">
                    <a:extLst>
                      <a:ext uri="{FF2B5EF4-FFF2-40B4-BE49-F238E27FC236}">
                        <a16:creationId xmlns:a16="http://schemas.microsoft.com/office/drawing/2014/main" id="{6735ED71-7D1D-2B76-CBCB-9FB9A6C69462}"/>
                      </a:ext>
                    </a:extLst>
                  </p14:cNvPr>
                  <p14:cNvContentPartPr/>
                  <p14:nvPr/>
                </p14:nvContentPartPr>
                <p14:xfrm>
                  <a:off x="6187465" y="5344345"/>
                  <a:ext cx="1440" cy="10800"/>
                </p14:xfrm>
              </p:contentPart>
            </mc:Choice>
            <mc:Fallback>
              <p:pic>
                <p:nvPicPr>
                  <p:cNvPr id="619" name="Ink 618">
                    <a:extLst>
                      <a:ext uri="{FF2B5EF4-FFF2-40B4-BE49-F238E27FC236}">
                        <a16:creationId xmlns:a16="http://schemas.microsoft.com/office/drawing/2014/main" id="{6735ED71-7D1D-2B76-CBCB-9FB9A6C69462}"/>
                      </a:ext>
                    </a:extLst>
                  </p:cNvPr>
                  <p:cNvPicPr/>
                  <p:nvPr/>
                </p:nvPicPr>
                <p:blipFill>
                  <a:blip r:embed="rId1910"/>
                  <a:stretch>
                    <a:fillRect/>
                  </a:stretch>
                </p:blipFill>
                <p:spPr>
                  <a:xfrm>
                    <a:off x="6169825" y="5326345"/>
                    <a:ext cx="370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1">
                <p14:nvContentPartPr>
                  <p14:cNvPr id="620" name="Ink 619">
                    <a:extLst>
                      <a:ext uri="{FF2B5EF4-FFF2-40B4-BE49-F238E27FC236}">
                        <a16:creationId xmlns:a16="http://schemas.microsoft.com/office/drawing/2014/main" id="{5A87540A-0A12-1893-C253-819500270796}"/>
                      </a:ext>
                    </a:extLst>
                  </p14:cNvPr>
                  <p14:cNvContentPartPr/>
                  <p14:nvPr/>
                </p14:nvContentPartPr>
                <p14:xfrm>
                  <a:off x="6218065" y="5362705"/>
                  <a:ext cx="7920" cy="18720"/>
                </p14:xfrm>
              </p:contentPart>
            </mc:Choice>
            <mc:Fallback>
              <p:pic>
                <p:nvPicPr>
                  <p:cNvPr id="620" name="Ink 619">
                    <a:extLst>
                      <a:ext uri="{FF2B5EF4-FFF2-40B4-BE49-F238E27FC236}">
                        <a16:creationId xmlns:a16="http://schemas.microsoft.com/office/drawing/2014/main" id="{5A87540A-0A12-1893-C253-819500270796}"/>
                      </a:ext>
                    </a:extLst>
                  </p:cNvPr>
                  <p:cNvPicPr/>
                  <p:nvPr/>
                </p:nvPicPr>
                <p:blipFill>
                  <a:blip r:embed="rId1912"/>
                  <a:stretch>
                    <a:fillRect/>
                  </a:stretch>
                </p:blipFill>
                <p:spPr>
                  <a:xfrm>
                    <a:off x="6200848" y="5345045"/>
                    <a:ext cx="42010" cy="53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3">
                <p14:nvContentPartPr>
                  <p14:cNvPr id="621" name="Ink 620">
                    <a:extLst>
                      <a:ext uri="{FF2B5EF4-FFF2-40B4-BE49-F238E27FC236}">
                        <a16:creationId xmlns:a16="http://schemas.microsoft.com/office/drawing/2014/main" id="{0E0F4E06-A006-91D3-2A20-A206393228FA}"/>
                      </a:ext>
                    </a:extLst>
                  </p14:cNvPr>
                  <p14:cNvContentPartPr/>
                  <p14:nvPr/>
                </p14:nvContentPartPr>
                <p14:xfrm>
                  <a:off x="6227065" y="5427505"/>
                  <a:ext cx="3240" cy="7920"/>
                </p14:xfrm>
              </p:contentPart>
            </mc:Choice>
            <mc:Fallback>
              <p:pic>
                <p:nvPicPr>
                  <p:cNvPr id="621" name="Ink 620">
                    <a:extLst>
                      <a:ext uri="{FF2B5EF4-FFF2-40B4-BE49-F238E27FC236}">
                        <a16:creationId xmlns:a16="http://schemas.microsoft.com/office/drawing/2014/main" id="{0E0F4E06-A006-91D3-2A20-A206393228FA}"/>
                      </a:ext>
                    </a:extLst>
                  </p:cNvPr>
                  <p:cNvPicPr/>
                  <p:nvPr/>
                </p:nvPicPr>
                <p:blipFill>
                  <a:blip r:embed="rId1914"/>
                  <a:stretch>
                    <a:fillRect/>
                  </a:stretch>
                </p:blipFill>
                <p:spPr>
                  <a:xfrm>
                    <a:off x="6209425" y="5409505"/>
                    <a:ext cx="3888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5">
                <p14:nvContentPartPr>
                  <p14:cNvPr id="622" name="Ink 621">
                    <a:extLst>
                      <a:ext uri="{FF2B5EF4-FFF2-40B4-BE49-F238E27FC236}">
                        <a16:creationId xmlns:a16="http://schemas.microsoft.com/office/drawing/2014/main" id="{D6C3DCFB-7BA0-02EB-10B6-836353080D3A}"/>
                      </a:ext>
                    </a:extLst>
                  </p14:cNvPr>
                  <p14:cNvContentPartPr/>
                  <p14:nvPr/>
                </p14:nvContentPartPr>
                <p14:xfrm>
                  <a:off x="6224905" y="5459545"/>
                  <a:ext cx="7200" cy="2520"/>
                </p14:xfrm>
              </p:contentPart>
            </mc:Choice>
            <mc:Fallback>
              <p:pic>
                <p:nvPicPr>
                  <p:cNvPr id="622" name="Ink 621">
                    <a:extLst>
                      <a:ext uri="{FF2B5EF4-FFF2-40B4-BE49-F238E27FC236}">
                        <a16:creationId xmlns:a16="http://schemas.microsoft.com/office/drawing/2014/main" id="{D6C3DCFB-7BA0-02EB-10B6-836353080D3A}"/>
                      </a:ext>
                    </a:extLst>
                  </p:cNvPr>
                  <p:cNvPicPr/>
                  <p:nvPr/>
                </p:nvPicPr>
                <p:blipFill>
                  <a:blip r:embed="rId1916"/>
                  <a:stretch>
                    <a:fillRect/>
                  </a:stretch>
                </p:blipFill>
                <p:spPr>
                  <a:xfrm>
                    <a:off x="6207762" y="5441545"/>
                    <a:ext cx="41143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7">
                <p14:nvContentPartPr>
                  <p14:cNvPr id="623" name="Ink 622">
                    <a:extLst>
                      <a:ext uri="{FF2B5EF4-FFF2-40B4-BE49-F238E27FC236}">
                        <a16:creationId xmlns:a16="http://schemas.microsoft.com/office/drawing/2014/main" id="{4E713F26-D1D0-4E39-2A4A-F853BA304607}"/>
                      </a:ext>
                    </a:extLst>
                  </p14:cNvPr>
                  <p14:cNvContentPartPr/>
                  <p14:nvPr/>
                </p14:nvContentPartPr>
                <p14:xfrm>
                  <a:off x="6287905" y="5362705"/>
                  <a:ext cx="7200" cy="1440"/>
                </p14:xfrm>
              </p:contentPart>
            </mc:Choice>
            <mc:Fallback>
              <p:pic>
                <p:nvPicPr>
                  <p:cNvPr id="623" name="Ink 622">
                    <a:extLst>
                      <a:ext uri="{FF2B5EF4-FFF2-40B4-BE49-F238E27FC236}">
                        <a16:creationId xmlns:a16="http://schemas.microsoft.com/office/drawing/2014/main" id="{4E713F26-D1D0-4E39-2A4A-F853BA304607}"/>
                      </a:ext>
                    </a:extLst>
                  </p:cNvPr>
                  <p:cNvPicPr/>
                  <p:nvPr/>
                </p:nvPicPr>
                <p:blipFill>
                  <a:blip r:embed="rId1826"/>
                  <a:stretch>
                    <a:fillRect/>
                  </a:stretch>
                </p:blipFill>
                <p:spPr>
                  <a:xfrm>
                    <a:off x="6270762" y="5344705"/>
                    <a:ext cx="41143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8">
                <p14:nvContentPartPr>
                  <p14:cNvPr id="624" name="Ink 623">
                    <a:extLst>
                      <a:ext uri="{FF2B5EF4-FFF2-40B4-BE49-F238E27FC236}">
                        <a16:creationId xmlns:a16="http://schemas.microsoft.com/office/drawing/2014/main" id="{53B2DE13-19B0-9FB1-8CDD-3B3D1C193B74}"/>
                      </a:ext>
                    </a:extLst>
                  </p14:cNvPr>
                  <p14:cNvContentPartPr/>
                  <p14:nvPr/>
                </p14:nvContentPartPr>
                <p14:xfrm>
                  <a:off x="6316705" y="5290345"/>
                  <a:ext cx="2160" cy="4320"/>
                </p14:xfrm>
              </p:contentPart>
            </mc:Choice>
            <mc:Fallback>
              <p:pic>
                <p:nvPicPr>
                  <p:cNvPr id="624" name="Ink 623">
                    <a:extLst>
                      <a:ext uri="{FF2B5EF4-FFF2-40B4-BE49-F238E27FC236}">
                        <a16:creationId xmlns:a16="http://schemas.microsoft.com/office/drawing/2014/main" id="{53B2DE13-19B0-9FB1-8CDD-3B3D1C193B74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6298705" y="5272345"/>
                    <a:ext cx="378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9">
                <p14:nvContentPartPr>
                  <p14:cNvPr id="625" name="Ink 624">
                    <a:extLst>
                      <a:ext uri="{FF2B5EF4-FFF2-40B4-BE49-F238E27FC236}">
                        <a16:creationId xmlns:a16="http://schemas.microsoft.com/office/drawing/2014/main" id="{37EAB1CB-1F53-733A-531D-94CFC0D9B931}"/>
                      </a:ext>
                    </a:extLst>
                  </p14:cNvPr>
                  <p14:cNvContentPartPr/>
                  <p14:nvPr/>
                </p14:nvContentPartPr>
                <p14:xfrm>
                  <a:off x="6292945" y="5170825"/>
                  <a:ext cx="6120" cy="4320"/>
                </p14:xfrm>
              </p:contentPart>
            </mc:Choice>
            <mc:Fallback>
              <p:pic>
                <p:nvPicPr>
                  <p:cNvPr id="625" name="Ink 624">
                    <a:extLst>
                      <a:ext uri="{FF2B5EF4-FFF2-40B4-BE49-F238E27FC236}">
                        <a16:creationId xmlns:a16="http://schemas.microsoft.com/office/drawing/2014/main" id="{37EAB1CB-1F53-733A-531D-94CFC0D9B931}"/>
                      </a:ext>
                    </a:extLst>
                  </p:cNvPr>
                  <p:cNvPicPr/>
                  <p:nvPr/>
                </p:nvPicPr>
                <p:blipFill>
                  <a:blip r:embed="rId1920"/>
                  <a:stretch>
                    <a:fillRect/>
                  </a:stretch>
                </p:blipFill>
                <p:spPr>
                  <a:xfrm>
                    <a:off x="6276285" y="5153185"/>
                    <a:ext cx="397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1">
                <p14:nvContentPartPr>
                  <p14:cNvPr id="626" name="Ink 625">
                    <a:extLst>
                      <a:ext uri="{FF2B5EF4-FFF2-40B4-BE49-F238E27FC236}">
                        <a16:creationId xmlns:a16="http://schemas.microsoft.com/office/drawing/2014/main" id="{13F20662-3DD2-C3FF-7962-2A995B653C89}"/>
                      </a:ext>
                    </a:extLst>
                  </p14:cNvPr>
                  <p14:cNvContentPartPr/>
                  <p14:nvPr/>
                </p14:nvContentPartPr>
                <p14:xfrm>
                  <a:off x="6314185" y="5161825"/>
                  <a:ext cx="10800" cy="4320"/>
                </p14:xfrm>
              </p:contentPart>
            </mc:Choice>
            <mc:Fallback>
              <p:pic>
                <p:nvPicPr>
                  <p:cNvPr id="626" name="Ink 625">
                    <a:extLst>
                      <a:ext uri="{FF2B5EF4-FFF2-40B4-BE49-F238E27FC236}">
                        <a16:creationId xmlns:a16="http://schemas.microsoft.com/office/drawing/2014/main" id="{13F20662-3DD2-C3FF-7962-2A995B653C89}"/>
                      </a:ext>
                    </a:extLst>
                  </p:cNvPr>
                  <p:cNvPicPr/>
                  <p:nvPr/>
                </p:nvPicPr>
                <p:blipFill>
                  <a:blip r:embed="rId1922"/>
                  <a:stretch>
                    <a:fillRect/>
                  </a:stretch>
                </p:blipFill>
                <p:spPr>
                  <a:xfrm>
                    <a:off x="6297114" y="5143825"/>
                    <a:ext cx="4529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3">
                <p14:nvContentPartPr>
                  <p14:cNvPr id="627" name="Ink 626">
                    <a:extLst>
                      <a:ext uri="{FF2B5EF4-FFF2-40B4-BE49-F238E27FC236}">
                        <a16:creationId xmlns:a16="http://schemas.microsoft.com/office/drawing/2014/main" id="{E594EB05-89E1-BAD7-5722-E00A131121F2}"/>
                      </a:ext>
                    </a:extLst>
                  </p14:cNvPr>
                  <p14:cNvContentPartPr/>
                  <p14:nvPr/>
                </p14:nvContentPartPr>
                <p14:xfrm>
                  <a:off x="6382585" y="5178385"/>
                  <a:ext cx="4320" cy="15840"/>
                </p14:xfrm>
              </p:contentPart>
            </mc:Choice>
            <mc:Fallback>
              <p:pic>
                <p:nvPicPr>
                  <p:cNvPr id="627" name="Ink 626">
                    <a:extLst>
                      <a:ext uri="{FF2B5EF4-FFF2-40B4-BE49-F238E27FC236}">
                        <a16:creationId xmlns:a16="http://schemas.microsoft.com/office/drawing/2014/main" id="{E594EB05-89E1-BAD7-5722-E00A131121F2}"/>
                      </a:ext>
                    </a:extLst>
                  </p:cNvPr>
                  <p:cNvPicPr/>
                  <p:nvPr/>
                </p:nvPicPr>
                <p:blipFill>
                  <a:blip r:embed="rId1812"/>
                  <a:stretch>
                    <a:fillRect/>
                  </a:stretch>
                </p:blipFill>
                <p:spPr>
                  <a:xfrm>
                    <a:off x="6365970" y="5161137"/>
                    <a:ext cx="37218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4">
                <p14:nvContentPartPr>
                  <p14:cNvPr id="628" name="Ink 627">
                    <a:extLst>
                      <a:ext uri="{FF2B5EF4-FFF2-40B4-BE49-F238E27FC236}">
                        <a16:creationId xmlns:a16="http://schemas.microsoft.com/office/drawing/2014/main" id="{85296844-3E1A-1AAD-7A14-5BF41652449C}"/>
                      </a:ext>
                    </a:extLst>
                  </p14:cNvPr>
                  <p14:cNvContentPartPr/>
                  <p14:nvPr/>
                </p14:nvContentPartPr>
                <p14:xfrm>
                  <a:off x="6390505" y="5247145"/>
                  <a:ext cx="3240" cy="6840"/>
                </p14:xfrm>
              </p:contentPart>
            </mc:Choice>
            <mc:Fallback>
              <p:pic>
                <p:nvPicPr>
                  <p:cNvPr id="628" name="Ink 627">
                    <a:extLst>
                      <a:ext uri="{FF2B5EF4-FFF2-40B4-BE49-F238E27FC236}">
                        <a16:creationId xmlns:a16="http://schemas.microsoft.com/office/drawing/2014/main" id="{85296844-3E1A-1AAD-7A14-5BF41652449C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6372865" y="5229505"/>
                    <a:ext cx="3888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5">
                <p14:nvContentPartPr>
                  <p14:cNvPr id="629" name="Ink 628">
                    <a:extLst>
                      <a:ext uri="{FF2B5EF4-FFF2-40B4-BE49-F238E27FC236}">
                        <a16:creationId xmlns:a16="http://schemas.microsoft.com/office/drawing/2014/main" id="{8A5ED504-2AC9-ED8F-9A81-8FDB37205327}"/>
                      </a:ext>
                    </a:extLst>
                  </p14:cNvPr>
                  <p14:cNvContentPartPr/>
                  <p14:nvPr/>
                </p14:nvContentPartPr>
                <p14:xfrm>
                  <a:off x="6191425" y="5071825"/>
                  <a:ext cx="39960" cy="1080"/>
                </p14:xfrm>
              </p:contentPart>
            </mc:Choice>
            <mc:Fallback>
              <p:pic>
                <p:nvPicPr>
                  <p:cNvPr id="629" name="Ink 628">
                    <a:extLst>
                      <a:ext uri="{FF2B5EF4-FFF2-40B4-BE49-F238E27FC236}">
                        <a16:creationId xmlns:a16="http://schemas.microsoft.com/office/drawing/2014/main" id="{8A5ED504-2AC9-ED8F-9A81-8FDB37205327}"/>
                      </a:ext>
                    </a:extLst>
                  </p:cNvPr>
                  <p:cNvPicPr/>
                  <p:nvPr/>
                </p:nvPicPr>
                <p:blipFill>
                  <a:blip r:embed="rId1926"/>
                  <a:stretch>
                    <a:fillRect/>
                  </a:stretch>
                </p:blipFill>
                <p:spPr>
                  <a:xfrm>
                    <a:off x="6174690" y="5053825"/>
                    <a:ext cx="73772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7">
                <p14:nvContentPartPr>
                  <p14:cNvPr id="630" name="Ink 629">
                    <a:extLst>
                      <a:ext uri="{FF2B5EF4-FFF2-40B4-BE49-F238E27FC236}">
                        <a16:creationId xmlns:a16="http://schemas.microsoft.com/office/drawing/2014/main" id="{27A48DA2-89A3-ED71-2AE6-D60D4FF13C58}"/>
                      </a:ext>
                    </a:extLst>
                  </p14:cNvPr>
                  <p14:cNvContentPartPr/>
                  <p14:nvPr/>
                </p14:nvContentPartPr>
                <p14:xfrm>
                  <a:off x="6202945" y="5040145"/>
                  <a:ext cx="4320" cy="1440"/>
                </p14:xfrm>
              </p:contentPart>
            </mc:Choice>
            <mc:Fallback>
              <p:pic>
                <p:nvPicPr>
                  <p:cNvPr id="630" name="Ink 629">
                    <a:extLst>
                      <a:ext uri="{FF2B5EF4-FFF2-40B4-BE49-F238E27FC236}">
                        <a16:creationId xmlns:a16="http://schemas.microsoft.com/office/drawing/2014/main" id="{27A48DA2-89A3-ED71-2AE6-D60D4FF13C58}"/>
                      </a:ext>
                    </a:extLst>
                  </p:cNvPr>
                  <p:cNvPicPr/>
                  <p:nvPr/>
                </p:nvPicPr>
                <p:blipFill>
                  <a:blip r:embed="rId1928"/>
                  <a:stretch>
                    <a:fillRect/>
                  </a:stretch>
                </p:blipFill>
                <p:spPr>
                  <a:xfrm>
                    <a:off x="6186662" y="5022505"/>
                    <a:ext cx="37218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9">
                <p14:nvContentPartPr>
                  <p14:cNvPr id="631" name="Ink 630">
                    <a:extLst>
                      <a:ext uri="{FF2B5EF4-FFF2-40B4-BE49-F238E27FC236}">
                        <a16:creationId xmlns:a16="http://schemas.microsoft.com/office/drawing/2014/main" id="{6109BF95-6CD4-D7ED-1B89-FACBD6A5A3BA}"/>
                      </a:ext>
                    </a:extLst>
                  </p14:cNvPr>
                  <p14:cNvContentPartPr/>
                  <p14:nvPr/>
                </p14:nvContentPartPr>
                <p14:xfrm>
                  <a:off x="6062905" y="5142385"/>
                  <a:ext cx="11880" cy="18720"/>
                </p14:xfrm>
              </p:contentPart>
            </mc:Choice>
            <mc:Fallback>
              <p:pic>
                <p:nvPicPr>
                  <p:cNvPr id="631" name="Ink 630">
                    <a:extLst>
                      <a:ext uri="{FF2B5EF4-FFF2-40B4-BE49-F238E27FC236}">
                        <a16:creationId xmlns:a16="http://schemas.microsoft.com/office/drawing/2014/main" id="{6109BF95-6CD4-D7ED-1B89-FACBD6A5A3BA}"/>
                      </a:ext>
                    </a:extLst>
                  </p:cNvPr>
                  <p:cNvPicPr/>
                  <p:nvPr/>
                </p:nvPicPr>
                <p:blipFill>
                  <a:blip r:embed="rId1930"/>
                  <a:stretch>
                    <a:fillRect/>
                  </a:stretch>
                </p:blipFill>
                <p:spPr>
                  <a:xfrm>
                    <a:off x="6046273" y="5124725"/>
                    <a:ext cx="45483" cy="53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1">
                <p14:nvContentPartPr>
                  <p14:cNvPr id="632" name="Ink 631">
                    <a:extLst>
                      <a:ext uri="{FF2B5EF4-FFF2-40B4-BE49-F238E27FC236}">
                        <a16:creationId xmlns:a16="http://schemas.microsoft.com/office/drawing/2014/main" id="{87230982-CE60-90D5-2AFE-0E75393E9E20}"/>
                      </a:ext>
                    </a:extLst>
                  </p14:cNvPr>
                  <p14:cNvContentPartPr/>
                  <p14:nvPr/>
                </p14:nvContentPartPr>
                <p14:xfrm>
                  <a:off x="6084145" y="5097025"/>
                  <a:ext cx="10080" cy="10080"/>
                </p14:xfrm>
              </p:contentPart>
            </mc:Choice>
            <mc:Fallback>
              <p:pic>
                <p:nvPicPr>
                  <p:cNvPr id="632" name="Ink 631">
                    <a:extLst>
                      <a:ext uri="{FF2B5EF4-FFF2-40B4-BE49-F238E27FC236}">
                        <a16:creationId xmlns:a16="http://schemas.microsoft.com/office/drawing/2014/main" id="{87230982-CE60-90D5-2AFE-0E75393E9E20}"/>
                      </a:ext>
                    </a:extLst>
                  </p:cNvPr>
                  <p:cNvPicPr/>
                  <p:nvPr/>
                </p:nvPicPr>
                <p:blipFill>
                  <a:blip r:embed="rId1932"/>
                  <a:stretch>
                    <a:fillRect/>
                  </a:stretch>
                </p:blipFill>
                <p:spPr>
                  <a:xfrm>
                    <a:off x="6067681" y="5079646"/>
                    <a:ext cx="43344" cy="44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3">
                <p14:nvContentPartPr>
                  <p14:cNvPr id="633" name="Ink 632">
                    <a:extLst>
                      <a:ext uri="{FF2B5EF4-FFF2-40B4-BE49-F238E27FC236}">
                        <a16:creationId xmlns:a16="http://schemas.microsoft.com/office/drawing/2014/main" id="{6E1D8375-AD6C-C297-69E6-9633BEC1C7B8}"/>
                      </a:ext>
                    </a:extLst>
                  </p14:cNvPr>
                  <p14:cNvContentPartPr/>
                  <p14:nvPr/>
                </p14:nvContentPartPr>
                <p14:xfrm>
                  <a:off x="6134905" y="5010265"/>
                  <a:ext cx="5400" cy="6840"/>
                </p14:xfrm>
              </p:contentPart>
            </mc:Choice>
            <mc:Fallback>
              <p:pic>
                <p:nvPicPr>
                  <p:cNvPr id="633" name="Ink 632">
                    <a:extLst>
                      <a:ext uri="{FF2B5EF4-FFF2-40B4-BE49-F238E27FC236}">
                        <a16:creationId xmlns:a16="http://schemas.microsoft.com/office/drawing/2014/main" id="{6E1D8375-AD6C-C297-69E6-9633BEC1C7B8}"/>
                      </a:ext>
                    </a:extLst>
                  </p:cNvPr>
                  <p:cNvPicPr/>
                  <p:nvPr/>
                </p:nvPicPr>
                <p:blipFill>
                  <a:blip r:embed="rId1914"/>
                  <a:stretch>
                    <a:fillRect/>
                  </a:stretch>
                </p:blipFill>
                <p:spPr>
                  <a:xfrm>
                    <a:off x="6118030" y="4992625"/>
                    <a:ext cx="38813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4">
                <p14:nvContentPartPr>
                  <p14:cNvPr id="634" name="Ink 633">
                    <a:extLst>
                      <a:ext uri="{FF2B5EF4-FFF2-40B4-BE49-F238E27FC236}">
                        <a16:creationId xmlns:a16="http://schemas.microsoft.com/office/drawing/2014/main" id="{DD2CBBBC-3EEE-908F-969C-3D9D8522AEE1}"/>
                      </a:ext>
                    </a:extLst>
                  </p14:cNvPr>
                  <p14:cNvContentPartPr/>
                  <p14:nvPr/>
                </p14:nvContentPartPr>
                <p14:xfrm>
                  <a:off x="6128425" y="4924225"/>
                  <a:ext cx="2160" cy="2160"/>
                </p14:xfrm>
              </p:contentPart>
            </mc:Choice>
            <mc:Fallback>
              <p:pic>
                <p:nvPicPr>
                  <p:cNvPr id="634" name="Ink 633">
                    <a:extLst>
                      <a:ext uri="{FF2B5EF4-FFF2-40B4-BE49-F238E27FC236}">
                        <a16:creationId xmlns:a16="http://schemas.microsoft.com/office/drawing/2014/main" id="{DD2CBBBC-3EEE-908F-969C-3D9D8522AEE1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6110785" y="4906585"/>
                    <a:ext cx="37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5">
                <p14:nvContentPartPr>
                  <p14:cNvPr id="635" name="Ink 634">
                    <a:extLst>
                      <a:ext uri="{FF2B5EF4-FFF2-40B4-BE49-F238E27FC236}">
                        <a16:creationId xmlns:a16="http://schemas.microsoft.com/office/drawing/2014/main" id="{291E83FE-C769-B24D-7645-374028B80B04}"/>
                      </a:ext>
                    </a:extLst>
                  </p14:cNvPr>
                  <p14:cNvContentPartPr/>
                  <p14:nvPr/>
                </p14:nvContentPartPr>
                <p14:xfrm>
                  <a:off x="6015025" y="4864105"/>
                  <a:ext cx="8280" cy="9360"/>
                </p14:xfrm>
              </p:contentPart>
            </mc:Choice>
            <mc:Fallback>
              <p:pic>
                <p:nvPicPr>
                  <p:cNvPr id="635" name="Ink 634">
                    <a:extLst>
                      <a:ext uri="{FF2B5EF4-FFF2-40B4-BE49-F238E27FC236}">
                        <a16:creationId xmlns:a16="http://schemas.microsoft.com/office/drawing/2014/main" id="{291E83FE-C769-B24D-7645-374028B80B04}"/>
                      </a:ext>
                    </a:extLst>
                  </p:cNvPr>
                  <p:cNvPicPr/>
                  <p:nvPr/>
                </p:nvPicPr>
                <p:blipFill>
                  <a:blip r:embed="rId1936"/>
                  <a:stretch>
                    <a:fillRect/>
                  </a:stretch>
                </p:blipFill>
                <p:spPr>
                  <a:xfrm>
                    <a:off x="5997775" y="4847118"/>
                    <a:ext cx="42435" cy="4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7">
                <p14:nvContentPartPr>
                  <p14:cNvPr id="636" name="Ink 635">
                    <a:extLst>
                      <a:ext uri="{FF2B5EF4-FFF2-40B4-BE49-F238E27FC236}">
                        <a16:creationId xmlns:a16="http://schemas.microsoft.com/office/drawing/2014/main" id="{2967878F-7E9C-CB16-3012-82543271E245}"/>
                      </a:ext>
                    </a:extLst>
                  </p14:cNvPr>
                  <p14:cNvContentPartPr/>
                  <p14:nvPr/>
                </p14:nvContentPartPr>
                <p14:xfrm>
                  <a:off x="5913145" y="4925305"/>
                  <a:ext cx="22320" cy="8280"/>
                </p14:xfrm>
              </p:contentPart>
            </mc:Choice>
            <mc:Fallback>
              <p:pic>
                <p:nvPicPr>
                  <p:cNvPr id="636" name="Ink 635">
                    <a:extLst>
                      <a:ext uri="{FF2B5EF4-FFF2-40B4-BE49-F238E27FC236}">
                        <a16:creationId xmlns:a16="http://schemas.microsoft.com/office/drawing/2014/main" id="{2967878F-7E9C-CB16-3012-82543271E245}"/>
                      </a:ext>
                    </a:extLst>
                  </p:cNvPr>
                  <p:cNvPicPr/>
                  <p:nvPr/>
                </p:nvPicPr>
                <p:blipFill>
                  <a:blip r:embed="rId1938"/>
                  <a:stretch>
                    <a:fillRect/>
                  </a:stretch>
                </p:blipFill>
                <p:spPr>
                  <a:xfrm>
                    <a:off x="5895976" y="4908055"/>
                    <a:ext cx="56315" cy="42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9">
                <p14:nvContentPartPr>
                  <p14:cNvPr id="637" name="Ink 636">
                    <a:extLst>
                      <a:ext uri="{FF2B5EF4-FFF2-40B4-BE49-F238E27FC236}">
                        <a16:creationId xmlns:a16="http://schemas.microsoft.com/office/drawing/2014/main" id="{18A5422D-32D3-42F3-029C-1B1D849A2BB9}"/>
                      </a:ext>
                    </a:extLst>
                  </p14:cNvPr>
                  <p14:cNvContentPartPr/>
                  <p14:nvPr/>
                </p14:nvContentPartPr>
                <p14:xfrm>
                  <a:off x="5829625" y="4850425"/>
                  <a:ext cx="3240" cy="4320"/>
                </p14:xfrm>
              </p:contentPart>
            </mc:Choice>
            <mc:Fallback>
              <p:pic>
                <p:nvPicPr>
                  <p:cNvPr id="637" name="Ink 636">
                    <a:extLst>
                      <a:ext uri="{FF2B5EF4-FFF2-40B4-BE49-F238E27FC236}">
                        <a16:creationId xmlns:a16="http://schemas.microsoft.com/office/drawing/2014/main" id="{18A5422D-32D3-42F3-029C-1B1D849A2BB9}"/>
                      </a:ext>
                    </a:extLst>
                  </p:cNvPr>
                  <p:cNvPicPr/>
                  <p:nvPr/>
                </p:nvPicPr>
                <p:blipFill>
                  <a:blip r:embed="rId1940"/>
                  <a:stretch>
                    <a:fillRect/>
                  </a:stretch>
                </p:blipFill>
                <p:spPr>
                  <a:xfrm>
                    <a:off x="5811625" y="4832425"/>
                    <a:ext cx="388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1">
                <p14:nvContentPartPr>
                  <p14:cNvPr id="638" name="Ink 637">
                    <a:extLst>
                      <a:ext uri="{FF2B5EF4-FFF2-40B4-BE49-F238E27FC236}">
                        <a16:creationId xmlns:a16="http://schemas.microsoft.com/office/drawing/2014/main" id="{83F40924-D5CD-35AA-C573-731CF4401AE9}"/>
                      </a:ext>
                    </a:extLst>
                  </p14:cNvPr>
                  <p14:cNvContentPartPr/>
                  <p14:nvPr/>
                </p14:nvContentPartPr>
                <p14:xfrm>
                  <a:off x="5890825" y="4769425"/>
                  <a:ext cx="3240" cy="360"/>
                </p14:xfrm>
              </p:contentPart>
            </mc:Choice>
            <mc:Fallback>
              <p:pic>
                <p:nvPicPr>
                  <p:cNvPr id="638" name="Ink 637">
                    <a:extLst>
                      <a:ext uri="{FF2B5EF4-FFF2-40B4-BE49-F238E27FC236}">
                        <a16:creationId xmlns:a16="http://schemas.microsoft.com/office/drawing/2014/main" id="{83F40924-D5CD-35AA-C573-731CF4401AE9}"/>
                      </a:ext>
                    </a:extLst>
                  </p:cNvPr>
                  <p:cNvPicPr/>
                  <p:nvPr/>
                </p:nvPicPr>
                <p:blipFill>
                  <a:blip r:embed="rId1890"/>
                  <a:stretch>
                    <a:fillRect/>
                  </a:stretch>
                </p:blipFill>
                <p:spPr>
                  <a:xfrm>
                    <a:off x="5873185" y="4751785"/>
                    <a:ext cx="388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2">
                <p14:nvContentPartPr>
                  <p14:cNvPr id="642" name="Ink 641">
                    <a:extLst>
                      <a:ext uri="{FF2B5EF4-FFF2-40B4-BE49-F238E27FC236}">
                        <a16:creationId xmlns:a16="http://schemas.microsoft.com/office/drawing/2014/main" id="{B1DFADA2-4505-BC37-E051-6ECBE5A0F677}"/>
                      </a:ext>
                    </a:extLst>
                  </p14:cNvPr>
                  <p14:cNvContentPartPr/>
                  <p14:nvPr/>
                </p14:nvContentPartPr>
                <p14:xfrm>
                  <a:off x="5704705" y="4925305"/>
                  <a:ext cx="3240" cy="9360"/>
                </p14:xfrm>
              </p:contentPart>
            </mc:Choice>
            <mc:Fallback>
              <p:pic>
                <p:nvPicPr>
                  <p:cNvPr id="642" name="Ink 641">
                    <a:extLst>
                      <a:ext uri="{FF2B5EF4-FFF2-40B4-BE49-F238E27FC236}">
                        <a16:creationId xmlns:a16="http://schemas.microsoft.com/office/drawing/2014/main" id="{B1DFADA2-4505-BC37-E051-6ECBE5A0F677}"/>
                      </a:ext>
                    </a:extLst>
                  </p:cNvPr>
                  <p:cNvPicPr/>
                  <p:nvPr/>
                </p:nvPicPr>
                <p:blipFill>
                  <a:blip r:embed="rId1943"/>
                  <a:stretch>
                    <a:fillRect/>
                  </a:stretch>
                </p:blipFill>
                <p:spPr>
                  <a:xfrm>
                    <a:off x="5686705" y="4907972"/>
                    <a:ext cx="38880" cy="4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4">
                <p14:nvContentPartPr>
                  <p14:cNvPr id="643" name="Ink 642">
                    <a:extLst>
                      <a:ext uri="{FF2B5EF4-FFF2-40B4-BE49-F238E27FC236}">
                        <a16:creationId xmlns:a16="http://schemas.microsoft.com/office/drawing/2014/main" id="{B565B4D3-9312-5650-A1EE-49AFD518FE62}"/>
                      </a:ext>
                    </a:extLst>
                  </p14:cNvPr>
                  <p14:cNvContentPartPr/>
                  <p14:nvPr/>
                </p14:nvContentPartPr>
                <p14:xfrm>
                  <a:off x="5772745" y="4926025"/>
                  <a:ext cx="2520" cy="15120"/>
                </p14:xfrm>
              </p:contentPart>
            </mc:Choice>
            <mc:Fallback>
              <p:pic>
                <p:nvPicPr>
                  <p:cNvPr id="643" name="Ink 642">
                    <a:extLst>
                      <a:ext uri="{FF2B5EF4-FFF2-40B4-BE49-F238E27FC236}">
                        <a16:creationId xmlns:a16="http://schemas.microsoft.com/office/drawing/2014/main" id="{B565B4D3-9312-5650-A1EE-49AFD518FE62}"/>
                      </a:ext>
                    </a:extLst>
                  </p:cNvPr>
                  <p:cNvPicPr/>
                  <p:nvPr/>
                </p:nvPicPr>
                <p:blipFill>
                  <a:blip r:embed="rId1812"/>
                  <a:stretch>
                    <a:fillRect/>
                  </a:stretch>
                </p:blipFill>
                <p:spPr>
                  <a:xfrm>
                    <a:off x="5757310" y="4908795"/>
                    <a:ext cx="33705" cy="49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5">
                <p14:nvContentPartPr>
                  <p14:cNvPr id="644" name="Ink 643">
                    <a:extLst>
                      <a:ext uri="{FF2B5EF4-FFF2-40B4-BE49-F238E27FC236}">
                        <a16:creationId xmlns:a16="http://schemas.microsoft.com/office/drawing/2014/main" id="{F978A1AD-BA0E-F567-E92F-A53DE761AAEA}"/>
                      </a:ext>
                    </a:extLst>
                  </p14:cNvPr>
                  <p14:cNvContentPartPr/>
                  <p14:nvPr/>
                </p14:nvContentPartPr>
                <p14:xfrm>
                  <a:off x="5674105" y="5071105"/>
                  <a:ext cx="3960" cy="10080"/>
                </p14:xfrm>
              </p:contentPart>
            </mc:Choice>
            <mc:Fallback>
              <p:pic>
                <p:nvPicPr>
                  <p:cNvPr id="644" name="Ink 643">
                    <a:extLst>
                      <a:ext uri="{FF2B5EF4-FFF2-40B4-BE49-F238E27FC236}">
                        <a16:creationId xmlns:a16="http://schemas.microsoft.com/office/drawing/2014/main" id="{F978A1AD-BA0E-F567-E92F-A53DE761AAEA}"/>
                      </a:ext>
                    </a:extLst>
                  </p:cNvPr>
                  <p:cNvPicPr/>
                  <p:nvPr/>
                </p:nvPicPr>
                <p:blipFill>
                  <a:blip r:embed="rId1946"/>
                  <a:stretch>
                    <a:fillRect/>
                  </a:stretch>
                </p:blipFill>
                <p:spPr>
                  <a:xfrm>
                    <a:off x="5656465" y="5054073"/>
                    <a:ext cx="39600" cy="44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7">
                <p14:nvContentPartPr>
                  <p14:cNvPr id="645" name="Ink 644">
                    <a:extLst>
                      <a:ext uri="{FF2B5EF4-FFF2-40B4-BE49-F238E27FC236}">
                        <a16:creationId xmlns:a16="http://schemas.microsoft.com/office/drawing/2014/main" id="{822199BD-AA35-FB81-E912-2F0E0BDAA766}"/>
                      </a:ext>
                    </a:extLst>
                  </p14:cNvPr>
                  <p14:cNvContentPartPr/>
                  <p14:nvPr/>
                </p14:nvContentPartPr>
                <p14:xfrm>
                  <a:off x="5722345" y="4990465"/>
                  <a:ext cx="5040" cy="4320"/>
                </p14:xfrm>
              </p:contentPart>
            </mc:Choice>
            <mc:Fallback>
              <p:pic>
                <p:nvPicPr>
                  <p:cNvPr id="645" name="Ink 644">
                    <a:extLst>
                      <a:ext uri="{FF2B5EF4-FFF2-40B4-BE49-F238E27FC236}">
                        <a16:creationId xmlns:a16="http://schemas.microsoft.com/office/drawing/2014/main" id="{822199BD-AA35-FB81-E912-2F0E0BDAA766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704345" y="4972465"/>
                    <a:ext cx="406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8">
                <p14:nvContentPartPr>
                  <p14:cNvPr id="646" name="Ink 645">
                    <a:extLst>
                      <a:ext uri="{FF2B5EF4-FFF2-40B4-BE49-F238E27FC236}">
                        <a16:creationId xmlns:a16="http://schemas.microsoft.com/office/drawing/2014/main" id="{BA3D681A-722E-17EF-1252-EF49248A7065}"/>
                      </a:ext>
                    </a:extLst>
                  </p14:cNvPr>
                  <p14:cNvContentPartPr/>
                  <p14:nvPr/>
                </p14:nvContentPartPr>
                <p14:xfrm>
                  <a:off x="5693185" y="4965625"/>
                  <a:ext cx="22320" cy="36360"/>
                </p14:xfrm>
              </p:contentPart>
            </mc:Choice>
            <mc:Fallback>
              <p:pic>
                <p:nvPicPr>
                  <p:cNvPr id="646" name="Ink 645">
                    <a:extLst>
                      <a:ext uri="{FF2B5EF4-FFF2-40B4-BE49-F238E27FC236}">
                        <a16:creationId xmlns:a16="http://schemas.microsoft.com/office/drawing/2014/main" id="{BA3D681A-722E-17EF-1252-EF49248A7065}"/>
                      </a:ext>
                    </a:extLst>
                  </p:cNvPr>
                  <p:cNvPicPr/>
                  <p:nvPr/>
                </p:nvPicPr>
                <p:blipFill>
                  <a:blip r:embed="rId1949"/>
                  <a:stretch>
                    <a:fillRect/>
                  </a:stretch>
                </p:blipFill>
                <p:spPr>
                  <a:xfrm>
                    <a:off x="5676016" y="4948328"/>
                    <a:ext cx="56315" cy="713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0">
                <p14:nvContentPartPr>
                  <p14:cNvPr id="647" name="Ink 646">
                    <a:extLst>
                      <a:ext uri="{FF2B5EF4-FFF2-40B4-BE49-F238E27FC236}">
                        <a16:creationId xmlns:a16="http://schemas.microsoft.com/office/drawing/2014/main" id="{B8F509B3-905F-94B6-F2DF-5C7826B9FF6F}"/>
                      </a:ext>
                    </a:extLst>
                  </p14:cNvPr>
                  <p14:cNvContentPartPr/>
                  <p14:nvPr/>
                </p14:nvContentPartPr>
                <p14:xfrm>
                  <a:off x="5655745" y="5054545"/>
                  <a:ext cx="15840" cy="42120"/>
                </p14:xfrm>
              </p:contentPart>
            </mc:Choice>
            <mc:Fallback>
              <p:pic>
                <p:nvPicPr>
                  <p:cNvPr id="647" name="Ink 646">
                    <a:extLst>
                      <a:ext uri="{FF2B5EF4-FFF2-40B4-BE49-F238E27FC236}">
                        <a16:creationId xmlns:a16="http://schemas.microsoft.com/office/drawing/2014/main" id="{B8F509B3-905F-94B6-F2DF-5C7826B9FF6F}"/>
                      </a:ext>
                    </a:extLst>
                  </p:cNvPr>
                  <p:cNvPicPr/>
                  <p:nvPr/>
                </p:nvPicPr>
                <p:blipFill>
                  <a:blip r:embed="rId1951"/>
                  <a:stretch>
                    <a:fillRect/>
                  </a:stretch>
                </p:blipFill>
                <p:spPr>
                  <a:xfrm>
                    <a:off x="5638872" y="5036848"/>
                    <a:ext cx="49930" cy="77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2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23E6E303-6407-8B36-20F4-AFFD30BD8238}"/>
                      </a:ext>
                    </a:extLst>
                  </p14:cNvPr>
                  <p14:cNvContentPartPr/>
                  <p14:nvPr/>
                </p14:nvContentPartPr>
                <p14:xfrm>
                  <a:off x="5622625" y="5208985"/>
                  <a:ext cx="2520" cy="10080"/>
                </p14:xfrm>
              </p:contentPart>
            </mc:Choice>
            <mc:Fallback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23E6E303-6407-8B36-20F4-AFFD30BD8238}"/>
                      </a:ext>
                    </a:extLst>
                  </p:cNvPr>
                  <p:cNvPicPr/>
                  <p:nvPr/>
                </p:nvPicPr>
                <p:blipFill>
                  <a:blip r:embed="rId1953"/>
                  <a:stretch>
                    <a:fillRect/>
                  </a:stretch>
                </p:blipFill>
                <p:spPr>
                  <a:xfrm>
                    <a:off x="5606875" y="5191606"/>
                    <a:ext cx="33705" cy="44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4">
                <p14:nvContentPartPr>
                  <p14:cNvPr id="649" name="Ink 648">
                    <a:extLst>
                      <a:ext uri="{FF2B5EF4-FFF2-40B4-BE49-F238E27FC236}">
                        <a16:creationId xmlns:a16="http://schemas.microsoft.com/office/drawing/2014/main" id="{D30973B6-8AA5-A736-981D-372E5F0A4008}"/>
                      </a:ext>
                    </a:extLst>
                  </p14:cNvPr>
                  <p14:cNvContentPartPr/>
                  <p14:nvPr/>
                </p14:nvContentPartPr>
                <p14:xfrm>
                  <a:off x="5605705" y="5264065"/>
                  <a:ext cx="1440" cy="2520"/>
                </p14:xfrm>
              </p:contentPart>
            </mc:Choice>
            <mc:Fallback>
              <p:pic>
                <p:nvPicPr>
                  <p:cNvPr id="649" name="Ink 648">
                    <a:extLst>
                      <a:ext uri="{FF2B5EF4-FFF2-40B4-BE49-F238E27FC236}">
                        <a16:creationId xmlns:a16="http://schemas.microsoft.com/office/drawing/2014/main" id="{D30973B6-8AA5-A736-981D-372E5F0A4008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587705" y="5246065"/>
                    <a:ext cx="3708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5">
                <p14:nvContentPartPr>
                  <p14:cNvPr id="650" name="Ink 649">
                    <a:extLst>
                      <a:ext uri="{FF2B5EF4-FFF2-40B4-BE49-F238E27FC236}">
                        <a16:creationId xmlns:a16="http://schemas.microsoft.com/office/drawing/2014/main" id="{2243E4FF-E955-34F7-30A6-FD31B99AF995}"/>
                      </a:ext>
                    </a:extLst>
                  </p14:cNvPr>
                  <p14:cNvContentPartPr/>
                  <p14:nvPr/>
                </p14:nvContentPartPr>
                <p14:xfrm>
                  <a:off x="5567905" y="5278825"/>
                  <a:ext cx="6120" cy="3960"/>
                </p14:xfrm>
              </p:contentPart>
            </mc:Choice>
            <mc:Fallback>
              <p:pic>
                <p:nvPicPr>
                  <p:cNvPr id="650" name="Ink 649">
                    <a:extLst>
                      <a:ext uri="{FF2B5EF4-FFF2-40B4-BE49-F238E27FC236}">
                        <a16:creationId xmlns:a16="http://schemas.microsoft.com/office/drawing/2014/main" id="{2243E4FF-E955-34F7-30A6-FD31B99AF995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551245" y="5260825"/>
                    <a:ext cx="397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6">
                <p14:nvContentPartPr>
                  <p14:cNvPr id="651" name="Ink 650">
                    <a:extLst>
                      <a:ext uri="{FF2B5EF4-FFF2-40B4-BE49-F238E27FC236}">
                        <a16:creationId xmlns:a16="http://schemas.microsoft.com/office/drawing/2014/main" id="{9C36983F-4D8E-951E-2C42-C2D1F69D3007}"/>
                      </a:ext>
                    </a:extLst>
                  </p14:cNvPr>
                  <p14:cNvContentPartPr/>
                  <p14:nvPr/>
                </p14:nvContentPartPr>
                <p14:xfrm>
                  <a:off x="5537665" y="5278825"/>
                  <a:ext cx="6120" cy="7920"/>
                </p14:xfrm>
              </p:contentPart>
            </mc:Choice>
            <mc:Fallback>
              <p:pic>
                <p:nvPicPr>
                  <p:cNvPr id="651" name="Ink 650">
                    <a:extLst>
                      <a:ext uri="{FF2B5EF4-FFF2-40B4-BE49-F238E27FC236}">
                        <a16:creationId xmlns:a16="http://schemas.microsoft.com/office/drawing/2014/main" id="{9C36983F-4D8E-951E-2C42-C2D1F69D3007}"/>
                      </a:ext>
                    </a:extLst>
                  </p:cNvPr>
                  <p:cNvPicPr/>
                  <p:nvPr/>
                </p:nvPicPr>
                <p:blipFill>
                  <a:blip r:embed="rId1957"/>
                  <a:stretch>
                    <a:fillRect/>
                  </a:stretch>
                </p:blipFill>
                <p:spPr>
                  <a:xfrm>
                    <a:off x="5520665" y="5260825"/>
                    <a:ext cx="3978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8">
                <p14:nvContentPartPr>
                  <p14:cNvPr id="652" name="Ink 651">
                    <a:extLst>
                      <a:ext uri="{FF2B5EF4-FFF2-40B4-BE49-F238E27FC236}">
                        <a16:creationId xmlns:a16="http://schemas.microsoft.com/office/drawing/2014/main" id="{7049ED5F-2D4F-AC87-0E38-D26FE20CAA08}"/>
                      </a:ext>
                    </a:extLst>
                  </p14:cNvPr>
                  <p14:cNvContentPartPr/>
                  <p14:nvPr/>
                </p14:nvContentPartPr>
                <p14:xfrm>
                  <a:off x="5518225" y="5314465"/>
                  <a:ext cx="3240" cy="7920"/>
                </p14:xfrm>
              </p:contentPart>
            </mc:Choice>
            <mc:Fallback>
              <p:pic>
                <p:nvPicPr>
                  <p:cNvPr id="652" name="Ink 651">
                    <a:extLst>
                      <a:ext uri="{FF2B5EF4-FFF2-40B4-BE49-F238E27FC236}">
                        <a16:creationId xmlns:a16="http://schemas.microsoft.com/office/drawing/2014/main" id="{7049ED5F-2D4F-AC87-0E38-D26FE20CAA08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500225" y="5296465"/>
                    <a:ext cx="3888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9">
                <p14:nvContentPartPr>
                  <p14:cNvPr id="653" name="Ink 652">
                    <a:extLst>
                      <a:ext uri="{FF2B5EF4-FFF2-40B4-BE49-F238E27FC236}">
                        <a16:creationId xmlns:a16="http://schemas.microsoft.com/office/drawing/2014/main" id="{99ED4064-8943-2C6A-CE6A-AE5D3B1AABA2}"/>
                      </a:ext>
                    </a:extLst>
                  </p14:cNvPr>
                  <p14:cNvContentPartPr/>
                  <p14:nvPr/>
                </p14:nvContentPartPr>
                <p14:xfrm>
                  <a:off x="5504905" y="5303305"/>
                  <a:ext cx="5040" cy="11880"/>
                </p14:xfrm>
              </p:contentPart>
            </mc:Choice>
            <mc:Fallback>
              <p:pic>
                <p:nvPicPr>
                  <p:cNvPr id="653" name="Ink 652">
                    <a:extLst>
                      <a:ext uri="{FF2B5EF4-FFF2-40B4-BE49-F238E27FC236}">
                        <a16:creationId xmlns:a16="http://schemas.microsoft.com/office/drawing/2014/main" id="{99ED4064-8943-2C6A-CE6A-AE5D3B1AABA2}"/>
                      </a:ext>
                    </a:extLst>
                  </p:cNvPr>
                  <p:cNvPicPr/>
                  <p:nvPr/>
                </p:nvPicPr>
                <p:blipFill>
                  <a:blip r:embed="rId1960"/>
                  <a:stretch>
                    <a:fillRect/>
                  </a:stretch>
                </p:blipFill>
                <p:spPr>
                  <a:xfrm>
                    <a:off x="5487265" y="5285665"/>
                    <a:ext cx="4068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1">
                <p14:nvContentPartPr>
                  <p14:cNvPr id="654" name="Ink 653">
                    <a:extLst>
                      <a:ext uri="{FF2B5EF4-FFF2-40B4-BE49-F238E27FC236}">
                        <a16:creationId xmlns:a16="http://schemas.microsoft.com/office/drawing/2014/main" id="{C6CB3028-123F-082F-72AE-1BDFF20EC1EF}"/>
                      </a:ext>
                    </a:extLst>
                  </p14:cNvPr>
                  <p14:cNvContentPartPr/>
                  <p14:nvPr/>
                </p14:nvContentPartPr>
                <p14:xfrm>
                  <a:off x="5570425" y="5213305"/>
                  <a:ext cx="4320" cy="3960"/>
                </p14:xfrm>
              </p:contentPart>
            </mc:Choice>
            <mc:Fallback>
              <p:pic>
                <p:nvPicPr>
                  <p:cNvPr id="654" name="Ink 653">
                    <a:extLst>
                      <a:ext uri="{FF2B5EF4-FFF2-40B4-BE49-F238E27FC236}">
                        <a16:creationId xmlns:a16="http://schemas.microsoft.com/office/drawing/2014/main" id="{C6CB3028-123F-082F-72AE-1BDFF20EC1EF}"/>
                      </a:ext>
                    </a:extLst>
                  </p:cNvPr>
                  <p:cNvPicPr/>
                  <p:nvPr/>
                </p:nvPicPr>
                <p:blipFill>
                  <a:blip r:embed="rId1826"/>
                  <a:stretch>
                    <a:fillRect/>
                  </a:stretch>
                </p:blipFill>
                <p:spPr>
                  <a:xfrm>
                    <a:off x="5553810" y="5195665"/>
                    <a:ext cx="37218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2">
                <p14:nvContentPartPr>
                  <p14:cNvPr id="655" name="Ink 654">
                    <a:extLst>
                      <a:ext uri="{FF2B5EF4-FFF2-40B4-BE49-F238E27FC236}">
                        <a16:creationId xmlns:a16="http://schemas.microsoft.com/office/drawing/2014/main" id="{CDD56EB1-A77E-D7FC-6D60-E7C8C8E04B71}"/>
                      </a:ext>
                    </a:extLst>
                  </p14:cNvPr>
                  <p14:cNvContentPartPr/>
                  <p14:nvPr/>
                </p14:nvContentPartPr>
                <p14:xfrm>
                  <a:off x="5497345" y="5306905"/>
                  <a:ext cx="8280" cy="32040"/>
                </p14:xfrm>
              </p:contentPart>
            </mc:Choice>
            <mc:Fallback>
              <p:pic>
                <p:nvPicPr>
                  <p:cNvPr id="655" name="Ink 654">
                    <a:extLst>
                      <a:ext uri="{FF2B5EF4-FFF2-40B4-BE49-F238E27FC236}">
                        <a16:creationId xmlns:a16="http://schemas.microsoft.com/office/drawing/2014/main" id="{CDD56EB1-A77E-D7FC-6D60-E7C8C8E04B71}"/>
                      </a:ext>
                    </a:extLst>
                  </p:cNvPr>
                  <p:cNvPicPr/>
                  <p:nvPr/>
                </p:nvPicPr>
                <p:blipFill>
                  <a:blip r:embed="rId1963"/>
                  <a:stretch>
                    <a:fillRect/>
                  </a:stretch>
                </p:blipFill>
                <p:spPr>
                  <a:xfrm>
                    <a:off x="5480440" y="5289461"/>
                    <a:ext cx="42435" cy="67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4">
                <p14:nvContentPartPr>
                  <p14:cNvPr id="656" name="Ink 655">
                    <a:extLst>
                      <a:ext uri="{FF2B5EF4-FFF2-40B4-BE49-F238E27FC236}">
                        <a16:creationId xmlns:a16="http://schemas.microsoft.com/office/drawing/2014/main" id="{446A51A9-7081-9272-AAEC-DD359F27B75F}"/>
                      </a:ext>
                    </a:extLst>
                  </p14:cNvPr>
                  <p14:cNvContentPartPr/>
                  <p14:nvPr/>
                </p14:nvContentPartPr>
                <p14:xfrm>
                  <a:off x="5535865" y="5424625"/>
                  <a:ext cx="10800" cy="10800"/>
                </p14:xfrm>
              </p:contentPart>
            </mc:Choice>
            <mc:Fallback>
              <p:pic>
                <p:nvPicPr>
                  <p:cNvPr id="656" name="Ink 655">
                    <a:extLst>
                      <a:ext uri="{FF2B5EF4-FFF2-40B4-BE49-F238E27FC236}">
                        <a16:creationId xmlns:a16="http://schemas.microsoft.com/office/drawing/2014/main" id="{446A51A9-7081-9272-AAEC-DD359F27B75F}"/>
                      </a:ext>
                    </a:extLst>
                  </p:cNvPr>
                  <p:cNvPicPr/>
                  <p:nvPr/>
                </p:nvPicPr>
                <p:blipFill>
                  <a:blip r:embed="rId1965"/>
                  <a:stretch>
                    <a:fillRect/>
                  </a:stretch>
                </p:blipFill>
                <p:spPr>
                  <a:xfrm>
                    <a:off x="5518794" y="5406625"/>
                    <a:ext cx="4529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6">
                <p14:nvContentPartPr>
                  <p14:cNvPr id="657" name="Ink 656">
                    <a:extLst>
                      <a:ext uri="{FF2B5EF4-FFF2-40B4-BE49-F238E27FC236}">
                        <a16:creationId xmlns:a16="http://schemas.microsoft.com/office/drawing/2014/main" id="{BBBFB588-6271-024B-F019-88C011747CCE}"/>
                      </a:ext>
                    </a:extLst>
                  </p14:cNvPr>
                  <p14:cNvContentPartPr/>
                  <p14:nvPr/>
                </p14:nvContentPartPr>
                <p14:xfrm>
                  <a:off x="5589865" y="5505265"/>
                  <a:ext cx="7920" cy="16560"/>
                </p14:xfrm>
              </p:contentPart>
            </mc:Choice>
            <mc:Fallback>
              <p:pic>
                <p:nvPicPr>
                  <p:cNvPr id="657" name="Ink 656">
                    <a:extLst>
                      <a:ext uri="{FF2B5EF4-FFF2-40B4-BE49-F238E27FC236}">
                        <a16:creationId xmlns:a16="http://schemas.microsoft.com/office/drawing/2014/main" id="{BBBFB588-6271-024B-F019-88C011747CCE}"/>
                      </a:ext>
                    </a:extLst>
                  </p:cNvPr>
                  <p:cNvPicPr/>
                  <p:nvPr/>
                </p:nvPicPr>
                <p:blipFill>
                  <a:blip r:embed="rId1967"/>
                  <a:stretch>
                    <a:fillRect/>
                  </a:stretch>
                </p:blipFill>
                <p:spPr>
                  <a:xfrm>
                    <a:off x="5572648" y="5487625"/>
                    <a:ext cx="4201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8">
                <p14:nvContentPartPr>
                  <p14:cNvPr id="658" name="Ink 657">
                    <a:extLst>
                      <a:ext uri="{FF2B5EF4-FFF2-40B4-BE49-F238E27FC236}">
                        <a16:creationId xmlns:a16="http://schemas.microsoft.com/office/drawing/2014/main" id="{7459ED8D-A6F5-D737-63E3-D7A9B5D3F03C}"/>
                      </a:ext>
                    </a:extLst>
                  </p14:cNvPr>
                  <p14:cNvContentPartPr/>
                  <p14:nvPr/>
                </p14:nvContentPartPr>
                <p14:xfrm>
                  <a:off x="5581225" y="5554225"/>
                  <a:ext cx="3960" cy="12240"/>
                </p14:xfrm>
              </p:contentPart>
            </mc:Choice>
            <mc:Fallback>
              <p:pic>
                <p:nvPicPr>
                  <p:cNvPr id="658" name="Ink 657">
                    <a:extLst>
                      <a:ext uri="{FF2B5EF4-FFF2-40B4-BE49-F238E27FC236}">
                        <a16:creationId xmlns:a16="http://schemas.microsoft.com/office/drawing/2014/main" id="{7459ED8D-A6F5-D737-63E3-D7A9B5D3F03C}"/>
                      </a:ext>
                    </a:extLst>
                  </p:cNvPr>
                  <p:cNvPicPr/>
                  <p:nvPr/>
                </p:nvPicPr>
                <p:blipFill>
                  <a:blip r:embed="rId1969"/>
                  <a:stretch>
                    <a:fillRect/>
                  </a:stretch>
                </p:blipFill>
                <p:spPr>
                  <a:xfrm>
                    <a:off x="5563225" y="5536739"/>
                    <a:ext cx="39600" cy="46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0">
                <p14:nvContentPartPr>
                  <p14:cNvPr id="659" name="Ink 658">
                    <a:extLst>
                      <a:ext uri="{FF2B5EF4-FFF2-40B4-BE49-F238E27FC236}">
                        <a16:creationId xmlns:a16="http://schemas.microsoft.com/office/drawing/2014/main" id="{E157F7C8-FE0F-B2D0-AB57-EC1FD2BF3D84}"/>
                      </a:ext>
                    </a:extLst>
                  </p14:cNvPr>
                  <p14:cNvContentPartPr/>
                  <p14:nvPr/>
                </p14:nvContentPartPr>
                <p14:xfrm>
                  <a:off x="5647105" y="5550625"/>
                  <a:ext cx="8280" cy="5040"/>
                </p14:xfrm>
              </p:contentPart>
            </mc:Choice>
            <mc:Fallback>
              <p:pic>
                <p:nvPicPr>
                  <p:cNvPr id="659" name="Ink 658">
                    <a:extLst>
                      <a:ext uri="{FF2B5EF4-FFF2-40B4-BE49-F238E27FC236}">
                        <a16:creationId xmlns:a16="http://schemas.microsoft.com/office/drawing/2014/main" id="{E157F7C8-FE0F-B2D0-AB57-EC1FD2BF3D84}"/>
                      </a:ext>
                    </a:extLst>
                  </p:cNvPr>
                  <p:cNvPicPr/>
                  <p:nvPr/>
                </p:nvPicPr>
                <p:blipFill>
                  <a:blip r:embed="rId1971"/>
                  <a:stretch>
                    <a:fillRect/>
                  </a:stretch>
                </p:blipFill>
                <p:spPr>
                  <a:xfrm>
                    <a:off x="5630200" y="5532985"/>
                    <a:ext cx="42435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2">
                <p14:nvContentPartPr>
                  <p14:cNvPr id="660" name="Ink 659">
                    <a:extLst>
                      <a:ext uri="{FF2B5EF4-FFF2-40B4-BE49-F238E27FC236}">
                        <a16:creationId xmlns:a16="http://schemas.microsoft.com/office/drawing/2014/main" id="{615BB64D-2090-A9B5-EECA-35F308DE58D8}"/>
                      </a:ext>
                    </a:extLst>
                  </p14:cNvPr>
                  <p14:cNvContentPartPr/>
                  <p14:nvPr/>
                </p14:nvContentPartPr>
                <p14:xfrm>
                  <a:off x="5694625" y="5540185"/>
                  <a:ext cx="5400" cy="12960"/>
                </p14:xfrm>
              </p:contentPart>
            </mc:Choice>
            <mc:Fallback>
              <p:pic>
                <p:nvPicPr>
                  <p:cNvPr id="660" name="Ink 659">
                    <a:extLst>
                      <a:ext uri="{FF2B5EF4-FFF2-40B4-BE49-F238E27FC236}">
                        <a16:creationId xmlns:a16="http://schemas.microsoft.com/office/drawing/2014/main" id="{615BB64D-2090-A9B5-EECA-35F308DE58D8}"/>
                      </a:ext>
                    </a:extLst>
                  </p:cNvPr>
                  <p:cNvPicPr/>
                  <p:nvPr/>
                </p:nvPicPr>
                <p:blipFill>
                  <a:blip r:embed="rId1960"/>
                  <a:stretch>
                    <a:fillRect/>
                  </a:stretch>
                </p:blipFill>
                <p:spPr>
                  <a:xfrm>
                    <a:off x="5678087" y="5522671"/>
                    <a:ext cx="38813" cy="47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3">
                <p14:nvContentPartPr>
                  <p14:cNvPr id="661" name="Ink 660">
                    <a:extLst>
                      <a:ext uri="{FF2B5EF4-FFF2-40B4-BE49-F238E27FC236}">
                        <a16:creationId xmlns:a16="http://schemas.microsoft.com/office/drawing/2014/main" id="{5F91CE8D-D198-3A3C-75FF-3DD11810F804}"/>
                      </a:ext>
                    </a:extLst>
                  </p14:cNvPr>
                  <p14:cNvContentPartPr/>
                  <p14:nvPr/>
                </p14:nvContentPartPr>
                <p14:xfrm>
                  <a:off x="5737825" y="5598145"/>
                  <a:ext cx="15840" cy="7920"/>
                </p14:xfrm>
              </p:contentPart>
            </mc:Choice>
            <mc:Fallback>
              <p:pic>
                <p:nvPicPr>
                  <p:cNvPr id="661" name="Ink 660">
                    <a:extLst>
                      <a:ext uri="{FF2B5EF4-FFF2-40B4-BE49-F238E27FC236}">
                        <a16:creationId xmlns:a16="http://schemas.microsoft.com/office/drawing/2014/main" id="{5F91CE8D-D198-3A3C-75FF-3DD11810F804}"/>
                      </a:ext>
                    </a:extLst>
                  </p:cNvPr>
                  <p:cNvPicPr/>
                  <p:nvPr/>
                </p:nvPicPr>
                <p:blipFill>
                  <a:blip r:embed="rId1974"/>
                  <a:stretch>
                    <a:fillRect/>
                  </a:stretch>
                </p:blipFill>
                <p:spPr>
                  <a:xfrm>
                    <a:off x="5720608" y="5580505"/>
                    <a:ext cx="4993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5">
                <p14:nvContentPartPr>
                  <p14:cNvPr id="662" name="Ink 661">
                    <a:extLst>
                      <a:ext uri="{FF2B5EF4-FFF2-40B4-BE49-F238E27FC236}">
                        <a16:creationId xmlns:a16="http://schemas.microsoft.com/office/drawing/2014/main" id="{F64F32F9-E262-927A-29C6-52182C357DDA}"/>
                      </a:ext>
                    </a:extLst>
                  </p14:cNvPr>
                  <p14:cNvContentPartPr/>
                  <p14:nvPr/>
                </p14:nvContentPartPr>
                <p14:xfrm>
                  <a:off x="5819905" y="5601745"/>
                  <a:ext cx="16920" cy="14760"/>
                </p14:xfrm>
              </p:contentPart>
            </mc:Choice>
            <mc:Fallback>
              <p:pic>
                <p:nvPicPr>
                  <p:cNvPr id="662" name="Ink 661">
                    <a:extLst>
                      <a:ext uri="{FF2B5EF4-FFF2-40B4-BE49-F238E27FC236}">
                        <a16:creationId xmlns:a16="http://schemas.microsoft.com/office/drawing/2014/main" id="{F64F32F9-E262-927A-29C6-52182C357DDA}"/>
                      </a:ext>
                    </a:extLst>
                  </p:cNvPr>
                  <p:cNvPicPr/>
                  <p:nvPr/>
                </p:nvPicPr>
                <p:blipFill>
                  <a:blip r:embed="rId1976"/>
                  <a:stretch>
                    <a:fillRect/>
                  </a:stretch>
                </p:blipFill>
                <p:spPr>
                  <a:xfrm>
                    <a:off x="5802985" y="5584174"/>
                    <a:ext cx="50422" cy="49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7">
                <p14:nvContentPartPr>
                  <p14:cNvPr id="663" name="Ink 662">
                    <a:extLst>
                      <a:ext uri="{FF2B5EF4-FFF2-40B4-BE49-F238E27FC236}">
                        <a16:creationId xmlns:a16="http://schemas.microsoft.com/office/drawing/2014/main" id="{18B5AE5F-3100-0057-1C6A-4BC36CE09604}"/>
                      </a:ext>
                    </a:extLst>
                  </p14:cNvPr>
                  <p14:cNvContentPartPr/>
                  <p14:nvPr/>
                </p14:nvContentPartPr>
                <p14:xfrm>
                  <a:off x="5883985" y="5596705"/>
                  <a:ext cx="12960" cy="15120"/>
                </p14:xfrm>
              </p:contentPart>
            </mc:Choice>
            <mc:Fallback>
              <p:pic>
                <p:nvPicPr>
                  <p:cNvPr id="663" name="Ink 662">
                    <a:extLst>
                      <a:ext uri="{FF2B5EF4-FFF2-40B4-BE49-F238E27FC236}">
                        <a16:creationId xmlns:a16="http://schemas.microsoft.com/office/drawing/2014/main" id="{18B5AE5F-3100-0057-1C6A-4BC36CE09604}"/>
                      </a:ext>
                    </a:extLst>
                  </p:cNvPr>
                  <p:cNvPicPr/>
                  <p:nvPr/>
                </p:nvPicPr>
                <p:blipFill>
                  <a:blip r:embed="rId1978"/>
                  <a:stretch>
                    <a:fillRect/>
                  </a:stretch>
                </p:blipFill>
                <p:spPr>
                  <a:xfrm>
                    <a:off x="5867273" y="5579124"/>
                    <a:ext cx="46724" cy="49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9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64EA4977-29D7-4A90-6500-12A8308DCF6B}"/>
                      </a:ext>
                    </a:extLst>
                  </p14:cNvPr>
                  <p14:cNvContentPartPr/>
                  <p14:nvPr/>
                </p14:nvContentPartPr>
                <p14:xfrm>
                  <a:off x="5949505" y="5577625"/>
                  <a:ext cx="14760" cy="17640"/>
                </p14:xfrm>
              </p:contentPart>
            </mc:Choice>
            <mc:Fallback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64EA4977-29D7-4A90-6500-12A8308DCF6B}"/>
                      </a:ext>
                    </a:extLst>
                  </p:cNvPr>
                  <p:cNvPicPr/>
                  <p:nvPr/>
                </p:nvPicPr>
                <p:blipFill>
                  <a:blip r:embed="rId1980"/>
                  <a:stretch>
                    <a:fillRect/>
                  </a:stretch>
                </p:blipFill>
                <p:spPr>
                  <a:xfrm>
                    <a:off x="5932342" y="5560338"/>
                    <a:ext cx="48742" cy="5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1">
                <p14:nvContentPartPr>
                  <p14:cNvPr id="665" name="Ink 664">
                    <a:extLst>
                      <a:ext uri="{FF2B5EF4-FFF2-40B4-BE49-F238E27FC236}">
                        <a16:creationId xmlns:a16="http://schemas.microsoft.com/office/drawing/2014/main" id="{4D110FAB-5E63-0548-8AF6-06194621BF1D}"/>
                      </a:ext>
                    </a:extLst>
                  </p14:cNvPr>
                  <p14:cNvContentPartPr/>
                  <p14:nvPr/>
                </p14:nvContentPartPr>
                <p14:xfrm>
                  <a:off x="5984425" y="5564305"/>
                  <a:ext cx="1440" cy="3960"/>
                </p14:xfrm>
              </p:contentPart>
            </mc:Choice>
            <mc:Fallback>
              <p:pic>
                <p:nvPicPr>
                  <p:cNvPr id="665" name="Ink 664">
                    <a:extLst>
                      <a:ext uri="{FF2B5EF4-FFF2-40B4-BE49-F238E27FC236}">
                        <a16:creationId xmlns:a16="http://schemas.microsoft.com/office/drawing/2014/main" id="{4D110FAB-5E63-0548-8AF6-06194621BF1D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966785" y="5546665"/>
                    <a:ext cx="370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2">
                <p14:nvContentPartPr>
                  <p14:cNvPr id="666" name="Ink 665">
                    <a:extLst>
                      <a:ext uri="{FF2B5EF4-FFF2-40B4-BE49-F238E27FC236}">
                        <a16:creationId xmlns:a16="http://schemas.microsoft.com/office/drawing/2014/main" id="{EC58F3B3-8ED3-3297-C2AC-FA91811F44C3}"/>
                      </a:ext>
                    </a:extLst>
                  </p14:cNvPr>
                  <p14:cNvContentPartPr/>
                  <p14:nvPr/>
                </p14:nvContentPartPr>
                <p14:xfrm>
                  <a:off x="5845105" y="5153905"/>
                  <a:ext cx="4320" cy="7920"/>
                </p14:xfrm>
              </p:contentPart>
            </mc:Choice>
            <mc:Fallback>
              <p:pic>
                <p:nvPicPr>
                  <p:cNvPr id="666" name="Ink 665">
                    <a:extLst>
                      <a:ext uri="{FF2B5EF4-FFF2-40B4-BE49-F238E27FC236}">
                        <a16:creationId xmlns:a16="http://schemas.microsoft.com/office/drawing/2014/main" id="{EC58F3B3-8ED3-3297-C2AC-FA91811F44C3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828490" y="5135905"/>
                    <a:ext cx="37218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3">
                <p14:nvContentPartPr>
                  <p14:cNvPr id="667" name="Ink 666">
                    <a:extLst>
                      <a:ext uri="{FF2B5EF4-FFF2-40B4-BE49-F238E27FC236}">
                        <a16:creationId xmlns:a16="http://schemas.microsoft.com/office/drawing/2014/main" id="{467E02EE-E87B-AAE6-F41B-D340EAC8FFF3}"/>
                      </a:ext>
                    </a:extLst>
                  </p14:cNvPr>
                  <p14:cNvContentPartPr/>
                  <p14:nvPr/>
                </p14:nvContentPartPr>
                <p14:xfrm>
                  <a:off x="5854825" y="5090545"/>
                  <a:ext cx="12960" cy="11160"/>
                </p14:xfrm>
              </p:contentPart>
            </mc:Choice>
            <mc:Fallback>
              <p:pic>
                <p:nvPicPr>
                  <p:cNvPr id="667" name="Ink 666">
                    <a:extLst>
                      <a:ext uri="{FF2B5EF4-FFF2-40B4-BE49-F238E27FC236}">
                        <a16:creationId xmlns:a16="http://schemas.microsoft.com/office/drawing/2014/main" id="{467E02EE-E87B-AAE6-F41B-D340EAC8FFF3}"/>
                      </a:ext>
                    </a:extLst>
                  </p:cNvPr>
                  <p:cNvPicPr/>
                  <p:nvPr/>
                </p:nvPicPr>
                <p:blipFill>
                  <a:blip r:embed="rId1984"/>
                  <a:stretch>
                    <a:fillRect/>
                  </a:stretch>
                </p:blipFill>
                <p:spPr>
                  <a:xfrm>
                    <a:off x="5837772" y="5073456"/>
                    <a:ext cx="46724" cy="45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5">
                <p14:nvContentPartPr>
                  <p14:cNvPr id="668" name="Ink 667">
                    <a:extLst>
                      <a:ext uri="{FF2B5EF4-FFF2-40B4-BE49-F238E27FC236}">
                        <a16:creationId xmlns:a16="http://schemas.microsoft.com/office/drawing/2014/main" id="{A87754C1-F30B-98A7-9BE4-54A8B62374BE}"/>
                      </a:ext>
                    </a:extLst>
                  </p14:cNvPr>
                  <p14:cNvContentPartPr/>
                  <p14:nvPr/>
                </p14:nvContentPartPr>
                <p14:xfrm>
                  <a:off x="5944465" y="5017105"/>
                  <a:ext cx="3960" cy="8280"/>
                </p14:xfrm>
              </p:contentPart>
            </mc:Choice>
            <mc:Fallback>
              <p:pic>
                <p:nvPicPr>
                  <p:cNvPr id="668" name="Ink 667">
                    <a:extLst>
                      <a:ext uri="{FF2B5EF4-FFF2-40B4-BE49-F238E27FC236}">
                        <a16:creationId xmlns:a16="http://schemas.microsoft.com/office/drawing/2014/main" id="{A87754C1-F30B-98A7-9BE4-54A8B62374BE}"/>
                      </a:ext>
                    </a:extLst>
                  </p:cNvPr>
                  <p:cNvPicPr/>
                  <p:nvPr/>
                </p:nvPicPr>
                <p:blipFill>
                  <a:blip r:embed="rId1986"/>
                  <a:stretch>
                    <a:fillRect/>
                  </a:stretch>
                </p:blipFill>
                <p:spPr>
                  <a:xfrm>
                    <a:off x="5926465" y="5000200"/>
                    <a:ext cx="39600" cy="42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7">
                <p14:nvContentPartPr>
                  <p14:cNvPr id="669" name="Ink 668">
                    <a:extLst>
                      <a:ext uri="{FF2B5EF4-FFF2-40B4-BE49-F238E27FC236}">
                        <a16:creationId xmlns:a16="http://schemas.microsoft.com/office/drawing/2014/main" id="{9E03579E-9EFC-C340-AD23-754A858AE669}"/>
                      </a:ext>
                    </a:extLst>
                  </p14:cNvPr>
                  <p14:cNvContentPartPr/>
                  <p14:nvPr/>
                </p14:nvContentPartPr>
                <p14:xfrm>
                  <a:off x="5963185" y="5032225"/>
                  <a:ext cx="12240" cy="4320"/>
                </p14:xfrm>
              </p:contentPart>
            </mc:Choice>
            <mc:Fallback>
              <p:pic>
                <p:nvPicPr>
                  <p:cNvPr id="669" name="Ink 668">
                    <a:extLst>
                      <a:ext uri="{FF2B5EF4-FFF2-40B4-BE49-F238E27FC236}">
                        <a16:creationId xmlns:a16="http://schemas.microsoft.com/office/drawing/2014/main" id="{9E03579E-9EFC-C340-AD23-754A858AE669}"/>
                      </a:ext>
                    </a:extLst>
                  </p:cNvPr>
                  <p:cNvPicPr/>
                  <p:nvPr/>
                </p:nvPicPr>
                <p:blipFill>
                  <a:blip r:embed="rId1988"/>
                  <a:stretch>
                    <a:fillRect/>
                  </a:stretch>
                </p:blipFill>
                <p:spPr>
                  <a:xfrm>
                    <a:off x="5946525" y="5014225"/>
                    <a:ext cx="459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9">
                <p14:nvContentPartPr>
                  <p14:cNvPr id="670" name="Ink 669">
                    <a:extLst>
                      <a:ext uri="{FF2B5EF4-FFF2-40B4-BE49-F238E27FC236}">
                        <a16:creationId xmlns:a16="http://schemas.microsoft.com/office/drawing/2014/main" id="{60195A3A-6D36-CA28-564A-298410808BD1}"/>
                      </a:ext>
                    </a:extLst>
                  </p14:cNvPr>
                  <p14:cNvContentPartPr/>
                  <p14:nvPr/>
                </p14:nvContentPartPr>
                <p14:xfrm>
                  <a:off x="6038785" y="5043025"/>
                  <a:ext cx="16560" cy="19800"/>
                </p14:xfrm>
              </p:contentPart>
            </mc:Choice>
            <mc:Fallback>
              <p:pic>
                <p:nvPicPr>
                  <p:cNvPr id="670" name="Ink 669">
                    <a:extLst>
                      <a:ext uri="{FF2B5EF4-FFF2-40B4-BE49-F238E27FC236}">
                        <a16:creationId xmlns:a16="http://schemas.microsoft.com/office/drawing/2014/main" id="{60195A3A-6D36-CA28-564A-298410808BD1}"/>
                      </a:ext>
                    </a:extLst>
                  </p:cNvPr>
                  <p:cNvPicPr/>
                  <p:nvPr/>
                </p:nvPicPr>
                <p:blipFill>
                  <a:blip r:embed="rId1990"/>
                  <a:stretch>
                    <a:fillRect/>
                  </a:stretch>
                </p:blipFill>
                <p:spPr>
                  <a:xfrm>
                    <a:off x="6021535" y="5025700"/>
                    <a:ext cx="50715" cy="5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1">
                <p14:nvContentPartPr>
                  <p14:cNvPr id="671" name="Ink 670">
                    <a:extLst>
                      <a:ext uri="{FF2B5EF4-FFF2-40B4-BE49-F238E27FC236}">
                        <a16:creationId xmlns:a16="http://schemas.microsoft.com/office/drawing/2014/main" id="{91F6490D-C291-6E92-5780-B8A31042FB37}"/>
                      </a:ext>
                    </a:extLst>
                  </p14:cNvPr>
                  <p14:cNvContentPartPr/>
                  <p14:nvPr/>
                </p14:nvContentPartPr>
                <p14:xfrm>
                  <a:off x="6053905" y="5064265"/>
                  <a:ext cx="14040" cy="14760"/>
                </p14:xfrm>
              </p:contentPart>
            </mc:Choice>
            <mc:Fallback>
              <p:pic>
                <p:nvPicPr>
                  <p:cNvPr id="671" name="Ink 670">
                    <a:extLst>
                      <a:ext uri="{FF2B5EF4-FFF2-40B4-BE49-F238E27FC236}">
                        <a16:creationId xmlns:a16="http://schemas.microsoft.com/office/drawing/2014/main" id="{91F6490D-C291-6E92-5780-B8A31042FB37}"/>
                      </a:ext>
                    </a:extLst>
                  </p:cNvPr>
                  <p:cNvPicPr/>
                  <p:nvPr/>
                </p:nvPicPr>
                <p:blipFill>
                  <a:blip r:embed="rId1992"/>
                  <a:stretch>
                    <a:fillRect/>
                  </a:stretch>
                </p:blipFill>
                <p:spPr>
                  <a:xfrm>
                    <a:off x="6036783" y="5047045"/>
                    <a:ext cx="47941" cy="49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3">
                <p14:nvContentPartPr>
                  <p14:cNvPr id="672" name="Ink 671">
                    <a:extLst>
                      <a:ext uri="{FF2B5EF4-FFF2-40B4-BE49-F238E27FC236}">
                        <a16:creationId xmlns:a16="http://schemas.microsoft.com/office/drawing/2014/main" id="{D4721102-C56C-F831-A5A9-D89E793C1B27}"/>
                      </a:ext>
                    </a:extLst>
                  </p14:cNvPr>
                  <p14:cNvContentPartPr/>
                  <p14:nvPr/>
                </p14:nvContentPartPr>
                <p14:xfrm>
                  <a:off x="6141025" y="4995505"/>
                  <a:ext cx="27720" cy="14040"/>
                </p14:xfrm>
              </p:contentPart>
            </mc:Choice>
            <mc:Fallback>
              <p:pic>
                <p:nvPicPr>
                  <p:cNvPr id="672" name="Ink 671">
                    <a:extLst>
                      <a:ext uri="{FF2B5EF4-FFF2-40B4-BE49-F238E27FC236}">
                        <a16:creationId xmlns:a16="http://schemas.microsoft.com/office/drawing/2014/main" id="{D4721102-C56C-F831-A5A9-D89E793C1B27}"/>
                      </a:ext>
                    </a:extLst>
                  </p:cNvPr>
                  <p:cNvPicPr/>
                  <p:nvPr/>
                </p:nvPicPr>
                <p:blipFill>
                  <a:blip r:embed="rId1994"/>
                  <a:stretch>
                    <a:fillRect/>
                  </a:stretch>
                </p:blipFill>
                <p:spPr>
                  <a:xfrm>
                    <a:off x="6124461" y="4977955"/>
                    <a:ext cx="61187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5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7133935A-E891-18F5-965E-D94939F6540A}"/>
                      </a:ext>
                    </a:extLst>
                  </p14:cNvPr>
                  <p14:cNvContentPartPr/>
                  <p14:nvPr/>
                </p14:nvContentPartPr>
                <p14:xfrm>
                  <a:off x="6202945" y="5008105"/>
                  <a:ext cx="17640" cy="10080"/>
                </p14:xfrm>
              </p:contentPart>
            </mc:Choice>
            <mc:Fallback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7133935A-E891-18F5-965E-D94939F6540A}"/>
                      </a:ext>
                    </a:extLst>
                  </p:cNvPr>
                  <p:cNvPicPr/>
                  <p:nvPr/>
                </p:nvPicPr>
                <p:blipFill>
                  <a:blip r:embed="rId1996"/>
                  <a:stretch>
                    <a:fillRect/>
                  </a:stretch>
                </p:blipFill>
                <p:spPr>
                  <a:xfrm>
                    <a:off x="6185997" y="4990726"/>
                    <a:ext cx="51882" cy="44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7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5E0BCA93-45A6-7C76-403C-9937A12B1358}"/>
                      </a:ext>
                    </a:extLst>
                  </p14:cNvPr>
                  <p14:cNvContentPartPr/>
                  <p14:nvPr/>
                </p14:nvContentPartPr>
                <p14:xfrm>
                  <a:off x="6299425" y="5062465"/>
                  <a:ext cx="24480" cy="7920"/>
                </p14:xfrm>
              </p:contentPart>
            </mc:Choice>
            <mc:Fallback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5E0BCA93-45A6-7C76-403C-9937A12B1358}"/>
                      </a:ext>
                    </a:extLst>
                  </p:cNvPr>
                  <p:cNvPicPr/>
                  <p:nvPr/>
                </p:nvPicPr>
                <p:blipFill>
                  <a:blip r:embed="rId1998"/>
                  <a:stretch>
                    <a:fillRect/>
                  </a:stretch>
                </p:blipFill>
                <p:spPr>
                  <a:xfrm>
                    <a:off x="6282186" y="5044825"/>
                    <a:ext cx="58614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9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60E634A6-962A-447F-A27A-5CA8AF5C10DE}"/>
                      </a:ext>
                    </a:extLst>
                  </p14:cNvPr>
                  <p14:cNvContentPartPr/>
                  <p14:nvPr/>
                </p14:nvContentPartPr>
                <p14:xfrm>
                  <a:off x="6367105" y="5127265"/>
                  <a:ext cx="3960" cy="8280"/>
                </p14:xfrm>
              </p:contentPart>
            </mc:Choice>
            <mc:Fallback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60E634A6-962A-447F-A27A-5CA8AF5C10DE}"/>
                      </a:ext>
                    </a:extLst>
                  </p:cNvPr>
                  <p:cNvPicPr/>
                  <p:nvPr/>
                </p:nvPicPr>
                <p:blipFill>
                  <a:blip r:embed="rId2000"/>
                  <a:stretch>
                    <a:fillRect/>
                  </a:stretch>
                </p:blipFill>
                <p:spPr>
                  <a:xfrm>
                    <a:off x="6349105" y="5110360"/>
                    <a:ext cx="39600" cy="42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1">
                <p14:nvContentPartPr>
                  <p14:cNvPr id="676" name="Ink 675">
                    <a:extLst>
                      <a:ext uri="{FF2B5EF4-FFF2-40B4-BE49-F238E27FC236}">
                        <a16:creationId xmlns:a16="http://schemas.microsoft.com/office/drawing/2014/main" id="{17B26195-B027-423A-1F30-25C071A80413}"/>
                      </a:ext>
                    </a:extLst>
                  </p14:cNvPr>
                  <p14:cNvContentPartPr/>
                  <p14:nvPr/>
                </p14:nvContentPartPr>
                <p14:xfrm>
                  <a:off x="6398425" y="5172625"/>
                  <a:ext cx="1080" cy="3960"/>
                </p14:xfrm>
              </p:contentPart>
            </mc:Choice>
            <mc:Fallback>
              <p:pic>
                <p:nvPicPr>
                  <p:cNvPr id="676" name="Ink 675">
                    <a:extLst>
                      <a:ext uri="{FF2B5EF4-FFF2-40B4-BE49-F238E27FC236}">
                        <a16:creationId xmlns:a16="http://schemas.microsoft.com/office/drawing/2014/main" id="{17B26195-B027-423A-1F30-25C071A80413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6380425" y="5154985"/>
                    <a:ext cx="3672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2">
                <p14:nvContentPartPr>
                  <p14:cNvPr id="677" name="Ink 676">
                    <a:extLst>
                      <a:ext uri="{FF2B5EF4-FFF2-40B4-BE49-F238E27FC236}">
                        <a16:creationId xmlns:a16="http://schemas.microsoft.com/office/drawing/2014/main" id="{C7CE6E2B-7227-8443-6823-21A33533C6C6}"/>
                      </a:ext>
                    </a:extLst>
                  </p14:cNvPr>
                  <p14:cNvContentPartPr/>
                  <p14:nvPr/>
                </p14:nvContentPartPr>
                <p14:xfrm>
                  <a:off x="6446665" y="5136985"/>
                  <a:ext cx="18000" cy="9000"/>
                </p14:xfrm>
              </p:contentPart>
            </mc:Choice>
            <mc:Fallback>
              <p:pic>
                <p:nvPicPr>
                  <p:cNvPr id="677" name="Ink 676">
                    <a:extLst>
                      <a:ext uri="{FF2B5EF4-FFF2-40B4-BE49-F238E27FC236}">
                        <a16:creationId xmlns:a16="http://schemas.microsoft.com/office/drawing/2014/main" id="{C7CE6E2B-7227-8443-6823-21A33533C6C6}"/>
                      </a:ext>
                    </a:extLst>
                  </p:cNvPr>
                  <p:cNvPicPr/>
                  <p:nvPr/>
                </p:nvPicPr>
                <p:blipFill>
                  <a:blip r:embed="rId2003"/>
                  <a:stretch>
                    <a:fillRect/>
                  </a:stretch>
                </p:blipFill>
                <p:spPr>
                  <a:xfrm>
                    <a:off x="6430023" y="5119345"/>
                    <a:ext cx="51623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4">
                <p14:nvContentPartPr>
                  <p14:cNvPr id="678" name="Ink 677">
                    <a:extLst>
                      <a:ext uri="{FF2B5EF4-FFF2-40B4-BE49-F238E27FC236}">
                        <a16:creationId xmlns:a16="http://schemas.microsoft.com/office/drawing/2014/main" id="{4BBA2DAE-F590-BE53-E141-CC001F9B087D}"/>
                      </a:ext>
                    </a:extLst>
                  </p14:cNvPr>
                  <p14:cNvContentPartPr/>
                  <p14:nvPr/>
                </p14:nvContentPartPr>
                <p14:xfrm>
                  <a:off x="6506425" y="5091985"/>
                  <a:ext cx="1440" cy="7920"/>
                </p14:xfrm>
              </p:contentPart>
            </mc:Choice>
            <mc:Fallback>
              <p:pic>
                <p:nvPicPr>
                  <p:cNvPr id="678" name="Ink 677">
                    <a:extLst>
                      <a:ext uri="{FF2B5EF4-FFF2-40B4-BE49-F238E27FC236}">
                        <a16:creationId xmlns:a16="http://schemas.microsoft.com/office/drawing/2014/main" id="{4BBA2DAE-F590-BE53-E141-CC001F9B087D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6488785" y="5073985"/>
                    <a:ext cx="3708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5">
                <p14:nvContentPartPr>
                  <p14:cNvPr id="679" name="Ink 678">
                    <a:extLst>
                      <a:ext uri="{FF2B5EF4-FFF2-40B4-BE49-F238E27FC236}">
                        <a16:creationId xmlns:a16="http://schemas.microsoft.com/office/drawing/2014/main" id="{1FE3D2EE-091D-C0F6-5CE9-3F70EBD0D434}"/>
                      </a:ext>
                    </a:extLst>
                  </p14:cNvPr>
                  <p14:cNvContentPartPr/>
                  <p14:nvPr/>
                </p14:nvContentPartPr>
                <p14:xfrm>
                  <a:off x="6475465" y="5271265"/>
                  <a:ext cx="6840" cy="2160"/>
                </p14:xfrm>
              </p:contentPart>
            </mc:Choice>
            <mc:Fallback>
              <p:pic>
                <p:nvPicPr>
                  <p:cNvPr id="679" name="Ink 678">
                    <a:extLst>
                      <a:ext uri="{FF2B5EF4-FFF2-40B4-BE49-F238E27FC236}">
                        <a16:creationId xmlns:a16="http://schemas.microsoft.com/office/drawing/2014/main" id="{1FE3D2EE-091D-C0F6-5CE9-3F70EBD0D434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6457465" y="5253625"/>
                    <a:ext cx="424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6">
                <p14:nvContentPartPr>
                  <p14:cNvPr id="680" name="Ink 679">
                    <a:extLst>
                      <a:ext uri="{FF2B5EF4-FFF2-40B4-BE49-F238E27FC236}">
                        <a16:creationId xmlns:a16="http://schemas.microsoft.com/office/drawing/2014/main" id="{32BFC966-2AF7-E15D-743D-8D952FADF960}"/>
                      </a:ext>
                    </a:extLst>
                  </p14:cNvPr>
                  <p14:cNvContentPartPr/>
                  <p14:nvPr/>
                </p14:nvContentPartPr>
                <p14:xfrm>
                  <a:off x="6523705" y="5258665"/>
                  <a:ext cx="10080" cy="35280"/>
                </p14:xfrm>
              </p:contentPart>
            </mc:Choice>
            <mc:Fallback>
              <p:pic>
                <p:nvPicPr>
                  <p:cNvPr id="680" name="Ink 679">
                    <a:extLst>
                      <a:ext uri="{FF2B5EF4-FFF2-40B4-BE49-F238E27FC236}">
                        <a16:creationId xmlns:a16="http://schemas.microsoft.com/office/drawing/2014/main" id="{32BFC966-2AF7-E15D-743D-8D952FADF960}"/>
                      </a:ext>
                    </a:extLst>
                  </p:cNvPr>
                  <p:cNvPicPr/>
                  <p:nvPr/>
                </p:nvPicPr>
                <p:blipFill>
                  <a:blip r:embed="rId2007"/>
                  <a:stretch>
                    <a:fillRect/>
                  </a:stretch>
                </p:blipFill>
                <p:spPr>
                  <a:xfrm>
                    <a:off x="6506905" y="5241378"/>
                    <a:ext cx="43344" cy="70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8">
                <p14:nvContentPartPr>
                  <p14:cNvPr id="681" name="Ink 680">
                    <a:extLst>
                      <a:ext uri="{FF2B5EF4-FFF2-40B4-BE49-F238E27FC236}">
                        <a16:creationId xmlns:a16="http://schemas.microsoft.com/office/drawing/2014/main" id="{417DF361-AA4F-35B9-F778-4807AB16A123}"/>
                      </a:ext>
                    </a:extLst>
                  </p14:cNvPr>
                  <p14:cNvContentPartPr/>
                  <p14:nvPr/>
                </p14:nvContentPartPr>
                <p14:xfrm>
                  <a:off x="6533425" y="5349385"/>
                  <a:ext cx="14040" cy="45000"/>
                </p14:xfrm>
              </p:contentPart>
            </mc:Choice>
            <mc:Fallback>
              <p:pic>
                <p:nvPicPr>
                  <p:cNvPr id="681" name="Ink 680">
                    <a:extLst>
                      <a:ext uri="{FF2B5EF4-FFF2-40B4-BE49-F238E27FC236}">
                        <a16:creationId xmlns:a16="http://schemas.microsoft.com/office/drawing/2014/main" id="{417DF361-AA4F-35B9-F778-4807AB16A123}"/>
                      </a:ext>
                    </a:extLst>
                  </p:cNvPr>
                  <p:cNvPicPr/>
                  <p:nvPr/>
                </p:nvPicPr>
                <p:blipFill>
                  <a:blip r:embed="rId2009"/>
                  <a:stretch>
                    <a:fillRect/>
                  </a:stretch>
                </p:blipFill>
                <p:spPr>
                  <a:xfrm>
                    <a:off x="6516303" y="5331807"/>
                    <a:ext cx="47941" cy="79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0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A8D9BB62-270D-BC2A-5886-BC12B46AA717}"/>
                      </a:ext>
                    </a:extLst>
                  </p14:cNvPr>
                  <p14:cNvContentPartPr/>
                  <p14:nvPr/>
                </p14:nvContentPartPr>
                <p14:xfrm>
                  <a:off x="6546745" y="5464585"/>
                  <a:ext cx="3240" cy="43200"/>
                </p14:xfrm>
              </p:contentPart>
            </mc:Choice>
            <mc:Fallback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A8D9BB62-270D-BC2A-5886-BC12B46AA717}"/>
                      </a:ext>
                    </a:extLst>
                  </p:cNvPr>
                  <p:cNvPicPr/>
                  <p:nvPr/>
                </p:nvPicPr>
                <p:blipFill>
                  <a:blip r:embed="rId2011"/>
                  <a:stretch>
                    <a:fillRect/>
                  </a:stretch>
                </p:blipFill>
                <p:spPr>
                  <a:xfrm>
                    <a:off x="6528745" y="5447375"/>
                    <a:ext cx="38880" cy="779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2">
                <p14:nvContentPartPr>
                  <p14:cNvPr id="683" name="Ink 682">
                    <a:extLst>
                      <a:ext uri="{FF2B5EF4-FFF2-40B4-BE49-F238E27FC236}">
                        <a16:creationId xmlns:a16="http://schemas.microsoft.com/office/drawing/2014/main" id="{DD7B2BD2-D06C-D752-820E-E4C0CF1A4385}"/>
                      </a:ext>
                    </a:extLst>
                  </p14:cNvPr>
                  <p14:cNvContentPartPr/>
                  <p14:nvPr/>
                </p14:nvContentPartPr>
                <p14:xfrm>
                  <a:off x="6539545" y="5568625"/>
                  <a:ext cx="10800" cy="50400"/>
                </p14:xfrm>
              </p:contentPart>
            </mc:Choice>
            <mc:Fallback>
              <p:pic>
                <p:nvPicPr>
                  <p:cNvPr id="683" name="Ink 682">
                    <a:extLst>
                      <a:ext uri="{FF2B5EF4-FFF2-40B4-BE49-F238E27FC236}">
                        <a16:creationId xmlns:a16="http://schemas.microsoft.com/office/drawing/2014/main" id="{DD7B2BD2-D06C-D752-820E-E4C0CF1A4385}"/>
                      </a:ext>
                    </a:extLst>
                  </p:cNvPr>
                  <p:cNvPicPr/>
                  <p:nvPr/>
                </p:nvPicPr>
                <p:blipFill>
                  <a:blip r:embed="rId2013"/>
                  <a:stretch>
                    <a:fillRect/>
                  </a:stretch>
                </p:blipFill>
                <p:spPr>
                  <a:xfrm>
                    <a:off x="6522474" y="5550879"/>
                    <a:ext cx="45290" cy="855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4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14AF5485-C971-376D-A793-A032DBE37927}"/>
                      </a:ext>
                    </a:extLst>
                  </p14:cNvPr>
                  <p14:cNvContentPartPr/>
                  <p14:nvPr/>
                </p14:nvContentPartPr>
                <p14:xfrm>
                  <a:off x="6508225" y="5701105"/>
                  <a:ext cx="5040" cy="3960"/>
                </p14:xfrm>
              </p:contentPart>
            </mc:Choice>
            <mc:Fallback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14AF5485-C971-376D-A793-A032DBE37927}"/>
                      </a:ext>
                    </a:extLst>
                  </p:cNvPr>
                  <p:cNvPicPr/>
                  <p:nvPr/>
                </p:nvPicPr>
                <p:blipFill>
                  <a:blip r:embed="rId1920"/>
                  <a:stretch>
                    <a:fillRect/>
                  </a:stretch>
                </p:blipFill>
                <p:spPr>
                  <a:xfrm>
                    <a:off x="6490225" y="5683105"/>
                    <a:ext cx="406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5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73C19B9E-FD5A-1780-3803-AE8F12A75A1C}"/>
                      </a:ext>
                    </a:extLst>
                  </p14:cNvPr>
                  <p14:cNvContentPartPr/>
                  <p14:nvPr/>
                </p14:nvContentPartPr>
                <p14:xfrm>
                  <a:off x="6559705" y="5670145"/>
                  <a:ext cx="2160" cy="11880"/>
                </p14:xfrm>
              </p:contentPart>
            </mc:Choice>
            <mc:Fallback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73C19B9E-FD5A-1780-3803-AE8F12A75A1C}"/>
                      </a:ext>
                    </a:extLst>
                  </p:cNvPr>
                  <p:cNvPicPr/>
                  <p:nvPr/>
                </p:nvPicPr>
                <p:blipFill>
                  <a:blip r:embed="rId2016"/>
                  <a:stretch>
                    <a:fillRect/>
                  </a:stretch>
                </p:blipFill>
                <p:spPr>
                  <a:xfrm>
                    <a:off x="6542065" y="5652145"/>
                    <a:ext cx="3780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7">
                <p14:nvContentPartPr>
                  <p14:cNvPr id="686" name="Ink 685">
                    <a:extLst>
                      <a:ext uri="{FF2B5EF4-FFF2-40B4-BE49-F238E27FC236}">
                        <a16:creationId xmlns:a16="http://schemas.microsoft.com/office/drawing/2014/main" id="{D7D45942-70AE-1502-AFF1-C170754D261B}"/>
                      </a:ext>
                    </a:extLst>
                  </p14:cNvPr>
                  <p14:cNvContentPartPr/>
                  <p14:nvPr/>
                </p14:nvContentPartPr>
                <p14:xfrm>
                  <a:off x="6495625" y="5755465"/>
                  <a:ext cx="41040" cy="73080"/>
                </p14:xfrm>
              </p:contentPart>
            </mc:Choice>
            <mc:Fallback>
              <p:pic>
                <p:nvPicPr>
                  <p:cNvPr id="686" name="Ink 685">
                    <a:extLst>
                      <a:ext uri="{FF2B5EF4-FFF2-40B4-BE49-F238E27FC236}">
                        <a16:creationId xmlns:a16="http://schemas.microsoft.com/office/drawing/2014/main" id="{D7D45942-70AE-1502-AFF1-C170754D261B}"/>
                      </a:ext>
                    </a:extLst>
                  </p:cNvPr>
                  <p:cNvPicPr/>
                  <p:nvPr/>
                </p:nvPicPr>
                <p:blipFill>
                  <a:blip r:embed="rId2018"/>
                  <a:stretch>
                    <a:fillRect/>
                  </a:stretch>
                </p:blipFill>
                <p:spPr>
                  <a:xfrm>
                    <a:off x="6478525" y="5737813"/>
                    <a:ext cx="74898" cy="1080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9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082620C8-8EE6-6F46-AAFD-7AE54167B1AA}"/>
                      </a:ext>
                    </a:extLst>
                  </p14:cNvPr>
                  <p14:cNvContentPartPr/>
                  <p14:nvPr/>
                </p14:nvContentPartPr>
                <p14:xfrm>
                  <a:off x="5014585" y="5661505"/>
                  <a:ext cx="1080" cy="3960"/>
                </p14:xfrm>
              </p:contentPart>
            </mc:Choice>
            <mc:Fallback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082620C8-8EE6-6F46-AAFD-7AE54167B1AA}"/>
                      </a:ext>
                    </a:extLst>
                  </p:cNvPr>
                  <p:cNvPicPr/>
                  <p:nvPr/>
                </p:nvPicPr>
                <p:blipFill>
                  <a:blip r:embed="rId2020"/>
                  <a:stretch>
                    <a:fillRect/>
                  </a:stretch>
                </p:blipFill>
                <p:spPr>
                  <a:xfrm>
                    <a:off x="4996585" y="5643505"/>
                    <a:ext cx="3672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1">
                <p14:nvContentPartPr>
                  <p14:cNvPr id="690" name="Ink 689">
                    <a:extLst>
                      <a:ext uri="{FF2B5EF4-FFF2-40B4-BE49-F238E27FC236}">
                        <a16:creationId xmlns:a16="http://schemas.microsoft.com/office/drawing/2014/main" id="{20BCDA5C-86DB-9C0F-703C-6F275E77227C}"/>
                      </a:ext>
                    </a:extLst>
                  </p14:cNvPr>
                  <p14:cNvContentPartPr/>
                  <p14:nvPr/>
                </p14:nvContentPartPr>
                <p14:xfrm>
                  <a:off x="5043745" y="5633425"/>
                  <a:ext cx="9000" cy="6840"/>
                </p14:xfrm>
              </p:contentPart>
            </mc:Choice>
            <mc:Fallback>
              <p:pic>
                <p:nvPicPr>
                  <p:cNvPr id="690" name="Ink 689">
                    <a:extLst>
                      <a:ext uri="{FF2B5EF4-FFF2-40B4-BE49-F238E27FC236}">
                        <a16:creationId xmlns:a16="http://schemas.microsoft.com/office/drawing/2014/main" id="{20BCDA5C-86DB-9C0F-703C-6F275E77227C}"/>
                      </a:ext>
                    </a:extLst>
                  </p:cNvPr>
                  <p:cNvPicPr/>
                  <p:nvPr/>
                </p:nvPicPr>
                <p:blipFill>
                  <a:blip r:embed="rId1971"/>
                  <a:stretch>
                    <a:fillRect/>
                  </a:stretch>
                </p:blipFill>
                <p:spPr>
                  <a:xfrm>
                    <a:off x="5026437" y="5615425"/>
                    <a:ext cx="43269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2">
                <p14:nvContentPartPr>
                  <p14:cNvPr id="691" name="Ink 690">
                    <a:extLst>
                      <a:ext uri="{FF2B5EF4-FFF2-40B4-BE49-F238E27FC236}">
                        <a16:creationId xmlns:a16="http://schemas.microsoft.com/office/drawing/2014/main" id="{27DA51A2-C9E2-A501-509E-662E5F6D4C2A}"/>
                      </a:ext>
                    </a:extLst>
                  </p14:cNvPr>
                  <p14:cNvContentPartPr/>
                  <p14:nvPr/>
                </p14:nvContentPartPr>
                <p14:xfrm>
                  <a:off x="5126185" y="5698225"/>
                  <a:ext cx="8280" cy="21600"/>
                </p14:xfrm>
              </p:contentPart>
            </mc:Choice>
            <mc:Fallback>
              <p:pic>
                <p:nvPicPr>
                  <p:cNvPr id="691" name="Ink 690">
                    <a:extLst>
                      <a:ext uri="{FF2B5EF4-FFF2-40B4-BE49-F238E27FC236}">
                        <a16:creationId xmlns:a16="http://schemas.microsoft.com/office/drawing/2014/main" id="{27DA51A2-C9E2-A501-509E-662E5F6D4C2A}"/>
                      </a:ext>
                    </a:extLst>
                  </p:cNvPr>
                  <p:cNvPicPr/>
                  <p:nvPr/>
                </p:nvPicPr>
                <p:blipFill>
                  <a:blip r:embed="rId2023"/>
                  <a:stretch>
                    <a:fillRect/>
                  </a:stretch>
                </p:blipFill>
                <p:spPr>
                  <a:xfrm>
                    <a:off x="5109280" y="5680520"/>
                    <a:ext cx="42435" cy="56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4">
                <p14:nvContentPartPr>
                  <p14:cNvPr id="692" name="Ink 691">
                    <a:extLst>
                      <a:ext uri="{FF2B5EF4-FFF2-40B4-BE49-F238E27FC236}">
                        <a16:creationId xmlns:a16="http://schemas.microsoft.com/office/drawing/2014/main" id="{6FB9C45B-C752-AC1E-50CD-47CEFA9354F4}"/>
                      </a:ext>
                    </a:extLst>
                  </p14:cNvPr>
                  <p14:cNvContentPartPr/>
                  <p14:nvPr/>
                </p14:nvContentPartPr>
                <p14:xfrm>
                  <a:off x="5145985" y="5744665"/>
                  <a:ext cx="2160" cy="9360"/>
                </p14:xfrm>
              </p:contentPart>
            </mc:Choice>
            <mc:Fallback>
              <p:pic>
                <p:nvPicPr>
                  <p:cNvPr id="692" name="Ink 691">
                    <a:extLst>
                      <a:ext uri="{FF2B5EF4-FFF2-40B4-BE49-F238E27FC236}">
                        <a16:creationId xmlns:a16="http://schemas.microsoft.com/office/drawing/2014/main" id="{6FB9C45B-C752-AC1E-50CD-47CEFA9354F4}"/>
                      </a:ext>
                    </a:extLst>
                  </p:cNvPr>
                  <p:cNvPicPr/>
                  <p:nvPr/>
                </p:nvPicPr>
                <p:blipFill>
                  <a:blip r:embed="rId1835"/>
                  <a:stretch>
                    <a:fillRect/>
                  </a:stretch>
                </p:blipFill>
                <p:spPr>
                  <a:xfrm>
                    <a:off x="5127985" y="5727332"/>
                    <a:ext cx="37800" cy="4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5">
                <p14:nvContentPartPr>
                  <p14:cNvPr id="693" name="Ink 692">
                    <a:extLst>
                      <a:ext uri="{FF2B5EF4-FFF2-40B4-BE49-F238E27FC236}">
                        <a16:creationId xmlns:a16="http://schemas.microsoft.com/office/drawing/2014/main" id="{84E8B00C-1017-5A52-A6D9-CF36D5F68A17}"/>
                      </a:ext>
                    </a:extLst>
                  </p14:cNvPr>
                  <p14:cNvContentPartPr/>
                  <p14:nvPr/>
                </p14:nvContentPartPr>
                <p14:xfrm>
                  <a:off x="5197465" y="5777065"/>
                  <a:ext cx="18720" cy="14040"/>
                </p14:xfrm>
              </p:contentPart>
            </mc:Choice>
            <mc:Fallback>
              <p:pic>
                <p:nvPicPr>
                  <p:cNvPr id="693" name="Ink 692">
                    <a:extLst>
                      <a:ext uri="{FF2B5EF4-FFF2-40B4-BE49-F238E27FC236}">
                        <a16:creationId xmlns:a16="http://schemas.microsoft.com/office/drawing/2014/main" id="{84E8B00C-1017-5A52-A6D9-CF36D5F68A17}"/>
                      </a:ext>
                    </a:extLst>
                  </p:cNvPr>
                  <p:cNvPicPr/>
                  <p:nvPr/>
                </p:nvPicPr>
                <p:blipFill>
                  <a:blip r:embed="rId2026"/>
                  <a:stretch>
                    <a:fillRect/>
                  </a:stretch>
                </p:blipFill>
                <p:spPr>
                  <a:xfrm>
                    <a:off x="5180787" y="5759515"/>
                    <a:ext cx="52416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7">
                <p14:nvContentPartPr>
                  <p14:cNvPr id="694" name="Ink 693">
                    <a:extLst>
                      <a:ext uri="{FF2B5EF4-FFF2-40B4-BE49-F238E27FC236}">
                        <a16:creationId xmlns:a16="http://schemas.microsoft.com/office/drawing/2014/main" id="{401DDAC7-2993-A599-BE8F-E0071A9C2B60}"/>
                      </a:ext>
                    </a:extLst>
                  </p14:cNvPr>
                  <p14:cNvContentPartPr/>
                  <p14:nvPr/>
                </p14:nvContentPartPr>
                <p14:xfrm>
                  <a:off x="5278825" y="5782825"/>
                  <a:ext cx="15840" cy="7200"/>
                </p14:xfrm>
              </p:contentPart>
            </mc:Choice>
            <mc:Fallback>
              <p:pic>
                <p:nvPicPr>
                  <p:cNvPr id="694" name="Ink 693">
                    <a:extLst>
                      <a:ext uri="{FF2B5EF4-FFF2-40B4-BE49-F238E27FC236}">
                        <a16:creationId xmlns:a16="http://schemas.microsoft.com/office/drawing/2014/main" id="{401DDAC7-2993-A599-BE8F-E0071A9C2B60}"/>
                      </a:ext>
                    </a:extLst>
                  </p:cNvPr>
                  <p:cNvPicPr/>
                  <p:nvPr/>
                </p:nvPicPr>
                <p:blipFill>
                  <a:blip r:embed="rId2028"/>
                  <a:stretch>
                    <a:fillRect/>
                  </a:stretch>
                </p:blipFill>
                <p:spPr>
                  <a:xfrm>
                    <a:off x="5261952" y="5765185"/>
                    <a:ext cx="4993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9">
                <p14:nvContentPartPr>
                  <p14:cNvPr id="695" name="Ink 694">
                    <a:extLst>
                      <a:ext uri="{FF2B5EF4-FFF2-40B4-BE49-F238E27FC236}">
                        <a16:creationId xmlns:a16="http://schemas.microsoft.com/office/drawing/2014/main" id="{6991A6EF-D645-FCB8-A376-09CBDB94626A}"/>
                      </a:ext>
                    </a:extLst>
                  </p14:cNvPr>
                  <p14:cNvContentPartPr/>
                  <p14:nvPr/>
                </p14:nvContentPartPr>
                <p14:xfrm>
                  <a:off x="5332825" y="5748985"/>
                  <a:ext cx="4320" cy="6840"/>
                </p14:xfrm>
              </p:contentPart>
            </mc:Choice>
            <mc:Fallback>
              <p:pic>
                <p:nvPicPr>
                  <p:cNvPr id="695" name="Ink 694">
                    <a:extLst>
                      <a:ext uri="{FF2B5EF4-FFF2-40B4-BE49-F238E27FC236}">
                        <a16:creationId xmlns:a16="http://schemas.microsoft.com/office/drawing/2014/main" id="{6991A6EF-D645-FCB8-A376-09CBDB94626A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316542" y="5731345"/>
                    <a:ext cx="37218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0">
                <p14:nvContentPartPr>
                  <p14:cNvPr id="696" name="Ink 695">
                    <a:extLst>
                      <a:ext uri="{FF2B5EF4-FFF2-40B4-BE49-F238E27FC236}">
                        <a16:creationId xmlns:a16="http://schemas.microsoft.com/office/drawing/2014/main" id="{AFE4C0E9-037F-F1B5-899B-7C4917224259}"/>
                      </a:ext>
                    </a:extLst>
                  </p14:cNvPr>
                  <p14:cNvContentPartPr/>
                  <p14:nvPr/>
                </p14:nvContentPartPr>
                <p14:xfrm>
                  <a:off x="5351185" y="5828185"/>
                  <a:ext cx="11160" cy="26640"/>
                </p14:xfrm>
              </p:contentPart>
            </mc:Choice>
            <mc:Fallback>
              <p:pic>
                <p:nvPicPr>
                  <p:cNvPr id="696" name="Ink 695">
                    <a:extLst>
                      <a:ext uri="{FF2B5EF4-FFF2-40B4-BE49-F238E27FC236}">
                        <a16:creationId xmlns:a16="http://schemas.microsoft.com/office/drawing/2014/main" id="{AFE4C0E9-037F-F1B5-899B-7C4917224259}"/>
                      </a:ext>
                    </a:extLst>
                  </p:cNvPr>
                  <p:cNvPicPr/>
                  <p:nvPr/>
                </p:nvPicPr>
                <p:blipFill>
                  <a:blip r:embed="rId2031"/>
                  <a:stretch>
                    <a:fillRect/>
                  </a:stretch>
                </p:blipFill>
                <p:spPr>
                  <a:xfrm>
                    <a:off x="5334614" y="5811009"/>
                    <a:ext cx="44640" cy="61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2">
                <p14:nvContentPartPr>
                  <p14:cNvPr id="697" name="Ink 696">
                    <a:extLst>
                      <a:ext uri="{FF2B5EF4-FFF2-40B4-BE49-F238E27FC236}">
                        <a16:creationId xmlns:a16="http://schemas.microsoft.com/office/drawing/2014/main" id="{FE246D21-5A5E-4FDD-FE8C-43633BF7F9BA}"/>
                      </a:ext>
                    </a:extLst>
                  </p14:cNvPr>
                  <p14:cNvContentPartPr/>
                  <p14:nvPr/>
                </p14:nvContentPartPr>
                <p14:xfrm>
                  <a:off x="5391505" y="5889025"/>
                  <a:ext cx="6120" cy="11880"/>
                </p14:xfrm>
              </p:contentPart>
            </mc:Choice>
            <mc:Fallback>
              <p:pic>
                <p:nvPicPr>
                  <p:cNvPr id="697" name="Ink 696">
                    <a:extLst>
                      <a:ext uri="{FF2B5EF4-FFF2-40B4-BE49-F238E27FC236}">
                        <a16:creationId xmlns:a16="http://schemas.microsoft.com/office/drawing/2014/main" id="{FE246D21-5A5E-4FDD-FE8C-43633BF7F9BA}"/>
                      </a:ext>
                    </a:extLst>
                  </p:cNvPr>
                  <p:cNvPicPr/>
                  <p:nvPr/>
                </p:nvPicPr>
                <p:blipFill>
                  <a:blip r:embed="rId1897"/>
                  <a:stretch>
                    <a:fillRect/>
                  </a:stretch>
                </p:blipFill>
                <p:spPr>
                  <a:xfrm>
                    <a:off x="5374505" y="5871385"/>
                    <a:ext cx="3978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3">
                <p14:nvContentPartPr>
                  <p14:cNvPr id="698" name="Ink 697">
                    <a:extLst>
                      <a:ext uri="{FF2B5EF4-FFF2-40B4-BE49-F238E27FC236}">
                        <a16:creationId xmlns:a16="http://schemas.microsoft.com/office/drawing/2014/main" id="{E08D596B-AED7-6F91-1E2E-01D9994FFFD1}"/>
                      </a:ext>
                    </a:extLst>
                  </p14:cNvPr>
                  <p14:cNvContentPartPr/>
                  <p14:nvPr/>
                </p14:nvContentPartPr>
                <p14:xfrm>
                  <a:off x="5469265" y="5933665"/>
                  <a:ext cx="11160" cy="36000"/>
                </p14:xfrm>
              </p:contentPart>
            </mc:Choice>
            <mc:Fallback>
              <p:pic>
                <p:nvPicPr>
                  <p:cNvPr id="698" name="Ink 697">
                    <a:extLst>
                      <a:ext uri="{FF2B5EF4-FFF2-40B4-BE49-F238E27FC236}">
                        <a16:creationId xmlns:a16="http://schemas.microsoft.com/office/drawing/2014/main" id="{E08D596B-AED7-6F91-1E2E-01D9994FFFD1}"/>
                      </a:ext>
                    </a:extLst>
                  </p:cNvPr>
                  <p:cNvPicPr/>
                  <p:nvPr/>
                </p:nvPicPr>
                <p:blipFill>
                  <a:blip r:embed="rId2034"/>
                  <a:stretch>
                    <a:fillRect/>
                  </a:stretch>
                </p:blipFill>
                <p:spPr>
                  <a:xfrm>
                    <a:off x="5452694" y="5916371"/>
                    <a:ext cx="44640" cy="70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5">
                <p14:nvContentPartPr>
                  <p14:cNvPr id="699" name="Ink 698">
                    <a:extLst>
                      <a:ext uri="{FF2B5EF4-FFF2-40B4-BE49-F238E27FC236}">
                        <a16:creationId xmlns:a16="http://schemas.microsoft.com/office/drawing/2014/main" id="{41B1B203-EFC1-97F3-FCBB-A3BD8FF3F142}"/>
                      </a:ext>
                    </a:extLst>
                  </p14:cNvPr>
                  <p14:cNvContentPartPr/>
                  <p14:nvPr/>
                </p14:nvContentPartPr>
                <p14:xfrm>
                  <a:off x="5522545" y="6012505"/>
                  <a:ext cx="13680" cy="13680"/>
                </p14:xfrm>
              </p:contentPart>
            </mc:Choice>
            <mc:Fallback>
              <p:pic>
                <p:nvPicPr>
                  <p:cNvPr id="699" name="Ink 698">
                    <a:extLst>
                      <a:ext uri="{FF2B5EF4-FFF2-40B4-BE49-F238E27FC236}">
                        <a16:creationId xmlns:a16="http://schemas.microsoft.com/office/drawing/2014/main" id="{41B1B203-EFC1-97F3-FCBB-A3BD8FF3F142}"/>
                      </a:ext>
                    </a:extLst>
                  </p:cNvPr>
                  <p:cNvPicPr/>
                  <p:nvPr/>
                </p:nvPicPr>
                <p:blipFill>
                  <a:blip r:embed="rId1992"/>
                  <a:stretch>
                    <a:fillRect/>
                  </a:stretch>
                </p:blipFill>
                <p:spPr>
                  <a:xfrm>
                    <a:off x="5505787" y="5994505"/>
                    <a:ext cx="47538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6">
                <p14:nvContentPartPr>
                  <p14:cNvPr id="700" name="Ink 699">
                    <a:extLst>
                      <a:ext uri="{FF2B5EF4-FFF2-40B4-BE49-F238E27FC236}">
                        <a16:creationId xmlns:a16="http://schemas.microsoft.com/office/drawing/2014/main" id="{AC6ECBF0-3143-5278-86BC-6AA3D02C3D37}"/>
                      </a:ext>
                    </a:extLst>
                  </p14:cNvPr>
                  <p14:cNvContentPartPr/>
                  <p14:nvPr/>
                </p14:nvContentPartPr>
                <p14:xfrm>
                  <a:off x="5599585" y="6092065"/>
                  <a:ext cx="4320" cy="3240"/>
                </p14:xfrm>
              </p:contentPart>
            </mc:Choice>
            <mc:Fallback>
              <p:pic>
                <p:nvPicPr>
                  <p:cNvPr id="700" name="Ink 699">
                    <a:extLst>
                      <a:ext uri="{FF2B5EF4-FFF2-40B4-BE49-F238E27FC236}">
                        <a16:creationId xmlns:a16="http://schemas.microsoft.com/office/drawing/2014/main" id="{AC6ECBF0-3143-5278-86BC-6AA3D02C3D37}"/>
                      </a:ext>
                    </a:extLst>
                  </p:cNvPr>
                  <p:cNvPicPr/>
                  <p:nvPr/>
                </p:nvPicPr>
                <p:blipFill>
                  <a:blip r:embed="rId1920"/>
                  <a:stretch>
                    <a:fillRect/>
                  </a:stretch>
                </p:blipFill>
                <p:spPr>
                  <a:xfrm>
                    <a:off x="5582970" y="6074425"/>
                    <a:ext cx="37218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7">
                <p14:nvContentPartPr>
                  <p14:cNvPr id="701" name="Ink 700">
                    <a:extLst>
                      <a:ext uri="{FF2B5EF4-FFF2-40B4-BE49-F238E27FC236}">
                        <a16:creationId xmlns:a16="http://schemas.microsoft.com/office/drawing/2014/main" id="{22435B61-C105-57BD-C152-7B6FC28EBC6D}"/>
                      </a:ext>
                    </a:extLst>
                  </p14:cNvPr>
                  <p14:cNvContentPartPr/>
                  <p14:nvPr/>
                </p14:nvContentPartPr>
                <p14:xfrm>
                  <a:off x="5621905" y="5831785"/>
                  <a:ext cx="1080" cy="5040"/>
                </p14:xfrm>
              </p:contentPart>
            </mc:Choice>
            <mc:Fallback>
              <p:pic>
                <p:nvPicPr>
                  <p:cNvPr id="701" name="Ink 700">
                    <a:extLst>
                      <a:ext uri="{FF2B5EF4-FFF2-40B4-BE49-F238E27FC236}">
                        <a16:creationId xmlns:a16="http://schemas.microsoft.com/office/drawing/2014/main" id="{22435B61-C105-57BD-C152-7B6FC28EBC6D}"/>
                      </a:ext>
                    </a:extLst>
                  </p:cNvPr>
                  <p:cNvPicPr/>
                  <p:nvPr/>
                </p:nvPicPr>
                <p:blipFill>
                  <a:blip r:embed="rId1920"/>
                  <a:stretch>
                    <a:fillRect/>
                  </a:stretch>
                </p:blipFill>
                <p:spPr>
                  <a:xfrm>
                    <a:off x="5604265" y="5813785"/>
                    <a:ext cx="36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8">
                <p14:nvContentPartPr>
                  <p14:cNvPr id="702" name="Ink 701">
                    <a:extLst>
                      <a:ext uri="{FF2B5EF4-FFF2-40B4-BE49-F238E27FC236}">
                        <a16:creationId xmlns:a16="http://schemas.microsoft.com/office/drawing/2014/main" id="{24A2326B-7B8A-6DE9-D2AD-B1E47FBB5152}"/>
                      </a:ext>
                    </a:extLst>
                  </p14:cNvPr>
                  <p14:cNvContentPartPr/>
                  <p14:nvPr/>
                </p14:nvContentPartPr>
                <p14:xfrm>
                  <a:off x="5641345" y="5672305"/>
                  <a:ext cx="7200" cy="6840"/>
                </p14:xfrm>
              </p:contentPart>
            </mc:Choice>
            <mc:Fallback>
              <p:pic>
                <p:nvPicPr>
                  <p:cNvPr id="702" name="Ink 701">
                    <a:extLst>
                      <a:ext uri="{FF2B5EF4-FFF2-40B4-BE49-F238E27FC236}">
                        <a16:creationId xmlns:a16="http://schemas.microsoft.com/office/drawing/2014/main" id="{24A2326B-7B8A-6DE9-D2AD-B1E47FBB5152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624545" y="5654305"/>
                    <a:ext cx="41143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9">
                <p14:nvContentPartPr>
                  <p14:cNvPr id="703" name="Ink 702">
                    <a:extLst>
                      <a:ext uri="{FF2B5EF4-FFF2-40B4-BE49-F238E27FC236}">
                        <a16:creationId xmlns:a16="http://schemas.microsoft.com/office/drawing/2014/main" id="{450D4E59-16B0-E8B4-E2BD-2216C1356DB2}"/>
                      </a:ext>
                    </a:extLst>
                  </p14:cNvPr>
                  <p14:cNvContentPartPr/>
                  <p14:nvPr/>
                </p14:nvContentPartPr>
                <p14:xfrm>
                  <a:off x="5704705" y="5608585"/>
                  <a:ext cx="7920" cy="5400"/>
                </p14:xfrm>
              </p:contentPart>
            </mc:Choice>
            <mc:Fallback>
              <p:pic>
                <p:nvPicPr>
                  <p:cNvPr id="703" name="Ink 702">
                    <a:extLst>
                      <a:ext uri="{FF2B5EF4-FFF2-40B4-BE49-F238E27FC236}">
                        <a16:creationId xmlns:a16="http://schemas.microsoft.com/office/drawing/2014/main" id="{450D4E59-16B0-E8B4-E2BD-2216C1356DB2}"/>
                      </a:ext>
                    </a:extLst>
                  </p:cNvPr>
                  <p:cNvPicPr/>
                  <p:nvPr/>
                </p:nvPicPr>
                <p:blipFill>
                  <a:blip r:embed="rId1940"/>
                  <a:stretch>
                    <a:fillRect/>
                  </a:stretch>
                </p:blipFill>
                <p:spPr>
                  <a:xfrm>
                    <a:off x="5687488" y="5592047"/>
                    <a:ext cx="4201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0">
                <p14:nvContentPartPr>
                  <p14:cNvPr id="704" name="Ink 703">
                    <a:extLst>
                      <a:ext uri="{FF2B5EF4-FFF2-40B4-BE49-F238E27FC236}">
                        <a16:creationId xmlns:a16="http://schemas.microsoft.com/office/drawing/2014/main" id="{B56B3B02-A321-43C2-9BB6-3ED9E2B7E05D}"/>
                      </a:ext>
                    </a:extLst>
                  </p14:cNvPr>
                  <p14:cNvContentPartPr/>
                  <p14:nvPr/>
                </p14:nvContentPartPr>
                <p14:xfrm>
                  <a:off x="5736745" y="5709385"/>
                  <a:ext cx="7920" cy="20520"/>
                </p14:xfrm>
              </p:contentPart>
            </mc:Choice>
            <mc:Fallback>
              <p:pic>
                <p:nvPicPr>
                  <p:cNvPr id="704" name="Ink 703">
                    <a:extLst>
                      <a:ext uri="{FF2B5EF4-FFF2-40B4-BE49-F238E27FC236}">
                        <a16:creationId xmlns:a16="http://schemas.microsoft.com/office/drawing/2014/main" id="{B56B3B02-A321-43C2-9BB6-3ED9E2B7E05D}"/>
                      </a:ext>
                    </a:extLst>
                  </p:cNvPr>
                  <p:cNvPicPr/>
                  <p:nvPr/>
                </p:nvPicPr>
                <p:blipFill>
                  <a:blip r:embed="rId2041"/>
                  <a:stretch>
                    <a:fillRect/>
                  </a:stretch>
                </p:blipFill>
                <p:spPr>
                  <a:xfrm>
                    <a:off x="5719528" y="5691695"/>
                    <a:ext cx="42010" cy="55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2">
                <p14:nvContentPartPr>
                  <p14:cNvPr id="705" name="Ink 704">
                    <a:extLst>
                      <a:ext uri="{FF2B5EF4-FFF2-40B4-BE49-F238E27FC236}">
                        <a16:creationId xmlns:a16="http://schemas.microsoft.com/office/drawing/2014/main" id="{0E1D5C97-7689-778D-7572-B25A9686E71C}"/>
                      </a:ext>
                    </a:extLst>
                  </p14:cNvPr>
                  <p14:cNvContentPartPr/>
                  <p14:nvPr/>
                </p14:nvContentPartPr>
                <p14:xfrm>
                  <a:off x="5802625" y="5766265"/>
                  <a:ext cx="12240" cy="21600"/>
                </p14:xfrm>
              </p:contentPart>
            </mc:Choice>
            <mc:Fallback>
              <p:pic>
                <p:nvPicPr>
                  <p:cNvPr id="705" name="Ink 704">
                    <a:extLst>
                      <a:ext uri="{FF2B5EF4-FFF2-40B4-BE49-F238E27FC236}">
                        <a16:creationId xmlns:a16="http://schemas.microsoft.com/office/drawing/2014/main" id="{0E1D5C97-7689-778D-7572-B25A9686E71C}"/>
                      </a:ext>
                    </a:extLst>
                  </p:cNvPr>
                  <p:cNvPicPr/>
                  <p:nvPr/>
                </p:nvPicPr>
                <p:blipFill>
                  <a:blip r:embed="rId2043"/>
                  <a:stretch>
                    <a:fillRect/>
                  </a:stretch>
                </p:blipFill>
                <p:spPr>
                  <a:xfrm>
                    <a:off x="5785625" y="5748914"/>
                    <a:ext cx="45900" cy="56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4">
                <p14:nvContentPartPr>
                  <p14:cNvPr id="706" name="Ink 705">
                    <a:extLst>
                      <a:ext uri="{FF2B5EF4-FFF2-40B4-BE49-F238E27FC236}">
                        <a16:creationId xmlns:a16="http://schemas.microsoft.com/office/drawing/2014/main" id="{6D140C20-0BD1-EC2E-01FD-2BE1C0093B19}"/>
                      </a:ext>
                    </a:extLst>
                  </p14:cNvPr>
                  <p14:cNvContentPartPr/>
                  <p14:nvPr/>
                </p14:nvContentPartPr>
                <p14:xfrm>
                  <a:off x="5890825" y="5921065"/>
                  <a:ext cx="18720" cy="12960"/>
                </p14:xfrm>
              </p:contentPart>
            </mc:Choice>
            <mc:Fallback>
              <p:pic>
                <p:nvPicPr>
                  <p:cNvPr id="706" name="Ink 705">
                    <a:extLst>
                      <a:ext uri="{FF2B5EF4-FFF2-40B4-BE49-F238E27FC236}">
                        <a16:creationId xmlns:a16="http://schemas.microsoft.com/office/drawing/2014/main" id="{6D140C20-0BD1-EC2E-01FD-2BE1C0093B19}"/>
                      </a:ext>
                    </a:extLst>
                  </p:cNvPr>
                  <p:cNvPicPr/>
                  <p:nvPr/>
                </p:nvPicPr>
                <p:blipFill>
                  <a:blip r:embed="rId2045"/>
                  <a:stretch>
                    <a:fillRect/>
                  </a:stretch>
                </p:blipFill>
                <p:spPr>
                  <a:xfrm>
                    <a:off x="5874147" y="5903902"/>
                    <a:ext cx="52416" cy="47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6">
                <p14:nvContentPartPr>
                  <p14:cNvPr id="707" name="Ink 706">
                    <a:extLst>
                      <a:ext uri="{FF2B5EF4-FFF2-40B4-BE49-F238E27FC236}">
                        <a16:creationId xmlns:a16="http://schemas.microsoft.com/office/drawing/2014/main" id="{89E4120F-A7CB-A5D9-5CB6-BD6C07C086B5}"/>
                      </a:ext>
                    </a:extLst>
                  </p14:cNvPr>
                  <p14:cNvContentPartPr/>
                  <p14:nvPr/>
                </p14:nvContentPartPr>
                <p14:xfrm>
                  <a:off x="5949865" y="5866705"/>
                  <a:ext cx="23760" cy="20520"/>
                </p14:xfrm>
              </p:contentPart>
            </mc:Choice>
            <mc:Fallback>
              <p:pic>
                <p:nvPicPr>
                  <p:cNvPr id="707" name="Ink 706">
                    <a:extLst>
                      <a:ext uri="{FF2B5EF4-FFF2-40B4-BE49-F238E27FC236}">
                        <a16:creationId xmlns:a16="http://schemas.microsoft.com/office/drawing/2014/main" id="{89E4120F-A7CB-A5D9-5CB6-BD6C07C086B5}"/>
                      </a:ext>
                    </a:extLst>
                  </p:cNvPr>
                  <p:cNvPicPr/>
                  <p:nvPr/>
                </p:nvPicPr>
                <p:blipFill>
                  <a:blip r:embed="rId2047"/>
                  <a:stretch>
                    <a:fillRect/>
                  </a:stretch>
                </p:blipFill>
                <p:spPr>
                  <a:xfrm>
                    <a:off x="5932894" y="5849369"/>
                    <a:ext cx="57363" cy="55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8">
                <p14:nvContentPartPr>
                  <p14:cNvPr id="708" name="Ink 707">
                    <a:extLst>
                      <a:ext uri="{FF2B5EF4-FFF2-40B4-BE49-F238E27FC236}">
                        <a16:creationId xmlns:a16="http://schemas.microsoft.com/office/drawing/2014/main" id="{9154AE6A-AEE2-F019-65D9-76BCB541A60E}"/>
                      </a:ext>
                    </a:extLst>
                  </p14:cNvPr>
                  <p14:cNvContentPartPr/>
                  <p14:nvPr/>
                </p14:nvContentPartPr>
                <p14:xfrm>
                  <a:off x="6034825" y="5801185"/>
                  <a:ext cx="5400" cy="12960"/>
                </p14:xfrm>
              </p:contentPart>
            </mc:Choice>
            <mc:Fallback>
              <p:pic>
                <p:nvPicPr>
                  <p:cNvPr id="708" name="Ink 707">
                    <a:extLst>
                      <a:ext uri="{FF2B5EF4-FFF2-40B4-BE49-F238E27FC236}">
                        <a16:creationId xmlns:a16="http://schemas.microsoft.com/office/drawing/2014/main" id="{9154AE6A-AEE2-F019-65D9-76BCB541A60E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6018287" y="5784022"/>
                    <a:ext cx="38813" cy="47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9">
                <p14:nvContentPartPr>
                  <p14:cNvPr id="709" name="Ink 708">
                    <a:extLst>
                      <a:ext uri="{FF2B5EF4-FFF2-40B4-BE49-F238E27FC236}">
                        <a16:creationId xmlns:a16="http://schemas.microsoft.com/office/drawing/2014/main" id="{6C40C7E3-1783-3BA5-7FC2-EF267E507655}"/>
                      </a:ext>
                    </a:extLst>
                  </p14:cNvPr>
                  <p14:cNvContentPartPr/>
                  <p14:nvPr/>
                </p14:nvContentPartPr>
                <p14:xfrm>
                  <a:off x="6138865" y="5660785"/>
                  <a:ext cx="1440" cy="5400"/>
                </p14:xfrm>
              </p:contentPart>
            </mc:Choice>
            <mc:Fallback>
              <p:pic>
                <p:nvPicPr>
                  <p:cNvPr id="709" name="Ink 708">
                    <a:extLst>
                      <a:ext uri="{FF2B5EF4-FFF2-40B4-BE49-F238E27FC236}">
                        <a16:creationId xmlns:a16="http://schemas.microsoft.com/office/drawing/2014/main" id="{6C40C7E3-1783-3BA5-7FC2-EF267E507655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6120865" y="5644247"/>
                    <a:ext cx="3708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0">
                <p14:nvContentPartPr>
                  <p14:cNvPr id="710" name="Ink 709">
                    <a:extLst>
                      <a:ext uri="{FF2B5EF4-FFF2-40B4-BE49-F238E27FC236}">
                        <a16:creationId xmlns:a16="http://schemas.microsoft.com/office/drawing/2014/main" id="{41C059D4-A1A4-A5E4-45CA-86D46BADF5B4}"/>
                      </a:ext>
                    </a:extLst>
                  </p14:cNvPr>
                  <p14:cNvContentPartPr/>
                  <p14:nvPr/>
                </p14:nvContentPartPr>
                <p14:xfrm>
                  <a:off x="6167305" y="5576545"/>
                  <a:ext cx="6120" cy="9360"/>
                </p14:xfrm>
              </p:contentPart>
            </mc:Choice>
            <mc:Fallback>
              <p:pic>
                <p:nvPicPr>
                  <p:cNvPr id="710" name="Ink 709">
                    <a:extLst>
                      <a:ext uri="{FF2B5EF4-FFF2-40B4-BE49-F238E27FC236}">
                        <a16:creationId xmlns:a16="http://schemas.microsoft.com/office/drawing/2014/main" id="{41C059D4-A1A4-A5E4-45CA-86D46BADF5B4}"/>
                      </a:ext>
                    </a:extLst>
                  </p:cNvPr>
                  <p:cNvPicPr/>
                  <p:nvPr/>
                </p:nvPicPr>
                <p:blipFill>
                  <a:blip r:embed="rId1986"/>
                  <a:stretch>
                    <a:fillRect/>
                  </a:stretch>
                </p:blipFill>
                <p:spPr>
                  <a:xfrm>
                    <a:off x="6150645" y="5559212"/>
                    <a:ext cx="39780" cy="4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1">
                <p14:nvContentPartPr>
                  <p14:cNvPr id="711" name="Ink 710">
                    <a:extLst>
                      <a:ext uri="{FF2B5EF4-FFF2-40B4-BE49-F238E27FC236}">
                        <a16:creationId xmlns:a16="http://schemas.microsoft.com/office/drawing/2014/main" id="{544A08A9-DFDC-E033-E60D-AE81399946CA}"/>
                      </a:ext>
                    </a:extLst>
                  </p14:cNvPr>
                  <p14:cNvContentPartPr/>
                  <p14:nvPr/>
                </p14:nvContentPartPr>
                <p14:xfrm>
                  <a:off x="6201145" y="5501305"/>
                  <a:ext cx="7200" cy="3240"/>
                </p14:xfrm>
              </p:contentPart>
            </mc:Choice>
            <mc:Fallback>
              <p:pic>
                <p:nvPicPr>
                  <p:cNvPr id="711" name="Ink 710">
                    <a:extLst>
                      <a:ext uri="{FF2B5EF4-FFF2-40B4-BE49-F238E27FC236}">
                        <a16:creationId xmlns:a16="http://schemas.microsoft.com/office/drawing/2014/main" id="{544A08A9-DFDC-E033-E60D-AE81399946CA}"/>
                      </a:ext>
                    </a:extLst>
                  </p:cNvPr>
                  <p:cNvPicPr/>
                  <p:nvPr/>
                </p:nvPicPr>
                <p:blipFill>
                  <a:blip r:embed="rId2052"/>
                  <a:stretch>
                    <a:fillRect/>
                  </a:stretch>
                </p:blipFill>
                <p:spPr>
                  <a:xfrm>
                    <a:off x="6184345" y="5483665"/>
                    <a:ext cx="41143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3">
                <p14:nvContentPartPr>
                  <p14:cNvPr id="712" name="Ink 711">
                    <a:extLst>
                      <a:ext uri="{FF2B5EF4-FFF2-40B4-BE49-F238E27FC236}">
                        <a16:creationId xmlns:a16="http://schemas.microsoft.com/office/drawing/2014/main" id="{0FD592AA-F28A-96A7-F78F-0C487A960ADD}"/>
                      </a:ext>
                    </a:extLst>
                  </p14:cNvPr>
                  <p14:cNvContentPartPr/>
                  <p14:nvPr/>
                </p14:nvContentPartPr>
                <p14:xfrm>
                  <a:off x="6252265" y="5529385"/>
                  <a:ext cx="7920" cy="37800"/>
                </p14:xfrm>
              </p:contentPart>
            </mc:Choice>
            <mc:Fallback>
              <p:pic>
                <p:nvPicPr>
                  <p:cNvPr id="712" name="Ink 711">
                    <a:extLst>
                      <a:ext uri="{FF2B5EF4-FFF2-40B4-BE49-F238E27FC236}">
                        <a16:creationId xmlns:a16="http://schemas.microsoft.com/office/drawing/2014/main" id="{0FD592AA-F28A-96A7-F78F-0C487A960ADD}"/>
                      </a:ext>
                    </a:extLst>
                  </p:cNvPr>
                  <p:cNvPicPr/>
                  <p:nvPr/>
                </p:nvPicPr>
                <p:blipFill>
                  <a:blip r:embed="rId2054"/>
                  <a:stretch>
                    <a:fillRect/>
                  </a:stretch>
                </p:blipFill>
                <p:spPr>
                  <a:xfrm>
                    <a:off x="6235392" y="5511911"/>
                    <a:ext cx="42010" cy="73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5">
                <p14:nvContentPartPr>
                  <p14:cNvPr id="713" name="Ink 712">
                    <a:extLst>
                      <a:ext uri="{FF2B5EF4-FFF2-40B4-BE49-F238E27FC236}">
                        <a16:creationId xmlns:a16="http://schemas.microsoft.com/office/drawing/2014/main" id="{FF9C31FC-D4E3-5F39-2E66-787DC6795B4F}"/>
                      </a:ext>
                    </a:extLst>
                  </p14:cNvPr>
                  <p14:cNvContentPartPr/>
                  <p14:nvPr/>
                </p14:nvContentPartPr>
                <p14:xfrm>
                  <a:off x="5986585" y="5718025"/>
                  <a:ext cx="29520" cy="33120"/>
                </p14:xfrm>
              </p:contentPart>
            </mc:Choice>
            <mc:Fallback>
              <p:pic>
                <p:nvPicPr>
                  <p:cNvPr id="713" name="Ink 712">
                    <a:extLst>
                      <a:ext uri="{FF2B5EF4-FFF2-40B4-BE49-F238E27FC236}">
                        <a16:creationId xmlns:a16="http://schemas.microsoft.com/office/drawing/2014/main" id="{FF9C31FC-D4E3-5F39-2E66-787DC6795B4F}"/>
                      </a:ext>
                    </a:extLst>
                  </p:cNvPr>
                  <p:cNvPicPr/>
                  <p:nvPr/>
                </p:nvPicPr>
                <p:blipFill>
                  <a:blip r:embed="rId2056"/>
                  <a:stretch>
                    <a:fillRect/>
                  </a:stretch>
                </p:blipFill>
                <p:spPr>
                  <a:xfrm>
                    <a:off x="5969619" y="5700575"/>
                    <a:ext cx="63112" cy="68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7">
                <p14:nvContentPartPr>
                  <p14:cNvPr id="714" name="Ink 713">
                    <a:extLst>
                      <a:ext uri="{FF2B5EF4-FFF2-40B4-BE49-F238E27FC236}">
                        <a16:creationId xmlns:a16="http://schemas.microsoft.com/office/drawing/2014/main" id="{46DF3DC6-D246-2C84-2A32-260D316ADD1B}"/>
                      </a:ext>
                    </a:extLst>
                  </p14:cNvPr>
                  <p14:cNvContentPartPr/>
                  <p14:nvPr/>
                </p14:nvContentPartPr>
                <p14:xfrm>
                  <a:off x="5944465" y="5736025"/>
                  <a:ext cx="6120" cy="23400"/>
                </p14:xfrm>
              </p:contentPart>
            </mc:Choice>
            <mc:Fallback>
              <p:pic>
                <p:nvPicPr>
                  <p:cNvPr id="714" name="Ink 713">
                    <a:extLst>
                      <a:ext uri="{FF2B5EF4-FFF2-40B4-BE49-F238E27FC236}">
                        <a16:creationId xmlns:a16="http://schemas.microsoft.com/office/drawing/2014/main" id="{46DF3DC6-D246-2C84-2A32-260D316ADD1B}"/>
                      </a:ext>
                    </a:extLst>
                  </p:cNvPr>
                  <p:cNvPicPr/>
                  <p:nvPr/>
                </p:nvPicPr>
                <p:blipFill>
                  <a:blip r:embed="rId2058"/>
                  <a:stretch>
                    <a:fillRect/>
                  </a:stretch>
                </p:blipFill>
                <p:spPr>
                  <a:xfrm>
                    <a:off x="5927465" y="5718298"/>
                    <a:ext cx="39780" cy="58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9">
                <p14:nvContentPartPr>
                  <p14:cNvPr id="715" name="Ink 714">
                    <a:extLst>
                      <a:ext uri="{FF2B5EF4-FFF2-40B4-BE49-F238E27FC236}">
                        <a16:creationId xmlns:a16="http://schemas.microsoft.com/office/drawing/2014/main" id="{7A6A2916-43DB-D40C-9422-DE9DFCA86E20}"/>
                      </a:ext>
                    </a:extLst>
                  </p14:cNvPr>
                  <p14:cNvContentPartPr/>
                  <p14:nvPr/>
                </p14:nvContentPartPr>
                <p14:xfrm>
                  <a:off x="5906305" y="5834665"/>
                  <a:ext cx="3960" cy="9000"/>
                </p14:xfrm>
              </p:contentPart>
            </mc:Choice>
            <mc:Fallback>
              <p:pic>
                <p:nvPicPr>
                  <p:cNvPr id="715" name="Ink 714">
                    <a:extLst>
                      <a:ext uri="{FF2B5EF4-FFF2-40B4-BE49-F238E27FC236}">
                        <a16:creationId xmlns:a16="http://schemas.microsoft.com/office/drawing/2014/main" id="{7A6A2916-43DB-D40C-9422-DE9DFCA86E20}"/>
                      </a:ext>
                    </a:extLst>
                  </p:cNvPr>
                  <p:cNvPicPr/>
                  <p:nvPr/>
                </p:nvPicPr>
                <p:blipFill>
                  <a:blip r:embed="rId2060"/>
                  <a:stretch>
                    <a:fillRect/>
                  </a:stretch>
                </p:blipFill>
                <p:spPr>
                  <a:xfrm>
                    <a:off x="5888665" y="5816665"/>
                    <a:ext cx="396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1">
                <p14:nvContentPartPr>
                  <p14:cNvPr id="716" name="Ink 715">
                    <a:extLst>
                      <a:ext uri="{FF2B5EF4-FFF2-40B4-BE49-F238E27FC236}">
                        <a16:creationId xmlns:a16="http://schemas.microsoft.com/office/drawing/2014/main" id="{58BD56DF-D696-656B-327D-BD58E14102DD}"/>
                      </a:ext>
                    </a:extLst>
                  </p14:cNvPr>
                  <p14:cNvContentPartPr/>
                  <p14:nvPr/>
                </p14:nvContentPartPr>
                <p14:xfrm>
                  <a:off x="5768065" y="5910985"/>
                  <a:ext cx="10080" cy="8280"/>
                </p14:xfrm>
              </p:contentPart>
            </mc:Choice>
            <mc:Fallback>
              <p:pic>
                <p:nvPicPr>
                  <p:cNvPr id="716" name="Ink 715">
                    <a:extLst>
                      <a:ext uri="{FF2B5EF4-FFF2-40B4-BE49-F238E27FC236}">
                        <a16:creationId xmlns:a16="http://schemas.microsoft.com/office/drawing/2014/main" id="{58BD56DF-D696-656B-327D-BD58E14102DD}"/>
                      </a:ext>
                    </a:extLst>
                  </p:cNvPr>
                  <p:cNvPicPr/>
                  <p:nvPr/>
                </p:nvPicPr>
                <p:blipFill>
                  <a:blip r:embed="rId2062"/>
                  <a:stretch>
                    <a:fillRect/>
                  </a:stretch>
                </p:blipFill>
                <p:spPr>
                  <a:xfrm>
                    <a:off x="5751601" y="5893735"/>
                    <a:ext cx="43344" cy="42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3">
                <p14:nvContentPartPr>
                  <p14:cNvPr id="717" name="Ink 716">
                    <a:extLst>
                      <a:ext uri="{FF2B5EF4-FFF2-40B4-BE49-F238E27FC236}">
                        <a16:creationId xmlns:a16="http://schemas.microsoft.com/office/drawing/2014/main" id="{BC7266ED-936C-C42B-EEA7-B5B2D9902A3D}"/>
                      </a:ext>
                    </a:extLst>
                  </p14:cNvPr>
                  <p14:cNvContentPartPr/>
                  <p14:nvPr/>
                </p14:nvContentPartPr>
                <p14:xfrm>
                  <a:off x="5968225" y="5778505"/>
                  <a:ext cx="2160" cy="6120"/>
                </p14:xfrm>
              </p:contentPart>
            </mc:Choice>
            <mc:Fallback>
              <p:pic>
                <p:nvPicPr>
                  <p:cNvPr id="717" name="Ink 716">
                    <a:extLst>
                      <a:ext uri="{FF2B5EF4-FFF2-40B4-BE49-F238E27FC236}">
                        <a16:creationId xmlns:a16="http://schemas.microsoft.com/office/drawing/2014/main" id="{BC7266ED-936C-C42B-EEA7-B5B2D9902A3D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950225" y="5760505"/>
                    <a:ext cx="378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4">
                <p14:nvContentPartPr>
                  <p14:cNvPr id="718" name="Ink 717">
                    <a:extLst>
                      <a:ext uri="{FF2B5EF4-FFF2-40B4-BE49-F238E27FC236}">
                        <a16:creationId xmlns:a16="http://schemas.microsoft.com/office/drawing/2014/main" id="{09ECC454-1719-53D1-6ED4-4379C5C02713}"/>
                      </a:ext>
                    </a:extLst>
                  </p14:cNvPr>
                  <p14:cNvContentPartPr/>
                  <p14:nvPr/>
                </p14:nvContentPartPr>
                <p14:xfrm>
                  <a:off x="6048865" y="5705065"/>
                  <a:ext cx="12240" cy="6120"/>
                </p14:xfrm>
              </p:contentPart>
            </mc:Choice>
            <mc:Fallback>
              <p:pic>
                <p:nvPicPr>
                  <p:cNvPr id="718" name="Ink 717">
                    <a:extLst>
                      <a:ext uri="{FF2B5EF4-FFF2-40B4-BE49-F238E27FC236}">
                        <a16:creationId xmlns:a16="http://schemas.microsoft.com/office/drawing/2014/main" id="{09ECC454-1719-53D1-6ED4-4379C5C02713}"/>
                      </a:ext>
                    </a:extLst>
                  </p:cNvPr>
                  <p:cNvPicPr/>
                  <p:nvPr/>
                </p:nvPicPr>
                <p:blipFill>
                  <a:blip r:embed="rId2065"/>
                  <a:stretch>
                    <a:fillRect/>
                  </a:stretch>
                </p:blipFill>
                <p:spPr>
                  <a:xfrm>
                    <a:off x="6031865" y="5687065"/>
                    <a:ext cx="459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6">
                <p14:nvContentPartPr>
                  <p14:cNvPr id="719" name="Ink 718">
                    <a:extLst>
                      <a:ext uri="{FF2B5EF4-FFF2-40B4-BE49-F238E27FC236}">
                        <a16:creationId xmlns:a16="http://schemas.microsoft.com/office/drawing/2014/main" id="{425CF81A-A6BB-211E-289E-8EFA472CF3FB}"/>
                      </a:ext>
                    </a:extLst>
                  </p14:cNvPr>
                  <p14:cNvContentPartPr/>
                  <p14:nvPr/>
                </p14:nvContentPartPr>
                <p14:xfrm>
                  <a:off x="5723425" y="5537305"/>
                  <a:ext cx="23760" cy="13680"/>
                </p14:xfrm>
              </p:contentPart>
            </mc:Choice>
            <mc:Fallback>
              <p:pic>
                <p:nvPicPr>
                  <p:cNvPr id="719" name="Ink 718">
                    <a:extLst>
                      <a:ext uri="{FF2B5EF4-FFF2-40B4-BE49-F238E27FC236}">
                        <a16:creationId xmlns:a16="http://schemas.microsoft.com/office/drawing/2014/main" id="{425CF81A-A6BB-211E-289E-8EFA472CF3FB}"/>
                      </a:ext>
                    </a:extLst>
                  </p:cNvPr>
                  <p:cNvPicPr/>
                  <p:nvPr/>
                </p:nvPicPr>
                <p:blipFill>
                  <a:blip r:embed="rId2067"/>
                  <a:stretch>
                    <a:fillRect/>
                  </a:stretch>
                </p:blipFill>
                <p:spPr>
                  <a:xfrm>
                    <a:off x="5706793" y="5519305"/>
                    <a:ext cx="57363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8">
                <p14:nvContentPartPr>
                  <p14:cNvPr id="720" name="Ink 719">
                    <a:extLst>
                      <a:ext uri="{FF2B5EF4-FFF2-40B4-BE49-F238E27FC236}">
                        <a16:creationId xmlns:a16="http://schemas.microsoft.com/office/drawing/2014/main" id="{70C71E26-995C-E632-388D-5AF2EB0464F1}"/>
                      </a:ext>
                    </a:extLst>
                  </p14:cNvPr>
                  <p14:cNvContentPartPr/>
                  <p14:nvPr/>
                </p14:nvContentPartPr>
                <p14:xfrm>
                  <a:off x="5537665" y="5486545"/>
                  <a:ext cx="45720" cy="5040"/>
                </p14:xfrm>
              </p:contentPart>
            </mc:Choice>
            <mc:Fallback>
              <p:pic>
                <p:nvPicPr>
                  <p:cNvPr id="720" name="Ink 719">
                    <a:extLst>
                      <a:ext uri="{FF2B5EF4-FFF2-40B4-BE49-F238E27FC236}">
                        <a16:creationId xmlns:a16="http://schemas.microsoft.com/office/drawing/2014/main" id="{70C71E26-995C-E632-388D-5AF2EB0464F1}"/>
                      </a:ext>
                    </a:extLst>
                  </p:cNvPr>
                  <p:cNvPicPr/>
                  <p:nvPr/>
                </p:nvPicPr>
                <p:blipFill>
                  <a:blip r:embed="rId2069"/>
                  <a:stretch>
                    <a:fillRect/>
                  </a:stretch>
                </p:blipFill>
                <p:spPr>
                  <a:xfrm>
                    <a:off x="5520605" y="5468545"/>
                    <a:ext cx="79498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0">
                <p14:nvContentPartPr>
                  <p14:cNvPr id="721" name="Ink 720">
                    <a:extLst>
                      <a:ext uri="{FF2B5EF4-FFF2-40B4-BE49-F238E27FC236}">
                        <a16:creationId xmlns:a16="http://schemas.microsoft.com/office/drawing/2014/main" id="{5A403861-0F84-576C-7994-C98951475F44}"/>
                      </a:ext>
                    </a:extLst>
                  </p14:cNvPr>
                  <p14:cNvContentPartPr/>
                  <p14:nvPr/>
                </p14:nvContentPartPr>
                <p14:xfrm>
                  <a:off x="5512825" y="5417065"/>
                  <a:ext cx="7200" cy="5040"/>
                </p14:xfrm>
              </p:contentPart>
            </mc:Choice>
            <mc:Fallback>
              <p:pic>
                <p:nvPicPr>
                  <p:cNvPr id="721" name="Ink 720">
                    <a:extLst>
                      <a:ext uri="{FF2B5EF4-FFF2-40B4-BE49-F238E27FC236}">
                        <a16:creationId xmlns:a16="http://schemas.microsoft.com/office/drawing/2014/main" id="{5A403861-0F84-576C-7994-C98951475F44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496025" y="5399065"/>
                    <a:ext cx="41143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1">
                <p14:nvContentPartPr>
                  <p14:cNvPr id="722" name="Ink 721">
                    <a:extLst>
                      <a:ext uri="{FF2B5EF4-FFF2-40B4-BE49-F238E27FC236}">
                        <a16:creationId xmlns:a16="http://schemas.microsoft.com/office/drawing/2014/main" id="{22B3E650-8FB7-C0DE-E25D-5516124D7F16}"/>
                      </a:ext>
                    </a:extLst>
                  </p14:cNvPr>
                  <p14:cNvContentPartPr/>
                  <p14:nvPr/>
                </p14:nvContentPartPr>
                <p14:xfrm>
                  <a:off x="5569705" y="5352625"/>
                  <a:ext cx="4320" cy="6120"/>
                </p14:xfrm>
              </p:contentPart>
            </mc:Choice>
            <mc:Fallback>
              <p:pic>
                <p:nvPicPr>
                  <p:cNvPr id="722" name="Ink 721">
                    <a:extLst>
                      <a:ext uri="{FF2B5EF4-FFF2-40B4-BE49-F238E27FC236}">
                        <a16:creationId xmlns:a16="http://schemas.microsoft.com/office/drawing/2014/main" id="{22B3E650-8FB7-C0DE-E25D-5516124D7F16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553422" y="5334625"/>
                    <a:ext cx="37218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2">
                <p14:nvContentPartPr>
                  <p14:cNvPr id="723" name="Ink 722">
                    <a:extLst>
                      <a:ext uri="{FF2B5EF4-FFF2-40B4-BE49-F238E27FC236}">
                        <a16:creationId xmlns:a16="http://schemas.microsoft.com/office/drawing/2014/main" id="{366BBC29-A6F8-8B03-7D24-37762EC1C9B6}"/>
                      </a:ext>
                    </a:extLst>
                  </p14:cNvPr>
                  <p14:cNvContentPartPr/>
                  <p14:nvPr/>
                </p14:nvContentPartPr>
                <p14:xfrm>
                  <a:off x="5563585" y="5325265"/>
                  <a:ext cx="13680" cy="7920"/>
                </p14:xfrm>
              </p:contentPart>
            </mc:Choice>
            <mc:Fallback>
              <p:pic>
                <p:nvPicPr>
                  <p:cNvPr id="723" name="Ink 722">
                    <a:extLst>
                      <a:ext uri="{FF2B5EF4-FFF2-40B4-BE49-F238E27FC236}">
                        <a16:creationId xmlns:a16="http://schemas.microsoft.com/office/drawing/2014/main" id="{366BBC29-A6F8-8B03-7D24-37762EC1C9B6}"/>
                      </a:ext>
                    </a:extLst>
                  </p:cNvPr>
                  <p:cNvPicPr/>
                  <p:nvPr/>
                </p:nvPicPr>
                <p:blipFill>
                  <a:blip r:embed="rId2028"/>
                  <a:stretch>
                    <a:fillRect/>
                  </a:stretch>
                </p:blipFill>
                <p:spPr>
                  <a:xfrm>
                    <a:off x="5546485" y="5307265"/>
                    <a:ext cx="47538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3">
                <p14:nvContentPartPr>
                  <p14:cNvPr id="724" name="Ink 723">
                    <a:extLst>
                      <a:ext uri="{FF2B5EF4-FFF2-40B4-BE49-F238E27FC236}">
                        <a16:creationId xmlns:a16="http://schemas.microsoft.com/office/drawing/2014/main" id="{1232EFD5-22E2-B9FC-4A2D-D0534D509CEC}"/>
                      </a:ext>
                    </a:extLst>
                  </p14:cNvPr>
                  <p14:cNvContentPartPr/>
                  <p14:nvPr/>
                </p14:nvContentPartPr>
                <p14:xfrm>
                  <a:off x="5469985" y="5287465"/>
                  <a:ext cx="15840" cy="4320"/>
                </p14:xfrm>
              </p:contentPart>
            </mc:Choice>
            <mc:Fallback>
              <p:pic>
                <p:nvPicPr>
                  <p:cNvPr id="724" name="Ink 723">
                    <a:extLst>
                      <a:ext uri="{FF2B5EF4-FFF2-40B4-BE49-F238E27FC236}">
                        <a16:creationId xmlns:a16="http://schemas.microsoft.com/office/drawing/2014/main" id="{1232EFD5-22E2-B9FC-4A2D-D0534D509CEC}"/>
                      </a:ext>
                    </a:extLst>
                  </p:cNvPr>
                  <p:cNvPicPr/>
                  <p:nvPr/>
                </p:nvPicPr>
                <p:blipFill>
                  <a:blip r:embed="rId2074"/>
                  <a:stretch>
                    <a:fillRect/>
                  </a:stretch>
                </p:blipFill>
                <p:spPr>
                  <a:xfrm>
                    <a:off x="5452768" y="5269465"/>
                    <a:ext cx="4993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5">
                <p14:nvContentPartPr>
                  <p14:cNvPr id="725" name="Ink 724">
                    <a:extLst>
                      <a:ext uri="{FF2B5EF4-FFF2-40B4-BE49-F238E27FC236}">
                        <a16:creationId xmlns:a16="http://schemas.microsoft.com/office/drawing/2014/main" id="{A66649EF-1B70-2834-769A-0B5CF7D9F97A}"/>
                      </a:ext>
                    </a:extLst>
                  </p14:cNvPr>
                  <p14:cNvContentPartPr/>
                  <p14:nvPr/>
                </p14:nvContentPartPr>
                <p14:xfrm>
                  <a:off x="5449105" y="5271985"/>
                  <a:ext cx="9000" cy="7200"/>
                </p14:xfrm>
              </p:contentPart>
            </mc:Choice>
            <mc:Fallback>
              <p:pic>
                <p:nvPicPr>
                  <p:cNvPr id="725" name="Ink 724">
                    <a:extLst>
                      <a:ext uri="{FF2B5EF4-FFF2-40B4-BE49-F238E27FC236}">
                        <a16:creationId xmlns:a16="http://schemas.microsoft.com/office/drawing/2014/main" id="{A66649EF-1B70-2834-769A-0B5CF7D9F97A}"/>
                      </a:ext>
                    </a:extLst>
                  </p:cNvPr>
                  <p:cNvPicPr/>
                  <p:nvPr/>
                </p:nvPicPr>
                <p:blipFill>
                  <a:blip r:embed="rId2076"/>
                  <a:stretch>
                    <a:fillRect/>
                  </a:stretch>
                </p:blipFill>
                <p:spPr>
                  <a:xfrm>
                    <a:off x="5431797" y="5253985"/>
                    <a:ext cx="43269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7">
                <p14:nvContentPartPr>
                  <p14:cNvPr id="726" name="Ink 725">
                    <a:extLst>
                      <a:ext uri="{FF2B5EF4-FFF2-40B4-BE49-F238E27FC236}">
                        <a16:creationId xmlns:a16="http://schemas.microsoft.com/office/drawing/2014/main" id="{1858BBC0-42E4-C5AB-F110-DC530805D5AE}"/>
                      </a:ext>
                    </a:extLst>
                  </p14:cNvPr>
                  <p14:cNvContentPartPr/>
                  <p14:nvPr/>
                </p14:nvContentPartPr>
                <p14:xfrm>
                  <a:off x="5478985" y="5189185"/>
                  <a:ext cx="2160" cy="12240"/>
                </p14:xfrm>
              </p:contentPart>
            </mc:Choice>
            <mc:Fallback>
              <p:pic>
                <p:nvPicPr>
                  <p:cNvPr id="726" name="Ink 725">
                    <a:extLst>
                      <a:ext uri="{FF2B5EF4-FFF2-40B4-BE49-F238E27FC236}">
                        <a16:creationId xmlns:a16="http://schemas.microsoft.com/office/drawing/2014/main" id="{1858BBC0-42E4-C5AB-F110-DC530805D5AE}"/>
                      </a:ext>
                    </a:extLst>
                  </p:cNvPr>
                  <p:cNvPicPr/>
                  <p:nvPr/>
                </p:nvPicPr>
                <p:blipFill>
                  <a:blip r:embed="rId1906"/>
                  <a:stretch>
                    <a:fillRect/>
                  </a:stretch>
                </p:blipFill>
                <p:spPr>
                  <a:xfrm>
                    <a:off x="5461345" y="5172049"/>
                    <a:ext cx="37800" cy="46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8">
                <p14:nvContentPartPr>
                  <p14:cNvPr id="727" name="Ink 726">
                    <a:extLst>
                      <a:ext uri="{FF2B5EF4-FFF2-40B4-BE49-F238E27FC236}">
                        <a16:creationId xmlns:a16="http://schemas.microsoft.com/office/drawing/2014/main" id="{7C6A230F-1727-4AFB-64D6-3FECBA8A3321}"/>
                      </a:ext>
                    </a:extLst>
                  </p14:cNvPr>
                  <p14:cNvContentPartPr/>
                  <p14:nvPr/>
                </p14:nvContentPartPr>
                <p14:xfrm>
                  <a:off x="5516785" y="5125825"/>
                  <a:ext cx="2160" cy="2160"/>
                </p14:xfrm>
              </p:contentPart>
            </mc:Choice>
            <mc:Fallback>
              <p:pic>
                <p:nvPicPr>
                  <p:cNvPr id="727" name="Ink 726">
                    <a:extLst>
                      <a:ext uri="{FF2B5EF4-FFF2-40B4-BE49-F238E27FC236}">
                        <a16:creationId xmlns:a16="http://schemas.microsoft.com/office/drawing/2014/main" id="{7C6A230F-1727-4AFB-64D6-3FECBA8A3321}"/>
                      </a:ext>
                    </a:extLst>
                  </p:cNvPr>
                  <p:cNvPicPr/>
                  <p:nvPr/>
                </p:nvPicPr>
                <p:blipFill>
                  <a:blip r:embed="rId2079"/>
                  <a:stretch>
                    <a:fillRect/>
                  </a:stretch>
                </p:blipFill>
                <p:spPr>
                  <a:xfrm>
                    <a:off x="5498785" y="5107825"/>
                    <a:ext cx="37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0">
                <p14:nvContentPartPr>
                  <p14:cNvPr id="728" name="Ink 727">
                    <a:extLst>
                      <a:ext uri="{FF2B5EF4-FFF2-40B4-BE49-F238E27FC236}">
                        <a16:creationId xmlns:a16="http://schemas.microsoft.com/office/drawing/2014/main" id="{4FDE9C0F-2D1B-1953-0A1E-8471C46E1664}"/>
                      </a:ext>
                    </a:extLst>
                  </p14:cNvPr>
                  <p14:cNvContentPartPr/>
                  <p14:nvPr/>
                </p14:nvContentPartPr>
                <p14:xfrm>
                  <a:off x="5553145" y="5094505"/>
                  <a:ext cx="3960" cy="5400"/>
                </p14:xfrm>
              </p:contentPart>
            </mc:Choice>
            <mc:Fallback>
              <p:pic>
                <p:nvPicPr>
                  <p:cNvPr id="728" name="Ink 727">
                    <a:extLst>
                      <a:ext uri="{FF2B5EF4-FFF2-40B4-BE49-F238E27FC236}">
                        <a16:creationId xmlns:a16="http://schemas.microsoft.com/office/drawing/2014/main" id="{4FDE9C0F-2D1B-1953-0A1E-8471C46E1664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5535145" y="5077630"/>
                    <a:ext cx="3960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1">
                <p14:nvContentPartPr>
                  <p14:cNvPr id="729" name="Ink 728">
                    <a:extLst>
                      <a:ext uri="{FF2B5EF4-FFF2-40B4-BE49-F238E27FC236}">
                        <a16:creationId xmlns:a16="http://schemas.microsoft.com/office/drawing/2014/main" id="{D0C3B6C1-115C-ABEA-2CC3-A23733ED6CDD}"/>
                      </a:ext>
                    </a:extLst>
                  </p14:cNvPr>
                  <p14:cNvContentPartPr/>
                  <p14:nvPr/>
                </p14:nvContentPartPr>
                <p14:xfrm>
                  <a:off x="5500225" y="5152465"/>
                  <a:ext cx="8280" cy="14040"/>
                </p14:xfrm>
              </p:contentPart>
            </mc:Choice>
            <mc:Fallback>
              <p:pic>
                <p:nvPicPr>
                  <p:cNvPr id="729" name="Ink 728">
                    <a:extLst>
                      <a:ext uri="{FF2B5EF4-FFF2-40B4-BE49-F238E27FC236}">
                        <a16:creationId xmlns:a16="http://schemas.microsoft.com/office/drawing/2014/main" id="{D0C3B6C1-115C-ABEA-2CC3-A23733ED6CDD}"/>
                      </a:ext>
                    </a:extLst>
                  </p:cNvPr>
                  <p:cNvPicPr/>
                  <p:nvPr/>
                </p:nvPicPr>
                <p:blipFill>
                  <a:blip r:embed="rId1828"/>
                  <a:stretch>
                    <a:fillRect/>
                  </a:stretch>
                </p:blipFill>
                <p:spPr>
                  <a:xfrm>
                    <a:off x="5483320" y="5135266"/>
                    <a:ext cx="42435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2">
                <p14:nvContentPartPr>
                  <p14:cNvPr id="730" name="Ink 729">
                    <a:extLst>
                      <a:ext uri="{FF2B5EF4-FFF2-40B4-BE49-F238E27FC236}">
                        <a16:creationId xmlns:a16="http://schemas.microsoft.com/office/drawing/2014/main" id="{E5658911-972D-5B5D-1D2A-7B1BC5FE193F}"/>
                      </a:ext>
                    </a:extLst>
                  </p14:cNvPr>
                  <p14:cNvContentPartPr/>
                  <p14:nvPr/>
                </p14:nvContentPartPr>
                <p14:xfrm>
                  <a:off x="5318425" y="5121145"/>
                  <a:ext cx="9000" cy="14040"/>
                </p14:xfrm>
              </p:contentPart>
            </mc:Choice>
            <mc:Fallback>
              <p:pic>
                <p:nvPicPr>
                  <p:cNvPr id="730" name="Ink 729">
                    <a:extLst>
                      <a:ext uri="{FF2B5EF4-FFF2-40B4-BE49-F238E27FC236}">
                        <a16:creationId xmlns:a16="http://schemas.microsoft.com/office/drawing/2014/main" id="{E5658911-972D-5B5D-1D2A-7B1BC5FE193F}"/>
                      </a:ext>
                    </a:extLst>
                  </p:cNvPr>
                  <p:cNvPicPr/>
                  <p:nvPr/>
                </p:nvPicPr>
                <p:blipFill>
                  <a:blip r:embed="rId1828"/>
                  <a:stretch>
                    <a:fillRect/>
                  </a:stretch>
                </p:blipFill>
                <p:spPr>
                  <a:xfrm>
                    <a:off x="5301463" y="5103595"/>
                    <a:ext cx="43269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3">
                <p14:nvContentPartPr>
                  <p14:cNvPr id="731" name="Ink 730">
                    <a:extLst>
                      <a:ext uri="{FF2B5EF4-FFF2-40B4-BE49-F238E27FC236}">
                        <a16:creationId xmlns:a16="http://schemas.microsoft.com/office/drawing/2014/main" id="{B8B2CC8A-3663-359E-7DB1-93DECB3AF675}"/>
                      </a:ext>
                    </a:extLst>
                  </p14:cNvPr>
                  <p14:cNvContentPartPr/>
                  <p14:nvPr/>
                </p14:nvContentPartPr>
                <p14:xfrm>
                  <a:off x="5288185" y="5201785"/>
                  <a:ext cx="6840" cy="12960"/>
                </p14:xfrm>
              </p:contentPart>
            </mc:Choice>
            <mc:Fallback>
              <p:pic>
                <p:nvPicPr>
                  <p:cNvPr id="731" name="Ink 730">
                    <a:extLst>
                      <a:ext uri="{FF2B5EF4-FFF2-40B4-BE49-F238E27FC236}">
                        <a16:creationId xmlns:a16="http://schemas.microsoft.com/office/drawing/2014/main" id="{B8B2CC8A-3663-359E-7DB1-93DECB3AF675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5270185" y="5184622"/>
                    <a:ext cx="42480" cy="47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4">
                <p14:nvContentPartPr>
                  <p14:cNvPr id="732" name="Ink 731">
                    <a:extLst>
                      <a:ext uri="{FF2B5EF4-FFF2-40B4-BE49-F238E27FC236}">
                        <a16:creationId xmlns:a16="http://schemas.microsoft.com/office/drawing/2014/main" id="{0110EA98-EEB2-5DC6-1B2C-6DDDD54B9C3F}"/>
                      </a:ext>
                    </a:extLst>
                  </p14:cNvPr>
                  <p14:cNvContentPartPr/>
                  <p14:nvPr/>
                </p14:nvContentPartPr>
                <p14:xfrm>
                  <a:off x="5143105" y="5472145"/>
                  <a:ext cx="13680" cy="13680"/>
                </p14:xfrm>
              </p:contentPart>
            </mc:Choice>
            <mc:Fallback>
              <p:pic>
                <p:nvPicPr>
                  <p:cNvPr id="732" name="Ink 731">
                    <a:extLst>
                      <a:ext uri="{FF2B5EF4-FFF2-40B4-BE49-F238E27FC236}">
                        <a16:creationId xmlns:a16="http://schemas.microsoft.com/office/drawing/2014/main" id="{0110EA98-EEB2-5DC6-1B2C-6DDDD54B9C3F}"/>
                      </a:ext>
                    </a:extLst>
                  </p:cNvPr>
                  <p:cNvPicPr/>
                  <p:nvPr/>
                </p:nvPicPr>
                <p:blipFill>
                  <a:blip r:embed="rId2085"/>
                  <a:stretch>
                    <a:fillRect/>
                  </a:stretch>
                </p:blipFill>
                <p:spPr>
                  <a:xfrm>
                    <a:off x="5126005" y="5454145"/>
                    <a:ext cx="47538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6">
                <p14:nvContentPartPr>
                  <p14:cNvPr id="736" name="Ink 735">
                    <a:extLst>
                      <a:ext uri="{FF2B5EF4-FFF2-40B4-BE49-F238E27FC236}">
                        <a16:creationId xmlns:a16="http://schemas.microsoft.com/office/drawing/2014/main" id="{53136289-D5EF-5615-A919-145548632811}"/>
                      </a:ext>
                    </a:extLst>
                  </p14:cNvPr>
                  <p14:cNvContentPartPr/>
                  <p14:nvPr/>
                </p14:nvContentPartPr>
                <p14:xfrm>
                  <a:off x="5233465" y="5963185"/>
                  <a:ext cx="2160" cy="11880"/>
                </p14:xfrm>
              </p:contentPart>
            </mc:Choice>
            <mc:Fallback>
              <p:pic>
                <p:nvPicPr>
                  <p:cNvPr id="736" name="Ink 735">
                    <a:extLst>
                      <a:ext uri="{FF2B5EF4-FFF2-40B4-BE49-F238E27FC236}">
                        <a16:creationId xmlns:a16="http://schemas.microsoft.com/office/drawing/2014/main" id="{53136289-D5EF-5615-A919-145548632811}"/>
                      </a:ext>
                    </a:extLst>
                  </p:cNvPr>
                  <p:cNvPicPr/>
                  <p:nvPr/>
                </p:nvPicPr>
                <p:blipFill>
                  <a:blip r:embed="rId2087"/>
                  <a:stretch>
                    <a:fillRect/>
                  </a:stretch>
                </p:blipFill>
                <p:spPr>
                  <a:xfrm>
                    <a:off x="5215825" y="5945185"/>
                    <a:ext cx="3780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8">
                <p14:nvContentPartPr>
                  <p14:cNvPr id="737" name="Ink 736">
                    <a:extLst>
                      <a:ext uri="{FF2B5EF4-FFF2-40B4-BE49-F238E27FC236}">
                        <a16:creationId xmlns:a16="http://schemas.microsoft.com/office/drawing/2014/main" id="{51349807-E41A-ECF6-1103-C36558495959}"/>
                      </a:ext>
                    </a:extLst>
                  </p14:cNvPr>
                  <p14:cNvContentPartPr/>
                  <p14:nvPr/>
                </p14:nvContentPartPr>
                <p14:xfrm>
                  <a:off x="5482945" y="5896945"/>
                  <a:ext cx="4320" cy="16920"/>
                </p14:xfrm>
              </p:contentPart>
            </mc:Choice>
            <mc:Fallback>
              <p:pic>
                <p:nvPicPr>
                  <p:cNvPr id="737" name="Ink 736">
                    <a:extLst>
                      <a:ext uri="{FF2B5EF4-FFF2-40B4-BE49-F238E27FC236}">
                        <a16:creationId xmlns:a16="http://schemas.microsoft.com/office/drawing/2014/main" id="{51349807-E41A-ECF6-1103-C36558495959}"/>
                      </a:ext>
                    </a:extLst>
                  </p:cNvPr>
                  <p:cNvPicPr/>
                  <p:nvPr/>
                </p:nvPicPr>
                <p:blipFill>
                  <a:blip r:embed="rId2089"/>
                  <a:stretch>
                    <a:fillRect/>
                  </a:stretch>
                </p:blipFill>
                <p:spPr>
                  <a:xfrm>
                    <a:off x="5466330" y="5879320"/>
                    <a:ext cx="37218" cy="518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0">
                <p14:nvContentPartPr>
                  <p14:cNvPr id="738" name="Ink 737">
                    <a:extLst>
                      <a:ext uri="{FF2B5EF4-FFF2-40B4-BE49-F238E27FC236}">
                        <a16:creationId xmlns:a16="http://schemas.microsoft.com/office/drawing/2014/main" id="{5B22CDE7-045C-CFFF-3EFC-A3BDF089702E}"/>
                      </a:ext>
                    </a:extLst>
                  </p14:cNvPr>
                  <p14:cNvContentPartPr/>
                  <p14:nvPr/>
                </p14:nvContentPartPr>
                <p14:xfrm>
                  <a:off x="6399145" y="5258665"/>
                  <a:ext cx="2520" cy="3240"/>
                </p14:xfrm>
              </p:contentPart>
            </mc:Choice>
            <mc:Fallback>
              <p:pic>
                <p:nvPicPr>
                  <p:cNvPr id="738" name="Ink 737">
                    <a:extLst>
                      <a:ext uri="{FF2B5EF4-FFF2-40B4-BE49-F238E27FC236}">
                        <a16:creationId xmlns:a16="http://schemas.microsoft.com/office/drawing/2014/main" id="{5B22CDE7-045C-CFFF-3EFC-A3BDF089702E}"/>
                      </a:ext>
                    </a:extLst>
                  </p:cNvPr>
                  <p:cNvPicPr/>
                  <p:nvPr/>
                </p:nvPicPr>
                <p:blipFill>
                  <a:blip r:embed="rId1920"/>
                  <a:stretch>
                    <a:fillRect/>
                  </a:stretch>
                </p:blipFill>
                <p:spPr>
                  <a:xfrm>
                    <a:off x="6383710" y="5241025"/>
                    <a:ext cx="33705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1">
                <p14:nvContentPartPr>
                  <p14:cNvPr id="739" name="Ink 738">
                    <a:extLst>
                      <a:ext uri="{FF2B5EF4-FFF2-40B4-BE49-F238E27FC236}">
                        <a16:creationId xmlns:a16="http://schemas.microsoft.com/office/drawing/2014/main" id="{046A71C7-667F-0022-EEF9-CBF76849D440}"/>
                      </a:ext>
                    </a:extLst>
                  </p14:cNvPr>
                  <p14:cNvContentPartPr/>
                  <p14:nvPr/>
                </p14:nvContentPartPr>
                <p14:xfrm>
                  <a:off x="6169105" y="4890025"/>
                  <a:ext cx="9000" cy="18000"/>
                </p14:xfrm>
              </p:contentPart>
            </mc:Choice>
            <mc:Fallback>
              <p:pic>
                <p:nvPicPr>
                  <p:cNvPr id="739" name="Ink 738">
                    <a:extLst>
                      <a:ext uri="{FF2B5EF4-FFF2-40B4-BE49-F238E27FC236}">
                        <a16:creationId xmlns:a16="http://schemas.microsoft.com/office/drawing/2014/main" id="{046A71C7-667F-0022-EEF9-CBF76849D440}"/>
                      </a:ext>
                    </a:extLst>
                  </p:cNvPr>
                  <p:cNvPicPr/>
                  <p:nvPr/>
                </p:nvPicPr>
                <p:blipFill>
                  <a:blip r:embed="rId2092"/>
                  <a:stretch>
                    <a:fillRect/>
                  </a:stretch>
                </p:blipFill>
                <p:spPr>
                  <a:xfrm>
                    <a:off x="6152143" y="4872378"/>
                    <a:ext cx="43269" cy="52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3">
                <p14:nvContentPartPr>
                  <p14:cNvPr id="740" name="Ink 739">
                    <a:extLst>
                      <a:ext uri="{FF2B5EF4-FFF2-40B4-BE49-F238E27FC236}">
                        <a16:creationId xmlns:a16="http://schemas.microsoft.com/office/drawing/2014/main" id="{CBBF49A3-C390-5DEE-3BC7-93148A16838B}"/>
                      </a:ext>
                    </a:extLst>
                  </p14:cNvPr>
                  <p14:cNvContentPartPr/>
                  <p14:nvPr/>
                </p14:nvContentPartPr>
                <p14:xfrm>
                  <a:off x="6140305" y="4868785"/>
                  <a:ext cx="3240" cy="3960"/>
                </p14:xfrm>
              </p:contentPart>
            </mc:Choice>
            <mc:Fallback>
              <p:pic>
                <p:nvPicPr>
                  <p:cNvPr id="740" name="Ink 739">
                    <a:extLst>
                      <a:ext uri="{FF2B5EF4-FFF2-40B4-BE49-F238E27FC236}">
                        <a16:creationId xmlns:a16="http://schemas.microsoft.com/office/drawing/2014/main" id="{CBBF49A3-C390-5DEE-3BC7-93148A16838B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6122305" y="4850785"/>
                    <a:ext cx="388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4">
                <p14:nvContentPartPr>
                  <p14:cNvPr id="741" name="Ink 740">
                    <a:extLst>
                      <a:ext uri="{FF2B5EF4-FFF2-40B4-BE49-F238E27FC236}">
                        <a16:creationId xmlns:a16="http://schemas.microsoft.com/office/drawing/2014/main" id="{8B6FC686-C930-4D9C-E264-66BAE4A47E68}"/>
                      </a:ext>
                    </a:extLst>
                  </p14:cNvPr>
                  <p14:cNvContentPartPr/>
                  <p14:nvPr/>
                </p14:nvContentPartPr>
                <p14:xfrm>
                  <a:off x="6231025" y="4815865"/>
                  <a:ext cx="3240" cy="7920"/>
                </p14:xfrm>
              </p:contentPart>
            </mc:Choice>
            <mc:Fallback>
              <p:pic>
                <p:nvPicPr>
                  <p:cNvPr id="741" name="Ink 740">
                    <a:extLst>
                      <a:ext uri="{FF2B5EF4-FFF2-40B4-BE49-F238E27FC236}">
                        <a16:creationId xmlns:a16="http://schemas.microsoft.com/office/drawing/2014/main" id="{8B6FC686-C930-4D9C-E264-66BAE4A47E68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6213385" y="4798225"/>
                    <a:ext cx="3888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5">
                <p14:nvContentPartPr>
                  <p14:cNvPr id="742" name="Ink 741">
                    <a:extLst>
                      <a:ext uri="{FF2B5EF4-FFF2-40B4-BE49-F238E27FC236}">
                        <a16:creationId xmlns:a16="http://schemas.microsoft.com/office/drawing/2014/main" id="{B69F3A6A-0FCC-4A9B-92BC-604180C89F78}"/>
                      </a:ext>
                    </a:extLst>
                  </p14:cNvPr>
                  <p14:cNvContentPartPr/>
                  <p14:nvPr/>
                </p14:nvContentPartPr>
                <p14:xfrm>
                  <a:off x="5799025" y="5078665"/>
                  <a:ext cx="21600" cy="14760"/>
                </p14:xfrm>
              </p:contentPart>
            </mc:Choice>
            <mc:Fallback>
              <p:pic>
                <p:nvPicPr>
                  <p:cNvPr id="742" name="Ink 741">
                    <a:extLst>
                      <a:ext uri="{FF2B5EF4-FFF2-40B4-BE49-F238E27FC236}">
                        <a16:creationId xmlns:a16="http://schemas.microsoft.com/office/drawing/2014/main" id="{B69F3A6A-0FCC-4A9B-92BC-604180C89F78}"/>
                      </a:ext>
                    </a:extLst>
                  </p:cNvPr>
                  <p:cNvPicPr/>
                  <p:nvPr/>
                </p:nvPicPr>
                <p:blipFill>
                  <a:blip r:embed="rId2067"/>
                  <a:stretch>
                    <a:fillRect/>
                  </a:stretch>
                </p:blipFill>
                <p:spPr>
                  <a:xfrm>
                    <a:off x="5782225" y="5061094"/>
                    <a:ext cx="55543" cy="49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6">
                <p14:nvContentPartPr>
                  <p14:cNvPr id="743" name="Ink 742">
                    <a:extLst>
                      <a:ext uri="{FF2B5EF4-FFF2-40B4-BE49-F238E27FC236}">
                        <a16:creationId xmlns:a16="http://schemas.microsoft.com/office/drawing/2014/main" id="{B44CFCCF-1857-3BAD-C9A6-E858481FA755}"/>
                      </a:ext>
                    </a:extLst>
                  </p14:cNvPr>
                  <p14:cNvContentPartPr/>
                  <p14:nvPr/>
                </p14:nvContentPartPr>
                <p14:xfrm>
                  <a:off x="5743585" y="5110705"/>
                  <a:ext cx="25560" cy="12960"/>
                </p14:xfrm>
              </p:contentPart>
            </mc:Choice>
            <mc:Fallback>
              <p:pic>
                <p:nvPicPr>
                  <p:cNvPr id="743" name="Ink 742">
                    <a:extLst>
                      <a:ext uri="{FF2B5EF4-FFF2-40B4-BE49-F238E27FC236}">
                        <a16:creationId xmlns:a16="http://schemas.microsoft.com/office/drawing/2014/main" id="{B44CFCCF-1857-3BAD-C9A6-E858481FA755}"/>
                      </a:ext>
                    </a:extLst>
                  </p:cNvPr>
                  <p:cNvPicPr/>
                  <p:nvPr/>
                </p:nvPicPr>
                <p:blipFill>
                  <a:blip r:embed="rId2097"/>
                  <a:stretch>
                    <a:fillRect/>
                  </a:stretch>
                </p:blipFill>
                <p:spPr>
                  <a:xfrm>
                    <a:off x="5726545" y="5093542"/>
                    <a:ext cx="59299" cy="47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8">
                <p14:nvContentPartPr>
                  <p14:cNvPr id="744" name="Ink 743">
                    <a:extLst>
                      <a:ext uri="{FF2B5EF4-FFF2-40B4-BE49-F238E27FC236}">
                        <a16:creationId xmlns:a16="http://schemas.microsoft.com/office/drawing/2014/main" id="{BA946DCD-6055-C250-FA0F-FA64BF54ACFF}"/>
                      </a:ext>
                    </a:extLst>
                  </p14:cNvPr>
                  <p14:cNvContentPartPr/>
                  <p14:nvPr/>
                </p14:nvContentPartPr>
                <p14:xfrm>
                  <a:off x="5680945" y="5157865"/>
                  <a:ext cx="6120" cy="4320"/>
                </p14:xfrm>
              </p:contentPart>
            </mc:Choice>
            <mc:Fallback>
              <p:pic>
                <p:nvPicPr>
                  <p:cNvPr id="744" name="Ink 743">
                    <a:extLst>
                      <a:ext uri="{FF2B5EF4-FFF2-40B4-BE49-F238E27FC236}">
                        <a16:creationId xmlns:a16="http://schemas.microsoft.com/office/drawing/2014/main" id="{BA946DCD-6055-C250-FA0F-FA64BF54ACFF}"/>
                      </a:ext>
                    </a:extLst>
                  </p:cNvPr>
                  <p:cNvPicPr/>
                  <p:nvPr/>
                </p:nvPicPr>
                <p:blipFill>
                  <a:blip r:embed="rId1826"/>
                  <a:stretch>
                    <a:fillRect/>
                  </a:stretch>
                </p:blipFill>
                <p:spPr>
                  <a:xfrm>
                    <a:off x="5664285" y="5139865"/>
                    <a:ext cx="3978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9">
                <p14:nvContentPartPr>
                  <p14:cNvPr id="745" name="Ink 744">
                    <a:extLst>
                      <a:ext uri="{FF2B5EF4-FFF2-40B4-BE49-F238E27FC236}">
                        <a16:creationId xmlns:a16="http://schemas.microsoft.com/office/drawing/2014/main" id="{85DFF43A-2D36-29E3-FB37-8F4725238C3F}"/>
                      </a:ext>
                    </a:extLst>
                  </p14:cNvPr>
                  <p14:cNvContentPartPr/>
                  <p14:nvPr/>
                </p14:nvContentPartPr>
                <p14:xfrm>
                  <a:off x="5694625" y="5142745"/>
                  <a:ext cx="10080" cy="7920"/>
                </p14:xfrm>
              </p:contentPart>
            </mc:Choice>
            <mc:Fallback>
              <p:pic>
                <p:nvPicPr>
                  <p:cNvPr id="745" name="Ink 744">
                    <a:extLst>
                      <a:ext uri="{FF2B5EF4-FFF2-40B4-BE49-F238E27FC236}">
                        <a16:creationId xmlns:a16="http://schemas.microsoft.com/office/drawing/2014/main" id="{85DFF43A-2D36-29E3-FB37-8F4725238C3F}"/>
                      </a:ext>
                    </a:extLst>
                  </p:cNvPr>
                  <p:cNvPicPr/>
                  <p:nvPr/>
                </p:nvPicPr>
                <p:blipFill>
                  <a:blip r:embed="rId2100"/>
                  <a:stretch>
                    <a:fillRect/>
                  </a:stretch>
                </p:blipFill>
                <p:spPr>
                  <a:xfrm>
                    <a:off x="5678161" y="5125105"/>
                    <a:ext cx="43344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1">
                <p14:nvContentPartPr>
                  <p14:cNvPr id="746" name="Ink 745">
                    <a:extLst>
                      <a:ext uri="{FF2B5EF4-FFF2-40B4-BE49-F238E27FC236}">
                        <a16:creationId xmlns:a16="http://schemas.microsoft.com/office/drawing/2014/main" id="{5E2B9027-6B42-274A-FE8E-37BB4ABFF508}"/>
                      </a:ext>
                    </a:extLst>
                  </p14:cNvPr>
                  <p14:cNvContentPartPr/>
                  <p14:nvPr/>
                </p14:nvContentPartPr>
                <p14:xfrm>
                  <a:off x="5770945" y="5070745"/>
                  <a:ext cx="9360" cy="1440"/>
                </p14:xfrm>
              </p:contentPart>
            </mc:Choice>
            <mc:Fallback>
              <p:pic>
                <p:nvPicPr>
                  <p:cNvPr id="746" name="Ink 745">
                    <a:extLst>
                      <a:ext uri="{FF2B5EF4-FFF2-40B4-BE49-F238E27FC236}">
                        <a16:creationId xmlns:a16="http://schemas.microsoft.com/office/drawing/2014/main" id="{5E2B9027-6B42-274A-FE8E-37BB4ABFF508}"/>
                      </a:ext>
                    </a:extLst>
                  </p:cNvPr>
                  <p:cNvPicPr/>
                  <p:nvPr/>
                </p:nvPicPr>
                <p:blipFill>
                  <a:blip r:embed="rId2102"/>
                  <a:stretch>
                    <a:fillRect/>
                  </a:stretch>
                </p:blipFill>
                <p:spPr>
                  <a:xfrm>
                    <a:off x="5754565" y="5052745"/>
                    <a:ext cx="42454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3">
                <p14:nvContentPartPr>
                  <p14:cNvPr id="747" name="Ink 746">
                    <a:extLst>
                      <a:ext uri="{FF2B5EF4-FFF2-40B4-BE49-F238E27FC236}">
                        <a16:creationId xmlns:a16="http://schemas.microsoft.com/office/drawing/2014/main" id="{FE01BCD2-E30B-06C3-ABF3-1D288F7BC96A}"/>
                      </a:ext>
                    </a:extLst>
                  </p14:cNvPr>
                  <p14:cNvContentPartPr/>
                  <p14:nvPr/>
                </p14:nvContentPartPr>
                <p14:xfrm>
                  <a:off x="5869225" y="5035465"/>
                  <a:ext cx="5400" cy="1440"/>
                </p14:xfrm>
              </p:contentPart>
            </mc:Choice>
            <mc:Fallback>
              <p:pic>
                <p:nvPicPr>
                  <p:cNvPr id="747" name="Ink 746">
                    <a:extLst>
                      <a:ext uri="{FF2B5EF4-FFF2-40B4-BE49-F238E27FC236}">
                        <a16:creationId xmlns:a16="http://schemas.microsoft.com/office/drawing/2014/main" id="{FE01BCD2-E30B-06C3-ABF3-1D288F7BC96A}"/>
                      </a:ext>
                    </a:extLst>
                  </p:cNvPr>
                  <p:cNvPicPr/>
                  <p:nvPr/>
                </p:nvPicPr>
                <p:blipFill>
                  <a:blip r:embed="rId1916"/>
                  <a:stretch>
                    <a:fillRect/>
                  </a:stretch>
                </p:blipFill>
                <p:spPr>
                  <a:xfrm>
                    <a:off x="5852350" y="5017825"/>
                    <a:ext cx="38813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4">
                <p14:nvContentPartPr>
                  <p14:cNvPr id="748" name="Ink 747">
                    <a:extLst>
                      <a:ext uri="{FF2B5EF4-FFF2-40B4-BE49-F238E27FC236}">
                        <a16:creationId xmlns:a16="http://schemas.microsoft.com/office/drawing/2014/main" id="{E6187AEA-3EFA-A06F-B9FC-FC4B5F9EBF2B}"/>
                      </a:ext>
                    </a:extLst>
                  </p14:cNvPr>
                  <p14:cNvContentPartPr/>
                  <p14:nvPr/>
                </p14:nvContentPartPr>
                <p14:xfrm>
                  <a:off x="5896585" y="5001625"/>
                  <a:ext cx="25200" cy="20520"/>
                </p14:xfrm>
              </p:contentPart>
            </mc:Choice>
            <mc:Fallback>
              <p:pic>
                <p:nvPicPr>
                  <p:cNvPr id="748" name="Ink 747">
                    <a:extLst>
                      <a:ext uri="{FF2B5EF4-FFF2-40B4-BE49-F238E27FC236}">
                        <a16:creationId xmlns:a16="http://schemas.microsoft.com/office/drawing/2014/main" id="{E6187AEA-3EFA-A06F-B9FC-FC4B5F9EBF2B}"/>
                      </a:ext>
                    </a:extLst>
                  </p:cNvPr>
                  <p:cNvPicPr/>
                  <p:nvPr/>
                </p:nvPicPr>
                <p:blipFill>
                  <a:blip r:embed="rId2105"/>
                  <a:stretch>
                    <a:fillRect/>
                  </a:stretch>
                </p:blipFill>
                <p:spPr>
                  <a:xfrm>
                    <a:off x="5879670" y="4984289"/>
                    <a:ext cx="59375" cy="55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6">
                <p14:nvContentPartPr>
                  <p14:cNvPr id="749" name="Ink 748">
                    <a:extLst>
                      <a:ext uri="{FF2B5EF4-FFF2-40B4-BE49-F238E27FC236}">
                        <a16:creationId xmlns:a16="http://schemas.microsoft.com/office/drawing/2014/main" id="{9D9F1BC9-EBB7-8CD7-D812-9DC804563DB0}"/>
                      </a:ext>
                    </a:extLst>
                  </p14:cNvPr>
                  <p14:cNvContentPartPr/>
                  <p14:nvPr/>
                </p14:nvContentPartPr>
                <p14:xfrm>
                  <a:off x="5621905" y="5112505"/>
                  <a:ext cx="7920" cy="7920"/>
                </p14:xfrm>
              </p:contentPart>
            </mc:Choice>
            <mc:Fallback>
              <p:pic>
                <p:nvPicPr>
                  <p:cNvPr id="749" name="Ink 748">
                    <a:extLst>
                      <a:ext uri="{FF2B5EF4-FFF2-40B4-BE49-F238E27FC236}">
                        <a16:creationId xmlns:a16="http://schemas.microsoft.com/office/drawing/2014/main" id="{9D9F1BC9-EBB7-8CD7-D812-9DC804563DB0}"/>
                      </a:ext>
                    </a:extLst>
                  </p:cNvPr>
                  <p:cNvPicPr/>
                  <p:nvPr/>
                </p:nvPicPr>
                <p:blipFill>
                  <a:blip r:embed="rId1914"/>
                  <a:stretch>
                    <a:fillRect/>
                  </a:stretch>
                </p:blipFill>
                <p:spPr>
                  <a:xfrm>
                    <a:off x="5605032" y="5094505"/>
                    <a:ext cx="4201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7">
                <p14:nvContentPartPr>
                  <p14:cNvPr id="750" name="Ink 749">
                    <a:extLst>
                      <a:ext uri="{FF2B5EF4-FFF2-40B4-BE49-F238E27FC236}">
                        <a16:creationId xmlns:a16="http://schemas.microsoft.com/office/drawing/2014/main" id="{4E1B5BDA-3C7A-6CFD-838A-830B3D316657}"/>
                      </a:ext>
                    </a:extLst>
                  </p14:cNvPr>
                  <p14:cNvContentPartPr/>
                  <p14:nvPr/>
                </p14:nvContentPartPr>
                <p14:xfrm>
                  <a:off x="5609305" y="5192065"/>
                  <a:ext cx="7920" cy="19800"/>
                </p14:xfrm>
              </p:contentPart>
            </mc:Choice>
            <mc:Fallback>
              <p:pic>
                <p:nvPicPr>
                  <p:cNvPr id="750" name="Ink 749">
                    <a:extLst>
                      <a:ext uri="{FF2B5EF4-FFF2-40B4-BE49-F238E27FC236}">
                        <a16:creationId xmlns:a16="http://schemas.microsoft.com/office/drawing/2014/main" id="{4E1B5BDA-3C7A-6CFD-838A-830B3D316657}"/>
                      </a:ext>
                    </a:extLst>
                  </p:cNvPr>
                  <p:cNvPicPr/>
                  <p:nvPr/>
                </p:nvPicPr>
                <p:blipFill>
                  <a:blip r:embed="rId2108"/>
                  <a:stretch>
                    <a:fillRect/>
                  </a:stretch>
                </p:blipFill>
                <p:spPr>
                  <a:xfrm>
                    <a:off x="5592432" y="5174740"/>
                    <a:ext cx="42010" cy="5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9">
                <p14:nvContentPartPr>
                  <p14:cNvPr id="751" name="Ink 750">
                    <a:extLst>
                      <a:ext uri="{FF2B5EF4-FFF2-40B4-BE49-F238E27FC236}">
                        <a16:creationId xmlns:a16="http://schemas.microsoft.com/office/drawing/2014/main" id="{03D0ACCE-6EA7-F544-7AC1-A99D02314F9B}"/>
                      </a:ext>
                    </a:extLst>
                  </p14:cNvPr>
                  <p14:cNvContentPartPr/>
                  <p14:nvPr/>
                </p14:nvContentPartPr>
                <p14:xfrm>
                  <a:off x="5557825" y="5282065"/>
                  <a:ext cx="19800" cy="26280"/>
                </p14:xfrm>
              </p:contentPart>
            </mc:Choice>
            <mc:Fallback>
              <p:pic>
                <p:nvPicPr>
                  <p:cNvPr id="751" name="Ink 750">
                    <a:extLst>
                      <a:ext uri="{FF2B5EF4-FFF2-40B4-BE49-F238E27FC236}">
                        <a16:creationId xmlns:a16="http://schemas.microsoft.com/office/drawing/2014/main" id="{03D0ACCE-6EA7-F544-7AC1-A99D02314F9B}"/>
                      </a:ext>
                    </a:extLst>
                  </p:cNvPr>
                  <p:cNvPicPr/>
                  <p:nvPr/>
                </p:nvPicPr>
                <p:blipFill>
                  <a:blip r:embed="rId2110"/>
                  <a:stretch>
                    <a:fillRect/>
                  </a:stretch>
                </p:blipFill>
                <p:spPr>
                  <a:xfrm>
                    <a:off x="5540756" y="5264308"/>
                    <a:ext cx="53597" cy="61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1">
                <p14:nvContentPartPr>
                  <p14:cNvPr id="752" name="Ink 751">
                    <a:extLst>
                      <a:ext uri="{FF2B5EF4-FFF2-40B4-BE49-F238E27FC236}">
                        <a16:creationId xmlns:a16="http://schemas.microsoft.com/office/drawing/2014/main" id="{5DFD3DF7-8E55-BBC2-860C-F981CF201E79}"/>
                      </a:ext>
                    </a:extLst>
                  </p14:cNvPr>
                  <p14:cNvContentPartPr/>
                  <p14:nvPr/>
                </p14:nvContentPartPr>
                <p14:xfrm>
                  <a:off x="5543425" y="5352625"/>
                  <a:ext cx="6120" cy="3960"/>
                </p14:xfrm>
              </p:contentPart>
            </mc:Choice>
            <mc:Fallback>
              <p:pic>
                <p:nvPicPr>
                  <p:cNvPr id="752" name="Ink 751">
                    <a:extLst>
                      <a:ext uri="{FF2B5EF4-FFF2-40B4-BE49-F238E27FC236}">
                        <a16:creationId xmlns:a16="http://schemas.microsoft.com/office/drawing/2014/main" id="{5DFD3DF7-8E55-BBC2-860C-F981CF201E7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526425" y="5334625"/>
                    <a:ext cx="397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2">
                <p14:nvContentPartPr>
                  <p14:cNvPr id="753" name="Ink 752">
                    <a:extLst>
                      <a:ext uri="{FF2B5EF4-FFF2-40B4-BE49-F238E27FC236}">
                        <a16:creationId xmlns:a16="http://schemas.microsoft.com/office/drawing/2014/main" id="{4DA0BF61-C1B6-688B-2650-2D3B3BDC3C08}"/>
                      </a:ext>
                    </a:extLst>
                  </p14:cNvPr>
                  <p14:cNvContentPartPr/>
                  <p14:nvPr/>
                </p14:nvContentPartPr>
                <p14:xfrm>
                  <a:off x="5742505" y="5130865"/>
                  <a:ext cx="4320" cy="7920"/>
                </p14:xfrm>
              </p:contentPart>
            </mc:Choice>
            <mc:Fallback>
              <p:pic>
                <p:nvPicPr>
                  <p:cNvPr id="753" name="Ink 752">
                    <a:extLst>
                      <a:ext uri="{FF2B5EF4-FFF2-40B4-BE49-F238E27FC236}">
                        <a16:creationId xmlns:a16="http://schemas.microsoft.com/office/drawing/2014/main" id="{4DA0BF61-C1B6-688B-2650-2D3B3BDC3C08}"/>
                      </a:ext>
                    </a:extLst>
                  </p:cNvPr>
                  <p:cNvPicPr/>
                  <p:nvPr/>
                </p:nvPicPr>
                <p:blipFill>
                  <a:blip r:embed="rId1875"/>
                  <a:stretch>
                    <a:fillRect/>
                  </a:stretch>
                </p:blipFill>
                <p:spPr>
                  <a:xfrm>
                    <a:off x="5725890" y="5112865"/>
                    <a:ext cx="37218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3">
                <p14:nvContentPartPr>
                  <p14:cNvPr id="754" name="Ink 753">
                    <a:extLst>
                      <a:ext uri="{FF2B5EF4-FFF2-40B4-BE49-F238E27FC236}">
                        <a16:creationId xmlns:a16="http://schemas.microsoft.com/office/drawing/2014/main" id="{E10E8B8C-371A-3E7E-D0E3-BB581F51E8F6}"/>
                      </a:ext>
                    </a:extLst>
                  </p14:cNvPr>
                  <p14:cNvContentPartPr/>
                  <p14:nvPr/>
                </p14:nvContentPartPr>
                <p14:xfrm>
                  <a:off x="5933305" y="5033305"/>
                  <a:ext cx="23400" cy="2520"/>
                </p14:xfrm>
              </p:contentPart>
            </mc:Choice>
            <mc:Fallback>
              <p:pic>
                <p:nvPicPr>
                  <p:cNvPr id="754" name="Ink 753">
                    <a:extLst>
                      <a:ext uri="{FF2B5EF4-FFF2-40B4-BE49-F238E27FC236}">
                        <a16:creationId xmlns:a16="http://schemas.microsoft.com/office/drawing/2014/main" id="{E10E8B8C-371A-3E7E-D0E3-BB581F51E8F6}"/>
                      </a:ext>
                    </a:extLst>
                  </p:cNvPr>
                  <p:cNvPicPr/>
                  <p:nvPr/>
                </p:nvPicPr>
                <p:blipFill>
                  <a:blip r:embed="rId2114"/>
                  <a:stretch>
                    <a:fillRect/>
                  </a:stretch>
                </p:blipFill>
                <p:spPr>
                  <a:xfrm>
                    <a:off x="5916443" y="5015665"/>
                    <a:ext cx="57468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5">
                <p14:nvContentPartPr>
                  <p14:cNvPr id="755" name="Ink 754">
                    <a:extLst>
                      <a:ext uri="{FF2B5EF4-FFF2-40B4-BE49-F238E27FC236}">
                        <a16:creationId xmlns:a16="http://schemas.microsoft.com/office/drawing/2014/main" id="{08B68E0B-AAEC-B435-8FCD-D9B188ECA5A0}"/>
                      </a:ext>
                    </a:extLst>
                  </p14:cNvPr>
                  <p14:cNvContentPartPr/>
                  <p14:nvPr/>
                </p14:nvContentPartPr>
                <p14:xfrm>
                  <a:off x="6154345" y="5064985"/>
                  <a:ext cx="16920" cy="8280"/>
                </p14:xfrm>
              </p:contentPart>
            </mc:Choice>
            <mc:Fallback>
              <p:pic>
                <p:nvPicPr>
                  <p:cNvPr id="755" name="Ink 754">
                    <a:extLst>
                      <a:ext uri="{FF2B5EF4-FFF2-40B4-BE49-F238E27FC236}">
                        <a16:creationId xmlns:a16="http://schemas.microsoft.com/office/drawing/2014/main" id="{08B68E0B-AAEC-B435-8FCD-D9B188ECA5A0}"/>
                      </a:ext>
                    </a:extLst>
                  </p:cNvPr>
                  <p:cNvPicPr/>
                  <p:nvPr/>
                </p:nvPicPr>
                <p:blipFill>
                  <a:blip r:embed="rId2116"/>
                  <a:stretch>
                    <a:fillRect/>
                  </a:stretch>
                </p:blipFill>
                <p:spPr>
                  <a:xfrm>
                    <a:off x="6137425" y="5047735"/>
                    <a:ext cx="50422" cy="424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7">
                <p14:nvContentPartPr>
                  <p14:cNvPr id="756" name="Ink 755">
                    <a:extLst>
                      <a:ext uri="{FF2B5EF4-FFF2-40B4-BE49-F238E27FC236}">
                        <a16:creationId xmlns:a16="http://schemas.microsoft.com/office/drawing/2014/main" id="{2F7ADB42-5B2B-AF08-BEFC-749E276449E4}"/>
                      </a:ext>
                    </a:extLst>
                  </p14:cNvPr>
                  <p14:cNvContentPartPr/>
                  <p14:nvPr/>
                </p14:nvContentPartPr>
                <p14:xfrm>
                  <a:off x="6250105" y="5040145"/>
                  <a:ext cx="12960" cy="10080"/>
                </p14:xfrm>
              </p:contentPart>
            </mc:Choice>
            <mc:Fallback>
              <p:pic>
                <p:nvPicPr>
                  <p:cNvPr id="756" name="Ink 755">
                    <a:extLst>
                      <a:ext uri="{FF2B5EF4-FFF2-40B4-BE49-F238E27FC236}">
                        <a16:creationId xmlns:a16="http://schemas.microsoft.com/office/drawing/2014/main" id="{2F7ADB42-5B2B-AF08-BEFC-749E276449E4}"/>
                      </a:ext>
                    </a:extLst>
                  </p:cNvPr>
                  <p:cNvPicPr/>
                  <p:nvPr/>
                </p:nvPicPr>
                <p:blipFill>
                  <a:blip r:embed="rId1996"/>
                  <a:stretch>
                    <a:fillRect/>
                  </a:stretch>
                </p:blipFill>
                <p:spPr>
                  <a:xfrm>
                    <a:off x="6233052" y="5023113"/>
                    <a:ext cx="46724" cy="44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8">
                <p14:nvContentPartPr>
                  <p14:cNvPr id="757" name="Ink 756">
                    <a:extLst>
                      <a:ext uri="{FF2B5EF4-FFF2-40B4-BE49-F238E27FC236}">
                        <a16:creationId xmlns:a16="http://schemas.microsoft.com/office/drawing/2014/main" id="{D0EF40C6-D477-F4F7-AAE0-DD72E29D126E}"/>
                      </a:ext>
                    </a:extLst>
                  </p14:cNvPr>
                  <p14:cNvContentPartPr/>
                  <p14:nvPr/>
                </p14:nvContentPartPr>
                <p14:xfrm>
                  <a:off x="6356665" y="5139865"/>
                  <a:ext cx="11160" cy="18720"/>
                </p14:xfrm>
              </p:contentPart>
            </mc:Choice>
            <mc:Fallback>
              <p:pic>
                <p:nvPicPr>
                  <p:cNvPr id="757" name="Ink 756">
                    <a:extLst>
                      <a:ext uri="{FF2B5EF4-FFF2-40B4-BE49-F238E27FC236}">
                        <a16:creationId xmlns:a16="http://schemas.microsoft.com/office/drawing/2014/main" id="{D0EF40C6-D477-F4F7-AAE0-DD72E29D126E}"/>
                      </a:ext>
                    </a:extLst>
                  </p:cNvPr>
                  <p:cNvPicPr/>
                  <p:nvPr/>
                </p:nvPicPr>
                <p:blipFill>
                  <a:blip r:embed="rId2119"/>
                  <a:stretch>
                    <a:fillRect/>
                  </a:stretch>
                </p:blipFill>
                <p:spPr>
                  <a:xfrm>
                    <a:off x="6340094" y="5122558"/>
                    <a:ext cx="44640" cy="53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0">
                <p14:nvContentPartPr>
                  <p14:cNvPr id="758" name="Ink 757">
                    <a:extLst>
                      <a:ext uri="{FF2B5EF4-FFF2-40B4-BE49-F238E27FC236}">
                        <a16:creationId xmlns:a16="http://schemas.microsoft.com/office/drawing/2014/main" id="{02C9A1DC-F0EE-E668-AE69-2EE4C626CD37}"/>
                      </a:ext>
                    </a:extLst>
                  </p14:cNvPr>
                  <p14:cNvContentPartPr/>
                  <p14:nvPr/>
                </p14:nvContentPartPr>
                <p14:xfrm>
                  <a:off x="6421465" y="5145625"/>
                  <a:ext cx="3960" cy="20880"/>
                </p14:xfrm>
              </p:contentPart>
            </mc:Choice>
            <mc:Fallback>
              <p:pic>
                <p:nvPicPr>
                  <p:cNvPr id="758" name="Ink 757">
                    <a:extLst>
                      <a:ext uri="{FF2B5EF4-FFF2-40B4-BE49-F238E27FC236}">
                        <a16:creationId xmlns:a16="http://schemas.microsoft.com/office/drawing/2014/main" id="{02C9A1DC-F0EE-E668-AE69-2EE4C626CD37}"/>
                      </a:ext>
                    </a:extLst>
                  </p:cNvPr>
                  <p:cNvPicPr/>
                  <p:nvPr/>
                </p:nvPicPr>
                <p:blipFill>
                  <a:blip r:embed="rId2121"/>
                  <a:stretch>
                    <a:fillRect/>
                  </a:stretch>
                </p:blipFill>
                <p:spPr>
                  <a:xfrm>
                    <a:off x="6403825" y="5128284"/>
                    <a:ext cx="39600" cy="55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2">
                <p14:nvContentPartPr>
                  <p14:cNvPr id="759" name="Ink 758">
                    <a:extLst>
                      <a:ext uri="{FF2B5EF4-FFF2-40B4-BE49-F238E27FC236}">
                        <a16:creationId xmlns:a16="http://schemas.microsoft.com/office/drawing/2014/main" id="{035BBF7E-740A-06E9-2738-A8C0488AF68D}"/>
                      </a:ext>
                    </a:extLst>
                  </p14:cNvPr>
                  <p14:cNvContentPartPr/>
                  <p14:nvPr/>
                </p14:nvContentPartPr>
                <p14:xfrm>
                  <a:off x="5631625" y="5414185"/>
                  <a:ext cx="3240" cy="5400"/>
                </p14:xfrm>
              </p:contentPart>
            </mc:Choice>
            <mc:Fallback>
              <p:pic>
                <p:nvPicPr>
                  <p:cNvPr id="759" name="Ink 758">
                    <a:extLst>
                      <a:ext uri="{FF2B5EF4-FFF2-40B4-BE49-F238E27FC236}">
                        <a16:creationId xmlns:a16="http://schemas.microsoft.com/office/drawing/2014/main" id="{035BBF7E-740A-06E9-2738-A8C0488AF68D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5613985" y="5397310"/>
                    <a:ext cx="3888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3">
                <p14:nvContentPartPr>
                  <p14:cNvPr id="760" name="Ink 759">
                    <a:extLst>
                      <a:ext uri="{FF2B5EF4-FFF2-40B4-BE49-F238E27FC236}">
                        <a16:creationId xmlns:a16="http://schemas.microsoft.com/office/drawing/2014/main" id="{28E4CDA3-F64D-A5EB-931A-0C9DD6A7A5EF}"/>
                      </a:ext>
                    </a:extLst>
                  </p14:cNvPr>
                  <p14:cNvContentPartPr/>
                  <p14:nvPr/>
                </p14:nvContentPartPr>
                <p14:xfrm>
                  <a:off x="5761225" y="5590945"/>
                  <a:ext cx="22680" cy="16920"/>
                </p14:xfrm>
              </p:contentPart>
            </mc:Choice>
            <mc:Fallback>
              <p:pic>
                <p:nvPicPr>
                  <p:cNvPr id="760" name="Ink 759">
                    <a:extLst>
                      <a:ext uri="{FF2B5EF4-FFF2-40B4-BE49-F238E27FC236}">
                        <a16:creationId xmlns:a16="http://schemas.microsoft.com/office/drawing/2014/main" id="{28E4CDA3-F64D-A5EB-931A-0C9DD6A7A5EF}"/>
                      </a:ext>
                    </a:extLst>
                  </p:cNvPr>
                  <p:cNvPicPr/>
                  <p:nvPr/>
                </p:nvPicPr>
                <p:blipFill>
                  <a:blip r:embed="rId2124"/>
                  <a:stretch>
                    <a:fillRect/>
                  </a:stretch>
                </p:blipFill>
                <p:spPr>
                  <a:xfrm>
                    <a:off x="5744387" y="5573320"/>
                    <a:ext cx="56700" cy="518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5">
                <p14:nvContentPartPr>
                  <p14:cNvPr id="761" name="Ink 760">
                    <a:extLst>
                      <a:ext uri="{FF2B5EF4-FFF2-40B4-BE49-F238E27FC236}">
                        <a16:creationId xmlns:a16="http://schemas.microsoft.com/office/drawing/2014/main" id="{C5108080-7D1A-855C-FB4F-7C655C35D61A}"/>
                      </a:ext>
                    </a:extLst>
                  </p14:cNvPr>
                  <p14:cNvContentPartPr/>
                  <p14:nvPr/>
                </p14:nvContentPartPr>
                <p14:xfrm>
                  <a:off x="5841505" y="5383945"/>
                  <a:ext cx="4320" cy="11160"/>
                </p14:xfrm>
              </p:contentPart>
            </mc:Choice>
            <mc:Fallback>
              <p:pic>
                <p:nvPicPr>
                  <p:cNvPr id="761" name="Ink 760">
                    <a:extLst>
                      <a:ext uri="{FF2B5EF4-FFF2-40B4-BE49-F238E27FC236}">
                        <a16:creationId xmlns:a16="http://schemas.microsoft.com/office/drawing/2014/main" id="{C5108080-7D1A-855C-FB4F-7C655C35D61A}"/>
                      </a:ext>
                    </a:extLst>
                  </p:cNvPr>
                  <p:cNvPicPr/>
                  <p:nvPr/>
                </p:nvPicPr>
                <p:blipFill>
                  <a:blip r:embed="rId2126"/>
                  <a:stretch>
                    <a:fillRect/>
                  </a:stretch>
                </p:blipFill>
                <p:spPr>
                  <a:xfrm>
                    <a:off x="5825222" y="5366507"/>
                    <a:ext cx="37218" cy="45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7">
                <p14:nvContentPartPr>
                  <p14:cNvPr id="762" name="Ink 761">
                    <a:extLst>
                      <a:ext uri="{FF2B5EF4-FFF2-40B4-BE49-F238E27FC236}">
                        <a16:creationId xmlns:a16="http://schemas.microsoft.com/office/drawing/2014/main" id="{2A61C0D6-05ED-7829-AE27-7E73B8A4BDD1}"/>
                      </a:ext>
                    </a:extLst>
                  </p14:cNvPr>
                  <p14:cNvContentPartPr/>
                  <p14:nvPr/>
                </p14:nvContentPartPr>
                <p14:xfrm>
                  <a:off x="5877145" y="5299345"/>
                  <a:ext cx="12240" cy="5400"/>
                </p14:xfrm>
              </p:contentPart>
            </mc:Choice>
            <mc:Fallback>
              <p:pic>
                <p:nvPicPr>
                  <p:cNvPr id="762" name="Ink 761">
                    <a:extLst>
                      <a:ext uri="{FF2B5EF4-FFF2-40B4-BE49-F238E27FC236}">
                        <a16:creationId xmlns:a16="http://schemas.microsoft.com/office/drawing/2014/main" id="{2A61C0D6-05ED-7829-AE27-7E73B8A4BDD1}"/>
                      </a:ext>
                    </a:extLst>
                  </p:cNvPr>
                  <p:cNvPicPr/>
                  <p:nvPr/>
                </p:nvPicPr>
                <p:blipFill>
                  <a:blip r:embed="rId2128"/>
                  <a:stretch>
                    <a:fillRect/>
                  </a:stretch>
                </p:blipFill>
                <p:spPr>
                  <a:xfrm>
                    <a:off x="5860485" y="5282807"/>
                    <a:ext cx="45900" cy="38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9">
                <p14:nvContentPartPr>
                  <p14:cNvPr id="763" name="Ink 762">
                    <a:extLst>
                      <a:ext uri="{FF2B5EF4-FFF2-40B4-BE49-F238E27FC236}">
                        <a16:creationId xmlns:a16="http://schemas.microsoft.com/office/drawing/2014/main" id="{B2FD9D14-7D05-F225-F1FF-23F10492B4F4}"/>
                      </a:ext>
                    </a:extLst>
                  </p14:cNvPr>
                  <p14:cNvContentPartPr/>
                  <p14:nvPr/>
                </p14:nvContentPartPr>
                <p14:xfrm>
                  <a:off x="5916745" y="5253625"/>
                  <a:ext cx="29160" cy="24480"/>
                </p14:xfrm>
              </p:contentPart>
            </mc:Choice>
            <mc:Fallback>
              <p:pic>
                <p:nvPicPr>
                  <p:cNvPr id="763" name="Ink 762">
                    <a:extLst>
                      <a:ext uri="{FF2B5EF4-FFF2-40B4-BE49-F238E27FC236}">
                        <a16:creationId xmlns:a16="http://schemas.microsoft.com/office/drawing/2014/main" id="{B2FD9D14-7D05-F225-F1FF-23F10492B4F4}"/>
                      </a:ext>
                    </a:extLst>
                  </p:cNvPr>
                  <p:cNvPicPr/>
                  <p:nvPr/>
                </p:nvPicPr>
                <p:blipFill>
                  <a:blip r:embed="rId2130"/>
                  <a:stretch>
                    <a:fillRect/>
                  </a:stretch>
                </p:blipFill>
                <p:spPr>
                  <a:xfrm>
                    <a:off x="5899935" y="5235886"/>
                    <a:ext cx="63123" cy="59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1">
                <p14:nvContentPartPr>
                  <p14:cNvPr id="764" name="Ink 763">
                    <a:extLst>
                      <a:ext uri="{FF2B5EF4-FFF2-40B4-BE49-F238E27FC236}">
                        <a16:creationId xmlns:a16="http://schemas.microsoft.com/office/drawing/2014/main" id="{5319C079-834A-4A19-C1D4-234D7FE23BE7}"/>
                      </a:ext>
                    </a:extLst>
                  </p14:cNvPr>
                  <p14:cNvContentPartPr/>
                  <p14:nvPr/>
                </p14:nvContentPartPr>
                <p14:xfrm>
                  <a:off x="5828545" y="5237065"/>
                  <a:ext cx="32400" cy="17640"/>
                </p14:xfrm>
              </p:contentPart>
            </mc:Choice>
            <mc:Fallback>
              <p:pic>
                <p:nvPicPr>
                  <p:cNvPr id="764" name="Ink 763">
                    <a:extLst>
                      <a:ext uri="{FF2B5EF4-FFF2-40B4-BE49-F238E27FC236}">
                        <a16:creationId xmlns:a16="http://schemas.microsoft.com/office/drawing/2014/main" id="{5319C079-834A-4A19-C1D4-234D7FE23BE7}"/>
                      </a:ext>
                    </a:extLst>
                  </p:cNvPr>
                  <p:cNvPicPr/>
                  <p:nvPr/>
                </p:nvPicPr>
                <p:blipFill>
                  <a:blip r:embed="rId2132"/>
                  <a:stretch>
                    <a:fillRect/>
                  </a:stretch>
                </p:blipFill>
                <p:spPr>
                  <a:xfrm>
                    <a:off x="5811492" y="5219425"/>
                    <a:ext cx="66164" cy="5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3">
                <p14:nvContentPartPr>
                  <p14:cNvPr id="765" name="Ink 764">
                    <a:extLst>
                      <a:ext uri="{FF2B5EF4-FFF2-40B4-BE49-F238E27FC236}">
                        <a16:creationId xmlns:a16="http://schemas.microsoft.com/office/drawing/2014/main" id="{63DBAFAD-E26D-7D49-F59B-4F2B7E692B15}"/>
                      </a:ext>
                    </a:extLst>
                  </p14:cNvPr>
                  <p14:cNvContentPartPr/>
                  <p14:nvPr/>
                </p14:nvContentPartPr>
                <p14:xfrm>
                  <a:off x="5775625" y="5388265"/>
                  <a:ext cx="2520" cy="20520"/>
                </p14:xfrm>
              </p:contentPart>
            </mc:Choice>
            <mc:Fallback>
              <p:pic>
                <p:nvPicPr>
                  <p:cNvPr id="765" name="Ink 764">
                    <a:extLst>
                      <a:ext uri="{FF2B5EF4-FFF2-40B4-BE49-F238E27FC236}">
                        <a16:creationId xmlns:a16="http://schemas.microsoft.com/office/drawing/2014/main" id="{63DBAFAD-E26D-7D49-F59B-4F2B7E692B15}"/>
                      </a:ext>
                    </a:extLst>
                  </p:cNvPr>
                  <p:cNvPicPr/>
                  <p:nvPr/>
                </p:nvPicPr>
                <p:blipFill>
                  <a:blip r:embed="rId2134"/>
                  <a:stretch>
                    <a:fillRect/>
                  </a:stretch>
                </p:blipFill>
                <p:spPr>
                  <a:xfrm>
                    <a:off x="5760190" y="5370929"/>
                    <a:ext cx="33705" cy="55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5">
                <p14:nvContentPartPr>
                  <p14:cNvPr id="766" name="Ink 765">
                    <a:extLst>
                      <a:ext uri="{FF2B5EF4-FFF2-40B4-BE49-F238E27FC236}">
                        <a16:creationId xmlns:a16="http://schemas.microsoft.com/office/drawing/2014/main" id="{644788ED-8935-A447-110A-95B46DD9CD93}"/>
                      </a:ext>
                    </a:extLst>
                  </p14:cNvPr>
                  <p14:cNvContentPartPr/>
                  <p14:nvPr/>
                </p14:nvContentPartPr>
                <p14:xfrm>
                  <a:off x="5801545" y="5485465"/>
                  <a:ext cx="20880" cy="11160"/>
                </p14:xfrm>
              </p:contentPart>
            </mc:Choice>
            <mc:Fallback>
              <p:pic>
                <p:nvPicPr>
                  <p:cNvPr id="766" name="Ink 765">
                    <a:extLst>
                      <a:ext uri="{FF2B5EF4-FFF2-40B4-BE49-F238E27FC236}">
                        <a16:creationId xmlns:a16="http://schemas.microsoft.com/office/drawing/2014/main" id="{644788ED-8935-A447-110A-95B46DD9CD93}"/>
                      </a:ext>
                    </a:extLst>
                  </p:cNvPr>
                  <p:cNvPicPr/>
                  <p:nvPr/>
                </p:nvPicPr>
                <p:blipFill>
                  <a:blip r:embed="rId2136"/>
                  <a:stretch>
                    <a:fillRect/>
                  </a:stretch>
                </p:blipFill>
                <p:spPr>
                  <a:xfrm>
                    <a:off x="5784430" y="5468027"/>
                    <a:ext cx="54767" cy="45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7">
                <p14:nvContentPartPr>
                  <p14:cNvPr id="768" name="Ink 767">
                    <a:extLst>
                      <a:ext uri="{FF2B5EF4-FFF2-40B4-BE49-F238E27FC236}">
                        <a16:creationId xmlns:a16="http://schemas.microsoft.com/office/drawing/2014/main" id="{C8C322E3-CFB9-345B-F85F-40CAA84E33A8}"/>
                      </a:ext>
                    </a:extLst>
                  </p14:cNvPr>
                  <p14:cNvContentPartPr/>
                  <p14:nvPr/>
                </p14:nvContentPartPr>
                <p14:xfrm>
                  <a:off x="6422545" y="5477905"/>
                  <a:ext cx="14040" cy="369000"/>
                </p14:xfrm>
              </p:contentPart>
            </mc:Choice>
            <mc:Fallback>
              <p:pic>
                <p:nvPicPr>
                  <p:cNvPr id="768" name="Ink 767">
                    <a:extLst>
                      <a:ext uri="{FF2B5EF4-FFF2-40B4-BE49-F238E27FC236}">
                        <a16:creationId xmlns:a16="http://schemas.microsoft.com/office/drawing/2014/main" id="{C8C322E3-CFB9-345B-F85F-40CAA84E33A8}"/>
                      </a:ext>
                    </a:extLst>
                  </p:cNvPr>
                  <p:cNvPicPr/>
                  <p:nvPr/>
                </p:nvPicPr>
                <p:blipFill>
                  <a:blip r:embed="rId2138"/>
                  <a:stretch>
                    <a:fillRect/>
                  </a:stretch>
                </p:blipFill>
                <p:spPr>
                  <a:xfrm>
                    <a:off x="6405765" y="5460233"/>
                    <a:ext cx="47941" cy="403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9">
                <p14:nvContentPartPr>
                  <p14:cNvPr id="769" name="Ink 768">
                    <a:extLst>
                      <a:ext uri="{FF2B5EF4-FFF2-40B4-BE49-F238E27FC236}">
                        <a16:creationId xmlns:a16="http://schemas.microsoft.com/office/drawing/2014/main" id="{466C2B6A-ED4F-B353-15A4-8FFBCC740723}"/>
                      </a:ext>
                    </a:extLst>
                  </p14:cNvPr>
                  <p14:cNvContentPartPr/>
                  <p14:nvPr/>
                </p14:nvContentPartPr>
                <p14:xfrm>
                  <a:off x="6409585" y="5470345"/>
                  <a:ext cx="16560" cy="402840"/>
                </p14:xfrm>
              </p:contentPart>
            </mc:Choice>
            <mc:Fallback>
              <p:pic>
                <p:nvPicPr>
                  <p:cNvPr id="769" name="Ink 768">
                    <a:extLst>
                      <a:ext uri="{FF2B5EF4-FFF2-40B4-BE49-F238E27FC236}">
                        <a16:creationId xmlns:a16="http://schemas.microsoft.com/office/drawing/2014/main" id="{466C2B6A-ED4F-B353-15A4-8FFBCC740723}"/>
                      </a:ext>
                    </a:extLst>
                  </p:cNvPr>
                  <p:cNvPicPr/>
                  <p:nvPr/>
                </p:nvPicPr>
                <p:blipFill>
                  <a:blip r:embed="rId2140"/>
                  <a:stretch>
                    <a:fillRect/>
                  </a:stretch>
                </p:blipFill>
                <p:spPr>
                  <a:xfrm>
                    <a:off x="6392335" y="5453030"/>
                    <a:ext cx="50715" cy="437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1">
                <p14:nvContentPartPr>
                  <p14:cNvPr id="770" name="Ink 769">
                    <a:extLst>
                      <a:ext uri="{FF2B5EF4-FFF2-40B4-BE49-F238E27FC236}">
                        <a16:creationId xmlns:a16="http://schemas.microsoft.com/office/drawing/2014/main" id="{6496E7C0-10B5-83D0-96FB-80CC494DD6BE}"/>
                      </a:ext>
                    </a:extLst>
                  </p14:cNvPr>
                  <p14:cNvContentPartPr/>
                  <p14:nvPr/>
                </p14:nvContentPartPr>
                <p14:xfrm>
                  <a:off x="6270265" y="5662945"/>
                  <a:ext cx="302040" cy="31320"/>
                </p14:xfrm>
              </p:contentPart>
            </mc:Choice>
            <mc:Fallback>
              <p:pic>
                <p:nvPicPr>
                  <p:cNvPr id="770" name="Ink 769">
                    <a:extLst>
                      <a:ext uri="{FF2B5EF4-FFF2-40B4-BE49-F238E27FC236}">
                        <a16:creationId xmlns:a16="http://schemas.microsoft.com/office/drawing/2014/main" id="{6496E7C0-10B5-83D0-96FB-80CC494DD6BE}"/>
                      </a:ext>
                    </a:extLst>
                  </p:cNvPr>
                  <p:cNvPicPr/>
                  <p:nvPr/>
                </p:nvPicPr>
                <p:blipFill>
                  <a:blip r:embed="rId2142"/>
                  <a:stretch>
                    <a:fillRect/>
                  </a:stretch>
                </p:blipFill>
                <p:spPr>
                  <a:xfrm>
                    <a:off x="6253181" y="5645701"/>
                    <a:ext cx="335866" cy="661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3">
                <p14:nvContentPartPr>
                  <p14:cNvPr id="771" name="Ink 770">
                    <a:extLst>
                      <a:ext uri="{FF2B5EF4-FFF2-40B4-BE49-F238E27FC236}">
                        <a16:creationId xmlns:a16="http://schemas.microsoft.com/office/drawing/2014/main" id="{B2899251-5D87-8566-2D37-F353656DBAFF}"/>
                      </a:ext>
                    </a:extLst>
                  </p14:cNvPr>
                  <p14:cNvContentPartPr/>
                  <p14:nvPr/>
                </p14:nvContentPartPr>
                <p14:xfrm>
                  <a:off x="6324625" y="5642425"/>
                  <a:ext cx="237600" cy="19800"/>
                </p14:xfrm>
              </p:contentPart>
            </mc:Choice>
            <mc:Fallback>
              <p:pic>
                <p:nvPicPr>
                  <p:cNvPr id="771" name="Ink 770">
                    <a:extLst>
                      <a:ext uri="{FF2B5EF4-FFF2-40B4-BE49-F238E27FC236}">
                        <a16:creationId xmlns:a16="http://schemas.microsoft.com/office/drawing/2014/main" id="{B2899251-5D87-8566-2D37-F353656DBAFF}"/>
                      </a:ext>
                    </a:extLst>
                  </p:cNvPr>
                  <p:cNvPicPr/>
                  <p:nvPr/>
                </p:nvPicPr>
                <p:blipFill>
                  <a:blip r:embed="rId2144"/>
                  <a:stretch>
                    <a:fillRect/>
                  </a:stretch>
                </p:blipFill>
                <p:spPr>
                  <a:xfrm>
                    <a:off x="6307873" y="5625100"/>
                    <a:ext cx="271445" cy="5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5">
                <p14:nvContentPartPr>
                  <p14:cNvPr id="772" name="Ink 771">
                    <a:extLst>
                      <a:ext uri="{FF2B5EF4-FFF2-40B4-BE49-F238E27FC236}">
                        <a16:creationId xmlns:a16="http://schemas.microsoft.com/office/drawing/2014/main" id="{E8B55A33-E54E-EFF6-B311-39F1A5FFAB5E}"/>
                      </a:ext>
                    </a:extLst>
                  </p14:cNvPr>
                  <p14:cNvContentPartPr/>
                  <p14:nvPr/>
                </p14:nvContentPartPr>
                <p14:xfrm>
                  <a:off x="6260545" y="5661865"/>
                  <a:ext cx="232560" cy="9360"/>
                </p14:xfrm>
              </p:contentPart>
            </mc:Choice>
            <mc:Fallback>
              <p:pic>
                <p:nvPicPr>
                  <p:cNvPr id="772" name="Ink 771">
                    <a:extLst>
                      <a:ext uri="{FF2B5EF4-FFF2-40B4-BE49-F238E27FC236}">
                        <a16:creationId xmlns:a16="http://schemas.microsoft.com/office/drawing/2014/main" id="{E8B55A33-E54E-EFF6-B311-39F1A5FFAB5E}"/>
                      </a:ext>
                    </a:extLst>
                  </p:cNvPr>
                  <p:cNvPicPr/>
                  <p:nvPr/>
                </p:nvPicPr>
                <p:blipFill>
                  <a:blip r:embed="rId2146"/>
                  <a:stretch>
                    <a:fillRect/>
                  </a:stretch>
                </p:blipFill>
                <p:spPr>
                  <a:xfrm>
                    <a:off x="6243445" y="5644878"/>
                    <a:ext cx="266418" cy="4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7">
                <p14:nvContentPartPr>
                  <p14:cNvPr id="773" name="Ink 772">
                    <a:extLst>
                      <a:ext uri="{FF2B5EF4-FFF2-40B4-BE49-F238E27FC236}">
                        <a16:creationId xmlns:a16="http://schemas.microsoft.com/office/drawing/2014/main" id="{51A5CE04-93BC-AB77-DAC5-BB83710FCA10}"/>
                      </a:ext>
                    </a:extLst>
                  </p14:cNvPr>
                  <p14:cNvContentPartPr/>
                  <p14:nvPr/>
                </p14:nvContentPartPr>
                <p14:xfrm>
                  <a:off x="6377905" y="5611825"/>
                  <a:ext cx="95760" cy="76320"/>
                </p14:xfrm>
              </p:contentPart>
            </mc:Choice>
            <mc:Fallback>
              <p:pic>
                <p:nvPicPr>
                  <p:cNvPr id="773" name="Ink 772">
                    <a:extLst>
                      <a:ext uri="{FF2B5EF4-FFF2-40B4-BE49-F238E27FC236}">
                        <a16:creationId xmlns:a16="http://schemas.microsoft.com/office/drawing/2014/main" id="{51A5CE04-93BC-AB77-DAC5-BB83710FCA10}"/>
                      </a:ext>
                    </a:extLst>
                  </p:cNvPr>
                  <p:cNvPicPr/>
                  <p:nvPr/>
                </p:nvPicPr>
                <p:blipFill>
                  <a:blip r:embed="rId2148"/>
                  <a:stretch>
                    <a:fillRect/>
                  </a:stretch>
                </p:blipFill>
                <p:spPr>
                  <a:xfrm>
                    <a:off x="6360805" y="5594158"/>
                    <a:ext cx="129618" cy="111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9">
                <p14:nvContentPartPr>
                  <p14:cNvPr id="774" name="Ink 773">
                    <a:extLst>
                      <a:ext uri="{FF2B5EF4-FFF2-40B4-BE49-F238E27FC236}">
                        <a16:creationId xmlns:a16="http://schemas.microsoft.com/office/drawing/2014/main" id="{EBD5E9D5-8A74-2102-DAFB-E03662A3D557}"/>
                      </a:ext>
                    </a:extLst>
                  </p14:cNvPr>
                  <p14:cNvContentPartPr/>
                  <p14:nvPr/>
                </p14:nvContentPartPr>
                <p14:xfrm>
                  <a:off x="6451345" y="5567545"/>
                  <a:ext cx="26640" cy="60840"/>
                </p14:xfrm>
              </p:contentPart>
            </mc:Choice>
            <mc:Fallback>
              <p:pic>
                <p:nvPicPr>
                  <p:cNvPr id="774" name="Ink 773">
                    <a:extLst>
                      <a:ext uri="{FF2B5EF4-FFF2-40B4-BE49-F238E27FC236}">
                        <a16:creationId xmlns:a16="http://schemas.microsoft.com/office/drawing/2014/main" id="{EBD5E9D5-8A74-2102-DAFB-E03662A3D557}"/>
                      </a:ext>
                    </a:extLst>
                  </p:cNvPr>
                  <p:cNvPicPr/>
                  <p:nvPr/>
                </p:nvPicPr>
                <p:blipFill>
                  <a:blip r:embed="rId2150"/>
                  <a:stretch>
                    <a:fillRect/>
                  </a:stretch>
                </p:blipFill>
                <p:spPr>
                  <a:xfrm>
                    <a:off x="6434610" y="5550213"/>
                    <a:ext cx="60452" cy="95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1">
                <p14:nvContentPartPr>
                  <p14:cNvPr id="775" name="Ink 774">
                    <a:extLst>
                      <a:ext uri="{FF2B5EF4-FFF2-40B4-BE49-F238E27FC236}">
                        <a16:creationId xmlns:a16="http://schemas.microsoft.com/office/drawing/2014/main" id="{E8C584EE-7296-7B1D-71A6-7AB97E0DD278}"/>
                      </a:ext>
                    </a:extLst>
                  </p14:cNvPr>
                  <p14:cNvContentPartPr/>
                  <p14:nvPr/>
                </p14:nvContentPartPr>
                <p14:xfrm>
                  <a:off x="6426145" y="5575465"/>
                  <a:ext cx="81720" cy="68040"/>
                </p14:xfrm>
              </p:contentPart>
            </mc:Choice>
            <mc:Fallback>
              <p:pic>
                <p:nvPicPr>
                  <p:cNvPr id="775" name="Ink 774">
                    <a:extLst>
                      <a:ext uri="{FF2B5EF4-FFF2-40B4-BE49-F238E27FC236}">
                        <a16:creationId xmlns:a16="http://schemas.microsoft.com/office/drawing/2014/main" id="{E8C584EE-7296-7B1D-71A6-7AB97E0DD278}"/>
                      </a:ext>
                    </a:extLst>
                  </p:cNvPr>
                  <p:cNvPicPr/>
                  <p:nvPr/>
                </p:nvPicPr>
                <p:blipFill>
                  <a:blip r:embed="rId2152"/>
                  <a:stretch>
                    <a:fillRect/>
                  </a:stretch>
                </p:blipFill>
                <p:spPr>
                  <a:xfrm>
                    <a:off x="6409049" y="5557746"/>
                    <a:ext cx="115571" cy="103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3">
                <p14:nvContentPartPr>
                  <p14:cNvPr id="776" name="Ink 775">
                    <a:extLst>
                      <a:ext uri="{FF2B5EF4-FFF2-40B4-BE49-F238E27FC236}">
                        <a16:creationId xmlns:a16="http://schemas.microsoft.com/office/drawing/2014/main" id="{A6590CAB-956E-C8C6-DB52-2CCE0B328BF0}"/>
                      </a:ext>
                    </a:extLst>
                  </p14:cNvPr>
                  <p14:cNvContentPartPr/>
                  <p14:nvPr/>
                </p14:nvContentPartPr>
                <p14:xfrm>
                  <a:off x="6352705" y="5593105"/>
                  <a:ext cx="60480" cy="65160"/>
                </p14:xfrm>
              </p:contentPart>
            </mc:Choice>
            <mc:Fallback>
              <p:pic>
                <p:nvPicPr>
                  <p:cNvPr id="776" name="Ink 775">
                    <a:extLst>
                      <a:ext uri="{FF2B5EF4-FFF2-40B4-BE49-F238E27FC236}">
                        <a16:creationId xmlns:a16="http://schemas.microsoft.com/office/drawing/2014/main" id="{A6590CAB-956E-C8C6-DB52-2CCE0B328BF0}"/>
                      </a:ext>
                    </a:extLst>
                  </p:cNvPr>
                  <p:cNvPicPr/>
                  <p:nvPr/>
                </p:nvPicPr>
                <p:blipFill>
                  <a:blip r:embed="rId2154"/>
                  <a:stretch>
                    <a:fillRect/>
                  </a:stretch>
                </p:blipFill>
                <p:spPr>
                  <a:xfrm>
                    <a:off x="6335620" y="5575753"/>
                    <a:ext cx="94308" cy="1002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5">
                <p14:nvContentPartPr>
                  <p14:cNvPr id="777" name="Ink 776">
                    <a:extLst>
                      <a:ext uri="{FF2B5EF4-FFF2-40B4-BE49-F238E27FC236}">
                        <a16:creationId xmlns:a16="http://schemas.microsoft.com/office/drawing/2014/main" id="{76EDDE30-0E95-7DFE-82FE-6E1A6D11BE46}"/>
                      </a:ext>
                    </a:extLst>
                  </p14:cNvPr>
                  <p14:cNvContentPartPr/>
                  <p14:nvPr/>
                </p14:nvContentPartPr>
                <p14:xfrm>
                  <a:off x="6320665" y="5599585"/>
                  <a:ext cx="82800" cy="91080"/>
                </p14:xfrm>
              </p:contentPart>
            </mc:Choice>
            <mc:Fallback>
              <p:pic>
                <p:nvPicPr>
                  <p:cNvPr id="777" name="Ink 776">
                    <a:extLst>
                      <a:ext uri="{FF2B5EF4-FFF2-40B4-BE49-F238E27FC236}">
                        <a16:creationId xmlns:a16="http://schemas.microsoft.com/office/drawing/2014/main" id="{76EDDE30-0E95-7DFE-82FE-6E1A6D11BE46}"/>
                      </a:ext>
                    </a:extLst>
                  </p:cNvPr>
                  <p:cNvPicPr/>
                  <p:nvPr/>
                </p:nvPicPr>
                <p:blipFill>
                  <a:blip r:embed="rId2156"/>
                  <a:stretch>
                    <a:fillRect/>
                  </a:stretch>
                </p:blipFill>
                <p:spPr>
                  <a:xfrm>
                    <a:off x="6303900" y="5581865"/>
                    <a:ext cx="116673" cy="126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7">
                <p14:nvContentPartPr>
                  <p14:cNvPr id="778" name="Ink 777">
                    <a:extLst>
                      <a:ext uri="{FF2B5EF4-FFF2-40B4-BE49-F238E27FC236}">
                        <a16:creationId xmlns:a16="http://schemas.microsoft.com/office/drawing/2014/main" id="{2277E0AA-51E8-4373-8905-076F34460824}"/>
                      </a:ext>
                    </a:extLst>
                  </p14:cNvPr>
                  <p14:cNvContentPartPr/>
                  <p14:nvPr/>
                </p14:nvContentPartPr>
                <p14:xfrm>
                  <a:off x="6328585" y="5676625"/>
                  <a:ext cx="78120" cy="72720"/>
                </p14:xfrm>
              </p:contentPart>
            </mc:Choice>
            <mc:Fallback>
              <p:pic>
                <p:nvPicPr>
                  <p:cNvPr id="778" name="Ink 777">
                    <a:extLst>
                      <a:ext uri="{FF2B5EF4-FFF2-40B4-BE49-F238E27FC236}">
                        <a16:creationId xmlns:a16="http://schemas.microsoft.com/office/drawing/2014/main" id="{2277E0AA-51E8-4373-8905-076F34460824}"/>
                      </a:ext>
                    </a:extLst>
                  </p:cNvPr>
                  <p:cNvPicPr/>
                  <p:nvPr/>
                </p:nvPicPr>
                <p:blipFill>
                  <a:blip r:embed="rId2158"/>
                  <a:stretch>
                    <a:fillRect/>
                  </a:stretch>
                </p:blipFill>
                <p:spPr>
                  <a:xfrm>
                    <a:off x="6311869" y="5659243"/>
                    <a:ext cx="111892" cy="107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9">
                <p14:nvContentPartPr>
                  <p14:cNvPr id="779" name="Ink 778">
                    <a:extLst>
                      <a:ext uri="{FF2B5EF4-FFF2-40B4-BE49-F238E27FC236}">
                        <a16:creationId xmlns:a16="http://schemas.microsoft.com/office/drawing/2014/main" id="{8C3FC023-6D21-C6E7-CA16-E6F90C9772C6}"/>
                      </a:ext>
                    </a:extLst>
                  </p14:cNvPr>
                  <p14:cNvContentPartPr/>
                  <p14:nvPr/>
                </p14:nvContentPartPr>
                <p14:xfrm>
                  <a:off x="6444505" y="5666545"/>
                  <a:ext cx="25560" cy="71640"/>
                </p14:xfrm>
              </p:contentPart>
            </mc:Choice>
            <mc:Fallback>
              <p:pic>
                <p:nvPicPr>
                  <p:cNvPr id="779" name="Ink 778">
                    <a:extLst>
                      <a:ext uri="{FF2B5EF4-FFF2-40B4-BE49-F238E27FC236}">
                        <a16:creationId xmlns:a16="http://schemas.microsoft.com/office/drawing/2014/main" id="{8C3FC023-6D21-C6E7-CA16-E6F90C9772C6}"/>
                      </a:ext>
                    </a:extLst>
                  </p:cNvPr>
                  <p:cNvPicPr/>
                  <p:nvPr/>
                </p:nvPicPr>
                <p:blipFill>
                  <a:blip r:embed="rId2160"/>
                  <a:stretch>
                    <a:fillRect/>
                  </a:stretch>
                </p:blipFill>
                <p:spPr>
                  <a:xfrm>
                    <a:off x="6427465" y="5648812"/>
                    <a:ext cx="59299" cy="106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1">
                <p14:nvContentPartPr>
                  <p14:cNvPr id="1339" name="Ink 1338">
                    <a:extLst>
                      <a:ext uri="{FF2B5EF4-FFF2-40B4-BE49-F238E27FC236}">
                        <a16:creationId xmlns:a16="http://schemas.microsoft.com/office/drawing/2014/main" id="{8F10635F-6E47-BA2B-B304-66464B9C4745}"/>
                      </a:ext>
                    </a:extLst>
                  </p14:cNvPr>
                  <p14:cNvContentPartPr/>
                  <p14:nvPr/>
                </p14:nvContentPartPr>
                <p14:xfrm>
                  <a:off x="6395545" y="5297185"/>
                  <a:ext cx="55440" cy="587520"/>
                </p14:xfrm>
              </p:contentPart>
            </mc:Choice>
            <mc:Fallback>
              <p:pic>
                <p:nvPicPr>
                  <p:cNvPr id="1339" name="Ink 1338">
                    <a:extLst>
                      <a:ext uri="{FF2B5EF4-FFF2-40B4-BE49-F238E27FC236}">
                        <a16:creationId xmlns:a16="http://schemas.microsoft.com/office/drawing/2014/main" id="{8F10635F-6E47-BA2B-B304-66464B9C4745}"/>
                      </a:ext>
                    </a:extLst>
                  </p:cNvPr>
                  <p:cNvPicPr/>
                  <p:nvPr/>
                </p:nvPicPr>
                <p:blipFill>
                  <a:blip r:embed="rId2162"/>
                  <a:stretch>
                    <a:fillRect/>
                  </a:stretch>
                </p:blipFill>
                <p:spPr>
                  <a:xfrm>
                    <a:off x="6378776" y="5279510"/>
                    <a:ext cx="89320" cy="6225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3">
                <p14:nvContentPartPr>
                  <p14:cNvPr id="1340" name="Ink 1339">
                    <a:extLst>
                      <a:ext uri="{FF2B5EF4-FFF2-40B4-BE49-F238E27FC236}">
                        <a16:creationId xmlns:a16="http://schemas.microsoft.com/office/drawing/2014/main" id="{2D6E55E1-3EF2-7699-8B58-8564CD819BA4}"/>
                      </a:ext>
                    </a:extLst>
                  </p14:cNvPr>
                  <p14:cNvContentPartPr/>
                  <p14:nvPr/>
                </p14:nvContentPartPr>
                <p14:xfrm>
                  <a:off x="6425785" y="5330305"/>
                  <a:ext cx="14040" cy="628560"/>
                </p14:xfrm>
              </p:contentPart>
            </mc:Choice>
            <mc:Fallback>
              <p:pic>
                <p:nvPicPr>
                  <p:cNvPr id="1340" name="Ink 1339">
                    <a:extLst>
                      <a:ext uri="{FF2B5EF4-FFF2-40B4-BE49-F238E27FC236}">
                        <a16:creationId xmlns:a16="http://schemas.microsoft.com/office/drawing/2014/main" id="{2D6E55E1-3EF2-7699-8B58-8564CD819BA4}"/>
                      </a:ext>
                    </a:extLst>
                  </p:cNvPr>
                  <p:cNvPicPr/>
                  <p:nvPr/>
                </p:nvPicPr>
                <p:blipFill>
                  <a:blip r:embed="rId2164"/>
                  <a:stretch>
                    <a:fillRect/>
                  </a:stretch>
                </p:blipFill>
                <p:spPr>
                  <a:xfrm>
                    <a:off x="6409005" y="5312629"/>
                    <a:ext cx="47941" cy="6635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5">
                <p14:nvContentPartPr>
                  <p14:cNvPr id="1341" name="Ink 1340">
                    <a:extLst>
                      <a:ext uri="{FF2B5EF4-FFF2-40B4-BE49-F238E27FC236}">
                        <a16:creationId xmlns:a16="http://schemas.microsoft.com/office/drawing/2014/main" id="{5690A887-B901-30C2-50EB-6C4F2D828EC4}"/>
                      </a:ext>
                    </a:extLst>
                  </p14:cNvPr>
                  <p14:cNvContentPartPr/>
                  <p14:nvPr/>
                </p14:nvContentPartPr>
                <p14:xfrm>
                  <a:off x="6188545" y="5658265"/>
                  <a:ext cx="369720" cy="55440"/>
                </p14:xfrm>
              </p:contentPart>
            </mc:Choice>
            <mc:Fallback>
              <p:pic>
                <p:nvPicPr>
                  <p:cNvPr id="1341" name="Ink 1340">
                    <a:extLst>
                      <a:ext uri="{FF2B5EF4-FFF2-40B4-BE49-F238E27FC236}">
                        <a16:creationId xmlns:a16="http://schemas.microsoft.com/office/drawing/2014/main" id="{5690A887-B901-30C2-50EB-6C4F2D828EC4}"/>
                      </a:ext>
                    </a:extLst>
                  </p:cNvPr>
                  <p:cNvPicPr/>
                  <p:nvPr/>
                </p:nvPicPr>
                <p:blipFill>
                  <a:blip r:embed="rId2166"/>
                  <a:stretch>
                    <a:fillRect/>
                  </a:stretch>
                </p:blipFill>
                <p:spPr>
                  <a:xfrm>
                    <a:off x="6171460" y="5640962"/>
                    <a:ext cx="403548" cy="903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7">
                <p14:nvContentPartPr>
                  <p14:cNvPr id="1342" name="Ink 1341">
                    <a:extLst>
                      <a:ext uri="{FF2B5EF4-FFF2-40B4-BE49-F238E27FC236}">
                        <a16:creationId xmlns:a16="http://schemas.microsoft.com/office/drawing/2014/main" id="{81F0FD32-78AB-D64E-48E6-9DD60F8BC8B3}"/>
                      </a:ext>
                    </a:extLst>
                  </p14:cNvPr>
                  <p14:cNvContentPartPr/>
                  <p14:nvPr/>
                </p14:nvContentPartPr>
                <p14:xfrm>
                  <a:off x="6149305" y="5622625"/>
                  <a:ext cx="635400" cy="37800"/>
                </p14:xfrm>
              </p:contentPart>
            </mc:Choice>
            <mc:Fallback>
              <p:pic>
                <p:nvPicPr>
                  <p:cNvPr id="1342" name="Ink 1341">
                    <a:extLst>
                      <a:ext uri="{FF2B5EF4-FFF2-40B4-BE49-F238E27FC236}">
                        <a16:creationId xmlns:a16="http://schemas.microsoft.com/office/drawing/2014/main" id="{81F0FD32-78AB-D64E-48E6-9DD60F8BC8B3}"/>
                      </a:ext>
                    </a:extLst>
                  </p:cNvPr>
                  <p:cNvPicPr/>
                  <p:nvPr/>
                </p:nvPicPr>
                <p:blipFill>
                  <a:blip r:embed="rId2168"/>
                  <a:stretch>
                    <a:fillRect/>
                  </a:stretch>
                </p:blipFill>
                <p:spPr>
                  <a:xfrm>
                    <a:off x="6132215" y="5605151"/>
                    <a:ext cx="669238" cy="73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9">
                <p14:nvContentPartPr>
                  <p14:cNvPr id="1343" name="Ink 1342">
                    <a:extLst>
                      <a:ext uri="{FF2B5EF4-FFF2-40B4-BE49-F238E27FC236}">
                        <a16:creationId xmlns:a16="http://schemas.microsoft.com/office/drawing/2014/main" id="{24AFB713-5059-66BB-D1DA-5EB6D291AA6D}"/>
                      </a:ext>
                    </a:extLst>
                  </p14:cNvPr>
                  <p14:cNvContentPartPr/>
                  <p14:nvPr/>
                </p14:nvContentPartPr>
                <p14:xfrm>
                  <a:off x="6156505" y="5627305"/>
                  <a:ext cx="308880" cy="30240"/>
                </p14:xfrm>
              </p:contentPart>
            </mc:Choice>
            <mc:Fallback>
              <p:pic>
                <p:nvPicPr>
                  <p:cNvPr id="1343" name="Ink 1342">
                    <a:extLst>
                      <a:ext uri="{FF2B5EF4-FFF2-40B4-BE49-F238E27FC236}">
                        <a16:creationId xmlns:a16="http://schemas.microsoft.com/office/drawing/2014/main" id="{24AFB713-5059-66BB-D1DA-5EB6D291AA6D}"/>
                      </a:ext>
                    </a:extLst>
                  </p:cNvPr>
                  <p:cNvPicPr/>
                  <p:nvPr/>
                </p:nvPicPr>
                <p:blipFill>
                  <a:blip r:embed="rId2170"/>
                  <a:stretch>
                    <a:fillRect/>
                  </a:stretch>
                </p:blipFill>
                <p:spPr>
                  <a:xfrm>
                    <a:off x="6139421" y="5609873"/>
                    <a:ext cx="342706" cy="65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1">
                <p14:nvContentPartPr>
                  <p14:cNvPr id="1344" name="Ink 1343">
                    <a:extLst>
                      <a:ext uri="{FF2B5EF4-FFF2-40B4-BE49-F238E27FC236}">
                        <a16:creationId xmlns:a16="http://schemas.microsoft.com/office/drawing/2014/main" id="{1103AFF3-D2F8-D2B7-9637-F3ABE3318404}"/>
                      </a:ext>
                    </a:extLst>
                  </p14:cNvPr>
                  <p14:cNvContentPartPr/>
                  <p14:nvPr/>
                </p14:nvContentPartPr>
                <p14:xfrm>
                  <a:off x="6412105" y="5540185"/>
                  <a:ext cx="102600" cy="110520"/>
                </p14:xfrm>
              </p:contentPart>
            </mc:Choice>
            <mc:Fallback>
              <p:pic>
                <p:nvPicPr>
                  <p:cNvPr id="1344" name="Ink 1343">
                    <a:extLst>
                      <a:ext uri="{FF2B5EF4-FFF2-40B4-BE49-F238E27FC236}">
                        <a16:creationId xmlns:a16="http://schemas.microsoft.com/office/drawing/2014/main" id="{1103AFF3-D2F8-D2B7-9637-F3ABE3318404}"/>
                      </a:ext>
                    </a:extLst>
                  </p:cNvPr>
                  <p:cNvPicPr/>
                  <p:nvPr/>
                </p:nvPicPr>
                <p:blipFill>
                  <a:blip r:embed="rId2172"/>
                  <a:stretch>
                    <a:fillRect/>
                  </a:stretch>
                </p:blipFill>
                <p:spPr>
                  <a:xfrm>
                    <a:off x="6395347" y="5522473"/>
                    <a:ext cx="136458" cy="1455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3">
                <p14:nvContentPartPr>
                  <p14:cNvPr id="1345" name="Ink 1344">
                    <a:extLst>
                      <a:ext uri="{FF2B5EF4-FFF2-40B4-BE49-F238E27FC236}">
                        <a16:creationId xmlns:a16="http://schemas.microsoft.com/office/drawing/2014/main" id="{CDA4A617-CA9F-9CF8-336C-581F8FA72491}"/>
                      </a:ext>
                    </a:extLst>
                  </p14:cNvPr>
                  <p14:cNvContentPartPr/>
                  <p14:nvPr/>
                </p14:nvContentPartPr>
                <p14:xfrm>
                  <a:off x="6501745" y="5575825"/>
                  <a:ext cx="37080" cy="18720"/>
                </p14:xfrm>
              </p:contentPart>
            </mc:Choice>
            <mc:Fallback>
              <p:pic>
                <p:nvPicPr>
                  <p:cNvPr id="1345" name="Ink 1344">
                    <a:extLst>
                      <a:ext uri="{FF2B5EF4-FFF2-40B4-BE49-F238E27FC236}">
                        <a16:creationId xmlns:a16="http://schemas.microsoft.com/office/drawing/2014/main" id="{CDA4A617-CA9F-9CF8-336C-581F8FA72491}"/>
                      </a:ext>
                    </a:extLst>
                  </p:cNvPr>
                  <p:cNvPicPr/>
                  <p:nvPr/>
                </p:nvPicPr>
                <p:blipFill>
                  <a:blip r:embed="rId2174"/>
                  <a:stretch>
                    <a:fillRect/>
                  </a:stretch>
                </p:blipFill>
                <p:spPr>
                  <a:xfrm>
                    <a:off x="6484578" y="5558165"/>
                    <a:ext cx="71070" cy="53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5">
                <p14:nvContentPartPr>
                  <p14:cNvPr id="1346" name="Ink 1345">
                    <a:extLst>
                      <a:ext uri="{FF2B5EF4-FFF2-40B4-BE49-F238E27FC236}">
                        <a16:creationId xmlns:a16="http://schemas.microsoft.com/office/drawing/2014/main" id="{00773CE0-31E9-939C-C3E6-21751B555D8F}"/>
                      </a:ext>
                    </a:extLst>
                  </p14:cNvPr>
                  <p14:cNvContentPartPr/>
                  <p14:nvPr/>
                </p14:nvContentPartPr>
                <p14:xfrm>
                  <a:off x="6335425" y="5538385"/>
                  <a:ext cx="89280" cy="133920"/>
                </p14:xfrm>
              </p:contentPart>
            </mc:Choice>
            <mc:Fallback>
              <p:pic>
                <p:nvPicPr>
                  <p:cNvPr id="1346" name="Ink 1345">
                    <a:extLst>
                      <a:ext uri="{FF2B5EF4-FFF2-40B4-BE49-F238E27FC236}">
                        <a16:creationId xmlns:a16="http://schemas.microsoft.com/office/drawing/2014/main" id="{00773CE0-31E9-939C-C3E6-21751B555D8F}"/>
                      </a:ext>
                    </a:extLst>
                  </p:cNvPr>
                  <p:cNvPicPr/>
                  <p:nvPr/>
                </p:nvPicPr>
                <p:blipFill>
                  <a:blip r:embed="rId2176"/>
                  <a:stretch>
                    <a:fillRect/>
                  </a:stretch>
                </p:blipFill>
                <p:spPr>
                  <a:xfrm>
                    <a:off x="6318322" y="5521071"/>
                    <a:ext cx="123145" cy="1689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7">
                <p14:nvContentPartPr>
                  <p14:cNvPr id="1347" name="Ink 1346">
                    <a:extLst>
                      <a:ext uri="{FF2B5EF4-FFF2-40B4-BE49-F238E27FC236}">
                        <a16:creationId xmlns:a16="http://schemas.microsoft.com/office/drawing/2014/main" id="{847F7815-0D46-5A54-F503-A86DD7221E6E}"/>
                      </a:ext>
                    </a:extLst>
                  </p14:cNvPr>
                  <p14:cNvContentPartPr/>
                  <p14:nvPr/>
                </p14:nvContentPartPr>
                <p14:xfrm>
                  <a:off x="6362785" y="5539465"/>
                  <a:ext cx="64080" cy="122760"/>
                </p14:xfrm>
              </p:contentPart>
            </mc:Choice>
            <mc:Fallback>
              <p:pic>
                <p:nvPicPr>
                  <p:cNvPr id="1347" name="Ink 1346">
                    <a:extLst>
                      <a:ext uri="{FF2B5EF4-FFF2-40B4-BE49-F238E27FC236}">
                        <a16:creationId xmlns:a16="http://schemas.microsoft.com/office/drawing/2014/main" id="{847F7815-0D46-5A54-F503-A86DD7221E6E}"/>
                      </a:ext>
                    </a:extLst>
                  </p:cNvPr>
                  <p:cNvPicPr/>
                  <p:nvPr/>
                </p:nvPicPr>
                <p:blipFill>
                  <a:blip r:embed="rId2178"/>
                  <a:stretch>
                    <a:fillRect/>
                  </a:stretch>
                </p:blipFill>
                <p:spPr>
                  <a:xfrm>
                    <a:off x="6345994" y="5521776"/>
                    <a:ext cx="98005" cy="157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9">
                <p14:nvContentPartPr>
                  <p14:cNvPr id="1348" name="Ink 1347">
                    <a:extLst>
                      <a:ext uri="{FF2B5EF4-FFF2-40B4-BE49-F238E27FC236}">
                        <a16:creationId xmlns:a16="http://schemas.microsoft.com/office/drawing/2014/main" id="{9BDB9C06-2B2D-48A9-0BB5-49CE817C9DB9}"/>
                      </a:ext>
                    </a:extLst>
                  </p14:cNvPr>
                  <p14:cNvContentPartPr/>
                  <p14:nvPr/>
                </p14:nvContentPartPr>
                <p14:xfrm>
                  <a:off x="6463225" y="5545225"/>
                  <a:ext cx="52200" cy="69120"/>
                </p14:xfrm>
              </p:contentPart>
            </mc:Choice>
            <mc:Fallback>
              <p:pic>
                <p:nvPicPr>
                  <p:cNvPr id="1348" name="Ink 1347">
                    <a:extLst>
                      <a:ext uri="{FF2B5EF4-FFF2-40B4-BE49-F238E27FC236}">
                        <a16:creationId xmlns:a16="http://schemas.microsoft.com/office/drawing/2014/main" id="{9BDB9C06-2B2D-48A9-0BB5-49CE817C9DB9}"/>
                      </a:ext>
                    </a:extLst>
                  </p:cNvPr>
                  <p:cNvPicPr/>
                  <p:nvPr/>
                </p:nvPicPr>
                <p:blipFill>
                  <a:blip r:embed="rId2180"/>
                  <a:stretch>
                    <a:fillRect/>
                  </a:stretch>
                </p:blipFill>
                <p:spPr>
                  <a:xfrm>
                    <a:off x="6446397" y="5527592"/>
                    <a:ext cx="86199" cy="10403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87C0AC80-B74E-2FC5-694B-4F0655A65ABC}"/>
                </a:ext>
              </a:extLst>
            </p:cNvPr>
            <p:cNvGrpSpPr/>
            <p:nvPr/>
          </p:nvGrpSpPr>
          <p:grpSpPr>
            <a:xfrm>
              <a:off x="9294985" y="6227785"/>
              <a:ext cx="60120" cy="107640"/>
              <a:chOff x="9294985" y="6227785"/>
              <a:chExt cx="60120" cy="107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81">
                <p14:nvContentPartPr>
                  <p14:cNvPr id="1350" name="Ink 1349">
                    <a:extLst>
                      <a:ext uri="{FF2B5EF4-FFF2-40B4-BE49-F238E27FC236}">
                        <a16:creationId xmlns:a16="http://schemas.microsoft.com/office/drawing/2014/main" id="{1A66FE2D-7503-1366-6240-130D83D40FFD}"/>
                      </a:ext>
                    </a:extLst>
                  </p14:cNvPr>
                  <p14:cNvContentPartPr/>
                  <p14:nvPr/>
                </p14:nvContentPartPr>
                <p14:xfrm>
                  <a:off x="9337465" y="6306265"/>
                  <a:ext cx="4320" cy="1440"/>
                </p14:xfrm>
              </p:contentPart>
            </mc:Choice>
            <mc:Fallback>
              <p:pic>
                <p:nvPicPr>
                  <p:cNvPr id="1350" name="Ink 1349">
                    <a:extLst>
                      <a:ext uri="{FF2B5EF4-FFF2-40B4-BE49-F238E27FC236}">
                        <a16:creationId xmlns:a16="http://schemas.microsoft.com/office/drawing/2014/main" id="{1A66FE2D-7503-1366-6240-130D83D40FFD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9321182" y="6288265"/>
                    <a:ext cx="37218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2">
                <p14:nvContentPartPr>
                  <p14:cNvPr id="1351" name="Ink 1350">
                    <a:extLst>
                      <a:ext uri="{FF2B5EF4-FFF2-40B4-BE49-F238E27FC236}">
                        <a16:creationId xmlns:a16="http://schemas.microsoft.com/office/drawing/2014/main" id="{C4006B81-285A-67B0-3939-34B6A8AE3C6F}"/>
                      </a:ext>
                    </a:extLst>
                  </p14:cNvPr>
                  <p14:cNvContentPartPr/>
                  <p14:nvPr/>
                </p14:nvContentPartPr>
                <p14:xfrm>
                  <a:off x="9322705" y="6289345"/>
                  <a:ext cx="5040" cy="12960"/>
                </p14:xfrm>
              </p:contentPart>
            </mc:Choice>
            <mc:Fallback>
              <p:pic>
                <p:nvPicPr>
                  <p:cNvPr id="1351" name="Ink 1350">
                    <a:extLst>
                      <a:ext uri="{FF2B5EF4-FFF2-40B4-BE49-F238E27FC236}">
                        <a16:creationId xmlns:a16="http://schemas.microsoft.com/office/drawing/2014/main" id="{C4006B81-285A-67B0-3939-34B6A8AE3C6F}"/>
                      </a:ext>
                    </a:extLst>
                  </p:cNvPr>
                  <p:cNvPicPr/>
                  <p:nvPr/>
                </p:nvPicPr>
                <p:blipFill>
                  <a:blip r:embed="rId2183"/>
                  <a:stretch>
                    <a:fillRect/>
                  </a:stretch>
                </p:blipFill>
                <p:spPr>
                  <a:xfrm>
                    <a:off x="9304705" y="6271831"/>
                    <a:ext cx="40680" cy="47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4">
                <p14:nvContentPartPr>
                  <p14:cNvPr id="1352" name="Ink 1351">
                    <a:extLst>
                      <a:ext uri="{FF2B5EF4-FFF2-40B4-BE49-F238E27FC236}">
                        <a16:creationId xmlns:a16="http://schemas.microsoft.com/office/drawing/2014/main" id="{B7D56320-94E8-93DC-90C0-11290DE18B58}"/>
                      </a:ext>
                    </a:extLst>
                  </p14:cNvPr>
                  <p14:cNvContentPartPr/>
                  <p14:nvPr/>
                </p14:nvContentPartPr>
                <p14:xfrm>
                  <a:off x="9311905" y="6227785"/>
                  <a:ext cx="6120" cy="107640"/>
                </p14:xfrm>
              </p:contentPart>
            </mc:Choice>
            <mc:Fallback>
              <p:pic>
                <p:nvPicPr>
                  <p:cNvPr id="1352" name="Ink 1351">
                    <a:extLst>
                      <a:ext uri="{FF2B5EF4-FFF2-40B4-BE49-F238E27FC236}">
                        <a16:creationId xmlns:a16="http://schemas.microsoft.com/office/drawing/2014/main" id="{B7D56320-94E8-93DC-90C0-11290DE18B58}"/>
                      </a:ext>
                    </a:extLst>
                  </p:cNvPr>
                  <p:cNvPicPr/>
                  <p:nvPr/>
                </p:nvPicPr>
                <p:blipFill>
                  <a:blip r:embed="rId2185"/>
                  <a:stretch>
                    <a:fillRect/>
                  </a:stretch>
                </p:blipFill>
                <p:spPr>
                  <a:xfrm>
                    <a:off x="9293905" y="6210435"/>
                    <a:ext cx="41760" cy="1426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6">
                <p14:nvContentPartPr>
                  <p14:cNvPr id="1353" name="Ink 1352">
                    <a:extLst>
                      <a:ext uri="{FF2B5EF4-FFF2-40B4-BE49-F238E27FC236}">
                        <a16:creationId xmlns:a16="http://schemas.microsoft.com/office/drawing/2014/main" id="{1E5E6139-432B-9A18-8A7A-C607EF852053}"/>
                      </a:ext>
                    </a:extLst>
                  </p14:cNvPr>
                  <p14:cNvContentPartPr/>
                  <p14:nvPr/>
                </p14:nvContentPartPr>
                <p14:xfrm>
                  <a:off x="9294985" y="6266305"/>
                  <a:ext cx="60120" cy="9360"/>
                </p14:xfrm>
              </p:contentPart>
            </mc:Choice>
            <mc:Fallback>
              <p:pic>
                <p:nvPicPr>
                  <p:cNvPr id="1353" name="Ink 1352">
                    <a:extLst>
                      <a:ext uri="{FF2B5EF4-FFF2-40B4-BE49-F238E27FC236}">
                        <a16:creationId xmlns:a16="http://schemas.microsoft.com/office/drawing/2014/main" id="{1E5E6139-432B-9A18-8A7A-C607EF852053}"/>
                      </a:ext>
                    </a:extLst>
                  </p:cNvPr>
                  <p:cNvPicPr/>
                  <p:nvPr/>
                </p:nvPicPr>
                <p:blipFill>
                  <a:blip r:embed="rId2187"/>
                  <a:stretch>
                    <a:fillRect/>
                  </a:stretch>
                </p:blipFill>
                <p:spPr>
                  <a:xfrm>
                    <a:off x="9278247" y="6248972"/>
                    <a:ext cx="93938" cy="4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859A247B-CE39-0F52-D0C2-0B31C1D3078A}"/>
                </a:ext>
              </a:extLst>
            </p:cNvPr>
            <p:cNvGrpSpPr/>
            <p:nvPr/>
          </p:nvGrpSpPr>
          <p:grpSpPr>
            <a:xfrm>
              <a:off x="8547265" y="6359905"/>
              <a:ext cx="57600" cy="116640"/>
              <a:chOff x="8547265" y="6359905"/>
              <a:chExt cx="57600" cy="116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88">
                <p14:nvContentPartPr>
                  <p14:cNvPr id="1354" name="Ink 1353">
                    <a:extLst>
                      <a:ext uri="{FF2B5EF4-FFF2-40B4-BE49-F238E27FC236}">
                        <a16:creationId xmlns:a16="http://schemas.microsoft.com/office/drawing/2014/main" id="{181F495D-BC15-D084-E423-59E7B6FF6B0E}"/>
                      </a:ext>
                    </a:extLst>
                  </p14:cNvPr>
                  <p14:cNvContentPartPr/>
                  <p14:nvPr/>
                </p14:nvContentPartPr>
                <p14:xfrm>
                  <a:off x="8553385" y="6418945"/>
                  <a:ext cx="6120" cy="14040"/>
                </p14:xfrm>
              </p:contentPart>
            </mc:Choice>
            <mc:Fallback>
              <p:pic>
                <p:nvPicPr>
                  <p:cNvPr id="1354" name="Ink 1353">
                    <a:extLst>
                      <a:ext uri="{FF2B5EF4-FFF2-40B4-BE49-F238E27FC236}">
                        <a16:creationId xmlns:a16="http://schemas.microsoft.com/office/drawing/2014/main" id="{181F495D-BC15-D084-E423-59E7B6FF6B0E}"/>
                      </a:ext>
                    </a:extLst>
                  </p:cNvPr>
                  <p:cNvPicPr/>
                  <p:nvPr/>
                </p:nvPicPr>
                <p:blipFill>
                  <a:blip r:embed="rId2189"/>
                  <a:stretch>
                    <a:fillRect/>
                  </a:stretch>
                </p:blipFill>
                <p:spPr>
                  <a:xfrm>
                    <a:off x="8536725" y="6401395"/>
                    <a:ext cx="39780" cy="48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90">
                <p14:nvContentPartPr>
                  <p14:cNvPr id="1355" name="Ink 1354">
                    <a:extLst>
                      <a:ext uri="{FF2B5EF4-FFF2-40B4-BE49-F238E27FC236}">
                        <a16:creationId xmlns:a16="http://schemas.microsoft.com/office/drawing/2014/main" id="{DF8F7576-BE32-9118-9396-B8515F259D66}"/>
                      </a:ext>
                    </a:extLst>
                  </p14:cNvPr>
                  <p14:cNvContentPartPr/>
                  <p14:nvPr/>
                </p14:nvContentPartPr>
                <p14:xfrm>
                  <a:off x="8568505" y="6359905"/>
                  <a:ext cx="11880" cy="116640"/>
                </p14:xfrm>
              </p:contentPart>
            </mc:Choice>
            <mc:Fallback>
              <p:pic>
                <p:nvPicPr>
                  <p:cNvPr id="1355" name="Ink 1354">
                    <a:extLst>
                      <a:ext uri="{FF2B5EF4-FFF2-40B4-BE49-F238E27FC236}">
                        <a16:creationId xmlns:a16="http://schemas.microsoft.com/office/drawing/2014/main" id="{DF8F7576-BE32-9118-9396-B8515F259D66}"/>
                      </a:ext>
                    </a:extLst>
                  </p:cNvPr>
                  <p:cNvPicPr/>
                  <p:nvPr/>
                </p:nvPicPr>
                <p:blipFill>
                  <a:blip r:embed="rId2191"/>
                  <a:stretch>
                    <a:fillRect/>
                  </a:stretch>
                </p:blipFill>
                <p:spPr>
                  <a:xfrm>
                    <a:off x="8551534" y="6342232"/>
                    <a:ext cx="45483" cy="151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92">
                <p14:nvContentPartPr>
                  <p14:cNvPr id="1356" name="Ink 1355">
                    <a:extLst>
                      <a:ext uri="{FF2B5EF4-FFF2-40B4-BE49-F238E27FC236}">
                        <a16:creationId xmlns:a16="http://schemas.microsoft.com/office/drawing/2014/main" id="{4C465E08-C16B-C819-41B9-7D2EFD48C94E}"/>
                      </a:ext>
                    </a:extLst>
                  </p14:cNvPr>
                  <p14:cNvContentPartPr/>
                  <p14:nvPr/>
                </p14:nvContentPartPr>
                <p14:xfrm>
                  <a:off x="8547265" y="6409585"/>
                  <a:ext cx="57600" cy="5040"/>
                </p14:xfrm>
              </p:contentPart>
            </mc:Choice>
            <mc:Fallback>
              <p:pic>
                <p:nvPicPr>
                  <p:cNvPr id="1356" name="Ink 1355">
                    <a:extLst>
                      <a:ext uri="{FF2B5EF4-FFF2-40B4-BE49-F238E27FC236}">
                        <a16:creationId xmlns:a16="http://schemas.microsoft.com/office/drawing/2014/main" id="{4C465E08-C16B-C819-41B9-7D2EFD48C94E}"/>
                      </a:ext>
                    </a:extLst>
                  </p:cNvPr>
                  <p:cNvPicPr/>
                  <p:nvPr/>
                </p:nvPicPr>
                <p:blipFill>
                  <a:blip r:embed="rId2193"/>
                  <a:stretch>
                    <a:fillRect/>
                  </a:stretch>
                </p:blipFill>
                <p:spPr>
                  <a:xfrm>
                    <a:off x="8530224" y="6391945"/>
                    <a:ext cx="91342" cy="4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1" name="Group 1360">
              <a:extLst>
                <a:ext uri="{FF2B5EF4-FFF2-40B4-BE49-F238E27FC236}">
                  <a16:creationId xmlns:a16="http://schemas.microsoft.com/office/drawing/2014/main" id="{D68BB7F3-2B9D-02E5-8D09-82CF85600DB4}"/>
                </a:ext>
              </a:extLst>
            </p:cNvPr>
            <p:cNvGrpSpPr/>
            <p:nvPr/>
          </p:nvGrpSpPr>
          <p:grpSpPr>
            <a:xfrm>
              <a:off x="8466265" y="6162985"/>
              <a:ext cx="42480" cy="98280"/>
              <a:chOff x="8466265" y="6162985"/>
              <a:chExt cx="42480" cy="98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94">
                <p14:nvContentPartPr>
                  <p14:cNvPr id="1359" name="Ink 1358">
                    <a:extLst>
                      <a:ext uri="{FF2B5EF4-FFF2-40B4-BE49-F238E27FC236}">
                        <a16:creationId xmlns:a16="http://schemas.microsoft.com/office/drawing/2014/main" id="{62FD5C32-DA2F-5D68-FEBB-CA85089523B3}"/>
                      </a:ext>
                    </a:extLst>
                  </p14:cNvPr>
                  <p14:cNvContentPartPr/>
                  <p14:nvPr/>
                </p14:nvContentPartPr>
                <p14:xfrm>
                  <a:off x="8507665" y="6162985"/>
                  <a:ext cx="1080" cy="98280"/>
                </p14:xfrm>
              </p:contentPart>
            </mc:Choice>
            <mc:Fallback>
              <p:pic>
                <p:nvPicPr>
                  <p:cNvPr id="1359" name="Ink 1358">
                    <a:extLst>
                      <a:ext uri="{FF2B5EF4-FFF2-40B4-BE49-F238E27FC236}">
                        <a16:creationId xmlns:a16="http://schemas.microsoft.com/office/drawing/2014/main" id="{62FD5C32-DA2F-5D68-FEBB-CA85089523B3}"/>
                      </a:ext>
                    </a:extLst>
                  </p:cNvPr>
                  <p:cNvPicPr/>
                  <p:nvPr/>
                </p:nvPicPr>
                <p:blipFill>
                  <a:blip r:embed="rId2195"/>
                  <a:stretch>
                    <a:fillRect/>
                  </a:stretch>
                </p:blipFill>
                <p:spPr>
                  <a:xfrm>
                    <a:off x="8489665" y="6145662"/>
                    <a:ext cx="36720" cy="133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96">
                <p14:nvContentPartPr>
                  <p14:cNvPr id="1360" name="Ink 1359">
                    <a:extLst>
                      <a:ext uri="{FF2B5EF4-FFF2-40B4-BE49-F238E27FC236}">
                        <a16:creationId xmlns:a16="http://schemas.microsoft.com/office/drawing/2014/main" id="{BA115151-09B5-7868-0442-DF66B4E4EC63}"/>
                      </a:ext>
                    </a:extLst>
                  </p14:cNvPr>
                  <p14:cNvContentPartPr/>
                  <p14:nvPr/>
                </p14:nvContentPartPr>
                <p14:xfrm>
                  <a:off x="8466265" y="6202585"/>
                  <a:ext cx="38880" cy="18000"/>
                </p14:xfrm>
              </p:contentPart>
            </mc:Choice>
            <mc:Fallback>
              <p:pic>
                <p:nvPicPr>
                  <p:cNvPr id="1360" name="Ink 1359">
                    <a:extLst>
                      <a:ext uri="{FF2B5EF4-FFF2-40B4-BE49-F238E27FC236}">
                        <a16:creationId xmlns:a16="http://schemas.microsoft.com/office/drawing/2014/main" id="{BA115151-09B5-7868-0442-DF66B4E4EC63}"/>
                      </a:ext>
                    </a:extLst>
                  </p:cNvPr>
                  <p:cNvPicPr/>
                  <p:nvPr/>
                </p:nvPicPr>
                <p:blipFill>
                  <a:blip r:embed="rId2197"/>
                  <a:stretch>
                    <a:fillRect/>
                  </a:stretch>
                </p:blipFill>
                <p:spPr>
                  <a:xfrm>
                    <a:off x="8449061" y="6185291"/>
                    <a:ext cx="72943" cy="5294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4" name="Group 1363">
              <a:extLst>
                <a:ext uri="{FF2B5EF4-FFF2-40B4-BE49-F238E27FC236}">
                  <a16:creationId xmlns:a16="http://schemas.microsoft.com/office/drawing/2014/main" id="{5B0C6151-2165-954C-F4DB-E9AF2DFD0027}"/>
                </a:ext>
              </a:extLst>
            </p:cNvPr>
            <p:cNvGrpSpPr/>
            <p:nvPr/>
          </p:nvGrpSpPr>
          <p:grpSpPr>
            <a:xfrm>
              <a:off x="8108425" y="6632065"/>
              <a:ext cx="63360" cy="84240"/>
              <a:chOff x="8108425" y="6632065"/>
              <a:chExt cx="63360" cy="8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98">
                <p14:nvContentPartPr>
                  <p14:cNvPr id="1362" name="Ink 1361">
                    <a:extLst>
                      <a:ext uri="{FF2B5EF4-FFF2-40B4-BE49-F238E27FC236}">
                        <a16:creationId xmlns:a16="http://schemas.microsoft.com/office/drawing/2014/main" id="{5929737D-2B8D-808F-E637-43DE8BB71232}"/>
                      </a:ext>
                    </a:extLst>
                  </p14:cNvPr>
                  <p14:cNvContentPartPr/>
                  <p14:nvPr/>
                </p14:nvContentPartPr>
                <p14:xfrm>
                  <a:off x="8128945" y="6632065"/>
                  <a:ext cx="9000" cy="84240"/>
                </p14:xfrm>
              </p:contentPart>
            </mc:Choice>
            <mc:Fallback>
              <p:pic>
                <p:nvPicPr>
                  <p:cNvPr id="1362" name="Ink 1361">
                    <a:extLst>
                      <a:ext uri="{FF2B5EF4-FFF2-40B4-BE49-F238E27FC236}">
                        <a16:creationId xmlns:a16="http://schemas.microsoft.com/office/drawing/2014/main" id="{5929737D-2B8D-808F-E637-43DE8BB71232}"/>
                      </a:ext>
                    </a:extLst>
                  </p:cNvPr>
                  <p:cNvPicPr/>
                  <p:nvPr/>
                </p:nvPicPr>
                <p:blipFill>
                  <a:blip r:embed="rId2199"/>
                  <a:stretch>
                    <a:fillRect/>
                  </a:stretch>
                </p:blipFill>
                <p:spPr>
                  <a:xfrm>
                    <a:off x="8111983" y="6614721"/>
                    <a:ext cx="43269" cy="1192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0">
                <p14:nvContentPartPr>
                  <p14:cNvPr id="1363" name="Ink 1362">
                    <a:extLst>
                      <a:ext uri="{FF2B5EF4-FFF2-40B4-BE49-F238E27FC236}">
                        <a16:creationId xmlns:a16="http://schemas.microsoft.com/office/drawing/2014/main" id="{5DF675FE-7BE4-F92D-10B8-98BDF73FA0C3}"/>
                      </a:ext>
                    </a:extLst>
                  </p14:cNvPr>
                  <p14:cNvContentPartPr/>
                  <p14:nvPr/>
                </p14:nvContentPartPr>
                <p14:xfrm>
                  <a:off x="8108425" y="6659785"/>
                  <a:ext cx="63360" cy="14760"/>
                </p14:xfrm>
              </p:contentPart>
            </mc:Choice>
            <mc:Fallback>
              <p:pic>
                <p:nvPicPr>
                  <p:cNvPr id="1363" name="Ink 1362">
                    <a:extLst>
                      <a:ext uri="{FF2B5EF4-FFF2-40B4-BE49-F238E27FC236}">
                        <a16:creationId xmlns:a16="http://schemas.microsoft.com/office/drawing/2014/main" id="{5DF675FE-7BE4-F92D-10B8-98BDF73FA0C3}"/>
                      </a:ext>
                    </a:extLst>
                  </p:cNvPr>
                  <p:cNvPicPr/>
                  <p:nvPr/>
                </p:nvPicPr>
                <p:blipFill>
                  <a:blip r:embed="rId2201"/>
                  <a:stretch>
                    <a:fillRect/>
                  </a:stretch>
                </p:blipFill>
                <p:spPr>
                  <a:xfrm>
                    <a:off x="8091393" y="6642214"/>
                    <a:ext cx="97084" cy="495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BA3C9660-FBFD-1C32-A2CC-EBA7975BB837}"/>
                </a:ext>
              </a:extLst>
            </p:cNvPr>
            <p:cNvGrpSpPr/>
            <p:nvPr/>
          </p:nvGrpSpPr>
          <p:grpSpPr>
            <a:xfrm>
              <a:off x="10894825" y="5001985"/>
              <a:ext cx="42480" cy="87480"/>
              <a:chOff x="10894825" y="5001985"/>
              <a:chExt cx="42480" cy="87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02">
                <p14:nvContentPartPr>
                  <p14:cNvPr id="1365" name="Ink 1364">
                    <a:extLst>
                      <a:ext uri="{FF2B5EF4-FFF2-40B4-BE49-F238E27FC236}">
                        <a16:creationId xmlns:a16="http://schemas.microsoft.com/office/drawing/2014/main" id="{FA06E589-DD6F-162D-19B3-E601E7BE6123}"/>
                      </a:ext>
                    </a:extLst>
                  </p14:cNvPr>
                  <p14:cNvContentPartPr/>
                  <p14:nvPr/>
                </p14:nvContentPartPr>
                <p14:xfrm>
                  <a:off x="10920745" y="5001985"/>
                  <a:ext cx="16560" cy="87480"/>
                </p14:xfrm>
              </p:contentPart>
            </mc:Choice>
            <mc:Fallback>
              <p:pic>
                <p:nvPicPr>
                  <p:cNvPr id="1365" name="Ink 1364">
                    <a:extLst>
                      <a:ext uri="{FF2B5EF4-FFF2-40B4-BE49-F238E27FC236}">
                        <a16:creationId xmlns:a16="http://schemas.microsoft.com/office/drawing/2014/main" id="{FA06E589-DD6F-162D-19B3-E601E7BE6123}"/>
                      </a:ext>
                    </a:extLst>
                  </p:cNvPr>
                  <p:cNvPicPr/>
                  <p:nvPr/>
                </p:nvPicPr>
                <p:blipFill>
                  <a:blip r:embed="rId2203"/>
                  <a:stretch>
                    <a:fillRect/>
                  </a:stretch>
                </p:blipFill>
                <p:spPr>
                  <a:xfrm>
                    <a:off x="10903495" y="4984701"/>
                    <a:ext cx="50715" cy="1224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4">
                <p14:nvContentPartPr>
                  <p14:cNvPr id="1366" name="Ink 1365">
                    <a:extLst>
                      <a:ext uri="{FF2B5EF4-FFF2-40B4-BE49-F238E27FC236}">
                        <a16:creationId xmlns:a16="http://schemas.microsoft.com/office/drawing/2014/main" id="{E1A20016-7B7C-0418-8B00-B4BADB343000}"/>
                      </a:ext>
                    </a:extLst>
                  </p14:cNvPr>
                  <p14:cNvContentPartPr/>
                  <p14:nvPr/>
                </p14:nvContentPartPr>
                <p14:xfrm>
                  <a:off x="10894825" y="5043385"/>
                  <a:ext cx="32400" cy="4320"/>
                </p14:xfrm>
              </p:contentPart>
            </mc:Choice>
            <mc:Fallback>
              <p:pic>
                <p:nvPicPr>
                  <p:cNvPr id="1366" name="Ink 1365">
                    <a:extLst>
                      <a:ext uri="{FF2B5EF4-FFF2-40B4-BE49-F238E27FC236}">
                        <a16:creationId xmlns:a16="http://schemas.microsoft.com/office/drawing/2014/main" id="{E1A20016-7B7C-0418-8B00-B4BADB343000}"/>
                      </a:ext>
                    </a:extLst>
                  </p:cNvPr>
                  <p:cNvPicPr/>
                  <p:nvPr/>
                </p:nvPicPr>
                <p:blipFill>
                  <a:blip r:embed="rId2205"/>
                  <a:stretch>
                    <a:fillRect/>
                  </a:stretch>
                </p:blipFill>
                <p:spPr>
                  <a:xfrm>
                    <a:off x="10878113" y="5025745"/>
                    <a:ext cx="66164" cy="3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9" name="Group 1368">
              <a:extLst>
                <a:ext uri="{FF2B5EF4-FFF2-40B4-BE49-F238E27FC236}">
                  <a16:creationId xmlns:a16="http://schemas.microsoft.com/office/drawing/2014/main" id="{22C48079-F932-CAEB-F9B2-BA52CD1476C5}"/>
                </a:ext>
              </a:extLst>
            </p:cNvPr>
            <p:cNvGrpSpPr/>
            <p:nvPr/>
          </p:nvGrpSpPr>
          <p:grpSpPr>
            <a:xfrm>
              <a:off x="10972945" y="4521385"/>
              <a:ext cx="46080" cy="133560"/>
              <a:chOff x="10972945" y="4521385"/>
              <a:chExt cx="46080" cy="13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06">
                <p14:nvContentPartPr>
                  <p14:cNvPr id="1367" name="Ink 1366">
                    <a:extLst>
                      <a:ext uri="{FF2B5EF4-FFF2-40B4-BE49-F238E27FC236}">
                        <a16:creationId xmlns:a16="http://schemas.microsoft.com/office/drawing/2014/main" id="{036E0512-E984-4D0C-1046-D0A5CE4F3599}"/>
                      </a:ext>
                    </a:extLst>
                  </p14:cNvPr>
                  <p14:cNvContentPartPr/>
                  <p14:nvPr/>
                </p14:nvContentPartPr>
                <p14:xfrm>
                  <a:off x="10999945" y="4521385"/>
                  <a:ext cx="12960" cy="133560"/>
                </p14:xfrm>
              </p:contentPart>
            </mc:Choice>
            <mc:Fallback>
              <p:pic>
                <p:nvPicPr>
                  <p:cNvPr id="1367" name="Ink 1366">
                    <a:extLst>
                      <a:ext uri="{FF2B5EF4-FFF2-40B4-BE49-F238E27FC236}">
                        <a16:creationId xmlns:a16="http://schemas.microsoft.com/office/drawing/2014/main" id="{036E0512-E984-4D0C-1046-D0A5CE4F3599}"/>
                      </a:ext>
                    </a:extLst>
                  </p:cNvPr>
                  <p:cNvPicPr/>
                  <p:nvPr/>
                </p:nvPicPr>
                <p:blipFill>
                  <a:blip r:embed="rId2207"/>
                  <a:stretch>
                    <a:fillRect/>
                  </a:stretch>
                </p:blipFill>
                <p:spPr>
                  <a:xfrm>
                    <a:off x="10982892" y="4504026"/>
                    <a:ext cx="46724" cy="1686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8">
                <p14:nvContentPartPr>
                  <p14:cNvPr id="1368" name="Ink 1367">
                    <a:extLst>
                      <a:ext uri="{FF2B5EF4-FFF2-40B4-BE49-F238E27FC236}">
                        <a16:creationId xmlns:a16="http://schemas.microsoft.com/office/drawing/2014/main" id="{14910407-C6D0-03EA-D13B-54C5344C28BD}"/>
                      </a:ext>
                    </a:extLst>
                  </p14:cNvPr>
                  <p14:cNvContentPartPr/>
                  <p14:nvPr/>
                </p14:nvContentPartPr>
                <p14:xfrm>
                  <a:off x="10972945" y="4570705"/>
                  <a:ext cx="46080" cy="19440"/>
                </p14:xfrm>
              </p:contentPart>
            </mc:Choice>
            <mc:Fallback>
              <p:pic>
                <p:nvPicPr>
                  <p:cNvPr id="1368" name="Ink 1367">
                    <a:extLst>
                      <a:ext uri="{FF2B5EF4-FFF2-40B4-BE49-F238E27FC236}">
                        <a16:creationId xmlns:a16="http://schemas.microsoft.com/office/drawing/2014/main" id="{14910407-C6D0-03EA-D13B-54C5344C28BD}"/>
                      </a:ext>
                    </a:extLst>
                  </p:cNvPr>
                  <p:cNvPicPr/>
                  <p:nvPr/>
                </p:nvPicPr>
                <p:blipFill>
                  <a:blip r:embed="rId2209"/>
                  <a:stretch>
                    <a:fillRect/>
                  </a:stretch>
                </p:blipFill>
                <p:spPr>
                  <a:xfrm>
                    <a:off x="10955878" y="4553386"/>
                    <a:ext cx="79872" cy="5443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210">
              <p14:nvContentPartPr>
                <p14:cNvPr id="1371" name="Ink 1370">
                  <a:extLst>
                    <a:ext uri="{FF2B5EF4-FFF2-40B4-BE49-F238E27FC236}">
                      <a16:creationId xmlns:a16="http://schemas.microsoft.com/office/drawing/2014/main" id="{484D894A-FFC0-9DFE-0DA2-8265BEC35AC4}"/>
                    </a:ext>
                  </a:extLst>
                </p14:cNvPr>
                <p14:cNvContentPartPr/>
                <p14:nvPr/>
              </p14:nvContentPartPr>
              <p14:xfrm>
                <a:off x="8880265" y="4807585"/>
                <a:ext cx="2520" cy="1440"/>
              </p14:xfrm>
            </p:contentPart>
          </mc:Choice>
          <mc:Fallback>
            <p:pic>
              <p:nvPicPr>
                <p:cNvPr id="1371" name="Ink 1370">
                  <a:extLst>
                    <a:ext uri="{FF2B5EF4-FFF2-40B4-BE49-F238E27FC236}">
                      <a16:creationId xmlns:a16="http://schemas.microsoft.com/office/drawing/2014/main" id="{484D894A-FFC0-9DFE-0DA2-8265BEC35AC4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8864830" y="4789945"/>
                  <a:ext cx="33705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1">
              <p14:nvContentPartPr>
                <p14:cNvPr id="1372" name="Ink 1371">
                  <a:extLst>
                    <a:ext uri="{FF2B5EF4-FFF2-40B4-BE49-F238E27FC236}">
                      <a16:creationId xmlns:a16="http://schemas.microsoft.com/office/drawing/2014/main" id="{1AAF7062-E38F-F844-5379-A06D821BB6D7}"/>
                    </a:ext>
                  </a:extLst>
                </p14:cNvPr>
                <p14:cNvContentPartPr/>
                <p14:nvPr/>
              </p14:nvContentPartPr>
              <p14:xfrm>
                <a:off x="8513785" y="5575105"/>
                <a:ext cx="3240" cy="7920"/>
              </p14:xfrm>
            </p:contentPart>
          </mc:Choice>
          <mc:Fallback>
            <p:pic>
              <p:nvPicPr>
                <p:cNvPr id="1372" name="Ink 1371">
                  <a:extLst>
                    <a:ext uri="{FF2B5EF4-FFF2-40B4-BE49-F238E27FC236}">
                      <a16:creationId xmlns:a16="http://schemas.microsoft.com/office/drawing/2014/main" id="{1AAF7062-E38F-F844-5379-A06D821BB6D7}"/>
                    </a:ext>
                  </a:extLst>
                </p:cNvPr>
                <p:cNvPicPr/>
                <p:nvPr/>
              </p:nvPicPr>
              <p:blipFill>
                <a:blip r:embed="rId1882"/>
                <a:stretch>
                  <a:fillRect/>
                </a:stretch>
              </p:blipFill>
              <p:spPr>
                <a:xfrm>
                  <a:off x="8496145" y="5557465"/>
                  <a:ext cx="38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2">
              <p14:nvContentPartPr>
                <p14:cNvPr id="1373" name="Ink 1372">
                  <a:extLst>
                    <a:ext uri="{FF2B5EF4-FFF2-40B4-BE49-F238E27FC236}">
                      <a16:creationId xmlns:a16="http://schemas.microsoft.com/office/drawing/2014/main" id="{D11FDE3B-8670-D827-6A37-F205F9C05C67}"/>
                    </a:ext>
                  </a:extLst>
                </p14:cNvPr>
                <p14:cNvContentPartPr/>
                <p14:nvPr/>
              </p14:nvContentPartPr>
              <p14:xfrm>
                <a:off x="8708185" y="5449465"/>
                <a:ext cx="6120" cy="9360"/>
              </p14:xfrm>
            </p:contentPart>
          </mc:Choice>
          <mc:Fallback>
            <p:pic>
              <p:nvPicPr>
                <p:cNvPr id="1373" name="Ink 1372">
                  <a:extLst>
                    <a:ext uri="{FF2B5EF4-FFF2-40B4-BE49-F238E27FC236}">
                      <a16:creationId xmlns:a16="http://schemas.microsoft.com/office/drawing/2014/main" id="{D11FDE3B-8670-D827-6A37-F205F9C05C67}"/>
                    </a:ext>
                  </a:extLst>
                </p:cNvPr>
                <p:cNvPicPr/>
                <p:nvPr/>
              </p:nvPicPr>
              <p:blipFill>
                <a:blip r:embed="rId2213"/>
                <a:stretch>
                  <a:fillRect/>
                </a:stretch>
              </p:blipFill>
              <p:spPr>
                <a:xfrm>
                  <a:off x="8691525" y="5432478"/>
                  <a:ext cx="39780" cy="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4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C19AE7CD-F4D7-E0D0-3ED7-C01FC03624EB}"/>
                    </a:ext>
                  </a:extLst>
                </p14:cNvPr>
                <p14:cNvContentPartPr/>
                <p14:nvPr/>
              </p14:nvContentPartPr>
              <p14:xfrm>
                <a:off x="9036865" y="6024745"/>
                <a:ext cx="3240" cy="3240"/>
              </p14:xfrm>
            </p:contentPart>
          </mc:Choice>
          <mc:Fallback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C19AE7CD-F4D7-E0D0-3ED7-C01FC03624EB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019225" y="6007105"/>
                  <a:ext cx="38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5">
              <p14:nvContentPartPr>
                <p14:cNvPr id="1375" name="Ink 1374">
                  <a:extLst>
                    <a:ext uri="{FF2B5EF4-FFF2-40B4-BE49-F238E27FC236}">
                      <a16:creationId xmlns:a16="http://schemas.microsoft.com/office/drawing/2014/main" id="{9B052CAD-BDA8-ECC4-5991-EFD8FDD50A01}"/>
                    </a:ext>
                  </a:extLst>
                </p14:cNvPr>
                <p14:cNvContentPartPr/>
                <p14:nvPr/>
              </p14:nvContentPartPr>
              <p14:xfrm>
                <a:off x="8907265" y="6364945"/>
                <a:ext cx="1080" cy="16920"/>
              </p14:xfrm>
            </p:contentPart>
          </mc:Choice>
          <mc:Fallback>
            <p:pic>
              <p:nvPicPr>
                <p:cNvPr id="1375" name="Ink 1374">
                  <a:extLst>
                    <a:ext uri="{FF2B5EF4-FFF2-40B4-BE49-F238E27FC236}">
                      <a16:creationId xmlns:a16="http://schemas.microsoft.com/office/drawing/2014/main" id="{9B052CAD-BDA8-ECC4-5991-EFD8FDD50A01}"/>
                    </a:ext>
                  </a:extLst>
                </p:cNvPr>
                <p:cNvPicPr/>
                <p:nvPr/>
              </p:nvPicPr>
              <p:blipFill>
                <a:blip r:embed="rId1812"/>
                <a:stretch>
                  <a:fillRect/>
                </a:stretch>
              </p:blipFill>
              <p:spPr>
                <a:xfrm>
                  <a:off x="8889625" y="6347320"/>
                  <a:ext cx="36720" cy="51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6">
              <p14:nvContentPartPr>
                <p14:cNvPr id="1376" name="Ink 1375">
                  <a:extLst>
                    <a:ext uri="{FF2B5EF4-FFF2-40B4-BE49-F238E27FC236}">
                      <a16:creationId xmlns:a16="http://schemas.microsoft.com/office/drawing/2014/main" id="{301A7EB4-7B5A-99DE-63D5-55CB7F0BB30E}"/>
                    </a:ext>
                  </a:extLst>
                </p14:cNvPr>
                <p14:cNvContentPartPr/>
                <p14:nvPr/>
              </p14:nvContentPartPr>
              <p14:xfrm>
                <a:off x="8680105" y="6758425"/>
                <a:ext cx="1080" cy="1440"/>
              </p14:xfrm>
            </p:contentPart>
          </mc:Choice>
          <mc:Fallback>
            <p:pic>
              <p:nvPicPr>
                <p:cNvPr id="1376" name="Ink 1375">
                  <a:extLst>
                    <a:ext uri="{FF2B5EF4-FFF2-40B4-BE49-F238E27FC236}">
                      <a16:creationId xmlns:a16="http://schemas.microsoft.com/office/drawing/2014/main" id="{301A7EB4-7B5A-99DE-63D5-55CB7F0BB30E}"/>
                    </a:ext>
                  </a:extLst>
                </p:cNvPr>
                <p:cNvPicPr/>
                <p:nvPr/>
              </p:nvPicPr>
              <p:blipFill>
                <a:blip r:embed="rId2217"/>
                <a:stretch>
                  <a:fillRect/>
                </a:stretch>
              </p:blipFill>
              <p:spPr>
                <a:xfrm>
                  <a:off x="8662465" y="6740425"/>
                  <a:ext cx="36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8">
              <p14:nvContentPartPr>
                <p14:cNvPr id="1377" name="Ink 1376">
                  <a:extLst>
                    <a:ext uri="{FF2B5EF4-FFF2-40B4-BE49-F238E27FC236}">
                      <a16:creationId xmlns:a16="http://schemas.microsoft.com/office/drawing/2014/main" id="{DA92883B-00D5-1939-2558-76E65DAD2700}"/>
                    </a:ext>
                  </a:extLst>
                </p14:cNvPr>
                <p14:cNvContentPartPr/>
                <p14:nvPr/>
              </p14:nvContentPartPr>
              <p14:xfrm>
                <a:off x="9172225" y="6173785"/>
                <a:ext cx="6120" cy="7920"/>
              </p14:xfrm>
            </p:contentPart>
          </mc:Choice>
          <mc:Fallback>
            <p:pic>
              <p:nvPicPr>
                <p:cNvPr id="1377" name="Ink 1376">
                  <a:extLst>
                    <a:ext uri="{FF2B5EF4-FFF2-40B4-BE49-F238E27FC236}">
                      <a16:creationId xmlns:a16="http://schemas.microsoft.com/office/drawing/2014/main" id="{DA92883B-00D5-1939-2558-76E65DAD2700}"/>
                    </a:ext>
                  </a:extLst>
                </p:cNvPr>
                <p:cNvPicPr/>
                <p:nvPr/>
              </p:nvPicPr>
              <p:blipFill>
                <a:blip r:embed="rId2219"/>
                <a:stretch>
                  <a:fillRect/>
                </a:stretch>
              </p:blipFill>
              <p:spPr>
                <a:xfrm>
                  <a:off x="9155565" y="6156145"/>
                  <a:ext cx="397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0">
              <p14:nvContentPartPr>
                <p14:cNvPr id="1378" name="Ink 1377">
                  <a:extLst>
                    <a:ext uri="{FF2B5EF4-FFF2-40B4-BE49-F238E27FC236}">
                      <a16:creationId xmlns:a16="http://schemas.microsoft.com/office/drawing/2014/main" id="{B1CBBCE0-6616-F9C3-2648-A308269CF95F}"/>
                    </a:ext>
                  </a:extLst>
                </p14:cNvPr>
                <p14:cNvContentPartPr/>
                <p14:nvPr/>
              </p14:nvContentPartPr>
              <p14:xfrm>
                <a:off x="9747505" y="6538105"/>
                <a:ext cx="360" cy="1080"/>
              </p14:xfrm>
            </p:contentPart>
          </mc:Choice>
          <mc:Fallback>
            <p:pic>
              <p:nvPicPr>
                <p:cNvPr id="1378" name="Ink 1377">
                  <a:extLst>
                    <a:ext uri="{FF2B5EF4-FFF2-40B4-BE49-F238E27FC236}">
                      <a16:creationId xmlns:a16="http://schemas.microsoft.com/office/drawing/2014/main" id="{B1CBBCE0-6616-F9C3-2648-A308269CF95F}"/>
                    </a:ext>
                  </a:extLst>
                </p:cNvPr>
                <p:cNvPicPr/>
                <p:nvPr/>
              </p:nvPicPr>
              <p:blipFill>
                <a:blip r:embed="rId2221"/>
                <a:stretch>
                  <a:fillRect/>
                </a:stretch>
              </p:blipFill>
              <p:spPr>
                <a:xfrm>
                  <a:off x="9729505" y="6520465"/>
                  <a:ext cx="36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2">
              <p14:nvContentPartPr>
                <p14:cNvPr id="1380" name="Ink 1379">
                  <a:extLst>
                    <a:ext uri="{FF2B5EF4-FFF2-40B4-BE49-F238E27FC236}">
                      <a16:creationId xmlns:a16="http://schemas.microsoft.com/office/drawing/2014/main" id="{2CEF68C5-DA96-8DFC-21EE-88185BD1025C}"/>
                    </a:ext>
                  </a:extLst>
                </p14:cNvPr>
                <p14:cNvContentPartPr/>
                <p14:nvPr/>
              </p14:nvContentPartPr>
              <p14:xfrm>
                <a:off x="10115785" y="5460265"/>
                <a:ext cx="33480" cy="31320"/>
              </p14:xfrm>
            </p:contentPart>
          </mc:Choice>
          <mc:Fallback>
            <p:pic>
              <p:nvPicPr>
                <p:cNvPr id="1380" name="Ink 1379">
                  <a:extLst>
                    <a:ext uri="{FF2B5EF4-FFF2-40B4-BE49-F238E27FC236}">
                      <a16:creationId xmlns:a16="http://schemas.microsoft.com/office/drawing/2014/main" id="{2CEF68C5-DA96-8DFC-21EE-88185BD1025C}"/>
                    </a:ext>
                  </a:extLst>
                </p:cNvPr>
                <p:cNvPicPr/>
                <p:nvPr/>
              </p:nvPicPr>
              <p:blipFill>
                <a:blip r:embed="rId2223"/>
                <a:stretch>
                  <a:fillRect/>
                </a:stretch>
              </p:blipFill>
              <p:spPr>
                <a:xfrm>
                  <a:off x="10099045" y="5443021"/>
                  <a:ext cx="67302" cy="6615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92" name="Group 1391">
              <a:extLst>
                <a:ext uri="{FF2B5EF4-FFF2-40B4-BE49-F238E27FC236}">
                  <a16:creationId xmlns:a16="http://schemas.microsoft.com/office/drawing/2014/main" id="{541E2A10-EDE6-A1A0-395B-31C1ABDEBC41}"/>
                </a:ext>
              </a:extLst>
            </p:cNvPr>
            <p:cNvGrpSpPr/>
            <p:nvPr/>
          </p:nvGrpSpPr>
          <p:grpSpPr>
            <a:xfrm>
              <a:off x="9415585" y="5291065"/>
              <a:ext cx="74880" cy="114480"/>
              <a:chOff x="9415585" y="5291065"/>
              <a:chExt cx="74880" cy="114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24">
                <p14:nvContentPartPr>
                  <p14:cNvPr id="1383" name="Ink 1382">
                    <a:extLst>
                      <a:ext uri="{FF2B5EF4-FFF2-40B4-BE49-F238E27FC236}">
                        <a16:creationId xmlns:a16="http://schemas.microsoft.com/office/drawing/2014/main" id="{25A0370E-6767-4230-9A0E-7FFB2FA98726}"/>
                      </a:ext>
                    </a:extLst>
                  </p14:cNvPr>
                  <p14:cNvContentPartPr/>
                  <p14:nvPr/>
                </p14:nvContentPartPr>
                <p14:xfrm>
                  <a:off x="9434665" y="5291065"/>
                  <a:ext cx="5400" cy="114480"/>
                </p14:xfrm>
              </p:contentPart>
            </mc:Choice>
            <mc:Fallback>
              <p:pic>
                <p:nvPicPr>
                  <p:cNvPr id="1383" name="Ink 1382">
                    <a:extLst>
                      <a:ext uri="{FF2B5EF4-FFF2-40B4-BE49-F238E27FC236}">
                        <a16:creationId xmlns:a16="http://schemas.microsoft.com/office/drawing/2014/main" id="{25A0370E-6767-4230-9A0E-7FFB2FA98726}"/>
                      </a:ext>
                    </a:extLst>
                  </p:cNvPr>
                  <p:cNvPicPr/>
                  <p:nvPr/>
                </p:nvPicPr>
                <p:blipFill>
                  <a:blip r:embed="rId2225"/>
                  <a:stretch>
                    <a:fillRect/>
                  </a:stretch>
                </p:blipFill>
                <p:spPr>
                  <a:xfrm>
                    <a:off x="9417790" y="5273752"/>
                    <a:ext cx="38813" cy="149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6">
                <p14:nvContentPartPr>
                  <p14:cNvPr id="1384" name="Ink 1383">
                    <a:extLst>
                      <a:ext uri="{FF2B5EF4-FFF2-40B4-BE49-F238E27FC236}">
                        <a16:creationId xmlns:a16="http://schemas.microsoft.com/office/drawing/2014/main" id="{8C289737-30CA-06BD-351F-827554C7A6B3}"/>
                      </a:ext>
                    </a:extLst>
                  </p14:cNvPr>
                  <p14:cNvContentPartPr/>
                  <p14:nvPr/>
                </p14:nvContentPartPr>
                <p14:xfrm>
                  <a:off x="9415585" y="5327785"/>
                  <a:ext cx="74880" cy="8280"/>
                </p14:xfrm>
              </p:contentPart>
            </mc:Choice>
            <mc:Fallback>
              <p:pic>
                <p:nvPicPr>
                  <p:cNvPr id="1384" name="Ink 1383">
                    <a:extLst>
                      <a:ext uri="{FF2B5EF4-FFF2-40B4-BE49-F238E27FC236}">
                        <a16:creationId xmlns:a16="http://schemas.microsoft.com/office/drawing/2014/main" id="{8C289737-30CA-06BD-351F-827554C7A6B3}"/>
                      </a:ext>
                    </a:extLst>
                  </p:cNvPr>
                  <p:cNvPicPr/>
                  <p:nvPr/>
                </p:nvPicPr>
                <p:blipFill>
                  <a:blip r:embed="rId2227"/>
                  <a:stretch>
                    <a:fillRect/>
                  </a:stretch>
                </p:blipFill>
                <p:spPr>
                  <a:xfrm>
                    <a:off x="9398489" y="5310880"/>
                    <a:ext cx="108730" cy="4243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228">
              <p14:nvContentPartPr>
                <p14:cNvPr id="1385" name="Ink 1384">
                  <a:extLst>
                    <a:ext uri="{FF2B5EF4-FFF2-40B4-BE49-F238E27FC236}">
                      <a16:creationId xmlns:a16="http://schemas.microsoft.com/office/drawing/2014/main" id="{6B5E9A7E-53F3-5440-9C71-46AD31663AEC}"/>
                    </a:ext>
                  </a:extLst>
                </p14:cNvPr>
                <p14:cNvContentPartPr/>
                <p14:nvPr/>
              </p14:nvContentPartPr>
              <p14:xfrm>
                <a:off x="9694945" y="5163265"/>
                <a:ext cx="10080" cy="7200"/>
              </p14:xfrm>
            </p:contentPart>
          </mc:Choice>
          <mc:Fallback>
            <p:pic>
              <p:nvPicPr>
                <p:cNvPr id="1385" name="Ink 1384">
                  <a:extLst>
                    <a:ext uri="{FF2B5EF4-FFF2-40B4-BE49-F238E27FC236}">
                      <a16:creationId xmlns:a16="http://schemas.microsoft.com/office/drawing/2014/main" id="{6B5E9A7E-53F3-5440-9C71-46AD31663AEC}"/>
                    </a:ext>
                  </a:extLst>
                </p:cNvPr>
                <p:cNvPicPr/>
                <p:nvPr/>
              </p:nvPicPr>
              <p:blipFill>
                <a:blip r:embed="rId2229"/>
                <a:stretch>
                  <a:fillRect/>
                </a:stretch>
              </p:blipFill>
              <p:spPr>
                <a:xfrm>
                  <a:off x="9678145" y="5145625"/>
                  <a:ext cx="43344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0">
              <p14:nvContentPartPr>
                <p14:cNvPr id="1386" name="Ink 1385">
                  <a:extLst>
                    <a:ext uri="{FF2B5EF4-FFF2-40B4-BE49-F238E27FC236}">
                      <a16:creationId xmlns:a16="http://schemas.microsoft.com/office/drawing/2014/main" id="{60DA00B3-F11B-043D-B998-F74298CF35E6}"/>
                    </a:ext>
                  </a:extLst>
                </p14:cNvPr>
                <p14:cNvContentPartPr/>
                <p14:nvPr/>
              </p14:nvContentPartPr>
              <p14:xfrm>
                <a:off x="9734905" y="4884985"/>
                <a:ext cx="1440" cy="5400"/>
              </p14:xfrm>
            </p:contentPart>
          </mc:Choice>
          <mc:Fallback>
            <p:pic>
              <p:nvPicPr>
                <p:cNvPr id="1386" name="Ink 1385">
                  <a:extLst>
                    <a:ext uri="{FF2B5EF4-FFF2-40B4-BE49-F238E27FC236}">
                      <a16:creationId xmlns:a16="http://schemas.microsoft.com/office/drawing/2014/main" id="{60DA00B3-F11B-043D-B998-F74298CF35E6}"/>
                    </a:ext>
                  </a:extLst>
                </p:cNvPr>
                <p:cNvPicPr/>
                <p:nvPr/>
              </p:nvPicPr>
              <p:blipFill>
                <a:blip r:embed="rId1882"/>
                <a:stretch>
                  <a:fillRect/>
                </a:stretch>
              </p:blipFill>
              <p:spPr>
                <a:xfrm>
                  <a:off x="9717265" y="4868447"/>
                  <a:ext cx="37080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1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7558E944-1703-EE27-9461-7173D397C50F}"/>
                    </a:ext>
                  </a:extLst>
                </p14:cNvPr>
                <p14:cNvContentPartPr/>
                <p14:nvPr/>
              </p14:nvContentPartPr>
              <p14:xfrm>
                <a:off x="9399025" y="5091625"/>
                <a:ext cx="360" cy="4320"/>
              </p14:xfrm>
            </p:contentPart>
          </mc:Choice>
          <mc:Fallback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7558E944-1703-EE27-9461-7173D397C50F}"/>
                    </a:ext>
                  </a:extLst>
                </p:cNvPr>
                <p:cNvPicPr/>
                <p:nvPr/>
              </p:nvPicPr>
              <p:blipFill>
                <a:blip r:embed="rId1841"/>
                <a:stretch>
                  <a:fillRect/>
                </a:stretch>
              </p:blipFill>
              <p:spPr>
                <a:xfrm>
                  <a:off x="9381025" y="5073625"/>
                  <a:ext cx="36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2">
              <p14:nvContentPartPr>
                <p14:cNvPr id="1388" name="Ink 1387">
                  <a:extLst>
                    <a:ext uri="{FF2B5EF4-FFF2-40B4-BE49-F238E27FC236}">
                      <a16:creationId xmlns:a16="http://schemas.microsoft.com/office/drawing/2014/main" id="{F3DE3D79-05B2-054A-9B15-FFAD5A87BCB5}"/>
                    </a:ext>
                  </a:extLst>
                </p14:cNvPr>
                <p14:cNvContentPartPr/>
                <p14:nvPr/>
              </p14:nvContentPartPr>
              <p14:xfrm>
                <a:off x="9105265" y="4923145"/>
                <a:ext cx="6120" cy="3960"/>
              </p14:xfrm>
            </p:contentPart>
          </mc:Choice>
          <mc:Fallback>
            <p:pic>
              <p:nvPicPr>
                <p:cNvPr id="1388" name="Ink 1387">
                  <a:extLst>
                    <a:ext uri="{FF2B5EF4-FFF2-40B4-BE49-F238E27FC236}">
                      <a16:creationId xmlns:a16="http://schemas.microsoft.com/office/drawing/2014/main" id="{F3DE3D79-05B2-054A-9B15-FFAD5A87BCB5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088265" y="4905145"/>
                  <a:ext cx="397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3">
              <p14:nvContentPartPr>
                <p14:cNvPr id="1389" name="Ink 1388">
                  <a:extLst>
                    <a:ext uri="{FF2B5EF4-FFF2-40B4-BE49-F238E27FC236}">
                      <a16:creationId xmlns:a16="http://schemas.microsoft.com/office/drawing/2014/main" id="{066B4F96-6581-DD5D-EAA4-8F8C6C54CDE2}"/>
                    </a:ext>
                  </a:extLst>
                </p14:cNvPr>
                <p14:cNvContentPartPr/>
                <p14:nvPr/>
              </p14:nvContentPartPr>
              <p14:xfrm>
                <a:off x="9214345" y="4653505"/>
                <a:ext cx="7920" cy="3240"/>
              </p14:xfrm>
            </p:contentPart>
          </mc:Choice>
          <mc:Fallback>
            <p:pic>
              <p:nvPicPr>
                <p:cNvPr id="1389" name="Ink 1388">
                  <a:extLst>
                    <a:ext uri="{FF2B5EF4-FFF2-40B4-BE49-F238E27FC236}">
                      <a16:creationId xmlns:a16="http://schemas.microsoft.com/office/drawing/2014/main" id="{066B4F96-6581-DD5D-EAA4-8F8C6C54CDE2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197128" y="4635505"/>
                  <a:ext cx="4201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4">
              <p14:nvContentPartPr>
                <p14:cNvPr id="1390" name="Ink 1389">
                  <a:extLst>
                    <a:ext uri="{FF2B5EF4-FFF2-40B4-BE49-F238E27FC236}">
                      <a16:creationId xmlns:a16="http://schemas.microsoft.com/office/drawing/2014/main" id="{8630C8C6-4CCA-64DF-0D4C-9B978B06FB15}"/>
                    </a:ext>
                  </a:extLst>
                </p14:cNvPr>
                <p14:cNvContentPartPr/>
                <p14:nvPr/>
              </p14:nvContentPartPr>
              <p14:xfrm>
                <a:off x="9432145" y="4196665"/>
                <a:ext cx="2520" cy="9000"/>
              </p14:xfrm>
            </p:contentPart>
          </mc:Choice>
          <mc:Fallback>
            <p:pic>
              <p:nvPicPr>
                <p:cNvPr id="1390" name="Ink 1389">
                  <a:extLst>
                    <a:ext uri="{FF2B5EF4-FFF2-40B4-BE49-F238E27FC236}">
                      <a16:creationId xmlns:a16="http://schemas.microsoft.com/office/drawing/2014/main" id="{8630C8C6-4CCA-64DF-0D4C-9B978B06FB15}"/>
                    </a:ext>
                  </a:extLst>
                </p:cNvPr>
                <p:cNvPicPr/>
                <p:nvPr/>
              </p:nvPicPr>
              <p:blipFill>
                <a:blip r:embed="rId2235"/>
                <a:stretch>
                  <a:fillRect/>
                </a:stretch>
              </p:blipFill>
              <p:spPr>
                <a:xfrm>
                  <a:off x="9416710" y="4179025"/>
                  <a:ext cx="33705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6">
              <p14:nvContentPartPr>
                <p14:cNvPr id="1391" name="Ink 1390">
                  <a:extLst>
                    <a:ext uri="{FF2B5EF4-FFF2-40B4-BE49-F238E27FC236}">
                      <a16:creationId xmlns:a16="http://schemas.microsoft.com/office/drawing/2014/main" id="{975C58E6-D0BA-0CE6-62DE-6E4C8976038D}"/>
                    </a:ext>
                  </a:extLst>
                </p14:cNvPr>
                <p14:cNvContentPartPr/>
                <p14:nvPr/>
              </p14:nvContentPartPr>
              <p14:xfrm>
                <a:off x="9705385" y="4574305"/>
                <a:ext cx="3240" cy="2520"/>
              </p14:xfrm>
            </p:contentPart>
          </mc:Choice>
          <mc:Fallback>
            <p:pic>
              <p:nvPicPr>
                <p:cNvPr id="1391" name="Ink 1390">
                  <a:extLst>
                    <a:ext uri="{FF2B5EF4-FFF2-40B4-BE49-F238E27FC236}">
                      <a16:creationId xmlns:a16="http://schemas.microsoft.com/office/drawing/2014/main" id="{975C58E6-D0BA-0CE6-62DE-6E4C8976038D}"/>
                    </a:ext>
                  </a:extLst>
                </p:cNvPr>
                <p:cNvPicPr/>
                <p:nvPr/>
              </p:nvPicPr>
              <p:blipFill>
                <a:blip r:embed="rId1882"/>
                <a:stretch>
                  <a:fillRect/>
                </a:stretch>
              </p:blipFill>
              <p:spPr>
                <a:xfrm>
                  <a:off x="9687385" y="4556305"/>
                  <a:ext cx="38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7">
              <p14:nvContentPartPr>
                <p14:cNvPr id="1393" name="Ink 1392">
                  <a:extLst>
                    <a:ext uri="{FF2B5EF4-FFF2-40B4-BE49-F238E27FC236}">
                      <a16:creationId xmlns:a16="http://schemas.microsoft.com/office/drawing/2014/main" id="{FA6F0028-BF19-56A1-4F88-98AD45B13E2B}"/>
                    </a:ext>
                  </a:extLst>
                </p14:cNvPr>
                <p14:cNvContentPartPr/>
                <p14:nvPr/>
              </p14:nvContentPartPr>
              <p14:xfrm>
                <a:off x="8922745" y="4420945"/>
                <a:ext cx="9000" cy="6120"/>
              </p14:xfrm>
            </p:contentPart>
          </mc:Choice>
          <mc:Fallback>
            <p:pic>
              <p:nvPicPr>
                <p:cNvPr id="1393" name="Ink 1392">
                  <a:extLst>
                    <a:ext uri="{FF2B5EF4-FFF2-40B4-BE49-F238E27FC236}">
                      <a16:creationId xmlns:a16="http://schemas.microsoft.com/office/drawing/2014/main" id="{FA6F0028-BF19-56A1-4F88-98AD45B13E2B}"/>
                    </a:ext>
                  </a:extLst>
                </p:cNvPr>
                <p:cNvPicPr/>
                <p:nvPr/>
              </p:nvPicPr>
              <p:blipFill>
                <a:blip r:embed="rId2238"/>
                <a:stretch>
                  <a:fillRect/>
                </a:stretch>
              </p:blipFill>
              <p:spPr>
                <a:xfrm>
                  <a:off x="8905783" y="4403305"/>
                  <a:ext cx="43269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9">
              <p14:nvContentPartPr>
                <p14:cNvPr id="1394" name="Ink 1393">
                  <a:extLst>
                    <a:ext uri="{FF2B5EF4-FFF2-40B4-BE49-F238E27FC236}">
                      <a16:creationId xmlns:a16="http://schemas.microsoft.com/office/drawing/2014/main" id="{2629FD98-C7EE-2349-2284-AB889EF61439}"/>
                    </a:ext>
                  </a:extLst>
                </p14:cNvPr>
                <p14:cNvContentPartPr/>
                <p14:nvPr/>
              </p14:nvContentPartPr>
              <p14:xfrm>
                <a:off x="8870185" y="4091185"/>
                <a:ext cx="9360" cy="15840"/>
              </p14:xfrm>
            </p:contentPart>
          </mc:Choice>
          <mc:Fallback>
            <p:pic>
              <p:nvPicPr>
                <p:cNvPr id="1394" name="Ink 1393">
                  <a:extLst>
                    <a:ext uri="{FF2B5EF4-FFF2-40B4-BE49-F238E27FC236}">
                      <a16:creationId xmlns:a16="http://schemas.microsoft.com/office/drawing/2014/main" id="{2629FD98-C7EE-2349-2284-AB889EF61439}"/>
                    </a:ext>
                  </a:extLst>
                </p:cNvPr>
                <p:cNvPicPr/>
                <p:nvPr/>
              </p:nvPicPr>
              <p:blipFill>
                <a:blip r:embed="rId2240"/>
                <a:stretch>
                  <a:fillRect/>
                </a:stretch>
              </p:blipFill>
              <p:spPr>
                <a:xfrm>
                  <a:off x="8853471" y="4073937"/>
                  <a:ext cx="42454" cy="50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1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FEB1E14C-57DF-9540-F43C-1AEBC12BA73C}"/>
                    </a:ext>
                  </a:extLst>
                </p14:cNvPr>
                <p14:cNvContentPartPr/>
                <p14:nvPr/>
              </p14:nvContentPartPr>
              <p14:xfrm>
                <a:off x="8351065" y="4590865"/>
                <a:ext cx="3960" cy="9000"/>
              </p14:xfrm>
            </p:contentPart>
          </mc:Choice>
          <mc:Fallback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FEB1E14C-57DF-9540-F43C-1AEBC12BA73C}"/>
                    </a:ext>
                  </a:extLst>
                </p:cNvPr>
                <p:cNvPicPr/>
                <p:nvPr/>
              </p:nvPicPr>
              <p:blipFill>
                <a:blip r:embed="rId2242"/>
                <a:stretch>
                  <a:fillRect/>
                </a:stretch>
              </p:blipFill>
              <p:spPr>
                <a:xfrm>
                  <a:off x="8333065" y="4573225"/>
                  <a:ext cx="39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3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1A6C9EF3-B721-FF31-E72A-7A746D5A68A2}"/>
                    </a:ext>
                  </a:extLst>
                </p14:cNvPr>
                <p14:cNvContentPartPr/>
                <p14:nvPr/>
              </p14:nvContentPartPr>
              <p14:xfrm>
                <a:off x="8231185" y="5097385"/>
                <a:ext cx="34920" cy="18000"/>
              </p14:xfrm>
            </p:contentPart>
          </mc:Choice>
          <mc:Fallback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1A6C9EF3-B721-FF31-E72A-7A746D5A68A2}"/>
                    </a:ext>
                  </a:extLst>
                </p:cNvPr>
                <p:cNvPicPr/>
                <p:nvPr/>
              </p:nvPicPr>
              <p:blipFill>
                <a:blip r:embed="rId2244"/>
                <a:stretch>
                  <a:fillRect/>
                </a:stretch>
              </p:blipFill>
              <p:spPr>
                <a:xfrm>
                  <a:off x="8214067" y="5079738"/>
                  <a:ext cx="68813" cy="52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5">
              <p14:nvContentPartPr>
                <p14:cNvPr id="1397" name="Ink 1396">
                  <a:extLst>
                    <a:ext uri="{FF2B5EF4-FFF2-40B4-BE49-F238E27FC236}">
                      <a16:creationId xmlns:a16="http://schemas.microsoft.com/office/drawing/2014/main" id="{60AE3D20-BBB6-9AF2-6EA6-BDB9A8A7D20D}"/>
                    </a:ext>
                  </a:extLst>
                </p14:cNvPr>
                <p14:cNvContentPartPr/>
                <p14:nvPr/>
              </p14:nvContentPartPr>
              <p14:xfrm>
                <a:off x="8049385" y="4980385"/>
                <a:ext cx="11160" cy="17640"/>
              </p14:xfrm>
            </p:contentPart>
          </mc:Choice>
          <mc:Fallback>
            <p:pic>
              <p:nvPicPr>
                <p:cNvPr id="1397" name="Ink 1396">
                  <a:extLst>
                    <a:ext uri="{FF2B5EF4-FFF2-40B4-BE49-F238E27FC236}">
                      <a16:creationId xmlns:a16="http://schemas.microsoft.com/office/drawing/2014/main" id="{60AE3D20-BBB6-9AF2-6EA6-BDB9A8A7D20D}"/>
                    </a:ext>
                  </a:extLst>
                </p:cNvPr>
                <p:cNvPicPr/>
                <p:nvPr/>
              </p:nvPicPr>
              <p:blipFill>
                <a:blip r:embed="rId2246"/>
                <a:stretch>
                  <a:fillRect/>
                </a:stretch>
              </p:blipFill>
              <p:spPr>
                <a:xfrm>
                  <a:off x="8032476" y="4962745"/>
                  <a:ext cx="44640" cy="525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7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E6C5DFD6-D7FD-EDD6-FDB3-C29E06664D0A}"/>
                    </a:ext>
                  </a:extLst>
                </p14:cNvPr>
                <p14:cNvContentPartPr/>
                <p14:nvPr/>
              </p14:nvContentPartPr>
              <p14:xfrm>
                <a:off x="8023465" y="4628305"/>
                <a:ext cx="54720" cy="43200"/>
              </p14:xfrm>
            </p:contentPart>
          </mc:Choice>
          <mc:Fallback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E6C5DFD6-D7FD-EDD6-FDB3-C29E06664D0A}"/>
                    </a:ext>
                  </a:extLst>
                </p:cNvPr>
                <p:cNvPicPr/>
                <p:nvPr/>
              </p:nvPicPr>
              <p:blipFill>
                <a:blip r:embed="rId2248"/>
                <a:stretch>
                  <a:fillRect/>
                </a:stretch>
              </p:blipFill>
              <p:spPr>
                <a:xfrm>
                  <a:off x="8006365" y="4610744"/>
                  <a:ext cx="88578" cy="77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9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8E1399D4-3292-6B10-1B3E-166CF663EF5C}"/>
                    </a:ext>
                  </a:extLst>
                </p14:cNvPr>
                <p14:cNvContentPartPr/>
                <p14:nvPr/>
              </p14:nvContentPartPr>
              <p14:xfrm>
                <a:off x="7773985" y="4825585"/>
                <a:ext cx="1440" cy="9000"/>
              </p14:xfrm>
            </p:contentPart>
          </mc:Choice>
          <mc:Fallback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8E1399D4-3292-6B10-1B3E-166CF663EF5C}"/>
                    </a:ext>
                  </a:extLst>
                </p:cNvPr>
                <p:cNvPicPr/>
                <p:nvPr/>
              </p:nvPicPr>
              <p:blipFill>
                <a:blip r:embed="rId2250"/>
                <a:stretch>
                  <a:fillRect/>
                </a:stretch>
              </p:blipFill>
              <p:spPr>
                <a:xfrm>
                  <a:off x="7755985" y="4807585"/>
                  <a:ext cx="37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1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0282F168-180C-FA1D-4BE8-7C3A3DA6615F}"/>
                    </a:ext>
                  </a:extLst>
                </p14:cNvPr>
                <p14:cNvContentPartPr/>
                <p14:nvPr/>
              </p14:nvContentPartPr>
              <p14:xfrm>
                <a:off x="8037145" y="5917465"/>
                <a:ext cx="5400" cy="5040"/>
              </p14:xfrm>
            </p:contentPart>
          </mc:Choice>
          <mc:Fallback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0282F168-180C-FA1D-4BE8-7C3A3DA6615F}"/>
                    </a:ext>
                  </a:extLst>
                </p:cNvPr>
                <p:cNvPicPr/>
                <p:nvPr/>
              </p:nvPicPr>
              <p:blipFill>
                <a:blip r:embed="rId1882"/>
                <a:stretch>
                  <a:fillRect/>
                </a:stretch>
              </p:blipFill>
              <p:spPr>
                <a:xfrm>
                  <a:off x="8020607" y="5899825"/>
                  <a:ext cx="38813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2">
              <p14:nvContentPartPr>
                <p14:cNvPr id="1401" name="Ink 1400">
                  <a:extLst>
                    <a:ext uri="{FF2B5EF4-FFF2-40B4-BE49-F238E27FC236}">
                      <a16:creationId xmlns:a16="http://schemas.microsoft.com/office/drawing/2014/main" id="{492C6BC1-DA71-0245-393A-535DD392709B}"/>
                    </a:ext>
                  </a:extLst>
                </p14:cNvPr>
                <p14:cNvContentPartPr/>
                <p14:nvPr/>
              </p14:nvContentPartPr>
              <p14:xfrm>
                <a:off x="8189785" y="6254065"/>
                <a:ext cx="9000" cy="7920"/>
              </p14:xfrm>
            </p:contentPart>
          </mc:Choice>
          <mc:Fallback>
            <p:pic>
              <p:nvPicPr>
                <p:cNvPr id="1401" name="Ink 1400">
                  <a:extLst>
                    <a:ext uri="{FF2B5EF4-FFF2-40B4-BE49-F238E27FC236}">
                      <a16:creationId xmlns:a16="http://schemas.microsoft.com/office/drawing/2014/main" id="{492C6BC1-DA71-0245-393A-535DD392709B}"/>
                    </a:ext>
                  </a:extLst>
                </p:cNvPr>
                <p:cNvPicPr/>
                <p:nvPr/>
              </p:nvPicPr>
              <p:blipFill>
                <a:blip r:embed="rId2253"/>
                <a:stretch>
                  <a:fillRect/>
                </a:stretch>
              </p:blipFill>
              <p:spPr>
                <a:xfrm>
                  <a:off x="8172477" y="6236065"/>
                  <a:ext cx="43269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4">
              <p14:nvContentPartPr>
                <p14:cNvPr id="1403" name="Ink 1402">
                  <a:extLst>
                    <a:ext uri="{FF2B5EF4-FFF2-40B4-BE49-F238E27FC236}">
                      <a16:creationId xmlns:a16="http://schemas.microsoft.com/office/drawing/2014/main" id="{0AAE5F6D-4C99-1B5C-9FE9-5F30C0A5A549}"/>
                    </a:ext>
                  </a:extLst>
                </p14:cNvPr>
                <p14:cNvContentPartPr/>
                <p14:nvPr/>
              </p14:nvContentPartPr>
              <p14:xfrm>
                <a:off x="9159625" y="5704705"/>
                <a:ext cx="2520" cy="360"/>
              </p14:xfrm>
            </p:contentPart>
          </mc:Choice>
          <mc:Fallback>
            <p:pic>
              <p:nvPicPr>
                <p:cNvPr id="1403" name="Ink 1402">
                  <a:extLst>
                    <a:ext uri="{FF2B5EF4-FFF2-40B4-BE49-F238E27FC236}">
                      <a16:creationId xmlns:a16="http://schemas.microsoft.com/office/drawing/2014/main" id="{0AAE5F6D-4C99-1B5C-9FE9-5F30C0A5A549}"/>
                    </a:ext>
                  </a:extLst>
                </p:cNvPr>
                <p:cNvPicPr/>
                <p:nvPr/>
              </p:nvPicPr>
              <p:blipFill>
                <a:blip r:embed="rId1890"/>
                <a:stretch>
                  <a:fillRect/>
                </a:stretch>
              </p:blipFill>
              <p:spPr>
                <a:xfrm>
                  <a:off x="9144190" y="5687065"/>
                  <a:ext cx="33705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5">
              <p14:nvContentPartPr>
                <p14:cNvPr id="1406" name="Ink 1405">
                  <a:extLst>
                    <a:ext uri="{FF2B5EF4-FFF2-40B4-BE49-F238E27FC236}">
                      <a16:creationId xmlns:a16="http://schemas.microsoft.com/office/drawing/2014/main" id="{0DE43400-A836-9CA3-6FAB-E1E598278C74}"/>
                    </a:ext>
                  </a:extLst>
                </p14:cNvPr>
                <p14:cNvContentPartPr/>
                <p14:nvPr/>
              </p14:nvContentPartPr>
              <p14:xfrm>
                <a:off x="8943985" y="5733865"/>
                <a:ext cx="3960" cy="4320"/>
              </p14:xfrm>
            </p:contentPart>
          </mc:Choice>
          <mc:Fallback>
            <p:pic>
              <p:nvPicPr>
                <p:cNvPr id="1406" name="Ink 1405">
                  <a:extLst>
                    <a:ext uri="{FF2B5EF4-FFF2-40B4-BE49-F238E27FC236}">
                      <a16:creationId xmlns:a16="http://schemas.microsoft.com/office/drawing/2014/main" id="{0DE43400-A836-9CA3-6FAB-E1E598278C74}"/>
                    </a:ext>
                  </a:extLst>
                </p:cNvPr>
                <p:cNvPicPr/>
                <p:nvPr/>
              </p:nvPicPr>
              <p:blipFill>
                <a:blip r:embed="rId1882"/>
                <a:stretch>
                  <a:fillRect/>
                </a:stretch>
              </p:blipFill>
              <p:spPr>
                <a:xfrm>
                  <a:off x="8926345" y="5716225"/>
                  <a:ext cx="39600" cy="39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36" name="Group 1435">
              <a:extLst>
                <a:ext uri="{FF2B5EF4-FFF2-40B4-BE49-F238E27FC236}">
                  <a16:creationId xmlns:a16="http://schemas.microsoft.com/office/drawing/2014/main" id="{0A7D4530-EE56-C4B8-FD2D-AE4E0B5875F0}"/>
                </a:ext>
              </a:extLst>
            </p:cNvPr>
            <p:cNvGrpSpPr/>
            <p:nvPr/>
          </p:nvGrpSpPr>
          <p:grpSpPr>
            <a:xfrm>
              <a:off x="8956225" y="5287105"/>
              <a:ext cx="134640" cy="56520"/>
              <a:chOff x="8956225" y="5287105"/>
              <a:chExt cx="134640" cy="56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56">
                <p14:nvContentPartPr>
                  <p14:cNvPr id="1408" name="Ink 1407">
                    <a:extLst>
                      <a:ext uri="{FF2B5EF4-FFF2-40B4-BE49-F238E27FC236}">
                        <a16:creationId xmlns:a16="http://schemas.microsoft.com/office/drawing/2014/main" id="{27AF0143-4253-B4B4-E200-C6D67A0BF707}"/>
                      </a:ext>
                    </a:extLst>
                  </p14:cNvPr>
                  <p14:cNvContentPartPr/>
                  <p14:nvPr/>
                </p14:nvContentPartPr>
                <p14:xfrm>
                  <a:off x="8956225" y="5287105"/>
                  <a:ext cx="4320" cy="1440"/>
                </p14:xfrm>
              </p:contentPart>
            </mc:Choice>
            <mc:Fallback>
              <p:pic>
                <p:nvPicPr>
                  <p:cNvPr id="1408" name="Ink 1407">
                    <a:extLst>
                      <a:ext uri="{FF2B5EF4-FFF2-40B4-BE49-F238E27FC236}">
                        <a16:creationId xmlns:a16="http://schemas.microsoft.com/office/drawing/2014/main" id="{27AF0143-4253-B4B4-E200-C6D67A0BF707}"/>
                      </a:ext>
                    </a:extLst>
                  </p:cNvPr>
                  <p:cNvPicPr/>
                  <p:nvPr/>
                </p:nvPicPr>
                <p:blipFill>
                  <a:blip r:embed="rId1920"/>
                  <a:stretch>
                    <a:fillRect/>
                  </a:stretch>
                </p:blipFill>
                <p:spPr>
                  <a:xfrm>
                    <a:off x="8939610" y="5269465"/>
                    <a:ext cx="37218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57">
                <p14:nvContentPartPr>
                  <p14:cNvPr id="1409" name="Ink 1408">
                    <a:extLst>
                      <a:ext uri="{FF2B5EF4-FFF2-40B4-BE49-F238E27FC236}">
                        <a16:creationId xmlns:a16="http://schemas.microsoft.com/office/drawing/2014/main" id="{4F827C05-3E53-D8F4-DCC2-340A36F76072}"/>
                      </a:ext>
                    </a:extLst>
                  </p14:cNvPr>
                  <p14:cNvContentPartPr/>
                  <p14:nvPr/>
                </p14:nvContentPartPr>
                <p14:xfrm>
                  <a:off x="9066385" y="5297905"/>
                  <a:ext cx="24480" cy="45720"/>
                </p14:xfrm>
              </p:contentPart>
            </mc:Choice>
            <mc:Fallback>
              <p:pic>
                <p:nvPicPr>
                  <p:cNvPr id="1409" name="Ink 1408">
                    <a:extLst>
                      <a:ext uri="{FF2B5EF4-FFF2-40B4-BE49-F238E27FC236}">
                        <a16:creationId xmlns:a16="http://schemas.microsoft.com/office/drawing/2014/main" id="{4F827C05-3E53-D8F4-DCC2-340A36F76072}"/>
                      </a:ext>
                    </a:extLst>
                  </p:cNvPr>
                  <p:cNvPicPr/>
                  <p:nvPr/>
                </p:nvPicPr>
                <p:blipFill>
                  <a:blip r:embed="rId2258"/>
                  <a:stretch>
                    <a:fillRect/>
                  </a:stretch>
                </p:blipFill>
                <p:spPr>
                  <a:xfrm>
                    <a:off x="9049146" y="5280184"/>
                    <a:ext cx="58614" cy="808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5" name="Group 1434">
              <a:extLst>
                <a:ext uri="{FF2B5EF4-FFF2-40B4-BE49-F238E27FC236}">
                  <a16:creationId xmlns:a16="http://schemas.microsoft.com/office/drawing/2014/main" id="{0DE3D24E-3183-BB5E-9D0E-33F732BDF8F5}"/>
                </a:ext>
              </a:extLst>
            </p:cNvPr>
            <p:cNvGrpSpPr/>
            <p:nvPr/>
          </p:nvGrpSpPr>
          <p:grpSpPr>
            <a:xfrm>
              <a:off x="8946865" y="5467465"/>
              <a:ext cx="18000" cy="27360"/>
              <a:chOff x="8946865" y="5467465"/>
              <a:chExt cx="18000" cy="27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59">
                <p14:nvContentPartPr>
                  <p14:cNvPr id="1407" name="Ink 1406">
                    <a:extLst>
                      <a:ext uri="{FF2B5EF4-FFF2-40B4-BE49-F238E27FC236}">
                        <a16:creationId xmlns:a16="http://schemas.microsoft.com/office/drawing/2014/main" id="{635C19AC-4436-1785-5A53-04B702FC413C}"/>
                      </a:ext>
                    </a:extLst>
                  </p14:cNvPr>
                  <p14:cNvContentPartPr/>
                  <p14:nvPr/>
                </p14:nvContentPartPr>
                <p14:xfrm>
                  <a:off x="8957665" y="5481145"/>
                  <a:ext cx="6120" cy="13680"/>
                </p14:xfrm>
              </p:contentPart>
            </mc:Choice>
            <mc:Fallback>
              <p:pic>
                <p:nvPicPr>
                  <p:cNvPr id="1407" name="Ink 1406">
                    <a:extLst>
                      <a:ext uri="{FF2B5EF4-FFF2-40B4-BE49-F238E27FC236}">
                        <a16:creationId xmlns:a16="http://schemas.microsoft.com/office/drawing/2014/main" id="{635C19AC-4436-1785-5A53-04B702FC413C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8940665" y="5463145"/>
                    <a:ext cx="3978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0">
                <p14:nvContentPartPr>
                  <p14:cNvPr id="1410" name="Ink 1409">
                    <a:extLst>
                      <a:ext uri="{FF2B5EF4-FFF2-40B4-BE49-F238E27FC236}">
                        <a16:creationId xmlns:a16="http://schemas.microsoft.com/office/drawing/2014/main" id="{F575466F-7E3D-FD58-4194-B97655C69339}"/>
                      </a:ext>
                    </a:extLst>
                  </p14:cNvPr>
                  <p14:cNvContentPartPr/>
                  <p14:nvPr/>
                </p14:nvContentPartPr>
                <p14:xfrm>
                  <a:off x="8946865" y="5467465"/>
                  <a:ext cx="18000" cy="7920"/>
                </p14:xfrm>
              </p:contentPart>
            </mc:Choice>
            <mc:Fallback>
              <p:pic>
                <p:nvPicPr>
                  <p:cNvPr id="1410" name="Ink 1409">
                    <a:extLst>
                      <a:ext uri="{FF2B5EF4-FFF2-40B4-BE49-F238E27FC236}">
                        <a16:creationId xmlns:a16="http://schemas.microsoft.com/office/drawing/2014/main" id="{F575466F-7E3D-FD58-4194-B97655C69339}"/>
                      </a:ext>
                    </a:extLst>
                  </p:cNvPr>
                  <p:cNvPicPr/>
                  <p:nvPr/>
                </p:nvPicPr>
                <p:blipFill>
                  <a:blip r:embed="rId2261"/>
                  <a:stretch>
                    <a:fillRect/>
                  </a:stretch>
                </p:blipFill>
                <p:spPr>
                  <a:xfrm>
                    <a:off x="8930223" y="5449465"/>
                    <a:ext cx="51623" cy="4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4" name="Group 1433">
              <a:extLst>
                <a:ext uri="{FF2B5EF4-FFF2-40B4-BE49-F238E27FC236}">
                  <a16:creationId xmlns:a16="http://schemas.microsoft.com/office/drawing/2014/main" id="{CDD97FF2-0D23-D38B-73B5-7F19F546AA75}"/>
                </a:ext>
              </a:extLst>
            </p:cNvPr>
            <p:cNvGrpSpPr/>
            <p:nvPr/>
          </p:nvGrpSpPr>
          <p:grpSpPr>
            <a:xfrm>
              <a:off x="9095905" y="5524705"/>
              <a:ext cx="175680" cy="97200"/>
              <a:chOff x="9095905" y="5524705"/>
              <a:chExt cx="175680" cy="97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62">
                <p14:nvContentPartPr>
                  <p14:cNvPr id="1402" name="Ink 1401">
                    <a:extLst>
                      <a:ext uri="{FF2B5EF4-FFF2-40B4-BE49-F238E27FC236}">
                        <a16:creationId xmlns:a16="http://schemas.microsoft.com/office/drawing/2014/main" id="{40AA38D0-C923-CB19-1EB0-B1DCFA7FD82B}"/>
                      </a:ext>
                    </a:extLst>
                  </p14:cNvPr>
                  <p14:cNvContentPartPr/>
                  <p14:nvPr/>
                </p14:nvContentPartPr>
                <p14:xfrm>
                  <a:off x="9095905" y="5524705"/>
                  <a:ext cx="7920" cy="4320"/>
                </p14:xfrm>
              </p:contentPart>
            </mc:Choice>
            <mc:Fallback>
              <p:pic>
                <p:nvPicPr>
                  <p:cNvPr id="1402" name="Ink 1401">
                    <a:extLst>
                      <a:ext uri="{FF2B5EF4-FFF2-40B4-BE49-F238E27FC236}">
                        <a16:creationId xmlns:a16="http://schemas.microsoft.com/office/drawing/2014/main" id="{40AA38D0-C923-CB19-1EB0-B1DCFA7FD82B}"/>
                      </a:ext>
                    </a:extLst>
                  </p:cNvPr>
                  <p:cNvPicPr/>
                  <p:nvPr/>
                </p:nvPicPr>
                <p:blipFill>
                  <a:blip r:embed="rId1901"/>
                  <a:stretch>
                    <a:fillRect/>
                  </a:stretch>
                </p:blipFill>
                <p:spPr>
                  <a:xfrm>
                    <a:off x="9078688" y="5506705"/>
                    <a:ext cx="4201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3">
                <p14:nvContentPartPr>
                  <p14:cNvPr id="1404" name="Ink 1403">
                    <a:extLst>
                      <a:ext uri="{FF2B5EF4-FFF2-40B4-BE49-F238E27FC236}">
                        <a16:creationId xmlns:a16="http://schemas.microsoft.com/office/drawing/2014/main" id="{8FA0F3A8-6756-B5F9-0799-FECEB9FE7AEE}"/>
                      </a:ext>
                    </a:extLst>
                  </p14:cNvPr>
                  <p14:cNvContentPartPr/>
                  <p14:nvPr/>
                </p14:nvContentPartPr>
                <p14:xfrm>
                  <a:off x="9181945" y="5603185"/>
                  <a:ext cx="7920" cy="7200"/>
                </p14:xfrm>
              </p:contentPart>
            </mc:Choice>
            <mc:Fallback>
              <p:pic>
                <p:nvPicPr>
                  <p:cNvPr id="1404" name="Ink 1403">
                    <a:extLst>
                      <a:ext uri="{FF2B5EF4-FFF2-40B4-BE49-F238E27FC236}">
                        <a16:creationId xmlns:a16="http://schemas.microsoft.com/office/drawing/2014/main" id="{8FA0F3A8-6756-B5F9-0799-FECEB9FE7AEE}"/>
                      </a:ext>
                    </a:extLst>
                  </p:cNvPr>
                  <p:cNvPicPr/>
                  <p:nvPr/>
                </p:nvPicPr>
                <p:blipFill>
                  <a:blip r:embed="rId1875"/>
                  <a:stretch>
                    <a:fillRect/>
                  </a:stretch>
                </p:blipFill>
                <p:spPr>
                  <a:xfrm>
                    <a:off x="9164728" y="5585545"/>
                    <a:ext cx="4201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4">
                <p14:nvContentPartPr>
                  <p14:cNvPr id="1405" name="Ink 1404">
                    <a:extLst>
                      <a:ext uri="{FF2B5EF4-FFF2-40B4-BE49-F238E27FC236}">
                        <a16:creationId xmlns:a16="http://schemas.microsoft.com/office/drawing/2014/main" id="{C769EC5F-F24A-DD6B-EFEE-5285F919FB4E}"/>
                      </a:ext>
                    </a:extLst>
                  </p14:cNvPr>
                  <p14:cNvContentPartPr/>
                  <p14:nvPr/>
                </p14:nvContentPartPr>
                <p14:xfrm>
                  <a:off x="9244225" y="5561785"/>
                  <a:ext cx="18720" cy="14760"/>
                </p14:xfrm>
              </p:contentPart>
            </mc:Choice>
            <mc:Fallback>
              <p:pic>
                <p:nvPicPr>
                  <p:cNvPr id="1405" name="Ink 1404">
                    <a:extLst>
                      <a:ext uri="{FF2B5EF4-FFF2-40B4-BE49-F238E27FC236}">
                        <a16:creationId xmlns:a16="http://schemas.microsoft.com/office/drawing/2014/main" id="{C769EC5F-F24A-DD6B-EFEE-5285F919FB4E}"/>
                      </a:ext>
                    </a:extLst>
                  </p:cNvPr>
                  <p:cNvPicPr/>
                  <p:nvPr/>
                </p:nvPicPr>
                <p:blipFill>
                  <a:blip r:embed="rId2265"/>
                  <a:stretch>
                    <a:fillRect/>
                  </a:stretch>
                </p:blipFill>
                <p:spPr>
                  <a:xfrm>
                    <a:off x="9227207" y="5544565"/>
                    <a:ext cx="52416" cy="49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6">
                <p14:nvContentPartPr>
                  <p14:cNvPr id="1411" name="Ink 1410">
                    <a:extLst>
                      <a:ext uri="{FF2B5EF4-FFF2-40B4-BE49-F238E27FC236}">
                        <a16:creationId xmlns:a16="http://schemas.microsoft.com/office/drawing/2014/main" id="{148AF571-EE17-4116-001B-E669F939D3B1}"/>
                      </a:ext>
                    </a:extLst>
                  </p14:cNvPr>
                  <p14:cNvContentPartPr/>
                  <p14:nvPr/>
                </p14:nvContentPartPr>
                <p14:xfrm>
                  <a:off x="9229825" y="5604265"/>
                  <a:ext cx="41760" cy="17640"/>
                </p14:xfrm>
              </p:contentPart>
            </mc:Choice>
            <mc:Fallback>
              <p:pic>
                <p:nvPicPr>
                  <p:cNvPr id="1411" name="Ink 1410">
                    <a:extLst>
                      <a:ext uri="{FF2B5EF4-FFF2-40B4-BE49-F238E27FC236}">
                        <a16:creationId xmlns:a16="http://schemas.microsoft.com/office/drawing/2014/main" id="{148AF571-EE17-4116-001B-E669F939D3B1}"/>
                      </a:ext>
                    </a:extLst>
                  </p:cNvPr>
                  <p:cNvPicPr/>
                  <p:nvPr/>
                </p:nvPicPr>
                <p:blipFill>
                  <a:blip r:embed="rId2267"/>
                  <a:stretch>
                    <a:fillRect/>
                  </a:stretch>
                </p:blipFill>
                <p:spPr>
                  <a:xfrm>
                    <a:off x="9212710" y="5586978"/>
                    <a:ext cx="75647" cy="5256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268">
              <p14:nvContentPartPr>
                <p14:cNvPr id="1413" name="Ink 1412">
                  <a:extLst>
                    <a:ext uri="{FF2B5EF4-FFF2-40B4-BE49-F238E27FC236}">
                      <a16:creationId xmlns:a16="http://schemas.microsoft.com/office/drawing/2014/main" id="{51412462-B5E2-6BF2-A410-77E29A902AC9}"/>
                    </a:ext>
                  </a:extLst>
                </p14:cNvPr>
                <p14:cNvContentPartPr/>
                <p14:nvPr/>
              </p14:nvContentPartPr>
              <p14:xfrm>
                <a:off x="9689905" y="5302585"/>
                <a:ext cx="5400" cy="4320"/>
              </p14:xfrm>
            </p:contentPart>
          </mc:Choice>
          <mc:Fallback>
            <p:pic>
              <p:nvPicPr>
                <p:cNvPr id="1413" name="Ink 1412">
                  <a:extLst>
                    <a:ext uri="{FF2B5EF4-FFF2-40B4-BE49-F238E27FC236}">
                      <a16:creationId xmlns:a16="http://schemas.microsoft.com/office/drawing/2014/main" id="{51412462-B5E2-6BF2-A410-77E29A902AC9}"/>
                    </a:ext>
                  </a:extLst>
                </p:cNvPr>
                <p:cNvPicPr/>
                <p:nvPr/>
              </p:nvPicPr>
              <p:blipFill>
                <a:blip r:embed="rId1920"/>
                <a:stretch>
                  <a:fillRect/>
                </a:stretch>
              </p:blipFill>
              <p:spPr>
                <a:xfrm>
                  <a:off x="9673030" y="5284945"/>
                  <a:ext cx="38813" cy="39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33" name="Group 1432">
              <a:extLst>
                <a:ext uri="{FF2B5EF4-FFF2-40B4-BE49-F238E27FC236}">
                  <a16:creationId xmlns:a16="http://schemas.microsoft.com/office/drawing/2014/main" id="{6187AA0D-0AC4-E367-DCE4-AE6D8CC12D83}"/>
                </a:ext>
              </a:extLst>
            </p:cNvPr>
            <p:cNvGrpSpPr/>
            <p:nvPr/>
          </p:nvGrpSpPr>
          <p:grpSpPr>
            <a:xfrm>
              <a:off x="9580105" y="5451625"/>
              <a:ext cx="306720" cy="461160"/>
              <a:chOff x="9580105" y="5451625"/>
              <a:chExt cx="306720" cy="461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69">
                <p14:nvContentPartPr>
                  <p14:cNvPr id="1312" name="Ink 1311">
                    <a:extLst>
                      <a:ext uri="{FF2B5EF4-FFF2-40B4-BE49-F238E27FC236}">
                        <a16:creationId xmlns:a16="http://schemas.microsoft.com/office/drawing/2014/main" id="{83DD9A65-35CA-AA33-C76A-FFFDC6BF43EF}"/>
                      </a:ext>
                    </a:extLst>
                  </p14:cNvPr>
                  <p14:cNvContentPartPr/>
                  <p14:nvPr/>
                </p14:nvContentPartPr>
                <p14:xfrm>
                  <a:off x="9713665" y="5566105"/>
                  <a:ext cx="14040" cy="142560"/>
                </p14:xfrm>
              </p:contentPart>
            </mc:Choice>
            <mc:Fallback>
              <p:pic>
                <p:nvPicPr>
                  <p:cNvPr id="1312" name="Ink 1311">
                    <a:extLst>
                      <a:ext uri="{FF2B5EF4-FFF2-40B4-BE49-F238E27FC236}">
                        <a16:creationId xmlns:a16="http://schemas.microsoft.com/office/drawing/2014/main" id="{83DD9A65-35CA-AA33-C76A-FFFDC6BF43EF}"/>
                      </a:ext>
                    </a:extLst>
                  </p:cNvPr>
                  <p:cNvPicPr/>
                  <p:nvPr/>
                </p:nvPicPr>
                <p:blipFill>
                  <a:blip r:embed="rId2270"/>
                  <a:stretch>
                    <a:fillRect/>
                  </a:stretch>
                </p:blipFill>
                <p:spPr>
                  <a:xfrm>
                    <a:off x="9696543" y="5548418"/>
                    <a:ext cx="47941" cy="1775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1">
                <p14:nvContentPartPr>
                  <p14:cNvPr id="1313" name="Ink 1312">
                    <a:extLst>
                      <a:ext uri="{FF2B5EF4-FFF2-40B4-BE49-F238E27FC236}">
                        <a16:creationId xmlns:a16="http://schemas.microsoft.com/office/drawing/2014/main" id="{F946EB41-0F42-D370-E051-C7529F1BEB48}"/>
                      </a:ext>
                    </a:extLst>
                  </p14:cNvPr>
                  <p14:cNvContentPartPr/>
                  <p14:nvPr/>
                </p14:nvContentPartPr>
                <p14:xfrm>
                  <a:off x="9692065" y="5639905"/>
                  <a:ext cx="68760" cy="4320"/>
                </p14:xfrm>
              </p:contentPart>
            </mc:Choice>
            <mc:Fallback>
              <p:pic>
                <p:nvPicPr>
                  <p:cNvPr id="1313" name="Ink 1312">
                    <a:extLst>
                      <a:ext uri="{FF2B5EF4-FFF2-40B4-BE49-F238E27FC236}">
                        <a16:creationId xmlns:a16="http://schemas.microsoft.com/office/drawing/2014/main" id="{F946EB41-0F42-D370-E051-C7529F1BEB48}"/>
                      </a:ext>
                    </a:extLst>
                  </p:cNvPr>
                  <p:cNvPicPr/>
                  <p:nvPr/>
                </p:nvPicPr>
                <p:blipFill>
                  <a:blip r:embed="rId2272"/>
                  <a:stretch>
                    <a:fillRect/>
                  </a:stretch>
                </p:blipFill>
                <p:spPr>
                  <a:xfrm>
                    <a:off x="9674961" y="5622265"/>
                    <a:ext cx="102627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3">
                <p14:nvContentPartPr>
                  <p14:cNvPr id="1379" name="Ink 1378">
                    <a:extLst>
                      <a:ext uri="{FF2B5EF4-FFF2-40B4-BE49-F238E27FC236}">
                        <a16:creationId xmlns:a16="http://schemas.microsoft.com/office/drawing/2014/main" id="{0DDD7B8D-6FDF-EB40-6378-9A39ED4A1A3B}"/>
                      </a:ext>
                    </a:extLst>
                  </p14:cNvPr>
                  <p14:cNvContentPartPr/>
                  <p14:nvPr/>
                </p14:nvContentPartPr>
                <p14:xfrm>
                  <a:off x="9882865" y="5838265"/>
                  <a:ext cx="3960" cy="9000"/>
                </p14:xfrm>
              </p:contentPart>
            </mc:Choice>
            <mc:Fallback>
              <p:pic>
                <p:nvPicPr>
                  <p:cNvPr id="1379" name="Ink 1378">
                    <a:extLst>
                      <a:ext uri="{FF2B5EF4-FFF2-40B4-BE49-F238E27FC236}">
                        <a16:creationId xmlns:a16="http://schemas.microsoft.com/office/drawing/2014/main" id="{0DDD7B8D-6FDF-EB40-6378-9A39ED4A1A3B}"/>
                      </a:ext>
                    </a:extLst>
                  </p:cNvPr>
                  <p:cNvPicPr/>
                  <p:nvPr/>
                </p:nvPicPr>
                <p:blipFill>
                  <a:blip r:embed="rId1873"/>
                  <a:stretch>
                    <a:fillRect/>
                  </a:stretch>
                </p:blipFill>
                <p:spPr>
                  <a:xfrm>
                    <a:off x="9864865" y="5820625"/>
                    <a:ext cx="396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4">
                <p14:nvContentPartPr>
                  <p14:cNvPr id="1381" name="Ink 1380">
                    <a:extLst>
                      <a:ext uri="{FF2B5EF4-FFF2-40B4-BE49-F238E27FC236}">
                        <a16:creationId xmlns:a16="http://schemas.microsoft.com/office/drawing/2014/main" id="{546D44CF-1419-8146-7790-1F531B8CB10B}"/>
                      </a:ext>
                    </a:extLst>
                  </p14:cNvPr>
                  <p14:cNvContentPartPr/>
                  <p14:nvPr/>
                </p14:nvContentPartPr>
                <p14:xfrm>
                  <a:off x="9863425" y="5451625"/>
                  <a:ext cx="12240" cy="6120"/>
                </p14:xfrm>
              </p:contentPart>
            </mc:Choice>
            <mc:Fallback>
              <p:pic>
                <p:nvPicPr>
                  <p:cNvPr id="1381" name="Ink 1380">
                    <a:extLst>
                      <a:ext uri="{FF2B5EF4-FFF2-40B4-BE49-F238E27FC236}">
                        <a16:creationId xmlns:a16="http://schemas.microsoft.com/office/drawing/2014/main" id="{546D44CF-1419-8146-7790-1F531B8CB10B}"/>
                      </a:ext>
                    </a:extLst>
                  </p:cNvPr>
                  <p:cNvPicPr/>
                  <p:nvPr/>
                </p:nvPicPr>
                <p:blipFill>
                  <a:blip r:embed="rId2229"/>
                  <a:stretch>
                    <a:fillRect/>
                  </a:stretch>
                </p:blipFill>
                <p:spPr>
                  <a:xfrm>
                    <a:off x="9846765" y="5433625"/>
                    <a:ext cx="459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5">
                <p14:nvContentPartPr>
                  <p14:cNvPr id="1382" name="Ink 1381">
                    <a:extLst>
                      <a:ext uri="{FF2B5EF4-FFF2-40B4-BE49-F238E27FC236}">
                        <a16:creationId xmlns:a16="http://schemas.microsoft.com/office/drawing/2014/main" id="{6D270010-B088-4623-8675-3127677459A4}"/>
                      </a:ext>
                    </a:extLst>
                  </p14:cNvPr>
                  <p14:cNvContentPartPr/>
                  <p14:nvPr/>
                </p14:nvContentPartPr>
                <p14:xfrm>
                  <a:off x="9689905" y="5463865"/>
                  <a:ext cx="1440" cy="3240"/>
                </p14:xfrm>
              </p:contentPart>
            </mc:Choice>
            <mc:Fallback>
              <p:pic>
                <p:nvPicPr>
                  <p:cNvPr id="1382" name="Ink 1381">
                    <a:extLst>
                      <a:ext uri="{FF2B5EF4-FFF2-40B4-BE49-F238E27FC236}">
                        <a16:creationId xmlns:a16="http://schemas.microsoft.com/office/drawing/2014/main" id="{6D270010-B088-4623-8675-3127677459A4}"/>
                      </a:ext>
                    </a:extLst>
                  </p:cNvPr>
                  <p:cNvPicPr/>
                  <p:nvPr/>
                </p:nvPicPr>
                <p:blipFill>
                  <a:blip r:embed="rId2276"/>
                  <a:stretch>
                    <a:fillRect/>
                  </a:stretch>
                </p:blipFill>
                <p:spPr>
                  <a:xfrm>
                    <a:off x="9671905" y="5445865"/>
                    <a:ext cx="3708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7">
                <p14:nvContentPartPr>
                  <p14:cNvPr id="1412" name="Ink 1411">
                    <a:extLst>
                      <a:ext uri="{FF2B5EF4-FFF2-40B4-BE49-F238E27FC236}">
                        <a16:creationId xmlns:a16="http://schemas.microsoft.com/office/drawing/2014/main" id="{9FAE214B-4BF2-D0F7-A972-BAD659819132}"/>
                      </a:ext>
                    </a:extLst>
                  </p14:cNvPr>
                  <p14:cNvContentPartPr/>
                  <p14:nvPr/>
                </p14:nvContentPartPr>
                <p14:xfrm>
                  <a:off x="9580105" y="5514265"/>
                  <a:ext cx="4320" cy="12240"/>
                </p14:xfrm>
              </p:contentPart>
            </mc:Choice>
            <mc:Fallback>
              <p:pic>
                <p:nvPicPr>
                  <p:cNvPr id="1412" name="Ink 1411">
                    <a:extLst>
                      <a:ext uri="{FF2B5EF4-FFF2-40B4-BE49-F238E27FC236}">
                        <a16:creationId xmlns:a16="http://schemas.microsoft.com/office/drawing/2014/main" id="{9FAE214B-4BF2-D0F7-A972-BAD659819132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9563822" y="5497129"/>
                    <a:ext cx="37218" cy="46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8">
                <p14:nvContentPartPr>
                  <p14:cNvPr id="1414" name="Ink 1413">
                    <a:extLst>
                      <a:ext uri="{FF2B5EF4-FFF2-40B4-BE49-F238E27FC236}">
                        <a16:creationId xmlns:a16="http://schemas.microsoft.com/office/drawing/2014/main" id="{F6CFBCBF-1B01-1CEC-D246-71329D6582B0}"/>
                      </a:ext>
                    </a:extLst>
                  </p14:cNvPr>
                  <p14:cNvContentPartPr/>
                  <p14:nvPr/>
                </p14:nvContentPartPr>
                <p14:xfrm>
                  <a:off x="9829225" y="5652145"/>
                  <a:ext cx="10080" cy="12960"/>
                </p14:xfrm>
              </p:contentPart>
            </mc:Choice>
            <mc:Fallback>
              <p:pic>
                <p:nvPicPr>
                  <p:cNvPr id="1414" name="Ink 1413">
                    <a:extLst>
                      <a:ext uri="{FF2B5EF4-FFF2-40B4-BE49-F238E27FC236}">
                        <a16:creationId xmlns:a16="http://schemas.microsoft.com/office/drawing/2014/main" id="{F6CFBCBF-1B01-1CEC-D246-71329D6582B0}"/>
                      </a:ext>
                    </a:extLst>
                  </p:cNvPr>
                  <p:cNvPicPr/>
                  <p:nvPr/>
                </p:nvPicPr>
                <p:blipFill>
                  <a:blip r:embed="rId1880"/>
                  <a:stretch>
                    <a:fillRect/>
                  </a:stretch>
                </p:blipFill>
                <p:spPr>
                  <a:xfrm>
                    <a:off x="9812425" y="5634631"/>
                    <a:ext cx="43344" cy="47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9">
                <p14:nvContentPartPr>
                  <p14:cNvPr id="1416" name="Ink 1415">
                    <a:extLst>
                      <a:ext uri="{FF2B5EF4-FFF2-40B4-BE49-F238E27FC236}">
                        <a16:creationId xmlns:a16="http://schemas.microsoft.com/office/drawing/2014/main" id="{2570EF8D-162E-F908-A9E4-5484F563E755}"/>
                      </a:ext>
                    </a:extLst>
                  </p14:cNvPr>
                  <p14:cNvContentPartPr/>
                  <p14:nvPr/>
                </p14:nvContentPartPr>
                <p14:xfrm>
                  <a:off x="9754705" y="5909545"/>
                  <a:ext cx="7200" cy="3240"/>
                </p14:xfrm>
              </p:contentPart>
            </mc:Choice>
            <mc:Fallback>
              <p:pic>
                <p:nvPicPr>
                  <p:cNvPr id="1416" name="Ink 1415">
                    <a:extLst>
                      <a:ext uri="{FF2B5EF4-FFF2-40B4-BE49-F238E27FC236}">
                        <a16:creationId xmlns:a16="http://schemas.microsoft.com/office/drawing/2014/main" id="{2570EF8D-162E-F908-A9E4-5484F563E755}"/>
                      </a:ext>
                    </a:extLst>
                  </p:cNvPr>
                  <p:cNvPicPr/>
                  <p:nvPr/>
                </p:nvPicPr>
                <p:blipFill>
                  <a:blip r:embed="rId1882"/>
                  <a:stretch>
                    <a:fillRect/>
                  </a:stretch>
                </p:blipFill>
                <p:spPr>
                  <a:xfrm>
                    <a:off x="9737562" y="5891545"/>
                    <a:ext cx="41143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0">
                <p14:nvContentPartPr>
                  <p14:cNvPr id="1415" name="Ink 1414">
                    <a:extLst>
                      <a:ext uri="{FF2B5EF4-FFF2-40B4-BE49-F238E27FC236}">
                        <a16:creationId xmlns:a16="http://schemas.microsoft.com/office/drawing/2014/main" id="{D62281E3-5BF6-B11F-E3BC-C7B8C953B96A}"/>
                      </a:ext>
                    </a:extLst>
                  </p14:cNvPr>
                  <p14:cNvContentPartPr/>
                  <p14:nvPr/>
                </p14:nvContentPartPr>
                <p14:xfrm>
                  <a:off x="9842185" y="5732785"/>
                  <a:ext cx="3240" cy="16560"/>
                </p14:xfrm>
              </p:contentPart>
            </mc:Choice>
            <mc:Fallback>
              <p:pic>
                <p:nvPicPr>
                  <p:cNvPr id="1415" name="Ink 1414">
                    <a:extLst>
                      <a:ext uri="{FF2B5EF4-FFF2-40B4-BE49-F238E27FC236}">
                        <a16:creationId xmlns:a16="http://schemas.microsoft.com/office/drawing/2014/main" id="{D62281E3-5BF6-B11F-E3BC-C7B8C953B96A}"/>
                      </a:ext>
                    </a:extLst>
                  </p:cNvPr>
                  <p:cNvPicPr/>
                  <p:nvPr/>
                </p:nvPicPr>
                <p:blipFill>
                  <a:blip r:embed="rId1969"/>
                  <a:stretch>
                    <a:fillRect/>
                  </a:stretch>
                </p:blipFill>
                <p:spPr>
                  <a:xfrm>
                    <a:off x="9824545" y="5715145"/>
                    <a:ext cx="3888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1">
                <p14:nvContentPartPr>
                  <p14:cNvPr id="1417" name="Ink 1416">
                    <a:extLst>
                      <a:ext uri="{FF2B5EF4-FFF2-40B4-BE49-F238E27FC236}">
                        <a16:creationId xmlns:a16="http://schemas.microsoft.com/office/drawing/2014/main" id="{447D3D5C-9458-EE92-D84E-96375281E93F}"/>
                      </a:ext>
                    </a:extLst>
                  </p14:cNvPr>
                  <p14:cNvContentPartPr/>
                  <p14:nvPr/>
                </p14:nvContentPartPr>
                <p14:xfrm>
                  <a:off x="9873145" y="5769505"/>
                  <a:ext cx="10080" cy="6840"/>
                </p14:xfrm>
              </p:contentPart>
            </mc:Choice>
            <mc:Fallback>
              <p:pic>
                <p:nvPicPr>
                  <p:cNvPr id="1417" name="Ink 1416">
                    <a:extLst>
                      <a:ext uri="{FF2B5EF4-FFF2-40B4-BE49-F238E27FC236}">
                        <a16:creationId xmlns:a16="http://schemas.microsoft.com/office/drawing/2014/main" id="{447D3D5C-9458-EE92-D84E-96375281E93F}"/>
                      </a:ext>
                    </a:extLst>
                  </p:cNvPr>
                  <p:cNvPicPr/>
                  <p:nvPr/>
                </p:nvPicPr>
                <p:blipFill>
                  <a:blip r:embed="rId2282"/>
                  <a:stretch>
                    <a:fillRect/>
                  </a:stretch>
                </p:blipFill>
                <p:spPr>
                  <a:xfrm>
                    <a:off x="9856681" y="5751865"/>
                    <a:ext cx="43344" cy="42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1" name="Group 1430">
              <a:extLst>
                <a:ext uri="{FF2B5EF4-FFF2-40B4-BE49-F238E27FC236}">
                  <a16:creationId xmlns:a16="http://schemas.microsoft.com/office/drawing/2014/main" id="{A36A1895-F2B6-9BF0-6C2E-33EF85B2FB04}"/>
                </a:ext>
              </a:extLst>
            </p:cNvPr>
            <p:cNvGrpSpPr/>
            <p:nvPr/>
          </p:nvGrpSpPr>
          <p:grpSpPr>
            <a:xfrm>
              <a:off x="10012825" y="5512465"/>
              <a:ext cx="54720" cy="63000"/>
              <a:chOff x="10012825" y="5512465"/>
              <a:chExt cx="54720" cy="63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83">
                <p14:nvContentPartPr>
                  <p14:cNvPr id="1418" name="Ink 1417">
                    <a:extLst>
                      <a:ext uri="{FF2B5EF4-FFF2-40B4-BE49-F238E27FC236}">
                        <a16:creationId xmlns:a16="http://schemas.microsoft.com/office/drawing/2014/main" id="{6151E2A3-40E9-C4E2-13E1-C21DD906A837}"/>
                      </a:ext>
                    </a:extLst>
                  </p14:cNvPr>
                  <p14:cNvContentPartPr/>
                  <p14:nvPr/>
                </p14:nvContentPartPr>
                <p14:xfrm>
                  <a:off x="10012825" y="5569345"/>
                  <a:ext cx="14760" cy="6120"/>
                </p14:xfrm>
              </p:contentPart>
            </mc:Choice>
            <mc:Fallback>
              <p:pic>
                <p:nvPicPr>
                  <p:cNvPr id="1418" name="Ink 1417">
                    <a:extLst>
                      <a:ext uri="{FF2B5EF4-FFF2-40B4-BE49-F238E27FC236}">
                        <a16:creationId xmlns:a16="http://schemas.microsoft.com/office/drawing/2014/main" id="{6151E2A3-40E9-C4E2-13E1-C21DD906A837}"/>
                      </a:ext>
                    </a:extLst>
                  </p:cNvPr>
                  <p:cNvPicPr/>
                  <p:nvPr/>
                </p:nvPicPr>
                <p:blipFill>
                  <a:blip r:embed="rId2284"/>
                  <a:stretch>
                    <a:fillRect/>
                  </a:stretch>
                </p:blipFill>
                <p:spPr>
                  <a:xfrm>
                    <a:off x="9995662" y="5551705"/>
                    <a:ext cx="48742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5">
                <p14:nvContentPartPr>
                  <p14:cNvPr id="1419" name="Ink 1418">
                    <a:extLst>
                      <a:ext uri="{FF2B5EF4-FFF2-40B4-BE49-F238E27FC236}">
                        <a16:creationId xmlns:a16="http://schemas.microsoft.com/office/drawing/2014/main" id="{4E740676-22A6-DB31-45FF-67E501BA162F}"/>
                      </a:ext>
                    </a:extLst>
                  </p14:cNvPr>
                  <p14:cNvContentPartPr/>
                  <p14:nvPr/>
                </p14:nvContentPartPr>
                <p14:xfrm>
                  <a:off x="10064305" y="5512465"/>
                  <a:ext cx="3240" cy="8280"/>
                </p14:xfrm>
              </p:contentPart>
            </mc:Choice>
            <mc:Fallback>
              <p:pic>
                <p:nvPicPr>
                  <p:cNvPr id="1419" name="Ink 1418">
                    <a:extLst>
                      <a:ext uri="{FF2B5EF4-FFF2-40B4-BE49-F238E27FC236}">
                        <a16:creationId xmlns:a16="http://schemas.microsoft.com/office/drawing/2014/main" id="{4E740676-22A6-DB31-45FF-67E501BA162F}"/>
                      </a:ext>
                    </a:extLst>
                  </p:cNvPr>
                  <p:cNvPicPr/>
                  <p:nvPr/>
                </p:nvPicPr>
                <p:blipFill>
                  <a:blip r:embed="rId2060"/>
                  <a:stretch>
                    <a:fillRect/>
                  </a:stretch>
                </p:blipFill>
                <p:spPr>
                  <a:xfrm>
                    <a:off x="10046665" y="5495560"/>
                    <a:ext cx="38880" cy="4243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286">
              <p14:nvContentPartPr>
                <p14:cNvPr id="1421" name="Ink 1420">
                  <a:extLst>
                    <a:ext uri="{FF2B5EF4-FFF2-40B4-BE49-F238E27FC236}">
                      <a16:creationId xmlns:a16="http://schemas.microsoft.com/office/drawing/2014/main" id="{E19E26F4-E682-4C59-5FE4-9BEB0B315E6A}"/>
                    </a:ext>
                  </a:extLst>
                </p14:cNvPr>
                <p14:cNvContentPartPr/>
                <p14:nvPr/>
              </p14:nvContentPartPr>
              <p14:xfrm>
                <a:off x="10545985" y="5086945"/>
                <a:ext cx="3960" cy="7920"/>
              </p14:xfrm>
            </p:contentPart>
          </mc:Choice>
          <mc:Fallback>
            <p:pic>
              <p:nvPicPr>
                <p:cNvPr id="1421" name="Ink 1420">
                  <a:extLst>
                    <a:ext uri="{FF2B5EF4-FFF2-40B4-BE49-F238E27FC236}">
                      <a16:creationId xmlns:a16="http://schemas.microsoft.com/office/drawing/2014/main" id="{E19E26F4-E682-4C59-5FE4-9BEB0B315E6A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0528345" y="5069305"/>
                  <a:ext cx="39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7">
              <p14:nvContentPartPr>
                <p14:cNvPr id="1422" name="Ink 1421">
                  <a:extLst>
                    <a:ext uri="{FF2B5EF4-FFF2-40B4-BE49-F238E27FC236}">
                      <a16:creationId xmlns:a16="http://schemas.microsoft.com/office/drawing/2014/main" id="{662D41F7-35FA-A187-6D33-73560EF1FCC3}"/>
                    </a:ext>
                  </a:extLst>
                </p14:cNvPr>
                <p14:cNvContentPartPr/>
                <p14:nvPr/>
              </p14:nvContentPartPr>
              <p14:xfrm>
                <a:off x="10523305" y="4716505"/>
                <a:ext cx="9000" cy="8280"/>
              </p14:xfrm>
            </p:contentPart>
          </mc:Choice>
          <mc:Fallback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662D41F7-35FA-A187-6D33-73560EF1FCC3}"/>
                    </a:ext>
                  </a:extLst>
                </p:cNvPr>
                <p:cNvPicPr/>
                <p:nvPr/>
              </p:nvPicPr>
              <p:blipFill>
                <a:blip r:embed="rId2288"/>
                <a:stretch>
                  <a:fillRect/>
                </a:stretch>
              </p:blipFill>
              <p:spPr>
                <a:xfrm>
                  <a:off x="10505997" y="4699255"/>
                  <a:ext cx="43269" cy="42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9">
              <p14:nvContentPartPr>
                <p14:cNvPr id="1423" name="Ink 1422">
                  <a:extLst>
                    <a:ext uri="{FF2B5EF4-FFF2-40B4-BE49-F238E27FC236}">
                      <a16:creationId xmlns:a16="http://schemas.microsoft.com/office/drawing/2014/main" id="{ABFE5EF8-A558-42A7-081B-E9E52FB5D860}"/>
                    </a:ext>
                  </a:extLst>
                </p14:cNvPr>
                <p14:cNvContentPartPr/>
                <p14:nvPr/>
              </p14:nvContentPartPr>
              <p14:xfrm>
                <a:off x="10643185" y="4850785"/>
                <a:ext cx="1080" cy="21600"/>
              </p14:xfrm>
            </p:contentPart>
          </mc:Choice>
          <mc:Fallback>
            <p:pic>
              <p:nvPicPr>
                <p:cNvPr id="1423" name="Ink 1422">
                  <a:extLst>
                    <a:ext uri="{FF2B5EF4-FFF2-40B4-BE49-F238E27FC236}">
                      <a16:creationId xmlns:a16="http://schemas.microsoft.com/office/drawing/2014/main" id="{ABFE5EF8-A558-42A7-081B-E9E52FB5D860}"/>
                    </a:ext>
                  </a:extLst>
                </p:cNvPr>
                <p:cNvPicPr/>
                <p:nvPr/>
              </p:nvPicPr>
              <p:blipFill>
                <a:blip r:embed="rId2290"/>
                <a:stretch>
                  <a:fillRect/>
                </a:stretch>
              </p:blipFill>
              <p:spPr>
                <a:xfrm>
                  <a:off x="10625185" y="4833080"/>
                  <a:ext cx="36720" cy="5665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30" name="Group 1429">
              <a:extLst>
                <a:ext uri="{FF2B5EF4-FFF2-40B4-BE49-F238E27FC236}">
                  <a16:creationId xmlns:a16="http://schemas.microsoft.com/office/drawing/2014/main" id="{750E92DB-C6D4-35EB-9CC7-B12AD1E0E5D2}"/>
                </a:ext>
              </a:extLst>
            </p:cNvPr>
            <p:cNvGrpSpPr/>
            <p:nvPr/>
          </p:nvGrpSpPr>
          <p:grpSpPr>
            <a:xfrm>
              <a:off x="10317385" y="5274505"/>
              <a:ext cx="20880" cy="44640"/>
              <a:chOff x="10317385" y="5274505"/>
              <a:chExt cx="20880" cy="44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91">
                <p14:nvContentPartPr>
                  <p14:cNvPr id="1420" name="Ink 1419">
                    <a:extLst>
                      <a:ext uri="{FF2B5EF4-FFF2-40B4-BE49-F238E27FC236}">
                        <a16:creationId xmlns:a16="http://schemas.microsoft.com/office/drawing/2014/main" id="{7CA594A3-714C-43FD-73DE-F1B672C3AB81}"/>
                      </a:ext>
                    </a:extLst>
                  </p14:cNvPr>
                  <p14:cNvContentPartPr/>
                  <p14:nvPr/>
                </p14:nvContentPartPr>
                <p14:xfrm>
                  <a:off x="10317385" y="5305465"/>
                  <a:ext cx="8280" cy="13680"/>
                </p14:xfrm>
              </p:contentPart>
            </mc:Choice>
            <mc:Fallback>
              <p:pic>
                <p:nvPicPr>
                  <p:cNvPr id="1420" name="Ink 1419">
                    <a:extLst>
                      <a:ext uri="{FF2B5EF4-FFF2-40B4-BE49-F238E27FC236}">
                        <a16:creationId xmlns:a16="http://schemas.microsoft.com/office/drawing/2014/main" id="{7CA594A3-714C-43FD-73DE-F1B672C3AB81}"/>
                      </a:ext>
                    </a:extLst>
                  </p:cNvPr>
                  <p:cNvPicPr/>
                  <p:nvPr/>
                </p:nvPicPr>
                <p:blipFill>
                  <a:blip r:embed="rId2292"/>
                  <a:stretch>
                    <a:fillRect/>
                  </a:stretch>
                </p:blipFill>
                <p:spPr>
                  <a:xfrm>
                    <a:off x="10300135" y="5287825"/>
                    <a:ext cx="42435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93">
                <p14:nvContentPartPr>
                  <p14:cNvPr id="1424" name="Ink 1423">
                    <a:extLst>
                      <a:ext uri="{FF2B5EF4-FFF2-40B4-BE49-F238E27FC236}">
                        <a16:creationId xmlns:a16="http://schemas.microsoft.com/office/drawing/2014/main" id="{944C2F85-1F0D-B03F-6271-A4C5C75B74AA}"/>
                      </a:ext>
                    </a:extLst>
                  </p14:cNvPr>
                  <p14:cNvContentPartPr/>
                  <p14:nvPr/>
                </p14:nvContentPartPr>
                <p14:xfrm>
                  <a:off x="10334305" y="5274505"/>
                  <a:ext cx="3960" cy="1080"/>
                </p14:xfrm>
              </p:contentPart>
            </mc:Choice>
            <mc:Fallback>
              <p:pic>
                <p:nvPicPr>
                  <p:cNvPr id="1424" name="Ink 1423">
                    <a:extLst>
                      <a:ext uri="{FF2B5EF4-FFF2-40B4-BE49-F238E27FC236}">
                        <a16:creationId xmlns:a16="http://schemas.microsoft.com/office/drawing/2014/main" id="{944C2F85-1F0D-B03F-6271-A4C5C75B74AA}"/>
                      </a:ext>
                    </a:extLst>
                  </p:cNvPr>
                  <p:cNvPicPr/>
                  <p:nvPr/>
                </p:nvPicPr>
                <p:blipFill>
                  <a:blip r:embed="rId2294"/>
                  <a:stretch>
                    <a:fillRect/>
                  </a:stretch>
                </p:blipFill>
                <p:spPr>
                  <a:xfrm>
                    <a:off x="10316305" y="5256865"/>
                    <a:ext cx="39600" cy="36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295">
              <p14:nvContentPartPr>
                <p14:cNvPr id="1425" name="Ink 1424">
                  <a:extLst>
                    <a:ext uri="{FF2B5EF4-FFF2-40B4-BE49-F238E27FC236}">
                      <a16:creationId xmlns:a16="http://schemas.microsoft.com/office/drawing/2014/main" id="{8D495AB3-E6DD-6846-6AB5-A4E6B817A13F}"/>
                    </a:ext>
                  </a:extLst>
                </p14:cNvPr>
                <p14:cNvContentPartPr/>
                <p14:nvPr/>
              </p14:nvContentPartPr>
              <p14:xfrm>
                <a:off x="10166905" y="5243185"/>
                <a:ext cx="31320" cy="14760"/>
              </p14:xfrm>
            </p:contentPart>
          </mc:Choice>
          <mc:Fallback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8D495AB3-E6DD-6846-6AB5-A4E6B817A13F}"/>
                    </a:ext>
                  </a:extLst>
                </p:cNvPr>
                <p:cNvPicPr/>
                <p:nvPr/>
              </p:nvPicPr>
              <p:blipFill>
                <a:blip r:embed="rId2296"/>
                <a:stretch>
                  <a:fillRect/>
                </a:stretch>
              </p:blipFill>
              <p:spPr>
                <a:xfrm>
                  <a:off x="10150224" y="5225614"/>
                  <a:ext cx="65023" cy="49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7">
              <p14:nvContentPartPr>
                <p14:cNvPr id="1426" name="Ink 1425">
                  <a:extLst>
                    <a:ext uri="{FF2B5EF4-FFF2-40B4-BE49-F238E27FC236}">
                      <a16:creationId xmlns:a16="http://schemas.microsoft.com/office/drawing/2014/main" id="{97CA524F-69F8-20E5-345A-2F2B21F01D5D}"/>
                    </a:ext>
                  </a:extLst>
                </p14:cNvPr>
                <p14:cNvContentPartPr/>
                <p14:nvPr/>
              </p14:nvContentPartPr>
              <p14:xfrm>
                <a:off x="9940825" y="5141665"/>
                <a:ext cx="18720" cy="10800"/>
              </p14:xfrm>
            </p:contentPart>
          </mc:Choice>
          <mc:Fallback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97CA524F-69F8-20E5-345A-2F2B21F01D5D}"/>
                    </a:ext>
                  </a:extLst>
                </p:cNvPr>
                <p:cNvPicPr/>
                <p:nvPr/>
              </p:nvPicPr>
              <p:blipFill>
                <a:blip r:embed="rId2298"/>
                <a:stretch>
                  <a:fillRect/>
                </a:stretch>
              </p:blipFill>
              <p:spPr>
                <a:xfrm>
                  <a:off x="9923807" y="5123665"/>
                  <a:ext cx="52416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9">
              <p14:nvContentPartPr>
                <p14:cNvPr id="1427" name="Ink 1426">
                  <a:extLst>
                    <a:ext uri="{FF2B5EF4-FFF2-40B4-BE49-F238E27FC236}">
                      <a16:creationId xmlns:a16="http://schemas.microsoft.com/office/drawing/2014/main" id="{59A519B6-195C-4979-80F4-7C4A27524CAC}"/>
                    </a:ext>
                  </a:extLst>
                </p14:cNvPr>
                <p14:cNvContentPartPr/>
                <p14:nvPr/>
              </p14:nvContentPartPr>
              <p14:xfrm>
                <a:off x="10118305" y="5025025"/>
                <a:ext cx="1080" cy="3240"/>
              </p14:xfrm>
            </p:contentPart>
          </mc:Choice>
          <mc:Fallback>
            <p:pic>
              <p:nvPicPr>
                <p:cNvPr id="1427" name="Ink 1426">
                  <a:extLst>
                    <a:ext uri="{FF2B5EF4-FFF2-40B4-BE49-F238E27FC236}">
                      <a16:creationId xmlns:a16="http://schemas.microsoft.com/office/drawing/2014/main" id="{59A519B6-195C-4979-80F4-7C4A27524CAC}"/>
                    </a:ext>
                  </a:extLst>
                </p:cNvPr>
                <p:cNvPicPr/>
                <p:nvPr/>
              </p:nvPicPr>
              <p:blipFill>
                <a:blip r:embed="rId1920"/>
                <a:stretch>
                  <a:fillRect/>
                </a:stretch>
              </p:blipFill>
              <p:spPr>
                <a:xfrm>
                  <a:off x="10100305" y="5007385"/>
                  <a:ext cx="36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0">
              <p14:nvContentPartPr>
                <p14:cNvPr id="1428" name="Ink 1427">
                  <a:extLst>
                    <a:ext uri="{FF2B5EF4-FFF2-40B4-BE49-F238E27FC236}">
                      <a16:creationId xmlns:a16="http://schemas.microsoft.com/office/drawing/2014/main" id="{E2DAD3DC-BB2D-FBEB-F6EA-2B8EA05A4588}"/>
                    </a:ext>
                  </a:extLst>
                </p14:cNvPr>
                <p14:cNvContentPartPr/>
                <p14:nvPr/>
              </p14:nvContentPartPr>
              <p14:xfrm>
                <a:off x="10672345" y="5825665"/>
                <a:ext cx="4320" cy="10800"/>
              </p14:xfrm>
            </p:contentPart>
          </mc:Choice>
          <mc:Fallback>
            <p:pic>
              <p:nvPicPr>
                <p:cNvPr id="1428" name="Ink 1427">
                  <a:extLst>
                    <a:ext uri="{FF2B5EF4-FFF2-40B4-BE49-F238E27FC236}">
                      <a16:creationId xmlns:a16="http://schemas.microsoft.com/office/drawing/2014/main" id="{E2DAD3DC-BB2D-FBEB-F6EA-2B8EA05A4588}"/>
                    </a:ext>
                  </a:extLst>
                </p:cNvPr>
                <p:cNvPicPr/>
                <p:nvPr/>
              </p:nvPicPr>
              <p:blipFill>
                <a:blip r:embed="rId2301"/>
                <a:stretch>
                  <a:fillRect/>
                </a:stretch>
              </p:blipFill>
              <p:spPr>
                <a:xfrm>
                  <a:off x="10655730" y="5808025"/>
                  <a:ext cx="37218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2">
              <p14:nvContentPartPr>
                <p14:cNvPr id="1429" name="Ink 1428">
                  <a:extLst>
                    <a:ext uri="{FF2B5EF4-FFF2-40B4-BE49-F238E27FC236}">
                      <a16:creationId xmlns:a16="http://schemas.microsoft.com/office/drawing/2014/main" id="{6216C0DF-6435-BEAB-3E05-1EAA2DFD3717}"/>
                    </a:ext>
                  </a:extLst>
                </p14:cNvPr>
                <p14:cNvContentPartPr/>
                <p14:nvPr/>
              </p14:nvContentPartPr>
              <p14:xfrm>
                <a:off x="10875385" y="5844745"/>
                <a:ext cx="2160" cy="2520"/>
              </p14:xfrm>
            </p:contentPart>
          </mc:Choice>
          <mc:Fallback>
            <p:pic>
              <p:nvPicPr>
                <p:cNvPr id="1429" name="Ink 1428">
                  <a:extLst>
                    <a:ext uri="{FF2B5EF4-FFF2-40B4-BE49-F238E27FC236}">
                      <a16:creationId xmlns:a16="http://schemas.microsoft.com/office/drawing/2014/main" id="{6216C0DF-6435-BEAB-3E05-1EAA2DFD3717}"/>
                    </a:ext>
                  </a:extLst>
                </p:cNvPr>
                <p:cNvPicPr/>
                <p:nvPr/>
              </p:nvPicPr>
              <p:blipFill>
                <a:blip r:embed="rId2303"/>
                <a:stretch>
                  <a:fillRect/>
                </a:stretch>
              </p:blipFill>
              <p:spPr>
                <a:xfrm>
                  <a:off x="10857745" y="5826745"/>
                  <a:ext cx="37800" cy="3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57" name="Group 1456">
              <a:extLst>
                <a:ext uri="{FF2B5EF4-FFF2-40B4-BE49-F238E27FC236}">
                  <a16:creationId xmlns:a16="http://schemas.microsoft.com/office/drawing/2014/main" id="{6471B196-E778-626B-08D6-86D2280D8563}"/>
                </a:ext>
              </a:extLst>
            </p:cNvPr>
            <p:cNvGrpSpPr/>
            <p:nvPr/>
          </p:nvGrpSpPr>
          <p:grpSpPr>
            <a:xfrm>
              <a:off x="10978705" y="6355225"/>
              <a:ext cx="59040" cy="184320"/>
              <a:chOff x="10978705" y="6355225"/>
              <a:chExt cx="59040" cy="184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04">
                <p14:nvContentPartPr>
                  <p14:cNvPr id="1437" name="Ink 1436">
                    <a:extLst>
                      <a:ext uri="{FF2B5EF4-FFF2-40B4-BE49-F238E27FC236}">
                        <a16:creationId xmlns:a16="http://schemas.microsoft.com/office/drawing/2014/main" id="{C075B400-6E16-0D17-3854-0ABDFCAFB528}"/>
                      </a:ext>
                    </a:extLst>
                  </p14:cNvPr>
                  <p14:cNvContentPartPr/>
                  <p14:nvPr/>
                </p14:nvContentPartPr>
                <p14:xfrm>
                  <a:off x="11011825" y="6355225"/>
                  <a:ext cx="4320" cy="184320"/>
                </p14:xfrm>
              </p:contentPart>
            </mc:Choice>
            <mc:Fallback>
              <p:pic>
                <p:nvPicPr>
                  <p:cNvPr id="1437" name="Ink 1436">
                    <a:extLst>
                      <a:ext uri="{FF2B5EF4-FFF2-40B4-BE49-F238E27FC236}">
                        <a16:creationId xmlns:a16="http://schemas.microsoft.com/office/drawing/2014/main" id="{C075B400-6E16-0D17-3854-0ABDFCAFB528}"/>
                      </a:ext>
                    </a:extLst>
                  </p:cNvPr>
                  <p:cNvPicPr/>
                  <p:nvPr/>
                </p:nvPicPr>
                <p:blipFill>
                  <a:blip r:embed="rId2305"/>
                  <a:stretch>
                    <a:fillRect/>
                  </a:stretch>
                </p:blipFill>
                <p:spPr>
                  <a:xfrm>
                    <a:off x="10995542" y="6337570"/>
                    <a:ext cx="37218" cy="219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6">
                <p14:nvContentPartPr>
                  <p14:cNvPr id="1438" name="Ink 1437">
                    <a:extLst>
                      <a:ext uri="{FF2B5EF4-FFF2-40B4-BE49-F238E27FC236}">
                        <a16:creationId xmlns:a16="http://schemas.microsoft.com/office/drawing/2014/main" id="{5FAEE0F1-121F-981F-233F-53EBBC015949}"/>
                      </a:ext>
                    </a:extLst>
                  </p14:cNvPr>
                  <p14:cNvContentPartPr/>
                  <p14:nvPr/>
                </p14:nvContentPartPr>
                <p14:xfrm>
                  <a:off x="10978705" y="6415345"/>
                  <a:ext cx="59040" cy="20880"/>
                </p14:xfrm>
              </p:contentPart>
            </mc:Choice>
            <mc:Fallback>
              <p:pic>
                <p:nvPicPr>
                  <p:cNvPr id="1438" name="Ink 1437">
                    <a:extLst>
                      <a:ext uri="{FF2B5EF4-FFF2-40B4-BE49-F238E27FC236}">
                        <a16:creationId xmlns:a16="http://schemas.microsoft.com/office/drawing/2014/main" id="{5FAEE0F1-121F-981F-233F-53EBBC015949}"/>
                      </a:ext>
                    </a:extLst>
                  </p:cNvPr>
                  <p:cNvPicPr/>
                  <p:nvPr/>
                </p:nvPicPr>
                <p:blipFill>
                  <a:blip r:embed="rId2307"/>
                  <a:stretch>
                    <a:fillRect/>
                  </a:stretch>
                </p:blipFill>
                <p:spPr>
                  <a:xfrm>
                    <a:off x="10961542" y="6398004"/>
                    <a:ext cx="93022" cy="5591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308">
              <p14:nvContentPartPr>
                <p14:cNvPr id="1439" name="Ink 1438">
                  <a:extLst>
                    <a:ext uri="{FF2B5EF4-FFF2-40B4-BE49-F238E27FC236}">
                      <a16:creationId xmlns:a16="http://schemas.microsoft.com/office/drawing/2014/main" id="{1A85EA07-C4AE-8264-6968-5D61AAAAE76E}"/>
                    </a:ext>
                  </a:extLst>
                </p14:cNvPr>
                <p14:cNvContentPartPr/>
                <p14:nvPr/>
              </p14:nvContentPartPr>
              <p14:xfrm>
                <a:off x="11069425" y="6180985"/>
                <a:ext cx="1440" cy="9360"/>
              </p14:xfrm>
            </p:contentPart>
          </mc:Choice>
          <mc:Fallback>
            <p:pic>
              <p:nvPicPr>
                <p:cNvPr id="1439" name="Ink 1438">
                  <a:extLst>
                    <a:ext uri="{FF2B5EF4-FFF2-40B4-BE49-F238E27FC236}">
                      <a16:creationId xmlns:a16="http://schemas.microsoft.com/office/drawing/2014/main" id="{1A85EA07-C4AE-8264-6968-5D61AAAAE76E}"/>
                    </a:ext>
                  </a:extLst>
                </p:cNvPr>
                <p:cNvPicPr/>
                <p:nvPr/>
              </p:nvPicPr>
              <p:blipFill>
                <a:blip r:embed="rId2309"/>
                <a:stretch>
                  <a:fillRect/>
                </a:stretch>
              </p:blipFill>
              <p:spPr>
                <a:xfrm>
                  <a:off x="11051425" y="6163652"/>
                  <a:ext cx="37080" cy="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0">
              <p14:nvContentPartPr>
                <p14:cNvPr id="1440" name="Ink 1439">
                  <a:extLst>
                    <a:ext uri="{FF2B5EF4-FFF2-40B4-BE49-F238E27FC236}">
                      <a16:creationId xmlns:a16="http://schemas.microsoft.com/office/drawing/2014/main" id="{2F3D7B27-1C2E-61E6-74F3-C1CE9C8332FB}"/>
                    </a:ext>
                  </a:extLst>
                </p14:cNvPr>
                <p14:cNvContentPartPr/>
                <p14:nvPr/>
              </p14:nvContentPartPr>
              <p14:xfrm>
                <a:off x="10834705" y="6379345"/>
                <a:ext cx="1440" cy="4320"/>
              </p14:xfrm>
            </p:contentPart>
          </mc:Choice>
          <mc:Fallback>
            <p:pic>
              <p:nvPicPr>
                <p:cNvPr id="1440" name="Ink 1439">
                  <a:extLst>
                    <a:ext uri="{FF2B5EF4-FFF2-40B4-BE49-F238E27FC236}">
                      <a16:creationId xmlns:a16="http://schemas.microsoft.com/office/drawing/2014/main" id="{2F3D7B27-1C2E-61E6-74F3-C1CE9C8332FB}"/>
                    </a:ext>
                  </a:extLst>
                </p:cNvPr>
                <p:cNvPicPr/>
                <p:nvPr/>
              </p:nvPicPr>
              <p:blipFill>
                <a:blip r:embed="rId2020"/>
                <a:stretch>
                  <a:fillRect/>
                </a:stretch>
              </p:blipFill>
              <p:spPr>
                <a:xfrm>
                  <a:off x="10816705" y="6361345"/>
                  <a:ext cx="37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1">
              <p14:nvContentPartPr>
                <p14:cNvPr id="1441" name="Ink 1440">
                  <a:extLst>
                    <a:ext uri="{FF2B5EF4-FFF2-40B4-BE49-F238E27FC236}">
                      <a16:creationId xmlns:a16="http://schemas.microsoft.com/office/drawing/2014/main" id="{2E8FF613-292D-3502-C767-2CCEB092040B}"/>
                    </a:ext>
                  </a:extLst>
                </p14:cNvPr>
                <p14:cNvContentPartPr/>
                <p14:nvPr/>
              </p14:nvContentPartPr>
              <p14:xfrm>
                <a:off x="10579465" y="6621985"/>
                <a:ext cx="6840" cy="15840"/>
              </p14:xfrm>
            </p:contentPart>
          </mc:Choice>
          <mc:Fallback>
            <p:pic>
              <p:nvPicPr>
                <p:cNvPr id="1441" name="Ink 1440">
                  <a:extLst>
                    <a:ext uri="{FF2B5EF4-FFF2-40B4-BE49-F238E27FC236}">
                      <a16:creationId xmlns:a16="http://schemas.microsoft.com/office/drawing/2014/main" id="{2E8FF613-292D-3502-C767-2CCEB092040B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0561465" y="6604385"/>
                  <a:ext cx="42480" cy="50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2">
              <p14:nvContentPartPr>
                <p14:cNvPr id="1442" name="Ink 1441">
                  <a:extLst>
                    <a:ext uri="{FF2B5EF4-FFF2-40B4-BE49-F238E27FC236}">
                      <a16:creationId xmlns:a16="http://schemas.microsoft.com/office/drawing/2014/main" id="{205EE036-1EA1-2DFB-4014-77AD52AD4D8F}"/>
                    </a:ext>
                  </a:extLst>
                </p14:cNvPr>
                <p14:cNvContentPartPr/>
                <p14:nvPr/>
              </p14:nvContentPartPr>
              <p14:xfrm>
                <a:off x="10793305" y="6698305"/>
                <a:ext cx="6120" cy="7920"/>
              </p14:xfrm>
            </p:contentPart>
          </mc:Choice>
          <mc:Fallback>
            <p:pic>
              <p:nvPicPr>
                <p:cNvPr id="1442" name="Ink 1441">
                  <a:extLst>
                    <a:ext uri="{FF2B5EF4-FFF2-40B4-BE49-F238E27FC236}">
                      <a16:creationId xmlns:a16="http://schemas.microsoft.com/office/drawing/2014/main" id="{205EE036-1EA1-2DFB-4014-77AD52AD4D8F}"/>
                    </a:ext>
                  </a:extLst>
                </p:cNvPr>
                <p:cNvPicPr/>
                <p:nvPr/>
              </p:nvPicPr>
              <p:blipFill>
                <a:blip r:embed="rId1866"/>
                <a:stretch>
                  <a:fillRect/>
                </a:stretch>
              </p:blipFill>
              <p:spPr>
                <a:xfrm>
                  <a:off x="10776645" y="6680305"/>
                  <a:ext cx="397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3">
              <p14:nvContentPartPr>
                <p14:cNvPr id="1443" name="Ink 1442">
                  <a:extLst>
                    <a:ext uri="{FF2B5EF4-FFF2-40B4-BE49-F238E27FC236}">
                      <a16:creationId xmlns:a16="http://schemas.microsoft.com/office/drawing/2014/main" id="{5D392241-2AC6-B311-B0B3-2D8AD877C990}"/>
                    </a:ext>
                  </a:extLst>
                </p14:cNvPr>
                <p14:cNvContentPartPr/>
                <p14:nvPr/>
              </p14:nvContentPartPr>
              <p14:xfrm>
                <a:off x="10021105" y="6341905"/>
                <a:ext cx="5400" cy="6120"/>
              </p14:xfrm>
            </p:contentPart>
          </mc:Choice>
          <mc:Fallback>
            <p:pic>
              <p:nvPicPr>
                <p:cNvPr id="1443" name="Ink 1442">
                  <a:extLst>
                    <a:ext uri="{FF2B5EF4-FFF2-40B4-BE49-F238E27FC236}">
                      <a16:creationId xmlns:a16="http://schemas.microsoft.com/office/drawing/2014/main" id="{5D392241-2AC6-B311-B0B3-2D8AD877C990}"/>
                    </a:ext>
                  </a:extLst>
                </p:cNvPr>
                <p:cNvPicPr/>
                <p:nvPr/>
              </p:nvPicPr>
              <p:blipFill>
                <a:blip r:embed="rId1957"/>
                <a:stretch>
                  <a:fillRect/>
                </a:stretch>
              </p:blipFill>
              <p:spPr>
                <a:xfrm>
                  <a:off x="10004230" y="6324265"/>
                  <a:ext cx="38813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4">
              <p14:nvContentPartPr>
                <p14:cNvPr id="1444" name="Ink 1443">
                  <a:extLst>
                    <a:ext uri="{FF2B5EF4-FFF2-40B4-BE49-F238E27FC236}">
                      <a16:creationId xmlns:a16="http://schemas.microsoft.com/office/drawing/2014/main" id="{35432468-1F81-D7F9-28F3-703DF931E479}"/>
                    </a:ext>
                  </a:extLst>
                </p14:cNvPr>
                <p14:cNvContentPartPr/>
                <p14:nvPr/>
              </p14:nvContentPartPr>
              <p14:xfrm>
                <a:off x="9964585" y="6221665"/>
                <a:ext cx="4320" cy="6120"/>
              </p14:xfrm>
            </p:contentPart>
          </mc:Choice>
          <mc:Fallback>
            <p:pic>
              <p:nvPicPr>
                <p:cNvPr id="1444" name="Ink 1443">
                  <a:extLst>
                    <a:ext uri="{FF2B5EF4-FFF2-40B4-BE49-F238E27FC236}">
                      <a16:creationId xmlns:a16="http://schemas.microsoft.com/office/drawing/2014/main" id="{35432468-1F81-D7F9-28F3-703DF931E479}"/>
                    </a:ext>
                  </a:extLst>
                </p:cNvPr>
                <p:cNvPicPr/>
                <p:nvPr/>
              </p:nvPicPr>
              <p:blipFill>
                <a:blip r:embed="rId1920"/>
                <a:stretch>
                  <a:fillRect/>
                </a:stretch>
              </p:blipFill>
              <p:spPr>
                <a:xfrm>
                  <a:off x="9947970" y="6203665"/>
                  <a:ext cx="37218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5">
              <p14:nvContentPartPr>
                <p14:cNvPr id="1445" name="Ink 1444">
                  <a:extLst>
                    <a:ext uri="{FF2B5EF4-FFF2-40B4-BE49-F238E27FC236}">
                      <a16:creationId xmlns:a16="http://schemas.microsoft.com/office/drawing/2014/main" id="{B4EC94CE-844D-5E62-C591-3D3381705A96}"/>
                    </a:ext>
                  </a:extLst>
                </p14:cNvPr>
                <p14:cNvContentPartPr/>
                <p14:nvPr/>
              </p14:nvContentPartPr>
              <p14:xfrm>
                <a:off x="9929665" y="6015745"/>
                <a:ext cx="11160" cy="3960"/>
              </p14:xfrm>
            </p:contentPart>
          </mc:Choice>
          <mc:Fallback>
            <p:pic>
              <p:nvPicPr>
                <p:cNvPr id="1445" name="Ink 1444">
                  <a:extLst>
                    <a:ext uri="{FF2B5EF4-FFF2-40B4-BE49-F238E27FC236}">
                      <a16:creationId xmlns:a16="http://schemas.microsoft.com/office/drawing/2014/main" id="{B4EC94CE-844D-5E62-C591-3D3381705A96}"/>
                    </a:ext>
                  </a:extLst>
                </p:cNvPr>
                <p:cNvPicPr/>
                <p:nvPr/>
              </p:nvPicPr>
              <p:blipFill>
                <a:blip r:embed="rId2074"/>
                <a:stretch>
                  <a:fillRect/>
                </a:stretch>
              </p:blipFill>
              <p:spPr>
                <a:xfrm>
                  <a:off x="9912756" y="5997745"/>
                  <a:ext cx="44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6">
              <p14:nvContentPartPr>
                <p14:cNvPr id="1446" name="Ink 1445">
                  <a:extLst>
                    <a:ext uri="{FF2B5EF4-FFF2-40B4-BE49-F238E27FC236}">
                      <a16:creationId xmlns:a16="http://schemas.microsoft.com/office/drawing/2014/main" id="{6E8CB9ED-C2D1-F28C-8C12-9EAC119D2844}"/>
                    </a:ext>
                  </a:extLst>
                </p14:cNvPr>
                <p14:cNvContentPartPr/>
                <p14:nvPr/>
              </p14:nvContentPartPr>
              <p14:xfrm>
                <a:off x="9519265" y="6376825"/>
                <a:ext cx="12240" cy="28440"/>
              </p14:xfrm>
            </p:contentPart>
          </mc:Choice>
          <mc:Fallback>
            <p:pic>
              <p:nvPicPr>
                <p:cNvPr id="1446" name="Ink 1445">
                  <a:extLst>
                    <a:ext uri="{FF2B5EF4-FFF2-40B4-BE49-F238E27FC236}">
                      <a16:creationId xmlns:a16="http://schemas.microsoft.com/office/drawing/2014/main" id="{6E8CB9ED-C2D1-F28C-8C12-9EAC119D2844}"/>
                    </a:ext>
                  </a:extLst>
                </p:cNvPr>
                <p:cNvPicPr/>
                <p:nvPr/>
              </p:nvPicPr>
              <p:blipFill>
                <a:blip r:embed="rId2317"/>
                <a:stretch>
                  <a:fillRect/>
                </a:stretch>
              </p:blipFill>
              <p:spPr>
                <a:xfrm>
                  <a:off x="9502605" y="6359621"/>
                  <a:ext cx="45900" cy="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8">
              <p14:nvContentPartPr>
                <p14:cNvPr id="1447" name="Ink 1446">
                  <a:extLst>
                    <a:ext uri="{FF2B5EF4-FFF2-40B4-BE49-F238E27FC236}">
                      <a16:creationId xmlns:a16="http://schemas.microsoft.com/office/drawing/2014/main" id="{47E96646-4FC7-28B6-A214-2DF247774609}"/>
                    </a:ext>
                  </a:extLst>
                </p14:cNvPr>
                <p14:cNvContentPartPr/>
                <p14:nvPr/>
              </p14:nvContentPartPr>
              <p14:xfrm>
                <a:off x="9432865" y="6562225"/>
                <a:ext cx="6120" cy="5400"/>
              </p14:xfrm>
            </p:contentPart>
          </mc:Choice>
          <mc:Fallback>
            <p:pic>
              <p:nvPicPr>
                <p:cNvPr id="1447" name="Ink 1446">
                  <a:extLst>
                    <a:ext uri="{FF2B5EF4-FFF2-40B4-BE49-F238E27FC236}">
                      <a16:creationId xmlns:a16="http://schemas.microsoft.com/office/drawing/2014/main" id="{47E96646-4FC7-28B6-A214-2DF247774609}"/>
                    </a:ext>
                  </a:extLst>
                </p:cNvPr>
                <p:cNvPicPr/>
                <p:nvPr/>
              </p:nvPicPr>
              <p:blipFill>
                <a:blip r:embed="rId1920"/>
                <a:stretch>
                  <a:fillRect/>
                </a:stretch>
              </p:blipFill>
              <p:spPr>
                <a:xfrm>
                  <a:off x="9415865" y="6545687"/>
                  <a:ext cx="39780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9">
              <p14:nvContentPartPr>
                <p14:cNvPr id="1448" name="Ink 1447">
                  <a:extLst>
                    <a:ext uri="{FF2B5EF4-FFF2-40B4-BE49-F238E27FC236}">
                      <a16:creationId xmlns:a16="http://schemas.microsoft.com/office/drawing/2014/main" id="{F7BF7C32-47A7-0BB0-503D-08C5F40F2B44}"/>
                    </a:ext>
                  </a:extLst>
                </p14:cNvPr>
                <p14:cNvContentPartPr/>
                <p14:nvPr/>
              </p14:nvContentPartPr>
              <p14:xfrm>
                <a:off x="9253225" y="6008905"/>
                <a:ext cx="17640" cy="17640"/>
              </p14:xfrm>
            </p:contentPart>
          </mc:Choice>
          <mc:Fallback>
            <p:pic>
              <p:nvPicPr>
                <p:cNvPr id="1448" name="Ink 1447">
                  <a:extLst>
                    <a:ext uri="{FF2B5EF4-FFF2-40B4-BE49-F238E27FC236}">
                      <a16:creationId xmlns:a16="http://schemas.microsoft.com/office/drawing/2014/main" id="{F7BF7C32-47A7-0BB0-503D-08C5F40F2B44}"/>
                    </a:ext>
                  </a:extLst>
                </p:cNvPr>
                <p:cNvPicPr/>
                <p:nvPr/>
              </p:nvPicPr>
              <p:blipFill>
                <a:blip r:embed="rId2320"/>
                <a:stretch>
                  <a:fillRect/>
                </a:stretch>
              </p:blipFill>
              <p:spPr>
                <a:xfrm>
                  <a:off x="9236277" y="5991265"/>
                  <a:ext cx="51882" cy="5256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56" name="Group 1455">
              <a:extLst>
                <a:ext uri="{FF2B5EF4-FFF2-40B4-BE49-F238E27FC236}">
                  <a16:creationId xmlns:a16="http://schemas.microsoft.com/office/drawing/2014/main" id="{D67BFB0A-03A6-ACD8-1DC0-F400DC6B82E5}"/>
                </a:ext>
              </a:extLst>
            </p:cNvPr>
            <p:cNvGrpSpPr/>
            <p:nvPr/>
          </p:nvGrpSpPr>
          <p:grpSpPr>
            <a:xfrm>
              <a:off x="9331345" y="5914225"/>
              <a:ext cx="58680" cy="26640"/>
              <a:chOff x="9331345" y="5914225"/>
              <a:chExt cx="58680" cy="26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21">
                <p14:nvContentPartPr>
                  <p14:cNvPr id="1449" name="Ink 1448">
                    <a:extLst>
                      <a:ext uri="{FF2B5EF4-FFF2-40B4-BE49-F238E27FC236}">
                        <a16:creationId xmlns:a16="http://schemas.microsoft.com/office/drawing/2014/main" id="{40013B65-3560-BDFD-6A06-6E7FD67AD10F}"/>
                      </a:ext>
                    </a:extLst>
                  </p14:cNvPr>
                  <p14:cNvContentPartPr/>
                  <p14:nvPr/>
                </p14:nvContentPartPr>
                <p14:xfrm>
                  <a:off x="9373105" y="5914225"/>
                  <a:ext cx="16920" cy="13680"/>
                </p14:xfrm>
              </p:contentPart>
            </mc:Choice>
            <mc:Fallback>
              <p:pic>
                <p:nvPicPr>
                  <p:cNvPr id="1449" name="Ink 1448">
                    <a:extLst>
                      <a:ext uri="{FF2B5EF4-FFF2-40B4-BE49-F238E27FC236}">
                        <a16:creationId xmlns:a16="http://schemas.microsoft.com/office/drawing/2014/main" id="{40013B65-3560-BDFD-6A06-6E7FD67AD10F}"/>
                      </a:ext>
                    </a:extLst>
                  </p:cNvPr>
                  <p:cNvPicPr/>
                  <p:nvPr/>
                </p:nvPicPr>
                <p:blipFill>
                  <a:blip r:embed="rId2322"/>
                  <a:stretch>
                    <a:fillRect/>
                  </a:stretch>
                </p:blipFill>
                <p:spPr>
                  <a:xfrm>
                    <a:off x="9356523" y="5896225"/>
                    <a:ext cx="50422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3">
                <p14:nvContentPartPr>
                  <p14:cNvPr id="1450" name="Ink 1449">
                    <a:extLst>
                      <a:ext uri="{FF2B5EF4-FFF2-40B4-BE49-F238E27FC236}">
                        <a16:creationId xmlns:a16="http://schemas.microsoft.com/office/drawing/2014/main" id="{275DF201-22C0-E12E-EB36-DDD184092DCF}"/>
                      </a:ext>
                    </a:extLst>
                  </p14:cNvPr>
                  <p14:cNvContentPartPr/>
                  <p14:nvPr/>
                </p14:nvContentPartPr>
                <p14:xfrm>
                  <a:off x="9331345" y="5929705"/>
                  <a:ext cx="15120" cy="11160"/>
                </p14:xfrm>
              </p:contentPart>
            </mc:Choice>
            <mc:Fallback>
              <p:pic>
                <p:nvPicPr>
                  <p:cNvPr id="1450" name="Ink 1449">
                    <a:extLst>
                      <a:ext uri="{FF2B5EF4-FFF2-40B4-BE49-F238E27FC236}">
                        <a16:creationId xmlns:a16="http://schemas.microsoft.com/office/drawing/2014/main" id="{275DF201-22C0-E12E-EB36-DDD184092DCF}"/>
                      </a:ext>
                    </a:extLst>
                  </p:cNvPr>
                  <p:cNvPicPr/>
                  <p:nvPr/>
                </p:nvPicPr>
                <p:blipFill>
                  <a:blip r:embed="rId2324"/>
                  <a:stretch>
                    <a:fillRect/>
                  </a:stretch>
                </p:blipFill>
                <p:spPr>
                  <a:xfrm>
                    <a:off x="9314545" y="5912267"/>
                    <a:ext cx="48384" cy="4568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325">
              <p14:nvContentPartPr>
                <p14:cNvPr id="1451" name="Ink 1450">
                  <a:extLst>
                    <a:ext uri="{FF2B5EF4-FFF2-40B4-BE49-F238E27FC236}">
                      <a16:creationId xmlns:a16="http://schemas.microsoft.com/office/drawing/2014/main" id="{F9C010B1-D9D2-79E5-B404-5B92CBB40A83}"/>
                    </a:ext>
                  </a:extLst>
                </p14:cNvPr>
                <p14:cNvContentPartPr/>
                <p14:nvPr/>
              </p14:nvContentPartPr>
              <p14:xfrm>
                <a:off x="9246385" y="5819905"/>
                <a:ext cx="20520" cy="18000"/>
              </p14:xfrm>
            </p:contentPart>
          </mc:Choice>
          <mc:Fallback>
            <p:pic>
              <p:nvPicPr>
                <p:cNvPr id="1451" name="Ink 1450">
                  <a:extLst>
                    <a:ext uri="{FF2B5EF4-FFF2-40B4-BE49-F238E27FC236}">
                      <a16:creationId xmlns:a16="http://schemas.microsoft.com/office/drawing/2014/main" id="{F9C010B1-D9D2-79E5-B404-5B92CBB40A83}"/>
                    </a:ext>
                  </a:extLst>
                </p:cNvPr>
                <p:cNvPicPr/>
                <p:nvPr/>
              </p:nvPicPr>
              <p:blipFill>
                <a:blip r:embed="rId2326"/>
                <a:stretch>
                  <a:fillRect/>
                </a:stretch>
              </p:blipFill>
              <p:spPr>
                <a:xfrm>
                  <a:off x="9229285" y="5802611"/>
                  <a:ext cx="54378" cy="52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7">
              <p14:nvContentPartPr>
                <p14:cNvPr id="1452" name="Ink 1451">
                  <a:extLst>
                    <a:ext uri="{FF2B5EF4-FFF2-40B4-BE49-F238E27FC236}">
                      <a16:creationId xmlns:a16="http://schemas.microsoft.com/office/drawing/2014/main" id="{2607165B-705F-58B4-4097-813DA2F3A203}"/>
                    </a:ext>
                  </a:extLst>
                </p14:cNvPr>
                <p14:cNvContentPartPr/>
                <p14:nvPr/>
              </p14:nvContentPartPr>
              <p14:xfrm>
                <a:off x="9351145" y="5742145"/>
                <a:ext cx="9000" cy="2520"/>
              </p14:xfrm>
            </p:contentPart>
          </mc:Choice>
          <mc:Fallback>
            <p:pic>
              <p:nvPicPr>
                <p:cNvPr id="1452" name="Ink 1451">
                  <a:extLst>
                    <a:ext uri="{FF2B5EF4-FFF2-40B4-BE49-F238E27FC236}">
                      <a16:creationId xmlns:a16="http://schemas.microsoft.com/office/drawing/2014/main" id="{2607165B-705F-58B4-4097-813DA2F3A203}"/>
                    </a:ext>
                  </a:extLst>
                </p:cNvPr>
                <p:cNvPicPr/>
                <p:nvPr/>
              </p:nvPicPr>
              <p:blipFill>
                <a:blip r:embed="rId2328"/>
                <a:stretch>
                  <a:fillRect/>
                </a:stretch>
              </p:blipFill>
              <p:spPr>
                <a:xfrm>
                  <a:off x="9333837" y="5724145"/>
                  <a:ext cx="43269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9">
              <p14:nvContentPartPr>
                <p14:cNvPr id="1453" name="Ink 1452">
                  <a:extLst>
                    <a:ext uri="{FF2B5EF4-FFF2-40B4-BE49-F238E27FC236}">
                      <a16:creationId xmlns:a16="http://schemas.microsoft.com/office/drawing/2014/main" id="{F12D4298-3D5B-1E8A-3A95-1DC15D9EEBDF}"/>
                    </a:ext>
                  </a:extLst>
                </p14:cNvPr>
                <p14:cNvContentPartPr/>
                <p14:nvPr/>
              </p14:nvContentPartPr>
              <p14:xfrm>
                <a:off x="8937865" y="5869225"/>
                <a:ext cx="2520" cy="5400"/>
              </p14:xfrm>
            </p:contentPart>
          </mc:Choice>
          <mc:Fallback>
            <p:pic>
              <p:nvPicPr>
                <p:cNvPr id="1453" name="Ink 1452">
                  <a:extLst>
                    <a:ext uri="{FF2B5EF4-FFF2-40B4-BE49-F238E27FC236}">
                      <a16:creationId xmlns:a16="http://schemas.microsoft.com/office/drawing/2014/main" id="{F12D4298-3D5B-1E8A-3A95-1DC15D9EEBDF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8922115" y="5852687"/>
                  <a:ext cx="33705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0">
              <p14:nvContentPartPr>
                <p14:cNvPr id="1455" name="Ink 1454">
                  <a:extLst>
                    <a:ext uri="{FF2B5EF4-FFF2-40B4-BE49-F238E27FC236}">
                      <a16:creationId xmlns:a16="http://schemas.microsoft.com/office/drawing/2014/main" id="{18C547C1-DCDE-32B8-7667-09BF4DCE5E5B}"/>
                    </a:ext>
                  </a:extLst>
                </p14:cNvPr>
                <p14:cNvContentPartPr/>
                <p14:nvPr/>
              </p14:nvContentPartPr>
              <p14:xfrm>
                <a:off x="8343505" y="5819545"/>
                <a:ext cx="3240" cy="3960"/>
              </p14:xfrm>
            </p:contentPart>
          </mc:Choice>
          <mc:Fallback>
            <p:pic>
              <p:nvPicPr>
                <p:cNvPr id="1455" name="Ink 1454">
                  <a:extLst>
                    <a:ext uri="{FF2B5EF4-FFF2-40B4-BE49-F238E27FC236}">
                      <a16:creationId xmlns:a16="http://schemas.microsoft.com/office/drawing/2014/main" id="{18C547C1-DCDE-32B8-7667-09BF4DCE5E5B}"/>
                    </a:ext>
                  </a:extLst>
                </p:cNvPr>
                <p:cNvPicPr/>
                <p:nvPr/>
              </p:nvPicPr>
              <p:blipFill>
                <a:blip r:embed="rId1901"/>
                <a:stretch>
                  <a:fillRect/>
                </a:stretch>
              </p:blipFill>
              <p:spPr>
                <a:xfrm>
                  <a:off x="8325505" y="5801545"/>
                  <a:ext cx="38880" cy="3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59" name="Group 1458">
              <a:extLst>
                <a:ext uri="{FF2B5EF4-FFF2-40B4-BE49-F238E27FC236}">
                  <a16:creationId xmlns:a16="http://schemas.microsoft.com/office/drawing/2014/main" id="{30895CDB-3E42-A719-CA0F-15EF10C3B6C9}"/>
                </a:ext>
              </a:extLst>
            </p:cNvPr>
            <p:cNvGrpSpPr/>
            <p:nvPr/>
          </p:nvGrpSpPr>
          <p:grpSpPr>
            <a:xfrm>
              <a:off x="8530345" y="5916385"/>
              <a:ext cx="80640" cy="225720"/>
              <a:chOff x="8530345" y="5916385"/>
              <a:chExt cx="80640" cy="225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31">
                <p14:nvContentPartPr>
                  <p14:cNvPr id="1454" name="Ink 1453">
                    <a:extLst>
                      <a:ext uri="{FF2B5EF4-FFF2-40B4-BE49-F238E27FC236}">
                        <a16:creationId xmlns:a16="http://schemas.microsoft.com/office/drawing/2014/main" id="{C3A7C6A9-379B-8C3D-2D62-058F9EF3CF30}"/>
                      </a:ext>
                    </a:extLst>
                  </p14:cNvPr>
                  <p14:cNvContentPartPr/>
                  <p14:nvPr/>
                </p14:nvContentPartPr>
                <p14:xfrm>
                  <a:off x="8545825" y="5916385"/>
                  <a:ext cx="9360" cy="225720"/>
                </p14:xfrm>
              </p:contentPart>
            </mc:Choice>
            <mc:Fallback>
              <p:pic>
                <p:nvPicPr>
                  <p:cNvPr id="1454" name="Ink 1453">
                    <a:extLst>
                      <a:ext uri="{FF2B5EF4-FFF2-40B4-BE49-F238E27FC236}">
                        <a16:creationId xmlns:a16="http://schemas.microsoft.com/office/drawing/2014/main" id="{C3A7C6A9-379B-8C3D-2D62-058F9EF3CF30}"/>
                      </a:ext>
                    </a:extLst>
                  </p:cNvPr>
                  <p:cNvPicPr/>
                  <p:nvPr/>
                </p:nvPicPr>
                <p:blipFill>
                  <a:blip r:embed="rId2332"/>
                  <a:stretch>
                    <a:fillRect/>
                  </a:stretch>
                </p:blipFill>
                <p:spPr>
                  <a:xfrm>
                    <a:off x="8529445" y="5899076"/>
                    <a:ext cx="42454" cy="260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33">
                <p14:nvContentPartPr>
                  <p14:cNvPr id="1458" name="Ink 1457">
                    <a:extLst>
                      <a:ext uri="{FF2B5EF4-FFF2-40B4-BE49-F238E27FC236}">
                        <a16:creationId xmlns:a16="http://schemas.microsoft.com/office/drawing/2014/main" id="{4E1FAA3E-DA4D-7D38-63A3-A6D924119282}"/>
                      </a:ext>
                    </a:extLst>
                  </p14:cNvPr>
                  <p14:cNvContentPartPr/>
                  <p14:nvPr/>
                </p14:nvContentPartPr>
                <p14:xfrm>
                  <a:off x="8530345" y="5959585"/>
                  <a:ext cx="80640" cy="27720"/>
                </p14:xfrm>
              </p:contentPart>
            </mc:Choice>
            <mc:Fallback>
              <p:pic>
                <p:nvPicPr>
                  <p:cNvPr id="1458" name="Ink 1457">
                    <a:extLst>
                      <a:ext uri="{FF2B5EF4-FFF2-40B4-BE49-F238E27FC236}">
                        <a16:creationId xmlns:a16="http://schemas.microsoft.com/office/drawing/2014/main" id="{4E1FAA3E-DA4D-7D38-63A3-A6D924119282}"/>
                      </a:ext>
                    </a:extLst>
                  </p:cNvPr>
                  <p:cNvPicPr/>
                  <p:nvPr/>
                </p:nvPicPr>
                <p:blipFill>
                  <a:blip r:embed="rId2334"/>
                  <a:stretch>
                    <a:fillRect/>
                  </a:stretch>
                </p:blipFill>
                <p:spPr>
                  <a:xfrm>
                    <a:off x="8513602" y="5942041"/>
                    <a:ext cx="114468" cy="6245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335">
              <p14:nvContentPartPr>
                <p14:cNvPr id="1460" name="Ink 1459">
                  <a:extLst>
                    <a:ext uri="{FF2B5EF4-FFF2-40B4-BE49-F238E27FC236}">
                      <a16:creationId xmlns:a16="http://schemas.microsoft.com/office/drawing/2014/main" id="{D3F6AB6B-A6A0-C7CD-34EF-C9DA61E38625}"/>
                    </a:ext>
                  </a:extLst>
                </p14:cNvPr>
                <p14:cNvContentPartPr/>
                <p14:nvPr/>
              </p14:nvContentPartPr>
              <p14:xfrm>
                <a:off x="8196625" y="5498785"/>
                <a:ext cx="19440" cy="10080"/>
              </p14:xfrm>
            </p:contentPart>
          </mc:Choice>
          <mc:Fallback>
            <p:pic>
              <p:nvPicPr>
                <p:cNvPr id="1460" name="Ink 1459">
                  <a:extLst>
                    <a:ext uri="{FF2B5EF4-FFF2-40B4-BE49-F238E27FC236}">
                      <a16:creationId xmlns:a16="http://schemas.microsoft.com/office/drawing/2014/main" id="{D3F6AB6B-A6A0-C7CD-34EF-C9DA61E38625}"/>
                    </a:ext>
                  </a:extLst>
                </p:cNvPr>
                <p:cNvPicPr/>
                <p:nvPr/>
              </p:nvPicPr>
              <p:blipFill>
                <a:blip r:embed="rId2336"/>
                <a:stretch>
                  <a:fillRect/>
                </a:stretch>
              </p:blipFill>
              <p:spPr>
                <a:xfrm>
                  <a:off x="8179615" y="5481753"/>
                  <a:ext cx="53807" cy="44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7">
              <p14:nvContentPartPr>
                <p14:cNvPr id="1461" name="Ink 1460">
                  <a:extLst>
                    <a:ext uri="{FF2B5EF4-FFF2-40B4-BE49-F238E27FC236}">
                      <a16:creationId xmlns:a16="http://schemas.microsoft.com/office/drawing/2014/main" id="{65A53D4D-F5E2-F6F9-C908-26AEEE235954}"/>
                    </a:ext>
                  </a:extLst>
                </p14:cNvPr>
                <p14:cNvContentPartPr/>
                <p14:nvPr/>
              </p14:nvContentPartPr>
              <p14:xfrm>
                <a:off x="8061265" y="5273425"/>
                <a:ext cx="27360" cy="47880"/>
              </p14:xfrm>
            </p:contentPart>
          </mc:Choice>
          <mc:Fallback>
            <p:pic>
              <p:nvPicPr>
                <p:cNvPr id="1461" name="Ink 1460">
                  <a:extLst>
                    <a:ext uri="{FF2B5EF4-FFF2-40B4-BE49-F238E27FC236}">
                      <a16:creationId xmlns:a16="http://schemas.microsoft.com/office/drawing/2014/main" id="{65A53D4D-F5E2-F6F9-C908-26AEEE235954}"/>
                    </a:ext>
                  </a:extLst>
                </p:cNvPr>
                <p:cNvPicPr/>
                <p:nvPr/>
              </p:nvPicPr>
              <p:blipFill>
                <a:blip r:embed="rId2338"/>
                <a:stretch>
                  <a:fillRect/>
                </a:stretch>
              </p:blipFill>
              <p:spPr>
                <a:xfrm>
                  <a:off x="8044507" y="5255822"/>
                  <a:ext cx="61218" cy="82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9">
              <p14:nvContentPartPr>
                <p14:cNvPr id="1462" name="Ink 1461">
                  <a:extLst>
                    <a:ext uri="{FF2B5EF4-FFF2-40B4-BE49-F238E27FC236}">
                      <a16:creationId xmlns:a16="http://schemas.microsoft.com/office/drawing/2014/main" id="{2D49C1DD-C5A5-701A-1B4C-0C099470DDC8}"/>
                    </a:ext>
                  </a:extLst>
                </p14:cNvPr>
                <p14:cNvContentPartPr/>
                <p14:nvPr/>
              </p14:nvContentPartPr>
              <p14:xfrm rot="16200000">
                <a:off x="9348579" y="2594642"/>
                <a:ext cx="299520" cy="2805840"/>
              </p14:xfrm>
            </p:contentPart>
          </mc:Choice>
          <mc:Fallback>
            <p:pic>
              <p:nvPicPr>
                <p:cNvPr id="1462" name="Ink 1461">
                  <a:extLst>
                    <a:ext uri="{FF2B5EF4-FFF2-40B4-BE49-F238E27FC236}">
                      <a16:creationId xmlns:a16="http://schemas.microsoft.com/office/drawing/2014/main" id="{2D49C1DD-C5A5-701A-1B4C-0C099470DDC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 rot="16200000">
                  <a:off x="9313258" y="2560458"/>
                  <a:ext cx="369808" cy="28738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7F354E54-DCD0-FBBB-26EC-CCE4646209A7}"/>
                </a:ext>
              </a:extLst>
            </p:cNvPr>
            <p:cNvSpPr txBox="1"/>
            <p:nvPr/>
          </p:nvSpPr>
          <p:spPr>
            <a:xfrm>
              <a:off x="8006585" y="2791364"/>
              <a:ext cx="32061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>
                  <a:latin typeface="Tenorite" panose="00000500000000000000" pitchFamily="2" charset="0"/>
                </a:rPr>
                <a:t>In the wider universe, every day</a:t>
              </a:r>
            </a:p>
          </p:txBody>
        </p:sp>
        <p:grpSp>
          <p:nvGrpSpPr>
            <p:cNvPr id="1480" name="Group 1479">
              <a:extLst>
                <a:ext uri="{FF2B5EF4-FFF2-40B4-BE49-F238E27FC236}">
                  <a16:creationId xmlns:a16="http://schemas.microsoft.com/office/drawing/2014/main" id="{33BBF3B7-F741-66DD-7526-01C1F3F6C15D}"/>
                </a:ext>
              </a:extLst>
            </p:cNvPr>
            <p:cNvGrpSpPr/>
            <p:nvPr/>
          </p:nvGrpSpPr>
          <p:grpSpPr>
            <a:xfrm>
              <a:off x="4238065" y="4495105"/>
              <a:ext cx="242280" cy="264240"/>
              <a:chOff x="4238065" y="4495105"/>
              <a:chExt cx="242280" cy="26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40">
                <p14:nvContentPartPr>
                  <p14:cNvPr id="1464" name="Ink 1463">
                    <a:extLst>
                      <a:ext uri="{FF2B5EF4-FFF2-40B4-BE49-F238E27FC236}">
                        <a16:creationId xmlns:a16="http://schemas.microsoft.com/office/drawing/2014/main" id="{8A2C3AD7-16A8-2D9F-E1EC-AFF30BA138E6}"/>
                      </a:ext>
                    </a:extLst>
                  </p14:cNvPr>
                  <p14:cNvContentPartPr/>
                  <p14:nvPr/>
                </p14:nvContentPartPr>
                <p14:xfrm>
                  <a:off x="4339585" y="4589425"/>
                  <a:ext cx="76680" cy="169920"/>
                </p14:xfrm>
              </p:contentPart>
            </mc:Choice>
            <mc:Fallback>
              <p:pic>
                <p:nvPicPr>
                  <p:cNvPr id="1464" name="Ink 1463">
                    <a:extLst>
                      <a:ext uri="{FF2B5EF4-FFF2-40B4-BE49-F238E27FC236}">
                        <a16:creationId xmlns:a16="http://schemas.microsoft.com/office/drawing/2014/main" id="{8A2C3AD7-16A8-2D9F-E1EC-AFF30BA138E6}"/>
                      </a:ext>
                    </a:extLst>
                  </p:cNvPr>
                  <p:cNvPicPr/>
                  <p:nvPr/>
                </p:nvPicPr>
                <p:blipFill>
                  <a:blip r:embed="rId2341"/>
                  <a:stretch>
                    <a:fillRect/>
                  </a:stretch>
                </p:blipFill>
                <p:spPr>
                  <a:xfrm>
                    <a:off x="4322469" y="4571762"/>
                    <a:ext cx="110570" cy="204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2">
                <p14:nvContentPartPr>
                  <p14:cNvPr id="1465" name="Ink 1464">
                    <a:extLst>
                      <a:ext uri="{FF2B5EF4-FFF2-40B4-BE49-F238E27FC236}">
                        <a16:creationId xmlns:a16="http://schemas.microsoft.com/office/drawing/2014/main" id="{7E45644D-2BEF-AAD6-681E-7A16EE20816A}"/>
                      </a:ext>
                    </a:extLst>
                  </p14:cNvPr>
                  <p14:cNvContentPartPr/>
                  <p14:nvPr/>
                </p14:nvContentPartPr>
                <p14:xfrm>
                  <a:off x="4284865" y="4495105"/>
                  <a:ext cx="109080" cy="179280"/>
                </p14:xfrm>
              </p:contentPart>
            </mc:Choice>
            <mc:Fallback>
              <p:pic>
                <p:nvPicPr>
                  <p:cNvPr id="1465" name="Ink 1464">
                    <a:extLst>
                      <a:ext uri="{FF2B5EF4-FFF2-40B4-BE49-F238E27FC236}">
                        <a16:creationId xmlns:a16="http://schemas.microsoft.com/office/drawing/2014/main" id="{7E45644D-2BEF-AAD6-681E-7A16EE20816A}"/>
                      </a:ext>
                    </a:extLst>
                  </p:cNvPr>
                  <p:cNvPicPr/>
                  <p:nvPr/>
                </p:nvPicPr>
                <p:blipFill>
                  <a:blip r:embed="rId2343"/>
                  <a:stretch>
                    <a:fillRect/>
                  </a:stretch>
                </p:blipFill>
                <p:spPr>
                  <a:xfrm>
                    <a:off x="4268110" y="4477425"/>
                    <a:ext cx="142932" cy="214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4">
                <p14:nvContentPartPr>
                  <p14:cNvPr id="1466" name="Ink 1465">
                    <a:extLst>
                      <a:ext uri="{FF2B5EF4-FFF2-40B4-BE49-F238E27FC236}">
                        <a16:creationId xmlns:a16="http://schemas.microsoft.com/office/drawing/2014/main" id="{B0491365-62F0-DCBA-78C3-442DF1D83DA8}"/>
                      </a:ext>
                    </a:extLst>
                  </p14:cNvPr>
                  <p14:cNvContentPartPr/>
                  <p14:nvPr/>
                </p14:nvContentPartPr>
                <p14:xfrm>
                  <a:off x="4414465" y="4560985"/>
                  <a:ext cx="65880" cy="126000"/>
                </p14:xfrm>
              </p:contentPart>
            </mc:Choice>
            <mc:Fallback>
              <p:pic>
                <p:nvPicPr>
                  <p:cNvPr id="1466" name="Ink 1465">
                    <a:extLst>
                      <a:ext uri="{FF2B5EF4-FFF2-40B4-BE49-F238E27FC236}">
                        <a16:creationId xmlns:a16="http://schemas.microsoft.com/office/drawing/2014/main" id="{B0491365-62F0-DCBA-78C3-442DF1D83DA8}"/>
                      </a:ext>
                    </a:extLst>
                  </p:cNvPr>
                  <p:cNvPicPr/>
                  <p:nvPr/>
                </p:nvPicPr>
                <p:blipFill>
                  <a:blip r:embed="rId2345"/>
                  <a:stretch>
                    <a:fillRect/>
                  </a:stretch>
                </p:blipFill>
                <p:spPr>
                  <a:xfrm>
                    <a:off x="4397309" y="4543642"/>
                    <a:ext cx="99849" cy="161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6">
                <p14:nvContentPartPr>
                  <p14:cNvPr id="1468" name="Ink 1467">
                    <a:extLst>
                      <a:ext uri="{FF2B5EF4-FFF2-40B4-BE49-F238E27FC236}">
                        <a16:creationId xmlns:a16="http://schemas.microsoft.com/office/drawing/2014/main" id="{D59312FF-DE84-4076-8EF2-96FFC946E872}"/>
                      </a:ext>
                    </a:extLst>
                  </p14:cNvPr>
                  <p14:cNvContentPartPr/>
                  <p14:nvPr/>
                </p14:nvContentPartPr>
                <p14:xfrm>
                  <a:off x="4238065" y="4561705"/>
                  <a:ext cx="20520" cy="142200"/>
                </p14:xfrm>
              </p:contentPart>
            </mc:Choice>
            <mc:Fallback>
              <p:pic>
                <p:nvPicPr>
                  <p:cNvPr id="1468" name="Ink 1467">
                    <a:extLst>
                      <a:ext uri="{FF2B5EF4-FFF2-40B4-BE49-F238E27FC236}">
                        <a16:creationId xmlns:a16="http://schemas.microsoft.com/office/drawing/2014/main" id="{D59312FF-DE84-4076-8EF2-96FFC946E872}"/>
                      </a:ext>
                    </a:extLst>
                  </p:cNvPr>
                  <p:cNvPicPr/>
                  <p:nvPr/>
                </p:nvPicPr>
                <p:blipFill>
                  <a:blip r:embed="rId2347"/>
                  <a:stretch>
                    <a:fillRect/>
                  </a:stretch>
                </p:blipFill>
                <p:spPr>
                  <a:xfrm>
                    <a:off x="4221307" y="4544018"/>
                    <a:ext cx="54378" cy="1772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8">
                <p14:nvContentPartPr>
                  <p14:cNvPr id="1475" name="Ink 1474">
                    <a:extLst>
                      <a:ext uri="{FF2B5EF4-FFF2-40B4-BE49-F238E27FC236}">
                        <a16:creationId xmlns:a16="http://schemas.microsoft.com/office/drawing/2014/main" id="{4926BC6F-AFCD-D071-44D0-432898999DD3}"/>
                      </a:ext>
                    </a:extLst>
                  </p14:cNvPr>
                  <p14:cNvContentPartPr/>
                  <p14:nvPr/>
                </p14:nvContentPartPr>
                <p14:xfrm>
                  <a:off x="4278385" y="4641985"/>
                  <a:ext cx="117360" cy="63000"/>
                </p14:xfrm>
              </p:contentPart>
            </mc:Choice>
            <mc:Fallback>
              <p:pic>
                <p:nvPicPr>
                  <p:cNvPr id="1475" name="Ink 1474">
                    <a:extLst>
                      <a:ext uri="{FF2B5EF4-FFF2-40B4-BE49-F238E27FC236}">
                        <a16:creationId xmlns:a16="http://schemas.microsoft.com/office/drawing/2014/main" id="{4926BC6F-AFCD-D071-44D0-432898999DD3}"/>
                      </a:ext>
                    </a:extLst>
                  </p:cNvPr>
                  <p:cNvPicPr/>
                  <p:nvPr/>
                </p:nvPicPr>
                <p:blipFill>
                  <a:blip r:embed="rId2349"/>
                  <a:stretch>
                    <a:fillRect/>
                  </a:stretch>
                </p:blipFill>
                <p:spPr>
                  <a:xfrm>
                    <a:off x="4261277" y="4624288"/>
                    <a:ext cx="151234" cy="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50">
                <p14:nvContentPartPr>
                  <p14:cNvPr id="1477" name="Ink 1476">
                    <a:extLst>
                      <a:ext uri="{FF2B5EF4-FFF2-40B4-BE49-F238E27FC236}">
                        <a16:creationId xmlns:a16="http://schemas.microsoft.com/office/drawing/2014/main" id="{F85808D2-7D73-FB08-BD74-0F6337AF9102}"/>
                      </a:ext>
                    </a:extLst>
                  </p14:cNvPr>
                  <p14:cNvContentPartPr/>
                  <p14:nvPr/>
                </p14:nvContentPartPr>
                <p14:xfrm>
                  <a:off x="4347505" y="4542985"/>
                  <a:ext cx="54720" cy="116280"/>
                </p14:xfrm>
              </p:contentPart>
            </mc:Choice>
            <mc:Fallback>
              <p:pic>
                <p:nvPicPr>
                  <p:cNvPr id="1477" name="Ink 1476">
                    <a:extLst>
                      <a:ext uri="{FF2B5EF4-FFF2-40B4-BE49-F238E27FC236}">
                        <a16:creationId xmlns:a16="http://schemas.microsoft.com/office/drawing/2014/main" id="{F85808D2-7D73-FB08-BD74-0F6337AF9102}"/>
                      </a:ext>
                    </a:extLst>
                  </p:cNvPr>
                  <p:cNvPicPr/>
                  <p:nvPr/>
                </p:nvPicPr>
                <p:blipFill>
                  <a:blip r:embed="rId2351"/>
                  <a:stretch>
                    <a:fillRect/>
                  </a:stretch>
                </p:blipFill>
                <p:spPr>
                  <a:xfrm>
                    <a:off x="4330405" y="4525667"/>
                    <a:ext cx="88578" cy="151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52">
                <p14:nvContentPartPr>
                  <p14:cNvPr id="1479" name="Ink 1478">
                    <a:extLst>
                      <a:ext uri="{FF2B5EF4-FFF2-40B4-BE49-F238E27FC236}">
                        <a16:creationId xmlns:a16="http://schemas.microsoft.com/office/drawing/2014/main" id="{F468D8F0-F5D0-47C1-A56C-FE6F7D416682}"/>
                      </a:ext>
                    </a:extLst>
                  </p14:cNvPr>
                  <p14:cNvContentPartPr/>
                  <p14:nvPr/>
                </p14:nvContentPartPr>
                <p14:xfrm>
                  <a:off x="4337785" y="4617145"/>
                  <a:ext cx="57960" cy="43200"/>
                </p14:xfrm>
              </p:contentPart>
            </mc:Choice>
            <mc:Fallback>
              <p:pic>
                <p:nvPicPr>
                  <p:cNvPr id="1479" name="Ink 1478">
                    <a:extLst>
                      <a:ext uri="{FF2B5EF4-FFF2-40B4-BE49-F238E27FC236}">
                        <a16:creationId xmlns:a16="http://schemas.microsoft.com/office/drawing/2014/main" id="{F468D8F0-F5D0-47C1-A56C-FE6F7D416682}"/>
                      </a:ext>
                    </a:extLst>
                  </p:cNvPr>
                  <p:cNvPicPr/>
                  <p:nvPr/>
                </p:nvPicPr>
                <p:blipFill>
                  <a:blip r:embed="rId2353"/>
                  <a:stretch>
                    <a:fillRect/>
                  </a:stretch>
                </p:blipFill>
                <p:spPr>
                  <a:xfrm>
                    <a:off x="4320738" y="4599935"/>
                    <a:ext cx="91713" cy="779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92" name="Group 1491">
              <a:extLst>
                <a:ext uri="{FF2B5EF4-FFF2-40B4-BE49-F238E27FC236}">
                  <a16:creationId xmlns:a16="http://schemas.microsoft.com/office/drawing/2014/main" id="{1CBE81D0-90CA-5510-3959-8E8499D58380}"/>
                </a:ext>
              </a:extLst>
            </p:cNvPr>
            <p:cNvGrpSpPr/>
            <p:nvPr/>
          </p:nvGrpSpPr>
          <p:grpSpPr>
            <a:xfrm>
              <a:off x="4234825" y="4438225"/>
              <a:ext cx="278640" cy="365400"/>
              <a:chOff x="4234825" y="4438225"/>
              <a:chExt cx="278640" cy="36540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54">
                <p14:nvContentPartPr>
                  <p14:cNvPr id="1481" name="Ink 1480">
                    <a:extLst>
                      <a:ext uri="{FF2B5EF4-FFF2-40B4-BE49-F238E27FC236}">
                        <a16:creationId xmlns:a16="http://schemas.microsoft.com/office/drawing/2014/main" id="{152510B6-33AB-3EA5-6379-F19EB99396A9}"/>
                      </a:ext>
                    </a:extLst>
                  </p14:cNvPr>
                  <p14:cNvContentPartPr/>
                  <p14:nvPr/>
                </p14:nvContentPartPr>
                <p14:xfrm>
                  <a:off x="4336705" y="4625425"/>
                  <a:ext cx="71280" cy="126360"/>
                </p14:xfrm>
              </p:contentPart>
            </mc:Choice>
            <mc:Fallback>
              <p:pic>
                <p:nvPicPr>
                  <p:cNvPr id="1481" name="Ink 1480">
                    <a:extLst>
                      <a:ext uri="{FF2B5EF4-FFF2-40B4-BE49-F238E27FC236}">
                        <a16:creationId xmlns:a16="http://schemas.microsoft.com/office/drawing/2014/main" id="{152510B6-33AB-3EA5-6379-F19EB99396A9}"/>
                      </a:ext>
                    </a:extLst>
                  </p:cNvPr>
                  <p:cNvPicPr/>
                  <p:nvPr/>
                </p:nvPicPr>
                <p:blipFill>
                  <a:blip r:embed="rId2355"/>
                  <a:stretch>
                    <a:fillRect/>
                  </a:stretch>
                </p:blipFill>
                <p:spPr>
                  <a:xfrm>
                    <a:off x="4277362" y="4254816"/>
                    <a:ext cx="190307" cy="867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56">
                <p14:nvContentPartPr>
                  <p14:cNvPr id="1482" name="Ink 1481">
                    <a:extLst>
                      <a:ext uri="{FF2B5EF4-FFF2-40B4-BE49-F238E27FC236}">
                        <a16:creationId xmlns:a16="http://schemas.microsoft.com/office/drawing/2014/main" id="{69E1A30C-CD3A-39DE-FEBF-5A251D3412A4}"/>
                      </a:ext>
                    </a:extLst>
                  </p14:cNvPr>
                  <p14:cNvContentPartPr/>
                  <p14:nvPr/>
                </p14:nvContentPartPr>
                <p14:xfrm>
                  <a:off x="4317265" y="4614625"/>
                  <a:ext cx="129960" cy="174960"/>
                </p14:xfrm>
              </p:contentPart>
            </mc:Choice>
            <mc:Fallback>
              <p:pic>
                <p:nvPicPr>
                  <p:cNvPr id="1482" name="Ink 1481">
                    <a:extLst>
                      <a:ext uri="{FF2B5EF4-FFF2-40B4-BE49-F238E27FC236}">
                        <a16:creationId xmlns:a16="http://schemas.microsoft.com/office/drawing/2014/main" id="{69E1A30C-CD3A-39DE-FEBF-5A251D3412A4}"/>
                      </a:ext>
                    </a:extLst>
                  </p:cNvPr>
                  <p:cNvPicPr/>
                  <p:nvPr/>
                </p:nvPicPr>
                <p:blipFill>
                  <a:blip r:embed="rId2357"/>
                  <a:stretch>
                    <a:fillRect/>
                  </a:stretch>
                </p:blipFill>
                <p:spPr>
                  <a:xfrm>
                    <a:off x="4257415" y="4243498"/>
                    <a:ext cx="249318" cy="9168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58">
                <p14:nvContentPartPr>
                  <p14:cNvPr id="1483" name="Ink 1482">
                    <a:extLst>
                      <a:ext uri="{FF2B5EF4-FFF2-40B4-BE49-F238E27FC236}">
                        <a16:creationId xmlns:a16="http://schemas.microsoft.com/office/drawing/2014/main" id="{F362B2EA-F2A7-410D-F62A-62858D6C8977}"/>
                      </a:ext>
                    </a:extLst>
                  </p14:cNvPr>
                  <p14:cNvContentPartPr/>
                  <p14:nvPr/>
                </p14:nvContentPartPr>
                <p14:xfrm>
                  <a:off x="4234825" y="4663225"/>
                  <a:ext cx="209520" cy="140400"/>
                </p14:xfrm>
              </p:contentPart>
            </mc:Choice>
            <mc:Fallback>
              <p:pic>
                <p:nvPicPr>
                  <p:cNvPr id="1483" name="Ink 1482">
                    <a:extLst>
                      <a:ext uri="{FF2B5EF4-FFF2-40B4-BE49-F238E27FC236}">
                        <a16:creationId xmlns:a16="http://schemas.microsoft.com/office/drawing/2014/main" id="{F362B2EA-F2A7-410D-F62A-62858D6C8977}"/>
                      </a:ext>
                    </a:extLst>
                  </p:cNvPr>
                  <p:cNvPicPr/>
                  <p:nvPr/>
                </p:nvPicPr>
                <p:blipFill>
                  <a:blip r:embed="rId2359"/>
                  <a:stretch>
                    <a:fillRect/>
                  </a:stretch>
                </p:blipFill>
                <p:spPr>
                  <a:xfrm>
                    <a:off x="4175011" y="4292244"/>
                    <a:ext cx="328806" cy="8827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0">
                <p14:nvContentPartPr>
                  <p14:cNvPr id="1484" name="Ink 1483">
                    <a:extLst>
                      <a:ext uri="{FF2B5EF4-FFF2-40B4-BE49-F238E27FC236}">
                        <a16:creationId xmlns:a16="http://schemas.microsoft.com/office/drawing/2014/main" id="{50206993-F7C3-ED75-A0A2-B876A50E415D}"/>
                      </a:ext>
                    </a:extLst>
                  </p14:cNvPr>
                  <p14:cNvContentPartPr/>
                  <p14:nvPr/>
                </p14:nvContentPartPr>
                <p14:xfrm>
                  <a:off x="4384585" y="4593745"/>
                  <a:ext cx="71640" cy="109800"/>
                </p14:xfrm>
              </p:contentPart>
            </mc:Choice>
            <mc:Fallback>
              <p:pic>
                <p:nvPicPr>
                  <p:cNvPr id="1484" name="Ink 1483">
                    <a:extLst>
                      <a:ext uri="{FF2B5EF4-FFF2-40B4-BE49-F238E27FC236}">
                        <a16:creationId xmlns:a16="http://schemas.microsoft.com/office/drawing/2014/main" id="{50206993-F7C3-ED75-A0A2-B876A50E415D}"/>
                      </a:ext>
                    </a:extLst>
                  </p:cNvPr>
                  <p:cNvPicPr/>
                  <p:nvPr/>
                </p:nvPicPr>
                <p:blipFill>
                  <a:blip r:embed="rId2361"/>
                  <a:stretch>
                    <a:fillRect/>
                  </a:stretch>
                </p:blipFill>
                <p:spPr>
                  <a:xfrm>
                    <a:off x="4324885" y="4221842"/>
                    <a:ext cx="190699" cy="853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2">
                <p14:nvContentPartPr>
                  <p14:cNvPr id="1485" name="Ink 1484">
                    <a:extLst>
                      <a:ext uri="{FF2B5EF4-FFF2-40B4-BE49-F238E27FC236}">
                        <a16:creationId xmlns:a16="http://schemas.microsoft.com/office/drawing/2014/main" id="{482B9F98-922C-0166-05D2-611A1A305520}"/>
                      </a:ext>
                    </a:extLst>
                  </p14:cNvPr>
                  <p14:cNvContentPartPr/>
                  <p14:nvPr/>
                </p14:nvContentPartPr>
                <p14:xfrm>
                  <a:off x="4288825" y="4660345"/>
                  <a:ext cx="97560" cy="55440"/>
                </p14:xfrm>
              </p:contentPart>
            </mc:Choice>
            <mc:Fallback>
              <p:pic>
                <p:nvPicPr>
                  <p:cNvPr id="1485" name="Ink 1484">
                    <a:extLst>
                      <a:ext uri="{FF2B5EF4-FFF2-40B4-BE49-F238E27FC236}">
                        <a16:creationId xmlns:a16="http://schemas.microsoft.com/office/drawing/2014/main" id="{482B9F98-922C-0166-05D2-611A1A305520}"/>
                      </a:ext>
                    </a:extLst>
                  </p:cNvPr>
                  <p:cNvPicPr/>
                  <p:nvPr/>
                </p:nvPicPr>
                <p:blipFill>
                  <a:blip r:embed="rId2363"/>
                  <a:stretch>
                    <a:fillRect/>
                  </a:stretch>
                </p:blipFill>
                <p:spPr>
                  <a:xfrm>
                    <a:off x="4229129" y="4289568"/>
                    <a:ext cx="216610" cy="7966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4">
                <p14:nvContentPartPr>
                  <p14:cNvPr id="1486" name="Ink 1485">
                    <a:extLst>
                      <a:ext uri="{FF2B5EF4-FFF2-40B4-BE49-F238E27FC236}">
                        <a16:creationId xmlns:a16="http://schemas.microsoft.com/office/drawing/2014/main" id="{51681F03-1A89-CCD4-45A2-610A32F18282}"/>
                      </a:ext>
                    </a:extLst>
                  </p14:cNvPr>
                  <p14:cNvContentPartPr/>
                  <p14:nvPr/>
                </p14:nvContentPartPr>
                <p14:xfrm>
                  <a:off x="4362985" y="4472785"/>
                  <a:ext cx="92160" cy="95760"/>
                </p14:xfrm>
              </p:contentPart>
            </mc:Choice>
            <mc:Fallback>
              <p:pic>
                <p:nvPicPr>
                  <p:cNvPr id="1486" name="Ink 1485">
                    <a:extLst>
                      <a:ext uri="{FF2B5EF4-FFF2-40B4-BE49-F238E27FC236}">
                        <a16:creationId xmlns:a16="http://schemas.microsoft.com/office/drawing/2014/main" id="{51681F03-1A89-CCD4-45A2-610A32F18282}"/>
                      </a:ext>
                    </a:extLst>
                  </p:cNvPr>
                  <p:cNvPicPr/>
                  <p:nvPr/>
                </p:nvPicPr>
                <p:blipFill>
                  <a:blip r:embed="rId2365"/>
                  <a:stretch>
                    <a:fillRect/>
                  </a:stretch>
                </p:blipFill>
                <p:spPr>
                  <a:xfrm>
                    <a:off x="4303593" y="4102113"/>
                    <a:ext cx="211285" cy="837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6">
                <p14:nvContentPartPr>
                  <p14:cNvPr id="1487" name="Ink 1486">
                    <a:extLst>
                      <a:ext uri="{FF2B5EF4-FFF2-40B4-BE49-F238E27FC236}">
                        <a16:creationId xmlns:a16="http://schemas.microsoft.com/office/drawing/2014/main" id="{1D59F693-2097-97FD-EA97-3F2FC0CEF049}"/>
                      </a:ext>
                    </a:extLst>
                  </p14:cNvPr>
                  <p14:cNvContentPartPr/>
                  <p14:nvPr/>
                </p14:nvContentPartPr>
                <p14:xfrm>
                  <a:off x="4283065" y="4464145"/>
                  <a:ext cx="180720" cy="165240"/>
                </p14:xfrm>
              </p:contentPart>
            </mc:Choice>
            <mc:Fallback>
              <p:pic>
                <p:nvPicPr>
                  <p:cNvPr id="1487" name="Ink 1486">
                    <a:extLst>
                      <a:ext uri="{FF2B5EF4-FFF2-40B4-BE49-F238E27FC236}">
                        <a16:creationId xmlns:a16="http://schemas.microsoft.com/office/drawing/2014/main" id="{1D59F693-2097-97FD-EA97-3F2FC0CEF049}"/>
                      </a:ext>
                    </a:extLst>
                  </p:cNvPr>
                  <p:cNvPicPr/>
                  <p:nvPr/>
                </p:nvPicPr>
                <p:blipFill>
                  <a:blip r:embed="rId2367"/>
                  <a:stretch>
                    <a:fillRect/>
                  </a:stretch>
                </p:blipFill>
                <p:spPr>
                  <a:xfrm>
                    <a:off x="4223622" y="4092974"/>
                    <a:ext cx="299947" cy="9079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8">
                <p14:nvContentPartPr>
                  <p14:cNvPr id="1488" name="Ink 1487">
                    <a:extLst>
                      <a:ext uri="{FF2B5EF4-FFF2-40B4-BE49-F238E27FC236}">
                        <a16:creationId xmlns:a16="http://schemas.microsoft.com/office/drawing/2014/main" id="{D4691504-24E3-F793-4CDB-A8031BCE099A}"/>
                      </a:ext>
                    </a:extLst>
                  </p14:cNvPr>
                  <p14:cNvContentPartPr/>
                  <p14:nvPr/>
                </p14:nvContentPartPr>
                <p14:xfrm>
                  <a:off x="4399345" y="4438225"/>
                  <a:ext cx="80280" cy="171360"/>
                </p14:xfrm>
              </p:contentPart>
            </mc:Choice>
            <mc:Fallback>
              <p:pic>
                <p:nvPicPr>
                  <p:cNvPr id="1488" name="Ink 1487">
                    <a:extLst>
                      <a:ext uri="{FF2B5EF4-FFF2-40B4-BE49-F238E27FC236}">
                        <a16:creationId xmlns:a16="http://schemas.microsoft.com/office/drawing/2014/main" id="{D4691504-24E3-F793-4CDB-A8031BCE099A}"/>
                      </a:ext>
                    </a:extLst>
                  </p:cNvPr>
                  <p:cNvPicPr/>
                  <p:nvPr/>
                </p:nvPicPr>
                <p:blipFill>
                  <a:blip r:embed="rId2369"/>
                  <a:stretch>
                    <a:fillRect/>
                  </a:stretch>
                </p:blipFill>
                <p:spPr>
                  <a:xfrm>
                    <a:off x="4339307" y="4067593"/>
                    <a:ext cx="200014" cy="912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70">
                <p14:nvContentPartPr>
                  <p14:cNvPr id="1489" name="Ink 1488">
                    <a:extLst>
                      <a:ext uri="{FF2B5EF4-FFF2-40B4-BE49-F238E27FC236}">
                        <a16:creationId xmlns:a16="http://schemas.microsoft.com/office/drawing/2014/main" id="{E3BB0767-ED2B-F13E-222C-3226F0771474}"/>
                      </a:ext>
                    </a:extLst>
                  </p14:cNvPr>
                  <p14:cNvContentPartPr/>
                  <p14:nvPr/>
                </p14:nvContentPartPr>
                <p14:xfrm>
                  <a:off x="4352185" y="4489345"/>
                  <a:ext cx="147960" cy="184320"/>
                </p14:xfrm>
              </p:contentPart>
            </mc:Choice>
            <mc:Fallback>
              <p:pic>
                <p:nvPicPr>
                  <p:cNvPr id="1489" name="Ink 1488">
                    <a:extLst>
                      <a:ext uri="{FF2B5EF4-FFF2-40B4-BE49-F238E27FC236}">
                        <a16:creationId xmlns:a16="http://schemas.microsoft.com/office/drawing/2014/main" id="{E3BB0767-ED2B-F13E-222C-3226F0771474}"/>
                      </a:ext>
                    </a:extLst>
                  </p:cNvPr>
                  <p:cNvPicPr/>
                  <p:nvPr/>
                </p:nvPicPr>
                <p:blipFill>
                  <a:blip r:embed="rId2371"/>
                  <a:stretch>
                    <a:fillRect/>
                  </a:stretch>
                </p:blipFill>
                <p:spPr>
                  <a:xfrm>
                    <a:off x="4292590" y="4118586"/>
                    <a:ext cx="267493" cy="9254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72">
                <p14:nvContentPartPr>
                  <p14:cNvPr id="1490" name="Ink 1489">
                    <a:extLst>
                      <a:ext uri="{FF2B5EF4-FFF2-40B4-BE49-F238E27FC236}">
                        <a16:creationId xmlns:a16="http://schemas.microsoft.com/office/drawing/2014/main" id="{7ED31562-772D-CBF1-ABB8-B6AD6AECE404}"/>
                      </a:ext>
                    </a:extLst>
                  </p14:cNvPr>
                  <p14:cNvContentPartPr/>
                  <p14:nvPr/>
                </p14:nvContentPartPr>
                <p14:xfrm>
                  <a:off x="4279105" y="4568185"/>
                  <a:ext cx="100080" cy="124200"/>
                </p14:xfrm>
              </p:contentPart>
            </mc:Choice>
            <mc:Fallback>
              <p:pic>
                <p:nvPicPr>
                  <p:cNvPr id="1490" name="Ink 1489">
                    <a:extLst>
                      <a:ext uri="{FF2B5EF4-FFF2-40B4-BE49-F238E27FC236}">
                        <a16:creationId xmlns:a16="http://schemas.microsoft.com/office/drawing/2014/main" id="{7ED31562-772D-CBF1-ABB8-B6AD6AECE404}"/>
                      </a:ext>
                    </a:extLst>
                  </p:cNvPr>
                  <p:cNvPicPr/>
                  <p:nvPr/>
                </p:nvPicPr>
                <p:blipFill>
                  <a:blip r:embed="rId2373"/>
                  <a:stretch>
                    <a:fillRect/>
                  </a:stretch>
                </p:blipFill>
                <p:spPr>
                  <a:xfrm>
                    <a:off x="4219330" y="4198055"/>
                    <a:ext cx="219288" cy="864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74">
                <p14:nvContentPartPr>
                  <p14:cNvPr id="1491" name="Ink 1490">
                    <a:extLst>
                      <a:ext uri="{FF2B5EF4-FFF2-40B4-BE49-F238E27FC236}">
                        <a16:creationId xmlns:a16="http://schemas.microsoft.com/office/drawing/2014/main" id="{FE709A75-606D-FA16-BEBB-2DECFFFDA61D}"/>
                      </a:ext>
                    </a:extLst>
                  </p14:cNvPr>
                  <p14:cNvContentPartPr/>
                  <p14:nvPr/>
                </p14:nvContentPartPr>
                <p14:xfrm>
                  <a:off x="4401865" y="4541185"/>
                  <a:ext cx="111600" cy="160200"/>
                </p14:xfrm>
              </p:contentPart>
            </mc:Choice>
            <mc:Fallback>
              <p:pic>
                <p:nvPicPr>
                  <p:cNvPr id="1491" name="Ink 1490">
                    <a:extLst>
                      <a:ext uri="{FF2B5EF4-FFF2-40B4-BE49-F238E27FC236}">
                        <a16:creationId xmlns:a16="http://schemas.microsoft.com/office/drawing/2014/main" id="{FE709A75-606D-FA16-BEBB-2DECFFFDA61D}"/>
                      </a:ext>
                    </a:extLst>
                  </p:cNvPr>
                  <p:cNvPicPr/>
                  <p:nvPr/>
                </p:nvPicPr>
                <p:blipFill>
                  <a:blip r:embed="rId2375"/>
                  <a:stretch>
                    <a:fillRect/>
                  </a:stretch>
                </p:blipFill>
                <p:spPr>
                  <a:xfrm>
                    <a:off x="4341957" y="4169860"/>
                    <a:ext cx="231074" cy="90249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376">
              <p14:nvContentPartPr>
                <p14:cNvPr id="1503" name="Ink 1502">
                  <a:extLst>
                    <a:ext uri="{FF2B5EF4-FFF2-40B4-BE49-F238E27FC236}">
                      <a16:creationId xmlns:a16="http://schemas.microsoft.com/office/drawing/2014/main" id="{C897AA8F-1D4A-D5FB-AE4E-571E7C78DF86}"/>
                    </a:ext>
                  </a:extLst>
                </p14:cNvPr>
                <p14:cNvContentPartPr/>
                <p14:nvPr/>
              </p14:nvContentPartPr>
              <p14:xfrm>
                <a:off x="7219945" y="4823785"/>
                <a:ext cx="1255320" cy="1782360"/>
              </p14:xfrm>
            </p:contentPart>
          </mc:Choice>
          <mc:Fallback>
            <p:pic>
              <p:nvPicPr>
                <p:cNvPr id="1503" name="Ink 1502">
                  <a:extLst>
                    <a:ext uri="{FF2B5EF4-FFF2-40B4-BE49-F238E27FC236}">
                      <a16:creationId xmlns:a16="http://schemas.microsoft.com/office/drawing/2014/main" id="{C897AA8F-1D4A-D5FB-AE4E-571E7C78DF86}"/>
                    </a:ext>
                  </a:extLst>
                </p:cNvPr>
                <p:cNvPicPr/>
                <p:nvPr/>
              </p:nvPicPr>
              <p:blipFill>
                <a:blip r:embed="rId2377"/>
                <a:stretch>
                  <a:fillRect/>
                </a:stretch>
              </p:blipFill>
              <p:spPr>
                <a:xfrm>
                  <a:off x="7202857" y="4806110"/>
                  <a:ext cx="1289155" cy="1817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8">
              <p14:nvContentPartPr>
                <p14:cNvPr id="1505" name="Ink 1504">
                  <a:extLst>
                    <a:ext uri="{FF2B5EF4-FFF2-40B4-BE49-F238E27FC236}">
                      <a16:creationId xmlns:a16="http://schemas.microsoft.com/office/drawing/2014/main" id="{B7642E75-6DAA-6327-D321-E1A98A381A05}"/>
                    </a:ext>
                  </a:extLst>
                </p14:cNvPr>
                <p14:cNvContentPartPr/>
                <p14:nvPr/>
              </p14:nvContentPartPr>
              <p14:xfrm>
                <a:off x="6870025" y="4294225"/>
                <a:ext cx="1448640" cy="323280"/>
              </p14:xfrm>
            </p:contentPart>
          </mc:Choice>
          <mc:Fallback>
            <p:pic>
              <p:nvPicPr>
                <p:cNvPr id="1505" name="Ink 1504">
                  <a:extLst>
                    <a:ext uri="{FF2B5EF4-FFF2-40B4-BE49-F238E27FC236}">
                      <a16:creationId xmlns:a16="http://schemas.microsoft.com/office/drawing/2014/main" id="{B7642E75-6DAA-6327-D321-E1A98A381A05}"/>
                    </a:ext>
                  </a:extLst>
                </p:cNvPr>
                <p:cNvPicPr/>
                <p:nvPr/>
              </p:nvPicPr>
              <p:blipFill>
                <a:blip r:embed="rId2379"/>
                <a:stretch>
                  <a:fillRect/>
                </a:stretch>
              </p:blipFill>
              <p:spPr>
                <a:xfrm>
                  <a:off x="6852934" y="4276894"/>
                  <a:ext cx="1482480" cy="3582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10" name="Group 1509">
              <a:extLst>
                <a:ext uri="{FF2B5EF4-FFF2-40B4-BE49-F238E27FC236}">
                  <a16:creationId xmlns:a16="http://schemas.microsoft.com/office/drawing/2014/main" id="{9F11ACF6-FD23-7A9A-E4EE-2FAD1DAF264B}"/>
                </a:ext>
              </a:extLst>
            </p:cNvPr>
            <p:cNvGrpSpPr/>
            <p:nvPr/>
          </p:nvGrpSpPr>
          <p:grpSpPr>
            <a:xfrm>
              <a:off x="2147545" y="4685905"/>
              <a:ext cx="2184120" cy="1379160"/>
              <a:chOff x="2147545" y="4685905"/>
              <a:chExt cx="2184120" cy="1379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80">
                <p14:nvContentPartPr>
                  <p14:cNvPr id="1506" name="Ink 1505">
                    <a:extLst>
                      <a:ext uri="{FF2B5EF4-FFF2-40B4-BE49-F238E27FC236}">
                        <a16:creationId xmlns:a16="http://schemas.microsoft.com/office/drawing/2014/main" id="{F358F573-4C51-48D1-52FC-8CCCEB66EA75}"/>
                      </a:ext>
                    </a:extLst>
                  </p14:cNvPr>
                  <p14:cNvContentPartPr/>
                  <p14:nvPr/>
                </p14:nvContentPartPr>
                <p14:xfrm>
                  <a:off x="2147545" y="4685905"/>
                  <a:ext cx="1891080" cy="259200"/>
                </p14:xfrm>
              </p:contentPart>
            </mc:Choice>
            <mc:Fallback>
              <p:pic>
                <p:nvPicPr>
                  <p:cNvPr id="1506" name="Ink 1505">
                    <a:extLst>
                      <a:ext uri="{FF2B5EF4-FFF2-40B4-BE49-F238E27FC236}">
                        <a16:creationId xmlns:a16="http://schemas.microsoft.com/office/drawing/2014/main" id="{F358F573-4C51-48D1-52FC-8CCCEB66EA75}"/>
                      </a:ext>
                    </a:extLst>
                  </p:cNvPr>
                  <p:cNvPicPr/>
                  <p:nvPr/>
                </p:nvPicPr>
                <p:blipFill>
                  <a:blip r:embed="rId2381"/>
                  <a:stretch>
                    <a:fillRect/>
                  </a:stretch>
                </p:blipFill>
                <p:spPr>
                  <a:xfrm>
                    <a:off x="2130453" y="4668224"/>
                    <a:ext cx="1924923" cy="294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2">
                <p14:nvContentPartPr>
                  <p14:cNvPr id="1508" name="Ink 1507">
                    <a:extLst>
                      <a:ext uri="{FF2B5EF4-FFF2-40B4-BE49-F238E27FC236}">
                        <a16:creationId xmlns:a16="http://schemas.microsoft.com/office/drawing/2014/main" id="{CF21C8D3-BAC8-6A29-2F17-72E6D05F49EC}"/>
                      </a:ext>
                    </a:extLst>
                  </p14:cNvPr>
                  <p14:cNvContentPartPr/>
                  <p14:nvPr/>
                </p14:nvContentPartPr>
                <p14:xfrm>
                  <a:off x="4324825" y="4903345"/>
                  <a:ext cx="6840" cy="1440"/>
                </p14:xfrm>
              </p:contentPart>
            </mc:Choice>
            <mc:Fallback>
              <p:pic>
                <p:nvPicPr>
                  <p:cNvPr id="1508" name="Ink 1507">
                    <a:extLst>
                      <a:ext uri="{FF2B5EF4-FFF2-40B4-BE49-F238E27FC236}">
                        <a16:creationId xmlns:a16="http://schemas.microsoft.com/office/drawing/2014/main" id="{CF21C8D3-BAC8-6A29-2F17-72E6D05F49EC}"/>
                      </a:ext>
                    </a:extLst>
                  </p:cNvPr>
                  <p:cNvPicPr/>
                  <p:nvPr/>
                </p:nvPicPr>
                <p:blipFill>
                  <a:blip r:embed="rId2383"/>
                  <a:stretch>
                    <a:fillRect/>
                  </a:stretch>
                </p:blipFill>
                <p:spPr>
                  <a:xfrm>
                    <a:off x="4307185" y="4885705"/>
                    <a:ext cx="4248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4">
                <p14:nvContentPartPr>
                  <p14:cNvPr id="1509" name="Ink 1508">
                    <a:extLst>
                      <a:ext uri="{FF2B5EF4-FFF2-40B4-BE49-F238E27FC236}">
                        <a16:creationId xmlns:a16="http://schemas.microsoft.com/office/drawing/2014/main" id="{7B5B41CC-9018-F60E-9B9F-6D978FCF1E94}"/>
                      </a:ext>
                    </a:extLst>
                  </p14:cNvPr>
                  <p14:cNvContentPartPr/>
                  <p14:nvPr/>
                </p14:nvContentPartPr>
                <p14:xfrm>
                  <a:off x="4106305" y="4896505"/>
                  <a:ext cx="208440" cy="1168560"/>
                </p14:xfrm>
              </p:contentPart>
            </mc:Choice>
            <mc:Fallback>
              <p:pic>
                <p:nvPicPr>
                  <p:cNvPr id="1509" name="Ink 1508">
                    <a:extLst>
                      <a:ext uri="{FF2B5EF4-FFF2-40B4-BE49-F238E27FC236}">
                        <a16:creationId xmlns:a16="http://schemas.microsoft.com/office/drawing/2014/main" id="{7B5B41CC-9018-F60E-9B9F-6D978FCF1E94}"/>
                      </a:ext>
                    </a:extLst>
                  </p:cNvPr>
                  <p:cNvPicPr/>
                  <p:nvPr/>
                </p:nvPicPr>
                <p:blipFill>
                  <a:blip r:embed="rId2385"/>
                  <a:stretch>
                    <a:fillRect/>
                  </a:stretch>
                </p:blipFill>
                <p:spPr>
                  <a:xfrm>
                    <a:off x="4089220" y="4879185"/>
                    <a:ext cx="242269" cy="120355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386">
              <p14:nvContentPartPr>
                <p14:cNvPr id="1513" name="Ink 1512">
                  <a:extLst>
                    <a:ext uri="{FF2B5EF4-FFF2-40B4-BE49-F238E27FC236}">
                      <a16:creationId xmlns:a16="http://schemas.microsoft.com/office/drawing/2014/main" id="{8B0D1C8B-BC0B-70CC-B924-382F2BDAA08C}"/>
                    </a:ext>
                  </a:extLst>
                </p14:cNvPr>
                <p14:cNvContentPartPr/>
                <p14:nvPr/>
              </p14:nvContentPartPr>
              <p14:xfrm>
                <a:off x="6174145" y="4137265"/>
                <a:ext cx="86400" cy="27720"/>
              </p14:xfrm>
            </p:contentPart>
          </mc:Choice>
          <mc:Fallback>
            <p:pic>
              <p:nvPicPr>
                <p:cNvPr id="1513" name="Ink 1512">
                  <a:extLst>
                    <a:ext uri="{FF2B5EF4-FFF2-40B4-BE49-F238E27FC236}">
                      <a16:creationId xmlns:a16="http://schemas.microsoft.com/office/drawing/2014/main" id="{8B0D1C8B-BC0B-70CC-B924-382F2BDAA08C}"/>
                    </a:ext>
                  </a:extLst>
                </p:cNvPr>
                <p:cNvPicPr/>
                <p:nvPr/>
              </p:nvPicPr>
              <p:blipFill>
                <a:blip r:embed="rId2387"/>
                <a:stretch>
                  <a:fillRect/>
                </a:stretch>
              </p:blipFill>
              <p:spPr>
                <a:xfrm>
                  <a:off x="6157070" y="4119721"/>
                  <a:ext cx="120209" cy="62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8">
              <p14:nvContentPartPr>
                <p14:cNvPr id="1514" name="Ink 1513">
                  <a:extLst>
                    <a:ext uri="{FF2B5EF4-FFF2-40B4-BE49-F238E27FC236}">
                      <a16:creationId xmlns:a16="http://schemas.microsoft.com/office/drawing/2014/main" id="{D69A62DE-88E2-5724-5946-ED158FB7643F}"/>
                    </a:ext>
                  </a:extLst>
                </p14:cNvPr>
                <p14:cNvContentPartPr/>
                <p14:nvPr/>
              </p14:nvContentPartPr>
              <p14:xfrm>
                <a:off x="6422545" y="4179025"/>
                <a:ext cx="76680" cy="32040"/>
              </p14:xfrm>
            </p:contentPart>
          </mc:Choice>
          <mc:Fallback>
            <p:pic>
              <p:nvPicPr>
                <p:cNvPr id="1514" name="Ink 1513">
                  <a:extLst>
                    <a:ext uri="{FF2B5EF4-FFF2-40B4-BE49-F238E27FC236}">
                      <a16:creationId xmlns:a16="http://schemas.microsoft.com/office/drawing/2014/main" id="{D69A62DE-88E2-5724-5946-ED158FB7643F}"/>
                    </a:ext>
                  </a:extLst>
                </p:cNvPr>
                <p:cNvPicPr/>
                <p:nvPr/>
              </p:nvPicPr>
              <p:blipFill>
                <a:blip r:embed="rId2389"/>
                <a:stretch>
                  <a:fillRect/>
                </a:stretch>
              </p:blipFill>
              <p:spPr>
                <a:xfrm>
                  <a:off x="6405429" y="4161581"/>
                  <a:ext cx="110570" cy="67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0">
              <p14:nvContentPartPr>
                <p14:cNvPr id="1515" name="Ink 1514">
                  <a:extLst>
                    <a:ext uri="{FF2B5EF4-FFF2-40B4-BE49-F238E27FC236}">
                      <a16:creationId xmlns:a16="http://schemas.microsoft.com/office/drawing/2014/main" id="{C3ECFFEE-1703-8565-C36C-D09F8F462FDA}"/>
                    </a:ext>
                  </a:extLst>
                </p14:cNvPr>
                <p14:cNvContentPartPr/>
                <p14:nvPr/>
              </p14:nvContentPartPr>
              <p14:xfrm>
                <a:off x="6621985" y="4260025"/>
                <a:ext cx="106560" cy="9000"/>
              </p14:xfrm>
            </p:contentPart>
          </mc:Choice>
          <mc:Fallback>
            <p:pic>
              <p:nvPicPr>
                <p:cNvPr id="1515" name="Ink 1514">
                  <a:extLst>
                    <a:ext uri="{FF2B5EF4-FFF2-40B4-BE49-F238E27FC236}">
                      <a16:creationId xmlns:a16="http://schemas.microsoft.com/office/drawing/2014/main" id="{C3ECFFEE-1703-8565-C36C-D09F8F462FDA}"/>
                    </a:ext>
                  </a:extLst>
                </p:cNvPr>
                <p:cNvPicPr/>
                <p:nvPr/>
              </p:nvPicPr>
              <p:blipFill>
                <a:blip r:embed="rId2391"/>
                <a:stretch>
                  <a:fillRect/>
                </a:stretch>
              </p:blipFill>
              <p:spPr>
                <a:xfrm>
                  <a:off x="6605196" y="4242025"/>
                  <a:ext cx="140481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2">
              <p14:nvContentPartPr>
                <p14:cNvPr id="1516" name="Ink 1515">
                  <a:extLst>
                    <a:ext uri="{FF2B5EF4-FFF2-40B4-BE49-F238E27FC236}">
                      <a16:creationId xmlns:a16="http://schemas.microsoft.com/office/drawing/2014/main" id="{C3840EB5-13EE-1BA6-7F5A-36F4E6361566}"/>
                    </a:ext>
                  </a:extLst>
                </p14:cNvPr>
                <p14:cNvContentPartPr/>
                <p14:nvPr/>
              </p14:nvContentPartPr>
              <p14:xfrm>
                <a:off x="7007545" y="6720985"/>
                <a:ext cx="86400" cy="91080"/>
              </p14:xfrm>
            </p:contentPart>
          </mc:Choice>
          <mc:Fallback>
            <p:pic>
              <p:nvPicPr>
                <p:cNvPr id="1516" name="Ink 1515">
                  <a:extLst>
                    <a:ext uri="{FF2B5EF4-FFF2-40B4-BE49-F238E27FC236}">
                      <a16:creationId xmlns:a16="http://schemas.microsoft.com/office/drawing/2014/main" id="{C3840EB5-13EE-1BA6-7F5A-36F4E6361566}"/>
                    </a:ext>
                  </a:extLst>
                </p:cNvPr>
                <p:cNvPicPr/>
                <p:nvPr/>
              </p:nvPicPr>
              <p:blipFill>
                <a:blip r:embed="rId2393"/>
                <a:stretch>
                  <a:fillRect/>
                </a:stretch>
              </p:blipFill>
              <p:spPr>
                <a:xfrm>
                  <a:off x="6990811" y="6703620"/>
                  <a:ext cx="120209" cy="126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4">
              <p14:nvContentPartPr>
                <p14:cNvPr id="1517" name="Ink 1516">
                  <a:extLst>
                    <a:ext uri="{FF2B5EF4-FFF2-40B4-BE49-F238E27FC236}">
                      <a16:creationId xmlns:a16="http://schemas.microsoft.com/office/drawing/2014/main" id="{706A9E18-D8A7-D96E-B511-B38008CA4824}"/>
                    </a:ext>
                  </a:extLst>
                </p14:cNvPr>
                <p14:cNvContentPartPr/>
                <p14:nvPr/>
              </p14:nvContentPartPr>
              <p14:xfrm>
                <a:off x="4067785" y="6240025"/>
                <a:ext cx="15120" cy="167760"/>
              </p14:xfrm>
            </p:contentPart>
          </mc:Choice>
          <mc:Fallback>
            <p:pic>
              <p:nvPicPr>
                <p:cNvPr id="1517" name="Ink 1516">
                  <a:extLst>
                    <a:ext uri="{FF2B5EF4-FFF2-40B4-BE49-F238E27FC236}">
                      <a16:creationId xmlns:a16="http://schemas.microsoft.com/office/drawing/2014/main" id="{706A9E18-D8A7-D96E-B511-B38008CA4824}"/>
                    </a:ext>
                  </a:extLst>
                </p:cNvPr>
                <p:cNvPicPr/>
                <p:nvPr/>
              </p:nvPicPr>
              <p:blipFill>
                <a:blip r:embed="rId2395"/>
                <a:stretch>
                  <a:fillRect/>
                </a:stretch>
              </p:blipFill>
              <p:spPr>
                <a:xfrm>
                  <a:off x="4051321" y="6222366"/>
                  <a:ext cx="48384" cy="2027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6">
              <p14:nvContentPartPr>
                <p14:cNvPr id="1518" name="Ink 1517">
                  <a:extLst>
                    <a:ext uri="{FF2B5EF4-FFF2-40B4-BE49-F238E27FC236}">
                      <a16:creationId xmlns:a16="http://schemas.microsoft.com/office/drawing/2014/main" id="{73F3CD26-940E-F687-ABFA-8140557207BC}"/>
                    </a:ext>
                  </a:extLst>
                </p14:cNvPr>
                <p14:cNvContentPartPr/>
                <p14:nvPr/>
              </p14:nvContentPartPr>
              <p14:xfrm>
                <a:off x="4024945" y="6585625"/>
                <a:ext cx="11880" cy="43920"/>
              </p14:xfrm>
            </p:contentPart>
          </mc:Choice>
          <mc:Fallback>
            <p:pic>
              <p:nvPicPr>
                <p:cNvPr id="1518" name="Ink 1517">
                  <a:extLst>
                    <a:ext uri="{FF2B5EF4-FFF2-40B4-BE49-F238E27FC236}">
                      <a16:creationId xmlns:a16="http://schemas.microsoft.com/office/drawing/2014/main" id="{73F3CD26-940E-F687-ABFA-8140557207BC}"/>
                    </a:ext>
                  </a:extLst>
                </p:cNvPr>
                <p:cNvPicPr/>
                <p:nvPr/>
              </p:nvPicPr>
              <p:blipFill>
                <a:blip r:embed="rId2397"/>
                <a:stretch>
                  <a:fillRect/>
                </a:stretch>
              </p:blipFill>
              <p:spPr>
                <a:xfrm>
                  <a:off x="4007974" y="6568270"/>
                  <a:ext cx="45483" cy="78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8">
              <p14:nvContentPartPr>
                <p14:cNvPr id="1519" name="Ink 1518">
                  <a:extLst>
                    <a:ext uri="{FF2B5EF4-FFF2-40B4-BE49-F238E27FC236}">
                      <a16:creationId xmlns:a16="http://schemas.microsoft.com/office/drawing/2014/main" id="{C603945A-2691-B400-995D-69B60EC5BCAD}"/>
                    </a:ext>
                  </a:extLst>
                </p14:cNvPr>
                <p14:cNvContentPartPr/>
                <p14:nvPr/>
              </p14:nvContentPartPr>
              <p14:xfrm>
                <a:off x="3999025" y="6771025"/>
                <a:ext cx="10800" cy="27720"/>
              </p14:xfrm>
            </p:contentPart>
          </mc:Choice>
          <mc:Fallback>
            <p:pic>
              <p:nvPicPr>
                <p:cNvPr id="1519" name="Ink 1518">
                  <a:extLst>
                    <a:ext uri="{FF2B5EF4-FFF2-40B4-BE49-F238E27FC236}">
                      <a16:creationId xmlns:a16="http://schemas.microsoft.com/office/drawing/2014/main" id="{C603945A-2691-B400-995D-69B60EC5BCAD}"/>
                    </a:ext>
                  </a:extLst>
                </p:cNvPr>
                <p:cNvPicPr/>
                <p:nvPr/>
              </p:nvPicPr>
              <p:blipFill>
                <a:blip r:embed="rId2399"/>
                <a:stretch>
                  <a:fillRect/>
                </a:stretch>
              </p:blipFill>
              <p:spPr>
                <a:xfrm>
                  <a:off x="3981954" y="6753832"/>
                  <a:ext cx="45290" cy="62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0">
              <p14:nvContentPartPr>
                <p14:cNvPr id="1520" name="Ink 1519">
                  <a:extLst>
                    <a:ext uri="{FF2B5EF4-FFF2-40B4-BE49-F238E27FC236}">
                      <a16:creationId xmlns:a16="http://schemas.microsoft.com/office/drawing/2014/main" id="{02FEACBB-0F46-D4BD-5ABD-C8A9F6157712}"/>
                    </a:ext>
                  </a:extLst>
                </p14:cNvPr>
                <p14:cNvContentPartPr/>
                <p14:nvPr/>
              </p14:nvContentPartPr>
              <p14:xfrm>
                <a:off x="1401625" y="4987945"/>
                <a:ext cx="130680" cy="20520"/>
              </p14:xfrm>
            </p:contentPart>
          </mc:Choice>
          <mc:Fallback>
            <p:pic>
              <p:nvPicPr>
                <p:cNvPr id="1520" name="Ink 1519">
                  <a:extLst>
                    <a:ext uri="{FF2B5EF4-FFF2-40B4-BE49-F238E27FC236}">
                      <a16:creationId xmlns:a16="http://schemas.microsoft.com/office/drawing/2014/main" id="{02FEACBB-0F46-D4BD-5ABD-C8A9F6157712}"/>
                    </a:ext>
                  </a:extLst>
                </p:cNvPr>
                <p:cNvPicPr/>
                <p:nvPr/>
              </p:nvPicPr>
              <p:blipFill>
                <a:blip r:embed="rId2401"/>
                <a:stretch>
                  <a:fillRect/>
                </a:stretch>
              </p:blipFill>
              <p:spPr>
                <a:xfrm>
                  <a:off x="1384862" y="4970255"/>
                  <a:ext cx="164547" cy="55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2">
              <p14:nvContentPartPr>
                <p14:cNvPr id="1521" name="Ink 1520">
                  <a:extLst>
                    <a:ext uri="{FF2B5EF4-FFF2-40B4-BE49-F238E27FC236}">
                      <a16:creationId xmlns:a16="http://schemas.microsoft.com/office/drawing/2014/main" id="{E3A6F3B9-2922-1E12-F1B3-E2E2DA6EAB62}"/>
                    </a:ext>
                  </a:extLst>
                </p14:cNvPr>
                <p14:cNvContentPartPr/>
                <p14:nvPr/>
              </p14:nvContentPartPr>
              <p14:xfrm>
                <a:off x="1756945" y="4966705"/>
                <a:ext cx="85680" cy="16560"/>
              </p14:xfrm>
            </p:contentPart>
          </mc:Choice>
          <mc:Fallback>
            <p:pic>
              <p:nvPicPr>
                <p:cNvPr id="1521" name="Ink 1520">
                  <a:extLst>
                    <a:ext uri="{FF2B5EF4-FFF2-40B4-BE49-F238E27FC236}">
                      <a16:creationId xmlns:a16="http://schemas.microsoft.com/office/drawing/2014/main" id="{E3A6F3B9-2922-1E12-F1B3-E2E2DA6EAB62}"/>
                    </a:ext>
                  </a:extLst>
                </p:cNvPr>
                <p:cNvPicPr/>
                <p:nvPr/>
              </p:nvPicPr>
              <p:blipFill>
                <a:blip r:embed="rId2403"/>
                <a:stretch>
                  <a:fillRect/>
                </a:stretch>
              </p:blipFill>
              <p:spPr>
                <a:xfrm>
                  <a:off x="1739877" y="4948705"/>
                  <a:ext cx="119474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4">
              <p14:nvContentPartPr>
                <p14:cNvPr id="1522" name="Ink 1521">
                  <a:extLst>
                    <a:ext uri="{FF2B5EF4-FFF2-40B4-BE49-F238E27FC236}">
                      <a16:creationId xmlns:a16="http://schemas.microsoft.com/office/drawing/2014/main" id="{1C3B5F19-46BE-5FF5-87B6-1B5149351180}"/>
                    </a:ext>
                  </a:extLst>
                </p14:cNvPr>
                <p14:cNvContentPartPr/>
                <p14:nvPr/>
              </p14:nvContentPartPr>
              <p14:xfrm>
                <a:off x="1982665" y="4969945"/>
                <a:ext cx="67320" cy="6120"/>
              </p14:xfrm>
            </p:contentPart>
          </mc:Choice>
          <mc:Fallback>
            <p:pic>
              <p:nvPicPr>
                <p:cNvPr id="1522" name="Ink 1521">
                  <a:extLst>
                    <a:ext uri="{FF2B5EF4-FFF2-40B4-BE49-F238E27FC236}">
                      <a16:creationId xmlns:a16="http://schemas.microsoft.com/office/drawing/2014/main" id="{1C3B5F19-46BE-5FF5-87B6-1B5149351180}"/>
                    </a:ext>
                  </a:extLst>
                </p:cNvPr>
                <p:cNvPicPr/>
                <p:nvPr/>
              </p:nvPicPr>
              <p:blipFill>
                <a:blip r:embed="rId2405"/>
                <a:stretch>
                  <a:fillRect/>
                </a:stretch>
              </p:blipFill>
              <p:spPr>
                <a:xfrm>
                  <a:off x="1965920" y="4952305"/>
                  <a:ext cx="101151" cy="4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1397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387E3-A092-9EC7-9A09-F67D6DFD3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C742-56D4-CA4A-B7B3-9328F577D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Light from supernovae get ‘redshifted’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Blue goes to green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Green to yellow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Yellow to red…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2BFB5C3-2049-F58F-5C92-E7D6F0B48D59}"/>
              </a:ext>
            </a:extLst>
          </p:cNvPr>
          <p:cNvGrpSpPr/>
          <p:nvPr/>
        </p:nvGrpSpPr>
        <p:grpSpPr>
          <a:xfrm>
            <a:off x="1981831" y="3854867"/>
            <a:ext cx="7323256" cy="2533058"/>
            <a:chOff x="729770" y="2201902"/>
            <a:chExt cx="7323256" cy="253305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F180066-E5E2-BD55-33CB-443E706E7BD6}"/>
                </a:ext>
              </a:extLst>
            </p:cNvPr>
            <p:cNvGrpSpPr/>
            <p:nvPr/>
          </p:nvGrpSpPr>
          <p:grpSpPr>
            <a:xfrm>
              <a:off x="729770" y="2201902"/>
              <a:ext cx="7323256" cy="2533058"/>
              <a:chOff x="1777912" y="2583563"/>
              <a:chExt cx="5402131" cy="186855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852DB6B-B25A-3BC1-EBD1-BFD436ED50ED}"/>
                  </a:ext>
                </a:extLst>
              </p:cNvPr>
              <p:cNvGrpSpPr/>
              <p:nvPr/>
            </p:nvGrpSpPr>
            <p:grpSpPr>
              <a:xfrm>
                <a:off x="2941425" y="3429000"/>
                <a:ext cx="770760" cy="642960"/>
                <a:chOff x="886288" y="630744"/>
                <a:chExt cx="770760" cy="6429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">
                  <p14:nvContentPartPr>
                    <p14:cNvPr id="5" name="Ink 4">
                      <a:extLst>
                        <a:ext uri="{FF2B5EF4-FFF2-40B4-BE49-F238E27FC236}">
                          <a16:creationId xmlns:a16="http://schemas.microsoft.com/office/drawing/2014/main" id="{93938585-B380-05B9-2DF1-A713BFBFDE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91648" y="910464"/>
                    <a:ext cx="64080" cy="59760"/>
                  </p14:xfrm>
                </p:contentPart>
              </mc:Choice>
              <mc:Fallback>
                <p:pic>
                  <p:nvPicPr>
                    <p:cNvPr id="5" name="Ink 4">
                      <a:extLst>
                        <a:ext uri="{FF2B5EF4-FFF2-40B4-BE49-F238E27FC236}">
                          <a16:creationId xmlns:a16="http://schemas.microsoft.com/office/drawing/2014/main" id="{93938585-B380-05B9-2DF1-A713BFBFDED2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78353" y="897184"/>
                      <a:ext cx="90403" cy="860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">
                  <p14:nvContentPartPr>
                    <p14:cNvPr id="6" name="Ink 5">
                      <a:extLst>
                        <a:ext uri="{FF2B5EF4-FFF2-40B4-BE49-F238E27FC236}">
                          <a16:creationId xmlns:a16="http://schemas.microsoft.com/office/drawing/2014/main" id="{64435649-6C9A-438D-69DB-10642507CA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03168" y="736944"/>
                    <a:ext cx="216360" cy="136800"/>
                  </p14:xfrm>
                </p:contentPart>
              </mc:Choice>
              <mc:Fallback>
                <p:pic>
                  <p:nvPicPr>
                    <p:cNvPr id="6" name="Ink 5">
                      <a:extLst>
                        <a:ext uri="{FF2B5EF4-FFF2-40B4-BE49-F238E27FC236}">
                          <a16:creationId xmlns:a16="http://schemas.microsoft.com/office/drawing/2014/main" id="{64435649-6C9A-438D-69DB-10642507CA57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289878" y="723662"/>
                      <a:ext cx="242674" cy="1630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">
                  <p14:nvContentPartPr>
                    <p14:cNvPr id="7" name="Ink 6">
                      <a:extLst>
                        <a:ext uri="{FF2B5EF4-FFF2-40B4-BE49-F238E27FC236}">
                          <a16:creationId xmlns:a16="http://schemas.microsoft.com/office/drawing/2014/main" id="{13DD01D9-1C04-1684-CBC3-C08BE740F3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5288" y="982104"/>
                    <a:ext cx="144360" cy="190080"/>
                  </p14:xfrm>
                </p:contentPart>
              </mc:Choice>
              <mc:Fallback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13DD01D9-1C04-1684-CBC3-C08BE740F398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421995" y="968793"/>
                      <a:ext cx="170680" cy="2164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">
                  <p14:nvContentPartPr>
                    <p14:cNvPr id="8" name="Ink 7">
                      <a:extLst>
                        <a:ext uri="{FF2B5EF4-FFF2-40B4-BE49-F238E27FC236}">
                          <a16:creationId xmlns:a16="http://schemas.microsoft.com/office/drawing/2014/main" id="{BAB3265F-4ABC-CA4F-EA1F-1E6BDCF387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13048" y="905784"/>
                    <a:ext cx="144000" cy="15840"/>
                  </p14:xfrm>
                </p:contentPart>
              </mc:Choice>
              <mc:Fallback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BAB3265F-4ABC-CA4F-EA1F-1E6BDCF38715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499764" y="892360"/>
                      <a:ext cx="170303" cy="424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">
                  <p14:nvContentPartPr>
                    <p14:cNvPr id="9" name="Ink 8">
                      <a:extLst>
                        <a:ext uri="{FF2B5EF4-FFF2-40B4-BE49-F238E27FC236}">
                          <a16:creationId xmlns:a16="http://schemas.microsoft.com/office/drawing/2014/main" id="{0A64505C-A3D9-F9E0-0B3F-AA172D9C70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01888" y="682944"/>
                    <a:ext cx="29880" cy="58680"/>
                  </p14:xfrm>
                </p:contentPart>
              </mc:Choice>
              <mc:Fallback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0A64505C-A3D9-F9E0-0B3F-AA172D9C701E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488549" y="669668"/>
                      <a:ext cx="56292" cy="849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108B662F-377B-E6B8-FB0A-F65ACA1CC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20888" y="659544"/>
                    <a:ext cx="56880" cy="68040"/>
                  </p14:xfrm>
                </p:contentPart>
              </mc:Choice>
              <mc:Fallback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108B662F-377B-E6B8-FB0A-F65ACA1CCB41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407598" y="646255"/>
                      <a:ext cx="83194" cy="943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D3F2C5D3-5B29-21EE-7E21-F10779D1AA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31968" y="630744"/>
                    <a:ext cx="57240" cy="57240"/>
                  </p14:xfrm>
                </p:contentPart>
              </mc:Choice>
              <mc:Fallback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D3F2C5D3-5B29-21EE-7E21-F10779D1AA9E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318656" y="617432"/>
                      <a:ext cx="83597" cy="835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71A2753B-8635-5FD5-0F94-970F5F92D4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8688" y="820824"/>
                    <a:ext cx="15840" cy="28800"/>
                  </p14:xfrm>
                </p:contentPart>
              </mc:Choice>
              <mc:Fallback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71A2753B-8635-5FD5-0F94-970F5F92D478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175264" y="807613"/>
                      <a:ext cx="42419" cy="549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BD8C2CF4-8233-909A-DE98-282D05ABC2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0208" y="688704"/>
                    <a:ext cx="130680" cy="114120"/>
                  </p14:xfrm>
                </p:contentPart>
              </mc:Choice>
              <mc:Fallback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BD8C2CF4-8233-909A-DE98-282D05ABC2E2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096928" y="675403"/>
                      <a:ext cx="156975" cy="1404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25ADD9D2-A763-C21E-AEDC-356DBFA0B2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8528" y="885624"/>
                    <a:ext cx="186480" cy="196920"/>
                  </p14:xfrm>
                </p:contentPart>
              </mc:Choice>
              <mc:Fallback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25ADD9D2-A763-C21E-AEDC-356DBFA0B265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5246" y="872337"/>
                      <a:ext cx="212778" cy="2232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D8D5EFB1-3085-5193-A8F3-EDD6E4EAFE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848" y="1107384"/>
                    <a:ext cx="238680" cy="166320"/>
                  </p14:xfrm>
                </p:contentPart>
              </mc:Choice>
              <mc:Fallback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D8D5EFB1-3085-5193-A8F3-EDD6E4EAFE92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907558" y="1094100"/>
                      <a:ext cx="264993" cy="1926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5FD70B78-EC2B-21DC-94F0-B936838249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288" y="951504"/>
                    <a:ext cx="69840" cy="14760"/>
                  </p14:xfrm>
                </p:contentPart>
              </mc:Choice>
              <mc:Fallback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5FD70B78-EC2B-21DC-94F0-B93683824900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873061" y="938557"/>
                      <a:ext cx="96030" cy="403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0A8B95C2-C741-43FC-0E43-77C3317D3C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808" y="771864"/>
                    <a:ext cx="101160" cy="45000"/>
                  </p14:xfrm>
                </p:contentPart>
              </mc:Choice>
              <mc:Fallback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0A8B95C2-C741-43FC-0E43-77C3317D3CBD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938532" y="758550"/>
                      <a:ext cx="127446" cy="713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67CCC1AC-34E6-B14D-B940-2CA3C83023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7528" y="996144"/>
                    <a:ext cx="163440" cy="176040"/>
                  </p14:xfrm>
                </p:contentPart>
              </mc:Choice>
              <mc:Fallback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67CCC1AC-34E6-B14D-B940-2CA3C8302398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164240" y="982868"/>
                      <a:ext cx="189750" cy="2023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B24C360C-E16D-6B57-F1C8-83EA0ADC27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44208" y="1046904"/>
                    <a:ext cx="28440" cy="45720"/>
                  </p14:xfrm>
                </p:contentPart>
              </mc:Choice>
              <mc:Fallback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B24C360C-E16D-6B57-F1C8-83EA0ADC27A5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330918" y="1033613"/>
                      <a:ext cx="54754" cy="72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2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D218F897-7DA8-AD56-D32C-8A8CF5E24D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3728" y="749544"/>
                    <a:ext cx="135360" cy="79920"/>
                  </p14:xfrm>
                </p:contentPart>
              </mc:Choice>
              <mc:Fallback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D218F897-7DA8-AD56-D32C-8A8CF5E24DBA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1090431" y="736179"/>
                      <a:ext cx="161687" cy="10638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F7F0DDE-E796-3DB0-9AC9-523A0DC9648D}"/>
                  </a:ext>
                </a:extLst>
              </p:cNvPr>
              <p:cNvGrpSpPr/>
              <p:nvPr/>
            </p:nvGrpSpPr>
            <p:grpSpPr>
              <a:xfrm>
                <a:off x="3276945" y="3989160"/>
                <a:ext cx="151920" cy="99360"/>
                <a:chOff x="1221808" y="1190904"/>
                <a:chExt cx="151920" cy="993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4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057EBCFE-447B-CA84-11C2-1A4DF68D5C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68328" y="1190904"/>
                    <a:ext cx="5400" cy="99360"/>
                  </p14:xfrm>
                </p:contentPart>
              </mc:Choice>
              <mc:Fallback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057EBCFE-447B-CA84-11C2-1A4DF68D5C96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1355471" y="1177621"/>
                      <a:ext cx="30857" cy="1256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A7DBF539-02D0-981E-F7D7-B860FBF5F9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21808" y="1191264"/>
                    <a:ext cx="28800" cy="46800"/>
                  </p14:xfrm>
                </p:contentPart>
              </mc:Choice>
              <mc:Fallback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A7DBF539-02D0-981E-F7D7-B860FBF5F9E2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1208597" y="1177969"/>
                      <a:ext cx="54958" cy="7312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2FC0EC16-CFF5-A11F-ACCC-4256BCB67B47}"/>
                      </a:ext>
                    </a:extLst>
                  </p14:cNvPr>
                  <p14:cNvContentPartPr/>
                  <p14:nvPr/>
                </p14:nvContentPartPr>
                <p14:xfrm>
                  <a:off x="3665025" y="3956760"/>
                  <a:ext cx="20880" cy="3276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2FC0EC16-CFF5-A11F-ACCC-4256BCB67B4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651467" y="3943443"/>
                    <a:ext cx="47726" cy="5912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6BF103D-269E-8D11-366D-001DDF2B1E78}"/>
                  </a:ext>
                </a:extLst>
              </p:cNvPr>
              <p:cNvGrpSpPr/>
              <p:nvPr/>
            </p:nvGrpSpPr>
            <p:grpSpPr>
              <a:xfrm>
                <a:off x="3835455" y="2966040"/>
                <a:ext cx="1406520" cy="1476000"/>
                <a:chOff x="2041888" y="181104"/>
                <a:chExt cx="1406520" cy="14760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0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85551897-E43B-6BA1-72D9-241C7F2ACC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41888" y="744504"/>
                    <a:ext cx="84960" cy="344160"/>
                  </p14:xfrm>
                </p:contentPart>
              </mc:Choice>
              <mc:Fallback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85551897-E43B-6BA1-72D9-241C7F2ACC0E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028613" y="731226"/>
                      <a:ext cx="111245" cy="370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2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A5FAF58D-4592-4E25-1D8C-B51562693A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38728" y="630384"/>
                    <a:ext cx="133560" cy="585360"/>
                  </p14:xfrm>
                </p:contentPart>
              </mc:Choice>
              <mc:Fallback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A5FAF58D-4592-4E25-1D8C-B51562693A97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2125452" y="617111"/>
                      <a:ext cx="159847" cy="6116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4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395EBD0B-23E1-95CC-B8B4-03C7F679CC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75248" y="522024"/>
                    <a:ext cx="108000" cy="780480"/>
                  </p14:xfrm>
                </p:contentPart>
              </mc:Choice>
              <mc:Fallback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395EBD0B-23E1-95CC-B8B4-03C7F679CC0C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2361948" y="508746"/>
                      <a:ext cx="134335" cy="8067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6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36848C2C-494D-56B9-40C5-1E19A1FDB7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98168" y="471624"/>
                    <a:ext cx="138960" cy="910440"/>
                  </p14:xfrm>
                </p:contentPart>
              </mc:Choice>
              <mc:Fallback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36848C2C-494D-56B9-40C5-1E19A1FDB777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2684883" y="458345"/>
                      <a:ext cx="165264" cy="9367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8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A543FBCE-0C72-57D0-26C3-C46E6A2F3B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93368" y="318264"/>
                    <a:ext cx="145080" cy="1190160"/>
                  </p14:xfrm>
                </p:contentPart>
              </mc:Choice>
              <mc:Fallback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A543FBCE-0C72-57D0-26C3-C46E6A2F3B23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2980082" y="304990"/>
                      <a:ext cx="171386" cy="1216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0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3185544D-9310-8178-7D4A-F7B53F30C9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4208" y="181104"/>
                    <a:ext cx="214200" cy="1476000"/>
                  </p14:xfrm>
                </p:contentPart>
              </mc:Choice>
              <mc:Fallback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3185544D-9310-8178-7D4A-F7B53F30C983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3220953" y="167826"/>
                      <a:ext cx="240445" cy="150229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BB0EF6-0249-EEF0-1B85-CE090D2F6872}"/>
                  </a:ext>
                </a:extLst>
              </p:cNvPr>
              <p:cNvGrpSpPr/>
              <p:nvPr/>
            </p:nvGrpSpPr>
            <p:grpSpPr>
              <a:xfrm>
                <a:off x="6453923" y="3429000"/>
                <a:ext cx="726120" cy="1023120"/>
                <a:chOff x="4679248" y="376584"/>
                <a:chExt cx="726120" cy="10231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52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4F918CAD-7F54-68F1-58A0-547EF38571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66728" y="844944"/>
                    <a:ext cx="638640" cy="554760"/>
                  </p14:xfrm>
                </p:contentPart>
              </mc:Choice>
              <mc:Fallback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4F918CAD-7F54-68F1-58A0-547EF3857191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4753451" y="831653"/>
                      <a:ext cx="664929" cy="5810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4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FCD25CCF-4A81-AFAB-D802-790C158A54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51768" y="1147704"/>
                    <a:ext cx="218520" cy="186480"/>
                  </p14:xfrm>
                </p:contentPart>
              </mc:Choice>
              <mc:Fallback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FCD25CCF-4A81-AFAB-D802-790C158A547B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4938492" y="1134422"/>
                      <a:ext cx="244806" cy="2127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6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19C97958-9799-110F-21DC-E96561BE7E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5608" y="1257504"/>
                    <a:ext cx="50040" cy="41040"/>
                  </p14:xfrm>
                </p:contentPart>
              </mc:Choice>
              <mc:Fallback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19C97958-9799-110F-21DC-E96561BE7E39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5242299" y="1244179"/>
                      <a:ext cx="76391" cy="67423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6F6A1CC-33DA-13FF-51C8-BDAB954A5767}"/>
                    </a:ext>
                  </a:extLst>
                </p:cNvPr>
                <p:cNvGrpSpPr/>
                <p:nvPr/>
              </p:nvGrpSpPr>
              <p:grpSpPr>
                <a:xfrm>
                  <a:off x="4679248" y="376584"/>
                  <a:ext cx="595800" cy="715320"/>
                  <a:chOff x="4679248" y="376584"/>
                  <a:chExt cx="595800" cy="715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8">
                    <p14:nvContentPartPr>
                      <p14:cNvPr id="37" name="Ink 36">
                        <a:extLst>
                          <a:ext uri="{FF2B5EF4-FFF2-40B4-BE49-F238E27FC236}">
                            <a16:creationId xmlns:a16="http://schemas.microsoft.com/office/drawing/2014/main" id="{9C418C1C-A5F3-FAE5-09D7-31CAF58CA3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4488" y="689784"/>
                      <a:ext cx="81000" cy="143640"/>
                    </p14:xfrm>
                  </p:contentPart>
                </mc:Choice>
                <mc:Fallback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9C418C1C-A5F3-FAE5-09D7-31CAF58CA3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5101209" y="676509"/>
                        <a:ext cx="107292" cy="1699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0">
                    <p14:nvContentPartPr>
                      <p14:cNvPr id="38" name="Ink 37">
                        <a:extLst>
                          <a:ext uri="{FF2B5EF4-FFF2-40B4-BE49-F238E27FC236}">
                            <a16:creationId xmlns:a16="http://schemas.microsoft.com/office/drawing/2014/main" id="{6AA61275-FB49-8A22-AE94-DFF72F5C64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568" y="688704"/>
                      <a:ext cx="34560" cy="209520"/>
                    </p14:xfrm>
                  </p:contentPart>
                </mc:Choice>
                <mc:Fallback>
                  <p:pic>
                    <p:nvPicPr>
                      <p:cNvPr id="38" name="Ink 37">
                        <a:extLst>
                          <a:ext uri="{FF2B5EF4-FFF2-40B4-BE49-F238E27FC236}">
                            <a16:creationId xmlns:a16="http://schemas.microsoft.com/office/drawing/2014/main" id="{6AA61275-FB49-8A22-AE94-DFF72F5C64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192276" y="675426"/>
                        <a:ext cx="60879" cy="235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2">
                    <p14:nvContentPartPr>
                      <p14:cNvPr id="39" name="Ink 38">
                        <a:extLst>
                          <a:ext uri="{FF2B5EF4-FFF2-40B4-BE49-F238E27FC236}">
                            <a16:creationId xmlns:a16="http://schemas.microsoft.com/office/drawing/2014/main" id="{798FBBB7-6C54-D373-2712-2A53C4A932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98008" y="497184"/>
                      <a:ext cx="9720" cy="181800"/>
                    </p14:xfrm>
                  </p:contentPart>
                </mc:Choice>
                <mc:Fallback>
                  <p:pic>
                    <p:nvPicPr>
                      <p:cNvPr id="39" name="Ink 38">
                        <a:extLst>
                          <a:ext uri="{FF2B5EF4-FFF2-40B4-BE49-F238E27FC236}">
                            <a16:creationId xmlns:a16="http://schemas.microsoft.com/office/drawing/2014/main" id="{798FBBB7-6C54-D373-2712-2A53C4A93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184508" y="483895"/>
                        <a:ext cx="36450" cy="2081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4">
                    <p14:nvContentPartPr>
                      <p14:cNvPr id="40" name="Ink 39">
                        <a:extLst>
                          <a:ext uri="{FF2B5EF4-FFF2-40B4-BE49-F238E27FC236}">
                            <a16:creationId xmlns:a16="http://schemas.microsoft.com/office/drawing/2014/main" id="{72145062-7C9D-7610-8D7D-6B61AAC99B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1048" y="550824"/>
                      <a:ext cx="57240" cy="66960"/>
                    </p14:xfrm>
                  </p:contentPart>
                </mc:Choice>
                <mc:Fallback>
                  <p:pic>
                    <p:nvPicPr>
                      <p:cNvPr id="40" name="Ink 39">
                        <a:extLst>
                          <a:ext uri="{FF2B5EF4-FFF2-40B4-BE49-F238E27FC236}">
                            <a16:creationId xmlns:a16="http://schemas.microsoft.com/office/drawing/2014/main" id="{72145062-7C9D-7610-8D7D-6B61AAC99B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117736" y="537432"/>
                        <a:ext cx="83597" cy="934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6">
                    <p14:nvContentPartPr>
                      <p14:cNvPr id="41" name="Ink 40">
                        <a:extLst>
                          <a:ext uri="{FF2B5EF4-FFF2-40B4-BE49-F238E27FC236}">
                            <a16:creationId xmlns:a16="http://schemas.microsoft.com/office/drawing/2014/main" id="{92517E1F-0CE8-3F6E-1798-6C8EA9B4CC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6648" y="538224"/>
                      <a:ext cx="68400" cy="83880"/>
                    </p14:xfrm>
                  </p:contentPart>
                </mc:Choice>
                <mc:Fallback>
                  <p:pic>
                    <p:nvPicPr>
                      <p:cNvPr id="41" name="Ink 40">
                        <a:extLst>
                          <a:ext uri="{FF2B5EF4-FFF2-40B4-BE49-F238E27FC236}">
                            <a16:creationId xmlns:a16="http://schemas.microsoft.com/office/drawing/2014/main" id="{92517E1F-0CE8-3F6E-1798-6C8EA9B4CC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193443" y="524952"/>
                        <a:ext cx="94545" cy="1101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8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A3A54987-34D4-90FB-CB6F-EA6BE25257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71008" y="376584"/>
                      <a:ext cx="99720" cy="116280"/>
                    </p14:xfrm>
                  </p:contentPart>
                </mc:Choice>
                <mc:Fallback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A3A54987-34D4-90FB-CB6F-EA6BE2525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157676" y="363310"/>
                        <a:ext cx="126116" cy="1425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0">
                    <p14:nvContentPartPr>
                      <p14:cNvPr id="43" name="Ink 42">
                        <a:extLst>
                          <a:ext uri="{FF2B5EF4-FFF2-40B4-BE49-F238E27FC236}">
                            <a16:creationId xmlns:a16="http://schemas.microsoft.com/office/drawing/2014/main" id="{CD74C353-3049-1F45-48B0-6699352986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7408" y="853224"/>
                      <a:ext cx="9000" cy="16560"/>
                    </p14:xfrm>
                  </p:contentPart>
                </mc:Choice>
                <mc:Fallback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CD74C353-3049-1F45-48B0-669935298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884173" y="839869"/>
                        <a:ext cx="35206" cy="430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2">
                    <p14:nvContentPartPr>
                      <p14:cNvPr id="44" name="Ink 43">
                        <a:extLst>
                          <a:ext uri="{FF2B5EF4-FFF2-40B4-BE49-F238E27FC236}">
                            <a16:creationId xmlns:a16="http://schemas.microsoft.com/office/drawing/2014/main" id="{ECE0B896-8EA5-6703-627D-DEADAE6DF1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6648" y="646224"/>
                      <a:ext cx="97920" cy="262800"/>
                    </p14:xfrm>
                  </p:contentPart>
                </mc:Choice>
                <mc:Fallback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ECE0B896-8EA5-6703-627D-DEADAE6DF1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833344" y="632938"/>
                        <a:ext cx="124263" cy="2891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4">
                    <p14:nvContentPartPr>
                      <p14:cNvPr id="45" name="Ink 44">
                        <a:extLst>
                          <a:ext uri="{FF2B5EF4-FFF2-40B4-BE49-F238E27FC236}">
                            <a16:creationId xmlns:a16="http://schemas.microsoft.com/office/drawing/2014/main" id="{9388841F-D25A-9622-91C9-3F6D17835C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54288" y="632184"/>
                      <a:ext cx="133560" cy="194400"/>
                    </p14:xfrm>
                  </p:contentPart>
                </mc:Choice>
                <mc:Fallback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9388841F-D25A-9622-91C9-3F6D17835C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4941012" y="618905"/>
                        <a:ext cx="159847" cy="2206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6">
                    <p14:nvContentPartPr>
                      <p14:cNvPr id="46" name="Ink 45">
                        <a:extLst>
                          <a:ext uri="{FF2B5EF4-FFF2-40B4-BE49-F238E27FC236}">
                            <a16:creationId xmlns:a16="http://schemas.microsoft.com/office/drawing/2014/main" id="{F731F616-5478-BEF5-2B27-638C2C964B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46368" y="649824"/>
                      <a:ext cx="20880" cy="168480"/>
                    </p14:xfrm>
                  </p:contentPart>
                </mc:Choice>
                <mc:Fallback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F731F616-5478-BEF5-2B27-638C2C964B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4932983" y="636558"/>
                        <a:ext cx="47382" cy="1947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8">
                    <p14:nvContentPartPr>
                      <p14:cNvPr id="47" name="Ink 46">
                        <a:extLst>
                          <a:ext uri="{FF2B5EF4-FFF2-40B4-BE49-F238E27FC236}">
                            <a16:creationId xmlns:a16="http://schemas.microsoft.com/office/drawing/2014/main" id="{A8AD52E9-5633-DC8D-7DC4-B3BC62CE79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79248" y="543264"/>
                      <a:ext cx="15120" cy="80280"/>
                    </p14:xfrm>
                  </p:contentPart>
                </mc:Choice>
                <mc:Fallback>
                  <p:pic>
                    <p:nvPicPr>
                      <p:cNvPr id="47" name="Ink 46">
                        <a:extLst>
                          <a:ext uri="{FF2B5EF4-FFF2-40B4-BE49-F238E27FC236}">
                            <a16:creationId xmlns:a16="http://schemas.microsoft.com/office/drawing/2014/main" id="{A8AD52E9-5633-DC8D-7DC4-B3BC62CE7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4665503" y="529973"/>
                        <a:ext cx="42336" cy="1065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0">
                    <p14:nvContentPartPr>
                      <p14:cNvPr id="48" name="Ink 47">
                        <a:extLst>
                          <a:ext uri="{FF2B5EF4-FFF2-40B4-BE49-F238E27FC236}">
                            <a16:creationId xmlns:a16="http://schemas.microsoft.com/office/drawing/2014/main" id="{70C1FB86-5914-593B-F3BD-24E9631C51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87168" y="624984"/>
                      <a:ext cx="380520" cy="23760"/>
                    </p14:xfrm>
                  </p:contentPart>
                </mc:Choice>
                <mc:Fallback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70C1FB86-5914-593B-F3BD-24E9631C51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4673891" y="611636"/>
                        <a:ext cx="406809" cy="501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2">
                    <p14:nvContentPartPr>
                      <p14:cNvPr id="49" name="Ink 48">
                        <a:extLst>
                          <a:ext uri="{FF2B5EF4-FFF2-40B4-BE49-F238E27FC236}">
                            <a16:creationId xmlns:a16="http://schemas.microsoft.com/office/drawing/2014/main" id="{8FD6DA5E-69E2-01B0-4667-B66F4552F9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94008" y="544344"/>
                      <a:ext cx="319680" cy="31680"/>
                    </p14:xfrm>
                  </p:contentPart>
                </mc:Choice>
                <mc:Fallback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8FD6DA5E-69E2-01B0-4667-B66F4552F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4680721" y="531144"/>
                        <a:ext cx="345988" cy="57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4">
                    <p14:nvContentPartPr>
                      <p14:cNvPr id="50" name="Ink 49">
                        <a:extLst>
                          <a:ext uri="{FF2B5EF4-FFF2-40B4-BE49-F238E27FC236}">
                            <a16:creationId xmlns:a16="http://schemas.microsoft.com/office/drawing/2014/main" id="{8074927A-F7E8-DF84-08E3-FC78B4634C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95328" y="563424"/>
                      <a:ext cx="54720" cy="14760"/>
                    </p14:xfrm>
                  </p:contentPart>
                </mc:Choice>
                <mc:Fallback>
                  <p:pic>
                    <p:nvPicPr>
                      <p:cNvPr id="50" name="Ink 49">
                        <a:extLst>
                          <a:ext uri="{FF2B5EF4-FFF2-40B4-BE49-F238E27FC236}">
                            <a16:creationId xmlns:a16="http://schemas.microsoft.com/office/drawing/2014/main" id="{8074927A-F7E8-DF84-08E3-FC78B4634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4982111" y="550006"/>
                        <a:ext cx="80890" cy="413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6">
                    <p14:nvContentPartPr>
                      <p14:cNvPr id="51" name="Ink 50">
                        <a:extLst>
                          <a:ext uri="{FF2B5EF4-FFF2-40B4-BE49-F238E27FC236}">
                            <a16:creationId xmlns:a16="http://schemas.microsoft.com/office/drawing/2014/main" id="{AF01122B-9AE7-A0F8-FDB8-7726595902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68" y="579984"/>
                      <a:ext cx="7560" cy="60480"/>
                    </p14:xfrm>
                  </p:contentPart>
                </mc:Choice>
                <mc:Fallback>
                  <p:pic>
                    <p:nvPicPr>
                      <p:cNvPr id="51" name="Ink 50">
                        <a:extLst>
                          <a:ext uri="{FF2B5EF4-FFF2-40B4-BE49-F238E27FC236}">
                            <a16:creationId xmlns:a16="http://schemas.microsoft.com/office/drawing/2014/main" id="{AF01122B-9AE7-A0F8-FDB8-772659590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40868" y="566662"/>
                        <a:ext cx="34290" cy="868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8">
                    <p14:nvContentPartPr>
                      <p14:cNvPr id="52" name="Ink 51">
                        <a:extLst>
                          <a:ext uri="{FF2B5EF4-FFF2-40B4-BE49-F238E27FC236}">
                            <a16:creationId xmlns:a16="http://schemas.microsoft.com/office/drawing/2014/main" id="{B7AC3624-9D54-E37E-D496-9EC2D68CE5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1488" y="531744"/>
                      <a:ext cx="35640" cy="56520"/>
                    </p14:xfrm>
                  </p:contentPart>
                </mc:Choice>
                <mc:Fallback>
                  <p:pic>
                    <p:nvPicPr>
                      <p:cNvPr id="52" name="Ink 51">
                        <a:extLst>
                          <a:ext uri="{FF2B5EF4-FFF2-40B4-BE49-F238E27FC236}">
                            <a16:creationId xmlns:a16="http://schemas.microsoft.com/office/drawing/2014/main" id="{B7AC3624-9D54-E37E-D496-9EC2D68CE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5038189" y="518414"/>
                        <a:ext cx="61971" cy="829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0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76F88324-3075-76DC-9AA4-92A000C38D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75968" y="526704"/>
                      <a:ext cx="39240" cy="111600"/>
                    </p14:xfrm>
                  </p:contentPart>
                </mc:Choice>
                <mc:Fallback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76F88324-3075-76DC-9AA4-92A000C38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5062800" y="513418"/>
                        <a:ext cx="65312" cy="1379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2">
                    <p14:nvContentPartPr>
                      <p14:cNvPr id="54" name="Ink 53">
                        <a:extLst>
                          <a:ext uri="{FF2B5EF4-FFF2-40B4-BE49-F238E27FC236}">
                            <a16:creationId xmlns:a16="http://schemas.microsoft.com/office/drawing/2014/main" id="{4B9C8FF3-D369-36AA-4BFF-99672A8E08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2368" y="1048704"/>
                      <a:ext cx="141480" cy="43200"/>
                    </p14:xfrm>
                  </p:contentPart>
                </mc:Choice>
                <mc:Fallback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4B9C8FF3-D369-36AA-4BFF-99672A8E08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969071" y="1035371"/>
                        <a:ext cx="167808" cy="6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4">
                    <p14:nvContentPartPr>
                      <p14:cNvPr id="55" name="Ink 54">
                        <a:extLst>
                          <a:ext uri="{FF2B5EF4-FFF2-40B4-BE49-F238E27FC236}">
                            <a16:creationId xmlns:a16="http://schemas.microsoft.com/office/drawing/2014/main" id="{1924BBDA-20D4-0178-099D-7004BE452B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14968" y="934584"/>
                      <a:ext cx="107280" cy="122040"/>
                    </p14:xfrm>
                  </p:contentPart>
                </mc:Choice>
                <mc:Fallback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1924BBDA-20D4-0178-099D-7004BE452B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01625" y="921290"/>
                        <a:ext cx="133700" cy="1483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6">
                    <p14:nvContentPartPr>
                      <p14:cNvPr id="56" name="Ink 55">
                        <a:extLst>
                          <a:ext uri="{FF2B5EF4-FFF2-40B4-BE49-F238E27FC236}">
                            <a16:creationId xmlns:a16="http://schemas.microsoft.com/office/drawing/2014/main" id="{F8147538-BE69-A001-921C-D6F810ADC7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008" y="904704"/>
                      <a:ext cx="42120" cy="57240"/>
                    </p14:xfrm>
                  </p:contentPart>
                </mc:Choice>
                <mc:Fallback>
                  <p:pic>
                    <p:nvPicPr>
                      <p:cNvPr id="56" name="Ink 55">
                        <a:extLst>
                          <a:ext uri="{FF2B5EF4-FFF2-40B4-BE49-F238E27FC236}">
                            <a16:creationId xmlns:a16="http://schemas.microsoft.com/office/drawing/2014/main" id="{F8147538-BE69-A001-921C-D6F810ADC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50679" y="891515"/>
                        <a:ext cx="68512" cy="833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9E81D77-3EFC-8E2D-8A7C-CAD19B3AF40B}"/>
                  </a:ext>
                </a:extLst>
              </p:cNvPr>
              <p:cNvGrpSpPr/>
              <p:nvPr/>
            </p:nvGrpSpPr>
            <p:grpSpPr>
              <a:xfrm>
                <a:off x="5398535" y="3458498"/>
                <a:ext cx="633315" cy="548393"/>
                <a:chOff x="1038688" y="783144"/>
                <a:chExt cx="770760" cy="65952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E71A1B02-A59D-6A9C-4465-B229B7FC75E6}"/>
                    </a:ext>
                  </a:extLst>
                </p:cNvPr>
                <p:cNvGrpSpPr/>
                <p:nvPr/>
              </p:nvGrpSpPr>
              <p:grpSpPr>
                <a:xfrm>
                  <a:off x="1038688" y="783144"/>
                  <a:ext cx="770760" cy="642960"/>
                  <a:chOff x="886288" y="630744"/>
                  <a:chExt cx="770760" cy="64296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8">
                    <p14:nvContentPartPr>
                      <p14:cNvPr id="63" name="Ink 62">
                        <a:extLst>
                          <a:ext uri="{FF2B5EF4-FFF2-40B4-BE49-F238E27FC236}">
                            <a16:creationId xmlns:a16="http://schemas.microsoft.com/office/drawing/2014/main" id="{BDEAB9EF-7237-CA7B-F806-30F26587BF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91648" y="910464"/>
                      <a:ext cx="64080" cy="59760"/>
                    </p14:xfrm>
                  </p:contentPart>
                </mc:Choice>
                <mc:Fallback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BDEAB9EF-7237-CA7B-F806-30F26587BF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1275547" y="894485"/>
                        <a:ext cx="95959" cy="913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0">
                    <p14:nvContentPartPr>
                      <p14:cNvPr id="64" name="Ink 63">
                        <a:extLst>
                          <a:ext uri="{FF2B5EF4-FFF2-40B4-BE49-F238E27FC236}">
                            <a16:creationId xmlns:a16="http://schemas.microsoft.com/office/drawing/2014/main" id="{C7E729E7-225B-AB9D-AA91-469DFF63DFD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03168" y="736944"/>
                      <a:ext cx="216360" cy="136800"/>
                    </p14:xfrm>
                  </p:contentPart>
                </mc:Choice>
                <mc:Fallback>
                  <p:pic>
                    <p:nvPicPr>
                      <p:cNvPr id="64" name="Ink 63">
                        <a:extLst>
                          <a:ext uri="{FF2B5EF4-FFF2-40B4-BE49-F238E27FC236}">
                            <a16:creationId xmlns:a16="http://schemas.microsoft.com/office/drawing/2014/main" id="{C7E729E7-225B-AB9D-AA91-469DFF63D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1286998" y="720963"/>
                        <a:ext cx="248377" cy="1684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2">
                    <p14:nvContentPartPr>
                      <p14:cNvPr id="65" name="Ink 64">
                        <a:extLst>
                          <a:ext uri="{FF2B5EF4-FFF2-40B4-BE49-F238E27FC236}">
                            <a16:creationId xmlns:a16="http://schemas.microsoft.com/office/drawing/2014/main" id="{5172C5A1-76B2-720C-3604-C9303686AF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435288" y="982104"/>
                      <a:ext cx="144360" cy="190080"/>
                    </p14:xfrm>
                  </p:contentPart>
                </mc:Choice>
                <mc:Fallback>
                  <p:pic>
                    <p:nvPicPr>
                      <p:cNvPr id="65" name="Ink 64">
                        <a:extLst>
                          <a:ext uri="{FF2B5EF4-FFF2-40B4-BE49-F238E27FC236}">
                            <a16:creationId xmlns:a16="http://schemas.microsoft.com/office/drawing/2014/main" id="{5172C5A1-76B2-720C-3604-C9303686AF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1419104" y="966077"/>
                        <a:ext cx="176404" cy="2218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4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739D469E-F040-D137-B401-CBD1D356FC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13048" y="905784"/>
                      <a:ext cx="144000" cy="15840"/>
                    </p14:xfrm>
                  </p:contentPart>
                </mc:Choice>
                <mc:Fallback>
                  <p:pic>
                    <p:nvPicPr>
                      <p:cNvPr id="66" name="Ink 65">
                        <a:extLst>
                          <a:ext uri="{FF2B5EF4-FFF2-40B4-BE49-F238E27FC236}">
                            <a16:creationId xmlns:a16="http://schemas.microsoft.com/office/drawing/2014/main" id="{739D469E-F040-D137-B401-CBD1D356F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1496941" y="889944"/>
                        <a:ext cx="175893" cy="472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6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43AE2509-C6F1-DF4E-DDD5-DCC44EAEB1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01888" y="682944"/>
                      <a:ext cx="29880" cy="58680"/>
                    </p14:xfrm>
                  </p:contentPart>
                </mc:Choice>
                <mc:Fallback>
                  <p:pic>
                    <p:nvPicPr>
                      <p:cNvPr id="67" name="Ink 66">
                        <a:extLst>
                          <a:ext uri="{FF2B5EF4-FFF2-40B4-BE49-F238E27FC236}">
                            <a16:creationId xmlns:a16="http://schemas.microsoft.com/office/drawing/2014/main" id="{43AE2509-C6F1-DF4E-DDD5-DCC44EAEB1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1485649" y="666998"/>
                        <a:ext cx="62033" cy="902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8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15023CD5-70AD-E0A9-CB1B-5B14389791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420888" y="659544"/>
                      <a:ext cx="56880" cy="68040"/>
                    </p14:xfrm>
                  </p:contentPart>
                </mc:Choice>
                <mc:Fallback>
                  <p:pic>
                    <p:nvPicPr>
                      <p:cNvPr id="68" name="Ink 67">
                        <a:extLst>
                          <a:ext uri="{FF2B5EF4-FFF2-40B4-BE49-F238E27FC236}">
                            <a16:creationId xmlns:a16="http://schemas.microsoft.com/office/drawing/2014/main" id="{15023CD5-70AD-E0A9-CB1B-5B14389791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1404729" y="643647"/>
                        <a:ext cx="88875" cy="995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0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9506D886-8456-717A-EDF6-2225734D65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31968" y="630744"/>
                      <a:ext cx="57240" cy="57240"/>
                    </p14:xfrm>
                  </p:contentPart>
                </mc:Choice>
                <mc:Fallback>
                  <p:pic>
                    <p:nvPicPr>
                      <p:cNvPr id="69" name="Ink 68">
                        <a:extLst>
                          <a:ext uri="{FF2B5EF4-FFF2-40B4-BE49-F238E27FC236}">
                            <a16:creationId xmlns:a16="http://schemas.microsoft.com/office/drawing/2014/main" id="{9506D886-8456-717A-EDF6-2225734D65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1315707" y="614844"/>
                        <a:ext cx="89438" cy="887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2">
                    <p14:nvContentPartPr>
                      <p14:cNvPr id="70" name="Ink 69">
                        <a:extLst>
                          <a:ext uri="{FF2B5EF4-FFF2-40B4-BE49-F238E27FC236}">
                            <a16:creationId xmlns:a16="http://schemas.microsoft.com/office/drawing/2014/main" id="{8EC2C4E5-137B-CB48-C734-198447AE04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88688" y="820824"/>
                      <a:ext cx="15840" cy="28800"/>
                    </p14:xfrm>
                  </p:contentPart>
                </mc:Choice>
                <mc:Fallback>
                  <p:pic>
                    <p:nvPicPr>
                      <p:cNvPr id="70" name="Ink 69">
                        <a:extLst>
                          <a:ext uri="{FF2B5EF4-FFF2-40B4-BE49-F238E27FC236}">
                            <a16:creationId xmlns:a16="http://schemas.microsoft.com/office/drawing/2014/main" id="{8EC2C4E5-137B-CB48-C734-198447AE0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1172848" y="805172"/>
                        <a:ext cx="47203" cy="597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4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0F9416D7-DD7E-86BF-D45D-81046AF738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10208" y="688704"/>
                      <a:ext cx="130680" cy="114120"/>
                    </p14:xfrm>
                  </p:contentPart>
                </mc:Choice>
                <mc:Fallback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0F9416D7-DD7E-86BF-D45D-81046AF738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1094035" y="672676"/>
                        <a:ext cx="162703" cy="1458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6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907A37B8-4A53-BC56-ED0E-BCED747F6B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8528" y="885624"/>
                      <a:ext cx="186480" cy="196920"/>
                    </p14:xfrm>
                  </p:contentPart>
                </mc:Choice>
                <mc:Fallback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907A37B8-4A53-BC56-ED0E-BCED747F6B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972369" y="869640"/>
                        <a:ext cx="218476" cy="2285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8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AEFEC17F-8572-C862-AFE4-8168DA8BF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0848" y="1107384"/>
                      <a:ext cx="238680" cy="166320"/>
                    </p14:xfrm>
                  </p:contentPart>
                </mc:Choice>
                <mc:Fallback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AEFEC17F-8572-C862-AFE4-8168DA8BF9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904677" y="1091392"/>
                        <a:ext cx="270698" cy="1979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0">
                    <p14:nvContentPartPr>
                      <p14:cNvPr id="74" name="Ink 73">
                        <a:extLst>
                          <a:ext uri="{FF2B5EF4-FFF2-40B4-BE49-F238E27FC236}">
                            <a16:creationId xmlns:a16="http://schemas.microsoft.com/office/drawing/2014/main" id="{D4D045CD-BDC3-1F3A-91D4-6C285336B0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6288" y="951504"/>
                      <a:ext cx="69840" cy="14760"/>
                    </p14:xfrm>
                  </p:contentPart>
                </mc:Choice>
                <mc:Fallback>
                  <p:pic>
                    <p:nvPicPr>
                      <p:cNvPr id="74" name="Ink 73">
                        <a:extLst>
                          <a:ext uri="{FF2B5EF4-FFF2-40B4-BE49-F238E27FC236}">
                            <a16:creationId xmlns:a16="http://schemas.microsoft.com/office/drawing/2014/main" id="{D4D045CD-BDC3-1F3A-91D4-6C285336B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870196" y="935802"/>
                        <a:ext cx="101702" cy="45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2">
                    <p14:nvContentPartPr>
                      <p14:cNvPr id="75" name="Ink 74">
                        <a:extLst>
                          <a:ext uri="{FF2B5EF4-FFF2-40B4-BE49-F238E27FC236}">
                            <a16:creationId xmlns:a16="http://schemas.microsoft.com/office/drawing/2014/main" id="{89D53710-9C8D-FB80-825A-0741448954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1808" y="771864"/>
                      <a:ext cx="101160" cy="45000"/>
                    </p14:xfrm>
                  </p:contentPart>
                </mc:Choice>
                <mc:Fallback>
                  <p:pic>
                    <p:nvPicPr>
                      <p:cNvPr id="75" name="Ink 74">
                        <a:extLst>
                          <a:ext uri="{FF2B5EF4-FFF2-40B4-BE49-F238E27FC236}">
                            <a16:creationId xmlns:a16="http://schemas.microsoft.com/office/drawing/2014/main" id="{89D53710-9C8D-FB80-825A-0741448954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935648" y="755907"/>
                        <a:ext cx="133156" cy="765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4">
                    <p14:nvContentPartPr>
                      <p14:cNvPr id="76" name="Ink 75">
                        <a:extLst>
                          <a:ext uri="{FF2B5EF4-FFF2-40B4-BE49-F238E27FC236}">
                            <a16:creationId xmlns:a16="http://schemas.microsoft.com/office/drawing/2014/main" id="{0DD8A660-3347-A13A-EB5C-5AA3E4DEC1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77528" y="996144"/>
                      <a:ext cx="163440" cy="176040"/>
                    </p14:xfrm>
                  </p:contentPart>
                </mc:Choice>
                <mc:Fallback>
                  <p:pic>
                    <p:nvPicPr>
                      <p:cNvPr id="76" name="Ink 75">
                        <a:extLst>
                          <a:ext uri="{FF2B5EF4-FFF2-40B4-BE49-F238E27FC236}">
                            <a16:creationId xmlns:a16="http://schemas.microsoft.com/office/drawing/2014/main" id="{0DD8A660-3347-A13A-EB5C-5AA3E4DEC1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1161346" y="980169"/>
                        <a:ext cx="195481" cy="2076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6">
                    <p14:nvContentPartPr>
                      <p14:cNvPr id="77" name="Ink 76">
                        <a:extLst>
                          <a:ext uri="{FF2B5EF4-FFF2-40B4-BE49-F238E27FC236}">
                            <a16:creationId xmlns:a16="http://schemas.microsoft.com/office/drawing/2014/main" id="{70A355FD-7233-D45F-E4B2-D06EADF3B1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44208" y="1046904"/>
                      <a:ext cx="28440" cy="45720"/>
                    </p14:xfrm>
                  </p:contentPart>
                </mc:Choice>
                <mc:Fallback>
                  <p:pic>
                    <p:nvPicPr>
                      <p:cNvPr id="77" name="Ink 76">
                        <a:extLst>
                          <a:ext uri="{FF2B5EF4-FFF2-40B4-BE49-F238E27FC236}">
                            <a16:creationId xmlns:a16="http://schemas.microsoft.com/office/drawing/2014/main" id="{70A355FD-7233-D45F-E4B2-D06EADF3B1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1328049" y="1030918"/>
                        <a:ext cx="60435" cy="77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8">
                    <p14:nvContentPartPr>
                      <p14:cNvPr id="78" name="Ink 77">
                        <a:extLst>
                          <a:ext uri="{FF2B5EF4-FFF2-40B4-BE49-F238E27FC236}">
                            <a16:creationId xmlns:a16="http://schemas.microsoft.com/office/drawing/2014/main" id="{C3020021-7F56-CC8E-098F-4918617573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3728" y="749544"/>
                      <a:ext cx="135360" cy="79920"/>
                    </p14:xfrm>
                  </p:contentPart>
                </mc:Choice>
                <mc:Fallback>
                  <p:pic>
                    <p:nvPicPr>
                      <p:cNvPr id="78" name="Ink 77">
                        <a:extLst>
                          <a:ext uri="{FF2B5EF4-FFF2-40B4-BE49-F238E27FC236}">
                            <a16:creationId xmlns:a16="http://schemas.microsoft.com/office/drawing/2014/main" id="{C3020021-7F56-CC8E-098F-4918617573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1087575" y="733496"/>
                        <a:ext cx="167342" cy="1116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782A99C0-CEEC-EB6A-A332-E05975B2465B}"/>
                    </a:ext>
                  </a:extLst>
                </p:cNvPr>
                <p:cNvGrpSpPr/>
                <p:nvPr/>
              </p:nvGrpSpPr>
              <p:grpSpPr>
                <a:xfrm>
                  <a:off x="1374208" y="1343304"/>
                  <a:ext cx="151920" cy="99360"/>
                  <a:chOff x="1221808" y="1190904"/>
                  <a:chExt cx="151920" cy="9936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0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14EF7FF2-4F80-EFA3-6BAB-89F0665D99F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68328" y="1190904"/>
                      <a:ext cx="5400" cy="99360"/>
                    </p14:xfrm>
                  </p:contentPart>
                </mc:Choice>
                <mc:Fallback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14EF7FF2-4F80-EFA3-6BAB-89F0665D99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1352446" y="1174930"/>
                        <a:ext cx="36847" cy="130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2">
                    <p14:nvContentPartPr>
                      <p14:cNvPr id="62" name="Ink 61">
                        <a:extLst>
                          <a:ext uri="{FF2B5EF4-FFF2-40B4-BE49-F238E27FC236}">
                            <a16:creationId xmlns:a16="http://schemas.microsoft.com/office/drawing/2014/main" id="{F9252193-EB2B-CCA5-A774-9BA81FBA96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21808" y="1191264"/>
                      <a:ext cx="28800" cy="46800"/>
                    </p14:xfrm>
                  </p:contentPart>
                </mc:Choice>
                <mc:Fallback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F9252193-EB2B-CCA5-A774-9BA81FBA9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1205808" y="1175346"/>
                        <a:ext cx="60480" cy="783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34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E6AB75F6-A19D-AC1B-8F50-49DBD34E0C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2288" y="1310904"/>
                    <a:ext cx="20880" cy="32760"/>
                  </p14:xfrm>
                </p:contentPart>
              </mc:Choice>
              <mc:Fallback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E6AB75F6-A19D-AC1B-8F50-49DBD34E0C28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1745717" y="1295001"/>
                      <a:ext cx="53691" cy="6424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DB4CA4E0-AC92-BBE1-10DF-A9ECF800F79D}"/>
                      </a:ext>
                    </a:extLst>
                  </p14:cNvPr>
                  <p14:cNvContentPartPr/>
                  <p14:nvPr/>
                </p14:nvContentPartPr>
                <p14:xfrm>
                  <a:off x="3387106" y="2854191"/>
                  <a:ext cx="3502058" cy="55023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DB4CA4E0-AC92-BBE1-10DF-A9ECF800F79D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373828" y="2840900"/>
                    <a:ext cx="3528349" cy="81338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DBD4AC1-DC56-1FD2-BB2D-354F76A13A31}"/>
                  </a:ext>
                </a:extLst>
              </p:cNvPr>
              <p:cNvSpPr txBox="1"/>
              <p:nvPr/>
            </p:nvSpPr>
            <p:spPr>
              <a:xfrm>
                <a:off x="1777912" y="3140644"/>
                <a:ext cx="1280513" cy="68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7030A0"/>
                    </a:solidFill>
                    <a:latin typeface="Tenorite" panose="00000500000000000000" pitchFamily="2" charset="0"/>
                    <a:ea typeface="xkcd Script" panose="03000503000000000000" pitchFamily="66" charset="0"/>
                  </a:rPr>
                  <a:t>A long time ago in a galaxy far, far away…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BE6CB88-8032-99AE-6F7C-67D156E25653}"/>
                  </a:ext>
                </a:extLst>
              </p:cNvPr>
              <p:cNvSpPr txBox="1"/>
              <p:nvPr/>
            </p:nvSpPr>
            <p:spPr>
              <a:xfrm>
                <a:off x="4495363" y="2583563"/>
                <a:ext cx="1389969" cy="272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7030A0"/>
                    </a:solidFill>
                    <a:latin typeface="Tenorite" panose="00000500000000000000" pitchFamily="2" charset="0"/>
                    <a:ea typeface="xkcd Script" panose="03000503000000000000" pitchFamily="66" charset="0"/>
                  </a:rPr>
                  <a:t>Space and time</a:t>
                </a:r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9C18644-4612-559C-2DAA-33440CD5E6B6}"/>
                    </a:ext>
                  </a:extLst>
                </p14:cNvPr>
                <p14:cNvContentPartPr/>
                <p14:nvPr/>
              </p14:nvContentPartPr>
              <p14:xfrm>
                <a:off x="2890676" y="2573914"/>
                <a:ext cx="5400" cy="143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9C18644-4612-559C-2DAA-33440CD5E6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72676" y="2555869"/>
                  <a:ext cx="41040" cy="179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C6A1003-81B4-D50D-D500-C42F9E6C31B3}"/>
                    </a:ext>
                  </a:extLst>
                </p14:cNvPr>
                <p14:cNvContentPartPr/>
                <p14:nvPr/>
              </p14:nvContentPartPr>
              <p14:xfrm>
                <a:off x="7530716" y="2513434"/>
                <a:ext cx="135720" cy="165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C6A1003-81B4-D50D-D500-C42F9E6C31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12716" y="2495434"/>
                  <a:ext cx="171360" cy="20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Title 1">
            <a:extLst>
              <a:ext uri="{FF2B5EF4-FFF2-40B4-BE49-F238E27FC236}">
                <a16:creationId xmlns:a16="http://schemas.microsoft.com/office/drawing/2014/main" id="{F766857F-7131-EC1F-F295-4FA1DF9FFF35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happens as we look further out?</a:t>
            </a:r>
          </a:p>
        </p:txBody>
      </p:sp>
    </p:spTree>
    <p:extLst>
      <p:ext uri="{BB962C8B-B14F-4D97-AF65-F5344CB8AC3E}">
        <p14:creationId xmlns:p14="http://schemas.microsoft.com/office/powerpoint/2010/main" val="325193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17AB7-9F4A-5162-BE0F-1261322F4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BCDEA-CE8E-2713-B321-E74E5721C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Light from supernovae get ‘redshifted’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Blue goes to green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Green to yellow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Yellow to red…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57CF92F0-BF47-40E2-0EF6-A7BFD36514D8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happens as we look further out?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0EEED3C-7A91-441A-EB3E-8EF3166FF635}"/>
              </a:ext>
            </a:extLst>
          </p:cNvPr>
          <p:cNvGrpSpPr/>
          <p:nvPr/>
        </p:nvGrpSpPr>
        <p:grpSpPr>
          <a:xfrm>
            <a:off x="3585384" y="2578894"/>
            <a:ext cx="6710778" cy="4179952"/>
            <a:chOff x="1311633" y="3016070"/>
            <a:chExt cx="5214330" cy="339341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00469AF-607B-CF0B-9877-1D3FCA49FB41}"/>
                </a:ext>
              </a:extLst>
            </p:cNvPr>
            <p:cNvGrpSpPr/>
            <p:nvPr/>
          </p:nvGrpSpPr>
          <p:grpSpPr>
            <a:xfrm>
              <a:off x="1311633" y="3016070"/>
              <a:ext cx="5167530" cy="3393418"/>
              <a:chOff x="1311633" y="3016070"/>
              <a:chExt cx="5167530" cy="339341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D2F1CF6-C2FE-DEB2-3CB4-8BFE28A162D2}"/>
                  </a:ext>
                </a:extLst>
              </p:cNvPr>
              <p:cNvGrpSpPr/>
              <p:nvPr/>
            </p:nvGrpSpPr>
            <p:grpSpPr>
              <a:xfrm>
                <a:off x="1311633" y="3016070"/>
                <a:ext cx="4997472" cy="3393418"/>
                <a:chOff x="1944174" y="3665951"/>
                <a:chExt cx="3294583" cy="2429742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42AB824-0D95-A7CB-758F-CE9BD91ED98A}"/>
                    </a:ext>
                  </a:extLst>
                </p:cNvPr>
                <p:cNvSpPr txBox="1"/>
                <p:nvPr/>
              </p:nvSpPr>
              <p:spPr>
                <a:xfrm>
                  <a:off x="3104318" y="5827334"/>
                  <a:ext cx="1601926" cy="268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4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Colour of light we see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82A642F-59BB-DC08-685C-C69359A81A2F}"/>
                    </a:ext>
                  </a:extLst>
                </p:cNvPr>
                <p:cNvSpPr txBox="1"/>
                <p:nvPr/>
              </p:nvSpPr>
              <p:spPr>
                <a:xfrm>
                  <a:off x="2596441" y="5723653"/>
                  <a:ext cx="540178" cy="24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6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Bluer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B3110F1-54FC-1E29-D597-3357CC5E4B0C}"/>
                    </a:ext>
                  </a:extLst>
                </p:cNvPr>
                <p:cNvSpPr txBox="1"/>
                <p:nvPr/>
              </p:nvSpPr>
              <p:spPr>
                <a:xfrm>
                  <a:off x="4647277" y="5674860"/>
                  <a:ext cx="591480" cy="24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6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Redder</a:t>
                  </a: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12F2E2FC-5D1A-BC9C-154C-9FD9D8FF8582}"/>
                    </a:ext>
                  </a:extLst>
                </p:cNvPr>
                <p:cNvGrpSpPr/>
                <p:nvPr/>
              </p:nvGrpSpPr>
              <p:grpSpPr>
                <a:xfrm>
                  <a:off x="2212641" y="3754364"/>
                  <a:ext cx="121680" cy="1964520"/>
                  <a:chOff x="393066" y="3838425"/>
                  <a:chExt cx="121680" cy="19645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">
                    <p14:nvContentPartPr>
                      <p14:cNvPr id="97" name="Ink 96">
                        <a:extLst>
                          <a:ext uri="{FF2B5EF4-FFF2-40B4-BE49-F238E27FC236}">
                            <a16:creationId xmlns:a16="http://schemas.microsoft.com/office/drawing/2014/main" id="{62D96585-8F4E-4544-BE7D-AA19FBDF37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7346" y="3852465"/>
                      <a:ext cx="63360" cy="1950480"/>
                    </p14:xfrm>
                  </p:contentPart>
                </mc:Choice>
                <mc:Fallback>
                  <p:pic>
                    <p:nvPicPr>
                      <p:cNvPr id="97" name="Ink 96">
                        <a:extLst>
                          <a:ext uri="{FF2B5EF4-FFF2-40B4-BE49-F238E27FC236}">
                            <a16:creationId xmlns:a16="http://schemas.microsoft.com/office/drawing/2014/main" id="{62D96585-8F4E-4544-BE7D-AA19FBDF3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8083" y="3842000"/>
                        <a:ext cx="81701" cy="19712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">
                    <p14:nvContentPartPr>
                      <p14:cNvPr id="98" name="Ink 97">
                        <a:extLst>
                          <a:ext uri="{FF2B5EF4-FFF2-40B4-BE49-F238E27FC236}">
                            <a16:creationId xmlns:a16="http://schemas.microsoft.com/office/drawing/2014/main" id="{F321F8C2-8EA8-93BF-19AC-AAB0051402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3066" y="3838425"/>
                      <a:ext cx="121680" cy="104760"/>
                    </p14:xfrm>
                  </p:contentPart>
                </mc:Choice>
                <mc:Fallback>
                  <p:pic>
                    <p:nvPicPr>
                      <p:cNvPr id="98" name="Ink 97">
                        <a:extLst>
                          <a:ext uri="{FF2B5EF4-FFF2-40B4-BE49-F238E27FC236}">
                            <a16:creationId xmlns:a16="http://schemas.microsoft.com/office/drawing/2014/main" id="{F321F8C2-8EA8-93BF-19AC-AAB005140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834" y="3827949"/>
                        <a:ext cx="139960" cy="1255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E6E8291-5B49-110C-ACC2-289B0311DFFE}"/>
                    </a:ext>
                  </a:extLst>
                </p:cNvPr>
                <p:cNvSpPr txBox="1"/>
                <p:nvPr/>
              </p:nvSpPr>
              <p:spPr>
                <a:xfrm rot="16200000">
                  <a:off x="967376" y="4642749"/>
                  <a:ext cx="2190082" cy="23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4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Brightness of light we see</a:t>
                  </a:r>
                </a:p>
              </p:txBody>
            </p:sp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21D6EC54-1386-FDED-B4C5-D6F1661003DD}"/>
                      </a:ext>
                    </a:extLst>
                  </p14:cNvPr>
                  <p14:cNvContentPartPr/>
                  <p14:nvPr/>
                </p14:nvContentPartPr>
                <p14:xfrm>
                  <a:off x="1992483" y="5812463"/>
                  <a:ext cx="4486680" cy="8820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21D6EC54-1386-FDED-B4C5-D6F1661003D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978496" y="5797763"/>
                    <a:ext cx="4514374" cy="11730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2357569-A5E4-CCC6-3BCB-A9E14C2E323D}"/>
                    </a:ext>
                  </a:extLst>
                </p14:cNvPr>
                <p14:cNvContentPartPr/>
                <p14:nvPr/>
              </p14:nvContentPartPr>
              <p14:xfrm>
                <a:off x="1979163" y="5817143"/>
                <a:ext cx="133920" cy="173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2357569-A5E4-CCC6-3BCB-A9E14C2E32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5155" y="5802556"/>
                  <a:ext cx="161657" cy="202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497B11C-EBB4-FCD1-2D59-8662F2B514D7}"/>
                    </a:ext>
                  </a:extLst>
                </p14:cNvPr>
                <p14:cNvContentPartPr/>
                <p14:nvPr/>
              </p14:nvContentPartPr>
              <p14:xfrm>
                <a:off x="6435963" y="5734703"/>
                <a:ext cx="90000" cy="161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497B11C-EBB4-FCD1-2D59-8662F2B514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21900" y="5720088"/>
                  <a:ext cx="117844" cy="1905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7A789E-A512-D0BF-6D06-00B3A1EBB6BE}"/>
              </a:ext>
            </a:extLst>
          </p:cNvPr>
          <p:cNvGrpSpPr/>
          <p:nvPr/>
        </p:nvGrpSpPr>
        <p:grpSpPr>
          <a:xfrm>
            <a:off x="8274777" y="1552368"/>
            <a:ext cx="1788357" cy="1831182"/>
            <a:chOff x="6460503" y="1337635"/>
            <a:chExt cx="4440025" cy="43928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BC454E-4E4D-F13A-B1DE-EB54AD518D8F}"/>
                </a:ext>
              </a:extLst>
            </p:cNvPr>
            <p:cNvSpPr/>
            <p:nvPr/>
          </p:nvSpPr>
          <p:spPr>
            <a:xfrm>
              <a:off x="6460503" y="1337635"/>
              <a:ext cx="4440025" cy="4392891"/>
            </a:xfrm>
            <a:prstGeom prst="ellipse">
              <a:avLst/>
            </a:prstGeom>
            <a:solidFill>
              <a:srgbClr val="000E2A"/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02A6C2-2DEF-5D77-A510-8565914DF6EB}"/>
                </a:ext>
              </a:extLst>
            </p:cNvPr>
            <p:cNvGrpSpPr/>
            <p:nvPr/>
          </p:nvGrpSpPr>
          <p:grpSpPr>
            <a:xfrm>
              <a:off x="6871326" y="2684087"/>
              <a:ext cx="3848760" cy="1900440"/>
              <a:chOff x="6871326" y="2684087"/>
              <a:chExt cx="3848760" cy="19004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A492C8A-85A1-5299-F624-7C18FE8831C2}"/>
                      </a:ext>
                    </a:extLst>
                  </p14:cNvPr>
                  <p14:cNvContentPartPr/>
                  <p14:nvPr/>
                </p14:nvContentPartPr>
                <p14:xfrm>
                  <a:off x="8417166" y="3170087"/>
                  <a:ext cx="624240" cy="30204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DA492C8A-85A1-5299-F624-7C18FE8831C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260883" y="2266549"/>
                    <a:ext cx="935913" cy="210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728B22B9-110B-9EF6-3F26-6BA7595C0639}"/>
                      </a:ext>
                    </a:extLst>
                  </p14:cNvPr>
                  <p14:cNvContentPartPr/>
                  <p14:nvPr/>
                </p14:nvContentPartPr>
                <p14:xfrm>
                  <a:off x="7877886" y="3310847"/>
                  <a:ext cx="1134360" cy="508320"/>
                </p14:xfrm>
              </p:contentPart>
            </mc:Choice>
            <mc:Fallback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728B22B9-110B-9EF6-3F26-6BA7595C063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721577" y="2406210"/>
                    <a:ext cx="1446086" cy="2316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1A8F53A9-335B-652F-887F-99D7315857CB}"/>
                      </a:ext>
                    </a:extLst>
                  </p14:cNvPr>
                  <p14:cNvContentPartPr/>
                  <p14:nvPr/>
                </p14:nvContentPartPr>
                <p14:xfrm>
                  <a:off x="7947366" y="3571127"/>
                  <a:ext cx="720000" cy="25920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1A8F53A9-335B-652F-887F-99D7315857C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91038" y="2666941"/>
                    <a:ext cx="1031762" cy="2066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C82371BF-7DCD-726E-28C5-44FDFA81B281}"/>
                      </a:ext>
                    </a:extLst>
                  </p14:cNvPr>
                  <p14:cNvContentPartPr/>
                  <p14:nvPr/>
                </p14:nvContentPartPr>
                <p14:xfrm>
                  <a:off x="7876806" y="3439007"/>
                  <a:ext cx="750600" cy="36648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C82371BF-7DCD-726E-28C5-44FDFA81B28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720617" y="2533586"/>
                    <a:ext cx="1062086" cy="2176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00C22071-7CA8-464C-D605-1BC848F94743}"/>
                      </a:ext>
                    </a:extLst>
                  </p14:cNvPr>
                  <p14:cNvContentPartPr/>
                  <p14:nvPr/>
                </p14:nvContentPartPr>
                <p14:xfrm>
                  <a:off x="8067966" y="3357287"/>
                  <a:ext cx="1005480" cy="48276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00C22071-7CA8-464C-D605-1BC848F9474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911697" y="2452112"/>
                    <a:ext cx="1317125" cy="2292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10E84EB9-2FB4-8487-0F02-B9FBB67EE08C}"/>
                      </a:ext>
                    </a:extLst>
                  </p14:cNvPr>
                  <p14:cNvContentPartPr/>
                  <p14:nvPr/>
                </p14:nvContentPartPr>
                <p14:xfrm>
                  <a:off x="7908846" y="3257927"/>
                  <a:ext cx="1338120" cy="572400"/>
                </p14:xfrm>
              </p:contentPart>
            </mc:Choice>
            <mc:Fallback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10E84EB9-2FB4-8487-0F02-B9FBB67EE08C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752524" y="2352776"/>
                    <a:ext cx="1649872" cy="2381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5DC8987C-0E12-B3A4-4E50-BE8962F2AC20}"/>
                      </a:ext>
                    </a:extLst>
                  </p14:cNvPr>
                  <p14:cNvContentPartPr/>
                  <p14:nvPr/>
                </p14:nvContentPartPr>
                <p14:xfrm>
                  <a:off x="8130246" y="3464207"/>
                  <a:ext cx="844200" cy="31140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5DC8987C-0E12-B3A4-4E50-BE8962F2AC2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974078" y="2558473"/>
                    <a:ext cx="1155644" cy="21220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9564131A-09F9-BCBB-8FB5-374F95FE280B}"/>
                      </a:ext>
                    </a:extLst>
                  </p14:cNvPr>
                  <p14:cNvContentPartPr/>
                  <p14:nvPr/>
                </p14:nvContentPartPr>
                <p14:xfrm>
                  <a:off x="7978686" y="3343607"/>
                  <a:ext cx="848880" cy="37620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9564131A-09F9-BCBB-8FB5-374F95FE280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822478" y="2437621"/>
                    <a:ext cx="1160404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F6C39258-E25D-BB7C-876A-E8B6EC5BE462}"/>
                      </a:ext>
                    </a:extLst>
                  </p14:cNvPr>
                  <p14:cNvContentPartPr/>
                  <p14:nvPr/>
                </p14:nvContentPartPr>
                <p14:xfrm>
                  <a:off x="7968606" y="3435767"/>
                  <a:ext cx="996840" cy="37512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F6C39258-E25D-BB7C-876A-E8B6EC5BE46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812291" y="2530305"/>
                    <a:ext cx="1308576" cy="21851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7532955B-D5A4-2B5A-8B2C-4C6AE7BEC3FB}"/>
                      </a:ext>
                    </a:extLst>
                  </p14:cNvPr>
                  <p14:cNvContentPartPr/>
                  <p14:nvPr/>
                </p14:nvContentPartPr>
                <p14:xfrm>
                  <a:off x="8267766" y="3472847"/>
                  <a:ext cx="308160" cy="15408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7532955B-D5A4-2B5A-8B2C-4C6AE7BEC3F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111905" y="2569026"/>
                    <a:ext cx="618992" cy="1960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23E1136C-544B-37E1-23FD-3D6BA5BB2D0A}"/>
                      </a:ext>
                    </a:extLst>
                  </p14:cNvPr>
                  <p14:cNvContentPartPr/>
                  <p14:nvPr/>
                </p14:nvContentPartPr>
                <p14:xfrm>
                  <a:off x="7853406" y="3346127"/>
                  <a:ext cx="1337400" cy="58464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23E1136C-544B-37E1-23FD-3D6BA5BB2D0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7697063" y="2440711"/>
                    <a:ext cx="1649192" cy="2394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F711162B-1751-9D33-F65D-C6EA5E788512}"/>
                      </a:ext>
                    </a:extLst>
                  </p14:cNvPr>
                  <p14:cNvContentPartPr/>
                  <p14:nvPr/>
                </p14:nvContentPartPr>
                <p14:xfrm>
                  <a:off x="7863126" y="3241367"/>
                  <a:ext cx="1462680" cy="64440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F711162B-1751-9D33-F65D-C6EA5E78851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706761" y="2335584"/>
                    <a:ext cx="1774516" cy="2455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A818B8D7-9E61-BD7B-3565-35E33914F94E}"/>
                      </a:ext>
                    </a:extLst>
                  </p14:cNvPr>
                  <p14:cNvContentPartPr/>
                  <p14:nvPr/>
                </p14:nvContentPartPr>
                <p14:xfrm>
                  <a:off x="7787886" y="3157487"/>
                  <a:ext cx="1684440" cy="76284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A818B8D7-9E61-BD7B-3565-35E33914F94E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631589" y="2251399"/>
                    <a:ext cx="1996142" cy="2574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6CD6BA0E-5EDF-BCCE-A78B-F2EE2B12C6DF}"/>
                      </a:ext>
                    </a:extLst>
                  </p14:cNvPr>
                  <p14:cNvContentPartPr/>
                  <p14:nvPr/>
                </p14:nvContentPartPr>
                <p14:xfrm>
                  <a:off x="7793646" y="3170087"/>
                  <a:ext cx="1695240" cy="82800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6CD6BA0E-5EDF-BCCE-A78B-F2EE2B12C6D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637259" y="2264462"/>
                    <a:ext cx="2007121" cy="26383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5A0B6695-D917-80F5-0383-14D367706758}"/>
                      </a:ext>
                    </a:extLst>
                  </p14:cNvPr>
                  <p14:cNvContentPartPr/>
                  <p14:nvPr/>
                </p14:nvContentPartPr>
                <p14:xfrm>
                  <a:off x="7825686" y="3164687"/>
                  <a:ext cx="1582560" cy="83016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5A0B6695-D917-80F5-0383-14D36770675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669307" y="2258587"/>
                    <a:ext cx="1894425" cy="2641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5A72F468-3200-64E9-AA6E-5D18E74805FD}"/>
                      </a:ext>
                    </a:extLst>
                  </p14:cNvPr>
                  <p14:cNvContentPartPr/>
                  <p14:nvPr/>
                </p14:nvContentPartPr>
                <p14:xfrm>
                  <a:off x="7987326" y="3381767"/>
                  <a:ext cx="719640" cy="40464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5A72F468-3200-64E9-AA6E-5D18E74805F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7831077" y="2477784"/>
                    <a:ext cx="1031246" cy="2211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5749AF64-E734-6E51-7F0B-439A3ED89EA1}"/>
                      </a:ext>
                    </a:extLst>
                  </p14:cNvPr>
                  <p14:cNvContentPartPr/>
                  <p14:nvPr/>
                </p14:nvContentPartPr>
                <p14:xfrm>
                  <a:off x="7889406" y="3218687"/>
                  <a:ext cx="1224360" cy="48672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5749AF64-E734-6E51-7F0B-439A3ED89EA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733124" y="2312559"/>
                    <a:ext cx="1536032" cy="2298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E9F1DBC8-40B3-7734-FABE-262B49A3A001}"/>
                      </a:ext>
                    </a:extLst>
                  </p14:cNvPr>
                  <p14:cNvContentPartPr/>
                  <p14:nvPr/>
                </p14:nvContentPartPr>
                <p14:xfrm>
                  <a:off x="7821726" y="3178007"/>
                  <a:ext cx="1030320" cy="46872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E9F1DBC8-40B3-7734-FABE-262B49A3A001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665482" y="2273308"/>
                    <a:ext cx="1341916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45D3B857-C5F8-AC6B-822F-FAE5AD7320A7}"/>
                      </a:ext>
                    </a:extLst>
                  </p14:cNvPr>
                  <p14:cNvContentPartPr/>
                  <p14:nvPr/>
                </p14:nvContentPartPr>
                <p14:xfrm>
                  <a:off x="7815966" y="3160727"/>
                  <a:ext cx="909720" cy="55476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45D3B857-C5F8-AC6B-822F-FAE5AD7320A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659733" y="2254820"/>
                    <a:ext cx="1221292" cy="2365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B5183C1E-F3E0-5F8B-DC7C-4E6497A6D981}"/>
                      </a:ext>
                    </a:extLst>
                  </p14:cNvPr>
                  <p14:cNvContentPartPr/>
                  <p14:nvPr/>
                </p14:nvContentPartPr>
                <p14:xfrm>
                  <a:off x="7801206" y="3276647"/>
                  <a:ext cx="887040" cy="52488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B5183C1E-F3E0-5F8B-DC7C-4E6497A6D9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644880" y="2370193"/>
                    <a:ext cx="1198799" cy="2336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A125560E-0FB6-DC7E-8BF4-4C28E5B6C4C6}"/>
                      </a:ext>
                    </a:extLst>
                  </p14:cNvPr>
                  <p14:cNvContentPartPr/>
                  <p14:nvPr/>
                </p14:nvContentPartPr>
                <p14:xfrm>
                  <a:off x="7791846" y="3284567"/>
                  <a:ext cx="761760" cy="45108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A125560E-0FB6-DC7E-8BF4-4C28E5B6C4C6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635565" y="2378957"/>
                    <a:ext cx="1073430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2F0E88D8-AE63-B1CE-4F42-EBD71F0D5271}"/>
                      </a:ext>
                    </a:extLst>
                  </p14:cNvPr>
                  <p14:cNvContentPartPr/>
                  <p14:nvPr/>
                </p14:nvContentPartPr>
                <p14:xfrm>
                  <a:off x="7728846" y="3186287"/>
                  <a:ext cx="873000" cy="49500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2F0E88D8-AE63-B1CE-4F42-EBD71F0D5271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572634" y="2280799"/>
                    <a:ext cx="1184531" cy="2305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8FDE8416-ACD5-AB5F-1AD1-016AB3296E53}"/>
                      </a:ext>
                    </a:extLst>
                  </p14:cNvPr>
                  <p14:cNvContentPartPr/>
                  <p14:nvPr/>
                </p14:nvContentPartPr>
                <p14:xfrm>
                  <a:off x="7613286" y="3291767"/>
                  <a:ext cx="799200" cy="48996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8FDE8416-ACD5-AB5F-1AD1-016AB3296E53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457018" y="2386031"/>
                    <a:ext cx="1110843" cy="2300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6F6FB852-5040-4966-76A8-3A682CD9CBEA}"/>
                      </a:ext>
                    </a:extLst>
                  </p14:cNvPr>
                  <p14:cNvContentPartPr/>
                  <p14:nvPr/>
                </p14:nvContentPartPr>
                <p14:xfrm>
                  <a:off x="7661166" y="3535847"/>
                  <a:ext cx="417600" cy="28152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6F6FB852-5040-4966-76A8-3A682CD9CBE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505012" y="2631884"/>
                    <a:ext cx="729015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29A5F80A-9502-31AB-C35A-45E2B4797B12}"/>
                      </a:ext>
                    </a:extLst>
                  </p14:cNvPr>
                  <p14:cNvContentPartPr/>
                  <p14:nvPr/>
                </p14:nvContentPartPr>
                <p14:xfrm>
                  <a:off x="7638126" y="3603167"/>
                  <a:ext cx="590040" cy="34164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29A5F80A-9502-31AB-C35A-45E2B4797B12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481913" y="2697303"/>
                    <a:ext cx="901574" cy="21525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47BEB29C-F72B-9A65-8240-11307586307C}"/>
                      </a:ext>
                    </a:extLst>
                  </p14:cNvPr>
                  <p14:cNvContentPartPr/>
                  <p14:nvPr/>
                </p14:nvContentPartPr>
                <p14:xfrm>
                  <a:off x="7660446" y="3597047"/>
                  <a:ext cx="571320" cy="29340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47BEB29C-F72B-9A65-8240-11307586307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504226" y="2690959"/>
                    <a:ext cx="882868" cy="2104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C07DADB4-9864-B8D3-4DAD-88784A1921E5}"/>
                      </a:ext>
                    </a:extLst>
                  </p14:cNvPr>
                  <p14:cNvContentPartPr/>
                  <p14:nvPr/>
                </p14:nvContentPartPr>
                <p14:xfrm>
                  <a:off x="7619766" y="3615047"/>
                  <a:ext cx="518760" cy="309240"/>
                </p14:xfrm>
              </p:contentPart>
            </mc:Choice>
            <mc:Fallback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C07DADB4-9864-B8D3-4DAD-88784A1921E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463513" y="2710585"/>
                    <a:ext cx="830373" cy="2117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94F8E91A-B960-B7B0-D572-5DFB45363B57}"/>
                      </a:ext>
                    </a:extLst>
                  </p14:cNvPr>
                  <p14:cNvContentPartPr/>
                  <p14:nvPr/>
                </p14:nvContentPartPr>
                <p14:xfrm>
                  <a:off x="8071566" y="3766607"/>
                  <a:ext cx="132480" cy="8028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94F8E91A-B960-B7B0-D572-5DFB45363B57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915969" y="2869862"/>
                    <a:ext cx="442786" cy="1872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610CFF5E-432E-20CA-5899-D4E1FAB274F0}"/>
                      </a:ext>
                    </a:extLst>
                  </p14:cNvPr>
                  <p14:cNvContentPartPr/>
                  <p14:nvPr/>
                </p14:nvContentPartPr>
                <p14:xfrm>
                  <a:off x="7513206" y="3678407"/>
                  <a:ext cx="733680" cy="38304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610CFF5E-432E-20CA-5899-D4E1FAB274F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356819" y="2774605"/>
                    <a:ext cx="1045561" cy="2189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98642C05-CB13-A71F-33F0-C2EA95E18C32}"/>
                      </a:ext>
                    </a:extLst>
                  </p14:cNvPr>
                  <p14:cNvContentPartPr/>
                  <p14:nvPr/>
                </p14:nvContentPartPr>
                <p14:xfrm>
                  <a:off x="7424286" y="3775967"/>
                  <a:ext cx="1162440" cy="35964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98642C05-CB13-A71F-33F0-C2EA95E18C3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267924" y="2870399"/>
                    <a:ext cx="1474271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3B1F94FE-5588-35C4-6999-82332132007F}"/>
                      </a:ext>
                    </a:extLst>
                  </p14:cNvPr>
                  <p14:cNvContentPartPr/>
                  <p14:nvPr/>
                </p14:nvContentPartPr>
                <p14:xfrm>
                  <a:off x="7803366" y="3832847"/>
                  <a:ext cx="419400" cy="17496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3B1F94FE-5588-35C4-6999-82332132007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647206" y="2927881"/>
                    <a:ext cx="730827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241737BC-912E-4747-01FA-427663E74669}"/>
                      </a:ext>
                    </a:extLst>
                  </p14:cNvPr>
                  <p14:cNvContentPartPr/>
                  <p14:nvPr/>
                </p14:nvContentPartPr>
                <p14:xfrm>
                  <a:off x="7625886" y="3667967"/>
                  <a:ext cx="1163880" cy="51444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241737BC-912E-4747-01FA-427663E7466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469571" y="2761655"/>
                    <a:ext cx="1475618" cy="2326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30670D0A-1A5A-4ADD-85CE-A3DBCDB07008}"/>
                      </a:ext>
                    </a:extLst>
                  </p14:cNvPr>
                  <p14:cNvContentPartPr/>
                  <p14:nvPr/>
                </p14:nvContentPartPr>
                <p14:xfrm>
                  <a:off x="7845846" y="3683447"/>
                  <a:ext cx="603000" cy="399240"/>
                </p14:xfrm>
              </p:contentPart>
            </mc:Choice>
            <mc:Fallback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30670D0A-1A5A-4ADD-85CE-A3DBCDB07008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689744" y="2778043"/>
                    <a:ext cx="914312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4CFB8FAB-35BE-ADBA-9F99-4671BBDAE600}"/>
                      </a:ext>
                    </a:extLst>
                  </p14:cNvPr>
                  <p14:cNvContentPartPr/>
                  <p14:nvPr/>
                </p14:nvContentPartPr>
                <p14:xfrm>
                  <a:off x="7852686" y="3480407"/>
                  <a:ext cx="1239480" cy="636120"/>
                </p14:xfrm>
              </p:contentPart>
            </mc:Choice>
            <mc:Fallback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4CFB8FAB-35BE-ADBA-9F99-4671BBDAE60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696412" y="2575358"/>
                    <a:ext cx="1551136" cy="2445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C6EDEAF4-A5C9-028F-BD98-BD5D27E93A63}"/>
                      </a:ext>
                    </a:extLst>
                  </p14:cNvPr>
                  <p14:cNvContentPartPr/>
                  <p14:nvPr/>
                </p14:nvContentPartPr>
                <p14:xfrm>
                  <a:off x="7712286" y="3206807"/>
                  <a:ext cx="1603440" cy="972360"/>
                </p14:xfrm>
              </p:contentPart>
            </mc:Choice>
            <mc:Fallback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C6EDEAF4-A5C9-028F-BD98-BD5D27E93A63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555962" y="2300077"/>
                    <a:ext cx="1915195" cy="2784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33AB412D-CDE6-CB78-F44F-16EA2948CA45}"/>
                      </a:ext>
                    </a:extLst>
                  </p14:cNvPr>
                  <p14:cNvContentPartPr/>
                  <p14:nvPr/>
                </p14:nvContentPartPr>
                <p14:xfrm>
                  <a:off x="7859526" y="3505247"/>
                  <a:ext cx="1201320" cy="592560"/>
                </p14:xfrm>
              </p:contentPart>
            </mc:Choice>
            <mc:Fallback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33AB412D-CDE6-CB78-F44F-16EA2948CA45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703220" y="2599588"/>
                    <a:ext cx="1513038" cy="2403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8B37DD1D-C646-B3F7-D79F-DF69B09763DC}"/>
                      </a:ext>
                    </a:extLst>
                  </p14:cNvPr>
                  <p14:cNvContentPartPr/>
                  <p14:nvPr/>
                </p14:nvContentPartPr>
                <p14:xfrm>
                  <a:off x="7981206" y="3631247"/>
                  <a:ext cx="825480" cy="36900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8B37DD1D-C646-B3F7-D79F-DF69B09763DC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824865" y="2725990"/>
                    <a:ext cx="1137268" cy="2178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598FF702-2DB1-697C-27A9-E5218A770A22}"/>
                      </a:ext>
                    </a:extLst>
                  </p14:cNvPr>
                  <p14:cNvContentPartPr/>
                  <p14:nvPr/>
                </p14:nvContentPartPr>
                <p14:xfrm>
                  <a:off x="8585286" y="3640967"/>
                  <a:ext cx="72000" cy="3924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598FF702-2DB1-697C-27A9-E5218A770A2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429730" y="2745271"/>
                    <a:ext cx="382222" cy="1829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A0139258-4860-F799-DA4D-10B0B54244E0}"/>
                      </a:ext>
                    </a:extLst>
                  </p14:cNvPr>
                  <p14:cNvContentPartPr/>
                  <p14:nvPr/>
                </p14:nvContentPartPr>
                <p14:xfrm>
                  <a:off x="8083086" y="3432167"/>
                  <a:ext cx="1114560" cy="554040"/>
                </p14:xfrm>
              </p:contentPart>
            </mc:Choice>
            <mc:Fallback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A0139258-4860-F799-DA4D-10B0B54244E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926798" y="2526027"/>
                    <a:ext cx="1426244" cy="2365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74EECAAE-3964-F0DF-DB0F-13F31E5188E5}"/>
                      </a:ext>
                    </a:extLst>
                  </p14:cNvPr>
                  <p14:cNvContentPartPr/>
                  <p14:nvPr/>
                </p14:nvContentPartPr>
                <p14:xfrm>
                  <a:off x="7986606" y="3736727"/>
                  <a:ext cx="611640" cy="331560"/>
                </p14:xfrm>
              </p:contentPart>
            </mc:Choice>
            <mc:Fallback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74EECAAE-3964-F0DF-DB0F-13F31E5188E5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830348" y="2832472"/>
                    <a:ext cx="923264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2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2E77B73B-F0EC-AD8A-A524-D2D67F162A10}"/>
                      </a:ext>
                    </a:extLst>
                  </p14:cNvPr>
                  <p14:cNvContentPartPr/>
                  <p14:nvPr/>
                </p14:nvContentPartPr>
                <p14:xfrm>
                  <a:off x="8043126" y="3215447"/>
                  <a:ext cx="1570680" cy="803160"/>
                </p14:xfrm>
              </p:contentPart>
            </mc:Choice>
            <mc:Fallback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2E77B73B-F0EC-AD8A-A524-D2D67F162A10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886773" y="2309627"/>
                    <a:ext cx="1882493" cy="2613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4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09F5C5B8-EC2C-E513-0434-FB95026D9A04}"/>
                      </a:ext>
                    </a:extLst>
                  </p14:cNvPr>
                  <p14:cNvContentPartPr/>
                  <p14:nvPr/>
                </p14:nvContentPartPr>
                <p14:xfrm>
                  <a:off x="8557926" y="3334247"/>
                  <a:ext cx="957240" cy="510480"/>
                </p14:xfrm>
              </p:contentPart>
            </mc:Choice>
            <mc:Fallback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09F5C5B8-EC2C-E513-0434-FB95026D9A04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401660" y="2428835"/>
                    <a:ext cx="1268879" cy="232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6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6072D9BA-DEF7-35D2-E39E-3C4DE047791A}"/>
                      </a:ext>
                    </a:extLst>
                  </p14:cNvPr>
                  <p14:cNvContentPartPr/>
                  <p14:nvPr/>
                </p14:nvContentPartPr>
                <p14:xfrm>
                  <a:off x="8700846" y="3177647"/>
                  <a:ext cx="901440" cy="469080"/>
                </p14:xfrm>
              </p:contentPart>
            </mc:Choice>
            <mc:Fallback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6072D9BA-DEF7-35D2-E39E-3C4DE047791A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8544501" y="2272254"/>
                    <a:ext cx="1213236" cy="22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B874FF36-59E8-4437-3AB6-54B97768906B}"/>
                      </a:ext>
                    </a:extLst>
                  </p14:cNvPr>
                  <p14:cNvContentPartPr/>
                  <p14:nvPr/>
                </p14:nvContentPartPr>
                <p14:xfrm>
                  <a:off x="8783646" y="3208607"/>
                  <a:ext cx="653400" cy="296640"/>
                </p14:xfrm>
              </p:contentPart>
            </mc:Choice>
            <mc:Fallback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B874FF36-59E8-4437-3AB6-54B97768906B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8627437" y="2303165"/>
                    <a:ext cx="964925" cy="2106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A03A425A-D509-469A-DB35-6920F592C777}"/>
                      </a:ext>
                    </a:extLst>
                  </p14:cNvPr>
                  <p14:cNvContentPartPr/>
                  <p14:nvPr/>
                </p14:nvContentPartPr>
                <p14:xfrm>
                  <a:off x="8901726" y="3135887"/>
                  <a:ext cx="595800" cy="371880"/>
                </p14:xfrm>
              </p:contentPart>
            </mc:Choice>
            <mc:Fallback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A03A425A-D509-469A-DB35-6920F592C777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745641" y="2229915"/>
                    <a:ext cx="907079" cy="2182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4A93C35A-BF66-7227-F232-F884D9DC1D2E}"/>
                      </a:ext>
                    </a:extLst>
                  </p14:cNvPr>
                  <p14:cNvContentPartPr/>
                  <p14:nvPr/>
                </p14:nvContentPartPr>
                <p14:xfrm>
                  <a:off x="8679246" y="3004847"/>
                  <a:ext cx="992160" cy="571680"/>
                </p14:xfrm>
              </p:contentPart>
            </mc:Choice>
            <mc:Fallback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4A93C35A-BF66-7227-F232-F884D9DC1D2E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522965" y="2099471"/>
                    <a:ext cx="1303829" cy="2381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0AF76A05-B9F8-A276-B8D1-9FAF7C530AD4}"/>
                      </a:ext>
                    </a:extLst>
                  </p14:cNvPr>
                  <p14:cNvContentPartPr/>
                  <p14:nvPr/>
                </p14:nvContentPartPr>
                <p14:xfrm>
                  <a:off x="8447046" y="3057767"/>
                  <a:ext cx="1081440" cy="323280"/>
                </p14:xfrm>
              </p:contentPart>
            </mc:Choice>
            <mc:Fallback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0AF76A05-B9F8-A276-B8D1-9FAF7C530AD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290769" y="2152583"/>
                    <a:ext cx="1393102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1F6C47FE-73B7-B1C3-AFC4-56B66402AC8A}"/>
                      </a:ext>
                    </a:extLst>
                  </p14:cNvPr>
                  <p14:cNvContentPartPr/>
                  <p14:nvPr/>
                </p14:nvContentPartPr>
                <p14:xfrm>
                  <a:off x="8166966" y="3051647"/>
                  <a:ext cx="1192320" cy="502560"/>
                </p14:xfrm>
              </p:contentPart>
            </mc:Choice>
            <mc:Fallback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1F6C47FE-73B7-B1C3-AFC4-56B66402AC8A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010669" y="2146522"/>
                    <a:ext cx="1504020" cy="2311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7D7AF2B3-952E-4DA5-6778-4F0179144BDE}"/>
                      </a:ext>
                    </a:extLst>
                  </p14:cNvPr>
                  <p14:cNvContentPartPr/>
                  <p14:nvPr/>
                </p14:nvContentPartPr>
                <p14:xfrm>
                  <a:off x="8119086" y="3131567"/>
                  <a:ext cx="1175760" cy="473400"/>
                </p14:xfrm>
              </p:contentPart>
            </mc:Choice>
            <mc:Fallback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7D7AF2B3-952E-4DA5-6778-4F0179144BDE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7962735" y="2226157"/>
                    <a:ext cx="1487569" cy="2283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74161AC5-EF7B-7E15-B226-90428259AE68}"/>
                      </a:ext>
                    </a:extLst>
                  </p14:cNvPr>
                  <p14:cNvContentPartPr/>
                  <p14:nvPr/>
                </p14:nvContentPartPr>
                <p14:xfrm>
                  <a:off x="8096406" y="3694607"/>
                  <a:ext cx="211680" cy="47520"/>
                </p14:xfrm>
              </p:contentPart>
            </mc:Choice>
            <mc:Fallback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74161AC5-EF7B-7E15-B226-90428259AE68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940759" y="2803607"/>
                    <a:ext cx="522085" cy="1828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17B42EC6-96BA-412C-BB2F-7D15EC0EA4DB}"/>
                      </a:ext>
                    </a:extLst>
                  </p14:cNvPr>
                  <p14:cNvContentPartPr/>
                  <p14:nvPr/>
                </p14:nvContentPartPr>
                <p14:xfrm>
                  <a:off x="8040246" y="3694607"/>
                  <a:ext cx="132480" cy="100800"/>
                </p14:xfrm>
              </p:contentPart>
            </mc:Choice>
            <mc:Fallback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17B42EC6-96BA-412C-BB2F-7D15EC0EA4DB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884649" y="2797658"/>
                    <a:ext cx="442786" cy="18938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55A82D8D-3367-BBB9-052A-C9474814B63A}"/>
                      </a:ext>
                    </a:extLst>
                  </p14:cNvPr>
                  <p14:cNvContentPartPr/>
                  <p14:nvPr/>
                </p14:nvContentPartPr>
                <p14:xfrm>
                  <a:off x="8137086" y="3319487"/>
                  <a:ext cx="1008720" cy="511920"/>
                </p14:xfrm>
              </p:contentPart>
            </mc:Choice>
            <mc:Fallback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55A82D8D-3367-BBB9-052A-C9474814B63A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980868" y="2414578"/>
                    <a:ext cx="132026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4605DC24-EA4C-27B7-388F-3A0FFC0BC291}"/>
                      </a:ext>
                    </a:extLst>
                  </p14:cNvPr>
                  <p14:cNvContentPartPr/>
                  <p14:nvPr/>
                </p14:nvContentPartPr>
                <p14:xfrm>
                  <a:off x="8052846" y="3399407"/>
                  <a:ext cx="1010520" cy="513360"/>
                </p14:xfrm>
              </p:contentPart>
            </mc:Choice>
            <mc:Fallback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4605DC24-EA4C-27B7-388F-3A0FFC0BC29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896488" y="2493478"/>
                    <a:ext cx="1322343" cy="2324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8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BC79F018-2BA5-2215-3470-A3B81FE4E7FF}"/>
                      </a:ext>
                    </a:extLst>
                  </p14:cNvPr>
                  <p14:cNvContentPartPr/>
                  <p14:nvPr/>
                </p14:nvContentPartPr>
                <p14:xfrm>
                  <a:off x="7878606" y="3207527"/>
                  <a:ext cx="1402560" cy="776520"/>
                </p14:xfrm>
              </p:contentPart>
            </mc:Choice>
            <mc:Fallback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BC79F018-2BA5-2215-3470-A3B81FE4E7FF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722270" y="2301587"/>
                    <a:ext cx="1714339" cy="2587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0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A790C0AA-13F6-D2B0-90D0-334921573F53}"/>
                      </a:ext>
                    </a:extLst>
                  </p14:cNvPr>
                  <p14:cNvContentPartPr/>
                  <p14:nvPr/>
                </p14:nvContentPartPr>
                <p14:xfrm>
                  <a:off x="8261646" y="3191687"/>
                  <a:ext cx="1204560" cy="710640"/>
                </p14:xfrm>
              </p:contentPart>
            </mc:Choice>
            <mc:Fallback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A790C0AA-13F6-D2B0-90D0-334921573F53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8105384" y="2285038"/>
                    <a:ext cx="1516192" cy="252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2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38583E6D-8A7B-8BC8-4F35-C30444ECB21F}"/>
                      </a:ext>
                    </a:extLst>
                  </p14:cNvPr>
                  <p14:cNvContentPartPr/>
                  <p14:nvPr/>
                </p14:nvContentPartPr>
                <p14:xfrm>
                  <a:off x="8965086" y="3333527"/>
                  <a:ext cx="155880" cy="39600"/>
                </p14:xfrm>
              </p:contentPart>
            </mc:Choice>
            <mc:Fallback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38583E6D-8A7B-8BC8-4F35-C30444ECB21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8809206" y="2448846"/>
                    <a:ext cx="466749" cy="18081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4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ACA4CFE9-295A-E37A-0F13-86BE8E9BE314}"/>
                      </a:ext>
                    </a:extLst>
                  </p14:cNvPr>
                  <p14:cNvContentPartPr/>
                  <p14:nvPr/>
                </p14:nvContentPartPr>
                <p14:xfrm>
                  <a:off x="8433006" y="3557087"/>
                  <a:ext cx="134280" cy="104040"/>
                </p14:xfrm>
              </p:contentPart>
            </mc:Choice>
            <mc:Fallback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ACA4CFE9-295A-E37A-0F13-86BE8E9BE314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277383" y="2654261"/>
                    <a:ext cx="444636" cy="1908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6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E496B30F-8F16-585C-1537-2C55A9F763DE}"/>
                      </a:ext>
                    </a:extLst>
                  </p14:cNvPr>
                  <p14:cNvContentPartPr/>
                  <p14:nvPr/>
                </p14:nvContentPartPr>
                <p14:xfrm>
                  <a:off x="8593206" y="3177647"/>
                  <a:ext cx="464400" cy="237600"/>
                </p14:xfrm>
              </p:contentPart>
            </mc:Choice>
            <mc:Fallback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E496B30F-8F16-585C-1537-2C55A9F763D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437218" y="2273734"/>
                    <a:ext cx="775486" cy="2044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8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6B115CD4-63E0-7F9B-0C07-DEDF63E030EC}"/>
                      </a:ext>
                    </a:extLst>
                  </p14:cNvPr>
                  <p14:cNvContentPartPr/>
                  <p14:nvPr/>
                </p14:nvContentPartPr>
                <p14:xfrm>
                  <a:off x="8222046" y="3013847"/>
                  <a:ext cx="928080" cy="267840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6B115CD4-63E0-7F9B-0C07-DEDF63E030EC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065728" y="2109564"/>
                    <a:ext cx="1239822" cy="2075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0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511EED5F-965D-03F1-CC9B-10AF100DAD86}"/>
                      </a:ext>
                    </a:extLst>
                  </p14:cNvPr>
                  <p14:cNvContentPartPr/>
                  <p14:nvPr/>
                </p14:nvContentPartPr>
                <p14:xfrm>
                  <a:off x="8026206" y="2864087"/>
                  <a:ext cx="1386000" cy="55008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511EED5F-965D-03F1-CC9B-10AF100DAD86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7869924" y="1958783"/>
                    <a:ext cx="1697671" cy="2359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2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61FEB036-E71F-48A9-73E1-7AF5E38D314F}"/>
                      </a:ext>
                    </a:extLst>
                  </p14:cNvPr>
                  <p14:cNvContentPartPr/>
                  <p14:nvPr/>
                </p14:nvContentPartPr>
                <p14:xfrm>
                  <a:off x="7971126" y="2904407"/>
                  <a:ext cx="1099080" cy="42984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61FEB036-E71F-48A9-73E1-7AF5E38D314F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814753" y="1999934"/>
                    <a:ext cx="1410933" cy="22379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4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199A9EBB-DF59-BE5A-A199-715161E19CC0}"/>
                      </a:ext>
                    </a:extLst>
                  </p14:cNvPr>
                  <p14:cNvContentPartPr/>
                  <p14:nvPr/>
                </p14:nvContentPartPr>
                <p14:xfrm>
                  <a:off x="7842246" y="2873807"/>
                  <a:ext cx="1274400" cy="572040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199A9EBB-DF59-BE5A-A199-715161E19CC0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685960" y="1967861"/>
                    <a:ext cx="1586079" cy="2383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6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61468D31-E23D-4D7A-11BA-0260B0EB9737}"/>
                      </a:ext>
                    </a:extLst>
                  </p14:cNvPr>
                  <p14:cNvContentPartPr/>
                  <p14:nvPr/>
                </p14:nvContentPartPr>
                <p14:xfrm>
                  <a:off x="7774206" y="3037247"/>
                  <a:ext cx="901440" cy="42048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61468D31-E23D-4D7A-11BA-0260B0EB973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618016" y="2130668"/>
                    <a:ext cx="1212928" cy="2232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925CD69A-F40C-6878-791B-368E619D58EE}"/>
                      </a:ext>
                    </a:extLst>
                  </p14:cNvPr>
                  <p14:cNvContentPartPr/>
                  <p14:nvPr/>
                </p14:nvContentPartPr>
                <p14:xfrm>
                  <a:off x="7671606" y="3080807"/>
                  <a:ext cx="846720" cy="52560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925CD69A-F40C-6878-791B-368E619D58EE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515302" y="2176086"/>
                    <a:ext cx="1158434" cy="23341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0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5B4EE561-3130-F66F-1029-2591F83CC549}"/>
                      </a:ext>
                    </a:extLst>
                  </p14:cNvPr>
                  <p14:cNvContentPartPr/>
                  <p14:nvPr/>
                </p14:nvContentPartPr>
                <p14:xfrm>
                  <a:off x="7464246" y="3195287"/>
                  <a:ext cx="1022400" cy="67716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5B4EE561-3130-F66F-1029-2591F83CC549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307984" y="2289532"/>
                    <a:ext cx="1334031" cy="2487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2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8F3EB627-28B4-2A12-260A-968623CC7F6F}"/>
                      </a:ext>
                    </a:extLst>
                  </p14:cNvPr>
                  <p14:cNvContentPartPr/>
                  <p14:nvPr/>
                </p14:nvContentPartPr>
                <p14:xfrm>
                  <a:off x="7541646" y="3373487"/>
                  <a:ext cx="633960" cy="60480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8F3EB627-28B4-2A12-260A-968623CC7F6F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385388" y="2467581"/>
                    <a:ext cx="945583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3075CF9D-0184-70BA-83A7-533A77F6D563}"/>
                      </a:ext>
                    </a:extLst>
                  </p14:cNvPr>
                  <p14:cNvContentPartPr/>
                  <p14:nvPr/>
                </p14:nvContentPartPr>
                <p14:xfrm>
                  <a:off x="7522566" y="3551327"/>
                  <a:ext cx="409320" cy="45432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3075CF9D-0184-70BA-83A7-533A77F6D563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366507" y="2646135"/>
                    <a:ext cx="720546" cy="2263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6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B165D36D-AF30-13A8-C210-923E6E6E7C4C}"/>
                      </a:ext>
                    </a:extLst>
                  </p14:cNvPr>
                  <p14:cNvContentPartPr/>
                  <p14:nvPr/>
                </p14:nvContentPartPr>
                <p14:xfrm>
                  <a:off x="7689246" y="3659687"/>
                  <a:ext cx="495720" cy="371520"/>
                </p14:xfrm>
              </p:contentPart>
            </mc:Choice>
            <mc:Fallback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B165D36D-AF30-13A8-C210-923E6E6E7C4C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533219" y="2754592"/>
                    <a:ext cx="806882" cy="2180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8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E41A8A4E-8995-3160-2A46-A89053879568}"/>
                      </a:ext>
                    </a:extLst>
                  </p14:cNvPr>
                  <p14:cNvContentPartPr/>
                  <p14:nvPr/>
                </p14:nvContentPartPr>
                <p14:xfrm>
                  <a:off x="7782486" y="3588407"/>
                  <a:ext cx="549000" cy="36828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E41A8A4E-8995-3160-2A46-A89053879568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626266" y="2682800"/>
                    <a:ext cx="860546" cy="2178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0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7EE9CBE9-0AA3-57DF-72AC-1F1D9190EAD5}"/>
                      </a:ext>
                    </a:extLst>
                  </p14:cNvPr>
                  <p14:cNvContentPartPr/>
                  <p14:nvPr/>
                </p14:nvContentPartPr>
                <p14:xfrm>
                  <a:off x="7657206" y="3562847"/>
                  <a:ext cx="718560" cy="54432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7EE9CBE9-0AA3-57DF-72AC-1F1D9190EAD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7500997" y="2657085"/>
                    <a:ext cx="1030085" cy="2354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2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D70D2942-7E2C-D965-ABAC-28FBE23B316D}"/>
                      </a:ext>
                    </a:extLst>
                  </p14:cNvPr>
                  <p14:cNvContentPartPr/>
                  <p14:nvPr/>
                </p14:nvContentPartPr>
                <p14:xfrm>
                  <a:off x="7763406" y="3620447"/>
                  <a:ext cx="1152000" cy="543600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D70D2942-7E2C-D965-ABAC-28FBE23B316D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7607127" y="2714447"/>
                    <a:ext cx="1463665" cy="2354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4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2FEF63BD-3024-2665-6304-DBF357ED548D}"/>
                      </a:ext>
                    </a:extLst>
                  </p14:cNvPr>
                  <p14:cNvContentPartPr/>
                  <p14:nvPr/>
                </p14:nvContentPartPr>
                <p14:xfrm>
                  <a:off x="7786086" y="3450167"/>
                  <a:ext cx="1265040" cy="71208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2FEF63BD-3024-2665-6304-DBF357ED548D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629743" y="2543883"/>
                    <a:ext cx="1576833" cy="2523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6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3524A172-14B4-9FFC-89D6-C7FBC63DB097}"/>
                      </a:ext>
                    </a:extLst>
                  </p14:cNvPr>
                  <p14:cNvContentPartPr/>
                  <p14:nvPr/>
                </p14:nvContentPartPr>
                <p14:xfrm>
                  <a:off x="8687526" y="3666887"/>
                  <a:ext cx="25200" cy="8640"/>
                </p14:xfrm>
              </p:contentPart>
            </mc:Choice>
            <mc:Fallback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3524A172-14B4-9FFC-89D6-C7FBC63DB097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8535457" y="2842160"/>
                    <a:ext cx="328469" cy="1657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8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9CEB1415-099D-A232-7CDE-FBF50FE829CA}"/>
                      </a:ext>
                    </a:extLst>
                  </p14:cNvPr>
                  <p14:cNvContentPartPr/>
                  <p14:nvPr/>
                </p14:nvContentPartPr>
                <p14:xfrm>
                  <a:off x="8458926" y="3664007"/>
                  <a:ext cx="567720" cy="318240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9CEB1415-099D-A232-7CDE-FBF50FE829CA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8302714" y="2758446"/>
                    <a:ext cx="879252" cy="2128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0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64916AB1-EC72-ED26-C6AC-3EDDDB8217AB}"/>
                      </a:ext>
                    </a:extLst>
                  </p14:cNvPr>
                  <p14:cNvContentPartPr/>
                  <p14:nvPr/>
                </p14:nvContentPartPr>
                <p14:xfrm>
                  <a:off x="8523006" y="3891887"/>
                  <a:ext cx="32760" cy="1440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64916AB1-EC72-ED26-C6AC-3EDDDB8217A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372138" y="3051887"/>
                    <a:ext cx="333635" cy="16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2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E4A890BE-E554-4442-B0D3-A45A510F7135}"/>
                      </a:ext>
                    </a:extLst>
                  </p14:cNvPr>
                  <p14:cNvContentPartPr/>
                  <p14:nvPr/>
                </p14:nvContentPartPr>
                <p14:xfrm>
                  <a:off x="8184966" y="3687767"/>
                  <a:ext cx="860400" cy="402480"/>
                </p14:xfrm>
              </p:contentPart>
            </mc:Choice>
            <mc:Fallback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E4A890BE-E554-4442-B0D3-A45A510F7135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028611" y="2782833"/>
                    <a:ext cx="1172217" cy="22114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4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78DD9D87-074E-04A4-239A-D14FC114D000}"/>
                      </a:ext>
                    </a:extLst>
                  </p14:cNvPr>
                  <p14:cNvContentPartPr/>
                  <p14:nvPr/>
                </p14:nvContentPartPr>
                <p14:xfrm>
                  <a:off x="7715526" y="3613967"/>
                  <a:ext cx="1426680" cy="65268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78DD9D87-074E-04A4-239A-D14FC114D000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7559190" y="2708664"/>
                    <a:ext cx="1738459" cy="24624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6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2FDA5F29-57FE-71A3-01A7-EC8D8E2074D4}"/>
                      </a:ext>
                    </a:extLst>
                  </p14:cNvPr>
                  <p14:cNvContentPartPr/>
                  <p14:nvPr/>
                </p14:nvContentPartPr>
                <p14:xfrm>
                  <a:off x="7883646" y="3561407"/>
                  <a:ext cx="1367640" cy="63504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2FDA5F29-57FE-71A3-01A7-EC8D8E2074D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7727319" y="2655440"/>
                    <a:ext cx="1679401" cy="2446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8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A5EB1B2C-D46D-811A-520F-BDD5CA9A511F}"/>
                      </a:ext>
                    </a:extLst>
                  </p14:cNvPr>
                  <p14:cNvContentPartPr/>
                  <p14:nvPr/>
                </p14:nvContentPartPr>
                <p14:xfrm>
                  <a:off x="8102886" y="3533687"/>
                  <a:ext cx="1105920" cy="60372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A5EB1B2C-D46D-811A-520F-BDD5CA9A511F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7946556" y="2628107"/>
                    <a:ext cx="1417686" cy="2414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0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F99CED22-663A-C658-B840-7D0F1126A5AE}"/>
                      </a:ext>
                    </a:extLst>
                  </p14:cNvPr>
                  <p14:cNvContentPartPr/>
                  <p14:nvPr/>
                </p14:nvContentPartPr>
                <p14:xfrm>
                  <a:off x="8119806" y="3417767"/>
                  <a:ext cx="1343520" cy="693000"/>
                </p14:xfrm>
              </p:contentPart>
            </mc:Choice>
            <mc:Fallback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F99CED22-663A-C658-B840-7D0F1126A5AE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7963479" y="2511603"/>
                    <a:ext cx="1655281" cy="2504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69E66F80-3027-D91A-3E25-D1921BE8EF7F}"/>
                      </a:ext>
                    </a:extLst>
                  </p14:cNvPr>
                  <p14:cNvContentPartPr/>
                  <p14:nvPr/>
                </p14:nvContentPartPr>
                <p14:xfrm>
                  <a:off x="8173086" y="3280607"/>
                  <a:ext cx="1401480" cy="73404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69E66F80-3027-D91A-3E25-D1921BE8EF7F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8016771" y="2374917"/>
                    <a:ext cx="1713218" cy="254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4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2D13A3D6-F70E-4499-73FE-90691EC394CF}"/>
                      </a:ext>
                    </a:extLst>
                  </p14:cNvPr>
                  <p14:cNvContentPartPr/>
                  <p14:nvPr/>
                </p14:nvContentPartPr>
                <p14:xfrm>
                  <a:off x="8360646" y="3213287"/>
                  <a:ext cx="1255320" cy="67968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2D13A3D6-F70E-4499-73FE-90691EC394CF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8204401" y="2307622"/>
                    <a:ext cx="1566918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6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93B32534-AB62-63E1-408B-2364B4FAEFBD}"/>
                      </a:ext>
                    </a:extLst>
                  </p14:cNvPr>
                  <p14:cNvContentPartPr/>
                  <p14:nvPr/>
                </p14:nvContentPartPr>
                <p14:xfrm>
                  <a:off x="8469006" y="3241007"/>
                  <a:ext cx="1126440" cy="60084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93B32534-AB62-63E1-408B-2364B4FAEFBD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8312680" y="2335868"/>
                    <a:ext cx="1438199" cy="2410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8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84BAA41D-4A6E-3B62-CE55-6A733FC8104D}"/>
                      </a:ext>
                    </a:extLst>
                  </p14:cNvPr>
                  <p14:cNvContentPartPr/>
                  <p14:nvPr/>
                </p14:nvContentPartPr>
                <p14:xfrm>
                  <a:off x="8365326" y="3268007"/>
                  <a:ext cx="1132920" cy="66348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84BAA41D-4A6E-3B62-CE55-6A733FC8104D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8208969" y="2362085"/>
                    <a:ext cx="1444741" cy="2474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0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86EBF152-6A3F-698B-3510-9668602E001D}"/>
                      </a:ext>
                    </a:extLst>
                  </p14:cNvPr>
                  <p14:cNvContentPartPr/>
                  <p14:nvPr/>
                </p14:nvContentPartPr>
                <p14:xfrm>
                  <a:off x="8374686" y="3211847"/>
                  <a:ext cx="1352520" cy="74268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86EBF152-6A3F-698B-3510-9668602E001D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8218351" y="2306140"/>
                    <a:ext cx="1664296" cy="2553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2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5A3B5B0F-7DBF-8983-0A65-3C80682EA8FB}"/>
                      </a:ext>
                    </a:extLst>
                  </p14:cNvPr>
                  <p14:cNvContentPartPr/>
                  <p14:nvPr/>
                </p14:nvContentPartPr>
                <p14:xfrm>
                  <a:off x="8629566" y="3148847"/>
                  <a:ext cx="1049760" cy="604800"/>
                </p14:xfrm>
              </p:contentPart>
            </mc:Choice>
            <mc:Fallback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5A3B5B0F-7DBF-8983-0A65-3C80682EA8FB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8473219" y="2242941"/>
                    <a:ext cx="1361561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4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07DC3794-66E4-7DF2-3B1D-27CA849DD639}"/>
                      </a:ext>
                    </a:extLst>
                  </p14:cNvPr>
                  <p14:cNvContentPartPr/>
                  <p14:nvPr/>
                </p14:nvContentPartPr>
                <p14:xfrm>
                  <a:off x="9018366" y="3065687"/>
                  <a:ext cx="482400" cy="313920"/>
                </p14:xfrm>
              </p:contentPart>
            </mc:Choice>
            <mc:Fallback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07DC3794-66E4-7DF2-3B1D-27CA849DD639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8862322" y="2160149"/>
                    <a:ext cx="793597" cy="2124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6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4688ED0E-A751-5383-1FD1-39329076B620}"/>
                      </a:ext>
                    </a:extLst>
                  </p14:cNvPr>
                  <p14:cNvContentPartPr/>
                  <p14:nvPr/>
                </p14:nvContentPartPr>
                <p14:xfrm>
                  <a:off x="9625686" y="3126167"/>
                  <a:ext cx="18360" cy="18000"/>
                </p14:xfrm>
              </p:contentPart>
            </mc:Choice>
            <mc:Fallback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4688ED0E-A751-5383-1FD1-39329076B620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472686" y="2267076"/>
                    <a:ext cx="323486" cy="1735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8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F027A6CE-DC7E-B2C1-4008-DE908AC0FA78}"/>
                      </a:ext>
                    </a:extLst>
                  </p14:cNvPr>
                  <p14:cNvContentPartPr/>
                  <p14:nvPr/>
                </p14:nvContentPartPr>
                <p14:xfrm>
                  <a:off x="9058686" y="2995487"/>
                  <a:ext cx="622080" cy="36036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F027A6CE-DC7E-B2C1-4008-DE908AC0FA78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8902497" y="2090276"/>
                    <a:ext cx="933566" cy="2169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0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9B04E8CA-A7CD-E19F-0E25-E8ED245A597B}"/>
                      </a:ext>
                    </a:extLst>
                  </p14:cNvPr>
                  <p14:cNvContentPartPr/>
                  <p14:nvPr/>
                </p14:nvContentPartPr>
                <p14:xfrm>
                  <a:off x="9057246" y="3047687"/>
                  <a:ext cx="520200" cy="29088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9B04E8CA-A7CD-E19F-0E25-E8ED245A597B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8901097" y="2144066"/>
                    <a:ext cx="831606" cy="2097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2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4771D365-976B-6FB5-10EF-280E99401E0A}"/>
                      </a:ext>
                    </a:extLst>
                  </p14:cNvPr>
                  <p14:cNvContentPartPr/>
                  <p14:nvPr/>
                </p14:nvContentPartPr>
                <p14:xfrm>
                  <a:off x="9249486" y="3180887"/>
                  <a:ext cx="3240" cy="144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4771D365-976B-6FB5-10EF-280E99401E0A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107736" y="2676887"/>
                    <a:ext cx="285930" cy="100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4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E4ABE6EF-9255-C826-4892-72B9F5DA60A4}"/>
                      </a:ext>
                    </a:extLst>
                  </p14:cNvPr>
                  <p14:cNvContentPartPr/>
                  <p14:nvPr/>
                </p14:nvContentPartPr>
                <p14:xfrm>
                  <a:off x="8655846" y="3389687"/>
                  <a:ext cx="6840" cy="6120"/>
                </p14:xfrm>
              </p:contentPart>
            </mc:Choice>
            <mc:Fallback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E4ABE6EF-9255-C826-4892-72B9F5DA60A4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8522846" y="2586437"/>
                    <a:ext cx="272080" cy="1611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5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1D6B106F-E1B5-80AC-A669-1CEF1071987E}"/>
                      </a:ext>
                    </a:extLst>
                  </p14:cNvPr>
                  <p14:cNvContentPartPr/>
                  <p14:nvPr/>
                </p14:nvContentPartPr>
                <p14:xfrm>
                  <a:off x="8171286" y="3184847"/>
                  <a:ext cx="1136520" cy="432000"/>
                </p14:xfrm>
              </p:contentPart>
            </mc:Choice>
            <mc:Fallback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1D6B106F-E1B5-80AC-A669-1CEF1071987E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8014925" y="2279458"/>
                    <a:ext cx="1448348" cy="2241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7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7D1B2867-6A27-D5DE-E484-270A50F17D17}"/>
                      </a:ext>
                    </a:extLst>
                  </p14:cNvPr>
                  <p14:cNvContentPartPr/>
                  <p14:nvPr/>
                </p14:nvContentPartPr>
                <p14:xfrm>
                  <a:off x="8082726" y="3206807"/>
                  <a:ext cx="1017000" cy="400680"/>
                </p14:xfrm>
              </p:contentPart>
            </mc:Choice>
            <mc:Fallback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7D1B2867-6A27-D5DE-E484-270A50F17D17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7926471" y="2300096"/>
                    <a:ext cx="1328618" cy="2213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9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FBA95D42-F0B3-9B83-C3ED-50451A161789}"/>
                      </a:ext>
                    </a:extLst>
                  </p14:cNvPr>
                  <p14:cNvContentPartPr/>
                  <p14:nvPr/>
                </p14:nvContentPartPr>
                <p14:xfrm>
                  <a:off x="8099286" y="3155687"/>
                  <a:ext cx="1166400" cy="47016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FBA95D42-F0B3-9B83-C3ED-50451A161789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7942992" y="2249874"/>
                    <a:ext cx="1478095" cy="2280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1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D35B0C18-ECF0-AB84-6976-A58A068E5CD1}"/>
                      </a:ext>
                    </a:extLst>
                  </p14:cNvPr>
                  <p14:cNvContentPartPr/>
                  <p14:nvPr/>
                </p14:nvContentPartPr>
                <p14:xfrm>
                  <a:off x="8024766" y="3260807"/>
                  <a:ext cx="1011600" cy="543240"/>
                </p14:xfrm>
              </p:contentPart>
            </mc:Choice>
            <mc:Fallback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D35B0C18-ECF0-AB84-6976-A58A068E5CD1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7868517" y="2355407"/>
                    <a:ext cx="1323205" cy="235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3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9DA97BFD-5B63-4682-4175-9FCF623C93B3}"/>
                      </a:ext>
                    </a:extLst>
                  </p14:cNvPr>
                  <p14:cNvContentPartPr/>
                  <p14:nvPr/>
                </p14:nvContentPartPr>
                <p14:xfrm>
                  <a:off x="8293686" y="3395087"/>
                  <a:ext cx="660600" cy="36720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9DA97BFD-5B63-4682-4175-9FCF623C93B3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8137463" y="2490017"/>
                    <a:ext cx="972153" cy="2176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5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4CCF6C0A-C02A-B5C7-05CF-04AA8F1744F5}"/>
                      </a:ext>
                    </a:extLst>
                  </p14:cNvPr>
                  <p14:cNvContentPartPr/>
                  <p14:nvPr/>
                </p14:nvContentPartPr>
                <p14:xfrm>
                  <a:off x="8161206" y="3438647"/>
                  <a:ext cx="832320" cy="36972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4CCF6C0A-C02A-B5C7-05CF-04AA8F1744F5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8004923" y="2533738"/>
                    <a:ext cx="1143993" cy="2178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7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3CDEA83D-B7C2-2628-0AC9-89AF41BF0FBD}"/>
                      </a:ext>
                    </a:extLst>
                  </p14:cNvPr>
                  <p14:cNvContentPartPr/>
                  <p14:nvPr/>
                </p14:nvContentPartPr>
                <p14:xfrm>
                  <a:off x="8313846" y="3434687"/>
                  <a:ext cx="634320" cy="33408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3CDEA83D-B7C2-2628-0AC9-89AF41BF0FBD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8157719" y="2530605"/>
                    <a:ext cx="945681" cy="2141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9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4A5B13C7-6823-E870-BF82-2DA9CF91105D}"/>
                      </a:ext>
                    </a:extLst>
                  </p14:cNvPr>
                  <p14:cNvContentPartPr/>
                  <p14:nvPr/>
                </p14:nvContentPartPr>
                <p14:xfrm>
                  <a:off x="8358846" y="3421007"/>
                  <a:ext cx="637920" cy="32580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4A5B13C7-6823-E870-BF82-2DA9CF91105D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8202712" y="2516007"/>
                    <a:ext cx="949296" cy="2134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1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1286EE08-2EF2-3CD2-9E51-9B9AFF976B9C}"/>
                      </a:ext>
                    </a:extLst>
                  </p14:cNvPr>
                  <p14:cNvContentPartPr/>
                  <p14:nvPr/>
                </p14:nvContentPartPr>
                <p14:xfrm>
                  <a:off x="8101086" y="3325967"/>
                  <a:ext cx="1046880" cy="50292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1286EE08-2EF2-3CD2-9E51-9B9AFF976B9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7944769" y="2420193"/>
                    <a:ext cx="1358622" cy="23136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3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CCDCB412-F054-30C8-600F-7F7642C608E4}"/>
                      </a:ext>
                    </a:extLst>
                  </p14:cNvPr>
                  <p14:cNvContentPartPr/>
                  <p14:nvPr/>
                </p14:nvContentPartPr>
                <p14:xfrm>
                  <a:off x="8298366" y="3390767"/>
                  <a:ext cx="713880" cy="32472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CCDCB412-F054-30C8-600F-7F7642C608E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8142205" y="2486374"/>
                    <a:ext cx="1025310" cy="2132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5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C6E421E5-B45E-F4EF-46F9-2BF3370AD78E}"/>
                      </a:ext>
                    </a:extLst>
                  </p14:cNvPr>
                  <p14:cNvContentPartPr/>
                  <p14:nvPr/>
                </p14:nvContentPartPr>
                <p14:xfrm>
                  <a:off x="8744046" y="3231647"/>
                  <a:ext cx="25560" cy="12600"/>
                </p14:xfrm>
              </p:contentPart>
            </mc:Choice>
            <mc:Fallback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C6E421E5-B45E-F4EF-46F9-2BF3370AD78E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594946" y="2404772"/>
                    <a:ext cx="322908" cy="166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6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BA9B29F6-01CD-26BE-B707-ADDC09F3DCB3}"/>
                      </a:ext>
                    </a:extLst>
                  </p14:cNvPr>
                  <p14:cNvContentPartPr/>
                  <p14:nvPr/>
                </p14:nvContentPartPr>
                <p14:xfrm>
                  <a:off x="8717046" y="3039767"/>
                  <a:ext cx="532080" cy="18216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BA9B29F6-01CD-26BE-B707-ADDC09F3DCB3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560814" y="2133284"/>
                    <a:ext cx="843650" cy="1994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8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B2ECC4E2-A5A4-6D79-CBD8-C29E669D5F64}"/>
                      </a:ext>
                    </a:extLst>
                  </p14:cNvPr>
                  <p14:cNvContentPartPr/>
                  <p14:nvPr/>
                </p14:nvContentPartPr>
                <p14:xfrm>
                  <a:off x="8970486" y="3141647"/>
                  <a:ext cx="83520" cy="2052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B2ECC4E2-A5A4-6D79-CBD8-C29E669D5F64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814997" y="2279807"/>
                    <a:ext cx="393610" cy="1743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0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0C3D0A5B-1B3C-61CF-5B7D-A0521D0301DF}"/>
                      </a:ext>
                    </a:extLst>
                  </p14:cNvPr>
                  <p14:cNvContentPartPr/>
                  <p14:nvPr/>
                </p14:nvContentPartPr>
                <p14:xfrm>
                  <a:off x="9408966" y="3122567"/>
                  <a:ext cx="20880" cy="47160"/>
                </p14:xfrm>
              </p:contentPart>
            </mc:Choice>
            <mc:Fallback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0C3D0A5B-1B3C-61CF-5B7D-A0521D0301DF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9256716" y="2222240"/>
                    <a:ext cx="324510" cy="1846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2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F66B98DF-BC9A-2ABC-5D5F-3347E6590DBE}"/>
                      </a:ext>
                    </a:extLst>
                  </p14:cNvPr>
                  <p14:cNvContentPartPr/>
                  <p14:nvPr/>
                </p14:nvContentPartPr>
                <p14:xfrm>
                  <a:off x="9223926" y="3336767"/>
                  <a:ext cx="111600" cy="54360"/>
                </p14:xfrm>
              </p:contentPart>
            </mc:Choice>
            <mc:Fallback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F66B98DF-BC9A-2ABC-5D5F-3347E6590DBE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9067686" y="2444923"/>
                    <a:ext cx="423187" cy="1837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4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48804572-7777-9382-326D-1D53F4EB053D}"/>
                      </a:ext>
                    </a:extLst>
                  </p14:cNvPr>
                  <p14:cNvContentPartPr/>
                  <p14:nvPr/>
                </p14:nvContentPartPr>
                <p14:xfrm>
                  <a:off x="9059766" y="3051647"/>
                  <a:ext cx="555120" cy="399600"/>
                </p14:xfrm>
              </p:contentPart>
            </mc:Choice>
            <mc:Fallback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48804572-7777-9382-326D-1D53F4EB053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8903583" y="2145427"/>
                    <a:ext cx="866594" cy="2211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6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D21B05F2-D3FE-8EAA-3818-A38068E38257}"/>
                      </a:ext>
                    </a:extLst>
                  </p14:cNvPr>
                  <p14:cNvContentPartPr/>
                  <p14:nvPr/>
                </p14:nvContentPartPr>
                <p14:xfrm>
                  <a:off x="9253446" y="3145967"/>
                  <a:ext cx="245160" cy="347040"/>
                </p14:xfrm>
              </p:contentPart>
            </mc:Choice>
            <mc:Fallback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D21B05F2-D3FE-8EAA-3818-A38068E38257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9097435" y="2241768"/>
                    <a:ext cx="556290" cy="2154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8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501C87ED-DB4A-C945-27D5-C2AB4CEFC72C}"/>
                      </a:ext>
                    </a:extLst>
                  </p14:cNvPr>
                  <p14:cNvContentPartPr/>
                  <p14:nvPr/>
                </p14:nvContentPartPr>
                <p14:xfrm>
                  <a:off x="8865006" y="3219047"/>
                  <a:ext cx="690120" cy="406080"/>
                </p14:xfrm>
              </p:contentPart>
            </mc:Choice>
            <mc:Fallback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501C87ED-DB4A-C945-27D5-C2AB4CEFC72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8708769" y="2313773"/>
                    <a:ext cx="1001701" cy="2215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0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AAAECC13-56C5-4F9E-38DA-AEBF0D2F58A2}"/>
                      </a:ext>
                    </a:extLst>
                  </p14:cNvPr>
                  <p14:cNvContentPartPr/>
                  <p14:nvPr/>
                </p14:nvContentPartPr>
                <p14:xfrm>
                  <a:off x="9038526" y="3149567"/>
                  <a:ext cx="401760" cy="426240"/>
                </p14:xfrm>
              </p:contentPart>
            </mc:Choice>
            <mc:Fallback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AAAECC13-56C5-4F9E-38DA-AEBF0D2F58A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8882286" y="2243591"/>
                    <a:ext cx="713347" cy="22373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2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5AE0BFF7-1820-C62B-F002-210A67A32689}"/>
                      </a:ext>
                    </a:extLst>
                  </p14:cNvPr>
                  <p14:cNvContentPartPr/>
                  <p14:nvPr/>
                </p14:nvContentPartPr>
                <p14:xfrm>
                  <a:off x="8626326" y="3007007"/>
                  <a:ext cx="869760" cy="232560"/>
                </p14:xfrm>
              </p:contentPart>
            </mc:Choice>
            <mc:Fallback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5AE0BFF7-1820-C62B-F002-210A67A32689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470055" y="2102607"/>
                    <a:ext cx="1181409" cy="2040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4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97B4CE5B-F603-BB9F-69AA-C9A19509F2C4}"/>
                      </a:ext>
                    </a:extLst>
                  </p14:cNvPr>
                  <p14:cNvContentPartPr/>
                  <p14:nvPr/>
                </p14:nvContentPartPr>
                <p14:xfrm>
                  <a:off x="8506086" y="2998367"/>
                  <a:ext cx="816480" cy="286560"/>
                </p14:xfrm>
              </p:contentPart>
            </mc:Choice>
            <mc:Fallback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97B4CE5B-F603-BB9F-69AA-C9A19509F2C4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8349758" y="2094799"/>
                    <a:ext cx="1128243" cy="2092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6FC57DC0-F561-FCBF-62CB-F98AF44C8474}"/>
                      </a:ext>
                    </a:extLst>
                  </p14:cNvPr>
                  <p14:cNvContentPartPr/>
                  <p14:nvPr/>
                </p14:nvContentPartPr>
                <p14:xfrm>
                  <a:off x="8353806" y="2985047"/>
                  <a:ext cx="862920" cy="354240"/>
                </p14:xfrm>
              </p:contentPart>
            </mc:Choice>
            <mc:Fallback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6FC57DC0-F561-FCBF-62CB-F98AF44C8474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197480" y="2080054"/>
                    <a:ext cx="1174679" cy="2163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8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8C0CE221-C2B9-1FC4-B8F5-10E4529BAAFC}"/>
                      </a:ext>
                    </a:extLst>
                  </p14:cNvPr>
                  <p14:cNvContentPartPr/>
                  <p14:nvPr/>
                </p14:nvContentPartPr>
                <p14:xfrm>
                  <a:off x="8187126" y="3047687"/>
                  <a:ext cx="759600" cy="357480"/>
                </p14:xfrm>
              </p:contentPart>
            </mc:Choice>
            <mc:Fallback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8C0CE221-C2B9-1FC4-B8F5-10E4529BAAFC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030922" y="2141035"/>
                    <a:ext cx="1071116" cy="2169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0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A4BD8EF0-B6A8-69B4-0551-7311A6CB4A13}"/>
                      </a:ext>
                    </a:extLst>
                  </p14:cNvPr>
                  <p14:cNvContentPartPr/>
                  <p14:nvPr/>
                </p14:nvContentPartPr>
                <p14:xfrm>
                  <a:off x="8109366" y="3058847"/>
                  <a:ext cx="1010520" cy="43812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A4BD8EF0-B6A8-69B4-0551-7311A6CB4A13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7953146" y="2153284"/>
                    <a:ext cx="1322067" cy="2248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2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51D83941-91E2-E956-8D9A-9CFE21466CA4}"/>
                      </a:ext>
                    </a:extLst>
                  </p14:cNvPr>
                  <p14:cNvContentPartPr/>
                  <p14:nvPr/>
                </p14:nvContentPartPr>
                <p14:xfrm>
                  <a:off x="7974006" y="3102047"/>
                  <a:ext cx="1198800" cy="546480"/>
                </p14:xfrm>
              </p:contentPart>
            </mc:Choice>
            <mc:Fallback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51D83941-91E2-E956-8D9A-9CFE21466CA4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7817680" y="2195564"/>
                    <a:ext cx="1510559" cy="2358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4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47B8CB6E-8F1E-5D33-161C-CC02F0091D03}"/>
                      </a:ext>
                    </a:extLst>
                  </p14:cNvPr>
                  <p14:cNvContentPartPr/>
                  <p14:nvPr/>
                </p14:nvContentPartPr>
                <p14:xfrm>
                  <a:off x="8394126" y="3126527"/>
                  <a:ext cx="827280" cy="310320"/>
                </p14:xfrm>
              </p:contentPart>
            </mc:Choice>
            <mc:Fallback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47B8CB6E-8F1E-5D33-161C-CC02F0091D03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8237783" y="2221427"/>
                    <a:ext cx="1139073" cy="2119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6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2DEAAD44-15EA-0A05-F730-EF30D9238836}"/>
                      </a:ext>
                    </a:extLst>
                  </p14:cNvPr>
                  <p14:cNvContentPartPr/>
                  <p14:nvPr/>
                </p14:nvContentPartPr>
                <p14:xfrm>
                  <a:off x="7906326" y="3158927"/>
                  <a:ext cx="1225800" cy="610560"/>
                </p14:xfrm>
              </p:contentPart>
            </mc:Choice>
            <mc:Fallback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2DEAAD44-15EA-0A05-F730-EF30D9238836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7749974" y="2253435"/>
                    <a:ext cx="1537611" cy="2420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8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A1F6A0B4-CCD1-D946-FA1A-CF2B7C92C89A}"/>
                      </a:ext>
                    </a:extLst>
                  </p14:cNvPr>
                  <p14:cNvContentPartPr/>
                  <p14:nvPr/>
                </p14:nvContentPartPr>
                <p14:xfrm>
                  <a:off x="8024766" y="3102047"/>
                  <a:ext cx="1053000" cy="46116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A1F6A0B4-CCD1-D946-FA1A-CF2B7C92C89A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7868468" y="2196967"/>
                    <a:ext cx="1364702" cy="2270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0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53042D94-F3DE-0EC9-3BE6-8520329F5FFA}"/>
                      </a:ext>
                    </a:extLst>
                  </p14:cNvPr>
                  <p14:cNvContentPartPr/>
                  <p14:nvPr/>
                </p14:nvContentPartPr>
                <p14:xfrm>
                  <a:off x="7824606" y="3031847"/>
                  <a:ext cx="1244880" cy="687240"/>
                </p14:xfrm>
              </p:contentPart>
            </mc:Choice>
            <mc:Fallback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53042D94-F3DE-0EC9-3BE6-8520329F5FFA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668326" y="2126449"/>
                    <a:ext cx="1556547" cy="2497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2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35DCED3B-A250-A3B2-BC18-67A5E57D3DDE}"/>
                      </a:ext>
                    </a:extLst>
                  </p14:cNvPr>
                  <p14:cNvContentPartPr/>
                  <p14:nvPr/>
                </p14:nvContentPartPr>
                <p14:xfrm>
                  <a:off x="8940606" y="3130127"/>
                  <a:ext cx="46800" cy="27000"/>
                </p14:xfrm>
              </p:contentPart>
            </mc:Choice>
            <mc:Fallback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35DCED3B-A250-A3B2-BC18-67A5E57D3DDE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8786078" y="2244189"/>
                    <a:ext cx="354974" cy="17980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4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269C5CE4-7DD4-CCC3-11FC-94B03777526D}"/>
                      </a:ext>
                    </a:extLst>
                  </p14:cNvPr>
                  <p14:cNvContentPartPr/>
                  <p14:nvPr/>
                </p14:nvContentPartPr>
                <p14:xfrm>
                  <a:off x="7895526" y="3005207"/>
                  <a:ext cx="1233360" cy="563400"/>
                </p14:xfrm>
              </p:contentPart>
            </mc:Choice>
            <mc:Fallback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269C5CE4-7DD4-CCC3-11FC-94B03777526D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739235" y="2099281"/>
                    <a:ext cx="1545049" cy="23743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6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49BA96C8-5CAD-FC61-D581-9DFA46EBA4BF}"/>
                      </a:ext>
                    </a:extLst>
                  </p14:cNvPr>
                  <p14:cNvContentPartPr/>
                  <p14:nvPr/>
                </p14:nvContentPartPr>
                <p14:xfrm>
                  <a:off x="7841166" y="2976767"/>
                  <a:ext cx="1171800" cy="618480"/>
                </p14:xfrm>
              </p:contentPart>
            </mc:Choice>
            <mc:Fallback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49BA96C8-5CAD-FC61-D581-9DFA46EBA4B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684866" y="2071043"/>
                    <a:ext cx="1483506" cy="2429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8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50A25219-D3C9-EBEE-9EFA-4288CC40AFDA}"/>
                      </a:ext>
                    </a:extLst>
                  </p14:cNvPr>
                  <p14:cNvContentPartPr/>
                  <p14:nvPr/>
                </p14:nvContentPartPr>
                <p14:xfrm>
                  <a:off x="7738206" y="3086567"/>
                  <a:ext cx="1102680" cy="584280"/>
                </p14:xfrm>
              </p:contentPart>
            </mc:Choice>
            <mc:Fallback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50A25219-D3C9-EBEE-9EFA-4288CC40AFDA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581956" y="2180372"/>
                    <a:ext cx="141428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0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685E75CF-19AD-A256-1979-AAD82DAD9E21}"/>
                      </a:ext>
                    </a:extLst>
                  </p14:cNvPr>
                  <p14:cNvContentPartPr/>
                  <p14:nvPr/>
                </p14:nvContentPartPr>
                <p14:xfrm>
                  <a:off x="7778166" y="3210407"/>
                  <a:ext cx="824400" cy="584280"/>
                </p14:xfrm>
              </p:contentPart>
            </mc:Choice>
            <mc:Fallback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685E75CF-19AD-A256-1979-AAD82DAD9E21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621860" y="2304212"/>
                    <a:ext cx="113611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2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5D13D47F-D425-5778-6FD3-FC88F86DA74F}"/>
                      </a:ext>
                    </a:extLst>
                  </p14:cNvPr>
                  <p14:cNvContentPartPr/>
                  <p14:nvPr/>
                </p14:nvContentPartPr>
                <p14:xfrm>
                  <a:off x="7678086" y="3414887"/>
                  <a:ext cx="745920" cy="489240"/>
                </p14:xfrm>
              </p:contentPart>
            </mc:Choice>
            <mc:Fallback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5D13D47F-D425-5778-6FD3-FC88F86DA74F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521755" y="2510482"/>
                    <a:ext cx="1057688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4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925C5D2D-EE76-CE4F-6BFE-5BF41C93B694}"/>
                      </a:ext>
                    </a:extLst>
                  </p14:cNvPr>
                  <p14:cNvContentPartPr/>
                  <p14:nvPr/>
                </p14:nvContentPartPr>
                <p14:xfrm>
                  <a:off x="7655406" y="3459887"/>
                  <a:ext cx="592200" cy="520560"/>
                </p14:xfrm>
              </p:contentPart>
            </mc:Choice>
            <mc:Fallback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925C5D2D-EE76-CE4F-6BFE-5BF41C93B69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7499329" y="2554940"/>
                    <a:ext cx="903462" cy="2329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6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F108C984-D006-E52F-6A84-C8E49BD72DA3}"/>
                      </a:ext>
                    </a:extLst>
                  </p14:cNvPr>
                  <p14:cNvContentPartPr/>
                  <p14:nvPr/>
                </p14:nvContentPartPr>
                <p14:xfrm>
                  <a:off x="7662246" y="3539447"/>
                  <a:ext cx="516600" cy="45828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F108C984-D006-E52F-6A84-C8E49BD72DA3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506106" y="2633244"/>
                    <a:ext cx="827988" cy="2269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8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29A50D32-23D7-06DA-CBE4-C7E4E0EFD490}"/>
                      </a:ext>
                    </a:extLst>
                  </p14:cNvPr>
                  <p14:cNvContentPartPr/>
                  <p14:nvPr/>
                </p14:nvContentPartPr>
                <p14:xfrm>
                  <a:off x="7735326" y="3557087"/>
                  <a:ext cx="447120" cy="407520"/>
                </p14:xfrm>
              </p:contentPart>
            </mc:Choice>
            <mc:Fallback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29A50D32-23D7-06DA-CBE4-C7E4E0EFD490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7579146" y="2652444"/>
                    <a:ext cx="758587" cy="2215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0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8EF8CFBB-BC09-DA70-64F2-B000B7FC44D5}"/>
                      </a:ext>
                    </a:extLst>
                  </p14:cNvPr>
                  <p14:cNvContentPartPr/>
                  <p14:nvPr/>
                </p14:nvContentPartPr>
                <p14:xfrm>
                  <a:off x="7750806" y="3559607"/>
                  <a:ext cx="556200" cy="41652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8EF8CFBB-BC09-DA70-64F2-B000B7FC44D5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7594570" y="2654129"/>
                    <a:ext cx="867779" cy="2226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2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54D4A19E-2E1E-4313-B006-2B67D4730FA7}"/>
                      </a:ext>
                    </a:extLst>
                  </p14:cNvPr>
                  <p14:cNvContentPartPr/>
                  <p14:nvPr/>
                </p14:nvContentPartPr>
                <p14:xfrm>
                  <a:off x="7706886" y="3553127"/>
                  <a:ext cx="617040" cy="46728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54D4A19E-2E1E-4313-B006-2B67D4730FA7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7550617" y="2647880"/>
                    <a:ext cx="928685" cy="2276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4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251D681E-94A2-AF73-236F-65D3D53F091F}"/>
                      </a:ext>
                    </a:extLst>
                  </p14:cNvPr>
                  <p14:cNvContentPartPr/>
                  <p14:nvPr/>
                </p14:nvContentPartPr>
                <p14:xfrm>
                  <a:off x="7798326" y="3688127"/>
                  <a:ext cx="428400" cy="289800"/>
                </p14:xfrm>
              </p:contentPart>
            </mc:Choice>
            <mc:Fallback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251D681E-94A2-AF73-236F-65D3D53F091F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7642138" y="2782502"/>
                    <a:ext cx="739883" cy="2100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6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8F3B6993-108C-EB23-D1CE-AC12D1133C2F}"/>
                      </a:ext>
                    </a:extLst>
                  </p14:cNvPr>
                  <p14:cNvContentPartPr/>
                  <p14:nvPr/>
                </p14:nvContentPartPr>
                <p14:xfrm>
                  <a:off x="7731726" y="3780287"/>
                  <a:ext cx="399600" cy="180000"/>
                </p14:xfrm>
              </p:contentPart>
            </mc:Choice>
            <mc:Fallback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8F3B6993-108C-EB23-D1CE-AC12D1133C2F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575632" y="2875981"/>
                    <a:ext cx="710896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8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24CCFF6B-E971-A957-0CF2-23D134536051}"/>
                      </a:ext>
                    </a:extLst>
                  </p14:cNvPr>
                  <p14:cNvContentPartPr/>
                  <p14:nvPr/>
                </p14:nvContentPartPr>
                <p14:xfrm>
                  <a:off x="7882206" y="3569327"/>
                  <a:ext cx="1095840" cy="454680"/>
                </p14:xfrm>
              </p:contentPart>
            </mc:Choice>
            <mc:Fallback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24CCFF6B-E971-A957-0CF2-23D134536051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725913" y="2663418"/>
                    <a:ext cx="1407534" cy="2265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0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0BABC30B-68A3-6ABD-FC16-75FF33CD22BF}"/>
                      </a:ext>
                    </a:extLst>
                  </p14:cNvPr>
                  <p14:cNvContentPartPr/>
                  <p14:nvPr/>
                </p14:nvContentPartPr>
                <p14:xfrm>
                  <a:off x="8126286" y="3396527"/>
                  <a:ext cx="1014480" cy="41580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0BABC30B-68A3-6ABD-FC16-75FF33CD22BF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7970006" y="2490739"/>
                    <a:ext cx="1326147" cy="2226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2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F9A0CD12-A6DC-DB6D-AAC6-E01CA044F14D}"/>
                      </a:ext>
                    </a:extLst>
                  </p14:cNvPr>
                  <p14:cNvContentPartPr/>
                  <p14:nvPr/>
                </p14:nvContentPartPr>
                <p14:xfrm>
                  <a:off x="8007126" y="3666167"/>
                  <a:ext cx="596160" cy="24660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F9A0CD12-A6DC-DB6D-AAC6-E01CA044F14D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7850946" y="2760817"/>
                    <a:ext cx="907627" cy="2056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4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F6AEECA1-C107-0B24-578D-43ECB52C420C}"/>
                      </a:ext>
                    </a:extLst>
                  </p14:cNvPr>
                  <p14:cNvContentPartPr/>
                  <p14:nvPr/>
                </p14:nvContentPartPr>
                <p14:xfrm>
                  <a:off x="7771686" y="3500567"/>
                  <a:ext cx="964440" cy="503280"/>
                </p14:xfrm>
              </p:contentPart>
            </mc:Choice>
            <mc:Fallback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F6AEECA1-C107-0B24-578D-43ECB52C420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615411" y="2595697"/>
                    <a:ext cx="1276097" cy="2312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6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352D6B10-E09D-635C-2B9A-BC1D4AB98306}"/>
                      </a:ext>
                    </a:extLst>
                  </p14:cNvPr>
                  <p14:cNvContentPartPr/>
                  <p14:nvPr/>
                </p14:nvContentPartPr>
                <p14:xfrm>
                  <a:off x="7915686" y="3702167"/>
                  <a:ext cx="749160" cy="23400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352D6B10-E09D-635C-2B9A-BC1D4AB9830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7759425" y="2798858"/>
                    <a:ext cx="1060789" cy="2039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8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74061A35-5985-5CD9-FC72-FC804A60652D}"/>
                      </a:ext>
                    </a:extLst>
                  </p14:cNvPr>
                  <p14:cNvContentPartPr/>
                  <p14:nvPr/>
                </p14:nvContentPartPr>
                <p14:xfrm>
                  <a:off x="7841166" y="3541967"/>
                  <a:ext cx="1008000" cy="42336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74061A35-5985-5CD9-FC72-FC804A60652D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7684783" y="2636615"/>
                    <a:ext cx="1319872" cy="2233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0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2CAA5288-4E50-8AC9-4F0F-58F7C576D623}"/>
                      </a:ext>
                    </a:extLst>
                  </p14:cNvPr>
                  <p14:cNvContentPartPr/>
                  <p14:nvPr/>
                </p14:nvContentPartPr>
                <p14:xfrm>
                  <a:off x="7698246" y="3390407"/>
                  <a:ext cx="1469880" cy="496440"/>
                </p14:xfrm>
              </p:contentPart>
            </mc:Choice>
            <mc:Fallback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2CAA5288-4E50-8AC9-4F0F-58F7C576D623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7541876" y="2485438"/>
                    <a:ext cx="1781727" cy="23055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2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28CA0380-91FC-7746-2D21-030037EE72EC}"/>
                      </a:ext>
                    </a:extLst>
                  </p14:cNvPr>
                  <p14:cNvContentPartPr/>
                  <p14:nvPr/>
                </p14:nvContentPartPr>
                <p14:xfrm>
                  <a:off x="8715606" y="3216167"/>
                  <a:ext cx="568080" cy="284040"/>
                </p14:xfrm>
              </p:contentPart>
            </mc:Choice>
            <mc:Fallback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28CA0380-91FC-7746-2D21-030037EE72EC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8559540" y="2312403"/>
                    <a:ext cx="879320" cy="2090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4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06536B49-D810-1BBA-B2F7-B5FDCE7E8A87}"/>
                      </a:ext>
                    </a:extLst>
                  </p14:cNvPr>
                  <p14:cNvContentPartPr/>
                  <p14:nvPr/>
                </p14:nvContentPartPr>
                <p14:xfrm>
                  <a:off x="8749086" y="3205367"/>
                  <a:ext cx="577440" cy="40068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06536B49-D810-1BBA-B2F7-B5FDCE7E8A87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8592901" y="2300606"/>
                    <a:ext cx="888918" cy="2209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6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848A8492-1EAF-5A81-1AA5-E046C912B970}"/>
                      </a:ext>
                    </a:extLst>
                  </p14:cNvPr>
                  <p14:cNvContentPartPr/>
                  <p14:nvPr/>
                </p14:nvContentPartPr>
                <p14:xfrm>
                  <a:off x="8894526" y="3240647"/>
                  <a:ext cx="472680" cy="323280"/>
                </p14:xfrm>
              </p:contentPart>
            </mc:Choice>
            <mc:Fallback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848A8492-1EAF-5A81-1AA5-E046C912B970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8738452" y="2335463"/>
                    <a:ext cx="783935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8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828B5610-7EDF-D9E9-702B-B3D713FCDF38}"/>
                      </a:ext>
                    </a:extLst>
                  </p14:cNvPr>
                  <p14:cNvContentPartPr/>
                  <p14:nvPr/>
                </p14:nvContentPartPr>
                <p14:xfrm>
                  <a:off x="9354246" y="3181247"/>
                  <a:ext cx="24120" cy="396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828B5610-7EDF-D9E9-702B-B3D713FCDF38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9203496" y="2349647"/>
                    <a:ext cx="324759" cy="1666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9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68BD4BBB-37C4-FDEE-5DF8-B1EEB2131D95}"/>
                      </a:ext>
                    </a:extLst>
                  </p14:cNvPr>
                  <p14:cNvContentPartPr/>
                  <p14:nvPr/>
                </p14:nvContentPartPr>
                <p14:xfrm>
                  <a:off x="8778966" y="3246047"/>
                  <a:ext cx="600480" cy="37908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68BD4BBB-37C4-FDEE-5DF8-B1EEB2131D95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8622823" y="2341424"/>
                    <a:ext cx="911873" cy="2187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1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F1003B4F-8A09-AC46-F307-00EAA1BD1348}"/>
                      </a:ext>
                    </a:extLst>
                  </p14:cNvPr>
                  <p14:cNvContentPartPr/>
                  <p14:nvPr/>
                </p14:nvContentPartPr>
                <p14:xfrm>
                  <a:off x="8975526" y="3331007"/>
                  <a:ext cx="310680" cy="183960"/>
                </p14:xfrm>
              </p:contentPart>
            </mc:Choice>
            <mc:Fallback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F1003B4F-8A09-AC46-F307-00EAA1BD1348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8819741" y="2428400"/>
                    <a:ext cx="621360" cy="198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3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91265A0B-9FE9-5528-F6AB-10AA90100571}"/>
                      </a:ext>
                    </a:extLst>
                  </p14:cNvPr>
                  <p14:cNvContentPartPr/>
                  <p14:nvPr/>
                </p14:nvContentPartPr>
                <p14:xfrm>
                  <a:off x="9103686" y="3019607"/>
                  <a:ext cx="429480" cy="250200"/>
                </p14:xfrm>
              </p:contentPart>
            </mc:Choice>
            <mc:Fallback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91265A0B-9FE9-5528-F6AB-10AA9010057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947430" y="2113710"/>
                    <a:ext cx="741099" cy="2061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5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45CA112D-4F07-8A25-1234-FD119AEC8652}"/>
                      </a:ext>
                    </a:extLst>
                  </p14:cNvPr>
                  <p14:cNvContentPartPr/>
                  <p14:nvPr/>
                </p14:nvContentPartPr>
                <p14:xfrm>
                  <a:off x="9076326" y="3160007"/>
                  <a:ext cx="369000" cy="35928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45CA112D-4F07-8A25-1234-FD119AEC8652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920348" y="2255345"/>
                    <a:ext cx="680065" cy="2167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7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3001B5A7-32DD-4A63-DC10-D8F527A60B97}"/>
                      </a:ext>
                    </a:extLst>
                  </p14:cNvPr>
                  <p14:cNvContentPartPr/>
                  <p14:nvPr/>
                </p14:nvContentPartPr>
                <p14:xfrm>
                  <a:off x="9152286" y="3223367"/>
                  <a:ext cx="53640" cy="15480"/>
                </p14:xfrm>
              </p:contentPart>
            </mc:Choice>
            <mc:Fallback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3001B5A7-32DD-4A63-DC10-D8F527A60B97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998401" y="2367893"/>
                    <a:ext cx="360531" cy="1725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9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385C714B-F7F3-FB92-2712-EE2C87D28C38}"/>
                      </a:ext>
                    </a:extLst>
                  </p14:cNvPr>
                  <p14:cNvContentPartPr/>
                  <p14:nvPr/>
                </p14:nvContentPartPr>
                <p14:xfrm>
                  <a:off x="8735046" y="3394367"/>
                  <a:ext cx="470520" cy="260280"/>
                </p14:xfrm>
              </p:contentPart>
            </mc:Choice>
            <mc:Fallback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385C714B-F7F3-FB92-2712-EE2C87D28C38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578801" y="2489420"/>
                    <a:ext cx="782117" cy="20693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1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2239C9DD-AF9C-7DA9-AAE9-11C55F168AB8}"/>
                      </a:ext>
                    </a:extLst>
                  </p14:cNvPr>
                  <p14:cNvContentPartPr/>
                  <p14:nvPr/>
                </p14:nvContentPartPr>
                <p14:xfrm>
                  <a:off x="10532526" y="2719367"/>
                  <a:ext cx="177480" cy="312120"/>
                </p14:xfrm>
              </p:contentPart>
            </mc:Choice>
            <mc:Fallback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2239C9DD-AF9C-7DA9-AAE9-11C55F168AB8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10376451" y="1814047"/>
                    <a:ext cx="488739" cy="2121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3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2311D763-C8FA-2420-8B9E-AFBAF6BFF8F4}"/>
                      </a:ext>
                    </a:extLst>
                  </p14:cNvPr>
                  <p14:cNvContentPartPr/>
                  <p14:nvPr/>
                </p14:nvContentPartPr>
                <p14:xfrm>
                  <a:off x="10706406" y="3120767"/>
                  <a:ext cx="13320" cy="10080"/>
                </p14:xfrm>
              </p:contentPart>
            </mc:Choice>
            <mc:Fallback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2311D763-C8FA-2420-8B9E-AFBAF6BFF8F4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10560718" y="2306613"/>
                    <a:ext cx="303863" cy="16376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5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36A66130-EDAD-B0D6-432B-4901CD855643}"/>
                      </a:ext>
                    </a:extLst>
                  </p14:cNvPr>
                  <p14:cNvContentPartPr/>
                  <p14:nvPr/>
                </p14:nvContentPartPr>
                <p14:xfrm>
                  <a:off x="10659606" y="3218687"/>
                  <a:ext cx="1440" cy="3600"/>
                </p14:xfrm>
              </p:contentPart>
            </mc:Choice>
            <mc:Fallback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36A66130-EDAD-B0D6-432B-4901CD855643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0575606" y="2462687"/>
                    <a:ext cx="1689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6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BD6AAF50-20E4-94B7-25B3-8D8B9DA0D36C}"/>
                      </a:ext>
                    </a:extLst>
                  </p14:cNvPr>
                  <p14:cNvContentPartPr/>
                  <p14:nvPr/>
                </p14:nvContentPartPr>
                <p14:xfrm>
                  <a:off x="10330206" y="3261167"/>
                  <a:ext cx="389880" cy="175680"/>
                </p14:xfrm>
              </p:contentPart>
            </mc:Choice>
            <mc:Fallback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BD6AAF50-20E4-94B7-25B3-8D8B9DA0D36C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0174076" y="2356932"/>
                    <a:ext cx="701249" cy="1983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8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238F2507-B46A-AE72-F759-17829BA70B77}"/>
                      </a:ext>
                    </a:extLst>
                  </p14:cNvPr>
                  <p14:cNvContentPartPr/>
                  <p14:nvPr/>
                </p14:nvContentPartPr>
                <p14:xfrm>
                  <a:off x="7084446" y="4291127"/>
                  <a:ext cx="320040" cy="117000"/>
                </p14:xfrm>
              </p:contentPart>
            </mc:Choice>
            <mc:Fallback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238F2507-B46A-AE72-F759-17829BA70B77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6928438" y="3387818"/>
                    <a:ext cx="631165" cy="1922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0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9751DF85-9C6A-4E40-D932-76E9701DB96C}"/>
                      </a:ext>
                    </a:extLst>
                  </p14:cNvPr>
                  <p14:cNvContentPartPr/>
                  <p14:nvPr/>
                </p14:nvContentPartPr>
                <p14:xfrm>
                  <a:off x="7276686" y="4359167"/>
                  <a:ext cx="313920" cy="2160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9751DF85-9C6A-4E40-D932-76E9701DB96C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7120618" y="3486859"/>
                    <a:ext cx="625165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2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F342615F-F910-6038-19C5-2A7C53FD33D3}"/>
                      </a:ext>
                    </a:extLst>
                  </p14:cNvPr>
                  <p14:cNvContentPartPr/>
                  <p14:nvPr/>
                </p14:nvContentPartPr>
                <p14:xfrm>
                  <a:off x="7087686" y="4210487"/>
                  <a:ext cx="719280" cy="12852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F342615F-F910-6038-19C5-2A7C53FD33D3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6931321" y="3310847"/>
                    <a:ext cx="1031117" cy="1926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4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6EE15675-FFE0-5D15-15E3-C424E7D5D074}"/>
                      </a:ext>
                    </a:extLst>
                  </p14:cNvPr>
                  <p14:cNvContentPartPr/>
                  <p14:nvPr/>
                </p14:nvContentPartPr>
                <p14:xfrm>
                  <a:off x="6907686" y="4331447"/>
                  <a:ext cx="984960" cy="6516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6EE15675-FFE0-5D15-15E3-C424E7D5D074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6751414" y="3431210"/>
                    <a:ext cx="1296611" cy="1864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6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2F91ABFA-FE87-CCF3-B2AE-D0DCF61487AE}"/>
                      </a:ext>
                    </a:extLst>
                  </p14:cNvPr>
                  <p14:cNvContentPartPr/>
                  <p14:nvPr/>
                </p14:nvContentPartPr>
                <p14:xfrm>
                  <a:off x="6999846" y="4380047"/>
                  <a:ext cx="717120" cy="99720"/>
                </p14:xfrm>
              </p:contentPart>
            </mc:Choice>
            <mc:Fallback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2F91ABFA-FE87-CCF3-B2AE-D0DCF61487AE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6843562" y="3477409"/>
                    <a:ext cx="1028795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8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3D0FE6BA-7C7F-3E19-2C53-029CE449EDC7}"/>
                      </a:ext>
                    </a:extLst>
                  </p14:cNvPr>
                  <p14:cNvContentPartPr/>
                  <p14:nvPr/>
                </p14:nvContentPartPr>
                <p14:xfrm>
                  <a:off x="7302966" y="4128047"/>
                  <a:ext cx="1284840" cy="456480"/>
                </p14:xfrm>
              </p:contentPart>
            </mc:Choice>
            <mc:Fallback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3D0FE6BA-7C7F-3E19-2C53-029CE449EDC7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7146605" y="3221990"/>
                    <a:ext cx="1596668" cy="2267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0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F3B89AB1-7339-16A9-44DF-80671A9B5871}"/>
                      </a:ext>
                    </a:extLst>
                  </p14:cNvPr>
                  <p14:cNvContentPartPr/>
                  <p14:nvPr/>
                </p14:nvContentPartPr>
                <p14:xfrm>
                  <a:off x="8175246" y="4242167"/>
                  <a:ext cx="58680" cy="19080"/>
                </p14:xfrm>
              </p:contentPart>
            </mc:Choice>
            <mc:Fallback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F3B89AB1-7339-16A9-44DF-80671A9B5871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8019655" y="3371124"/>
                    <a:ext cx="368973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2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26428EE4-780E-DB2F-1A74-7BD3E3559452}"/>
                      </a:ext>
                    </a:extLst>
                  </p14:cNvPr>
                  <p14:cNvContentPartPr/>
                  <p14:nvPr/>
                </p14:nvContentPartPr>
                <p14:xfrm>
                  <a:off x="7419246" y="4022207"/>
                  <a:ext cx="1301040" cy="505080"/>
                </p14:xfrm>
              </p:contentPart>
            </mc:Choice>
            <mc:Fallback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26428EE4-780E-DB2F-1A74-7BD3E3559452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262978" y="3117200"/>
                    <a:ext cx="1612682" cy="2314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4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25A28FEC-B321-7A48-940B-57CBC5B47308}"/>
                      </a:ext>
                    </a:extLst>
                  </p14:cNvPr>
                  <p14:cNvContentPartPr/>
                  <p14:nvPr/>
                </p14:nvContentPartPr>
                <p14:xfrm>
                  <a:off x="7831806" y="3732047"/>
                  <a:ext cx="1577160" cy="667080"/>
                </p14:xfrm>
              </p:contentPart>
            </mc:Choice>
            <mc:Fallback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25A28FEC-B321-7A48-940B-57CBC5B47308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7675430" y="2825923"/>
                    <a:ext cx="1889018" cy="2478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6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C9848038-8707-7B40-942F-DBD8A59481A9}"/>
                      </a:ext>
                    </a:extLst>
                  </p14:cNvPr>
                  <p14:cNvContentPartPr/>
                  <p14:nvPr/>
                </p14:nvContentPartPr>
                <p14:xfrm>
                  <a:off x="7757286" y="4445927"/>
                  <a:ext cx="360" cy="360"/>
                </p14:xfrm>
              </p:contentPart>
            </mc:Choice>
            <mc:Fallback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C9848038-8707-7B40-942F-DBD8A59481A9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694286" y="4067927"/>
                    <a:ext cx="1260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7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8A6C01BE-E572-2129-5BED-1540CD5F9C83}"/>
                      </a:ext>
                    </a:extLst>
                  </p14:cNvPr>
                  <p14:cNvContentPartPr/>
                  <p14:nvPr/>
                </p14:nvContentPartPr>
                <p14:xfrm>
                  <a:off x="7894806" y="3922127"/>
                  <a:ext cx="1172880" cy="46836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8A6C01BE-E572-2129-5BED-1540CD5F9C83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7738482" y="3016458"/>
                    <a:ext cx="1484636" cy="2278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9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95962AFB-2A0A-1927-4933-2F79128EC5CD}"/>
                      </a:ext>
                    </a:extLst>
                  </p14:cNvPr>
                  <p14:cNvContentPartPr/>
                  <p14:nvPr/>
                </p14:nvContentPartPr>
                <p14:xfrm>
                  <a:off x="9293766" y="3755807"/>
                  <a:ext cx="45360" cy="19080"/>
                </p14:xfrm>
              </p:contentPart>
            </mc:Choice>
            <mc:Fallback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95962AFB-2A0A-1927-4933-2F79128EC5C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138119" y="2884764"/>
                    <a:ext cx="355765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0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09DB05D4-7D4B-E402-11F4-FAAB729F6DB4}"/>
                      </a:ext>
                    </a:extLst>
                  </p14:cNvPr>
                  <p14:cNvContentPartPr/>
                  <p14:nvPr/>
                </p14:nvContentPartPr>
                <p14:xfrm>
                  <a:off x="8769246" y="3953447"/>
                  <a:ext cx="101880" cy="46440"/>
                </p14:xfrm>
              </p:contentPart>
            </mc:Choice>
            <mc:Fallback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09DB05D4-7D4B-E402-11F4-FAAB729F6DB4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8614211" y="3050447"/>
                    <a:ext cx="411064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2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6255FB2A-7DAC-AD5A-D328-C12FF957FFA7}"/>
                      </a:ext>
                    </a:extLst>
                  </p14:cNvPr>
                  <p14:cNvContentPartPr/>
                  <p14:nvPr/>
                </p14:nvContentPartPr>
                <p14:xfrm>
                  <a:off x="8304486" y="4230647"/>
                  <a:ext cx="6120" cy="3240"/>
                </p14:xfrm>
              </p:contentPart>
            </mc:Choice>
            <mc:Fallback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6255FB2A-7DAC-AD5A-D328-C12FF957FF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8170611" y="3550247"/>
                    <a:ext cx="273105" cy="13633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3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D14B80DB-5B30-4C89-CE4B-03B9A688B274}"/>
                      </a:ext>
                    </a:extLst>
                  </p14:cNvPr>
                  <p14:cNvContentPartPr/>
                  <p14:nvPr/>
                </p14:nvContentPartPr>
                <p14:xfrm>
                  <a:off x="8731086" y="3746807"/>
                  <a:ext cx="669600" cy="292680"/>
                </p14:xfrm>
              </p:contentPart>
            </mc:Choice>
            <mc:Fallback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D14B80DB-5B30-4C89-CE4B-03B9A688B27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8574846" y="2842942"/>
                    <a:ext cx="981187" cy="2099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5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A1ABD0F1-2388-C750-B8C9-18AA31AC73AC}"/>
                      </a:ext>
                    </a:extLst>
                  </p14:cNvPr>
                  <p14:cNvContentPartPr/>
                  <p14:nvPr/>
                </p14:nvContentPartPr>
                <p14:xfrm>
                  <a:off x="9469086" y="3618647"/>
                  <a:ext cx="42840" cy="2124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A1ABD0F1-2388-C750-B8C9-18AA31AC73AC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9316086" y="2726567"/>
                    <a:ext cx="347966" cy="1804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7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C2F2F617-FD50-2794-003F-CF231895AE8B}"/>
                      </a:ext>
                    </a:extLst>
                  </p14:cNvPr>
                  <p14:cNvContentPartPr/>
                  <p14:nvPr/>
                </p14:nvContentPartPr>
                <p14:xfrm>
                  <a:off x="9074886" y="3599207"/>
                  <a:ext cx="484920" cy="239040"/>
                </p14:xfrm>
              </p:contentPart>
            </mc:Choice>
            <mc:Fallback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C2F2F617-FD50-2794-003F-CF231895AE8B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8918604" y="2693099"/>
                    <a:ext cx="796590" cy="2050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9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40BDFB3E-8CEB-ADBD-81AA-7E9D6196E0AF}"/>
                      </a:ext>
                    </a:extLst>
                  </p14:cNvPr>
                  <p14:cNvContentPartPr/>
                  <p14:nvPr/>
                </p14:nvContentPartPr>
                <p14:xfrm>
                  <a:off x="9918006" y="3379967"/>
                  <a:ext cx="37440" cy="17280"/>
                </p14:xfrm>
              </p:contentPart>
            </mc:Choice>
            <mc:Fallback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40BDFB3E-8CEB-ADBD-81AA-7E9D6196E0AF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9765634" y="2515967"/>
                    <a:ext cx="341313" cy="1744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0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DD4D1068-028D-05CA-7DA0-213172517F13}"/>
                      </a:ext>
                    </a:extLst>
                  </p14:cNvPr>
                  <p14:cNvContentPartPr/>
                  <p14:nvPr/>
                </p14:nvContentPartPr>
                <p14:xfrm>
                  <a:off x="8940966" y="3562847"/>
                  <a:ext cx="681120" cy="330840"/>
                </p14:xfrm>
              </p:contentPart>
            </mc:Choice>
            <mc:Fallback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DD4D1068-028D-05CA-7DA0-213172517F1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8784746" y="2658206"/>
                    <a:ext cx="992668" cy="2139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2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A70BD6FB-AB80-CF93-7939-3EEA03BE6CA9}"/>
                      </a:ext>
                    </a:extLst>
                  </p14:cNvPr>
                  <p14:cNvContentPartPr/>
                  <p14:nvPr/>
                </p14:nvContentPartPr>
                <p14:xfrm>
                  <a:off x="8758806" y="3448367"/>
                  <a:ext cx="950040" cy="496080"/>
                </p14:xfrm>
              </p:contentPart>
            </mc:Choice>
            <mc:Fallback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A70BD6FB-AB80-CF93-7939-3EEA03BE6CA9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8602549" y="2542482"/>
                    <a:ext cx="1261660" cy="2306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4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8B786713-C463-2CF3-1AE3-21F1D80B519A}"/>
                      </a:ext>
                    </a:extLst>
                  </p14:cNvPr>
                  <p14:cNvContentPartPr/>
                  <p14:nvPr/>
                </p14:nvContentPartPr>
                <p14:xfrm>
                  <a:off x="9621006" y="3404447"/>
                  <a:ext cx="16560" cy="8280"/>
                </p14:xfrm>
              </p:contentPart>
            </mc:Choice>
            <mc:Fallback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8B786713-C463-2CF3-1AE3-21F1D80B519A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468480" y="2535047"/>
                    <a:ext cx="320741" cy="1746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5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0E08C794-26C0-15CC-BFA5-446A2959BDD1}"/>
                      </a:ext>
                    </a:extLst>
                  </p14:cNvPr>
                  <p14:cNvContentPartPr/>
                  <p14:nvPr/>
                </p14:nvContentPartPr>
                <p14:xfrm>
                  <a:off x="8852046" y="3423527"/>
                  <a:ext cx="929520" cy="411840"/>
                </p14:xfrm>
              </p:contentPart>
            </mc:Choice>
            <mc:Fallback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0E08C794-26C0-15CC-BFA5-446A2959BDD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8695787" y="2518858"/>
                    <a:ext cx="1241146" cy="2220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7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A0FDDE6E-6CDB-F06F-00E7-66D70D5DB0F0}"/>
                      </a:ext>
                    </a:extLst>
                  </p14:cNvPr>
                  <p14:cNvContentPartPr/>
                  <p14:nvPr/>
                </p14:nvContentPartPr>
                <p14:xfrm>
                  <a:off x="9601926" y="3099887"/>
                  <a:ext cx="5400" cy="12960"/>
                </p14:xfrm>
              </p:contentPart>
            </mc:Choice>
            <mc:Fallback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A0FDDE6E-6CDB-F06F-00E7-66D70D5DB0F0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466926" y="2249387"/>
                    <a:ext cx="274629" cy="171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8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0D74655F-50FB-FFAA-8239-617F8E3539BF}"/>
                      </a:ext>
                    </a:extLst>
                  </p14:cNvPr>
                  <p14:cNvContentPartPr/>
                  <p14:nvPr/>
                </p14:nvContentPartPr>
                <p14:xfrm>
                  <a:off x="9608406" y="2986127"/>
                  <a:ext cx="367560" cy="70200"/>
                </p14:xfrm>
              </p:contentPart>
            </mc:Choice>
            <mc:Fallback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0D74655F-50FB-FFAA-8239-617F8E3539BF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9452282" y="2087225"/>
                    <a:ext cx="67891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0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632D0200-C5AF-FC38-F336-7BFAE0BC5967}"/>
                      </a:ext>
                    </a:extLst>
                  </p14:cNvPr>
                  <p14:cNvContentPartPr/>
                  <p14:nvPr/>
                </p14:nvContentPartPr>
                <p14:xfrm>
                  <a:off x="9477726" y="3171167"/>
                  <a:ext cx="522360" cy="278640"/>
                </p14:xfrm>
              </p:contentPart>
            </mc:Choice>
            <mc:Fallback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632D0200-C5AF-FC38-F336-7BFAE0BC5967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9321464" y="2265371"/>
                    <a:ext cx="833990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2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32B2A159-6901-8732-2B2C-3CF7AA572D6B}"/>
                      </a:ext>
                    </a:extLst>
                  </p14:cNvPr>
                  <p14:cNvContentPartPr/>
                  <p14:nvPr/>
                </p14:nvContentPartPr>
                <p14:xfrm>
                  <a:off x="9265326" y="3254687"/>
                  <a:ext cx="698040" cy="450360"/>
                </p14:xfrm>
              </p:contentPart>
            </mc:Choice>
            <mc:Fallback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32B2A159-6901-8732-2B2C-3CF7AA572D6B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9109115" y="2348790"/>
                    <a:ext cx="1009569" cy="22612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4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45D3177A-BCE9-1A49-216E-4534148CEAF5}"/>
                      </a:ext>
                    </a:extLst>
                  </p14:cNvPr>
                  <p14:cNvContentPartPr/>
                  <p14:nvPr/>
                </p14:nvContentPartPr>
                <p14:xfrm>
                  <a:off x="9187566" y="3053087"/>
                  <a:ext cx="883800" cy="655200"/>
                </p14:xfrm>
              </p:contentPart>
            </mc:Choice>
            <mc:Fallback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45D3177A-BCE9-1A49-216E-4534148CEAF5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9031339" y="2147876"/>
                    <a:ext cx="1195362" cy="24647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6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D2339C25-78E5-E763-0124-286704105A03}"/>
                      </a:ext>
                    </a:extLst>
                  </p14:cNvPr>
                  <p14:cNvContentPartPr/>
                  <p14:nvPr/>
                </p14:nvContentPartPr>
                <p14:xfrm>
                  <a:off x="8338326" y="3254687"/>
                  <a:ext cx="1548360" cy="834480"/>
                </p14:xfrm>
              </p:contentPart>
            </mc:Choice>
            <mc:Fallback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D2339C25-78E5-E763-0124-286704105A03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8181971" y="2348582"/>
                    <a:ext cx="1860176" cy="2645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8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A63A9066-69DF-16F8-AEAB-EA0BDFACEB91}"/>
                      </a:ext>
                    </a:extLst>
                  </p14:cNvPr>
                  <p14:cNvContentPartPr/>
                  <p14:nvPr/>
                </p14:nvContentPartPr>
                <p14:xfrm>
                  <a:off x="8514726" y="3756527"/>
                  <a:ext cx="487800" cy="237240"/>
                </p14:xfrm>
              </p:contentPart>
            </mc:Choice>
            <mc:Fallback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A63A9066-69DF-16F8-AEAB-EA0BDFACEB91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8358666" y="2853984"/>
                    <a:ext cx="799029" cy="2041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0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F0C61F73-1BE2-2D8F-CC2C-C41E95734789}"/>
                      </a:ext>
                    </a:extLst>
                  </p14:cNvPr>
                  <p14:cNvContentPartPr/>
                  <p14:nvPr/>
                </p14:nvContentPartPr>
                <p14:xfrm>
                  <a:off x="7383246" y="4242167"/>
                  <a:ext cx="660600" cy="249480"/>
                </p14:xfrm>
              </p:contentPart>
            </mc:Choice>
            <mc:Fallback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F0C61F73-1BE2-2D8F-CC2C-C41E95734789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227023" y="3338877"/>
                    <a:ext cx="972153" cy="2055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2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CC988B34-A19E-EF9A-F4EF-FFDF007FADB9}"/>
                      </a:ext>
                    </a:extLst>
                  </p14:cNvPr>
                  <p14:cNvContentPartPr/>
                  <p14:nvPr/>
                </p14:nvContentPartPr>
                <p14:xfrm>
                  <a:off x="7599966" y="4281407"/>
                  <a:ext cx="163440" cy="71280"/>
                </p14:xfrm>
              </p:contentPart>
            </mc:Choice>
            <mc:Fallback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CC988B34-A19E-EF9A-F4EF-FFDF007FADB9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444520" y="3379672"/>
                    <a:ext cx="473443" cy="1873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4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4EF07EB8-3C4F-9D24-7AEF-F8CE3CD7AA5A}"/>
                      </a:ext>
                    </a:extLst>
                  </p14:cNvPr>
                  <p14:cNvContentPartPr/>
                  <p14:nvPr/>
                </p14:nvContentPartPr>
                <p14:xfrm>
                  <a:off x="7330686" y="3880727"/>
                  <a:ext cx="360000" cy="288360"/>
                </p14:xfrm>
              </p:contentPart>
            </mc:Choice>
            <mc:Fallback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4EF07EB8-3C4F-9D24-7AEF-F8CE3CD7AA5A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174745" y="2976912"/>
                    <a:ext cx="670990" cy="2095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6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F524F21D-1B80-EFCE-46F2-8ECAB82A6892}"/>
                      </a:ext>
                    </a:extLst>
                  </p14:cNvPr>
                  <p14:cNvContentPartPr/>
                  <p14:nvPr/>
                </p14:nvContentPartPr>
                <p14:xfrm>
                  <a:off x="7102806" y="3640607"/>
                  <a:ext cx="757080" cy="597600"/>
                </p14:xfrm>
              </p:contentPart>
            </mc:Choice>
            <mc:Fallback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F524F21D-1B80-EFCE-46F2-8ECAB82A6892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6946569" y="2733844"/>
                    <a:ext cx="1068661" cy="2410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8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299F09D5-F1C9-3BB2-F6C8-E2483A41732D}"/>
                      </a:ext>
                    </a:extLst>
                  </p14:cNvPr>
                  <p14:cNvContentPartPr/>
                  <p14:nvPr/>
                </p14:nvContentPartPr>
                <p14:xfrm>
                  <a:off x="7247526" y="4181687"/>
                  <a:ext cx="78840" cy="39960"/>
                </p14:xfrm>
              </p:contentPart>
            </mc:Choice>
            <mc:Fallback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299F09D5-F1C9-3BB2-F6C8-E2483A41732D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7092504" y="3288964"/>
                    <a:ext cx="387999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0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582794D5-46C9-FE7F-4AF0-80D0E2201920}"/>
                      </a:ext>
                    </a:extLst>
                  </p14:cNvPr>
                  <p14:cNvContentPartPr/>
                  <p14:nvPr/>
                </p14:nvContentPartPr>
                <p14:xfrm>
                  <a:off x="7169406" y="3631967"/>
                  <a:ext cx="660960" cy="489240"/>
                </p14:xfrm>
              </p:contentPart>
            </mc:Choice>
            <mc:Fallback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582794D5-46C9-FE7F-4AF0-80D0E2201920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7013098" y="2727562"/>
                    <a:ext cx="972683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2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F333ECA8-F3BB-413F-7C37-845AF92B5DDF}"/>
                      </a:ext>
                    </a:extLst>
                  </p14:cNvPr>
                  <p14:cNvContentPartPr/>
                  <p14:nvPr/>
                </p14:nvContentPartPr>
                <p14:xfrm>
                  <a:off x="7250766" y="3687047"/>
                  <a:ext cx="644400" cy="452880"/>
                </p14:xfrm>
              </p:contentPart>
            </mc:Choice>
            <mc:Fallback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F333ECA8-F3BB-413F-7C37-845AF92B5DDF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7094575" y="2781287"/>
                    <a:ext cx="955890" cy="2263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4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9AD3A311-D6A4-CBA7-E39F-FC797843887A}"/>
                      </a:ext>
                    </a:extLst>
                  </p14:cNvPr>
                  <p14:cNvContentPartPr/>
                  <p14:nvPr/>
                </p14:nvContentPartPr>
                <p14:xfrm>
                  <a:off x="7216926" y="3498407"/>
                  <a:ext cx="839520" cy="679680"/>
                </p14:xfrm>
              </p:contentPart>
            </mc:Choice>
            <mc:Fallback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9AD3A311-D6A4-CBA7-E39F-FC797843887A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7060632" y="2592742"/>
                    <a:ext cx="1151214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6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CBE6AE14-DD43-CB18-C77A-533D12C17F66}"/>
                      </a:ext>
                    </a:extLst>
                  </p14:cNvPr>
                  <p14:cNvContentPartPr/>
                  <p14:nvPr/>
                </p14:nvContentPartPr>
                <p14:xfrm>
                  <a:off x="7115406" y="3629087"/>
                  <a:ext cx="673560" cy="629640"/>
                </p14:xfrm>
              </p:contentPart>
            </mc:Choice>
            <mc:Fallback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CBE6AE14-DD43-CB18-C77A-533D12C17F66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6959076" y="2723440"/>
                    <a:ext cx="985327" cy="2440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8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9817F062-91C1-D625-A35B-DF0CCD292FFD}"/>
                      </a:ext>
                    </a:extLst>
                  </p14:cNvPr>
                  <p14:cNvContentPartPr/>
                  <p14:nvPr/>
                </p14:nvContentPartPr>
                <p14:xfrm>
                  <a:off x="7234566" y="3973247"/>
                  <a:ext cx="149760" cy="265320"/>
                </p14:xfrm>
              </p:contentPart>
            </mc:Choice>
            <mc:Fallback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9817F062-91C1-D625-A35B-DF0CCD292FFD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7078566" y="3068747"/>
                    <a:ext cx="460869" cy="2073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0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7863CC34-DF41-2B43-E2B6-9B1A6B9F9F58}"/>
                      </a:ext>
                    </a:extLst>
                  </p14:cNvPr>
                  <p14:cNvContentPartPr/>
                  <p14:nvPr/>
                </p14:nvContentPartPr>
                <p14:xfrm>
                  <a:off x="7181646" y="4319207"/>
                  <a:ext cx="39240" cy="22680"/>
                </p14:xfrm>
              </p:contentPart>
            </mc:Choice>
            <mc:Fallback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7863CC34-DF41-2B43-E2B6-9B1A6B9F9F58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7029046" y="3437207"/>
                    <a:ext cx="343568" cy="17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1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1346DD81-C98A-B45E-EC28-542A06BAD542}"/>
                      </a:ext>
                    </a:extLst>
                  </p14:cNvPr>
                  <p14:cNvContentPartPr/>
                  <p14:nvPr/>
                </p14:nvContentPartPr>
                <p14:xfrm>
                  <a:off x="7181286" y="4196087"/>
                  <a:ext cx="276840" cy="138960"/>
                </p14:xfrm>
              </p:contentPart>
            </mc:Choice>
            <mc:Fallback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1346DD81-C98A-B45E-EC28-542A06BAD54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7025005" y="3289826"/>
                    <a:ext cx="588508" cy="1950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3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7B9E073A-5E4B-7C4D-D6D0-B3454538E7C4}"/>
                      </a:ext>
                    </a:extLst>
                  </p14:cNvPr>
                  <p14:cNvContentPartPr/>
                  <p14:nvPr/>
                </p14:nvContentPartPr>
                <p14:xfrm>
                  <a:off x="7227366" y="4220207"/>
                  <a:ext cx="266400" cy="121680"/>
                </p14:xfrm>
              </p:contentPart>
            </mc:Choice>
            <mc:Fallback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7B9E073A-5E4B-7C4D-D6D0-B3454538E7C4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7071446" y="3320461"/>
                    <a:ext cx="577348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5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6E4E6E5B-6D21-1867-B08A-B39CF4810C40}"/>
                      </a:ext>
                    </a:extLst>
                  </p14:cNvPr>
                  <p14:cNvContentPartPr/>
                  <p14:nvPr/>
                </p14:nvContentPartPr>
                <p14:xfrm>
                  <a:off x="7282446" y="4089887"/>
                  <a:ext cx="473400" cy="126360"/>
                </p14:xfrm>
              </p:contentPart>
            </mc:Choice>
            <mc:Fallback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6E4E6E5B-6D21-1867-B08A-B39CF4810C4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7126429" y="3187316"/>
                    <a:ext cx="784542" cy="1930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7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D54BE727-D65E-E1C7-5EA8-F1B8E0D9E6AF}"/>
                      </a:ext>
                    </a:extLst>
                  </p14:cNvPr>
                  <p14:cNvContentPartPr/>
                  <p14:nvPr/>
                </p14:nvContentPartPr>
                <p14:xfrm>
                  <a:off x="7429686" y="4114007"/>
                  <a:ext cx="574200" cy="178920"/>
                </p14:xfrm>
              </p:contentPart>
            </mc:Choice>
            <mc:Fallback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D54BE727-D65E-E1C7-5EA8-F1B8E0D9E6AF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7273411" y="3210805"/>
                    <a:ext cx="885858" cy="1984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9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5B3A4911-F7D9-F249-FA2A-0ECE3002A392}"/>
                      </a:ext>
                    </a:extLst>
                  </p14:cNvPr>
                  <p14:cNvContentPartPr/>
                  <p14:nvPr/>
                </p14:nvContentPartPr>
                <p14:xfrm>
                  <a:off x="7288206" y="4036247"/>
                  <a:ext cx="593280" cy="195480"/>
                </p14:xfrm>
              </p:contentPart>
            </mc:Choice>
            <mc:Fallback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5B3A4911-F7D9-F249-FA2A-0ECE3002A392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7132080" y="3132044"/>
                    <a:ext cx="904640" cy="20030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1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A6541B87-1812-CBA8-BD47-F11061AA4CE9}"/>
                      </a:ext>
                    </a:extLst>
                  </p14:cNvPr>
                  <p14:cNvContentPartPr/>
                  <p14:nvPr/>
                </p14:nvContentPartPr>
                <p14:xfrm>
                  <a:off x="7354446" y="4035887"/>
                  <a:ext cx="786600" cy="236880"/>
                </p14:xfrm>
              </p:contentPart>
            </mc:Choice>
            <mc:Fallback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A6541B87-1812-CBA8-BD47-F11061AA4CE9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7198197" y="3131436"/>
                    <a:ext cx="1098204" cy="204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3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BB7C14FB-86E8-FE84-0BED-66F28EFFBA71}"/>
                      </a:ext>
                    </a:extLst>
                  </p14:cNvPr>
                  <p14:cNvContentPartPr/>
                  <p14:nvPr/>
                </p14:nvContentPartPr>
                <p14:xfrm>
                  <a:off x="7143126" y="3833927"/>
                  <a:ext cx="1452960" cy="397080"/>
                </p14:xfrm>
              </p:contentPart>
            </mc:Choice>
            <mc:Fallback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BB7C14FB-86E8-FE84-0BED-66F28EFFBA71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6986846" y="2927549"/>
                    <a:ext cx="1764628" cy="22089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5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323C1926-306E-EC8D-D446-0E713DCE270A}"/>
                      </a:ext>
                    </a:extLst>
                  </p14:cNvPr>
                  <p14:cNvContentPartPr/>
                  <p14:nvPr/>
                </p14:nvContentPartPr>
                <p14:xfrm>
                  <a:off x="8181006" y="3768407"/>
                  <a:ext cx="504360" cy="179640"/>
                </p14:xfrm>
              </p:contentPart>
            </mc:Choice>
            <mc:Fallback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323C1926-306E-EC8D-D446-0E713DCE270A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8024788" y="2865909"/>
                    <a:ext cx="815903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7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581B8406-2A0A-7FC1-224C-DF46ED0B8A4B}"/>
                      </a:ext>
                    </a:extLst>
                  </p14:cNvPr>
                  <p14:cNvContentPartPr/>
                  <p14:nvPr/>
                </p14:nvContentPartPr>
                <p14:xfrm>
                  <a:off x="7680606" y="3799367"/>
                  <a:ext cx="866520" cy="315720"/>
                </p14:xfrm>
              </p:contentPart>
            </mc:Choice>
            <mc:Fallback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581B8406-2A0A-7FC1-224C-DF46ED0B8A4B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7524275" y="2893613"/>
                    <a:ext cx="1178289" cy="2126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9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6E0CEB07-4602-6335-38C2-49C0B205F1FD}"/>
                      </a:ext>
                    </a:extLst>
                  </p14:cNvPr>
                  <p14:cNvContentPartPr/>
                  <p14:nvPr/>
                </p14:nvContentPartPr>
                <p14:xfrm>
                  <a:off x="9171006" y="2895047"/>
                  <a:ext cx="422640" cy="39960"/>
                </p14:xfrm>
              </p:contentPart>
            </mc:Choice>
            <mc:Fallback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6E0CEB07-4602-6335-38C2-49C0B205F1FD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9014968" y="2002324"/>
                    <a:ext cx="733824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1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41D5270F-E792-0529-DE52-2D1A227C3DEC}"/>
                      </a:ext>
                    </a:extLst>
                  </p14:cNvPr>
                  <p14:cNvContentPartPr/>
                  <p14:nvPr/>
                </p14:nvContentPartPr>
                <p14:xfrm>
                  <a:off x="9075246" y="2861207"/>
                  <a:ext cx="889920" cy="225720"/>
                </p14:xfrm>
              </p:contentPart>
            </mc:Choice>
            <mc:Fallback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41D5270F-E792-0529-DE52-2D1A227C3DEC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8919041" y="1956604"/>
                    <a:ext cx="1201437" cy="2034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3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D2BBB074-253B-192E-9523-A86733C33296}"/>
                      </a:ext>
                    </a:extLst>
                  </p14:cNvPr>
                  <p14:cNvContentPartPr/>
                  <p14:nvPr/>
                </p14:nvContentPartPr>
                <p14:xfrm>
                  <a:off x="9074526" y="2900087"/>
                  <a:ext cx="668880" cy="152640"/>
                </p14:xfrm>
              </p:contentPart>
            </mc:Choice>
            <mc:Fallback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D2BBB074-253B-192E-9523-A86733C33296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8918246" y="1999683"/>
                    <a:ext cx="980548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5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5E696F0C-724A-B834-7C1A-854984ECD20F}"/>
                      </a:ext>
                    </a:extLst>
                  </p14:cNvPr>
                  <p14:cNvContentPartPr/>
                  <p14:nvPr/>
                </p14:nvContentPartPr>
                <p14:xfrm>
                  <a:off x="9375486" y="2831327"/>
                  <a:ext cx="506160" cy="115200"/>
                </p14:xfrm>
              </p:contentPart>
            </mc:Choice>
            <mc:Fallback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5E696F0C-724A-B834-7C1A-854984ECD20F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9219264" y="1928640"/>
                    <a:ext cx="817712" cy="1919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7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E2B8F269-77E5-3D04-D1C7-D07FD4819396}"/>
                      </a:ext>
                    </a:extLst>
                  </p14:cNvPr>
                  <p14:cNvContentPartPr/>
                  <p14:nvPr/>
                </p14:nvContentPartPr>
                <p14:xfrm>
                  <a:off x="9801726" y="3171167"/>
                  <a:ext cx="53640" cy="35280"/>
                </p14:xfrm>
              </p:contentPart>
            </mc:Choice>
            <mc:Fallback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E2B8F269-77E5-3D04-D1C7-D07FD4819396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9647841" y="2289167"/>
                    <a:ext cx="360531" cy="17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8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2F56C6FD-3650-3221-D1C3-E4FEFC3A3186}"/>
                      </a:ext>
                    </a:extLst>
                  </p14:cNvPr>
                  <p14:cNvContentPartPr/>
                  <p14:nvPr/>
                </p14:nvContentPartPr>
                <p14:xfrm>
                  <a:off x="9446766" y="2869127"/>
                  <a:ext cx="443880" cy="511920"/>
                </p14:xfrm>
              </p:contentPart>
            </mc:Choice>
            <mc:Fallback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2F56C6FD-3650-3221-D1C3-E4FEFC3A3186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9290784" y="1964218"/>
                    <a:ext cx="75495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0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B43ADC80-D7BC-F1BE-FA50-3C230CAF3F29}"/>
                      </a:ext>
                    </a:extLst>
                  </p14:cNvPr>
                  <p14:cNvContentPartPr/>
                  <p14:nvPr/>
                </p14:nvContentPartPr>
                <p14:xfrm>
                  <a:off x="9464046" y="2992967"/>
                  <a:ext cx="391320" cy="429120"/>
                </p14:xfrm>
              </p:contentPart>
            </mc:Choice>
            <mc:Fallback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B43ADC80-D7BC-F1BE-FA50-3C230CAF3F29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9308053" y="2086375"/>
                    <a:ext cx="702415" cy="224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2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BBA7CE95-0ADE-728C-672F-546DD4609C63}"/>
                      </a:ext>
                    </a:extLst>
                  </p14:cNvPr>
                  <p14:cNvContentPartPr/>
                  <p14:nvPr/>
                </p14:nvContentPartPr>
                <p14:xfrm>
                  <a:off x="9399246" y="3070367"/>
                  <a:ext cx="454320" cy="251640"/>
                </p14:xfrm>
              </p:contentPart>
            </mc:Choice>
            <mc:Fallback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BBA7CE95-0ADE-728C-672F-546DD4609C63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9243046" y="2165497"/>
                    <a:ext cx="765828" cy="2060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4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51593E0E-FA6A-1A29-24FC-5C26BD607469}"/>
                      </a:ext>
                    </a:extLst>
                  </p14:cNvPr>
                  <p14:cNvContentPartPr/>
                  <p14:nvPr/>
                </p14:nvContentPartPr>
                <p14:xfrm>
                  <a:off x="9510846" y="2978567"/>
                  <a:ext cx="50400" cy="10080"/>
                </p14:xfrm>
              </p:contentPart>
            </mc:Choice>
            <mc:Fallback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51593E0E-FA6A-1A29-24FC-5C26BD607469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9356109" y="2096567"/>
                    <a:ext cx="358989" cy="17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6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F97CDFA9-3999-9AFD-4A83-221920CE408C}"/>
                      </a:ext>
                    </a:extLst>
                  </p14:cNvPr>
                  <p14:cNvContentPartPr/>
                  <p14:nvPr/>
                </p14:nvContentPartPr>
                <p14:xfrm>
                  <a:off x="9606606" y="3008087"/>
                  <a:ext cx="178920" cy="268200"/>
                </p14:xfrm>
              </p:contentPart>
            </mc:Choice>
            <mc:Fallback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F97CDFA9-3999-9AFD-4A83-221920CE408C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9450830" y="2102589"/>
                    <a:ext cx="489582" cy="2078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8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D1E04894-1E19-DF6C-4461-591917068035}"/>
                      </a:ext>
                    </a:extLst>
                  </p14:cNvPr>
                  <p14:cNvContentPartPr/>
                  <p14:nvPr/>
                </p14:nvContentPartPr>
                <p14:xfrm>
                  <a:off x="8887686" y="2886407"/>
                  <a:ext cx="762480" cy="133920"/>
                </p14:xfrm>
              </p:contentPart>
            </mc:Choice>
            <mc:Fallback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D1E04894-1E19-DF6C-4461-591917068035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8731440" y="1985022"/>
                    <a:ext cx="1074079" cy="1935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0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0F4F0EBA-6A5A-A695-D81A-2C1D2F965AD2}"/>
                      </a:ext>
                    </a:extLst>
                  </p14:cNvPr>
                  <p14:cNvContentPartPr/>
                  <p14:nvPr/>
                </p14:nvContentPartPr>
                <p14:xfrm>
                  <a:off x="8957526" y="3105287"/>
                  <a:ext cx="35640" cy="9360"/>
                </p14:xfrm>
              </p:contentPart>
            </mc:Choice>
            <mc:Fallback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0F4F0EBA-6A5A-A695-D81A-2C1D2F965AD2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8805404" y="2211832"/>
                    <a:ext cx="339015" cy="1795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1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99F3CFEB-F0A9-AE53-CBF9-4CD89A3A94C5}"/>
                      </a:ext>
                    </a:extLst>
                  </p14:cNvPr>
                  <p14:cNvContentPartPr/>
                  <p14:nvPr/>
                </p14:nvContentPartPr>
                <p14:xfrm>
                  <a:off x="8962566" y="2900447"/>
                  <a:ext cx="502200" cy="141840"/>
                </p14:xfrm>
              </p:contentPart>
            </mc:Choice>
            <mc:Fallback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99F3CFEB-F0A9-AE53-CBF9-4CD89A3A94C5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8806465" y="1997829"/>
                    <a:ext cx="813510" cy="1946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3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199FE70D-C561-5493-26FE-6FF138CAFA06}"/>
                      </a:ext>
                    </a:extLst>
                  </p14:cNvPr>
                  <p14:cNvContentPartPr/>
                  <p14:nvPr/>
                </p14:nvContentPartPr>
                <p14:xfrm>
                  <a:off x="9192246" y="3049487"/>
                  <a:ext cx="2880" cy="2520"/>
                </p14:xfrm>
              </p:contentPart>
            </mc:Choice>
            <mc:Fallback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199FE70D-C561-5493-26FE-6FF138CAFA06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066246" y="2387987"/>
                    <a:ext cx="254160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4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E78CF423-0FD8-8054-919F-E10BC2E3FEF9}"/>
                      </a:ext>
                    </a:extLst>
                  </p14:cNvPr>
                  <p14:cNvContentPartPr/>
                  <p14:nvPr/>
                </p14:nvContentPartPr>
                <p14:xfrm>
                  <a:off x="9619566" y="2760767"/>
                  <a:ext cx="496800" cy="263520"/>
                </p14:xfrm>
              </p:contentPart>
            </mc:Choice>
            <mc:Fallback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E78CF423-0FD8-8054-919F-E10BC2E3FEF9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9463480" y="1856532"/>
                    <a:ext cx="808080" cy="2071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6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E75159EA-7B76-EA6D-5EBC-E0AD46A99990}"/>
                      </a:ext>
                    </a:extLst>
                  </p14:cNvPr>
                  <p14:cNvContentPartPr/>
                  <p14:nvPr/>
                </p14:nvContentPartPr>
                <p14:xfrm>
                  <a:off x="9780126" y="2761487"/>
                  <a:ext cx="391320" cy="264240"/>
                </p14:xfrm>
              </p:contentPart>
            </mc:Choice>
            <mc:Fallback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E75159EA-7B76-EA6D-5EBC-E0AD46A99990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9624133" y="1857735"/>
                    <a:ext cx="702415" cy="2070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8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6BBF209F-37EC-A25F-0F5C-CAAFAD0D894E}"/>
                      </a:ext>
                    </a:extLst>
                  </p14:cNvPr>
                  <p14:cNvContentPartPr/>
                  <p14:nvPr/>
                </p14:nvContentPartPr>
                <p14:xfrm>
                  <a:off x="9912246" y="2745287"/>
                  <a:ext cx="518040" cy="342000"/>
                </p14:xfrm>
              </p:contentPart>
            </mc:Choice>
            <mc:Fallback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6BBF209F-37EC-A25F-0F5C-CAAFAD0D894E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9755941" y="1840753"/>
                    <a:ext cx="829757" cy="2150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0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37EED8AA-71BE-FF38-B9D9-315E26EA15FF}"/>
                      </a:ext>
                    </a:extLst>
                  </p14:cNvPr>
                  <p14:cNvContentPartPr/>
                  <p14:nvPr/>
                </p14:nvContentPartPr>
                <p14:xfrm>
                  <a:off x="10044366" y="2697047"/>
                  <a:ext cx="293400" cy="355320"/>
                </p14:xfrm>
              </p:contentPart>
            </mc:Choice>
            <mc:Fallback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37EED8AA-71BE-FF38-B9D9-315E26EA15FF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9888302" y="1791498"/>
                    <a:ext cx="604636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2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E555CFAE-5F2A-56EB-3091-3150F3067466}"/>
                      </a:ext>
                    </a:extLst>
                  </p14:cNvPr>
                  <p14:cNvContentPartPr/>
                  <p14:nvPr/>
                </p14:nvContentPartPr>
                <p14:xfrm>
                  <a:off x="10050846" y="2757167"/>
                  <a:ext cx="176040" cy="401760"/>
                </p14:xfrm>
              </p:contentPart>
            </mc:Choice>
            <mc:Fallback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E555CFAE-5F2A-56EB-3091-3150F3067466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9895255" y="1851914"/>
                    <a:ext cx="486333" cy="2211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4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8C189D00-B7CD-BFA9-3CAD-D78AF90276A7}"/>
                      </a:ext>
                    </a:extLst>
                  </p14:cNvPr>
                  <p14:cNvContentPartPr/>
                  <p14:nvPr/>
                </p14:nvContentPartPr>
                <p14:xfrm>
                  <a:off x="9856086" y="2748167"/>
                  <a:ext cx="416520" cy="358920"/>
                </p14:xfrm>
              </p:contentPart>
            </mc:Choice>
            <mc:Fallback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8C189D00-B7CD-BFA9-3CAD-D78AF90276A7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9700002" y="1844412"/>
                    <a:ext cx="727795" cy="2165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6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0EC83FF3-8C47-4C71-1EC8-9A511430DB85}"/>
                      </a:ext>
                    </a:extLst>
                  </p14:cNvPr>
                  <p14:cNvContentPartPr/>
                  <p14:nvPr/>
                </p14:nvContentPartPr>
                <p14:xfrm>
                  <a:off x="9589326" y="2727287"/>
                  <a:ext cx="371520" cy="101160"/>
                </p14:xfrm>
              </p:contentPart>
            </mc:Choice>
            <mc:Fallback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0EC83FF3-8C47-4C71-1EC8-9A511430DB85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9433412" y="1827134"/>
                    <a:ext cx="682456" cy="1900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8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2F596D33-FD4F-0511-FA39-8522CDE28179}"/>
                      </a:ext>
                    </a:extLst>
                  </p14:cNvPr>
                  <p14:cNvContentPartPr/>
                  <p14:nvPr/>
                </p14:nvContentPartPr>
                <p14:xfrm>
                  <a:off x="10078206" y="2902247"/>
                  <a:ext cx="23400" cy="13680"/>
                </p14:xfrm>
              </p:contentPart>
            </mc:Choice>
            <mc:Fallback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2F596D33-FD4F-0511-FA39-8522CDE2817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926539" y="2057306"/>
                    <a:ext cx="325867" cy="1702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9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FA77A6D4-C970-3B66-8109-237210B3BD7D}"/>
                      </a:ext>
                    </a:extLst>
                  </p14:cNvPr>
                  <p14:cNvContentPartPr/>
                  <p14:nvPr/>
                </p14:nvContentPartPr>
                <p14:xfrm>
                  <a:off x="9325446" y="2810087"/>
                  <a:ext cx="776880" cy="169920"/>
                </p14:xfrm>
              </p:contentPart>
            </mc:Choice>
            <mc:Fallback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FA77A6D4-C970-3B66-8109-237210B3BD7D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9169177" y="1908996"/>
                    <a:ext cx="1088525" cy="19712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1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855E939F-57FB-C514-96A6-F52C9D2E1935}"/>
                      </a:ext>
                    </a:extLst>
                  </p14:cNvPr>
                  <p14:cNvContentPartPr/>
                  <p14:nvPr/>
                </p14:nvContentPartPr>
                <p14:xfrm>
                  <a:off x="9379086" y="3043007"/>
                  <a:ext cx="22320" cy="21600"/>
                </p14:xfrm>
              </p:contentPart>
            </mc:Choice>
            <mc:Fallback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855E939F-57FB-C514-96A6-F52C9D2E1935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9228855" y="2170699"/>
                    <a:ext cx="321923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2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BF1B02F7-18ED-EBD6-0ECB-D0AAA819168A}"/>
                      </a:ext>
                    </a:extLst>
                  </p14:cNvPr>
                  <p14:cNvContentPartPr/>
                  <p14:nvPr/>
                </p14:nvContentPartPr>
                <p14:xfrm>
                  <a:off x="9422286" y="2886047"/>
                  <a:ext cx="532800" cy="51120"/>
                </p14:xfrm>
              </p:contentPart>
            </mc:Choice>
            <mc:Fallback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BF1B02F7-18ED-EBD6-0ECB-D0AAA819168A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9266105" y="1991447"/>
                    <a:ext cx="844269" cy="1839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4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6A377CBF-0CA7-9E9B-8335-88201FA2A531}"/>
                      </a:ext>
                    </a:extLst>
                  </p14:cNvPr>
                  <p14:cNvContentPartPr/>
                  <p14:nvPr/>
                </p14:nvContentPartPr>
                <p14:xfrm>
                  <a:off x="9570246" y="2940047"/>
                  <a:ext cx="327240" cy="236160"/>
                </p14:xfrm>
              </p:contentPart>
            </mc:Choice>
            <mc:Fallback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6A377CBF-0CA7-9E9B-8335-88201FA2A531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9414205" y="2035054"/>
                    <a:ext cx="638430" cy="2045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6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AAEDFC5D-DBE5-AD97-AA83-4FEB5D3B2985}"/>
                      </a:ext>
                    </a:extLst>
                  </p14:cNvPr>
                  <p14:cNvContentPartPr/>
                  <p14:nvPr/>
                </p14:nvContentPartPr>
                <p14:xfrm>
                  <a:off x="9660966" y="3097367"/>
                  <a:ext cx="134280" cy="113040"/>
                </p14:xfrm>
              </p:contentPart>
            </mc:Choice>
            <mc:Fallback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AAEDFC5D-DBE5-AD97-AA83-4FEB5D3B2985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9505343" y="2198185"/>
                    <a:ext cx="444636" cy="1910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8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4F888CF0-E0D1-183B-DD5D-700AEA96774F}"/>
                      </a:ext>
                    </a:extLst>
                  </p14:cNvPr>
                  <p14:cNvContentPartPr/>
                  <p14:nvPr/>
                </p14:nvContentPartPr>
                <p14:xfrm>
                  <a:off x="9073446" y="2684087"/>
                  <a:ext cx="639000" cy="204120"/>
                </p14:xfrm>
              </p:contentPart>
            </mc:Choice>
            <mc:Fallback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4F888CF0-E0D1-183B-DD5D-700AEA96774F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8917266" y="1779758"/>
                    <a:ext cx="950468" cy="2011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0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BB28285C-782B-75DA-C191-FC71B6B94547}"/>
                      </a:ext>
                    </a:extLst>
                  </p14:cNvPr>
                  <p14:cNvContentPartPr/>
                  <p14:nvPr/>
                </p14:nvContentPartPr>
                <p14:xfrm>
                  <a:off x="8908926" y="2685887"/>
                  <a:ext cx="966960" cy="185760"/>
                </p14:xfrm>
              </p:contentPart>
            </mc:Choice>
            <mc:Fallback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BB28285C-782B-75DA-C191-FC71B6B94547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8752677" y="1782887"/>
                    <a:ext cx="1278566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2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5AFB187A-23B4-5782-64A2-37868E3E7824}"/>
                      </a:ext>
                    </a:extLst>
                  </p14:cNvPr>
                  <p14:cNvContentPartPr/>
                  <p14:nvPr/>
                </p14:nvContentPartPr>
                <p14:xfrm>
                  <a:off x="9209166" y="2704967"/>
                  <a:ext cx="443880" cy="99720"/>
                </p14:xfrm>
              </p:contentPart>
            </mc:Choice>
            <mc:Fallback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5AFB187A-23B4-5782-64A2-37868E3E7824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9052870" y="1802329"/>
                    <a:ext cx="755578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4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31C9028C-CD64-D349-5C0C-E32EAD221CD3}"/>
                      </a:ext>
                    </a:extLst>
                  </p14:cNvPr>
                  <p14:cNvContentPartPr/>
                  <p14:nvPr/>
                </p14:nvContentPartPr>
                <p14:xfrm>
                  <a:off x="8631366" y="2684447"/>
                  <a:ext cx="1301040" cy="209520"/>
                </p14:xfrm>
              </p:contentPart>
            </mc:Choice>
            <mc:Fallback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31C9028C-CD64-D349-5C0C-E32EAD221CD3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8475098" y="1782824"/>
                    <a:ext cx="1612682" cy="20119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6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3D34E509-ED1E-5CBD-843F-FD87E817D7AB}"/>
                      </a:ext>
                    </a:extLst>
                  </p14:cNvPr>
                  <p14:cNvContentPartPr/>
                  <p14:nvPr/>
                </p14:nvContentPartPr>
                <p14:xfrm>
                  <a:off x="8351286" y="2753207"/>
                  <a:ext cx="817200" cy="213480"/>
                </p14:xfrm>
              </p:contentPart>
            </mc:Choice>
            <mc:Fallback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3D34E509-ED1E-5CBD-843F-FD87E817D7AB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8194991" y="1849360"/>
                    <a:ext cx="1128897" cy="2020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8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235CCC04-28C2-262F-7CA4-2786D5BBD7DD}"/>
                      </a:ext>
                    </a:extLst>
                  </p14:cNvPr>
                  <p14:cNvContentPartPr/>
                  <p14:nvPr/>
                </p14:nvContentPartPr>
                <p14:xfrm>
                  <a:off x="7068606" y="3198887"/>
                  <a:ext cx="694080" cy="331560"/>
                </p14:xfrm>
              </p:contentPart>
            </mc:Choice>
            <mc:Fallback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235CCC04-28C2-262F-7CA4-2786D5BBD7DD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6912282" y="2294632"/>
                    <a:ext cx="1005835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0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0721FB18-8D75-52D4-3626-F69B3625AF83}"/>
                      </a:ext>
                    </a:extLst>
                  </p14:cNvPr>
                  <p14:cNvContentPartPr/>
                  <p14:nvPr/>
                </p14:nvContentPartPr>
                <p14:xfrm>
                  <a:off x="7051326" y="3619727"/>
                  <a:ext cx="136440" cy="67680"/>
                </p14:xfrm>
              </p:contentPart>
            </mc:Choice>
            <mc:Fallback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0721FB18-8D75-52D4-3626-F69B3625AF83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6895267" y="2720183"/>
                    <a:ext cx="447666" cy="1865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1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116260E9-5B71-9939-31F8-A802FFCD167D}"/>
                      </a:ext>
                    </a:extLst>
                  </p14:cNvPr>
                  <p14:cNvContentPartPr/>
                  <p14:nvPr/>
                </p14:nvContentPartPr>
                <p14:xfrm>
                  <a:off x="6935766" y="3639887"/>
                  <a:ext cx="422640" cy="273960"/>
                </p14:xfrm>
              </p:contentPart>
            </mc:Choice>
            <mc:Fallback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116260E9-5B71-9939-31F8-A802FFCD167D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6779728" y="2735302"/>
                    <a:ext cx="7338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3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E4943D93-2D05-44DF-7585-083FF0AE6635}"/>
                      </a:ext>
                    </a:extLst>
                  </p14:cNvPr>
                  <p14:cNvContentPartPr/>
                  <p14:nvPr/>
                </p14:nvContentPartPr>
                <p14:xfrm>
                  <a:off x="6933246" y="3686327"/>
                  <a:ext cx="533160" cy="348120"/>
                </p14:xfrm>
              </p:contentPart>
            </mc:Choice>
            <mc:Fallback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E4943D93-2D05-44DF-7585-083FF0AE6635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6776960" y="2781560"/>
                    <a:ext cx="844840" cy="215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5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1C82CACC-82CB-78B2-139E-79EC796A98E3}"/>
                      </a:ext>
                    </a:extLst>
                  </p14:cNvPr>
                  <p14:cNvContentPartPr/>
                  <p14:nvPr/>
                </p14:nvContentPartPr>
                <p14:xfrm>
                  <a:off x="6928206" y="3815207"/>
                  <a:ext cx="379440" cy="324360"/>
                </p14:xfrm>
              </p:contentPart>
            </mc:Choice>
            <mc:Fallback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1C82CACC-82CB-78B2-139E-79EC796A98E3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6771966" y="2909414"/>
                    <a:ext cx="691027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7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F333C847-8DF3-D312-5DA4-FB080379D7FA}"/>
                      </a:ext>
                    </a:extLst>
                  </p14:cNvPr>
                  <p14:cNvContentPartPr/>
                  <p14:nvPr/>
                </p14:nvContentPartPr>
                <p14:xfrm>
                  <a:off x="7003806" y="4268807"/>
                  <a:ext cx="128520" cy="101880"/>
                </p14:xfrm>
              </p:contentPart>
            </mc:Choice>
            <mc:Fallback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F333C847-8DF3-D312-5DA4-FB080379D7FA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6848696" y="3369866"/>
                    <a:ext cx="437854" cy="1898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8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16B52488-58F7-FF58-11BE-B3FBADF0A8CD}"/>
                      </a:ext>
                    </a:extLst>
                  </p14:cNvPr>
                  <p14:cNvContentPartPr/>
                  <p14:nvPr/>
                </p14:nvContentPartPr>
                <p14:xfrm>
                  <a:off x="7073646" y="4032647"/>
                  <a:ext cx="6840" cy="4320"/>
                </p14:xfrm>
              </p:contentPart>
            </mc:Choice>
            <mc:Fallback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16B52488-58F7-FF58-11BE-B3FBADF0A8CD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6940646" y="3276647"/>
                    <a:ext cx="272080" cy="151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9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69909CA8-E749-1335-20D0-AFA7A35DF0F5}"/>
                      </a:ext>
                    </a:extLst>
                  </p14:cNvPr>
                  <p14:cNvContentPartPr/>
                  <p14:nvPr/>
                </p14:nvContentPartPr>
                <p14:xfrm>
                  <a:off x="6918126" y="4190327"/>
                  <a:ext cx="20160" cy="136800"/>
                </p14:xfrm>
              </p:contentPart>
            </mc:Choice>
            <mc:Fallback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69909CA8-E749-1335-20D0-AFA7A35DF0F5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6764735" y="3286931"/>
                    <a:ext cx="326066" cy="1942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1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4B8F0326-5180-11DC-4A6A-6DD0C991B897}"/>
                      </a:ext>
                    </a:extLst>
                  </p14:cNvPr>
                  <p14:cNvContentPartPr/>
                  <p14:nvPr/>
                </p14:nvContentPartPr>
                <p14:xfrm>
                  <a:off x="6871326" y="4090247"/>
                  <a:ext cx="97200" cy="256320"/>
                </p14:xfrm>
              </p:contentPart>
            </mc:Choice>
            <mc:Fallback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4B8F0326-5180-11DC-4A6A-6DD0C991B897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6715271" y="3187106"/>
                    <a:ext cx="408418" cy="2061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3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AF8186AA-1E5D-88E6-95DE-6C4D5CD59C1E}"/>
                      </a:ext>
                    </a:extLst>
                  </p14:cNvPr>
                  <p14:cNvContentPartPr/>
                  <p14:nvPr/>
                </p14:nvContentPartPr>
                <p14:xfrm>
                  <a:off x="6971046" y="4111487"/>
                  <a:ext cx="115200" cy="169200"/>
                </p14:xfrm>
              </p:contentPart>
            </mc:Choice>
            <mc:Fallback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AF8186AA-1E5D-88E6-95DE-6C4D5CD59C1E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6815969" y="3209660"/>
                    <a:ext cx="424468" cy="197199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786A7E9-4C3F-AAAF-70AD-187E862F1436}"/>
                </a:ext>
              </a:extLst>
            </p:cNvPr>
            <p:cNvGrpSpPr/>
            <p:nvPr/>
          </p:nvGrpSpPr>
          <p:grpSpPr>
            <a:xfrm>
              <a:off x="7019286" y="2580407"/>
              <a:ext cx="3083400" cy="2102040"/>
              <a:chOff x="7019286" y="2580407"/>
              <a:chExt cx="3083400" cy="21020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5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7E5CABB6-DF64-0BDD-0E4F-7F5350EE5C1E}"/>
                      </a:ext>
                    </a:extLst>
                  </p14:cNvPr>
                  <p14:cNvContentPartPr/>
                  <p14:nvPr/>
                </p14:nvContentPartPr>
                <p14:xfrm>
                  <a:off x="8102886" y="3555647"/>
                  <a:ext cx="457920" cy="11880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7E5CABB6-DF64-0BDD-0E4F-7F5350EE5C1E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7946675" y="2651734"/>
                    <a:ext cx="769448" cy="19257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7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4D0A8026-1216-DDDF-F3E3-5DB624DFF463}"/>
                      </a:ext>
                    </a:extLst>
                  </p14:cNvPr>
                  <p14:cNvContentPartPr/>
                  <p14:nvPr/>
                </p14:nvContentPartPr>
                <p14:xfrm>
                  <a:off x="8111886" y="3642047"/>
                  <a:ext cx="532440" cy="9468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4D0A8026-1216-DDDF-F3E3-5DB624DFF463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7955549" y="2746425"/>
                    <a:ext cx="844221" cy="1885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9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D0BA90AE-7967-83A1-EB98-2C1404346DE3}"/>
                      </a:ext>
                    </a:extLst>
                  </p14:cNvPr>
                  <p14:cNvContentPartPr/>
                  <p14:nvPr/>
                </p14:nvContentPartPr>
                <p14:xfrm>
                  <a:off x="8103246" y="3604247"/>
                  <a:ext cx="774720" cy="1396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D0BA90AE-7967-83A1-EB98-2C1404346DE3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7946872" y="2704468"/>
                    <a:ext cx="1086574" cy="1938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1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E653426E-EA1C-3C48-D36E-380B5F68AF8B}"/>
                      </a:ext>
                    </a:extLst>
                  </p14:cNvPr>
                  <p14:cNvContentPartPr/>
                  <p14:nvPr/>
                </p14:nvContentPartPr>
                <p14:xfrm>
                  <a:off x="7926846" y="3626207"/>
                  <a:ext cx="1075680" cy="17532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E653426E-EA1C-3C48-D36E-380B5F68AF8B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7770497" y="2723825"/>
                    <a:ext cx="1387484" cy="1979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3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7756606E-3706-698E-9E9B-011B9F161936}"/>
                      </a:ext>
                    </a:extLst>
                  </p14:cNvPr>
                  <p14:cNvContentPartPr/>
                  <p14:nvPr/>
                </p14:nvContentPartPr>
                <p14:xfrm>
                  <a:off x="8074446" y="3556007"/>
                  <a:ext cx="1034280" cy="33120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7756606E-3706-698E-9E9B-011B9F161936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7918143" y="2650382"/>
                    <a:ext cx="1345993" cy="2141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EB8273D5-7E60-465A-FA1E-687F0226B2AA}"/>
                      </a:ext>
                    </a:extLst>
                  </p14:cNvPr>
                  <p14:cNvContentPartPr/>
                  <p14:nvPr/>
                </p14:nvContentPartPr>
                <p14:xfrm>
                  <a:off x="8098206" y="3416327"/>
                  <a:ext cx="1338840" cy="49140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EB8273D5-7E60-465A-FA1E-687F0226B2AA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7941799" y="2511116"/>
                    <a:ext cx="1650759" cy="2300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7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FEC35F2C-3189-5B92-4D48-A13CC08CE582}"/>
                      </a:ext>
                    </a:extLst>
                  </p14:cNvPr>
                  <p14:cNvContentPartPr/>
                  <p14:nvPr/>
                </p14:nvContentPartPr>
                <p14:xfrm>
                  <a:off x="8007486" y="3509567"/>
                  <a:ext cx="1227600" cy="44784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FEC35F2C-3189-5B92-4D48-A13CC08CE582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7851246" y="2605275"/>
                    <a:ext cx="1539187" cy="225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5597A911-72D1-61B5-DCC1-B90A7B3812D0}"/>
                      </a:ext>
                    </a:extLst>
                  </p14:cNvPr>
                  <p14:cNvContentPartPr/>
                  <p14:nvPr/>
                </p14:nvContentPartPr>
                <p14:xfrm>
                  <a:off x="7829286" y="3379247"/>
                  <a:ext cx="1592280" cy="77724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5597A911-72D1-61B5-DCC1-B90A7B3812D0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7672917" y="2473473"/>
                    <a:ext cx="1904124" cy="2587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1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295F6CF4-97F3-7352-2151-5BD5DF4E4332}"/>
                      </a:ext>
                    </a:extLst>
                  </p14:cNvPr>
                  <p14:cNvContentPartPr/>
                  <p14:nvPr/>
                </p14:nvContentPartPr>
                <p14:xfrm>
                  <a:off x="7774206" y="3428207"/>
                  <a:ext cx="1612800" cy="73368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295F6CF4-97F3-7352-2151-5BD5DF4E4332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7617840" y="2521896"/>
                    <a:ext cx="1924638" cy="2545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3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0E9E005E-B9DC-FF5A-79D8-3545A3841699}"/>
                      </a:ext>
                    </a:extLst>
                  </p14:cNvPr>
                  <p14:cNvContentPartPr/>
                  <p14:nvPr/>
                </p14:nvContentPartPr>
                <p14:xfrm>
                  <a:off x="7909926" y="3453047"/>
                  <a:ext cx="1409040" cy="58140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0E9E005E-B9DC-FF5A-79D8-3545A3841699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7753565" y="2547305"/>
                    <a:ext cx="1720869" cy="2392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5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F6098158-4DE6-E618-1078-07349B7523DD}"/>
                      </a:ext>
                    </a:extLst>
                  </p14:cNvPr>
                  <p14:cNvContentPartPr/>
                  <p14:nvPr/>
                </p14:nvContentPartPr>
                <p14:xfrm>
                  <a:off x="7905606" y="3540887"/>
                  <a:ext cx="1200960" cy="45108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F6098158-4DE6-E618-1078-07349B7523DD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7749231" y="2635277"/>
                    <a:ext cx="1512816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7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C6A2AC2-4577-730A-3FF7-DB4D0AF40026}"/>
                      </a:ext>
                    </a:extLst>
                  </p14:cNvPr>
                  <p14:cNvContentPartPr/>
                  <p14:nvPr/>
                </p14:nvContentPartPr>
                <p14:xfrm>
                  <a:off x="9178926" y="3468167"/>
                  <a:ext cx="32760" cy="1512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C6A2AC2-4577-730A-3FF7-DB4D0AF40026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9023980" y="2586167"/>
                    <a:ext cx="341766" cy="17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9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15BB5110-36C7-9465-3853-FDD06C1BF841}"/>
                      </a:ext>
                    </a:extLst>
                  </p14:cNvPr>
                  <p14:cNvContentPartPr/>
                  <p14:nvPr/>
                </p14:nvContentPartPr>
                <p14:xfrm>
                  <a:off x="7789326" y="3575447"/>
                  <a:ext cx="1149120" cy="43596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15BB5110-36C7-9465-3853-FDD06C1BF841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7633074" y="2670787"/>
                    <a:ext cx="1460731" cy="22444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1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2EA7B6A7-9BF4-D6C8-2FD4-EB9710C70241}"/>
                      </a:ext>
                    </a:extLst>
                  </p14:cNvPr>
                  <p14:cNvContentPartPr/>
                  <p14:nvPr/>
                </p14:nvContentPartPr>
                <p14:xfrm>
                  <a:off x="7554966" y="3725207"/>
                  <a:ext cx="1103040" cy="32436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2EA7B6A7-9BF4-D6C8-2FD4-EB9710C7024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398665" y="2819414"/>
                    <a:ext cx="1414749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3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7770360A-A029-4563-F487-A2F8AD76BF3E}"/>
                      </a:ext>
                    </a:extLst>
                  </p14:cNvPr>
                  <p14:cNvContentPartPr/>
                  <p14:nvPr/>
                </p14:nvContentPartPr>
                <p14:xfrm>
                  <a:off x="7133406" y="3926447"/>
                  <a:ext cx="1027080" cy="9468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7770360A-A029-4563-F487-A2F8AD76BF3E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6977111" y="3022683"/>
                    <a:ext cx="1338776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5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B5C822AD-AB26-426A-33FD-008D8CA979B9}"/>
                      </a:ext>
                    </a:extLst>
                  </p14:cNvPr>
                  <p14:cNvContentPartPr/>
                  <p14:nvPr/>
                </p14:nvContentPartPr>
                <p14:xfrm>
                  <a:off x="7031526" y="4143527"/>
                  <a:ext cx="891360" cy="7524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B5C822AD-AB26-426A-33FD-008D8CA979B9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6875225" y="3245777"/>
                    <a:ext cx="1203068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7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09183F68-389B-0991-E26A-69EF6B03DD64}"/>
                      </a:ext>
                    </a:extLst>
                  </p14:cNvPr>
                  <p14:cNvContentPartPr/>
                  <p14:nvPr/>
                </p14:nvContentPartPr>
                <p14:xfrm>
                  <a:off x="7329966" y="3898007"/>
                  <a:ext cx="443160" cy="20232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09183F68-389B-0991-E26A-69EF6B03DD64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7173924" y="2994024"/>
                    <a:ext cx="754353" cy="2009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9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80BCB5AD-CFE9-8F31-A4CC-7A11FBA64271}"/>
                      </a:ext>
                    </a:extLst>
                  </p14:cNvPr>
                  <p14:cNvContentPartPr/>
                  <p14:nvPr/>
                </p14:nvContentPartPr>
                <p14:xfrm>
                  <a:off x="7331406" y="3838247"/>
                  <a:ext cx="318600" cy="37332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80BCB5AD-CFE9-8F31-A4CC-7A11FBA64271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7175230" y="2932968"/>
                    <a:ext cx="630061" cy="2183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1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3EC0FC35-08A7-B878-47F8-8F808185603E}"/>
                      </a:ext>
                    </a:extLst>
                  </p14:cNvPr>
                  <p14:cNvContentPartPr/>
                  <p14:nvPr/>
                </p14:nvContentPartPr>
                <p14:xfrm>
                  <a:off x="7715526" y="3678407"/>
                  <a:ext cx="109080" cy="1872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3EC0FC35-08A7-B878-47F8-8F808185603E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7560331" y="2784952"/>
                    <a:ext cx="418583" cy="1804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3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7E738B66-7CB0-B2F2-0E2E-4302E9BA63D5}"/>
                      </a:ext>
                    </a:extLst>
                  </p14:cNvPr>
                  <p14:cNvContentPartPr/>
                  <p14:nvPr/>
                </p14:nvContentPartPr>
                <p14:xfrm>
                  <a:off x="7226286" y="3784607"/>
                  <a:ext cx="264600" cy="4510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7E738B66-7CB0-B2F2-0E2E-4302E9BA63D5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7070377" y="2878997"/>
                    <a:ext cx="575527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5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5FEE4BDE-35CF-6524-09A3-7B682804F6E4}"/>
                      </a:ext>
                    </a:extLst>
                  </p14:cNvPr>
                  <p14:cNvContentPartPr/>
                  <p14:nvPr/>
                </p14:nvContentPartPr>
                <p14:xfrm>
                  <a:off x="7207206" y="3861647"/>
                  <a:ext cx="794880" cy="3920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5FEE4BDE-35CF-6524-09A3-7B682804F6E4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7050909" y="2956939"/>
                    <a:ext cx="1106580" cy="22005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7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244F92E0-F50E-C5E8-8A7D-C3A8606F108F}"/>
                      </a:ext>
                    </a:extLst>
                  </p14:cNvPr>
                  <p14:cNvContentPartPr/>
                  <p14:nvPr/>
                </p14:nvContentPartPr>
                <p14:xfrm>
                  <a:off x="7019286" y="4104287"/>
                  <a:ext cx="859320" cy="5292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244F92E0-F50E-C5E8-8A7D-C3A8606F108F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6862965" y="3208061"/>
                    <a:ext cx="1171069" cy="1844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9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49210DB9-7750-7688-0E81-5061A6059A7E}"/>
                      </a:ext>
                    </a:extLst>
                  </p14:cNvPr>
                  <p14:cNvContentPartPr/>
                  <p14:nvPr/>
                </p14:nvContentPartPr>
                <p14:xfrm>
                  <a:off x="7145646" y="3966047"/>
                  <a:ext cx="961200" cy="10224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49210DB9-7750-7688-0E81-5061A6059A7E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6989317" y="3063929"/>
                    <a:ext cx="1272965" cy="1905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1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3F009D69-893C-3E08-B434-464D9725BCAF}"/>
                      </a:ext>
                    </a:extLst>
                  </p14:cNvPr>
                  <p14:cNvContentPartPr/>
                  <p14:nvPr/>
                </p14:nvContentPartPr>
                <p14:xfrm>
                  <a:off x="7360206" y="3774167"/>
                  <a:ext cx="1427040" cy="34992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3F009D69-893C-3E08-B434-464D9725BCAF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7203928" y="2869201"/>
                    <a:ext cx="1738703" cy="2158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3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0EEAD852-22EF-4F1A-7C02-B03CB617C715}"/>
                      </a:ext>
                    </a:extLst>
                  </p14:cNvPr>
                  <p14:cNvContentPartPr/>
                  <p14:nvPr/>
                </p14:nvContentPartPr>
                <p14:xfrm>
                  <a:off x="7686006" y="3729167"/>
                  <a:ext cx="1033560" cy="32436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0EEAD852-22EF-4F1A-7C02-B03CB617C715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7529677" y="2825777"/>
                    <a:ext cx="1345325" cy="2130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5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68C3EAC5-EB47-F0AD-7222-8A9F1A3E9781}"/>
                      </a:ext>
                    </a:extLst>
                  </p14:cNvPr>
                  <p14:cNvContentPartPr/>
                  <p14:nvPr/>
                </p14:nvContentPartPr>
                <p14:xfrm>
                  <a:off x="7803366" y="3217607"/>
                  <a:ext cx="1006200" cy="63468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68C3EAC5-EB47-F0AD-7222-8A9F1A3E9781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7647124" y="2312153"/>
                    <a:ext cx="1317792" cy="2444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7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454CFB8-DE8B-3FE9-0140-3A13D90DD3F5}"/>
                      </a:ext>
                    </a:extLst>
                  </p14:cNvPr>
                  <p14:cNvContentPartPr/>
                  <p14:nvPr/>
                </p14:nvContentPartPr>
                <p14:xfrm>
                  <a:off x="8050686" y="3404807"/>
                  <a:ext cx="330480" cy="39096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454CFB8-DE8B-3FE9-0140-3A13D90DD3F5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7894378" y="2500604"/>
                    <a:ext cx="642203" cy="2198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9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6891549E-C986-44DF-EB79-1467DD43E01D}"/>
                      </a:ext>
                    </a:extLst>
                  </p14:cNvPr>
                  <p14:cNvContentPartPr/>
                  <p14:nvPr/>
                </p14:nvContentPartPr>
                <p14:xfrm>
                  <a:off x="7939806" y="3410927"/>
                  <a:ext cx="317160" cy="43776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6891549E-C986-44DF-EB79-1467DD43E01D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7783899" y="2506108"/>
                    <a:ext cx="628084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C0726766-AB81-FC8B-AD18-8E5FB2D1DC16}"/>
                      </a:ext>
                    </a:extLst>
                  </p14:cNvPr>
                  <p14:cNvContentPartPr/>
                  <p14:nvPr/>
                </p14:nvContentPartPr>
                <p14:xfrm>
                  <a:off x="8010726" y="3406247"/>
                  <a:ext cx="322920" cy="35964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C0726766-AB81-FC8B-AD18-8E5FB2D1DC16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7854618" y="2500679"/>
                    <a:ext cx="634243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3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77E46EA4-F371-E2B4-0277-0E655E028024}"/>
                      </a:ext>
                    </a:extLst>
                  </p14:cNvPr>
                  <p14:cNvContentPartPr/>
                  <p14:nvPr/>
                </p14:nvContentPartPr>
                <p14:xfrm>
                  <a:off x="7860606" y="3457007"/>
                  <a:ext cx="394200" cy="43776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77E46EA4-F371-E2B4-0277-0E655E028024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7704531" y="2552188"/>
                    <a:ext cx="705457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3C536254-157C-D545-2B45-5C1E335DF340}"/>
                      </a:ext>
                    </a:extLst>
                  </p14:cNvPr>
                  <p14:cNvContentPartPr/>
                  <p14:nvPr/>
                </p14:nvContentPartPr>
                <p14:xfrm>
                  <a:off x="8697246" y="3420287"/>
                  <a:ext cx="720" cy="360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3C536254-157C-D545-2B45-5C1E335DF340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34246" y="2664287"/>
                    <a:ext cx="1263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DDBA56DA-0C48-6D3D-9D72-0C9D5B8A9491}"/>
                      </a:ext>
                    </a:extLst>
                  </p14:cNvPr>
                  <p14:cNvContentPartPr/>
                  <p14:nvPr/>
                </p14:nvContentPartPr>
                <p14:xfrm>
                  <a:off x="8049966" y="3378527"/>
                  <a:ext cx="608040" cy="40788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DDBA56DA-0C48-6D3D-9D72-0C9D5B8A9491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7893715" y="2473085"/>
                    <a:ext cx="919649" cy="2217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158DDBFC-41BB-8E80-4672-703079F3B7EA}"/>
                      </a:ext>
                    </a:extLst>
                  </p14:cNvPr>
                  <p14:cNvContentPartPr/>
                  <p14:nvPr/>
                </p14:nvContentPartPr>
                <p14:xfrm>
                  <a:off x="7894446" y="3381047"/>
                  <a:ext cx="662040" cy="48312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158DDBFC-41BB-8E80-4672-703079F3B7EA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7738094" y="2475197"/>
                    <a:ext cx="973851" cy="2293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1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8B547950-C4D9-4B10-195F-F81921519629}"/>
                      </a:ext>
                    </a:extLst>
                  </p14:cNvPr>
                  <p14:cNvContentPartPr/>
                  <p14:nvPr/>
                </p14:nvContentPartPr>
                <p14:xfrm>
                  <a:off x="7785366" y="3664007"/>
                  <a:ext cx="633240" cy="27828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8B547950-C4D9-4B10-195F-F81921519629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7629066" y="2759382"/>
                    <a:ext cx="944948" cy="20866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3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68D71B05-9525-28CD-8C5C-23AB18E357BE}"/>
                      </a:ext>
                    </a:extLst>
                  </p14:cNvPr>
                  <p14:cNvContentPartPr/>
                  <p14:nvPr/>
                </p14:nvContentPartPr>
                <p14:xfrm>
                  <a:off x="7798686" y="3769847"/>
                  <a:ext cx="728280" cy="13140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68D71B05-9525-28CD-8C5C-23AB18E357BE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7642307" y="2868082"/>
                    <a:ext cx="1040145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5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2F659CB7-7CCE-481D-04BC-256C8A684D10}"/>
                      </a:ext>
                    </a:extLst>
                  </p14:cNvPr>
                  <p14:cNvContentPartPr/>
                  <p14:nvPr/>
                </p14:nvContentPartPr>
                <p14:xfrm>
                  <a:off x="9131406" y="2976047"/>
                  <a:ext cx="766440" cy="30168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2F659CB7-7CCE-481D-04BC-256C8A684D10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8975081" y="2071007"/>
                    <a:ext cx="1078197" cy="2110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7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A19CE6B7-1280-68BF-7038-7D23677477A4}"/>
                      </a:ext>
                    </a:extLst>
                  </p14:cNvPr>
                  <p14:cNvContentPartPr/>
                  <p14:nvPr/>
                </p14:nvContentPartPr>
                <p14:xfrm>
                  <a:off x="9040686" y="3047687"/>
                  <a:ext cx="835200" cy="41796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A19CE6B7-1280-68BF-7038-7D23677477A4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8884365" y="2142825"/>
                    <a:ext cx="1146948" cy="2226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9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9C601C0F-57A9-8A39-3224-F6D2BD70C369}"/>
                      </a:ext>
                    </a:extLst>
                  </p14:cNvPr>
                  <p14:cNvContentPartPr/>
                  <p14:nvPr/>
                </p14:nvContentPartPr>
                <p14:xfrm>
                  <a:off x="9163806" y="3157487"/>
                  <a:ext cx="583560" cy="26136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9C601C0F-57A9-8A39-3224-F6D2BD70C369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9007655" y="2254763"/>
                    <a:ext cx="894970" cy="206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1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89B32CC-8588-BA8E-899F-21C02B694337}"/>
                      </a:ext>
                    </a:extLst>
                  </p14:cNvPr>
                  <p14:cNvContentPartPr/>
                  <p14:nvPr/>
                </p14:nvContentPartPr>
                <p14:xfrm>
                  <a:off x="8696166" y="3147767"/>
                  <a:ext cx="1014120" cy="56772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89B32CC-8588-BA8E-899F-21C02B694337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8539942" y="2241831"/>
                    <a:ext cx="1325676" cy="2378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3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3D9C681B-7598-4328-3262-C084629B4A77}"/>
                      </a:ext>
                    </a:extLst>
                  </p14:cNvPr>
                  <p14:cNvContentPartPr/>
                  <p14:nvPr/>
                </p14:nvContentPartPr>
                <p14:xfrm>
                  <a:off x="8703006" y="3406607"/>
                  <a:ext cx="704880" cy="27864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3D9C681B-7598-4328-3262-C084629B4A77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8546862" y="2500811"/>
                    <a:ext cx="1016276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6C0F923-B0FA-34DC-B8C4-EE0FA10DB080}"/>
                      </a:ext>
                    </a:extLst>
                  </p14:cNvPr>
                  <p14:cNvContentPartPr/>
                  <p14:nvPr/>
                </p14:nvContentPartPr>
                <p14:xfrm>
                  <a:off x="8641446" y="3238847"/>
                  <a:ext cx="1000800" cy="50796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6C0F923-B0FA-34DC-B8C4-EE0FA10DB080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8485210" y="2333316"/>
                    <a:ext cx="1312378" cy="23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BBA8973C-1B18-0ADF-7001-C041F0392221}"/>
                      </a:ext>
                    </a:extLst>
                  </p14:cNvPr>
                  <p14:cNvContentPartPr/>
                  <p14:nvPr/>
                </p14:nvContentPartPr>
                <p14:xfrm>
                  <a:off x="8621286" y="3145247"/>
                  <a:ext cx="777240" cy="6948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BBA8973C-1B18-0ADF-7001-C041F0392221}"/>
                      </a:ext>
                    </a:extLst>
                  </p:cNvPr>
                  <p:cNvPicPr/>
                  <p:nvPr/>
                </p:nvPicPr>
                <p:blipFill>
                  <a:blip r:embed="rId568"/>
                  <a:stretch>
                    <a:fillRect/>
                  </a:stretch>
                </p:blipFill>
                <p:spPr>
                  <a:xfrm>
                    <a:off x="8464945" y="2244580"/>
                    <a:ext cx="1089029" cy="1869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2FCA37D8-778C-C2EB-79AE-026559816583}"/>
                      </a:ext>
                    </a:extLst>
                  </p14:cNvPr>
                  <p14:cNvContentPartPr/>
                  <p14:nvPr/>
                </p14:nvContentPartPr>
                <p14:xfrm>
                  <a:off x="8633166" y="3131567"/>
                  <a:ext cx="546840" cy="11448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2FCA37D8-778C-C2EB-79AE-026559816583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8477053" y="2227778"/>
                    <a:ext cx="858173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1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FF26E56D-2A7B-84BC-4A10-6B90FC0404C6}"/>
                      </a:ext>
                    </a:extLst>
                  </p14:cNvPr>
                  <p14:cNvContentPartPr/>
                  <p14:nvPr/>
                </p14:nvContentPartPr>
                <p14:xfrm>
                  <a:off x="8663406" y="3107087"/>
                  <a:ext cx="321480" cy="11088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FF26E56D-2A7B-84BC-4A10-6B90FC0404C6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8507564" y="2204575"/>
                    <a:ext cx="632274" cy="1915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3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14471B0C-FCA9-B399-0DC2-A4806895B6D4}"/>
                      </a:ext>
                    </a:extLst>
                  </p14:cNvPr>
                  <p14:cNvContentPartPr/>
                  <p14:nvPr/>
                </p14:nvContentPartPr>
                <p14:xfrm>
                  <a:off x="9068046" y="2936087"/>
                  <a:ext cx="552600" cy="14904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14471B0C-FCA9-B399-0DC2-A4806895B6D4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8911818" y="2036708"/>
                    <a:ext cx="864163" cy="19469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5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5602E246-231F-16F0-00C7-FE2811F14E58}"/>
                      </a:ext>
                    </a:extLst>
                  </p14:cNvPr>
                  <p14:cNvContentPartPr/>
                  <p14:nvPr/>
                </p14:nvContentPartPr>
                <p14:xfrm>
                  <a:off x="9029166" y="3149927"/>
                  <a:ext cx="16920" cy="288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5602E246-231F-16F0-00C7-FE2811F14E58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8881116" y="2393927"/>
                    <a:ext cx="31217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0CFDE519-7838-76EF-247B-A4F087619EFD}"/>
                      </a:ext>
                    </a:extLst>
                  </p14:cNvPr>
                  <p14:cNvContentPartPr/>
                  <p14:nvPr/>
                </p14:nvContentPartPr>
                <p14:xfrm>
                  <a:off x="8789766" y="3060647"/>
                  <a:ext cx="833040" cy="10296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0CFDE519-7838-76EF-247B-A4F087619EFD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8633515" y="2159747"/>
                    <a:ext cx="1144649" cy="19039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9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FC8B12E5-B76C-B78C-FACF-722014AF4C6A}"/>
                      </a:ext>
                    </a:extLst>
                  </p14:cNvPr>
                  <p14:cNvContentPartPr/>
                  <p14:nvPr/>
                </p14:nvContentPartPr>
                <p14:xfrm>
                  <a:off x="9552606" y="3086567"/>
                  <a:ext cx="1800" cy="144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FC8B12E5-B76C-B78C-FACF-722014AF4C6A}"/>
                      </a:ext>
                    </a:extLst>
                  </p:cNvPr>
                  <p:cNvPicPr/>
                  <p:nvPr/>
                </p:nvPicPr>
                <p:blipFill>
                  <a:blip r:embed="rId580"/>
                  <a:stretch>
                    <a:fillRect/>
                  </a:stretch>
                </p:blipFill>
                <p:spPr>
                  <a:xfrm>
                    <a:off x="9447606" y="2330567"/>
                    <a:ext cx="211200" cy="151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1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A1753165-36B7-FA0F-5D5C-0331C276D5D6}"/>
                      </a:ext>
                    </a:extLst>
                  </p14:cNvPr>
                  <p14:cNvContentPartPr/>
                  <p14:nvPr/>
                </p14:nvContentPartPr>
                <p14:xfrm>
                  <a:off x="9272886" y="3084047"/>
                  <a:ext cx="526320" cy="35568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A1753165-36B7-FA0F-5D5C-0331C276D5D6}"/>
                      </a:ext>
                    </a:extLst>
                  </p:cNvPr>
                  <p:cNvPicPr/>
                  <p:nvPr/>
                </p:nvPicPr>
                <p:blipFill>
                  <a:blip r:embed="rId582"/>
                  <a:stretch>
                    <a:fillRect/>
                  </a:stretch>
                </p:blipFill>
                <p:spPr>
                  <a:xfrm>
                    <a:off x="9116774" y="2179776"/>
                    <a:ext cx="837652" cy="2163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3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F6B2587C-CDB4-FBB3-2355-8BCCD09552B2}"/>
                      </a:ext>
                    </a:extLst>
                  </p14:cNvPr>
                  <p14:cNvContentPartPr/>
                  <p14:nvPr/>
                </p14:nvContentPartPr>
                <p14:xfrm>
                  <a:off x="8804886" y="3202127"/>
                  <a:ext cx="956520" cy="48888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F6B2587C-CDB4-FBB3-2355-8BCCD09552B2}"/>
                      </a:ext>
                    </a:extLst>
                  </p:cNvPr>
                  <p:cNvPicPr/>
                  <p:nvPr/>
                </p:nvPicPr>
                <p:blipFill>
                  <a:blip r:embed="rId584"/>
                  <a:stretch>
                    <a:fillRect/>
                  </a:stretch>
                </p:blipFill>
                <p:spPr>
                  <a:xfrm>
                    <a:off x="8648592" y="2296794"/>
                    <a:ext cx="1268215" cy="2298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5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EC3F7ECD-08C8-70DA-4A71-59501A803698}"/>
                      </a:ext>
                    </a:extLst>
                  </p14:cNvPr>
                  <p14:cNvContentPartPr/>
                  <p14:nvPr/>
                </p14:nvContentPartPr>
                <p14:xfrm>
                  <a:off x="9188286" y="3477887"/>
                  <a:ext cx="24840" cy="792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EC3F7ECD-08C8-70DA-4A71-59501A803698}"/>
                      </a:ext>
                    </a:extLst>
                  </p:cNvPr>
                  <p:cNvPicPr/>
                  <p:nvPr/>
                </p:nvPicPr>
                <p:blipFill>
                  <a:blip r:embed="rId586"/>
                  <a:stretch>
                    <a:fillRect/>
                  </a:stretch>
                </p:blipFill>
                <p:spPr>
                  <a:xfrm>
                    <a:off x="9033036" y="2646287"/>
                    <a:ext cx="334453" cy="1670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7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D6F226DD-5EC3-C9CA-8612-7815B5B35FE6}"/>
                      </a:ext>
                    </a:extLst>
                  </p14:cNvPr>
                  <p14:cNvContentPartPr/>
                  <p14:nvPr/>
                </p14:nvContentPartPr>
                <p14:xfrm>
                  <a:off x="8268486" y="3274127"/>
                  <a:ext cx="1475640" cy="67212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D6F226DD-5EC3-C9CA-8612-7815B5B35FE6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8112168" y="2368189"/>
                    <a:ext cx="1787382" cy="2483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933AFAC9-0D82-C17A-513D-AAC469C94BCA}"/>
                      </a:ext>
                    </a:extLst>
                  </p14:cNvPr>
                  <p14:cNvContentPartPr/>
                  <p14:nvPr/>
                </p14:nvContentPartPr>
                <p14:xfrm>
                  <a:off x="9249486" y="3595247"/>
                  <a:ext cx="28080" cy="1152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933AFAC9-0D82-C17A-513D-AAC469C94BCA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9095923" y="2731247"/>
                    <a:ext cx="334328" cy="1738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1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F9D78161-AA0B-8672-6368-5F2E9C19B7EA}"/>
                      </a:ext>
                    </a:extLst>
                  </p14:cNvPr>
                  <p14:cNvContentPartPr/>
                  <p14:nvPr/>
                </p14:nvContentPartPr>
                <p14:xfrm>
                  <a:off x="8435526" y="3517127"/>
                  <a:ext cx="844200" cy="35532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F9D78161-AA0B-8672-6368-5F2E9C19B7EA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8279193" y="2611578"/>
                    <a:ext cx="1155973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3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FD28A510-670F-BE7C-295A-268679B09366}"/>
                      </a:ext>
                    </a:extLst>
                  </p14:cNvPr>
                  <p14:cNvContentPartPr/>
                  <p14:nvPr/>
                </p14:nvContentPartPr>
                <p14:xfrm>
                  <a:off x="8523006" y="3377807"/>
                  <a:ext cx="1081800" cy="47196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FD28A510-670F-BE7C-295A-268679B09366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8366677" y="2471851"/>
                    <a:ext cx="1393566" cy="22830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5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C7A46DD7-69F8-5BD6-B311-CB7B644C4AAB}"/>
                      </a:ext>
                    </a:extLst>
                  </p14:cNvPr>
                  <p14:cNvContentPartPr/>
                  <p14:nvPr/>
                </p14:nvContentPartPr>
                <p14:xfrm>
                  <a:off x="7583046" y="3885407"/>
                  <a:ext cx="895680" cy="33840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C7A46DD7-69F8-5BD6-B311-CB7B644C4AAB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7426771" y="2981285"/>
                    <a:ext cx="1207337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13269A2B-B347-FD70-2546-38DC6343D0C4}"/>
                      </a:ext>
                    </a:extLst>
                  </p14:cNvPr>
                  <p14:cNvContentPartPr/>
                  <p14:nvPr/>
                </p14:nvContentPartPr>
                <p14:xfrm>
                  <a:off x="7377846" y="3859847"/>
                  <a:ext cx="472680" cy="27396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13269A2B-B347-FD70-2546-38DC6343D0C4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7221477" y="2955262"/>
                    <a:ext cx="7845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9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E4E317C0-3BAB-9C34-DF78-8230A50B3C9C}"/>
                      </a:ext>
                    </a:extLst>
                  </p14:cNvPr>
                  <p14:cNvContentPartPr/>
                  <p14:nvPr/>
                </p14:nvContentPartPr>
                <p14:xfrm>
                  <a:off x="7400166" y="3903047"/>
                  <a:ext cx="425880" cy="27252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E4E317C0-3BAB-9C34-DF78-8230A50B3C9C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7243921" y="2997522"/>
                    <a:ext cx="737478" cy="2082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1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8F05973-F7AE-B98A-1953-31CE8DCAFEED}"/>
                      </a:ext>
                    </a:extLst>
                  </p14:cNvPr>
                  <p14:cNvContentPartPr/>
                  <p14:nvPr/>
                </p14:nvContentPartPr>
                <p14:xfrm>
                  <a:off x="7317006" y="3961727"/>
                  <a:ext cx="484200" cy="24696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8F05973-F7AE-B98A-1953-31CE8DCAFEED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7160956" y="3058215"/>
                    <a:ext cx="795408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3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F7C52BBE-300E-EE9F-A9EB-DFDF714903F2}"/>
                      </a:ext>
                    </a:extLst>
                  </p14:cNvPr>
                  <p14:cNvContentPartPr/>
                  <p14:nvPr/>
                </p14:nvContentPartPr>
                <p14:xfrm>
                  <a:off x="7542366" y="3944087"/>
                  <a:ext cx="408960" cy="1126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F7C52BBE-300E-EE9F-A9EB-DFDF714903F2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7386104" y="3047769"/>
                    <a:ext cx="720591" cy="190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5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D3BED8C-751C-3779-DB30-F071113DC7E3}"/>
                      </a:ext>
                    </a:extLst>
                  </p14:cNvPr>
                  <p14:cNvContentPartPr/>
                  <p14:nvPr/>
                </p14:nvContentPartPr>
                <p14:xfrm>
                  <a:off x="7461726" y="3873527"/>
                  <a:ext cx="522720" cy="33264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D3BED8C-751C-3779-DB30-F071113DC7E3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7305624" y="2968677"/>
                    <a:ext cx="834033" cy="2141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7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69929CB4-BC3D-E130-4795-0547DA0C7606}"/>
                      </a:ext>
                    </a:extLst>
                  </p14:cNvPr>
                  <p14:cNvContentPartPr/>
                  <p14:nvPr/>
                </p14:nvContentPartPr>
                <p14:xfrm>
                  <a:off x="7292166" y="3860927"/>
                  <a:ext cx="456480" cy="29556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69929CB4-BC3D-E130-4795-0547DA0C7606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7135837" y="2956151"/>
                    <a:ext cx="768244" cy="2104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9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BA182BD3-1E36-FCC9-38D2-16B1D66B4AB5}"/>
                      </a:ext>
                    </a:extLst>
                  </p14:cNvPr>
                  <p14:cNvContentPartPr/>
                  <p14:nvPr/>
                </p14:nvContentPartPr>
                <p14:xfrm>
                  <a:off x="7276686" y="3918167"/>
                  <a:ext cx="453960" cy="15912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BA182BD3-1E36-FCC9-38D2-16B1D66B4AB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7120609" y="3015053"/>
                    <a:ext cx="765221" cy="1964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1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94CBB4DF-EC3F-D65E-17D9-818890973746}"/>
                      </a:ext>
                    </a:extLst>
                  </p14:cNvPr>
                  <p14:cNvContentPartPr/>
                  <p14:nvPr/>
                </p14:nvContentPartPr>
                <p14:xfrm>
                  <a:off x="7437606" y="3688127"/>
                  <a:ext cx="486360" cy="32328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94CBB4DF-EC3F-D65E-17D9-818890973746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7281435" y="2782943"/>
                    <a:ext cx="797809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3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3C39613B-25C6-4CF7-0CA7-26C974C6BBB7}"/>
                      </a:ext>
                    </a:extLst>
                  </p14:cNvPr>
                  <p14:cNvContentPartPr/>
                  <p14:nvPr/>
                </p14:nvContentPartPr>
                <p14:xfrm>
                  <a:off x="7431486" y="3561407"/>
                  <a:ext cx="519480" cy="45180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3C39613B-25C6-4CF7-0CA7-26C974C6BBB7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7275285" y="2656083"/>
                    <a:ext cx="830989" cy="22615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5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64F841D2-D09E-DF29-E070-FDA26B182D6F}"/>
                      </a:ext>
                    </a:extLst>
                  </p14:cNvPr>
                  <p14:cNvContentPartPr/>
                  <p14:nvPr/>
                </p14:nvContentPartPr>
                <p14:xfrm>
                  <a:off x="7628046" y="3539447"/>
                  <a:ext cx="448920" cy="51300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64F841D2-D09E-DF29-E070-FDA26B182D6F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7471861" y="2634153"/>
                    <a:ext cx="760397" cy="2322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7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C4103C3F-10E2-7BA6-4E87-C25D5862A84C}"/>
                      </a:ext>
                    </a:extLst>
                  </p14:cNvPr>
                  <p14:cNvContentPartPr/>
                  <p14:nvPr/>
                </p14:nvContentPartPr>
                <p14:xfrm>
                  <a:off x="7573686" y="3690287"/>
                  <a:ext cx="1103760" cy="33624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C4103C3F-10E2-7BA6-4E87-C25D5862A84C}"/>
                      </a:ext>
                    </a:extLst>
                  </p:cNvPr>
                  <p:cNvPicPr/>
                  <p:nvPr/>
                </p:nvPicPr>
                <p:blipFill>
                  <a:blip r:embed="rId618"/>
                  <a:stretch>
                    <a:fillRect/>
                  </a:stretch>
                </p:blipFill>
                <p:spPr>
                  <a:xfrm>
                    <a:off x="7417409" y="2785025"/>
                    <a:ext cx="1415420" cy="214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9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1BE4BBF8-B508-AE90-9371-A163D0E450F3}"/>
                      </a:ext>
                    </a:extLst>
                  </p14:cNvPr>
                  <p14:cNvContentPartPr/>
                  <p14:nvPr/>
                </p14:nvContentPartPr>
                <p14:xfrm>
                  <a:off x="8262726" y="3377807"/>
                  <a:ext cx="1243440" cy="53064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1BE4BBF8-B508-AE90-9371-A163D0E450F3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8106403" y="2471836"/>
                    <a:ext cx="1555193" cy="2341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1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0F32056B-5556-4B23-B1FD-58B94B1244D9}"/>
                      </a:ext>
                    </a:extLst>
                  </p14:cNvPr>
                  <p14:cNvContentPartPr/>
                  <p14:nvPr/>
                </p14:nvContentPartPr>
                <p14:xfrm>
                  <a:off x="9014046" y="3547007"/>
                  <a:ext cx="12240" cy="288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0F32056B-5556-4B23-B1FD-58B94B1244D9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8871246" y="2791007"/>
                    <a:ext cx="29702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2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113050AD-D813-981B-BBF9-2D9599FE0CE5}"/>
                      </a:ext>
                    </a:extLst>
                  </p14:cNvPr>
                  <p14:cNvContentPartPr/>
                  <p14:nvPr/>
                </p14:nvContentPartPr>
                <p14:xfrm>
                  <a:off x="9073806" y="3233087"/>
                  <a:ext cx="300240" cy="11448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113050AD-D813-981B-BBF9-2D9599FE0CE5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8917431" y="2329298"/>
                    <a:ext cx="612096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B08B6B4A-3B9C-F939-E018-055E27E1DE95}"/>
                      </a:ext>
                    </a:extLst>
                  </p14:cNvPr>
                  <p14:cNvContentPartPr/>
                  <p14:nvPr/>
                </p14:nvContentPartPr>
                <p14:xfrm>
                  <a:off x="9048246" y="3235967"/>
                  <a:ext cx="361800" cy="22464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B08B6B4A-3B9C-F939-E018-055E27E1DE95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8892298" y="2332243"/>
                    <a:ext cx="672805" cy="2031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6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572B5DE7-0A8F-430C-6827-D60D957A1F5B}"/>
                      </a:ext>
                    </a:extLst>
                  </p14:cNvPr>
                  <p14:cNvContentPartPr/>
                  <p14:nvPr/>
                </p14:nvContentPartPr>
                <p14:xfrm>
                  <a:off x="7499886" y="3761927"/>
                  <a:ext cx="966240" cy="10836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572B5DE7-0A8F-430C-6827-D60D957A1F5B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7343609" y="2858927"/>
                    <a:ext cx="1277902" cy="1913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8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8ABB28CA-C433-1BB1-8AA8-35399F2137F8}"/>
                      </a:ext>
                    </a:extLst>
                  </p14:cNvPr>
                  <p14:cNvContentPartPr/>
                  <p14:nvPr/>
                </p14:nvContentPartPr>
                <p14:xfrm>
                  <a:off x="7816686" y="3809087"/>
                  <a:ext cx="941040" cy="18576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8ABB28CA-C433-1BB1-8AA8-35399F2137F8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7660441" y="2906087"/>
                    <a:ext cx="1252637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0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3BF7EB9F-0B36-C530-AB01-2DD9B5BB9122}"/>
                      </a:ext>
                    </a:extLst>
                  </p14:cNvPr>
                  <p14:cNvContentPartPr/>
                  <p14:nvPr/>
                </p14:nvContentPartPr>
                <p14:xfrm>
                  <a:off x="8082006" y="4016087"/>
                  <a:ext cx="502200" cy="18000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3BF7EB9F-0B36-C530-AB01-2DD9B5BB9122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7925905" y="3111781"/>
                    <a:ext cx="813510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2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E0EC528D-11BE-E34C-3441-B7AF21206AF1}"/>
                      </a:ext>
                    </a:extLst>
                  </p14:cNvPr>
                  <p14:cNvContentPartPr/>
                  <p14:nvPr/>
                </p14:nvContentPartPr>
                <p14:xfrm>
                  <a:off x="8242206" y="3790727"/>
                  <a:ext cx="1000080" cy="43524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E0EC528D-11BE-E34C-3441-B7AF21206AF1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8085943" y="2885773"/>
                    <a:ext cx="1311712" cy="2244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4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20C74E94-3ACD-6363-740B-71900FF8BA18}"/>
                      </a:ext>
                    </a:extLst>
                  </p14:cNvPr>
                  <p14:cNvContentPartPr/>
                  <p14:nvPr/>
                </p14:nvContentPartPr>
                <p14:xfrm>
                  <a:off x="8146446" y="3994127"/>
                  <a:ext cx="772920" cy="27072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20C74E94-3ACD-6363-740B-71900FF8BA18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7990075" y="3088853"/>
                    <a:ext cx="1084769" cy="2080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6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A21D916A-B30D-ABA1-51F4-17D8E1EA50AC}"/>
                      </a:ext>
                    </a:extLst>
                  </p14:cNvPr>
                  <p14:cNvContentPartPr/>
                  <p14:nvPr/>
                </p14:nvContentPartPr>
                <p14:xfrm>
                  <a:off x="8236446" y="3798647"/>
                  <a:ext cx="1067400" cy="39924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A21D916A-B30D-ABA1-51F4-17D8E1EA50AC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8080132" y="2893243"/>
                    <a:ext cx="1379134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8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B37B0AF3-32EA-DDA1-B32B-33535380C9D5}"/>
                      </a:ext>
                    </a:extLst>
                  </p14:cNvPr>
                  <p14:cNvContentPartPr/>
                  <p14:nvPr/>
                </p14:nvContentPartPr>
                <p14:xfrm>
                  <a:off x="8022606" y="3778487"/>
                  <a:ext cx="1088640" cy="38304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B37B0AF3-32EA-DDA1-B32B-33535380C9D5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7866321" y="2872649"/>
                    <a:ext cx="1400318" cy="2193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0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59C2E43F-9A18-6874-91E6-02C9F9B41AB0}"/>
                      </a:ext>
                    </a:extLst>
                  </p14:cNvPr>
                  <p14:cNvContentPartPr/>
                  <p14:nvPr/>
                </p14:nvContentPartPr>
                <p14:xfrm>
                  <a:off x="7635246" y="3775607"/>
                  <a:ext cx="1427400" cy="56376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59C2E43F-9A18-6874-91E6-02C9F9B41AB0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7478929" y="2870488"/>
                    <a:ext cx="1739141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2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B9EF24FC-935F-C4C8-3FC5-23991297102D}"/>
                      </a:ext>
                    </a:extLst>
                  </p14:cNvPr>
                  <p14:cNvContentPartPr/>
                  <p14:nvPr/>
                </p14:nvContentPartPr>
                <p14:xfrm>
                  <a:off x="7547406" y="3722687"/>
                  <a:ext cx="1812240" cy="58644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B9EF24FC-935F-C4C8-3FC5-23991297102D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7391024" y="2817155"/>
                    <a:ext cx="2124110" cy="2396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A22D25F6-BF46-3A62-57F0-D7496279E58C}"/>
                      </a:ext>
                    </a:extLst>
                  </p14:cNvPr>
                  <p14:cNvContentPartPr/>
                  <p14:nvPr/>
                </p14:nvContentPartPr>
                <p14:xfrm>
                  <a:off x="7706886" y="3675887"/>
                  <a:ext cx="1734480" cy="70128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A22D25F6-BF46-3A62-57F0-D7496279E58C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7550506" y="2770175"/>
                    <a:ext cx="2046347" cy="25118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6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910EF91D-1083-BA1A-43FE-26960ED5980D}"/>
                      </a:ext>
                    </a:extLst>
                  </p14:cNvPr>
                  <p14:cNvContentPartPr/>
                  <p14:nvPr/>
                </p14:nvContentPartPr>
                <p14:xfrm>
                  <a:off x="7704726" y="3769487"/>
                  <a:ext cx="1640160" cy="57312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910EF91D-1083-BA1A-43FE-26960ED5980D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7548393" y="2863198"/>
                    <a:ext cx="1951933" cy="2384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8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57279C6C-C1CD-2252-A1ED-56ACE283CECD}"/>
                      </a:ext>
                    </a:extLst>
                  </p14:cNvPr>
                  <p14:cNvContentPartPr/>
                  <p14:nvPr/>
                </p14:nvContentPartPr>
                <p14:xfrm>
                  <a:off x="8984166" y="3628367"/>
                  <a:ext cx="739440" cy="33840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57279C6C-C1CD-2252-A1ED-56ACE283CECD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8827883" y="2724245"/>
                    <a:ext cx="1051112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0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EE2F1121-6785-B485-80C6-A87D84A20867}"/>
                      </a:ext>
                    </a:extLst>
                  </p14:cNvPr>
                  <p14:cNvContentPartPr/>
                  <p14:nvPr/>
                </p14:nvContentPartPr>
                <p14:xfrm>
                  <a:off x="8668086" y="3466367"/>
                  <a:ext cx="1270080" cy="67932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EE2F1121-6785-B485-80C6-A87D84A20867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8511782" y="2560032"/>
                    <a:ext cx="1581794" cy="2491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2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3A17242A-9071-F1C4-ACAD-E60B6380E260}"/>
                      </a:ext>
                    </a:extLst>
                  </p14:cNvPr>
                  <p14:cNvContentPartPr/>
                  <p14:nvPr/>
                </p14:nvContentPartPr>
                <p14:xfrm>
                  <a:off x="8940606" y="3557447"/>
                  <a:ext cx="800280" cy="37620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3A17242A-9071-F1C4-ACAD-E60B6380E260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8784301" y="2651461"/>
                    <a:ext cx="1111996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4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F932D88D-7FB6-0627-FC05-F7D5F67411FE}"/>
                      </a:ext>
                    </a:extLst>
                  </p14:cNvPr>
                  <p14:cNvContentPartPr/>
                  <p14:nvPr/>
                </p14:nvContentPartPr>
                <p14:xfrm>
                  <a:off x="8497446" y="3458447"/>
                  <a:ext cx="1379880" cy="5932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F932D88D-7FB6-0627-FC05-F7D5F67411FE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8341149" y="2553005"/>
                    <a:ext cx="1691581" cy="2403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6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DBCE1FAD-6942-DCB3-D7C8-3CA040622554}"/>
                      </a:ext>
                    </a:extLst>
                  </p14:cNvPr>
                  <p14:cNvContentPartPr/>
                  <p14:nvPr/>
                </p14:nvContentPartPr>
                <p14:xfrm>
                  <a:off x="8496006" y="3202487"/>
                  <a:ext cx="1606680" cy="92304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DBCE1FAD-6942-DCB3-D7C8-3CA040622554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8339627" y="2296700"/>
                    <a:ext cx="1918544" cy="2733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8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082562F9-A974-2DB7-E5AF-E561FFBF0C57}"/>
                      </a:ext>
                    </a:extLst>
                  </p14:cNvPr>
                  <p14:cNvContentPartPr/>
                  <p14:nvPr/>
                </p14:nvContentPartPr>
                <p14:xfrm>
                  <a:off x="8019726" y="3918167"/>
                  <a:ext cx="1069200" cy="38880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082562F9-A974-2DB7-E5AF-E561FFBF0C57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7863410" y="3012979"/>
                    <a:ext cx="1380938" cy="219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0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86453D0E-9D13-FD62-8FEA-4B12F92B5948}"/>
                      </a:ext>
                    </a:extLst>
                  </p14:cNvPr>
                  <p14:cNvContentPartPr/>
                  <p14:nvPr/>
                </p14:nvContentPartPr>
                <p14:xfrm>
                  <a:off x="9696966" y="3646727"/>
                  <a:ext cx="44280" cy="2412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86453D0E-9D13-FD62-8FEA-4B12F92B5948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9541986" y="2773417"/>
                    <a:ext cx="353354" cy="1769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2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D574757E-5638-E24F-0685-60645C6F4821}"/>
                      </a:ext>
                    </a:extLst>
                  </p14:cNvPr>
                  <p14:cNvContentPartPr/>
                  <p14:nvPr/>
                </p14:nvContentPartPr>
                <p14:xfrm>
                  <a:off x="7719846" y="3879287"/>
                  <a:ext cx="1636200" cy="79488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D574757E-5638-E24F-0685-60645C6F4821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7563550" y="2973072"/>
                    <a:ext cx="1947900" cy="26064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4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682C694B-D218-4897-B4C2-84121F4AC760}"/>
                      </a:ext>
                    </a:extLst>
                  </p14:cNvPr>
                  <p14:cNvContentPartPr/>
                  <p14:nvPr/>
                </p14:nvContentPartPr>
                <p14:xfrm>
                  <a:off x="7709406" y="4109327"/>
                  <a:ext cx="1491480" cy="53820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682C694B-D218-4897-B4C2-84121F4AC760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7553113" y="3203702"/>
                    <a:ext cx="1803173" cy="2348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6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55EDADBD-B4D6-60E8-2E26-4E26C149F894}"/>
                      </a:ext>
                    </a:extLst>
                  </p14:cNvPr>
                  <p14:cNvContentPartPr/>
                  <p14:nvPr/>
                </p14:nvContentPartPr>
                <p14:xfrm>
                  <a:off x="8610126" y="3921407"/>
                  <a:ext cx="1185840" cy="58032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55EDADBD-B4D6-60E8-2E26-4E26C149F894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8453859" y="3016004"/>
                    <a:ext cx="1497480" cy="2390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8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ADFF1ECF-9435-9E0B-D24E-C3F4CB73D462}"/>
                      </a:ext>
                    </a:extLst>
                  </p14:cNvPr>
                  <p14:cNvContentPartPr/>
                  <p14:nvPr/>
                </p14:nvContentPartPr>
                <p14:xfrm>
                  <a:off x="7831806" y="4075127"/>
                  <a:ext cx="1541520" cy="56376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ADFF1ECF-9435-9E0B-D24E-C3F4CB73D462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7675511" y="3170008"/>
                    <a:ext cx="1853218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0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B386CEA5-DA5A-8CFF-8A4F-04088DF0C579}"/>
                      </a:ext>
                    </a:extLst>
                  </p14:cNvPr>
                  <p14:cNvContentPartPr/>
                  <p14:nvPr/>
                </p14:nvContentPartPr>
                <p14:xfrm>
                  <a:off x="8756646" y="3983327"/>
                  <a:ext cx="848160" cy="40392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B386CEA5-DA5A-8CFF-8A4F-04088DF0C579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8600406" y="3077096"/>
                    <a:ext cx="1159747" cy="2215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2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E6B71A0B-D4B1-F28A-725E-44019637A60A}"/>
                      </a:ext>
                    </a:extLst>
                  </p14:cNvPr>
                  <p14:cNvContentPartPr/>
                  <p14:nvPr/>
                </p14:nvContentPartPr>
                <p14:xfrm>
                  <a:off x="7857366" y="3924647"/>
                  <a:ext cx="1645920" cy="75780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E6B71A0B-D4B1-F28A-725E-44019637A60A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7700995" y="3018394"/>
                    <a:ext cx="1957769" cy="2569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4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3C124A9-B1E0-DBBC-B74F-5689B1B174FB}"/>
                      </a:ext>
                    </a:extLst>
                  </p14:cNvPr>
                  <p14:cNvContentPartPr/>
                  <p14:nvPr/>
                </p14:nvContentPartPr>
                <p14:xfrm>
                  <a:off x="7704006" y="3790727"/>
                  <a:ext cx="2002680" cy="86508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3C124A9-B1E0-DBBC-B74F-5689B1B174FB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7547686" y="2884206"/>
                    <a:ext cx="2314426" cy="2677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F4CBC3B2-9BE6-03DA-3683-C94D0A898302}"/>
                      </a:ext>
                    </a:extLst>
                  </p14:cNvPr>
                  <p14:cNvContentPartPr/>
                  <p14:nvPr/>
                </p14:nvContentPartPr>
                <p14:xfrm>
                  <a:off x="7632726" y="4308407"/>
                  <a:ext cx="698760" cy="29592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F4CBC3B2-9BE6-03DA-3683-C94D0A898302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7476554" y="3405163"/>
                    <a:ext cx="1010212" cy="2101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8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28682AA-6568-46CC-4B81-9B3181FF81F7}"/>
                      </a:ext>
                    </a:extLst>
                  </p14:cNvPr>
                  <p14:cNvContentPartPr/>
                  <p14:nvPr/>
                </p14:nvContentPartPr>
                <p14:xfrm>
                  <a:off x="9441366" y="2580407"/>
                  <a:ext cx="14040" cy="468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28682AA-6568-46CC-4B81-9B3181FF81F7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9296837" y="1761407"/>
                    <a:ext cx="302273" cy="1641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0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57A20CD0-94E9-B58F-91DB-BD2E8644D646}"/>
                      </a:ext>
                    </a:extLst>
                  </p14:cNvPr>
                  <p14:cNvContentPartPr/>
                  <p14:nvPr/>
                </p14:nvContentPartPr>
                <p14:xfrm>
                  <a:off x="7611846" y="2664647"/>
                  <a:ext cx="1587600" cy="68832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57A20CD0-94E9-B58F-91DB-BD2E8644D646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7455498" y="1758963"/>
                    <a:ext cx="1899402" cy="249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2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91115D96-6C50-2953-AF0D-A97594C50FC0}"/>
                      </a:ext>
                    </a:extLst>
                  </p14:cNvPr>
                  <p14:cNvContentPartPr/>
                  <p14:nvPr/>
                </p14:nvContentPartPr>
                <p14:xfrm>
                  <a:off x="8429046" y="2965247"/>
                  <a:ext cx="98640" cy="3492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91115D96-6C50-2953-AF0D-A97594C50FC0}"/>
                      </a:ext>
                    </a:extLst>
                  </p:cNvPr>
                  <p:cNvPicPr/>
                  <p:nvPr/>
                </p:nvPicPr>
                <p:blipFill>
                  <a:blip r:embed="rId683"/>
                  <a:stretch>
                    <a:fillRect/>
                  </a:stretch>
                </p:blipFill>
                <p:spPr>
                  <a:xfrm>
                    <a:off x="8273532" y="2070954"/>
                    <a:ext cx="408778" cy="1822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4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AF8ADC14-51C4-58EB-E035-5E43848BB8C2}"/>
                      </a:ext>
                    </a:extLst>
                  </p14:cNvPr>
                  <p14:cNvContentPartPr/>
                  <p14:nvPr/>
                </p14:nvContentPartPr>
                <p14:xfrm>
                  <a:off x="7252926" y="3326687"/>
                  <a:ext cx="542160" cy="29844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AF8ADC14-51C4-58EB-E035-5E43848BB8C2}"/>
                      </a:ext>
                    </a:extLst>
                  </p:cNvPr>
                  <p:cNvPicPr/>
                  <p:nvPr/>
                </p:nvPicPr>
                <p:blipFill>
                  <a:blip r:embed="rId685"/>
                  <a:stretch>
                    <a:fillRect/>
                  </a:stretch>
                </p:blipFill>
                <p:spPr>
                  <a:xfrm>
                    <a:off x="7096620" y="2421016"/>
                    <a:ext cx="853880" cy="2108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6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438141A6-0F63-60EB-7717-3F9046A39273}"/>
                      </a:ext>
                    </a:extLst>
                  </p14:cNvPr>
                  <p14:cNvContentPartPr/>
                  <p14:nvPr/>
                </p14:nvContentPartPr>
                <p14:xfrm>
                  <a:off x="7208646" y="3122567"/>
                  <a:ext cx="1084320" cy="62388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438141A6-0F63-60EB-7717-3F9046A39273}"/>
                      </a:ext>
                    </a:extLst>
                  </p:cNvPr>
                  <p:cNvPicPr/>
                  <p:nvPr/>
                </p:nvPicPr>
                <p:blipFill>
                  <a:blip r:embed="rId687"/>
                  <a:stretch>
                    <a:fillRect/>
                  </a:stretch>
                </p:blipFill>
                <p:spPr>
                  <a:xfrm>
                    <a:off x="7052340" y="2216517"/>
                    <a:ext cx="1396040" cy="2435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8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0F977D00-875F-DA98-0BB6-3414C1774CD9}"/>
                      </a:ext>
                    </a:extLst>
                  </p14:cNvPr>
                  <p14:cNvContentPartPr/>
                  <p14:nvPr/>
                </p14:nvContentPartPr>
                <p14:xfrm>
                  <a:off x="7927566" y="3231647"/>
                  <a:ext cx="252360" cy="15768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0F977D00-875F-DA98-0BB6-3414C1774CD9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7771513" y="2331843"/>
                    <a:ext cx="563574" cy="1956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0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979BFBB4-A532-27CE-D69F-402622070CF8}"/>
                      </a:ext>
                    </a:extLst>
                  </p14:cNvPr>
                  <p14:cNvContentPartPr/>
                  <p14:nvPr/>
                </p14:nvContentPartPr>
                <p14:xfrm>
                  <a:off x="7362006" y="3068207"/>
                  <a:ext cx="1019880" cy="57744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979BFBB4-A532-27CE-D69F-402622070CF8}"/>
                      </a:ext>
                    </a:extLst>
                  </p:cNvPr>
                  <p:cNvPicPr/>
                  <p:nvPr/>
                </p:nvPicPr>
                <p:blipFill>
                  <a:blip r:embed="rId691"/>
                  <a:stretch>
                    <a:fillRect/>
                  </a:stretch>
                </p:blipFill>
                <p:spPr>
                  <a:xfrm>
                    <a:off x="7205720" y="2161911"/>
                    <a:ext cx="1331560" cy="2389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8FBCCF6D-4F2D-A702-2F42-D8D33C78BDE8}"/>
                      </a:ext>
                    </a:extLst>
                  </p14:cNvPr>
                  <p14:cNvContentPartPr/>
                  <p14:nvPr/>
                </p14:nvContentPartPr>
                <p14:xfrm>
                  <a:off x="7208286" y="2937887"/>
                  <a:ext cx="1494720" cy="76860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8FBCCF6D-4F2D-A702-2F42-D8D33C78BDE8}"/>
                      </a:ext>
                    </a:extLst>
                  </p:cNvPr>
                  <p:cNvPicPr/>
                  <p:nvPr/>
                </p:nvPicPr>
                <p:blipFill>
                  <a:blip r:embed="rId693"/>
                  <a:stretch>
                    <a:fillRect/>
                  </a:stretch>
                </p:blipFill>
                <p:spPr>
                  <a:xfrm>
                    <a:off x="7051935" y="2032129"/>
                    <a:ext cx="1806529" cy="2579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4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74A790A4-2F3E-3BDF-4C2D-F1138337801C}"/>
                      </a:ext>
                    </a:extLst>
                  </p14:cNvPr>
                  <p14:cNvContentPartPr/>
                  <p14:nvPr/>
                </p14:nvContentPartPr>
                <p14:xfrm>
                  <a:off x="7231686" y="2878487"/>
                  <a:ext cx="1855440" cy="803520"/>
                </p14:xfrm>
              </p:contentPart>
            </mc:Choice>
            <mc:Fallback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74A790A4-2F3E-3BDF-4C2D-F1138337801C}"/>
                      </a:ext>
                    </a:extLst>
                  </p:cNvPr>
                  <p:cNvPicPr/>
                  <p:nvPr/>
                </p:nvPicPr>
                <p:blipFill>
                  <a:blip r:embed="rId695"/>
                  <a:stretch>
                    <a:fillRect/>
                  </a:stretch>
                </p:blipFill>
                <p:spPr>
                  <a:xfrm>
                    <a:off x="7075278" y="1972261"/>
                    <a:ext cx="2167361" cy="26151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30F984E1-E7FA-C4A0-A099-5E26FAB40093}"/>
                      </a:ext>
                    </a:extLst>
                  </p14:cNvPr>
                  <p14:cNvContentPartPr/>
                  <p14:nvPr/>
                </p14:nvContentPartPr>
                <p14:xfrm>
                  <a:off x="9231486" y="2901527"/>
                  <a:ext cx="698760" cy="19404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30F984E1-E7FA-C4A0-A099-5E26FAB40093}"/>
                      </a:ext>
                    </a:extLst>
                  </p:cNvPr>
                  <p:cNvPicPr/>
                  <p:nvPr/>
                </p:nvPicPr>
                <p:blipFill>
                  <a:blip r:embed="rId697"/>
                  <a:stretch>
                    <a:fillRect/>
                  </a:stretch>
                </p:blipFill>
                <p:spPr>
                  <a:xfrm>
                    <a:off x="9075314" y="2000014"/>
                    <a:ext cx="1010212" cy="1996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3A913838-4825-B5B7-C22F-7349776F9AC8}"/>
                      </a:ext>
                    </a:extLst>
                  </p14:cNvPr>
                  <p14:cNvContentPartPr/>
                  <p14:nvPr/>
                </p14:nvContentPartPr>
                <p14:xfrm>
                  <a:off x="9282606" y="2923847"/>
                  <a:ext cx="695880" cy="13140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3A913838-4825-B5B7-C22F-7349776F9AC8}"/>
                      </a:ext>
                    </a:extLst>
                  </p:cNvPr>
                  <p:cNvPicPr/>
                  <p:nvPr/>
                </p:nvPicPr>
                <p:blipFill>
                  <a:blip r:embed="rId699"/>
                  <a:stretch>
                    <a:fillRect/>
                  </a:stretch>
                </p:blipFill>
                <p:spPr>
                  <a:xfrm>
                    <a:off x="9126279" y="2022082"/>
                    <a:ext cx="1007641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0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81F1F19D-7F8F-7D49-8AB1-CF00EDB04845}"/>
                      </a:ext>
                    </a:extLst>
                  </p14:cNvPr>
                  <p14:cNvContentPartPr/>
                  <p14:nvPr/>
                </p14:nvContentPartPr>
                <p14:xfrm>
                  <a:off x="9361446" y="3026807"/>
                  <a:ext cx="13680" cy="72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81F1F19D-7F8F-7D49-8AB1-CF00EDB04845}"/>
                      </a:ext>
                    </a:extLst>
                  </p:cNvPr>
                  <p:cNvPicPr/>
                  <p:nvPr/>
                </p:nvPicPr>
                <p:blipFill>
                  <a:blip r:embed="rId701"/>
                  <a:stretch>
                    <a:fillRect/>
                  </a:stretch>
                </p:blipFill>
                <p:spPr>
                  <a:xfrm>
                    <a:off x="9211821" y="2648807"/>
                    <a:ext cx="312075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2ACD1302-5505-B406-0335-18E04D211AB6}"/>
                      </a:ext>
                    </a:extLst>
                  </p14:cNvPr>
                  <p14:cNvContentPartPr/>
                  <p14:nvPr/>
                </p14:nvContentPartPr>
                <p14:xfrm>
                  <a:off x="9336606" y="2900807"/>
                  <a:ext cx="416880" cy="19800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2ACD1302-5505-B406-0335-18E04D211AB6}"/>
                      </a:ext>
                    </a:extLst>
                  </p:cNvPr>
                  <p:cNvPicPr/>
                  <p:nvPr/>
                </p:nvPicPr>
                <p:blipFill>
                  <a:blip r:embed="rId703"/>
                  <a:stretch>
                    <a:fillRect/>
                  </a:stretch>
                </p:blipFill>
                <p:spPr>
                  <a:xfrm>
                    <a:off x="9180388" y="1996894"/>
                    <a:ext cx="728424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5F73066A-EBE6-B4E9-4832-846923244DDF}"/>
                      </a:ext>
                    </a:extLst>
                  </p14:cNvPr>
                  <p14:cNvContentPartPr/>
                  <p14:nvPr/>
                </p14:nvContentPartPr>
                <p14:xfrm>
                  <a:off x="9668526" y="2879567"/>
                  <a:ext cx="362880" cy="19296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5F73066A-EBE6-B4E9-4832-846923244DDF}"/>
                      </a:ext>
                    </a:extLst>
                  </p:cNvPr>
                  <p:cNvPicPr/>
                  <p:nvPr/>
                </p:nvPicPr>
                <p:blipFill>
                  <a:blip r:embed="rId705"/>
                  <a:stretch>
                    <a:fillRect/>
                  </a:stretch>
                </p:blipFill>
                <p:spPr>
                  <a:xfrm>
                    <a:off x="9512497" y="1975067"/>
                    <a:ext cx="674047" cy="2001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6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3877E566-0200-8D1C-6595-63B340E38983}"/>
                      </a:ext>
                    </a:extLst>
                  </p14:cNvPr>
                  <p14:cNvContentPartPr/>
                  <p14:nvPr/>
                </p14:nvContentPartPr>
                <p14:xfrm>
                  <a:off x="9322206" y="2826647"/>
                  <a:ext cx="699840" cy="39240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3877E566-0200-8D1C-6595-63B340E38983}"/>
                      </a:ext>
                    </a:extLst>
                  </p:cNvPr>
                  <p:cNvPicPr/>
                  <p:nvPr/>
                </p:nvPicPr>
                <p:blipFill>
                  <a:blip r:embed="rId707"/>
                  <a:stretch>
                    <a:fillRect/>
                  </a:stretch>
                </p:blipFill>
                <p:spPr>
                  <a:xfrm>
                    <a:off x="9165992" y="1921109"/>
                    <a:ext cx="1011376" cy="22026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8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E76A21A4-5FA7-B2CB-8B6E-C73C0D41E32A}"/>
                      </a:ext>
                    </a:extLst>
                  </p14:cNvPr>
                  <p14:cNvContentPartPr/>
                  <p14:nvPr/>
                </p14:nvContentPartPr>
                <p14:xfrm>
                  <a:off x="9513006" y="3000167"/>
                  <a:ext cx="333720" cy="29448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E76A21A4-5FA7-B2CB-8B6E-C73C0D41E32A}"/>
                      </a:ext>
                    </a:extLst>
                  </p:cNvPr>
                  <p:cNvPicPr/>
                  <p:nvPr/>
                </p:nvPicPr>
                <p:blipFill>
                  <a:blip r:embed="rId709"/>
                  <a:stretch>
                    <a:fillRect/>
                  </a:stretch>
                </p:blipFill>
                <p:spPr>
                  <a:xfrm>
                    <a:off x="9356854" y="2096062"/>
                    <a:ext cx="645133" cy="2101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0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114AA6ED-A6A2-54C2-DF6A-07F35F6A510E}"/>
                      </a:ext>
                    </a:extLst>
                  </p14:cNvPr>
                  <p14:cNvContentPartPr/>
                  <p14:nvPr/>
                </p14:nvContentPartPr>
                <p14:xfrm>
                  <a:off x="9349206" y="3049847"/>
                  <a:ext cx="534240" cy="28728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114AA6ED-A6A2-54C2-DF6A-07F35F6A510E}"/>
                      </a:ext>
                    </a:extLst>
                  </p:cNvPr>
                  <p:cNvPicPr/>
                  <p:nvPr/>
                </p:nvPicPr>
                <p:blipFill>
                  <a:blip r:embed="rId711"/>
                  <a:stretch>
                    <a:fillRect/>
                  </a:stretch>
                </p:blipFill>
                <p:spPr>
                  <a:xfrm>
                    <a:off x="9193126" y="2146721"/>
                    <a:ext cx="845508" cy="2092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2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BDA187A3-0D5E-3E0F-9760-FEA4FBB64A82}"/>
                      </a:ext>
                    </a:extLst>
                  </p14:cNvPr>
                  <p14:cNvContentPartPr/>
                  <p14:nvPr/>
                </p14:nvContentPartPr>
                <p14:xfrm>
                  <a:off x="9189726" y="3269087"/>
                  <a:ext cx="534240" cy="35352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BDA187A3-0D5E-3E0F-9760-FEA4FBB64A82}"/>
                      </a:ext>
                    </a:extLst>
                  </p:cNvPr>
                  <p:cNvPicPr/>
                  <p:nvPr/>
                </p:nvPicPr>
                <p:blipFill>
                  <a:blip r:embed="rId713"/>
                  <a:stretch>
                    <a:fillRect/>
                  </a:stretch>
                </p:blipFill>
                <p:spPr>
                  <a:xfrm>
                    <a:off x="9033385" y="2363731"/>
                    <a:ext cx="846029" cy="216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4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A62CDD5C-CBA0-471D-B77B-46E5F9552023}"/>
                      </a:ext>
                    </a:extLst>
                  </p14:cNvPr>
                  <p14:cNvContentPartPr/>
                  <p14:nvPr/>
                </p14:nvContentPartPr>
                <p14:xfrm>
                  <a:off x="9185046" y="3301127"/>
                  <a:ext cx="520200" cy="19836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A62CDD5C-CBA0-471D-B77B-46E5F9552023}"/>
                      </a:ext>
                    </a:extLst>
                  </p:cNvPr>
                  <p:cNvPicPr/>
                  <p:nvPr/>
                </p:nvPicPr>
                <p:blipFill>
                  <a:blip r:embed="rId715"/>
                  <a:stretch>
                    <a:fillRect/>
                  </a:stretch>
                </p:blipFill>
                <p:spPr>
                  <a:xfrm>
                    <a:off x="9028897" y="2399491"/>
                    <a:ext cx="831606" cy="2000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6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274D3518-80FB-BA60-B291-EBA8AC00B581}"/>
                      </a:ext>
                    </a:extLst>
                  </p14:cNvPr>
                  <p14:cNvContentPartPr/>
                  <p14:nvPr/>
                </p14:nvContentPartPr>
                <p14:xfrm>
                  <a:off x="9652326" y="3084767"/>
                  <a:ext cx="139680" cy="3132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274D3518-80FB-BA60-B291-EBA8AC00B581}"/>
                      </a:ext>
                    </a:extLst>
                  </p:cNvPr>
                  <p:cNvPicPr/>
                  <p:nvPr/>
                </p:nvPicPr>
                <p:blipFill>
                  <a:blip r:embed="rId717"/>
                  <a:stretch>
                    <a:fillRect/>
                  </a:stretch>
                </p:blipFill>
                <p:spPr>
                  <a:xfrm>
                    <a:off x="9496632" y="2195956"/>
                    <a:ext cx="450179" cy="180809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C63CF8-1867-CBF1-A9B8-B85B0BEF8A72}"/>
                </a:ext>
              </a:extLst>
            </p:cNvPr>
            <p:cNvGrpSpPr/>
            <p:nvPr/>
          </p:nvGrpSpPr>
          <p:grpSpPr>
            <a:xfrm>
              <a:off x="6761886" y="2626127"/>
              <a:ext cx="3765600" cy="2112480"/>
              <a:chOff x="6761886" y="2626127"/>
              <a:chExt cx="3765600" cy="211248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766C656C-17EE-37C4-C406-D679157B5410}"/>
                      </a:ext>
                    </a:extLst>
                  </p14:cNvPr>
                  <p14:cNvContentPartPr/>
                  <p14:nvPr/>
                </p14:nvContentPartPr>
                <p14:xfrm>
                  <a:off x="7812726" y="3786767"/>
                  <a:ext cx="816480" cy="25848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766C656C-17EE-37C4-C406-D679157B5410}"/>
                      </a:ext>
                    </a:extLst>
                  </p:cNvPr>
                  <p:cNvPicPr/>
                  <p:nvPr/>
                </p:nvPicPr>
                <p:blipFill>
                  <a:blip r:embed="rId719"/>
                  <a:stretch>
                    <a:fillRect/>
                  </a:stretch>
                </p:blipFill>
                <p:spPr>
                  <a:xfrm>
                    <a:off x="7656398" y="2882087"/>
                    <a:ext cx="1128243" cy="2066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44BC1A1C-132D-B2F0-5AA0-FA21962D6565}"/>
                      </a:ext>
                    </a:extLst>
                  </p14:cNvPr>
                  <p14:cNvContentPartPr/>
                  <p14:nvPr/>
                </p14:nvContentPartPr>
                <p14:xfrm>
                  <a:off x="7778886" y="3914927"/>
                  <a:ext cx="429120" cy="11952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44BC1A1C-132D-B2F0-5AA0-FA21962D6565}"/>
                      </a:ext>
                    </a:extLst>
                  </p:cNvPr>
                  <p:cNvPicPr/>
                  <p:nvPr/>
                </p:nvPicPr>
                <p:blipFill>
                  <a:blip r:embed="rId721"/>
                  <a:stretch>
                    <a:fillRect/>
                  </a:stretch>
                </p:blipFill>
                <p:spPr>
                  <a:xfrm>
                    <a:off x="7622761" y="3012078"/>
                    <a:ext cx="740477" cy="1924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DE3F01E-6F68-CB26-CEBD-F59A414157C0}"/>
                      </a:ext>
                    </a:extLst>
                  </p14:cNvPr>
                  <p14:cNvContentPartPr/>
                  <p14:nvPr/>
                </p14:nvContentPartPr>
                <p14:xfrm>
                  <a:off x="7607166" y="3840767"/>
                  <a:ext cx="981720" cy="24696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3DE3F01E-6F68-CB26-CEBD-F59A414157C0}"/>
                      </a:ext>
                    </a:extLst>
                  </p:cNvPr>
                  <p:cNvPicPr/>
                  <p:nvPr/>
                </p:nvPicPr>
                <p:blipFill>
                  <a:blip r:embed="rId723"/>
                  <a:stretch>
                    <a:fillRect/>
                  </a:stretch>
                </p:blipFill>
                <p:spPr>
                  <a:xfrm>
                    <a:off x="7450841" y="2937255"/>
                    <a:ext cx="1293476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D67B120-AD4F-C85F-8990-0E8899E8CD3F}"/>
                      </a:ext>
                    </a:extLst>
                  </p14:cNvPr>
                  <p14:cNvContentPartPr/>
                  <p14:nvPr/>
                </p14:nvContentPartPr>
                <p14:xfrm>
                  <a:off x="7649646" y="3962807"/>
                  <a:ext cx="583560" cy="15480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D67B120-AD4F-C85F-8990-0E8899E8CD3F}"/>
                      </a:ext>
                    </a:extLst>
                  </p:cNvPr>
                  <p:cNvPicPr/>
                  <p:nvPr/>
                </p:nvPicPr>
                <p:blipFill>
                  <a:blip r:embed="rId725"/>
                  <a:stretch>
                    <a:fillRect/>
                  </a:stretch>
                </p:blipFill>
                <p:spPr>
                  <a:xfrm>
                    <a:off x="7493495" y="3059807"/>
                    <a:ext cx="894970" cy="1959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FF505E89-F3CC-DDA4-794F-D0514A3877B4}"/>
                      </a:ext>
                    </a:extLst>
                  </p14:cNvPr>
                  <p14:cNvContentPartPr/>
                  <p14:nvPr/>
                </p14:nvContentPartPr>
                <p14:xfrm>
                  <a:off x="7583046" y="3815927"/>
                  <a:ext cx="1169280" cy="38592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FF505E89-F3CC-DDA4-794F-D0514A3877B4}"/>
                      </a:ext>
                    </a:extLst>
                  </p:cNvPr>
                  <p:cNvPicPr/>
                  <p:nvPr/>
                </p:nvPicPr>
                <p:blipFill>
                  <a:blip r:embed="rId727"/>
                  <a:stretch>
                    <a:fillRect/>
                  </a:stretch>
                </p:blipFill>
                <p:spPr>
                  <a:xfrm>
                    <a:off x="7426725" y="2911427"/>
                    <a:ext cx="1481028" cy="219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8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36D3E91C-0E97-0396-23A0-33C06B672638}"/>
                      </a:ext>
                    </a:extLst>
                  </p14:cNvPr>
                  <p14:cNvContentPartPr/>
                  <p14:nvPr/>
                </p14:nvContentPartPr>
                <p14:xfrm>
                  <a:off x="7299726" y="3746087"/>
                  <a:ext cx="1477080" cy="42300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36D3E91C-0E97-0396-23A0-33C06B672638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7143350" y="2841505"/>
                    <a:ext cx="1788938" cy="2231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0F8CE90E-71EB-9CC8-7496-A200E1F48477}"/>
                      </a:ext>
                    </a:extLst>
                  </p14:cNvPr>
                  <p14:cNvContentPartPr/>
                  <p14:nvPr/>
                </p14:nvContentPartPr>
                <p14:xfrm>
                  <a:off x="7396926" y="3937967"/>
                  <a:ext cx="767520" cy="20160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0F8CE90E-71EB-9CC8-7496-A200E1F48477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7240745" y="3033352"/>
                    <a:ext cx="1078990" cy="2009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B49DC199-C492-63B9-538F-2BE5E8B072CD}"/>
                      </a:ext>
                    </a:extLst>
                  </p14:cNvPr>
                  <p14:cNvContentPartPr/>
                  <p14:nvPr/>
                </p14:nvContentPartPr>
                <p14:xfrm>
                  <a:off x="7558926" y="3581567"/>
                  <a:ext cx="511560" cy="25740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B49DC199-C492-63B9-538F-2BE5E8B072CD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7402690" y="2677654"/>
                    <a:ext cx="823138" cy="206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3A37AE8-6159-0F3C-3B43-310D8425075B}"/>
                      </a:ext>
                    </a:extLst>
                  </p14:cNvPr>
                  <p14:cNvContentPartPr/>
                  <p14:nvPr/>
                </p14:nvContentPartPr>
                <p14:xfrm>
                  <a:off x="7527966" y="3778127"/>
                  <a:ext cx="84960" cy="10548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3A37AE8-6159-0F3C-3B43-310D8425075B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7373091" y="2877688"/>
                    <a:ext cx="393825" cy="1905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31096877-1EF3-3343-8B9F-F9F4B1DFAFB4}"/>
                      </a:ext>
                    </a:extLst>
                  </p14:cNvPr>
                  <p14:cNvContentPartPr/>
                  <p14:nvPr/>
                </p14:nvContentPartPr>
                <p14:xfrm>
                  <a:off x="7853406" y="3660047"/>
                  <a:ext cx="3960" cy="72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31096877-1EF3-3343-8B9F-F9F4B1DFAFB4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714806" y="3282047"/>
                    <a:ext cx="280368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7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50F2BD09-EADC-A525-0888-8B40C4A50858}"/>
                      </a:ext>
                    </a:extLst>
                  </p14:cNvPr>
                  <p14:cNvContentPartPr/>
                  <p14:nvPr/>
                </p14:nvContentPartPr>
                <p14:xfrm>
                  <a:off x="7665126" y="3683447"/>
                  <a:ext cx="107280" cy="15264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50F2BD09-EADC-A525-0888-8B40C4A50858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7509969" y="2783043"/>
                    <a:ext cx="416707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6F140A12-0503-B811-6157-3FF932C7B398}"/>
                      </a:ext>
                    </a:extLst>
                  </p14:cNvPr>
                  <p14:cNvContentPartPr/>
                  <p14:nvPr/>
                </p14:nvContentPartPr>
                <p14:xfrm>
                  <a:off x="7650726" y="3398327"/>
                  <a:ext cx="493560" cy="45792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6F140A12-0503-B811-6157-3FF932C7B398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7494536" y="2492835"/>
                    <a:ext cx="805047" cy="2268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1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2726CCBC-25EA-57EE-8A3F-CFFAE1860A58}"/>
                      </a:ext>
                    </a:extLst>
                  </p14:cNvPr>
                  <p14:cNvContentPartPr/>
                  <p14:nvPr/>
                </p14:nvContentPartPr>
                <p14:xfrm>
                  <a:off x="7665846" y="3508847"/>
                  <a:ext cx="501840" cy="46872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2726CCBC-25EA-57EE-8A3F-CFFAE1860A58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7509579" y="2602482"/>
                    <a:ext cx="813481" cy="2280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174D327F-BAF7-05F8-34EB-18E2B9F43240}"/>
                      </a:ext>
                    </a:extLst>
                  </p14:cNvPr>
                  <p14:cNvContentPartPr/>
                  <p14:nvPr/>
                </p14:nvContentPartPr>
                <p14:xfrm>
                  <a:off x="7694286" y="3525767"/>
                  <a:ext cx="322560" cy="34452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174D327F-BAF7-05F8-34EB-18E2B9F4324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7538352" y="2621402"/>
                    <a:ext cx="633536" cy="2152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5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C602F798-F04B-832B-A1B2-3C4FC8ED7E00}"/>
                      </a:ext>
                    </a:extLst>
                  </p14:cNvPr>
                  <p14:cNvContentPartPr/>
                  <p14:nvPr/>
                </p14:nvContentPartPr>
                <p14:xfrm>
                  <a:off x="7568646" y="3556007"/>
                  <a:ext cx="474480" cy="42552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C602F798-F04B-832B-A1B2-3C4FC8ED7E00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7412567" y="2651562"/>
                    <a:ext cx="785746" cy="2233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7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5DD99594-6CE5-4D63-C0AA-0DFF4E83D1B7}"/>
                      </a:ext>
                    </a:extLst>
                  </p14:cNvPr>
                  <p14:cNvContentPartPr/>
                  <p14:nvPr/>
                </p14:nvContentPartPr>
                <p14:xfrm>
                  <a:off x="7452726" y="3727007"/>
                  <a:ext cx="1746360" cy="305640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5DD99594-6CE5-4D63-C0AA-0DFF4E83D1B7}"/>
                      </a:ext>
                    </a:extLst>
                  </p:cNvPr>
                  <p:cNvPicPr/>
                  <p:nvPr/>
                </p:nvPicPr>
                <p:blipFill>
                  <a:blip r:embed="rId748"/>
                  <a:stretch>
                    <a:fillRect/>
                  </a:stretch>
                </p:blipFill>
                <p:spPr>
                  <a:xfrm>
                    <a:off x="7296402" y="2823001"/>
                    <a:ext cx="2058114" cy="2112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9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9C18FA16-AA17-8E2A-665F-C7233D15B10A}"/>
                      </a:ext>
                    </a:extLst>
                  </p14:cNvPr>
                  <p14:cNvContentPartPr/>
                  <p14:nvPr/>
                </p14:nvContentPartPr>
                <p14:xfrm>
                  <a:off x="8928366" y="3704327"/>
                  <a:ext cx="58680" cy="23040"/>
                </p14:xfrm>
              </p:contentPart>
            </mc:Choice>
            <mc:Fallback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9C18FA16-AA17-8E2A-665F-C7233D15B10A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8772775" y="2840327"/>
                    <a:ext cx="368973" cy="175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1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C9B84C3-48D1-360A-50A2-43A65561C408}"/>
                      </a:ext>
                    </a:extLst>
                  </p14:cNvPr>
                  <p14:cNvContentPartPr/>
                  <p14:nvPr/>
                </p14:nvContentPartPr>
                <p14:xfrm>
                  <a:off x="8668806" y="3711527"/>
                  <a:ext cx="214920" cy="9468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C9B84C3-48D1-360A-50A2-43A65561C408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8512744" y="2807763"/>
                    <a:ext cx="526153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3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13A4EB40-0924-122F-2C98-11920C0EC5C1}"/>
                      </a:ext>
                    </a:extLst>
                  </p14:cNvPr>
                  <p14:cNvContentPartPr/>
                  <p14:nvPr/>
                </p14:nvContentPartPr>
                <p14:xfrm>
                  <a:off x="9228246" y="3508487"/>
                  <a:ext cx="94320" cy="4464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13A4EB40-0924-122F-2C98-11920C0EC5C1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9072529" y="2624110"/>
                    <a:ext cx="404864" cy="1812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1893CBA4-6E4D-3E8E-17DB-84A1AF539521}"/>
                      </a:ext>
                    </a:extLst>
                  </p14:cNvPr>
                  <p14:cNvContentPartPr/>
                  <p14:nvPr/>
                </p14:nvContentPartPr>
                <p14:xfrm>
                  <a:off x="9588246" y="3381047"/>
                  <a:ext cx="27000" cy="900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1893CBA4-6E4D-3E8E-17DB-84A1AF539521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9435827" y="2521956"/>
                    <a:ext cx="330968" cy="1726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649161E0-0CB2-2939-EBC5-6156D6FC0D7A}"/>
                      </a:ext>
                    </a:extLst>
                  </p14:cNvPr>
                  <p14:cNvContentPartPr/>
                  <p14:nvPr/>
                </p14:nvContentPartPr>
                <p14:xfrm>
                  <a:off x="9345246" y="3134087"/>
                  <a:ext cx="407520" cy="198000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649161E0-0CB2-2939-EBC5-6156D6FC0D7A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9189193" y="2230174"/>
                    <a:ext cx="718733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D7E1D6BB-8C71-7E25-0013-5E38B586AC69}"/>
                      </a:ext>
                    </a:extLst>
                  </p14:cNvPr>
                  <p14:cNvContentPartPr/>
                  <p14:nvPr/>
                </p14:nvContentPartPr>
                <p14:xfrm>
                  <a:off x="8500686" y="3165407"/>
                  <a:ext cx="1305000" cy="676080"/>
                </p14:xfrm>
              </p:contentPart>
            </mc:Choice>
            <mc:Fallback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D7E1D6BB-8C71-7E25-0013-5E38B586AC69}"/>
                      </a:ext>
                    </a:extLst>
                  </p:cNvPr>
                  <p:cNvPicPr/>
                  <p:nvPr/>
                </p:nvPicPr>
                <p:blipFill>
                  <a:blip r:embed="rId760"/>
                  <a:stretch>
                    <a:fillRect/>
                  </a:stretch>
                </p:blipFill>
                <p:spPr>
                  <a:xfrm>
                    <a:off x="8344372" y="2259943"/>
                    <a:ext cx="1616735" cy="2486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1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1B9C03EE-0BFB-EDA6-128B-7F8B35C41B11}"/>
                      </a:ext>
                    </a:extLst>
                  </p14:cNvPr>
                  <p14:cNvContentPartPr/>
                  <p14:nvPr/>
                </p14:nvContentPartPr>
                <p14:xfrm>
                  <a:off x="8351646" y="3396887"/>
                  <a:ext cx="1354320" cy="70920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1B9C03EE-0BFB-EDA6-128B-7F8B35C41B11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8195310" y="2490975"/>
                    <a:ext cx="1666099" cy="2520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3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77F13CE8-EDD5-FF04-087A-23DDC5D3C3DE}"/>
                      </a:ext>
                    </a:extLst>
                  </p14:cNvPr>
                  <p14:cNvContentPartPr/>
                  <p14:nvPr/>
                </p14:nvContentPartPr>
                <p14:xfrm>
                  <a:off x="8519406" y="3537287"/>
                  <a:ext cx="979560" cy="41508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77F13CE8-EDD5-FF04-087A-23DDC5D3C3DE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8363141" y="2631187"/>
                    <a:ext cx="1291198" cy="2226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5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478E52A7-05AA-E5BD-68BD-26DDAD7AEAB6}"/>
                      </a:ext>
                    </a:extLst>
                  </p14:cNvPr>
                  <p14:cNvContentPartPr/>
                  <p14:nvPr/>
                </p14:nvContentPartPr>
                <p14:xfrm>
                  <a:off x="7662606" y="3517847"/>
                  <a:ext cx="1845000" cy="82872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478E52A7-05AA-E5BD-68BD-26DDAD7AEAB6}"/>
                      </a:ext>
                    </a:extLst>
                  </p:cNvPr>
                  <p:cNvPicPr/>
                  <p:nvPr/>
                </p:nvPicPr>
                <p:blipFill>
                  <a:blip r:embed="rId766"/>
                  <a:stretch>
                    <a:fillRect/>
                  </a:stretch>
                </p:blipFill>
                <p:spPr>
                  <a:xfrm>
                    <a:off x="7506250" y="2611434"/>
                    <a:ext cx="2156818" cy="2640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7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DF81DAEC-4E7D-2347-D60F-7AD5640F0C89}"/>
                      </a:ext>
                    </a:extLst>
                  </p14:cNvPr>
                  <p14:cNvContentPartPr/>
                  <p14:nvPr/>
                </p14:nvContentPartPr>
                <p14:xfrm>
                  <a:off x="8123766" y="3671207"/>
                  <a:ext cx="982800" cy="43272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DF81DAEC-4E7D-2347-D60F-7AD5640F0C89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7967411" y="2766115"/>
                    <a:ext cx="1294616" cy="2242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6FFFA1E5-975E-1C02-149C-236C82546883}"/>
                      </a:ext>
                    </a:extLst>
                  </p14:cNvPr>
                  <p14:cNvContentPartPr/>
                  <p14:nvPr/>
                </p14:nvContentPartPr>
                <p14:xfrm>
                  <a:off x="7753326" y="3551327"/>
                  <a:ext cx="1538280" cy="66384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6FFFA1E5-975E-1C02-149C-236C82546883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7596997" y="2644913"/>
                    <a:ext cx="1850045" cy="2475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0B7280A2-423D-FDCE-D693-D05AA5E991F8}"/>
                      </a:ext>
                    </a:extLst>
                  </p14:cNvPr>
                  <p14:cNvContentPartPr/>
                  <p14:nvPr/>
                </p14:nvContentPartPr>
                <p14:xfrm>
                  <a:off x="9926646" y="3178007"/>
                  <a:ext cx="1080" cy="3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0B7280A2-423D-FDCE-D693-D05AA5E991F8}"/>
                      </a:ext>
                    </a:extLst>
                  </p:cNvPr>
                  <p:cNvPicPr/>
                  <p:nvPr/>
                </p:nvPicPr>
                <p:blipFill>
                  <a:blip r:embed="rId772"/>
                  <a:stretch>
                    <a:fillRect/>
                  </a:stretch>
                </p:blipFill>
                <p:spPr>
                  <a:xfrm>
                    <a:off x="9832146" y="2800007"/>
                    <a:ext cx="18954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3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61EF0CE1-653D-3D9B-747E-7E1C7358BCF7}"/>
                      </a:ext>
                    </a:extLst>
                  </p14:cNvPr>
                  <p14:cNvContentPartPr/>
                  <p14:nvPr/>
                </p14:nvContentPartPr>
                <p14:xfrm>
                  <a:off x="9270726" y="3166127"/>
                  <a:ext cx="34200" cy="360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61EF0CE1-653D-3D9B-747E-7E1C7358BCF7}"/>
                      </a:ext>
                    </a:extLst>
                  </p:cNvPr>
                  <p:cNvPicPr/>
                  <p:nvPr/>
                </p:nvPicPr>
                <p:blipFill>
                  <a:blip r:embed="rId774"/>
                  <a:stretch>
                    <a:fillRect/>
                  </a:stretch>
                </p:blipFill>
                <p:spPr>
                  <a:xfrm>
                    <a:off x="9117264" y="2410127"/>
                    <a:ext cx="340246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5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4AF569DE-0C1D-D568-6C57-51B5FBE6D0E1}"/>
                      </a:ext>
                    </a:extLst>
                  </p14:cNvPr>
                  <p14:cNvContentPartPr/>
                  <p14:nvPr/>
                </p14:nvContentPartPr>
                <p14:xfrm>
                  <a:off x="8203686" y="3177647"/>
                  <a:ext cx="970920" cy="29412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4AF569DE-0C1D-D568-6C57-51B5FBE6D0E1}"/>
                      </a:ext>
                    </a:extLst>
                  </p:cNvPr>
                  <p:cNvPicPr/>
                  <p:nvPr/>
                </p:nvPicPr>
                <p:blipFill>
                  <a:blip r:embed="rId776"/>
                  <a:stretch>
                    <a:fillRect/>
                  </a:stretch>
                </p:blipFill>
                <p:spPr>
                  <a:xfrm>
                    <a:off x="8047374" y="2271999"/>
                    <a:ext cx="1282651" cy="2104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7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548816C7-3D97-CFF3-C082-82FA607751E0}"/>
                      </a:ext>
                    </a:extLst>
                  </p14:cNvPr>
                  <p14:cNvContentPartPr/>
                  <p14:nvPr/>
                </p14:nvContentPartPr>
                <p14:xfrm>
                  <a:off x="8537046" y="3169007"/>
                  <a:ext cx="726480" cy="15696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548816C7-3D97-CFF3-C082-82FA607751E0}"/>
                      </a:ext>
                    </a:extLst>
                  </p:cNvPr>
                  <p:cNvPicPr/>
                  <p:nvPr/>
                </p:nvPicPr>
                <p:blipFill>
                  <a:blip r:embed="rId778"/>
                  <a:stretch>
                    <a:fillRect/>
                  </a:stretch>
                </p:blipFill>
                <p:spPr>
                  <a:xfrm>
                    <a:off x="8380862" y="2263469"/>
                    <a:ext cx="1037956" cy="1967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9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1CCB0337-6CE3-E0A4-78CD-1BC96385B0C4}"/>
                      </a:ext>
                    </a:extLst>
                  </p14:cNvPr>
                  <p14:cNvContentPartPr/>
                  <p14:nvPr/>
                </p14:nvContentPartPr>
                <p14:xfrm>
                  <a:off x="8516166" y="3157487"/>
                  <a:ext cx="537840" cy="9000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1CCB0337-6CE3-E0A4-78CD-1BC96385B0C4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8360076" y="2257487"/>
                    <a:ext cx="849127" cy="1889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1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1D8404B9-0EFE-ACC5-859B-FE074DDEDCC5}"/>
                      </a:ext>
                    </a:extLst>
                  </p14:cNvPr>
                  <p14:cNvContentPartPr/>
                  <p14:nvPr/>
                </p14:nvContentPartPr>
                <p14:xfrm>
                  <a:off x="8856006" y="3215447"/>
                  <a:ext cx="188640" cy="7524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1D8404B9-0EFE-ACC5-859B-FE074DDEDCC5}"/>
                      </a:ext>
                    </a:extLst>
                  </p:cNvPr>
                  <p:cNvPicPr/>
                  <p:nvPr/>
                </p:nvPicPr>
                <p:blipFill>
                  <a:blip r:embed="rId782"/>
                  <a:stretch>
                    <a:fillRect/>
                  </a:stretch>
                </p:blipFill>
                <p:spPr>
                  <a:xfrm>
                    <a:off x="8700289" y="2317697"/>
                    <a:ext cx="499184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3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DC262D5F-EB4C-6BBF-04A5-BF82333833CE}"/>
                      </a:ext>
                    </a:extLst>
                  </p14:cNvPr>
                  <p14:cNvContentPartPr/>
                  <p14:nvPr/>
                </p14:nvContentPartPr>
                <p14:xfrm>
                  <a:off x="9031326" y="3089087"/>
                  <a:ext cx="466560" cy="12168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DC262D5F-EB4C-6BBF-04A5-BF82333833CE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8875211" y="2189341"/>
                    <a:ext cx="777897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5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41ACD119-D683-E7BF-B05D-839068DEA3EF}"/>
                      </a:ext>
                    </a:extLst>
                  </p14:cNvPr>
                  <p14:cNvContentPartPr/>
                  <p14:nvPr/>
                </p14:nvContentPartPr>
                <p14:xfrm>
                  <a:off x="8618406" y="3197447"/>
                  <a:ext cx="272520" cy="9540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41ACD119-D683-E7BF-B05D-839068DEA3EF}"/>
                      </a:ext>
                    </a:extLst>
                  </p:cNvPr>
                  <p:cNvPicPr/>
                  <p:nvPr/>
                </p:nvPicPr>
                <p:blipFill>
                  <a:blip r:embed="rId786"/>
                  <a:stretch>
                    <a:fillRect/>
                  </a:stretch>
                </p:blipFill>
                <p:spPr>
                  <a:xfrm>
                    <a:off x="8462553" y="2295015"/>
                    <a:ext cx="583335" cy="1899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69968318-D706-D5AC-AB3B-6039A4923981}"/>
                      </a:ext>
                    </a:extLst>
                  </p14:cNvPr>
                  <p14:cNvContentPartPr/>
                  <p14:nvPr/>
                </p14:nvContentPartPr>
                <p14:xfrm>
                  <a:off x="8133846" y="2978927"/>
                  <a:ext cx="1139400" cy="28836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69968318-D706-D5AC-AB3B-6039A4923981}"/>
                      </a:ext>
                    </a:extLst>
                  </p:cNvPr>
                  <p:cNvPicPr/>
                  <p:nvPr/>
                </p:nvPicPr>
                <p:blipFill>
                  <a:blip r:embed="rId788"/>
                  <a:stretch>
                    <a:fillRect/>
                  </a:stretch>
                </p:blipFill>
                <p:spPr>
                  <a:xfrm>
                    <a:off x="7977580" y="2072406"/>
                    <a:ext cx="1451038" cy="21005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9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28A9695-FB0D-D2F0-3423-8BA4DA744126}"/>
                      </a:ext>
                    </a:extLst>
                  </p14:cNvPr>
                  <p14:cNvContentPartPr/>
                  <p14:nvPr/>
                </p14:nvContentPartPr>
                <p14:xfrm>
                  <a:off x="8805606" y="2910887"/>
                  <a:ext cx="296640" cy="9972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728A9695-FB0D-D2F0-3423-8BA4DA744126}"/>
                      </a:ext>
                    </a:extLst>
                  </p:cNvPr>
                  <p:cNvPicPr/>
                  <p:nvPr/>
                </p:nvPicPr>
                <p:blipFill>
                  <a:blip r:embed="rId790"/>
                  <a:stretch>
                    <a:fillRect/>
                  </a:stretch>
                </p:blipFill>
                <p:spPr>
                  <a:xfrm>
                    <a:off x="8649245" y="2008249"/>
                    <a:ext cx="608469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1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B3B3035F-B645-ED40-1508-B79A235274DF}"/>
                      </a:ext>
                    </a:extLst>
                  </p14:cNvPr>
                  <p14:cNvContentPartPr/>
                  <p14:nvPr/>
                </p14:nvContentPartPr>
                <p14:xfrm>
                  <a:off x="8366766" y="2806847"/>
                  <a:ext cx="1065240" cy="28764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B3B3035F-B645-ED40-1508-B79A235274DF}"/>
                      </a:ext>
                    </a:extLst>
                  </p:cNvPr>
                  <p:cNvPicPr/>
                  <p:nvPr/>
                </p:nvPicPr>
                <p:blipFill>
                  <a:blip r:embed="rId792"/>
                  <a:stretch>
                    <a:fillRect/>
                  </a:stretch>
                </p:blipFill>
                <p:spPr>
                  <a:xfrm>
                    <a:off x="8210507" y="1902590"/>
                    <a:ext cx="1376865" cy="20952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16FC12B7-B4D7-B984-12A9-E9245BF6AE41}"/>
                      </a:ext>
                    </a:extLst>
                  </p14:cNvPr>
                  <p14:cNvContentPartPr/>
                  <p14:nvPr/>
                </p14:nvContentPartPr>
                <p14:xfrm>
                  <a:off x="7719126" y="2688407"/>
                  <a:ext cx="1589400" cy="468720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16FC12B7-B4D7-B984-12A9-E9245BF6AE41}"/>
                      </a:ext>
                    </a:extLst>
                  </p:cNvPr>
                  <p:cNvPicPr/>
                  <p:nvPr/>
                </p:nvPicPr>
                <p:blipFill>
                  <a:blip r:embed="rId794"/>
                  <a:stretch>
                    <a:fillRect/>
                  </a:stretch>
                </p:blipFill>
                <p:spPr>
                  <a:xfrm>
                    <a:off x="7562777" y="1783708"/>
                    <a:ext cx="1901205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5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2D930D6E-9E86-640F-9E5C-DEA224A06BAE}"/>
                      </a:ext>
                    </a:extLst>
                  </p14:cNvPr>
                  <p14:cNvContentPartPr/>
                  <p14:nvPr/>
                </p14:nvContentPartPr>
                <p14:xfrm>
                  <a:off x="7421406" y="2626127"/>
                  <a:ext cx="1819080" cy="60048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2D930D6E-9E86-640F-9E5C-DEA224A06BAE}"/>
                      </a:ext>
                    </a:extLst>
                  </p:cNvPr>
                  <p:cNvPicPr/>
                  <p:nvPr/>
                </p:nvPicPr>
                <p:blipFill>
                  <a:blip r:embed="rId796"/>
                  <a:stretch>
                    <a:fillRect/>
                  </a:stretch>
                </p:blipFill>
                <p:spPr>
                  <a:xfrm>
                    <a:off x="7265051" y="1720230"/>
                    <a:ext cx="2130897" cy="2411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AE814B78-41E4-4922-28E8-B8D0B6847C2A}"/>
                      </a:ext>
                    </a:extLst>
                  </p14:cNvPr>
                  <p14:cNvContentPartPr/>
                  <p14:nvPr/>
                </p14:nvContentPartPr>
                <p14:xfrm>
                  <a:off x="8535966" y="2828807"/>
                  <a:ext cx="32040" cy="1044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AE814B78-41E4-4922-28E8-B8D0B6847C2A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384425" y="1985576"/>
                    <a:ext cx="334255" cy="16960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407B7191-2031-C011-B752-2963C80CA8B5}"/>
                      </a:ext>
                    </a:extLst>
                  </p14:cNvPr>
                  <p14:cNvContentPartPr/>
                  <p14:nvPr/>
                </p14:nvContentPartPr>
                <p14:xfrm>
                  <a:off x="7025406" y="2728727"/>
                  <a:ext cx="1898640" cy="83556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407B7191-2031-C011-B752-2963C80CA8B5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6869047" y="1822386"/>
                    <a:ext cx="2210464" cy="2647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E1B26D31-C19D-E19D-4B28-6E419095B2CE}"/>
                      </a:ext>
                    </a:extLst>
                  </p14:cNvPr>
                  <p14:cNvContentPartPr/>
                  <p14:nvPr/>
                </p14:nvContentPartPr>
                <p14:xfrm>
                  <a:off x="7012446" y="3175847"/>
                  <a:ext cx="935280" cy="52956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E1B26D31-C19D-E19D-4B28-6E419095B2CE}"/>
                      </a:ext>
                    </a:extLst>
                  </p:cNvPr>
                  <p:cNvPicPr/>
                  <p:nvPr/>
                </p:nvPicPr>
                <p:blipFill>
                  <a:blip r:embed="rId801"/>
                  <a:stretch>
                    <a:fillRect/>
                  </a:stretch>
                </p:blipFill>
                <p:spPr>
                  <a:xfrm>
                    <a:off x="6856119" y="2270248"/>
                    <a:ext cx="1247040" cy="2339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6A2CA031-7790-1E08-BE30-7916E36F8E3D}"/>
                      </a:ext>
                    </a:extLst>
                  </p14:cNvPr>
                  <p14:cNvContentPartPr/>
                  <p14:nvPr/>
                </p14:nvContentPartPr>
                <p14:xfrm>
                  <a:off x="6969966" y="3003767"/>
                  <a:ext cx="1451160" cy="72180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6A2CA031-7790-1E08-BE30-7916E36F8E3D}"/>
                      </a:ext>
                    </a:extLst>
                  </p:cNvPr>
                  <p:cNvPicPr/>
                  <p:nvPr/>
                </p:nvPicPr>
                <p:blipFill>
                  <a:blip r:embed="rId803"/>
                  <a:stretch>
                    <a:fillRect/>
                  </a:stretch>
                </p:blipFill>
                <p:spPr>
                  <a:xfrm>
                    <a:off x="6813591" y="2098283"/>
                    <a:ext cx="1763016" cy="2531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4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3BC0264F-8759-1EB3-D671-D59677791F9A}"/>
                      </a:ext>
                    </a:extLst>
                  </p14:cNvPr>
                  <p14:cNvContentPartPr/>
                  <p14:nvPr/>
                </p14:nvContentPartPr>
                <p14:xfrm>
                  <a:off x="6761886" y="3082247"/>
                  <a:ext cx="1511640" cy="82476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3BC0264F-8759-1EB3-D671-D59677791F9A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6605540" y="2176391"/>
                    <a:ext cx="1823438" cy="2635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6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5EAB555C-1714-E52A-C002-3331D2A8184E}"/>
                      </a:ext>
                    </a:extLst>
                  </p14:cNvPr>
                  <p14:cNvContentPartPr/>
                  <p14:nvPr/>
                </p14:nvContentPartPr>
                <p14:xfrm>
                  <a:off x="6926766" y="3388607"/>
                  <a:ext cx="739440" cy="44388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5EAB555C-1714-E52A-C002-3331D2A8184E}"/>
                      </a:ext>
                    </a:extLst>
                  </p:cNvPr>
                  <p:cNvPicPr/>
                  <p:nvPr/>
                </p:nvPicPr>
                <p:blipFill>
                  <a:blip r:embed="rId807"/>
                  <a:stretch>
                    <a:fillRect/>
                  </a:stretch>
                </p:blipFill>
                <p:spPr>
                  <a:xfrm>
                    <a:off x="6770483" y="2483609"/>
                    <a:ext cx="1051112" cy="2253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8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A6B963C2-25FE-65DD-EAD4-27FF266728F8}"/>
                      </a:ext>
                    </a:extLst>
                  </p14:cNvPr>
                  <p14:cNvContentPartPr/>
                  <p14:nvPr/>
                </p14:nvContentPartPr>
                <p14:xfrm>
                  <a:off x="6844326" y="3230567"/>
                  <a:ext cx="1191240" cy="72756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A6B963C2-25FE-65DD-EAD4-27FF266728F8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6688054" y="2324353"/>
                    <a:ext cx="1502891" cy="2539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0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9536247F-E8A5-9D7F-9A0F-14FD01BD9B83}"/>
                      </a:ext>
                    </a:extLst>
                  </p14:cNvPr>
                  <p14:cNvContentPartPr/>
                  <p14:nvPr/>
                </p14:nvContentPartPr>
                <p14:xfrm>
                  <a:off x="6849726" y="3514607"/>
                  <a:ext cx="889920" cy="56808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9536247F-E8A5-9D7F-9A0F-14FD01BD9B83}"/>
                      </a:ext>
                    </a:extLst>
                  </p:cNvPr>
                  <p:cNvPicPr/>
                  <p:nvPr/>
                </p:nvPicPr>
                <p:blipFill>
                  <a:blip r:embed="rId811"/>
                  <a:stretch>
                    <a:fillRect/>
                  </a:stretch>
                </p:blipFill>
                <p:spPr>
                  <a:xfrm>
                    <a:off x="6693365" y="2609472"/>
                    <a:ext cx="1201749" cy="2377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2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A251A6C5-5FE2-2661-A677-5C5899415BAD}"/>
                      </a:ext>
                    </a:extLst>
                  </p14:cNvPr>
                  <p14:cNvContentPartPr/>
                  <p14:nvPr/>
                </p14:nvContentPartPr>
                <p14:xfrm>
                  <a:off x="6771606" y="3788567"/>
                  <a:ext cx="519480" cy="50004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A251A6C5-5FE2-2661-A677-5C5899415BAD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6615405" y="2883322"/>
                    <a:ext cx="830989" cy="23096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FFDA9648-1B1A-1AE4-D9E8-762C590AB4B8}"/>
                      </a:ext>
                    </a:extLst>
                  </p14:cNvPr>
                  <p14:cNvContentPartPr/>
                  <p14:nvPr/>
                </p14:nvContentPartPr>
                <p14:xfrm>
                  <a:off x="7084446" y="3779207"/>
                  <a:ext cx="2780640" cy="95940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FFDA9648-1B1A-1AE4-D9E8-762C590AB4B8}"/>
                      </a:ext>
                    </a:extLst>
                  </p:cNvPr>
                  <p:cNvPicPr/>
                  <p:nvPr/>
                </p:nvPicPr>
                <p:blipFill>
                  <a:blip r:embed="rId815"/>
                  <a:stretch>
                    <a:fillRect/>
                  </a:stretch>
                </p:blipFill>
                <p:spPr>
                  <a:xfrm>
                    <a:off x="6928080" y="2872483"/>
                    <a:ext cx="3092479" cy="2771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6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DB25F03A-7D1F-DA1A-A49E-82BB9B769D77}"/>
                      </a:ext>
                    </a:extLst>
                  </p14:cNvPr>
                  <p14:cNvContentPartPr/>
                  <p14:nvPr/>
                </p14:nvContentPartPr>
                <p14:xfrm>
                  <a:off x="7876446" y="3482567"/>
                  <a:ext cx="2272680" cy="96552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DB25F03A-7D1F-DA1A-A49E-82BB9B769D77}"/>
                      </a:ext>
                    </a:extLst>
                  </p:cNvPr>
                  <p:cNvPicPr/>
                  <p:nvPr/>
                </p:nvPicPr>
                <p:blipFill>
                  <a:blip r:embed="rId817"/>
                  <a:stretch>
                    <a:fillRect/>
                  </a:stretch>
                </p:blipFill>
                <p:spPr>
                  <a:xfrm>
                    <a:off x="7720048" y="2576583"/>
                    <a:ext cx="2584581" cy="2776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8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6EB22E48-7F12-C4D9-D649-49D8900A4153}"/>
                      </a:ext>
                    </a:extLst>
                  </p14:cNvPr>
                  <p14:cNvContentPartPr/>
                  <p14:nvPr/>
                </p14:nvContentPartPr>
                <p14:xfrm>
                  <a:off x="7767366" y="3270887"/>
                  <a:ext cx="2584440" cy="127548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6EB22E48-7F12-C4D9-D649-49D8900A4153}"/>
                      </a:ext>
                    </a:extLst>
                  </p:cNvPr>
                  <p:cNvPicPr/>
                  <p:nvPr/>
                </p:nvPicPr>
                <p:blipFill>
                  <a:blip r:embed="rId819"/>
                  <a:stretch>
                    <a:fillRect/>
                  </a:stretch>
                </p:blipFill>
                <p:spPr>
                  <a:xfrm>
                    <a:off x="7610977" y="2364761"/>
                    <a:ext cx="2896324" cy="308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0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16EA534B-4C95-B548-8331-051973CAFF5F}"/>
                      </a:ext>
                    </a:extLst>
                  </p14:cNvPr>
                  <p14:cNvContentPartPr/>
                  <p14:nvPr/>
                </p14:nvContentPartPr>
                <p14:xfrm>
                  <a:off x="9300966" y="2912687"/>
                  <a:ext cx="1041480" cy="100368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16EA534B-4C95-B548-8331-051973CAFF5F}"/>
                      </a:ext>
                    </a:extLst>
                  </p:cNvPr>
                  <p:cNvPicPr/>
                  <p:nvPr/>
                </p:nvPicPr>
                <p:blipFill>
                  <a:blip r:embed="rId821"/>
                  <a:stretch>
                    <a:fillRect/>
                  </a:stretch>
                </p:blipFill>
                <p:spPr>
                  <a:xfrm>
                    <a:off x="9144655" y="2006527"/>
                    <a:ext cx="1353209" cy="2815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654E353-0BF5-B7F2-A248-4A29CEB25240}"/>
                      </a:ext>
                    </a:extLst>
                  </p14:cNvPr>
                  <p14:cNvContentPartPr/>
                  <p14:nvPr/>
                </p14:nvContentPartPr>
                <p14:xfrm>
                  <a:off x="9562686" y="3317327"/>
                  <a:ext cx="127440" cy="7020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654E353-0BF5-B7F2-A248-4A29CEB25240}"/>
                      </a:ext>
                    </a:extLst>
                  </p:cNvPr>
                  <p:cNvPicPr/>
                  <p:nvPr/>
                </p:nvPicPr>
                <p:blipFill>
                  <a:blip r:embed="rId823"/>
                  <a:stretch>
                    <a:fillRect/>
                  </a:stretch>
                </p:blipFill>
                <p:spPr>
                  <a:xfrm>
                    <a:off x="9407811" y="2418425"/>
                    <a:ext cx="43630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4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06BA8A5C-EDCD-9F57-1806-31770999F6AB}"/>
                      </a:ext>
                    </a:extLst>
                  </p14:cNvPr>
                  <p14:cNvContentPartPr/>
                  <p14:nvPr/>
                </p14:nvContentPartPr>
                <p14:xfrm>
                  <a:off x="10019526" y="3136247"/>
                  <a:ext cx="159120" cy="4644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06BA8A5C-EDCD-9F57-1806-31770999F6AB}"/>
                      </a:ext>
                    </a:extLst>
                  </p:cNvPr>
                  <p:cNvPicPr/>
                  <p:nvPr/>
                </p:nvPicPr>
                <p:blipFill>
                  <a:blip r:embed="rId825"/>
                  <a:stretch>
                    <a:fillRect/>
                  </a:stretch>
                </p:blipFill>
                <p:spPr>
                  <a:xfrm>
                    <a:off x="9863962" y="2233247"/>
                    <a:ext cx="469360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6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87C53363-380A-5AF0-8208-0ECBAD911B74}"/>
                      </a:ext>
                    </a:extLst>
                  </p14:cNvPr>
                  <p14:cNvContentPartPr/>
                  <p14:nvPr/>
                </p14:nvContentPartPr>
                <p14:xfrm>
                  <a:off x="9159846" y="3169727"/>
                  <a:ext cx="1114920" cy="81468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87C53363-380A-5AF0-8208-0ECBAD911B74}"/>
                      </a:ext>
                    </a:extLst>
                  </p:cNvPr>
                  <p:cNvPicPr/>
                  <p:nvPr/>
                </p:nvPicPr>
                <p:blipFill>
                  <a:blip r:embed="rId827"/>
                  <a:stretch>
                    <a:fillRect/>
                  </a:stretch>
                </p:blipFill>
                <p:spPr>
                  <a:xfrm>
                    <a:off x="9003507" y="2263568"/>
                    <a:ext cx="1426705" cy="2626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8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7B80D0F1-5FE8-5A12-CDBE-BF1205380E91}"/>
                      </a:ext>
                    </a:extLst>
                  </p14:cNvPr>
                  <p14:cNvContentPartPr/>
                  <p14:nvPr/>
                </p14:nvContentPartPr>
                <p14:xfrm>
                  <a:off x="9527406" y="3316607"/>
                  <a:ext cx="187560" cy="12168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7B80D0F1-5FE8-5A12-CDBE-BF1205380E91}"/>
                      </a:ext>
                    </a:extLst>
                  </p:cNvPr>
                  <p:cNvPicPr/>
                  <p:nvPr/>
                </p:nvPicPr>
                <p:blipFill>
                  <a:blip r:embed="rId829"/>
                  <a:stretch>
                    <a:fillRect/>
                  </a:stretch>
                </p:blipFill>
                <p:spPr>
                  <a:xfrm>
                    <a:off x="9371847" y="2416861"/>
                    <a:ext cx="497790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0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C4AC1794-C356-AA08-8110-97350FE0C310}"/>
                      </a:ext>
                    </a:extLst>
                  </p14:cNvPr>
                  <p14:cNvContentPartPr/>
                  <p14:nvPr/>
                </p14:nvContentPartPr>
                <p14:xfrm>
                  <a:off x="8985606" y="2884607"/>
                  <a:ext cx="1264680" cy="126792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C4AC1794-C356-AA08-8110-97350FE0C310}"/>
                      </a:ext>
                    </a:extLst>
                  </p:cNvPr>
                  <p:cNvPicPr/>
                  <p:nvPr/>
                </p:nvPicPr>
                <p:blipFill>
                  <a:blip r:embed="rId831"/>
                  <a:stretch>
                    <a:fillRect/>
                  </a:stretch>
                </p:blipFill>
                <p:spPr>
                  <a:xfrm>
                    <a:off x="8829307" y="1978333"/>
                    <a:ext cx="1576384" cy="3079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2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434B926E-3CE6-59D7-EAAA-D694B9459438}"/>
                      </a:ext>
                    </a:extLst>
                  </p14:cNvPr>
                  <p14:cNvContentPartPr/>
                  <p14:nvPr/>
                </p14:nvContentPartPr>
                <p14:xfrm>
                  <a:off x="8771766" y="3634127"/>
                  <a:ext cx="1017000" cy="44244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434B926E-3CE6-59D7-EAAA-D694B9459438}"/>
                      </a:ext>
                    </a:extLst>
                  </p:cNvPr>
                  <p:cNvPicPr/>
                  <p:nvPr/>
                </p:nvPicPr>
                <p:blipFill>
                  <a:blip r:embed="rId833"/>
                  <a:stretch>
                    <a:fillRect/>
                  </a:stretch>
                </p:blipFill>
                <p:spPr>
                  <a:xfrm>
                    <a:off x="8615373" y="2728548"/>
                    <a:ext cx="1328892" cy="22527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077FFBA9-E930-2FDD-E03B-ADB8669D7EA7}"/>
                      </a:ext>
                    </a:extLst>
                  </p14:cNvPr>
                  <p14:cNvContentPartPr/>
                  <p14:nvPr/>
                </p14:nvContentPartPr>
                <p14:xfrm>
                  <a:off x="8442366" y="3471407"/>
                  <a:ext cx="1718280" cy="86328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077FFBA9-E930-2FDD-E03B-ADB8669D7EA7}"/>
                      </a:ext>
                    </a:extLst>
                  </p:cNvPr>
                  <p:cNvPicPr/>
                  <p:nvPr/>
                </p:nvPicPr>
                <p:blipFill>
                  <a:blip r:embed="rId835"/>
                  <a:stretch>
                    <a:fillRect/>
                  </a:stretch>
                </p:blipFill>
                <p:spPr>
                  <a:xfrm>
                    <a:off x="8285996" y="2565869"/>
                    <a:ext cx="2030126" cy="2673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3AA60B57-03C7-2E8B-A602-DEA469773879}"/>
                      </a:ext>
                    </a:extLst>
                  </p14:cNvPr>
                  <p14:cNvContentPartPr/>
                  <p14:nvPr/>
                </p14:nvContentPartPr>
                <p14:xfrm>
                  <a:off x="6886446" y="3166127"/>
                  <a:ext cx="1215720" cy="109224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3AA60B57-03C7-2E8B-A602-DEA469773879}"/>
                      </a:ext>
                    </a:extLst>
                  </p:cNvPr>
                  <p:cNvPicPr/>
                  <p:nvPr/>
                </p:nvPicPr>
                <p:blipFill>
                  <a:blip r:embed="rId837"/>
                  <a:stretch>
                    <a:fillRect/>
                  </a:stretch>
                </p:blipFill>
                <p:spPr>
                  <a:xfrm>
                    <a:off x="6730126" y="2260241"/>
                    <a:ext cx="1527466" cy="290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8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E15B841-3499-CF0E-DD2A-DE28B0BD3845}"/>
                      </a:ext>
                    </a:extLst>
                  </p14:cNvPr>
                  <p14:cNvContentPartPr/>
                  <p14:nvPr/>
                </p14:nvContentPartPr>
                <p14:xfrm>
                  <a:off x="6975726" y="3652847"/>
                  <a:ext cx="376560" cy="55548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E15B841-3499-CF0E-DD2A-DE28B0BD3845}"/>
                      </a:ext>
                    </a:extLst>
                  </p:cNvPr>
                  <p:cNvPicPr/>
                  <p:nvPr/>
                </p:nvPicPr>
                <p:blipFill>
                  <a:blip r:embed="rId839"/>
                  <a:stretch>
                    <a:fillRect/>
                  </a:stretch>
                </p:blipFill>
                <p:spPr>
                  <a:xfrm>
                    <a:off x="6819570" y="2747173"/>
                    <a:ext cx="687980" cy="2365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191027E2-0316-4D3E-C785-DFFC304E47C0}"/>
                      </a:ext>
                    </a:extLst>
                  </p14:cNvPr>
                  <p14:cNvContentPartPr/>
                  <p14:nvPr/>
                </p14:nvContentPartPr>
                <p14:xfrm>
                  <a:off x="7039086" y="3856247"/>
                  <a:ext cx="363960" cy="39852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191027E2-0316-4D3E-C785-DFFC304E47C0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6882976" y="2950520"/>
                    <a:ext cx="675289" cy="2209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2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F1AC27D5-C1DD-0456-D19C-DCDAE0AC4BD7}"/>
                      </a:ext>
                    </a:extLst>
                  </p14:cNvPr>
                  <p14:cNvContentPartPr/>
                  <p14:nvPr/>
                </p14:nvContentPartPr>
                <p14:xfrm>
                  <a:off x="7009926" y="3868487"/>
                  <a:ext cx="510480" cy="48456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F1AC27D5-C1DD-0456-D19C-DCDAE0AC4BD7}"/>
                      </a:ext>
                    </a:extLst>
                  </p:cNvPr>
                  <p:cNvPicPr/>
                  <p:nvPr/>
                </p:nvPicPr>
                <p:blipFill>
                  <a:blip r:embed="rId843"/>
                  <a:stretch>
                    <a:fillRect/>
                  </a:stretch>
                </p:blipFill>
                <p:spPr>
                  <a:xfrm>
                    <a:off x="6853748" y="2963170"/>
                    <a:ext cx="821944" cy="2294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79EE7BCC-0051-4DB8-D1D6-198C9CD7BF70}"/>
                      </a:ext>
                    </a:extLst>
                  </p14:cNvPr>
                  <p14:cNvContentPartPr/>
                  <p14:nvPr/>
                </p14:nvContentPartPr>
                <p14:xfrm>
                  <a:off x="6863406" y="4261607"/>
                  <a:ext cx="723600" cy="23364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79EE7BCC-0051-4DB8-D1D6-198C9CD7BF70}"/>
                      </a:ext>
                    </a:extLst>
                  </p:cNvPr>
                  <p:cNvPicPr/>
                  <p:nvPr/>
                </p:nvPicPr>
                <p:blipFill>
                  <a:blip r:embed="rId845"/>
                  <a:stretch>
                    <a:fillRect/>
                  </a:stretch>
                </p:blipFill>
                <p:spPr>
                  <a:xfrm>
                    <a:off x="6707265" y="3356360"/>
                    <a:ext cx="1034989" cy="2043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DC4B903B-8F37-B72A-4B18-7DB48E3452C5}"/>
                      </a:ext>
                    </a:extLst>
                  </p14:cNvPr>
                  <p14:cNvContentPartPr/>
                  <p14:nvPr/>
                </p14:nvContentPartPr>
                <p14:xfrm>
                  <a:off x="6966006" y="4260887"/>
                  <a:ext cx="1452240" cy="42588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DC4B903B-8F37-B72A-4B18-7DB48E3452C5}"/>
                      </a:ext>
                    </a:extLst>
                  </p:cNvPr>
                  <p:cNvPicPr/>
                  <p:nvPr/>
                </p:nvPicPr>
                <p:blipFill>
                  <a:blip r:embed="rId847"/>
                  <a:stretch>
                    <a:fillRect/>
                  </a:stretch>
                </p:blipFill>
                <p:spPr>
                  <a:xfrm>
                    <a:off x="6809707" y="3355676"/>
                    <a:ext cx="1763945" cy="2235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5CB63B52-6CB3-504B-517B-B570C4DF4B3E}"/>
                      </a:ext>
                    </a:extLst>
                  </p14:cNvPr>
                  <p14:cNvContentPartPr/>
                  <p14:nvPr/>
                </p14:nvContentPartPr>
                <p14:xfrm>
                  <a:off x="7007406" y="4464647"/>
                  <a:ext cx="1017360" cy="20592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5CB63B52-6CB3-504B-517B-B570C4DF4B3E}"/>
                      </a:ext>
                    </a:extLst>
                  </p:cNvPr>
                  <p:cNvPicPr/>
                  <p:nvPr/>
                </p:nvPicPr>
                <p:blipFill>
                  <a:blip r:embed="rId849"/>
                  <a:stretch>
                    <a:fillRect/>
                  </a:stretch>
                </p:blipFill>
                <p:spPr>
                  <a:xfrm>
                    <a:off x="6851095" y="3559978"/>
                    <a:ext cx="1329088" cy="20143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C6BFB3A7-4F6E-DD83-E797-28D95789C936}"/>
                      </a:ext>
                    </a:extLst>
                  </p14:cNvPr>
                  <p14:cNvContentPartPr/>
                  <p14:nvPr/>
                </p14:nvContentPartPr>
                <p14:xfrm>
                  <a:off x="7444446" y="3459527"/>
                  <a:ext cx="2625480" cy="101088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C6BFB3A7-4F6E-DD83-E797-28D95789C936}"/>
                      </a:ext>
                    </a:extLst>
                  </p:cNvPr>
                  <p:cNvPicPr/>
                  <p:nvPr/>
                </p:nvPicPr>
                <p:blipFill>
                  <a:blip r:embed="rId851"/>
                  <a:stretch>
                    <a:fillRect/>
                  </a:stretch>
                </p:blipFill>
                <p:spPr>
                  <a:xfrm>
                    <a:off x="7288061" y="2553102"/>
                    <a:ext cx="2937356" cy="2822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2616E301-A1DB-CDBE-097F-6470C22246AF}"/>
                      </a:ext>
                    </a:extLst>
                  </p14:cNvPr>
                  <p14:cNvContentPartPr/>
                  <p14:nvPr/>
                </p14:nvContentPartPr>
                <p14:xfrm>
                  <a:off x="9864366" y="2779127"/>
                  <a:ext cx="282600" cy="66132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2616E301-A1DB-CDBE-097F-6470C22246AF}"/>
                      </a:ext>
                    </a:extLst>
                  </p:cNvPr>
                  <p:cNvPicPr/>
                  <p:nvPr/>
                </p:nvPicPr>
                <p:blipFill>
                  <a:blip r:embed="rId853"/>
                  <a:stretch>
                    <a:fillRect/>
                  </a:stretch>
                </p:blipFill>
                <p:spPr>
                  <a:xfrm>
                    <a:off x="9708357" y="1873800"/>
                    <a:ext cx="593727" cy="2471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FFC2FD52-473A-6459-2140-AA9B6BE0161D}"/>
                      </a:ext>
                    </a:extLst>
                  </p14:cNvPr>
                  <p14:cNvContentPartPr/>
                  <p14:nvPr/>
                </p14:nvContentPartPr>
                <p14:xfrm>
                  <a:off x="9954366" y="3143447"/>
                  <a:ext cx="37800" cy="3240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FFC2FD52-473A-6459-2140-AA9B6BE0161D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9800529" y="2248184"/>
                    <a:ext cx="344595" cy="1822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295E7042-58E7-261F-1B19-41C47E1D370D}"/>
                      </a:ext>
                    </a:extLst>
                  </p14:cNvPr>
                  <p14:cNvContentPartPr/>
                  <p14:nvPr/>
                </p14:nvContentPartPr>
                <p14:xfrm>
                  <a:off x="9638286" y="3118607"/>
                  <a:ext cx="451440" cy="48024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295E7042-58E7-261F-1B19-41C47E1D370D}"/>
                      </a:ext>
                    </a:extLst>
                  </p:cNvPr>
                  <p:cNvPicPr/>
                  <p:nvPr/>
                </p:nvPicPr>
                <p:blipFill>
                  <a:blip r:embed="rId857"/>
                  <a:stretch>
                    <a:fillRect/>
                  </a:stretch>
                </p:blipFill>
                <p:spPr>
                  <a:xfrm>
                    <a:off x="9482156" y="2213307"/>
                    <a:ext cx="762809" cy="22899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B92C9915-C034-AB49-F296-AD55352091CB}"/>
                      </a:ext>
                    </a:extLst>
                  </p14:cNvPr>
                  <p14:cNvContentPartPr/>
                  <p14:nvPr/>
                </p14:nvContentPartPr>
                <p14:xfrm>
                  <a:off x="9792726" y="3254327"/>
                  <a:ext cx="29880" cy="3060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B92C9915-C034-AB49-F296-AD55352091C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638932" y="2361827"/>
                    <a:ext cx="336589" cy="1814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9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22549C09-78F7-E8C1-3635-22A3BF3627C0}"/>
                      </a:ext>
                    </a:extLst>
                  </p14:cNvPr>
                  <p14:cNvContentPartPr/>
                  <p14:nvPr/>
                </p14:nvContentPartPr>
                <p14:xfrm>
                  <a:off x="10049046" y="3032927"/>
                  <a:ext cx="151560" cy="4140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22549C09-78F7-E8C1-3635-22A3BF3627C0}"/>
                      </a:ext>
                    </a:extLst>
                  </p:cNvPr>
                  <p:cNvPicPr/>
                  <p:nvPr/>
                </p:nvPicPr>
                <p:blipFill>
                  <a:blip r:embed="rId860"/>
                  <a:stretch>
                    <a:fillRect/>
                  </a:stretch>
                </p:blipFill>
                <p:spPr>
                  <a:xfrm>
                    <a:off x="9893028" y="2145784"/>
                    <a:ext cx="462704" cy="1814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1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82EE8A0-C6AE-0804-FFBB-9F7E7820E48E}"/>
                      </a:ext>
                    </a:extLst>
                  </p14:cNvPr>
                  <p14:cNvContentPartPr/>
                  <p14:nvPr/>
                </p14:nvContentPartPr>
                <p14:xfrm>
                  <a:off x="9635766" y="2945087"/>
                  <a:ext cx="290880" cy="13752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82EE8A0-C6AE-0804-FFBB-9F7E7820E48E}"/>
                      </a:ext>
                    </a:extLst>
                  </p:cNvPr>
                  <p:cNvPicPr/>
                  <p:nvPr/>
                </p:nvPicPr>
                <p:blipFill>
                  <a:blip r:embed="rId862"/>
                  <a:stretch>
                    <a:fillRect/>
                  </a:stretch>
                </p:blipFill>
                <p:spPr>
                  <a:xfrm>
                    <a:off x="9479619" y="2042612"/>
                    <a:ext cx="602282" cy="1941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3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2256D3E8-8E10-98F1-84B1-D76D1C463BCE}"/>
                      </a:ext>
                    </a:extLst>
                  </p14:cNvPr>
                  <p14:cNvContentPartPr/>
                  <p14:nvPr/>
                </p14:nvContentPartPr>
                <p14:xfrm>
                  <a:off x="8955366" y="3073607"/>
                  <a:ext cx="633240" cy="27900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2256D3E8-8E10-98F1-84B1-D76D1C463BCE}"/>
                      </a:ext>
                    </a:extLst>
                  </p:cNvPr>
                  <p:cNvPicPr/>
                  <p:nvPr/>
                </p:nvPicPr>
                <p:blipFill>
                  <a:blip r:embed="rId864"/>
                  <a:stretch>
                    <a:fillRect/>
                  </a:stretch>
                </p:blipFill>
                <p:spPr>
                  <a:xfrm>
                    <a:off x="8799066" y="2169440"/>
                    <a:ext cx="944948" cy="2086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5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CF2BCA5E-F6A2-BBE5-F60E-246CBE8DB7C9}"/>
                      </a:ext>
                    </a:extLst>
                  </p14:cNvPr>
                  <p14:cNvContentPartPr/>
                  <p14:nvPr/>
                </p14:nvContentPartPr>
                <p14:xfrm>
                  <a:off x="9152646" y="3094847"/>
                  <a:ext cx="463680" cy="28152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CF2BCA5E-F6A2-BBE5-F60E-246CBE8DB7C9}"/>
                      </a:ext>
                    </a:extLst>
                  </p:cNvPr>
                  <p:cNvPicPr/>
                  <p:nvPr/>
                </p:nvPicPr>
                <p:blipFill>
                  <a:blip r:embed="rId866"/>
                  <a:stretch>
                    <a:fillRect/>
                  </a:stretch>
                </p:blipFill>
                <p:spPr>
                  <a:xfrm>
                    <a:off x="8996299" y="2190884"/>
                    <a:ext cx="775480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7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2F6B6059-3A1B-2539-3DC9-09C02A5E8B31}"/>
                      </a:ext>
                    </a:extLst>
                  </p14:cNvPr>
                  <p14:cNvContentPartPr/>
                  <p14:nvPr/>
                </p14:nvContentPartPr>
                <p14:xfrm>
                  <a:off x="9251286" y="3034367"/>
                  <a:ext cx="202320" cy="3420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2F6B6059-3A1B-2539-3DC9-09C02A5E8B31}"/>
                      </a:ext>
                    </a:extLst>
                  </p:cNvPr>
                  <p:cNvPicPr/>
                  <p:nvPr/>
                </p:nvPicPr>
                <p:blipFill>
                  <a:blip r:embed="rId868"/>
                  <a:stretch>
                    <a:fillRect/>
                  </a:stretch>
                </p:blipFill>
                <p:spPr>
                  <a:xfrm>
                    <a:off x="9095312" y="2158513"/>
                    <a:ext cx="513376" cy="17850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9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B479526C-59DF-C786-4AA4-6CDF9A72DEAB}"/>
                      </a:ext>
                    </a:extLst>
                  </p14:cNvPr>
                  <p14:cNvContentPartPr/>
                  <p14:nvPr/>
                </p14:nvContentPartPr>
                <p14:xfrm>
                  <a:off x="8080926" y="3601367"/>
                  <a:ext cx="102240" cy="3888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B479526C-59DF-C786-4AA4-6CDF9A72DEAB}"/>
                      </a:ext>
                    </a:extLst>
                  </p:cNvPr>
                  <p:cNvPicPr/>
                  <p:nvPr/>
                </p:nvPicPr>
                <p:blipFill>
                  <a:blip r:embed="rId870"/>
                  <a:stretch>
                    <a:fillRect/>
                  </a:stretch>
                </p:blipFill>
                <p:spPr>
                  <a:xfrm>
                    <a:off x="7925343" y="2713889"/>
                    <a:ext cx="412516" cy="1812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1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51EF804A-C811-43D8-E33C-D8938A98C42F}"/>
                      </a:ext>
                    </a:extLst>
                  </p14:cNvPr>
                  <p14:cNvContentPartPr/>
                  <p14:nvPr/>
                </p14:nvContentPartPr>
                <p14:xfrm>
                  <a:off x="7948806" y="3486887"/>
                  <a:ext cx="661680" cy="17496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51EF804A-C811-43D8-E33C-D8938A98C42F}"/>
                      </a:ext>
                    </a:extLst>
                  </p:cNvPr>
                  <p:cNvPicPr/>
                  <p:nvPr/>
                </p:nvPicPr>
                <p:blipFill>
                  <a:blip r:embed="rId872"/>
                  <a:stretch>
                    <a:fillRect/>
                  </a:stretch>
                </p:blipFill>
                <p:spPr>
                  <a:xfrm>
                    <a:off x="7792539" y="2581921"/>
                    <a:ext cx="973321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3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99FD52C0-6C13-4371-0CC7-770A0F8369D4}"/>
                      </a:ext>
                    </a:extLst>
                  </p14:cNvPr>
                  <p14:cNvContentPartPr/>
                  <p14:nvPr/>
                </p14:nvContentPartPr>
                <p14:xfrm>
                  <a:off x="8277126" y="3439727"/>
                  <a:ext cx="478800" cy="17964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99FD52C0-6C13-4371-0CC7-770A0F8369D4}"/>
                      </a:ext>
                    </a:extLst>
                  </p:cNvPr>
                  <p:cNvPicPr/>
                  <p:nvPr/>
                </p:nvPicPr>
                <p:blipFill>
                  <a:blip r:embed="rId874"/>
                  <a:stretch>
                    <a:fillRect/>
                  </a:stretch>
                </p:blipFill>
                <p:spPr>
                  <a:xfrm>
                    <a:off x="8121092" y="2537229"/>
                    <a:ext cx="789975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5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3371CFAD-C8A0-1667-2D6E-E9E555FFDA87}"/>
                      </a:ext>
                    </a:extLst>
                  </p14:cNvPr>
                  <p14:cNvContentPartPr/>
                  <p14:nvPr/>
                </p14:nvContentPartPr>
                <p14:xfrm>
                  <a:off x="8590686" y="3421367"/>
                  <a:ext cx="297360" cy="10332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3371CFAD-C8A0-1667-2D6E-E9E555FFDA87}"/>
                      </a:ext>
                    </a:extLst>
                  </p:cNvPr>
                  <p:cNvPicPr/>
                  <p:nvPr/>
                </p:nvPicPr>
                <p:blipFill>
                  <a:blip r:embed="rId876"/>
                  <a:stretch>
                    <a:fillRect/>
                  </a:stretch>
                </p:blipFill>
                <p:spPr>
                  <a:xfrm>
                    <a:off x="8434416" y="2524788"/>
                    <a:ext cx="609008" cy="1895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7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00744687-90AC-4207-D571-5F96CDF1EDC0}"/>
                      </a:ext>
                    </a:extLst>
                  </p14:cNvPr>
                  <p14:cNvContentPartPr/>
                  <p14:nvPr/>
                </p14:nvContentPartPr>
                <p14:xfrm>
                  <a:off x="8486646" y="3608207"/>
                  <a:ext cx="1080" cy="360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00744687-90AC-4207-D571-5F96CDF1EDC0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8392146" y="2852207"/>
                    <a:ext cx="18954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8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53080C80-5DF2-3949-B874-BEB2FAB4CBA9}"/>
                      </a:ext>
                    </a:extLst>
                  </p14:cNvPr>
                  <p14:cNvContentPartPr/>
                  <p14:nvPr/>
                </p14:nvContentPartPr>
                <p14:xfrm>
                  <a:off x="8275326" y="3581207"/>
                  <a:ext cx="7200" cy="36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53080C80-5DF2-3949-B874-BEB2FAB4CBA9}"/>
                      </a:ext>
                    </a:extLst>
                  </p:cNvPr>
                  <p:cNvPicPr/>
                  <p:nvPr/>
                </p:nvPicPr>
                <p:blipFill>
                  <a:blip r:embed="rId879"/>
                  <a:stretch>
                    <a:fillRect/>
                  </a:stretch>
                </p:blipFill>
                <p:spPr>
                  <a:xfrm>
                    <a:off x="8135326" y="3203207"/>
                    <a:ext cx="2864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0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18C288FB-B36F-AD11-4304-1CE899C72F9F}"/>
                      </a:ext>
                    </a:extLst>
                  </p14:cNvPr>
                  <p14:cNvContentPartPr/>
                  <p14:nvPr/>
                </p14:nvContentPartPr>
                <p14:xfrm>
                  <a:off x="8376486" y="3453407"/>
                  <a:ext cx="590760" cy="11556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18C288FB-B36F-AD11-4304-1CE899C72F9F}"/>
                      </a:ext>
                    </a:extLst>
                  </p:cNvPr>
                  <p:cNvPicPr/>
                  <p:nvPr/>
                </p:nvPicPr>
                <p:blipFill>
                  <a:blip r:embed="rId881"/>
                  <a:stretch>
                    <a:fillRect/>
                  </a:stretch>
                </p:blipFill>
                <p:spPr>
                  <a:xfrm>
                    <a:off x="8220318" y="2554607"/>
                    <a:ext cx="902203" cy="1912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2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FFA6E412-894E-B9A4-032D-05AA21F1A041}"/>
                      </a:ext>
                    </a:extLst>
                  </p14:cNvPr>
                  <p14:cNvContentPartPr/>
                  <p14:nvPr/>
                </p14:nvContentPartPr>
                <p14:xfrm>
                  <a:off x="8702646" y="3406247"/>
                  <a:ext cx="236880" cy="5688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FFA6E412-894E-B9A4-032D-05AA21F1A041}"/>
                      </a:ext>
                    </a:extLst>
                  </p:cNvPr>
                  <p:cNvPicPr/>
                  <p:nvPr/>
                </p:nvPicPr>
                <p:blipFill>
                  <a:blip r:embed="rId883"/>
                  <a:stretch>
                    <a:fillRect/>
                  </a:stretch>
                </p:blipFill>
                <p:spPr>
                  <a:xfrm>
                    <a:off x="8546804" y="2514844"/>
                    <a:ext cx="547674" cy="1838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4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EA9FA948-E5AB-20F2-4C60-14E409D222B4}"/>
                      </a:ext>
                    </a:extLst>
                  </p14:cNvPr>
                  <p14:cNvContentPartPr/>
                  <p14:nvPr/>
                </p14:nvContentPartPr>
                <p14:xfrm>
                  <a:off x="9472326" y="2835287"/>
                  <a:ext cx="6120" cy="252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EA9FA948-E5AB-20F2-4C60-14E409D222B4}"/>
                      </a:ext>
                    </a:extLst>
                  </p:cNvPr>
                  <p:cNvPicPr/>
                  <p:nvPr/>
                </p:nvPicPr>
                <p:blipFill>
                  <a:blip r:embed="rId885"/>
                  <a:stretch>
                    <a:fillRect/>
                  </a:stretch>
                </p:blipFill>
                <p:spPr>
                  <a:xfrm>
                    <a:off x="9338451" y="2173787"/>
                    <a:ext cx="273105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6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7A21F51F-E188-E042-108E-62194B8969BD}"/>
                      </a:ext>
                    </a:extLst>
                  </p14:cNvPr>
                  <p14:cNvContentPartPr/>
                  <p14:nvPr/>
                </p14:nvContentPartPr>
                <p14:xfrm>
                  <a:off x="9506166" y="2810087"/>
                  <a:ext cx="469080" cy="10584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7A21F51F-E188-E042-108E-62194B8969BD}"/>
                      </a:ext>
                    </a:extLst>
                  </p:cNvPr>
                  <p:cNvPicPr/>
                  <p:nvPr/>
                </p:nvPicPr>
                <p:blipFill>
                  <a:blip r:embed="rId887"/>
                  <a:stretch>
                    <a:fillRect/>
                  </a:stretch>
                </p:blipFill>
                <p:spPr>
                  <a:xfrm>
                    <a:off x="9350103" y="1906575"/>
                    <a:ext cx="780314" cy="1912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8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2135A48B-4DDB-427E-6AC4-3436FA7CF3AD}"/>
                      </a:ext>
                    </a:extLst>
                  </p14:cNvPr>
                  <p14:cNvContentPartPr/>
                  <p14:nvPr/>
                </p14:nvContentPartPr>
                <p14:xfrm>
                  <a:off x="9680766" y="3042287"/>
                  <a:ext cx="125280" cy="7488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2135A48B-4DDB-427E-6AC4-3436FA7CF3A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9525277" y="2148832"/>
                    <a:ext cx="435370" cy="1860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67586101-05B5-2FB1-A7AD-C4C5D04BFC7C}"/>
                      </a:ext>
                    </a:extLst>
                  </p14:cNvPr>
                  <p14:cNvContentPartPr/>
                  <p14:nvPr/>
                </p14:nvContentPartPr>
                <p14:xfrm>
                  <a:off x="9064086" y="2968847"/>
                  <a:ext cx="879840" cy="42120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67586101-05B5-2FB1-A7AD-C4C5D04BFC7C}"/>
                      </a:ext>
                    </a:extLst>
                  </p:cNvPr>
                  <p:cNvPicPr/>
                  <p:nvPr/>
                </p:nvPicPr>
                <p:blipFill>
                  <a:blip r:embed="rId890"/>
                  <a:stretch>
                    <a:fillRect/>
                  </a:stretch>
                </p:blipFill>
                <p:spPr>
                  <a:xfrm>
                    <a:off x="8907769" y="2062577"/>
                    <a:ext cx="1191580" cy="2232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1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FCC6F7E0-CF8F-AF70-049D-07060BCC0831}"/>
                      </a:ext>
                    </a:extLst>
                  </p14:cNvPr>
                  <p14:cNvContentPartPr/>
                  <p14:nvPr/>
                </p14:nvContentPartPr>
                <p14:xfrm>
                  <a:off x="9685446" y="2943647"/>
                  <a:ext cx="39600" cy="1692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FCC6F7E0-CF8F-AF70-049D-07060BCC0831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9531446" y="2055347"/>
                    <a:ext cx="346720" cy="1792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2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6E132A77-7CDE-AEE8-831A-01C8BF3C3407}"/>
                      </a:ext>
                    </a:extLst>
                  </p14:cNvPr>
                  <p14:cNvContentPartPr/>
                  <p14:nvPr/>
                </p14:nvContentPartPr>
                <p14:xfrm>
                  <a:off x="10039326" y="2884607"/>
                  <a:ext cx="237960" cy="28116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6E132A77-7CDE-AEE8-831A-01C8BF3C3407}"/>
                      </a:ext>
                    </a:extLst>
                  </p:cNvPr>
                  <p:cNvPicPr/>
                  <p:nvPr/>
                </p:nvPicPr>
                <p:blipFill>
                  <a:blip r:embed="rId893"/>
                  <a:stretch>
                    <a:fillRect/>
                  </a:stretch>
                </p:blipFill>
                <p:spPr>
                  <a:xfrm>
                    <a:off x="9883360" y="1981800"/>
                    <a:ext cx="549001" cy="2085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79D52211-BABA-F9D0-1FDA-13A7AD907457}"/>
                      </a:ext>
                    </a:extLst>
                  </p14:cNvPr>
                  <p14:cNvContentPartPr/>
                  <p14:nvPr/>
                </p14:nvContentPartPr>
                <p14:xfrm>
                  <a:off x="9849246" y="2644127"/>
                  <a:ext cx="576000" cy="67896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79D52211-BABA-F9D0-1FDA-13A7AD907457}"/>
                      </a:ext>
                    </a:extLst>
                  </p:cNvPr>
                  <p:cNvPicPr/>
                  <p:nvPr/>
                </p:nvPicPr>
                <p:blipFill>
                  <a:blip r:embed="rId895"/>
                  <a:stretch>
                    <a:fillRect/>
                  </a:stretch>
                </p:blipFill>
                <p:spPr>
                  <a:xfrm>
                    <a:off x="9692967" y="1738272"/>
                    <a:ext cx="887665" cy="2489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6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89C24206-28D3-5945-6E8A-E62A2E6DD776}"/>
                      </a:ext>
                    </a:extLst>
                  </p14:cNvPr>
                  <p14:cNvContentPartPr/>
                  <p14:nvPr/>
                </p14:nvContentPartPr>
                <p14:xfrm>
                  <a:off x="9888486" y="2890367"/>
                  <a:ext cx="598320" cy="69588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89C24206-28D3-5945-6E8A-E62A2E6DD776}"/>
                      </a:ext>
                    </a:extLst>
                  </p:cNvPr>
                  <p:cNvPicPr/>
                  <p:nvPr/>
                </p:nvPicPr>
                <p:blipFill>
                  <a:blip r:embed="rId897"/>
                  <a:stretch>
                    <a:fillRect/>
                  </a:stretch>
                </p:blipFill>
                <p:spPr>
                  <a:xfrm>
                    <a:off x="9732208" y="1984947"/>
                    <a:ext cx="909982" cy="2505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8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46FF531E-B350-C811-BF41-AE88BB2DB894}"/>
                      </a:ext>
                    </a:extLst>
                  </p14:cNvPr>
                  <p14:cNvContentPartPr/>
                  <p14:nvPr/>
                </p14:nvContentPartPr>
                <p14:xfrm>
                  <a:off x="9989286" y="2982887"/>
                  <a:ext cx="538200" cy="54864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46FF531E-B350-C811-BF41-AE88BB2DB894}"/>
                      </a:ext>
                    </a:extLst>
                  </p:cNvPr>
                  <p:cNvPicPr/>
                  <p:nvPr/>
                </p:nvPicPr>
                <p:blipFill>
                  <a:blip r:embed="rId899"/>
                  <a:stretch>
                    <a:fillRect/>
                  </a:stretch>
                </p:blipFill>
                <p:spPr>
                  <a:xfrm>
                    <a:off x="9833092" y="2077113"/>
                    <a:ext cx="849696" cy="2359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0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F3513740-9E0B-B13F-E060-05C55F64495F}"/>
                      </a:ext>
                    </a:extLst>
                  </p14:cNvPr>
                  <p14:cNvContentPartPr/>
                  <p14:nvPr/>
                </p14:nvContentPartPr>
                <p14:xfrm>
                  <a:off x="9800286" y="3060647"/>
                  <a:ext cx="507960" cy="50364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F3513740-9E0B-B13F-E060-05C55F64495F}"/>
                      </a:ext>
                    </a:extLst>
                  </p:cNvPr>
                  <p:cNvPicPr/>
                  <p:nvPr/>
                </p:nvPicPr>
                <p:blipFill>
                  <a:blip r:embed="rId901"/>
                  <a:stretch>
                    <a:fillRect/>
                  </a:stretch>
                </p:blipFill>
                <p:spPr>
                  <a:xfrm>
                    <a:off x="9644059" y="2155130"/>
                    <a:ext cx="819521" cy="231381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09D6D5-02B8-16CB-081C-04CF41D1707C}"/>
                    </a:ext>
                  </a:extLst>
                </p14:cNvPr>
                <p14:cNvContentPartPr/>
                <p14:nvPr/>
              </p14:nvContentPartPr>
              <p14:xfrm>
                <a:off x="8069406" y="1758527"/>
                <a:ext cx="3960" cy="6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09D6D5-02B8-16CB-081C-04CF41D1707C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8029806" y="1720277"/>
                  <a:ext cx="82368" cy="81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7B269E-E5C9-F347-4808-7A7E27D74E31}"/>
                    </a:ext>
                  </a:extLst>
                </p14:cNvPr>
                <p14:cNvContentPartPr/>
                <p14:nvPr/>
              </p14:nvContentPartPr>
              <p14:xfrm>
                <a:off x="7353726" y="2167127"/>
                <a:ext cx="16560" cy="32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7B269E-E5C9-F347-4808-7A7E27D74E31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7310147" y="2124022"/>
                  <a:ext cx="102846" cy="11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59A89B-5EF2-9792-E858-6C802CA2D745}"/>
                    </a:ext>
                  </a:extLst>
                </p14:cNvPr>
                <p14:cNvContentPartPr/>
                <p14:nvPr/>
              </p14:nvContentPartPr>
              <p14:xfrm>
                <a:off x="8771766" y="2299607"/>
                <a:ext cx="720" cy="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59A89B-5EF2-9792-E858-6C802CA2D745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8753766" y="2281607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D51D7B-E36F-335B-A04B-D9855571737B}"/>
                    </a:ext>
                  </a:extLst>
                </p14:cNvPr>
                <p14:cNvContentPartPr/>
                <p14:nvPr/>
              </p14:nvContentPartPr>
              <p14:xfrm>
                <a:off x="7881846" y="2881007"/>
                <a:ext cx="10080" cy="13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D51D7B-E36F-335B-A04B-D9855571737B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7839846" y="2839382"/>
                  <a:ext cx="93240" cy="95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FDDFC1-549A-9237-616D-9B4864B24D48}"/>
                    </a:ext>
                  </a:extLst>
                </p14:cNvPr>
                <p14:cNvContentPartPr/>
                <p14:nvPr/>
              </p14:nvContentPartPr>
              <p14:xfrm>
                <a:off x="6847566" y="3242087"/>
                <a:ext cx="11880" cy="21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FDDFC1-549A-9237-616D-9B4864B24D48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6805137" y="3199607"/>
                  <a:ext cx="95889" cy="105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DC5262-4B5D-9745-EA91-D6397D93E8E5}"/>
                    </a:ext>
                  </a:extLst>
                </p14:cNvPr>
                <p14:cNvContentPartPr/>
                <p14:nvPr/>
              </p14:nvContentPartPr>
              <p14:xfrm>
                <a:off x="7957806" y="4926167"/>
                <a:ext cx="13320" cy="15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DC5262-4B5D-9745-EA91-D6397D93E8E5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916181" y="4884483"/>
                  <a:ext cx="95738" cy="98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BF53CB-1A17-C6D9-6B4C-A1EA300CBB9E}"/>
                    </a:ext>
                  </a:extLst>
                </p14:cNvPr>
                <p14:cNvContentPartPr/>
                <p14:nvPr/>
              </p14:nvContentPartPr>
              <p14:xfrm>
                <a:off x="7714086" y="5231447"/>
                <a:ext cx="22680" cy="10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BF53CB-1A17-C6D9-6B4C-A1EA300CBB9E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7670471" y="5189909"/>
                  <a:ext cx="109038" cy="93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6EC671-8A81-6C3F-66B5-08D1FFF9F134}"/>
                    </a:ext>
                  </a:extLst>
                </p14:cNvPr>
                <p14:cNvContentPartPr/>
                <p14:nvPr/>
              </p14:nvContentPartPr>
              <p14:xfrm>
                <a:off x="8899566" y="5420807"/>
                <a:ext cx="360" cy="7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6EC671-8A81-6C3F-66B5-08D1FFF9F134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8881566" y="5383007"/>
                  <a:ext cx="36000" cy="82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D07CB4-5E70-EB11-E9F1-BDE9F55A4600}"/>
                    </a:ext>
                  </a:extLst>
                </p14:cNvPr>
                <p14:cNvContentPartPr/>
                <p14:nvPr/>
              </p14:nvContentPartPr>
              <p14:xfrm>
                <a:off x="9401406" y="4453487"/>
                <a:ext cx="5400" cy="2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D07CB4-5E70-EB11-E9F1-BDE9F55A4600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9362835" y="4417487"/>
                  <a:ext cx="81771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375041-9DB4-277B-9AB5-B88F4ACE77D6}"/>
                    </a:ext>
                  </a:extLst>
                </p14:cNvPr>
                <p14:cNvContentPartPr/>
                <p14:nvPr/>
              </p14:nvContentPartPr>
              <p14:xfrm>
                <a:off x="8790846" y="4539527"/>
                <a:ext cx="10080" cy="8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375041-9DB4-277B-9AB5-B88F4ACE77D6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8748846" y="4498127"/>
                  <a:ext cx="93240" cy="90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EED558-D6EA-ED35-4C9C-D04DBB94EF3B}"/>
                    </a:ext>
                  </a:extLst>
                </p14:cNvPr>
                <p14:cNvContentPartPr/>
                <p14:nvPr/>
              </p14:nvContentPartPr>
              <p14:xfrm>
                <a:off x="9442086" y="5296607"/>
                <a:ext cx="8280" cy="17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EED558-D6EA-ED35-4C9C-D04DBB94EF3B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9400686" y="5254607"/>
                  <a:ext cx="90252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609FE2-10E0-34A6-32D4-928C8FF9293B}"/>
                    </a:ext>
                  </a:extLst>
                </p14:cNvPr>
                <p14:cNvContentPartPr/>
                <p14:nvPr/>
              </p14:nvContentPartPr>
              <p14:xfrm>
                <a:off x="10215006" y="4081607"/>
                <a:ext cx="10080" cy="16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609FE2-10E0-34A6-32D4-928C8FF9293B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0173006" y="4039307"/>
                  <a:ext cx="93240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39722B-2B77-8BC8-4259-2089EA820116}"/>
                    </a:ext>
                  </a:extLst>
                </p14:cNvPr>
                <p14:cNvContentPartPr/>
                <p14:nvPr/>
              </p14:nvContentPartPr>
              <p14:xfrm>
                <a:off x="10001166" y="4712327"/>
                <a:ext cx="7200" cy="12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39722B-2B77-8BC8-4259-2089EA820116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9961166" y="4671527"/>
                  <a:ext cx="86400" cy="93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3D72FF-839A-F222-DB1C-C208BC6BAB0B}"/>
                    </a:ext>
                  </a:extLst>
                </p14:cNvPr>
                <p14:cNvContentPartPr/>
                <p14:nvPr/>
              </p14:nvContentPartPr>
              <p14:xfrm>
                <a:off x="10005846" y="3701807"/>
                <a:ext cx="16560" cy="16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3D72FF-839A-F222-DB1C-C208BC6BAB0B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9962267" y="3659507"/>
                  <a:ext cx="102846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40A2D0-8E85-FF5E-F57C-35B61F4B4659}"/>
                    </a:ext>
                  </a:extLst>
                </p14:cNvPr>
                <p14:cNvContentPartPr/>
                <p14:nvPr/>
              </p14:nvContentPartPr>
              <p14:xfrm>
                <a:off x="9831606" y="2483207"/>
                <a:ext cx="16920" cy="7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40A2D0-8E85-FF5E-F57C-35B61F4B4659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9789306" y="2443207"/>
                  <a:ext cx="100674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6C7FE5-CF6B-CBA7-4DF8-15BE5727BBCC}"/>
                    </a:ext>
                  </a:extLst>
                </p14:cNvPr>
                <p14:cNvContentPartPr/>
                <p14:nvPr/>
              </p14:nvContentPartPr>
              <p14:xfrm>
                <a:off x="9631086" y="1609847"/>
                <a:ext cx="2520" cy="28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6C7FE5-CF6B-CBA7-4DF8-15BE5727BBCC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9589086" y="1567302"/>
                  <a:ext cx="85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81BD1F-6F91-C99E-181F-BC61335A8B68}"/>
                    </a:ext>
                  </a:extLst>
                </p14:cNvPr>
                <p14:cNvContentPartPr/>
                <p14:nvPr/>
              </p14:nvContentPartPr>
              <p14:xfrm>
                <a:off x="9433806" y="2106647"/>
                <a:ext cx="9360" cy="11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81BD1F-6F91-C99E-181F-BC61335A8B68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9391261" y="2066790"/>
                  <a:ext cx="93600" cy="90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99EA306-B3D1-C712-A9B3-CF4A89A829D5}"/>
                    </a:ext>
                  </a:extLst>
                </p14:cNvPr>
                <p14:cNvContentPartPr/>
                <p14:nvPr/>
              </p14:nvContentPartPr>
              <p14:xfrm>
                <a:off x="9005406" y="2477447"/>
                <a:ext cx="1440" cy="4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99EA306-B3D1-C712-A9B3-CF4A89A829D5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8969406" y="2438447"/>
                  <a:ext cx="72720" cy="8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490FA5-FA38-513E-6FF9-AE41627BFA82}"/>
                    </a:ext>
                  </a:extLst>
                </p14:cNvPr>
                <p14:cNvContentPartPr/>
                <p14:nvPr/>
              </p14:nvContentPartPr>
              <p14:xfrm>
                <a:off x="8337246" y="2135807"/>
                <a:ext cx="16560" cy="2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490FA5-FA38-513E-6FF9-AE41627BFA82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8293667" y="2094001"/>
                  <a:ext cx="102846" cy="10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13D460-CAA0-A2E0-B644-B730EC1D5BFE}"/>
                    </a:ext>
                  </a:extLst>
                </p14:cNvPr>
                <p14:cNvContentPartPr/>
                <p14:nvPr/>
              </p14:nvContentPartPr>
              <p14:xfrm>
                <a:off x="10315446" y="2389967"/>
                <a:ext cx="2880" cy="2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13D460-CAA0-A2E0-B644-B730EC1D5BFE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0279446" y="2347967"/>
                  <a:ext cx="74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72932C-C119-BDAF-74E5-500DFB07DF15}"/>
                    </a:ext>
                  </a:extLst>
                </p14:cNvPr>
                <p14:cNvContentPartPr/>
                <p14:nvPr/>
              </p14:nvContentPartPr>
              <p14:xfrm>
                <a:off x="8374686" y="5330807"/>
                <a:ext cx="14760" cy="18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72932C-C119-BDAF-74E5-500DFB07DF15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8331274" y="5287950"/>
                  <a:ext cx="100715" cy="1028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208054-896A-34F3-5ABC-58E18D084300}"/>
                </a:ext>
              </a:extLst>
            </p:cNvPr>
            <p:cNvGrpSpPr/>
            <p:nvPr/>
          </p:nvGrpSpPr>
          <p:grpSpPr>
            <a:xfrm>
              <a:off x="10187646" y="4624847"/>
              <a:ext cx="152640" cy="146160"/>
              <a:chOff x="10187646" y="4624847"/>
              <a:chExt cx="152640" cy="146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4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79CF610C-E65B-DF09-21FC-EFE74B387A67}"/>
                      </a:ext>
                    </a:extLst>
                  </p14:cNvPr>
                  <p14:cNvContentPartPr/>
                  <p14:nvPr/>
                </p14:nvContentPartPr>
                <p14:xfrm>
                  <a:off x="10288806" y="4627007"/>
                  <a:ext cx="360" cy="14400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79CF610C-E65B-DF09-21FC-EFE74B387A67}"/>
                      </a:ext>
                    </a:extLst>
                  </p:cNvPr>
                  <p:cNvPicPr/>
                  <p:nvPr/>
                </p:nvPicPr>
                <p:blipFill>
                  <a:blip r:embed="rId945"/>
                  <a:stretch>
                    <a:fillRect/>
                  </a:stretch>
                </p:blipFill>
                <p:spPr>
                  <a:xfrm>
                    <a:off x="10270806" y="4584150"/>
                    <a:ext cx="36000" cy="228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5E56E592-EC20-DC89-B09B-2728151CBCFB}"/>
                      </a:ext>
                    </a:extLst>
                  </p14:cNvPr>
                  <p14:cNvContentPartPr/>
                  <p14:nvPr/>
                </p14:nvContentPartPr>
                <p14:xfrm>
                  <a:off x="10256766" y="4688567"/>
                  <a:ext cx="53280" cy="1512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5E56E592-EC20-DC89-B09B-2728151CBCFB}"/>
                      </a:ext>
                    </a:extLst>
                  </p:cNvPr>
                  <p:cNvPicPr/>
                  <p:nvPr/>
                </p:nvPicPr>
                <p:blipFill>
                  <a:blip r:embed="rId947"/>
                  <a:stretch>
                    <a:fillRect/>
                  </a:stretch>
                </p:blipFill>
                <p:spPr>
                  <a:xfrm>
                    <a:off x="10212366" y="4646567"/>
                    <a:ext cx="141192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E3B7404D-269A-2308-F7A3-B8C80D8B3B0A}"/>
                      </a:ext>
                    </a:extLst>
                  </p14:cNvPr>
                  <p14:cNvContentPartPr/>
                  <p14:nvPr/>
                </p14:nvContentPartPr>
                <p14:xfrm>
                  <a:off x="10335606" y="4624847"/>
                  <a:ext cx="4680" cy="756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E3B7404D-269A-2308-F7A3-B8C80D8B3B0A}"/>
                      </a:ext>
                    </a:extLst>
                  </p:cNvPr>
                  <p:cNvPicPr/>
                  <p:nvPr/>
                </p:nvPicPr>
                <p:blipFill>
                  <a:blip r:embed="rId949"/>
                  <a:stretch>
                    <a:fillRect/>
                  </a:stretch>
                </p:blipFill>
                <p:spPr>
                  <a:xfrm>
                    <a:off x="10296606" y="4587047"/>
                    <a:ext cx="81900" cy="82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6EAD561-4671-1376-D875-5D970894CCC7}"/>
                      </a:ext>
                    </a:extLst>
                  </p14:cNvPr>
                  <p14:cNvContentPartPr/>
                  <p14:nvPr/>
                </p14:nvContentPartPr>
                <p14:xfrm>
                  <a:off x="10187646" y="4767407"/>
                  <a:ext cx="1800" cy="252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26EAD561-4671-1376-D875-5D970894CCC7}"/>
                      </a:ext>
                    </a:extLst>
                  </p:cNvPr>
                  <p:cNvPicPr/>
                  <p:nvPr/>
                </p:nvPicPr>
                <p:blipFill>
                  <a:blip r:embed="rId951"/>
                  <a:stretch>
                    <a:fillRect/>
                  </a:stretch>
                </p:blipFill>
                <p:spPr>
                  <a:xfrm>
                    <a:off x="10157646" y="4735907"/>
                    <a:ext cx="61200" cy="648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6196518-36BB-71E3-BFB6-866B629CA4AA}"/>
                    </a:ext>
                  </a:extLst>
                </p14:cNvPr>
                <p14:cNvContentPartPr/>
                <p14:nvPr/>
              </p14:nvContentPartPr>
              <p14:xfrm>
                <a:off x="9637566" y="5014007"/>
                <a:ext cx="3600" cy="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6196518-36BB-71E3-BFB6-866B629CA4AA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9601566" y="4974407"/>
                  <a:ext cx="74880" cy="823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35E5929-A3AE-5691-8BF4-B4EC0019171E}"/>
                </a:ext>
              </a:extLst>
            </p:cNvPr>
            <p:cNvGrpSpPr/>
            <p:nvPr/>
          </p:nvGrpSpPr>
          <p:grpSpPr>
            <a:xfrm>
              <a:off x="10545846" y="4004927"/>
              <a:ext cx="119160" cy="147240"/>
              <a:chOff x="10545846" y="4004927"/>
              <a:chExt cx="119160" cy="147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5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EBE74DD2-5AD7-D8C4-20AA-97723F3696A5}"/>
                      </a:ext>
                    </a:extLst>
                  </p14:cNvPr>
                  <p14:cNvContentPartPr/>
                  <p14:nvPr/>
                </p14:nvContentPartPr>
                <p14:xfrm>
                  <a:off x="10589046" y="4065047"/>
                  <a:ext cx="75960" cy="8712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EBE74DD2-5AD7-D8C4-20AA-97723F3696A5}"/>
                      </a:ext>
                    </a:extLst>
                  </p:cNvPr>
                  <p:cNvPicPr/>
                  <p:nvPr/>
                </p:nvPicPr>
                <p:blipFill>
                  <a:blip r:embed="rId955"/>
                  <a:stretch>
                    <a:fillRect/>
                  </a:stretch>
                </p:blipFill>
                <p:spPr>
                  <a:xfrm>
                    <a:off x="10544883" y="4022341"/>
                    <a:ext cx="163402" cy="171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A703AA65-6DDF-57EF-115D-1D2E2CA9D3AD}"/>
                      </a:ext>
                    </a:extLst>
                  </p14:cNvPr>
                  <p14:cNvContentPartPr/>
                  <p14:nvPr/>
                </p14:nvContentPartPr>
                <p14:xfrm>
                  <a:off x="10545846" y="4004927"/>
                  <a:ext cx="89280" cy="11988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A703AA65-6DDF-57EF-115D-1D2E2CA9D3AD}"/>
                      </a:ext>
                    </a:extLst>
                  </p:cNvPr>
                  <p:cNvPicPr/>
                  <p:nvPr/>
                </p:nvPicPr>
                <p:blipFill>
                  <a:blip r:embed="rId957"/>
                  <a:stretch>
                    <a:fillRect/>
                  </a:stretch>
                </p:blipFill>
                <p:spPr>
                  <a:xfrm>
                    <a:off x="10501648" y="3961805"/>
                    <a:ext cx="176792" cy="2052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C28A94-589D-67BE-8D9C-08BCA52E391F}"/>
                    </a:ext>
                  </a:extLst>
                </p14:cNvPr>
                <p14:cNvContentPartPr/>
                <p14:nvPr/>
              </p14:nvContentPartPr>
              <p14:xfrm>
                <a:off x="6785646" y="2623607"/>
                <a:ext cx="64440" cy="154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C28A94-589D-67BE-8D9C-08BCA52E391F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6741509" y="2580607"/>
                  <a:ext cx="151831" cy="23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36B59D-5B09-0B1C-1667-5CA225805A4D}"/>
                    </a:ext>
                  </a:extLst>
                </p14:cNvPr>
                <p14:cNvContentPartPr/>
                <p14:nvPr/>
              </p14:nvContentPartPr>
              <p14:xfrm>
                <a:off x="6744246" y="2595167"/>
                <a:ext cx="48240" cy="79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36B59D-5B09-0B1C-1667-5CA225805A4D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6700391" y="2552199"/>
                  <a:ext cx="135072" cy="1649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191779-8472-2EBB-35C4-32D451789622}"/>
                </a:ext>
              </a:extLst>
            </p:cNvPr>
            <p:cNvGrpSpPr/>
            <p:nvPr/>
          </p:nvGrpSpPr>
          <p:grpSpPr>
            <a:xfrm>
              <a:off x="6946926" y="2332007"/>
              <a:ext cx="187560" cy="346320"/>
              <a:chOff x="6946926" y="2332007"/>
              <a:chExt cx="187560" cy="346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577699EE-E33E-B034-EB56-852690E0782D}"/>
                      </a:ext>
                    </a:extLst>
                  </p14:cNvPr>
                  <p14:cNvContentPartPr/>
                  <p14:nvPr/>
                </p14:nvContentPartPr>
                <p14:xfrm>
                  <a:off x="7032966" y="2557367"/>
                  <a:ext cx="101520" cy="12096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577699EE-E33E-B034-EB56-852690E0782D}"/>
                      </a:ext>
                    </a:extLst>
                  </p:cNvPr>
                  <p:cNvPicPr/>
                  <p:nvPr/>
                </p:nvPicPr>
                <p:blipFill>
                  <a:blip r:embed="rId963"/>
                  <a:stretch>
                    <a:fillRect/>
                  </a:stretch>
                </p:blipFill>
                <p:spPr>
                  <a:xfrm>
                    <a:off x="6988440" y="2514473"/>
                    <a:ext cx="189682" cy="205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DD86849-97E1-885F-8D83-296347F5ED1E}"/>
                      </a:ext>
                    </a:extLst>
                  </p14:cNvPr>
                  <p14:cNvContentPartPr/>
                  <p14:nvPr/>
                </p14:nvContentPartPr>
                <p14:xfrm>
                  <a:off x="7047006" y="2480687"/>
                  <a:ext cx="68400" cy="12960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DD86849-97E1-885F-8D83-296347F5ED1E}"/>
                      </a:ext>
                    </a:extLst>
                  </p:cNvPr>
                  <p:cNvPicPr/>
                  <p:nvPr/>
                </p:nvPicPr>
                <p:blipFill>
                  <a:blip r:embed="rId965"/>
                  <a:stretch>
                    <a:fillRect/>
                  </a:stretch>
                </p:blipFill>
                <p:spPr>
                  <a:xfrm>
                    <a:off x="7002590" y="2437773"/>
                    <a:ext cx="156343" cy="214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0DE104F8-DF99-2431-89AD-CB3C1EC032D6}"/>
                      </a:ext>
                    </a:extLst>
                  </p14:cNvPr>
                  <p14:cNvContentPartPr/>
                  <p14:nvPr/>
                </p14:nvContentPartPr>
                <p14:xfrm>
                  <a:off x="6990126" y="2332007"/>
                  <a:ext cx="360" cy="72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0DE104F8-DF99-2431-89AD-CB3C1EC032D6}"/>
                      </a:ext>
                    </a:extLst>
                  </p:cNvPr>
                  <p:cNvPicPr/>
                  <p:nvPr/>
                </p:nvPicPr>
                <p:blipFill>
                  <a:blip r:embed="rId967"/>
                  <a:stretch>
                    <a:fillRect/>
                  </a:stretch>
                </p:blipFill>
                <p:spPr>
                  <a:xfrm>
                    <a:off x="6972126" y="2314007"/>
                    <a:ext cx="360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B3B080CC-34FD-8E99-1C6F-80084B7D8E05}"/>
                      </a:ext>
                    </a:extLst>
                  </p14:cNvPr>
                  <p14:cNvContentPartPr/>
                  <p14:nvPr/>
                </p14:nvContentPartPr>
                <p14:xfrm>
                  <a:off x="6986166" y="2334887"/>
                  <a:ext cx="7200" cy="12168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B3B080CC-34FD-8E99-1C6F-80084B7D8E05}"/>
                      </a:ext>
                    </a:extLst>
                  </p:cNvPr>
                  <p:cNvPicPr/>
                  <p:nvPr/>
                </p:nvPicPr>
                <p:blipFill>
                  <a:blip r:embed="rId969"/>
                  <a:stretch>
                    <a:fillRect/>
                  </a:stretch>
                </p:blipFill>
                <p:spPr>
                  <a:xfrm>
                    <a:off x="6946166" y="2292042"/>
                    <a:ext cx="86400" cy="206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84B930E3-AA69-22C7-9DC1-F4FF40B54926}"/>
                      </a:ext>
                    </a:extLst>
                  </p14:cNvPr>
                  <p14:cNvContentPartPr/>
                  <p14:nvPr/>
                </p14:nvContentPartPr>
                <p14:xfrm>
                  <a:off x="6967806" y="2374487"/>
                  <a:ext cx="46800" cy="1404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84B930E3-AA69-22C7-9DC1-F4FF40B54926}"/>
                      </a:ext>
                    </a:extLst>
                  </p:cNvPr>
                  <p:cNvPicPr/>
                  <p:nvPr/>
                </p:nvPicPr>
                <p:blipFill>
                  <a:blip r:embed="rId971"/>
                  <a:stretch>
                    <a:fillRect/>
                  </a:stretch>
                </p:blipFill>
                <p:spPr>
                  <a:xfrm>
                    <a:off x="6923655" y="2333193"/>
                    <a:ext cx="134219" cy="958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6D98BB53-EBA0-E13A-6C6B-7F59C3982B8A}"/>
                      </a:ext>
                    </a:extLst>
                  </p14:cNvPr>
                  <p14:cNvContentPartPr/>
                  <p14:nvPr/>
                </p14:nvContentPartPr>
                <p14:xfrm>
                  <a:off x="6946926" y="2627927"/>
                  <a:ext cx="10080" cy="72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6D98BB53-EBA0-E13A-6C6B-7F59C3982B8A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6904926" y="2609927"/>
                    <a:ext cx="932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9857A21-5C66-4DC1-CDD0-9304332BAB92}"/>
                    </a:ext>
                  </a:extLst>
                </p14:cNvPr>
                <p14:cNvContentPartPr/>
                <p14:nvPr/>
              </p14:nvContentPartPr>
              <p14:xfrm>
                <a:off x="6716526" y="3012767"/>
                <a:ext cx="5400" cy="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9857A21-5C66-4DC1-CDD0-9304332BAB92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6677955" y="2973167"/>
                  <a:ext cx="81771" cy="82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98190A-C014-AB6A-3E39-744AF8111F15}"/>
                    </a:ext>
                  </a:extLst>
                </p14:cNvPr>
                <p14:cNvContentPartPr/>
                <p14:nvPr/>
              </p14:nvContentPartPr>
              <p14:xfrm>
                <a:off x="6703206" y="3525407"/>
                <a:ext cx="3600" cy="9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98190A-C014-AB6A-3E39-744AF8111F15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6667206" y="3484907"/>
                  <a:ext cx="74880" cy="89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9AFFBE-1917-5B5A-166F-3EF5E01DFC4D}"/>
                    </a:ext>
                  </a:extLst>
                </p14:cNvPr>
                <p14:cNvContentPartPr/>
                <p14:nvPr/>
              </p14:nvContentPartPr>
              <p14:xfrm>
                <a:off x="7605726" y="2408687"/>
                <a:ext cx="22680" cy="7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9AFFBE-1917-5B5A-166F-3EF5E01DFC4D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7562111" y="2366687"/>
                  <a:ext cx="10903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1B418E-937D-8B03-2A59-544216202B5F}"/>
                    </a:ext>
                  </a:extLst>
                </p14:cNvPr>
                <p14:cNvContentPartPr/>
                <p14:nvPr/>
              </p14:nvContentPartPr>
              <p14:xfrm>
                <a:off x="8599686" y="1531007"/>
                <a:ext cx="6480" cy="2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1B418E-937D-8B03-2A59-544216202B5F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8559186" y="1495007"/>
                  <a:ext cx="8667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E9FD09-7104-AE8A-143C-7324F34A547F}"/>
                    </a:ext>
                  </a:extLst>
                </p14:cNvPr>
                <p14:cNvContentPartPr/>
                <p14:nvPr/>
              </p14:nvContentPartPr>
              <p14:xfrm>
                <a:off x="7707966" y="1814687"/>
                <a:ext cx="1440" cy="2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E9FD09-7104-AE8A-143C-7324F34A547F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7671966" y="177868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C8104E18-0E22-05A5-A1FD-C98B979699DA}"/>
              </a:ext>
            </a:extLst>
          </p:cNvPr>
          <p:cNvGrpSpPr/>
          <p:nvPr/>
        </p:nvGrpSpPr>
        <p:grpSpPr>
          <a:xfrm>
            <a:off x="8604845" y="2404885"/>
            <a:ext cx="360000" cy="551880"/>
            <a:chOff x="2828281" y="2648912"/>
            <a:chExt cx="360000" cy="55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01A4711-2973-0D50-8C61-85D32E519773}"/>
                    </a:ext>
                  </a:extLst>
                </p14:cNvPr>
                <p14:cNvContentPartPr/>
                <p14:nvPr/>
              </p14:nvContentPartPr>
              <p14:xfrm>
                <a:off x="2999281" y="2765192"/>
                <a:ext cx="19080" cy="31140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01A4711-2973-0D50-8C61-85D32E519773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2981281" y="2747552"/>
                  <a:ext cx="54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5AD5F4AC-B300-FA35-A2D8-3B4CEF880397}"/>
                    </a:ext>
                  </a:extLst>
                </p14:cNvPr>
                <p14:cNvContentPartPr/>
                <p14:nvPr/>
              </p14:nvContentPartPr>
              <p14:xfrm>
                <a:off x="2846641" y="2903792"/>
                <a:ext cx="341640" cy="5436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5AD5F4AC-B300-FA35-A2D8-3B4CEF880397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2829001" y="2885792"/>
                  <a:ext cx="377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08159035-2B76-C8B1-1313-19EEA8548356}"/>
                    </a:ext>
                  </a:extLst>
                </p14:cNvPr>
                <p14:cNvContentPartPr/>
                <p14:nvPr/>
              </p14:nvContentPartPr>
              <p14:xfrm>
                <a:off x="2945641" y="2867432"/>
                <a:ext cx="115560" cy="1004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08159035-2B76-C8B1-1313-19EEA8548356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2927641" y="2849432"/>
                  <a:ext cx="15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CA18F565-85BA-539F-0E21-7BEB59B336D3}"/>
                    </a:ext>
                  </a:extLst>
                </p14:cNvPr>
                <p14:cNvContentPartPr/>
                <p14:nvPr/>
              </p14:nvContentPartPr>
              <p14:xfrm>
                <a:off x="3110521" y="2736032"/>
                <a:ext cx="35640" cy="6120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CA18F565-85BA-539F-0E21-7BEB59B336D3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3092521" y="2718392"/>
                  <a:ext cx="71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C000A48-ED12-1428-2C8F-A06471822975}"/>
                    </a:ext>
                  </a:extLst>
                </p14:cNvPr>
                <p14:cNvContentPartPr/>
                <p14:nvPr/>
              </p14:nvContentPartPr>
              <p14:xfrm>
                <a:off x="2828281" y="2805872"/>
                <a:ext cx="61200" cy="324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C000A48-ED12-1428-2C8F-A06471822975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2810641" y="2788232"/>
                  <a:ext cx="96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20E3458C-CE7F-895F-04A4-014764562D52}"/>
                    </a:ext>
                  </a:extLst>
                </p14:cNvPr>
                <p14:cNvContentPartPr/>
                <p14:nvPr/>
              </p14:nvContentPartPr>
              <p14:xfrm>
                <a:off x="2850241" y="3075872"/>
                <a:ext cx="42120" cy="6408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20E3458C-CE7F-895F-04A4-014764562D52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2832601" y="3057872"/>
                  <a:ext cx="77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3E4029D-7122-2795-FFDA-51B1C67E4E39}"/>
                    </a:ext>
                  </a:extLst>
                </p14:cNvPr>
                <p14:cNvContentPartPr/>
                <p14:nvPr/>
              </p14:nvContentPartPr>
              <p14:xfrm>
                <a:off x="3146881" y="3050312"/>
                <a:ext cx="41040" cy="4716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3E4029D-7122-2795-FFDA-51B1C67E4E39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3129241" y="3032312"/>
                  <a:ext cx="76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CAA9694A-C46F-0708-A13D-9D07A4195A89}"/>
                    </a:ext>
                  </a:extLst>
                </p14:cNvPr>
                <p14:cNvContentPartPr/>
                <p14:nvPr/>
              </p14:nvContentPartPr>
              <p14:xfrm>
                <a:off x="2990641" y="2648912"/>
                <a:ext cx="12600" cy="22176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CAA9694A-C46F-0708-A13D-9D07A4195A89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2973001" y="2631272"/>
                  <a:ext cx="48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5B23FC28-0AF8-B1A4-6CFE-B357A96E8B73}"/>
                    </a:ext>
                  </a:extLst>
                </p14:cNvPr>
                <p14:cNvContentPartPr/>
                <p14:nvPr/>
              </p14:nvContentPartPr>
              <p14:xfrm>
                <a:off x="3011161" y="2880032"/>
                <a:ext cx="10800" cy="32076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5B23FC28-0AF8-B1A4-6CFE-B357A96E8B73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2993161" y="2862392"/>
                  <a:ext cx="46440" cy="3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2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9EE32ED2-B6DB-F000-525E-A550C9340EFE}"/>
                  </a:ext>
                </a:extLst>
              </p14:cNvPr>
              <p14:cNvContentPartPr/>
              <p14:nvPr/>
            </p14:nvContentPartPr>
            <p14:xfrm>
              <a:off x="5527703" y="3131680"/>
              <a:ext cx="0" cy="0"/>
            </p14:xfrm>
          </p:contentPart>
        </mc:Choice>
        <mc:Fallback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9EE32ED2-B6DB-F000-525E-A550C9340EFE}"/>
                  </a:ext>
                </a:extLst>
              </p:cNvPr>
              <p:cNvPicPr/>
              <p:nvPr/>
            </p:nvPicPr>
            <p:blipFill>
              <a:blip r:embed="rId1003"/>
              <a:stretch>
                <a:fillRect/>
              </a:stretch>
            </p:blipFill>
            <p:spPr>
              <a:xfrm>
                <a:off x="5527703" y="313168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4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C1AE732F-8BAC-FBE3-8DD7-F84E33F7A4D7}"/>
                  </a:ext>
                </a:extLst>
              </p14:cNvPr>
              <p14:cNvContentPartPr/>
              <p14:nvPr/>
            </p14:nvContentPartPr>
            <p14:xfrm>
              <a:off x="4446739" y="5561062"/>
              <a:ext cx="594720" cy="279000"/>
            </p14:xfrm>
          </p:contentPart>
        </mc:Choice>
        <mc:Fallback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C1AE732F-8BAC-FBE3-8DD7-F84E33F7A4D7}"/>
                  </a:ext>
                </a:extLst>
              </p:cNvPr>
              <p:cNvPicPr/>
              <p:nvPr/>
            </p:nvPicPr>
            <p:blipFill>
              <a:blip r:embed="rId1005"/>
              <a:stretch>
                <a:fillRect/>
              </a:stretch>
            </p:blipFill>
            <p:spPr>
              <a:xfrm>
                <a:off x="4411099" y="5525062"/>
                <a:ext cx="6663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6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2BFE29F4-5E7C-523F-C755-33782363AD41}"/>
                  </a:ext>
                </a:extLst>
              </p14:cNvPr>
              <p14:cNvContentPartPr/>
              <p14:nvPr/>
            </p14:nvContentPartPr>
            <p14:xfrm>
              <a:off x="5022379" y="4325902"/>
              <a:ext cx="379440" cy="1299960"/>
            </p14:xfrm>
          </p:contentPart>
        </mc:Choice>
        <mc:Fallback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2BFE29F4-5E7C-523F-C755-33782363AD41}"/>
                  </a:ext>
                </a:extLst>
              </p:cNvPr>
              <p:cNvPicPr/>
              <p:nvPr/>
            </p:nvPicPr>
            <p:blipFill>
              <a:blip r:embed="rId1007"/>
              <a:stretch>
                <a:fillRect/>
              </a:stretch>
            </p:blipFill>
            <p:spPr>
              <a:xfrm>
                <a:off x="4986379" y="4290262"/>
                <a:ext cx="45108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8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6E15FEE4-C646-A64F-95C0-BE04C1840539}"/>
                  </a:ext>
                </a:extLst>
              </p14:cNvPr>
              <p14:cNvContentPartPr/>
              <p14:nvPr/>
            </p14:nvContentPartPr>
            <p14:xfrm>
              <a:off x="5388859" y="3153742"/>
              <a:ext cx="410400" cy="1185480"/>
            </p14:xfrm>
          </p:contentPart>
        </mc:Choice>
        <mc:Fallback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6E15FEE4-C646-A64F-95C0-BE04C1840539}"/>
                  </a:ext>
                </a:extLst>
              </p:cNvPr>
              <p:cNvPicPr/>
              <p:nvPr/>
            </p:nvPicPr>
            <p:blipFill>
              <a:blip r:embed="rId1009"/>
              <a:stretch>
                <a:fillRect/>
              </a:stretch>
            </p:blipFill>
            <p:spPr>
              <a:xfrm>
                <a:off x="5352859" y="3117742"/>
                <a:ext cx="482040" cy="12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0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CF0DF41B-3632-F9FC-FFE1-2269A1F848BC}"/>
                  </a:ext>
                </a:extLst>
              </p14:cNvPr>
              <p14:cNvContentPartPr/>
              <p14:nvPr/>
            </p14:nvContentPartPr>
            <p14:xfrm>
              <a:off x="5814739" y="3225382"/>
              <a:ext cx="267120" cy="1299240"/>
            </p14:xfrm>
          </p:contentPart>
        </mc:Choice>
        <mc:Fallback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CF0DF41B-3632-F9FC-FFE1-2269A1F848BC}"/>
                  </a:ext>
                </a:extLst>
              </p:cNvPr>
              <p:cNvPicPr/>
              <p:nvPr/>
            </p:nvPicPr>
            <p:blipFill>
              <a:blip r:embed="rId1011"/>
              <a:stretch>
                <a:fillRect/>
              </a:stretch>
            </p:blipFill>
            <p:spPr>
              <a:xfrm>
                <a:off x="5778739" y="3189382"/>
                <a:ext cx="338760" cy="13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2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BD0230A7-3775-47B0-D666-54CC9BD871CE}"/>
                  </a:ext>
                </a:extLst>
              </p14:cNvPr>
              <p14:cNvContentPartPr/>
              <p14:nvPr/>
            </p14:nvContentPartPr>
            <p14:xfrm>
              <a:off x="6076459" y="3947902"/>
              <a:ext cx="749160" cy="1081800"/>
            </p14:xfrm>
          </p:contentPart>
        </mc:Choice>
        <mc:Fallback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BD0230A7-3775-47B0-D666-54CC9BD871CE}"/>
                  </a:ext>
                </a:extLst>
              </p:cNvPr>
              <p:cNvPicPr/>
              <p:nvPr/>
            </p:nvPicPr>
            <p:blipFill>
              <a:blip r:embed="rId1013"/>
              <a:stretch>
                <a:fillRect/>
              </a:stretch>
            </p:blipFill>
            <p:spPr>
              <a:xfrm>
                <a:off x="6040819" y="3912262"/>
                <a:ext cx="82080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4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BEB86301-3F26-5F20-C0FE-A3614363A266}"/>
                  </a:ext>
                </a:extLst>
              </p14:cNvPr>
              <p14:cNvContentPartPr/>
              <p14:nvPr/>
            </p14:nvContentPartPr>
            <p14:xfrm>
              <a:off x="6796459" y="4557742"/>
              <a:ext cx="758520" cy="600840"/>
            </p14:xfrm>
          </p:contentPart>
        </mc:Choice>
        <mc:Fallback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BEB86301-3F26-5F20-C0FE-A3614363A266}"/>
                  </a:ext>
                </a:extLst>
              </p:cNvPr>
              <p:cNvPicPr/>
              <p:nvPr/>
            </p:nvPicPr>
            <p:blipFill>
              <a:blip r:embed="rId1015"/>
              <a:stretch>
                <a:fillRect/>
              </a:stretch>
            </p:blipFill>
            <p:spPr>
              <a:xfrm>
                <a:off x="6760459" y="4522102"/>
                <a:ext cx="83016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6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31FFDF5F-3A40-CDAF-E4BB-92CA97AADEA1}"/>
                  </a:ext>
                </a:extLst>
              </p14:cNvPr>
              <p14:cNvContentPartPr/>
              <p14:nvPr/>
            </p14:nvContentPartPr>
            <p14:xfrm>
              <a:off x="7484779" y="5138062"/>
              <a:ext cx="663480" cy="323280"/>
            </p14:xfrm>
          </p:contentPart>
        </mc:Choice>
        <mc:Fallback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31FFDF5F-3A40-CDAF-E4BB-92CA97AADEA1}"/>
                  </a:ext>
                </a:extLst>
              </p:cNvPr>
              <p:cNvPicPr/>
              <p:nvPr/>
            </p:nvPicPr>
            <p:blipFill>
              <a:blip r:embed="rId1017"/>
              <a:stretch>
                <a:fillRect/>
              </a:stretch>
            </p:blipFill>
            <p:spPr>
              <a:xfrm>
                <a:off x="7448779" y="5102422"/>
                <a:ext cx="7351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8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FD8780FB-1D2C-E17F-E31B-06A94CF8ED6E}"/>
                  </a:ext>
                </a:extLst>
              </p14:cNvPr>
              <p14:cNvContentPartPr/>
              <p14:nvPr/>
            </p14:nvContentPartPr>
            <p14:xfrm>
              <a:off x="8129179" y="5403742"/>
              <a:ext cx="701640" cy="244800"/>
            </p14:xfrm>
          </p:contentPart>
        </mc:Choice>
        <mc:Fallback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FD8780FB-1D2C-E17F-E31B-06A94CF8ED6E}"/>
                  </a:ext>
                </a:extLst>
              </p:cNvPr>
              <p:cNvPicPr/>
              <p:nvPr/>
            </p:nvPicPr>
            <p:blipFill>
              <a:blip r:embed="rId1019"/>
              <a:stretch>
                <a:fillRect/>
              </a:stretch>
            </p:blipFill>
            <p:spPr>
              <a:xfrm>
                <a:off x="8093179" y="5368102"/>
                <a:ext cx="7732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0">
            <p14:nvContentPartPr>
              <p14:cNvPr id="562" name="Ink 561">
                <a:extLst>
                  <a:ext uri="{FF2B5EF4-FFF2-40B4-BE49-F238E27FC236}">
                    <a16:creationId xmlns:a16="http://schemas.microsoft.com/office/drawing/2014/main" id="{5488B64B-1478-2610-9E1F-3F47E5EA2874}"/>
                  </a:ext>
                </a:extLst>
              </p14:cNvPr>
              <p14:cNvContentPartPr/>
              <p14:nvPr/>
            </p14:nvContentPartPr>
            <p14:xfrm>
              <a:off x="8825779" y="5652862"/>
              <a:ext cx="768960" cy="197280"/>
            </p14:xfrm>
          </p:contentPart>
        </mc:Choice>
        <mc:Fallback>
          <p:pic>
            <p:nvPicPr>
              <p:cNvPr id="562" name="Ink 561">
                <a:extLst>
                  <a:ext uri="{FF2B5EF4-FFF2-40B4-BE49-F238E27FC236}">
                    <a16:creationId xmlns:a16="http://schemas.microsoft.com/office/drawing/2014/main" id="{5488B64B-1478-2610-9E1F-3F47E5EA2874}"/>
                  </a:ext>
                </a:extLst>
              </p:cNvPr>
              <p:cNvPicPr/>
              <p:nvPr/>
            </p:nvPicPr>
            <p:blipFill>
              <a:blip r:embed="rId1021"/>
              <a:stretch>
                <a:fillRect/>
              </a:stretch>
            </p:blipFill>
            <p:spPr>
              <a:xfrm>
                <a:off x="8790139" y="5616862"/>
                <a:ext cx="8406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2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CD94AFF6-033A-096E-7893-274D1EA6E44D}"/>
                  </a:ext>
                </a:extLst>
              </p14:cNvPr>
              <p14:cNvContentPartPr/>
              <p14:nvPr/>
            </p14:nvContentPartPr>
            <p14:xfrm>
              <a:off x="9543979" y="5853382"/>
              <a:ext cx="594720" cy="64080"/>
            </p14:xfrm>
          </p:contentPart>
        </mc:Choice>
        <mc:Fallback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CD94AFF6-033A-096E-7893-274D1EA6E44D}"/>
                  </a:ext>
                </a:extLst>
              </p:cNvPr>
              <p:cNvPicPr/>
              <p:nvPr/>
            </p:nvPicPr>
            <p:blipFill>
              <a:blip r:embed="rId1023"/>
              <a:stretch>
                <a:fillRect/>
              </a:stretch>
            </p:blipFill>
            <p:spPr>
              <a:xfrm>
                <a:off x="9508339" y="5817382"/>
                <a:ext cx="6663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4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607DF5EC-4BBE-AC9B-4D1C-4515C43D0B60}"/>
                  </a:ext>
                </a:extLst>
              </p14:cNvPr>
              <p14:cNvContentPartPr/>
              <p14:nvPr/>
            </p14:nvContentPartPr>
            <p14:xfrm>
              <a:off x="5964499" y="2650462"/>
              <a:ext cx="2725560" cy="403560"/>
            </p14:xfrm>
          </p:contentPart>
        </mc:Choice>
        <mc:Fallback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607DF5EC-4BBE-AC9B-4D1C-4515C43D0B60}"/>
                  </a:ext>
                </a:extLst>
              </p:cNvPr>
              <p:cNvPicPr/>
              <p:nvPr/>
            </p:nvPicPr>
            <p:blipFill>
              <a:blip r:embed="rId1025"/>
              <a:stretch>
                <a:fillRect/>
              </a:stretch>
            </p:blipFill>
            <p:spPr>
              <a:xfrm>
                <a:off x="5928859" y="2614822"/>
                <a:ext cx="27972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6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E6ADB8A1-C743-416B-AC60-756DA4527D5E}"/>
                  </a:ext>
                </a:extLst>
              </p14:cNvPr>
              <p14:cNvContentPartPr/>
              <p14:nvPr/>
            </p14:nvContentPartPr>
            <p14:xfrm>
              <a:off x="6701059" y="2742262"/>
              <a:ext cx="1965960" cy="980280"/>
            </p14:xfrm>
          </p:contentPart>
        </mc:Choice>
        <mc:Fallback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E6ADB8A1-C743-416B-AC60-756DA4527D5E}"/>
                  </a:ext>
                </a:extLst>
              </p:cNvPr>
              <p:cNvPicPr/>
              <p:nvPr/>
            </p:nvPicPr>
            <p:blipFill>
              <a:blip r:embed="rId1027"/>
              <a:stretch>
                <a:fillRect/>
              </a:stretch>
            </p:blipFill>
            <p:spPr>
              <a:xfrm>
                <a:off x="6665419" y="2706622"/>
                <a:ext cx="2037600" cy="10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8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56A82F5F-4594-DDF1-2720-60CAB5DE6EE2}"/>
                  </a:ext>
                </a:extLst>
              </p14:cNvPr>
              <p14:cNvContentPartPr/>
              <p14:nvPr/>
            </p14:nvContentPartPr>
            <p14:xfrm>
              <a:off x="7426819" y="2804182"/>
              <a:ext cx="1272600" cy="1238400"/>
            </p14:xfrm>
          </p:contentPart>
        </mc:Choice>
        <mc:Fallback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56A82F5F-4594-DDF1-2720-60CAB5DE6EE2}"/>
                  </a:ext>
                </a:extLst>
              </p:cNvPr>
              <p:cNvPicPr/>
              <p:nvPr/>
            </p:nvPicPr>
            <p:blipFill>
              <a:blip r:embed="rId1029"/>
              <a:stretch>
                <a:fillRect/>
              </a:stretch>
            </p:blipFill>
            <p:spPr>
              <a:xfrm>
                <a:off x="7390819" y="2768542"/>
                <a:ext cx="1344240" cy="13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0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74573043-78CD-DC0C-7F3D-1CB85AF8B691}"/>
                  </a:ext>
                </a:extLst>
              </p14:cNvPr>
              <p14:cNvContentPartPr/>
              <p14:nvPr/>
            </p14:nvContentPartPr>
            <p14:xfrm>
              <a:off x="8058259" y="2985622"/>
              <a:ext cx="567720" cy="1413000"/>
            </p14:xfrm>
          </p:contentPart>
        </mc:Choice>
        <mc:Fallback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74573043-78CD-DC0C-7F3D-1CB85AF8B691}"/>
                  </a:ext>
                </a:extLst>
              </p:cNvPr>
              <p:cNvPicPr/>
              <p:nvPr/>
            </p:nvPicPr>
            <p:blipFill>
              <a:blip r:embed="rId1031"/>
              <a:stretch>
                <a:fillRect/>
              </a:stretch>
            </p:blipFill>
            <p:spPr>
              <a:xfrm>
                <a:off x="8022619" y="2949982"/>
                <a:ext cx="63936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2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838009B3-5199-61C9-0016-295647D5751F}"/>
                  </a:ext>
                </a:extLst>
              </p14:cNvPr>
              <p14:cNvContentPartPr/>
              <p14:nvPr/>
            </p14:nvContentPartPr>
            <p14:xfrm>
              <a:off x="8610139" y="2931262"/>
              <a:ext cx="131760" cy="1591200"/>
            </p14:xfrm>
          </p:contentPart>
        </mc:Choice>
        <mc:Fallback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838009B3-5199-61C9-0016-295647D5751F}"/>
                  </a:ext>
                </a:extLst>
              </p:cNvPr>
              <p:cNvPicPr/>
              <p:nvPr/>
            </p:nvPicPr>
            <p:blipFill>
              <a:blip r:embed="rId1033"/>
              <a:stretch>
                <a:fillRect/>
              </a:stretch>
            </p:blipFill>
            <p:spPr>
              <a:xfrm>
                <a:off x="8574139" y="2895622"/>
                <a:ext cx="203400" cy="16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61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CAFE0-A341-8ED6-0CCE-78A697A98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A0AB-D590-360C-2B71-54021C6D5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Light from supernovae get ‘redshifted’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Blue goes to green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Green to yellow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Yellow to red…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19BBA80B-0582-F22B-BAB4-E612FDCBA88A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happens as we look further out?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F615AD1-B6BB-7862-321F-A6F2D3C8AB65}"/>
              </a:ext>
            </a:extLst>
          </p:cNvPr>
          <p:cNvGrpSpPr/>
          <p:nvPr/>
        </p:nvGrpSpPr>
        <p:grpSpPr>
          <a:xfrm>
            <a:off x="3585329" y="2678048"/>
            <a:ext cx="6710778" cy="4179952"/>
            <a:chOff x="1311633" y="3016070"/>
            <a:chExt cx="5214330" cy="339341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6CD5AF5-664F-E637-E364-468D31289889}"/>
                </a:ext>
              </a:extLst>
            </p:cNvPr>
            <p:cNvGrpSpPr/>
            <p:nvPr/>
          </p:nvGrpSpPr>
          <p:grpSpPr>
            <a:xfrm>
              <a:off x="1311633" y="3016070"/>
              <a:ext cx="5167530" cy="3393418"/>
              <a:chOff x="1311633" y="3016070"/>
              <a:chExt cx="5167530" cy="339341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0E641BC9-B407-6B7D-F14C-DC35EF865760}"/>
                  </a:ext>
                </a:extLst>
              </p:cNvPr>
              <p:cNvGrpSpPr/>
              <p:nvPr/>
            </p:nvGrpSpPr>
            <p:grpSpPr>
              <a:xfrm>
                <a:off x="1311633" y="3016070"/>
                <a:ext cx="5077565" cy="3393418"/>
                <a:chOff x="1944174" y="3665951"/>
                <a:chExt cx="3347384" cy="2429742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1B5457-7B96-BF84-0F5C-54425C6200F7}"/>
                    </a:ext>
                  </a:extLst>
                </p:cNvPr>
                <p:cNvSpPr txBox="1"/>
                <p:nvPr/>
              </p:nvSpPr>
              <p:spPr>
                <a:xfrm>
                  <a:off x="3104318" y="5827334"/>
                  <a:ext cx="1601926" cy="268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4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Colour of light we see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2B7A89D-9025-BA05-5B68-BC56E02489A9}"/>
                    </a:ext>
                  </a:extLst>
                </p:cNvPr>
                <p:cNvSpPr txBox="1"/>
                <p:nvPr/>
              </p:nvSpPr>
              <p:spPr>
                <a:xfrm>
                  <a:off x="2596441" y="5723653"/>
                  <a:ext cx="540178" cy="24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6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Bluer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B697DA6-4B2C-C5BC-0FB3-B97E939B4508}"/>
                    </a:ext>
                  </a:extLst>
                </p:cNvPr>
                <p:cNvSpPr txBox="1"/>
                <p:nvPr/>
              </p:nvSpPr>
              <p:spPr>
                <a:xfrm>
                  <a:off x="4647277" y="5674860"/>
                  <a:ext cx="591480" cy="24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6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Redder</a:t>
                  </a:r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">
                  <p14:nvContentPartPr>
                    <p14:cNvPr id="92" name="Ink 91">
                      <a:extLst>
                        <a:ext uri="{FF2B5EF4-FFF2-40B4-BE49-F238E27FC236}">
                          <a16:creationId xmlns:a16="http://schemas.microsoft.com/office/drawing/2014/main" id="{586AB26A-DDBF-2F12-7F22-CAB895CBB3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70979" y="3910799"/>
                    <a:ext cx="1770120" cy="1511280"/>
                  </p14:xfrm>
                </p:contentPart>
              </mc:Choice>
              <mc:Fallback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586AB26A-DDBF-2F12-7F22-CAB895CBB334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661758" y="3900336"/>
                      <a:ext cx="1788378" cy="15319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">
                  <p14:nvContentPartPr>
                    <p14:cNvPr id="93" name="Ink 92">
                      <a:extLst>
                        <a:ext uri="{FF2B5EF4-FFF2-40B4-BE49-F238E27FC236}">
                          <a16:creationId xmlns:a16="http://schemas.microsoft.com/office/drawing/2014/main" id="{84AA7A25-9067-5B39-BC4B-91FB68E3CD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47859" y="3874439"/>
                    <a:ext cx="1504080" cy="1455840"/>
                  </p14:xfrm>
                </p:contentPart>
              </mc:Choice>
              <mc:Fallback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84AA7A25-9067-5B39-BC4B-91FB68E3CD71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438637" y="3863976"/>
                      <a:ext cx="1522339" cy="147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67E13D2-4C02-80BA-F810-2BEAFDE1DB46}"/>
                    </a:ext>
                  </a:extLst>
                </p:cNvPr>
                <p:cNvSpPr txBox="1"/>
                <p:nvPr/>
              </p:nvSpPr>
              <p:spPr>
                <a:xfrm>
                  <a:off x="4282363" y="4207287"/>
                  <a:ext cx="1009195" cy="4187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000" dirty="0">
                      <a:solidFill>
                        <a:srgbClr val="F6630D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Far away </a:t>
                  </a:r>
                </a:p>
                <a:p>
                  <a:r>
                    <a:rPr lang="en-AU" sz="2000" dirty="0">
                      <a:solidFill>
                        <a:srgbClr val="F6630D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supernova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0563D9A-8D57-7A16-1DB9-33658B7B2F92}"/>
                    </a:ext>
                  </a:extLst>
                </p:cNvPr>
                <p:cNvSpPr txBox="1"/>
                <p:nvPr/>
              </p:nvSpPr>
              <p:spPr>
                <a:xfrm>
                  <a:off x="2438664" y="5143602"/>
                  <a:ext cx="1009195" cy="2325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000" dirty="0">
                      <a:solidFill>
                        <a:srgbClr val="008C3A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Close supernova</a:t>
                  </a: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BE21C935-8D35-83E8-954D-08485E8535FC}"/>
                    </a:ext>
                  </a:extLst>
                </p:cNvPr>
                <p:cNvGrpSpPr/>
                <p:nvPr/>
              </p:nvGrpSpPr>
              <p:grpSpPr>
                <a:xfrm>
                  <a:off x="2212641" y="3754364"/>
                  <a:ext cx="121680" cy="1964520"/>
                  <a:chOff x="393066" y="3838425"/>
                  <a:chExt cx="121680" cy="19645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">
                    <p14:nvContentPartPr>
                      <p14:cNvPr id="97" name="Ink 96">
                        <a:extLst>
                          <a:ext uri="{FF2B5EF4-FFF2-40B4-BE49-F238E27FC236}">
                            <a16:creationId xmlns:a16="http://schemas.microsoft.com/office/drawing/2014/main" id="{EBA90F12-FF3C-1B4C-BB06-8F68B49FC1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7346" y="3852465"/>
                      <a:ext cx="63360" cy="1950480"/>
                    </p14:xfrm>
                  </p:contentPart>
                </mc:Choice>
                <mc:Fallback>
                  <p:pic>
                    <p:nvPicPr>
                      <p:cNvPr id="97" name="Ink 96">
                        <a:extLst>
                          <a:ext uri="{FF2B5EF4-FFF2-40B4-BE49-F238E27FC236}">
                            <a16:creationId xmlns:a16="http://schemas.microsoft.com/office/drawing/2014/main" id="{EBA90F12-FF3C-1B4C-BB06-8F68B49FC1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083" y="3842000"/>
                        <a:ext cx="81701" cy="19712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">
                    <p14:nvContentPartPr>
                      <p14:cNvPr id="98" name="Ink 97">
                        <a:extLst>
                          <a:ext uri="{FF2B5EF4-FFF2-40B4-BE49-F238E27FC236}">
                            <a16:creationId xmlns:a16="http://schemas.microsoft.com/office/drawing/2014/main" id="{7C95B9AA-791B-495C-41A4-53361D5A8D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3066" y="3838425"/>
                      <a:ext cx="121680" cy="104760"/>
                    </p14:xfrm>
                  </p:contentPart>
                </mc:Choice>
                <mc:Fallback>
                  <p:pic>
                    <p:nvPicPr>
                      <p:cNvPr id="98" name="Ink 97">
                        <a:extLst>
                          <a:ext uri="{FF2B5EF4-FFF2-40B4-BE49-F238E27FC236}">
                            <a16:creationId xmlns:a16="http://schemas.microsoft.com/office/drawing/2014/main" id="{7C95B9AA-791B-495C-41A4-53361D5A8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3834" y="3827949"/>
                        <a:ext cx="139960" cy="1255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1D427D5-CD1F-4EB4-4346-ABB7300E0646}"/>
                    </a:ext>
                  </a:extLst>
                </p:cNvPr>
                <p:cNvSpPr txBox="1"/>
                <p:nvPr/>
              </p:nvSpPr>
              <p:spPr>
                <a:xfrm rot="16200000">
                  <a:off x="967376" y="4642749"/>
                  <a:ext cx="2190082" cy="23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4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Brightness of light we see</a:t>
                  </a:r>
                </a:p>
              </p:txBody>
            </p:sp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7D0277C-D74A-59EB-BE13-FD576427D0FE}"/>
                      </a:ext>
                    </a:extLst>
                  </p14:cNvPr>
                  <p14:cNvContentPartPr/>
                  <p14:nvPr/>
                </p14:nvContentPartPr>
                <p14:xfrm>
                  <a:off x="1992483" y="5812463"/>
                  <a:ext cx="4486680" cy="8820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E7D0277C-D74A-59EB-BE13-FD576427D0F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978496" y="5797763"/>
                    <a:ext cx="4514374" cy="11730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268E751-2A5D-2272-1CE2-3417DA5FB6B8}"/>
                    </a:ext>
                  </a:extLst>
                </p14:cNvPr>
                <p14:cNvContentPartPr/>
                <p14:nvPr/>
              </p14:nvContentPartPr>
              <p14:xfrm>
                <a:off x="1979163" y="5817143"/>
                <a:ext cx="133920" cy="173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268E751-2A5D-2272-1CE2-3417DA5FB6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5155" y="5802556"/>
                  <a:ext cx="161657" cy="202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7C0C6E3-7FA8-3AD9-9841-146FEACBA6F1}"/>
                    </a:ext>
                  </a:extLst>
                </p14:cNvPr>
                <p14:cNvContentPartPr/>
                <p14:nvPr/>
              </p14:nvContentPartPr>
              <p14:xfrm>
                <a:off x="6435963" y="5734703"/>
                <a:ext cx="90000" cy="161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7C0C6E3-7FA8-3AD9-9841-146FEACBA6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21900" y="5720088"/>
                  <a:ext cx="117844" cy="19057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7006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140BF-CCEE-A2E0-C0B0-0700B148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5380-F772-3744-2C02-3F644DA2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Light from supernovae get ‘redshifted’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Blue goes to green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Green to yellow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Yellow to red…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DD754F28-7B7A-AC19-8926-448D46D2CD5A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happens as we look further out?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2C36418-C014-4DDE-AED8-8C61D64A3872}"/>
              </a:ext>
            </a:extLst>
          </p:cNvPr>
          <p:cNvGrpSpPr/>
          <p:nvPr/>
        </p:nvGrpSpPr>
        <p:grpSpPr>
          <a:xfrm>
            <a:off x="3585329" y="2678048"/>
            <a:ext cx="6710778" cy="4179952"/>
            <a:chOff x="1311633" y="3016070"/>
            <a:chExt cx="5214330" cy="339341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6A1501D-03AE-20AA-F2E2-23E1C9621ACE}"/>
                </a:ext>
              </a:extLst>
            </p:cNvPr>
            <p:cNvGrpSpPr/>
            <p:nvPr/>
          </p:nvGrpSpPr>
          <p:grpSpPr>
            <a:xfrm>
              <a:off x="1311633" y="3016070"/>
              <a:ext cx="5167530" cy="3393418"/>
              <a:chOff x="1311633" y="3016070"/>
              <a:chExt cx="5167530" cy="339341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0426E72-26C4-1D72-0321-B4CF3ADD8466}"/>
                  </a:ext>
                </a:extLst>
              </p:cNvPr>
              <p:cNvGrpSpPr/>
              <p:nvPr/>
            </p:nvGrpSpPr>
            <p:grpSpPr>
              <a:xfrm>
                <a:off x="1311633" y="3016070"/>
                <a:ext cx="5077565" cy="3393418"/>
                <a:chOff x="1944174" y="3665951"/>
                <a:chExt cx="3347384" cy="2429742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EF26211-FAF1-6AD5-5D8E-1B8EC00BD113}"/>
                    </a:ext>
                  </a:extLst>
                </p:cNvPr>
                <p:cNvSpPr txBox="1"/>
                <p:nvPr/>
              </p:nvSpPr>
              <p:spPr>
                <a:xfrm>
                  <a:off x="3104318" y="5827334"/>
                  <a:ext cx="1601926" cy="268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4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Colour of light we see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D52B4E3-2053-290E-73B5-E15EFB9C5FF1}"/>
                    </a:ext>
                  </a:extLst>
                </p:cNvPr>
                <p:cNvSpPr txBox="1"/>
                <p:nvPr/>
              </p:nvSpPr>
              <p:spPr>
                <a:xfrm>
                  <a:off x="2596441" y="5723653"/>
                  <a:ext cx="540178" cy="24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6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Bluer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B46694D-A217-12B0-EA73-A6389770D9D8}"/>
                    </a:ext>
                  </a:extLst>
                </p:cNvPr>
                <p:cNvSpPr txBox="1"/>
                <p:nvPr/>
              </p:nvSpPr>
              <p:spPr>
                <a:xfrm>
                  <a:off x="4647277" y="5674860"/>
                  <a:ext cx="591480" cy="24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6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Redder</a:t>
                  </a:r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">
                  <p14:nvContentPartPr>
                    <p14:cNvPr id="92" name="Ink 91">
                      <a:extLst>
                        <a:ext uri="{FF2B5EF4-FFF2-40B4-BE49-F238E27FC236}">
                          <a16:creationId xmlns:a16="http://schemas.microsoft.com/office/drawing/2014/main" id="{1545C8B6-3E0D-435D-799F-9FE9AFD554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70979" y="3910799"/>
                    <a:ext cx="1770120" cy="1511280"/>
                  </p14:xfrm>
                </p:contentPart>
              </mc:Choice>
              <mc:Fallback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1545C8B6-3E0D-435D-799F-9FE9AFD554BA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661758" y="3900336"/>
                      <a:ext cx="1788378" cy="15319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">
                  <p14:nvContentPartPr>
                    <p14:cNvPr id="93" name="Ink 92">
                      <a:extLst>
                        <a:ext uri="{FF2B5EF4-FFF2-40B4-BE49-F238E27FC236}">
                          <a16:creationId xmlns:a16="http://schemas.microsoft.com/office/drawing/2014/main" id="{AEF011AD-E3F6-3D9A-38EE-D680D37820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47859" y="3874439"/>
                    <a:ext cx="1504080" cy="1455840"/>
                  </p14:xfrm>
                </p:contentPart>
              </mc:Choice>
              <mc:Fallback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AEF011AD-E3F6-3D9A-38EE-D680D3782047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438637" y="3863976"/>
                      <a:ext cx="1522339" cy="147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B2A291C-CC9D-D01C-DEC7-47E90E913C27}"/>
                    </a:ext>
                  </a:extLst>
                </p:cNvPr>
                <p:cNvSpPr txBox="1"/>
                <p:nvPr/>
              </p:nvSpPr>
              <p:spPr>
                <a:xfrm>
                  <a:off x="4282363" y="4207287"/>
                  <a:ext cx="1009195" cy="4187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000" dirty="0">
                      <a:solidFill>
                        <a:srgbClr val="F6630D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Far away </a:t>
                  </a:r>
                </a:p>
                <a:p>
                  <a:r>
                    <a:rPr lang="en-AU" sz="2000" dirty="0">
                      <a:solidFill>
                        <a:srgbClr val="F6630D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supernova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76A7525-FBDE-E334-F1C3-FF87C509CEB4}"/>
                    </a:ext>
                  </a:extLst>
                </p:cNvPr>
                <p:cNvSpPr txBox="1"/>
                <p:nvPr/>
              </p:nvSpPr>
              <p:spPr>
                <a:xfrm>
                  <a:off x="2438664" y="5143602"/>
                  <a:ext cx="1009195" cy="2325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000" dirty="0">
                      <a:solidFill>
                        <a:srgbClr val="008C3A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Close supernova</a:t>
                  </a: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02E6F45-A63A-5801-2B90-3A44A7288197}"/>
                    </a:ext>
                  </a:extLst>
                </p:cNvPr>
                <p:cNvGrpSpPr/>
                <p:nvPr/>
              </p:nvGrpSpPr>
              <p:grpSpPr>
                <a:xfrm>
                  <a:off x="2212641" y="3754364"/>
                  <a:ext cx="121680" cy="1964520"/>
                  <a:chOff x="393066" y="3838425"/>
                  <a:chExt cx="121680" cy="19645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">
                    <p14:nvContentPartPr>
                      <p14:cNvPr id="97" name="Ink 96">
                        <a:extLst>
                          <a:ext uri="{FF2B5EF4-FFF2-40B4-BE49-F238E27FC236}">
                            <a16:creationId xmlns:a16="http://schemas.microsoft.com/office/drawing/2014/main" id="{80EA70E7-FE92-BE51-1F28-8B7132E4CA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7346" y="3852465"/>
                      <a:ext cx="63360" cy="1950480"/>
                    </p14:xfrm>
                  </p:contentPart>
                </mc:Choice>
                <mc:Fallback>
                  <p:pic>
                    <p:nvPicPr>
                      <p:cNvPr id="97" name="Ink 96">
                        <a:extLst>
                          <a:ext uri="{FF2B5EF4-FFF2-40B4-BE49-F238E27FC236}">
                            <a16:creationId xmlns:a16="http://schemas.microsoft.com/office/drawing/2014/main" id="{80EA70E7-FE92-BE51-1F28-8B7132E4CA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083" y="3842000"/>
                        <a:ext cx="81701" cy="19712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">
                    <p14:nvContentPartPr>
                      <p14:cNvPr id="98" name="Ink 97">
                        <a:extLst>
                          <a:ext uri="{FF2B5EF4-FFF2-40B4-BE49-F238E27FC236}">
                            <a16:creationId xmlns:a16="http://schemas.microsoft.com/office/drawing/2014/main" id="{048A2BE4-F460-76A0-6679-1928E9E921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3066" y="3838425"/>
                      <a:ext cx="121680" cy="104760"/>
                    </p14:xfrm>
                  </p:contentPart>
                </mc:Choice>
                <mc:Fallback>
                  <p:pic>
                    <p:nvPicPr>
                      <p:cNvPr id="98" name="Ink 97">
                        <a:extLst>
                          <a:ext uri="{FF2B5EF4-FFF2-40B4-BE49-F238E27FC236}">
                            <a16:creationId xmlns:a16="http://schemas.microsoft.com/office/drawing/2014/main" id="{048A2BE4-F460-76A0-6679-1928E9E92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3834" y="3827949"/>
                        <a:ext cx="139960" cy="1255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049BCD0-4C29-C7DB-1377-A7711C3305E9}"/>
                    </a:ext>
                  </a:extLst>
                </p:cNvPr>
                <p:cNvSpPr txBox="1"/>
                <p:nvPr/>
              </p:nvSpPr>
              <p:spPr>
                <a:xfrm rot="16200000">
                  <a:off x="967376" y="4642749"/>
                  <a:ext cx="2190082" cy="23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400" dirty="0">
                      <a:solidFill>
                        <a:srgbClr val="7030A0"/>
                      </a:solidFill>
                      <a:latin typeface="Tenorite" panose="00000500000000000000" pitchFamily="2" charset="0"/>
                      <a:ea typeface="xkcd Script" panose="03000503000000000000" pitchFamily="66" charset="0"/>
                    </a:rPr>
                    <a:t>Brightness of light we see</a:t>
                  </a:r>
                </a:p>
              </p:txBody>
            </p:sp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8E219A1E-EA48-5577-3F23-058D9E9FEB2F}"/>
                      </a:ext>
                    </a:extLst>
                  </p14:cNvPr>
                  <p14:cNvContentPartPr/>
                  <p14:nvPr/>
                </p14:nvContentPartPr>
                <p14:xfrm>
                  <a:off x="1992483" y="5812463"/>
                  <a:ext cx="4486680" cy="8820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8E219A1E-EA48-5577-3F23-058D9E9FEB2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978496" y="5797763"/>
                    <a:ext cx="4514374" cy="11730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EE71D1C-AD7D-6DD9-C1A0-42365D9D6659}"/>
                    </a:ext>
                  </a:extLst>
                </p14:cNvPr>
                <p14:cNvContentPartPr/>
                <p14:nvPr/>
              </p14:nvContentPartPr>
              <p14:xfrm>
                <a:off x="1979163" y="5817143"/>
                <a:ext cx="133920" cy="173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EE71D1C-AD7D-6DD9-C1A0-42365D9D66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5155" y="5802556"/>
                  <a:ext cx="161657" cy="202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9B4CB78-6799-FDF4-E54C-EF5F7C0F4DD8}"/>
                    </a:ext>
                  </a:extLst>
                </p14:cNvPr>
                <p14:cNvContentPartPr/>
                <p14:nvPr/>
              </p14:nvContentPartPr>
              <p14:xfrm>
                <a:off x="6435963" y="5734703"/>
                <a:ext cx="90000" cy="161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9B4CB78-6799-FDF4-E54C-EF5F7C0F4D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21900" y="5720088"/>
                  <a:ext cx="117844" cy="19057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20D03C-FEB9-1E47-EA81-990D2D73A1E0}"/>
                  </a:ext>
                </a:extLst>
              </p14:cNvPr>
              <p14:cNvContentPartPr/>
              <p14:nvPr/>
            </p14:nvContentPartPr>
            <p14:xfrm rot="16200000">
              <a:off x="6051615" y="1959991"/>
              <a:ext cx="195697" cy="1627559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20D03C-FEB9-1E47-EA81-990D2D73A1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16200000">
                <a:off x="6015641" y="1923991"/>
                <a:ext cx="267285" cy="169919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86143C-CEC2-82F2-268B-A9F497194CD1}"/>
              </a:ext>
            </a:extLst>
          </p:cNvPr>
          <p:cNvSpPr txBox="1"/>
          <p:nvPr/>
        </p:nvSpPr>
        <p:spPr>
          <a:xfrm>
            <a:off x="4046997" y="2126270"/>
            <a:ext cx="424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latin typeface="Tenorite" panose="00000500000000000000" pitchFamily="2" charset="0"/>
              </a:rPr>
              <a:t>1+z</a:t>
            </a:r>
          </a:p>
        </p:txBody>
      </p:sp>
    </p:spTree>
    <p:extLst>
      <p:ext uri="{BB962C8B-B14F-4D97-AF65-F5344CB8AC3E}">
        <p14:creationId xmlns:p14="http://schemas.microsoft.com/office/powerpoint/2010/main" val="1622422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874-75BE-8662-78A0-96B251D6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5EC4A-4B66-C63B-6863-EAC1B6BC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Light from supernovae get ‘redshifted’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8FB65249-2DFF-942C-1B41-13A00ACF2FBB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happens as we look further out?</a:t>
            </a:r>
          </a:p>
        </p:txBody>
      </p:sp>
      <p:grpSp>
        <p:nvGrpSpPr>
          <p:cNvPr id="3273" name="Group 3272">
            <a:extLst>
              <a:ext uri="{FF2B5EF4-FFF2-40B4-BE49-F238E27FC236}">
                <a16:creationId xmlns:a16="http://schemas.microsoft.com/office/drawing/2014/main" id="{B9AB5355-4A0E-95AD-7C88-150FAEFD675B}"/>
              </a:ext>
            </a:extLst>
          </p:cNvPr>
          <p:cNvGrpSpPr/>
          <p:nvPr/>
        </p:nvGrpSpPr>
        <p:grpSpPr>
          <a:xfrm>
            <a:off x="1351370" y="2578894"/>
            <a:ext cx="2480671" cy="2565534"/>
            <a:chOff x="1412504" y="3429000"/>
            <a:chExt cx="1788357" cy="18311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D01CCD-5072-4709-E370-92EBD307DED4}"/>
                </a:ext>
              </a:extLst>
            </p:cNvPr>
            <p:cNvGrpSpPr/>
            <p:nvPr/>
          </p:nvGrpSpPr>
          <p:grpSpPr>
            <a:xfrm>
              <a:off x="1412504" y="3429000"/>
              <a:ext cx="1788357" cy="1831182"/>
              <a:chOff x="6460503" y="1337635"/>
              <a:chExt cx="4440025" cy="439289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0F4B9CB-1660-BA66-6259-5E070BE01DD5}"/>
                  </a:ext>
                </a:extLst>
              </p:cNvPr>
              <p:cNvSpPr/>
              <p:nvPr/>
            </p:nvSpPr>
            <p:spPr>
              <a:xfrm>
                <a:off x="6460503" y="1337635"/>
                <a:ext cx="4440025" cy="4392891"/>
              </a:xfrm>
              <a:prstGeom prst="ellipse">
                <a:avLst/>
              </a:prstGeom>
              <a:solidFill>
                <a:srgbClr val="000E2A"/>
              </a:solidFill>
              <a:ln w="571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22C9B13-8253-5C1F-DC93-A76CFEBE9F4C}"/>
                  </a:ext>
                </a:extLst>
              </p:cNvPr>
              <p:cNvGrpSpPr/>
              <p:nvPr/>
            </p:nvGrpSpPr>
            <p:grpSpPr>
              <a:xfrm>
                <a:off x="6871326" y="2684087"/>
                <a:ext cx="3848760" cy="1900440"/>
                <a:chOff x="6871326" y="2684087"/>
                <a:chExt cx="3848760" cy="1900440"/>
              </a:xfrm>
            </p:grpSpPr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">
                  <p14:nvContentPartPr>
                    <p14:cNvPr id="284" name="Ink 283">
                      <a:extLst>
                        <a:ext uri="{FF2B5EF4-FFF2-40B4-BE49-F238E27FC236}">
                          <a16:creationId xmlns:a16="http://schemas.microsoft.com/office/drawing/2014/main" id="{CB0E7C4C-5CD2-3928-4A62-7FA959AC92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17166" y="3170087"/>
                    <a:ext cx="624240" cy="302040"/>
                  </p14:xfrm>
                </p:contentPart>
              </mc:Choice>
              <mc:Fallback>
                <p:pic>
                  <p:nvPicPr>
                    <p:cNvPr id="284" name="Ink 283">
                      <a:extLst>
                        <a:ext uri="{FF2B5EF4-FFF2-40B4-BE49-F238E27FC236}">
                          <a16:creationId xmlns:a16="http://schemas.microsoft.com/office/drawing/2014/main" id="{CB0E7C4C-5CD2-3928-4A62-7FA959AC92D2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304429" y="2524177"/>
                      <a:ext cx="849069" cy="15932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">
                  <p14:nvContentPartPr>
                    <p14:cNvPr id="285" name="Ink 284">
                      <a:extLst>
                        <a:ext uri="{FF2B5EF4-FFF2-40B4-BE49-F238E27FC236}">
                          <a16:creationId xmlns:a16="http://schemas.microsoft.com/office/drawing/2014/main" id="{E4BE6195-0A95-9809-CD34-68642895D0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77886" y="3310847"/>
                    <a:ext cx="1134360" cy="508320"/>
                  </p14:xfrm>
                </p:contentPart>
              </mc:Choice>
              <mc:Fallback>
                <p:pic>
                  <p:nvPicPr>
                    <p:cNvPr id="285" name="Ink 284">
                      <a:extLst>
                        <a:ext uri="{FF2B5EF4-FFF2-40B4-BE49-F238E27FC236}">
                          <a16:creationId xmlns:a16="http://schemas.microsoft.com/office/drawing/2014/main" id="{E4BE6195-0A95-9809-CD34-68642895D0AE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765159" y="2664678"/>
                      <a:ext cx="1359171" cy="18000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">
                  <p14:nvContentPartPr>
                    <p14:cNvPr id="286" name="Ink 285">
                      <a:extLst>
                        <a:ext uri="{FF2B5EF4-FFF2-40B4-BE49-F238E27FC236}">
                          <a16:creationId xmlns:a16="http://schemas.microsoft.com/office/drawing/2014/main" id="{74548079-E9DB-ADA5-AA05-639C78FF20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47366" y="3571127"/>
                    <a:ext cx="720000" cy="259200"/>
                  </p14:xfrm>
                </p:contentPart>
              </mc:Choice>
              <mc:Fallback>
                <p:pic>
                  <p:nvPicPr>
                    <p:cNvPr id="286" name="Ink 285">
                      <a:extLst>
                        <a:ext uri="{FF2B5EF4-FFF2-40B4-BE49-F238E27FC236}">
                          <a16:creationId xmlns:a16="http://schemas.microsoft.com/office/drawing/2014/main" id="{74548079-E9DB-ADA5-AA05-639C78FF207D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834665" y="2924666"/>
                      <a:ext cx="944758" cy="15515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">
                  <p14:nvContentPartPr>
                    <p14:cNvPr id="287" name="Ink 286">
                      <a:extLst>
                        <a:ext uri="{FF2B5EF4-FFF2-40B4-BE49-F238E27FC236}">
                          <a16:creationId xmlns:a16="http://schemas.microsoft.com/office/drawing/2014/main" id="{B37130F3-09B2-7BE4-ECCD-B265F45EEF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76806" y="3439007"/>
                    <a:ext cx="750600" cy="366480"/>
                  </p14:xfrm>
                </p:contentPart>
              </mc:Choice>
              <mc:Fallback>
                <p:pic>
                  <p:nvPicPr>
                    <p:cNvPr id="287" name="Ink 286">
                      <a:extLst>
                        <a:ext uri="{FF2B5EF4-FFF2-40B4-BE49-F238E27FC236}">
                          <a16:creationId xmlns:a16="http://schemas.microsoft.com/office/drawing/2014/main" id="{B37130F3-09B2-7BE4-ECCD-B265F45EEF9E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7764152" y="2792278"/>
                      <a:ext cx="975265" cy="16593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0">
                  <p14:nvContentPartPr>
                    <p14:cNvPr id="288" name="Ink 287">
                      <a:extLst>
                        <a:ext uri="{FF2B5EF4-FFF2-40B4-BE49-F238E27FC236}">
                          <a16:creationId xmlns:a16="http://schemas.microsoft.com/office/drawing/2014/main" id="{109F83DD-8068-5C22-B2A4-896E908003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67966" y="3357287"/>
                    <a:ext cx="1005480" cy="482760"/>
                  </p14:xfrm>
                </p:contentPart>
              </mc:Choice>
              <mc:Fallback>
                <p:pic>
                  <p:nvPicPr>
                    <p:cNvPr id="288" name="Ink 287">
                      <a:extLst>
                        <a:ext uri="{FF2B5EF4-FFF2-40B4-BE49-F238E27FC236}">
                          <a16:creationId xmlns:a16="http://schemas.microsoft.com/office/drawing/2014/main" id="{109F83DD-8068-5C22-B2A4-896E908003A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7955316" y="2710733"/>
                      <a:ext cx="1230136" cy="17752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2">
                  <p14:nvContentPartPr>
                    <p14:cNvPr id="289" name="Ink 288">
                      <a:extLst>
                        <a:ext uri="{FF2B5EF4-FFF2-40B4-BE49-F238E27FC236}">
                          <a16:creationId xmlns:a16="http://schemas.microsoft.com/office/drawing/2014/main" id="{E61D94B9-4BC9-57B2-5F7B-E73CEB2E63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08846" y="3257927"/>
                    <a:ext cx="1338120" cy="572400"/>
                  </p14:xfrm>
                </p:contentPart>
              </mc:Choice>
              <mc:Fallback>
                <p:pic>
                  <p:nvPicPr>
                    <p:cNvPr id="289" name="Ink 288">
                      <a:extLst>
                        <a:ext uri="{FF2B5EF4-FFF2-40B4-BE49-F238E27FC236}">
                          <a16:creationId xmlns:a16="http://schemas.microsoft.com/office/drawing/2014/main" id="{E61D94B9-4BC9-57B2-5F7B-E73CEB2E635E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796155" y="2611669"/>
                      <a:ext cx="1562857" cy="18643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4">
                  <p14:nvContentPartPr>
                    <p14:cNvPr id="290" name="Ink 289">
                      <a:extLst>
                        <a:ext uri="{FF2B5EF4-FFF2-40B4-BE49-F238E27FC236}">
                          <a16:creationId xmlns:a16="http://schemas.microsoft.com/office/drawing/2014/main" id="{F1EEB09B-FC0D-A233-57A5-E2DD2CCB8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0246" y="3464207"/>
                    <a:ext cx="844200" cy="311400"/>
                  </p14:xfrm>
                </p:contentPart>
              </mc:Choice>
              <mc:Fallback>
                <p:pic>
                  <p:nvPicPr>
                    <p:cNvPr id="290" name="Ink 289">
                      <a:extLst>
                        <a:ext uri="{FF2B5EF4-FFF2-40B4-BE49-F238E27FC236}">
                          <a16:creationId xmlns:a16="http://schemas.microsoft.com/office/drawing/2014/main" id="{F1EEB09B-FC0D-A233-57A5-E2DD2CCB82F9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8017643" y="2816742"/>
                      <a:ext cx="1068762" cy="16057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6">
                  <p14:nvContentPartPr>
                    <p14:cNvPr id="291" name="Ink 290">
                      <a:extLst>
                        <a:ext uri="{FF2B5EF4-FFF2-40B4-BE49-F238E27FC236}">
                          <a16:creationId xmlns:a16="http://schemas.microsoft.com/office/drawing/2014/main" id="{A29BB36B-1798-05F1-04D9-3CC8B39BCD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78686" y="3343607"/>
                    <a:ext cx="848880" cy="376200"/>
                  </p14:xfrm>
                </p:contentPart>
              </mc:Choice>
              <mc:Fallback>
                <p:pic>
                  <p:nvPicPr>
                    <p:cNvPr id="291" name="Ink 290">
                      <a:extLst>
                        <a:ext uri="{FF2B5EF4-FFF2-40B4-BE49-F238E27FC236}">
                          <a16:creationId xmlns:a16="http://schemas.microsoft.com/office/drawing/2014/main" id="{A29BB36B-1798-05F1-04D9-3CC8B39BCDC3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866060" y="2696050"/>
                      <a:ext cx="1073489" cy="1670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8">
                  <p14:nvContentPartPr>
                    <p14:cNvPr id="292" name="Ink 291">
                      <a:extLst>
                        <a:ext uri="{FF2B5EF4-FFF2-40B4-BE49-F238E27FC236}">
                          <a16:creationId xmlns:a16="http://schemas.microsoft.com/office/drawing/2014/main" id="{DC9F457D-D7FA-764F-FFB3-F82C6C4206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68606" y="3435767"/>
                    <a:ext cx="996840" cy="375120"/>
                  </p14:xfrm>
                </p:contentPart>
              </mc:Choice>
              <mc:Fallback>
                <p:pic>
                  <p:nvPicPr>
                    <p:cNvPr id="292" name="Ink 291">
                      <a:extLst>
                        <a:ext uri="{FF2B5EF4-FFF2-40B4-BE49-F238E27FC236}">
                          <a16:creationId xmlns:a16="http://schemas.microsoft.com/office/drawing/2014/main" id="{DC9F457D-D7FA-764F-FFB3-F82C6C42060B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7855914" y="2789008"/>
                      <a:ext cx="1221580" cy="16680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">
                  <p14:nvContentPartPr>
                    <p14:cNvPr id="293" name="Ink 292">
                      <a:extLst>
                        <a:ext uri="{FF2B5EF4-FFF2-40B4-BE49-F238E27FC236}">
                          <a16:creationId xmlns:a16="http://schemas.microsoft.com/office/drawing/2014/main" id="{5D86F148-3019-85B8-DE85-4C2797609B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67766" y="3472847"/>
                    <a:ext cx="308160" cy="154080"/>
                  </p14:xfrm>
                </p:contentPart>
              </mc:Choice>
              <mc:Fallback>
                <p:pic>
                  <p:nvPicPr>
                    <p:cNvPr id="293" name="Ink 292">
                      <a:extLst>
                        <a:ext uri="{FF2B5EF4-FFF2-40B4-BE49-F238E27FC236}">
                          <a16:creationId xmlns:a16="http://schemas.microsoft.com/office/drawing/2014/main" id="{5D86F148-3019-85B8-DE85-4C2797609B84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8155416" y="2825711"/>
                      <a:ext cx="532218" cy="14477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2">
                  <p14:nvContentPartPr>
                    <p14:cNvPr id="294" name="Ink 293">
                      <a:extLst>
                        <a:ext uri="{FF2B5EF4-FFF2-40B4-BE49-F238E27FC236}">
                          <a16:creationId xmlns:a16="http://schemas.microsoft.com/office/drawing/2014/main" id="{986EFFB6-D68E-4BAF-FA07-15E6ED2B85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3406" y="3346127"/>
                    <a:ext cx="1337400" cy="584640"/>
                  </p14:xfrm>
                </p:contentPart>
              </mc:Choice>
              <mc:Fallback>
                <p:pic>
                  <p:nvPicPr>
                    <p:cNvPr id="294" name="Ink 293">
                      <a:extLst>
                        <a:ext uri="{FF2B5EF4-FFF2-40B4-BE49-F238E27FC236}">
                          <a16:creationId xmlns:a16="http://schemas.microsoft.com/office/drawing/2014/main" id="{986EFFB6-D68E-4BAF-FA07-15E6ED2B85F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740668" y="2699265"/>
                      <a:ext cx="1562233" cy="18777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4">
                  <p14:nvContentPartPr>
                    <p14:cNvPr id="295" name="Ink 294">
                      <a:extLst>
                        <a:ext uri="{FF2B5EF4-FFF2-40B4-BE49-F238E27FC236}">
                          <a16:creationId xmlns:a16="http://schemas.microsoft.com/office/drawing/2014/main" id="{A0C137C3-1371-1206-06C2-63C88413B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3126" y="3241367"/>
                    <a:ext cx="1462680" cy="644400"/>
                  </p14:xfrm>
                </p:contentPart>
              </mc:Choice>
              <mc:Fallback>
                <p:pic>
                  <p:nvPicPr>
                    <p:cNvPr id="295" name="Ink 294">
                      <a:extLst>
                        <a:ext uri="{FF2B5EF4-FFF2-40B4-BE49-F238E27FC236}">
                          <a16:creationId xmlns:a16="http://schemas.microsoft.com/office/drawing/2014/main" id="{A0C137C3-1371-1206-06C2-63C88413B2D6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7750364" y="2594503"/>
                      <a:ext cx="1687559" cy="19375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6">
                  <p14:nvContentPartPr>
                    <p14:cNvPr id="296" name="Ink 295">
                      <a:extLst>
                        <a:ext uri="{FF2B5EF4-FFF2-40B4-BE49-F238E27FC236}">
                          <a16:creationId xmlns:a16="http://schemas.microsoft.com/office/drawing/2014/main" id="{FAF73EA9-5821-74D1-34E6-F5D49F6ABD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7886" y="3157487"/>
                    <a:ext cx="1684440" cy="762840"/>
                  </p14:xfrm>
                </p:contentPart>
              </mc:Choice>
              <mc:Fallback>
                <p:pic>
                  <p:nvPicPr>
                    <p:cNvPr id="296" name="Ink 295">
                      <a:extLst>
                        <a:ext uri="{FF2B5EF4-FFF2-40B4-BE49-F238E27FC236}">
                          <a16:creationId xmlns:a16="http://schemas.microsoft.com/office/drawing/2014/main" id="{FAF73EA9-5821-74D1-34E6-F5D49F6ABD10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7675204" y="2510490"/>
                      <a:ext cx="1909161" cy="20562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8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3E091D8C-2317-CC10-414C-BD3470FCE2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3646" y="3170087"/>
                    <a:ext cx="1695240" cy="828000"/>
                  </p14:xfrm>
                </p:contentPart>
              </mc:Choice>
              <mc:Fallback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3E091D8C-2317-CC10-414C-BD3470FCE20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7680888" y="2523693"/>
                      <a:ext cx="1920112" cy="21201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91DC9B55-8205-7D46-1B68-63E2A8C7D6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25686" y="3164687"/>
                    <a:ext cx="1582560" cy="830160"/>
                  </p14:xfrm>
                </p:contentPart>
              </mc:Choice>
              <mc:Fallback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91DC9B55-8205-7D46-1B68-63E2A8C7D6FC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7712922" y="2517569"/>
                      <a:ext cx="1807443" cy="21237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2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283A626A-86A6-FCCD-FAF9-D33E52539F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7326" y="3381767"/>
                    <a:ext cx="719640" cy="404640"/>
                  </p14:xfrm>
                </p:contentPart>
              </mc:Choice>
              <mc:Fallback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283A626A-86A6-FCCD-FAF9-D33E52539FBC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7874681" y="2736065"/>
                      <a:ext cx="944286" cy="16954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4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7FDBE4F5-7CC4-CDE5-912F-C5ADB51AAE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89406" y="3218687"/>
                    <a:ext cx="1224360" cy="486720"/>
                  </p14:xfrm>
                </p:contentPart>
              </mc:Choice>
              <mc:Fallback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7FDBE4F5-7CC4-CDE5-912F-C5ADB51AAE16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7776695" y="2571781"/>
                      <a:ext cx="1449137" cy="17799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6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E581B613-DFAD-F8E8-F277-27A2D71478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21726" y="3178007"/>
                    <a:ext cx="1030320" cy="468720"/>
                  </p14:xfrm>
                </p:contentPart>
              </mc:Choice>
              <mc:Fallback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E581B613-DFAD-F8E8-F277-27A2D714783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7709035" y="2532133"/>
                      <a:ext cx="1255059" cy="17598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8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1675FD09-3B25-AD6E-D264-125EF9012B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15966" y="3160727"/>
                    <a:ext cx="909720" cy="554760"/>
                  </p14:xfrm>
                </p:contentPart>
              </mc:Choice>
              <mc:Fallback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1675FD09-3B25-AD6E-D264-125EF9012B5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7703297" y="2513507"/>
                      <a:ext cx="1134414" cy="18485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0">
                  <p14:nvContentPartPr>
                    <p14:cNvPr id="303" name="Ink 302">
                      <a:extLst>
                        <a:ext uri="{FF2B5EF4-FFF2-40B4-BE49-F238E27FC236}">
                          <a16:creationId xmlns:a16="http://schemas.microsoft.com/office/drawing/2014/main" id="{1C6764AF-86E3-0EE3-63E4-7C3EABA0AB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01206" y="3276647"/>
                    <a:ext cx="887040" cy="524880"/>
                  </p14:xfrm>
                </p:contentPart>
              </mc:Choice>
              <mc:Fallback>
                <p:pic>
                  <p:nvPicPr>
                    <p:cNvPr id="303" name="Ink 302">
                      <a:extLst>
                        <a:ext uri="{FF2B5EF4-FFF2-40B4-BE49-F238E27FC236}">
                          <a16:creationId xmlns:a16="http://schemas.microsoft.com/office/drawing/2014/main" id="{1C6764AF-86E3-0EE3-63E4-7C3EABA0ABB3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7688474" y="2629028"/>
                      <a:ext cx="1111860" cy="18195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2">
                  <p14:nvContentPartPr>
                    <p14:cNvPr id="304" name="Ink 303">
                      <a:extLst>
                        <a:ext uri="{FF2B5EF4-FFF2-40B4-BE49-F238E27FC236}">
                          <a16:creationId xmlns:a16="http://schemas.microsoft.com/office/drawing/2014/main" id="{8C957193-D4EA-5999-0F1D-32F8B9B8D1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1846" y="3284567"/>
                    <a:ext cx="761760" cy="451080"/>
                  </p14:xfrm>
                </p:contentPart>
              </mc:Choice>
              <mc:Fallback>
                <p:pic>
                  <p:nvPicPr>
                    <p:cNvPr id="304" name="Ink 303">
                      <a:extLst>
                        <a:ext uri="{FF2B5EF4-FFF2-40B4-BE49-F238E27FC236}">
                          <a16:creationId xmlns:a16="http://schemas.microsoft.com/office/drawing/2014/main" id="{8C957193-D4EA-5999-0F1D-32F8B9B8D1A7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7679160" y="2637526"/>
                      <a:ext cx="986489" cy="17445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4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1B6DBCB7-D26D-7B6D-0A4B-FCA9E136B2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28846" y="3186287"/>
                    <a:ext cx="873000" cy="495000"/>
                  </p14:xfrm>
                </p:contentPart>
              </mc:Choice>
              <mc:Fallback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1B6DBCB7-D26D-7B6D-0A4B-FCA9E136B2CA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7616180" y="2539832"/>
                      <a:ext cx="1097688" cy="17872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6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C1E9320B-61B0-3ABB-523C-13EF2F342F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3286" y="3291767"/>
                    <a:ext cx="799200" cy="489960"/>
                  </p14:xfrm>
                </p:contentPart>
              </mc:Choice>
              <mc:Fallback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C1E9320B-61B0-3ABB-523C-13EF2F342F71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7500587" y="2644650"/>
                      <a:ext cx="1023955" cy="17835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8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C5D788F5-17A7-DD6E-0D0B-6110033A36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61166" y="3535847"/>
                    <a:ext cx="417600" cy="281520"/>
                  </p14:xfrm>
                </p:contentPart>
              </mc:Choice>
              <mc:Fallback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C5D788F5-17A7-DD6E-0D0B-6110033A3615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7548562" y="2890441"/>
                      <a:ext cx="642165" cy="15717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0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34049C89-89F7-7483-315C-ADB694765B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8126" y="3603167"/>
                    <a:ext cx="590040" cy="341640"/>
                  </p14:xfrm>
                </p:contentPart>
              </mc:Choice>
              <mc:Fallback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34049C89-89F7-7483-315C-ADB694765BCA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7525523" y="2955654"/>
                      <a:ext cx="814603" cy="16360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2">
                  <p14:nvContentPartPr>
                    <p14:cNvPr id="309" name="Ink 308">
                      <a:extLst>
                        <a:ext uri="{FF2B5EF4-FFF2-40B4-BE49-F238E27FC236}">
                          <a16:creationId xmlns:a16="http://schemas.microsoft.com/office/drawing/2014/main" id="{1A60FE33-AF2C-0C23-A6D0-3D85B7AA0B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60446" y="3597047"/>
                    <a:ext cx="571320" cy="293400"/>
                  </p14:xfrm>
                </p:contentPart>
              </mc:Choice>
              <mc:Fallback>
                <p:pic>
                  <p:nvPicPr>
                    <p:cNvPr id="309" name="Ink 308">
                      <a:extLst>
                        <a:ext uri="{FF2B5EF4-FFF2-40B4-BE49-F238E27FC236}">
                          <a16:creationId xmlns:a16="http://schemas.microsoft.com/office/drawing/2014/main" id="{1A60FE33-AF2C-0C23-A6D0-3D85B7AA0BA7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7547728" y="2949841"/>
                      <a:ext cx="796112" cy="15871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4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6944D8B6-0F0F-3E38-BE8D-BD2ADB29F0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9766" y="3615047"/>
                    <a:ext cx="518760" cy="309240"/>
                  </p14:xfrm>
                </p:contentPart>
              </mc:Choice>
              <mc:Fallback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6944D8B6-0F0F-3E38-BE8D-BD2ADB29F0B8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7507132" y="2969516"/>
                      <a:ext cx="743384" cy="15996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6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2A0A7B47-B683-476C-0B66-B5064AC33C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71566" y="3766607"/>
                    <a:ext cx="132480" cy="80280"/>
                  </p14:xfrm>
                </p:contentPart>
              </mc:Choice>
              <mc:Fallback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2A0A7B47-B683-476C-0B66-B5064AC33C6A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7959022" y="3123141"/>
                      <a:ext cx="356924" cy="13665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8">
                  <p14:nvContentPartPr>
                    <p14:cNvPr id="312" name="Ink 311">
                      <a:extLst>
                        <a:ext uri="{FF2B5EF4-FFF2-40B4-BE49-F238E27FC236}">
                          <a16:creationId xmlns:a16="http://schemas.microsoft.com/office/drawing/2014/main" id="{4C19F0CD-E2E5-FC46-68B4-9624E5930F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13206" y="3678407"/>
                    <a:ext cx="733680" cy="383040"/>
                  </p14:xfrm>
                </p:contentPart>
              </mc:Choice>
              <mc:Fallback>
                <p:pic>
                  <p:nvPicPr>
                    <p:cNvPr id="312" name="Ink 311">
                      <a:extLst>
                        <a:ext uri="{FF2B5EF4-FFF2-40B4-BE49-F238E27FC236}">
                          <a16:creationId xmlns:a16="http://schemas.microsoft.com/office/drawing/2014/main" id="{4C19F0CD-E2E5-FC46-68B4-9624E5930FD8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7400382" y="3032834"/>
                      <a:ext cx="958684" cy="16735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0">
                  <p14:nvContentPartPr>
                    <p14:cNvPr id="313" name="Ink 312">
                      <a:extLst>
                        <a:ext uri="{FF2B5EF4-FFF2-40B4-BE49-F238E27FC236}">
                          <a16:creationId xmlns:a16="http://schemas.microsoft.com/office/drawing/2014/main" id="{8E5FDEBA-BEDE-6538-5262-BB7E710E4F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24286" y="3775967"/>
                    <a:ext cx="1162440" cy="359640"/>
                  </p14:xfrm>
                </p:contentPart>
              </mc:Choice>
              <mc:Fallback>
                <p:pic>
                  <p:nvPicPr>
                    <p:cNvPr id="313" name="Ink 312">
                      <a:extLst>
                        <a:ext uri="{FF2B5EF4-FFF2-40B4-BE49-F238E27FC236}">
                          <a16:creationId xmlns:a16="http://schemas.microsoft.com/office/drawing/2014/main" id="{8E5FDEBA-BEDE-6538-5262-BB7E710E4FE2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7311522" y="3129354"/>
                      <a:ext cx="1387324" cy="16522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2">
                  <p14:nvContentPartPr>
                    <p14:cNvPr id="314" name="Ink 313">
                      <a:extLst>
                        <a:ext uri="{FF2B5EF4-FFF2-40B4-BE49-F238E27FC236}">
                          <a16:creationId xmlns:a16="http://schemas.microsoft.com/office/drawing/2014/main" id="{9CA94FEF-0BC5-BCEC-58F0-527AD17FCA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03366" y="3832847"/>
                    <a:ext cx="419400" cy="174960"/>
                  </p14:xfrm>
                </p:contentPart>
              </mc:Choice>
              <mc:Fallback>
                <p:pic>
                  <p:nvPicPr>
                    <p:cNvPr id="314" name="Ink 313">
                      <a:extLst>
                        <a:ext uri="{FF2B5EF4-FFF2-40B4-BE49-F238E27FC236}">
                          <a16:creationId xmlns:a16="http://schemas.microsoft.com/office/drawing/2014/main" id="{9CA94FEF-0BC5-BCEC-58F0-527AD17FCA2A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7690797" y="3185988"/>
                      <a:ext cx="643895" cy="14680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4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7A6A9335-6519-02EB-9A8C-54A97D639F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25886" y="3667967"/>
                    <a:ext cx="1163880" cy="514440"/>
                  </p14:xfrm>
                </p:contentPart>
              </mc:Choice>
              <mc:Fallback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7A6A9335-6519-02EB-9A8C-54A97D639FDD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7513169" y="3021066"/>
                      <a:ext cx="1388669" cy="18076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6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3F0ED793-BC32-6A03-8468-2188A389CB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45846" y="3683447"/>
                    <a:ext cx="603000" cy="399240"/>
                  </p14:xfrm>
                </p:contentPart>
              </mc:Choice>
              <mc:Fallback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3F0ED793-BC32-6A03-8468-2188A389CBC1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7733226" y="3036530"/>
                      <a:ext cx="827597" cy="16924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8">
                  <p14:nvContentPartPr>
                    <p14:cNvPr id="317" name="Ink 316">
                      <a:extLst>
                        <a:ext uri="{FF2B5EF4-FFF2-40B4-BE49-F238E27FC236}">
                          <a16:creationId xmlns:a16="http://schemas.microsoft.com/office/drawing/2014/main" id="{5FBF26BB-7545-7E2B-DB3C-A9CFA286BE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2686" y="3480407"/>
                    <a:ext cx="1239480" cy="636120"/>
                  </p14:xfrm>
                </p:contentPart>
              </mc:Choice>
              <mc:Fallback>
                <p:pic>
                  <p:nvPicPr>
                    <p:cNvPr id="317" name="Ink 316">
                      <a:extLst>
                        <a:ext uri="{FF2B5EF4-FFF2-40B4-BE49-F238E27FC236}">
                          <a16:creationId xmlns:a16="http://schemas.microsoft.com/office/drawing/2014/main" id="{5FBF26BB-7545-7E2B-DB3C-A9CFA286BE54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7740006" y="2834444"/>
                      <a:ext cx="1464196" cy="19274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0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72ED27CC-FE5A-92AE-8668-9AAC7E344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2286" y="3206807"/>
                    <a:ext cx="1603440" cy="972360"/>
                  </p14:xfrm>
                </p:contentPart>
              </mc:Choice>
              <mc:Fallback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72ED27CC-FE5A-92AE-8668-9AAC7E344894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7599549" y="2559389"/>
                      <a:ext cx="1828269" cy="22665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2">
                  <p14:nvContentPartPr>
                    <p14:cNvPr id="319" name="Ink 318">
                      <a:extLst>
                        <a:ext uri="{FF2B5EF4-FFF2-40B4-BE49-F238E27FC236}">
                          <a16:creationId xmlns:a16="http://schemas.microsoft.com/office/drawing/2014/main" id="{D44A9230-5CE4-A530-C6CF-83C6A97CED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9526" y="3505247"/>
                    <a:ext cx="1201320" cy="592560"/>
                  </p14:xfrm>
                </p:contentPart>
              </mc:Choice>
              <mc:Fallback>
                <p:pic>
                  <p:nvPicPr>
                    <p:cNvPr id="319" name="Ink 318">
                      <a:extLst>
                        <a:ext uri="{FF2B5EF4-FFF2-40B4-BE49-F238E27FC236}">
                          <a16:creationId xmlns:a16="http://schemas.microsoft.com/office/drawing/2014/main" id="{D44A9230-5CE4-A530-C6CF-83C6A97CEDF2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7746802" y="2858482"/>
                      <a:ext cx="1426125" cy="18854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4">
                  <p14:nvContentPartPr>
                    <p14:cNvPr id="320" name="Ink 319">
                      <a:extLst>
                        <a:ext uri="{FF2B5EF4-FFF2-40B4-BE49-F238E27FC236}">
                          <a16:creationId xmlns:a16="http://schemas.microsoft.com/office/drawing/2014/main" id="{3A90DFA0-50FC-6468-9DFE-A5B64515A4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1206" y="3631247"/>
                    <a:ext cx="825480" cy="369000"/>
                  </p14:xfrm>
                </p:contentPart>
              </mc:Choice>
              <mc:Fallback>
                <p:pic>
                  <p:nvPicPr>
                    <p:cNvPr id="320" name="Ink 319">
                      <a:extLst>
                        <a:ext uri="{FF2B5EF4-FFF2-40B4-BE49-F238E27FC236}">
                          <a16:creationId xmlns:a16="http://schemas.microsoft.com/office/drawing/2014/main" id="{3A90DFA0-50FC-6468-9DFE-A5B64515A4E2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7868436" y="2984419"/>
                      <a:ext cx="1050377" cy="166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6">
                  <p14:nvContentPartPr>
                    <p14:cNvPr id="321" name="Ink 320">
                      <a:extLst>
                        <a:ext uri="{FF2B5EF4-FFF2-40B4-BE49-F238E27FC236}">
                          <a16:creationId xmlns:a16="http://schemas.microsoft.com/office/drawing/2014/main" id="{050CD206-B2CD-7B01-94FF-A1E5CF2F43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85286" y="3640967"/>
                    <a:ext cx="72000" cy="39240"/>
                  </p14:xfrm>
                </p:contentPart>
              </mc:Choice>
              <mc:Fallback>
                <p:pic>
                  <p:nvPicPr>
                    <p:cNvPr id="321" name="Ink 320">
                      <a:extLst>
                        <a:ext uri="{FF2B5EF4-FFF2-40B4-BE49-F238E27FC236}">
                          <a16:creationId xmlns:a16="http://schemas.microsoft.com/office/drawing/2014/main" id="{050CD206-B2CD-7B01-94FF-A1E5CF2F4305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8472786" y="2997186"/>
                      <a:ext cx="296357" cy="13261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8">
                  <p14:nvContentPartPr>
                    <p14:cNvPr id="322" name="Ink 321">
                      <a:extLst>
                        <a:ext uri="{FF2B5EF4-FFF2-40B4-BE49-F238E27FC236}">
                          <a16:creationId xmlns:a16="http://schemas.microsoft.com/office/drawing/2014/main" id="{05486507-87E0-B3FE-1868-75216DC483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83086" y="3432167"/>
                    <a:ext cx="1114560" cy="554040"/>
                  </p14:xfrm>
                </p:contentPart>
              </mc:Choice>
              <mc:Fallback>
                <p:pic>
                  <p:nvPicPr>
                    <p:cNvPr id="322" name="Ink 321">
                      <a:extLst>
                        <a:ext uri="{FF2B5EF4-FFF2-40B4-BE49-F238E27FC236}">
                          <a16:creationId xmlns:a16="http://schemas.microsoft.com/office/drawing/2014/main" id="{05486507-87E0-B3FE-1868-75216DC48388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7970407" y="2785068"/>
                      <a:ext cx="1339275" cy="18476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0">
                  <p14:nvContentPartPr>
                    <p14:cNvPr id="323" name="Ink 322">
                      <a:extLst>
                        <a:ext uri="{FF2B5EF4-FFF2-40B4-BE49-F238E27FC236}">
                          <a16:creationId xmlns:a16="http://schemas.microsoft.com/office/drawing/2014/main" id="{9A8F5772-6F05-CB37-98F5-6D9B4CB225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6606" y="3736727"/>
                    <a:ext cx="611640" cy="331560"/>
                  </p14:xfrm>
                </p:contentPart>
              </mc:Choice>
              <mc:Fallback>
                <p:pic>
                  <p:nvPicPr>
                    <p:cNvPr id="323" name="Ink 322">
                      <a:extLst>
                        <a:ext uri="{FF2B5EF4-FFF2-40B4-BE49-F238E27FC236}">
                          <a16:creationId xmlns:a16="http://schemas.microsoft.com/office/drawing/2014/main" id="{9A8F5772-6F05-CB37-98F5-6D9B4CB22552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7873935" y="3090831"/>
                      <a:ext cx="836337" cy="16227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2">
                  <p14:nvContentPartPr>
                    <p14:cNvPr id="324" name="Ink 323">
                      <a:extLst>
                        <a:ext uri="{FF2B5EF4-FFF2-40B4-BE49-F238E27FC236}">
                          <a16:creationId xmlns:a16="http://schemas.microsoft.com/office/drawing/2014/main" id="{2027B137-C6D0-7648-04B3-77E0435271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3126" y="3215447"/>
                    <a:ext cx="1570680" cy="803160"/>
                  </p14:xfrm>
                </p:contentPart>
              </mc:Choice>
              <mc:Fallback>
                <p:pic>
                  <p:nvPicPr>
                    <p:cNvPr id="324" name="Ink 323">
                      <a:extLst>
                        <a:ext uri="{FF2B5EF4-FFF2-40B4-BE49-F238E27FC236}">
                          <a16:creationId xmlns:a16="http://schemas.microsoft.com/office/drawing/2014/main" id="{2027B137-C6D0-7648-04B3-77E043527126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7930382" y="2568731"/>
                      <a:ext cx="1795523" cy="20959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4">
                  <p14:nvContentPartPr>
                    <p14:cNvPr id="325" name="Ink 324">
                      <a:extLst>
                        <a:ext uri="{FF2B5EF4-FFF2-40B4-BE49-F238E27FC236}">
                          <a16:creationId xmlns:a16="http://schemas.microsoft.com/office/drawing/2014/main" id="{0BD35770-13D9-42F2-C984-08498905D9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57926" y="3334247"/>
                    <a:ext cx="957240" cy="510480"/>
                  </p14:xfrm>
                </p:contentPart>
              </mc:Choice>
              <mc:Fallback>
                <p:pic>
                  <p:nvPicPr>
                    <p:cNvPr id="325" name="Ink 324">
                      <a:extLst>
                        <a:ext uri="{FF2B5EF4-FFF2-40B4-BE49-F238E27FC236}">
                          <a16:creationId xmlns:a16="http://schemas.microsoft.com/office/drawing/2014/main" id="{0BD35770-13D9-42F2-C984-08498905D9BD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8445272" y="2687680"/>
                      <a:ext cx="1181905" cy="18029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6">
                  <p14:nvContentPartPr>
                    <p14:cNvPr id="326" name="Ink 325">
                      <a:extLst>
                        <a:ext uri="{FF2B5EF4-FFF2-40B4-BE49-F238E27FC236}">
                          <a16:creationId xmlns:a16="http://schemas.microsoft.com/office/drawing/2014/main" id="{EFA77BF6-D564-7770-6BD9-D82193109F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00846" y="3177647"/>
                    <a:ext cx="901440" cy="469080"/>
                  </p14:xfrm>
                </p:contentPart>
              </mc:Choice>
              <mc:Fallback>
                <p:pic>
                  <p:nvPicPr>
                    <p:cNvPr id="326" name="Ink 325">
                      <a:extLst>
                        <a:ext uri="{FF2B5EF4-FFF2-40B4-BE49-F238E27FC236}">
                          <a16:creationId xmlns:a16="http://schemas.microsoft.com/office/drawing/2014/main" id="{EFA77BF6-D564-7770-6BD9-D82193109F59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8588085" y="2531277"/>
                      <a:ext cx="1126317" cy="17612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8">
                  <p14:nvContentPartPr>
                    <p14:cNvPr id="327" name="Ink 326">
                      <a:extLst>
                        <a:ext uri="{FF2B5EF4-FFF2-40B4-BE49-F238E27FC236}">
                          <a16:creationId xmlns:a16="http://schemas.microsoft.com/office/drawing/2014/main" id="{DACB6409-4DA4-00F4-F9EE-BB5E73F6E2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3646" y="3208607"/>
                    <a:ext cx="653400" cy="296640"/>
                  </p14:xfrm>
                </p:contentPart>
              </mc:Choice>
              <mc:Fallback>
                <p:pic>
                  <p:nvPicPr>
                    <p:cNvPr id="327" name="Ink 326">
                      <a:extLst>
                        <a:ext uri="{FF2B5EF4-FFF2-40B4-BE49-F238E27FC236}">
                          <a16:creationId xmlns:a16="http://schemas.microsoft.com/office/drawing/2014/main" id="{DACB6409-4DA4-00F4-F9EE-BB5E73F6E2B6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8670991" y="2562400"/>
                      <a:ext cx="878067" cy="158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90">
                  <p14:nvContentPartPr>
                    <p14:cNvPr id="328" name="Ink 327">
                      <a:extLst>
                        <a:ext uri="{FF2B5EF4-FFF2-40B4-BE49-F238E27FC236}">
                          <a16:creationId xmlns:a16="http://schemas.microsoft.com/office/drawing/2014/main" id="{616D4A78-5071-B89A-06E3-A28EE37054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01726" y="3135887"/>
                    <a:ext cx="595800" cy="371880"/>
                  </p14:xfrm>
                </p:contentPart>
              </mc:Choice>
              <mc:Fallback>
                <p:pic>
                  <p:nvPicPr>
                    <p:cNvPr id="328" name="Ink 327">
                      <a:extLst>
                        <a:ext uri="{FF2B5EF4-FFF2-40B4-BE49-F238E27FC236}">
                          <a16:creationId xmlns:a16="http://schemas.microsoft.com/office/drawing/2014/main" id="{616D4A78-5071-B89A-06E3-A28EE37054AD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8789129" y="2488335"/>
                      <a:ext cx="820351" cy="16663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92">
                  <p14:nvContentPartPr>
                    <p14:cNvPr id="329" name="Ink 328">
                      <a:extLst>
                        <a:ext uri="{FF2B5EF4-FFF2-40B4-BE49-F238E27FC236}">
                          <a16:creationId xmlns:a16="http://schemas.microsoft.com/office/drawing/2014/main" id="{9E25E078-0A8A-8A76-956D-F8430B64B3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9246" y="3004847"/>
                    <a:ext cx="992160" cy="571680"/>
                  </p14:xfrm>
                </p:contentPart>
              </mc:Choice>
              <mc:Fallback>
                <p:pic>
                  <p:nvPicPr>
                    <p:cNvPr id="329" name="Ink 328">
                      <a:extLst>
                        <a:ext uri="{FF2B5EF4-FFF2-40B4-BE49-F238E27FC236}">
                          <a16:creationId xmlns:a16="http://schemas.microsoft.com/office/drawing/2014/main" id="{9E25E078-0A8A-8A76-956D-F8430B64B324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8566574" y="2358011"/>
                      <a:ext cx="1216861" cy="18647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94">
                  <p14:nvContentPartPr>
                    <p14:cNvPr id="330" name="Ink 329">
                      <a:extLst>
                        <a:ext uri="{FF2B5EF4-FFF2-40B4-BE49-F238E27FC236}">
                          <a16:creationId xmlns:a16="http://schemas.microsoft.com/office/drawing/2014/main" id="{8DBF380C-EB18-C959-DC1F-0E2D9C9A49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7046" y="3057767"/>
                    <a:ext cx="1081440" cy="323280"/>
                  </p14:xfrm>
                </p:contentPart>
              </mc:Choice>
              <mc:Fallback>
                <p:pic>
                  <p:nvPicPr>
                    <p:cNvPr id="330" name="Ink 329">
                      <a:extLst>
                        <a:ext uri="{FF2B5EF4-FFF2-40B4-BE49-F238E27FC236}">
                          <a16:creationId xmlns:a16="http://schemas.microsoft.com/office/drawing/2014/main" id="{8DBF380C-EB18-C959-DC1F-0E2D9C9A491C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8334329" y="2411207"/>
                      <a:ext cx="1306230" cy="16157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96">
                  <p14:nvContentPartPr>
                    <p14:cNvPr id="331" name="Ink 330">
                      <a:extLst>
                        <a:ext uri="{FF2B5EF4-FFF2-40B4-BE49-F238E27FC236}">
                          <a16:creationId xmlns:a16="http://schemas.microsoft.com/office/drawing/2014/main" id="{94CB4093-DBBD-80C6-0F66-F5D9A22B22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66966" y="3051647"/>
                    <a:ext cx="1192320" cy="502560"/>
                  </p14:xfrm>
                </p:contentPart>
              </mc:Choice>
              <mc:Fallback>
                <p:pic>
                  <p:nvPicPr>
                    <p:cNvPr id="331" name="Ink 330">
                      <a:extLst>
                        <a:ext uri="{FF2B5EF4-FFF2-40B4-BE49-F238E27FC236}">
                          <a16:creationId xmlns:a16="http://schemas.microsoft.com/office/drawing/2014/main" id="{94CB4093-DBBD-80C6-0F66-F5D9A22B2246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054240" y="2404971"/>
                      <a:ext cx="1417128" cy="17952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98">
                  <p14:nvContentPartPr>
                    <p14:cNvPr id="332" name="Ink 331">
                      <a:extLst>
                        <a:ext uri="{FF2B5EF4-FFF2-40B4-BE49-F238E27FC236}">
                          <a16:creationId xmlns:a16="http://schemas.microsoft.com/office/drawing/2014/main" id="{7E5C98EB-DEC1-A00B-4971-E46C4577FF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9086" y="3131567"/>
                    <a:ext cx="1175760" cy="473400"/>
                  </p14:xfrm>
                </p:contentPart>
              </mc:Choice>
              <mc:Fallback>
                <p:pic>
                  <p:nvPicPr>
                    <p:cNvPr id="332" name="Ink 331">
                      <a:extLst>
                        <a:ext uri="{FF2B5EF4-FFF2-40B4-BE49-F238E27FC236}">
                          <a16:creationId xmlns:a16="http://schemas.microsoft.com/office/drawing/2014/main" id="{7E5C98EB-DEC1-A00B-4971-E46C4577FFE2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006342" y="2485182"/>
                      <a:ext cx="1400604" cy="17655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00">
                  <p14:nvContentPartPr>
                    <p14:cNvPr id="333" name="Ink 332">
                      <a:extLst>
                        <a:ext uri="{FF2B5EF4-FFF2-40B4-BE49-F238E27FC236}">
                          <a16:creationId xmlns:a16="http://schemas.microsoft.com/office/drawing/2014/main" id="{C05271D9-E777-5AE8-430C-B5ABD47A46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6406" y="3694607"/>
                    <a:ext cx="211680" cy="47520"/>
                  </p14:xfrm>
                </p:contentPart>
              </mc:Choice>
              <mc:Fallback>
                <p:pic>
                  <p:nvPicPr>
                    <p:cNvPr id="333" name="Ink 332">
                      <a:extLst>
                        <a:ext uri="{FF2B5EF4-FFF2-40B4-BE49-F238E27FC236}">
                          <a16:creationId xmlns:a16="http://schemas.microsoft.com/office/drawing/2014/main" id="{C05271D9-E777-5AE8-430C-B5ABD47A4638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7984151" y="3054915"/>
                      <a:ext cx="435548" cy="13262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02">
                  <p14:nvContentPartPr>
                    <p14:cNvPr id="334" name="Ink 333">
                      <a:extLst>
                        <a:ext uri="{FF2B5EF4-FFF2-40B4-BE49-F238E27FC236}">
                          <a16:creationId xmlns:a16="http://schemas.microsoft.com/office/drawing/2014/main" id="{1DDB97AC-2D82-5304-6253-D101A426F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0246" y="3694607"/>
                    <a:ext cx="132480" cy="100800"/>
                  </p14:xfrm>
                </p:contentPart>
              </mc:Choice>
              <mc:Fallback>
                <p:pic>
                  <p:nvPicPr>
                    <p:cNvPr id="334" name="Ink 333">
                      <a:extLst>
                        <a:ext uri="{FF2B5EF4-FFF2-40B4-BE49-F238E27FC236}">
                          <a16:creationId xmlns:a16="http://schemas.microsoft.com/office/drawing/2014/main" id="{1DDB97AC-2D82-5304-6253-D101A426F351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7927702" y="3053152"/>
                      <a:ext cx="356924" cy="13830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04">
                  <p14:nvContentPartPr>
                    <p14:cNvPr id="335" name="Ink 334">
                      <a:extLst>
                        <a:ext uri="{FF2B5EF4-FFF2-40B4-BE49-F238E27FC236}">
                          <a16:creationId xmlns:a16="http://schemas.microsoft.com/office/drawing/2014/main" id="{C69F6B78-68A3-F3AE-C940-9F72914BCD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7086" y="3319487"/>
                    <a:ext cx="1008720" cy="511920"/>
                  </p14:xfrm>
                </p:contentPart>
              </mc:Choice>
              <mc:Fallback>
                <p:pic>
                  <p:nvPicPr>
                    <p:cNvPr id="335" name="Ink 334">
                      <a:extLst>
                        <a:ext uri="{FF2B5EF4-FFF2-40B4-BE49-F238E27FC236}">
                          <a16:creationId xmlns:a16="http://schemas.microsoft.com/office/drawing/2014/main" id="{C69F6B78-68A3-F3AE-C940-9F72914BCD96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024434" y="2673434"/>
                      <a:ext cx="1233381" cy="18034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06">
                  <p14:nvContentPartPr>
                    <p14:cNvPr id="336" name="Ink 335">
                      <a:extLst>
                        <a:ext uri="{FF2B5EF4-FFF2-40B4-BE49-F238E27FC236}">
                          <a16:creationId xmlns:a16="http://schemas.microsoft.com/office/drawing/2014/main" id="{C77BAE3D-B369-05D0-B3A2-FF838C6520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52846" y="3399407"/>
                    <a:ext cx="1010520" cy="513360"/>
                  </p14:xfrm>
                </p:contentPart>
              </mc:Choice>
              <mc:Fallback>
                <p:pic>
                  <p:nvPicPr>
                    <p:cNvPr id="336" name="Ink 335">
                      <a:extLst>
                        <a:ext uri="{FF2B5EF4-FFF2-40B4-BE49-F238E27FC236}">
                          <a16:creationId xmlns:a16="http://schemas.microsoft.com/office/drawing/2014/main" id="{C77BAE3D-B369-05D0-B3A2-FF838C652007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7940065" y="2752315"/>
                      <a:ext cx="1235438" cy="18069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08">
                  <p14:nvContentPartPr>
                    <p14:cNvPr id="337" name="Ink 336">
                      <a:extLst>
                        <a:ext uri="{FF2B5EF4-FFF2-40B4-BE49-F238E27FC236}">
                          <a16:creationId xmlns:a16="http://schemas.microsoft.com/office/drawing/2014/main" id="{81579C1D-AE52-81D9-4BE4-3F57EFC8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78606" y="3207527"/>
                    <a:ext cx="1402560" cy="776520"/>
                  </p14:xfrm>
                </p:contentPart>
              </mc:Choice>
              <mc:Fallback>
                <p:pic>
                  <p:nvPicPr>
                    <p:cNvPr id="337" name="Ink 336">
                      <a:extLst>
                        <a:ext uri="{FF2B5EF4-FFF2-40B4-BE49-F238E27FC236}">
                          <a16:creationId xmlns:a16="http://schemas.microsoft.com/office/drawing/2014/main" id="{81579C1D-AE52-81D9-4BE4-3F57EFC86BDE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7765860" y="2560940"/>
                      <a:ext cx="1627408" cy="2069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10">
                  <p14:nvContentPartPr>
                    <p14:cNvPr id="338" name="Ink 337">
                      <a:extLst>
                        <a:ext uri="{FF2B5EF4-FFF2-40B4-BE49-F238E27FC236}">
                          <a16:creationId xmlns:a16="http://schemas.microsoft.com/office/drawing/2014/main" id="{58A14BB1-6935-45F5-A54F-2D19AA7EBC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61646" y="3191687"/>
                    <a:ext cx="1204560" cy="710640"/>
                  </p14:xfrm>
                </p:contentPart>
              </mc:Choice>
              <mc:Fallback>
                <p:pic>
                  <p:nvPicPr>
                    <p:cNvPr id="338" name="Ink 337">
                      <a:extLst>
                        <a:ext uri="{FF2B5EF4-FFF2-40B4-BE49-F238E27FC236}">
                          <a16:creationId xmlns:a16="http://schemas.microsoft.com/office/drawing/2014/main" id="{58A14BB1-6935-45F5-A54F-2D19AA7EBCDF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8148980" y="2544530"/>
                      <a:ext cx="1429248" cy="2004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12">
                  <p14:nvContentPartPr>
                    <p14:cNvPr id="339" name="Ink 338">
                      <a:extLst>
                        <a:ext uri="{FF2B5EF4-FFF2-40B4-BE49-F238E27FC236}">
                          <a16:creationId xmlns:a16="http://schemas.microsoft.com/office/drawing/2014/main" id="{E8B59501-DFE8-10B8-4C0B-26D4730CC2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5086" y="3333527"/>
                    <a:ext cx="155880" cy="39600"/>
                  </p14:xfrm>
                </p:contentPart>
              </mc:Choice>
              <mc:Fallback>
                <p:pic>
                  <p:nvPicPr>
                    <p:cNvPr id="339" name="Ink 338">
                      <a:extLst>
                        <a:ext uri="{FF2B5EF4-FFF2-40B4-BE49-F238E27FC236}">
                          <a16:creationId xmlns:a16="http://schemas.microsoft.com/office/drawing/2014/main" id="{E8B59501-DFE8-10B8-4C0B-26D4730CC24B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8852363" y="2693835"/>
                      <a:ext cx="380682" cy="13183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14">
                  <p14:nvContentPartPr>
                    <p14:cNvPr id="340" name="Ink 339">
                      <a:extLst>
                        <a:ext uri="{FF2B5EF4-FFF2-40B4-BE49-F238E27FC236}">
                          <a16:creationId xmlns:a16="http://schemas.microsoft.com/office/drawing/2014/main" id="{1292A455-34F4-A169-476B-B21DAEAECC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33006" y="3557087"/>
                    <a:ext cx="134280" cy="104040"/>
                  </p14:xfrm>
                </p:contentPart>
              </mc:Choice>
              <mc:Fallback>
                <p:pic>
                  <p:nvPicPr>
                    <p:cNvPr id="340" name="Ink 339">
                      <a:extLst>
                        <a:ext uri="{FF2B5EF4-FFF2-40B4-BE49-F238E27FC236}">
                          <a16:creationId xmlns:a16="http://schemas.microsoft.com/office/drawing/2014/main" id="{1292A455-34F4-A169-476B-B21DAEAECC6E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8320571" y="2910685"/>
                      <a:ext cx="358508" cy="13962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16">
                  <p14:nvContentPartPr>
                    <p14:cNvPr id="341" name="Ink 340">
                      <a:extLst>
                        <a:ext uri="{FF2B5EF4-FFF2-40B4-BE49-F238E27FC236}">
                          <a16:creationId xmlns:a16="http://schemas.microsoft.com/office/drawing/2014/main" id="{3C3CB544-F594-7C03-6C80-3411F5DF41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93206" y="3177647"/>
                    <a:ext cx="464400" cy="237600"/>
                  </p14:xfrm>
                </p:contentPart>
              </mc:Choice>
              <mc:Fallback>
                <p:pic>
                  <p:nvPicPr>
                    <p:cNvPr id="341" name="Ink 340">
                      <a:extLst>
                        <a:ext uri="{FF2B5EF4-FFF2-40B4-BE49-F238E27FC236}">
                          <a16:creationId xmlns:a16="http://schemas.microsoft.com/office/drawing/2014/main" id="{3C3CB544-F594-7C03-6C80-3411F5DF4151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8480644" y="2531326"/>
                      <a:ext cx="688881" cy="15296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18">
                  <p14:nvContentPartPr>
                    <p14:cNvPr id="342" name="Ink 341">
                      <a:extLst>
                        <a:ext uri="{FF2B5EF4-FFF2-40B4-BE49-F238E27FC236}">
                          <a16:creationId xmlns:a16="http://schemas.microsoft.com/office/drawing/2014/main" id="{08343DA9-D910-9965-B88A-BF628F1368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22046" y="3013847"/>
                    <a:ext cx="928080" cy="267840"/>
                  </p14:xfrm>
                </p:contentPart>
              </mc:Choice>
              <mc:Fallback>
                <p:pic>
                  <p:nvPicPr>
                    <p:cNvPr id="342" name="Ink 341">
                      <a:extLst>
                        <a:ext uri="{FF2B5EF4-FFF2-40B4-BE49-F238E27FC236}">
                          <a16:creationId xmlns:a16="http://schemas.microsoft.com/office/drawing/2014/main" id="{08343DA9-D910-9965-B88A-BF628F1368B5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8109337" y="2367337"/>
                      <a:ext cx="1152854" cy="15602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20">
                  <p14:nvContentPartPr>
                    <p14:cNvPr id="343" name="Ink 342">
                      <a:extLst>
                        <a:ext uri="{FF2B5EF4-FFF2-40B4-BE49-F238E27FC236}">
                          <a16:creationId xmlns:a16="http://schemas.microsoft.com/office/drawing/2014/main" id="{B409B9B1-4512-F03D-EF72-62A9DC54E7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26206" y="2864087"/>
                    <a:ext cx="1386000" cy="550080"/>
                  </p14:xfrm>
                </p:contentPart>
              </mc:Choice>
              <mc:Fallback>
                <p:pic>
                  <p:nvPicPr>
                    <p:cNvPr id="343" name="Ink 342">
                      <a:extLst>
                        <a:ext uri="{FF2B5EF4-FFF2-40B4-BE49-F238E27FC236}">
                          <a16:creationId xmlns:a16="http://schemas.microsoft.com/office/drawing/2014/main" id="{B409B9B1-4512-F03D-EF72-62A9DC54E7DC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7913497" y="2217296"/>
                      <a:ext cx="1610774" cy="18430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22">
                  <p14:nvContentPartPr>
                    <p14:cNvPr id="344" name="Ink 343">
                      <a:extLst>
                        <a:ext uri="{FF2B5EF4-FFF2-40B4-BE49-F238E27FC236}">
                          <a16:creationId xmlns:a16="http://schemas.microsoft.com/office/drawing/2014/main" id="{33CD42BC-026A-087C-8107-355EC9D2D0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71126" y="2904407"/>
                    <a:ext cx="1099080" cy="429840"/>
                  </p14:xfrm>
                </p:contentPart>
              </mc:Choice>
              <mc:Fallback>
                <p:pic>
                  <p:nvPicPr>
                    <p:cNvPr id="344" name="Ink 343">
                      <a:extLst>
                        <a:ext uri="{FF2B5EF4-FFF2-40B4-BE49-F238E27FC236}">
                          <a16:creationId xmlns:a16="http://schemas.microsoft.com/office/drawing/2014/main" id="{33CD42BC-026A-087C-8107-355EC9D2D0E5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7858383" y="2258725"/>
                      <a:ext cx="1323921" cy="17205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24">
                  <p14:nvContentPartPr>
                    <p14:cNvPr id="345" name="Ink 344">
                      <a:extLst>
                        <a:ext uri="{FF2B5EF4-FFF2-40B4-BE49-F238E27FC236}">
                          <a16:creationId xmlns:a16="http://schemas.microsoft.com/office/drawing/2014/main" id="{D7C26E05-ABAE-1B81-47D2-3109237DE7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42246" y="2873807"/>
                    <a:ext cx="1274400" cy="572040"/>
                  </p14:xfrm>
                </p:contentPart>
              </mc:Choice>
              <mc:Fallback>
                <p:pic>
                  <p:nvPicPr>
                    <p:cNvPr id="345" name="Ink 344">
                      <a:extLst>
                        <a:ext uri="{FF2B5EF4-FFF2-40B4-BE49-F238E27FC236}">
                          <a16:creationId xmlns:a16="http://schemas.microsoft.com/office/drawing/2014/main" id="{D7C26E05-ABAE-1B81-47D2-3109237DE70B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7729553" y="2226563"/>
                      <a:ext cx="1499143" cy="18659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26">
                  <p14:nvContentPartPr>
                    <p14:cNvPr id="346" name="Ink 345">
                      <a:extLst>
                        <a:ext uri="{FF2B5EF4-FFF2-40B4-BE49-F238E27FC236}">
                          <a16:creationId xmlns:a16="http://schemas.microsoft.com/office/drawing/2014/main" id="{7F273055-7E43-66A8-F632-11AD08DF4B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74206" y="3037247"/>
                    <a:ext cx="901440" cy="420480"/>
                  </p14:xfrm>
                </p:contentPart>
              </mc:Choice>
              <mc:Fallback>
                <p:pic>
                  <p:nvPicPr>
                    <p:cNvPr id="346" name="Ink 345">
                      <a:extLst>
                        <a:ext uri="{FF2B5EF4-FFF2-40B4-BE49-F238E27FC236}">
                          <a16:creationId xmlns:a16="http://schemas.microsoft.com/office/drawing/2014/main" id="{7F273055-7E43-66A8-F632-11AD08DF4B65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7661606" y="2389880"/>
                      <a:ext cx="1125996" cy="17145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28">
                  <p14:nvContentPartPr>
                    <p14:cNvPr id="347" name="Ink 346">
                      <a:extLst>
                        <a:ext uri="{FF2B5EF4-FFF2-40B4-BE49-F238E27FC236}">
                          <a16:creationId xmlns:a16="http://schemas.microsoft.com/office/drawing/2014/main" id="{DE819B3D-68D7-0ED6-A84F-080C856284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71606" y="3080807"/>
                    <a:ext cx="846720" cy="525600"/>
                  </p14:xfrm>
                </p:contentPart>
              </mc:Choice>
              <mc:Fallback>
                <p:pic>
                  <p:nvPicPr>
                    <p:cNvPr id="347" name="Ink 346">
                      <a:extLst>
                        <a:ext uri="{FF2B5EF4-FFF2-40B4-BE49-F238E27FC236}">
                          <a16:creationId xmlns:a16="http://schemas.microsoft.com/office/drawing/2014/main" id="{DE819B3D-68D7-0ED6-A84F-080C8562844D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7558925" y="2434577"/>
                      <a:ext cx="1071439" cy="18174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30">
                  <p14:nvContentPartPr>
                    <p14:cNvPr id="348" name="Ink 347">
                      <a:extLst>
                        <a:ext uri="{FF2B5EF4-FFF2-40B4-BE49-F238E27FC236}">
                          <a16:creationId xmlns:a16="http://schemas.microsoft.com/office/drawing/2014/main" id="{B7D365AB-7E1C-2B5F-8A9B-C0DD7CBE0C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4246" y="3195287"/>
                    <a:ext cx="1022400" cy="677160"/>
                  </p14:xfrm>
                </p:contentPart>
              </mc:Choice>
              <mc:Fallback>
                <p:pic>
                  <p:nvPicPr>
                    <p:cNvPr id="348" name="Ink 347">
                      <a:extLst>
                        <a:ext uri="{FF2B5EF4-FFF2-40B4-BE49-F238E27FC236}">
                          <a16:creationId xmlns:a16="http://schemas.microsoft.com/office/drawing/2014/main" id="{B7D365AB-7E1C-2B5F-8A9B-C0DD7CBE0C68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7351576" y="2548319"/>
                      <a:ext cx="1247096" cy="1970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32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D9187F61-9030-0B99-A328-2B859C6535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41646" y="3373487"/>
                    <a:ext cx="633960" cy="604800"/>
                  </p14:xfrm>
                </p:contentPart>
              </mc:Choice>
              <mc:Fallback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D9187F61-9030-0B99-A328-2B859C65356D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7428899" y="2726807"/>
                      <a:ext cx="858810" cy="1897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34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75CD164B-364A-3481-02F8-288862A747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22566" y="3551327"/>
                    <a:ext cx="409320" cy="454320"/>
                  </p14:xfrm>
                </p:contentPart>
              </mc:Choice>
              <mc:Fallback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75CD164B-364A-3481-02F8-288862A747AD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7409939" y="2904937"/>
                      <a:ext cx="633931" cy="17464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36">
                  <p14:nvContentPartPr>
                    <p14:cNvPr id="351" name="Ink 350">
                      <a:extLst>
                        <a:ext uri="{FF2B5EF4-FFF2-40B4-BE49-F238E27FC236}">
                          <a16:creationId xmlns:a16="http://schemas.microsoft.com/office/drawing/2014/main" id="{CDBDBD62-161A-26A2-44E4-9D910162CF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9246" y="3659687"/>
                    <a:ext cx="495720" cy="371520"/>
                  </p14:xfrm>
                </p:contentPart>
              </mc:Choice>
              <mc:Fallback>
                <p:pic>
                  <p:nvPicPr>
                    <p:cNvPr id="351" name="Ink 350">
                      <a:extLst>
                        <a:ext uri="{FF2B5EF4-FFF2-40B4-BE49-F238E27FC236}">
                          <a16:creationId xmlns:a16="http://schemas.microsoft.com/office/drawing/2014/main" id="{CDBDBD62-161A-26A2-44E4-9D910162CF81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7576728" y="3012762"/>
                      <a:ext cx="720112" cy="16647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38">
                  <p14:nvContentPartPr>
                    <p14:cNvPr id="352" name="Ink 351">
                      <a:extLst>
                        <a:ext uri="{FF2B5EF4-FFF2-40B4-BE49-F238E27FC236}">
                          <a16:creationId xmlns:a16="http://schemas.microsoft.com/office/drawing/2014/main" id="{2023F4C1-E0D5-1A69-4844-B933465E40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2486" y="3588407"/>
                    <a:ext cx="549000" cy="368280"/>
                  </p14:xfrm>
                </p:contentPart>
              </mc:Choice>
              <mc:Fallback>
                <p:pic>
                  <p:nvPicPr>
                    <p:cNvPr id="352" name="Ink 351">
                      <a:extLst>
                        <a:ext uri="{FF2B5EF4-FFF2-40B4-BE49-F238E27FC236}">
                          <a16:creationId xmlns:a16="http://schemas.microsoft.com/office/drawing/2014/main" id="{2023F4C1-E0D5-1A69-4844-B933465E40A6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7669854" y="2941762"/>
                      <a:ext cx="773620" cy="16609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40">
                  <p14:nvContentPartPr>
                    <p14:cNvPr id="353" name="Ink 352">
                      <a:extLst>
                        <a:ext uri="{FF2B5EF4-FFF2-40B4-BE49-F238E27FC236}">
                          <a16:creationId xmlns:a16="http://schemas.microsoft.com/office/drawing/2014/main" id="{14B4E91A-0141-F020-ACD8-7752448DEA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57206" y="3562847"/>
                    <a:ext cx="718560" cy="544320"/>
                  </p14:xfrm>
                </p:contentPart>
              </mc:Choice>
              <mc:Fallback>
                <p:pic>
                  <p:nvPicPr>
                    <p:cNvPr id="353" name="Ink 352">
                      <a:extLst>
                        <a:ext uri="{FF2B5EF4-FFF2-40B4-BE49-F238E27FC236}">
                          <a16:creationId xmlns:a16="http://schemas.microsoft.com/office/drawing/2014/main" id="{14B4E91A-0141-F020-ACD8-7752448DEA03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7544529" y="2916313"/>
                      <a:ext cx="943271" cy="18367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42">
                  <p14:nvContentPartPr>
                    <p14:cNvPr id="354" name="Ink 353">
                      <a:extLst>
                        <a:ext uri="{FF2B5EF4-FFF2-40B4-BE49-F238E27FC236}">
                          <a16:creationId xmlns:a16="http://schemas.microsoft.com/office/drawing/2014/main" id="{98BA77EA-89E5-972D-B032-82BC5BD167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63406" y="3620447"/>
                    <a:ext cx="1152000" cy="543600"/>
                  </p14:xfrm>
                </p:contentPart>
              </mc:Choice>
              <mc:Fallback>
                <p:pic>
                  <p:nvPicPr>
                    <p:cNvPr id="354" name="Ink 353">
                      <a:extLst>
                        <a:ext uri="{FF2B5EF4-FFF2-40B4-BE49-F238E27FC236}">
                          <a16:creationId xmlns:a16="http://schemas.microsoft.com/office/drawing/2014/main" id="{98BA77EA-89E5-972D-B032-82BC5BD16767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7650717" y="2973304"/>
                      <a:ext cx="1376733" cy="18372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44">
                  <p14:nvContentPartPr>
                    <p14:cNvPr id="355" name="Ink 354">
                      <a:extLst>
                        <a:ext uri="{FF2B5EF4-FFF2-40B4-BE49-F238E27FC236}">
                          <a16:creationId xmlns:a16="http://schemas.microsoft.com/office/drawing/2014/main" id="{4F77B237-16EA-5B52-52C1-EBBB0FFA44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6086" y="3450167"/>
                    <a:ext cx="1265040" cy="712080"/>
                  </p14:xfrm>
                </p:contentPart>
              </mc:Choice>
              <mc:Fallback>
                <p:pic>
                  <p:nvPicPr>
                    <p:cNvPr id="355" name="Ink 354">
                      <a:extLst>
                        <a:ext uri="{FF2B5EF4-FFF2-40B4-BE49-F238E27FC236}">
                          <a16:creationId xmlns:a16="http://schemas.microsoft.com/office/drawing/2014/main" id="{4F77B237-16EA-5B52-52C1-EBBB0FFA4469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7673366" y="2802822"/>
                      <a:ext cx="1489836" cy="20061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46">
                  <p14:nvContentPartPr>
                    <p14:cNvPr id="356" name="Ink 355">
                      <a:extLst>
                        <a:ext uri="{FF2B5EF4-FFF2-40B4-BE49-F238E27FC236}">
                          <a16:creationId xmlns:a16="http://schemas.microsoft.com/office/drawing/2014/main" id="{475F217C-D5DD-23BB-A7A5-9DC0F498AD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7526" y="3666887"/>
                    <a:ext cx="25200" cy="8640"/>
                  </p14:xfrm>
                </p:contentPart>
              </mc:Choice>
              <mc:Fallback>
                <p:pic>
                  <p:nvPicPr>
                    <p:cNvPr id="356" name="Ink 355">
                      <a:extLst>
                        <a:ext uri="{FF2B5EF4-FFF2-40B4-BE49-F238E27FC236}">
                          <a16:creationId xmlns:a16="http://schemas.microsoft.com/office/drawing/2014/main" id="{475F217C-D5DD-23BB-A7A5-9DC0F498AD97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8577276" y="3062087"/>
                      <a:ext cx="245070" cy="12176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48">
                  <p14:nvContentPartPr>
                    <p14:cNvPr id="357" name="Ink 356">
                      <a:extLst>
                        <a:ext uri="{FF2B5EF4-FFF2-40B4-BE49-F238E27FC236}">
                          <a16:creationId xmlns:a16="http://schemas.microsoft.com/office/drawing/2014/main" id="{617DEE07-3ABC-162C-C404-50153CBF78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8926" y="3664007"/>
                    <a:ext cx="567720" cy="318240"/>
                  </p14:xfrm>
                </p:contentPart>
              </mc:Choice>
              <mc:Fallback>
                <p:pic>
                  <p:nvPicPr>
                    <p:cNvPr id="357" name="Ink 356">
                      <a:extLst>
                        <a:ext uri="{FF2B5EF4-FFF2-40B4-BE49-F238E27FC236}">
                          <a16:creationId xmlns:a16="http://schemas.microsoft.com/office/drawing/2014/main" id="{617DEE07-3ABC-162C-C404-50153CBF7821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8346283" y="3017678"/>
                      <a:ext cx="792362" cy="16102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50">
                  <p14:nvContentPartPr>
                    <p14:cNvPr id="358" name="Ink 357">
                      <a:extLst>
                        <a:ext uri="{FF2B5EF4-FFF2-40B4-BE49-F238E27FC236}">
                          <a16:creationId xmlns:a16="http://schemas.microsoft.com/office/drawing/2014/main" id="{2C360F34-1A85-3761-BFB1-C72B30B3E4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23006" y="3891887"/>
                    <a:ext cx="32760" cy="14400"/>
                  </p14:xfrm>
                </p:contentPart>
              </mc:Choice>
              <mc:Fallback>
                <p:pic>
                  <p:nvPicPr>
                    <p:cNvPr id="358" name="Ink 357">
                      <a:extLst>
                        <a:ext uri="{FF2B5EF4-FFF2-40B4-BE49-F238E27FC236}">
                          <a16:creationId xmlns:a16="http://schemas.microsoft.com/office/drawing/2014/main" id="{2C360F34-1A85-3761-BFB1-C72B30B3E4FB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8412756" y="3287087"/>
                      <a:ext cx="252630" cy="12234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52">
                  <p14:nvContentPartPr>
                    <p14:cNvPr id="359" name="Ink 358">
                      <a:extLst>
                        <a:ext uri="{FF2B5EF4-FFF2-40B4-BE49-F238E27FC236}">
                          <a16:creationId xmlns:a16="http://schemas.microsoft.com/office/drawing/2014/main" id="{0AF41535-1F20-173B-B1D6-BFF72850CE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84966" y="3687767"/>
                    <a:ext cx="860400" cy="402480"/>
                  </p14:xfrm>
                </p:contentPart>
              </mc:Choice>
              <mc:Fallback>
                <p:pic>
                  <p:nvPicPr>
                    <p:cNvPr id="359" name="Ink 358">
                      <a:extLst>
                        <a:ext uri="{FF2B5EF4-FFF2-40B4-BE49-F238E27FC236}">
                          <a16:creationId xmlns:a16="http://schemas.microsoft.com/office/drawing/2014/main" id="{0AF41535-1F20-173B-B1D6-BFF72850CE8E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8072179" y="3041584"/>
                      <a:ext cx="1085329" cy="16942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54">
                  <p14:nvContentPartPr>
                    <p14:cNvPr id="360" name="Ink 359">
                      <a:extLst>
                        <a:ext uri="{FF2B5EF4-FFF2-40B4-BE49-F238E27FC236}">
                          <a16:creationId xmlns:a16="http://schemas.microsoft.com/office/drawing/2014/main" id="{294FB197-02AD-AB04-7C8D-F776D7DCAC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5526" y="3613967"/>
                    <a:ext cx="1426680" cy="652680"/>
                  </p14:xfrm>
                </p:contentPart>
              </mc:Choice>
              <mc:Fallback>
                <p:pic>
                  <p:nvPicPr>
                    <p:cNvPr id="360" name="Ink 359">
                      <a:extLst>
                        <a:ext uri="{FF2B5EF4-FFF2-40B4-BE49-F238E27FC236}">
                          <a16:creationId xmlns:a16="http://schemas.microsoft.com/office/drawing/2014/main" id="{294FB197-02AD-AB04-7C8D-F776D7DCAC76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7602809" y="2967444"/>
                      <a:ext cx="1651471" cy="19451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56">
                  <p14:nvContentPartPr>
                    <p14:cNvPr id="361" name="Ink 360">
                      <a:extLst>
                        <a:ext uri="{FF2B5EF4-FFF2-40B4-BE49-F238E27FC236}">
                          <a16:creationId xmlns:a16="http://schemas.microsoft.com/office/drawing/2014/main" id="{70936C4F-C721-8146-9EC3-F7B4712C8F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83646" y="3561407"/>
                    <a:ext cx="1367640" cy="635040"/>
                  </p14:xfrm>
                </p:contentPart>
              </mc:Choice>
              <mc:Fallback>
                <p:pic>
                  <p:nvPicPr>
                    <p:cNvPr id="361" name="Ink 360">
                      <a:extLst>
                        <a:ext uri="{FF2B5EF4-FFF2-40B4-BE49-F238E27FC236}">
                          <a16:creationId xmlns:a16="http://schemas.microsoft.com/office/drawing/2014/main" id="{70936C4F-C721-8146-9EC3-F7B4712C8F3A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7770911" y="2914664"/>
                      <a:ext cx="1592466" cy="19279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58">
                  <p14:nvContentPartPr>
                    <p14:cNvPr id="362" name="Ink 361">
                      <a:extLst>
                        <a:ext uri="{FF2B5EF4-FFF2-40B4-BE49-F238E27FC236}">
                          <a16:creationId xmlns:a16="http://schemas.microsoft.com/office/drawing/2014/main" id="{9E6A48A7-1922-394D-2F8B-6F68FAE3B7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2886" y="3533687"/>
                    <a:ext cx="1105920" cy="603720"/>
                  </p14:xfrm>
                </p:contentPart>
              </mc:Choice>
              <mc:Fallback>
                <p:pic>
                  <p:nvPicPr>
                    <p:cNvPr id="362" name="Ink 361">
                      <a:extLst>
                        <a:ext uri="{FF2B5EF4-FFF2-40B4-BE49-F238E27FC236}">
                          <a16:creationId xmlns:a16="http://schemas.microsoft.com/office/drawing/2014/main" id="{9E6A48A7-1922-394D-2F8B-6F68FAE3B70D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7990168" y="2886844"/>
                      <a:ext cx="1330711" cy="18967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60">
                  <p14:nvContentPartPr>
                    <p14:cNvPr id="363" name="Ink 362">
                      <a:extLst>
                        <a:ext uri="{FF2B5EF4-FFF2-40B4-BE49-F238E27FC236}">
                          <a16:creationId xmlns:a16="http://schemas.microsoft.com/office/drawing/2014/main" id="{035352BD-9AE5-80B1-192C-AD9C7C10DD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9806" y="3417767"/>
                    <a:ext cx="1343520" cy="693000"/>
                  </p14:xfrm>
                </p:contentPart>
              </mc:Choice>
              <mc:Fallback>
                <p:pic>
                  <p:nvPicPr>
                    <p:cNvPr id="363" name="Ink 362">
                      <a:extLst>
                        <a:ext uri="{FF2B5EF4-FFF2-40B4-BE49-F238E27FC236}">
                          <a16:creationId xmlns:a16="http://schemas.microsoft.com/office/drawing/2014/main" id="{035352BD-9AE5-80B1-192C-AD9C7C10DD25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8007095" y="2770967"/>
                      <a:ext cx="1568299" cy="19859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62">
                  <p14:nvContentPartPr>
                    <p14:cNvPr id="364" name="Ink 363">
                      <a:extLst>
                        <a:ext uri="{FF2B5EF4-FFF2-40B4-BE49-F238E27FC236}">
                          <a16:creationId xmlns:a16="http://schemas.microsoft.com/office/drawing/2014/main" id="{6F3ABB18-6FFA-37E9-71F8-D7DF415CE8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73086" y="3280607"/>
                    <a:ext cx="1401480" cy="734040"/>
                  </p14:xfrm>
                </p:contentPart>
              </mc:Choice>
              <mc:Fallback>
                <p:pic>
                  <p:nvPicPr>
                    <p:cNvPr id="364" name="Ink 363">
                      <a:extLst>
                        <a:ext uri="{FF2B5EF4-FFF2-40B4-BE49-F238E27FC236}">
                          <a16:creationId xmlns:a16="http://schemas.microsoft.com/office/drawing/2014/main" id="{6F3ABB18-6FFA-37E9-71F8-D7DF415CE895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8060375" y="2634011"/>
                      <a:ext cx="1626258" cy="20266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64">
                  <p14:nvContentPartPr>
                    <p14:cNvPr id="365" name="Ink 364">
                      <a:extLst>
                        <a:ext uri="{FF2B5EF4-FFF2-40B4-BE49-F238E27FC236}">
                          <a16:creationId xmlns:a16="http://schemas.microsoft.com/office/drawing/2014/main" id="{4C6C5141-B686-8D72-26FC-D0DE2937E8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60646" y="3213287"/>
                    <a:ext cx="1255320" cy="679680"/>
                  </p14:xfrm>
                </p:contentPart>
              </mc:Choice>
              <mc:Fallback>
                <p:pic>
                  <p:nvPicPr>
                    <p:cNvPr id="365" name="Ink 364">
                      <a:extLst>
                        <a:ext uri="{FF2B5EF4-FFF2-40B4-BE49-F238E27FC236}">
                          <a16:creationId xmlns:a16="http://schemas.microsoft.com/office/drawing/2014/main" id="{4C6C5141-B686-8D72-26FC-D0DE2937E8F3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8247989" y="2566852"/>
                      <a:ext cx="1479990" cy="19719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66">
                  <p14:nvContentPartPr>
                    <p14:cNvPr id="366" name="Ink 365">
                      <a:extLst>
                        <a:ext uri="{FF2B5EF4-FFF2-40B4-BE49-F238E27FC236}">
                          <a16:creationId xmlns:a16="http://schemas.microsoft.com/office/drawing/2014/main" id="{B4831D63-64F5-43A2-E15D-FF6487B666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69006" y="3241007"/>
                    <a:ext cx="1126440" cy="600840"/>
                  </p14:xfrm>
                </p:contentPart>
              </mc:Choice>
              <mc:Fallback>
                <p:pic>
                  <p:nvPicPr>
                    <p:cNvPr id="366" name="Ink 365">
                      <a:extLst>
                        <a:ext uri="{FF2B5EF4-FFF2-40B4-BE49-F238E27FC236}">
                          <a16:creationId xmlns:a16="http://schemas.microsoft.com/office/drawing/2014/main" id="{B4831D63-64F5-43A2-E15D-FF6487B6665E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8356298" y="2594612"/>
                      <a:ext cx="1351213" cy="1893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68">
                  <p14:nvContentPartPr>
                    <p14:cNvPr id="367" name="Ink 366">
                      <a:extLst>
                        <a:ext uri="{FF2B5EF4-FFF2-40B4-BE49-F238E27FC236}">
                          <a16:creationId xmlns:a16="http://schemas.microsoft.com/office/drawing/2014/main" id="{788AC54F-6665-2C9F-ABF7-9A753BFE37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65326" y="3268007"/>
                    <a:ext cx="1132920" cy="663480"/>
                  </p14:xfrm>
                </p:contentPart>
              </mc:Choice>
              <mc:Fallback>
                <p:pic>
                  <p:nvPicPr>
                    <p:cNvPr id="367" name="Ink 366">
                      <a:extLst>
                        <a:ext uri="{FF2B5EF4-FFF2-40B4-BE49-F238E27FC236}">
                          <a16:creationId xmlns:a16="http://schemas.microsoft.com/office/drawing/2014/main" id="{788AC54F-6665-2C9F-ABF7-9A753BFE3769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8252550" y="2621160"/>
                      <a:ext cx="1357828" cy="19565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70">
                  <p14:nvContentPartPr>
                    <p14:cNvPr id="368" name="Ink 367">
                      <a:extLst>
                        <a:ext uri="{FF2B5EF4-FFF2-40B4-BE49-F238E27FC236}">
                          <a16:creationId xmlns:a16="http://schemas.microsoft.com/office/drawing/2014/main" id="{61B5EF4E-18AC-DDA5-3B03-2DA2C9A0E0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74686" y="3211847"/>
                    <a:ext cx="1352520" cy="742680"/>
                  </p14:xfrm>
                </p:contentPart>
              </mc:Choice>
              <mc:Fallback>
                <p:pic>
                  <p:nvPicPr>
                    <p:cNvPr id="368" name="Ink 367">
                      <a:extLst>
                        <a:ext uri="{FF2B5EF4-FFF2-40B4-BE49-F238E27FC236}">
                          <a16:creationId xmlns:a16="http://schemas.microsoft.com/office/drawing/2014/main" id="{61B5EF4E-18AC-DDA5-3B03-2DA2C9A0E0C5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8261976" y="2565235"/>
                      <a:ext cx="1577296" cy="20352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72">
                  <p14:nvContentPartPr>
                    <p14:cNvPr id="369" name="Ink 368">
                      <a:extLst>
                        <a:ext uri="{FF2B5EF4-FFF2-40B4-BE49-F238E27FC236}">
                          <a16:creationId xmlns:a16="http://schemas.microsoft.com/office/drawing/2014/main" id="{856F5B4E-2573-7FD0-A03D-8F6D5D9B6B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9566" y="3148847"/>
                    <a:ext cx="1049760" cy="604800"/>
                  </p14:xfrm>
                </p:contentPart>
              </mc:Choice>
              <mc:Fallback>
                <p:pic>
                  <p:nvPicPr>
                    <p:cNvPr id="369" name="Ink 368">
                      <a:extLst>
                        <a:ext uri="{FF2B5EF4-FFF2-40B4-BE49-F238E27FC236}">
                          <a16:creationId xmlns:a16="http://schemas.microsoft.com/office/drawing/2014/main" id="{856F5B4E-2573-7FD0-A03D-8F6D5D9B6B15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8516793" y="2502167"/>
                      <a:ext cx="1274663" cy="1897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74">
                  <p14:nvContentPartPr>
                    <p14:cNvPr id="370" name="Ink 369">
                      <a:extLst>
                        <a:ext uri="{FF2B5EF4-FFF2-40B4-BE49-F238E27FC236}">
                          <a16:creationId xmlns:a16="http://schemas.microsoft.com/office/drawing/2014/main" id="{79DEE87C-11E9-BA01-90E7-FC841A7516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18366" y="3065687"/>
                    <a:ext cx="482400" cy="313920"/>
                  </p14:xfrm>
                </p:contentPart>
              </mc:Choice>
              <mc:Fallback>
                <p:pic>
                  <p:nvPicPr>
                    <p:cNvPr id="370" name="Ink 369">
                      <a:extLst>
                        <a:ext uri="{FF2B5EF4-FFF2-40B4-BE49-F238E27FC236}">
                          <a16:creationId xmlns:a16="http://schemas.microsoft.com/office/drawing/2014/main" id="{79DEE87C-11E9-BA01-90E7-FC841A751615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8905806" y="2419381"/>
                      <a:ext cx="706877" cy="16059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76">
                  <p14:nvContentPartPr>
                    <p14:cNvPr id="371" name="Ink 370">
                      <a:extLst>
                        <a:ext uri="{FF2B5EF4-FFF2-40B4-BE49-F238E27FC236}">
                          <a16:creationId xmlns:a16="http://schemas.microsoft.com/office/drawing/2014/main" id="{1A789715-8176-AD2C-8649-2DE4B35016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25686" y="3126167"/>
                    <a:ext cx="18360" cy="18000"/>
                  </p14:xfrm>
                </p:contentPart>
              </mc:Choice>
              <mc:Fallback>
                <p:pic>
                  <p:nvPicPr>
                    <p:cNvPr id="371" name="Ink 370">
                      <a:extLst>
                        <a:ext uri="{FF2B5EF4-FFF2-40B4-BE49-F238E27FC236}">
                          <a16:creationId xmlns:a16="http://schemas.microsoft.com/office/drawing/2014/main" id="{1A789715-8176-AD2C-8649-2DE4B350167E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9514893" y="2496167"/>
                      <a:ext cx="239313" cy="127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78">
                  <p14:nvContentPartPr>
                    <p14:cNvPr id="372" name="Ink 371">
                      <a:extLst>
                        <a:ext uri="{FF2B5EF4-FFF2-40B4-BE49-F238E27FC236}">
                          <a16:creationId xmlns:a16="http://schemas.microsoft.com/office/drawing/2014/main" id="{DC9F40AB-2D23-515A-D9B3-B1EBAD6BDD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8686" y="2995487"/>
                    <a:ext cx="622080" cy="360360"/>
                  </p14:xfrm>
                </p:contentPart>
              </mc:Choice>
              <mc:Fallback>
                <p:pic>
                  <p:nvPicPr>
                    <p:cNvPr id="372" name="Ink 371">
                      <a:extLst>
                        <a:ext uri="{FF2B5EF4-FFF2-40B4-BE49-F238E27FC236}">
                          <a16:creationId xmlns:a16="http://schemas.microsoft.com/office/drawing/2014/main" id="{DC9F40AB-2D23-515A-D9B3-B1EBAD6BDDD9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8945990" y="2348687"/>
                      <a:ext cx="846827" cy="16533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80">
                  <p14:nvContentPartPr>
                    <p14:cNvPr id="373" name="Ink 372">
                      <a:extLst>
                        <a:ext uri="{FF2B5EF4-FFF2-40B4-BE49-F238E27FC236}">
                          <a16:creationId xmlns:a16="http://schemas.microsoft.com/office/drawing/2014/main" id="{52E62795-0F40-DC4C-35ED-59C68D7DB4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7246" y="3047687"/>
                    <a:ext cx="520200" cy="290880"/>
                  </p14:xfrm>
                </p:contentPart>
              </mc:Choice>
              <mc:Fallback>
                <p:pic>
                  <p:nvPicPr>
                    <p:cNvPr id="373" name="Ink 372">
                      <a:extLst>
                        <a:ext uri="{FF2B5EF4-FFF2-40B4-BE49-F238E27FC236}">
                          <a16:creationId xmlns:a16="http://schemas.microsoft.com/office/drawing/2014/main" id="{52E62795-0F40-DC4C-35ED-59C68D7DB443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8944579" y="2401970"/>
                      <a:ext cx="744890" cy="1581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82">
                  <p14:nvContentPartPr>
                    <p14:cNvPr id="374" name="Ink 373">
                      <a:extLst>
                        <a:ext uri="{FF2B5EF4-FFF2-40B4-BE49-F238E27FC236}">
                          <a16:creationId xmlns:a16="http://schemas.microsoft.com/office/drawing/2014/main" id="{C6380484-7E62-B446-A4DA-991CAA163B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9486" y="3180887"/>
                    <a:ext cx="3240" cy="1440"/>
                  </p14:xfrm>
                </p:contentPart>
              </mc:Choice>
              <mc:Fallback>
                <p:pic>
                  <p:nvPicPr>
                    <p:cNvPr id="374" name="Ink 373">
                      <a:extLst>
                        <a:ext uri="{FF2B5EF4-FFF2-40B4-BE49-F238E27FC236}">
                          <a16:creationId xmlns:a16="http://schemas.microsoft.com/office/drawing/2014/main" id="{C6380484-7E62-B446-A4DA-991CAA163B89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9136086" y="2802887"/>
                      <a:ext cx="229392" cy="75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84">
                  <p14:nvContentPartPr>
                    <p14:cNvPr id="375" name="Ink 374">
                      <a:extLst>
                        <a:ext uri="{FF2B5EF4-FFF2-40B4-BE49-F238E27FC236}">
                          <a16:creationId xmlns:a16="http://schemas.microsoft.com/office/drawing/2014/main" id="{0E9F6268-E995-A5A2-05AC-85B8BBA9CE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55846" y="3389687"/>
                    <a:ext cx="6840" cy="6120"/>
                  </p14:xfrm>
                </p:contentPart>
              </mc:Choice>
              <mc:Fallback>
                <p:pic>
                  <p:nvPicPr>
                    <p:cNvPr id="375" name="Ink 374">
                      <a:extLst>
                        <a:ext uri="{FF2B5EF4-FFF2-40B4-BE49-F238E27FC236}">
                          <a16:creationId xmlns:a16="http://schemas.microsoft.com/office/drawing/2014/main" id="{0E9F6268-E995-A5A2-05AC-85B8BBA9CE2F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8556096" y="2805505"/>
                      <a:ext cx="205770" cy="11739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86">
                  <p14:nvContentPartPr>
                    <p14:cNvPr id="376" name="Ink 375">
                      <a:extLst>
                        <a:ext uri="{FF2B5EF4-FFF2-40B4-BE49-F238E27FC236}">
                          <a16:creationId xmlns:a16="http://schemas.microsoft.com/office/drawing/2014/main" id="{8314CF02-9923-40BA-6BA8-C719A80975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71286" y="3184847"/>
                    <a:ext cx="1136520" cy="432000"/>
                  </p14:xfrm>
                </p:contentPart>
              </mc:Choice>
              <mc:Fallback>
                <p:pic>
                  <p:nvPicPr>
                    <p:cNvPr id="376" name="Ink 375">
                      <a:extLst>
                        <a:ext uri="{FF2B5EF4-FFF2-40B4-BE49-F238E27FC236}">
                          <a16:creationId xmlns:a16="http://schemas.microsoft.com/office/drawing/2014/main" id="{8314CF02-9923-40BA-6BA8-C719A8097585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8058536" y="2538693"/>
                      <a:ext cx="1361376" cy="17236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88">
                  <p14:nvContentPartPr>
                    <p14:cNvPr id="377" name="Ink 376">
                      <a:extLst>
                        <a:ext uri="{FF2B5EF4-FFF2-40B4-BE49-F238E27FC236}">
                          <a16:creationId xmlns:a16="http://schemas.microsoft.com/office/drawing/2014/main" id="{0C8E2BF1-509F-9FEA-A818-AD927756E6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82726" y="3206807"/>
                    <a:ext cx="1017000" cy="400680"/>
                  </p14:xfrm>
                </p:contentPart>
              </mc:Choice>
              <mc:Fallback>
                <p:pic>
                  <p:nvPicPr>
                    <p:cNvPr id="377" name="Ink 376">
                      <a:extLst>
                        <a:ext uri="{FF2B5EF4-FFF2-40B4-BE49-F238E27FC236}">
                          <a16:creationId xmlns:a16="http://schemas.microsoft.com/office/drawing/2014/main" id="{0C8E2BF1-509F-9FEA-A818-AD927756E6E5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7970084" y="2559555"/>
                      <a:ext cx="1241641" cy="16945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0">
                  <p14:nvContentPartPr>
                    <p14:cNvPr id="378" name="Ink 377">
                      <a:extLst>
                        <a:ext uri="{FF2B5EF4-FFF2-40B4-BE49-F238E27FC236}">
                          <a16:creationId xmlns:a16="http://schemas.microsoft.com/office/drawing/2014/main" id="{31986014-F374-A3F8-C6EF-1AB8829BFA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9286" y="3155687"/>
                    <a:ext cx="1166400" cy="470160"/>
                  </p14:xfrm>
                </p:contentPart>
              </mc:Choice>
              <mc:Fallback>
                <p:pic>
                  <p:nvPicPr>
                    <p:cNvPr id="378" name="Ink 377">
                      <a:extLst>
                        <a:ext uri="{FF2B5EF4-FFF2-40B4-BE49-F238E27FC236}">
                          <a16:creationId xmlns:a16="http://schemas.microsoft.com/office/drawing/2014/main" id="{31986014-F374-A3F8-C6EF-1AB8829BFA52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7986575" y="2508678"/>
                      <a:ext cx="1391178" cy="17635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2">
                  <p14:nvContentPartPr>
                    <p14:cNvPr id="379" name="Ink 378">
                      <a:extLst>
                        <a:ext uri="{FF2B5EF4-FFF2-40B4-BE49-F238E27FC236}">
                          <a16:creationId xmlns:a16="http://schemas.microsoft.com/office/drawing/2014/main" id="{6AE783E5-8E3C-B66F-C4C6-B0C0B67D0F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24766" y="3260807"/>
                    <a:ext cx="1011600" cy="543240"/>
                  </p14:xfrm>
                </p:contentPart>
              </mc:Choice>
              <mc:Fallback>
                <p:pic>
                  <p:nvPicPr>
                    <p:cNvPr id="379" name="Ink 378">
                      <a:extLst>
                        <a:ext uri="{FF2B5EF4-FFF2-40B4-BE49-F238E27FC236}">
                          <a16:creationId xmlns:a16="http://schemas.microsoft.com/office/drawing/2014/main" id="{6AE783E5-8E3C-B66F-C4C6-B0C0B67D0F81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7912080" y="2614093"/>
                      <a:ext cx="1236328" cy="18360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4">
                  <p14:nvContentPartPr>
                    <p14:cNvPr id="380" name="Ink 379">
                      <a:extLst>
                        <a:ext uri="{FF2B5EF4-FFF2-40B4-BE49-F238E27FC236}">
                          <a16:creationId xmlns:a16="http://schemas.microsoft.com/office/drawing/2014/main" id="{364A0BDF-A467-9EA9-C293-B2EDA2F654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93686" y="3395087"/>
                    <a:ext cx="660600" cy="367200"/>
                  </p14:xfrm>
                </p:contentPart>
              </mc:Choice>
              <mc:Fallback>
                <p:pic>
                  <p:nvPicPr>
                    <p:cNvPr id="380" name="Ink 379">
                      <a:extLst>
                        <a:ext uri="{FF2B5EF4-FFF2-40B4-BE49-F238E27FC236}">
                          <a16:creationId xmlns:a16="http://schemas.microsoft.com/office/drawing/2014/main" id="{364A0BDF-A467-9EA9-C293-B2EDA2F6545F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8181011" y="2748174"/>
                      <a:ext cx="885307" cy="16604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6">
                  <p14:nvContentPartPr>
                    <p14:cNvPr id="381" name="Ink 380">
                      <a:extLst>
                        <a:ext uri="{FF2B5EF4-FFF2-40B4-BE49-F238E27FC236}">
                          <a16:creationId xmlns:a16="http://schemas.microsoft.com/office/drawing/2014/main" id="{A255E841-8E29-E119-9A6B-86D096DD00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61206" y="3438647"/>
                    <a:ext cx="832320" cy="369720"/>
                  </p14:xfrm>
                </p:contentPart>
              </mc:Choice>
              <mc:Fallback>
                <p:pic>
                  <p:nvPicPr>
                    <p:cNvPr id="381" name="Ink 380">
                      <a:extLst>
                        <a:ext uri="{FF2B5EF4-FFF2-40B4-BE49-F238E27FC236}">
                          <a16:creationId xmlns:a16="http://schemas.microsoft.com/office/drawing/2014/main" id="{A255E841-8E29-E119-9A6B-86D096DD007A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8048469" y="2792714"/>
                      <a:ext cx="1057149" cy="16609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8">
                  <p14:nvContentPartPr>
                    <p14:cNvPr id="382" name="Ink 381">
                      <a:extLst>
                        <a:ext uri="{FF2B5EF4-FFF2-40B4-BE49-F238E27FC236}">
                          <a16:creationId xmlns:a16="http://schemas.microsoft.com/office/drawing/2014/main" id="{2B2B7255-C8CB-FB2A-E857-B05E6318B0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13846" y="3434687"/>
                    <a:ext cx="634320" cy="334080"/>
                  </p14:xfrm>
                </p:contentPart>
              </mc:Choice>
              <mc:Fallback>
                <p:pic>
                  <p:nvPicPr>
                    <p:cNvPr id="382" name="Ink 381">
                      <a:extLst>
                        <a:ext uri="{FF2B5EF4-FFF2-40B4-BE49-F238E27FC236}">
                          <a16:creationId xmlns:a16="http://schemas.microsoft.com/office/drawing/2014/main" id="{2B2B7255-C8CB-FB2A-E857-B05E6318B03B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8201264" y="2788676"/>
                      <a:ext cx="858841" cy="16254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0">
                  <p14:nvContentPartPr>
                    <p14:cNvPr id="383" name="Ink 382">
                      <a:extLst>
                        <a:ext uri="{FF2B5EF4-FFF2-40B4-BE49-F238E27FC236}">
                          <a16:creationId xmlns:a16="http://schemas.microsoft.com/office/drawing/2014/main" id="{E164D3B4-8E0A-F1C5-2437-22D1827A8D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58846" y="3421007"/>
                    <a:ext cx="637920" cy="325800"/>
                  </p14:xfrm>
                </p:contentPart>
              </mc:Choice>
              <mc:Fallback>
                <p:pic>
                  <p:nvPicPr>
                    <p:cNvPr id="383" name="Ink 382">
                      <a:extLst>
                        <a:ext uri="{FF2B5EF4-FFF2-40B4-BE49-F238E27FC236}">
                          <a16:creationId xmlns:a16="http://schemas.microsoft.com/office/drawing/2014/main" id="{E164D3B4-8E0A-F1C5-2437-22D1827A8D48}"/>
                        </a:ext>
                      </a:extLst>
                    </p:cNvPr>
                    <p:cNvPicPr/>
                    <p:nvPr/>
                  </p:nvPicPr>
                  <p:blipFill>
                    <a:blip r:embed="rId201"/>
                    <a:stretch>
                      <a:fillRect/>
                    </a:stretch>
                  </p:blipFill>
                  <p:spPr>
                    <a:xfrm>
                      <a:off x="8246196" y="2774334"/>
                      <a:ext cx="862576" cy="16185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2">
                  <p14:nvContentPartPr>
                    <p14:cNvPr id="384" name="Ink 383">
                      <a:extLst>
                        <a:ext uri="{FF2B5EF4-FFF2-40B4-BE49-F238E27FC236}">
                          <a16:creationId xmlns:a16="http://schemas.microsoft.com/office/drawing/2014/main" id="{19BB38CC-4365-CE2A-8F93-87D5476689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1086" y="3325967"/>
                    <a:ext cx="1046880" cy="502920"/>
                  </p14:xfrm>
                </p:contentPart>
              </mc:Choice>
              <mc:Fallback>
                <p:pic>
                  <p:nvPicPr>
                    <p:cNvPr id="384" name="Ink 383">
                      <a:extLst>
                        <a:ext uri="{FF2B5EF4-FFF2-40B4-BE49-F238E27FC236}">
                          <a16:creationId xmlns:a16="http://schemas.microsoft.com/office/drawing/2014/main" id="{19BB38CC-4365-CE2A-8F93-87D54766897C}"/>
                        </a:ext>
                      </a:extLst>
                    </p:cNvPr>
                    <p:cNvPicPr/>
                    <p:nvPr/>
                  </p:nvPicPr>
                  <p:blipFill>
                    <a:blip r:embed="rId203"/>
                    <a:stretch>
                      <a:fillRect/>
                    </a:stretch>
                  </p:blipFill>
                  <p:spPr>
                    <a:xfrm>
                      <a:off x="7988345" y="2678827"/>
                      <a:ext cx="1271718" cy="17965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4">
                  <p14:nvContentPartPr>
                    <p14:cNvPr id="385" name="Ink 384">
                      <a:extLst>
                        <a:ext uri="{FF2B5EF4-FFF2-40B4-BE49-F238E27FC236}">
                          <a16:creationId xmlns:a16="http://schemas.microsoft.com/office/drawing/2014/main" id="{7B2357D3-FB55-A88D-69B7-E9BBC9F161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98366" y="3390767"/>
                    <a:ext cx="713880" cy="324720"/>
                  </p14:xfrm>
                </p:contentPart>
              </mc:Choice>
              <mc:Fallback>
                <p:pic>
                  <p:nvPicPr>
                    <p:cNvPr id="385" name="Ink 384">
                      <a:extLst>
                        <a:ext uri="{FF2B5EF4-FFF2-40B4-BE49-F238E27FC236}">
                          <a16:creationId xmlns:a16="http://schemas.microsoft.com/office/drawing/2014/main" id="{7B2357D3-FB55-A88D-69B7-E9BBC9F16160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8185716" y="2745017"/>
                      <a:ext cx="938537" cy="16156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6">
                  <p14:nvContentPartPr>
                    <p14:cNvPr id="386" name="Ink 385">
                      <a:extLst>
                        <a:ext uri="{FF2B5EF4-FFF2-40B4-BE49-F238E27FC236}">
                          <a16:creationId xmlns:a16="http://schemas.microsoft.com/office/drawing/2014/main" id="{8BBEBD34-840B-F397-2E6D-33B12088C1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44046" y="3231647"/>
                    <a:ext cx="25560" cy="12600"/>
                  </p14:xfrm>
                </p:contentPart>
              </mc:Choice>
              <mc:Fallback>
                <p:pic>
                  <p:nvPicPr>
                    <p:cNvPr id="386" name="Ink 385">
                      <a:extLst>
                        <a:ext uri="{FF2B5EF4-FFF2-40B4-BE49-F238E27FC236}">
                          <a16:creationId xmlns:a16="http://schemas.microsoft.com/office/drawing/2014/main" id="{8BBEBD34-840B-F397-2E6D-33B12088C1D8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8634948" y="2630283"/>
                      <a:ext cx="243132" cy="12147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7">
                  <p14:nvContentPartPr>
                    <p14:cNvPr id="387" name="Ink 386">
                      <a:extLst>
                        <a:ext uri="{FF2B5EF4-FFF2-40B4-BE49-F238E27FC236}">
                          <a16:creationId xmlns:a16="http://schemas.microsoft.com/office/drawing/2014/main" id="{C2C97F25-C778-B5F5-B15C-E2765B651C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17046" y="3039767"/>
                    <a:ext cx="532080" cy="182160"/>
                  </p14:xfrm>
                </p:contentPart>
              </mc:Choice>
              <mc:Fallback>
                <p:pic>
                  <p:nvPicPr>
                    <p:cNvPr id="387" name="Ink 386">
                      <a:extLst>
                        <a:ext uri="{FF2B5EF4-FFF2-40B4-BE49-F238E27FC236}">
                          <a16:creationId xmlns:a16="http://schemas.microsoft.com/office/drawing/2014/main" id="{C2C97F25-C778-B5F5-B15C-E2765B651C92}"/>
                        </a:ext>
                      </a:extLst>
                    </p:cNvPr>
                    <p:cNvPicPr/>
                    <p:nvPr/>
                  </p:nvPicPr>
                  <p:blipFill>
                    <a:blip r:embed="rId208"/>
                    <a:stretch>
                      <a:fillRect/>
                    </a:stretch>
                  </p:blipFill>
                  <p:spPr>
                    <a:xfrm>
                      <a:off x="8604317" y="2391401"/>
                      <a:ext cx="756893" cy="14782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9">
                  <p14:nvContentPartPr>
                    <p14:cNvPr id="388" name="Ink 387">
                      <a:extLst>
                        <a:ext uri="{FF2B5EF4-FFF2-40B4-BE49-F238E27FC236}">
                          <a16:creationId xmlns:a16="http://schemas.microsoft.com/office/drawing/2014/main" id="{8A2DF85F-A887-78AE-7D62-D48E296611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0486" y="3141647"/>
                    <a:ext cx="83520" cy="20520"/>
                  </p14:xfrm>
                </p:contentPart>
              </mc:Choice>
              <mc:Fallback>
                <p:pic>
                  <p:nvPicPr>
                    <p:cNvPr id="388" name="Ink 387">
                      <a:extLst>
                        <a:ext uri="{FF2B5EF4-FFF2-40B4-BE49-F238E27FC236}">
                          <a16:creationId xmlns:a16="http://schemas.microsoft.com/office/drawing/2014/main" id="{8A2DF85F-A887-78AE-7D62-D48E2966112B}"/>
                        </a:ext>
                      </a:extLst>
                    </p:cNvPr>
                    <p:cNvPicPr/>
                    <p:nvPr/>
                  </p:nvPicPr>
                  <p:blipFill>
                    <a:blip r:embed="rId210"/>
                    <a:stretch>
                      <a:fillRect/>
                    </a:stretch>
                  </p:blipFill>
                  <p:spPr>
                    <a:xfrm>
                      <a:off x="8858055" y="2526047"/>
                      <a:ext cx="307739" cy="12511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11">
                  <p14:nvContentPartPr>
                    <p14:cNvPr id="389" name="Ink 388">
                      <a:extLst>
                        <a:ext uri="{FF2B5EF4-FFF2-40B4-BE49-F238E27FC236}">
                          <a16:creationId xmlns:a16="http://schemas.microsoft.com/office/drawing/2014/main" id="{5D10AC4B-B441-CC64-B680-4FA028CC44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8966" y="3122567"/>
                    <a:ext cx="20880" cy="47160"/>
                  </p14:xfrm>
                </p:contentPart>
              </mc:Choice>
              <mc:Fallback>
                <p:pic>
                  <p:nvPicPr>
                    <p:cNvPr id="389" name="Ink 388">
                      <a:extLst>
                        <a:ext uri="{FF2B5EF4-FFF2-40B4-BE49-F238E27FC236}">
                          <a16:creationId xmlns:a16="http://schemas.microsoft.com/office/drawing/2014/main" id="{5D10AC4B-B441-CC64-B680-4FA028CC4487}"/>
                        </a:ext>
                      </a:extLst>
                    </p:cNvPr>
                    <p:cNvPicPr/>
                    <p:nvPr/>
                  </p:nvPicPr>
                  <p:blipFill>
                    <a:blip r:embed="rId212"/>
                    <a:stretch>
                      <a:fillRect/>
                    </a:stretch>
                  </p:blipFill>
                  <p:spPr>
                    <a:xfrm>
                      <a:off x="9298239" y="2479476"/>
                      <a:ext cx="241702" cy="13327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13">
                  <p14:nvContentPartPr>
                    <p14:cNvPr id="390" name="Ink 389">
                      <a:extLst>
                        <a:ext uri="{FF2B5EF4-FFF2-40B4-BE49-F238E27FC236}">
                          <a16:creationId xmlns:a16="http://schemas.microsoft.com/office/drawing/2014/main" id="{09B4B684-513B-B9F8-00E9-C55E5C671F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23926" y="3336767"/>
                    <a:ext cx="111600" cy="54360"/>
                  </p14:xfrm>
                </p:contentPart>
              </mc:Choice>
              <mc:Fallback>
                <p:pic>
                  <p:nvPicPr>
                    <p:cNvPr id="390" name="Ink 389">
                      <a:extLst>
                        <a:ext uri="{FF2B5EF4-FFF2-40B4-BE49-F238E27FC236}">
                          <a16:creationId xmlns:a16="http://schemas.microsoft.com/office/drawing/2014/main" id="{09B4B684-513B-B9F8-00E9-C55E5C671F52}"/>
                        </a:ext>
                      </a:extLst>
                    </p:cNvPr>
                    <p:cNvPicPr/>
                    <p:nvPr/>
                  </p:nvPicPr>
                  <p:blipFill>
                    <a:blip r:embed="rId214"/>
                    <a:stretch>
                      <a:fillRect/>
                    </a:stretch>
                  </p:blipFill>
                  <p:spPr>
                    <a:xfrm>
                      <a:off x="9111036" y="2695441"/>
                      <a:ext cx="336735" cy="13364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15">
                  <p14:nvContentPartPr>
                    <p14:cNvPr id="391" name="Ink 390">
                      <a:extLst>
                        <a:ext uri="{FF2B5EF4-FFF2-40B4-BE49-F238E27FC236}">
                          <a16:creationId xmlns:a16="http://schemas.microsoft.com/office/drawing/2014/main" id="{0E608987-5B7C-4DFF-959F-380CD1FB1A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9766" y="3051647"/>
                    <a:ext cx="555120" cy="399600"/>
                  </p14:xfrm>
                </p:contentPart>
              </mc:Choice>
              <mc:Fallback>
                <p:pic>
                  <p:nvPicPr>
                    <p:cNvPr id="391" name="Ink 390">
                      <a:extLst>
                        <a:ext uri="{FF2B5EF4-FFF2-40B4-BE49-F238E27FC236}">
                          <a16:creationId xmlns:a16="http://schemas.microsoft.com/office/drawing/2014/main" id="{0E608987-5B7C-4DFF-959F-380CD1FB1AF5}"/>
                        </a:ext>
                      </a:extLst>
                    </p:cNvPr>
                    <p:cNvPicPr/>
                    <p:nvPr/>
                  </p:nvPicPr>
                  <p:blipFill>
                    <a:blip r:embed="rId216"/>
                    <a:stretch>
                      <a:fillRect/>
                    </a:stretch>
                  </p:blipFill>
                  <p:spPr>
                    <a:xfrm>
                      <a:off x="8947068" y="2404147"/>
                      <a:ext cx="779873" cy="16939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17">
                  <p14:nvContentPartPr>
                    <p14:cNvPr id="392" name="Ink 391">
                      <a:extLst>
                        <a:ext uri="{FF2B5EF4-FFF2-40B4-BE49-F238E27FC236}">
                          <a16:creationId xmlns:a16="http://schemas.microsoft.com/office/drawing/2014/main" id="{2C8B829F-95ED-AD76-680A-35590D4CF3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53446" y="3145967"/>
                    <a:ext cx="245160" cy="347040"/>
                  </p14:xfrm>
                </p:contentPart>
              </mc:Choice>
              <mc:Fallback>
                <p:pic>
                  <p:nvPicPr>
                    <p:cNvPr id="392" name="Ink 391">
                      <a:extLst>
                        <a:ext uri="{FF2B5EF4-FFF2-40B4-BE49-F238E27FC236}">
                          <a16:creationId xmlns:a16="http://schemas.microsoft.com/office/drawing/2014/main" id="{2C8B829F-95ED-AD76-680A-35590D4CF327}"/>
                        </a:ext>
                      </a:extLst>
                    </p:cNvPr>
                    <p:cNvPicPr/>
                    <p:nvPr/>
                  </p:nvPicPr>
                  <p:blipFill>
                    <a:blip r:embed="rId218"/>
                    <a:stretch>
                      <a:fillRect/>
                    </a:stretch>
                  </p:blipFill>
                  <p:spPr>
                    <a:xfrm>
                      <a:off x="9140840" y="2499882"/>
                      <a:ext cx="469729" cy="16385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19">
                  <p14:nvContentPartPr>
                    <p14:cNvPr id="393" name="Ink 392">
                      <a:extLst>
                        <a:ext uri="{FF2B5EF4-FFF2-40B4-BE49-F238E27FC236}">
                          <a16:creationId xmlns:a16="http://schemas.microsoft.com/office/drawing/2014/main" id="{48E01778-8D52-8418-1BA0-0DE19DA4D7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5006" y="3219047"/>
                    <a:ext cx="690120" cy="406080"/>
                  </p14:xfrm>
                </p:contentPart>
              </mc:Choice>
              <mc:Fallback>
                <p:pic>
                  <p:nvPicPr>
                    <p:cNvPr id="393" name="Ink 392">
                      <a:extLst>
                        <a:ext uri="{FF2B5EF4-FFF2-40B4-BE49-F238E27FC236}">
                          <a16:creationId xmlns:a16="http://schemas.microsoft.com/office/drawing/2014/main" id="{48E01778-8D52-8418-1BA0-0DE19DA4D780}"/>
                        </a:ext>
                      </a:extLst>
                    </p:cNvPr>
                    <p:cNvPicPr/>
                    <p:nvPr/>
                  </p:nvPicPr>
                  <p:blipFill>
                    <a:blip r:embed="rId220"/>
                    <a:stretch>
                      <a:fillRect/>
                    </a:stretch>
                  </p:blipFill>
                  <p:spPr>
                    <a:xfrm>
                      <a:off x="8752346" y="2572030"/>
                      <a:ext cx="914795" cy="16994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21">
                  <p14:nvContentPartPr>
                    <p14:cNvPr id="394" name="Ink 393">
                      <a:extLst>
                        <a:ext uri="{FF2B5EF4-FFF2-40B4-BE49-F238E27FC236}">
                          <a16:creationId xmlns:a16="http://schemas.microsoft.com/office/drawing/2014/main" id="{B6283A3E-33FC-67E4-7D97-0A8B5B0CC2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38526" y="3149567"/>
                    <a:ext cx="401760" cy="426240"/>
                  </p14:xfrm>
                </p:contentPart>
              </mc:Choice>
              <mc:Fallback>
                <p:pic>
                  <p:nvPicPr>
                    <p:cNvPr id="394" name="Ink 393">
                      <a:extLst>
                        <a:ext uri="{FF2B5EF4-FFF2-40B4-BE49-F238E27FC236}">
                          <a16:creationId xmlns:a16="http://schemas.microsoft.com/office/drawing/2014/main" id="{B6283A3E-33FC-67E4-7D97-0A8B5B0CC2C0}"/>
                        </a:ext>
                      </a:extLst>
                    </p:cNvPr>
                    <p:cNvPicPr/>
                    <p:nvPr/>
                  </p:nvPicPr>
                  <p:blipFill>
                    <a:blip r:embed="rId222"/>
                    <a:stretch>
                      <a:fillRect/>
                    </a:stretch>
                  </p:blipFill>
                  <p:spPr>
                    <a:xfrm>
                      <a:off x="8925853" y="2502816"/>
                      <a:ext cx="626462" cy="17191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23">
                  <p14:nvContentPartPr>
                    <p14:cNvPr id="395" name="Ink 394">
                      <a:extLst>
                        <a:ext uri="{FF2B5EF4-FFF2-40B4-BE49-F238E27FC236}">
                          <a16:creationId xmlns:a16="http://schemas.microsoft.com/office/drawing/2014/main" id="{64C4BB60-D1FF-37D2-5B78-1546879C67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326" y="3007007"/>
                    <a:ext cx="869760" cy="232560"/>
                  </p14:xfrm>
                </p:contentPart>
              </mc:Choice>
              <mc:Fallback>
                <p:pic>
                  <p:nvPicPr>
                    <p:cNvPr id="395" name="Ink 394">
                      <a:extLst>
                        <a:ext uri="{FF2B5EF4-FFF2-40B4-BE49-F238E27FC236}">
                          <a16:creationId xmlns:a16="http://schemas.microsoft.com/office/drawing/2014/main" id="{64C4BB60-D1FF-37D2-5B78-1546879C67ED}"/>
                        </a:ext>
                      </a:extLst>
                    </p:cNvPr>
                    <p:cNvPicPr/>
                    <p:nvPr/>
                  </p:nvPicPr>
                  <p:blipFill>
                    <a:blip r:embed="rId224"/>
                    <a:stretch>
                      <a:fillRect/>
                    </a:stretch>
                  </p:blipFill>
                  <p:spPr>
                    <a:xfrm>
                      <a:off x="8513663" y="2361007"/>
                      <a:ext cx="1094443" cy="15239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25">
                  <p14:nvContentPartPr>
                    <p14:cNvPr id="396" name="Ink 395">
                      <a:extLst>
                        <a:ext uri="{FF2B5EF4-FFF2-40B4-BE49-F238E27FC236}">
                          <a16:creationId xmlns:a16="http://schemas.microsoft.com/office/drawing/2014/main" id="{40AAD5BA-57BA-FF90-5651-D1BA4434B2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06086" y="2998367"/>
                    <a:ext cx="816480" cy="286560"/>
                  </p14:xfrm>
                </p:contentPart>
              </mc:Choice>
              <mc:Fallback>
                <p:pic>
                  <p:nvPicPr>
                    <p:cNvPr id="396" name="Ink 395">
                      <a:extLst>
                        <a:ext uri="{FF2B5EF4-FFF2-40B4-BE49-F238E27FC236}">
                          <a16:creationId xmlns:a16="http://schemas.microsoft.com/office/drawing/2014/main" id="{40AAD5BA-57BA-FF90-5651-D1BA4434B243}"/>
                        </a:ext>
                      </a:extLst>
                    </p:cNvPr>
                    <p:cNvPicPr/>
                    <p:nvPr/>
                  </p:nvPicPr>
                  <p:blipFill>
                    <a:blip r:embed="rId226"/>
                    <a:stretch>
                      <a:fillRect/>
                    </a:stretch>
                  </p:blipFill>
                  <p:spPr>
                    <a:xfrm>
                      <a:off x="8393313" y="2352685"/>
                      <a:ext cx="1041383" cy="15773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27">
                  <p14:nvContentPartPr>
                    <p14:cNvPr id="397" name="Ink 396">
                      <a:extLst>
                        <a:ext uri="{FF2B5EF4-FFF2-40B4-BE49-F238E27FC236}">
                          <a16:creationId xmlns:a16="http://schemas.microsoft.com/office/drawing/2014/main" id="{9A1118D8-B7A5-3CB8-BD79-D405586DCA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53806" y="2985047"/>
                    <a:ext cx="862920" cy="354240"/>
                  </p14:xfrm>
                </p:contentPart>
              </mc:Choice>
              <mc:Fallback>
                <p:pic>
                  <p:nvPicPr>
                    <p:cNvPr id="397" name="Ink 396">
                      <a:extLst>
                        <a:ext uri="{FF2B5EF4-FFF2-40B4-BE49-F238E27FC236}">
                          <a16:creationId xmlns:a16="http://schemas.microsoft.com/office/drawing/2014/main" id="{9A1118D8-B7A5-3CB8-BD79-D405586DCAD6}"/>
                        </a:ext>
                      </a:extLst>
                    </p:cNvPr>
                    <p:cNvPicPr/>
                    <p:nvPr/>
                  </p:nvPicPr>
                  <p:blipFill>
                    <a:blip r:embed="rId228"/>
                    <a:stretch>
                      <a:fillRect/>
                    </a:stretch>
                  </p:blipFill>
                  <p:spPr>
                    <a:xfrm>
                      <a:off x="8241111" y="2338174"/>
                      <a:ext cx="1087666" cy="16473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29">
                  <p14:nvContentPartPr>
                    <p14:cNvPr id="398" name="Ink 397">
                      <a:extLst>
                        <a:ext uri="{FF2B5EF4-FFF2-40B4-BE49-F238E27FC236}">
                          <a16:creationId xmlns:a16="http://schemas.microsoft.com/office/drawing/2014/main" id="{DC790893-967A-CD0D-A785-68D9AA91B9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87126" y="3047687"/>
                    <a:ext cx="759600" cy="357480"/>
                  </p14:xfrm>
                </p:contentPart>
              </mc:Choice>
              <mc:Fallback>
                <p:pic>
                  <p:nvPicPr>
                    <p:cNvPr id="398" name="Ink 397">
                      <a:extLst>
                        <a:ext uri="{FF2B5EF4-FFF2-40B4-BE49-F238E27FC236}">
                          <a16:creationId xmlns:a16="http://schemas.microsoft.com/office/drawing/2014/main" id="{DC790893-967A-CD0D-A785-68D9AA91B903}"/>
                        </a:ext>
                      </a:extLst>
                    </p:cNvPr>
                    <p:cNvPicPr/>
                    <p:nvPr/>
                  </p:nvPicPr>
                  <p:blipFill>
                    <a:blip r:embed="rId230"/>
                    <a:stretch>
                      <a:fillRect/>
                    </a:stretch>
                  </p:blipFill>
                  <p:spPr>
                    <a:xfrm>
                      <a:off x="8074473" y="2400525"/>
                      <a:ext cx="984261" cy="16511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31">
                  <p14:nvContentPartPr>
                    <p14:cNvPr id="399" name="Ink 398">
                      <a:extLst>
                        <a:ext uri="{FF2B5EF4-FFF2-40B4-BE49-F238E27FC236}">
                          <a16:creationId xmlns:a16="http://schemas.microsoft.com/office/drawing/2014/main" id="{81A1C139-D4D8-F399-1E52-D6BBEB2535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9366" y="3058847"/>
                    <a:ext cx="1010520" cy="438120"/>
                  </p14:xfrm>
                </p:contentPart>
              </mc:Choice>
              <mc:Fallback>
                <p:pic>
                  <p:nvPicPr>
                    <p:cNvPr id="399" name="Ink 398">
                      <a:extLst>
                        <a:ext uri="{FF2B5EF4-FFF2-40B4-BE49-F238E27FC236}">
                          <a16:creationId xmlns:a16="http://schemas.microsoft.com/office/drawing/2014/main" id="{81A1C139-D4D8-F399-1E52-D6BBEB2535B8}"/>
                        </a:ext>
                      </a:extLst>
                    </p:cNvPr>
                    <p:cNvPicPr/>
                    <p:nvPr/>
                  </p:nvPicPr>
                  <p:blipFill>
                    <a:blip r:embed="rId232"/>
                    <a:stretch>
                      <a:fillRect/>
                    </a:stretch>
                  </p:blipFill>
                  <p:spPr>
                    <a:xfrm>
                      <a:off x="7996728" y="2411834"/>
                      <a:ext cx="1235152" cy="17315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33">
                  <p14:nvContentPartPr>
                    <p14:cNvPr id="400" name="Ink 399">
                      <a:extLst>
                        <a:ext uri="{FF2B5EF4-FFF2-40B4-BE49-F238E27FC236}">
                          <a16:creationId xmlns:a16="http://schemas.microsoft.com/office/drawing/2014/main" id="{E6EC9792-7F96-C01F-CD68-CC4D95AC29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74006" y="3102047"/>
                    <a:ext cx="1198800" cy="546480"/>
                  </p14:xfrm>
                </p:contentPart>
              </mc:Choice>
              <mc:Fallback>
                <p:pic>
                  <p:nvPicPr>
                    <p:cNvPr id="400" name="Ink 399">
                      <a:extLst>
                        <a:ext uri="{FF2B5EF4-FFF2-40B4-BE49-F238E27FC236}">
                          <a16:creationId xmlns:a16="http://schemas.microsoft.com/office/drawing/2014/main" id="{E6EC9792-7F96-C01F-CD68-CC4D95AC298A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7861276" y="2454413"/>
                      <a:ext cx="1423615" cy="18411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35">
                  <p14:nvContentPartPr>
                    <p14:cNvPr id="401" name="Ink 400">
                      <a:extLst>
                        <a:ext uri="{FF2B5EF4-FFF2-40B4-BE49-F238E27FC236}">
                          <a16:creationId xmlns:a16="http://schemas.microsoft.com/office/drawing/2014/main" id="{017DDB64-8666-8F27-A7CC-9A09E6EEA8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94126" y="3126527"/>
                    <a:ext cx="827280" cy="310320"/>
                  </p14:xfrm>
                </p:contentPart>
              </mc:Choice>
              <mc:Fallback>
                <p:pic>
                  <p:nvPicPr>
                    <p:cNvPr id="401" name="Ink 400">
                      <a:extLst>
                        <a:ext uri="{FF2B5EF4-FFF2-40B4-BE49-F238E27FC236}">
                          <a16:creationId xmlns:a16="http://schemas.microsoft.com/office/drawing/2014/main" id="{017DDB64-8666-8F27-A7CC-9A09E6EEA87D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8281374" y="2480027"/>
                      <a:ext cx="1052140" cy="16027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37">
                  <p14:nvContentPartPr>
                    <p14:cNvPr id="402" name="Ink 401">
                      <a:extLst>
                        <a:ext uri="{FF2B5EF4-FFF2-40B4-BE49-F238E27FC236}">
                          <a16:creationId xmlns:a16="http://schemas.microsoft.com/office/drawing/2014/main" id="{7ED245A5-E563-3966-810E-E92B37DD98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06326" y="3158927"/>
                    <a:ext cx="1225800" cy="610560"/>
                  </p14:xfrm>
                </p:contentPart>
              </mc:Choice>
              <mc:Fallback>
                <p:pic>
                  <p:nvPicPr>
                    <p:cNvPr id="402" name="Ink 401">
                      <a:extLst>
                        <a:ext uri="{FF2B5EF4-FFF2-40B4-BE49-F238E27FC236}">
                          <a16:creationId xmlns:a16="http://schemas.microsoft.com/office/drawing/2014/main" id="{7ED245A5-E563-3966-810E-E92B37DD98A8}"/>
                        </a:ext>
                      </a:extLst>
                    </p:cNvPr>
                    <p:cNvPicPr/>
                    <p:nvPr/>
                  </p:nvPicPr>
                  <p:blipFill>
                    <a:blip r:embed="rId238"/>
                    <a:stretch>
                      <a:fillRect/>
                    </a:stretch>
                  </p:blipFill>
                  <p:spPr>
                    <a:xfrm>
                      <a:off x="7793601" y="2512669"/>
                      <a:ext cx="1450605" cy="19024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39">
                  <p14:nvContentPartPr>
                    <p14:cNvPr id="403" name="Ink 402">
                      <a:extLst>
                        <a:ext uri="{FF2B5EF4-FFF2-40B4-BE49-F238E27FC236}">
                          <a16:creationId xmlns:a16="http://schemas.microsoft.com/office/drawing/2014/main" id="{4D25F735-1AD9-A127-518B-840267428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24766" y="3102047"/>
                    <a:ext cx="1053000" cy="461160"/>
                  </p14:xfrm>
                </p:contentPart>
              </mc:Choice>
              <mc:Fallback>
                <p:pic>
                  <p:nvPicPr>
                    <p:cNvPr id="403" name="Ink 402">
                      <a:extLst>
                        <a:ext uri="{FF2B5EF4-FFF2-40B4-BE49-F238E27FC236}">
                          <a16:creationId xmlns:a16="http://schemas.microsoft.com/office/drawing/2014/main" id="{4D25F735-1AD9-A127-518B-840267428A21}"/>
                        </a:ext>
                      </a:extLst>
                    </p:cNvPr>
                    <p:cNvPicPr/>
                    <p:nvPr/>
                  </p:nvPicPr>
                  <p:blipFill>
                    <a:blip r:embed="rId240"/>
                    <a:stretch>
                      <a:fillRect/>
                    </a:stretch>
                  </p:blipFill>
                  <p:spPr>
                    <a:xfrm>
                      <a:off x="7912060" y="2455561"/>
                      <a:ext cx="1277769" cy="17535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41">
                  <p14:nvContentPartPr>
                    <p14:cNvPr id="404" name="Ink 403">
                      <a:extLst>
                        <a:ext uri="{FF2B5EF4-FFF2-40B4-BE49-F238E27FC236}">
                          <a16:creationId xmlns:a16="http://schemas.microsoft.com/office/drawing/2014/main" id="{762FA9B1-3E8D-5843-D1B0-F76F1C5880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24606" y="3031847"/>
                    <a:ext cx="1244880" cy="687240"/>
                  </p14:xfrm>
                </p:contentPart>
              </mc:Choice>
              <mc:Fallback>
                <p:pic>
                  <p:nvPicPr>
                    <p:cNvPr id="404" name="Ink 403">
                      <a:extLst>
                        <a:ext uri="{FF2B5EF4-FFF2-40B4-BE49-F238E27FC236}">
                          <a16:creationId xmlns:a16="http://schemas.microsoft.com/office/drawing/2014/main" id="{762FA9B1-3E8D-5843-D1B0-F76F1C588096}"/>
                        </a:ext>
                      </a:extLst>
                    </p:cNvPr>
                    <p:cNvPicPr/>
                    <p:nvPr/>
                  </p:nvPicPr>
                  <p:blipFill>
                    <a:blip r:embed="rId242"/>
                    <a:stretch>
                      <a:fillRect/>
                    </a:stretch>
                  </p:blipFill>
                  <p:spPr>
                    <a:xfrm>
                      <a:off x="7711903" y="2385250"/>
                      <a:ext cx="1469641" cy="19798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43">
                  <p14:nvContentPartPr>
                    <p14:cNvPr id="405" name="Ink 404">
                      <a:extLst>
                        <a:ext uri="{FF2B5EF4-FFF2-40B4-BE49-F238E27FC236}">
                          <a16:creationId xmlns:a16="http://schemas.microsoft.com/office/drawing/2014/main" id="{4D253A07-2E4A-DC97-3D85-729B1987AE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0606" y="3130127"/>
                    <a:ext cx="46800" cy="27000"/>
                  </p14:xfrm>
                </p:contentPart>
              </mc:Choice>
              <mc:Fallback>
                <p:pic>
                  <p:nvPicPr>
                    <p:cNvPr id="405" name="Ink 404">
                      <a:extLst>
                        <a:ext uri="{FF2B5EF4-FFF2-40B4-BE49-F238E27FC236}">
                          <a16:creationId xmlns:a16="http://schemas.microsoft.com/office/drawing/2014/main" id="{4D253A07-2E4A-DC97-3D85-729B1987AE01}"/>
                        </a:ext>
                      </a:extLst>
                    </p:cNvPr>
                    <p:cNvPicPr/>
                    <p:nvPr/>
                  </p:nvPicPr>
                  <p:blipFill>
                    <a:blip r:embed="rId244"/>
                    <a:stretch>
                      <a:fillRect/>
                    </a:stretch>
                  </p:blipFill>
                  <p:spPr>
                    <a:xfrm>
                      <a:off x="8828414" y="2485809"/>
                      <a:ext cx="270542" cy="13150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45">
                  <p14:nvContentPartPr>
                    <p14:cNvPr id="406" name="Ink 405">
                      <a:extLst>
                        <a:ext uri="{FF2B5EF4-FFF2-40B4-BE49-F238E27FC236}">
                          <a16:creationId xmlns:a16="http://schemas.microsoft.com/office/drawing/2014/main" id="{EEDE04B4-39D4-61C5-15AC-BFFC9D6B09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5526" y="3005207"/>
                    <a:ext cx="1233360" cy="563400"/>
                  </p14:xfrm>
                </p:contentPart>
              </mc:Choice>
              <mc:Fallback>
                <p:pic>
                  <p:nvPicPr>
                    <p:cNvPr id="406" name="Ink 405">
                      <a:extLst>
                        <a:ext uri="{FF2B5EF4-FFF2-40B4-BE49-F238E27FC236}">
                          <a16:creationId xmlns:a16="http://schemas.microsoft.com/office/drawing/2014/main" id="{EEDE04B4-39D4-61C5-15AC-BFFC9D6B0900}"/>
                        </a:ext>
                      </a:extLst>
                    </p:cNvPr>
                    <p:cNvPicPr/>
                    <p:nvPr/>
                  </p:nvPicPr>
                  <p:blipFill>
                    <a:blip r:embed="rId246"/>
                    <a:stretch>
                      <a:fillRect/>
                    </a:stretch>
                  </p:blipFill>
                  <p:spPr>
                    <a:xfrm>
                      <a:off x="7782817" y="2357975"/>
                      <a:ext cx="1458134" cy="18572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47">
                  <p14:nvContentPartPr>
                    <p14:cNvPr id="407" name="Ink 406">
                      <a:extLst>
                        <a:ext uri="{FF2B5EF4-FFF2-40B4-BE49-F238E27FC236}">
                          <a16:creationId xmlns:a16="http://schemas.microsoft.com/office/drawing/2014/main" id="{6048BF7A-1A13-84D1-B549-505EF990A1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41166" y="2976767"/>
                    <a:ext cx="1171800" cy="618480"/>
                  </p14:xfrm>
                </p:contentPart>
              </mc:Choice>
              <mc:Fallback>
                <p:pic>
                  <p:nvPicPr>
                    <p:cNvPr id="407" name="Ink 406">
                      <a:extLst>
                        <a:ext uri="{FF2B5EF4-FFF2-40B4-BE49-F238E27FC236}">
                          <a16:creationId xmlns:a16="http://schemas.microsoft.com/office/drawing/2014/main" id="{6048BF7A-1A13-84D1-B549-505EF990A163}"/>
                        </a:ext>
                      </a:extLst>
                    </p:cNvPr>
                    <p:cNvPicPr/>
                    <p:nvPr/>
                  </p:nvPicPr>
                  <p:blipFill>
                    <a:blip r:embed="rId248"/>
                    <a:stretch>
                      <a:fillRect/>
                    </a:stretch>
                  </p:blipFill>
                  <p:spPr>
                    <a:xfrm>
                      <a:off x="7728493" y="2329950"/>
                      <a:ext cx="1396502" cy="19114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49">
                  <p14:nvContentPartPr>
                    <p14:cNvPr id="408" name="Ink 407">
                      <a:extLst>
                        <a:ext uri="{FF2B5EF4-FFF2-40B4-BE49-F238E27FC236}">
                          <a16:creationId xmlns:a16="http://schemas.microsoft.com/office/drawing/2014/main" id="{0B3C66DA-E3AA-1062-0D2E-A9EB33FBEB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38206" y="3086567"/>
                    <a:ext cx="1102680" cy="584280"/>
                  </p14:xfrm>
                </p:contentPart>
              </mc:Choice>
              <mc:Fallback>
                <p:pic>
                  <p:nvPicPr>
                    <p:cNvPr id="408" name="Ink 407">
                      <a:extLst>
                        <a:ext uri="{FF2B5EF4-FFF2-40B4-BE49-F238E27FC236}">
                          <a16:creationId xmlns:a16="http://schemas.microsoft.com/office/drawing/2014/main" id="{0B3C66DA-E3AA-1062-0D2E-A9EB33FBEBA1}"/>
                        </a:ext>
                      </a:extLst>
                    </p:cNvPr>
                    <p:cNvPicPr/>
                    <p:nvPr/>
                  </p:nvPicPr>
                  <p:blipFill>
                    <a:blip r:embed="rId250"/>
                    <a:stretch>
                      <a:fillRect/>
                    </a:stretch>
                  </p:blipFill>
                  <p:spPr>
                    <a:xfrm>
                      <a:off x="7625556" y="2439421"/>
                      <a:ext cx="1327336" cy="18779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51">
                  <p14:nvContentPartPr>
                    <p14:cNvPr id="409" name="Ink 408">
                      <a:extLst>
                        <a:ext uri="{FF2B5EF4-FFF2-40B4-BE49-F238E27FC236}">
                          <a16:creationId xmlns:a16="http://schemas.microsoft.com/office/drawing/2014/main" id="{E181A629-AD64-7389-C812-CEBF294736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78166" y="3210407"/>
                    <a:ext cx="824400" cy="584280"/>
                  </p14:xfrm>
                </p:contentPart>
              </mc:Choice>
              <mc:Fallback>
                <p:pic>
                  <p:nvPicPr>
                    <p:cNvPr id="409" name="Ink 408">
                      <a:extLst>
                        <a:ext uri="{FF2B5EF4-FFF2-40B4-BE49-F238E27FC236}">
                          <a16:creationId xmlns:a16="http://schemas.microsoft.com/office/drawing/2014/main" id="{E181A629-AD64-7389-C812-CEBF294736A4}"/>
                        </a:ext>
                      </a:extLst>
                    </p:cNvPr>
                    <p:cNvPicPr/>
                    <p:nvPr/>
                  </p:nvPicPr>
                  <p:blipFill>
                    <a:blip r:embed="rId252"/>
                    <a:stretch>
                      <a:fillRect/>
                    </a:stretch>
                  </p:blipFill>
                  <p:spPr>
                    <a:xfrm>
                      <a:off x="7665455" y="2563261"/>
                      <a:ext cx="1049178" cy="18779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53">
                  <p14:nvContentPartPr>
                    <p14:cNvPr id="410" name="Ink 409">
                      <a:extLst>
                        <a:ext uri="{FF2B5EF4-FFF2-40B4-BE49-F238E27FC236}">
                          <a16:creationId xmlns:a16="http://schemas.microsoft.com/office/drawing/2014/main" id="{B7017D88-A859-4F7A-97EE-90B62FD1D4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78086" y="3414887"/>
                    <a:ext cx="745920" cy="489240"/>
                  </p14:xfrm>
                </p:contentPart>
              </mc:Choice>
              <mc:Fallback>
                <p:pic>
                  <p:nvPicPr>
                    <p:cNvPr id="410" name="Ink 409">
                      <a:extLst>
                        <a:ext uri="{FF2B5EF4-FFF2-40B4-BE49-F238E27FC236}">
                          <a16:creationId xmlns:a16="http://schemas.microsoft.com/office/drawing/2014/main" id="{B7017D88-A859-4F7A-97EE-90B62FD1D401}"/>
                        </a:ext>
                      </a:extLst>
                    </p:cNvPr>
                    <p:cNvPicPr/>
                    <p:nvPr/>
                  </p:nvPicPr>
                  <p:blipFill>
                    <a:blip r:embed="rId254"/>
                    <a:stretch>
                      <a:fillRect/>
                    </a:stretch>
                  </p:blipFill>
                  <p:spPr>
                    <a:xfrm>
                      <a:off x="7565361" y="2768721"/>
                      <a:ext cx="970727" cy="17809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55">
                  <p14:nvContentPartPr>
                    <p14:cNvPr id="411" name="Ink 410">
                      <a:extLst>
                        <a:ext uri="{FF2B5EF4-FFF2-40B4-BE49-F238E27FC236}">
                          <a16:creationId xmlns:a16="http://schemas.microsoft.com/office/drawing/2014/main" id="{04F132BA-FDFA-60FD-DBAD-BDF322A778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55406" y="3459887"/>
                    <a:ext cx="592200" cy="520560"/>
                  </p14:xfrm>
                </p:contentPart>
              </mc:Choice>
              <mc:Fallback>
                <p:pic>
                  <p:nvPicPr>
                    <p:cNvPr id="411" name="Ink 410">
                      <a:extLst>
                        <a:ext uri="{FF2B5EF4-FFF2-40B4-BE49-F238E27FC236}">
                          <a16:creationId xmlns:a16="http://schemas.microsoft.com/office/drawing/2014/main" id="{04F132BA-FDFA-60FD-DBAD-BDF322A778F8}"/>
                        </a:ext>
                      </a:extLst>
                    </p:cNvPr>
                    <p:cNvPicPr/>
                    <p:nvPr/>
                  </p:nvPicPr>
                  <p:blipFill>
                    <a:blip r:embed="rId256"/>
                    <a:stretch>
                      <a:fillRect/>
                    </a:stretch>
                  </p:blipFill>
                  <p:spPr>
                    <a:xfrm>
                      <a:off x="7542882" y="2813802"/>
                      <a:ext cx="816606" cy="18121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57">
                  <p14:nvContentPartPr>
                    <p14:cNvPr id="412" name="Ink 411">
                      <a:extLst>
                        <a:ext uri="{FF2B5EF4-FFF2-40B4-BE49-F238E27FC236}">
                          <a16:creationId xmlns:a16="http://schemas.microsoft.com/office/drawing/2014/main" id="{54C7F2ED-AF7A-CA7E-3E4B-CAC32FEDF1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62246" y="3539447"/>
                    <a:ext cx="516600" cy="458280"/>
                  </p14:xfrm>
                </p:contentPart>
              </mc:Choice>
              <mc:Fallback>
                <p:pic>
                  <p:nvPicPr>
                    <p:cNvPr id="412" name="Ink 411">
                      <a:extLst>
                        <a:ext uri="{FF2B5EF4-FFF2-40B4-BE49-F238E27FC236}">
                          <a16:creationId xmlns:a16="http://schemas.microsoft.com/office/drawing/2014/main" id="{54C7F2ED-AF7A-CA7E-3E4B-CAC32FEDF15A}"/>
                        </a:ext>
                      </a:extLst>
                    </p:cNvPr>
                    <p:cNvPicPr/>
                    <p:nvPr/>
                  </p:nvPicPr>
                  <p:blipFill>
                    <a:blip r:embed="rId258"/>
                    <a:stretch>
                      <a:fillRect/>
                    </a:stretch>
                  </p:blipFill>
                  <p:spPr>
                    <a:xfrm>
                      <a:off x="7549662" y="2892681"/>
                      <a:ext cx="741125" cy="17511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59">
                  <p14:nvContentPartPr>
                    <p14:cNvPr id="413" name="Ink 412">
                      <a:extLst>
                        <a:ext uri="{FF2B5EF4-FFF2-40B4-BE49-F238E27FC236}">
                          <a16:creationId xmlns:a16="http://schemas.microsoft.com/office/drawing/2014/main" id="{A5941881-5187-54E6-FE2F-F858D945DD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35326" y="3557087"/>
                    <a:ext cx="447120" cy="407520"/>
                  </p14:xfrm>
                </p:contentPart>
              </mc:Choice>
              <mc:Fallback>
                <p:pic>
                  <p:nvPicPr>
                    <p:cNvPr id="413" name="Ink 412">
                      <a:extLst>
                        <a:ext uri="{FF2B5EF4-FFF2-40B4-BE49-F238E27FC236}">
                          <a16:creationId xmlns:a16="http://schemas.microsoft.com/office/drawing/2014/main" id="{A5941881-5187-54E6-FE2F-F858D945DDAD}"/>
                        </a:ext>
                      </a:extLst>
                    </p:cNvPr>
                    <p:cNvPicPr/>
                    <p:nvPr/>
                  </p:nvPicPr>
                  <p:blipFill>
                    <a:blip r:embed="rId260"/>
                    <a:stretch>
                      <a:fillRect/>
                    </a:stretch>
                  </p:blipFill>
                  <p:spPr>
                    <a:xfrm>
                      <a:off x="7622742" y="2910718"/>
                      <a:ext cx="671645" cy="16996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61">
                  <p14:nvContentPartPr>
                    <p14:cNvPr id="414" name="Ink 413">
                      <a:extLst>
                        <a:ext uri="{FF2B5EF4-FFF2-40B4-BE49-F238E27FC236}">
                          <a16:creationId xmlns:a16="http://schemas.microsoft.com/office/drawing/2014/main" id="{E1653B93-2BF8-FDED-1327-6F5E6127FF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0806" y="3559607"/>
                    <a:ext cx="556200" cy="416520"/>
                  </p14:xfrm>
                </p:contentPart>
              </mc:Choice>
              <mc:Fallback>
                <p:pic>
                  <p:nvPicPr>
                    <p:cNvPr id="414" name="Ink 413">
                      <a:extLst>
                        <a:ext uri="{FF2B5EF4-FFF2-40B4-BE49-F238E27FC236}">
                          <a16:creationId xmlns:a16="http://schemas.microsoft.com/office/drawing/2014/main" id="{E1653B93-2BF8-FDED-1327-6F5E6127FFD7}"/>
                        </a:ext>
                      </a:extLst>
                    </p:cNvPr>
                    <p:cNvPicPr/>
                    <p:nvPr/>
                  </p:nvPicPr>
                  <p:blipFill>
                    <a:blip r:embed="rId262"/>
                    <a:stretch>
                      <a:fillRect/>
                    </a:stretch>
                  </p:blipFill>
                  <p:spPr>
                    <a:xfrm>
                      <a:off x="7638150" y="2912645"/>
                      <a:ext cx="780869" cy="17098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63">
                  <p14:nvContentPartPr>
                    <p14:cNvPr id="415" name="Ink 414">
                      <a:extLst>
                        <a:ext uri="{FF2B5EF4-FFF2-40B4-BE49-F238E27FC236}">
                          <a16:creationId xmlns:a16="http://schemas.microsoft.com/office/drawing/2014/main" id="{CE19D2DA-0CBB-2C18-2EC4-3E4DC8733C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6886" y="3553127"/>
                    <a:ext cx="617040" cy="467280"/>
                  </p14:xfrm>
                </p:contentPart>
              </mc:Choice>
              <mc:Fallback>
                <p:pic>
                  <p:nvPicPr>
                    <p:cNvPr id="415" name="Ink 414">
                      <a:extLst>
                        <a:ext uri="{FF2B5EF4-FFF2-40B4-BE49-F238E27FC236}">
                          <a16:creationId xmlns:a16="http://schemas.microsoft.com/office/drawing/2014/main" id="{CE19D2DA-0CBB-2C18-2EC4-3E4DC8733C19}"/>
                        </a:ext>
                      </a:extLst>
                    </p:cNvPr>
                    <p:cNvPicPr/>
                    <p:nvPr/>
                  </p:nvPicPr>
                  <p:blipFill>
                    <a:blip r:embed="rId264"/>
                    <a:stretch>
                      <a:fillRect/>
                    </a:stretch>
                  </p:blipFill>
                  <p:spPr>
                    <a:xfrm>
                      <a:off x="7594170" y="2906692"/>
                      <a:ext cx="841828" cy="17595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65">
                  <p14:nvContentPartPr>
                    <p14:cNvPr id="416" name="Ink 415">
                      <a:extLst>
                        <a:ext uri="{FF2B5EF4-FFF2-40B4-BE49-F238E27FC236}">
                          <a16:creationId xmlns:a16="http://schemas.microsoft.com/office/drawing/2014/main" id="{F6E9D2C7-7BFE-2F36-F816-EBC9318D29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8326" y="3688127"/>
                    <a:ext cx="428400" cy="289800"/>
                  </p14:xfrm>
                </p:contentPart>
              </mc:Choice>
              <mc:Fallback>
                <p:pic>
                  <p:nvPicPr>
                    <p:cNvPr id="416" name="Ink 415">
                      <a:extLst>
                        <a:ext uri="{FF2B5EF4-FFF2-40B4-BE49-F238E27FC236}">
                          <a16:creationId xmlns:a16="http://schemas.microsoft.com/office/drawing/2014/main" id="{F6E9D2C7-7BFE-2F36-F816-EBC9318D29F8}"/>
                        </a:ext>
                      </a:extLst>
                    </p:cNvPr>
                    <p:cNvPicPr/>
                    <p:nvPr/>
                  </p:nvPicPr>
                  <p:blipFill>
                    <a:blip r:embed="rId266"/>
                    <a:stretch>
                      <a:fillRect/>
                    </a:stretch>
                  </p:blipFill>
                  <p:spPr>
                    <a:xfrm>
                      <a:off x="7685589" y="3040701"/>
                      <a:ext cx="653229" cy="15840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67">
                  <p14:nvContentPartPr>
                    <p14:cNvPr id="417" name="Ink 416">
                      <a:extLst>
                        <a:ext uri="{FF2B5EF4-FFF2-40B4-BE49-F238E27FC236}">
                          <a16:creationId xmlns:a16="http://schemas.microsoft.com/office/drawing/2014/main" id="{510784D7-FF43-A15E-9981-13E8749714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31726" y="3780287"/>
                    <a:ext cx="399600" cy="180000"/>
                  </p14:xfrm>
                </p:contentPart>
              </mc:Choice>
              <mc:Fallback>
                <p:pic>
                  <p:nvPicPr>
                    <p:cNvPr id="417" name="Ink 416">
                      <a:extLst>
                        <a:ext uri="{FF2B5EF4-FFF2-40B4-BE49-F238E27FC236}">
                          <a16:creationId xmlns:a16="http://schemas.microsoft.com/office/drawing/2014/main" id="{510784D7-FF43-A15E-9981-13E874971436}"/>
                        </a:ext>
                      </a:extLst>
                    </p:cNvPr>
                    <p:cNvPicPr/>
                    <p:nvPr/>
                  </p:nvPicPr>
                  <p:blipFill>
                    <a:blip r:embed="rId268"/>
                    <a:stretch>
                      <a:fillRect/>
                    </a:stretch>
                  </p:blipFill>
                  <p:spPr>
                    <a:xfrm>
                      <a:off x="7619117" y="3133027"/>
                      <a:ext cx="624174" cy="14739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69">
                  <p14:nvContentPartPr>
                    <p14:cNvPr id="418" name="Ink 417">
                      <a:extLst>
                        <a:ext uri="{FF2B5EF4-FFF2-40B4-BE49-F238E27FC236}">
                          <a16:creationId xmlns:a16="http://schemas.microsoft.com/office/drawing/2014/main" id="{0DB66C31-BD13-2A0F-5E2B-6710006657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82206" y="3569327"/>
                    <a:ext cx="1095840" cy="454680"/>
                  </p14:xfrm>
                </p:contentPart>
              </mc:Choice>
              <mc:Fallback>
                <p:pic>
                  <p:nvPicPr>
                    <p:cNvPr id="418" name="Ink 417">
                      <a:extLst>
                        <a:ext uri="{FF2B5EF4-FFF2-40B4-BE49-F238E27FC236}">
                          <a16:creationId xmlns:a16="http://schemas.microsoft.com/office/drawing/2014/main" id="{0DB66C31-BD13-2A0F-5E2B-67100066579D}"/>
                        </a:ext>
                      </a:extLst>
                    </p:cNvPr>
                    <p:cNvPicPr/>
                    <p:nvPr/>
                  </p:nvPicPr>
                  <p:blipFill>
                    <a:blip r:embed="rId270"/>
                    <a:stretch>
                      <a:fillRect/>
                    </a:stretch>
                  </p:blipFill>
                  <p:spPr>
                    <a:xfrm>
                      <a:off x="7769531" y="2922425"/>
                      <a:ext cx="1320545" cy="17478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71">
                  <p14:nvContentPartPr>
                    <p14:cNvPr id="419" name="Ink 418">
                      <a:extLst>
                        <a:ext uri="{FF2B5EF4-FFF2-40B4-BE49-F238E27FC236}">
                          <a16:creationId xmlns:a16="http://schemas.microsoft.com/office/drawing/2014/main" id="{C4EAB750-2CF2-6862-11FA-5963AE8E07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26286" y="3396527"/>
                    <a:ext cx="1014480" cy="415800"/>
                  </p14:xfrm>
                </p:contentPart>
              </mc:Choice>
              <mc:Fallback>
                <p:pic>
                  <p:nvPicPr>
                    <p:cNvPr id="419" name="Ink 418">
                      <a:extLst>
                        <a:ext uri="{FF2B5EF4-FFF2-40B4-BE49-F238E27FC236}">
                          <a16:creationId xmlns:a16="http://schemas.microsoft.com/office/drawing/2014/main" id="{C4EAB750-2CF2-6862-11FA-5963AE8E07B5}"/>
                        </a:ext>
                      </a:extLst>
                    </p:cNvPr>
                    <p:cNvPicPr/>
                    <p:nvPr/>
                  </p:nvPicPr>
                  <p:blipFill>
                    <a:blip r:embed="rId272"/>
                    <a:stretch>
                      <a:fillRect/>
                    </a:stretch>
                  </p:blipFill>
                  <p:spPr>
                    <a:xfrm>
                      <a:off x="8013566" y="2749727"/>
                      <a:ext cx="1239276" cy="17087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73">
                  <p14:nvContentPartPr>
                    <p14:cNvPr id="420" name="Ink 419">
                      <a:extLst>
                        <a:ext uri="{FF2B5EF4-FFF2-40B4-BE49-F238E27FC236}">
                          <a16:creationId xmlns:a16="http://schemas.microsoft.com/office/drawing/2014/main" id="{1244A845-415B-A02D-2D50-9BBC8A5199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07126" y="3666167"/>
                    <a:ext cx="596160" cy="246600"/>
                  </p14:xfrm>
                </p:contentPart>
              </mc:Choice>
              <mc:Fallback>
                <p:pic>
                  <p:nvPicPr>
                    <p:cNvPr id="420" name="Ink 419">
                      <a:extLst>
                        <a:ext uri="{FF2B5EF4-FFF2-40B4-BE49-F238E27FC236}">
                          <a16:creationId xmlns:a16="http://schemas.microsoft.com/office/drawing/2014/main" id="{1244A845-415B-A02D-2D50-9BBC8A5199A1}"/>
                        </a:ext>
                      </a:extLst>
                    </p:cNvPr>
                    <p:cNvPicPr/>
                    <p:nvPr/>
                  </p:nvPicPr>
                  <p:blipFill>
                    <a:blip r:embed="rId274"/>
                    <a:stretch>
                      <a:fillRect/>
                    </a:stretch>
                  </p:blipFill>
                  <p:spPr>
                    <a:xfrm>
                      <a:off x="7894461" y="3018842"/>
                      <a:ext cx="820847" cy="15406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75">
                  <p14:nvContentPartPr>
                    <p14:cNvPr id="421" name="Ink 420">
                      <a:extLst>
                        <a:ext uri="{FF2B5EF4-FFF2-40B4-BE49-F238E27FC236}">
                          <a16:creationId xmlns:a16="http://schemas.microsoft.com/office/drawing/2014/main" id="{EE395F45-6A57-1372-1156-84E305F536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71686" y="3500567"/>
                    <a:ext cx="964440" cy="503280"/>
                  </p14:xfrm>
                </p:contentPart>
              </mc:Choice>
              <mc:Fallback>
                <p:pic>
                  <p:nvPicPr>
                    <p:cNvPr id="421" name="Ink 420">
                      <a:extLst>
                        <a:ext uri="{FF2B5EF4-FFF2-40B4-BE49-F238E27FC236}">
                          <a16:creationId xmlns:a16="http://schemas.microsoft.com/office/drawing/2014/main" id="{EE395F45-6A57-1372-1156-84E305F53617}"/>
                        </a:ext>
                      </a:extLst>
                    </p:cNvPr>
                    <p:cNvPicPr/>
                    <p:nvPr/>
                  </p:nvPicPr>
                  <p:blipFill>
                    <a:blip r:embed="rId276"/>
                    <a:stretch>
                      <a:fillRect/>
                    </a:stretch>
                  </p:blipFill>
                  <p:spPr>
                    <a:xfrm>
                      <a:off x="7659018" y="2854547"/>
                      <a:ext cx="1189133" cy="17947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77">
                  <p14:nvContentPartPr>
                    <p14:cNvPr id="422" name="Ink 421">
                      <a:extLst>
                        <a:ext uri="{FF2B5EF4-FFF2-40B4-BE49-F238E27FC236}">
                          <a16:creationId xmlns:a16="http://schemas.microsoft.com/office/drawing/2014/main" id="{AA97AD44-3471-A229-1EFD-2948BA0D3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15686" y="3702167"/>
                    <a:ext cx="749160" cy="234000"/>
                  </p14:xfrm>
                </p:contentPart>
              </mc:Choice>
              <mc:Fallback>
                <p:pic>
                  <p:nvPicPr>
                    <p:cNvPr id="422" name="Ink 421">
                      <a:extLst>
                        <a:ext uri="{FF2B5EF4-FFF2-40B4-BE49-F238E27FC236}">
                          <a16:creationId xmlns:a16="http://schemas.microsoft.com/office/drawing/2014/main" id="{AA97AD44-3471-A229-1EFD-2948BA0D306B}"/>
                        </a:ext>
                      </a:extLst>
                    </p:cNvPr>
                    <p:cNvPicPr/>
                    <p:nvPr/>
                  </p:nvPicPr>
                  <p:blipFill>
                    <a:blip r:embed="rId278"/>
                    <a:stretch>
                      <a:fillRect/>
                    </a:stretch>
                  </p:blipFill>
                  <p:spPr>
                    <a:xfrm>
                      <a:off x="7802958" y="3057285"/>
                      <a:ext cx="973972" cy="1523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79">
                  <p14:nvContentPartPr>
                    <p14:cNvPr id="423" name="Ink 422">
                      <a:extLst>
                        <a:ext uri="{FF2B5EF4-FFF2-40B4-BE49-F238E27FC236}">
                          <a16:creationId xmlns:a16="http://schemas.microsoft.com/office/drawing/2014/main" id="{262691B7-1040-8A02-FB29-CB79A78620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41166" y="3541967"/>
                    <a:ext cx="1008000" cy="423360"/>
                  </p14:xfrm>
                </p:contentPart>
              </mc:Choice>
              <mc:Fallback>
                <p:pic>
                  <p:nvPicPr>
                    <p:cNvPr id="423" name="Ink 422">
                      <a:extLst>
                        <a:ext uri="{FF2B5EF4-FFF2-40B4-BE49-F238E27FC236}">
                          <a16:creationId xmlns:a16="http://schemas.microsoft.com/office/drawing/2014/main" id="{262691B7-1040-8A02-FB29-CB79A786205E}"/>
                        </a:ext>
                      </a:extLst>
                    </p:cNvPr>
                    <p:cNvPicPr/>
                    <p:nvPr/>
                  </p:nvPicPr>
                  <p:blipFill>
                    <a:blip r:embed="rId280"/>
                    <a:stretch>
                      <a:fillRect/>
                    </a:stretch>
                  </p:blipFill>
                  <p:spPr>
                    <a:xfrm>
                      <a:off x="7728378" y="2895851"/>
                      <a:ext cx="1232931" cy="17149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81">
                  <p14:nvContentPartPr>
                    <p14:cNvPr id="424" name="Ink 423">
                      <a:extLst>
                        <a:ext uri="{FF2B5EF4-FFF2-40B4-BE49-F238E27FC236}">
                          <a16:creationId xmlns:a16="http://schemas.microsoft.com/office/drawing/2014/main" id="{8E778128-5AC7-C016-7363-1EDBAFCF11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98246" y="3390407"/>
                    <a:ext cx="1469880" cy="496440"/>
                  </p14:xfrm>
                </p:contentPart>
              </mc:Choice>
              <mc:Fallback>
                <p:pic>
                  <p:nvPicPr>
                    <p:cNvPr id="424" name="Ink 423">
                      <a:extLst>
                        <a:ext uri="{FF2B5EF4-FFF2-40B4-BE49-F238E27FC236}">
                          <a16:creationId xmlns:a16="http://schemas.microsoft.com/office/drawing/2014/main" id="{8E778128-5AC7-C016-7363-1EDBAFCF1140}"/>
                        </a:ext>
                      </a:extLst>
                    </p:cNvPr>
                    <p:cNvPicPr/>
                    <p:nvPr/>
                  </p:nvPicPr>
                  <p:blipFill>
                    <a:blip r:embed="rId282"/>
                    <a:stretch>
                      <a:fillRect/>
                    </a:stretch>
                  </p:blipFill>
                  <p:spPr>
                    <a:xfrm>
                      <a:off x="7585476" y="2744481"/>
                      <a:ext cx="1694776" cy="17876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83">
                  <p14:nvContentPartPr>
                    <p14:cNvPr id="425" name="Ink 424">
                      <a:extLst>
                        <a:ext uri="{FF2B5EF4-FFF2-40B4-BE49-F238E27FC236}">
                          <a16:creationId xmlns:a16="http://schemas.microsoft.com/office/drawing/2014/main" id="{5A084135-B5DC-8F1C-9630-BF0556CD26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15606" y="3216167"/>
                    <a:ext cx="568080" cy="284040"/>
                  </p14:xfrm>
                </p:contentPart>
              </mc:Choice>
              <mc:Fallback>
                <p:pic>
                  <p:nvPicPr>
                    <p:cNvPr id="425" name="Ink 424">
                      <a:extLst>
                        <a:ext uri="{FF2B5EF4-FFF2-40B4-BE49-F238E27FC236}">
                          <a16:creationId xmlns:a16="http://schemas.microsoft.com/office/drawing/2014/main" id="{5A084135-B5DC-8F1C-9630-BF0556CD266C}"/>
                        </a:ext>
                      </a:extLst>
                    </p:cNvPr>
                    <p:cNvPicPr/>
                    <p:nvPr/>
                  </p:nvPicPr>
                  <p:blipFill>
                    <a:blip r:embed="rId284"/>
                    <a:stretch>
                      <a:fillRect/>
                    </a:stretch>
                  </p:blipFill>
                  <p:spPr>
                    <a:xfrm>
                      <a:off x="8603019" y="2570622"/>
                      <a:ext cx="792610" cy="15745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85">
                  <p14:nvContentPartPr>
                    <p14:cNvPr id="426" name="Ink 425">
                      <a:extLst>
                        <a:ext uri="{FF2B5EF4-FFF2-40B4-BE49-F238E27FC236}">
                          <a16:creationId xmlns:a16="http://schemas.microsoft.com/office/drawing/2014/main" id="{C31A3264-E7DD-C416-4448-B903B18A14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49086" y="3205367"/>
                    <a:ext cx="577440" cy="400680"/>
                  </p14:xfrm>
                </p:contentPart>
              </mc:Choice>
              <mc:Fallback>
                <p:pic>
                  <p:nvPicPr>
                    <p:cNvPr id="426" name="Ink 425">
                      <a:extLst>
                        <a:ext uri="{FF2B5EF4-FFF2-40B4-BE49-F238E27FC236}">
                          <a16:creationId xmlns:a16="http://schemas.microsoft.com/office/drawing/2014/main" id="{C31A3264-E7DD-C416-4448-B903B18A14D1}"/>
                        </a:ext>
                      </a:extLst>
                    </p:cNvPr>
                    <p:cNvPicPr/>
                    <p:nvPr/>
                  </p:nvPicPr>
                  <p:blipFill>
                    <a:blip r:embed="rId286"/>
                    <a:stretch>
                      <a:fillRect/>
                    </a:stretch>
                  </p:blipFill>
                  <p:spPr>
                    <a:xfrm>
                      <a:off x="8636430" y="2559109"/>
                      <a:ext cx="802107" cy="16925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87">
                  <p14:nvContentPartPr>
                    <p14:cNvPr id="427" name="Ink 426">
                      <a:extLst>
                        <a:ext uri="{FF2B5EF4-FFF2-40B4-BE49-F238E27FC236}">
                          <a16:creationId xmlns:a16="http://schemas.microsoft.com/office/drawing/2014/main" id="{865B11D4-1681-9A6B-87E4-DAD5AC2729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4526" y="3240647"/>
                    <a:ext cx="472680" cy="323280"/>
                  </p14:xfrm>
                </p:contentPart>
              </mc:Choice>
              <mc:Fallback>
                <p:pic>
                  <p:nvPicPr>
                    <p:cNvPr id="427" name="Ink 426">
                      <a:extLst>
                        <a:ext uri="{FF2B5EF4-FFF2-40B4-BE49-F238E27FC236}">
                          <a16:creationId xmlns:a16="http://schemas.microsoft.com/office/drawing/2014/main" id="{865B11D4-1681-9A6B-87E4-DAD5AC272917}"/>
                        </a:ext>
                      </a:extLst>
                    </p:cNvPr>
                    <p:cNvPicPr/>
                    <p:nvPr/>
                  </p:nvPicPr>
                  <p:blipFill>
                    <a:blip r:embed="rId288"/>
                    <a:stretch>
                      <a:fillRect/>
                    </a:stretch>
                  </p:blipFill>
                  <p:spPr>
                    <a:xfrm>
                      <a:off x="8781983" y="2594087"/>
                      <a:ext cx="697123" cy="16157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89">
                  <p14:nvContentPartPr>
                    <p14:cNvPr id="428" name="Ink 427">
                      <a:extLst>
                        <a:ext uri="{FF2B5EF4-FFF2-40B4-BE49-F238E27FC236}">
                          <a16:creationId xmlns:a16="http://schemas.microsoft.com/office/drawing/2014/main" id="{E323F8AD-F34A-394E-6D41-CF727B7E05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4246" y="3181247"/>
                    <a:ext cx="24120" cy="3960"/>
                  </p14:xfrm>
                </p:contentPart>
              </mc:Choice>
              <mc:Fallback>
                <p:pic>
                  <p:nvPicPr>
                    <p:cNvPr id="428" name="Ink 427">
                      <a:extLst>
                        <a:ext uri="{FF2B5EF4-FFF2-40B4-BE49-F238E27FC236}">
                          <a16:creationId xmlns:a16="http://schemas.microsoft.com/office/drawing/2014/main" id="{E323F8AD-F34A-394E-6D41-CF727B7E05E1}"/>
                        </a:ext>
                      </a:extLst>
                    </p:cNvPr>
                    <p:cNvPicPr/>
                    <p:nvPr/>
                  </p:nvPicPr>
                  <p:blipFill>
                    <a:blip r:embed="rId290"/>
                    <a:stretch>
                      <a:fillRect/>
                    </a:stretch>
                  </p:blipFill>
                  <p:spPr>
                    <a:xfrm>
                      <a:off x="9243167" y="2587247"/>
                      <a:ext cx="245643" cy="11913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1">
                  <p14:nvContentPartPr>
                    <p14:cNvPr id="429" name="Ink 428">
                      <a:extLst>
                        <a:ext uri="{FF2B5EF4-FFF2-40B4-BE49-F238E27FC236}">
                          <a16:creationId xmlns:a16="http://schemas.microsoft.com/office/drawing/2014/main" id="{10E8FBEE-8241-C062-89D4-A1021177DF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78966" y="3246047"/>
                    <a:ext cx="600480" cy="379080"/>
                  </p14:xfrm>
                </p:contentPart>
              </mc:Choice>
              <mc:Fallback>
                <p:pic>
                  <p:nvPicPr>
                    <p:cNvPr id="429" name="Ink 428">
                      <a:extLst>
                        <a:ext uri="{FF2B5EF4-FFF2-40B4-BE49-F238E27FC236}">
                          <a16:creationId xmlns:a16="http://schemas.microsoft.com/office/drawing/2014/main" id="{10E8FBEE-8241-C062-89D4-A1021177DF6D}"/>
                        </a:ext>
                      </a:extLst>
                    </p:cNvPr>
                    <p:cNvPicPr/>
                    <p:nvPr/>
                  </p:nvPicPr>
                  <p:blipFill>
                    <a:blip r:embed="rId292"/>
                    <a:stretch>
                      <a:fillRect/>
                    </a:stretch>
                  </p:blipFill>
                  <p:spPr>
                    <a:xfrm>
                      <a:off x="8666336" y="2599888"/>
                      <a:ext cx="825097" cy="16707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3">
                  <p14:nvContentPartPr>
                    <p14:cNvPr id="430" name="Ink 429">
                      <a:extLst>
                        <a:ext uri="{FF2B5EF4-FFF2-40B4-BE49-F238E27FC236}">
                          <a16:creationId xmlns:a16="http://schemas.microsoft.com/office/drawing/2014/main" id="{96497804-33CE-DDD2-D1B5-1EC9EEB7DF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5526" y="3331007"/>
                    <a:ext cx="310680" cy="183960"/>
                  </p14:xfrm>
                </p:contentPart>
              </mc:Choice>
              <mc:Fallback>
                <p:pic>
                  <p:nvPicPr>
                    <p:cNvPr id="430" name="Ink 429">
                      <a:extLst>
                        <a:ext uri="{FF2B5EF4-FFF2-40B4-BE49-F238E27FC236}">
                          <a16:creationId xmlns:a16="http://schemas.microsoft.com/office/drawing/2014/main" id="{96497804-33CE-DDD2-D1B5-1EC9EEB7DF3B}"/>
                        </a:ext>
                      </a:extLst>
                    </p:cNvPr>
                    <p:cNvPicPr/>
                    <p:nvPr/>
                  </p:nvPicPr>
                  <p:blipFill>
                    <a:blip r:embed="rId294"/>
                    <a:stretch>
                      <a:fillRect/>
                    </a:stretch>
                  </p:blipFill>
                  <p:spPr>
                    <a:xfrm>
                      <a:off x="8863193" y="2684994"/>
                      <a:ext cx="534703" cy="14753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5">
                  <p14:nvContentPartPr>
                    <p14:cNvPr id="431" name="Ink 430">
                      <a:extLst>
                        <a:ext uri="{FF2B5EF4-FFF2-40B4-BE49-F238E27FC236}">
                          <a16:creationId xmlns:a16="http://schemas.microsoft.com/office/drawing/2014/main" id="{000143AB-ECC0-73A2-C308-B24CB3E774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3686" y="3019607"/>
                    <a:ext cx="429480" cy="250200"/>
                  </p14:xfrm>
                </p:contentPart>
              </mc:Choice>
              <mc:Fallback>
                <p:pic>
                  <p:nvPicPr>
                    <p:cNvPr id="431" name="Ink 430">
                      <a:extLst>
                        <a:ext uri="{FF2B5EF4-FFF2-40B4-BE49-F238E27FC236}">
                          <a16:creationId xmlns:a16="http://schemas.microsoft.com/office/drawing/2014/main" id="{000143AB-ECC0-73A2-C308-B24CB3E774BB}"/>
                        </a:ext>
                      </a:extLst>
                    </p:cNvPr>
                    <p:cNvPicPr/>
                    <p:nvPr/>
                  </p:nvPicPr>
                  <p:blipFill>
                    <a:blip r:embed="rId296"/>
                    <a:stretch>
                      <a:fillRect/>
                    </a:stretch>
                  </p:blipFill>
                  <p:spPr>
                    <a:xfrm>
                      <a:off x="8991004" y="2372538"/>
                      <a:ext cx="654200" cy="15437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7">
                  <p14:nvContentPartPr>
                    <p14:cNvPr id="432" name="Ink 431">
                      <a:extLst>
                        <a:ext uri="{FF2B5EF4-FFF2-40B4-BE49-F238E27FC236}">
                          <a16:creationId xmlns:a16="http://schemas.microsoft.com/office/drawing/2014/main" id="{61C6F103-1DA1-3BC9-EA37-D69BCE9189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6326" y="3160007"/>
                    <a:ext cx="369000" cy="359280"/>
                  </p14:xfrm>
                </p:contentPart>
              </mc:Choice>
              <mc:Fallback>
                <p:pic>
                  <p:nvPicPr>
                    <p:cNvPr id="432" name="Ink 431">
                      <a:extLst>
                        <a:ext uri="{FF2B5EF4-FFF2-40B4-BE49-F238E27FC236}">
                          <a16:creationId xmlns:a16="http://schemas.microsoft.com/office/drawing/2014/main" id="{61C6F103-1DA1-3BC9-EA37-D69BCE918944}"/>
                        </a:ext>
                      </a:extLst>
                    </p:cNvPr>
                    <p:cNvPicPr/>
                    <p:nvPr/>
                  </p:nvPicPr>
                  <p:blipFill>
                    <a:blip r:embed="rId298"/>
                    <a:stretch>
                      <a:fillRect/>
                    </a:stretch>
                  </p:blipFill>
                  <p:spPr>
                    <a:xfrm>
                      <a:off x="8963826" y="2514041"/>
                      <a:ext cx="593357" cy="16505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9">
                  <p14:nvContentPartPr>
                    <p14:cNvPr id="433" name="Ink 432">
                      <a:extLst>
                        <a:ext uri="{FF2B5EF4-FFF2-40B4-BE49-F238E27FC236}">
                          <a16:creationId xmlns:a16="http://schemas.microsoft.com/office/drawing/2014/main" id="{47441061-A529-8006-FB83-FA8C5CCBFB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2286" y="3223367"/>
                    <a:ext cx="53640" cy="15480"/>
                  </p14:xfrm>
                </p:contentPart>
              </mc:Choice>
              <mc:Fallback>
                <p:pic>
                  <p:nvPicPr>
                    <p:cNvPr id="433" name="Ink 432">
                      <a:extLst>
                        <a:ext uri="{FF2B5EF4-FFF2-40B4-BE49-F238E27FC236}">
                          <a16:creationId xmlns:a16="http://schemas.microsoft.com/office/drawing/2014/main" id="{47441061-A529-8006-FB83-FA8C5CCBFB04}"/>
                        </a:ext>
                      </a:extLst>
                    </p:cNvPr>
                    <p:cNvPicPr/>
                    <p:nvPr/>
                  </p:nvPicPr>
                  <p:blipFill>
                    <a:blip r:embed="rId300"/>
                    <a:stretch>
                      <a:fillRect/>
                    </a:stretch>
                  </p:blipFill>
                  <p:spPr>
                    <a:xfrm>
                      <a:off x="9040536" y="2598213"/>
                      <a:ext cx="276501" cy="12651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1">
                  <p14:nvContentPartPr>
                    <p14:cNvPr id="434" name="Ink 433">
                      <a:extLst>
                        <a:ext uri="{FF2B5EF4-FFF2-40B4-BE49-F238E27FC236}">
                          <a16:creationId xmlns:a16="http://schemas.microsoft.com/office/drawing/2014/main" id="{F34DC29D-87F6-261D-DE41-1983F6705C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5046" y="3394367"/>
                    <a:ext cx="470520" cy="260280"/>
                  </p14:xfrm>
                </p:contentPart>
              </mc:Choice>
              <mc:Fallback>
                <p:pic>
                  <p:nvPicPr>
                    <p:cNvPr id="434" name="Ink 433">
                      <a:extLst>
                        <a:ext uri="{FF2B5EF4-FFF2-40B4-BE49-F238E27FC236}">
                          <a16:creationId xmlns:a16="http://schemas.microsoft.com/office/drawing/2014/main" id="{F34DC29D-87F6-261D-DE41-1983F6705CF9}"/>
                        </a:ext>
                      </a:extLst>
                    </p:cNvPr>
                    <p:cNvPicPr/>
                    <p:nvPr/>
                  </p:nvPicPr>
                  <p:blipFill>
                    <a:blip r:embed="rId302"/>
                    <a:stretch>
                      <a:fillRect/>
                    </a:stretch>
                  </p:blipFill>
                  <p:spPr>
                    <a:xfrm>
                      <a:off x="8622404" y="2748282"/>
                      <a:ext cx="695160" cy="15518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3">
                  <p14:nvContentPartPr>
                    <p14:cNvPr id="435" name="Ink 434">
                      <a:extLst>
                        <a:ext uri="{FF2B5EF4-FFF2-40B4-BE49-F238E27FC236}">
                          <a16:creationId xmlns:a16="http://schemas.microsoft.com/office/drawing/2014/main" id="{B8979733-343A-DDC2-5D78-377DA7E33B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32526" y="2719367"/>
                    <a:ext cx="177480" cy="312120"/>
                  </p14:xfrm>
                </p:contentPart>
              </mc:Choice>
              <mc:Fallback>
                <p:pic>
                  <p:nvPicPr>
                    <p:cNvPr id="435" name="Ink 434">
                      <a:extLst>
                        <a:ext uri="{FF2B5EF4-FFF2-40B4-BE49-F238E27FC236}">
                          <a16:creationId xmlns:a16="http://schemas.microsoft.com/office/drawing/2014/main" id="{B8979733-343A-DDC2-5D78-377DA7E33BBB}"/>
                        </a:ext>
                      </a:extLst>
                    </p:cNvPr>
                    <p:cNvPicPr/>
                    <p:nvPr/>
                  </p:nvPicPr>
                  <p:blipFill>
                    <a:blip r:embed="rId304"/>
                    <a:stretch>
                      <a:fillRect/>
                    </a:stretch>
                  </p:blipFill>
                  <p:spPr>
                    <a:xfrm>
                      <a:off x="10419993" y="2072965"/>
                      <a:ext cx="401902" cy="16043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5">
                  <p14:nvContentPartPr>
                    <p14:cNvPr id="436" name="Ink 435">
                      <a:extLst>
                        <a:ext uri="{FF2B5EF4-FFF2-40B4-BE49-F238E27FC236}">
                          <a16:creationId xmlns:a16="http://schemas.microsoft.com/office/drawing/2014/main" id="{028B3F01-6881-4040-6A18-86F93B03BA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6406" y="3120767"/>
                    <a:ext cx="13320" cy="10080"/>
                  </p14:xfrm>
                </p:contentPart>
              </mc:Choice>
              <mc:Fallback>
                <p:pic>
                  <p:nvPicPr>
                    <p:cNvPr id="436" name="Ink 435">
                      <a:extLst>
                        <a:ext uri="{FF2B5EF4-FFF2-40B4-BE49-F238E27FC236}">
                          <a16:creationId xmlns:a16="http://schemas.microsoft.com/office/drawing/2014/main" id="{028B3F01-6881-4040-6A18-86F93B03BAF4}"/>
                        </a:ext>
                      </a:extLst>
                    </p:cNvPr>
                    <p:cNvPicPr/>
                    <p:nvPr/>
                  </p:nvPicPr>
                  <p:blipFill>
                    <a:blip r:embed="rId306"/>
                    <a:stretch>
                      <a:fillRect/>
                    </a:stretch>
                  </p:blipFill>
                  <p:spPr>
                    <a:xfrm>
                      <a:off x="10600451" y="2532767"/>
                      <a:ext cx="224624" cy="1185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7">
                  <p14:nvContentPartPr>
                    <p14:cNvPr id="437" name="Ink 436">
                      <a:extLst>
                        <a:ext uri="{FF2B5EF4-FFF2-40B4-BE49-F238E27FC236}">
                          <a16:creationId xmlns:a16="http://schemas.microsoft.com/office/drawing/2014/main" id="{DBBF52C1-6D45-C58C-3917-FA277BDAB2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59606" y="3218687"/>
                    <a:ext cx="1440" cy="3600"/>
                  </p14:xfrm>
                </p:contentPart>
              </mc:Choice>
              <mc:Fallback>
                <p:pic>
                  <p:nvPicPr>
                    <p:cNvPr id="437" name="Ink 436">
                      <a:extLst>
                        <a:ext uri="{FF2B5EF4-FFF2-40B4-BE49-F238E27FC236}">
                          <a16:creationId xmlns:a16="http://schemas.microsoft.com/office/drawing/2014/main" id="{DBBF52C1-6D45-C58C-3917-FA277BDAB214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10596606" y="2678687"/>
                      <a:ext cx="127080" cy="1083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8">
                  <p14:nvContentPartPr>
                    <p14:cNvPr id="438" name="Ink 437">
                      <a:extLst>
                        <a:ext uri="{FF2B5EF4-FFF2-40B4-BE49-F238E27FC236}">
                          <a16:creationId xmlns:a16="http://schemas.microsoft.com/office/drawing/2014/main" id="{849E543F-C196-FF80-CA2E-BC87C4D7AF1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30206" y="3261167"/>
                    <a:ext cx="389880" cy="175680"/>
                  </p14:xfrm>
                </p:contentPart>
              </mc:Choice>
              <mc:Fallback>
                <p:pic>
                  <p:nvPicPr>
                    <p:cNvPr id="438" name="Ink 437">
                      <a:extLst>
                        <a:ext uri="{FF2B5EF4-FFF2-40B4-BE49-F238E27FC236}">
                          <a16:creationId xmlns:a16="http://schemas.microsoft.com/office/drawing/2014/main" id="{849E543F-C196-FF80-CA2E-BC87C4D7AF13}"/>
                        </a:ext>
                      </a:extLst>
                    </p:cNvPr>
                    <p:cNvPicPr/>
                    <p:nvPr/>
                  </p:nvPicPr>
                  <p:blipFill>
                    <a:blip r:embed="rId309"/>
                    <a:stretch>
                      <a:fillRect/>
                    </a:stretch>
                  </p:blipFill>
                  <p:spPr>
                    <a:xfrm>
                      <a:off x="10217617" y="2613925"/>
                      <a:ext cx="614415" cy="14695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10">
                  <p14:nvContentPartPr>
                    <p14:cNvPr id="439" name="Ink 438">
                      <a:extLst>
                        <a:ext uri="{FF2B5EF4-FFF2-40B4-BE49-F238E27FC236}">
                          <a16:creationId xmlns:a16="http://schemas.microsoft.com/office/drawing/2014/main" id="{5EFE205E-F097-AEB9-6989-CD09CD696C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84446" y="4291127"/>
                    <a:ext cx="320040" cy="117000"/>
                  </p14:xfrm>
                </p:contentPart>
              </mc:Choice>
              <mc:Fallback>
                <p:pic>
                  <p:nvPicPr>
                    <p:cNvPr id="439" name="Ink 438">
                      <a:extLst>
                        <a:ext uri="{FF2B5EF4-FFF2-40B4-BE49-F238E27FC236}">
                          <a16:creationId xmlns:a16="http://schemas.microsoft.com/office/drawing/2014/main" id="{5EFE205E-F097-AEB9-6989-CD09CD696CA2}"/>
                        </a:ext>
                      </a:extLst>
                    </p:cNvPr>
                    <p:cNvPicPr/>
                    <p:nvPr/>
                  </p:nvPicPr>
                  <p:blipFill>
                    <a:blip r:embed="rId311"/>
                    <a:stretch>
                      <a:fillRect/>
                    </a:stretch>
                  </p:blipFill>
                  <p:spPr>
                    <a:xfrm>
                      <a:off x="6971982" y="3644548"/>
                      <a:ext cx="544325" cy="14095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12">
                  <p14:nvContentPartPr>
                    <p14:cNvPr id="440" name="Ink 439">
                      <a:extLst>
                        <a:ext uri="{FF2B5EF4-FFF2-40B4-BE49-F238E27FC236}">
                          <a16:creationId xmlns:a16="http://schemas.microsoft.com/office/drawing/2014/main" id="{E3F1324B-8232-89B9-84D3-6E9DA733AC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76686" y="4359167"/>
                    <a:ext cx="313920" cy="21600"/>
                  </p14:xfrm>
                </p:contentPart>
              </mc:Choice>
              <mc:Fallback>
                <p:pic>
                  <p:nvPicPr>
                    <p:cNvPr id="440" name="Ink 439">
                      <a:extLst>
                        <a:ext uri="{FF2B5EF4-FFF2-40B4-BE49-F238E27FC236}">
                          <a16:creationId xmlns:a16="http://schemas.microsoft.com/office/drawing/2014/main" id="{E3F1324B-8232-89B9-84D3-6E9DA733ACB1}"/>
                        </a:ext>
                      </a:extLst>
                    </p:cNvPr>
                    <p:cNvPicPr/>
                    <p:nvPr/>
                  </p:nvPicPr>
                  <p:blipFill>
                    <a:blip r:embed="rId313"/>
                    <a:stretch>
                      <a:fillRect/>
                    </a:stretch>
                  </p:blipFill>
                  <p:spPr>
                    <a:xfrm>
                      <a:off x="7164112" y="3729167"/>
                      <a:ext cx="538424" cy="12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14">
                  <p14:nvContentPartPr>
                    <p14:cNvPr id="441" name="Ink 440">
                      <a:extLst>
                        <a:ext uri="{FF2B5EF4-FFF2-40B4-BE49-F238E27FC236}">
                          <a16:creationId xmlns:a16="http://schemas.microsoft.com/office/drawing/2014/main" id="{D1271D26-7232-29DF-0B03-AD26F157C3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87686" y="4210487"/>
                    <a:ext cx="719280" cy="128520"/>
                  </p14:xfrm>
                </p:contentPart>
              </mc:Choice>
              <mc:Fallback>
                <p:pic>
                  <p:nvPicPr>
                    <p:cNvPr id="441" name="Ink 440">
                      <a:extLst>
                        <a:ext uri="{FF2B5EF4-FFF2-40B4-BE49-F238E27FC236}">
                          <a16:creationId xmlns:a16="http://schemas.microsoft.com/office/drawing/2014/main" id="{D1271D26-7232-29DF-0B03-AD26F157C334}"/>
                        </a:ext>
                      </a:extLst>
                    </p:cNvPr>
                    <p:cNvPicPr/>
                    <p:nvPr/>
                  </p:nvPicPr>
                  <p:blipFill>
                    <a:blip r:embed="rId315"/>
                    <a:stretch>
                      <a:fillRect/>
                    </a:stretch>
                  </p:blipFill>
                  <p:spPr>
                    <a:xfrm>
                      <a:off x="6974896" y="3567887"/>
                      <a:ext cx="944216" cy="14131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16">
                  <p14:nvContentPartPr>
                    <p14:cNvPr id="442" name="Ink 441">
                      <a:extLst>
                        <a:ext uri="{FF2B5EF4-FFF2-40B4-BE49-F238E27FC236}">
                          <a16:creationId xmlns:a16="http://schemas.microsoft.com/office/drawing/2014/main" id="{9CE0DC84-ED11-18D0-2B07-B984E43060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07686" y="4331447"/>
                    <a:ext cx="984960" cy="65160"/>
                  </p14:xfrm>
                </p:contentPart>
              </mc:Choice>
              <mc:Fallback>
                <p:pic>
                  <p:nvPicPr>
                    <p:cNvPr id="442" name="Ink 441">
                      <a:extLst>
                        <a:ext uri="{FF2B5EF4-FFF2-40B4-BE49-F238E27FC236}">
                          <a16:creationId xmlns:a16="http://schemas.microsoft.com/office/drawing/2014/main" id="{9CE0DC84-ED11-18D0-2B07-B984E43060BD}"/>
                        </a:ext>
                      </a:extLst>
                    </p:cNvPr>
                    <p:cNvPicPr/>
                    <p:nvPr/>
                  </p:nvPicPr>
                  <p:blipFill>
                    <a:blip r:embed="rId317"/>
                    <a:stretch>
                      <a:fillRect/>
                    </a:stretch>
                  </p:blipFill>
                  <p:spPr>
                    <a:xfrm>
                      <a:off x="6795027" y="3685994"/>
                      <a:ext cx="1209634" cy="13554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18">
                  <p14:nvContentPartPr>
                    <p14:cNvPr id="443" name="Ink 442">
                      <a:extLst>
                        <a:ext uri="{FF2B5EF4-FFF2-40B4-BE49-F238E27FC236}">
                          <a16:creationId xmlns:a16="http://schemas.microsoft.com/office/drawing/2014/main" id="{9FABDB8F-8C73-593B-CFFF-6A855D6CD4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99846" y="4380047"/>
                    <a:ext cx="717120" cy="99720"/>
                  </p14:xfrm>
                </p:contentPart>
              </mc:Choice>
              <mc:Fallback>
                <p:pic>
                  <p:nvPicPr>
                    <p:cNvPr id="443" name="Ink 442">
                      <a:extLst>
                        <a:ext uri="{FF2B5EF4-FFF2-40B4-BE49-F238E27FC236}">
                          <a16:creationId xmlns:a16="http://schemas.microsoft.com/office/drawing/2014/main" id="{9FABDB8F-8C73-593B-CFFF-6A855D6CD481}"/>
                        </a:ext>
                      </a:extLst>
                    </p:cNvPr>
                    <p:cNvPicPr/>
                    <p:nvPr/>
                  </p:nvPicPr>
                  <p:blipFill>
                    <a:blip r:embed="rId319"/>
                    <a:stretch>
                      <a:fillRect/>
                    </a:stretch>
                  </p:blipFill>
                  <p:spPr>
                    <a:xfrm>
                      <a:off x="6887091" y="3733714"/>
                      <a:ext cx="941985" cy="13917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20">
                  <p14:nvContentPartPr>
                    <p14:cNvPr id="444" name="Ink 443">
                      <a:extLst>
                        <a:ext uri="{FF2B5EF4-FFF2-40B4-BE49-F238E27FC236}">
                          <a16:creationId xmlns:a16="http://schemas.microsoft.com/office/drawing/2014/main" id="{0EED87AA-9755-1B13-F7EB-E3A77DBC97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02966" y="4128047"/>
                    <a:ext cx="1284840" cy="456480"/>
                  </p14:xfrm>
                </p:contentPart>
              </mc:Choice>
              <mc:Fallback>
                <p:pic>
                  <p:nvPicPr>
                    <p:cNvPr id="444" name="Ink 443">
                      <a:extLst>
                        <a:ext uri="{FF2B5EF4-FFF2-40B4-BE49-F238E27FC236}">
                          <a16:creationId xmlns:a16="http://schemas.microsoft.com/office/drawing/2014/main" id="{0EED87AA-9755-1B13-F7EB-E3A77DBC97E9}"/>
                        </a:ext>
                      </a:extLst>
                    </p:cNvPr>
                    <p:cNvPicPr/>
                    <p:nvPr/>
                  </p:nvPicPr>
                  <p:blipFill>
                    <a:blip r:embed="rId321"/>
                    <a:stretch>
                      <a:fillRect/>
                    </a:stretch>
                  </p:blipFill>
                  <p:spPr>
                    <a:xfrm>
                      <a:off x="7190204" y="3481213"/>
                      <a:ext cx="1509719" cy="1749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22">
                  <p14:nvContentPartPr>
                    <p14:cNvPr id="445" name="Ink 444">
                      <a:extLst>
                        <a:ext uri="{FF2B5EF4-FFF2-40B4-BE49-F238E27FC236}">
                          <a16:creationId xmlns:a16="http://schemas.microsoft.com/office/drawing/2014/main" id="{84420E49-0796-EF4A-9244-2715F097ED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75246" y="4242167"/>
                    <a:ext cx="58680" cy="19080"/>
                  </p14:xfrm>
                </p:contentPart>
              </mc:Choice>
              <mc:Fallback>
                <p:pic>
                  <p:nvPicPr>
                    <p:cNvPr id="445" name="Ink 444">
                      <a:extLst>
                        <a:ext uri="{FF2B5EF4-FFF2-40B4-BE49-F238E27FC236}">
                          <a16:creationId xmlns:a16="http://schemas.microsoft.com/office/drawing/2014/main" id="{84420E49-0796-EF4A-9244-2715F097ED95}"/>
                        </a:ext>
                      </a:extLst>
                    </p:cNvPr>
                    <p:cNvPicPr/>
                    <p:nvPr/>
                  </p:nvPicPr>
                  <p:blipFill>
                    <a:blip r:embed="rId323"/>
                    <a:stretch>
                      <a:fillRect/>
                    </a:stretch>
                  </p:blipFill>
                  <p:spPr>
                    <a:xfrm>
                      <a:off x="8062400" y="3616104"/>
                      <a:ext cx="283727" cy="12706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24">
                  <p14:nvContentPartPr>
                    <p14:cNvPr id="446" name="Ink 445">
                      <a:extLst>
                        <a:ext uri="{FF2B5EF4-FFF2-40B4-BE49-F238E27FC236}">
                          <a16:creationId xmlns:a16="http://schemas.microsoft.com/office/drawing/2014/main" id="{754775CF-6161-E87F-0E72-73D3EC50EF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9246" y="4022207"/>
                    <a:ext cx="1301040" cy="505080"/>
                  </p14:xfrm>
                </p:contentPart>
              </mc:Choice>
              <mc:Fallback>
                <p:pic>
                  <p:nvPicPr>
                    <p:cNvPr id="446" name="Ink 445">
                      <a:extLst>
                        <a:ext uri="{FF2B5EF4-FFF2-40B4-BE49-F238E27FC236}">
                          <a16:creationId xmlns:a16="http://schemas.microsoft.com/office/drawing/2014/main" id="{754775CF-6161-E87F-0E72-73D3EC50EFF9}"/>
                        </a:ext>
                      </a:extLst>
                    </p:cNvPr>
                    <p:cNvPicPr/>
                    <p:nvPr/>
                  </p:nvPicPr>
                  <p:blipFill>
                    <a:blip r:embed="rId325"/>
                    <a:stretch>
                      <a:fillRect/>
                    </a:stretch>
                  </p:blipFill>
                  <p:spPr>
                    <a:xfrm>
                      <a:off x="7306588" y="3376246"/>
                      <a:ext cx="1525712" cy="17963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26">
                  <p14:nvContentPartPr>
                    <p14:cNvPr id="447" name="Ink 446">
                      <a:extLst>
                        <a:ext uri="{FF2B5EF4-FFF2-40B4-BE49-F238E27FC236}">
                          <a16:creationId xmlns:a16="http://schemas.microsoft.com/office/drawing/2014/main" id="{17C92B88-D163-2C2F-40D5-7E3EA3A73F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31806" y="3732047"/>
                    <a:ext cx="1577160" cy="667080"/>
                  </p14:xfrm>
                </p:contentPart>
              </mc:Choice>
              <mc:Fallback>
                <p:pic>
                  <p:nvPicPr>
                    <p:cNvPr id="447" name="Ink 446">
                      <a:extLst>
                        <a:ext uri="{FF2B5EF4-FFF2-40B4-BE49-F238E27FC236}">
                          <a16:creationId xmlns:a16="http://schemas.microsoft.com/office/drawing/2014/main" id="{17C92B88-D163-2C2F-40D5-7E3EA3A73F78}"/>
                        </a:ext>
                      </a:extLst>
                    </p:cNvPr>
                    <p:cNvPicPr/>
                    <p:nvPr/>
                  </p:nvPicPr>
                  <p:blipFill>
                    <a:blip r:embed="rId327"/>
                    <a:stretch>
                      <a:fillRect/>
                    </a:stretch>
                  </p:blipFill>
                  <p:spPr>
                    <a:xfrm>
                      <a:off x="7719060" y="3085294"/>
                      <a:ext cx="1802008" cy="1959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28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D3CBCB6B-BE6B-6D0A-31A7-85AEAA00F0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7286" y="4445927"/>
                    <a:ext cx="360" cy="360"/>
                  </p14:xfrm>
                </p:contentPart>
              </mc:Choice>
              <mc:Fallback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D3CBCB6B-BE6B-6D0A-31A7-85AEAA00F0A1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7694286" y="4067927"/>
                      <a:ext cx="126000" cy="75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29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C7606FB2-F7F8-606C-E2AC-93653AED87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4806" y="3922127"/>
                    <a:ext cx="1172880" cy="468360"/>
                  </p14:xfrm>
                </p:contentPart>
              </mc:Choice>
              <mc:Fallback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C7606FB2-F7F8-606C-E2AC-93653AED87D3}"/>
                        </a:ext>
                      </a:extLst>
                    </p:cNvPr>
                    <p:cNvPicPr/>
                    <p:nvPr/>
                  </p:nvPicPr>
                  <p:blipFill>
                    <a:blip r:embed="rId330"/>
                    <a:stretch>
                      <a:fillRect/>
                    </a:stretch>
                  </p:blipFill>
                  <p:spPr>
                    <a:xfrm>
                      <a:off x="7782091" y="3275051"/>
                      <a:ext cx="1397666" cy="17618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31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CA13815B-7435-744F-BA33-B66788A9AE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3766" y="3755807"/>
                    <a:ext cx="45360" cy="19080"/>
                  </p14:xfrm>
                </p:contentPart>
              </mc:Choice>
              <mc:Fallback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CA13815B-7435-744F-BA33-B66788A9AEC0}"/>
                        </a:ext>
                      </a:extLst>
                    </p:cNvPr>
                    <p:cNvPicPr/>
                    <p:nvPr/>
                  </p:nvPicPr>
                  <p:blipFill>
                    <a:blip r:embed="rId244"/>
                    <a:stretch>
                      <a:fillRect/>
                    </a:stretch>
                  </p:blipFill>
                  <p:spPr>
                    <a:xfrm>
                      <a:off x="9180366" y="3129744"/>
                      <a:ext cx="271512" cy="12706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32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481A1FAD-5672-14B7-7B30-81B2AC837C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246" y="3953447"/>
                    <a:ext cx="101880" cy="46440"/>
                  </p14:xfrm>
                </p:contentPart>
              </mc:Choice>
              <mc:Fallback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481A1FAD-5672-14B7-7B30-81B2AC837C81}"/>
                        </a:ext>
                      </a:extLst>
                    </p:cNvPr>
                    <p:cNvPicPr/>
                    <p:nvPr/>
                  </p:nvPicPr>
                  <p:blipFill>
                    <a:blip r:embed="rId333"/>
                    <a:stretch>
                      <a:fillRect/>
                    </a:stretch>
                  </p:blipFill>
                  <p:spPr>
                    <a:xfrm>
                      <a:off x="8657114" y="3303287"/>
                      <a:ext cx="325503" cy="13461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34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CCBE75C7-EBA5-4159-5ACC-B32DB89727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04486" y="4230647"/>
                    <a:ext cx="6120" cy="3240"/>
                  </p14:xfrm>
                </p:contentPart>
              </mc:Choice>
              <mc:Fallback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CCBE75C7-EBA5-4159-5ACC-B32DB8972773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8207122" y="3744647"/>
                      <a:ext cx="200291" cy="9747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35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BF07EAF1-D167-5A0D-B142-ABA3653FAD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1086" y="3746807"/>
                    <a:ext cx="669600" cy="292680"/>
                  </p14:xfrm>
                </p:contentPart>
              </mc:Choice>
              <mc:Fallback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BF07EAF1-D167-5A0D-B142-ABA3653FADFD}"/>
                        </a:ext>
                      </a:extLst>
                    </p:cNvPr>
                    <p:cNvPicPr/>
                    <p:nvPr/>
                  </p:nvPicPr>
                  <p:blipFill>
                    <a:blip r:embed="rId336"/>
                    <a:stretch>
                      <a:fillRect/>
                    </a:stretch>
                  </p:blipFill>
                  <p:spPr>
                    <a:xfrm>
                      <a:off x="8618413" y="3101189"/>
                      <a:ext cx="894302" cy="15833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37">
                  <p14:nvContentPartPr>
                    <p14:cNvPr id="454" name="Ink 453">
                      <a:extLst>
                        <a:ext uri="{FF2B5EF4-FFF2-40B4-BE49-F238E27FC236}">
                          <a16:creationId xmlns:a16="http://schemas.microsoft.com/office/drawing/2014/main" id="{0F6AD8A8-46B2-7513-E643-F489640618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69086" y="3618647"/>
                    <a:ext cx="42840" cy="21240"/>
                  </p14:xfrm>
                </p:contentPart>
              </mc:Choice>
              <mc:Fallback>
                <p:pic>
                  <p:nvPicPr>
                    <p:cNvPr id="454" name="Ink 453">
                      <a:extLst>
                        <a:ext uri="{FF2B5EF4-FFF2-40B4-BE49-F238E27FC236}">
                          <a16:creationId xmlns:a16="http://schemas.microsoft.com/office/drawing/2014/main" id="{0F6AD8A8-46B2-7513-E643-F4896406186F}"/>
                        </a:ext>
                      </a:extLst>
                    </p:cNvPr>
                    <p:cNvPicPr/>
                    <p:nvPr/>
                  </p:nvPicPr>
                  <p:blipFill>
                    <a:blip r:embed="rId244"/>
                    <a:stretch>
                      <a:fillRect/>
                    </a:stretch>
                  </p:blipFill>
                  <p:spPr>
                    <a:xfrm>
                      <a:off x="9358836" y="2981447"/>
                      <a:ext cx="262710" cy="12950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38">
                  <p14:nvContentPartPr>
                    <p14:cNvPr id="455" name="Ink 454">
                      <a:extLst>
                        <a:ext uri="{FF2B5EF4-FFF2-40B4-BE49-F238E27FC236}">
                          <a16:creationId xmlns:a16="http://schemas.microsoft.com/office/drawing/2014/main" id="{93D12A8A-4FCE-6C14-E22C-BC537D6ABF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4886" y="3599207"/>
                    <a:ext cx="484920" cy="239040"/>
                  </p14:xfrm>
                </p:contentPart>
              </mc:Choice>
              <mc:Fallback>
                <p:pic>
                  <p:nvPicPr>
                    <p:cNvPr id="455" name="Ink 454">
                      <a:extLst>
                        <a:ext uri="{FF2B5EF4-FFF2-40B4-BE49-F238E27FC236}">
                          <a16:creationId xmlns:a16="http://schemas.microsoft.com/office/drawing/2014/main" id="{93D12A8A-4FCE-6C14-E22C-BC537D6ABFF1}"/>
                        </a:ext>
                      </a:extLst>
                    </p:cNvPr>
                    <p:cNvPicPr/>
                    <p:nvPr/>
                  </p:nvPicPr>
                  <p:blipFill>
                    <a:blip r:embed="rId339"/>
                    <a:stretch>
                      <a:fillRect/>
                    </a:stretch>
                  </p:blipFill>
                  <p:spPr>
                    <a:xfrm>
                      <a:off x="8962189" y="2952320"/>
                      <a:ext cx="709670" cy="15321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40">
                  <p14:nvContentPartPr>
                    <p14:cNvPr id="456" name="Ink 455">
                      <a:extLst>
                        <a:ext uri="{FF2B5EF4-FFF2-40B4-BE49-F238E27FC236}">
                          <a16:creationId xmlns:a16="http://schemas.microsoft.com/office/drawing/2014/main" id="{24AE1564-29F7-FD9A-2B35-DC35841CDB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18006" y="3379967"/>
                    <a:ext cx="37440" cy="17280"/>
                  </p14:xfrm>
                </p:contentPart>
              </mc:Choice>
              <mc:Fallback>
                <p:pic>
                  <p:nvPicPr>
                    <p:cNvPr id="456" name="Ink 455">
                      <a:extLst>
                        <a:ext uri="{FF2B5EF4-FFF2-40B4-BE49-F238E27FC236}">
                          <a16:creationId xmlns:a16="http://schemas.microsoft.com/office/drawing/2014/main" id="{24AE1564-29F7-FD9A-2B35-DC35841CDB29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9806955" y="2754312"/>
                      <a:ext cx="258907" cy="12679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41">
                  <p14:nvContentPartPr>
                    <p14:cNvPr id="457" name="Ink 456">
                      <a:extLst>
                        <a:ext uri="{FF2B5EF4-FFF2-40B4-BE49-F238E27FC236}">
                          <a16:creationId xmlns:a16="http://schemas.microsoft.com/office/drawing/2014/main" id="{B6EBBD3E-2F94-D1CF-86A7-81F7220924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0966" y="3562847"/>
                    <a:ext cx="681120" cy="330840"/>
                  </p14:xfrm>
                </p:contentPart>
              </mc:Choice>
              <mc:Fallback>
                <p:pic>
                  <p:nvPicPr>
                    <p:cNvPr id="457" name="Ink 456">
                      <a:extLst>
                        <a:ext uri="{FF2B5EF4-FFF2-40B4-BE49-F238E27FC236}">
                          <a16:creationId xmlns:a16="http://schemas.microsoft.com/office/drawing/2014/main" id="{B6EBBD3E-2F94-D1CF-86A7-81F72209246C}"/>
                        </a:ext>
                      </a:extLst>
                    </p:cNvPr>
                    <p:cNvPicPr/>
                    <p:nvPr/>
                  </p:nvPicPr>
                  <p:blipFill>
                    <a:blip r:embed="rId342"/>
                    <a:stretch>
                      <a:fillRect/>
                    </a:stretch>
                  </p:blipFill>
                  <p:spPr>
                    <a:xfrm>
                      <a:off x="8828304" y="2917156"/>
                      <a:ext cx="905799" cy="16216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43">
                  <p14:nvContentPartPr>
                    <p14:cNvPr id="458" name="Ink 457">
                      <a:extLst>
                        <a:ext uri="{FF2B5EF4-FFF2-40B4-BE49-F238E27FC236}">
                          <a16:creationId xmlns:a16="http://schemas.microsoft.com/office/drawing/2014/main" id="{B1ECD4F6-BAA6-9A89-EE66-973F1566C5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58806" y="3448367"/>
                    <a:ext cx="950040" cy="496080"/>
                  </p14:xfrm>
                </p:contentPart>
              </mc:Choice>
              <mc:Fallback>
                <p:pic>
                  <p:nvPicPr>
                    <p:cNvPr id="458" name="Ink 457">
                      <a:extLst>
                        <a:ext uri="{FF2B5EF4-FFF2-40B4-BE49-F238E27FC236}">
                          <a16:creationId xmlns:a16="http://schemas.microsoft.com/office/drawing/2014/main" id="{B1ECD4F6-BAA6-9A89-EE66-973F1566C5EB}"/>
                        </a:ext>
                      </a:extLst>
                    </p:cNvPr>
                    <p:cNvPicPr/>
                    <p:nvPr/>
                  </p:nvPicPr>
                  <p:blipFill>
                    <a:blip r:embed="rId344"/>
                    <a:stretch>
                      <a:fillRect/>
                    </a:stretch>
                  </p:blipFill>
                  <p:spPr>
                    <a:xfrm>
                      <a:off x="8646166" y="2801306"/>
                      <a:ext cx="1174677" cy="17895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45">
                  <p14:nvContentPartPr>
                    <p14:cNvPr id="459" name="Ink 458">
                      <a:extLst>
                        <a:ext uri="{FF2B5EF4-FFF2-40B4-BE49-F238E27FC236}">
                          <a16:creationId xmlns:a16="http://schemas.microsoft.com/office/drawing/2014/main" id="{95DD01AE-9932-0389-4C72-D7A350E8BB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21006" y="3404447"/>
                    <a:ext cx="16560" cy="8280"/>
                  </p14:xfrm>
                </p:contentPart>
              </mc:Choice>
              <mc:Fallback>
                <p:pic>
                  <p:nvPicPr>
                    <p:cNvPr id="459" name="Ink 458">
                      <a:extLst>
                        <a:ext uri="{FF2B5EF4-FFF2-40B4-BE49-F238E27FC236}">
                          <a16:creationId xmlns:a16="http://schemas.microsoft.com/office/drawing/2014/main" id="{95DD01AE-9932-0389-4C72-D7A350E8BBA0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9509544" y="2783447"/>
                      <a:ext cx="238846" cy="12496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46">
                  <p14:nvContentPartPr>
                    <p14:cNvPr id="460" name="Ink 459">
                      <a:extLst>
                        <a:ext uri="{FF2B5EF4-FFF2-40B4-BE49-F238E27FC236}">
                          <a16:creationId xmlns:a16="http://schemas.microsoft.com/office/drawing/2014/main" id="{80BF7442-7AA2-9150-EB54-F2AFB54440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52046" y="3423527"/>
                    <a:ext cx="929520" cy="411840"/>
                  </p14:xfrm>
                </p:contentPart>
              </mc:Choice>
              <mc:Fallback>
                <p:pic>
                  <p:nvPicPr>
                    <p:cNvPr id="460" name="Ink 459">
                      <a:extLst>
                        <a:ext uri="{FF2B5EF4-FFF2-40B4-BE49-F238E27FC236}">
                          <a16:creationId xmlns:a16="http://schemas.microsoft.com/office/drawing/2014/main" id="{80BF7442-7AA2-9150-EB54-F2AFB54440D8}"/>
                        </a:ext>
                      </a:extLst>
                    </p:cNvPr>
                    <p:cNvPicPr/>
                    <p:nvPr/>
                  </p:nvPicPr>
                  <p:blipFill>
                    <a:blip r:embed="rId347"/>
                    <a:stretch>
                      <a:fillRect/>
                    </a:stretch>
                  </p:blipFill>
                  <p:spPr>
                    <a:xfrm>
                      <a:off x="8739396" y="2777141"/>
                      <a:ext cx="1154175" cy="1703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48">
                  <p14:nvContentPartPr>
                    <p14:cNvPr id="461" name="Ink 460">
                      <a:extLst>
                        <a:ext uri="{FF2B5EF4-FFF2-40B4-BE49-F238E27FC236}">
                          <a16:creationId xmlns:a16="http://schemas.microsoft.com/office/drawing/2014/main" id="{36C09523-3EA6-6F84-7790-8DDBC92E00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01926" y="3099887"/>
                    <a:ext cx="5400" cy="12960"/>
                  </p14:xfrm>
                </p:contentPart>
              </mc:Choice>
              <mc:Fallback>
                <p:pic>
                  <p:nvPicPr>
                    <p:cNvPr id="461" name="Ink 460">
                      <a:extLst>
                        <a:ext uri="{FF2B5EF4-FFF2-40B4-BE49-F238E27FC236}">
                          <a16:creationId xmlns:a16="http://schemas.microsoft.com/office/drawing/2014/main" id="{36C09523-3EA6-6F84-7790-8DDBC92E0079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9496926" y="2481342"/>
                      <a:ext cx="214800" cy="12494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49">
                  <p14:nvContentPartPr>
                    <p14:cNvPr id="462" name="Ink 461">
                      <a:extLst>
                        <a:ext uri="{FF2B5EF4-FFF2-40B4-BE49-F238E27FC236}">
                          <a16:creationId xmlns:a16="http://schemas.microsoft.com/office/drawing/2014/main" id="{746708C5-3942-8D75-E92B-D61D8C26DB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08406" y="2986127"/>
                    <a:ext cx="367560" cy="70200"/>
                  </p14:xfrm>
                </p:contentPart>
              </mc:Choice>
              <mc:Fallback>
                <p:pic>
                  <p:nvPicPr>
                    <p:cNvPr id="462" name="Ink 461">
                      <a:extLst>
                        <a:ext uri="{FF2B5EF4-FFF2-40B4-BE49-F238E27FC236}">
                          <a16:creationId xmlns:a16="http://schemas.microsoft.com/office/drawing/2014/main" id="{746708C5-3942-8D75-E92B-D61D8C26DB56}"/>
                        </a:ext>
                      </a:extLst>
                    </p:cNvPr>
                    <p:cNvPicPr/>
                    <p:nvPr/>
                  </p:nvPicPr>
                  <p:blipFill>
                    <a:blip r:embed="rId350"/>
                    <a:stretch>
                      <a:fillRect/>
                    </a:stretch>
                  </p:blipFill>
                  <p:spPr>
                    <a:xfrm>
                      <a:off x="9495756" y="2339548"/>
                      <a:ext cx="592216" cy="13627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51">
                  <p14:nvContentPartPr>
                    <p14:cNvPr id="463" name="Ink 462">
                      <a:extLst>
                        <a:ext uri="{FF2B5EF4-FFF2-40B4-BE49-F238E27FC236}">
                          <a16:creationId xmlns:a16="http://schemas.microsoft.com/office/drawing/2014/main" id="{15DAF54F-8179-EB85-2DC4-FC287322F9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77726" y="3171167"/>
                    <a:ext cx="522360" cy="278640"/>
                  </p14:xfrm>
                </p:contentPart>
              </mc:Choice>
              <mc:Fallback>
                <p:pic>
                  <p:nvPicPr>
                    <p:cNvPr id="463" name="Ink 462">
                      <a:extLst>
                        <a:ext uri="{FF2B5EF4-FFF2-40B4-BE49-F238E27FC236}">
                          <a16:creationId xmlns:a16="http://schemas.microsoft.com/office/drawing/2014/main" id="{15DAF54F-8179-EB85-2DC4-FC287322F9C9}"/>
                        </a:ext>
                      </a:extLst>
                    </p:cNvPr>
                    <p:cNvPicPr/>
                    <p:nvPr/>
                  </p:nvPicPr>
                  <p:blipFill>
                    <a:blip r:embed="rId352"/>
                    <a:stretch>
                      <a:fillRect/>
                    </a:stretch>
                  </p:blipFill>
                  <p:spPr>
                    <a:xfrm>
                      <a:off x="9365010" y="2523884"/>
                      <a:ext cx="747149" cy="15725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53">
                  <p14:nvContentPartPr>
                    <p14:cNvPr id="464" name="Ink 463">
                      <a:extLst>
                        <a:ext uri="{FF2B5EF4-FFF2-40B4-BE49-F238E27FC236}">
                          <a16:creationId xmlns:a16="http://schemas.microsoft.com/office/drawing/2014/main" id="{879A5FDA-E125-0EAD-6611-A0CD22AB9D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5326" y="3254687"/>
                    <a:ext cx="698040" cy="450360"/>
                  </p14:xfrm>
                </p:contentPart>
              </mc:Choice>
              <mc:Fallback>
                <p:pic>
                  <p:nvPicPr>
                    <p:cNvPr id="464" name="Ink 463">
                      <a:extLst>
                        <a:ext uri="{FF2B5EF4-FFF2-40B4-BE49-F238E27FC236}">
                          <a16:creationId xmlns:a16="http://schemas.microsoft.com/office/drawing/2014/main" id="{879A5FDA-E125-0EAD-6611-A0CD22AB9DA0}"/>
                        </a:ext>
                      </a:extLst>
                    </p:cNvPr>
                    <p:cNvPicPr/>
                    <p:nvPr/>
                  </p:nvPicPr>
                  <p:blipFill>
                    <a:blip r:embed="rId354"/>
                    <a:stretch>
                      <a:fillRect/>
                    </a:stretch>
                  </p:blipFill>
                  <p:spPr>
                    <a:xfrm>
                      <a:off x="9152635" y="2607795"/>
                      <a:ext cx="922778" cy="17435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55">
                  <p14:nvContentPartPr>
                    <p14:cNvPr id="465" name="Ink 464">
                      <a:extLst>
                        <a:ext uri="{FF2B5EF4-FFF2-40B4-BE49-F238E27FC236}">
                          <a16:creationId xmlns:a16="http://schemas.microsoft.com/office/drawing/2014/main" id="{D72F49FB-A382-EDBF-A691-40D5129929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7566" y="3053087"/>
                    <a:ext cx="883800" cy="655200"/>
                  </p14:xfrm>
                </p:contentPart>
              </mc:Choice>
              <mc:Fallback>
                <p:pic>
                  <p:nvPicPr>
                    <p:cNvPr id="465" name="Ink 464">
                      <a:extLst>
                        <a:ext uri="{FF2B5EF4-FFF2-40B4-BE49-F238E27FC236}">
                          <a16:creationId xmlns:a16="http://schemas.microsoft.com/office/drawing/2014/main" id="{D72F49FB-A382-EDBF-A691-40D5129929B3}"/>
                        </a:ext>
                      </a:extLst>
                    </p:cNvPr>
                    <p:cNvPicPr/>
                    <p:nvPr/>
                  </p:nvPicPr>
                  <p:blipFill>
                    <a:blip r:embed="rId356"/>
                    <a:stretch>
                      <a:fillRect/>
                    </a:stretch>
                  </p:blipFill>
                  <p:spPr>
                    <a:xfrm>
                      <a:off x="9074919" y="2406508"/>
                      <a:ext cx="1108451" cy="19477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57">
                  <p14:nvContentPartPr>
                    <p14:cNvPr id="466" name="Ink 465">
                      <a:extLst>
                        <a:ext uri="{FF2B5EF4-FFF2-40B4-BE49-F238E27FC236}">
                          <a16:creationId xmlns:a16="http://schemas.microsoft.com/office/drawing/2014/main" id="{572C602D-DC8D-F092-D2BF-2BF0C96783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8326" y="3254687"/>
                    <a:ext cx="1548360" cy="834480"/>
                  </p14:xfrm>
                </p:contentPart>
              </mc:Choice>
              <mc:Fallback>
                <p:pic>
                  <p:nvPicPr>
                    <p:cNvPr id="466" name="Ink 465">
                      <a:extLst>
                        <a:ext uri="{FF2B5EF4-FFF2-40B4-BE49-F238E27FC236}">
                          <a16:creationId xmlns:a16="http://schemas.microsoft.com/office/drawing/2014/main" id="{572C602D-DC8D-F092-D2BF-2BF0C9678341}"/>
                        </a:ext>
                      </a:extLst>
                    </p:cNvPr>
                    <p:cNvPicPr/>
                    <p:nvPr/>
                  </p:nvPicPr>
                  <p:blipFill>
                    <a:blip r:embed="rId358"/>
                    <a:stretch>
                      <a:fillRect/>
                    </a:stretch>
                  </p:blipFill>
                  <p:spPr>
                    <a:xfrm>
                      <a:off x="8225566" y="2607564"/>
                      <a:ext cx="1773236" cy="21281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59">
                  <p14:nvContentPartPr>
                    <p14:cNvPr id="467" name="Ink 466">
                      <a:extLst>
                        <a:ext uri="{FF2B5EF4-FFF2-40B4-BE49-F238E27FC236}">
                          <a16:creationId xmlns:a16="http://schemas.microsoft.com/office/drawing/2014/main" id="{83B79740-AF3A-6DE6-3EA8-1AD55361FF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4726" y="3756527"/>
                    <a:ext cx="487800" cy="237240"/>
                  </p14:xfrm>
                </p:contentPart>
              </mc:Choice>
              <mc:Fallback>
                <p:pic>
                  <p:nvPicPr>
                    <p:cNvPr id="467" name="Ink 466">
                      <a:extLst>
                        <a:ext uri="{FF2B5EF4-FFF2-40B4-BE49-F238E27FC236}">
                          <a16:creationId xmlns:a16="http://schemas.microsoft.com/office/drawing/2014/main" id="{83B79740-AF3A-6DE6-3EA8-1AD55361FF0D}"/>
                        </a:ext>
                      </a:extLst>
                    </p:cNvPr>
                    <p:cNvPicPr/>
                    <p:nvPr/>
                  </p:nvPicPr>
                  <p:blipFill>
                    <a:blip r:embed="rId339"/>
                    <a:stretch>
                      <a:fillRect/>
                    </a:stretch>
                  </p:blipFill>
                  <p:spPr>
                    <a:xfrm>
                      <a:off x="8402107" y="3111185"/>
                      <a:ext cx="712394" cy="15273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60">
                  <p14:nvContentPartPr>
                    <p14:cNvPr id="468" name="Ink 467">
                      <a:extLst>
                        <a:ext uri="{FF2B5EF4-FFF2-40B4-BE49-F238E27FC236}">
                          <a16:creationId xmlns:a16="http://schemas.microsoft.com/office/drawing/2014/main" id="{4C32F683-8F03-F80C-A468-C0EC4256B2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83246" y="4242167"/>
                    <a:ext cx="660600" cy="249480"/>
                  </p14:xfrm>
                </p:contentPart>
              </mc:Choice>
              <mc:Fallback>
                <p:pic>
                  <p:nvPicPr>
                    <p:cNvPr id="468" name="Ink 467">
                      <a:extLst>
                        <a:ext uri="{FF2B5EF4-FFF2-40B4-BE49-F238E27FC236}">
                          <a16:creationId xmlns:a16="http://schemas.microsoft.com/office/drawing/2014/main" id="{4C32F683-8F03-F80C-A468-C0EC4256B26D}"/>
                        </a:ext>
                      </a:extLst>
                    </p:cNvPr>
                    <p:cNvPicPr/>
                    <p:nvPr/>
                  </p:nvPicPr>
                  <p:blipFill>
                    <a:blip r:embed="rId361"/>
                    <a:stretch>
                      <a:fillRect/>
                    </a:stretch>
                  </p:blipFill>
                  <p:spPr>
                    <a:xfrm>
                      <a:off x="7270571" y="3596960"/>
                      <a:ext cx="885307" cy="15392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62">
                  <p14:nvContentPartPr>
                    <p14:cNvPr id="469" name="Ink 468">
                      <a:extLst>
                        <a:ext uri="{FF2B5EF4-FFF2-40B4-BE49-F238E27FC236}">
                          <a16:creationId xmlns:a16="http://schemas.microsoft.com/office/drawing/2014/main" id="{2BC21FEE-40A6-5A2D-AE7B-0FBE53B028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99966" y="4281407"/>
                    <a:ext cx="163440" cy="71280"/>
                  </p14:xfrm>
                </p:contentPart>
              </mc:Choice>
              <mc:Fallback>
                <p:pic>
                  <p:nvPicPr>
                    <p:cNvPr id="469" name="Ink 468">
                      <a:extLst>
                        <a:ext uri="{FF2B5EF4-FFF2-40B4-BE49-F238E27FC236}">
                          <a16:creationId xmlns:a16="http://schemas.microsoft.com/office/drawing/2014/main" id="{2BC21FEE-40A6-5A2D-AE7B-0FBE53B02854}"/>
                        </a:ext>
                      </a:extLst>
                    </p:cNvPr>
                    <p:cNvPicPr/>
                    <p:nvPr/>
                  </p:nvPicPr>
                  <p:blipFill>
                    <a:blip r:embed="rId363"/>
                    <a:stretch>
                      <a:fillRect/>
                    </a:stretch>
                  </p:blipFill>
                  <p:spPr>
                    <a:xfrm>
                      <a:off x="7487801" y="3636200"/>
                      <a:ext cx="387128" cy="13610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64">
                  <p14:nvContentPartPr>
                    <p14:cNvPr id="470" name="Ink 469">
                      <a:extLst>
                        <a:ext uri="{FF2B5EF4-FFF2-40B4-BE49-F238E27FC236}">
                          <a16:creationId xmlns:a16="http://schemas.microsoft.com/office/drawing/2014/main" id="{C54189F4-D72E-6B92-35B5-D9BE5A9890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30686" y="3880727"/>
                    <a:ext cx="360000" cy="288360"/>
                  </p14:xfrm>
                </p:contentPart>
              </mc:Choice>
              <mc:Fallback>
                <p:pic>
                  <p:nvPicPr>
                    <p:cNvPr id="470" name="Ink 469">
                      <a:extLst>
                        <a:ext uri="{FF2B5EF4-FFF2-40B4-BE49-F238E27FC236}">
                          <a16:creationId xmlns:a16="http://schemas.microsoft.com/office/drawing/2014/main" id="{C54189F4-D72E-6B92-35B5-D9BE5A98907C}"/>
                        </a:ext>
                      </a:extLst>
                    </p:cNvPr>
                    <p:cNvPicPr/>
                    <p:nvPr/>
                  </p:nvPicPr>
                  <p:blipFill>
                    <a:blip r:embed="rId365"/>
                    <a:stretch>
                      <a:fillRect/>
                    </a:stretch>
                  </p:blipFill>
                  <p:spPr>
                    <a:xfrm>
                      <a:off x="7218186" y="3235145"/>
                      <a:ext cx="584357" cy="15789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66">
                  <p14:nvContentPartPr>
                    <p14:cNvPr id="471" name="Ink 470">
                      <a:extLst>
                        <a:ext uri="{FF2B5EF4-FFF2-40B4-BE49-F238E27FC236}">
                          <a16:creationId xmlns:a16="http://schemas.microsoft.com/office/drawing/2014/main" id="{6C3EB2B0-7C7D-C663-F667-391B922284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02806" y="3640607"/>
                    <a:ext cx="757080" cy="597600"/>
                  </p14:xfrm>
                </p:contentPart>
              </mc:Choice>
              <mc:Fallback>
                <p:pic>
                  <p:nvPicPr>
                    <p:cNvPr id="471" name="Ink 470">
                      <a:extLst>
                        <a:ext uri="{FF2B5EF4-FFF2-40B4-BE49-F238E27FC236}">
                          <a16:creationId xmlns:a16="http://schemas.microsoft.com/office/drawing/2014/main" id="{6C3EB2B0-7C7D-C663-F667-391B92228411}"/>
                        </a:ext>
                      </a:extLst>
                    </p:cNvPr>
                    <p:cNvPicPr/>
                    <p:nvPr/>
                  </p:nvPicPr>
                  <p:blipFill>
                    <a:blip r:embed="rId367"/>
                    <a:stretch>
                      <a:fillRect/>
                    </a:stretch>
                  </p:blipFill>
                  <p:spPr>
                    <a:xfrm>
                      <a:off x="6990145" y="2993053"/>
                      <a:ext cx="981758" cy="18920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68">
                  <p14:nvContentPartPr>
                    <p14:cNvPr id="472" name="Ink 471">
                      <a:extLst>
                        <a:ext uri="{FF2B5EF4-FFF2-40B4-BE49-F238E27FC236}">
                          <a16:creationId xmlns:a16="http://schemas.microsoft.com/office/drawing/2014/main" id="{D2D2A094-65FB-005D-3A91-9CA2280EE0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47526" y="4181687"/>
                    <a:ext cx="78840" cy="39960"/>
                  </p14:xfrm>
                </p:contentPart>
              </mc:Choice>
              <mc:Fallback>
                <p:pic>
                  <p:nvPicPr>
                    <p:cNvPr id="472" name="Ink 471">
                      <a:extLst>
                        <a:ext uri="{FF2B5EF4-FFF2-40B4-BE49-F238E27FC236}">
                          <a16:creationId xmlns:a16="http://schemas.microsoft.com/office/drawing/2014/main" id="{D2D2A094-65FB-005D-3A91-9CA2280EE08A}"/>
                        </a:ext>
                      </a:extLst>
                    </p:cNvPr>
                    <p:cNvPicPr/>
                    <p:nvPr/>
                  </p:nvPicPr>
                  <p:blipFill>
                    <a:blip r:embed="rId369"/>
                    <a:stretch>
                      <a:fillRect/>
                    </a:stretch>
                  </p:blipFill>
                  <p:spPr>
                    <a:xfrm>
                      <a:off x="7135355" y="3536179"/>
                      <a:ext cx="302540" cy="13303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70">
                  <p14:nvContentPartPr>
                    <p14:cNvPr id="473" name="Ink 472">
                      <a:extLst>
                        <a:ext uri="{FF2B5EF4-FFF2-40B4-BE49-F238E27FC236}">
                          <a16:creationId xmlns:a16="http://schemas.microsoft.com/office/drawing/2014/main" id="{A35E0FAA-678C-E3B8-06D4-2D4B775B3F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9406" y="3631967"/>
                    <a:ext cx="660960" cy="489240"/>
                  </p14:xfrm>
                </p:contentPart>
              </mc:Choice>
              <mc:Fallback>
                <p:pic>
                  <p:nvPicPr>
                    <p:cNvPr id="473" name="Ink 472">
                      <a:extLst>
                        <a:ext uri="{FF2B5EF4-FFF2-40B4-BE49-F238E27FC236}">
                          <a16:creationId xmlns:a16="http://schemas.microsoft.com/office/drawing/2014/main" id="{A35E0FAA-678C-E3B8-06D4-2D4B775B3F5F}"/>
                        </a:ext>
                      </a:extLst>
                    </p:cNvPr>
                    <p:cNvPicPr/>
                    <p:nvPr/>
                  </p:nvPicPr>
                  <p:blipFill>
                    <a:blip r:embed="rId371"/>
                    <a:stretch>
                      <a:fillRect/>
                    </a:stretch>
                  </p:blipFill>
                  <p:spPr>
                    <a:xfrm>
                      <a:off x="7056669" y="2985801"/>
                      <a:ext cx="885789" cy="17809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72">
                  <p14:nvContentPartPr>
                    <p14:cNvPr id="474" name="Ink 473">
                      <a:extLst>
                        <a:ext uri="{FF2B5EF4-FFF2-40B4-BE49-F238E27FC236}">
                          <a16:creationId xmlns:a16="http://schemas.microsoft.com/office/drawing/2014/main" id="{3E68F2F3-A076-F141-A218-212C06DE67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50766" y="3687047"/>
                    <a:ext cx="644400" cy="452880"/>
                  </p14:xfrm>
                </p:contentPart>
              </mc:Choice>
              <mc:Fallback>
                <p:pic>
                  <p:nvPicPr>
                    <p:cNvPr id="474" name="Ink 473">
                      <a:extLst>
                        <a:ext uri="{FF2B5EF4-FFF2-40B4-BE49-F238E27FC236}">
                          <a16:creationId xmlns:a16="http://schemas.microsoft.com/office/drawing/2014/main" id="{3E68F2F3-A076-F141-A218-212C06DE67AE}"/>
                        </a:ext>
                      </a:extLst>
                    </p:cNvPr>
                    <p:cNvPicPr/>
                    <p:nvPr/>
                  </p:nvPicPr>
                  <p:blipFill>
                    <a:blip r:embed="rId373"/>
                    <a:stretch>
                      <a:fillRect/>
                    </a:stretch>
                  </p:blipFill>
                  <p:spPr>
                    <a:xfrm>
                      <a:off x="7138109" y="3040076"/>
                      <a:ext cx="869071" cy="17462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74">
                  <p14:nvContentPartPr>
                    <p14:cNvPr id="475" name="Ink 474">
                      <a:extLst>
                        <a:ext uri="{FF2B5EF4-FFF2-40B4-BE49-F238E27FC236}">
                          <a16:creationId xmlns:a16="http://schemas.microsoft.com/office/drawing/2014/main" id="{8233CBA6-1B45-6A40-514A-C4C1EFE1C4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16926" y="3498407"/>
                    <a:ext cx="839520" cy="679680"/>
                  </p14:xfrm>
                </p:contentPart>
              </mc:Choice>
              <mc:Fallback>
                <p:pic>
                  <p:nvPicPr>
                    <p:cNvPr id="475" name="Ink 474">
                      <a:extLst>
                        <a:ext uri="{FF2B5EF4-FFF2-40B4-BE49-F238E27FC236}">
                          <a16:creationId xmlns:a16="http://schemas.microsoft.com/office/drawing/2014/main" id="{8233CBA6-1B45-6A40-514A-C4C1EFE1C4A6}"/>
                        </a:ext>
                      </a:extLst>
                    </p:cNvPr>
                    <p:cNvPicPr/>
                    <p:nvPr/>
                  </p:nvPicPr>
                  <p:blipFill>
                    <a:blip r:embed="rId375"/>
                    <a:stretch>
                      <a:fillRect/>
                    </a:stretch>
                  </p:blipFill>
                  <p:spPr>
                    <a:xfrm>
                      <a:off x="7104260" y="2851972"/>
                      <a:ext cx="1064207" cy="19719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76">
                  <p14:nvContentPartPr>
                    <p14:cNvPr id="476" name="Ink 475">
                      <a:extLst>
                        <a:ext uri="{FF2B5EF4-FFF2-40B4-BE49-F238E27FC236}">
                          <a16:creationId xmlns:a16="http://schemas.microsoft.com/office/drawing/2014/main" id="{E7A1B976-9834-BCA5-1E7A-9599878D5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5406" y="3629087"/>
                    <a:ext cx="673560" cy="629640"/>
                  </p14:xfrm>
                </p:contentPart>
              </mc:Choice>
              <mc:Fallback>
                <p:pic>
                  <p:nvPicPr>
                    <p:cNvPr id="476" name="Ink 475">
                      <a:extLst>
                        <a:ext uri="{FF2B5EF4-FFF2-40B4-BE49-F238E27FC236}">
                          <a16:creationId xmlns:a16="http://schemas.microsoft.com/office/drawing/2014/main" id="{E7A1B976-9834-BCA5-1E7A-9599878D5EC3}"/>
                        </a:ext>
                      </a:extLst>
                    </p:cNvPr>
                    <p:cNvPicPr/>
                    <p:nvPr/>
                  </p:nvPicPr>
                  <p:blipFill>
                    <a:blip r:embed="rId377"/>
                    <a:stretch>
                      <a:fillRect/>
                    </a:stretch>
                  </p:blipFill>
                  <p:spPr>
                    <a:xfrm>
                      <a:off x="7002717" y="2982197"/>
                      <a:ext cx="898295" cy="19228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78">
                  <p14:nvContentPartPr>
                    <p14:cNvPr id="477" name="Ink 476">
                      <a:extLst>
                        <a:ext uri="{FF2B5EF4-FFF2-40B4-BE49-F238E27FC236}">
                          <a16:creationId xmlns:a16="http://schemas.microsoft.com/office/drawing/2014/main" id="{00C20A3C-80B5-C4E8-1C44-9C8C731AA6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34566" y="3973247"/>
                    <a:ext cx="149760" cy="265320"/>
                  </p14:xfrm>
                </p:contentPart>
              </mc:Choice>
              <mc:Fallback>
                <p:pic>
                  <p:nvPicPr>
                    <p:cNvPr id="477" name="Ink 476">
                      <a:extLst>
                        <a:ext uri="{FF2B5EF4-FFF2-40B4-BE49-F238E27FC236}">
                          <a16:creationId xmlns:a16="http://schemas.microsoft.com/office/drawing/2014/main" id="{00C20A3C-80B5-C4E8-1C44-9C8C731AA634}"/>
                        </a:ext>
                      </a:extLst>
                    </p:cNvPr>
                    <p:cNvPicPr/>
                    <p:nvPr/>
                  </p:nvPicPr>
                  <p:blipFill>
                    <a:blip r:embed="rId379"/>
                    <a:stretch>
                      <a:fillRect/>
                    </a:stretch>
                  </p:blipFill>
                  <p:spPr>
                    <a:xfrm>
                      <a:off x="7122085" y="3326876"/>
                      <a:ext cx="374079" cy="1557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80">
                  <p14:nvContentPartPr>
                    <p14:cNvPr id="478" name="Ink 477">
                      <a:extLst>
                        <a:ext uri="{FF2B5EF4-FFF2-40B4-BE49-F238E27FC236}">
                          <a16:creationId xmlns:a16="http://schemas.microsoft.com/office/drawing/2014/main" id="{B1A6144F-AAE1-05BF-6F14-C0354E40C0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81646" y="4319207"/>
                    <a:ext cx="39240" cy="22680"/>
                  </p14:xfrm>
                </p:contentPart>
              </mc:Choice>
              <mc:Fallback>
                <p:pic>
                  <p:nvPicPr>
                    <p:cNvPr id="478" name="Ink 477">
                      <a:extLst>
                        <a:ext uri="{FF2B5EF4-FFF2-40B4-BE49-F238E27FC236}">
                          <a16:creationId xmlns:a16="http://schemas.microsoft.com/office/drawing/2014/main" id="{B1A6144F-AAE1-05BF-6F14-C0354E40C077}"/>
                        </a:ext>
                      </a:extLst>
                    </p:cNvPr>
                    <p:cNvPicPr/>
                    <p:nvPr/>
                  </p:nvPicPr>
                  <p:blipFill>
                    <a:blip r:embed="rId381"/>
                    <a:stretch>
                      <a:fillRect/>
                    </a:stretch>
                  </p:blipFill>
                  <p:spPr>
                    <a:xfrm>
                      <a:off x="7070888" y="3675585"/>
                      <a:ext cx="260123" cy="13093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82">
                  <p14:nvContentPartPr>
                    <p14:cNvPr id="479" name="Ink 478">
                      <a:extLst>
                        <a:ext uri="{FF2B5EF4-FFF2-40B4-BE49-F238E27FC236}">
                          <a16:creationId xmlns:a16="http://schemas.microsoft.com/office/drawing/2014/main" id="{6AD19313-2812-B23A-1BD6-7DEEC6EFA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81286" y="4196087"/>
                    <a:ext cx="276840" cy="138960"/>
                  </p14:xfrm>
                </p:contentPart>
              </mc:Choice>
              <mc:Fallback>
                <p:pic>
                  <p:nvPicPr>
                    <p:cNvPr id="479" name="Ink 478">
                      <a:extLst>
                        <a:ext uri="{FF2B5EF4-FFF2-40B4-BE49-F238E27FC236}">
                          <a16:creationId xmlns:a16="http://schemas.microsoft.com/office/drawing/2014/main" id="{6AD19313-2812-B23A-1BD6-7DEEC6EFA798}"/>
                        </a:ext>
                      </a:extLst>
                    </p:cNvPr>
                    <p:cNvPicPr/>
                    <p:nvPr/>
                  </p:nvPicPr>
                  <p:blipFill>
                    <a:blip r:embed="rId383"/>
                    <a:stretch>
                      <a:fillRect/>
                    </a:stretch>
                  </p:blipFill>
                  <p:spPr>
                    <a:xfrm>
                      <a:off x="7068619" y="3547607"/>
                      <a:ext cx="501531" cy="14353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84">
                  <p14:nvContentPartPr>
                    <p14:cNvPr id="480" name="Ink 479">
                      <a:extLst>
                        <a:ext uri="{FF2B5EF4-FFF2-40B4-BE49-F238E27FC236}">
                          <a16:creationId xmlns:a16="http://schemas.microsoft.com/office/drawing/2014/main" id="{BD4BF934-8834-A936-29C4-A512510D4B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7366" y="4220207"/>
                    <a:ext cx="266400" cy="121680"/>
                  </p14:xfrm>
                </p:contentPart>
              </mc:Choice>
              <mc:Fallback>
                <p:pic>
                  <p:nvPicPr>
                    <p:cNvPr id="480" name="Ink 479">
                      <a:extLst>
                        <a:ext uri="{FF2B5EF4-FFF2-40B4-BE49-F238E27FC236}">
                          <a16:creationId xmlns:a16="http://schemas.microsoft.com/office/drawing/2014/main" id="{BD4BF934-8834-A936-29C4-A512510D4BE6}"/>
                        </a:ext>
                      </a:extLst>
                    </p:cNvPr>
                    <p:cNvPicPr/>
                    <p:nvPr/>
                  </p:nvPicPr>
                  <p:blipFill>
                    <a:blip r:embed="rId385"/>
                    <a:stretch>
                      <a:fillRect/>
                    </a:stretch>
                  </p:blipFill>
                  <p:spPr>
                    <a:xfrm>
                      <a:off x="7114757" y="3578177"/>
                      <a:ext cx="490974" cy="14051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86">
                  <p14:nvContentPartPr>
                    <p14:cNvPr id="481" name="Ink 480">
                      <a:extLst>
                        <a:ext uri="{FF2B5EF4-FFF2-40B4-BE49-F238E27FC236}">
                          <a16:creationId xmlns:a16="http://schemas.microsoft.com/office/drawing/2014/main" id="{4D610C2D-0811-6822-1C25-EAF5E3BCCA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82446" y="4089887"/>
                    <a:ext cx="473400" cy="126360"/>
                  </p14:xfrm>
                </p:contentPart>
              </mc:Choice>
              <mc:Fallback>
                <p:pic>
                  <p:nvPicPr>
                    <p:cNvPr id="481" name="Ink 480">
                      <a:extLst>
                        <a:ext uri="{FF2B5EF4-FFF2-40B4-BE49-F238E27FC236}">
                          <a16:creationId xmlns:a16="http://schemas.microsoft.com/office/drawing/2014/main" id="{4D610C2D-0811-6822-1C25-EAF5E3BCCAC2}"/>
                        </a:ext>
                      </a:extLst>
                    </p:cNvPr>
                    <p:cNvPicPr/>
                    <p:nvPr/>
                  </p:nvPicPr>
                  <p:blipFill>
                    <a:blip r:embed="rId387"/>
                    <a:stretch>
                      <a:fillRect/>
                    </a:stretch>
                  </p:blipFill>
                  <p:spPr>
                    <a:xfrm>
                      <a:off x="7169885" y="3445819"/>
                      <a:ext cx="697879" cy="14138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88">
                  <p14:nvContentPartPr>
                    <p14:cNvPr id="482" name="Ink 481">
                      <a:extLst>
                        <a:ext uri="{FF2B5EF4-FFF2-40B4-BE49-F238E27FC236}">
                          <a16:creationId xmlns:a16="http://schemas.microsoft.com/office/drawing/2014/main" id="{CC1B754B-3CC0-AC45-6DC5-9603CCEC33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29686" y="4114007"/>
                    <a:ext cx="574200" cy="178920"/>
                  </p14:xfrm>
                </p:contentPart>
              </mc:Choice>
              <mc:Fallback>
                <p:pic>
                  <p:nvPicPr>
                    <p:cNvPr id="482" name="Ink 481">
                      <a:extLst>
                        <a:ext uri="{FF2B5EF4-FFF2-40B4-BE49-F238E27FC236}">
                          <a16:creationId xmlns:a16="http://schemas.microsoft.com/office/drawing/2014/main" id="{CC1B754B-3CC0-AC45-6DC5-9603CCEC33CC}"/>
                        </a:ext>
                      </a:extLst>
                    </p:cNvPr>
                    <p:cNvPicPr/>
                    <p:nvPr/>
                  </p:nvPicPr>
                  <p:blipFill>
                    <a:blip r:embed="rId389"/>
                    <a:stretch>
                      <a:fillRect/>
                    </a:stretch>
                  </p:blipFill>
                  <p:spPr>
                    <a:xfrm>
                      <a:off x="7317035" y="3468419"/>
                      <a:ext cx="798859" cy="14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90">
                  <p14:nvContentPartPr>
                    <p14:cNvPr id="483" name="Ink 482">
                      <a:extLst>
                        <a:ext uri="{FF2B5EF4-FFF2-40B4-BE49-F238E27FC236}">
                          <a16:creationId xmlns:a16="http://schemas.microsoft.com/office/drawing/2014/main" id="{8CFBD4D7-B3D7-F546-6CF1-B0E9EC67DF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88206" y="4036247"/>
                    <a:ext cx="593280" cy="195480"/>
                  </p14:xfrm>
                </p:contentPart>
              </mc:Choice>
              <mc:Fallback>
                <p:pic>
                  <p:nvPicPr>
                    <p:cNvPr id="483" name="Ink 482">
                      <a:extLst>
                        <a:ext uri="{FF2B5EF4-FFF2-40B4-BE49-F238E27FC236}">
                          <a16:creationId xmlns:a16="http://schemas.microsoft.com/office/drawing/2014/main" id="{8CFBD4D7-B3D7-F546-6CF1-B0E9EC67DF69}"/>
                        </a:ext>
                      </a:extLst>
                    </p:cNvPr>
                    <p:cNvPicPr/>
                    <p:nvPr/>
                  </p:nvPicPr>
                  <p:blipFill>
                    <a:blip r:embed="rId391"/>
                    <a:stretch>
                      <a:fillRect/>
                    </a:stretch>
                  </p:blipFill>
                  <p:spPr>
                    <a:xfrm>
                      <a:off x="7175599" y="3390794"/>
                      <a:ext cx="817851" cy="14857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92">
                  <p14:nvContentPartPr>
                    <p14:cNvPr id="484" name="Ink 483">
                      <a:extLst>
                        <a:ext uri="{FF2B5EF4-FFF2-40B4-BE49-F238E27FC236}">
                          <a16:creationId xmlns:a16="http://schemas.microsoft.com/office/drawing/2014/main" id="{5A8F7F1D-DDB3-9506-FA60-DF47FBAD04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54446" y="4035887"/>
                    <a:ext cx="786600" cy="236880"/>
                  </p14:xfrm>
                </p:contentPart>
              </mc:Choice>
              <mc:Fallback>
                <p:pic>
                  <p:nvPicPr>
                    <p:cNvPr id="484" name="Ink 483">
                      <a:extLst>
                        <a:ext uri="{FF2B5EF4-FFF2-40B4-BE49-F238E27FC236}">
                          <a16:creationId xmlns:a16="http://schemas.microsoft.com/office/drawing/2014/main" id="{5A8F7F1D-DDB3-9506-FA60-DF47FBAD04A4}"/>
                        </a:ext>
                      </a:extLst>
                    </p:cNvPr>
                    <p:cNvPicPr/>
                    <p:nvPr/>
                  </p:nvPicPr>
                  <p:blipFill>
                    <a:blip r:embed="rId393"/>
                    <a:stretch>
                      <a:fillRect/>
                    </a:stretch>
                  </p:blipFill>
                  <p:spPr>
                    <a:xfrm>
                      <a:off x="7241799" y="3389851"/>
                      <a:ext cx="1011251" cy="15283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94">
                  <p14:nvContentPartPr>
                    <p14:cNvPr id="485" name="Ink 484">
                      <a:extLst>
                        <a:ext uri="{FF2B5EF4-FFF2-40B4-BE49-F238E27FC236}">
                          <a16:creationId xmlns:a16="http://schemas.microsoft.com/office/drawing/2014/main" id="{46DD345D-0DC2-5905-F7E6-AAB3F74162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43126" y="3833927"/>
                    <a:ext cx="1452960" cy="397080"/>
                  </p14:xfrm>
                </p:contentPart>
              </mc:Choice>
              <mc:Fallback>
                <p:pic>
                  <p:nvPicPr>
                    <p:cNvPr id="485" name="Ink 484">
                      <a:extLst>
                        <a:ext uri="{FF2B5EF4-FFF2-40B4-BE49-F238E27FC236}">
                          <a16:creationId xmlns:a16="http://schemas.microsoft.com/office/drawing/2014/main" id="{46DD345D-0DC2-5905-F7E6-AAB3F74162FE}"/>
                        </a:ext>
                      </a:extLst>
                    </p:cNvPr>
                    <p:cNvPicPr/>
                    <p:nvPr/>
                  </p:nvPicPr>
                  <p:blipFill>
                    <a:blip r:embed="rId395"/>
                    <a:stretch>
                      <a:fillRect/>
                    </a:stretch>
                  </p:blipFill>
                  <p:spPr>
                    <a:xfrm>
                      <a:off x="7030419" y="3186514"/>
                      <a:ext cx="1677731" cy="16912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96">
                  <p14:nvContentPartPr>
                    <p14:cNvPr id="486" name="Ink 485">
                      <a:extLst>
                        <a:ext uri="{FF2B5EF4-FFF2-40B4-BE49-F238E27FC236}">
                          <a16:creationId xmlns:a16="http://schemas.microsoft.com/office/drawing/2014/main" id="{D8394690-B105-A500-B1AB-C32C8C115F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81006" y="3768407"/>
                    <a:ext cx="504360" cy="179640"/>
                  </p14:xfrm>
                </p:contentPart>
              </mc:Choice>
              <mc:Fallback>
                <p:pic>
                  <p:nvPicPr>
                    <p:cNvPr id="486" name="Ink 485">
                      <a:extLst>
                        <a:ext uri="{FF2B5EF4-FFF2-40B4-BE49-F238E27FC236}">
                          <a16:creationId xmlns:a16="http://schemas.microsoft.com/office/drawing/2014/main" id="{D8394690-B105-A500-B1AB-C32C8C115F1F}"/>
                        </a:ext>
                      </a:extLst>
                    </p:cNvPr>
                    <p:cNvPicPr/>
                    <p:nvPr/>
                  </p:nvPicPr>
                  <p:blipFill>
                    <a:blip r:embed="rId397"/>
                    <a:stretch>
                      <a:fillRect/>
                    </a:stretch>
                  </p:blipFill>
                  <p:spPr>
                    <a:xfrm>
                      <a:off x="8068282" y="3122441"/>
                      <a:ext cx="729164" cy="14709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98">
                  <p14:nvContentPartPr>
                    <p14:cNvPr id="487" name="Ink 486">
                      <a:extLst>
                        <a:ext uri="{FF2B5EF4-FFF2-40B4-BE49-F238E27FC236}">
                          <a16:creationId xmlns:a16="http://schemas.microsoft.com/office/drawing/2014/main" id="{E4CEE4E5-8E4E-CE79-186D-34C084B4F5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0606" y="3799367"/>
                    <a:ext cx="866520" cy="315720"/>
                  </p14:xfrm>
                </p:contentPart>
              </mc:Choice>
              <mc:Fallback>
                <p:pic>
                  <p:nvPicPr>
                    <p:cNvPr id="487" name="Ink 486">
                      <a:extLst>
                        <a:ext uri="{FF2B5EF4-FFF2-40B4-BE49-F238E27FC236}">
                          <a16:creationId xmlns:a16="http://schemas.microsoft.com/office/drawing/2014/main" id="{E4CEE4E5-8E4E-CE79-186D-34C084B4F57B}"/>
                        </a:ext>
                      </a:extLst>
                    </p:cNvPr>
                    <p:cNvPicPr/>
                    <p:nvPr/>
                  </p:nvPicPr>
                  <p:blipFill>
                    <a:blip r:embed="rId399"/>
                    <a:stretch>
                      <a:fillRect/>
                    </a:stretch>
                  </p:blipFill>
                  <p:spPr>
                    <a:xfrm>
                      <a:off x="7567862" y="3151894"/>
                      <a:ext cx="1091364" cy="16100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00">
                  <p14:nvContentPartPr>
                    <p14:cNvPr id="488" name="Ink 487">
                      <a:extLst>
                        <a:ext uri="{FF2B5EF4-FFF2-40B4-BE49-F238E27FC236}">
                          <a16:creationId xmlns:a16="http://schemas.microsoft.com/office/drawing/2014/main" id="{5FE4F810-E1F1-D273-4445-93678473A7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71006" y="2895047"/>
                    <a:ext cx="422640" cy="39960"/>
                  </p14:xfrm>
                </p:contentPart>
              </mc:Choice>
              <mc:Fallback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5FE4F810-E1F1-D273-4445-93678473A7D0}"/>
                        </a:ext>
                      </a:extLst>
                    </p:cNvPr>
                    <p:cNvPicPr/>
                    <p:nvPr/>
                  </p:nvPicPr>
                  <p:blipFill>
                    <a:blip r:embed="rId401"/>
                    <a:stretch>
                      <a:fillRect/>
                    </a:stretch>
                  </p:blipFill>
                  <p:spPr>
                    <a:xfrm>
                      <a:off x="9058431" y="2249539"/>
                      <a:ext cx="647147" cy="13303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02">
                  <p14:nvContentPartPr>
                    <p14:cNvPr id="489" name="Ink 488">
                      <a:extLst>
                        <a:ext uri="{FF2B5EF4-FFF2-40B4-BE49-F238E27FC236}">
                          <a16:creationId xmlns:a16="http://schemas.microsoft.com/office/drawing/2014/main" id="{340A0EE2-846E-711F-1426-F81934A842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5246" y="2861207"/>
                    <a:ext cx="889920" cy="225720"/>
                  </p14:xfrm>
                </p:contentPart>
              </mc:Choice>
              <mc:Fallback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340A0EE2-846E-711F-1426-F81934A84204}"/>
                        </a:ext>
                      </a:extLst>
                    </p:cNvPr>
                    <p:cNvPicPr/>
                    <p:nvPr/>
                  </p:nvPicPr>
                  <p:blipFill>
                    <a:blip r:embed="rId403"/>
                    <a:stretch>
                      <a:fillRect/>
                    </a:stretch>
                  </p:blipFill>
                  <p:spPr>
                    <a:xfrm>
                      <a:off x="8962639" y="2215414"/>
                      <a:ext cx="1114491" cy="15166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04">
                  <p14:nvContentPartPr>
                    <p14:cNvPr id="490" name="Ink 489">
                      <a:extLst>
                        <a:ext uri="{FF2B5EF4-FFF2-40B4-BE49-F238E27FC236}">
                          <a16:creationId xmlns:a16="http://schemas.microsoft.com/office/drawing/2014/main" id="{0CCD63B1-7F91-9772-2689-28E06929B9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4526" y="2900087"/>
                    <a:ext cx="668880" cy="152640"/>
                  </p14:xfrm>
                </p:contentPart>
              </mc:Choice>
              <mc:Fallback>
                <p:pic>
                  <p:nvPicPr>
                    <p:cNvPr id="490" name="Ink 489">
                      <a:extLst>
                        <a:ext uri="{FF2B5EF4-FFF2-40B4-BE49-F238E27FC236}">
                          <a16:creationId xmlns:a16="http://schemas.microsoft.com/office/drawing/2014/main" id="{0CCD63B1-7F91-9772-2689-28E06929B900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8961866" y="2256424"/>
                      <a:ext cx="893557" cy="14393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06">
                  <p14:nvContentPartPr>
                    <p14:cNvPr id="491" name="Ink 490">
                      <a:extLst>
                        <a:ext uri="{FF2B5EF4-FFF2-40B4-BE49-F238E27FC236}">
                          <a16:creationId xmlns:a16="http://schemas.microsoft.com/office/drawing/2014/main" id="{5F47A685-56A3-6131-7D7A-D2CD70C9AF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5486" y="2831327"/>
                    <a:ext cx="506160" cy="115200"/>
                  </p14:xfrm>
                </p:contentPart>
              </mc:Choice>
              <mc:Fallback>
                <p:pic>
                  <p:nvPicPr>
                    <p:cNvPr id="491" name="Ink 490">
                      <a:extLst>
                        <a:ext uri="{FF2B5EF4-FFF2-40B4-BE49-F238E27FC236}">
                          <a16:creationId xmlns:a16="http://schemas.microsoft.com/office/drawing/2014/main" id="{5F47A685-56A3-6131-7D7A-D2CD70C9AF53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9262791" y="2184482"/>
                      <a:ext cx="730905" cy="14082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08">
                  <p14:nvContentPartPr>
                    <p14:cNvPr id="492" name="Ink 491">
                      <a:extLst>
                        <a:ext uri="{FF2B5EF4-FFF2-40B4-BE49-F238E27FC236}">
                          <a16:creationId xmlns:a16="http://schemas.microsoft.com/office/drawing/2014/main" id="{41A50B50-7BD0-BAAA-CC55-56F127E413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01726" y="3171167"/>
                    <a:ext cx="53640" cy="35280"/>
                  </p14:xfrm>
                </p:contentPart>
              </mc:Choice>
              <mc:Fallback>
                <p:pic>
                  <p:nvPicPr>
                    <p:cNvPr id="492" name="Ink 491">
                      <a:extLst>
                        <a:ext uri="{FF2B5EF4-FFF2-40B4-BE49-F238E27FC236}">
                          <a16:creationId xmlns:a16="http://schemas.microsoft.com/office/drawing/2014/main" id="{41A50B50-7BD0-BAAA-CC55-56F127E41308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9689976" y="2532477"/>
                      <a:ext cx="276501" cy="13120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10">
                  <p14:nvContentPartPr>
                    <p14:cNvPr id="493" name="Ink 492">
                      <a:extLst>
                        <a:ext uri="{FF2B5EF4-FFF2-40B4-BE49-F238E27FC236}">
                          <a16:creationId xmlns:a16="http://schemas.microsoft.com/office/drawing/2014/main" id="{029B8DF7-874A-F078-3C56-BCF95AEC85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46766" y="2869127"/>
                    <a:ext cx="443880" cy="511920"/>
                  </p14:xfrm>
                </p:contentPart>
              </mc:Choice>
              <mc:Fallback>
                <p:pic>
                  <p:nvPicPr>
                    <p:cNvPr id="493" name="Ink 492">
                      <a:extLst>
                        <a:ext uri="{FF2B5EF4-FFF2-40B4-BE49-F238E27FC236}">
                          <a16:creationId xmlns:a16="http://schemas.microsoft.com/office/drawing/2014/main" id="{029B8DF7-874A-F078-3C56-BCF95AEC858B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9334188" y="2223074"/>
                      <a:ext cx="668393" cy="18034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12">
                  <p14:nvContentPartPr>
                    <p14:cNvPr id="494" name="Ink 493">
                      <a:extLst>
                        <a:ext uri="{FF2B5EF4-FFF2-40B4-BE49-F238E27FC236}">
                          <a16:creationId xmlns:a16="http://schemas.microsoft.com/office/drawing/2014/main" id="{FDF7A735-2B4B-2741-EC68-8C53B9A8C6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64046" y="2992967"/>
                    <a:ext cx="391320" cy="429120"/>
                  </p14:xfrm>
                </p:contentPart>
              </mc:Choice>
              <mc:Fallback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FDF7A735-2B4B-2741-EC68-8C53B9A8C60B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9351598" y="2345588"/>
                      <a:ext cx="615574" cy="17232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14">
                  <p14:nvContentPartPr>
                    <p14:cNvPr id="495" name="Ink 494">
                      <a:extLst>
                        <a:ext uri="{FF2B5EF4-FFF2-40B4-BE49-F238E27FC236}">
                          <a16:creationId xmlns:a16="http://schemas.microsoft.com/office/drawing/2014/main" id="{1903CA40-9B0C-C45E-7620-D1D209C293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99246" y="3070367"/>
                    <a:ext cx="454320" cy="251640"/>
                  </p14:xfrm>
                </p:contentPart>
              </mc:Choice>
              <mc:Fallback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1903CA40-9B0C-C45E-7620-D1D209C293A1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9286631" y="2424347"/>
                      <a:ext cx="678906" cy="15430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16">
                  <p14:nvContentPartPr>
                    <p14:cNvPr id="496" name="Ink 495">
                      <a:extLst>
                        <a:ext uri="{FF2B5EF4-FFF2-40B4-BE49-F238E27FC236}">
                          <a16:creationId xmlns:a16="http://schemas.microsoft.com/office/drawing/2014/main" id="{394F3716-CD7D-2CE2-53C6-893EED3FF8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0846" y="2978567"/>
                    <a:ext cx="50400" cy="10080"/>
                  </p14:xfrm>
                </p:contentPart>
              </mc:Choice>
              <mc:Fallback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394F3716-CD7D-2CE2-53C6-893EED3FF81E}"/>
                        </a:ext>
                      </a:extLst>
                    </p:cNvPr>
                    <p:cNvPicPr/>
                    <p:nvPr/>
                  </p:nvPicPr>
                  <p:blipFill>
                    <a:blip r:embed="rId244"/>
                    <a:stretch>
                      <a:fillRect/>
                    </a:stretch>
                  </p:blipFill>
                  <p:spPr>
                    <a:xfrm>
                      <a:off x="9399200" y="2317067"/>
                      <a:ext cx="273053" cy="1332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17">
                  <p14:nvContentPartPr>
                    <p14:cNvPr id="497" name="Ink 496">
                      <a:extLst>
                        <a:ext uri="{FF2B5EF4-FFF2-40B4-BE49-F238E27FC236}">
                          <a16:creationId xmlns:a16="http://schemas.microsoft.com/office/drawing/2014/main" id="{EFA01AD7-7465-BAB2-1341-D3EBF95A20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06606" y="3008087"/>
                    <a:ext cx="178920" cy="268200"/>
                  </p14:xfrm>
                </p:contentPart>
              </mc:Choice>
              <mc:Fallback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EFA01AD7-7465-BAB2-1341-D3EBF95A209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9493977" y="2360708"/>
                      <a:ext cx="403535" cy="15623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19">
                  <p14:nvContentPartPr>
                    <p14:cNvPr id="498" name="Ink 497">
                      <a:extLst>
                        <a:ext uri="{FF2B5EF4-FFF2-40B4-BE49-F238E27FC236}">
                          <a16:creationId xmlns:a16="http://schemas.microsoft.com/office/drawing/2014/main" id="{B9AE9EBD-C455-1ED1-94D4-0ECB5CD74F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87686" y="2886407"/>
                    <a:ext cx="762480" cy="133920"/>
                  </p14:xfrm>
                </p:contentPart>
              </mc:Choice>
              <mc:Fallback>
                <p:pic>
                  <p:nvPicPr>
                    <p:cNvPr id="498" name="Ink 497">
                      <a:extLst>
                        <a:ext uri="{FF2B5EF4-FFF2-40B4-BE49-F238E27FC236}">
                          <a16:creationId xmlns:a16="http://schemas.microsoft.com/office/drawing/2014/main" id="{B9AE9EBD-C455-1ED1-94D4-0ECB5CD74F33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8774988" y="2241379"/>
                      <a:ext cx="987231" cy="14233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21">
                  <p14:nvContentPartPr>
                    <p14:cNvPr id="499" name="Ink 498">
                      <a:extLst>
                        <a:ext uri="{FF2B5EF4-FFF2-40B4-BE49-F238E27FC236}">
                          <a16:creationId xmlns:a16="http://schemas.microsoft.com/office/drawing/2014/main" id="{112736FC-376F-FC46-49FB-EE5BEA4041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7526" y="3105287"/>
                    <a:ext cx="35640" cy="9360"/>
                  </p14:xfrm>
                </p:contentPart>
              </mc:Choice>
              <mc:Fallback>
                <p:pic>
                  <p:nvPicPr>
                    <p:cNvPr id="499" name="Ink 498">
                      <a:extLst>
                        <a:ext uri="{FF2B5EF4-FFF2-40B4-BE49-F238E27FC236}">
                          <a16:creationId xmlns:a16="http://schemas.microsoft.com/office/drawing/2014/main" id="{112736FC-376F-FC46-49FB-EE5BEA404129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8846151" y="2450087"/>
                      <a:ext cx="257754" cy="13191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22">
                  <p14:nvContentPartPr>
                    <p14:cNvPr id="500" name="Ink 499">
                      <a:extLst>
                        <a:ext uri="{FF2B5EF4-FFF2-40B4-BE49-F238E27FC236}">
                          <a16:creationId xmlns:a16="http://schemas.microsoft.com/office/drawing/2014/main" id="{2A4B0F52-B647-2229-589D-3B01ED840B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566" y="2900447"/>
                    <a:ext cx="502200" cy="141840"/>
                  </p14:xfrm>
                </p:contentPart>
              </mc:Choice>
              <mc:Fallback>
                <p:pic>
                  <p:nvPicPr>
                    <p:cNvPr id="500" name="Ink 499">
                      <a:extLst>
                        <a:ext uri="{FF2B5EF4-FFF2-40B4-BE49-F238E27FC236}">
                          <a16:creationId xmlns:a16="http://schemas.microsoft.com/office/drawing/2014/main" id="{2A4B0F52-B647-2229-589D-3B01ED840B2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8850037" y="2255720"/>
                      <a:ext cx="726615" cy="14306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24">
                  <p14:nvContentPartPr>
                    <p14:cNvPr id="501" name="Ink 500">
                      <a:extLst>
                        <a:ext uri="{FF2B5EF4-FFF2-40B4-BE49-F238E27FC236}">
                          <a16:creationId xmlns:a16="http://schemas.microsoft.com/office/drawing/2014/main" id="{239234DD-D6BA-137E-1024-62972912CE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92246" y="3049487"/>
                    <a:ext cx="2880" cy="2520"/>
                  </p14:xfrm>
                </p:contentPart>
              </mc:Choice>
              <mc:Fallback>
                <p:pic>
                  <p:nvPicPr>
                    <p:cNvPr id="501" name="Ink 500">
                      <a:extLst>
                        <a:ext uri="{FF2B5EF4-FFF2-40B4-BE49-F238E27FC236}">
                          <a16:creationId xmlns:a16="http://schemas.microsoft.com/office/drawing/2014/main" id="{239234DD-D6BA-137E-1024-62972912CE4D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9091446" y="2520287"/>
                      <a:ext cx="203904" cy="10604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25">
                  <p14:nvContentPartPr>
                    <p14:cNvPr id="502" name="Ink 501">
                      <a:extLst>
                        <a:ext uri="{FF2B5EF4-FFF2-40B4-BE49-F238E27FC236}">
                          <a16:creationId xmlns:a16="http://schemas.microsoft.com/office/drawing/2014/main" id="{BF0B11A8-F5B0-D3A0-F30D-A0965A0D20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19566" y="2760767"/>
                    <a:ext cx="496800" cy="263520"/>
                  </p14:xfrm>
                </p:contentPart>
              </mc:Choice>
              <mc:Fallback>
                <p:pic>
                  <p:nvPicPr>
                    <p:cNvPr id="502" name="Ink 501">
                      <a:extLst>
                        <a:ext uri="{FF2B5EF4-FFF2-40B4-BE49-F238E27FC236}">
                          <a16:creationId xmlns:a16="http://schemas.microsoft.com/office/drawing/2014/main" id="{BF0B11A8-F5B0-D3A0-F30D-A0965A0D2040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9506949" y="2114281"/>
                      <a:ext cx="721390" cy="15558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27">
                  <p14:nvContentPartPr>
                    <p14:cNvPr id="503" name="Ink 502">
                      <a:extLst>
                        <a:ext uri="{FF2B5EF4-FFF2-40B4-BE49-F238E27FC236}">
                          <a16:creationId xmlns:a16="http://schemas.microsoft.com/office/drawing/2014/main" id="{68487F20-3168-230E-B8D6-E6F2E78306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80126" y="2761487"/>
                    <a:ext cx="391320" cy="264240"/>
                  </p14:xfrm>
                </p:contentPart>
              </mc:Choice>
              <mc:Fallback>
                <p:pic>
                  <p:nvPicPr>
                    <p:cNvPr id="503" name="Ink 502">
                      <a:extLst>
                        <a:ext uri="{FF2B5EF4-FFF2-40B4-BE49-F238E27FC236}">
                          <a16:creationId xmlns:a16="http://schemas.microsoft.com/office/drawing/2014/main" id="{68487F20-3168-230E-B8D6-E6F2E78306B4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9667678" y="2116250"/>
                      <a:ext cx="615574" cy="15541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29">
                  <p14:nvContentPartPr>
                    <p14:cNvPr id="504" name="Ink 503">
                      <a:extLst>
                        <a:ext uri="{FF2B5EF4-FFF2-40B4-BE49-F238E27FC236}">
                          <a16:creationId xmlns:a16="http://schemas.microsoft.com/office/drawing/2014/main" id="{3891F9C2-D9CB-22F2-1674-4FE8BAE0D1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12246" y="2745287"/>
                    <a:ext cx="518040" cy="342000"/>
                  </p14:xfrm>
                </p:contentPart>
              </mc:Choice>
              <mc:Fallback>
                <p:pic>
                  <p:nvPicPr>
                    <p:cNvPr id="504" name="Ink 503">
                      <a:extLst>
                        <a:ext uri="{FF2B5EF4-FFF2-40B4-BE49-F238E27FC236}">
                          <a16:creationId xmlns:a16="http://schemas.microsoft.com/office/drawing/2014/main" id="{3891F9C2-D9CB-22F2-1674-4FE8BAE0D154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9799489" y="2099424"/>
                      <a:ext cx="742911" cy="16331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31">
                  <p14:nvContentPartPr>
                    <p14:cNvPr id="505" name="Ink 504">
                      <a:extLst>
                        <a:ext uri="{FF2B5EF4-FFF2-40B4-BE49-F238E27FC236}">
                          <a16:creationId xmlns:a16="http://schemas.microsoft.com/office/drawing/2014/main" id="{ECF0008D-C57A-0DA9-0D1A-B590BCC254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44366" y="2697047"/>
                    <a:ext cx="293400" cy="355320"/>
                  </p14:xfrm>
                </p:contentPart>
              </mc:Choice>
              <mc:Fallback>
                <p:pic>
                  <p:nvPicPr>
                    <p:cNvPr id="505" name="Ink 504">
                      <a:extLst>
                        <a:ext uri="{FF2B5EF4-FFF2-40B4-BE49-F238E27FC236}">
                          <a16:creationId xmlns:a16="http://schemas.microsoft.com/office/drawing/2014/main" id="{ECF0008D-C57A-0DA9-0D1A-B590BCC254F0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9931767" y="2050451"/>
                      <a:ext cx="517954" cy="16478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33">
                  <p14:nvContentPartPr>
                    <p14:cNvPr id="506" name="Ink 505">
                      <a:extLst>
                        <a:ext uri="{FF2B5EF4-FFF2-40B4-BE49-F238E27FC236}">
                          <a16:creationId xmlns:a16="http://schemas.microsoft.com/office/drawing/2014/main" id="{008FB3E4-B8E2-7CF3-0FC9-F4D5D84DCD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50846" y="2757167"/>
                    <a:ext cx="176040" cy="401760"/>
                  </p14:xfrm>
                </p:contentPart>
              </mc:Choice>
              <mc:Fallback>
                <p:pic>
                  <p:nvPicPr>
                    <p:cNvPr id="506" name="Ink 505">
                      <a:extLst>
                        <a:ext uri="{FF2B5EF4-FFF2-40B4-BE49-F238E27FC236}">
                          <a16:creationId xmlns:a16="http://schemas.microsoft.com/office/drawing/2014/main" id="{008FB3E4-B8E2-7CF3-0FC9-F4D5D84DCD46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9938412" y="2110161"/>
                      <a:ext cx="400266" cy="16951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35">
                  <p14:nvContentPartPr>
                    <p14:cNvPr id="507" name="Ink 506">
                      <a:extLst>
                        <a:ext uri="{FF2B5EF4-FFF2-40B4-BE49-F238E27FC236}">
                          <a16:creationId xmlns:a16="http://schemas.microsoft.com/office/drawing/2014/main" id="{0F3630B4-94C1-5F7D-0DB3-6D546DD8F0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56086" y="2748167"/>
                    <a:ext cx="416520" cy="358920"/>
                  </p14:xfrm>
                </p:contentPart>
              </mc:Choice>
              <mc:Fallback>
                <p:pic>
                  <p:nvPicPr>
                    <p:cNvPr id="507" name="Ink 506">
                      <a:extLst>
                        <a:ext uri="{FF2B5EF4-FFF2-40B4-BE49-F238E27FC236}">
                          <a16:creationId xmlns:a16="http://schemas.microsoft.com/office/drawing/2014/main" id="{0F3630B4-94C1-5F7D-0DB3-6D546DD8F0B8}"/>
                        </a:ext>
                      </a:extLst>
                    </p:cNvPr>
                    <p:cNvPicPr/>
                    <p:nvPr/>
                  </p:nvPicPr>
                  <p:blipFill>
                    <a:blip r:embed="rId436"/>
                    <a:stretch>
                      <a:fillRect/>
                    </a:stretch>
                  </p:blipFill>
                  <p:spPr>
                    <a:xfrm>
                      <a:off x="9743426" y="2102849"/>
                      <a:ext cx="641196" cy="16489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37">
                  <p14:nvContentPartPr>
                    <p14:cNvPr id="508" name="Ink 507">
                      <a:extLst>
                        <a:ext uri="{FF2B5EF4-FFF2-40B4-BE49-F238E27FC236}">
                          <a16:creationId xmlns:a16="http://schemas.microsoft.com/office/drawing/2014/main" id="{D9573E46-4692-8886-1132-A37A8211E9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89326" y="2727287"/>
                    <a:ext cx="371520" cy="101160"/>
                  </p14:xfrm>
                </p:contentPart>
              </mc:Choice>
              <mc:Fallback>
                <p:pic>
                  <p:nvPicPr>
                    <p:cNvPr id="508" name="Ink 507">
                      <a:extLst>
                        <a:ext uri="{FF2B5EF4-FFF2-40B4-BE49-F238E27FC236}">
                          <a16:creationId xmlns:a16="http://schemas.microsoft.com/office/drawing/2014/main" id="{D9573E46-4692-8886-1132-A37A8211E91A}"/>
                        </a:ext>
                      </a:extLst>
                    </p:cNvPr>
                    <p:cNvPicPr/>
                    <p:nvPr/>
                  </p:nvPicPr>
                  <p:blipFill>
                    <a:blip r:embed="rId438"/>
                    <a:stretch>
                      <a:fillRect/>
                    </a:stretch>
                  </p:blipFill>
                  <p:spPr>
                    <a:xfrm>
                      <a:off x="9476842" y="2083542"/>
                      <a:ext cx="595846" cy="13880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39">
                  <p14:nvContentPartPr>
                    <p14:cNvPr id="509" name="Ink 508">
                      <a:extLst>
                        <a:ext uri="{FF2B5EF4-FFF2-40B4-BE49-F238E27FC236}">
                          <a16:creationId xmlns:a16="http://schemas.microsoft.com/office/drawing/2014/main" id="{9ED50A2C-2A36-959E-EA5B-C9947F9F93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78206" y="2902247"/>
                    <a:ext cx="23400" cy="13680"/>
                  </p14:xfrm>
                </p:contentPart>
              </mc:Choice>
              <mc:Fallback>
                <p:pic>
                  <p:nvPicPr>
                    <p:cNvPr id="509" name="Ink 508">
                      <a:extLst>
                        <a:ext uri="{FF2B5EF4-FFF2-40B4-BE49-F238E27FC236}">
                          <a16:creationId xmlns:a16="http://schemas.microsoft.com/office/drawing/2014/main" id="{9ED50A2C-2A36-959E-EA5B-C9947F9F9303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9967530" y="2277725"/>
                      <a:ext cx="244119" cy="12621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40">
                  <p14:nvContentPartPr>
                    <p14:cNvPr id="510" name="Ink 509">
                      <a:extLst>
                        <a:ext uri="{FF2B5EF4-FFF2-40B4-BE49-F238E27FC236}">
                          <a16:creationId xmlns:a16="http://schemas.microsoft.com/office/drawing/2014/main" id="{5427ED4F-DCA9-24AA-FC7A-CA6518189E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5446" y="2810087"/>
                    <a:ext cx="776880" cy="169920"/>
                  </p14:xfrm>
                </p:contentPart>
              </mc:Choice>
              <mc:Fallback>
                <p:pic>
                  <p:nvPicPr>
                    <p:cNvPr id="510" name="Ink 509">
                      <a:extLst>
                        <a:ext uri="{FF2B5EF4-FFF2-40B4-BE49-F238E27FC236}">
                          <a16:creationId xmlns:a16="http://schemas.microsoft.com/office/drawing/2014/main" id="{5427ED4F-DCA9-24AA-FC7A-CA6518189ECF}"/>
                        </a:ext>
                      </a:extLst>
                    </p:cNvPr>
                    <p:cNvPicPr/>
                    <p:nvPr/>
                  </p:nvPicPr>
                  <p:blipFill>
                    <a:blip r:embed="rId441"/>
                    <a:stretch>
                      <a:fillRect/>
                    </a:stretch>
                  </p:blipFill>
                  <p:spPr>
                    <a:xfrm>
                      <a:off x="9212715" y="2165986"/>
                      <a:ext cx="1001699" cy="14575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42">
                  <p14:nvContentPartPr>
                    <p14:cNvPr id="511" name="Ink 510">
                      <a:extLst>
                        <a:ext uri="{FF2B5EF4-FFF2-40B4-BE49-F238E27FC236}">
                          <a16:creationId xmlns:a16="http://schemas.microsoft.com/office/drawing/2014/main" id="{525F2811-3172-AFFA-7363-CCBDB25563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9086" y="3043007"/>
                    <a:ext cx="22320" cy="21600"/>
                  </p14:xfrm>
                </p:contentPart>
              </mc:Choice>
              <mc:Fallback>
                <p:pic>
                  <p:nvPicPr>
                    <p:cNvPr id="511" name="Ink 510">
                      <a:extLst>
                        <a:ext uri="{FF2B5EF4-FFF2-40B4-BE49-F238E27FC236}">
                          <a16:creationId xmlns:a16="http://schemas.microsoft.com/office/drawing/2014/main" id="{525F2811-3172-AFFA-7363-CCBDB2556306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9270586" y="2413007"/>
                      <a:ext cx="238700" cy="12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43">
                  <p14:nvContentPartPr>
                    <p14:cNvPr id="512" name="Ink 511">
                      <a:extLst>
                        <a:ext uri="{FF2B5EF4-FFF2-40B4-BE49-F238E27FC236}">
                          <a16:creationId xmlns:a16="http://schemas.microsoft.com/office/drawing/2014/main" id="{85946B76-E1A8-A52A-6FD4-24C8185489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22286" y="2886047"/>
                    <a:ext cx="532800" cy="51120"/>
                  </p14:xfrm>
                </p:contentPart>
              </mc:Choice>
              <mc:Fallback>
                <p:pic>
                  <p:nvPicPr>
                    <p:cNvPr id="512" name="Ink 511">
                      <a:extLst>
                        <a:ext uri="{FF2B5EF4-FFF2-40B4-BE49-F238E27FC236}">
                          <a16:creationId xmlns:a16="http://schemas.microsoft.com/office/drawing/2014/main" id="{85946B76-E1A8-A52A-6FD4-24C818548952}"/>
                        </a:ext>
                      </a:extLst>
                    </p:cNvPr>
                    <p:cNvPicPr/>
                    <p:nvPr/>
                  </p:nvPicPr>
                  <p:blipFill>
                    <a:blip r:embed="rId444"/>
                    <a:stretch>
                      <a:fillRect/>
                    </a:stretch>
                  </p:blipFill>
                  <p:spPr>
                    <a:xfrm>
                      <a:off x="9309677" y="2247047"/>
                      <a:ext cx="757374" cy="13285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45">
                  <p14:nvContentPartPr>
                    <p14:cNvPr id="513" name="Ink 512">
                      <a:extLst>
                        <a:ext uri="{FF2B5EF4-FFF2-40B4-BE49-F238E27FC236}">
                          <a16:creationId xmlns:a16="http://schemas.microsoft.com/office/drawing/2014/main" id="{0A85B67D-C670-5CC8-E47F-C2E2FE496B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70246" y="2940047"/>
                    <a:ext cx="327240" cy="236160"/>
                  </p14:xfrm>
                </p:contentPart>
              </mc:Choice>
              <mc:Fallback>
                <p:pic>
                  <p:nvPicPr>
                    <p:cNvPr id="513" name="Ink 512">
                      <a:extLst>
                        <a:ext uri="{FF2B5EF4-FFF2-40B4-BE49-F238E27FC236}">
                          <a16:creationId xmlns:a16="http://schemas.microsoft.com/office/drawing/2014/main" id="{0A85B67D-C670-5CC8-E47F-C2E2FE496B8D}"/>
                        </a:ext>
                      </a:extLst>
                    </p:cNvPr>
                    <p:cNvPicPr/>
                    <p:nvPr/>
                  </p:nvPicPr>
                  <p:blipFill>
                    <a:blip r:embed="rId446"/>
                    <a:stretch>
                      <a:fillRect/>
                    </a:stretch>
                  </p:blipFill>
                  <p:spPr>
                    <a:xfrm>
                      <a:off x="9457737" y="2292611"/>
                      <a:ext cx="551615" cy="15304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47">
                  <p14:nvContentPartPr>
                    <p14:cNvPr id="514" name="Ink 513">
                      <a:extLst>
                        <a:ext uri="{FF2B5EF4-FFF2-40B4-BE49-F238E27FC236}">
                          <a16:creationId xmlns:a16="http://schemas.microsoft.com/office/drawing/2014/main" id="{A5A64F41-D127-BC2E-0259-AB3A1761C5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60966" y="3097367"/>
                    <a:ext cx="134280" cy="113040"/>
                  </p14:xfrm>
                </p:contentPart>
              </mc:Choice>
              <mc:Fallback>
                <p:pic>
                  <p:nvPicPr>
                    <p:cNvPr id="514" name="Ink 513">
                      <a:extLst>
                        <a:ext uri="{FF2B5EF4-FFF2-40B4-BE49-F238E27FC236}">
                          <a16:creationId xmlns:a16="http://schemas.microsoft.com/office/drawing/2014/main" id="{A5A64F41-D127-BC2E-0259-AB3A1761C51B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9548531" y="2455789"/>
                      <a:ext cx="358508" cy="1395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48">
                  <p14:nvContentPartPr>
                    <p14:cNvPr id="515" name="Ink 514">
                      <a:extLst>
                        <a:ext uri="{FF2B5EF4-FFF2-40B4-BE49-F238E27FC236}">
                          <a16:creationId xmlns:a16="http://schemas.microsoft.com/office/drawing/2014/main" id="{87CFDA02-49D2-8B52-C775-923EB648BD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3446" y="2684087"/>
                    <a:ext cx="639000" cy="204120"/>
                  </p14:xfrm>
                </p:contentPart>
              </mc:Choice>
              <mc:Fallback>
                <p:pic>
                  <p:nvPicPr>
                    <p:cNvPr id="515" name="Ink 514">
                      <a:extLst>
                        <a:ext uri="{FF2B5EF4-FFF2-40B4-BE49-F238E27FC236}">
                          <a16:creationId xmlns:a16="http://schemas.microsoft.com/office/drawing/2014/main" id="{87CFDA02-49D2-8B52-C775-923EB648BD2B}"/>
                        </a:ext>
                      </a:extLst>
                    </p:cNvPr>
                    <p:cNvPicPr/>
                    <p:nvPr/>
                  </p:nvPicPr>
                  <p:blipFill>
                    <a:blip r:embed="rId449"/>
                    <a:stretch>
                      <a:fillRect/>
                    </a:stretch>
                  </p:blipFill>
                  <p:spPr>
                    <a:xfrm>
                      <a:off x="8960833" y="2038527"/>
                      <a:ext cx="863583" cy="14946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50">
                  <p14:nvContentPartPr>
                    <p14:cNvPr id="516" name="Ink 515">
                      <a:extLst>
                        <a:ext uri="{FF2B5EF4-FFF2-40B4-BE49-F238E27FC236}">
                          <a16:creationId xmlns:a16="http://schemas.microsoft.com/office/drawing/2014/main" id="{BB48540D-978F-6184-78C6-B52272A24E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08926" y="2685887"/>
                    <a:ext cx="966960" cy="185760"/>
                  </p14:xfrm>
                </p:contentPart>
              </mc:Choice>
              <mc:Fallback>
                <p:pic>
                  <p:nvPicPr>
                    <p:cNvPr id="516" name="Ink 515">
                      <a:extLst>
                        <a:ext uri="{FF2B5EF4-FFF2-40B4-BE49-F238E27FC236}">
                          <a16:creationId xmlns:a16="http://schemas.microsoft.com/office/drawing/2014/main" id="{BB48540D-978F-6184-78C6-B52272A24E6F}"/>
                        </a:ext>
                      </a:extLst>
                    </p:cNvPr>
                    <p:cNvPicPr/>
                    <p:nvPr/>
                  </p:nvPicPr>
                  <p:blipFill>
                    <a:blip r:embed="rId451"/>
                    <a:stretch>
                      <a:fillRect/>
                    </a:stretch>
                  </p:blipFill>
                  <p:spPr>
                    <a:xfrm>
                      <a:off x="8796264" y="2040033"/>
                      <a:ext cx="1191640" cy="14768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52">
                  <p14:nvContentPartPr>
                    <p14:cNvPr id="517" name="Ink 516">
                      <a:extLst>
                        <a:ext uri="{FF2B5EF4-FFF2-40B4-BE49-F238E27FC236}">
                          <a16:creationId xmlns:a16="http://schemas.microsoft.com/office/drawing/2014/main" id="{08041C0A-A179-DD78-D060-AA3CFD72C9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9166" y="2704967"/>
                    <a:ext cx="443880" cy="99720"/>
                  </p14:xfrm>
                </p:contentPart>
              </mc:Choice>
              <mc:Fallback>
                <p:pic>
                  <p:nvPicPr>
                    <p:cNvPr id="517" name="Ink 516">
                      <a:extLst>
                        <a:ext uri="{FF2B5EF4-FFF2-40B4-BE49-F238E27FC236}">
                          <a16:creationId xmlns:a16="http://schemas.microsoft.com/office/drawing/2014/main" id="{08041C0A-A179-DD78-D060-AA3CFD72C9F1}"/>
                        </a:ext>
                      </a:extLst>
                    </p:cNvPr>
                    <p:cNvPicPr/>
                    <p:nvPr/>
                  </p:nvPicPr>
                  <p:blipFill>
                    <a:blip r:embed="rId453"/>
                    <a:stretch>
                      <a:fillRect/>
                    </a:stretch>
                  </p:blipFill>
                  <p:spPr>
                    <a:xfrm>
                      <a:off x="9096424" y="2058634"/>
                      <a:ext cx="668719" cy="13917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54">
                  <p14:nvContentPartPr>
                    <p14:cNvPr id="518" name="Ink 517">
                      <a:extLst>
                        <a:ext uri="{FF2B5EF4-FFF2-40B4-BE49-F238E27FC236}">
                          <a16:creationId xmlns:a16="http://schemas.microsoft.com/office/drawing/2014/main" id="{4BD9488F-2969-003F-083B-4E3A272259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31366" y="2684447"/>
                    <a:ext cx="1301040" cy="209520"/>
                  </p14:xfrm>
                </p:contentPart>
              </mc:Choice>
              <mc:Fallback>
                <p:pic>
                  <p:nvPicPr>
                    <p:cNvPr id="518" name="Ink 517">
                      <a:extLst>
                        <a:ext uri="{FF2B5EF4-FFF2-40B4-BE49-F238E27FC236}">
                          <a16:creationId xmlns:a16="http://schemas.microsoft.com/office/drawing/2014/main" id="{4BD9488F-2969-003F-083B-4E3A27225948}"/>
                        </a:ext>
                      </a:extLst>
                    </p:cNvPr>
                    <p:cNvPicPr/>
                    <p:nvPr/>
                  </p:nvPicPr>
                  <p:blipFill>
                    <a:blip r:embed="rId455"/>
                    <a:stretch>
                      <a:fillRect/>
                    </a:stretch>
                  </p:blipFill>
                  <p:spPr>
                    <a:xfrm>
                      <a:off x="8518708" y="2039297"/>
                      <a:ext cx="1525712" cy="14992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56">
                  <p14:nvContentPartPr>
                    <p14:cNvPr id="519" name="Ink 518">
                      <a:extLst>
                        <a:ext uri="{FF2B5EF4-FFF2-40B4-BE49-F238E27FC236}">
                          <a16:creationId xmlns:a16="http://schemas.microsoft.com/office/drawing/2014/main" id="{B4D06DE6-556F-D629-F8A4-75C72908C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51286" y="2753207"/>
                    <a:ext cx="817200" cy="213480"/>
                  </p14:xfrm>
                </p:contentPart>
              </mc:Choice>
              <mc:Fallback>
                <p:pic>
                  <p:nvPicPr>
                    <p:cNvPr id="519" name="Ink 518">
                      <a:extLst>
                        <a:ext uri="{FF2B5EF4-FFF2-40B4-BE49-F238E27FC236}">
                          <a16:creationId xmlns:a16="http://schemas.microsoft.com/office/drawing/2014/main" id="{B4D06DE6-556F-D629-F8A4-75C72908C250}"/>
                        </a:ext>
                      </a:extLst>
                    </p:cNvPr>
                    <p:cNvPicPr/>
                    <p:nvPr/>
                  </p:nvPicPr>
                  <p:blipFill>
                    <a:blip r:embed="rId457"/>
                    <a:stretch>
                      <a:fillRect/>
                    </a:stretch>
                  </p:blipFill>
                  <p:spPr>
                    <a:xfrm>
                      <a:off x="8238591" y="2107230"/>
                      <a:ext cx="1041946" cy="15048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58">
                  <p14:nvContentPartPr>
                    <p14:cNvPr id="520" name="Ink 519">
                      <a:extLst>
                        <a:ext uri="{FF2B5EF4-FFF2-40B4-BE49-F238E27FC236}">
                          <a16:creationId xmlns:a16="http://schemas.microsoft.com/office/drawing/2014/main" id="{61624EBF-CB24-75FD-D1B1-6E57C7EB03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8606" y="3198887"/>
                    <a:ext cx="694080" cy="331560"/>
                  </p14:xfrm>
                </p:contentPart>
              </mc:Choice>
              <mc:Fallback>
                <p:pic>
                  <p:nvPicPr>
                    <p:cNvPr id="520" name="Ink 519">
                      <a:extLst>
                        <a:ext uri="{FF2B5EF4-FFF2-40B4-BE49-F238E27FC236}">
                          <a16:creationId xmlns:a16="http://schemas.microsoft.com/office/drawing/2014/main" id="{61624EBF-CB24-75FD-D1B1-6E57C7EB0328}"/>
                        </a:ext>
                      </a:extLst>
                    </p:cNvPr>
                    <p:cNvPicPr/>
                    <p:nvPr/>
                  </p:nvPicPr>
                  <p:blipFill>
                    <a:blip r:embed="rId459"/>
                    <a:stretch>
                      <a:fillRect/>
                    </a:stretch>
                  </p:blipFill>
                  <p:spPr>
                    <a:xfrm>
                      <a:off x="6955826" y="2552991"/>
                      <a:ext cx="918995" cy="16227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60">
                  <p14:nvContentPartPr>
                    <p14:cNvPr id="521" name="Ink 520">
                      <a:extLst>
                        <a:ext uri="{FF2B5EF4-FFF2-40B4-BE49-F238E27FC236}">
                          <a16:creationId xmlns:a16="http://schemas.microsoft.com/office/drawing/2014/main" id="{9D297FFE-577E-871A-67FD-D94F3B2C47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51326" y="3619727"/>
                    <a:ext cx="136440" cy="67680"/>
                  </p14:xfrm>
                </p:contentPart>
              </mc:Choice>
              <mc:Fallback>
                <p:pic>
                  <p:nvPicPr>
                    <p:cNvPr id="521" name="Ink 520">
                      <a:extLst>
                        <a:ext uri="{FF2B5EF4-FFF2-40B4-BE49-F238E27FC236}">
                          <a16:creationId xmlns:a16="http://schemas.microsoft.com/office/drawing/2014/main" id="{9D297FFE-577E-871A-67FD-D94F3B2C4704}"/>
                        </a:ext>
                      </a:extLst>
                    </p:cNvPr>
                    <p:cNvPicPr/>
                    <p:nvPr/>
                  </p:nvPicPr>
                  <p:blipFill>
                    <a:blip r:embed="rId461"/>
                    <a:stretch>
                      <a:fillRect/>
                    </a:stretch>
                  </p:blipFill>
                  <p:spPr>
                    <a:xfrm>
                      <a:off x="6938699" y="2973691"/>
                      <a:ext cx="361051" cy="13591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62">
                  <p14:nvContentPartPr>
                    <p14:cNvPr id="522" name="Ink 521">
                      <a:extLst>
                        <a:ext uri="{FF2B5EF4-FFF2-40B4-BE49-F238E27FC236}">
                          <a16:creationId xmlns:a16="http://schemas.microsoft.com/office/drawing/2014/main" id="{E22B1B03-C318-E998-96D2-B666BC0BFF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5766" y="3639887"/>
                    <a:ext cx="422640" cy="273960"/>
                  </p14:xfrm>
                </p:contentPart>
              </mc:Choice>
              <mc:Fallback>
                <p:pic>
                  <p:nvPicPr>
                    <p:cNvPr id="522" name="Ink 521">
                      <a:extLst>
                        <a:ext uri="{FF2B5EF4-FFF2-40B4-BE49-F238E27FC236}">
                          <a16:creationId xmlns:a16="http://schemas.microsoft.com/office/drawing/2014/main" id="{E22B1B03-C318-E998-96D2-B666BC0BFFD1}"/>
                        </a:ext>
                      </a:extLst>
                    </p:cNvPr>
                    <p:cNvPicPr/>
                    <p:nvPr/>
                  </p:nvPicPr>
                  <p:blipFill>
                    <a:blip r:embed="rId463"/>
                    <a:stretch>
                      <a:fillRect/>
                    </a:stretch>
                  </p:blipFill>
                  <p:spPr>
                    <a:xfrm>
                      <a:off x="6823191" y="2993465"/>
                      <a:ext cx="647147" cy="15661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64">
                  <p14:nvContentPartPr>
                    <p14:cNvPr id="523" name="Ink 522">
                      <a:extLst>
                        <a:ext uri="{FF2B5EF4-FFF2-40B4-BE49-F238E27FC236}">
                          <a16:creationId xmlns:a16="http://schemas.microsoft.com/office/drawing/2014/main" id="{B585134B-227B-3EB3-A688-36954B9C34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3246" y="3686327"/>
                    <a:ext cx="533160" cy="348120"/>
                  </p14:xfrm>
                </p:contentPart>
              </mc:Choice>
              <mc:Fallback>
                <p:pic>
                  <p:nvPicPr>
                    <p:cNvPr id="523" name="Ink 522">
                      <a:extLst>
                        <a:ext uri="{FF2B5EF4-FFF2-40B4-BE49-F238E27FC236}">
                          <a16:creationId xmlns:a16="http://schemas.microsoft.com/office/drawing/2014/main" id="{B585134B-227B-3EB3-A688-36954B9C34C2}"/>
                        </a:ext>
                      </a:extLst>
                    </p:cNvPr>
                    <p:cNvPicPr/>
                    <p:nvPr/>
                  </p:nvPicPr>
                  <p:blipFill>
                    <a:blip r:embed="rId465"/>
                    <a:stretch>
                      <a:fillRect/>
                    </a:stretch>
                  </p:blipFill>
                  <p:spPr>
                    <a:xfrm>
                      <a:off x="6820561" y="3040521"/>
                      <a:ext cx="757886" cy="16391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66">
                  <p14:nvContentPartPr>
                    <p14:cNvPr id="524" name="Ink 523">
                      <a:extLst>
                        <a:ext uri="{FF2B5EF4-FFF2-40B4-BE49-F238E27FC236}">
                          <a16:creationId xmlns:a16="http://schemas.microsoft.com/office/drawing/2014/main" id="{AD841941-2632-A4A3-E9B5-73F5D44DF7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206" y="3815207"/>
                    <a:ext cx="379440" cy="324360"/>
                  </p14:xfrm>
                </p:contentPart>
              </mc:Choice>
              <mc:Fallback>
                <p:pic>
                  <p:nvPicPr>
                    <p:cNvPr id="524" name="Ink 523">
                      <a:extLst>
                        <a:ext uri="{FF2B5EF4-FFF2-40B4-BE49-F238E27FC236}">
                          <a16:creationId xmlns:a16="http://schemas.microsoft.com/office/drawing/2014/main" id="{AD841941-2632-A4A3-E9B5-73F5D44DF7E6}"/>
                        </a:ext>
                      </a:extLst>
                    </p:cNvPr>
                    <p:cNvPicPr/>
                    <p:nvPr/>
                  </p:nvPicPr>
                  <p:blipFill>
                    <a:blip r:embed="rId467"/>
                    <a:stretch>
                      <a:fillRect/>
                    </a:stretch>
                  </p:blipFill>
                  <p:spPr>
                    <a:xfrm>
                      <a:off x="6815469" y="3167720"/>
                      <a:ext cx="604269" cy="16187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68">
                  <p14:nvContentPartPr>
                    <p14:cNvPr id="525" name="Ink 524">
                      <a:extLst>
                        <a:ext uri="{FF2B5EF4-FFF2-40B4-BE49-F238E27FC236}">
                          <a16:creationId xmlns:a16="http://schemas.microsoft.com/office/drawing/2014/main" id="{E9AB7449-0D29-33DE-136D-1C526A7E14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03806" y="4268807"/>
                    <a:ext cx="128520" cy="101880"/>
                  </p14:xfrm>
                </p:contentPart>
              </mc:Choice>
              <mc:Fallback>
                <p:pic>
                  <p:nvPicPr>
                    <p:cNvPr id="525" name="Ink 524">
                      <a:extLst>
                        <a:ext uri="{FF2B5EF4-FFF2-40B4-BE49-F238E27FC236}">
                          <a16:creationId xmlns:a16="http://schemas.microsoft.com/office/drawing/2014/main" id="{E9AB7449-0D29-33DE-136D-1C526A7E146D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6891910" y="3624385"/>
                      <a:ext cx="351672" cy="13901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69">
                  <p14:nvContentPartPr>
                    <p14:cNvPr id="526" name="Ink 525">
                      <a:extLst>
                        <a:ext uri="{FF2B5EF4-FFF2-40B4-BE49-F238E27FC236}">
                          <a16:creationId xmlns:a16="http://schemas.microsoft.com/office/drawing/2014/main" id="{ADF61801-DC5B-2F3B-33CA-13D66D6F15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73646" y="4032647"/>
                    <a:ext cx="6840" cy="4320"/>
                  </p14:xfrm>
                </p:contentPart>
              </mc:Choice>
              <mc:Fallback>
                <p:pic>
                  <p:nvPicPr>
                    <p:cNvPr id="526" name="Ink 525">
                      <a:extLst>
                        <a:ext uri="{FF2B5EF4-FFF2-40B4-BE49-F238E27FC236}">
                          <a16:creationId xmlns:a16="http://schemas.microsoft.com/office/drawing/2014/main" id="{ADF61801-DC5B-2F3B-33CA-13D66D6F15B0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6973896" y="3465647"/>
                      <a:ext cx="205770" cy="11377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70">
                  <p14:nvContentPartPr>
                    <p14:cNvPr id="527" name="Ink 526">
                      <a:extLst>
                        <a:ext uri="{FF2B5EF4-FFF2-40B4-BE49-F238E27FC236}">
                          <a16:creationId xmlns:a16="http://schemas.microsoft.com/office/drawing/2014/main" id="{0E7E1CD8-3597-F425-8BD4-C3B6E0B4EE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18126" y="4190327"/>
                    <a:ext cx="20160" cy="136800"/>
                  </p14:xfrm>
                </p:contentPart>
              </mc:Choice>
              <mc:Fallback>
                <p:pic>
                  <p:nvPicPr>
                    <p:cNvPr id="527" name="Ink 526">
                      <a:extLst>
                        <a:ext uri="{FF2B5EF4-FFF2-40B4-BE49-F238E27FC236}">
                          <a16:creationId xmlns:a16="http://schemas.microsoft.com/office/drawing/2014/main" id="{0E7E1CD8-3597-F425-8BD4-C3B6E0B4EE49}"/>
                        </a:ext>
                      </a:extLst>
                    </p:cNvPr>
                    <p:cNvPicPr/>
                    <p:nvPr/>
                  </p:nvPicPr>
                  <p:blipFill>
                    <a:blip r:embed="rId471"/>
                    <a:stretch>
                      <a:fillRect/>
                    </a:stretch>
                  </p:blipFill>
                  <p:spPr>
                    <a:xfrm>
                      <a:off x="6807876" y="3543300"/>
                      <a:ext cx="240030" cy="14302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72">
                  <p14:nvContentPartPr>
                    <p14:cNvPr id="528" name="Ink 527">
                      <a:extLst>
                        <a:ext uri="{FF2B5EF4-FFF2-40B4-BE49-F238E27FC236}">
                          <a16:creationId xmlns:a16="http://schemas.microsoft.com/office/drawing/2014/main" id="{0B188146-B06A-9A89-0B1C-79EE1A1A38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71326" y="4090247"/>
                    <a:ext cx="97200" cy="256320"/>
                  </p14:xfrm>
                </p:contentPart>
              </mc:Choice>
              <mc:Fallback>
                <p:pic>
                  <p:nvPicPr>
                    <p:cNvPr id="528" name="Ink 527">
                      <a:extLst>
                        <a:ext uri="{FF2B5EF4-FFF2-40B4-BE49-F238E27FC236}">
                          <a16:creationId xmlns:a16="http://schemas.microsoft.com/office/drawing/2014/main" id="{0B188146-B06A-9A89-0B1C-79EE1A1A3818}"/>
                        </a:ext>
                      </a:extLst>
                    </p:cNvPr>
                    <p:cNvPicPr/>
                    <p:nvPr/>
                  </p:nvPicPr>
                  <p:blipFill>
                    <a:blip r:embed="rId473"/>
                    <a:stretch>
                      <a:fillRect/>
                    </a:stretch>
                  </p:blipFill>
                  <p:spPr>
                    <a:xfrm>
                      <a:off x="6758677" y="3444837"/>
                      <a:ext cx="321854" cy="15465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74">
                  <p14:nvContentPartPr>
                    <p14:cNvPr id="529" name="Ink 528">
                      <a:extLst>
                        <a:ext uri="{FF2B5EF4-FFF2-40B4-BE49-F238E27FC236}">
                          <a16:creationId xmlns:a16="http://schemas.microsoft.com/office/drawing/2014/main" id="{D8D083BF-D35D-7C96-BD52-00770F509E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71046" y="4111487"/>
                    <a:ext cx="115200" cy="169200"/>
                  </p14:xfrm>
                </p:contentPart>
              </mc:Choice>
              <mc:Fallback>
                <p:pic>
                  <p:nvPicPr>
                    <p:cNvPr id="529" name="Ink 528">
                      <a:extLst>
                        <a:ext uri="{FF2B5EF4-FFF2-40B4-BE49-F238E27FC236}">
                          <a16:creationId xmlns:a16="http://schemas.microsoft.com/office/drawing/2014/main" id="{D8D083BF-D35D-7C96-BD52-00770F509E47}"/>
                        </a:ext>
                      </a:extLst>
                    </p:cNvPr>
                    <p:cNvPicPr/>
                    <p:nvPr/>
                  </p:nvPicPr>
                  <p:blipFill>
                    <a:blip r:embed="rId475"/>
                    <a:stretch>
                      <a:fillRect/>
                    </a:stretch>
                  </p:blipFill>
                  <p:spPr>
                    <a:xfrm>
                      <a:off x="6859046" y="3467791"/>
                      <a:ext cx="338560" cy="145597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BC243FF-82D4-07BE-5618-74DC5103459E}"/>
                  </a:ext>
                </a:extLst>
              </p:cNvPr>
              <p:cNvGrpSpPr/>
              <p:nvPr/>
            </p:nvGrpSpPr>
            <p:grpSpPr>
              <a:xfrm>
                <a:off x="7019286" y="2580407"/>
                <a:ext cx="3083400" cy="2102040"/>
                <a:chOff x="7019286" y="2580407"/>
                <a:chExt cx="3083400" cy="2102040"/>
              </a:xfrm>
            </p:grpSpPr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76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31BEC2D8-F88C-F66E-B8AD-2A25512C22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2886" y="3555647"/>
                    <a:ext cx="457920" cy="118800"/>
                  </p14:xfrm>
                </p:contentPart>
              </mc:Choice>
              <mc:Fallback>
                <p:pic>
                  <p:nvPicPr>
                    <p:cNvPr id="167" name="Ink 166">
                      <a:extLst>
                        <a:ext uri="{FF2B5EF4-FFF2-40B4-BE49-F238E27FC236}">
                          <a16:creationId xmlns:a16="http://schemas.microsoft.com/office/drawing/2014/main" id="{31BEC2D8-F88C-F66E-B8AD-2A25512C2220}"/>
                        </a:ext>
                      </a:extLst>
                    </p:cNvPr>
                    <p:cNvPicPr/>
                    <p:nvPr/>
                  </p:nvPicPr>
                  <p:blipFill>
                    <a:blip r:embed="rId477"/>
                    <a:stretch>
                      <a:fillRect/>
                    </a:stretch>
                  </p:blipFill>
                  <p:spPr>
                    <a:xfrm>
                      <a:off x="7990177" y="2909326"/>
                      <a:ext cx="682694" cy="14108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78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D1CEAB1B-F47D-93C3-E1FF-409990C532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1886" y="3642047"/>
                    <a:ext cx="532440" cy="94680"/>
                  </p14:xfrm>
                </p:contentPart>
              </mc:Choice>
              <mc:Fallback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D1CEAB1B-F47D-93C3-E1FF-409990C532E9}"/>
                        </a:ext>
                      </a:extLst>
                    </p:cNvPr>
                    <p:cNvPicPr/>
                    <p:nvPr/>
                  </p:nvPicPr>
                  <p:blipFill>
                    <a:blip r:embed="rId479"/>
                    <a:stretch>
                      <a:fillRect/>
                    </a:stretch>
                  </p:blipFill>
                  <p:spPr>
                    <a:xfrm>
                      <a:off x="7999081" y="3000666"/>
                      <a:ext cx="757406" cy="13768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80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DABEB6A9-4F9A-F4FA-2362-559E36FB11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3246" y="3604247"/>
                    <a:ext cx="774720" cy="139680"/>
                  </p14:xfrm>
                </p:contentPart>
              </mc:Choice>
              <mc:Fallback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DABEB6A9-4F9A-F4FA-2362-559E36FB11DE}"/>
                        </a:ext>
                      </a:extLst>
                    </p:cNvPr>
                    <p:cNvPicPr/>
                    <p:nvPr/>
                  </p:nvPicPr>
                  <p:blipFill>
                    <a:blip r:embed="rId481"/>
                    <a:stretch>
                      <a:fillRect/>
                    </a:stretch>
                  </p:blipFill>
                  <p:spPr>
                    <a:xfrm>
                      <a:off x="7990454" y="2960984"/>
                      <a:ext cx="999660" cy="14255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82">
                  <p14:nvContentPartPr>
                    <p14:cNvPr id="170" name="Ink 169">
                      <a:extLst>
                        <a:ext uri="{FF2B5EF4-FFF2-40B4-BE49-F238E27FC236}">
                          <a16:creationId xmlns:a16="http://schemas.microsoft.com/office/drawing/2014/main" id="{1313A6E4-4486-FF91-F21C-E1A2A1F746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26846" y="3626207"/>
                    <a:ext cx="1075680" cy="175320"/>
                  </p14:xfrm>
                </p:contentPart>
              </mc:Choice>
              <mc:Fallback>
                <p:pic>
                  <p:nvPicPr>
                    <p:cNvPr id="170" name="Ink 169">
                      <a:extLst>
                        <a:ext uri="{FF2B5EF4-FFF2-40B4-BE49-F238E27FC236}">
                          <a16:creationId xmlns:a16="http://schemas.microsoft.com/office/drawing/2014/main" id="{1313A6E4-4486-FF91-F21C-E1A2A1F74679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7814125" y="2980291"/>
                      <a:ext cx="1300478" cy="14665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84">
                  <p14:nvContentPartPr>
                    <p14:cNvPr id="171" name="Ink 170">
                      <a:extLst>
                        <a:ext uri="{FF2B5EF4-FFF2-40B4-BE49-F238E27FC236}">
                          <a16:creationId xmlns:a16="http://schemas.microsoft.com/office/drawing/2014/main" id="{C5ED1FD4-462E-E402-6068-B6C4955E71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74446" y="3556007"/>
                    <a:ext cx="1034280" cy="331200"/>
                  </p14:xfrm>
                </p:contentPart>
              </mc:Choice>
              <mc:Fallback>
                <p:pic>
                  <p:nvPicPr>
                    <p:cNvPr id="171" name="Ink 170">
                      <a:extLst>
                        <a:ext uri="{FF2B5EF4-FFF2-40B4-BE49-F238E27FC236}">
                          <a16:creationId xmlns:a16="http://schemas.microsoft.com/office/drawing/2014/main" id="{C5ED1FD4-462E-E402-6068-B6C4955E718E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7961744" y="2909613"/>
                      <a:ext cx="1259039" cy="16233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86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E10DA0DF-66FC-7219-DEB8-69802E7D22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8206" y="3416327"/>
                    <a:ext cx="1338840" cy="491400"/>
                  </p14:xfrm>
                </p:contentPart>
              </mc:Choice>
              <mc:Fallback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E10DA0DF-66FC-7219-DEB8-69802E7D227F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7985455" y="2769748"/>
                      <a:ext cx="1563698" cy="17839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88">
                  <p14:nvContentPartPr>
                    <p14:cNvPr id="173" name="Ink 172">
                      <a:extLst>
                        <a:ext uri="{FF2B5EF4-FFF2-40B4-BE49-F238E27FC236}">
                          <a16:creationId xmlns:a16="http://schemas.microsoft.com/office/drawing/2014/main" id="{25B2C86A-1D05-AECF-AF7D-8297E0A66F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07486" y="3509567"/>
                    <a:ext cx="1227600" cy="447840"/>
                  </p14:xfrm>
                </p:contentPart>
              </mc:Choice>
              <mc:Fallback>
                <p:pic>
                  <p:nvPicPr>
                    <p:cNvPr id="173" name="Ink 172">
                      <a:extLst>
                        <a:ext uri="{FF2B5EF4-FFF2-40B4-BE49-F238E27FC236}">
                          <a16:creationId xmlns:a16="http://schemas.microsoft.com/office/drawing/2014/main" id="{25B2C86A-1D05-AECF-AF7D-8297E0A66FCE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7894833" y="2863644"/>
                      <a:ext cx="1452263" cy="17390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90">
                  <p14:nvContentPartPr>
                    <p14:cNvPr id="174" name="Ink 173">
                      <a:extLst>
                        <a:ext uri="{FF2B5EF4-FFF2-40B4-BE49-F238E27FC236}">
                          <a16:creationId xmlns:a16="http://schemas.microsoft.com/office/drawing/2014/main" id="{963AEE55-9AA9-6FA9-BB98-55539E1524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29286" y="3379247"/>
                    <a:ext cx="1592280" cy="777240"/>
                  </p14:xfrm>
                </p:contentPart>
              </mc:Choice>
              <mc:Fallback>
                <p:pic>
                  <p:nvPicPr>
                    <p:cNvPr id="174" name="Ink 173">
                      <a:extLst>
                        <a:ext uri="{FF2B5EF4-FFF2-40B4-BE49-F238E27FC236}">
                          <a16:creationId xmlns:a16="http://schemas.microsoft.com/office/drawing/2014/main" id="{963AEE55-9AA9-6FA9-BB98-55539E1524A4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7716518" y="2732573"/>
                      <a:ext cx="1817171" cy="2069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92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8BD0D63F-FD7D-CB58-F91E-EF629963C5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74206" y="3428207"/>
                    <a:ext cx="1612800" cy="733680"/>
                  </p14:xfrm>
                </p:contentPart>
              </mc:Choice>
              <mc:Fallback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8BD0D63F-FD7D-CB58-F91E-EF629963C5D1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7661445" y="2780842"/>
                      <a:ext cx="1837677" cy="20277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94">
                  <p14:nvContentPartPr>
                    <p14:cNvPr id="176" name="Ink 175">
                      <a:extLst>
                        <a:ext uri="{FF2B5EF4-FFF2-40B4-BE49-F238E27FC236}">
                          <a16:creationId xmlns:a16="http://schemas.microsoft.com/office/drawing/2014/main" id="{286AA8D5-50E2-3CCF-23D1-4A0A1626DC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09926" y="3453047"/>
                    <a:ext cx="1409040" cy="581400"/>
                  </p14:xfrm>
                </p:contentPart>
              </mc:Choice>
              <mc:Fallback>
                <p:pic>
                  <p:nvPicPr>
                    <p:cNvPr id="176" name="Ink 175">
                      <a:extLst>
                        <a:ext uri="{FF2B5EF4-FFF2-40B4-BE49-F238E27FC236}">
                          <a16:creationId xmlns:a16="http://schemas.microsoft.com/office/drawing/2014/main" id="{286AA8D5-50E2-3CCF-23D1-4A0A1626DC09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7797177" y="2806363"/>
                      <a:ext cx="1633894" cy="18741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96">
                  <p14:nvContentPartPr>
                    <p14:cNvPr id="177" name="Ink 176">
                      <a:extLst>
                        <a:ext uri="{FF2B5EF4-FFF2-40B4-BE49-F238E27FC236}">
                          <a16:creationId xmlns:a16="http://schemas.microsoft.com/office/drawing/2014/main" id="{5401008E-BDAA-E6A0-7695-3E94C1B431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05606" y="3540887"/>
                    <a:ext cx="1200960" cy="451080"/>
                  </p14:xfrm>
                </p:contentPart>
              </mc:Choice>
              <mc:Fallback>
                <p:pic>
                  <p:nvPicPr>
                    <p:cNvPr id="177" name="Ink 176">
                      <a:extLst>
                        <a:ext uri="{FF2B5EF4-FFF2-40B4-BE49-F238E27FC236}">
                          <a16:creationId xmlns:a16="http://schemas.microsoft.com/office/drawing/2014/main" id="{5401008E-BDAA-E6A0-7695-3E94C1B4318B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7792855" y="2893846"/>
                      <a:ext cx="1425818" cy="17445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98">
                  <p14:nvContentPartPr>
                    <p14:cNvPr id="178" name="Ink 177">
                      <a:extLst>
                        <a:ext uri="{FF2B5EF4-FFF2-40B4-BE49-F238E27FC236}">
                          <a16:creationId xmlns:a16="http://schemas.microsoft.com/office/drawing/2014/main" id="{69F311B4-A5D2-34E1-0746-0B51C38D9E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78926" y="3468167"/>
                    <a:ext cx="32760" cy="15120"/>
                  </p14:xfrm>
                </p:contentPart>
              </mc:Choice>
              <mc:Fallback>
                <p:pic>
                  <p:nvPicPr>
                    <p:cNvPr id="178" name="Ink 177">
                      <a:extLst>
                        <a:ext uri="{FF2B5EF4-FFF2-40B4-BE49-F238E27FC236}">
                          <a16:creationId xmlns:a16="http://schemas.microsoft.com/office/drawing/2014/main" id="{69F311B4-A5D2-34E1-0746-0B51C38D9E26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9066514" y="2833127"/>
                      <a:ext cx="256941" cy="12845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00">
                  <p14:nvContentPartPr>
                    <p14:cNvPr id="179" name="Ink 178">
                      <a:extLst>
                        <a:ext uri="{FF2B5EF4-FFF2-40B4-BE49-F238E27FC236}">
                          <a16:creationId xmlns:a16="http://schemas.microsoft.com/office/drawing/2014/main" id="{B8444B45-1823-0AE6-A9A2-95E03241B8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9326" y="3575447"/>
                    <a:ext cx="1149120" cy="435960"/>
                  </p14:xfrm>
                </p:contentPart>
              </mc:Choice>
              <mc:Fallback>
                <p:pic>
                  <p:nvPicPr>
                    <p:cNvPr id="179" name="Ink 178">
                      <a:extLst>
                        <a:ext uri="{FF2B5EF4-FFF2-40B4-BE49-F238E27FC236}">
                          <a16:creationId xmlns:a16="http://schemas.microsoft.com/office/drawing/2014/main" id="{B8444B45-1823-0AE6-A9A2-95E03241B883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7676667" y="2929808"/>
                      <a:ext cx="1373794" cy="17266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02">
                  <p14:nvContentPartPr>
                    <p14:cNvPr id="180" name="Ink 179">
                      <a:extLst>
                        <a:ext uri="{FF2B5EF4-FFF2-40B4-BE49-F238E27FC236}">
                          <a16:creationId xmlns:a16="http://schemas.microsoft.com/office/drawing/2014/main" id="{8C94EF58-5FDA-034F-FF04-6B6BBD7B83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54966" y="3725207"/>
                    <a:ext cx="1103040" cy="324360"/>
                  </p14:xfrm>
                </p:contentPart>
              </mc:Choice>
              <mc:Fallback>
                <p:pic>
                  <p:nvPicPr>
                    <p:cNvPr id="180" name="Ink 179">
                      <a:extLst>
                        <a:ext uri="{FF2B5EF4-FFF2-40B4-BE49-F238E27FC236}">
                          <a16:creationId xmlns:a16="http://schemas.microsoft.com/office/drawing/2014/main" id="{8C94EF58-5FDA-034F-FF04-6B6BBD7B83FA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7442279" y="3077720"/>
                      <a:ext cx="1327769" cy="16187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04">
                  <p14:nvContentPartPr>
                    <p14:cNvPr id="181" name="Ink 180">
                      <a:extLst>
                        <a:ext uri="{FF2B5EF4-FFF2-40B4-BE49-F238E27FC236}">
                          <a16:creationId xmlns:a16="http://schemas.microsoft.com/office/drawing/2014/main" id="{CAA75651-12DD-349E-3F0E-DC43D1C2C5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33406" y="3926447"/>
                    <a:ext cx="1027080" cy="94680"/>
                  </p14:xfrm>
                </p:contentPart>
              </mc:Choice>
              <mc:Fallback>
                <p:pic>
                  <p:nvPicPr>
                    <p:cNvPr id="181" name="Ink 180">
                      <a:extLst>
                        <a:ext uri="{FF2B5EF4-FFF2-40B4-BE49-F238E27FC236}">
                          <a16:creationId xmlns:a16="http://schemas.microsoft.com/office/drawing/2014/main" id="{CAA75651-12DD-349E-3F0E-DC43D1C2C517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7020717" y="3280902"/>
                      <a:ext cx="1251814" cy="13851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06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3AE62B44-8D86-C54C-C6BF-757FE425D1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31526" y="4143527"/>
                    <a:ext cx="891360" cy="75240"/>
                  </p14:xfrm>
                </p:contentPart>
              </mc:Choice>
              <mc:Fallback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3AE62B44-8D86-C54C-C6BF-757FE425D180}"/>
                        </a:ext>
                      </a:extLst>
                    </p:cNvPr>
                    <p:cNvPicPr/>
                    <p:nvPr/>
                  </p:nvPicPr>
                  <p:blipFill>
                    <a:blip r:embed="rId507"/>
                    <a:stretch>
                      <a:fillRect/>
                    </a:stretch>
                  </p:blipFill>
                  <p:spPr>
                    <a:xfrm>
                      <a:off x="6918818" y="3501234"/>
                      <a:ext cx="1116132" cy="13592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08">
                  <p14:nvContentPartPr>
                    <p14:cNvPr id="183" name="Ink 182">
                      <a:extLst>
                        <a:ext uri="{FF2B5EF4-FFF2-40B4-BE49-F238E27FC236}">
                          <a16:creationId xmlns:a16="http://schemas.microsoft.com/office/drawing/2014/main" id="{82FE2B1E-69FA-01B1-2A0C-D88C1A7B1A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29966" y="3898007"/>
                    <a:ext cx="443160" cy="202320"/>
                  </p14:xfrm>
                </p:contentPart>
              </mc:Choice>
              <mc:Fallback>
                <p:pic>
                  <p:nvPicPr>
                    <p:cNvPr id="183" name="Ink 182">
                      <a:extLst>
                        <a:ext uri="{FF2B5EF4-FFF2-40B4-BE49-F238E27FC236}">
                          <a16:creationId xmlns:a16="http://schemas.microsoft.com/office/drawing/2014/main" id="{82FE2B1E-69FA-01B1-2A0C-D88C1A7B1AED}"/>
                        </a:ext>
                      </a:extLst>
                    </p:cNvPr>
                    <p:cNvPicPr/>
                    <p:nvPr/>
                  </p:nvPicPr>
                  <p:blipFill>
                    <a:blip r:embed="rId509"/>
                    <a:stretch>
                      <a:fillRect/>
                    </a:stretch>
                  </p:blipFill>
                  <p:spPr>
                    <a:xfrm>
                      <a:off x="7217407" y="3252305"/>
                      <a:ext cx="667634" cy="14931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10">
                  <p14:nvContentPartPr>
                    <p14:cNvPr id="184" name="Ink 183">
                      <a:extLst>
                        <a:ext uri="{FF2B5EF4-FFF2-40B4-BE49-F238E27FC236}">
                          <a16:creationId xmlns:a16="http://schemas.microsoft.com/office/drawing/2014/main" id="{E8B6E9C1-2E32-7D17-A9A1-3C711EEC30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31406" y="3838247"/>
                    <a:ext cx="318600" cy="373320"/>
                  </p14:xfrm>
                </p:contentPart>
              </mc:Choice>
              <mc:Fallback>
                <p:pic>
                  <p:nvPicPr>
                    <p:cNvPr id="184" name="Ink 183">
                      <a:extLst>
                        <a:ext uri="{FF2B5EF4-FFF2-40B4-BE49-F238E27FC236}">
                          <a16:creationId xmlns:a16="http://schemas.microsoft.com/office/drawing/2014/main" id="{E8B6E9C1-2E32-7D17-A9A1-3C711EEC30D7}"/>
                        </a:ext>
                      </a:extLst>
                    </p:cNvPr>
                    <p:cNvPicPr/>
                    <p:nvPr/>
                  </p:nvPicPr>
                  <p:blipFill>
                    <a:blip r:embed="rId511"/>
                    <a:stretch>
                      <a:fillRect/>
                    </a:stretch>
                  </p:blipFill>
                  <p:spPr>
                    <a:xfrm>
                      <a:off x="7218770" y="3191405"/>
                      <a:ext cx="543229" cy="16663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12">
                  <p14:nvContentPartPr>
                    <p14:cNvPr id="185" name="Ink 184">
                      <a:extLst>
                        <a:ext uri="{FF2B5EF4-FFF2-40B4-BE49-F238E27FC236}">
                          <a16:creationId xmlns:a16="http://schemas.microsoft.com/office/drawing/2014/main" id="{A32AF814-29EB-1790-9868-AED8A793CA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5526" y="3678407"/>
                    <a:ext cx="109080" cy="18720"/>
                  </p14:xfrm>
                </p:contentPart>
              </mc:Choice>
              <mc:Fallback>
                <p:pic>
                  <p:nvPicPr>
                    <p:cNvPr id="185" name="Ink 184">
                      <a:extLst>
                        <a:ext uri="{FF2B5EF4-FFF2-40B4-BE49-F238E27FC236}">
                          <a16:creationId xmlns:a16="http://schemas.microsoft.com/office/drawing/2014/main" id="{A32AF814-29EB-1790-9868-AED8A793CA4C}"/>
                        </a:ext>
                      </a:extLst>
                    </p:cNvPr>
                    <p:cNvPicPr/>
                    <p:nvPr/>
                  </p:nvPicPr>
                  <p:blipFill>
                    <a:blip r:embed="rId513"/>
                    <a:stretch>
                      <a:fillRect/>
                    </a:stretch>
                  </p:blipFill>
                  <p:spPr>
                    <a:xfrm>
                      <a:off x="7603238" y="3023207"/>
                      <a:ext cx="333015" cy="13284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14">
                  <p14:nvContentPartPr>
                    <p14:cNvPr id="186" name="Ink 185">
                      <a:extLst>
                        <a:ext uri="{FF2B5EF4-FFF2-40B4-BE49-F238E27FC236}">
                          <a16:creationId xmlns:a16="http://schemas.microsoft.com/office/drawing/2014/main" id="{5672FE90-71F2-24DC-9C87-F0B8C9B525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6286" y="3784607"/>
                    <a:ext cx="264600" cy="451080"/>
                  </p14:xfrm>
                </p:contentPart>
              </mc:Choice>
              <mc:Fallback>
                <p:pic>
                  <p:nvPicPr>
                    <p:cNvPr id="186" name="Ink 185">
                      <a:extLst>
                        <a:ext uri="{FF2B5EF4-FFF2-40B4-BE49-F238E27FC236}">
                          <a16:creationId xmlns:a16="http://schemas.microsoft.com/office/drawing/2014/main" id="{5672FE90-71F2-24DC-9C87-F0B8C9B5256F}"/>
                        </a:ext>
                      </a:extLst>
                    </p:cNvPr>
                    <p:cNvPicPr/>
                    <p:nvPr/>
                  </p:nvPicPr>
                  <p:blipFill>
                    <a:blip r:embed="rId515"/>
                    <a:stretch>
                      <a:fillRect/>
                    </a:stretch>
                  </p:blipFill>
                  <p:spPr>
                    <a:xfrm>
                      <a:off x="7113895" y="3137566"/>
                      <a:ext cx="488739" cy="17445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16">
                  <p14:nvContentPartPr>
                    <p14:cNvPr id="187" name="Ink 186">
                      <a:extLst>
                        <a:ext uri="{FF2B5EF4-FFF2-40B4-BE49-F238E27FC236}">
                          <a16:creationId xmlns:a16="http://schemas.microsoft.com/office/drawing/2014/main" id="{BF403521-556B-B892-D785-2712DDECAF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07206" y="3861647"/>
                    <a:ext cx="794880" cy="392040"/>
                  </p14:xfrm>
                </p:contentPart>
              </mc:Choice>
              <mc:Fallback>
                <p:pic>
                  <p:nvPicPr>
                    <p:cNvPr id="187" name="Ink 186">
                      <a:extLst>
                        <a:ext uri="{FF2B5EF4-FFF2-40B4-BE49-F238E27FC236}">
                          <a16:creationId xmlns:a16="http://schemas.microsoft.com/office/drawing/2014/main" id="{BF403521-556B-B892-D785-2712DDECAFBB}"/>
                        </a:ext>
                      </a:extLst>
                    </p:cNvPr>
                    <p:cNvPicPr/>
                    <p:nvPr/>
                  </p:nvPicPr>
                  <p:blipFill>
                    <a:blip r:embed="rId517"/>
                    <a:stretch>
                      <a:fillRect/>
                    </a:stretch>
                  </p:blipFill>
                  <p:spPr>
                    <a:xfrm>
                      <a:off x="7094480" y="3215427"/>
                      <a:ext cx="1019688" cy="16838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18">
                  <p14:nvContentPartPr>
                    <p14:cNvPr id="188" name="Ink 187">
                      <a:extLst>
                        <a:ext uri="{FF2B5EF4-FFF2-40B4-BE49-F238E27FC236}">
                          <a16:creationId xmlns:a16="http://schemas.microsoft.com/office/drawing/2014/main" id="{FBD25F94-743B-575B-CAB3-130EC8A22D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19286" y="4104287"/>
                    <a:ext cx="859320" cy="52920"/>
                  </p14:xfrm>
                </p:contentPart>
              </mc:Choice>
              <mc:Fallback>
                <p:pic>
                  <p:nvPicPr>
                    <p:cNvPr id="188" name="Ink 187">
                      <a:extLst>
                        <a:ext uri="{FF2B5EF4-FFF2-40B4-BE49-F238E27FC236}">
                          <a16:creationId xmlns:a16="http://schemas.microsoft.com/office/drawing/2014/main" id="{FBD25F94-743B-575B-CAB3-130EC8A22D74}"/>
                        </a:ext>
                      </a:extLst>
                    </p:cNvPr>
                    <p:cNvPicPr/>
                    <p:nvPr/>
                  </p:nvPicPr>
                  <p:blipFill>
                    <a:blip r:embed="rId519"/>
                    <a:stretch>
                      <a:fillRect/>
                    </a:stretch>
                  </p:blipFill>
                  <p:spPr>
                    <a:xfrm>
                      <a:off x="6906557" y="3458171"/>
                      <a:ext cx="1084135" cy="13445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20">
                  <p14:nvContentPartPr>
                    <p14:cNvPr id="189" name="Ink 188">
                      <a:extLst>
                        <a:ext uri="{FF2B5EF4-FFF2-40B4-BE49-F238E27FC236}">
                          <a16:creationId xmlns:a16="http://schemas.microsoft.com/office/drawing/2014/main" id="{6CC882AE-043D-B9FA-C5C9-414B58D684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45646" y="3966047"/>
                    <a:ext cx="961200" cy="102240"/>
                  </p14:xfrm>
                </p:contentPart>
              </mc:Choice>
              <mc:Fallback>
                <p:pic>
                  <p:nvPicPr>
                    <p:cNvPr id="189" name="Ink 188">
                      <a:extLst>
                        <a:ext uri="{FF2B5EF4-FFF2-40B4-BE49-F238E27FC236}">
                          <a16:creationId xmlns:a16="http://schemas.microsoft.com/office/drawing/2014/main" id="{6CC882AE-043D-B9FA-C5C9-414B58D684DC}"/>
                        </a:ext>
                      </a:extLst>
                    </p:cNvPr>
                    <p:cNvPicPr/>
                    <p:nvPr/>
                  </p:nvPicPr>
                  <p:blipFill>
                    <a:blip r:embed="rId521"/>
                    <a:stretch>
                      <a:fillRect/>
                    </a:stretch>
                  </p:blipFill>
                  <p:spPr>
                    <a:xfrm>
                      <a:off x="7032905" y="3319348"/>
                      <a:ext cx="1186038" cy="13950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22">
                  <p14:nvContentPartPr>
                    <p14:cNvPr id="190" name="Ink 189">
                      <a:extLst>
                        <a:ext uri="{FF2B5EF4-FFF2-40B4-BE49-F238E27FC236}">
                          <a16:creationId xmlns:a16="http://schemas.microsoft.com/office/drawing/2014/main" id="{E49170C5-199D-8354-04F8-579A69DF7B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60206" y="3774167"/>
                    <a:ext cx="1427040" cy="349920"/>
                  </p14:xfrm>
                </p:contentPart>
              </mc:Choice>
              <mc:Fallback>
                <p:pic>
                  <p:nvPicPr>
                    <p:cNvPr id="190" name="Ink 189">
                      <a:extLst>
                        <a:ext uri="{FF2B5EF4-FFF2-40B4-BE49-F238E27FC236}">
                          <a16:creationId xmlns:a16="http://schemas.microsoft.com/office/drawing/2014/main" id="{E49170C5-199D-8354-04F8-579A69DF7B36}"/>
                        </a:ext>
                      </a:extLst>
                    </p:cNvPr>
                    <p:cNvPicPr/>
                    <p:nvPr/>
                  </p:nvPicPr>
                  <p:blipFill>
                    <a:blip r:embed="rId523"/>
                    <a:stretch>
                      <a:fillRect/>
                    </a:stretch>
                  </p:blipFill>
                  <p:spPr>
                    <a:xfrm>
                      <a:off x="7247511" y="3127308"/>
                      <a:ext cx="1651786" cy="16430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24">
                  <p14:nvContentPartPr>
                    <p14:cNvPr id="191" name="Ink 190">
                      <a:extLst>
                        <a:ext uri="{FF2B5EF4-FFF2-40B4-BE49-F238E27FC236}">
                          <a16:creationId xmlns:a16="http://schemas.microsoft.com/office/drawing/2014/main" id="{6B2A564D-4FBE-87F8-890E-797D063B94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6006" y="3729167"/>
                    <a:ext cx="1033560" cy="324360"/>
                  </p14:xfrm>
                </p:contentPart>
              </mc:Choice>
              <mc:Fallback>
                <p:pic>
                  <p:nvPicPr>
                    <p:cNvPr id="191" name="Ink 190">
                      <a:extLst>
                        <a:ext uri="{FF2B5EF4-FFF2-40B4-BE49-F238E27FC236}">
                          <a16:creationId xmlns:a16="http://schemas.microsoft.com/office/drawing/2014/main" id="{6B2A564D-4FBE-87F8-890E-797D063B94BB}"/>
                        </a:ext>
                      </a:extLst>
                    </p:cNvPr>
                    <p:cNvPicPr/>
                    <p:nvPr/>
                  </p:nvPicPr>
                  <p:blipFill>
                    <a:blip r:embed="rId525"/>
                    <a:stretch>
                      <a:fillRect/>
                    </a:stretch>
                  </p:blipFill>
                  <p:spPr>
                    <a:xfrm>
                      <a:off x="7573313" y="3084133"/>
                      <a:ext cx="1258303" cy="16138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26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9A471C9D-9045-85AE-871B-7D8CE2C19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03366" y="3217607"/>
                    <a:ext cx="1006200" cy="634680"/>
                  </p14:xfrm>
                </p:contentPart>
              </mc:Choice>
              <mc:Fallback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9A471C9D-9045-85AE-871B-7D8CE2C197B1}"/>
                        </a:ext>
                      </a:extLst>
                    </p:cNvPr>
                    <p:cNvPicPr/>
                    <p:nvPr/>
                  </p:nvPicPr>
                  <p:blipFill>
                    <a:blip r:embed="rId527"/>
                    <a:stretch>
                      <a:fillRect/>
                    </a:stretch>
                  </p:blipFill>
                  <p:spPr>
                    <a:xfrm>
                      <a:off x="7690708" y="2571231"/>
                      <a:ext cx="1230873" cy="19268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28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30D11DCF-B333-5D28-3D93-D6ACD49C12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50686" y="3404807"/>
                    <a:ext cx="330480" cy="390960"/>
                  </p14:xfrm>
                </p:contentPart>
              </mc:Choice>
              <mc:Fallback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30D11DCF-B333-5D28-3D93-D6ACD49C1236}"/>
                        </a:ext>
                      </a:extLst>
                    </p:cNvPr>
                    <p:cNvPicPr/>
                    <p:nvPr/>
                  </p:nvPicPr>
                  <p:blipFill>
                    <a:blip r:embed="rId529"/>
                    <a:stretch>
                      <a:fillRect/>
                    </a:stretch>
                  </p:blipFill>
                  <p:spPr>
                    <a:xfrm>
                      <a:off x="7937949" y="2759354"/>
                      <a:ext cx="555309" cy="16812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30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F8D3C681-DA15-9FA2-E65A-210F42230D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39806" y="3410927"/>
                    <a:ext cx="317160" cy="437760"/>
                  </p14:xfrm>
                </p:contentPart>
              </mc:Choice>
              <mc:Fallback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F8D3C681-DA15-9FA2-E65A-210F42230DAC}"/>
                        </a:ext>
                      </a:extLst>
                    </p:cNvPr>
                    <p:cNvPicPr/>
                    <p:nvPr/>
                  </p:nvPicPr>
                  <p:blipFill>
                    <a:blip r:embed="rId531"/>
                    <a:stretch>
                      <a:fillRect/>
                    </a:stretch>
                  </p:blipFill>
                  <p:spPr>
                    <a:xfrm>
                      <a:off x="7827224" y="2764446"/>
                      <a:ext cx="541681" cy="17301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32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F6696F3A-353D-FD03-DF59-C572A9A9D3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0726" y="3406247"/>
                    <a:ext cx="322920" cy="359640"/>
                  </p14:xfrm>
                </p:contentPart>
              </mc:Choice>
              <mc:Fallback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F6696F3A-353D-FD03-DF59-C572A9A9D38E}"/>
                        </a:ext>
                      </a:extLst>
                    </p:cNvPr>
                    <p:cNvPicPr/>
                    <p:nvPr/>
                  </p:nvPicPr>
                  <p:blipFill>
                    <a:blip r:embed="rId533"/>
                    <a:stretch>
                      <a:fillRect/>
                    </a:stretch>
                  </p:blipFill>
                  <p:spPr>
                    <a:xfrm>
                      <a:off x="7898154" y="2759634"/>
                      <a:ext cx="547420" cy="16522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34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A2863BEF-5EE3-0110-AAE1-C904640AD5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0606" y="3457007"/>
                    <a:ext cx="394200" cy="437760"/>
                  </p14:xfrm>
                </p:contentPart>
              </mc:Choice>
              <mc:Fallback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A2863BEF-5EE3-0110-AAE1-C904640AD50A}"/>
                        </a:ext>
                      </a:extLst>
                    </p:cNvPr>
                    <p:cNvPicPr/>
                    <p:nvPr/>
                  </p:nvPicPr>
                  <p:blipFill>
                    <a:blip r:embed="rId535"/>
                    <a:stretch>
                      <a:fillRect/>
                    </a:stretch>
                  </p:blipFill>
                  <p:spPr>
                    <a:xfrm>
                      <a:off x="7748069" y="2810526"/>
                      <a:ext cx="618630" cy="17301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36">
                  <p14:nvContentPartPr>
                    <p14:cNvPr id="197" name="Ink 196">
                      <a:extLst>
                        <a:ext uri="{FF2B5EF4-FFF2-40B4-BE49-F238E27FC236}">
                          <a16:creationId xmlns:a16="http://schemas.microsoft.com/office/drawing/2014/main" id="{AF0FE378-725B-A60B-A326-339BF66E41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7246" y="3420287"/>
                    <a:ext cx="720" cy="3600"/>
                  </p14:xfrm>
                </p:contentPart>
              </mc:Choice>
              <mc:Fallback>
                <p:pic>
                  <p:nvPicPr>
                    <p:cNvPr id="197" name="Ink 196">
                      <a:extLst>
                        <a:ext uri="{FF2B5EF4-FFF2-40B4-BE49-F238E27FC236}">
                          <a16:creationId xmlns:a16="http://schemas.microsoft.com/office/drawing/2014/main" id="{AF0FE378-725B-A60B-A326-339BF66E4107}"/>
                        </a:ext>
                      </a:extLst>
                    </p:cNvPr>
                    <p:cNvPicPr/>
                    <p:nvPr/>
                  </p:nvPicPr>
                  <p:blipFill>
                    <a:blip r:embed="rId537"/>
                    <a:stretch>
                      <a:fillRect/>
                    </a:stretch>
                  </p:blipFill>
                  <p:spPr>
                    <a:xfrm>
                      <a:off x="8634246" y="2880287"/>
                      <a:ext cx="126360" cy="1083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38">
                  <p14:nvContentPartPr>
                    <p14:cNvPr id="198" name="Ink 197">
                      <a:extLst>
                        <a:ext uri="{FF2B5EF4-FFF2-40B4-BE49-F238E27FC236}">
                          <a16:creationId xmlns:a16="http://schemas.microsoft.com/office/drawing/2014/main" id="{B2D3F1BF-0DC6-5F4E-65DB-82CD0C901C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9966" y="3378527"/>
                    <a:ext cx="608040" cy="407880"/>
                  </p14:xfrm>
                </p:contentPart>
              </mc:Choice>
              <mc:Fallback>
                <p:pic>
                  <p:nvPicPr>
                    <p:cNvPr id="198" name="Ink 197">
                      <a:extLst>
                        <a:ext uri="{FF2B5EF4-FFF2-40B4-BE49-F238E27FC236}">
                          <a16:creationId xmlns:a16="http://schemas.microsoft.com/office/drawing/2014/main" id="{B2D3F1BF-0DC6-5F4E-65DB-82CD0C901C65}"/>
                        </a:ext>
                      </a:extLst>
                    </p:cNvPr>
                    <p:cNvPicPr/>
                    <p:nvPr/>
                  </p:nvPicPr>
                  <p:blipFill>
                    <a:blip r:embed="rId539"/>
                    <a:stretch>
                      <a:fillRect/>
                    </a:stretch>
                  </p:blipFill>
                  <p:spPr>
                    <a:xfrm>
                      <a:off x="7937247" y="2731587"/>
                      <a:ext cx="832834" cy="17011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40">
                  <p14:nvContentPartPr>
                    <p14:cNvPr id="199" name="Ink 198">
                      <a:extLst>
                        <a:ext uri="{FF2B5EF4-FFF2-40B4-BE49-F238E27FC236}">
                          <a16:creationId xmlns:a16="http://schemas.microsoft.com/office/drawing/2014/main" id="{A9785D29-7134-2F1B-45AC-DECE4BB8F0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4446" y="3381047"/>
                    <a:ext cx="662040" cy="483120"/>
                  </p14:xfrm>
                </p:contentPart>
              </mc:Choice>
              <mc:Fallback>
                <p:pic>
                  <p:nvPicPr>
                    <p:cNvPr id="199" name="Ink 198">
                      <a:extLst>
                        <a:ext uri="{FF2B5EF4-FFF2-40B4-BE49-F238E27FC236}">
                          <a16:creationId xmlns:a16="http://schemas.microsoft.com/office/drawing/2014/main" id="{A9785D29-7134-2F1B-45AC-DECE4BB8F065}"/>
                        </a:ext>
                      </a:extLst>
                    </p:cNvPr>
                    <p:cNvPicPr/>
                    <p:nvPr/>
                  </p:nvPicPr>
                  <p:blipFill>
                    <a:blip r:embed="rId541"/>
                    <a:stretch>
                      <a:fillRect/>
                    </a:stretch>
                  </p:blipFill>
                  <p:spPr>
                    <a:xfrm>
                      <a:off x="7781635" y="2734011"/>
                      <a:ext cx="887018" cy="17765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42">
                  <p14:nvContentPartPr>
                    <p14:cNvPr id="200" name="Ink 199">
                      <a:extLst>
                        <a:ext uri="{FF2B5EF4-FFF2-40B4-BE49-F238E27FC236}">
                          <a16:creationId xmlns:a16="http://schemas.microsoft.com/office/drawing/2014/main" id="{F6B03668-E8F4-8553-EAC7-688FCE24EA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5366" y="3664007"/>
                    <a:ext cx="633240" cy="278280"/>
                  </p14:xfrm>
                </p:contentPart>
              </mc:Choice>
              <mc:Fallback>
                <p:pic>
                  <p:nvPicPr>
                    <p:cNvPr id="200" name="Ink 199">
                      <a:extLst>
                        <a:ext uri="{FF2B5EF4-FFF2-40B4-BE49-F238E27FC236}">
                          <a16:creationId xmlns:a16="http://schemas.microsoft.com/office/drawing/2014/main" id="{F6B03668-E8F4-8553-EAC7-688FCE24EA88}"/>
                        </a:ext>
                      </a:extLst>
                    </p:cNvPr>
                    <p:cNvPicPr/>
                    <p:nvPr/>
                  </p:nvPicPr>
                  <p:blipFill>
                    <a:blip r:embed="rId543"/>
                    <a:stretch>
                      <a:fillRect/>
                    </a:stretch>
                  </p:blipFill>
                  <p:spPr>
                    <a:xfrm>
                      <a:off x="7672633" y="3017560"/>
                      <a:ext cx="858063" cy="15705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44">
                  <p14:nvContentPartPr>
                    <p14:cNvPr id="201" name="Ink 200">
                      <a:extLst>
                        <a:ext uri="{FF2B5EF4-FFF2-40B4-BE49-F238E27FC236}">
                          <a16:creationId xmlns:a16="http://schemas.microsoft.com/office/drawing/2014/main" id="{E72C98FA-C3F9-0259-604B-78CA28D8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8686" y="3769847"/>
                    <a:ext cx="728280" cy="131400"/>
                  </p14:xfrm>
                </p:contentPart>
              </mc:Choice>
              <mc:Fallback>
                <p:pic>
                  <p:nvPicPr>
                    <p:cNvPr id="201" name="Ink 200">
                      <a:extLst>
                        <a:ext uri="{FF2B5EF4-FFF2-40B4-BE49-F238E27FC236}">
                          <a16:creationId xmlns:a16="http://schemas.microsoft.com/office/drawing/2014/main" id="{E72C98FA-C3F9-0259-604B-78CA28D89000}"/>
                        </a:ext>
                      </a:extLst>
                    </p:cNvPr>
                    <p:cNvPicPr/>
                    <p:nvPr/>
                  </p:nvPicPr>
                  <p:blipFill>
                    <a:blip r:embed="rId545"/>
                    <a:stretch>
                      <a:fillRect/>
                    </a:stretch>
                  </p:blipFill>
                  <p:spPr>
                    <a:xfrm>
                      <a:off x="7685899" y="3125127"/>
                      <a:ext cx="953209" cy="14202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46">
                  <p14:nvContentPartPr>
                    <p14:cNvPr id="202" name="Ink 201">
                      <a:extLst>
                        <a:ext uri="{FF2B5EF4-FFF2-40B4-BE49-F238E27FC236}">
                          <a16:creationId xmlns:a16="http://schemas.microsoft.com/office/drawing/2014/main" id="{2A468CDE-AFA4-491A-EBA4-622674AE22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31406" y="2976047"/>
                    <a:ext cx="766440" cy="301680"/>
                  </p14:xfrm>
                </p:contentPart>
              </mc:Choice>
              <mc:Fallback>
                <p:pic>
                  <p:nvPicPr>
                    <p:cNvPr id="202" name="Ink 201">
                      <a:extLst>
                        <a:ext uri="{FF2B5EF4-FFF2-40B4-BE49-F238E27FC236}">
                          <a16:creationId xmlns:a16="http://schemas.microsoft.com/office/drawing/2014/main" id="{2A468CDE-AFA4-491A-EBA4-622674AE22BF}"/>
                        </a:ext>
                      </a:extLst>
                    </p:cNvPr>
                    <p:cNvPicPr/>
                    <p:nvPr/>
                  </p:nvPicPr>
                  <p:blipFill>
                    <a:blip r:embed="rId547"/>
                    <a:stretch>
                      <a:fillRect/>
                    </a:stretch>
                  </p:blipFill>
                  <p:spPr>
                    <a:xfrm>
                      <a:off x="9018694" y="2329590"/>
                      <a:ext cx="991219" cy="15939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48">
                  <p14:nvContentPartPr>
                    <p14:cNvPr id="203" name="Ink 202">
                      <a:extLst>
                        <a:ext uri="{FF2B5EF4-FFF2-40B4-BE49-F238E27FC236}">
                          <a16:creationId xmlns:a16="http://schemas.microsoft.com/office/drawing/2014/main" id="{FA69D3E6-F352-09FE-CF2B-84E2DA7308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40686" y="3047687"/>
                    <a:ext cx="835200" cy="417960"/>
                  </p14:xfrm>
                </p:contentPart>
              </mc:Choice>
              <mc:Fallback>
                <p:pic>
                  <p:nvPicPr>
                    <p:cNvPr id="203" name="Ink 202">
                      <a:extLst>
                        <a:ext uri="{FF2B5EF4-FFF2-40B4-BE49-F238E27FC236}">
                          <a16:creationId xmlns:a16="http://schemas.microsoft.com/office/drawing/2014/main" id="{FA69D3E6-F352-09FE-CF2B-84E2DA730860}"/>
                        </a:ext>
                      </a:extLst>
                    </p:cNvPr>
                    <p:cNvPicPr/>
                    <p:nvPr/>
                  </p:nvPicPr>
                  <p:blipFill>
                    <a:blip r:embed="rId549"/>
                    <a:stretch>
                      <a:fillRect/>
                    </a:stretch>
                  </p:blipFill>
                  <p:spPr>
                    <a:xfrm>
                      <a:off x="8927995" y="2401357"/>
                      <a:ext cx="1059938" cy="17100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50">
                  <p14:nvContentPartPr>
                    <p14:cNvPr id="204" name="Ink 203">
                      <a:extLst>
                        <a:ext uri="{FF2B5EF4-FFF2-40B4-BE49-F238E27FC236}">
                          <a16:creationId xmlns:a16="http://schemas.microsoft.com/office/drawing/2014/main" id="{4D288C69-DF10-C15A-CA42-CF58E227A4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3806" y="3157487"/>
                    <a:ext cx="583560" cy="261360"/>
                  </p14:xfrm>
                </p:contentPart>
              </mc:Choice>
              <mc:Fallback>
                <p:pic>
                  <p:nvPicPr>
                    <p:cNvPr id="204" name="Ink 203">
                      <a:extLst>
                        <a:ext uri="{FF2B5EF4-FFF2-40B4-BE49-F238E27FC236}">
                          <a16:creationId xmlns:a16="http://schemas.microsoft.com/office/drawing/2014/main" id="{4D288C69-DF10-C15A-CA42-CF58E227A452}"/>
                        </a:ext>
                      </a:extLst>
                    </p:cNvPr>
                    <p:cNvPicPr/>
                    <p:nvPr/>
                  </p:nvPicPr>
                  <p:blipFill>
                    <a:blip r:embed="rId551"/>
                    <a:stretch>
                      <a:fillRect/>
                    </a:stretch>
                  </p:blipFill>
                  <p:spPr>
                    <a:xfrm>
                      <a:off x="9051212" y="2513290"/>
                      <a:ext cx="808105" cy="15491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52">
                  <p14:nvContentPartPr>
                    <p14:cNvPr id="205" name="Ink 204">
                      <a:extLst>
                        <a:ext uri="{FF2B5EF4-FFF2-40B4-BE49-F238E27FC236}">
                          <a16:creationId xmlns:a16="http://schemas.microsoft.com/office/drawing/2014/main" id="{694D2355-094E-48F9-2493-B7B42EDD5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6166" y="3147767"/>
                    <a:ext cx="1014120" cy="567720"/>
                  </p14:xfrm>
                </p:contentPart>
              </mc:Choice>
              <mc:Fallback>
                <p:pic>
                  <p:nvPicPr>
                    <p:cNvPr id="205" name="Ink 204">
                      <a:extLst>
                        <a:ext uri="{FF2B5EF4-FFF2-40B4-BE49-F238E27FC236}">
                          <a16:creationId xmlns:a16="http://schemas.microsoft.com/office/drawing/2014/main" id="{694D2355-094E-48F9-2493-B7B42EDD5958}"/>
                        </a:ext>
                      </a:extLst>
                    </p:cNvPr>
                    <p:cNvPicPr/>
                    <p:nvPr/>
                  </p:nvPicPr>
                  <p:blipFill>
                    <a:blip r:embed="rId553"/>
                    <a:stretch>
                      <a:fillRect/>
                    </a:stretch>
                  </p:blipFill>
                  <p:spPr>
                    <a:xfrm>
                      <a:off x="8583486" y="2500529"/>
                      <a:ext cx="1238836" cy="18615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54">
                  <p14:nvContentPartPr>
                    <p14:cNvPr id="206" name="Ink 205">
                      <a:extLst>
                        <a:ext uri="{FF2B5EF4-FFF2-40B4-BE49-F238E27FC236}">
                          <a16:creationId xmlns:a16="http://schemas.microsoft.com/office/drawing/2014/main" id="{740A4B59-4898-E2EC-FF4E-CBA449110E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03006" y="3406607"/>
                    <a:ext cx="704880" cy="278640"/>
                  </p14:xfrm>
                </p:contentPart>
              </mc:Choice>
              <mc:Fallback>
                <p:pic>
                  <p:nvPicPr>
                    <p:cNvPr id="206" name="Ink 205">
                      <a:extLst>
                        <a:ext uri="{FF2B5EF4-FFF2-40B4-BE49-F238E27FC236}">
                          <a16:creationId xmlns:a16="http://schemas.microsoft.com/office/drawing/2014/main" id="{740A4B59-4898-E2EC-FF4E-CBA449110E90}"/>
                        </a:ext>
                      </a:extLst>
                    </p:cNvPr>
                    <p:cNvPicPr/>
                    <p:nvPr/>
                  </p:nvPicPr>
                  <p:blipFill>
                    <a:blip r:embed="rId555"/>
                    <a:stretch>
                      <a:fillRect/>
                    </a:stretch>
                  </p:blipFill>
                  <p:spPr>
                    <a:xfrm>
                      <a:off x="8590354" y="2759324"/>
                      <a:ext cx="929540" cy="15725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56">
                  <p14:nvContentPartPr>
                    <p14:cNvPr id="207" name="Ink 206">
                      <a:extLst>
                        <a:ext uri="{FF2B5EF4-FFF2-40B4-BE49-F238E27FC236}">
                          <a16:creationId xmlns:a16="http://schemas.microsoft.com/office/drawing/2014/main" id="{5D733A2C-0FBD-24E3-43A1-451F32310A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41446" y="3238847"/>
                    <a:ext cx="1000800" cy="507960"/>
                  </p14:xfrm>
                </p:contentPart>
              </mc:Choice>
              <mc:Fallback>
                <p:pic>
                  <p:nvPicPr>
                    <p:cNvPr id="207" name="Ink 206">
                      <a:extLst>
                        <a:ext uri="{FF2B5EF4-FFF2-40B4-BE49-F238E27FC236}">
                          <a16:creationId xmlns:a16="http://schemas.microsoft.com/office/drawing/2014/main" id="{5D733A2C-0FBD-24E3-43A1-451F32310ABF}"/>
                        </a:ext>
                      </a:extLst>
                    </p:cNvPr>
                    <p:cNvPicPr/>
                    <p:nvPr/>
                  </p:nvPicPr>
                  <p:blipFill>
                    <a:blip r:embed="rId557"/>
                    <a:stretch>
                      <a:fillRect/>
                    </a:stretch>
                  </p:blipFill>
                  <p:spPr>
                    <a:xfrm>
                      <a:off x="8528816" y="2592352"/>
                      <a:ext cx="1225417" cy="18003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58">
                  <p14:nvContentPartPr>
                    <p14:cNvPr id="208" name="Ink 207">
                      <a:extLst>
                        <a:ext uri="{FF2B5EF4-FFF2-40B4-BE49-F238E27FC236}">
                          <a16:creationId xmlns:a16="http://schemas.microsoft.com/office/drawing/2014/main" id="{3F18638A-C0BA-282E-483C-5EAA4E657A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1286" y="3145247"/>
                    <a:ext cx="777240" cy="69480"/>
                  </p14:xfrm>
                </p:contentPart>
              </mc:Choice>
              <mc:Fallback>
                <p:pic>
                  <p:nvPicPr>
                    <p:cNvPr id="208" name="Ink 207">
                      <a:extLst>
                        <a:ext uri="{FF2B5EF4-FFF2-40B4-BE49-F238E27FC236}">
                          <a16:creationId xmlns:a16="http://schemas.microsoft.com/office/drawing/2014/main" id="{3F18638A-C0BA-282E-483C-5EAA4E657A29}"/>
                        </a:ext>
                      </a:extLst>
                    </p:cNvPr>
                    <p:cNvPicPr/>
                    <p:nvPr/>
                  </p:nvPicPr>
                  <p:blipFill>
                    <a:blip r:embed="rId559"/>
                    <a:stretch>
                      <a:fillRect/>
                    </a:stretch>
                  </p:blipFill>
                  <p:spPr>
                    <a:xfrm>
                      <a:off x="8508502" y="2499636"/>
                      <a:ext cx="1002163" cy="1360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60">
                  <p14:nvContentPartPr>
                    <p14:cNvPr id="209" name="Ink 208">
                      <a:extLst>
                        <a:ext uri="{FF2B5EF4-FFF2-40B4-BE49-F238E27FC236}">
                          <a16:creationId xmlns:a16="http://schemas.microsoft.com/office/drawing/2014/main" id="{B03C0BB3-29DC-C15F-3CA7-CB9110E06E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33166" y="3131567"/>
                    <a:ext cx="546840" cy="114480"/>
                  </p14:xfrm>
                </p:contentPart>
              </mc:Choice>
              <mc:Fallback>
                <p:pic>
                  <p:nvPicPr>
                    <p:cNvPr id="209" name="Ink 208">
                      <a:extLst>
                        <a:ext uri="{FF2B5EF4-FFF2-40B4-BE49-F238E27FC236}">
                          <a16:creationId xmlns:a16="http://schemas.microsoft.com/office/drawing/2014/main" id="{B03C0BB3-29DC-C15F-3CA7-CB9110E06E29}"/>
                        </a:ext>
                      </a:extLst>
                    </p:cNvPr>
                    <p:cNvPicPr/>
                    <p:nvPr/>
                  </p:nvPicPr>
                  <p:blipFill>
                    <a:blip r:embed="rId561"/>
                    <a:stretch>
                      <a:fillRect/>
                    </a:stretch>
                  </p:blipFill>
                  <p:spPr>
                    <a:xfrm>
                      <a:off x="8520581" y="2485309"/>
                      <a:ext cx="771366" cy="14063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62">
                  <p14:nvContentPartPr>
                    <p14:cNvPr id="210" name="Ink 209">
                      <a:extLst>
                        <a:ext uri="{FF2B5EF4-FFF2-40B4-BE49-F238E27FC236}">
                          <a16:creationId xmlns:a16="http://schemas.microsoft.com/office/drawing/2014/main" id="{75ADB124-E404-486C-7C20-80537C7259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63406" y="3107087"/>
                    <a:ext cx="321480" cy="110880"/>
                  </p14:xfrm>
                </p:contentPart>
              </mc:Choice>
              <mc:Fallback>
                <p:pic>
                  <p:nvPicPr>
                    <p:cNvPr id="210" name="Ink 209">
                      <a:extLst>
                        <a:ext uri="{FF2B5EF4-FFF2-40B4-BE49-F238E27FC236}">
                          <a16:creationId xmlns:a16="http://schemas.microsoft.com/office/drawing/2014/main" id="{75ADB124-E404-486C-7C20-80537C72594B}"/>
                        </a:ext>
                      </a:extLst>
                    </p:cNvPr>
                    <p:cNvPicPr/>
                    <p:nvPr/>
                  </p:nvPicPr>
                  <p:blipFill>
                    <a:blip r:embed="rId563"/>
                    <a:stretch>
                      <a:fillRect/>
                    </a:stretch>
                  </p:blipFill>
                  <p:spPr>
                    <a:xfrm>
                      <a:off x="8550888" y="2460287"/>
                      <a:ext cx="545873" cy="14038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64">
                  <p14:nvContentPartPr>
                    <p14:cNvPr id="211" name="Ink 210">
                      <a:extLst>
                        <a:ext uri="{FF2B5EF4-FFF2-40B4-BE49-F238E27FC236}">
                          <a16:creationId xmlns:a16="http://schemas.microsoft.com/office/drawing/2014/main" id="{10FD38DD-E667-EBF2-5D7A-C66CD6D538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8046" y="2936087"/>
                    <a:ext cx="552600" cy="149040"/>
                  </p14:xfrm>
                </p:contentPart>
              </mc:Choice>
              <mc:Fallback>
                <p:pic>
                  <p:nvPicPr>
                    <p:cNvPr id="211" name="Ink 210">
                      <a:extLst>
                        <a:ext uri="{FF2B5EF4-FFF2-40B4-BE49-F238E27FC236}">
                          <a16:creationId xmlns:a16="http://schemas.microsoft.com/office/drawing/2014/main" id="{10FD38DD-E667-EBF2-5D7A-C66CD6D5382A}"/>
                        </a:ext>
                      </a:extLst>
                    </p:cNvPr>
                    <p:cNvPicPr/>
                    <p:nvPr/>
                  </p:nvPicPr>
                  <p:blipFill>
                    <a:blip r:embed="rId565"/>
                    <a:stretch>
                      <a:fillRect/>
                    </a:stretch>
                  </p:blipFill>
                  <p:spPr>
                    <a:xfrm>
                      <a:off x="8955336" y="2292087"/>
                      <a:ext cx="777376" cy="14364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66">
                  <p14:nvContentPartPr>
                    <p14:cNvPr id="212" name="Ink 211">
                      <a:extLst>
                        <a:ext uri="{FF2B5EF4-FFF2-40B4-BE49-F238E27FC236}">
                          <a16:creationId xmlns:a16="http://schemas.microsoft.com/office/drawing/2014/main" id="{8BD11422-AE3E-A3DC-B27D-B739BC8E85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29166" y="3149927"/>
                    <a:ext cx="16920" cy="2880"/>
                  </p14:xfrm>
                </p:contentPart>
              </mc:Choice>
              <mc:Fallback>
                <p:pic>
                  <p:nvPicPr>
                    <p:cNvPr id="212" name="Ink 211">
                      <a:extLst>
                        <a:ext uri="{FF2B5EF4-FFF2-40B4-BE49-F238E27FC236}">
                          <a16:creationId xmlns:a16="http://schemas.microsoft.com/office/drawing/2014/main" id="{8BD11422-AE3E-A3DC-B27D-B739BC8E85EE}"/>
                        </a:ext>
                      </a:extLst>
                    </p:cNvPr>
                    <p:cNvPicPr/>
                    <p:nvPr/>
                  </p:nvPicPr>
                  <p:blipFill>
                    <a:blip r:embed="rId567"/>
                    <a:stretch>
                      <a:fillRect/>
                    </a:stretch>
                  </p:blipFill>
                  <p:spPr>
                    <a:xfrm>
                      <a:off x="8919499" y="2545127"/>
                      <a:ext cx="235627" cy="12119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68">
                  <p14:nvContentPartPr>
                    <p14:cNvPr id="213" name="Ink 212">
                      <a:extLst>
                        <a:ext uri="{FF2B5EF4-FFF2-40B4-BE49-F238E27FC236}">
                          <a16:creationId xmlns:a16="http://schemas.microsoft.com/office/drawing/2014/main" id="{BF643767-FB5D-310F-439A-B3519B01AF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9766" y="3060647"/>
                    <a:ext cx="833040" cy="102960"/>
                  </p14:xfrm>
                </p:contentPart>
              </mc:Choice>
              <mc:Fallback>
                <p:pic>
                  <p:nvPicPr>
                    <p:cNvPr id="213" name="Ink 212">
                      <a:extLst>
                        <a:ext uri="{FF2B5EF4-FFF2-40B4-BE49-F238E27FC236}">
                          <a16:creationId xmlns:a16="http://schemas.microsoft.com/office/drawing/2014/main" id="{BF643767-FB5D-310F-439A-B3519B01AF5F}"/>
                        </a:ext>
                      </a:extLst>
                    </p:cNvPr>
                    <p:cNvPicPr/>
                    <p:nvPr/>
                  </p:nvPicPr>
                  <p:blipFill>
                    <a:blip r:embed="rId569"/>
                    <a:stretch>
                      <a:fillRect/>
                    </a:stretch>
                  </p:blipFill>
                  <p:spPr>
                    <a:xfrm>
                      <a:off x="8677106" y="2417147"/>
                      <a:ext cx="1057716" cy="13893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70">
                  <p14:nvContentPartPr>
                    <p14:cNvPr id="214" name="Ink 213">
                      <a:extLst>
                        <a:ext uri="{FF2B5EF4-FFF2-40B4-BE49-F238E27FC236}">
                          <a16:creationId xmlns:a16="http://schemas.microsoft.com/office/drawing/2014/main" id="{29F8A2A1-566A-949A-9156-4686F83FDA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52606" y="3086567"/>
                    <a:ext cx="1800" cy="1440"/>
                  </p14:xfrm>
                </p:contentPart>
              </mc:Choice>
              <mc:Fallback>
                <p:pic>
                  <p:nvPicPr>
                    <p:cNvPr id="214" name="Ink 213">
                      <a:extLst>
                        <a:ext uri="{FF2B5EF4-FFF2-40B4-BE49-F238E27FC236}">
                          <a16:creationId xmlns:a16="http://schemas.microsoft.com/office/drawing/2014/main" id="{29F8A2A1-566A-949A-9156-4686F83FDAAA}"/>
                        </a:ext>
                      </a:extLst>
                    </p:cNvPr>
                    <p:cNvPicPr/>
                    <p:nvPr/>
                  </p:nvPicPr>
                  <p:blipFill>
                    <a:blip r:embed="rId571"/>
                    <a:stretch>
                      <a:fillRect/>
                    </a:stretch>
                  </p:blipFill>
                  <p:spPr>
                    <a:xfrm>
                      <a:off x="9473856" y="2330567"/>
                      <a:ext cx="158850" cy="151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72">
                  <p14:nvContentPartPr>
                    <p14:cNvPr id="215" name="Ink 214">
                      <a:extLst>
                        <a:ext uri="{FF2B5EF4-FFF2-40B4-BE49-F238E27FC236}">
                          <a16:creationId xmlns:a16="http://schemas.microsoft.com/office/drawing/2014/main" id="{375BD12E-BC11-D6F9-4F48-73E9A889F6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2886" y="3084047"/>
                    <a:ext cx="526320" cy="355680"/>
                  </p14:xfrm>
                </p:contentPart>
              </mc:Choice>
              <mc:Fallback>
                <p:pic>
                  <p:nvPicPr>
                    <p:cNvPr id="215" name="Ink 214">
                      <a:extLst>
                        <a:ext uri="{FF2B5EF4-FFF2-40B4-BE49-F238E27FC236}">
                          <a16:creationId xmlns:a16="http://schemas.microsoft.com/office/drawing/2014/main" id="{375BD12E-BC11-D6F9-4F48-73E9A889F6CD}"/>
                        </a:ext>
                      </a:extLst>
                    </p:cNvPr>
                    <p:cNvPicPr/>
                    <p:nvPr/>
                  </p:nvPicPr>
                  <p:blipFill>
                    <a:blip r:embed="rId573"/>
                    <a:stretch>
                      <a:fillRect/>
                    </a:stretch>
                  </p:blipFill>
                  <p:spPr>
                    <a:xfrm>
                      <a:off x="9160287" y="2437916"/>
                      <a:ext cx="750875" cy="16473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74">
                  <p14:nvContentPartPr>
                    <p14:cNvPr id="216" name="Ink 215">
                      <a:extLst>
                        <a:ext uri="{FF2B5EF4-FFF2-40B4-BE49-F238E27FC236}">
                          <a16:creationId xmlns:a16="http://schemas.microsoft.com/office/drawing/2014/main" id="{A8BC15A4-696A-50E6-677F-E9298AE85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04886" y="3202127"/>
                    <a:ext cx="956520" cy="488880"/>
                  </p14:xfrm>
                </p:contentPart>
              </mc:Choice>
              <mc:Fallback>
                <p:pic>
                  <p:nvPicPr>
                    <p:cNvPr id="216" name="Ink 215">
                      <a:extLst>
                        <a:ext uri="{FF2B5EF4-FFF2-40B4-BE49-F238E27FC236}">
                          <a16:creationId xmlns:a16="http://schemas.microsoft.com/office/drawing/2014/main" id="{A8BC15A4-696A-50E6-677F-E9298AE85ABE}"/>
                        </a:ext>
                      </a:extLst>
                    </p:cNvPr>
                    <p:cNvPicPr/>
                    <p:nvPr/>
                  </p:nvPicPr>
                  <p:blipFill>
                    <a:blip r:embed="rId575"/>
                    <a:stretch>
                      <a:fillRect/>
                    </a:stretch>
                  </p:blipFill>
                  <p:spPr>
                    <a:xfrm>
                      <a:off x="8692165" y="2555623"/>
                      <a:ext cx="1181318" cy="17812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76">
                  <p14:nvContentPartPr>
                    <p14:cNvPr id="217" name="Ink 216">
                      <a:extLst>
                        <a:ext uri="{FF2B5EF4-FFF2-40B4-BE49-F238E27FC236}">
                          <a16:creationId xmlns:a16="http://schemas.microsoft.com/office/drawing/2014/main" id="{E04339CC-84F6-0125-D8B5-3A15C0182E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8286" y="3477887"/>
                    <a:ext cx="24840" cy="7920"/>
                  </p14:xfrm>
                </p:contentPart>
              </mc:Choice>
              <mc:Fallback>
                <p:pic>
                  <p:nvPicPr>
                    <p:cNvPr id="217" name="Ink 216">
                      <a:extLst>
                        <a:ext uri="{FF2B5EF4-FFF2-40B4-BE49-F238E27FC236}">
                          <a16:creationId xmlns:a16="http://schemas.microsoft.com/office/drawing/2014/main" id="{E04339CC-84F6-0125-D8B5-3A15C0182E03}"/>
                        </a:ext>
                      </a:extLst>
                    </p:cNvPr>
                    <p:cNvPicPr/>
                    <p:nvPr/>
                  </p:nvPicPr>
                  <p:blipFill>
                    <a:blip r:embed="rId577"/>
                    <a:stretch>
                      <a:fillRect/>
                    </a:stretch>
                  </p:blipFill>
                  <p:spPr>
                    <a:xfrm>
                      <a:off x="9073891" y="2883887"/>
                      <a:ext cx="252976" cy="11953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78">
                  <p14:nvContentPartPr>
                    <p14:cNvPr id="218" name="Ink 217">
                      <a:extLst>
                        <a:ext uri="{FF2B5EF4-FFF2-40B4-BE49-F238E27FC236}">
                          <a16:creationId xmlns:a16="http://schemas.microsoft.com/office/drawing/2014/main" id="{05F9992B-B3DC-0348-365F-4412C232BA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68486" y="3274127"/>
                    <a:ext cx="1475640" cy="672120"/>
                  </p14:xfrm>
                </p:contentPart>
              </mc:Choice>
              <mc:Fallback>
                <p:pic>
                  <p:nvPicPr>
                    <p:cNvPr id="218" name="Ink 217">
                      <a:extLst>
                        <a:ext uri="{FF2B5EF4-FFF2-40B4-BE49-F238E27FC236}">
                          <a16:creationId xmlns:a16="http://schemas.microsoft.com/office/drawing/2014/main" id="{05F9992B-B3DC-0348-365F-4412C232BA83}"/>
                        </a:ext>
                      </a:extLst>
                    </p:cNvPr>
                    <p:cNvPicPr/>
                    <p:nvPr/>
                  </p:nvPicPr>
                  <p:blipFill>
                    <a:blip r:embed="rId579"/>
                    <a:stretch>
                      <a:fillRect/>
                    </a:stretch>
                  </p:blipFill>
                  <p:spPr>
                    <a:xfrm>
                      <a:off x="8155768" y="2627265"/>
                      <a:ext cx="1700432" cy="19652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80">
                  <p14:nvContentPartPr>
                    <p14:cNvPr id="219" name="Ink 218">
                      <a:extLst>
                        <a:ext uri="{FF2B5EF4-FFF2-40B4-BE49-F238E27FC236}">
                          <a16:creationId xmlns:a16="http://schemas.microsoft.com/office/drawing/2014/main" id="{52F693D1-B0DE-89BB-0DCC-DA40638F94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9486" y="3595247"/>
                    <a:ext cx="28080" cy="11520"/>
                  </p14:xfrm>
                </p:contentPart>
              </mc:Choice>
              <mc:Fallback>
                <p:pic>
                  <p:nvPicPr>
                    <p:cNvPr id="219" name="Ink 218">
                      <a:extLst>
                        <a:ext uri="{FF2B5EF4-FFF2-40B4-BE49-F238E27FC236}">
                          <a16:creationId xmlns:a16="http://schemas.microsoft.com/office/drawing/2014/main" id="{52F693D1-B0DE-89BB-0DCC-DA40638F94D8}"/>
                        </a:ext>
                      </a:extLst>
                    </p:cNvPr>
                    <p:cNvPicPr/>
                    <p:nvPr/>
                  </p:nvPicPr>
                  <p:blipFill>
                    <a:blip r:embed="rId581"/>
                    <a:stretch>
                      <a:fillRect/>
                    </a:stretch>
                  </p:blipFill>
                  <p:spPr>
                    <a:xfrm>
                      <a:off x="9137804" y="2958615"/>
                      <a:ext cx="250805" cy="12841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82">
                  <p14:nvContentPartPr>
                    <p14:cNvPr id="220" name="Ink 219">
                      <a:extLst>
                        <a:ext uri="{FF2B5EF4-FFF2-40B4-BE49-F238E27FC236}">
                          <a16:creationId xmlns:a16="http://schemas.microsoft.com/office/drawing/2014/main" id="{D170D0A7-3386-C007-95A1-FC108006AA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35526" y="3517127"/>
                    <a:ext cx="844200" cy="355320"/>
                  </p14:xfrm>
                </p:contentPart>
              </mc:Choice>
              <mc:Fallback>
                <p:pic>
                  <p:nvPicPr>
                    <p:cNvPr id="220" name="Ink 219">
                      <a:extLst>
                        <a:ext uri="{FF2B5EF4-FFF2-40B4-BE49-F238E27FC236}">
                          <a16:creationId xmlns:a16="http://schemas.microsoft.com/office/drawing/2014/main" id="{D170D0A7-3386-C007-95A1-FC108006AA17}"/>
                        </a:ext>
                      </a:extLst>
                    </p:cNvPr>
                    <p:cNvPicPr/>
                    <p:nvPr/>
                  </p:nvPicPr>
                  <p:blipFill>
                    <a:blip r:embed="rId583"/>
                    <a:stretch>
                      <a:fillRect/>
                    </a:stretch>
                  </p:blipFill>
                  <p:spPr>
                    <a:xfrm>
                      <a:off x="8322751" y="2870531"/>
                      <a:ext cx="1069105" cy="16478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84">
                  <p14:nvContentPartPr>
                    <p14:cNvPr id="221" name="Ink 220">
                      <a:extLst>
                        <a:ext uri="{FF2B5EF4-FFF2-40B4-BE49-F238E27FC236}">
                          <a16:creationId xmlns:a16="http://schemas.microsoft.com/office/drawing/2014/main" id="{17C8C662-9664-9AEB-A011-9A13929609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23006" y="3377807"/>
                    <a:ext cx="1081800" cy="471960"/>
                  </p14:xfrm>
                </p:contentPart>
              </mc:Choice>
              <mc:Fallback>
                <p:pic>
                  <p:nvPicPr>
                    <p:cNvPr id="221" name="Ink 220">
                      <a:extLst>
                        <a:ext uri="{FF2B5EF4-FFF2-40B4-BE49-F238E27FC236}">
                          <a16:creationId xmlns:a16="http://schemas.microsoft.com/office/drawing/2014/main" id="{17C8C662-9664-9AEB-A011-9A1392960979}"/>
                        </a:ext>
                      </a:extLst>
                    </p:cNvPr>
                    <p:cNvPicPr/>
                    <p:nvPr/>
                  </p:nvPicPr>
                  <p:blipFill>
                    <a:blip r:embed="rId585"/>
                    <a:stretch>
                      <a:fillRect/>
                    </a:stretch>
                  </p:blipFill>
                  <p:spPr>
                    <a:xfrm>
                      <a:off x="8410251" y="2730864"/>
                      <a:ext cx="1306665" cy="17652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86">
                  <p14:nvContentPartPr>
                    <p14:cNvPr id="222" name="Ink 221">
                      <a:extLst>
                        <a:ext uri="{FF2B5EF4-FFF2-40B4-BE49-F238E27FC236}">
                          <a16:creationId xmlns:a16="http://schemas.microsoft.com/office/drawing/2014/main" id="{F5488D90-C371-BC89-A25A-B1B8FF76A7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83046" y="3885407"/>
                    <a:ext cx="895680" cy="338400"/>
                  </p14:xfrm>
                </p:contentPart>
              </mc:Choice>
              <mc:Fallback>
                <p:pic>
                  <p:nvPicPr>
                    <p:cNvPr id="222" name="Ink 221">
                      <a:extLst>
                        <a:ext uri="{FF2B5EF4-FFF2-40B4-BE49-F238E27FC236}">
                          <a16:creationId xmlns:a16="http://schemas.microsoft.com/office/drawing/2014/main" id="{F5488D90-C371-BC89-A25A-B1B8FF76A7C2}"/>
                        </a:ext>
                      </a:extLst>
                    </p:cNvPr>
                    <p:cNvPicPr/>
                    <p:nvPr/>
                  </p:nvPicPr>
                  <p:blipFill>
                    <a:blip r:embed="rId587"/>
                    <a:stretch>
                      <a:fillRect/>
                    </a:stretch>
                  </p:blipFill>
                  <p:spPr>
                    <a:xfrm>
                      <a:off x="7470362" y="3239371"/>
                      <a:ext cx="1120405" cy="1629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88">
                  <p14:nvContentPartPr>
                    <p14:cNvPr id="223" name="Ink 222">
                      <a:extLst>
                        <a:ext uri="{FF2B5EF4-FFF2-40B4-BE49-F238E27FC236}">
                          <a16:creationId xmlns:a16="http://schemas.microsoft.com/office/drawing/2014/main" id="{94783D93-0722-B41E-1277-D2137B6AD6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77846" y="3859847"/>
                    <a:ext cx="472680" cy="273960"/>
                  </p14:xfrm>
                </p:contentPart>
              </mc:Choice>
              <mc:Fallback>
                <p:pic>
                  <p:nvPicPr>
                    <p:cNvPr id="223" name="Ink 222">
                      <a:extLst>
                        <a:ext uri="{FF2B5EF4-FFF2-40B4-BE49-F238E27FC236}">
                          <a16:creationId xmlns:a16="http://schemas.microsoft.com/office/drawing/2014/main" id="{94783D93-0722-B41E-1277-D2137B6AD6B4}"/>
                        </a:ext>
                      </a:extLst>
                    </p:cNvPr>
                    <p:cNvPicPr/>
                    <p:nvPr/>
                  </p:nvPicPr>
                  <p:blipFill>
                    <a:blip r:embed="rId589"/>
                    <a:stretch>
                      <a:fillRect/>
                    </a:stretch>
                  </p:blipFill>
                  <p:spPr>
                    <a:xfrm>
                      <a:off x="7264996" y="3213425"/>
                      <a:ext cx="697735" cy="15661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90">
                  <p14:nvContentPartPr>
                    <p14:cNvPr id="224" name="Ink 223">
                      <a:extLst>
                        <a:ext uri="{FF2B5EF4-FFF2-40B4-BE49-F238E27FC236}">
                          <a16:creationId xmlns:a16="http://schemas.microsoft.com/office/drawing/2014/main" id="{258BC5F8-542D-0CFE-8FBC-AD2835E262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00166" y="3903047"/>
                    <a:ext cx="425880" cy="272520"/>
                  </p14:xfrm>
                </p:contentPart>
              </mc:Choice>
              <mc:Fallback>
                <p:pic>
                  <p:nvPicPr>
                    <p:cNvPr id="224" name="Ink 223">
                      <a:extLst>
                        <a:ext uri="{FF2B5EF4-FFF2-40B4-BE49-F238E27FC236}">
                          <a16:creationId xmlns:a16="http://schemas.microsoft.com/office/drawing/2014/main" id="{258BC5F8-542D-0CFE-8FBC-AD2835E2620F}"/>
                        </a:ext>
                      </a:extLst>
                    </p:cNvPr>
                    <p:cNvPicPr/>
                    <p:nvPr/>
                  </p:nvPicPr>
                  <p:blipFill>
                    <a:blip r:embed="rId591"/>
                    <a:stretch>
                      <a:fillRect/>
                    </a:stretch>
                  </p:blipFill>
                  <p:spPr>
                    <a:xfrm>
                      <a:off x="7287414" y="3255658"/>
                      <a:ext cx="650739" cy="15666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92">
                  <p14:nvContentPartPr>
                    <p14:cNvPr id="225" name="Ink 224">
                      <a:extLst>
                        <a:ext uri="{FF2B5EF4-FFF2-40B4-BE49-F238E27FC236}">
                          <a16:creationId xmlns:a16="http://schemas.microsoft.com/office/drawing/2014/main" id="{4B799894-C0A7-7709-41B5-49922DF1B4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7006" y="3961727"/>
                    <a:ext cx="484200" cy="246960"/>
                  </p14:xfrm>
                </p:contentPart>
              </mc:Choice>
              <mc:Fallback>
                <p:pic>
                  <p:nvPicPr>
                    <p:cNvPr id="225" name="Ink 224">
                      <a:extLst>
                        <a:ext uri="{FF2B5EF4-FFF2-40B4-BE49-F238E27FC236}">
                          <a16:creationId xmlns:a16="http://schemas.microsoft.com/office/drawing/2014/main" id="{4B799894-C0A7-7709-41B5-49922DF1B44B}"/>
                        </a:ext>
                      </a:extLst>
                    </p:cNvPr>
                    <p:cNvPicPr/>
                    <p:nvPr/>
                  </p:nvPicPr>
                  <p:blipFill>
                    <a:blip r:embed="rId593"/>
                    <a:stretch>
                      <a:fillRect/>
                    </a:stretch>
                  </p:blipFill>
                  <p:spPr>
                    <a:xfrm>
                      <a:off x="7204476" y="3316682"/>
                      <a:ext cx="708617" cy="15364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94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A7AFC69E-9ED4-412A-4E18-F99DEF2488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42366" y="3944087"/>
                    <a:ext cx="408960" cy="112680"/>
                  </p14:xfrm>
                </p:contentPart>
              </mc:Choice>
              <mc:Fallback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A7AFC69E-9ED4-412A-4E18-F99DEF2488D5}"/>
                        </a:ext>
                      </a:extLst>
                    </p:cNvPr>
                    <p:cNvPicPr/>
                    <p:nvPr/>
                  </p:nvPicPr>
                  <p:blipFill>
                    <a:blip r:embed="rId595"/>
                    <a:stretch>
                      <a:fillRect/>
                    </a:stretch>
                  </p:blipFill>
                  <p:spPr>
                    <a:xfrm>
                      <a:off x="7429660" y="3304552"/>
                      <a:ext cx="633727" cy="13911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96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379A4AB2-EBCD-1D7C-2C64-155256306C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1726" y="3873527"/>
                    <a:ext cx="522720" cy="332640"/>
                  </p14:xfrm>
                </p:contentPart>
              </mc:Choice>
              <mc:Fallback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379A4AB2-EBCD-1D7C-2C64-155256306CDE}"/>
                        </a:ext>
                      </a:extLst>
                    </p:cNvPr>
                    <p:cNvPicPr/>
                    <p:nvPr/>
                  </p:nvPicPr>
                  <p:blipFill>
                    <a:blip r:embed="rId597"/>
                    <a:stretch>
                      <a:fillRect/>
                    </a:stretch>
                  </p:blipFill>
                  <p:spPr>
                    <a:xfrm>
                      <a:off x="7349071" y="3226727"/>
                      <a:ext cx="747387" cy="16256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98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FA37613C-E578-9889-0259-17DDA012BD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92166" y="3860927"/>
                    <a:ext cx="456480" cy="295560"/>
                  </p14:xfrm>
                </p:contentPart>
              </mc:Choice>
              <mc:Fallback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FA37613C-E578-9889-0259-17DDA012BD76}"/>
                        </a:ext>
                      </a:extLst>
                    </p:cNvPr>
                    <p:cNvPicPr/>
                    <p:nvPr/>
                  </p:nvPicPr>
                  <p:blipFill>
                    <a:blip r:embed="rId599"/>
                    <a:stretch>
                      <a:fillRect/>
                    </a:stretch>
                  </p:blipFill>
                  <p:spPr>
                    <a:xfrm>
                      <a:off x="7179335" y="3214389"/>
                      <a:ext cx="681496" cy="15880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00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C2D02692-A6B5-1646-42B2-47AB052E5B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76686" y="3918167"/>
                    <a:ext cx="453960" cy="159120"/>
                  </p14:xfrm>
                </p:contentPart>
              </mc:Choice>
              <mc:Fallback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C2D02692-A6B5-1646-42B2-47AB052E5B3B}"/>
                        </a:ext>
                      </a:extLst>
                    </p:cNvPr>
                    <p:cNvPicPr/>
                    <p:nvPr/>
                  </p:nvPicPr>
                  <p:blipFill>
                    <a:blip r:embed="rId601"/>
                    <a:stretch>
                      <a:fillRect/>
                    </a:stretch>
                  </p:blipFill>
                  <p:spPr>
                    <a:xfrm>
                      <a:off x="7164161" y="3273086"/>
                      <a:ext cx="678368" cy="1448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02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4CDC59A9-C09E-B150-D544-66C6409A64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37606" y="3688127"/>
                    <a:ext cx="486360" cy="323280"/>
                  </p14:xfrm>
                </p:contentPart>
              </mc:Choice>
              <mc:Fallback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4CDC59A9-C09E-B150-D544-66C6409A644F}"/>
                        </a:ext>
                      </a:extLst>
                    </p:cNvPr>
                    <p:cNvPicPr/>
                    <p:nvPr/>
                  </p:nvPicPr>
                  <p:blipFill>
                    <a:blip r:embed="rId603"/>
                    <a:stretch>
                      <a:fillRect/>
                    </a:stretch>
                  </p:blipFill>
                  <p:spPr>
                    <a:xfrm>
                      <a:off x="7325023" y="3041567"/>
                      <a:ext cx="710883" cy="16157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04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F44B3300-9318-77DF-FED6-3B484705B8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31486" y="3561407"/>
                    <a:ext cx="519480" cy="451800"/>
                  </p14:xfrm>
                </p:contentPart>
              </mc:Choice>
              <mc:Fallback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F44B3300-9318-77DF-FED6-3B484705B873}"/>
                        </a:ext>
                      </a:extLst>
                    </p:cNvPr>
                    <p:cNvPicPr/>
                    <p:nvPr/>
                  </p:nvPicPr>
                  <p:blipFill>
                    <a:blip r:embed="rId605"/>
                    <a:stretch>
                      <a:fillRect/>
                    </a:stretch>
                  </p:blipFill>
                  <p:spPr>
                    <a:xfrm>
                      <a:off x="7318835" y="2915099"/>
                      <a:ext cx="744137" cy="174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06">
                  <p14:nvContentPartPr>
                    <p14:cNvPr id="232" name="Ink 231">
                      <a:extLst>
                        <a:ext uri="{FF2B5EF4-FFF2-40B4-BE49-F238E27FC236}">
                          <a16:creationId xmlns:a16="http://schemas.microsoft.com/office/drawing/2014/main" id="{817B1DA1-B694-13F2-3D8D-BA7B0FC291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28046" y="3539447"/>
                    <a:ext cx="448920" cy="513000"/>
                  </p14:xfrm>
                </p:contentPart>
              </mc:Choice>
              <mc:Fallback>
                <p:pic>
                  <p:nvPicPr>
                    <p:cNvPr id="232" name="Ink 231">
                      <a:extLst>
                        <a:ext uri="{FF2B5EF4-FFF2-40B4-BE49-F238E27FC236}">
                          <a16:creationId xmlns:a16="http://schemas.microsoft.com/office/drawing/2014/main" id="{817B1DA1-B694-13F2-3D8D-BA7B0FC29164}"/>
                        </a:ext>
                      </a:extLst>
                    </p:cNvPr>
                    <p:cNvPicPr/>
                    <p:nvPr/>
                  </p:nvPicPr>
                  <p:blipFill>
                    <a:blip r:embed="rId607"/>
                    <a:stretch>
                      <a:fillRect/>
                    </a:stretch>
                  </p:blipFill>
                  <p:spPr>
                    <a:xfrm>
                      <a:off x="7515333" y="2892808"/>
                      <a:ext cx="673702" cy="18056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08">
                  <p14:nvContentPartPr>
                    <p14:cNvPr id="233" name="Ink 232">
                      <a:extLst>
                        <a:ext uri="{FF2B5EF4-FFF2-40B4-BE49-F238E27FC236}">
                          <a16:creationId xmlns:a16="http://schemas.microsoft.com/office/drawing/2014/main" id="{2C2CB3F8-81DA-0384-0B2B-D89E8F9CCD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73686" y="3690287"/>
                    <a:ext cx="1103760" cy="336240"/>
                  </p14:xfrm>
                </p:contentPart>
              </mc:Choice>
              <mc:Fallback>
                <p:pic>
                  <p:nvPicPr>
                    <p:cNvPr id="233" name="Ink 232">
                      <a:extLst>
                        <a:ext uri="{FF2B5EF4-FFF2-40B4-BE49-F238E27FC236}">
                          <a16:creationId xmlns:a16="http://schemas.microsoft.com/office/drawing/2014/main" id="{2C2CB3F8-81DA-0384-0B2B-D89E8F9CCD6F}"/>
                        </a:ext>
                      </a:extLst>
                    </p:cNvPr>
                    <p:cNvPicPr/>
                    <p:nvPr/>
                  </p:nvPicPr>
                  <p:blipFill>
                    <a:blip r:embed="rId609"/>
                    <a:stretch>
                      <a:fillRect/>
                    </a:stretch>
                  </p:blipFill>
                  <p:spPr>
                    <a:xfrm>
                      <a:off x="7460992" y="3043672"/>
                      <a:ext cx="1328505" cy="16288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10">
                  <p14:nvContentPartPr>
                    <p14:cNvPr id="234" name="Ink 233">
                      <a:extLst>
                        <a:ext uri="{FF2B5EF4-FFF2-40B4-BE49-F238E27FC236}">
                          <a16:creationId xmlns:a16="http://schemas.microsoft.com/office/drawing/2014/main" id="{0C0A8E86-335E-7AF9-35CE-CA2BEEB110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62726" y="3377807"/>
                    <a:ext cx="1243440" cy="530640"/>
                  </p14:xfrm>
                </p:contentPart>
              </mc:Choice>
              <mc:Fallback>
                <p:pic>
                  <p:nvPicPr>
                    <p:cNvPr id="234" name="Ink 233">
                      <a:extLst>
                        <a:ext uri="{FF2B5EF4-FFF2-40B4-BE49-F238E27FC236}">
                          <a16:creationId xmlns:a16="http://schemas.microsoft.com/office/drawing/2014/main" id="{0C0A8E86-335E-7AF9-35CE-CA2BEEB110EA}"/>
                        </a:ext>
                      </a:extLst>
                    </p:cNvPr>
                    <p:cNvPicPr/>
                    <p:nvPr/>
                  </p:nvPicPr>
                  <p:blipFill>
                    <a:blip r:embed="rId611"/>
                    <a:stretch>
                      <a:fillRect/>
                    </a:stretch>
                  </p:blipFill>
                  <p:spPr>
                    <a:xfrm>
                      <a:off x="8149979" y="2730685"/>
                      <a:ext cx="1468290" cy="18242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12">
                  <p14:nvContentPartPr>
                    <p14:cNvPr id="235" name="Ink 234">
                      <a:extLst>
                        <a:ext uri="{FF2B5EF4-FFF2-40B4-BE49-F238E27FC236}">
                          <a16:creationId xmlns:a16="http://schemas.microsoft.com/office/drawing/2014/main" id="{67AD16A9-93DE-C524-7992-304F44118F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14046" y="3547007"/>
                    <a:ext cx="12240" cy="2880"/>
                  </p14:xfrm>
                </p:contentPart>
              </mc:Choice>
              <mc:Fallback>
                <p:pic>
                  <p:nvPicPr>
                    <p:cNvPr id="235" name="Ink 234">
                      <a:extLst>
                        <a:ext uri="{FF2B5EF4-FFF2-40B4-BE49-F238E27FC236}">
                          <a16:creationId xmlns:a16="http://schemas.microsoft.com/office/drawing/2014/main" id="{67AD16A9-93DE-C524-7992-304F44118F1A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8906946" y="2942207"/>
                      <a:ext cx="225828" cy="12119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13">
                  <p14:nvContentPartPr>
                    <p14:cNvPr id="236" name="Ink 235">
                      <a:extLst>
                        <a:ext uri="{FF2B5EF4-FFF2-40B4-BE49-F238E27FC236}">
                          <a16:creationId xmlns:a16="http://schemas.microsoft.com/office/drawing/2014/main" id="{15933EA4-89EB-2CCE-F401-B95A0DFFCC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3806" y="3233087"/>
                    <a:ext cx="300240" cy="114480"/>
                  </p14:xfrm>
                </p:contentPart>
              </mc:Choice>
              <mc:Fallback>
                <p:pic>
                  <p:nvPicPr>
                    <p:cNvPr id="236" name="Ink 235">
                      <a:extLst>
                        <a:ext uri="{FF2B5EF4-FFF2-40B4-BE49-F238E27FC236}">
                          <a16:creationId xmlns:a16="http://schemas.microsoft.com/office/drawing/2014/main" id="{15933EA4-89EB-2CCE-F401-B95A0DFFCC8A}"/>
                        </a:ext>
                      </a:extLst>
                    </p:cNvPr>
                    <p:cNvPicPr/>
                    <p:nvPr/>
                  </p:nvPicPr>
                  <p:blipFill>
                    <a:blip r:embed="rId614"/>
                    <a:stretch>
                      <a:fillRect/>
                    </a:stretch>
                  </p:blipFill>
                  <p:spPr>
                    <a:xfrm>
                      <a:off x="8961055" y="2586829"/>
                      <a:ext cx="525098" cy="14063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15">
                  <p14:nvContentPartPr>
                    <p14:cNvPr id="237" name="Ink 236">
                      <a:extLst>
                        <a:ext uri="{FF2B5EF4-FFF2-40B4-BE49-F238E27FC236}">
                          <a16:creationId xmlns:a16="http://schemas.microsoft.com/office/drawing/2014/main" id="{723CB20F-462F-0244-2747-565385F68E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48246" y="3235967"/>
                    <a:ext cx="361800" cy="224640"/>
                  </p14:xfrm>
                </p:contentPart>
              </mc:Choice>
              <mc:Fallback>
                <p:pic>
                  <p:nvPicPr>
                    <p:cNvPr id="237" name="Ink 236">
                      <a:extLst>
                        <a:ext uri="{FF2B5EF4-FFF2-40B4-BE49-F238E27FC236}">
                          <a16:creationId xmlns:a16="http://schemas.microsoft.com/office/drawing/2014/main" id="{723CB20F-462F-0244-2747-565385F68ED8}"/>
                        </a:ext>
                      </a:extLst>
                    </p:cNvPr>
                    <p:cNvPicPr/>
                    <p:nvPr/>
                  </p:nvPicPr>
                  <p:blipFill>
                    <a:blip r:embed="rId616"/>
                    <a:stretch>
                      <a:fillRect/>
                    </a:stretch>
                  </p:blipFill>
                  <p:spPr>
                    <a:xfrm>
                      <a:off x="8935786" y="2589742"/>
                      <a:ext cx="586077" cy="15164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17">
                  <p14:nvContentPartPr>
                    <p14:cNvPr id="238" name="Ink 237">
                      <a:extLst>
                        <a:ext uri="{FF2B5EF4-FFF2-40B4-BE49-F238E27FC236}">
                          <a16:creationId xmlns:a16="http://schemas.microsoft.com/office/drawing/2014/main" id="{CCB77DA8-5016-33A8-40FE-54B8CE6E68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99886" y="3761927"/>
                    <a:ext cx="966240" cy="108360"/>
                  </p14:xfrm>
                </p:contentPart>
              </mc:Choice>
              <mc:Fallback>
                <p:pic>
                  <p:nvPicPr>
                    <p:cNvPr id="238" name="Ink 237">
                      <a:extLst>
                        <a:ext uri="{FF2B5EF4-FFF2-40B4-BE49-F238E27FC236}">
                          <a16:creationId xmlns:a16="http://schemas.microsoft.com/office/drawing/2014/main" id="{CCB77DA8-5016-33A8-40FE-54B8CE6E68FF}"/>
                        </a:ext>
                      </a:extLst>
                    </p:cNvPr>
                    <p:cNvPicPr/>
                    <p:nvPr/>
                  </p:nvPicPr>
                  <p:blipFill>
                    <a:blip r:embed="rId618"/>
                    <a:stretch>
                      <a:fillRect/>
                    </a:stretch>
                  </p:blipFill>
                  <p:spPr>
                    <a:xfrm>
                      <a:off x="7387158" y="3115461"/>
                      <a:ext cx="1191052" cy="14006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19">
                  <p14:nvContentPartPr>
                    <p14:cNvPr id="239" name="Ink 238">
                      <a:extLst>
                        <a:ext uri="{FF2B5EF4-FFF2-40B4-BE49-F238E27FC236}">
                          <a16:creationId xmlns:a16="http://schemas.microsoft.com/office/drawing/2014/main" id="{0E2514A9-1FD1-BC2C-EDEE-58CD7E7CA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16686" y="3809087"/>
                    <a:ext cx="941040" cy="185760"/>
                  </p14:xfrm>
                </p:contentPart>
              </mc:Choice>
              <mc:Fallback>
                <p:pic>
                  <p:nvPicPr>
                    <p:cNvPr id="239" name="Ink 238">
                      <a:extLst>
                        <a:ext uri="{FF2B5EF4-FFF2-40B4-BE49-F238E27FC236}">
                          <a16:creationId xmlns:a16="http://schemas.microsoft.com/office/drawing/2014/main" id="{0E2514A9-1FD1-BC2C-EDEE-58CD7E7CA261}"/>
                        </a:ext>
                      </a:extLst>
                    </p:cNvPr>
                    <p:cNvPicPr/>
                    <p:nvPr/>
                  </p:nvPicPr>
                  <p:blipFill>
                    <a:blip r:embed="rId620"/>
                    <a:stretch>
                      <a:fillRect/>
                    </a:stretch>
                  </p:blipFill>
                  <p:spPr>
                    <a:xfrm>
                      <a:off x="7704044" y="3163233"/>
                      <a:ext cx="1165680" cy="14768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21">
                  <p14:nvContentPartPr>
                    <p14:cNvPr id="240" name="Ink 239">
                      <a:extLst>
                        <a:ext uri="{FF2B5EF4-FFF2-40B4-BE49-F238E27FC236}">
                          <a16:creationId xmlns:a16="http://schemas.microsoft.com/office/drawing/2014/main" id="{A6A7C798-D06C-2C65-637B-A65D6F337B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82006" y="4016087"/>
                    <a:ext cx="502200" cy="180000"/>
                  </p14:xfrm>
                </p:contentPart>
              </mc:Choice>
              <mc:Fallback>
                <p:pic>
                  <p:nvPicPr>
                    <p:cNvPr id="240" name="Ink 239">
                      <a:extLst>
                        <a:ext uri="{FF2B5EF4-FFF2-40B4-BE49-F238E27FC236}">
                          <a16:creationId xmlns:a16="http://schemas.microsoft.com/office/drawing/2014/main" id="{A6A7C798-D06C-2C65-637B-A65D6F337B7D}"/>
                        </a:ext>
                      </a:extLst>
                    </p:cNvPr>
                    <p:cNvPicPr/>
                    <p:nvPr/>
                  </p:nvPicPr>
                  <p:blipFill>
                    <a:blip r:embed="rId397"/>
                    <a:stretch>
                      <a:fillRect/>
                    </a:stretch>
                  </p:blipFill>
                  <p:spPr>
                    <a:xfrm>
                      <a:off x="7969477" y="3368827"/>
                      <a:ext cx="726615" cy="14739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22">
                  <p14:nvContentPartPr>
                    <p14:cNvPr id="241" name="Ink 240">
                      <a:extLst>
                        <a:ext uri="{FF2B5EF4-FFF2-40B4-BE49-F238E27FC236}">
                          <a16:creationId xmlns:a16="http://schemas.microsoft.com/office/drawing/2014/main" id="{2F3E624B-007B-15AB-9F79-3C4ECDAAFD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42206" y="3790727"/>
                    <a:ext cx="1000080" cy="435240"/>
                  </p14:xfrm>
                </p:contentPart>
              </mc:Choice>
              <mc:Fallback>
                <p:pic>
                  <p:nvPicPr>
                    <p:cNvPr id="241" name="Ink 240">
                      <a:extLst>
                        <a:ext uri="{FF2B5EF4-FFF2-40B4-BE49-F238E27FC236}">
                          <a16:creationId xmlns:a16="http://schemas.microsoft.com/office/drawing/2014/main" id="{2F3E624B-007B-15AB-9F79-3C4ECDAAFDBA}"/>
                        </a:ext>
                      </a:extLst>
                    </p:cNvPr>
                    <p:cNvPicPr/>
                    <p:nvPr/>
                  </p:nvPicPr>
                  <p:blipFill>
                    <a:blip r:embed="rId623"/>
                    <a:stretch>
                      <a:fillRect/>
                    </a:stretch>
                  </p:blipFill>
                  <p:spPr>
                    <a:xfrm>
                      <a:off x="8129512" y="3144331"/>
                      <a:ext cx="1224824" cy="17274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24">
                  <p14:nvContentPartPr>
                    <p14:cNvPr id="242" name="Ink 241">
                      <a:extLst>
                        <a:ext uri="{FF2B5EF4-FFF2-40B4-BE49-F238E27FC236}">
                          <a16:creationId xmlns:a16="http://schemas.microsoft.com/office/drawing/2014/main" id="{8F092869-AC03-9E63-B480-7A3090AC3B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46446" y="3994127"/>
                    <a:ext cx="772920" cy="270720"/>
                  </p14:xfrm>
                </p:contentPart>
              </mc:Choice>
              <mc:Fallback>
                <p:pic>
                  <p:nvPicPr>
                    <p:cNvPr id="242" name="Ink 241">
                      <a:extLst>
                        <a:ext uri="{FF2B5EF4-FFF2-40B4-BE49-F238E27FC236}">
                          <a16:creationId xmlns:a16="http://schemas.microsoft.com/office/drawing/2014/main" id="{8F092869-AC03-9E63-B480-7A3090AC3BE1}"/>
                        </a:ext>
                      </a:extLst>
                    </p:cNvPr>
                    <p:cNvPicPr/>
                    <p:nvPr/>
                  </p:nvPicPr>
                  <p:blipFill>
                    <a:blip r:embed="rId625"/>
                    <a:stretch>
                      <a:fillRect/>
                    </a:stretch>
                  </p:blipFill>
                  <p:spPr>
                    <a:xfrm>
                      <a:off x="8033634" y="3348091"/>
                      <a:ext cx="997898" cy="15621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26">
                  <p14:nvContentPartPr>
                    <p14:cNvPr id="243" name="Ink 242">
                      <a:extLst>
                        <a:ext uri="{FF2B5EF4-FFF2-40B4-BE49-F238E27FC236}">
                          <a16:creationId xmlns:a16="http://schemas.microsoft.com/office/drawing/2014/main" id="{46473A4C-C6F7-8BBA-48DE-7B87055F2A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36446" y="3798647"/>
                    <a:ext cx="1067400" cy="399240"/>
                  </p14:xfrm>
                </p:contentPart>
              </mc:Choice>
              <mc:Fallback>
                <p:pic>
                  <p:nvPicPr>
                    <p:cNvPr id="243" name="Ink 242">
                      <a:extLst>
                        <a:ext uri="{FF2B5EF4-FFF2-40B4-BE49-F238E27FC236}">
                          <a16:creationId xmlns:a16="http://schemas.microsoft.com/office/drawing/2014/main" id="{46473A4C-C6F7-8BBA-48DE-7B87055F2ADB}"/>
                        </a:ext>
                      </a:extLst>
                    </p:cNvPr>
                    <p:cNvPicPr/>
                    <p:nvPr/>
                  </p:nvPicPr>
                  <p:blipFill>
                    <a:blip r:embed="rId627"/>
                    <a:stretch>
                      <a:fillRect/>
                    </a:stretch>
                  </p:blipFill>
                  <p:spPr>
                    <a:xfrm>
                      <a:off x="8123715" y="3151730"/>
                      <a:ext cx="1292218" cy="16924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28">
                  <p14:nvContentPartPr>
                    <p14:cNvPr id="244" name="Ink 243">
                      <a:extLst>
                        <a:ext uri="{FF2B5EF4-FFF2-40B4-BE49-F238E27FC236}">
                          <a16:creationId xmlns:a16="http://schemas.microsoft.com/office/drawing/2014/main" id="{6EC831D2-0BB7-C82E-B85E-C2E440FAA9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22606" y="3778487"/>
                    <a:ext cx="1088640" cy="383040"/>
                  </p14:xfrm>
                </p:contentPart>
              </mc:Choice>
              <mc:Fallback>
                <p:pic>
                  <p:nvPicPr>
                    <p:cNvPr id="244" name="Ink 243">
                      <a:extLst>
                        <a:ext uri="{FF2B5EF4-FFF2-40B4-BE49-F238E27FC236}">
                          <a16:creationId xmlns:a16="http://schemas.microsoft.com/office/drawing/2014/main" id="{6EC831D2-0BB7-C82E-B85E-C2E440FAA9B8}"/>
                        </a:ext>
                      </a:extLst>
                    </p:cNvPr>
                    <p:cNvPicPr/>
                    <p:nvPr/>
                  </p:nvPicPr>
                  <p:blipFill>
                    <a:blip r:embed="rId629"/>
                    <a:stretch>
                      <a:fillRect/>
                    </a:stretch>
                  </p:blipFill>
                  <p:spPr>
                    <a:xfrm>
                      <a:off x="7909944" y="3131876"/>
                      <a:ext cx="1313321" cy="16756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30">
                  <p14:nvContentPartPr>
                    <p14:cNvPr id="245" name="Ink 244">
                      <a:extLst>
                        <a:ext uri="{FF2B5EF4-FFF2-40B4-BE49-F238E27FC236}">
                          <a16:creationId xmlns:a16="http://schemas.microsoft.com/office/drawing/2014/main" id="{1EBAEBDA-FC5E-AA7F-0954-B57A690195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5246" y="3775607"/>
                    <a:ext cx="1427400" cy="563760"/>
                  </p14:xfrm>
                </p:contentPart>
              </mc:Choice>
              <mc:Fallback>
                <p:pic>
                  <p:nvPicPr>
                    <p:cNvPr id="245" name="Ink 244">
                      <a:extLst>
                        <a:ext uri="{FF2B5EF4-FFF2-40B4-BE49-F238E27FC236}">
                          <a16:creationId xmlns:a16="http://schemas.microsoft.com/office/drawing/2014/main" id="{1EBAEBDA-FC5E-AA7F-0954-B57A69019563}"/>
                        </a:ext>
                      </a:extLst>
                    </p:cNvPr>
                    <p:cNvPicPr/>
                    <p:nvPr/>
                  </p:nvPicPr>
                  <p:blipFill>
                    <a:blip r:embed="rId631"/>
                    <a:stretch>
                      <a:fillRect/>
                    </a:stretch>
                  </p:blipFill>
                  <p:spPr>
                    <a:xfrm>
                      <a:off x="7522523" y="3129376"/>
                      <a:ext cx="1652203" cy="18556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32">
                  <p14:nvContentPartPr>
                    <p14:cNvPr id="246" name="Ink 245">
                      <a:extLst>
                        <a:ext uri="{FF2B5EF4-FFF2-40B4-BE49-F238E27FC236}">
                          <a16:creationId xmlns:a16="http://schemas.microsoft.com/office/drawing/2014/main" id="{554F5299-C40D-BAD0-1DB9-027096E943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47406" y="3722687"/>
                    <a:ext cx="1812240" cy="586440"/>
                  </p14:xfrm>
                </p:contentPart>
              </mc:Choice>
              <mc:Fallback>
                <p:pic>
                  <p:nvPicPr>
                    <p:cNvPr id="246" name="Ink 245">
                      <a:extLst>
                        <a:ext uri="{FF2B5EF4-FFF2-40B4-BE49-F238E27FC236}">
                          <a16:creationId xmlns:a16="http://schemas.microsoft.com/office/drawing/2014/main" id="{554F5299-C40D-BAD0-1DB9-027096E94384}"/>
                        </a:ext>
                      </a:extLst>
                    </p:cNvPr>
                    <p:cNvPicPr/>
                    <p:nvPr/>
                  </p:nvPicPr>
                  <p:blipFill>
                    <a:blip r:embed="rId633"/>
                    <a:stretch>
                      <a:fillRect/>
                    </a:stretch>
                  </p:blipFill>
                  <p:spPr>
                    <a:xfrm>
                      <a:off x="7434664" y="3075878"/>
                      <a:ext cx="2037079" cy="18794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34">
                  <p14:nvContentPartPr>
                    <p14:cNvPr id="247" name="Ink 246">
                      <a:extLst>
                        <a:ext uri="{FF2B5EF4-FFF2-40B4-BE49-F238E27FC236}">
                          <a16:creationId xmlns:a16="http://schemas.microsoft.com/office/drawing/2014/main" id="{44D3E3E2-15CE-304C-7832-2574EABE08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6886" y="3675887"/>
                    <a:ext cx="1734480" cy="701280"/>
                  </p14:xfrm>
                </p:contentPart>
              </mc:Choice>
              <mc:Fallback>
                <p:pic>
                  <p:nvPicPr>
                    <p:cNvPr id="247" name="Ink 246">
                      <a:extLst>
                        <a:ext uri="{FF2B5EF4-FFF2-40B4-BE49-F238E27FC236}">
                          <a16:creationId xmlns:a16="http://schemas.microsoft.com/office/drawing/2014/main" id="{44D3E3E2-15CE-304C-7832-2574EABE084F}"/>
                        </a:ext>
                      </a:extLst>
                    </p:cNvPr>
                    <p:cNvPicPr/>
                    <p:nvPr/>
                  </p:nvPicPr>
                  <p:blipFill>
                    <a:blip r:embed="rId635"/>
                    <a:stretch>
                      <a:fillRect/>
                    </a:stretch>
                  </p:blipFill>
                  <p:spPr>
                    <a:xfrm>
                      <a:off x="7594132" y="3029404"/>
                      <a:ext cx="1959344" cy="19936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36">
                  <p14:nvContentPartPr>
                    <p14:cNvPr id="248" name="Ink 247">
                      <a:extLst>
                        <a:ext uri="{FF2B5EF4-FFF2-40B4-BE49-F238E27FC236}">
                          <a16:creationId xmlns:a16="http://schemas.microsoft.com/office/drawing/2014/main" id="{90D487F3-AD08-E637-2028-EAA6B3FD6D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4726" y="3769487"/>
                    <a:ext cx="1640160" cy="573120"/>
                  </p14:xfrm>
                </p:contentPart>
              </mc:Choice>
              <mc:Fallback>
                <p:pic>
                  <p:nvPicPr>
                    <p:cNvPr id="248" name="Ink 247">
                      <a:extLst>
                        <a:ext uri="{FF2B5EF4-FFF2-40B4-BE49-F238E27FC236}">
                          <a16:creationId xmlns:a16="http://schemas.microsoft.com/office/drawing/2014/main" id="{90D487F3-AD08-E637-2028-EAA6B3FD6DC4}"/>
                        </a:ext>
                      </a:extLst>
                    </p:cNvPr>
                    <p:cNvPicPr/>
                    <p:nvPr/>
                  </p:nvPicPr>
                  <p:blipFill>
                    <a:blip r:embed="rId637"/>
                    <a:stretch>
                      <a:fillRect/>
                    </a:stretch>
                  </p:blipFill>
                  <p:spPr>
                    <a:xfrm>
                      <a:off x="7591989" y="3122416"/>
                      <a:ext cx="1864989" cy="18666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38">
                  <p14:nvContentPartPr>
                    <p14:cNvPr id="249" name="Ink 248">
                      <a:extLst>
                        <a:ext uri="{FF2B5EF4-FFF2-40B4-BE49-F238E27FC236}">
                          <a16:creationId xmlns:a16="http://schemas.microsoft.com/office/drawing/2014/main" id="{56FD889C-7D59-B487-BF0E-B78F58F16A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4166" y="3628367"/>
                    <a:ext cx="739440" cy="338400"/>
                  </p14:xfrm>
                </p:contentPart>
              </mc:Choice>
              <mc:Fallback>
                <p:pic>
                  <p:nvPicPr>
                    <p:cNvPr id="249" name="Ink 248">
                      <a:extLst>
                        <a:ext uri="{FF2B5EF4-FFF2-40B4-BE49-F238E27FC236}">
                          <a16:creationId xmlns:a16="http://schemas.microsoft.com/office/drawing/2014/main" id="{56FD889C-7D59-B487-BF0E-B78F58F16A1B}"/>
                        </a:ext>
                      </a:extLst>
                    </p:cNvPr>
                    <p:cNvPicPr/>
                    <p:nvPr/>
                  </p:nvPicPr>
                  <p:blipFill>
                    <a:blip r:embed="rId639"/>
                    <a:stretch>
                      <a:fillRect/>
                    </a:stretch>
                  </p:blipFill>
                  <p:spPr>
                    <a:xfrm>
                      <a:off x="8871446" y="2982331"/>
                      <a:ext cx="964235" cy="1629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40">
                  <p14:nvContentPartPr>
                    <p14:cNvPr id="250" name="Ink 249">
                      <a:extLst>
                        <a:ext uri="{FF2B5EF4-FFF2-40B4-BE49-F238E27FC236}">
                          <a16:creationId xmlns:a16="http://schemas.microsoft.com/office/drawing/2014/main" id="{5FFC438B-A6AE-2774-D01D-CA6E69A2BD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68086" y="3466367"/>
                    <a:ext cx="1270080" cy="679320"/>
                  </p14:xfrm>
                </p:contentPart>
              </mc:Choice>
              <mc:Fallback>
                <p:pic>
                  <p:nvPicPr>
                    <p:cNvPr id="250" name="Ink 249">
                      <a:extLst>
                        <a:ext uri="{FF2B5EF4-FFF2-40B4-BE49-F238E27FC236}">
                          <a16:creationId xmlns:a16="http://schemas.microsoft.com/office/drawing/2014/main" id="{5FFC438B-A6AE-2774-D01D-CA6E69A2BDDB}"/>
                        </a:ext>
                      </a:extLst>
                    </p:cNvPr>
                    <p:cNvPicPr/>
                    <p:nvPr/>
                  </p:nvPicPr>
                  <p:blipFill>
                    <a:blip r:embed="rId641"/>
                    <a:stretch>
                      <a:fillRect/>
                    </a:stretch>
                  </p:blipFill>
                  <p:spPr>
                    <a:xfrm>
                      <a:off x="8555376" y="2819102"/>
                      <a:ext cx="1494856" cy="19732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42">
                  <p14:nvContentPartPr>
                    <p14:cNvPr id="251" name="Ink 250">
                      <a:extLst>
                        <a:ext uri="{FF2B5EF4-FFF2-40B4-BE49-F238E27FC236}">
                          <a16:creationId xmlns:a16="http://schemas.microsoft.com/office/drawing/2014/main" id="{2E47FC64-EEFA-03AA-14BF-D9C805953F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0606" y="3557447"/>
                    <a:ext cx="800280" cy="376200"/>
                  </p14:xfrm>
                </p:contentPart>
              </mc:Choice>
              <mc:Fallback>
                <p:pic>
                  <p:nvPicPr>
                    <p:cNvPr id="251" name="Ink 250">
                      <a:extLst>
                        <a:ext uri="{FF2B5EF4-FFF2-40B4-BE49-F238E27FC236}">
                          <a16:creationId xmlns:a16="http://schemas.microsoft.com/office/drawing/2014/main" id="{2E47FC64-EEFA-03AA-14BF-D9C805953F81}"/>
                        </a:ext>
                      </a:extLst>
                    </p:cNvPr>
                    <p:cNvPicPr/>
                    <p:nvPr/>
                  </p:nvPicPr>
                  <p:blipFill>
                    <a:blip r:embed="rId643"/>
                    <a:stretch>
                      <a:fillRect/>
                    </a:stretch>
                  </p:blipFill>
                  <p:spPr>
                    <a:xfrm>
                      <a:off x="8827845" y="2909890"/>
                      <a:ext cx="1025157" cy="1670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44">
                  <p14:nvContentPartPr>
                    <p14:cNvPr id="252" name="Ink 251">
                      <a:extLst>
                        <a:ext uri="{FF2B5EF4-FFF2-40B4-BE49-F238E27FC236}">
                          <a16:creationId xmlns:a16="http://schemas.microsoft.com/office/drawing/2014/main" id="{29AF61DB-29C6-38D2-00B8-9CDF98FE62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97446" y="3458447"/>
                    <a:ext cx="1379880" cy="593280"/>
                  </p14:xfrm>
                </p:contentPart>
              </mc:Choice>
              <mc:Fallback>
                <p:pic>
                  <p:nvPicPr>
                    <p:cNvPr id="252" name="Ink 251">
                      <a:extLst>
                        <a:ext uri="{FF2B5EF4-FFF2-40B4-BE49-F238E27FC236}">
                          <a16:creationId xmlns:a16="http://schemas.microsoft.com/office/drawing/2014/main" id="{29AF61DB-29C6-38D2-00B8-9CDF98FE62D6}"/>
                        </a:ext>
                      </a:extLst>
                    </p:cNvPr>
                    <p:cNvPicPr/>
                    <p:nvPr/>
                  </p:nvPicPr>
                  <p:blipFill>
                    <a:blip r:embed="rId645"/>
                    <a:stretch>
                      <a:fillRect/>
                    </a:stretch>
                  </p:blipFill>
                  <p:spPr>
                    <a:xfrm>
                      <a:off x="8384763" y="2812240"/>
                      <a:ext cx="1604601" cy="188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46">
                  <p14:nvContentPartPr>
                    <p14:cNvPr id="253" name="Ink 252">
                      <a:extLst>
                        <a:ext uri="{FF2B5EF4-FFF2-40B4-BE49-F238E27FC236}">
                          <a16:creationId xmlns:a16="http://schemas.microsoft.com/office/drawing/2014/main" id="{40922558-F47C-8567-97E8-F9760ABE64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96006" y="3202487"/>
                    <a:ext cx="1606680" cy="923040"/>
                  </p14:xfrm>
                </p:contentPart>
              </mc:Choice>
              <mc:Fallback>
                <p:pic>
                  <p:nvPicPr>
                    <p:cNvPr id="253" name="Ink 252">
                      <a:extLst>
                        <a:ext uri="{FF2B5EF4-FFF2-40B4-BE49-F238E27FC236}">
                          <a16:creationId xmlns:a16="http://schemas.microsoft.com/office/drawing/2014/main" id="{40922558-F47C-8567-97E8-F9760ABE640E}"/>
                        </a:ext>
                      </a:extLst>
                    </p:cNvPr>
                    <p:cNvPicPr/>
                    <p:nvPr/>
                  </p:nvPicPr>
                  <p:blipFill>
                    <a:blip r:embed="rId647"/>
                    <a:stretch>
                      <a:fillRect/>
                    </a:stretch>
                  </p:blipFill>
                  <p:spPr>
                    <a:xfrm>
                      <a:off x="8383268" y="2555928"/>
                      <a:ext cx="1831512" cy="22155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48">
                  <p14:nvContentPartPr>
                    <p14:cNvPr id="254" name="Ink 253">
                      <a:extLst>
                        <a:ext uri="{FF2B5EF4-FFF2-40B4-BE49-F238E27FC236}">
                          <a16:creationId xmlns:a16="http://schemas.microsoft.com/office/drawing/2014/main" id="{B6C3CFD8-AB9D-F074-BE8E-BB33831E45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9726" y="3918167"/>
                    <a:ext cx="1069200" cy="388800"/>
                  </p14:xfrm>
                </p:contentPart>
              </mc:Choice>
              <mc:Fallback>
                <p:pic>
                  <p:nvPicPr>
                    <p:cNvPr id="254" name="Ink 253">
                      <a:extLst>
                        <a:ext uri="{FF2B5EF4-FFF2-40B4-BE49-F238E27FC236}">
                          <a16:creationId xmlns:a16="http://schemas.microsoft.com/office/drawing/2014/main" id="{B6C3CFD8-AB9D-F074-BE8E-BB33831E453A}"/>
                        </a:ext>
                      </a:extLst>
                    </p:cNvPr>
                    <p:cNvPicPr/>
                    <p:nvPr/>
                  </p:nvPicPr>
                  <p:blipFill>
                    <a:blip r:embed="rId649"/>
                    <a:stretch>
                      <a:fillRect/>
                    </a:stretch>
                  </p:blipFill>
                  <p:spPr>
                    <a:xfrm>
                      <a:off x="7907009" y="3271194"/>
                      <a:ext cx="1293990" cy="1682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50">
                  <p14:nvContentPartPr>
                    <p14:cNvPr id="255" name="Ink 254">
                      <a:extLst>
                        <a:ext uri="{FF2B5EF4-FFF2-40B4-BE49-F238E27FC236}">
                          <a16:creationId xmlns:a16="http://schemas.microsoft.com/office/drawing/2014/main" id="{F70C2229-9B2C-9494-7223-5AEAA61FE4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96966" y="3646727"/>
                    <a:ext cx="44280" cy="24120"/>
                  </p14:xfrm>
                </p:contentPart>
              </mc:Choice>
              <mc:Fallback>
                <p:pic>
                  <p:nvPicPr>
                    <p:cNvPr id="255" name="Ink 254">
                      <a:extLst>
                        <a:ext uri="{FF2B5EF4-FFF2-40B4-BE49-F238E27FC236}">
                          <a16:creationId xmlns:a16="http://schemas.microsoft.com/office/drawing/2014/main" id="{F70C2229-9B2C-9494-7223-5AEAA61FE44D}"/>
                        </a:ext>
                      </a:extLst>
                    </p:cNvPr>
                    <p:cNvPicPr/>
                    <p:nvPr/>
                  </p:nvPicPr>
                  <p:blipFill>
                    <a:blip r:embed="rId651"/>
                    <a:stretch>
                      <a:fillRect/>
                    </a:stretch>
                  </p:blipFill>
                  <p:spPr>
                    <a:xfrm>
                      <a:off x="9584662" y="3013577"/>
                      <a:ext cx="268247" cy="12898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52">
                  <p14:nvContentPartPr>
                    <p14:cNvPr id="256" name="Ink 255">
                      <a:extLst>
                        <a:ext uri="{FF2B5EF4-FFF2-40B4-BE49-F238E27FC236}">
                          <a16:creationId xmlns:a16="http://schemas.microsoft.com/office/drawing/2014/main" id="{72D33A1C-507C-B910-183D-BED58D8D24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9846" y="3879287"/>
                    <a:ext cx="1636200" cy="794880"/>
                  </p14:xfrm>
                </p:contentPart>
              </mc:Choice>
              <mc:Fallback>
                <p:pic>
                  <p:nvPicPr>
                    <p:cNvPr id="256" name="Ink 255">
                      <a:extLst>
                        <a:ext uri="{FF2B5EF4-FFF2-40B4-BE49-F238E27FC236}">
                          <a16:creationId xmlns:a16="http://schemas.microsoft.com/office/drawing/2014/main" id="{72D33A1C-507C-B910-183D-BED58D8D247B}"/>
                        </a:ext>
                      </a:extLst>
                    </p:cNvPr>
                    <p:cNvPicPr/>
                    <p:nvPr/>
                  </p:nvPicPr>
                  <p:blipFill>
                    <a:blip r:embed="rId653"/>
                    <a:stretch>
                      <a:fillRect/>
                    </a:stretch>
                  </p:blipFill>
                  <p:spPr>
                    <a:xfrm>
                      <a:off x="7607160" y="3232292"/>
                      <a:ext cx="1860928" cy="20882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54">
                  <p14:nvContentPartPr>
                    <p14:cNvPr id="257" name="Ink 256">
                      <a:extLst>
                        <a:ext uri="{FF2B5EF4-FFF2-40B4-BE49-F238E27FC236}">
                          <a16:creationId xmlns:a16="http://schemas.microsoft.com/office/drawing/2014/main" id="{C5FBC60F-FF05-1C9B-619F-947E363F07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9406" y="4109327"/>
                    <a:ext cx="1491480" cy="538200"/>
                  </p14:xfrm>
                </p:contentPart>
              </mc:Choice>
              <mc:Fallback>
                <p:pic>
                  <p:nvPicPr>
                    <p:cNvPr id="257" name="Ink 256">
                      <a:extLst>
                        <a:ext uri="{FF2B5EF4-FFF2-40B4-BE49-F238E27FC236}">
                          <a16:creationId xmlns:a16="http://schemas.microsoft.com/office/drawing/2014/main" id="{C5FBC60F-FF05-1C9B-619F-947E363F075E}"/>
                        </a:ext>
                      </a:extLst>
                    </p:cNvPr>
                    <p:cNvPicPr/>
                    <p:nvPr/>
                  </p:nvPicPr>
                  <p:blipFill>
                    <a:blip r:embed="rId655"/>
                    <a:stretch>
                      <a:fillRect/>
                    </a:stretch>
                  </p:blipFill>
                  <p:spPr>
                    <a:xfrm>
                      <a:off x="7596708" y="3462748"/>
                      <a:ext cx="1716232" cy="18307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56">
                  <p14:nvContentPartPr>
                    <p14:cNvPr id="258" name="Ink 257">
                      <a:extLst>
                        <a:ext uri="{FF2B5EF4-FFF2-40B4-BE49-F238E27FC236}">
                          <a16:creationId xmlns:a16="http://schemas.microsoft.com/office/drawing/2014/main" id="{B4DC9508-92D5-FF3F-8F8E-AFF635B322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10126" y="3921407"/>
                    <a:ext cx="1185840" cy="580320"/>
                  </p14:xfrm>
                </p:contentPart>
              </mc:Choice>
              <mc:Fallback>
                <p:pic>
                  <p:nvPicPr>
                    <p:cNvPr id="258" name="Ink 257">
                      <a:extLst>
                        <a:ext uri="{FF2B5EF4-FFF2-40B4-BE49-F238E27FC236}">
                          <a16:creationId xmlns:a16="http://schemas.microsoft.com/office/drawing/2014/main" id="{B4DC9508-92D5-FF3F-8F8E-AFF635B322E8}"/>
                        </a:ext>
                      </a:extLst>
                    </p:cNvPr>
                    <p:cNvPicPr/>
                    <p:nvPr/>
                  </p:nvPicPr>
                  <p:blipFill>
                    <a:blip r:embed="rId657"/>
                    <a:stretch>
                      <a:fillRect/>
                    </a:stretch>
                  </p:blipFill>
                  <p:spPr>
                    <a:xfrm>
                      <a:off x="8497465" y="3274553"/>
                      <a:ext cx="1410519" cy="18734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58">
                  <p14:nvContentPartPr>
                    <p14:cNvPr id="259" name="Ink 258">
                      <a:extLst>
                        <a:ext uri="{FF2B5EF4-FFF2-40B4-BE49-F238E27FC236}">
                          <a16:creationId xmlns:a16="http://schemas.microsoft.com/office/drawing/2014/main" id="{B5F88E6C-4044-EED4-6FA5-6708DDB578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31806" y="4075127"/>
                    <a:ext cx="1541520" cy="563760"/>
                  </p14:xfrm>
                </p:contentPart>
              </mc:Choice>
              <mc:Fallback>
                <p:pic>
                  <p:nvPicPr>
                    <p:cNvPr id="259" name="Ink 258">
                      <a:extLst>
                        <a:ext uri="{FF2B5EF4-FFF2-40B4-BE49-F238E27FC236}">
                          <a16:creationId xmlns:a16="http://schemas.microsoft.com/office/drawing/2014/main" id="{B5F88E6C-4044-EED4-6FA5-6708DDB578D5}"/>
                        </a:ext>
                      </a:extLst>
                    </p:cNvPr>
                    <p:cNvPicPr/>
                    <p:nvPr/>
                  </p:nvPicPr>
                  <p:blipFill>
                    <a:blip r:embed="rId659"/>
                    <a:stretch>
                      <a:fillRect/>
                    </a:stretch>
                  </p:blipFill>
                  <p:spPr>
                    <a:xfrm>
                      <a:off x="7719122" y="3428896"/>
                      <a:ext cx="1766245" cy="18556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60">
                  <p14:nvContentPartPr>
                    <p14:cNvPr id="260" name="Ink 259">
                      <a:extLst>
                        <a:ext uri="{FF2B5EF4-FFF2-40B4-BE49-F238E27FC236}">
                          <a16:creationId xmlns:a16="http://schemas.microsoft.com/office/drawing/2014/main" id="{1A6E4F38-4660-D763-4AB6-6BBC63E6C0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56646" y="3983327"/>
                    <a:ext cx="848160" cy="403920"/>
                  </p14:xfrm>
                </p:contentPart>
              </mc:Choice>
              <mc:Fallback>
                <p:pic>
                  <p:nvPicPr>
                    <p:cNvPr id="260" name="Ink 259">
                      <a:extLst>
                        <a:ext uri="{FF2B5EF4-FFF2-40B4-BE49-F238E27FC236}">
                          <a16:creationId xmlns:a16="http://schemas.microsoft.com/office/drawing/2014/main" id="{1A6E4F38-4660-D763-4AB6-6BBC63E6C015}"/>
                        </a:ext>
                      </a:extLst>
                    </p:cNvPr>
                    <p:cNvPicPr/>
                    <p:nvPr/>
                  </p:nvPicPr>
                  <p:blipFill>
                    <a:blip r:embed="rId661"/>
                    <a:stretch>
                      <a:fillRect/>
                    </a:stretch>
                  </p:blipFill>
                  <p:spPr>
                    <a:xfrm>
                      <a:off x="8643944" y="3335822"/>
                      <a:ext cx="1072919" cy="16983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62">
                  <p14:nvContentPartPr>
                    <p14:cNvPr id="261" name="Ink 260">
                      <a:extLst>
                        <a:ext uri="{FF2B5EF4-FFF2-40B4-BE49-F238E27FC236}">
                          <a16:creationId xmlns:a16="http://schemas.microsoft.com/office/drawing/2014/main" id="{1C3A0493-8390-CB97-1D7C-913CE72FEB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7366" y="3924647"/>
                    <a:ext cx="1645920" cy="757800"/>
                  </p14:xfrm>
                </p:contentPart>
              </mc:Choice>
              <mc:Fallback>
                <p:pic>
                  <p:nvPicPr>
                    <p:cNvPr id="261" name="Ink 260">
                      <a:extLst>
                        <a:ext uri="{FF2B5EF4-FFF2-40B4-BE49-F238E27FC236}">
                          <a16:creationId xmlns:a16="http://schemas.microsoft.com/office/drawing/2014/main" id="{1C3A0493-8390-CB97-1D7C-913CE72FEB34}"/>
                        </a:ext>
                      </a:extLst>
                    </p:cNvPr>
                    <p:cNvPicPr/>
                    <p:nvPr/>
                  </p:nvPicPr>
                  <p:blipFill>
                    <a:blip r:embed="rId663"/>
                    <a:stretch>
                      <a:fillRect/>
                    </a:stretch>
                  </p:blipFill>
                  <p:spPr>
                    <a:xfrm>
                      <a:off x="7744632" y="3277745"/>
                      <a:ext cx="1870744" cy="20509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64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B2A4849D-4DA5-ECF1-F4E0-710DAC050B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4006" y="3790727"/>
                    <a:ext cx="2002680" cy="865080"/>
                  </p14:xfrm>
                </p:contentPart>
              </mc:Choice>
              <mc:Fallback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B2A4849D-4DA5-ECF1-F4E0-710DAC050B6F}"/>
                        </a:ext>
                      </a:extLst>
                    </p:cNvPr>
                    <p:cNvPicPr/>
                    <p:nvPr/>
                  </p:nvPicPr>
                  <p:blipFill>
                    <a:blip r:embed="rId665"/>
                    <a:stretch>
                      <a:fillRect/>
                    </a:stretch>
                  </p:blipFill>
                  <p:spPr>
                    <a:xfrm>
                      <a:off x="7591315" y="3143304"/>
                      <a:ext cx="2227418" cy="21593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66">
                  <p14:nvContentPartPr>
                    <p14:cNvPr id="263" name="Ink 262">
                      <a:extLst>
                        <a:ext uri="{FF2B5EF4-FFF2-40B4-BE49-F238E27FC236}">
                          <a16:creationId xmlns:a16="http://schemas.microsoft.com/office/drawing/2014/main" id="{D4C43192-C1FD-4AA5-C4B0-23E300616E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2726" y="4308407"/>
                    <a:ext cx="698760" cy="295920"/>
                  </p14:xfrm>
                </p:contentPart>
              </mc:Choice>
              <mc:Fallback>
                <p:pic>
                  <p:nvPicPr>
                    <p:cNvPr id="263" name="Ink 262">
                      <a:extLst>
                        <a:ext uri="{FF2B5EF4-FFF2-40B4-BE49-F238E27FC236}">
                          <a16:creationId xmlns:a16="http://schemas.microsoft.com/office/drawing/2014/main" id="{D4C43192-C1FD-4AA5-C4B0-23E300616E90}"/>
                        </a:ext>
                      </a:extLst>
                    </p:cNvPr>
                    <p:cNvPicPr/>
                    <p:nvPr/>
                  </p:nvPicPr>
                  <p:blipFill>
                    <a:blip r:embed="rId667"/>
                    <a:stretch>
                      <a:fillRect/>
                    </a:stretch>
                  </p:blipFill>
                  <p:spPr>
                    <a:xfrm>
                      <a:off x="7520127" y="3663768"/>
                      <a:ext cx="923315" cy="15845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68">
                  <p14:nvContentPartPr>
                    <p14:cNvPr id="264" name="Ink 263">
                      <a:extLst>
                        <a:ext uri="{FF2B5EF4-FFF2-40B4-BE49-F238E27FC236}">
                          <a16:creationId xmlns:a16="http://schemas.microsoft.com/office/drawing/2014/main" id="{33CE937B-3C2C-C57B-24C9-BF1F271C03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41366" y="2580407"/>
                    <a:ext cx="14040" cy="4680"/>
                  </p14:xfrm>
                </p:contentPart>
              </mc:Choice>
              <mc:Fallback>
                <p:pic>
                  <p:nvPicPr>
                    <p:cNvPr id="264" name="Ink 263">
                      <a:extLst>
                        <a:ext uri="{FF2B5EF4-FFF2-40B4-BE49-F238E27FC236}">
                          <a16:creationId xmlns:a16="http://schemas.microsoft.com/office/drawing/2014/main" id="{33CE937B-3C2C-C57B-24C9-BF1F271C0334}"/>
                        </a:ext>
                      </a:extLst>
                    </p:cNvPr>
                    <p:cNvPicPr/>
                    <p:nvPr/>
                  </p:nvPicPr>
                  <p:blipFill>
                    <a:blip r:embed="rId669"/>
                    <a:stretch>
                      <a:fillRect/>
                    </a:stretch>
                  </p:blipFill>
                  <p:spPr>
                    <a:xfrm>
                      <a:off x="9334540" y="1966157"/>
                      <a:ext cx="227082" cy="12325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70">
                  <p14:nvContentPartPr>
                    <p14:cNvPr id="265" name="Ink 264">
                      <a:extLst>
                        <a:ext uri="{FF2B5EF4-FFF2-40B4-BE49-F238E27FC236}">
                          <a16:creationId xmlns:a16="http://schemas.microsoft.com/office/drawing/2014/main" id="{D65AA7B2-AEAA-D2C2-66DC-6F7AE61F2E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1846" y="2664647"/>
                    <a:ext cx="1587600" cy="688320"/>
                  </p14:xfrm>
                </p:contentPart>
              </mc:Choice>
              <mc:Fallback>
                <p:pic>
                  <p:nvPicPr>
                    <p:cNvPr id="265" name="Ink 264">
                      <a:extLst>
                        <a:ext uri="{FF2B5EF4-FFF2-40B4-BE49-F238E27FC236}">
                          <a16:creationId xmlns:a16="http://schemas.microsoft.com/office/drawing/2014/main" id="{D65AA7B2-AEAA-D2C2-66DC-6F7AE61F2E66}"/>
                        </a:ext>
                      </a:extLst>
                    </p:cNvPr>
                    <p:cNvPicPr/>
                    <p:nvPr/>
                  </p:nvPicPr>
                  <p:blipFill>
                    <a:blip r:embed="rId671"/>
                    <a:stretch>
                      <a:fillRect/>
                    </a:stretch>
                  </p:blipFill>
                  <p:spPr>
                    <a:xfrm>
                      <a:off x="7499136" y="2018193"/>
                      <a:ext cx="1812376" cy="19806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72">
                  <p14:nvContentPartPr>
                    <p14:cNvPr id="266" name="Ink 265">
                      <a:extLst>
                        <a:ext uri="{FF2B5EF4-FFF2-40B4-BE49-F238E27FC236}">
                          <a16:creationId xmlns:a16="http://schemas.microsoft.com/office/drawing/2014/main" id="{2B65D971-EB55-E641-1517-B42B49C60B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29046" y="2965247"/>
                    <a:ext cx="98640" cy="34920"/>
                  </p14:xfrm>
                </p:contentPart>
              </mc:Choice>
              <mc:Fallback>
                <p:pic>
                  <p:nvPicPr>
                    <p:cNvPr id="266" name="Ink 265">
                      <a:extLst>
                        <a:ext uri="{FF2B5EF4-FFF2-40B4-BE49-F238E27FC236}">
                          <a16:creationId xmlns:a16="http://schemas.microsoft.com/office/drawing/2014/main" id="{2B65D971-EB55-E641-1517-B42B49C60B90}"/>
                        </a:ext>
                      </a:extLst>
                    </p:cNvPr>
                    <p:cNvPicPr/>
                    <p:nvPr/>
                  </p:nvPicPr>
                  <p:blipFill>
                    <a:blip r:embed="rId673"/>
                    <a:stretch>
                      <a:fillRect/>
                    </a:stretch>
                  </p:blipFill>
                  <p:spPr>
                    <a:xfrm>
                      <a:off x="8316955" y="2321984"/>
                      <a:ext cx="322181" cy="13208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74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DBFDFD2F-29E3-9B45-3C4A-500FB5BE38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52926" y="3326687"/>
                    <a:ext cx="542160" cy="298440"/>
                  </p14:xfrm>
                </p:contentPart>
              </mc:Choice>
              <mc:Fallback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DBFDFD2F-29E3-9B45-3C4A-500FB5BE38BD}"/>
                        </a:ext>
                      </a:extLst>
                    </p:cNvPr>
                    <p:cNvPicPr/>
                    <p:nvPr/>
                  </p:nvPicPr>
                  <p:blipFill>
                    <a:blip r:embed="rId675"/>
                    <a:stretch>
                      <a:fillRect/>
                    </a:stretch>
                  </p:blipFill>
                  <p:spPr>
                    <a:xfrm>
                      <a:off x="7140244" y="2679245"/>
                      <a:ext cx="766880" cy="15927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76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80E16AA0-844B-767A-F1EE-87945AC163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08646" y="3122567"/>
                    <a:ext cx="1084320" cy="623880"/>
                  </p14:xfrm>
                </p:contentPart>
              </mc:Choice>
              <mc:Fallback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80E16AA0-844B-767A-F1EE-87945AC16360}"/>
                        </a:ext>
                      </a:extLst>
                    </p:cNvPr>
                    <p:cNvPicPr/>
                    <p:nvPr/>
                  </p:nvPicPr>
                  <p:blipFill>
                    <a:blip r:embed="rId677"/>
                    <a:stretch>
                      <a:fillRect/>
                    </a:stretch>
                  </p:blipFill>
                  <p:spPr>
                    <a:xfrm>
                      <a:off x="7095964" y="2475900"/>
                      <a:ext cx="1309040" cy="19165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78">
                  <p14:nvContentPartPr>
                    <p14:cNvPr id="269" name="Ink 268">
                      <a:extLst>
                        <a:ext uri="{FF2B5EF4-FFF2-40B4-BE49-F238E27FC236}">
                          <a16:creationId xmlns:a16="http://schemas.microsoft.com/office/drawing/2014/main" id="{5C46AC57-6687-0E4A-F193-F3CB5144A3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27566" y="3231647"/>
                    <a:ext cx="252360" cy="157680"/>
                  </p14:xfrm>
                </p:contentPart>
              </mc:Choice>
              <mc:Fallback>
                <p:pic>
                  <p:nvPicPr>
                    <p:cNvPr id="269" name="Ink 268">
                      <a:extLst>
                        <a:ext uri="{FF2B5EF4-FFF2-40B4-BE49-F238E27FC236}">
                          <a16:creationId xmlns:a16="http://schemas.microsoft.com/office/drawing/2014/main" id="{5C46AC57-6687-0E4A-F193-F3CB5144A30A}"/>
                        </a:ext>
                      </a:extLst>
                    </p:cNvPr>
                    <p:cNvPicPr/>
                    <p:nvPr/>
                  </p:nvPicPr>
                  <p:blipFill>
                    <a:blip r:embed="rId679"/>
                    <a:stretch>
                      <a:fillRect/>
                    </a:stretch>
                  </p:blipFill>
                  <p:spPr>
                    <a:xfrm>
                      <a:off x="7814905" y="2587429"/>
                      <a:ext cx="477038" cy="14455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80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3CD3B221-C074-3D16-0A44-12421E5501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62006" y="3068207"/>
                    <a:ext cx="1019880" cy="577440"/>
                  </p14:xfrm>
                </p:contentPart>
              </mc:Choice>
              <mc:Fallback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3CD3B221-C074-3D16-0A44-12421E5501BA}"/>
                        </a:ext>
                      </a:extLst>
                    </p:cNvPr>
                    <p:cNvPicPr/>
                    <p:nvPr/>
                  </p:nvPicPr>
                  <p:blipFill>
                    <a:blip r:embed="rId681"/>
                    <a:stretch>
                      <a:fillRect/>
                    </a:stretch>
                  </p:blipFill>
                  <p:spPr>
                    <a:xfrm>
                      <a:off x="7249330" y="2421129"/>
                      <a:ext cx="1244588" cy="18709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82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7779CBA1-F6B4-D37F-DF9F-AF8C0F2408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08286" y="2937887"/>
                    <a:ext cx="1494720" cy="768600"/>
                  </p14:xfrm>
                </p:contentPart>
              </mc:Choice>
              <mc:Fallback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7779CBA1-F6B4-D37F-DF9F-AF8C0F2408DA}"/>
                        </a:ext>
                      </a:extLst>
                    </p:cNvPr>
                    <p:cNvPicPr/>
                    <p:nvPr/>
                  </p:nvPicPr>
                  <p:blipFill>
                    <a:blip r:embed="rId683"/>
                    <a:stretch>
                      <a:fillRect/>
                    </a:stretch>
                  </p:blipFill>
                  <p:spPr>
                    <a:xfrm>
                      <a:off x="7095538" y="2291228"/>
                      <a:ext cx="1719572" cy="20613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84">
                  <p14:nvContentPartPr>
                    <p14:cNvPr id="272" name="Ink 271">
                      <a:extLst>
                        <a:ext uri="{FF2B5EF4-FFF2-40B4-BE49-F238E27FC236}">
                          <a16:creationId xmlns:a16="http://schemas.microsoft.com/office/drawing/2014/main" id="{B3C76C52-6E11-6BF2-B000-B4C9880C21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31686" y="2878487"/>
                    <a:ext cx="1855440" cy="803520"/>
                  </p14:xfrm>
                </p:contentPart>
              </mc:Choice>
              <mc:Fallback>
                <p:pic>
                  <p:nvPicPr>
                    <p:cNvPr id="272" name="Ink 271">
                      <a:extLst>
                        <a:ext uri="{FF2B5EF4-FFF2-40B4-BE49-F238E27FC236}">
                          <a16:creationId xmlns:a16="http://schemas.microsoft.com/office/drawing/2014/main" id="{B3C76C52-6E11-6BF2-B000-B4C9880C213F}"/>
                        </a:ext>
                      </a:extLst>
                    </p:cNvPr>
                    <p:cNvPicPr/>
                    <p:nvPr/>
                  </p:nvPicPr>
                  <p:blipFill>
                    <a:blip r:embed="rId685"/>
                    <a:stretch>
                      <a:fillRect/>
                    </a:stretch>
                  </p:blipFill>
                  <p:spPr>
                    <a:xfrm>
                      <a:off x="7118903" y="2231481"/>
                      <a:ext cx="2080361" cy="20969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86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52164F4D-9DA1-BF6D-12EC-692FCFD48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1486" y="2901527"/>
                    <a:ext cx="698760" cy="194040"/>
                  </p14:xfrm>
                </p:contentPart>
              </mc:Choice>
              <mc:Fallback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52164F4D-9DA1-BF6D-12EC-692FCFD48455}"/>
                        </a:ext>
                      </a:extLst>
                    </p:cNvPr>
                    <p:cNvPicPr/>
                    <p:nvPr/>
                  </p:nvPicPr>
                  <p:blipFill>
                    <a:blip r:embed="rId687"/>
                    <a:stretch>
                      <a:fillRect/>
                    </a:stretch>
                  </p:blipFill>
                  <p:spPr>
                    <a:xfrm>
                      <a:off x="9118887" y="2256774"/>
                      <a:ext cx="923315" cy="14829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88">
                  <p14:nvContentPartPr>
                    <p14:cNvPr id="274" name="Ink 273">
                      <a:extLst>
                        <a:ext uri="{FF2B5EF4-FFF2-40B4-BE49-F238E27FC236}">
                          <a16:creationId xmlns:a16="http://schemas.microsoft.com/office/drawing/2014/main" id="{D606A58E-D2C1-E59C-0182-A17BD227DF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82606" y="2923847"/>
                    <a:ext cx="695880" cy="131400"/>
                  </p14:xfrm>
                </p:contentPart>
              </mc:Choice>
              <mc:Fallback>
                <p:pic>
                  <p:nvPicPr>
                    <p:cNvPr id="274" name="Ink 273">
                      <a:extLst>
                        <a:ext uri="{FF2B5EF4-FFF2-40B4-BE49-F238E27FC236}">
                          <a16:creationId xmlns:a16="http://schemas.microsoft.com/office/drawing/2014/main" id="{D606A58E-D2C1-E59C-0182-A17BD227DF98}"/>
                        </a:ext>
                      </a:extLst>
                    </p:cNvPr>
                    <p:cNvPicPr/>
                    <p:nvPr/>
                  </p:nvPicPr>
                  <p:blipFill>
                    <a:blip r:embed="rId689"/>
                    <a:stretch>
                      <a:fillRect/>
                    </a:stretch>
                  </p:blipFill>
                  <p:spPr>
                    <a:xfrm>
                      <a:off x="9169848" y="2279127"/>
                      <a:ext cx="920752" cy="14202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90">
                  <p14:nvContentPartPr>
                    <p14:cNvPr id="275" name="Ink 274">
                      <a:extLst>
                        <a:ext uri="{FF2B5EF4-FFF2-40B4-BE49-F238E27FC236}">
                          <a16:creationId xmlns:a16="http://schemas.microsoft.com/office/drawing/2014/main" id="{7816487E-E3F6-C487-4CFE-B4D69FD744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1446" y="3026807"/>
                    <a:ext cx="13680" cy="720"/>
                  </p14:xfrm>
                </p:contentPart>
              </mc:Choice>
              <mc:Fallback>
                <p:pic>
                  <p:nvPicPr>
                    <p:cNvPr id="275" name="Ink 274">
                      <a:extLst>
                        <a:ext uri="{FF2B5EF4-FFF2-40B4-BE49-F238E27FC236}">
                          <a16:creationId xmlns:a16="http://schemas.microsoft.com/office/drawing/2014/main" id="{7816487E-E3F6-C487-4CFE-B4D69FD7445A}"/>
                        </a:ext>
                      </a:extLst>
                    </p:cNvPr>
                    <p:cNvPicPr/>
                    <p:nvPr/>
                  </p:nvPicPr>
                  <p:blipFill>
                    <a:blip r:embed="rId691"/>
                    <a:stretch>
                      <a:fillRect/>
                    </a:stretch>
                  </p:blipFill>
                  <p:spPr>
                    <a:xfrm>
                      <a:off x="9252628" y="2648807"/>
                      <a:ext cx="230695" cy="75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92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F52D5C32-0F12-AF21-3F65-C2BECB9EB7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36606" y="2900807"/>
                    <a:ext cx="416880" cy="198000"/>
                  </p14:xfrm>
                </p:contentPart>
              </mc:Choice>
              <mc:Fallback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F52D5C32-0F12-AF21-3F65-C2BECB9EB787}"/>
                        </a:ext>
                      </a:extLst>
                    </p:cNvPr>
                    <p:cNvPicPr/>
                    <p:nvPr/>
                  </p:nvPicPr>
                  <p:blipFill>
                    <a:blip r:embed="rId693"/>
                    <a:stretch>
                      <a:fillRect/>
                    </a:stretch>
                  </p:blipFill>
                  <p:spPr>
                    <a:xfrm>
                      <a:off x="9223849" y="2255155"/>
                      <a:ext cx="641750" cy="14886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94">
                  <p14:nvContentPartPr>
                    <p14:cNvPr id="277" name="Ink 276">
                      <a:extLst>
                        <a:ext uri="{FF2B5EF4-FFF2-40B4-BE49-F238E27FC236}">
                          <a16:creationId xmlns:a16="http://schemas.microsoft.com/office/drawing/2014/main" id="{3C5EBF24-5C14-4DB0-94F4-7FF206386D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68526" y="2879567"/>
                    <a:ext cx="362880" cy="192960"/>
                  </p14:xfrm>
                </p:contentPart>
              </mc:Choice>
              <mc:Fallback>
                <p:pic>
                  <p:nvPicPr>
                    <p:cNvPr id="277" name="Ink 276">
                      <a:extLst>
                        <a:ext uri="{FF2B5EF4-FFF2-40B4-BE49-F238E27FC236}">
                          <a16:creationId xmlns:a16="http://schemas.microsoft.com/office/drawing/2014/main" id="{3C5EBF24-5C14-4DB0-94F4-7FF206386D7B}"/>
                        </a:ext>
                      </a:extLst>
                    </p:cNvPr>
                    <p:cNvPicPr/>
                    <p:nvPr/>
                  </p:nvPicPr>
                  <p:blipFill>
                    <a:blip r:embed="rId695"/>
                    <a:stretch>
                      <a:fillRect/>
                    </a:stretch>
                  </p:blipFill>
                  <p:spPr>
                    <a:xfrm>
                      <a:off x="9555930" y="2232257"/>
                      <a:ext cx="587428" cy="14869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96">
                  <p14:nvContentPartPr>
                    <p14:cNvPr id="278" name="Ink 277">
                      <a:extLst>
                        <a:ext uri="{FF2B5EF4-FFF2-40B4-BE49-F238E27FC236}">
                          <a16:creationId xmlns:a16="http://schemas.microsoft.com/office/drawing/2014/main" id="{3E7C5F5B-F7C6-8B00-AE88-824015099A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2206" y="2826647"/>
                    <a:ext cx="699840" cy="392400"/>
                  </p14:xfrm>
                </p:contentPart>
              </mc:Choice>
              <mc:Fallback>
                <p:pic>
                  <p:nvPicPr>
                    <p:cNvPr id="278" name="Ink 277">
                      <a:extLst>
                        <a:ext uri="{FF2B5EF4-FFF2-40B4-BE49-F238E27FC236}">
                          <a16:creationId xmlns:a16="http://schemas.microsoft.com/office/drawing/2014/main" id="{3E7C5F5B-F7C6-8B00-AE88-824015099A8C}"/>
                        </a:ext>
                      </a:extLst>
                    </p:cNvPr>
                    <p:cNvPicPr/>
                    <p:nvPr/>
                  </p:nvPicPr>
                  <p:blipFill>
                    <a:blip r:embed="rId697"/>
                    <a:stretch>
                      <a:fillRect/>
                    </a:stretch>
                  </p:blipFill>
                  <p:spPr>
                    <a:xfrm>
                      <a:off x="9209536" y="2179834"/>
                      <a:ext cx="924536" cy="16854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98">
                  <p14:nvContentPartPr>
                    <p14:cNvPr id="279" name="Ink 278">
                      <a:extLst>
                        <a:ext uri="{FF2B5EF4-FFF2-40B4-BE49-F238E27FC236}">
                          <a16:creationId xmlns:a16="http://schemas.microsoft.com/office/drawing/2014/main" id="{C2400108-C49F-8E1C-2F46-159EB56820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3006" y="3000167"/>
                    <a:ext cx="333720" cy="294480"/>
                  </p14:xfrm>
                </p:contentPart>
              </mc:Choice>
              <mc:Fallback>
                <p:pic>
                  <p:nvPicPr>
                    <p:cNvPr id="279" name="Ink 278">
                      <a:extLst>
                        <a:ext uri="{FF2B5EF4-FFF2-40B4-BE49-F238E27FC236}">
                          <a16:creationId xmlns:a16="http://schemas.microsoft.com/office/drawing/2014/main" id="{C2400108-C49F-8E1C-2F46-159EB5682031}"/>
                        </a:ext>
                      </a:extLst>
                    </p:cNvPr>
                    <p:cNvPicPr/>
                    <p:nvPr/>
                  </p:nvPicPr>
                  <p:blipFill>
                    <a:blip r:embed="rId699"/>
                    <a:stretch>
                      <a:fillRect/>
                    </a:stretch>
                  </p:blipFill>
                  <p:spPr>
                    <a:xfrm>
                      <a:off x="9400263" y="2354647"/>
                      <a:ext cx="558562" cy="15849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00">
                  <p14:nvContentPartPr>
                    <p14:cNvPr id="280" name="Ink 279">
                      <a:extLst>
                        <a:ext uri="{FF2B5EF4-FFF2-40B4-BE49-F238E27FC236}">
                          <a16:creationId xmlns:a16="http://schemas.microsoft.com/office/drawing/2014/main" id="{62F9F136-E1DD-46BF-9826-0A03C9D88D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49206" y="3049847"/>
                    <a:ext cx="534240" cy="287280"/>
                  </p14:xfrm>
                </p:contentPart>
              </mc:Choice>
              <mc:Fallback>
                <p:pic>
                  <p:nvPicPr>
                    <p:cNvPr id="280" name="Ink 279">
                      <a:extLst>
                        <a:ext uri="{FF2B5EF4-FFF2-40B4-BE49-F238E27FC236}">
                          <a16:creationId xmlns:a16="http://schemas.microsoft.com/office/drawing/2014/main" id="{62F9F136-E1DD-46BF-9826-0A03C9D88DEB}"/>
                        </a:ext>
                      </a:extLst>
                    </p:cNvPr>
                    <p:cNvPicPr/>
                    <p:nvPr/>
                  </p:nvPicPr>
                  <p:blipFill>
                    <a:blip r:embed="rId701"/>
                    <a:stretch>
                      <a:fillRect/>
                    </a:stretch>
                  </p:blipFill>
                  <p:spPr>
                    <a:xfrm>
                      <a:off x="9236565" y="2405309"/>
                      <a:ext cx="758878" cy="15757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02">
                  <p14:nvContentPartPr>
                    <p14:cNvPr id="281" name="Ink 280">
                      <a:extLst>
                        <a:ext uri="{FF2B5EF4-FFF2-40B4-BE49-F238E27FC236}">
                          <a16:creationId xmlns:a16="http://schemas.microsoft.com/office/drawing/2014/main" id="{AD2F3A53-04B3-E718-E5F2-D0387ABC42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9726" y="3269087"/>
                    <a:ext cx="534240" cy="353520"/>
                  </p14:xfrm>
                </p:contentPart>
              </mc:Choice>
              <mc:Fallback>
                <p:pic>
                  <p:nvPicPr>
                    <p:cNvPr id="281" name="Ink 280">
                      <a:extLst>
                        <a:ext uri="{FF2B5EF4-FFF2-40B4-BE49-F238E27FC236}">
                          <a16:creationId xmlns:a16="http://schemas.microsoft.com/office/drawing/2014/main" id="{AD2F3A53-04B3-E718-E5F2-D0387ABC42E6}"/>
                        </a:ext>
                      </a:extLst>
                    </p:cNvPr>
                    <p:cNvPicPr/>
                    <p:nvPr/>
                  </p:nvPicPr>
                  <p:blipFill>
                    <a:blip r:embed="rId703"/>
                    <a:stretch>
                      <a:fillRect/>
                    </a:stretch>
                  </p:blipFill>
                  <p:spPr>
                    <a:xfrm>
                      <a:off x="9076949" y="2622404"/>
                      <a:ext cx="759149" cy="16462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04">
                  <p14:nvContentPartPr>
                    <p14:cNvPr id="282" name="Ink 281">
                      <a:extLst>
                        <a:ext uri="{FF2B5EF4-FFF2-40B4-BE49-F238E27FC236}">
                          <a16:creationId xmlns:a16="http://schemas.microsoft.com/office/drawing/2014/main" id="{23FBD7B6-4CA1-ADE4-80E8-4B20A7CCCD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5046" y="3301127"/>
                    <a:ext cx="520200" cy="198360"/>
                  </p14:xfrm>
                </p:contentPart>
              </mc:Choice>
              <mc:Fallback>
                <p:pic>
                  <p:nvPicPr>
                    <p:cNvPr id="282" name="Ink 281">
                      <a:extLst>
                        <a:ext uri="{FF2B5EF4-FFF2-40B4-BE49-F238E27FC236}">
                          <a16:creationId xmlns:a16="http://schemas.microsoft.com/office/drawing/2014/main" id="{23FBD7B6-4CA1-ADE4-80E8-4B20A7CCCD0F}"/>
                        </a:ext>
                      </a:extLst>
                    </p:cNvPr>
                    <p:cNvPicPr/>
                    <p:nvPr/>
                  </p:nvPicPr>
                  <p:blipFill>
                    <a:blip r:embed="rId705"/>
                    <a:stretch>
                      <a:fillRect/>
                    </a:stretch>
                  </p:blipFill>
                  <p:spPr>
                    <a:xfrm>
                      <a:off x="9072379" y="2656303"/>
                      <a:ext cx="744890" cy="14873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06">
                  <p14:nvContentPartPr>
                    <p14:cNvPr id="283" name="Ink 282">
                      <a:extLst>
                        <a:ext uri="{FF2B5EF4-FFF2-40B4-BE49-F238E27FC236}">
                          <a16:creationId xmlns:a16="http://schemas.microsoft.com/office/drawing/2014/main" id="{7F077A45-0083-A950-2D74-2819AD8897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52326" y="3084767"/>
                    <a:ext cx="139680" cy="31320"/>
                  </p14:xfrm>
                </p:contentPart>
              </mc:Choice>
              <mc:Fallback>
                <p:pic>
                  <p:nvPicPr>
                    <p:cNvPr id="283" name="Ink 282">
                      <a:extLst>
                        <a:ext uri="{FF2B5EF4-FFF2-40B4-BE49-F238E27FC236}">
                          <a16:creationId xmlns:a16="http://schemas.microsoft.com/office/drawing/2014/main" id="{7F077A45-0083-A950-2D74-2819AD88974C}"/>
                        </a:ext>
                      </a:extLst>
                    </p:cNvPr>
                    <p:cNvPicPr/>
                    <p:nvPr/>
                  </p:nvPicPr>
                  <p:blipFill>
                    <a:blip r:embed="rId707"/>
                    <a:stretch>
                      <a:fillRect/>
                    </a:stretch>
                  </p:blipFill>
                  <p:spPr>
                    <a:xfrm>
                      <a:off x="9539681" y="2439943"/>
                      <a:ext cx="364327" cy="132035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F53606-BBE4-A35C-4B3E-F873C0A1BE46}"/>
                  </a:ext>
                </a:extLst>
              </p:cNvPr>
              <p:cNvGrpSpPr/>
              <p:nvPr/>
            </p:nvGrpSpPr>
            <p:grpSpPr>
              <a:xfrm>
                <a:off x="6761886" y="2626127"/>
                <a:ext cx="3765600" cy="2112480"/>
                <a:chOff x="6761886" y="2626127"/>
                <a:chExt cx="3765600" cy="2112480"/>
              </a:xfrm>
            </p:grpSpPr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08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5ACBAA3C-7253-BF0F-ED90-6E9C7146BF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12726" y="3786767"/>
                    <a:ext cx="816480" cy="258480"/>
                  </p14:xfrm>
                </p:contentPart>
              </mc:Choice>
              <mc:Fallback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5ACBAA3C-7253-BF0F-ED90-6E9C7146BF4E}"/>
                        </a:ext>
                      </a:extLst>
                    </p:cNvPr>
                    <p:cNvPicPr/>
                    <p:nvPr/>
                  </p:nvPicPr>
                  <p:blipFill>
                    <a:blip r:embed="rId709"/>
                    <a:stretch>
                      <a:fillRect/>
                    </a:stretch>
                  </p:blipFill>
                  <p:spPr>
                    <a:xfrm>
                      <a:off x="7699953" y="3140567"/>
                      <a:ext cx="1041383" cy="15502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10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658BFDBD-F01B-81D5-7810-49299635CE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78886" y="3914927"/>
                    <a:ext cx="429120" cy="119520"/>
                  </p14:xfrm>
                </p:contentPart>
              </mc:Choice>
              <mc:Fallback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658BFDBD-F01B-81D5-7810-49299635CE21}"/>
                        </a:ext>
                      </a:extLst>
                    </p:cNvPr>
                    <p:cNvPicPr/>
                    <p:nvPr/>
                  </p:nvPicPr>
                  <p:blipFill>
                    <a:blip r:embed="rId711"/>
                    <a:stretch>
                      <a:fillRect/>
                    </a:stretch>
                  </p:blipFill>
                  <p:spPr>
                    <a:xfrm>
                      <a:off x="7666298" y="3268040"/>
                      <a:ext cx="653652" cy="14126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1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E8CBC4DE-E492-BBC4-28A5-6D8FDB9AFC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07166" y="3840767"/>
                    <a:ext cx="981720" cy="246960"/>
                  </p14:xfrm>
                </p:contentPart>
              </mc:Choice>
              <mc:Fallback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E8CBC4DE-E492-BBC4-28A5-6D8FDB9AFC16}"/>
                        </a:ext>
                      </a:extLst>
                    </p:cNvPr>
                    <p:cNvPicPr/>
                    <p:nvPr/>
                  </p:nvPicPr>
                  <p:blipFill>
                    <a:blip r:embed="rId713"/>
                    <a:stretch>
                      <a:fillRect/>
                    </a:stretch>
                  </p:blipFill>
                  <p:spPr>
                    <a:xfrm>
                      <a:off x="7494436" y="3195722"/>
                      <a:ext cx="1206536" cy="15364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14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DBFAA0F6-5CE0-FB13-A9FD-B4B863940F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49646" y="3962807"/>
                    <a:ext cx="583560" cy="154800"/>
                  </p14:xfrm>
                </p:contentPart>
              </mc:Choice>
              <mc:Fallback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DBFAA0F6-5CE0-FB13-A9FD-B4B863940F15}"/>
                        </a:ext>
                      </a:extLst>
                    </p:cNvPr>
                    <p:cNvPicPr/>
                    <p:nvPr/>
                  </p:nvPicPr>
                  <p:blipFill>
                    <a:blip r:embed="rId715"/>
                    <a:stretch>
                      <a:fillRect/>
                    </a:stretch>
                  </p:blipFill>
                  <p:spPr>
                    <a:xfrm>
                      <a:off x="7537052" y="3317807"/>
                      <a:ext cx="808105" cy="14441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16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E412B3B0-3994-C711-4C66-4D5C7E84C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83046" y="3815927"/>
                    <a:ext cx="1169280" cy="385920"/>
                  </p14:xfrm>
                </p:contentPart>
              </mc:Choice>
              <mc:Fallback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E412B3B0-3994-C711-4C66-4D5C7E84C9EB}"/>
                        </a:ext>
                      </a:extLst>
                    </p:cNvPr>
                    <p:cNvPicPr/>
                    <p:nvPr/>
                  </p:nvPicPr>
                  <p:blipFill>
                    <a:blip r:embed="rId717"/>
                    <a:stretch>
                      <a:fillRect/>
                    </a:stretch>
                  </p:blipFill>
                  <p:spPr>
                    <a:xfrm>
                      <a:off x="7470306" y="3169649"/>
                      <a:ext cx="1394117" cy="16778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18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0B9C7E4D-A543-71AF-02BB-80FD1BCD44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99726" y="3746087"/>
                    <a:ext cx="1477080" cy="423000"/>
                  </p14:xfrm>
                </p:contentPart>
              </mc:Choice>
              <mc:Fallback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0B9C7E4D-A543-71AF-02BB-80FD1BCD4432}"/>
                        </a:ext>
                      </a:extLst>
                    </p:cNvPr>
                    <p:cNvPicPr/>
                    <p:nvPr/>
                  </p:nvPicPr>
                  <p:blipFill>
                    <a:blip r:embed="rId719"/>
                    <a:stretch>
                      <a:fillRect/>
                    </a:stretch>
                  </p:blipFill>
                  <p:spPr>
                    <a:xfrm>
                      <a:off x="7186996" y="3100520"/>
                      <a:ext cx="1701895" cy="17135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20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8D1C8424-17A7-0552-622F-57278C9074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96926" y="3937967"/>
                    <a:ext cx="767520" cy="201600"/>
                  </p14:xfrm>
                </p:contentPart>
              </mc:Choice>
              <mc:Fallback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8D1C8424-17A7-0552-622F-57278C907465}"/>
                        </a:ext>
                      </a:extLst>
                    </p:cNvPr>
                    <p:cNvPicPr/>
                    <p:nvPr/>
                  </p:nvPicPr>
                  <p:blipFill>
                    <a:blip r:embed="rId721"/>
                    <a:stretch>
                      <a:fillRect/>
                    </a:stretch>
                  </p:blipFill>
                  <p:spPr>
                    <a:xfrm>
                      <a:off x="7284339" y="3290628"/>
                      <a:ext cx="992050" cy="14956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22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B2B5ABBC-4326-E19A-ACEA-3E33403BB8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58926" y="3581567"/>
                    <a:ext cx="511560" cy="257400"/>
                  </p14:xfrm>
                </p:contentPart>
              </mc:Choice>
              <mc:Fallback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B2B5ABBC-4326-E19A-ACEA-3E33403BB834}"/>
                        </a:ext>
                      </a:extLst>
                    </p:cNvPr>
                    <p:cNvPicPr/>
                    <p:nvPr/>
                  </p:nvPicPr>
                  <p:blipFill>
                    <a:blip r:embed="rId723"/>
                    <a:stretch>
                      <a:fillRect/>
                    </a:stretch>
                  </p:blipFill>
                  <p:spPr>
                    <a:xfrm>
                      <a:off x="7446177" y="2936531"/>
                      <a:ext cx="736414" cy="1546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24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C7CA9E22-D3AE-2EDD-82DD-2B0968CFA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27966" y="3778127"/>
                    <a:ext cx="84960" cy="105480"/>
                  </p14:xfrm>
                </p:contentPart>
              </mc:Choice>
              <mc:Fallback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C7CA9E22-D3AE-2EDD-82DD-2B0968CFA9F9}"/>
                        </a:ext>
                      </a:extLst>
                    </p:cNvPr>
                    <p:cNvPicPr/>
                    <p:nvPr/>
                  </p:nvPicPr>
                  <p:blipFill>
                    <a:blip r:embed="rId725"/>
                    <a:stretch>
                      <a:fillRect/>
                    </a:stretch>
                  </p:blipFill>
                  <p:spPr>
                    <a:xfrm>
                      <a:off x="7416177" y="3134208"/>
                      <a:ext cx="307900" cy="13927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26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DB89918E-2358-10A9-0E84-CDAE99A973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3406" y="3660047"/>
                    <a:ext cx="3960" cy="720"/>
                  </p14:xfrm>
                </p:contentPart>
              </mc:Choice>
              <mc:Fallback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DB89918E-2358-10A9-0E84-CDAE99A97393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7754406" y="3282047"/>
                      <a:ext cx="201394" cy="75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27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B9EEDF19-50C6-3542-169C-32819C465F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65126" y="3683447"/>
                    <a:ext cx="107280" cy="152640"/>
                  </p14:xfrm>
                </p:contentPart>
              </mc:Choice>
              <mc:Fallback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B9EEDF19-50C6-3542-169C-32819C465F40}"/>
                        </a:ext>
                      </a:extLst>
                    </p:cNvPr>
                    <p:cNvPicPr/>
                    <p:nvPr/>
                  </p:nvPicPr>
                  <p:blipFill>
                    <a:blip r:embed="rId728"/>
                    <a:stretch>
                      <a:fillRect/>
                    </a:stretch>
                  </p:blipFill>
                  <p:spPr>
                    <a:xfrm>
                      <a:off x="7552707" y="3039784"/>
                      <a:ext cx="331476" cy="14393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29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72ABE673-413A-7EB8-4B50-22960C54AA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50726" y="3398327"/>
                    <a:ext cx="493560" cy="457920"/>
                  </p14:xfrm>
                </p:contentPart>
              </mc:Choice>
              <mc:Fallback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72ABE673-413A-7EB8-4B50-22960C54AA16}"/>
                        </a:ext>
                      </a:extLst>
                    </p:cNvPr>
                    <p:cNvPicPr/>
                    <p:nvPr/>
                  </p:nvPicPr>
                  <p:blipFill>
                    <a:blip r:embed="rId730"/>
                    <a:stretch>
                      <a:fillRect/>
                    </a:stretch>
                  </p:blipFill>
                  <p:spPr>
                    <a:xfrm>
                      <a:off x="7538115" y="2752069"/>
                      <a:ext cx="718139" cy="17498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31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F7E7D6BD-A39F-B217-8B70-C796D27726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65846" y="3508847"/>
                    <a:ext cx="501840" cy="468720"/>
                  </p14:xfrm>
                </p:contentPart>
              </mc:Choice>
              <mc:Fallback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F7E7D6BD-A39F-B217-8B70-C796D2772668}"/>
                        </a:ext>
                      </a:extLst>
                    </p:cNvPr>
                    <p:cNvPicPr/>
                    <p:nvPr/>
                  </p:nvPicPr>
                  <p:blipFill>
                    <a:blip r:embed="rId732"/>
                    <a:stretch>
                      <a:fillRect/>
                    </a:stretch>
                  </p:blipFill>
                  <p:spPr>
                    <a:xfrm>
                      <a:off x="7553109" y="2861273"/>
                      <a:ext cx="726669" cy="17632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33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0A478BCD-6645-5C13-64CC-9FA5165613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94286" y="3525767"/>
                    <a:ext cx="322560" cy="344520"/>
                  </p14:xfrm>
                </p:contentPart>
              </mc:Choice>
              <mc:Fallback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0A478BCD-6645-5C13-64CC-9FA51656133B}"/>
                        </a:ext>
                      </a:extLst>
                    </p:cNvPr>
                    <p:cNvPicPr/>
                    <p:nvPr/>
                  </p:nvPicPr>
                  <p:blipFill>
                    <a:blip r:embed="rId734"/>
                    <a:stretch>
                      <a:fillRect/>
                    </a:stretch>
                  </p:blipFill>
                  <p:spPr>
                    <a:xfrm>
                      <a:off x="7581840" y="2879792"/>
                      <a:ext cx="546810" cy="16358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35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832A8CCA-2E3A-4C24-4E08-EE9AFE56DB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68646" y="3556007"/>
                    <a:ext cx="474480" cy="425520"/>
                  </p14:xfrm>
                </p:contentPart>
              </mc:Choice>
              <mc:Fallback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832A8CCA-2E3A-4C24-4E08-EE9AFE56DBEA}"/>
                        </a:ext>
                      </a:extLst>
                    </p:cNvPr>
                    <p:cNvPicPr/>
                    <p:nvPr/>
                  </p:nvPicPr>
                  <p:blipFill>
                    <a:blip r:embed="rId736"/>
                    <a:stretch>
                      <a:fillRect/>
                    </a:stretch>
                  </p:blipFill>
                  <p:spPr>
                    <a:xfrm>
                      <a:off x="7456134" y="2910348"/>
                      <a:ext cx="698861" cy="17162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37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9E98A6F6-A276-04C8-DF6B-8D167C91D9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52726" y="3727007"/>
                    <a:ext cx="1746360" cy="305640"/>
                  </p14:xfrm>
                </p:contentPart>
              </mc:Choice>
              <mc:Fallback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9E98A6F6-A276-04C8-DF6B-8D167C91D9CB}"/>
                        </a:ext>
                      </a:extLst>
                    </p:cNvPr>
                    <p:cNvPicPr/>
                    <p:nvPr/>
                  </p:nvPicPr>
                  <p:blipFill>
                    <a:blip r:embed="rId738"/>
                    <a:stretch>
                      <a:fillRect/>
                    </a:stretch>
                  </p:blipFill>
                  <p:spPr>
                    <a:xfrm>
                      <a:off x="7339995" y="3081289"/>
                      <a:ext cx="1971177" cy="15964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39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9D0FE56E-4F65-1EB2-DC36-C10804DE40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28366" y="3704327"/>
                    <a:ext cx="58680" cy="23040"/>
                  </p14:xfrm>
                </p:contentPart>
              </mc:Choice>
              <mc:Fallback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9D0FE56E-4F65-1EB2-DC36-C10804DE4069}"/>
                        </a:ext>
                      </a:extLst>
                    </p:cNvPr>
                    <p:cNvPicPr/>
                    <p:nvPr/>
                  </p:nvPicPr>
                  <p:blipFill>
                    <a:blip r:embed="rId740"/>
                    <a:stretch>
                      <a:fillRect/>
                    </a:stretch>
                  </p:blipFill>
                  <p:spPr>
                    <a:xfrm>
                      <a:off x="8815520" y="3084019"/>
                      <a:ext cx="283727" cy="12630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41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4CE5B7EC-7ED1-AB14-A3AC-09DA02ACE0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68806" y="3711527"/>
                    <a:ext cx="214920" cy="94680"/>
                  </p14:xfrm>
                </p:contentPart>
              </mc:Choice>
              <mc:Fallback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4CE5B7EC-7ED1-AB14-A3AC-09DA02ACE05A}"/>
                        </a:ext>
                      </a:extLst>
                    </p:cNvPr>
                    <p:cNvPicPr/>
                    <p:nvPr/>
                  </p:nvPicPr>
                  <p:blipFill>
                    <a:blip r:embed="rId742"/>
                    <a:stretch>
                      <a:fillRect/>
                    </a:stretch>
                  </p:blipFill>
                  <p:spPr>
                    <a:xfrm>
                      <a:off x="8556198" y="3065982"/>
                      <a:ext cx="439492" cy="13851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43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DA56DE76-6731-0C8D-8242-E465AB1BB5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28246" y="3508487"/>
                    <a:ext cx="94320" cy="44640"/>
                  </p14:xfrm>
                </p:contentPart>
              </mc:Choice>
              <mc:Fallback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DA56DE76-6731-0C8D-8242-E465AB1BB584}"/>
                        </a:ext>
                      </a:extLst>
                    </p:cNvPr>
                    <p:cNvPicPr/>
                    <p:nvPr/>
                  </p:nvPicPr>
                  <p:blipFill>
                    <a:blip r:embed="rId333"/>
                    <a:stretch>
                      <a:fillRect/>
                    </a:stretch>
                  </p:blipFill>
                  <p:spPr>
                    <a:xfrm>
                      <a:off x="9115960" y="2875082"/>
                      <a:ext cx="318250" cy="13108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44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3E26DCF4-C000-6E0C-0D0E-726415C7FE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88246" y="3381047"/>
                    <a:ext cx="27000" cy="9000"/>
                  </p14:xfrm>
                </p:contentPart>
              </mc:Choice>
              <mc:Fallback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3E26DCF4-C000-6E0C-0D0E-726415C7FE42}"/>
                        </a:ext>
                      </a:extLst>
                    </p:cNvPr>
                    <p:cNvPicPr/>
                    <p:nvPr/>
                  </p:nvPicPr>
                  <p:blipFill>
                    <a:blip r:embed="rId745"/>
                    <a:stretch>
                      <a:fillRect/>
                    </a:stretch>
                  </p:blipFill>
                  <p:spPr>
                    <a:xfrm>
                      <a:off x="9478362" y="2751047"/>
                      <a:ext cx="246140" cy="126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46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03D2A088-B499-851E-BB8C-49BA2F8A83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45246" y="3134087"/>
                    <a:ext cx="407520" cy="198000"/>
                  </p14:xfrm>
                </p:contentPart>
              </mc:Choice>
              <mc:Fallback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03D2A088-B499-851E-BB8C-49BA2F8A834D}"/>
                        </a:ext>
                      </a:extLst>
                    </p:cNvPr>
                    <p:cNvPicPr/>
                    <p:nvPr/>
                  </p:nvPicPr>
                  <p:blipFill>
                    <a:blip r:embed="rId747"/>
                    <a:stretch>
                      <a:fillRect/>
                    </a:stretch>
                  </p:blipFill>
                  <p:spPr>
                    <a:xfrm>
                      <a:off x="9232760" y="2488435"/>
                      <a:ext cx="631849" cy="14886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48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3FA87B9C-6D95-68AA-AFA2-3AB33BFEE6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00686" y="3165407"/>
                    <a:ext cx="1305000" cy="676080"/>
                  </p14:xfrm>
                </p:contentPart>
              </mc:Choice>
              <mc:Fallback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3FA87B9C-6D95-68AA-AFA2-3AB33BFEE6A1}"/>
                        </a:ext>
                      </a:extLst>
                    </p:cNvPr>
                    <p:cNvPicPr/>
                    <p:nvPr/>
                  </p:nvPicPr>
                  <p:blipFill>
                    <a:blip r:embed="rId749"/>
                    <a:stretch>
                      <a:fillRect/>
                    </a:stretch>
                  </p:blipFill>
                  <p:spPr>
                    <a:xfrm>
                      <a:off x="8387964" y="2518882"/>
                      <a:ext cx="1529800" cy="1968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50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16BE6CB0-1149-07F6-9BBC-C1BE1897CB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51646" y="3396887"/>
                    <a:ext cx="1354320" cy="709200"/>
                  </p14:xfrm>
                </p:contentPart>
              </mc:Choice>
              <mc:Fallback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16BE6CB0-1149-07F6-9BBC-C1BE1897CB84}"/>
                        </a:ext>
                      </a:extLst>
                    </p:cNvPr>
                    <p:cNvPicPr/>
                    <p:nvPr/>
                  </p:nvPicPr>
                  <p:blipFill>
                    <a:blip r:embed="rId751"/>
                    <a:stretch>
                      <a:fillRect/>
                    </a:stretch>
                  </p:blipFill>
                  <p:spPr>
                    <a:xfrm>
                      <a:off x="8238893" y="2749919"/>
                      <a:ext cx="1579181" cy="200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52">
                  <p14:nvContentPartPr>
                    <p14:cNvPr id="77" name="Ink 76">
                      <a:extLst>
                        <a:ext uri="{FF2B5EF4-FFF2-40B4-BE49-F238E27FC236}">
                          <a16:creationId xmlns:a16="http://schemas.microsoft.com/office/drawing/2014/main" id="{857335C5-11CE-F848-8863-FB3BD21831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9406" y="3537287"/>
                    <a:ext cx="979560" cy="415080"/>
                  </p14:xfrm>
                </p:contentPart>
              </mc:Choice>
              <mc:Fallback>
                <p:pic>
                  <p:nvPicPr>
                    <p:cNvPr id="77" name="Ink 76">
                      <a:extLst>
                        <a:ext uri="{FF2B5EF4-FFF2-40B4-BE49-F238E27FC236}">
                          <a16:creationId xmlns:a16="http://schemas.microsoft.com/office/drawing/2014/main" id="{857335C5-11CE-F848-8863-FB3BD21831C9}"/>
                        </a:ext>
                      </a:extLst>
                    </p:cNvPr>
                    <p:cNvPicPr/>
                    <p:nvPr/>
                  </p:nvPicPr>
                  <p:blipFill>
                    <a:blip r:embed="rId753"/>
                    <a:stretch>
                      <a:fillRect/>
                    </a:stretch>
                  </p:blipFill>
                  <p:spPr>
                    <a:xfrm>
                      <a:off x="8406702" y="2889688"/>
                      <a:ext cx="1204324" cy="17096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54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061CC756-71EF-BDE2-A7F2-209EB99E49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62606" y="3517847"/>
                    <a:ext cx="1845000" cy="828720"/>
                  </p14:xfrm>
                </p:contentPart>
              </mc:Choice>
              <mc:Fallback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061CC756-71EF-BDE2-A7F2-209EB99E49F2}"/>
                        </a:ext>
                      </a:extLst>
                    </p:cNvPr>
                    <p:cNvPicPr/>
                    <p:nvPr/>
                  </p:nvPicPr>
                  <p:blipFill>
                    <a:blip r:embed="rId755"/>
                    <a:stretch>
                      <a:fillRect/>
                    </a:stretch>
                  </p:blipFill>
                  <p:spPr>
                    <a:xfrm>
                      <a:off x="7549870" y="2870891"/>
                      <a:ext cx="2069827" cy="21220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56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7D92F5AA-F951-87FD-A92D-35FC48EEAE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23766" y="3671207"/>
                    <a:ext cx="982800" cy="432720"/>
                  </p14:xfrm>
                </p:contentPart>
              </mc:Choice>
              <mc:Fallback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7D92F5AA-F951-87FD-A92D-35FC48EEAE1C}"/>
                        </a:ext>
                      </a:extLst>
                    </p:cNvPr>
                    <p:cNvPicPr/>
                    <p:nvPr/>
                  </p:nvPicPr>
                  <p:blipFill>
                    <a:blip r:embed="rId757"/>
                    <a:stretch>
                      <a:fillRect/>
                    </a:stretch>
                  </p:blipFill>
                  <p:spPr>
                    <a:xfrm>
                      <a:off x="8010986" y="3024897"/>
                      <a:ext cx="1207716" cy="17247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58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8C34D9E8-CE4D-0DAB-0474-A4C0EF3C5C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3326" y="3551327"/>
                    <a:ext cx="1538280" cy="663840"/>
                  </p14:xfrm>
                </p:contentPart>
              </mc:Choice>
              <mc:Fallback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8C34D9E8-CE4D-0DAB-0474-A4C0EF3C5C38}"/>
                        </a:ext>
                      </a:extLst>
                    </p:cNvPr>
                    <p:cNvPicPr/>
                    <p:nvPr/>
                  </p:nvPicPr>
                  <p:blipFill>
                    <a:blip r:embed="rId759"/>
                    <a:stretch>
                      <a:fillRect/>
                    </a:stretch>
                  </p:blipFill>
                  <p:spPr>
                    <a:xfrm>
                      <a:off x="7640596" y="2904129"/>
                      <a:ext cx="1763096" cy="19576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60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CB85C5E7-98B6-1DB8-411E-690C0B111E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26646" y="3178007"/>
                    <a:ext cx="1080" cy="360"/>
                  </p14:xfrm>
                </p:contentPart>
              </mc:Choice>
              <mc:Fallback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CB85C5E7-98B6-1DB8-411E-690C0B111E00}"/>
                        </a:ext>
                      </a:extLst>
                    </p:cNvPr>
                    <p:cNvPicPr/>
                    <p:nvPr/>
                  </p:nvPicPr>
                  <p:blipFill>
                    <a:blip r:embed="rId761"/>
                    <a:stretch>
                      <a:fillRect/>
                    </a:stretch>
                  </p:blipFill>
                  <p:spPr>
                    <a:xfrm>
                      <a:off x="9832146" y="2800007"/>
                      <a:ext cx="189540" cy="75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62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2A3DCE2E-38B5-5363-AC98-B3EF739D56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0726" y="3166127"/>
                    <a:ext cx="34200" cy="3600"/>
                  </p14:xfrm>
                </p:contentPart>
              </mc:Choice>
              <mc:Fallback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2A3DCE2E-38B5-5363-AC98-B3EF739D56C6}"/>
                        </a:ext>
                      </a:extLst>
                    </p:cNvPr>
                    <p:cNvPicPr/>
                    <p:nvPr/>
                  </p:nvPicPr>
                  <p:blipFill>
                    <a:blip r:embed="rId763"/>
                    <a:stretch>
                      <a:fillRect/>
                    </a:stretch>
                  </p:blipFill>
                  <p:spPr>
                    <a:xfrm>
                      <a:off x="9159893" y="2626127"/>
                      <a:ext cx="255233" cy="1083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64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C0779117-9106-FF93-CD68-349C563D90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3686" y="3177647"/>
                    <a:ext cx="970920" cy="294120"/>
                  </p14:xfrm>
                </p:contentPart>
              </mc:Choice>
              <mc:Fallback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C0779117-9106-FF93-CD68-349C563D9093}"/>
                        </a:ext>
                      </a:extLst>
                    </p:cNvPr>
                    <p:cNvPicPr/>
                    <p:nvPr/>
                  </p:nvPicPr>
                  <p:blipFill>
                    <a:blip r:embed="rId765"/>
                    <a:stretch>
                      <a:fillRect/>
                    </a:stretch>
                  </p:blipFill>
                  <p:spPr>
                    <a:xfrm>
                      <a:off x="8090938" y="2530213"/>
                      <a:ext cx="1195771" cy="15883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66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1F94E735-7244-92A6-8772-194C82FD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37046" y="3169007"/>
                    <a:ext cx="726480" cy="156960"/>
                  </p14:xfrm>
                </p:contentPart>
              </mc:Choice>
              <mc:Fallback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1F94E735-7244-92A6-8772-194C82FDA544}"/>
                        </a:ext>
                      </a:extLst>
                    </p:cNvPr>
                    <p:cNvPicPr/>
                    <p:nvPr/>
                  </p:nvPicPr>
                  <p:blipFill>
                    <a:blip r:embed="rId767"/>
                    <a:stretch>
                      <a:fillRect/>
                    </a:stretch>
                  </p:blipFill>
                  <p:spPr>
                    <a:xfrm>
                      <a:off x="8424438" y="2522701"/>
                      <a:ext cx="951052" cy="14489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68">
                  <p14:nvContentPartPr>
                    <p14:cNvPr id="87" name="Ink 86">
                      <a:extLst>
                        <a:ext uri="{FF2B5EF4-FFF2-40B4-BE49-F238E27FC236}">
                          <a16:creationId xmlns:a16="http://schemas.microsoft.com/office/drawing/2014/main" id="{444C7FBA-899E-E473-C7ED-4F34BB3989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6166" y="3157487"/>
                    <a:ext cx="537840" cy="90000"/>
                  </p14:xfrm>
                </p:contentPart>
              </mc:Choice>
              <mc:Fallback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444C7FBA-899E-E473-C7ED-4F34BB398989}"/>
                        </a:ext>
                      </a:extLst>
                    </p:cNvPr>
                    <p:cNvPicPr/>
                    <p:nvPr/>
                  </p:nvPicPr>
                  <p:blipFill>
                    <a:blip r:embed="rId769"/>
                    <a:stretch>
                      <a:fillRect/>
                    </a:stretch>
                  </p:blipFill>
                  <p:spPr>
                    <a:xfrm>
                      <a:off x="8403580" y="2514630"/>
                      <a:ext cx="762369" cy="13751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70">
                  <p14:nvContentPartPr>
                    <p14:cNvPr id="88" name="Ink 87">
                      <a:extLst>
                        <a:ext uri="{FF2B5EF4-FFF2-40B4-BE49-F238E27FC236}">
                          <a16:creationId xmlns:a16="http://schemas.microsoft.com/office/drawing/2014/main" id="{8D3B03EE-5CF0-EE05-2461-5D42FC94D4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56006" y="3215447"/>
                    <a:ext cx="188640" cy="75240"/>
                  </p14:xfrm>
                </p:contentPart>
              </mc:Choice>
              <mc:Fallback>
                <p:pic>
                  <p:nvPicPr>
                    <p:cNvPr id="88" name="Ink 87">
                      <a:extLst>
                        <a:ext uri="{FF2B5EF4-FFF2-40B4-BE49-F238E27FC236}">
                          <a16:creationId xmlns:a16="http://schemas.microsoft.com/office/drawing/2014/main" id="{8D3B03EE-5CF0-EE05-2461-5D42FC94D4C7}"/>
                        </a:ext>
                      </a:extLst>
                    </p:cNvPr>
                    <p:cNvPicPr/>
                    <p:nvPr/>
                  </p:nvPicPr>
                  <p:blipFill>
                    <a:blip r:embed="rId771"/>
                    <a:stretch>
                      <a:fillRect/>
                    </a:stretch>
                  </p:blipFill>
                  <p:spPr>
                    <a:xfrm>
                      <a:off x="8743720" y="2573154"/>
                      <a:ext cx="412570" cy="13592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72">
                  <p14:nvContentPartPr>
                    <p14:cNvPr id="91" name="Ink 90">
                      <a:extLst>
                        <a:ext uri="{FF2B5EF4-FFF2-40B4-BE49-F238E27FC236}">
                          <a16:creationId xmlns:a16="http://schemas.microsoft.com/office/drawing/2014/main" id="{B6C9C752-787A-AE3F-852B-DF68A4706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31326" y="3089087"/>
                    <a:ext cx="466560" cy="121680"/>
                  </p14:xfrm>
                </p:contentPart>
              </mc:Choice>
              <mc:Fallback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B6C9C752-787A-AE3F-852B-DF68A47063B6}"/>
                        </a:ext>
                      </a:extLst>
                    </p:cNvPr>
                    <p:cNvPicPr/>
                    <p:nvPr/>
                  </p:nvPicPr>
                  <p:blipFill>
                    <a:blip r:embed="rId773"/>
                    <a:stretch>
                      <a:fillRect/>
                    </a:stretch>
                  </p:blipFill>
                  <p:spPr>
                    <a:xfrm>
                      <a:off x="8918708" y="2447057"/>
                      <a:ext cx="691152" cy="14051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74">
                  <p14:nvContentPartPr>
                    <p14:cNvPr id="101" name="Ink 100">
                      <a:extLst>
                        <a:ext uri="{FF2B5EF4-FFF2-40B4-BE49-F238E27FC236}">
                          <a16:creationId xmlns:a16="http://schemas.microsoft.com/office/drawing/2014/main" id="{AD7D6832-177F-C4F1-9CF6-978F8F1FE0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18406" y="3197447"/>
                    <a:ext cx="272520" cy="95400"/>
                  </p14:xfrm>
                </p:contentPart>
              </mc:Choice>
              <mc:Fallback>
                <p:pic>
                  <p:nvPicPr>
                    <p:cNvPr id="101" name="Ink 100">
                      <a:extLst>
                        <a:ext uri="{FF2B5EF4-FFF2-40B4-BE49-F238E27FC236}">
                          <a16:creationId xmlns:a16="http://schemas.microsoft.com/office/drawing/2014/main" id="{AD7D6832-177F-C4F1-9CF6-978F8F1FE0D1}"/>
                        </a:ext>
                      </a:extLst>
                    </p:cNvPr>
                    <p:cNvPicPr/>
                    <p:nvPr/>
                  </p:nvPicPr>
                  <p:blipFill>
                    <a:blip r:embed="rId775"/>
                    <a:stretch>
                      <a:fillRect/>
                    </a:stretch>
                  </p:blipFill>
                  <p:spPr>
                    <a:xfrm>
                      <a:off x="8505927" y="2551189"/>
                      <a:ext cx="496835" cy="13873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76">
                  <p14:nvContentPartPr>
                    <p14:cNvPr id="102" name="Ink 101">
                      <a:extLst>
                        <a:ext uri="{FF2B5EF4-FFF2-40B4-BE49-F238E27FC236}">
                          <a16:creationId xmlns:a16="http://schemas.microsoft.com/office/drawing/2014/main" id="{60D013E6-23B4-CD87-D700-C6E4B855BC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33846" y="2978927"/>
                    <a:ext cx="1139400" cy="288360"/>
                  </p14:xfrm>
                </p:contentPart>
              </mc:Choice>
              <mc:Fallback>
                <p:pic>
                  <p:nvPicPr>
                    <p:cNvPr id="102" name="Ink 101">
                      <a:extLst>
                        <a:ext uri="{FF2B5EF4-FFF2-40B4-BE49-F238E27FC236}">
                          <a16:creationId xmlns:a16="http://schemas.microsoft.com/office/drawing/2014/main" id="{60D013E6-23B4-CD87-D700-C6E4B855BC96}"/>
                        </a:ext>
                      </a:extLst>
                    </p:cNvPr>
                    <p:cNvPicPr/>
                    <p:nvPr/>
                  </p:nvPicPr>
                  <p:blipFill>
                    <a:blip r:embed="rId777"/>
                    <a:stretch>
                      <a:fillRect/>
                    </a:stretch>
                  </p:blipFill>
                  <p:spPr>
                    <a:xfrm>
                      <a:off x="8021193" y="2331965"/>
                      <a:ext cx="1364061" cy="15816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78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8A4F8A10-9A28-EE94-5A5F-4FA1EB8754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05606" y="2910887"/>
                    <a:ext cx="296640" cy="99720"/>
                  </p14:xfrm>
                </p:contentPart>
              </mc:Choice>
              <mc:Fallback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8A4F8A10-9A28-EE94-5A5F-4FA1EB8754D8}"/>
                        </a:ext>
                      </a:extLst>
                    </p:cNvPr>
                    <p:cNvPicPr/>
                    <p:nvPr/>
                  </p:nvPicPr>
                  <p:blipFill>
                    <a:blip r:embed="rId779"/>
                    <a:stretch>
                      <a:fillRect/>
                    </a:stretch>
                  </p:blipFill>
                  <p:spPr>
                    <a:xfrm>
                      <a:off x="8692754" y="2264554"/>
                      <a:ext cx="521699" cy="13917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80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1572AA3E-596A-2729-46E2-55305D81EC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66766" y="2806847"/>
                    <a:ext cx="1065240" cy="287640"/>
                  </p14:xfrm>
                </p:contentPart>
              </mc:Choice>
              <mc:Fallback>
                <p:pic>
                  <p:nvPicPr>
                    <p:cNvPr id="104" name="Ink 103">
                      <a:extLst>
                        <a:ext uri="{FF2B5EF4-FFF2-40B4-BE49-F238E27FC236}">
                          <a16:creationId xmlns:a16="http://schemas.microsoft.com/office/drawing/2014/main" id="{1572AA3E-596A-2729-46E2-55305D81EC08}"/>
                        </a:ext>
                      </a:extLst>
                    </p:cNvPr>
                    <p:cNvPicPr/>
                    <p:nvPr/>
                  </p:nvPicPr>
                  <p:blipFill>
                    <a:blip r:embed="rId781"/>
                    <a:stretch>
                      <a:fillRect/>
                    </a:stretch>
                  </p:blipFill>
                  <p:spPr>
                    <a:xfrm>
                      <a:off x="8254059" y="2161501"/>
                      <a:ext cx="1290010" cy="15777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82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2DD277BB-D8F0-5A52-ED76-DAFB221AF8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9126" y="2688407"/>
                    <a:ext cx="1589400" cy="468720"/>
                  </p14:xfrm>
                </p:contentPart>
              </mc:Choice>
              <mc:Fallback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2DD277BB-D8F0-5A52-ED76-DAFB221AF887}"/>
                        </a:ext>
                      </a:extLst>
                    </p:cNvPr>
                    <p:cNvPicPr/>
                    <p:nvPr/>
                  </p:nvPicPr>
                  <p:blipFill>
                    <a:blip r:embed="rId783"/>
                    <a:stretch>
                      <a:fillRect/>
                    </a:stretch>
                  </p:blipFill>
                  <p:spPr>
                    <a:xfrm>
                      <a:off x="7606380" y="2042533"/>
                      <a:ext cx="1814248" cy="17598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84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679ED8CE-102C-EF0B-31C8-CF66028C2A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21406" y="2626127"/>
                    <a:ext cx="1819080" cy="600480"/>
                  </p14:xfrm>
                </p:contentPart>
              </mc:Choice>
              <mc:Fallback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679ED8CE-102C-EF0B-31C8-CF66028C2A21}"/>
                        </a:ext>
                      </a:extLst>
                    </p:cNvPr>
                    <p:cNvPicPr/>
                    <p:nvPr/>
                  </p:nvPicPr>
                  <p:blipFill>
                    <a:blip r:embed="rId785"/>
                    <a:stretch>
                      <a:fillRect/>
                    </a:stretch>
                  </p:blipFill>
                  <p:spPr>
                    <a:xfrm>
                      <a:off x="7308680" y="1979456"/>
                      <a:ext cx="2043888" cy="1893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86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876A5906-36DB-EF50-BF60-60065B125A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35966" y="2828807"/>
                    <a:ext cx="32040" cy="10440"/>
                  </p14:xfrm>
                </p:contentPart>
              </mc:Choice>
              <mc:Fallback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876A5906-36DB-EF50-BF60-60065B125A1F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8426025" y="2219807"/>
                      <a:ext cx="251294" cy="12278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87">
                  <p14:nvContentPartPr>
                    <p14:cNvPr id="109" name="Ink 108">
                      <a:extLst>
                        <a:ext uri="{FF2B5EF4-FFF2-40B4-BE49-F238E27FC236}">
                          <a16:creationId xmlns:a16="http://schemas.microsoft.com/office/drawing/2014/main" id="{4C50931F-2AD8-70CE-458B-99267EDAF7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25406" y="2728727"/>
                    <a:ext cx="1898640" cy="835560"/>
                  </p14:xfrm>
                </p:contentPart>
              </mc:Choice>
              <mc:Fallback>
                <p:pic>
                  <p:nvPicPr>
                    <p:cNvPr id="109" name="Ink 108">
                      <a:extLst>
                        <a:ext uri="{FF2B5EF4-FFF2-40B4-BE49-F238E27FC236}">
                          <a16:creationId xmlns:a16="http://schemas.microsoft.com/office/drawing/2014/main" id="{4C50931F-2AD8-70CE-458B-99267EDAF763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6912660" y="2081723"/>
                      <a:ext cx="2123487" cy="21289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89">
                  <p14:nvContentPartPr>
                    <p14:cNvPr id="114" name="Ink 113">
                      <a:extLst>
                        <a:ext uri="{FF2B5EF4-FFF2-40B4-BE49-F238E27FC236}">
                          <a16:creationId xmlns:a16="http://schemas.microsoft.com/office/drawing/2014/main" id="{CE6A2B9E-EFEF-AE6A-788C-0E3965DEEE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12446" y="3175847"/>
                    <a:ext cx="935280" cy="529560"/>
                  </p14:xfrm>
                </p:contentPart>
              </mc:Choice>
              <mc:Fallback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CE6A2B9E-EFEF-AE6A-788C-0E3965DEEE0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6899723" y="2529291"/>
                      <a:ext cx="1160082" cy="18220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91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FE11BDC9-4FE6-8019-E8E4-D1758767A3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9966" y="3003767"/>
                    <a:ext cx="1451160" cy="721800"/>
                  </p14:xfrm>
                </p:contentPart>
              </mc:Choice>
              <mc:Fallback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FE11BDC9-4FE6-8019-E8E4-D1758767A38D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6857198" y="2357103"/>
                      <a:ext cx="1676051" cy="20145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93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77D35A6B-1312-5BFE-D5C4-D05EB2CD6D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61886" y="3082247"/>
                    <a:ext cx="1511640" cy="824760"/>
                  </p14:xfrm>
                </p:contentPart>
              </mc:Choice>
              <mc:Fallback>
                <p:pic>
                  <p:nvPicPr>
                    <p:cNvPr id="116" name="Ink 115">
                      <a:extLst>
                        <a:ext uri="{FF2B5EF4-FFF2-40B4-BE49-F238E27FC236}">
                          <a16:creationId xmlns:a16="http://schemas.microsoft.com/office/drawing/2014/main" id="{77D35A6B-1312-5BFE-D5C4-D05EB2CD6D3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6649173" y="2435497"/>
                      <a:ext cx="1736422" cy="21176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95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5C537DA0-8E6A-875D-F36A-F1331B916D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6766" y="3388607"/>
                    <a:ext cx="739440" cy="443880"/>
                  </p14:xfrm>
                </p:contentPart>
              </mc:Choice>
              <mc:Fallback>
                <p:pic>
                  <p:nvPicPr>
                    <p:cNvPr id="117" name="Ink 116">
                      <a:extLst>
                        <a:ext uri="{FF2B5EF4-FFF2-40B4-BE49-F238E27FC236}">
                          <a16:creationId xmlns:a16="http://schemas.microsoft.com/office/drawing/2014/main" id="{5C537DA0-8E6A-875D-F36A-F1331B916D2E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6814046" y="2742180"/>
                      <a:ext cx="964235" cy="17361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97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D08F5F4D-0021-A049-E47B-E6FA0D1680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4326" y="3230567"/>
                    <a:ext cx="1191240" cy="727560"/>
                  </p14:xfrm>
                </p:contentPart>
              </mc:Choice>
              <mc:Fallback>
                <p:pic>
                  <p:nvPicPr>
                    <p:cNvPr id="118" name="Ink 117">
                      <a:extLst>
                        <a:ext uri="{FF2B5EF4-FFF2-40B4-BE49-F238E27FC236}">
                          <a16:creationId xmlns:a16="http://schemas.microsoft.com/office/drawing/2014/main" id="{D08F5F4D-0021-A049-E47B-E6FA0D168064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6731641" y="2583710"/>
                      <a:ext cx="1415966" cy="20206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99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ADAB7A3B-D530-A04A-A2A3-8E73772ACD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9726" y="3514607"/>
                    <a:ext cx="889920" cy="568080"/>
                  </p14:xfrm>
                </p:contentPart>
              </mc:Choice>
              <mc:Fallback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ADAB7A3B-D530-A04A-A2A3-8E73772ACD74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6736956" y="2868362"/>
                      <a:ext cx="1114817" cy="18599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01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40CBB1BD-CBCC-2AF6-C51A-BEEE097981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1606" y="3788567"/>
                    <a:ext cx="519480" cy="500040"/>
                  </p14:xfrm>
                </p:contentPart>
              </mc:Choice>
              <mc:Fallback>
                <p:pic>
                  <p:nvPicPr>
                    <p:cNvPr id="120" name="Ink 119">
                      <a:extLst>
                        <a:ext uri="{FF2B5EF4-FFF2-40B4-BE49-F238E27FC236}">
                          <a16:creationId xmlns:a16="http://schemas.microsoft.com/office/drawing/2014/main" id="{40CBB1BD-CBCC-2AF6-C51A-BEEE09798150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6658955" y="3141964"/>
                      <a:ext cx="744137" cy="17926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03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A276A449-EC73-226C-E11C-5B048B3A1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84446" y="3779207"/>
                    <a:ext cx="2780640" cy="959400"/>
                  </p14:xfrm>
                </p:contentPart>
              </mc:Choice>
              <mc:Fallback>
                <p:pic>
                  <p:nvPicPr>
                    <p:cNvPr id="121" name="Ink 120">
                      <a:extLst>
                        <a:ext uri="{FF2B5EF4-FFF2-40B4-BE49-F238E27FC236}">
                          <a16:creationId xmlns:a16="http://schemas.microsoft.com/office/drawing/2014/main" id="{A276A449-EC73-226C-E11C-5B048B3A1F6B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6971700" y="3131797"/>
                      <a:ext cx="3005488" cy="2253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05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40FCBF73-F7FA-4810-747D-6909CCEB8F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76446" y="3482567"/>
                    <a:ext cx="2272680" cy="965520"/>
                  </p14:xfrm>
                </p:contentPart>
              </mc:Choice>
              <mc:Fallback>
                <p:pic>
                  <p:nvPicPr>
                    <p:cNvPr id="122" name="Ink 121">
                      <a:extLst>
                        <a:ext uri="{FF2B5EF4-FFF2-40B4-BE49-F238E27FC236}">
                          <a16:creationId xmlns:a16="http://schemas.microsoft.com/office/drawing/2014/main" id="{40FCBF73-F7FA-4810-747D-6909CCEB8F5D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7763682" y="2835601"/>
                      <a:ext cx="2497564" cy="22588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07">
                  <p14:nvContentPartPr>
                    <p14:cNvPr id="123" name="Ink 122">
                      <a:extLst>
                        <a:ext uri="{FF2B5EF4-FFF2-40B4-BE49-F238E27FC236}">
                          <a16:creationId xmlns:a16="http://schemas.microsoft.com/office/drawing/2014/main" id="{0A8DF10D-956F-873F-DC3F-0FE9933520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67366" y="3270887"/>
                    <a:ext cx="2584440" cy="1275480"/>
                  </p14:xfrm>
                </p:contentPart>
              </mc:Choice>
              <mc:Fallback>
                <p:pic>
                  <p:nvPicPr>
                    <p:cNvPr id="123" name="Ink 122">
                      <a:extLst>
                        <a:ext uri="{FF2B5EF4-FFF2-40B4-BE49-F238E27FC236}">
                          <a16:creationId xmlns:a16="http://schemas.microsoft.com/office/drawing/2014/main" id="{0A8DF10D-956F-873F-DC3F-0FE9933520A3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7654607" y="2623904"/>
                      <a:ext cx="2809314" cy="25688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09">
                  <p14:nvContentPartPr>
                    <p14:cNvPr id="124" name="Ink 123">
                      <a:extLst>
                        <a:ext uri="{FF2B5EF4-FFF2-40B4-BE49-F238E27FC236}">
                          <a16:creationId xmlns:a16="http://schemas.microsoft.com/office/drawing/2014/main" id="{32B41D02-9587-E0DD-7630-BE09DBE43B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00966" y="2912687"/>
                    <a:ext cx="1041480" cy="1003680"/>
                  </p14:xfrm>
                </p:contentPart>
              </mc:Choice>
              <mc:Fallback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32B41D02-9587-E0DD-7630-BE09DBE43B74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9188252" y="2265748"/>
                      <a:ext cx="1266264" cy="22969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11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70820247-8949-D5A4-D60D-D1CB8256F6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6" y="3317327"/>
                    <a:ext cx="127440" cy="70200"/>
                  </p14:xfrm>
                </p:contentPart>
              </mc:Choice>
              <mc:Fallback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70820247-8949-D5A4-D60D-D1CB8256F6EA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9450616" y="2670748"/>
                      <a:ext cx="350940" cy="13627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13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88A5AA43-5159-A6AD-7889-67B9E2487B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19526" y="3136247"/>
                    <a:ext cx="159120" cy="46440"/>
                  </p14:xfrm>
                </p:contentPart>
              </mc:Choice>
              <mc:Fallback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88A5AA43-5159-A6AD-7889-67B9E2487B7C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9907244" y="2486087"/>
                      <a:ext cx="383043" cy="13461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15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15FF8D3D-2E07-917A-DF18-6CAF136867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9846" y="3169727"/>
                    <a:ext cx="1114920" cy="814680"/>
                  </p14:xfrm>
                </p:contentPart>
              </mc:Choice>
              <mc:Fallback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15FF8D3D-2E07-917A-DF18-6CAF13686795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9047130" y="2522666"/>
                      <a:ext cx="1339707" cy="21081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17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9720785C-43FE-99C7-BBE2-93CAD28CCC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27406" y="3316607"/>
                    <a:ext cx="187560" cy="121680"/>
                  </p14:xfrm>
                </p:contentPart>
              </mc:Choice>
              <mc:Fallback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9720785C-43FE-99C7-BBE2-93CAD28CCC6C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9414998" y="2674577"/>
                      <a:ext cx="411733" cy="14051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19">
                  <p14:nvContentPartPr>
                    <p14:cNvPr id="129" name="Ink 128">
                      <a:extLst>
                        <a:ext uri="{FF2B5EF4-FFF2-40B4-BE49-F238E27FC236}">
                          <a16:creationId xmlns:a16="http://schemas.microsoft.com/office/drawing/2014/main" id="{708D4951-EF4F-27BF-6814-6B6FF54D40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5606" y="2884607"/>
                    <a:ext cx="1264680" cy="1267920"/>
                  </p14:xfrm>
                </p:contentPart>
              </mc:Choice>
              <mc:Fallback>
                <p:pic>
                  <p:nvPicPr>
                    <p:cNvPr id="129" name="Ink 128">
                      <a:extLst>
                        <a:ext uri="{FF2B5EF4-FFF2-40B4-BE49-F238E27FC236}">
                          <a16:creationId xmlns:a16="http://schemas.microsoft.com/office/drawing/2014/main" id="{708D4951-EF4F-27BF-6814-6B6FF54D4087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8872918" y="2237709"/>
                      <a:ext cx="1489412" cy="25611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21">
                  <p14:nvContentPartPr>
                    <p14:cNvPr id="130" name="Ink 129">
                      <a:extLst>
                        <a:ext uri="{FF2B5EF4-FFF2-40B4-BE49-F238E27FC236}">
                          <a16:creationId xmlns:a16="http://schemas.microsoft.com/office/drawing/2014/main" id="{E0FF1784-620E-38C8-B916-5978B0A76F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71766" y="3634127"/>
                    <a:ext cx="1017000" cy="442440"/>
                  </p14:xfrm>
                </p:contentPart>
              </mc:Choice>
              <mc:Fallback>
                <p:pic>
                  <p:nvPicPr>
                    <p:cNvPr id="130" name="Ink 129">
                      <a:extLst>
                        <a:ext uri="{FF2B5EF4-FFF2-40B4-BE49-F238E27FC236}">
                          <a16:creationId xmlns:a16="http://schemas.microsoft.com/office/drawing/2014/main" id="{E0FF1784-620E-38C8-B916-5978B0A76FCC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8658981" y="2987105"/>
                      <a:ext cx="1241926" cy="17358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23">
                  <p14:nvContentPartPr>
                    <p14:cNvPr id="131" name="Ink 130">
                      <a:extLst>
                        <a:ext uri="{FF2B5EF4-FFF2-40B4-BE49-F238E27FC236}">
                          <a16:creationId xmlns:a16="http://schemas.microsoft.com/office/drawing/2014/main" id="{0BB52164-0206-4D11-8421-67DF29633E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2366" y="3471407"/>
                    <a:ext cx="1718280" cy="863280"/>
                  </p14:xfrm>
                </p:contentPart>
              </mc:Choice>
              <mc:Fallback>
                <p:pic>
                  <p:nvPicPr>
                    <p:cNvPr id="131" name="Ink 130">
                      <a:extLst>
                        <a:ext uri="{FF2B5EF4-FFF2-40B4-BE49-F238E27FC236}">
                          <a16:creationId xmlns:a16="http://schemas.microsoft.com/office/drawing/2014/main" id="{0BB52164-0206-4D11-8421-67DF29633ECD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8329618" y="2824871"/>
                      <a:ext cx="1943132" cy="21557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25">
                  <p14:nvContentPartPr>
                    <p14:cNvPr id="132" name="Ink 131">
                      <a:extLst>
                        <a:ext uri="{FF2B5EF4-FFF2-40B4-BE49-F238E27FC236}">
                          <a16:creationId xmlns:a16="http://schemas.microsoft.com/office/drawing/2014/main" id="{7EE7E05D-3596-4EDB-3A12-972A3917A1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86446" y="3166127"/>
                    <a:ext cx="1215720" cy="1092240"/>
                  </p14:xfrm>
                </p:contentPart>
              </mc:Choice>
              <mc:Fallback>
                <p:pic>
                  <p:nvPicPr>
                    <p:cNvPr id="132" name="Ink 131">
                      <a:extLst>
                        <a:ext uri="{FF2B5EF4-FFF2-40B4-BE49-F238E27FC236}">
                          <a16:creationId xmlns:a16="http://schemas.microsoft.com/office/drawing/2014/main" id="{7EE7E05D-3596-4EDB-3A12-972A3917A180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773700" y="2519284"/>
                      <a:ext cx="1440567" cy="23853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27">
                  <p14:nvContentPartPr>
                    <p14:cNvPr id="133" name="Ink 132">
                      <a:extLst>
                        <a:ext uri="{FF2B5EF4-FFF2-40B4-BE49-F238E27FC236}">
                          <a16:creationId xmlns:a16="http://schemas.microsoft.com/office/drawing/2014/main" id="{B0A2D4A1-3B7D-F4DE-A353-818147F4FE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75726" y="3652847"/>
                    <a:ext cx="376560" cy="555480"/>
                  </p14:xfrm>
                </p:contentPart>
              </mc:Choice>
              <mc:Fallback>
                <p:pic>
                  <p:nvPicPr>
                    <p:cNvPr id="133" name="Ink 132">
                      <a:extLst>
                        <a:ext uri="{FF2B5EF4-FFF2-40B4-BE49-F238E27FC236}">
                          <a16:creationId xmlns:a16="http://schemas.microsoft.com/office/drawing/2014/main" id="{B0A2D4A1-3B7D-F4DE-A353-818147F4FE03}"/>
                        </a:ext>
                      </a:extLst>
                    </p:cNvPr>
                    <p:cNvPicPr/>
                    <p:nvPr/>
                  </p:nvPicPr>
                  <p:blipFill>
                    <a:blip r:embed="rId828"/>
                    <a:stretch>
                      <a:fillRect/>
                    </a:stretch>
                  </p:blipFill>
                  <p:spPr>
                    <a:xfrm>
                      <a:off x="6863080" y="3006224"/>
                      <a:ext cx="601209" cy="18481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29">
                  <p14:nvContentPartPr>
                    <p14:cNvPr id="134" name="Ink 133">
                      <a:extLst>
                        <a:ext uri="{FF2B5EF4-FFF2-40B4-BE49-F238E27FC236}">
                          <a16:creationId xmlns:a16="http://schemas.microsoft.com/office/drawing/2014/main" id="{2BAA116D-9DB7-5048-2F75-4AE0B1D68F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39086" y="3856247"/>
                    <a:ext cx="363960" cy="398520"/>
                  </p14:xfrm>
                </p:contentPart>
              </mc:Choice>
              <mc:Fallback>
                <p:pic>
                  <p:nvPicPr>
                    <p:cNvPr id="134" name="Ink 133">
                      <a:extLst>
                        <a:ext uri="{FF2B5EF4-FFF2-40B4-BE49-F238E27FC236}">
                          <a16:creationId xmlns:a16="http://schemas.microsoft.com/office/drawing/2014/main" id="{2BAA116D-9DB7-5048-2F75-4AE0B1D68F5B}"/>
                        </a:ext>
                      </a:extLst>
                    </p:cNvPr>
                    <p:cNvPicPr/>
                    <p:nvPr/>
                  </p:nvPicPr>
                  <p:blipFill>
                    <a:blip r:embed="rId830"/>
                    <a:stretch>
                      <a:fillRect/>
                    </a:stretch>
                  </p:blipFill>
                  <p:spPr>
                    <a:xfrm>
                      <a:off x="6926554" y="3209499"/>
                      <a:ext cx="588381" cy="169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31">
                  <p14:nvContentPartPr>
                    <p14:cNvPr id="135" name="Ink 134">
                      <a:extLst>
                        <a:ext uri="{FF2B5EF4-FFF2-40B4-BE49-F238E27FC236}">
                          <a16:creationId xmlns:a16="http://schemas.microsoft.com/office/drawing/2014/main" id="{52AD877F-3B3F-65C6-D80E-961CA63F7D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09926" y="3868487"/>
                    <a:ext cx="510480" cy="484560"/>
                  </p14:xfrm>
                </p:contentPart>
              </mc:Choice>
              <mc:Fallback>
                <p:pic>
                  <p:nvPicPr>
                    <p:cNvPr id="135" name="Ink 134">
                      <a:extLst>
                        <a:ext uri="{FF2B5EF4-FFF2-40B4-BE49-F238E27FC236}">
                          <a16:creationId xmlns:a16="http://schemas.microsoft.com/office/drawing/2014/main" id="{52AD877F-3B3F-65C6-D80E-961CA63F7DCE}"/>
                        </a:ext>
                      </a:extLst>
                    </p:cNvPr>
                    <p:cNvPicPr/>
                    <p:nvPr/>
                  </p:nvPicPr>
                  <p:blipFill>
                    <a:blip r:embed="rId832"/>
                    <a:stretch>
                      <a:fillRect/>
                    </a:stretch>
                  </p:blipFill>
                  <p:spPr>
                    <a:xfrm>
                      <a:off x="6897273" y="3221997"/>
                      <a:ext cx="735143" cy="17769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33">
                  <p14:nvContentPartPr>
                    <p14:cNvPr id="136" name="Ink 135">
                      <a:extLst>
                        <a:ext uri="{FF2B5EF4-FFF2-40B4-BE49-F238E27FC236}">
                          <a16:creationId xmlns:a16="http://schemas.microsoft.com/office/drawing/2014/main" id="{07463B31-03B0-C59F-B38B-CE5E27C9CA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63406" y="4261607"/>
                    <a:ext cx="723600" cy="233640"/>
                  </p14:xfrm>
                </p:contentPart>
              </mc:Choice>
              <mc:Fallback>
                <p:pic>
                  <p:nvPicPr>
                    <p:cNvPr id="136" name="Ink 135">
                      <a:extLst>
                        <a:ext uri="{FF2B5EF4-FFF2-40B4-BE49-F238E27FC236}">
                          <a16:creationId xmlns:a16="http://schemas.microsoft.com/office/drawing/2014/main" id="{07463B31-03B0-C59F-B38B-CE5E27C9CACF}"/>
                        </a:ext>
                      </a:extLst>
                    </p:cNvPr>
                    <p:cNvPicPr/>
                    <p:nvPr/>
                  </p:nvPicPr>
                  <p:blipFill>
                    <a:blip r:embed="rId834"/>
                    <a:stretch>
                      <a:fillRect/>
                    </a:stretch>
                  </p:blipFill>
                  <p:spPr>
                    <a:xfrm>
                      <a:off x="6750846" y="3614319"/>
                      <a:ext cx="948077" cy="15275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35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FFB05A5E-238D-EE8A-2D68-01B081452C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6006" y="4260887"/>
                    <a:ext cx="1452240" cy="425880"/>
                  </p14:xfrm>
                </p:contentPart>
              </mc:Choice>
              <mc:Fallback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FFB05A5E-238D-EE8A-2D68-01B081452CF8}"/>
                        </a:ext>
                      </a:extLst>
                    </p:cNvPr>
                    <p:cNvPicPr/>
                    <p:nvPr/>
                  </p:nvPicPr>
                  <p:blipFill>
                    <a:blip r:embed="rId836"/>
                    <a:stretch>
                      <a:fillRect/>
                    </a:stretch>
                  </p:blipFill>
                  <p:spPr>
                    <a:xfrm>
                      <a:off x="6853304" y="3614682"/>
                      <a:ext cx="1676999" cy="17176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37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1BAC2CF6-E62A-876D-2C2B-BCD275E972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07406" y="4464647"/>
                    <a:ext cx="1017360" cy="205920"/>
                  </p14:xfrm>
                </p:contentPart>
              </mc:Choice>
              <mc:Fallback>
                <p:pic>
                  <p:nvPicPr>
                    <p:cNvPr id="138" name="Ink 137">
                      <a:extLst>
                        <a:ext uri="{FF2B5EF4-FFF2-40B4-BE49-F238E27FC236}">
                          <a16:creationId xmlns:a16="http://schemas.microsoft.com/office/drawing/2014/main" id="{1BAC2CF6-E62A-876D-2C2B-BCD275E972C5}"/>
                        </a:ext>
                      </a:extLst>
                    </p:cNvPr>
                    <p:cNvPicPr/>
                    <p:nvPr/>
                  </p:nvPicPr>
                  <p:blipFill>
                    <a:blip r:embed="rId838"/>
                    <a:stretch>
                      <a:fillRect/>
                    </a:stretch>
                  </p:blipFill>
                  <p:spPr>
                    <a:xfrm>
                      <a:off x="6894724" y="3817294"/>
                      <a:ext cx="1242081" cy="15000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39">
                  <p14:nvContentPartPr>
                    <p14:cNvPr id="139" name="Ink 138">
                      <a:extLst>
                        <a:ext uri="{FF2B5EF4-FFF2-40B4-BE49-F238E27FC236}">
                          <a16:creationId xmlns:a16="http://schemas.microsoft.com/office/drawing/2014/main" id="{EE1DB872-4BE9-CEAB-668E-F1C863E338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44446" y="3459527"/>
                    <a:ext cx="2625480" cy="1010880"/>
                  </p14:xfrm>
                </p:contentPart>
              </mc:Choice>
              <mc:Fallback>
                <p:pic>
                  <p:nvPicPr>
                    <p:cNvPr id="139" name="Ink 138">
                      <a:extLst>
                        <a:ext uri="{FF2B5EF4-FFF2-40B4-BE49-F238E27FC236}">
                          <a16:creationId xmlns:a16="http://schemas.microsoft.com/office/drawing/2014/main" id="{EE1DB872-4BE9-CEAB-668E-F1C863E338B3}"/>
                        </a:ext>
                      </a:extLst>
                    </p:cNvPr>
                    <p:cNvPicPr/>
                    <p:nvPr/>
                  </p:nvPicPr>
                  <p:blipFill>
                    <a:blip r:embed="rId840"/>
                    <a:stretch>
                      <a:fillRect/>
                    </a:stretch>
                  </p:blipFill>
                  <p:spPr>
                    <a:xfrm>
                      <a:off x="7331695" y="2812317"/>
                      <a:ext cx="2850337" cy="23046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41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8B6ED458-74CA-AA55-B764-2E47860639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4366" y="2779127"/>
                    <a:ext cx="282600" cy="661320"/>
                  </p14:xfrm>
                </p:contentPart>
              </mc:Choice>
              <mc:Fallback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8B6ED458-74CA-AA55-B764-2E47860639B7}"/>
                        </a:ext>
                      </a:extLst>
                    </p:cNvPr>
                    <p:cNvPicPr/>
                    <p:nvPr/>
                  </p:nvPicPr>
                  <p:blipFill>
                    <a:blip r:embed="rId842"/>
                    <a:stretch>
                      <a:fillRect/>
                    </a:stretch>
                  </p:blipFill>
                  <p:spPr>
                    <a:xfrm>
                      <a:off x="9751712" y="2132585"/>
                      <a:ext cx="507264" cy="19537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43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C8F372C1-2BAF-B5DF-A95B-0B1BC9C06B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54366" y="3143447"/>
                    <a:ext cx="37800" cy="32400"/>
                  </p14:xfrm>
                </p:contentPart>
              </mc:Choice>
              <mc:Fallback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C8F372C1-2BAF-B5DF-A95B-0B1BC9C06B7F}"/>
                        </a:ext>
                      </a:extLst>
                    </p:cNvPr>
                    <p:cNvPicPr/>
                    <p:nvPr/>
                  </p:nvPicPr>
                  <p:blipFill>
                    <a:blip r:embed="rId844"/>
                    <a:stretch>
                      <a:fillRect/>
                    </a:stretch>
                  </p:blipFill>
                  <p:spPr>
                    <a:xfrm>
                      <a:off x="9842247" y="2501560"/>
                      <a:ext cx="261397" cy="13155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45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F97032E7-DE30-BF8D-10A8-7469CD612B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38286" y="3118607"/>
                    <a:ext cx="451440" cy="480240"/>
                  </p14:xfrm>
                </p:contentPart>
              </mc:Choice>
              <mc:Fallback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F97032E7-DE30-BF8D-10A8-7469CD612B74}"/>
                        </a:ext>
                      </a:extLst>
                    </p:cNvPr>
                    <p:cNvPicPr/>
                    <p:nvPr/>
                  </p:nvPicPr>
                  <p:blipFill>
                    <a:blip r:embed="rId846"/>
                    <a:stretch>
                      <a:fillRect/>
                    </a:stretch>
                  </p:blipFill>
                  <p:spPr>
                    <a:xfrm>
                      <a:off x="9525587" y="2472130"/>
                      <a:ext cx="676194" cy="17725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47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30438C45-30DC-0642-18E0-2B83D8A86A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2726" y="3254327"/>
                    <a:ext cx="29880" cy="30600"/>
                  </p14:xfrm>
                </p:contentPart>
              </mc:Choice>
              <mc:Fallback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30438C45-30DC-0642-18E0-2B83D8A86AD4}"/>
                        </a:ext>
                      </a:extLst>
                    </p:cNvPr>
                    <p:cNvPicPr/>
                    <p:nvPr/>
                  </p:nvPicPr>
                  <p:blipFill>
                    <a:blip r:embed="rId381"/>
                    <a:stretch>
                      <a:fillRect/>
                    </a:stretch>
                  </p:blipFill>
                  <p:spPr>
                    <a:xfrm>
                      <a:off x="9681471" y="2611727"/>
                      <a:ext cx="251755" cy="13151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48">
                  <p14:nvContentPartPr>
                    <p14:cNvPr id="144" name="Ink 143">
                      <a:extLst>
                        <a:ext uri="{FF2B5EF4-FFF2-40B4-BE49-F238E27FC236}">
                          <a16:creationId xmlns:a16="http://schemas.microsoft.com/office/drawing/2014/main" id="{D05A052B-5FA3-5692-18A5-BC72B8A923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49046" y="3032927"/>
                    <a:ext cx="151560" cy="41400"/>
                  </p14:xfrm>
                </p:contentPart>
              </mc:Choice>
              <mc:Fallback>
                <p:pic>
                  <p:nvPicPr>
                    <p:cNvPr id="144" name="Ink 143">
                      <a:extLst>
                        <a:ext uri="{FF2B5EF4-FFF2-40B4-BE49-F238E27FC236}">
                          <a16:creationId xmlns:a16="http://schemas.microsoft.com/office/drawing/2014/main" id="{D05A052B-5FA3-5692-18A5-BC72B8A923C5}"/>
                        </a:ext>
                      </a:extLst>
                    </p:cNvPr>
                    <p:cNvPicPr/>
                    <p:nvPr/>
                  </p:nvPicPr>
                  <p:blipFill>
                    <a:blip r:embed="rId849"/>
                    <a:stretch>
                      <a:fillRect/>
                    </a:stretch>
                  </p:blipFill>
                  <p:spPr>
                    <a:xfrm>
                      <a:off x="9936182" y="2393662"/>
                      <a:ext cx="376643" cy="13193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50">
                  <p14:nvContentPartPr>
                    <p14:cNvPr id="145" name="Ink 144">
                      <a:extLst>
                        <a:ext uri="{FF2B5EF4-FFF2-40B4-BE49-F238E27FC236}">
                          <a16:creationId xmlns:a16="http://schemas.microsoft.com/office/drawing/2014/main" id="{2B1C4833-0856-8070-DCDE-3C60A593C9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35766" y="2945087"/>
                    <a:ext cx="290880" cy="137520"/>
                  </p14:xfrm>
                </p:contentPart>
              </mc:Choice>
              <mc:Fallback>
                <p:pic>
                  <p:nvPicPr>
                    <p:cNvPr id="145" name="Ink 144">
                      <a:extLst>
                        <a:ext uri="{FF2B5EF4-FFF2-40B4-BE49-F238E27FC236}">
                          <a16:creationId xmlns:a16="http://schemas.microsoft.com/office/drawing/2014/main" id="{2B1C4833-0856-8070-DCDE-3C60A593C9A8}"/>
                        </a:ext>
                      </a:extLst>
                    </p:cNvPr>
                    <p:cNvPicPr/>
                    <p:nvPr/>
                  </p:nvPicPr>
                  <p:blipFill>
                    <a:blip r:embed="rId851"/>
                    <a:stretch>
                      <a:fillRect/>
                    </a:stretch>
                  </p:blipFill>
                  <p:spPr>
                    <a:xfrm>
                      <a:off x="9523147" y="2300462"/>
                      <a:ext cx="515475" cy="14261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52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7DD5B53D-31EE-FA2E-3559-C9EDAA456D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5366" y="3073607"/>
                    <a:ext cx="633240" cy="279000"/>
                  </p14:xfrm>
                </p:contentPart>
              </mc:Choice>
              <mc:Fallback>
                <p:pic>
                  <p:nvPicPr>
                    <p:cNvPr id="146" name="Ink 145">
                      <a:extLst>
                        <a:ext uri="{FF2B5EF4-FFF2-40B4-BE49-F238E27FC236}">
                          <a16:creationId xmlns:a16="http://schemas.microsoft.com/office/drawing/2014/main" id="{7DD5B53D-31EE-FA2E-3559-C9EDAA456DF3}"/>
                        </a:ext>
                      </a:extLst>
                    </p:cNvPr>
                    <p:cNvPicPr/>
                    <p:nvPr/>
                  </p:nvPicPr>
                  <p:blipFill>
                    <a:blip r:embed="rId853"/>
                    <a:stretch>
                      <a:fillRect/>
                    </a:stretch>
                  </p:blipFill>
                  <p:spPr>
                    <a:xfrm>
                      <a:off x="8842633" y="2428343"/>
                      <a:ext cx="858063" cy="15689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54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8033B449-77A9-1EC9-07CB-CC8B08FF98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2646" y="3094847"/>
                    <a:ext cx="463680" cy="281520"/>
                  </p14:xfrm>
                </p:contentPart>
              </mc:Choice>
              <mc:Fallback>
                <p:pic>
                  <p:nvPicPr>
                    <p:cNvPr id="147" name="Ink 146">
                      <a:extLst>
                        <a:ext uri="{FF2B5EF4-FFF2-40B4-BE49-F238E27FC236}">
                          <a16:creationId xmlns:a16="http://schemas.microsoft.com/office/drawing/2014/main" id="{8033B449-77A9-1EC9-07CB-CC8B08FF9808}"/>
                        </a:ext>
                      </a:extLst>
                    </p:cNvPr>
                    <p:cNvPicPr/>
                    <p:nvPr/>
                  </p:nvPicPr>
                  <p:blipFill>
                    <a:blip r:embed="rId855"/>
                    <a:stretch>
                      <a:fillRect/>
                    </a:stretch>
                  </p:blipFill>
                  <p:spPr>
                    <a:xfrm>
                      <a:off x="9039946" y="2449441"/>
                      <a:ext cx="688436" cy="15717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56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952D99CA-8551-EE43-B39B-5755654BB4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51286" y="3034367"/>
                    <a:ext cx="202320" cy="34200"/>
                  </p14:xfrm>
                </p:contentPart>
              </mc:Choice>
              <mc:Fallback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952D99CA-8551-EE43-B39B-5755654BB4A0}"/>
                        </a:ext>
                      </a:extLst>
                    </p:cNvPr>
                    <p:cNvPicPr/>
                    <p:nvPr/>
                  </p:nvPicPr>
                  <p:blipFill>
                    <a:blip r:embed="rId857"/>
                    <a:stretch>
                      <a:fillRect/>
                    </a:stretch>
                  </p:blipFill>
                  <p:spPr>
                    <a:xfrm>
                      <a:off x="9138528" y="2404367"/>
                      <a:ext cx="427192" cy="1293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58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80FB29E6-BF34-19CA-3C6C-82DB82FB24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80926" y="3601367"/>
                    <a:ext cx="102240" cy="38880"/>
                  </p14:xfrm>
                </p:contentPart>
              </mc:Choice>
              <mc:Fallback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80FB29E6-BF34-19CA-3C6C-82DB82FB249D}"/>
                        </a:ext>
                      </a:extLst>
                    </p:cNvPr>
                    <p:cNvPicPr/>
                    <p:nvPr/>
                  </p:nvPicPr>
                  <p:blipFill>
                    <a:blip r:embed="rId859"/>
                    <a:stretch>
                      <a:fillRect/>
                    </a:stretch>
                  </p:blipFill>
                  <p:spPr>
                    <a:xfrm>
                      <a:off x="7968398" y="2963492"/>
                      <a:ext cx="326654" cy="13140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60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648DA705-89C2-E1AB-A473-19BE838820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48806" y="3486887"/>
                    <a:ext cx="661680" cy="174960"/>
                  </p14:xfrm>
                </p:contentPart>
              </mc:Choice>
              <mc:Fallback>
                <p:pic>
                  <p:nvPicPr>
                    <p:cNvPr id="150" name="Ink 149">
                      <a:extLst>
                        <a:ext uri="{FF2B5EF4-FFF2-40B4-BE49-F238E27FC236}">
                          <a16:creationId xmlns:a16="http://schemas.microsoft.com/office/drawing/2014/main" id="{648DA705-89C2-E1AB-A473-19BE83882099}"/>
                        </a:ext>
                      </a:extLst>
                    </p:cNvPr>
                    <p:cNvPicPr/>
                    <p:nvPr/>
                  </p:nvPicPr>
                  <p:blipFill>
                    <a:blip r:embed="rId861"/>
                    <a:stretch>
                      <a:fillRect/>
                    </a:stretch>
                  </p:blipFill>
                  <p:spPr>
                    <a:xfrm>
                      <a:off x="7836056" y="2840028"/>
                      <a:ext cx="886535" cy="14680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62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5BAAB302-2A42-66F3-B9D1-EB4BCCC720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77126" y="3439727"/>
                    <a:ext cx="478800" cy="179640"/>
                  </p14:xfrm>
                </p:contentPart>
              </mc:Choice>
              <mc:Fallback>
                <p:pic>
                  <p:nvPicPr>
                    <p:cNvPr id="151" name="Ink 150">
                      <a:extLst>
                        <a:ext uri="{FF2B5EF4-FFF2-40B4-BE49-F238E27FC236}">
                          <a16:creationId xmlns:a16="http://schemas.microsoft.com/office/drawing/2014/main" id="{5BAAB302-2A42-66F3-B9D1-EB4BCCC720A0}"/>
                        </a:ext>
                      </a:extLst>
                    </p:cNvPr>
                    <p:cNvPicPr/>
                    <p:nvPr/>
                  </p:nvPicPr>
                  <p:blipFill>
                    <a:blip r:embed="rId863"/>
                    <a:stretch>
                      <a:fillRect/>
                    </a:stretch>
                  </p:blipFill>
                  <p:spPr>
                    <a:xfrm>
                      <a:off x="8164505" y="2793761"/>
                      <a:ext cx="703398" cy="14709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64">
                  <p14:nvContentPartPr>
                    <p14:cNvPr id="152" name="Ink 151">
                      <a:extLst>
                        <a:ext uri="{FF2B5EF4-FFF2-40B4-BE49-F238E27FC236}">
                          <a16:creationId xmlns:a16="http://schemas.microsoft.com/office/drawing/2014/main" id="{3386FBF7-B51D-186F-DF42-FDB4FCAD69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90686" y="3421367"/>
                    <a:ext cx="297360" cy="103320"/>
                  </p14:xfrm>
                </p:contentPart>
              </mc:Choice>
              <mc:Fallback>
                <p:pic>
                  <p:nvPicPr>
                    <p:cNvPr id="152" name="Ink 151">
                      <a:extLst>
                        <a:ext uri="{FF2B5EF4-FFF2-40B4-BE49-F238E27FC236}">
                          <a16:creationId xmlns:a16="http://schemas.microsoft.com/office/drawing/2014/main" id="{3386FBF7-B51D-186F-DF42-FDB4FCAD69C5}"/>
                        </a:ext>
                      </a:extLst>
                    </p:cNvPr>
                    <p:cNvPicPr/>
                    <p:nvPr/>
                  </p:nvPicPr>
                  <p:blipFill>
                    <a:blip r:embed="rId865"/>
                    <a:stretch>
                      <a:fillRect/>
                    </a:stretch>
                  </p:blipFill>
                  <p:spPr>
                    <a:xfrm>
                      <a:off x="8478050" y="2779438"/>
                      <a:ext cx="521989" cy="13865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66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9FE3DC15-7A0C-79A5-6441-09F54B5605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86646" y="3608207"/>
                    <a:ext cx="1080" cy="3600"/>
                  </p14:xfrm>
                </p:contentPart>
              </mc:Choice>
              <mc:Fallback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9FE3DC15-7A0C-79A5-6441-09F54B5605BA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8392146" y="3068207"/>
                      <a:ext cx="189540" cy="1083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67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34A99E76-D42F-FD0B-E4E1-579CE77290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75326" y="3581207"/>
                    <a:ext cx="7200" cy="360"/>
                  </p14:xfrm>
                </p:contentPart>
              </mc:Choice>
              <mc:Fallback>
                <p:pic>
                  <p:nvPicPr>
                    <p:cNvPr id="154" name="Ink 153">
                      <a:extLst>
                        <a:ext uri="{FF2B5EF4-FFF2-40B4-BE49-F238E27FC236}">
                          <a16:creationId xmlns:a16="http://schemas.microsoft.com/office/drawing/2014/main" id="{34A99E76-D42F-FD0B-E4E1-579CE7729099}"/>
                        </a:ext>
                      </a:extLst>
                    </p:cNvPr>
                    <p:cNvPicPr/>
                    <p:nvPr/>
                  </p:nvPicPr>
                  <p:blipFill>
                    <a:blip r:embed="rId868"/>
                    <a:stretch>
                      <a:fillRect/>
                    </a:stretch>
                  </p:blipFill>
                  <p:spPr>
                    <a:xfrm>
                      <a:off x="8170326" y="3203207"/>
                      <a:ext cx="216600" cy="75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69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AEBC464B-49F9-0C26-A108-A71EF63500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76486" y="3453407"/>
                    <a:ext cx="590760" cy="115560"/>
                  </p14:xfrm>
                </p:contentPart>
              </mc:Choice>
              <mc:Fallback>
                <p:pic>
                  <p:nvPicPr>
                    <p:cNvPr id="155" name="Ink 154">
                      <a:extLst>
                        <a:ext uri="{FF2B5EF4-FFF2-40B4-BE49-F238E27FC236}">
                          <a16:creationId xmlns:a16="http://schemas.microsoft.com/office/drawing/2014/main" id="{AEBC464B-49F9-0C26-A108-A71EF6350039}"/>
                        </a:ext>
                      </a:extLst>
                    </p:cNvPr>
                    <p:cNvPicPr/>
                    <p:nvPr/>
                  </p:nvPicPr>
                  <p:blipFill>
                    <a:blip r:embed="rId870"/>
                    <a:stretch>
                      <a:fillRect/>
                    </a:stretch>
                  </p:blipFill>
                  <p:spPr>
                    <a:xfrm>
                      <a:off x="8263868" y="2811407"/>
                      <a:ext cx="815352" cy="13989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71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4F8B724E-75E2-A4A4-CF2D-3C0205DF5C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02646" y="3406247"/>
                    <a:ext cx="236880" cy="56880"/>
                  </p14:xfrm>
                </p:contentPart>
              </mc:Choice>
              <mc:Fallback>
                <p:pic>
                  <p:nvPicPr>
                    <p:cNvPr id="156" name="Ink 155">
                      <a:extLst>
                        <a:ext uri="{FF2B5EF4-FFF2-40B4-BE49-F238E27FC236}">
                          <a16:creationId xmlns:a16="http://schemas.microsoft.com/office/drawing/2014/main" id="{4F8B724E-75E2-A4A4-CF2D-3C0205DF5C6F}"/>
                        </a:ext>
                      </a:extLst>
                    </p:cNvPr>
                    <p:cNvPicPr/>
                    <p:nvPr/>
                  </p:nvPicPr>
                  <p:blipFill>
                    <a:blip r:embed="rId872"/>
                    <a:stretch>
                      <a:fillRect/>
                    </a:stretch>
                  </p:blipFill>
                  <p:spPr>
                    <a:xfrm>
                      <a:off x="8590305" y="2764053"/>
                      <a:ext cx="460921" cy="13406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73">
                  <p14:nvContentPartPr>
                    <p14:cNvPr id="157" name="Ink 156">
                      <a:extLst>
                        <a:ext uri="{FF2B5EF4-FFF2-40B4-BE49-F238E27FC236}">
                          <a16:creationId xmlns:a16="http://schemas.microsoft.com/office/drawing/2014/main" id="{923306B3-B17A-6E6C-D0DB-1606E2050B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72326" y="2835287"/>
                    <a:ext cx="6120" cy="2520"/>
                  </p14:xfrm>
                </p:contentPart>
              </mc:Choice>
              <mc:Fallback>
                <p:pic>
                  <p:nvPicPr>
                    <p:cNvPr id="157" name="Ink 156">
                      <a:extLst>
                        <a:ext uri="{FF2B5EF4-FFF2-40B4-BE49-F238E27FC236}">
                          <a16:creationId xmlns:a16="http://schemas.microsoft.com/office/drawing/2014/main" id="{923306B3-B17A-6E6C-D0DB-1606E2050BD3}"/>
                        </a:ext>
                      </a:extLst>
                    </p:cNvPr>
                    <p:cNvPicPr/>
                    <p:nvPr/>
                  </p:nvPicPr>
                  <p:blipFill>
                    <a:blip r:embed="rId874"/>
                    <a:stretch>
                      <a:fillRect/>
                    </a:stretch>
                  </p:blipFill>
                  <p:spPr>
                    <a:xfrm>
                      <a:off x="9374962" y="2306087"/>
                      <a:ext cx="200291" cy="10604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75">
                  <p14:nvContentPartPr>
                    <p14:cNvPr id="158" name="Ink 157">
                      <a:extLst>
                        <a:ext uri="{FF2B5EF4-FFF2-40B4-BE49-F238E27FC236}">
                          <a16:creationId xmlns:a16="http://schemas.microsoft.com/office/drawing/2014/main" id="{39E7C745-0740-B7BB-72E5-6E3C1ACD3F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06166" y="2810087"/>
                    <a:ext cx="469080" cy="105840"/>
                  </p14:xfrm>
                </p:contentPart>
              </mc:Choice>
              <mc:Fallback>
                <p:pic>
                  <p:nvPicPr>
                    <p:cNvPr id="158" name="Ink 157">
                      <a:extLst>
                        <a:ext uri="{FF2B5EF4-FFF2-40B4-BE49-F238E27FC236}">
                          <a16:creationId xmlns:a16="http://schemas.microsoft.com/office/drawing/2014/main" id="{39E7C745-0740-B7BB-72E5-6E3C1ACD3F8B}"/>
                        </a:ext>
                      </a:extLst>
                    </p:cNvPr>
                    <p:cNvPicPr/>
                    <p:nvPr/>
                  </p:nvPicPr>
                  <p:blipFill>
                    <a:blip r:embed="rId876"/>
                    <a:stretch>
                      <a:fillRect/>
                    </a:stretch>
                  </p:blipFill>
                  <p:spPr>
                    <a:xfrm>
                      <a:off x="9393561" y="2163971"/>
                      <a:ext cx="693646" cy="13974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77">
                  <p14:nvContentPartPr>
                    <p14:cNvPr id="159" name="Ink 158">
                      <a:extLst>
                        <a:ext uri="{FF2B5EF4-FFF2-40B4-BE49-F238E27FC236}">
                          <a16:creationId xmlns:a16="http://schemas.microsoft.com/office/drawing/2014/main" id="{22600B82-89F1-478E-D382-ABC408D36B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80766" y="3042287"/>
                    <a:ext cx="125280" cy="74880"/>
                  </p14:xfrm>
                </p:contentPart>
              </mc:Choice>
              <mc:Fallback>
                <p:pic>
                  <p:nvPicPr>
                    <p:cNvPr id="159" name="Ink 158">
                      <a:extLst>
                        <a:ext uri="{FF2B5EF4-FFF2-40B4-BE49-F238E27FC236}">
                          <a16:creationId xmlns:a16="http://schemas.microsoft.com/office/drawing/2014/main" id="{22600B82-89F1-478E-D382-ABC408D36BC0}"/>
                        </a:ext>
                      </a:extLst>
                    </p:cNvPr>
                    <p:cNvPicPr/>
                    <p:nvPr/>
                  </p:nvPicPr>
                  <p:blipFill>
                    <a:blip r:embed="rId878"/>
                    <a:stretch>
                      <a:fillRect/>
                    </a:stretch>
                  </p:blipFill>
                  <p:spPr>
                    <a:xfrm>
                      <a:off x="9568335" y="2403067"/>
                      <a:ext cx="349499" cy="13527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79">
                  <p14:nvContentPartPr>
                    <p14:cNvPr id="160" name="Ink 159">
                      <a:extLst>
                        <a:ext uri="{FF2B5EF4-FFF2-40B4-BE49-F238E27FC236}">
                          <a16:creationId xmlns:a16="http://schemas.microsoft.com/office/drawing/2014/main" id="{FE0F0ECC-4D53-B5F6-0B2A-41620C34AC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4086" y="2968847"/>
                    <a:ext cx="879840" cy="421200"/>
                  </p14:xfrm>
                </p:contentPart>
              </mc:Choice>
              <mc:Fallback>
                <p:pic>
                  <p:nvPicPr>
                    <p:cNvPr id="160" name="Ink 159">
                      <a:extLst>
                        <a:ext uri="{FF2B5EF4-FFF2-40B4-BE49-F238E27FC236}">
                          <a16:creationId xmlns:a16="http://schemas.microsoft.com/office/drawing/2014/main" id="{FE0F0ECC-4D53-B5F6-0B2A-41620C34ACAF}"/>
                        </a:ext>
                      </a:extLst>
                    </p:cNvPr>
                    <p:cNvPicPr/>
                    <p:nvPr/>
                  </p:nvPicPr>
                  <p:blipFill>
                    <a:blip r:embed="rId880"/>
                    <a:stretch>
                      <a:fillRect/>
                    </a:stretch>
                  </p:blipFill>
                  <p:spPr>
                    <a:xfrm>
                      <a:off x="8951369" y="2321321"/>
                      <a:ext cx="1104631" cy="17156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81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D0AFD28A-4753-2316-2D46-84A2D3C2E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85446" y="2943647"/>
                    <a:ext cx="39600" cy="16920"/>
                  </p14:xfrm>
                </p:contentPart>
              </mc:Choice>
              <mc:Fallback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D0AFD28A-4753-2316-2D46-84A2D3C2EB47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9573672" y="2309147"/>
                      <a:ext cx="262510" cy="12853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82">
                  <p14:nvContentPartPr>
                    <p14:cNvPr id="162" name="Ink 161">
                      <a:extLst>
                        <a:ext uri="{FF2B5EF4-FFF2-40B4-BE49-F238E27FC236}">
                          <a16:creationId xmlns:a16="http://schemas.microsoft.com/office/drawing/2014/main" id="{D9284B57-A666-24A5-839F-ABBCC959B9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39326" y="2884607"/>
                    <a:ext cx="237960" cy="281160"/>
                  </p14:xfrm>
                </p:contentPart>
              </mc:Choice>
              <mc:Fallback>
                <p:pic>
                  <p:nvPicPr>
                    <p:cNvPr id="162" name="Ink 161">
                      <a:extLst>
                        <a:ext uri="{FF2B5EF4-FFF2-40B4-BE49-F238E27FC236}">
                          <a16:creationId xmlns:a16="http://schemas.microsoft.com/office/drawing/2014/main" id="{D9284B57-A666-24A5-839F-ABBCC959B908}"/>
                        </a:ext>
                      </a:extLst>
                    </p:cNvPr>
                    <p:cNvPicPr/>
                    <p:nvPr/>
                  </p:nvPicPr>
                  <p:blipFill>
                    <a:blip r:embed="rId883"/>
                    <a:stretch>
                      <a:fillRect/>
                    </a:stretch>
                  </p:blipFill>
                  <p:spPr>
                    <a:xfrm>
                      <a:off x="9926777" y="2240026"/>
                      <a:ext cx="462414" cy="15697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84">
                  <p14:nvContentPartPr>
                    <p14:cNvPr id="163" name="Ink 162">
                      <a:extLst>
                        <a:ext uri="{FF2B5EF4-FFF2-40B4-BE49-F238E27FC236}">
                          <a16:creationId xmlns:a16="http://schemas.microsoft.com/office/drawing/2014/main" id="{A9B5A00A-5C6E-1675-29DE-D48D9B5AED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9246" y="2644127"/>
                    <a:ext cx="576000" cy="678960"/>
                  </p14:xfrm>
                </p:contentPart>
              </mc:Choice>
              <mc:Fallback>
                <p:pic>
                  <p:nvPicPr>
                    <p:cNvPr id="163" name="Ink 162">
                      <a:extLst>
                        <a:ext uri="{FF2B5EF4-FFF2-40B4-BE49-F238E27FC236}">
                          <a16:creationId xmlns:a16="http://schemas.microsoft.com/office/drawing/2014/main" id="{A9B5A00A-5C6E-1675-29DE-D48D9B5AED76}"/>
                        </a:ext>
                      </a:extLst>
                    </p:cNvPr>
                    <p:cNvPicPr/>
                    <p:nvPr/>
                  </p:nvPicPr>
                  <p:blipFill>
                    <a:blip r:embed="rId885"/>
                    <a:stretch>
                      <a:fillRect/>
                    </a:stretch>
                  </p:blipFill>
                  <p:spPr>
                    <a:xfrm>
                      <a:off x="9736494" y="1997205"/>
                      <a:ext cx="800859" cy="19721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86">
                  <p14:nvContentPartPr>
                    <p14:cNvPr id="164" name="Ink 163">
                      <a:extLst>
                        <a:ext uri="{FF2B5EF4-FFF2-40B4-BE49-F238E27FC236}">
                          <a16:creationId xmlns:a16="http://schemas.microsoft.com/office/drawing/2014/main" id="{4416EFD2-C936-78BC-FF59-D11268592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88486" y="2890367"/>
                    <a:ext cx="598320" cy="695880"/>
                  </p14:xfrm>
                </p:contentPart>
              </mc:Choice>
              <mc:Fallback>
                <p:pic>
                  <p:nvPicPr>
                    <p:cNvPr id="164" name="Ink 163">
                      <a:extLst>
                        <a:ext uri="{FF2B5EF4-FFF2-40B4-BE49-F238E27FC236}">
                          <a16:creationId xmlns:a16="http://schemas.microsoft.com/office/drawing/2014/main" id="{4416EFD2-C936-78BC-FF59-D11268592730}"/>
                        </a:ext>
                      </a:extLst>
                    </p:cNvPr>
                    <p:cNvPicPr/>
                    <p:nvPr/>
                  </p:nvPicPr>
                  <p:blipFill>
                    <a:blip r:embed="rId887"/>
                    <a:stretch>
                      <a:fillRect/>
                    </a:stretch>
                  </p:blipFill>
                  <p:spPr>
                    <a:xfrm>
                      <a:off x="9775778" y="2243753"/>
                      <a:ext cx="823093" cy="19884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88">
                  <p14:nvContentPartPr>
                    <p14:cNvPr id="165" name="Ink 164">
                      <a:extLst>
                        <a:ext uri="{FF2B5EF4-FFF2-40B4-BE49-F238E27FC236}">
                          <a16:creationId xmlns:a16="http://schemas.microsoft.com/office/drawing/2014/main" id="{FEA213E9-1B02-8BAB-3166-F9B4FF2868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89286" y="2982887"/>
                    <a:ext cx="538200" cy="548640"/>
                  </p14:xfrm>
                </p:contentPart>
              </mc:Choice>
              <mc:Fallback>
                <p:pic>
                  <p:nvPicPr>
                    <p:cNvPr id="165" name="Ink 164">
                      <a:extLst>
                        <a:ext uri="{FF2B5EF4-FFF2-40B4-BE49-F238E27FC236}">
                          <a16:creationId xmlns:a16="http://schemas.microsoft.com/office/drawing/2014/main" id="{FEA213E9-1B02-8BAB-3166-F9B4FF286873}"/>
                        </a:ext>
                      </a:extLst>
                    </p:cNvPr>
                    <p:cNvPicPr/>
                    <p:nvPr/>
                  </p:nvPicPr>
                  <p:blipFill>
                    <a:blip r:embed="rId889"/>
                    <a:stretch>
                      <a:fillRect/>
                    </a:stretch>
                  </p:blipFill>
                  <p:spPr>
                    <a:xfrm>
                      <a:off x="9876625" y="2336342"/>
                      <a:ext cx="762879" cy="18411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890">
                  <p14:nvContentPartPr>
                    <p14:cNvPr id="166" name="Ink 165">
                      <a:extLst>
                        <a:ext uri="{FF2B5EF4-FFF2-40B4-BE49-F238E27FC236}">
                          <a16:creationId xmlns:a16="http://schemas.microsoft.com/office/drawing/2014/main" id="{6D48619F-D97E-6268-0C50-5053DDC24F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00286" y="3060647"/>
                    <a:ext cx="507960" cy="503640"/>
                  </p14:xfrm>
                </p:contentPart>
              </mc:Choice>
              <mc:Fallback>
                <p:pic>
                  <p:nvPicPr>
                    <p:cNvPr id="166" name="Ink 165">
                      <a:extLst>
                        <a:ext uri="{FF2B5EF4-FFF2-40B4-BE49-F238E27FC236}">
                          <a16:creationId xmlns:a16="http://schemas.microsoft.com/office/drawing/2014/main" id="{6D48619F-D97E-6268-0C50-5053DDC24FA4}"/>
                        </a:ext>
                      </a:extLst>
                    </p:cNvPr>
                    <p:cNvPicPr/>
                    <p:nvPr/>
                  </p:nvPicPr>
                  <p:blipFill>
                    <a:blip r:embed="rId891"/>
                    <a:stretch>
                      <a:fillRect/>
                    </a:stretch>
                  </p:blipFill>
                  <p:spPr>
                    <a:xfrm>
                      <a:off x="9687621" y="2414165"/>
                      <a:ext cx="732647" cy="17959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89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35FF56A8-022C-B274-8FE3-868B11B025F7}"/>
                      </a:ext>
                    </a:extLst>
                  </p14:cNvPr>
                  <p14:cNvContentPartPr/>
                  <p14:nvPr/>
                </p14:nvContentPartPr>
                <p14:xfrm>
                  <a:off x="8069406" y="1758527"/>
                  <a:ext cx="3960" cy="612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35FF56A8-022C-B274-8FE3-868B11B025F7}"/>
                      </a:ext>
                    </a:extLst>
                  </p:cNvPr>
                  <p:cNvPicPr/>
                  <p:nvPr/>
                </p:nvPicPr>
                <p:blipFill>
                  <a:blip r:embed="rId893"/>
                  <a:stretch>
                    <a:fillRect/>
                  </a:stretch>
                </p:blipFill>
                <p:spPr>
                  <a:xfrm>
                    <a:off x="8041120" y="1730709"/>
                    <a:ext cx="59966" cy="6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4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B0147983-0BC5-B1E0-7068-B0A2E128360C}"/>
                      </a:ext>
                    </a:extLst>
                  </p14:cNvPr>
                  <p14:cNvContentPartPr/>
                  <p14:nvPr/>
                </p14:nvContentPartPr>
                <p14:xfrm>
                  <a:off x="7353726" y="2167127"/>
                  <a:ext cx="16560" cy="3276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B0147983-0BC5-B1E0-7068-B0A2E128360C}"/>
                      </a:ext>
                    </a:extLst>
                  </p:cNvPr>
                  <p:cNvPicPr/>
                  <p:nvPr/>
                </p:nvPicPr>
                <p:blipFill>
                  <a:blip r:embed="rId895"/>
                  <a:stretch>
                    <a:fillRect/>
                  </a:stretch>
                </p:blipFill>
                <p:spPr>
                  <a:xfrm>
                    <a:off x="7321880" y="2136221"/>
                    <a:ext cx="79615" cy="93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243DE391-6F0B-B473-68FD-C6F9764EBD76}"/>
                      </a:ext>
                    </a:extLst>
                  </p14:cNvPr>
                  <p14:cNvContentPartPr/>
                  <p14:nvPr/>
                </p14:nvContentPartPr>
                <p14:xfrm>
                  <a:off x="8771766" y="2299607"/>
                  <a:ext cx="720" cy="72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243DE391-6F0B-B473-68FD-C6F9764EBD76}"/>
                      </a:ext>
                    </a:extLst>
                  </p:cNvPr>
                  <p:cNvPicPr/>
                  <p:nvPr/>
                </p:nvPicPr>
                <p:blipFill>
                  <a:blip r:embed="rId897"/>
                  <a:stretch>
                    <a:fillRect/>
                  </a:stretch>
                </p:blipFill>
                <p:spPr>
                  <a:xfrm>
                    <a:off x="8753766" y="2281607"/>
                    <a:ext cx="3636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9475C770-A37D-11B0-5AC1-67D9116B87CA}"/>
                      </a:ext>
                    </a:extLst>
                  </p14:cNvPr>
                  <p14:cNvContentPartPr/>
                  <p14:nvPr/>
                </p14:nvContentPartPr>
                <p14:xfrm>
                  <a:off x="7881846" y="2881007"/>
                  <a:ext cx="10080" cy="1332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9475C770-A37D-11B0-5AC1-67D9116B87CA}"/>
                      </a:ext>
                    </a:extLst>
                  </p:cNvPr>
                  <p:cNvPicPr/>
                  <p:nvPr/>
                </p:nvPicPr>
                <p:blipFill>
                  <a:blip r:embed="rId899"/>
                  <a:stretch>
                    <a:fillRect/>
                  </a:stretch>
                </p:blipFill>
                <p:spPr>
                  <a:xfrm>
                    <a:off x="7850346" y="2850734"/>
                    <a:ext cx="72450" cy="73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7FFF27D4-4228-C1E3-8C44-02256700941D}"/>
                      </a:ext>
                    </a:extLst>
                  </p14:cNvPr>
                  <p14:cNvContentPartPr/>
                  <p14:nvPr/>
                </p14:nvContentPartPr>
                <p14:xfrm>
                  <a:off x="6847566" y="3242087"/>
                  <a:ext cx="11880" cy="2124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7FFF27D4-4228-C1E3-8C44-02256700941D}"/>
                      </a:ext>
                    </a:extLst>
                  </p:cNvPr>
                  <p:cNvPicPr/>
                  <p:nvPr/>
                </p:nvPicPr>
                <p:blipFill>
                  <a:blip r:embed="rId901"/>
                  <a:stretch>
                    <a:fillRect/>
                  </a:stretch>
                </p:blipFill>
                <p:spPr>
                  <a:xfrm>
                    <a:off x="6816303" y="3211744"/>
                    <a:ext cx="73781" cy="81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5288F2DF-CC7F-14E7-D25E-333472DF73ED}"/>
                      </a:ext>
                    </a:extLst>
                  </p14:cNvPr>
                  <p14:cNvContentPartPr/>
                  <p14:nvPr/>
                </p14:nvContentPartPr>
                <p14:xfrm>
                  <a:off x="7957806" y="4926167"/>
                  <a:ext cx="13320" cy="1584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5288F2DF-CC7F-14E7-D25E-333472DF73ED}"/>
                      </a:ext>
                    </a:extLst>
                  </p:cNvPr>
                  <p:cNvPicPr/>
                  <p:nvPr/>
                </p:nvPicPr>
                <p:blipFill>
                  <a:blip r:embed="rId903"/>
                  <a:stretch>
                    <a:fillRect/>
                  </a:stretch>
                </p:blipFill>
                <p:spPr>
                  <a:xfrm>
                    <a:off x="7927533" y="4895705"/>
                    <a:ext cx="73260" cy="7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FE0A439F-2E3D-1E6F-A1E1-B0E1F2187AE4}"/>
                      </a:ext>
                    </a:extLst>
                  </p14:cNvPr>
                  <p14:cNvContentPartPr/>
                  <p14:nvPr/>
                </p14:nvContentPartPr>
                <p14:xfrm>
                  <a:off x="7714086" y="5231447"/>
                  <a:ext cx="22680" cy="108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FE0A439F-2E3D-1E6F-A1E1-B0E1F2187AE4}"/>
                      </a:ext>
                    </a:extLst>
                  </p:cNvPr>
                  <p:cNvPicPr/>
                  <p:nvPr/>
                </p:nvPicPr>
                <p:blipFill>
                  <a:blip r:embed="rId905"/>
                  <a:stretch>
                    <a:fillRect/>
                  </a:stretch>
                </p:blipFill>
                <p:spPr>
                  <a:xfrm>
                    <a:off x="7682586" y="5201447"/>
                    <a:ext cx="8505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13E116C5-DF9C-05C9-99B5-B4F13AA9BDE5}"/>
                      </a:ext>
                    </a:extLst>
                  </p14:cNvPr>
                  <p14:cNvContentPartPr/>
                  <p14:nvPr/>
                </p14:nvContentPartPr>
                <p14:xfrm>
                  <a:off x="8899566" y="5420807"/>
                  <a:ext cx="360" cy="75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13E116C5-DF9C-05C9-99B5-B4F13AA9BDE5}"/>
                      </a:ext>
                    </a:extLst>
                  </p:cNvPr>
                  <p:cNvPicPr/>
                  <p:nvPr/>
                </p:nvPicPr>
                <p:blipFill>
                  <a:blip r:embed="rId907"/>
                  <a:stretch>
                    <a:fillRect/>
                  </a:stretch>
                </p:blipFill>
                <p:spPr>
                  <a:xfrm>
                    <a:off x="8881566" y="5393807"/>
                    <a:ext cx="36000" cy="61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1CC0C418-7276-A3FE-4F96-5ACDD3A10912}"/>
                      </a:ext>
                    </a:extLst>
                  </p14:cNvPr>
                  <p14:cNvContentPartPr/>
                  <p14:nvPr/>
                </p14:nvContentPartPr>
                <p14:xfrm>
                  <a:off x="9401406" y="4453487"/>
                  <a:ext cx="5400" cy="28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1CC0C418-7276-A3FE-4F96-5ACDD3A10912}"/>
                      </a:ext>
                    </a:extLst>
                  </p:cNvPr>
                  <p:cNvPicPr/>
                  <p:nvPr/>
                </p:nvPicPr>
                <p:blipFill>
                  <a:blip r:embed="rId909"/>
                  <a:stretch>
                    <a:fillRect/>
                  </a:stretch>
                </p:blipFill>
                <p:spPr>
                  <a:xfrm>
                    <a:off x="9371406" y="4424687"/>
                    <a:ext cx="64800" cy="599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15D1E1B5-35B2-C1D6-5D1B-7E0B95C67B2D}"/>
                      </a:ext>
                    </a:extLst>
                  </p14:cNvPr>
                  <p14:cNvContentPartPr/>
                  <p14:nvPr/>
                </p14:nvContentPartPr>
                <p14:xfrm>
                  <a:off x="8790846" y="4539527"/>
                  <a:ext cx="10080" cy="828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15D1E1B5-35B2-C1D6-5D1B-7E0B95C67B2D}"/>
                      </a:ext>
                    </a:extLst>
                  </p:cNvPr>
                  <p:cNvPicPr/>
                  <p:nvPr/>
                </p:nvPicPr>
                <p:blipFill>
                  <a:blip r:embed="rId911"/>
                  <a:stretch>
                    <a:fillRect/>
                  </a:stretch>
                </p:blipFill>
                <p:spPr>
                  <a:xfrm>
                    <a:off x="8759346" y="4509956"/>
                    <a:ext cx="72450" cy="66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948D82A-FC1B-9713-3ED0-289922380000}"/>
                      </a:ext>
                    </a:extLst>
                  </p14:cNvPr>
                  <p14:cNvContentPartPr/>
                  <p14:nvPr/>
                </p14:nvContentPartPr>
                <p14:xfrm>
                  <a:off x="9442086" y="5296607"/>
                  <a:ext cx="8280" cy="1764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948D82A-FC1B-9713-3ED0-289922380000}"/>
                      </a:ext>
                    </a:extLst>
                  </p:cNvPr>
                  <p:cNvPicPr/>
                  <p:nvPr/>
                </p:nvPicPr>
                <p:blipFill>
                  <a:blip r:embed="rId913"/>
                  <a:stretch>
                    <a:fillRect/>
                  </a:stretch>
                </p:blipFill>
                <p:spPr>
                  <a:xfrm>
                    <a:off x="9410240" y="5266193"/>
                    <a:ext cx="71335" cy="778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8209E6A-353A-3E14-8473-0B4F0DE931C1}"/>
                      </a:ext>
                    </a:extLst>
                  </p14:cNvPr>
                  <p14:cNvContentPartPr/>
                  <p14:nvPr/>
                </p14:nvContentPartPr>
                <p14:xfrm>
                  <a:off x="10215006" y="4081607"/>
                  <a:ext cx="10080" cy="1692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8209E6A-353A-3E14-8473-0B4F0DE931C1}"/>
                      </a:ext>
                    </a:extLst>
                  </p:cNvPr>
                  <p:cNvPicPr/>
                  <p:nvPr/>
                </p:nvPicPr>
                <p:blipFill>
                  <a:blip r:embed="rId915"/>
                  <a:stretch>
                    <a:fillRect/>
                  </a:stretch>
                </p:blipFill>
                <p:spPr>
                  <a:xfrm>
                    <a:off x="10183506" y="4051393"/>
                    <a:ext cx="72450" cy="76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2604F84-8E93-94B4-8198-381A9C189005}"/>
                      </a:ext>
                    </a:extLst>
                  </p14:cNvPr>
                  <p14:cNvContentPartPr/>
                  <p14:nvPr/>
                </p14:nvContentPartPr>
                <p14:xfrm>
                  <a:off x="10001166" y="4712327"/>
                  <a:ext cx="7200" cy="122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32604F84-8E93-94B4-8198-381A9C189005}"/>
                      </a:ext>
                    </a:extLst>
                  </p:cNvPr>
                  <p:cNvPicPr/>
                  <p:nvPr/>
                </p:nvPicPr>
                <p:blipFill>
                  <a:blip r:embed="rId917"/>
                  <a:stretch>
                    <a:fillRect/>
                  </a:stretch>
                </p:blipFill>
                <p:spPr>
                  <a:xfrm>
                    <a:off x="9971166" y="4683184"/>
                    <a:ext cx="66600" cy="69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9D88E7FE-6B5F-D580-FFE0-37DBC43CE481}"/>
                      </a:ext>
                    </a:extLst>
                  </p14:cNvPr>
                  <p14:cNvContentPartPr/>
                  <p14:nvPr/>
                </p14:nvContentPartPr>
                <p14:xfrm>
                  <a:off x="10005846" y="3701807"/>
                  <a:ext cx="16560" cy="1692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9D88E7FE-6B5F-D580-FFE0-37DBC43CE481}"/>
                      </a:ext>
                    </a:extLst>
                  </p:cNvPr>
                  <p:cNvPicPr/>
                  <p:nvPr/>
                </p:nvPicPr>
                <p:blipFill>
                  <a:blip r:embed="rId919"/>
                  <a:stretch>
                    <a:fillRect/>
                  </a:stretch>
                </p:blipFill>
                <p:spPr>
                  <a:xfrm>
                    <a:off x="9974000" y="3671593"/>
                    <a:ext cx="79615" cy="76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918A02DC-E211-C8C1-3EE6-524358B05223}"/>
                      </a:ext>
                    </a:extLst>
                  </p14:cNvPr>
                  <p14:cNvContentPartPr/>
                  <p14:nvPr/>
                </p14:nvContentPartPr>
                <p14:xfrm>
                  <a:off x="9831606" y="2483207"/>
                  <a:ext cx="16920" cy="720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918A02DC-E211-C8C1-3EE6-524358B05223}"/>
                      </a:ext>
                    </a:extLst>
                  </p:cNvPr>
                  <p:cNvPicPr/>
                  <p:nvPr/>
                </p:nvPicPr>
                <p:blipFill>
                  <a:blip r:embed="rId921"/>
                  <a:stretch>
                    <a:fillRect/>
                  </a:stretch>
                </p:blipFill>
                <p:spPr>
                  <a:xfrm>
                    <a:off x="9800273" y="2453207"/>
                    <a:ext cx="7896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16ED7E5-E46F-CFA7-3556-4EA51DCE0712}"/>
                      </a:ext>
                    </a:extLst>
                  </p14:cNvPr>
                  <p14:cNvContentPartPr/>
                  <p14:nvPr/>
                </p14:nvContentPartPr>
                <p14:xfrm>
                  <a:off x="9631086" y="1609847"/>
                  <a:ext cx="2520" cy="2808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16ED7E5-E46F-CFA7-3556-4EA51DCE0712}"/>
                      </a:ext>
                    </a:extLst>
                  </p:cNvPr>
                  <p:cNvPicPr/>
                  <p:nvPr/>
                </p:nvPicPr>
                <p:blipFill>
                  <a:blip r:embed="rId923"/>
                  <a:stretch>
                    <a:fillRect/>
                  </a:stretch>
                </p:blipFill>
                <p:spPr>
                  <a:xfrm>
                    <a:off x="9599586" y="1579325"/>
                    <a:ext cx="64890" cy="88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C9BA074-B5E7-75BC-57C7-4D013F9A9443}"/>
                      </a:ext>
                    </a:extLst>
                  </p14:cNvPr>
                  <p14:cNvContentPartPr/>
                  <p14:nvPr/>
                </p14:nvContentPartPr>
                <p14:xfrm>
                  <a:off x="9433806" y="2106647"/>
                  <a:ext cx="9360" cy="1116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C9BA074-B5E7-75BC-57C7-4D013F9A9443}"/>
                      </a:ext>
                    </a:extLst>
                  </p:cNvPr>
                  <p:cNvPicPr/>
                  <p:nvPr/>
                </p:nvPicPr>
                <p:blipFill>
                  <a:blip r:embed="rId925"/>
                  <a:stretch>
                    <a:fillRect/>
                  </a:stretch>
                </p:blipFill>
                <p:spPr>
                  <a:xfrm>
                    <a:off x="9402606" y="2077279"/>
                    <a:ext cx="71136" cy="69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5C89788-3BAC-2DCD-D13E-E7C89192BB38}"/>
                      </a:ext>
                    </a:extLst>
                  </p14:cNvPr>
                  <p14:cNvContentPartPr/>
                  <p14:nvPr/>
                </p14:nvContentPartPr>
                <p14:xfrm>
                  <a:off x="9005406" y="2477447"/>
                  <a:ext cx="1440" cy="468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5C89788-3BAC-2DCD-D13E-E7C89192BB38}"/>
                      </a:ext>
                    </a:extLst>
                  </p:cNvPr>
                  <p:cNvPicPr/>
                  <p:nvPr/>
                </p:nvPicPr>
                <p:blipFill>
                  <a:blip r:embed="rId927"/>
                  <a:stretch>
                    <a:fillRect/>
                  </a:stretch>
                </p:blipFill>
                <p:spPr>
                  <a:xfrm>
                    <a:off x="8969406" y="2448197"/>
                    <a:ext cx="72720" cy="62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76D05108-E025-BE2A-91C7-9BBBE06041AB}"/>
                      </a:ext>
                    </a:extLst>
                  </p14:cNvPr>
                  <p14:cNvContentPartPr/>
                  <p14:nvPr/>
                </p14:nvContentPartPr>
                <p14:xfrm>
                  <a:off x="8337246" y="2135807"/>
                  <a:ext cx="16560" cy="2592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76D05108-E025-BE2A-91C7-9BBBE06041AB}"/>
                      </a:ext>
                    </a:extLst>
                  </p:cNvPr>
                  <p:cNvPicPr/>
                  <p:nvPr/>
                </p:nvPicPr>
                <p:blipFill>
                  <a:blip r:embed="rId929"/>
                  <a:stretch>
                    <a:fillRect/>
                  </a:stretch>
                </p:blipFill>
                <p:spPr>
                  <a:xfrm>
                    <a:off x="8305400" y="2105667"/>
                    <a:ext cx="79615" cy="85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5086A73-EF18-4010-6698-27754CE34D1E}"/>
                      </a:ext>
                    </a:extLst>
                  </p14:cNvPr>
                  <p14:cNvContentPartPr/>
                  <p14:nvPr/>
                </p14:nvContentPartPr>
                <p14:xfrm>
                  <a:off x="10315446" y="2389967"/>
                  <a:ext cx="2880" cy="252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5086A73-EF18-4010-6698-27754CE34D1E}"/>
                      </a:ext>
                    </a:extLst>
                  </p:cNvPr>
                  <p:cNvPicPr/>
                  <p:nvPr/>
                </p:nvPicPr>
                <p:blipFill>
                  <a:blip r:embed="rId931"/>
                  <a:stretch>
                    <a:fillRect/>
                  </a:stretch>
                </p:blipFill>
                <p:spPr>
                  <a:xfrm>
                    <a:off x="10286646" y="2358467"/>
                    <a:ext cx="59904" cy="6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C2899C30-6636-4892-2C76-868F88228031}"/>
                      </a:ext>
                    </a:extLst>
                  </p14:cNvPr>
                  <p14:cNvContentPartPr/>
                  <p14:nvPr/>
                </p14:nvContentPartPr>
                <p14:xfrm>
                  <a:off x="8374686" y="5330807"/>
                  <a:ext cx="14760" cy="1800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C2899C30-6636-4892-2C76-868F88228031}"/>
                      </a:ext>
                    </a:extLst>
                  </p:cNvPr>
                  <p:cNvPicPr/>
                  <p:nvPr/>
                </p:nvPicPr>
                <p:blipFill>
                  <a:blip r:embed="rId933"/>
                  <a:stretch>
                    <a:fillRect/>
                  </a:stretch>
                </p:blipFill>
                <p:spPr>
                  <a:xfrm>
                    <a:off x="8342599" y="5299773"/>
                    <a:ext cx="78292" cy="794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A0547BB-35A8-14AB-925C-6E44CFF8F2FA}"/>
                  </a:ext>
                </a:extLst>
              </p:cNvPr>
              <p:cNvGrpSpPr/>
              <p:nvPr/>
            </p:nvGrpSpPr>
            <p:grpSpPr>
              <a:xfrm>
                <a:off x="10187646" y="4624847"/>
                <a:ext cx="152640" cy="146160"/>
                <a:chOff x="10187646" y="4624847"/>
                <a:chExt cx="152640" cy="1461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34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564B7964-8B73-9835-5114-C1802173BA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88806" y="4627007"/>
                    <a:ext cx="360" cy="144000"/>
                  </p14:xfrm>
                </p:contentPart>
              </mc:Choice>
              <mc:Fallback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564B7964-8B73-9835-5114-C1802173BA74}"/>
                        </a:ext>
                      </a:extLst>
                    </p:cNvPr>
                    <p:cNvPicPr/>
                    <p:nvPr/>
                  </p:nvPicPr>
                  <p:blipFill>
                    <a:blip r:embed="rId935"/>
                    <a:stretch>
                      <a:fillRect/>
                    </a:stretch>
                  </p:blipFill>
                  <p:spPr>
                    <a:xfrm>
                      <a:off x="10270806" y="4596369"/>
                      <a:ext cx="36000" cy="2046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36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715509E5-4476-A7D5-AC0F-3115B027E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56766" y="4688567"/>
                    <a:ext cx="53280" cy="15120"/>
                  </p14:xfrm>
                </p:contentPart>
              </mc:Choice>
              <mc:Fallback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715509E5-4476-A7D5-AC0F-3115B027E999}"/>
                        </a:ext>
                      </a:extLst>
                    </p:cNvPr>
                    <p:cNvPicPr/>
                    <p:nvPr/>
                  </p:nvPicPr>
                  <p:blipFill>
                    <a:blip r:embed="rId937"/>
                    <a:stretch>
                      <a:fillRect/>
                    </a:stretch>
                  </p:blipFill>
                  <p:spPr>
                    <a:xfrm>
                      <a:off x="10224670" y="4658327"/>
                      <a:ext cx="116831" cy="749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38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402EE6B0-6BE2-AC3C-D2A6-BA139E881F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35606" y="4624847"/>
                    <a:ext cx="4680" cy="7560"/>
                  </p14:xfrm>
                </p:contentPart>
              </mc:Choice>
              <mc:Fallback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402EE6B0-6BE2-AC3C-D2A6-BA139E881F18}"/>
                        </a:ext>
                      </a:extLst>
                    </p:cNvPr>
                    <p:cNvPicPr/>
                    <p:nvPr/>
                  </p:nvPicPr>
                  <p:blipFill>
                    <a:blip r:embed="rId939"/>
                    <a:stretch>
                      <a:fillRect/>
                    </a:stretch>
                  </p:blipFill>
                  <p:spPr>
                    <a:xfrm>
                      <a:off x="10306356" y="4597847"/>
                      <a:ext cx="62595" cy="610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40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F8DCF591-095C-44B1-C0B4-FAEBFAC66C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7646" y="4767407"/>
                    <a:ext cx="1800" cy="2520"/>
                  </p14:xfrm>
                </p:contentPart>
              </mc:Choice>
              <mc:Fallback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F8DCF591-095C-44B1-C0B4-FAEBFAC66C21}"/>
                        </a:ext>
                      </a:extLst>
                    </p:cNvPr>
                    <p:cNvPicPr/>
                    <p:nvPr/>
                  </p:nvPicPr>
                  <p:blipFill>
                    <a:blip r:embed="rId941"/>
                    <a:stretch>
                      <a:fillRect/>
                    </a:stretch>
                  </p:blipFill>
                  <p:spPr>
                    <a:xfrm>
                      <a:off x="10165146" y="4742207"/>
                      <a:ext cx="46350" cy="5241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942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BD6D00C-7311-FDEF-E1D2-870C9D48A06E}"/>
                      </a:ext>
                    </a:extLst>
                  </p14:cNvPr>
                  <p14:cNvContentPartPr/>
                  <p14:nvPr/>
                </p14:nvContentPartPr>
                <p14:xfrm>
                  <a:off x="9637566" y="5014007"/>
                  <a:ext cx="3600" cy="396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BD6D00C-7311-FDEF-E1D2-870C9D48A06E}"/>
                      </a:ext>
                    </a:extLst>
                  </p:cNvPr>
                  <p:cNvPicPr/>
                  <p:nvPr/>
                </p:nvPicPr>
                <p:blipFill>
                  <a:blip r:embed="rId943"/>
                  <a:stretch>
                    <a:fillRect/>
                  </a:stretch>
                </p:blipFill>
                <p:spPr>
                  <a:xfrm>
                    <a:off x="9611852" y="4985721"/>
                    <a:ext cx="54514" cy="5996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40CDEA4-961A-40C0-B193-3995F7AC4EA2}"/>
                  </a:ext>
                </a:extLst>
              </p:cNvPr>
              <p:cNvGrpSpPr/>
              <p:nvPr/>
            </p:nvGrpSpPr>
            <p:grpSpPr>
              <a:xfrm>
                <a:off x="10545846" y="4004927"/>
                <a:ext cx="119160" cy="147240"/>
                <a:chOff x="10545846" y="4004927"/>
                <a:chExt cx="119160" cy="1472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44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0A273D54-F5E3-217E-FE48-2E20B11339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89046" y="4065047"/>
                    <a:ext cx="75960" cy="87120"/>
                  </p14:xfrm>
                </p:contentPart>
              </mc:Choice>
              <mc:Fallback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0A273D54-F5E3-217E-FE48-2E20B11339B2}"/>
                        </a:ext>
                      </a:extLst>
                    </p:cNvPr>
                    <p:cNvPicPr/>
                    <p:nvPr/>
                  </p:nvPicPr>
                  <p:blipFill>
                    <a:blip r:embed="rId945"/>
                    <a:stretch>
                      <a:fillRect/>
                    </a:stretch>
                  </p:blipFill>
                  <p:spPr>
                    <a:xfrm>
                      <a:off x="10557130" y="4034585"/>
                      <a:ext cx="139154" cy="1474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46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9E4F44DB-0972-66FD-09DC-3511618D04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45846" y="4004927"/>
                    <a:ext cx="89280" cy="119880"/>
                  </p14:xfrm>
                </p:contentPart>
              </mc:Choice>
              <mc:Fallback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9E4F44DB-0972-66FD-09DC-3511618D04C0}"/>
                        </a:ext>
                      </a:extLst>
                    </p:cNvPr>
                    <p:cNvPicPr/>
                    <p:nvPr/>
                  </p:nvPicPr>
                  <p:blipFill>
                    <a:blip r:embed="rId947"/>
                    <a:stretch>
                      <a:fillRect/>
                    </a:stretch>
                  </p:blipFill>
                  <p:spPr>
                    <a:xfrm>
                      <a:off x="10513960" y="3974030"/>
                      <a:ext cx="152414" cy="18105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94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1959C9A5-A96B-A7A9-34EE-CCC32D09D678}"/>
                      </a:ext>
                    </a:extLst>
                  </p14:cNvPr>
                  <p14:cNvContentPartPr/>
                  <p14:nvPr/>
                </p14:nvContentPartPr>
                <p14:xfrm>
                  <a:off x="6785646" y="2623607"/>
                  <a:ext cx="64440" cy="15480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1959C9A5-A96B-A7A9-34EE-CCC32D09D678}"/>
                      </a:ext>
                    </a:extLst>
                  </p:cNvPr>
                  <p:cNvPicPr/>
                  <p:nvPr/>
                </p:nvPicPr>
                <p:blipFill>
                  <a:blip r:embed="rId949"/>
                  <a:stretch>
                    <a:fillRect/>
                  </a:stretch>
                </p:blipFill>
                <p:spPr>
                  <a:xfrm>
                    <a:off x="6753745" y="2592893"/>
                    <a:ext cx="127604" cy="215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720464C-A0A0-FE29-7111-8B3146A723CB}"/>
                      </a:ext>
                    </a:extLst>
                  </p14:cNvPr>
                  <p14:cNvContentPartPr/>
                  <p14:nvPr/>
                </p14:nvContentPartPr>
                <p14:xfrm>
                  <a:off x="6744246" y="2595167"/>
                  <a:ext cx="48240" cy="7992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720464C-A0A0-FE29-7111-8B3146A723CB}"/>
                      </a:ext>
                    </a:extLst>
                  </p:cNvPr>
                  <p:cNvPicPr/>
                  <p:nvPr/>
                </p:nvPicPr>
                <p:blipFill>
                  <a:blip r:embed="rId951"/>
                  <a:stretch>
                    <a:fillRect/>
                  </a:stretch>
                </p:blipFill>
                <p:spPr>
                  <a:xfrm>
                    <a:off x="6712509" y="2564429"/>
                    <a:ext cx="111079" cy="14078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02C72B7-BC6A-937B-3584-235690A71AAD}"/>
                  </a:ext>
                </a:extLst>
              </p:cNvPr>
              <p:cNvGrpSpPr/>
              <p:nvPr/>
            </p:nvGrpSpPr>
            <p:grpSpPr>
              <a:xfrm>
                <a:off x="6946926" y="2332007"/>
                <a:ext cx="187560" cy="346320"/>
                <a:chOff x="6946926" y="2332007"/>
                <a:chExt cx="187560" cy="346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52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678800AA-4B2D-E512-0C9B-4B56A54484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32966" y="2557367"/>
                    <a:ext cx="101520" cy="120960"/>
                  </p14:xfrm>
                </p:contentPart>
              </mc:Choice>
              <mc:Fallback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678800AA-4B2D-E512-0C9B-4B56A544842C}"/>
                        </a:ext>
                      </a:extLst>
                    </p:cNvPr>
                    <p:cNvPicPr/>
                    <p:nvPr/>
                  </p:nvPicPr>
                  <p:blipFill>
                    <a:blip r:embed="rId953"/>
                    <a:stretch>
                      <a:fillRect/>
                    </a:stretch>
                  </p:blipFill>
                  <p:spPr>
                    <a:xfrm>
                      <a:off x="7000839" y="2526666"/>
                      <a:ext cx="165131" cy="1817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54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06911C7F-A723-704C-8127-F456B4BA4D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47006" y="2480687"/>
                    <a:ext cx="68400" cy="129600"/>
                  </p14:xfrm>
                </p:contentPart>
              </mc:Choice>
              <mc:Fallback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06911C7F-A723-704C-8127-F456B4BA4DBD}"/>
                        </a:ext>
                      </a:extLst>
                    </p:cNvPr>
                    <p:cNvPicPr/>
                    <p:nvPr/>
                  </p:nvPicPr>
                  <p:blipFill>
                    <a:blip r:embed="rId955"/>
                    <a:stretch>
                      <a:fillRect/>
                    </a:stretch>
                  </p:blipFill>
                  <p:spPr>
                    <a:xfrm>
                      <a:off x="7014742" y="2449976"/>
                      <a:ext cx="132283" cy="1904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56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C59E3EEE-13CE-9D29-0E1C-1ADC329B81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90126" y="2332007"/>
                    <a:ext cx="360" cy="720"/>
                  </p14:xfrm>
                </p:contentPart>
              </mc:Choice>
              <mc:Fallback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C59E3EEE-13CE-9D29-0E1C-1ADC329B817B}"/>
                        </a:ext>
                      </a:extLst>
                    </p:cNvPr>
                    <p:cNvPicPr/>
                    <p:nvPr/>
                  </p:nvPicPr>
                  <p:blipFill>
                    <a:blip r:embed="rId957"/>
                    <a:stretch>
                      <a:fillRect/>
                    </a:stretch>
                  </p:blipFill>
                  <p:spPr>
                    <a:xfrm>
                      <a:off x="6972126" y="2314007"/>
                      <a:ext cx="3600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58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B6425532-1F26-B0AA-BB08-59053BD910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86166" y="2334887"/>
                    <a:ext cx="7200" cy="121680"/>
                  </p14:xfrm>
                </p:contentPart>
              </mc:Choice>
              <mc:Fallback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B6425532-1F26-B0AA-BB08-59053BD91076}"/>
                        </a:ext>
                      </a:extLst>
                    </p:cNvPr>
                    <p:cNvPicPr/>
                    <p:nvPr/>
                  </p:nvPicPr>
                  <p:blipFill>
                    <a:blip r:embed="rId959"/>
                    <a:stretch>
                      <a:fillRect/>
                    </a:stretch>
                  </p:blipFill>
                  <p:spPr>
                    <a:xfrm>
                      <a:off x="6956166" y="2304314"/>
                      <a:ext cx="66600" cy="1822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60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435861E0-7212-B54B-788A-BC7625234D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7806" y="2374487"/>
                    <a:ext cx="46800" cy="14040"/>
                  </p14:xfrm>
                </p:contentPart>
              </mc:Choice>
              <mc:Fallback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435861E0-7212-B54B-788A-BC7625234D55}"/>
                        </a:ext>
                      </a:extLst>
                    </p:cNvPr>
                    <p:cNvPicPr/>
                    <p:nvPr/>
                  </p:nvPicPr>
                  <p:blipFill>
                    <a:blip r:embed="rId961"/>
                    <a:stretch>
                      <a:fillRect/>
                    </a:stretch>
                  </p:blipFill>
                  <p:spPr>
                    <a:xfrm>
                      <a:off x="6935751" y="2343965"/>
                      <a:ext cx="110268" cy="744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62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EE810074-7B6E-8D66-DA8F-BF51CEC3FA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6926" y="2627927"/>
                    <a:ext cx="10080" cy="720"/>
                  </p14:xfrm>
                </p:contentPart>
              </mc:Choice>
              <mc:Fallback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EE810074-7B6E-8D66-DA8F-BF51CEC3FA33}"/>
                        </a:ext>
                      </a:extLst>
                    </p:cNvPr>
                    <p:cNvPicPr/>
                    <p:nvPr/>
                  </p:nvPicPr>
                  <p:blipFill>
                    <a:blip r:embed="rId963"/>
                    <a:stretch>
                      <a:fillRect/>
                    </a:stretch>
                  </p:blipFill>
                  <p:spPr>
                    <a:xfrm>
                      <a:off x="6915426" y="2609927"/>
                      <a:ext cx="7245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96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5FC37BDF-0A74-79FB-A800-586D09DF0F70}"/>
                      </a:ext>
                    </a:extLst>
                  </p14:cNvPr>
                  <p14:cNvContentPartPr/>
                  <p14:nvPr/>
                </p14:nvContentPartPr>
                <p14:xfrm>
                  <a:off x="6716526" y="3012767"/>
                  <a:ext cx="5400" cy="396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5FC37BDF-0A74-79FB-A800-586D09DF0F70}"/>
                      </a:ext>
                    </a:extLst>
                  </p:cNvPr>
                  <p:cNvPicPr/>
                  <p:nvPr/>
                </p:nvPicPr>
                <p:blipFill>
                  <a:blip r:embed="rId965"/>
                  <a:stretch>
                    <a:fillRect/>
                  </a:stretch>
                </p:blipFill>
                <p:spPr>
                  <a:xfrm>
                    <a:off x="6686526" y="2984481"/>
                    <a:ext cx="64800" cy="599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8A5660C6-D910-6ED1-1E99-1767061F4C6F}"/>
                      </a:ext>
                    </a:extLst>
                  </p14:cNvPr>
                  <p14:cNvContentPartPr/>
                  <p14:nvPr/>
                </p14:nvContentPartPr>
                <p14:xfrm>
                  <a:off x="6703206" y="3525407"/>
                  <a:ext cx="3600" cy="972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8A5660C6-D910-6ED1-1E99-1767061F4C6F}"/>
                      </a:ext>
                    </a:extLst>
                  </p:cNvPr>
                  <p:cNvPicPr/>
                  <p:nvPr/>
                </p:nvPicPr>
                <p:blipFill>
                  <a:blip r:embed="rId967"/>
                  <a:stretch>
                    <a:fillRect/>
                  </a:stretch>
                </p:blipFill>
                <p:spPr>
                  <a:xfrm>
                    <a:off x="6677492" y="3495032"/>
                    <a:ext cx="54514" cy="69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2D12D24E-C9D1-CEEB-7128-36211D1FC36E}"/>
                      </a:ext>
                    </a:extLst>
                  </p14:cNvPr>
                  <p14:cNvContentPartPr/>
                  <p14:nvPr/>
                </p14:nvContentPartPr>
                <p14:xfrm>
                  <a:off x="7605726" y="2408687"/>
                  <a:ext cx="22680" cy="756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2D12D24E-C9D1-CEEB-7128-36211D1FC36E}"/>
                      </a:ext>
                    </a:extLst>
                  </p:cNvPr>
                  <p:cNvPicPr/>
                  <p:nvPr/>
                </p:nvPicPr>
                <p:blipFill>
                  <a:blip r:embed="rId969"/>
                  <a:stretch>
                    <a:fillRect/>
                  </a:stretch>
                </p:blipFill>
                <p:spPr>
                  <a:xfrm>
                    <a:off x="7574226" y="2377187"/>
                    <a:ext cx="85050" cy="69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CAF9C5A-145B-1695-048E-A2DBDBDDF361}"/>
                      </a:ext>
                    </a:extLst>
                  </p14:cNvPr>
                  <p14:cNvContentPartPr/>
                  <p14:nvPr/>
                </p14:nvContentPartPr>
                <p14:xfrm>
                  <a:off x="8599686" y="1531007"/>
                  <a:ext cx="6480" cy="288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CAF9C5A-145B-1695-048E-A2DBDBDDF361}"/>
                      </a:ext>
                    </a:extLst>
                  </p:cNvPr>
                  <p:cNvPicPr/>
                  <p:nvPr/>
                </p:nvPicPr>
                <p:blipFill>
                  <a:blip r:embed="rId971"/>
                  <a:stretch>
                    <a:fillRect/>
                  </a:stretch>
                </p:blipFill>
                <p:spPr>
                  <a:xfrm>
                    <a:off x="8570231" y="1502207"/>
                    <a:ext cx="64800" cy="599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7D8960-6737-B9C1-240D-8671C86E5D4E}"/>
                      </a:ext>
                    </a:extLst>
                  </p14:cNvPr>
                  <p14:cNvContentPartPr/>
                  <p14:nvPr/>
                </p14:nvContentPartPr>
                <p14:xfrm>
                  <a:off x="7707966" y="1814687"/>
                  <a:ext cx="1440" cy="288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7D8960-6737-B9C1-240D-8671C86E5D4E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7671966" y="1785887"/>
                    <a:ext cx="72720" cy="5990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5A3EB097-60DF-B945-8BF9-D8F8519739E7}"/>
                </a:ext>
              </a:extLst>
            </p:cNvPr>
            <p:cNvGrpSpPr/>
            <p:nvPr/>
          </p:nvGrpSpPr>
          <p:grpSpPr>
            <a:xfrm>
              <a:off x="1742572" y="4281517"/>
              <a:ext cx="360000" cy="551880"/>
              <a:chOff x="2828281" y="2648912"/>
              <a:chExt cx="360000" cy="551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74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BB080A64-8629-7041-7E16-5613CCFABAD5}"/>
                      </a:ext>
                    </a:extLst>
                  </p14:cNvPr>
                  <p14:cNvContentPartPr/>
                  <p14:nvPr/>
                </p14:nvContentPartPr>
                <p14:xfrm>
                  <a:off x="2999281" y="2765192"/>
                  <a:ext cx="19080" cy="311400"/>
                </p14:xfrm>
              </p:contentPart>
            </mc:Choice>
            <mc:Fallback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BB080A64-8629-7041-7E16-5613CCFABAD5}"/>
                      </a:ext>
                    </a:extLst>
                  </p:cNvPr>
                  <p:cNvPicPr/>
                  <p:nvPr/>
                </p:nvPicPr>
                <p:blipFill>
                  <a:blip r:embed="rId975"/>
                  <a:stretch>
                    <a:fillRect/>
                  </a:stretch>
                </p:blipFill>
                <p:spPr>
                  <a:xfrm>
                    <a:off x="2986389" y="2752335"/>
                    <a:ext cx="44606" cy="336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6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F67D4A86-3FF9-C888-5F5E-486B6B7F404B}"/>
                      </a:ext>
                    </a:extLst>
                  </p14:cNvPr>
                  <p14:cNvContentPartPr/>
                  <p14:nvPr/>
                </p14:nvContentPartPr>
                <p14:xfrm>
                  <a:off x="2846641" y="2903792"/>
                  <a:ext cx="341640" cy="54360"/>
                </p14:xfrm>
              </p:contentPart>
            </mc:Choice>
            <mc:Fallback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F67D4A86-3FF9-C888-5F5E-486B6B7F404B}"/>
                      </a:ext>
                    </a:extLst>
                  </p:cNvPr>
                  <p:cNvPicPr/>
                  <p:nvPr/>
                </p:nvPicPr>
                <p:blipFill>
                  <a:blip r:embed="rId977"/>
                  <a:stretch>
                    <a:fillRect/>
                  </a:stretch>
                </p:blipFill>
                <p:spPr>
                  <a:xfrm>
                    <a:off x="2833661" y="2891168"/>
                    <a:ext cx="367341" cy="79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8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8BB07A2F-69D1-2587-7040-A2010AB1B21E}"/>
                      </a:ext>
                    </a:extLst>
                  </p14:cNvPr>
                  <p14:cNvContentPartPr/>
                  <p14:nvPr/>
                </p14:nvContentPartPr>
                <p14:xfrm>
                  <a:off x="2945641" y="2867432"/>
                  <a:ext cx="115560" cy="100440"/>
                </p14:xfrm>
              </p:contentPart>
            </mc:Choice>
            <mc:Fallback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8BB07A2F-69D1-2587-7040-A2010AB1B21E}"/>
                      </a:ext>
                    </a:extLst>
                  </p:cNvPr>
                  <p:cNvPicPr/>
                  <p:nvPr/>
                </p:nvPicPr>
                <p:blipFill>
                  <a:blip r:embed="rId979"/>
                  <a:stretch>
                    <a:fillRect/>
                  </a:stretch>
                </p:blipFill>
                <p:spPr>
                  <a:xfrm>
                    <a:off x="2932627" y="2854555"/>
                    <a:ext cx="141327" cy="125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0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8D4A01E1-0EC3-52FB-B0CA-92714D713FF5}"/>
                      </a:ext>
                    </a:extLst>
                  </p14:cNvPr>
                  <p14:cNvContentPartPr/>
                  <p14:nvPr/>
                </p14:nvContentPartPr>
                <p14:xfrm>
                  <a:off x="3110521" y="2736032"/>
                  <a:ext cx="35640" cy="61200"/>
                </p14:xfrm>
              </p:contentPart>
            </mc:Choice>
            <mc:Fallback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8D4A01E1-0EC3-52FB-B0CA-92714D713FF5}"/>
                      </a:ext>
                    </a:extLst>
                  </p:cNvPr>
                  <p:cNvPicPr/>
                  <p:nvPr/>
                </p:nvPicPr>
                <p:blipFill>
                  <a:blip r:embed="rId981"/>
                  <a:stretch>
                    <a:fillRect/>
                  </a:stretch>
                </p:blipFill>
                <p:spPr>
                  <a:xfrm>
                    <a:off x="3097514" y="2723379"/>
                    <a:ext cx="61394" cy="867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2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0C7D7900-8DEE-C720-6F10-39D8229D0882}"/>
                      </a:ext>
                    </a:extLst>
                  </p14:cNvPr>
                  <p14:cNvContentPartPr/>
                  <p14:nvPr/>
                </p14:nvContentPartPr>
                <p14:xfrm>
                  <a:off x="2828281" y="2805872"/>
                  <a:ext cx="61200" cy="32400"/>
                </p14:xfrm>
              </p:contentPart>
            </mc:Choice>
            <mc:Fallback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0C7D7900-8DEE-C720-6F10-39D8229D0882}"/>
                      </a:ext>
                    </a:extLst>
                  </p:cNvPr>
                  <p:cNvPicPr/>
                  <p:nvPr/>
                </p:nvPicPr>
                <p:blipFill>
                  <a:blip r:embed="rId983"/>
                  <a:stretch>
                    <a:fillRect/>
                  </a:stretch>
                </p:blipFill>
                <p:spPr>
                  <a:xfrm>
                    <a:off x="2815260" y="2793272"/>
                    <a:ext cx="86982" cy="57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4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5A8BE9A8-B75F-02EC-0C07-D15A1730F924}"/>
                      </a:ext>
                    </a:extLst>
                  </p14:cNvPr>
                  <p14:cNvContentPartPr/>
                  <p14:nvPr/>
                </p14:nvContentPartPr>
                <p14:xfrm>
                  <a:off x="2850241" y="3075872"/>
                  <a:ext cx="42120" cy="64080"/>
                </p14:xfrm>
              </p:contentPart>
            </mc:Choice>
            <mc:Fallback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5A8BE9A8-B75F-02EC-0C07-D15A1730F924}"/>
                      </a:ext>
                    </a:extLst>
                  </p:cNvPr>
                  <p:cNvPicPr/>
                  <p:nvPr/>
                </p:nvPicPr>
                <p:blipFill>
                  <a:blip r:embed="rId985"/>
                  <a:stretch>
                    <a:fillRect/>
                  </a:stretch>
                </p:blipFill>
                <p:spPr>
                  <a:xfrm>
                    <a:off x="2837321" y="3063005"/>
                    <a:ext cx="67702" cy="895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6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60C31D7D-582B-0EA9-382D-E71DB95166D1}"/>
                      </a:ext>
                    </a:extLst>
                  </p14:cNvPr>
                  <p14:cNvContentPartPr/>
                  <p14:nvPr/>
                </p14:nvContentPartPr>
                <p14:xfrm>
                  <a:off x="3146881" y="3050312"/>
                  <a:ext cx="41040" cy="47160"/>
                </p14:xfrm>
              </p:contentPart>
            </mc:Choice>
            <mc:Fallback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60C31D7D-582B-0EA9-382D-E71DB95166D1}"/>
                      </a:ext>
                    </a:extLst>
                  </p:cNvPr>
                  <p:cNvPicPr/>
                  <p:nvPr/>
                </p:nvPicPr>
                <p:blipFill>
                  <a:blip r:embed="rId987"/>
                  <a:stretch>
                    <a:fillRect/>
                  </a:stretch>
                </p:blipFill>
                <p:spPr>
                  <a:xfrm>
                    <a:off x="3134153" y="3037427"/>
                    <a:ext cx="66755" cy="726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8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286B6B13-F942-21AD-C395-777AD6A21415}"/>
                      </a:ext>
                    </a:extLst>
                  </p14:cNvPr>
                  <p14:cNvContentPartPr/>
                  <p14:nvPr/>
                </p14:nvContentPartPr>
                <p14:xfrm>
                  <a:off x="2990641" y="2648912"/>
                  <a:ext cx="12600" cy="221760"/>
                </p14:xfrm>
              </p:contentPart>
            </mc:Choice>
            <mc:Fallback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286B6B13-F942-21AD-C395-777AD6A21415}"/>
                      </a:ext>
                    </a:extLst>
                  </p:cNvPr>
                  <p:cNvPicPr/>
                  <p:nvPr/>
                </p:nvPicPr>
                <p:blipFill>
                  <a:blip r:embed="rId989"/>
                  <a:stretch>
                    <a:fillRect/>
                  </a:stretch>
                </p:blipFill>
                <p:spPr>
                  <a:xfrm>
                    <a:off x="2977778" y="2636321"/>
                    <a:ext cx="38588" cy="247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0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89E4F2FB-F8FC-4EAA-BE73-41937CB88725}"/>
                      </a:ext>
                    </a:extLst>
                  </p14:cNvPr>
                  <p14:cNvContentPartPr/>
                  <p14:nvPr/>
                </p14:nvContentPartPr>
                <p14:xfrm>
                  <a:off x="3011161" y="2880032"/>
                  <a:ext cx="10800" cy="320760"/>
                </p14:xfrm>
              </p:contentPart>
            </mc:Choice>
            <mc:Fallback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89E4F2FB-F8FC-4EAA-BE73-41937CB88725}"/>
                      </a:ext>
                    </a:extLst>
                  </p:cNvPr>
                  <p:cNvPicPr/>
                  <p:nvPr/>
                </p:nvPicPr>
                <p:blipFill>
                  <a:blip r:embed="rId991"/>
                  <a:stretch>
                    <a:fillRect/>
                  </a:stretch>
                </p:blipFill>
                <p:spPr>
                  <a:xfrm>
                    <a:off x="2998561" y="2867428"/>
                    <a:ext cx="36257" cy="34622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75" name="Group 3274">
            <a:extLst>
              <a:ext uri="{FF2B5EF4-FFF2-40B4-BE49-F238E27FC236}">
                <a16:creationId xmlns:a16="http://schemas.microsoft.com/office/drawing/2014/main" id="{8C8C6149-8F7E-BE88-7A9A-BA11509A34CA}"/>
              </a:ext>
            </a:extLst>
          </p:cNvPr>
          <p:cNvGrpSpPr/>
          <p:nvPr/>
        </p:nvGrpSpPr>
        <p:grpSpPr>
          <a:xfrm>
            <a:off x="4759718" y="2575278"/>
            <a:ext cx="2480671" cy="2565534"/>
            <a:chOff x="4820852" y="3425384"/>
            <a:chExt cx="1788357" cy="1831182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2">
              <p14:nvContentPartPr>
                <p14:cNvPr id="3134" name="Ink 3133">
                  <a:extLst>
                    <a:ext uri="{FF2B5EF4-FFF2-40B4-BE49-F238E27FC236}">
                      <a16:creationId xmlns:a16="http://schemas.microsoft.com/office/drawing/2014/main" id="{C2C55A3F-E02B-5080-C29F-8437C0B00D3A}"/>
                    </a:ext>
                  </a:extLst>
                </p14:cNvPr>
                <p14:cNvContentPartPr/>
                <p14:nvPr/>
              </p14:nvContentPartPr>
              <p14:xfrm>
                <a:off x="5572620" y="4280280"/>
                <a:ext cx="293040" cy="126720"/>
              </p14:xfrm>
            </p:contentPart>
          </mc:Choice>
          <mc:Fallback>
            <p:pic>
              <p:nvPicPr>
                <p:cNvPr id="3134" name="Ink 3133">
                  <a:extLst>
                    <a:ext uri="{FF2B5EF4-FFF2-40B4-BE49-F238E27FC236}">
                      <a16:creationId xmlns:a16="http://schemas.microsoft.com/office/drawing/2014/main" id="{C2C55A3F-E02B-5080-C29F-8437C0B00D3A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5527157" y="4010390"/>
                  <a:ext cx="383706" cy="66624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6526B8DC-E4CF-6DB6-9BC0-3443876481A4}"/>
                </a:ext>
              </a:extLst>
            </p:cNvPr>
            <p:cNvGrpSpPr/>
            <p:nvPr/>
          </p:nvGrpSpPr>
          <p:grpSpPr>
            <a:xfrm>
              <a:off x="4820852" y="3425384"/>
              <a:ext cx="1788357" cy="1831182"/>
              <a:chOff x="4820852" y="3425384"/>
              <a:chExt cx="1788357" cy="1831182"/>
            </a:xfrm>
          </p:grpSpPr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0EC516A4-9E0F-AAB0-9491-CC7193D89BCD}"/>
                  </a:ext>
                </a:extLst>
              </p:cNvPr>
              <p:cNvGrpSpPr/>
              <p:nvPr/>
            </p:nvGrpSpPr>
            <p:grpSpPr>
              <a:xfrm>
                <a:off x="4820852" y="3425384"/>
                <a:ext cx="1788357" cy="1831182"/>
                <a:chOff x="6460503" y="1337635"/>
                <a:chExt cx="4440025" cy="4392891"/>
              </a:xfrm>
            </p:grpSpPr>
            <p:sp>
              <p:nvSpPr>
                <p:cNvPr id="541" name="Oval 540">
                  <a:extLst>
                    <a:ext uri="{FF2B5EF4-FFF2-40B4-BE49-F238E27FC236}">
                      <a16:creationId xmlns:a16="http://schemas.microsoft.com/office/drawing/2014/main" id="{F1E920B3-C3C0-D76B-A7F8-168911F4F821}"/>
                    </a:ext>
                  </a:extLst>
                </p:cNvPr>
                <p:cNvSpPr/>
                <p:nvPr/>
              </p:nvSpPr>
              <p:spPr>
                <a:xfrm>
                  <a:off x="6460503" y="1337635"/>
                  <a:ext cx="4440025" cy="4392891"/>
                </a:xfrm>
                <a:prstGeom prst="ellipse">
                  <a:avLst/>
                </a:prstGeom>
                <a:solidFill>
                  <a:srgbClr val="000E2A"/>
                </a:solidFill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542" name="Group 541">
                  <a:extLst>
                    <a:ext uri="{FF2B5EF4-FFF2-40B4-BE49-F238E27FC236}">
                      <a16:creationId xmlns:a16="http://schemas.microsoft.com/office/drawing/2014/main" id="{B199BF44-1C27-6F21-051B-679E52472B3B}"/>
                    </a:ext>
                  </a:extLst>
                </p:cNvPr>
                <p:cNvGrpSpPr/>
                <p:nvPr/>
              </p:nvGrpSpPr>
              <p:grpSpPr>
                <a:xfrm>
                  <a:off x="6871326" y="2684087"/>
                  <a:ext cx="3848760" cy="1900440"/>
                  <a:chOff x="6871326" y="2684087"/>
                  <a:chExt cx="3848760" cy="1900440"/>
                </a:xfrm>
              </p:grpSpPr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994">
                    <p14:nvContentPartPr>
                      <p14:cNvPr id="801" name="Ink 800">
                        <a:extLst>
                          <a:ext uri="{FF2B5EF4-FFF2-40B4-BE49-F238E27FC236}">
                            <a16:creationId xmlns:a16="http://schemas.microsoft.com/office/drawing/2014/main" id="{7B8CE564-6AE1-312C-4785-E699403B9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17166" y="3170087"/>
                      <a:ext cx="624240" cy="302040"/>
                    </p14:xfrm>
                  </p:contentPart>
                </mc:Choice>
                <mc:Fallback>
                  <p:pic>
                    <p:nvPicPr>
                      <p:cNvPr id="801" name="Ink 800">
                        <a:extLst>
                          <a:ext uri="{FF2B5EF4-FFF2-40B4-BE49-F238E27FC236}">
                            <a16:creationId xmlns:a16="http://schemas.microsoft.com/office/drawing/2014/main" id="{7B8CE564-6AE1-312C-4785-E699403B9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5"/>
                      <a:stretch>
                        <a:fillRect/>
                      </a:stretch>
                    </p:blipFill>
                    <p:spPr>
                      <a:xfrm>
                        <a:off x="8304429" y="2524177"/>
                        <a:ext cx="849069" cy="15932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996">
                    <p14:nvContentPartPr>
                      <p14:cNvPr id="802" name="Ink 801">
                        <a:extLst>
                          <a:ext uri="{FF2B5EF4-FFF2-40B4-BE49-F238E27FC236}">
                            <a16:creationId xmlns:a16="http://schemas.microsoft.com/office/drawing/2014/main" id="{F01CED7D-8283-EEA3-A0CF-8433A5EB01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77886" y="3310847"/>
                      <a:ext cx="1134360" cy="508320"/>
                    </p14:xfrm>
                  </p:contentPart>
                </mc:Choice>
                <mc:Fallback>
                  <p:pic>
                    <p:nvPicPr>
                      <p:cNvPr id="802" name="Ink 801">
                        <a:extLst>
                          <a:ext uri="{FF2B5EF4-FFF2-40B4-BE49-F238E27FC236}">
                            <a16:creationId xmlns:a16="http://schemas.microsoft.com/office/drawing/2014/main" id="{F01CED7D-8283-EEA3-A0CF-8433A5EB0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7"/>
                      <a:stretch>
                        <a:fillRect/>
                      </a:stretch>
                    </p:blipFill>
                    <p:spPr>
                      <a:xfrm>
                        <a:off x="7765159" y="2664678"/>
                        <a:ext cx="1359171" cy="18000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998">
                    <p14:nvContentPartPr>
                      <p14:cNvPr id="803" name="Ink 802">
                        <a:extLst>
                          <a:ext uri="{FF2B5EF4-FFF2-40B4-BE49-F238E27FC236}">
                            <a16:creationId xmlns:a16="http://schemas.microsoft.com/office/drawing/2014/main" id="{F84217FE-CBA4-CB05-3C6A-07388BA09C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47366" y="3571127"/>
                      <a:ext cx="720000" cy="259200"/>
                    </p14:xfrm>
                  </p:contentPart>
                </mc:Choice>
                <mc:Fallback>
                  <p:pic>
                    <p:nvPicPr>
                      <p:cNvPr id="803" name="Ink 802">
                        <a:extLst>
                          <a:ext uri="{FF2B5EF4-FFF2-40B4-BE49-F238E27FC236}">
                            <a16:creationId xmlns:a16="http://schemas.microsoft.com/office/drawing/2014/main" id="{F84217FE-CBA4-CB05-3C6A-07388BA09C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34665" y="2924666"/>
                        <a:ext cx="944758" cy="15515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999">
                    <p14:nvContentPartPr>
                      <p14:cNvPr id="804" name="Ink 803">
                        <a:extLst>
                          <a:ext uri="{FF2B5EF4-FFF2-40B4-BE49-F238E27FC236}">
                            <a16:creationId xmlns:a16="http://schemas.microsoft.com/office/drawing/2014/main" id="{DA553BE8-7BA0-B281-4199-F605E11069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76806" y="3439007"/>
                      <a:ext cx="750600" cy="366480"/>
                    </p14:xfrm>
                  </p:contentPart>
                </mc:Choice>
                <mc:Fallback>
                  <p:pic>
                    <p:nvPicPr>
                      <p:cNvPr id="804" name="Ink 803">
                        <a:extLst>
                          <a:ext uri="{FF2B5EF4-FFF2-40B4-BE49-F238E27FC236}">
                            <a16:creationId xmlns:a16="http://schemas.microsoft.com/office/drawing/2014/main" id="{DA553BE8-7BA0-B281-4199-F605E11069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0"/>
                      <a:stretch>
                        <a:fillRect/>
                      </a:stretch>
                    </p:blipFill>
                    <p:spPr>
                      <a:xfrm>
                        <a:off x="7764152" y="2792278"/>
                        <a:ext cx="975265" cy="16593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01">
                    <p14:nvContentPartPr>
                      <p14:cNvPr id="805" name="Ink 804">
                        <a:extLst>
                          <a:ext uri="{FF2B5EF4-FFF2-40B4-BE49-F238E27FC236}">
                            <a16:creationId xmlns:a16="http://schemas.microsoft.com/office/drawing/2014/main" id="{DC33B828-7303-4312-708A-33651ED66A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67966" y="3357287"/>
                      <a:ext cx="1005480" cy="482760"/>
                    </p14:xfrm>
                  </p:contentPart>
                </mc:Choice>
                <mc:Fallback>
                  <p:pic>
                    <p:nvPicPr>
                      <p:cNvPr id="805" name="Ink 804">
                        <a:extLst>
                          <a:ext uri="{FF2B5EF4-FFF2-40B4-BE49-F238E27FC236}">
                            <a16:creationId xmlns:a16="http://schemas.microsoft.com/office/drawing/2014/main" id="{DC33B828-7303-4312-708A-33651ED66A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2"/>
                      <a:stretch>
                        <a:fillRect/>
                      </a:stretch>
                    </p:blipFill>
                    <p:spPr>
                      <a:xfrm>
                        <a:off x="7955316" y="2710733"/>
                        <a:ext cx="1230136" cy="17752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03">
                    <p14:nvContentPartPr>
                      <p14:cNvPr id="806" name="Ink 805">
                        <a:extLst>
                          <a:ext uri="{FF2B5EF4-FFF2-40B4-BE49-F238E27FC236}">
                            <a16:creationId xmlns:a16="http://schemas.microsoft.com/office/drawing/2014/main" id="{CF68F63A-AAD5-80AC-A0B3-F204AC780D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8846" y="3257927"/>
                      <a:ext cx="1338120" cy="572400"/>
                    </p14:xfrm>
                  </p:contentPart>
                </mc:Choice>
                <mc:Fallback>
                  <p:pic>
                    <p:nvPicPr>
                      <p:cNvPr id="806" name="Ink 805">
                        <a:extLst>
                          <a:ext uri="{FF2B5EF4-FFF2-40B4-BE49-F238E27FC236}">
                            <a16:creationId xmlns:a16="http://schemas.microsoft.com/office/drawing/2014/main" id="{CF68F63A-AAD5-80AC-A0B3-F204AC780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4"/>
                      <a:stretch>
                        <a:fillRect/>
                      </a:stretch>
                    </p:blipFill>
                    <p:spPr>
                      <a:xfrm>
                        <a:off x="7796155" y="2611669"/>
                        <a:ext cx="1562857" cy="18643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05">
                    <p14:nvContentPartPr>
                      <p14:cNvPr id="807" name="Ink 806">
                        <a:extLst>
                          <a:ext uri="{FF2B5EF4-FFF2-40B4-BE49-F238E27FC236}">
                            <a16:creationId xmlns:a16="http://schemas.microsoft.com/office/drawing/2014/main" id="{2EE2A3E4-2472-672B-6978-1CCA243865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0246" y="3464207"/>
                      <a:ext cx="844200" cy="311400"/>
                    </p14:xfrm>
                  </p:contentPart>
                </mc:Choice>
                <mc:Fallback>
                  <p:pic>
                    <p:nvPicPr>
                      <p:cNvPr id="807" name="Ink 806">
                        <a:extLst>
                          <a:ext uri="{FF2B5EF4-FFF2-40B4-BE49-F238E27FC236}">
                            <a16:creationId xmlns:a16="http://schemas.microsoft.com/office/drawing/2014/main" id="{2EE2A3E4-2472-672B-6978-1CCA243865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6"/>
                      <a:stretch>
                        <a:fillRect/>
                      </a:stretch>
                    </p:blipFill>
                    <p:spPr>
                      <a:xfrm>
                        <a:off x="8017643" y="2816742"/>
                        <a:ext cx="1068762" cy="16057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07">
                    <p14:nvContentPartPr>
                      <p14:cNvPr id="808" name="Ink 807">
                        <a:extLst>
                          <a:ext uri="{FF2B5EF4-FFF2-40B4-BE49-F238E27FC236}">
                            <a16:creationId xmlns:a16="http://schemas.microsoft.com/office/drawing/2014/main" id="{E9F1655D-A41A-6A00-ADBD-A750B5CBCB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78686" y="3343607"/>
                      <a:ext cx="848880" cy="376200"/>
                    </p14:xfrm>
                  </p:contentPart>
                </mc:Choice>
                <mc:Fallback>
                  <p:pic>
                    <p:nvPicPr>
                      <p:cNvPr id="808" name="Ink 807">
                        <a:extLst>
                          <a:ext uri="{FF2B5EF4-FFF2-40B4-BE49-F238E27FC236}">
                            <a16:creationId xmlns:a16="http://schemas.microsoft.com/office/drawing/2014/main" id="{E9F1655D-A41A-6A00-ADBD-A750B5CBC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8"/>
                      <a:stretch>
                        <a:fillRect/>
                      </a:stretch>
                    </p:blipFill>
                    <p:spPr>
                      <a:xfrm>
                        <a:off x="7866060" y="2696050"/>
                        <a:ext cx="1073489" cy="16706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09">
                    <p14:nvContentPartPr>
                      <p14:cNvPr id="809" name="Ink 808">
                        <a:extLst>
                          <a:ext uri="{FF2B5EF4-FFF2-40B4-BE49-F238E27FC236}">
                            <a16:creationId xmlns:a16="http://schemas.microsoft.com/office/drawing/2014/main" id="{36FE773D-74E9-D010-7116-32CC6A7B315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68606" y="3435767"/>
                      <a:ext cx="996840" cy="375120"/>
                    </p14:xfrm>
                  </p:contentPart>
                </mc:Choice>
                <mc:Fallback>
                  <p:pic>
                    <p:nvPicPr>
                      <p:cNvPr id="809" name="Ink 808">
                        <a:extLst>
                          <a:ext uri="{FF2B5EF4-FFF2-40B4-BE49-F238E27FC236}">
                            <a16:creationId xmlns:a16="http://schemas.microsoft.com/office/drawing/2014/main" id="{36FE773D-74E9-D010-7116-32CC6A7B31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0"/>
                      <a:stretch>
                        <a:fillRect/>
                      </a:stretch>
                    </p:blipFill>
                    <p:spPr>
                      <a:xfrm>
                        <a:off x="7855914" y="2789008"/>
                        <a:ext cx="1221580" cy="166802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11">
                    <p14:nvContentPartPr>
                      <p14:cNvPr id="810" name="Ink 809">
                        <a:extLst>
                          <a:ext uri="{FF2B5EF4-FFF2-40B4-BE49-F238E27FC236}">
                            <a16:creationId xmlns:a16="http://schemas.microsoft.com/office/drawing/2014/main" id="{B3B9B8B1-005B-935F-4075-098F7B9579A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67766" y="3472847"/>
                      <a:ext cx="308160" cy="154080"/>
                    </p14:xfrm>
                  </p:contentPart>
                </mc:Choice>
                <mc:Fallback>
                  <p:pic>
                    <p:nvPicPr>
                      <p:cNvPr id="810" name="Ink 809">
                        <a:extLst>
                          <a:ext uri="{FF2B5EF4-FFF2-40B4-BE49-F238E27FC236}">
                            <a16:creationId xmlns:a16="http://schemas.microsoft.com/office/drawing/2014/main" id="{B3B9B8B1-005B-935F-4075-098F7B9579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2"/>
                      <a:stretch>
                        <a:fillRect/>
                      </a:stretch>
                    </p:blipFill>
                    <p:spPr>
                      <a:xfrm>
                        <a:off x="8155416" y="2825711"/>
                        <a:ext cx="532218" cy="14477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13">
                    <p14:nvContentPartPr>
                      <p14:cNvPr id="811" name="Ink 810">
                        <a:extLst>
                          <a:ext uri="{FF2B5EF4-FFF2-40B4-BE49-F238E27FC236}">
                            <a16:creationId xmlns:a16="http://schemas.microsoft.com/office/drawing/2014/main" id="{3FB7E7F7-1D6A-E35C-46F3-883C3F642E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3406" y="3346127"/>
                      <a:ext cx="1337400" cy="584640"/>
                    </p14:xfrm>
                  </p:contentPart>
                </mc:Choice>
                <mc:Fallback>
                  <p:pic>
                    <p:nvPicPr>
                      <p:cNvPr id="811" name="Ink 810">
                        <a:extLst>
                          <a:ext uri="{FF2B5EF4-FFF2-40B4-BE49-F238E27FC236}">
                            <a16:creationId xmlns:a16="http://schemas.microsoft.com/office/drawing/2014/main" id="{3FB7E7F7-1D6A-E35C-46F3-883C3F642E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4"/>
                      <a:stretch>
                        <a:fillRect/>
                      </a:stretch>
                    </p:blipFill>
                    <p:spPr>
                      <a:xfrm>
                        <a:off x="7740668" y="2699265"/>
                        <a:ext cx="1562233" cy="18777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15">
                    <p14:nvContentPartPr>
                      <p14:cNvPr id="812" name="Ink 811">
                        <a:extLst>
                          <a:ext uri="{FF2B5EF4-FFF2-40B4-BE49-F238E27FC236}">
                            <a16:creationId xmlns:a16="http://schemas.microsoft.com/office/drawing/2014/main" id="{46A37F24-3E75-1F42-05F2-4DDA20AB35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3126" y="3241367"/>
                      <a:ext cx="1462680" cy="644400"/>
                    </p14:xfrm>
                  </p:contentPart>
                </mc:Choice>
                <mc:Fallback>
                  <p:pic>
                    <p:nvPicPr>
                      <p:cNvPr id="812" name="Ink 811">
                        <a:extLst>
                          <a:ext uri="{FF2B5EF4-FFF2-40B4-BE49-F238E27FC236}">
                            <a16:creationId xmlns:a16="http://schemas.microsoft.com/office/drawing/2014/main" id="{46A37F24-3E75-1F42-05F2-4DDA20AB35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6"/>
                      <a:stretch>
                        <a:fillRect/>
                      </a:stretch>
                    </p:blipFill>
                    <p:spPr>
                      <a:xfrm>
                        <a:off x="7750364" y="2594503"/>
                        <a:ext cx="1687559" cy="19375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17">
                    <p14:nvContentPartPr>
                      <p14:cNvPr id="813" name="Ink 812">
                        <a:extLst>
                          <a:ext uri="{FF2B5EF4-FFF2-40B4-BE49-F238E27FC236}">
                            <a16:creationId xmlns:a16="http://schemas.microsoft.com/office/drawing/2014/main" id="{DD93114C-EF5B-52BA-E044-F319FDCA16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7886" y="3157487"/>
                      <a:ext cx="1684440" cy="762840"/>
                    </p14:xfrm>
                  </p:contentPart>
                </mc:Choice>
                <mc:Fallback>
                  <p:pic>
                    <p:nvPicPr>
                      <p:cNvPr id="813" name="Ink 812">
                        <a:extLst>
                          <a:ext uri="{FF2B5EF4-FFF2-40B4-BE49-F238E27FC236}">
                            <a16:creationId xmlns:a16="http://schemas.microsoft.com/office/drawing/2014/main" id="{DD93114C-EF5B-52BA-E044-F319FDCA16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8"/>
                      <a:stretch>
                        <a:fillRect/>
                      </a:stretch>
                    </p:blipFill>
                    <p:spPr>
                      <a:xfrm>
                        <a:off x="7675204" y="2510490"/>
                        <a:ext cx="1909161" cy="20562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19">
                    <p14:nvContentPartPr>
                      <p14:cNvPr id="814" name="Ink 813">
                        <a:extLst>
                          <a:ext uri="{FF2B5EF4-FFF2-40B4-BE49-F238E27FC236}">
                            <a16:creationId xmlns:a16="http://schemas.microsoft.com/office/drawing/2014/main" id="{98E1012A-E264-6A3E-97A9-997F368A65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3646" y="3170087"/>
                      <a:ext cx="1695240" cy="828000"/>
                    </p14:xfrm>
                  </p:contentPart>
                </mc:Choice>
                <mc:Fallback>
                  <p:pic>
                    <p:nvPicPr>
                      <p:cNvPr id="814" name="Ink 813">
                        <a:extLst>
                          <a:ext uri="{FF2B5EF4-FFF2-40B4-BE49-F238E27FC236}">
                            <a16:creationId xmlns:a16="http://schemas.microsoft.com/office/drawing/2014/main" id="{98E1012A-E264-6A3E-97A9-997F368A65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0"/>
                      <a:stretch>
                        <a:fillRect/>
                      </a:stretch>
                    </p:blipFill>
                    <p:spPr>
                      <a:xfrm>
                        <a:off x="7680888" y="2523693"/>
                        <a:ext cx="1920112" cy="21201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21">
                    <p14:nvContentPartPr>
                      <p14:cNvPr id="815" name="Ink 814">
                        <a:extLst>
                          <a:ext uri="{FF2B5EF4-FFF2-40B4-BE49-F238E27FC236}">
                            <a16:creationId xmlns:a16="http://schemas.microsoft.com/office/drawing/2014/main" id="{9A88E5DD-F325-5FEF-AC51-EB1FEFDA94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25686" y="3164687"/>
                      <a:ext cx="1582560" cy="830160"/>
                    </p14:xfrm>
                  </p:contentPart>
                </mc:Choice>
                <mc:Fallback>
                  <p:pic>
                    <p:nvPicPr>
                      <p:cNvPr id="815" name="Ink 814">
                        <a:extLst>
                          <a:ext uri="{FF2B5EF4-FFF2-40B4-BE49-F238E27FC236}">
                            <a16:creationId xmlns:a16="http://schemas.microsoft.com/office/drawing/2014/main" id="{9A88E5DD-F325-5FEF-AC51-EB1FEFDA9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2"/>
                      <a:stretch>
                        <a:fillRect/>
                      </a:stretch>
                    </p:blipFill>
                    <p:spPr>
                      <a:xfrm>
                        <a:off x="7712922" y="2517569"/>
                        <a:ext cx="1807443" cy="21237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23">
                    <p14:nvContentPartPr>
                      <p14:cNvPr id="816" name="Ink 815">
                        <a:extLst>
                          <a:ext uri="{FF2B5EF4-FFF2-40B4-BE49-F238E27FC236}">
                            <a16:creationId xmlns:a16="http://schemas.microsoft.com/office/drawing/2014/main" id="{5807C7A6-FBE7-34CD-EC1E-8EC45FE973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87326" y="3381767"/>
                      <a:ext cx="719640" cy="404640"/>
                    </p14:xfrm>
                  </p:contentPart>
                </mc:Choice>
                <mc:Fallback>
                  <p:pic>
                    <p:nvPicPr>
                      <p:cNvPr id="816" name="Ink 815">
                        <a:extLst>
                          <a:ext uri="{FF2B5EF4-FFF2-40B4-BE49-F238E27FC236}">
                            <a16:creationId xmlns:a16="http://schemas.microsoft.com/office/drawing/2014/main" id="{5807C7A6-FBE7-34CD-EC1E-8EC45FE973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4"/>
                      <a:stretch>
                        <a:fillRect/>
                      </a:stretch>
                    </p:blipFill>
                    <p:spPr>
                      <a:xfrm>
                        <a:off x="7874681" y="2736065"/>
                        <a:ext cx="944286" cy="16954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25">
                    <p14:nvContentPartPr>
                      <p14:cNvPr id="817" name="Ink 816">
                        <a:extLst>
                          <a:ext uri="{FF2B5EF4-FFF2-40B4-BE49-F238E27FC236}">
                            <a16:creationId xmlns:a16="http://schemas.microsoft.com/office/drawing/2014/main" id="{F2BCEA58-F9DC-9506-2AA6-773C6225C7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9406" y="3218687"/>
                      <a:ext cx="1224360" cy="486720"/>
                    </p14:xfrm>
                  </p:contentPart>
                </mc:Choice>
                <mc:Fallback>
                  <p:pic>
                    <p:nvPicPr>
                      <p:cNvPr id="817" name="Ink 816">
                        <a:extLst>
                          <a:ext uri="{FF2B5EF4-FFF2-40B4-BE49-F238E27FC236}">
                            <a16:creationId xmlns:a16="http://schemas.microsoft.com/office/drawing/2014/main" id="{F2BCEA58-F9DC-9506-2AA6-773C6225C7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6"/>
                      <a:stretch>
                        <a:fillRect/>
                      </a:stretch>
                    </p:blipFill>
                    <p:spPr>
                      <a:xfrm>
                        <a:off x="7776695" y="2571781"/>
                        <a:ext cx="1449137" cy="17799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27">
                    <p14:nvContentPartPr>
                      <p14:cNvPr id="818" name="Ink 817">
                        <a:extLst>
                          <a:ext uri="{FF2B5EF4-FFF2-40B4-BE49-F238E27FC236}">
                            <a16:creationId xmlns:a16="http://schemas.microsoft.com/office/drawing/2014/main" id="{C33EFE74-3EA1-A787-56BE-4480990577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21726" y="3178007"/>
                      <a:ext cx="1030320" cy="468720"/>
                    </p14:xfrm>
                  </p:contentPart>
                </mc:Choice>
                <mc:Fallback>
                  <p:pic>
                    <p:nvPicPr>
                      <p:cNvPr id="818" name="Ink 817">
                        <a:extLst>
                          <a:ext uri="{FF2B5EF4-FFF2-40B4-BE49-F238E27FC236}">
                            <a16:creationId xmlns:a16="http://schemas.microsoft.com/office/drawing/2014/main" id="{C33EFE74-3EA1-A787-56BE-448099057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8"/>
                      <a:stretch>
                        <a:fillRect/>
                      </a:stretch>
                    </p:blipFill>
                    <p:spPr>
                      <a:xfrm>
                        <a:off x="7709035" y="2532133"/>
                        <a:ext cx="1255059" cy="17598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29">
                    <p14:nvContentPartPr>
                      <p14:cNvPr id="819" name="Ink 818">
                        <a:extLst>
                          <a:ext uri="{FF2B5EF4-FFF2-40B4-BE49-F238E27FC236}">
                            <a16:creationId xmlns:a16="http://schemas.microsoft.com/office/drawing/2014/main" id="{56FCFA1B-FA6A-7D5B-A912-A47A06A8BF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15966" y="3160727"/>
                      <a:ext cx="909720" cy="554760"/>
                    </p14:xfrm>
                  </p:contentPart>
                </mc:Choice>
                <mc:Fallback>
                  <p:pic>
                    <p:nvPicPr>
                      <p:cNvPr id="819" name="Ink 818">
                        <a:extLst>
                          <a:ext uri="{FF2B5EF4-FFF2-40B4-BE49-F238E27FC236}">
                            <a16:creationId xmlns:a16="http://schemas.microsoft.com/office/drawing/2014/main" id="{56FCFA1B-FA6A-7D5B-A912-A47A06A8BF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0"/>
                      <a:stretch>
                        <a:fillRect/>
                      </a:stretch>
                    </p:blipFill>
                    <p:spPr>
                      <a:xfrm>
                        <a:off x="7703297" y="2513507"/>
                        <a:ext cx="1134414" cy="18485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31">
                    <p14:nvContentPartPr>
                      <p14:cNvPr id="820" name="Ink 819">
                        <a:extLst>
                          <a:ext uri="{FF2B5EF4-FFF2-40B4-BE49-F238E27FC236}">
                            <a16:creationId xmlns:a16="http://schemas.microsoft.com/office/drawing/2014/main" id="{FA44FDD9-C70C-AF79-AD41-AEB624F978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01206" y="3276647"/>
                      <a:ext cx="887040" cy="524880"/>
                    </p14:xfrm>
                  </p:contentPart>
                </mc:Choice>
                <mc:Fallback>
                  <p:pic>
                    <p:nvPicPr>
                      <p:cNvPr id="820" name="Ink 819">
                        <a:extLst>
                          <a:ext uri="{FF2B5EF4-FFF2-40B4-BE49-F238E27FC236}">
                            <a16:creationId xmlns:a16="http://schemas.microsoft.com/office/drawing/2014/main" id="{FA44FDD9-C70C-AF79-AD41-AEB624F97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2"/>
                      <a:stretch>
                        <a:fillRect/>
                      </a:stretch>
                    </p:blipFill>
                    <p:spPr>
                      <a:xfrm>
                        <a:off x="7688474" y="2629028"/>
                        <a:ext cx="1111860" cy="18195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33">
                    <p14:nvContentPartPr>
                      <p14:cNvPr id="821" name="Ink 820">
                        <a:extLst>
                          <a:ext uri="{FF2B5EF4-FFF2-40B4-BE49-F238E27FC236}">
                            <a16:creationId xmlns:a16="http://schemas.microsoft.com/office/drawing/2014/main" id="{FF655298-4FDA-D8FC-3657-B9738E0235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1846" y="3284567"/>
                      <a:ext cx="761760" cy="451080"/>
                    </p14:xfrm>
                  </p:contentPart>
                </mc:Choice>
                <mc:Fallback>
                  <p:pic>
                    <p:nvPicPr>
                      <p:cNvPr id="821" name="Ink 820">
                        <a:extLst>
                          <a:ext uri="{FF2B5EF4-FFF2-40B4-BE49-F238E27FC236}">
                            <a16:creationId xmlns:a16="http://schemas.microsoft.com/office/drawing/2014/main" id="{FF655298-4FDA-D8FC-3657-B9738E0235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4"/>
                      <a:stretch>
                        <a:fillRect/>
                      </a:stretch>
                    </p:blipFill>
                    <p:spPr>
                      <a:xfrm>
                        <a:off x="7679160" y="2637526"/>
                        <a:ext cx="986489" cy="17445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35">
                    <p14:nvContentPartPr>
                      <p14:cNvPr id="822" name="Ink 821">
                        <a:extLst>
                          <a:ext uri="{FF2B5EF4-FFF2-40B4-BE49-F238E27FC236}">
                            <a16:creationId xmlns:a16="http://schemas.microsoft.com/office/drawing/2014/main" id="{81CD0996-1892-9FA3-FAD3-837675B6C8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28846" y="3186287"/>
                      <a:ext cx="873000" cy="495000"/>
                    </p14:xfrm>
                  </p:contentPart>
                </mc:Choice>
                <mc:Fallback>
                  <p:pic>
                    <p:nvPicPr>
                      <p:cNvPr id="822" name="Ink 821">
                        <a:extLst>
                          <a:ext uri="{FF2B5EF4-FFF2-40B4-BE49-F238E27FC236}">
                            <a16:creationId xmlns:a16="http://schemas.microsoft.com/office/drawing/2014/main" id="{81CD0996-1892-9FA3-FAD3-837675B6C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6"/>
                      <a:stretch>
                        <a:fillRect/>
                      </a:stretch>
                    </p:blipFill>
                    <p:spPr>
                      <a:xfrm>
                        <a:off x="7616180" y="2539832"/>
                        <a:ext cx="1097688" cy="17872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37">
                    <p14:nvContentPartPr>
                      <p14:cNvPr id="823" name="Ink 822">
                        <a:extLst>
                          <a:ext uri="{FF2B5EF4-FFF2-40B4-BE49-F238E27FC236}">
                            <a16:creationId xmlns:a16="http://schemas.microsoft.com/office/drawing/2014/main" id="{1E16DEC7-8AC6-8EFB-EEE8-8EC7E4E75B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13286" y="3291767"/>
                      <a:ext cx="799200" cy="489960"/>
                    </p14:xfrm>
                  </p:contentPart>
                </mc:Choice>
                <mc:Fallback>
                  <p:pic>
                    <p:nvPicPr>
                      <p:cNvPr id="823" name="Ink 822">
                        <a:extLst>
                          <a:ext uri="{FF2B5EF4-FFF2-40B4-BE49-F238E27FC236}">
                            <a16:creationId xmlns:a16="http://schemas.microsoft.com/office/drawing/2014/main" id="{1E16DEC7-8AC6-8EFB-EEE8-8EC7E4E75B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8"/>
                      <a:stretch>
                        <a:fillRect/>
                      </a:stretch>
                    </p:blipFill>
                    <p:spPr>
                      <a:xfrm>
                        <a:off x="7500587" y="2644650"/>
                        <a:ext cx="1023955" cy="17835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39">
                    <p14:nvContentPartPr>
                      <p14:cNvPr id="824" name="Ink 823">
                        <a:extLst>
                          <a:ext uri="{FF2B5EF4-FFF2-40B4-BE49-F238E27FC236}">
                            <a16:creationId xmlns:a16="http://schemas.microsoft.com/office/drawing/2014/main" id="{AE3FFA9B-7838-9377-4D72-453A381401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1166" y="3535847"/>
                      <a:ext cx="417600" cy="281520"/>
                    </p14:xfrm>
                  </p:contentPart>
                </mc:Choice>
                <mc:Fallback>
                  <p:pic>
                    <p:nvPicPr>
                      <p:cNvPr id="824" name="Ink 823">
                        <a:extLst>
                          <a:ext uri="{FF2B5EF4-FFF2-40B4-BE49-F238E27FC236}">
                            <a16:creationId xmlns:a16="http://schemas.microsoft.com/office/drawing/2014/main" id="{AE3FFA9B-7838-9377-4D72-453A381401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40"/>
                      <a:stretch>
                        <a:fillRect/>
                      </a:stretch>
                    </p:blipFill>
                    <p:spPr>
                      <a:xfrm>
                        <a:off x="7548562" y="2890441"/>
                        <a:ext cx="642165" cy="15717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41">
                    <p14:nvContentPartPr>
                      <p14:cNvPr id="825" name="Ink 824">
                        <a:extLst>
                          <a:ext uri="{FF2B5EF4-FFF2-40B4-BE49-F238E27FC236}">
                            <a16:creationId xmlns:a16="http://schemas.microsoft.com/office/drawing/2014/main" id="{FA8F1BEB-0B0C-9E17-8712-0761030DA7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38126" y="3603167"/>
                      <a:ext cx="590040" cy="341640"/>
                    </p14:xfrm>
                  </p:contentPart>
                </mc:Choice>
                <mc:Fallback>
                  <p:pic>
                    <p:nvPicPr>
                      <p:cNvPr id="825" name="Ink 824">
                        <a:extLst>
                          <a:ext uri="{FF2B5EF4-FFF2-40B4-BE49-F238E27FC236}">
                            <a16:creationId xmlns:a16="http://schemas.microsoft.com/office/drawing/2014/main" id="{FA8F1BEB-0B0C-9E17-8712-0761030DA7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42"/>
                      <a:stretch>
                        <a:fillRect/>
                      </a:stretch>
                    </p:blipFill>
                    <p:spPr>
                      <a:xfrm>
                        <a:off x="7525400" y="2955654"/>
                        <a:ext cx="814848" cy="1636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43">
                    <p14:nvContentPartPr>
                      <p14:cNvPr id="826" name="Ink 825">
                        <a:extLst>
                          <a:ext uri="{FF2B5EF4-FFF2-40B4-BE49-F238E27FC236}">
                            <a16:creationId xmlns:a16="http://schemas.microsoft.com/office/drawing/2014/main" id="{53FB398D-D5E1-C0D9-6344-65D73253D9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0446" y="3597047"/>
                      <a:ext cx="571320" cy="293400"/>
                    </p14:xfrm>
                  </p:contentPart>
                </mc:Choice>
                <mc:Fallback>
                  <p:pic>
                    <p:nvPicPr>
                      <p:cNvPr id="826" name="Ink 825">
                        <a:extLst>
                          <a:ext uri="{FF2B5EF4-FFF2-40B4-BE49-F238E27FC236}">
                            <a16:creationId xmlns:a16="http://schemas.microsoft.com/office/drawing/2014/main" id="{53FB398D-D5E1-C0D9-6344-65D73253D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44"/>
                      <a:stretch>
                        <a:fillRect/>
                      </a:stretch>
                    </p:blipFill>
                    <p:spPr>
                      <a:xfrm>
                        <a:off x="7547728" y="2949841"/>
                        <a:ext cx="796112" cy="15871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45">
                    <p14:nvContentPartPr>
                      <p14:cNvPr id="827" name="Ink 826">
                        <a:extLst>
                          <a:ext uri="{FF2B5EF4-FFF2-40B4-BE49-F238E27FC236}">
                            <a16:creationId xmlns:a16="http://schemas.microsoft.com/office/drawing/2014/main" id="{20AFE81E-7817-98E5-930B-6FC9D16438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19766" y="3615047"/>
                      <a:ext cx="518760" cy="309240"/>
                    </p14:xfrm>
                  </p:contentPart>
                </mc:Choice>
                <mc:Fallback>
                  <p:pic>
                    <p:nvPicPr>
                      <p:cNvPr id="827" name="Ink 826">
                        <a:extLst>
                          <a:ext uri="{FF2B5EF4-FFF2-40B4-BE49-F238E27FC236}">
                            <a16:creationId xmlns:a16="http://schemas.microsoft.com/office/drawing/2014/main" id="{20AFE81E-7817-98E5-930B-6FC9D16438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46"/>
                      <a:stretch>
                        <a:fillRect/>
                      </a:stretch>
                    </p:blipFill>
                    <p:spPr>
                      <a:xfrm>
                        <a:off x="7507132" y="2969516"/>
                        <a:ext cx="743384" cy="1599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47">
                    <p14:nvContentPartPr>
                      <p14:cNvPr id="828" name="Ink 827">
                        <a:extLst>
                          <a:ext uri="{FF2B5EF4-FFF2-40B4-BE49-F238E27FC236}">
                            <a16:creationId xmlns:a16="http://schemas.microsoft.com/office/drawing/2014/main" id="{87DAD5AC-E0D5-F00F-BA9C-79CE353409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71566" y="3766607"/>
                      <a:ext cx="132480" cy="80280"/>
                    </p14:xfrm>
                  </p:contentPart>
                </mc:Choice>
                <mc:Fallback>
                  <p:pic>
                    <p:nvPicPr>
                      <p:cNvPr id="828" name="Ink 827">
                        <a:extLst>
                          <a:ext uri="{FF2B5EF4-FFF2-40B4-BE49-F238E27FC236}">
                            <a16:creationId xmlns:a16="http://schemas.microsoft.com/office/drawing/2014/main" id="{87DAD5AC-E0D5-F00F-BA9C-79CE35340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7959022" y="3123141"/>
                        <a:ext cx="356924" cy="13665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48">
                    <p14:nvContentPartPr>
                      <p14:cNvPr id="829" name="Ink 828">
                        <a:extLst>
                          <a:ext uri="{FF2B5EF4-FFF2-40B4-BE49-F238E27FC236}">
                            <a16:creationId xmlns:a16="http://schemas.microsoft.com/office/drawing/2014/main" id="{7853968B-F148-33C5-21F8-BF0D1D526F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13206" y="3678407"/>
                      <a:ext cx="733680" cy="383040"/>
                    </p14:xfrm>
                  </p:contentPart>
                </mc:Choice>
                <mc:Fallback>
                  <p:pic>
                    <p:nvPicPr>
                      <p:cNvPr id="829" name="Ink 828">
                        <a:extLst>
                          <a:ext uri="{FF2B5EF4-FFF2-40B4-BE49-F238E27FC236}">
                            <a16:creationId xmlns:a16="http://schemas.microsoft.com/office/drawing/2014/main" id="{7853968B-F148-33C5-21F8-BF0D1D526F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49"/>
                      <a:stretch>
                        <a:fillRect/>
                      </a:stretch>
                    </p:blipFill>
                    <p:spPr>
                      <a:xfrm>
                        <a:off x="7400382" y="3032834"/>
                        <a:ext cx="958684" cy="16735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50">
                    <p14:nvContentPartPr>
                      <p14:cNvPr id="830" name="Ink 829">
                        <a:extLst>
                          <a:ext uri="{FF2B5EF4-FFF2-40B4-BE49-F238E27FC236}">
                            <a16:creationId xmlns:a16="http://schemas.microsoft.com/office/drawing/2014/main" id="{9A8152B7-E943-7829-8CA8-52000BA76D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24286" y="3775967"/>
                      <a:ext cx="1162440" cy="359640"/>
                    </p14:xfrm>
                  </p:contentPart>
                </mc:Choice>
                <mc:Fallback>
                  <p:pic>
                    <p:nvPicPr>
                      <p:cNvPr id="830" name="Ink 829">
                        <a:extLst>
                          <a:ext uri="{FF2B5EF4-FFF2-40B4-BE49-F238E27FC236}">
                            <a16:creationId xmlns:a16="http://schemas.microsoft.com/office/drawing/2014/main" id="{9A8152B7-E943-7829-8CA8-52000BA76D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1"/>
                      <a:stretch>
                        <a:fillRect/>
                      </a:stretch>
                    </p:blipFill>
                    <p:spPr>
                      <a:xfrm>
                        <a:off x="7311522" y="3129354"/>
                        <a:ext cx="1387324" cy="16522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52">
                    <p14:nvContentPartPr>
                      <p14:cNvPr id="831" name="Ink 830">
                        <a:extLst>
                          <a:ext uri="{FF2B5EF4-FFF2-40B4-BE49-F238E27FC236}">
                            <a16:creationId xmlns:a16="http://schemas.microsoft.com/office/drawing/2014/main" id="{873ABE84-9DB3-86E9-0DF4-6FEEC181C3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03366" y="3832847"/>
                      <a:ext cx="419400" cy="174960"/>
                    </p14:xfrm>
                  </p:contentPart>
                </mc:Choice>
                <mc:Fallback>
                  <p:pic>
                    <p:nvPicPr>
                      <p:cNvPr id="831" name="Ink 830">
                        <a:extLst>
                          <a:ext uri="{FF2B5EF4-FFF2-40B4-BE49-F238E27FC236}">
                            <a16:creationId xmlns:a16="http://schemas.microsoft.com/office/drawing/2014/main" id="{873ABE84-9DB3-86E9-0DF4-6FEEC181C3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3"/>
                      <a:stretch>
                        <a:fillRect/>
                      </a:stretch>
                    </p:blipFill>
                    <p:spPr>
                      <a:xfrm>
                        <a:off x="7690797" y="3185988"/>
                        <a:ext cx="643895" cy="14680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54">
                    <p14:nvContentPartPr>
                      <p14:cNvPr id="832" name="Ink 831">
                        <a:extLst>
                          <a:ext uri="{FF2B5EF4-FFF2-40B4-BE49-F238E27FC236}">
                            <a16:creationId xmlns:a16="http://schemas.microsoft.com/office/drawing/2014/main" id="{994CB6F1-3853-2BB1-99CD-A5A2CC6C46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25886" y="3667967"/>
                      <a:ext cx="1163880" cy="514440"/>
                    </p14:xfrm>
                  </p:contentPart>
                </mc:Choice>
                <mc:Fallback>
                  <p:pic>
                    <p:nvPicPr>
                      <p:cNvPr id="832" name="Ink 831">
                        <a:extLst>
                          <a:ext uri="{FF2B5EF4-FFF2-40B4-BE49-F238E27FC236}">
                            <a16:creationId xmlns:a16="http://schemas.microsoft.com/office/drawing/2014/main" id="{994CB6F1-3853-2BB1-99CD-A5A2CC6C4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5"/>
                      <a:stretch>
                        <a:fillRect/>
                      </a:stretch>
                    </p:blipFill>
                    <p:spPr>
                      <a:xfrm>
                        <a:off x="7513169" y="3021066"/>
                        <a:ext cx="1388669" cy="18076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56">
                    <p14:nvContentPartPr>
                      <p14:cNvPr id="833" name="Ink 832">
                        <a:extLst>
                          <a:ext uri="{FF2B5EF4-FFF2-40B4-BE49-F238E27FC236}">
                            <a16:creationId xmlns:a16="http://schemas.microsoft.com/office/drawing/2014/main" id="{53D5E8E7-CA5F-C730-2CC9-8C40C530EC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45846" y="3683447"/>
                      <a:ext cx="603000" cy="399240"/>
                    </p14:xfrm>
                  </p:contentPart>
                </mc:Choice>
                <mc:Fallback>
                  <p:pic>
                    <p:nvPicPr>
                      <p:cNvPr id="833" name="Ink 832">
                        <a:extLst>
                          <a:ext uri="{FF2B5EF4-FFF2-40B4-BE49-F238E27FC236}">
                            <a16:creationId xmlns:a16="http://schemas.microsoft.com/office/drawing/2014/main" id="{53D5E8E7-CA5F-C730-2CC9-8C40C530E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7"/>
                      <a:stretch>
                        <a:fillRect/>
                      </a:stretch>
                    </p:blipFill>
                    <p:spPr>
                      <a:xfrm>
                        <a:off x="7733226" y="3036530"/>
                        <a:ext cx="827597" cy="16924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58">
                    <p14:nvContentPartPr>
                      <p14:cNvPr id="834" name="Ink 833">
                        <a:extLst>
                          <a:ext uri="{FF2B5EF4-FFF2-40B4-BE49-F238E27FC236}">
                            <a16:creationId xmlns:a16="http://schemas.microsoft.com/office/drawing/2014/main" id="{BD391532-8046-6649-C2E6-247569E2E6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2686" y="3480407"/>
                      <a:ext cx="1239480" cy="636120"/>
                    </p14:xfrm>
                  </p:contentPart>
                </mc:Choice>
                <mc:Fallback>
                  <p:pic>
                    <p:nvPicPr>
                      <p:cNvPr id="834" name="Ink 833">
                        <a:extLst>
                          <a:ext uri="{FF2B5EF4-FFF2-40B4-BE49-F238E27FC236}">
                            <a16:creationId xmlns:a16="http://schemas.microsoft.com/office/drawing/2014/main" id="{BD391532-8046-6649-C2E6-247569E2E6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9"/>
                      <a:stretch>
                        <a:fillRect/>
                      </a:stretch>
                    </p:blipFill>
                    <p:spPr>
                      <a:xfrm>
                        <a:off x="7740006" y="2834444"/>
                        <a:ext cx="1464196" cy="19274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60">
                    <p14:nvContentPartPr>
                      <p14:cNvPr id="835" name="Ink 834">
                        <a:extLst>
                          <a:ext uri="{FF2B5EF4-FFF2-40B4-BE49-F238E27FC236}">
                            <a16:creationId xmlns:a16="http://schemas.microsoft.com/office/drawing/2014/main" id="{8147F087-134B-0697-1393-D044AAE270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2286" y="3206807"/>
                      <a:ext cx="1603440" cy="972360"/>
                    </p14:xfrm>
                  </p:contentPart>
                </mc:Choice>
                <mc:Fallback>
                  <p:pic>
                    <p:nvPicPr>
                      <p:cNvPr id="835" name="Ink 834">
                        <a:extLst>
                          <a:ext uri="{FF2B5EF4-FFF2-40B4-BE49-F238E27FC236}">
                            <a16:creationId xmlns:a16="http://schemas.microsoft.com/office/drawing/2014/main" id="{8147F087-134B-0697-1393-D044AAE270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61"/>
                      <a:stretch>
                        <a:fillRect/>
                      </a:stretch>
                    </p:blipFill>
                    <p:spPr>
                      <a:xfrm>
                        <a:off x="7599549" y="2559389"/>
                        <a:ext cx="1828269" cy="22665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62">
                    <p14:nvContentPartPr>
                      <p14:cNvPr id="836" name="Ink 835">
                        <a:extLst>
                          <a:ext uri="{FF2B5EF4-FFF2-40B4-BE49-F238E27FC236}">
                            <a16:creationId xmlns:a16="http://schemas.microsoft.com/office/drawing/2014/main" id="{FE4AFE9F-D597-5876-DFD9-2488777BA6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9526" y="3505247"/>
                      <a:ext cx="1201320" cy="592560"/>
                    </p14:xfrm>
                  </p:contentPart>
                </mc:Choice>
                <mc:Fallback>
                  <p:pic>
                    <p:nvPicPr>
                      <p:cNvPr id="836" name="Ink 835">
                        <a:extLst>
                          <a:ext uri="{FF2B5EF4-FFF2-40B4-BE49-F238E27FC236}">
                            <a16:creationId xmlns:a16="http://schemas.microsoft.com/office/drawing/2014/main" id="{FE4AFE9F-D597-5876-DFD9-2488777BA6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63"/>
                      <a:stretch>
                        <a:fillRect/>
                      </a:stretch>
                    </p:blipFill>
                    <p:spPr>
                      <a:xfrm>
                        <a:off x="7746802" y="2858482"/>
                        <a:ext cx="1426125" cy="188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64">
                    <p14:nvContentPartPr>
                      <p14:cNvPr id="837" name="Ink 836">
                        <a:extLst>
                          <a:ext uri="{FF2B5EF4-FFF2-40B4-BE49-F238E27FC236}">
                            <a16:creationId xmlns:a16="http://schemas.microsoft.com/office/drawing/2014/main" id="{95FBF999-F45A-2048-213B-76D3C089DE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81206" y="3631247"/>
                      <a:ext cx="825480" cy="369000"/>
                    </p14:xfrm>
                  </p:contentPart>
                </mc:Choice>
                <mc:Fallback>
                  <p:pic>
                    <p:nvPicPr>
                      <p:cNvPr id="837" name="Ink 836">
                        <a:extLst>
                          <a:ext uri="{FF2B5EF4-FFF2-40B4-BE49-F238E27FC236}">
                            <a16:creationId xmlns:a16="http://schemas.microsoft.com/office/drawing/2014/main" id="{95FBF999-F45A-2048-213B-76D3C089D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65"/>
                      <a:stretch>
                        <a:fillRect/>
                      </a:stretch>
                    </p:blipFill>
                    <p:spPr>
                      <a:xfrm>
                        <a:off x="7868436" y="2984419"/>
                        <a:ext cx="1050377" cy="166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66">
                    <p14:nvContentPartPr>
                      <p14:cNvPr id="838" name="Ink 837">
                        <a:extLst>
                          <a:ext uri="{FF2B5EF4-FFF2-40B4-BE49-F238E27FC236}">
                            <a16:creationId xmlns:a16="http://schemas.microsoft.com/office/drawing/2014/main" id="{78D5630D-F805-9063-D357-80DDA63E40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85286" y="3640967"/>
                      <a:ext cx="72000" cy="39240"/>
                    </p14:xfrm>
                  </p:contentPart>
                </mc:Choice>
                <mc:Fallback>
                  <p:pic>
                    <p:nvPicPr>
                      <p:cNvPr id="838" name="Ink 837">
                        <a:extLst>
                          <a:ext uri="{FF2B5EF4-FFF2-40B4-BE49-F238E27FC236}">
                            <a16:creationId xmlns:a16="http://schemas.microsoft.com/office/drawing/2014/main" id="{78D5630D-F805-9063-D357-80DDA63E40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67"/>
                      <a:stretch>
                        <a:fillRect/>
                      </a:stretch>
                    </p:blipFill>
                    <p:spPr>
                      <a:xfrm>
                        <a:off x="8472786" y="2997186"/>
                        <a:ext cx="296357" cy="13261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68">
                    <p14:nvContentPartPr>
                      <p14:cNvPr id="839" name="Ink 838">
                        <a:extLst>
                          <a:ext uri="{FF2B5EF4-FFF2-40B4-BE49-F238E27FC236}">
                            <a16:creationId xmlns:a16="http://schemas.microsoft.com/office/drawing/2014/main" id="{AB509E2D-D363-E1C4-E6DB-337185AC09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3086" y="3432167"/>
                      <a:ext cx="1114560" cy="554040"/>
                    </p14:xfrm>
                  </p:contentPart>
                </mc:Choice>
                <mc:Fallback>
                  <p:pic>
                    <p:nvPicPr>
                      <p:cNvPr id="839" name="Ink 838">
                        <a:extLst>
                          <a:ext uri="{FF2B5EF4-FFF2-40B4-BE49-F238E27FC236}">
                            <a16:creationId xmlns:a16="http://schemas.microsoft.com/office/drawing/2014/main" id="{AB509E2D-D363-E1C4-E6DB-337185AC09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69"/>
                      <a:stretch>
                        <a:fillRect/>
                      </a:stretch>
                    </p:blipFill>
                    <p:spPr>
                      <a:xfrm>
                        <a:off x="7970407" y="2785068"/>
                        <a:ext cx="1339275" cy="18476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70">
                    <p14:nvContentPartPr>
                      <p14:cNvPr id="840" name="Ink 839">
                        <a:extLst>
                          <a:ext uri="{FF2B5EF4-FFF2-40B4-BE49-F238E27FC236}">
                            <a16:creationId xmlns:a16="http://schemas.microsoft.com/office/drawing/2014/main" id="{A387C249-AC6A-22E8-28FA-169E4C0E55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86606" y="3736727"/>
                      <a:ext cx="611640" cy="331560"/>
                    </p14:xfrm>
                  </p:contentPart>
                </mc:Choice>
                <mc:Fallback>
                  <p:pic>
                    <p:nvPicPr>
                      <p:cNvPr id="840" name="Ink 839">
                        <a:extLst>
                          <a:ext uri="{FF2B5EF4-FFF2-40B4-BE49-F238E27FC236}">
                            <a16:creationId xmlns:a16="http://schemas.microsoft.com/office/drawing/2014/main" id="{A387C249-AC6A-22E8-28FA-169E4C0E55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1"/>
                      <a:stretch>
                        <a:fillRect/>
                      </a:stretch>
                    </p:blipFill>
                    <p:spPr>
                      <a:xfrm>
                        <a:off x="7873935" y="3090831"/>
                        <a:ext cx="836337" cy="16227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72">
                    <p14:nvContentPartPr>
                      <p14:cNvPr id="841" name="Ink 840">
                        <a:extLst>
                          <a:ext uri="{FF2B5EF4-FFF2-40B4-BE49-F238E27FC236}">
                            <a16:creationId xmlns:a16="http://schemas.microsoft.com/office/drawing/2014/main" id="{9CC70003-7AE6-B844-287B-3178E5CD08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43126" y="3215447"/>
                      <a:ext cx="1570680" cy="803160"/>
                    </p14:xfrm>
                  </p:contentPart>
                </mc:Choice>
                <mc:Fallback>
                  <p:pic>
                    <p:nvPicPr>
                      <p:cNvPr id="841" name="Ink 840">
                        <a:extLst>
                          <a:ext uri="{FF2B5EF4-FFF2-40B4-BE49-F238E27FC236}">
                            <a16:creationId xmlns:a16="http://schemas.microsoft.com/office/drawing/2014/main" id="{9CC70003-7AE6-B844-287B-3178E5CD08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3"/>
                      <a:stretch>
                        <a:fillRect/>
                      </a:stretch>
                    </p:blipFill>
                    <p:spPr>
                      <a:xfrm>
                        <a:off x="7930382" y="2568731"/>
                        <a:ext cx="1795523" cy="20959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74">
                    <p14:nvContentPartPr>
                      <p14:cNvPr id="842" name="Ink 841">
                        <a:extLst>
                          <a:ext uri="{FF2B5EF4-FFF2-40B4-BE49-F238E27FC236}">
                            <a16:creationId xmlns:a16="http://schemas.microsoft.com/office/drawing/2014/main" id="{4F3A7FA4-86D4-D335-B055-9EB6C4D387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57926" y="3334247"/>
                      <a:ext cx="957240" cy="510480"/>
                    </p14:xfrm>
                  </p:contentPart>
                </mc:Choice>
                <mc:Fallback>
                  <p:pic>
                    <p:nvPicPr>
                      <p:cNvPr id="842" name="Ink 841">
                        <a:extLst>
                          <a:ext uri="{FF2B5EF4-FFF2-40B4-BE49-F238E27FC236}">
                            <a16:creationId xmlns:a16="http://schemas.microsoft.com/office/drawing/2014/main" id="{4F3A7FA4-86D4-D335-B055-9EB6C4D387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5"/>
                      <a:stretch>
                        <a:fillRect/>
                      </a:stretch>
                    </p:blipFill>
                    <p:spPr>
                      <a:xfrm>
                        <a:off x="8445272" y="2687680"/>
                        <a:ext cx="1181905" cy="18029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76">
                    <p14:nvContentPartPr>
                      <p14:cNvPr id="843" name="Ink 842">
                        <a:extLst>
                          <a:ext uri="{FF2B5EF4-FFF2-40B4-BE49-F238E27FC236}">
                            <a16:creationId xmlns:a16="http://schemas.microsoft.com/office/drawing/2014/main" id="{7CD254EE-DBDC-85E3-9467-CB7947EDF6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00846" y="3177647"/>
                      <a:ext cx="901440" cy="469080"/>
                    </p14:xfrm>
                  </p:contentPart>
                </mc:Choice>
                <mc:Fallback>
                  <p:pic>
                    <p:nvPicPr>
                      <p:cNvPr id="843" name="Ink 842">
                        <a:extLst>
                          <a:ext uri="{FF2B5EF4-FFF2-40B4-BE49-F238E27FC236}">
                            <a16:creationId xmlns:a16="http://schemas.microsoft.com/office/drawing/2014/main" id="{7CD254EE-DBDC-85E3-9467-CB7947EDF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8588085" y="2531277"/>
                        <a:ext cx="1126317" cy="17612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77">
                    <p14:nvContentPartPr>
                      <p14:cNvPr id="844" name="Ink 843">
                        <a:extLst>
                          <a:ext uri="{FF2B5EF4-FFF2-40B4-BE49-F238E27FC236}">
                            <a16:creationId xmlns:a16="http://schemas.microsoft.com/office/drawing/2014/main" id="{256DDA6A-4321-C8F2-29E5-7890439884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83646" y="3208607"/>
                      <a:ext cx="653400" cy="296640"/>
                    </p14:xfrm>
                  </p:contentPart>
                </mc:Choice>
                <mc:Fallback>
                  <p:pic>
                    <p:nvPicPr>
                      <p:cNvPr id="844" name="Ink 843">
                        <a:extLst>
                          <a:ext uri="{FF2B5EF4-FFF2-40B4-BE49-F238E27FC236}">
                            <a16:creationId xmlns:a16="http://schemas.microsoft.com/office/drawing/2014/main" id="{256DDA6A-4321-C8F2-29E5-7890439884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8"/>
                      <a:stretch>
                        <a:fillRect/>
                      </a:stretch>
                    </p:blipFill>
                    <p:spPr>
                      <a:xfrm>
                        <a:off x="8670991" y="2562400"/>
                        <a:ext cx="878067" cy="1588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79">
                    <p14:nvContentPartPr>
                      <p14:cNvPr id="845" name="Ink 844">
                        <a:extLst>
                          <a:ext uri="{FF2B5EF4-FFF2-40B4-BE49-F238E27FC236}">
                            <a16:creationId xmlns:a16="http://schemas.microsoft.com/office/drawing/2014/main" id="{3EB4F00C-66E4-C9C6-CB6B-724682B6FB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1726" y="3135887"/>
                      <a:ext cx="595800" cy="371880"/>
                    </p14:xfrm>
                  </p:contentPart>
                </mc:Choice>
                <mc:Fallback>
                  <p:pic>
                    <p:nvPicPr>
                      <p:cNvPr id="845" name="Ink 844">
                        <a:extLst>
                          <a:ext uri="{FF2B5EF4-FFF2-40B4-BE49-F238E27FC236}">
                            <a16:creationId xmlns:a16="http://schemas.microsoft.com/office/drawing/2014/main" id="{3EB4F00C-66E4-C9C6-CB6B-724682B6F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0"/>
                      <a:stretch>
                        <a:fillRect/>
                      </a:stretch>
                    </p:blipFill>
                    <p:spPr>
                      <a:xfrm>
                        <a:off x="8789129" y="2488335"/>
                        <a:ext cx="820351" cy="16663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81">
                    <p14:nvContentPartPr>
                      <p14:cNvPr id="846" name="Ink 845">
                        <a:extLst>
                          <a:ext uri="{FF2B5EF4-FFF2-40B4-BE49-F238E27FC236}">
                            <a16:creationId xmlns:a16="http://schemas.microsoft.com/office/drawing/2014/main" id="{727CB755-ECDF-057A-4A8B-6DFD59DC09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9246" y="3004847"/>
                      <a:ext cx="992160" cy="571680"/>
                    </p14:xfrm>
                  </p:contentPart>
                </mc:Choice>
                <mc:Fallback>
                  <p:pic>
                    <p:nvPicPr>
                      <p:cNvPr id="846" name="Ink 845">
                        <a:extLst>
                          <a:ext uri="{FF2B5EF4-FFF2-40B4-BE49-F238E27FC236}">
                            <a16:creationId xmlns:a16="http://schemas.microsoft.com/office/drawing/2014/main" id="{727CB755-ECDF-057A-4A8B-6DFD59DC0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2"/>
                      <a:stretch>
                        <a:fillRect/>
                      </a:stretch>
                    </p:blipFill>
                    <p:spPr>
                      <a:xfrm>
                        <a:off x="8566574" y="2358011"/>
                        <a:ext cx="1216861" cy="18647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83">
                    <p14:nvContentPartPr>
                      <p14:cNvPr id="847" name="Ink 846">
                        <a:extLst>
                          <a:ext uri="{FF2B5EF4-FFF2-40B4-BE49-F238E27FC236}">
                            <a16:creationId xmlns:a16="http://schemas.microsoft.com/office/drawing/2014/main" id="{171BDF57-3159-A44F-A19D-6673FEF239D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47046" y="3057767"/>
                      <a:ext cx="1081440" cy="323280"/>
                    </p14:xfrm>
                  </p:contentPart>
                </mc:Choice>
                <mc:Fallback>
                  <p:pic>
                    <p:nvPicPr>
                      <p:cNvPr id="847" name="Ink 846">
                        <a:extLst>
                          <a:ext uri="{FF2B5EF4-FFF2-40B4-BE49-F238E27FC236}">
                            <a16:creationId xmlns:a16="http://schemas.microsoft.com/office/drawing/2014/main" id="{171BDF57-3159-A44F-A19D-6673FEF239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4"/>
                      <a:stretch>
                        <a:fillRect/>
                      </a:stretch>
                    </p:blipFill>
                    <p:spPr>
                      <a:xfrm>
                        <a:off x="8334329" y="2411207"/>
                        <a:ext cx="1306230" cy="16157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85">
                    <p14:nvContentPartPr>
                      <p14:cNvPr id="848" name="Ink 847">
                        <a:extLst>
                          <a:ext uri="{FF2B5EF4-FFF2-40B4-BE49-F238E27FC236}">
                            <a16:creationId xmlns:a16="http://schemas.microsoft.com/office/drawing/2014/main" id="{D2F2C1E2-8A1A-060E-46A9-6F7FB69B3F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66966" y="3051647"/>
                      <a:ext cx="1192320" cy="502560"/>
                    </p14:xfrm>
                  </p:contentPart>
                </mc:Choice>
                <mc:Fallback>
                  <p:pic>
                    <p:nvPicPr>
                      <p:cNvPr id="848" name="Ink 847">
                        <a:extLst>
                          <a:ext uri="{FF2B5EF4-FFF2-40B4-BE49-F238E27FC236}">
                            <a16:creationId xmlns:a16="http://schemas.microsoft.com/office/drawing/2014/main" id="{D2F2C1E2-8A1A-060E-46A9-6F7FB69B3F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6"/>
                      <a:stretch>
                        <a:fillRect/>
                      </a:stretch>
                    </p:blipFill>
                    <p:spPr>
                      <a:xfrm>
                        <a:off x="8054240" y="2404971"/>
                        <a:ext cx="1417128" cy="17952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87">
                    <p14:nvContentPartPr>
                      <p14:cNvPr id="849" name="Ink 848">
                        <a:extLst>
                          <a:ext uri="{FF2B5EF4-FFF2-40B4-BE49-F238E27FC236}">
                            <a16:creationId xmlns:a16="http://schemas.microsoft.com/office/drawing/2014/main" id="{AD138F48-A0A2-F186-E061-BF531884C7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9086" y="3131567"/>
                      <a:ext cx="1175760" cy="473400"/>
                    </p14:xfrm>
                  </p:contentPart>
                </mc:Choice>
                <mc:Fallback>
                  <p:pic>
                    <p:nvPicPr>
                      <p:cNvPr id="849" name="Ink 848">
                        <a:extLst>
                          <a:ext uri="{FF2B5EF4-FFF2-40B4-BE49-F238E27FC236}">
                            <a16:creationId xmlns:a16="http://schemas.microsoft.com/office/drawing/2014/main" id="{AD138F48-A0A2-F186-E061-BF531884C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8"/>
                      <a:stretch>
                        <a:fillRect/>
                      </a:stretch>
                    </p:blipFill>
                    <p:spPr>
                      <a:xfrm>
                        <a:off x="8006342" y="2485182"/>
                        <a:ext cx="1400604" cy="17655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89">
                    <p14:nvContentPartPr>
                      <p14:cNvPr id="850" name="Ink 849">
                        <a:extLst>
                          <a:ext uri="{FF2B5EF4-FFF2-40B4-BE49-F238E27FC236}">
                            <a16:creationId xmlns:a16="http://schemas.microsoft.com/office/drawing/2014/main" id="{D9A8ECE4-CAEC-253F-644C-71E992F4D9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96406" y="3694607"/>
                      <a:ext cx="211680" cy="47520"/>
                    </p14:xfrm>
                  </p:contentPart>
                </mc:Choice>
                <mc:Fallback>
                  <p:pic>
                    <p:nvPicPr>
                      <p:cNvPr id="850" name="Ink 849">
                        <a:extLst>
                          <a:ext uri="{FF2B5EF4-FFF2-40B4-BE49-F238E27FC236}">
                            <a16:creationId xmlns:a16="http://schemas.microsoft.com/office/drawing/2014/main" id="{D9A8ECE4-CAEC-253F-644C-71E992F4D9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7984151" y="3054915"/>
                        <a:ext cx="435548" cy="13262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90">
                    <p14:nvContentPartPr>
                      <p14:cNvPr id="851" name="Ink 850">
                        <a:extLst>
                          <a:ext uri="{FF2B5EF4-FFF2-40B4-BE49-F238E27FC236}">
                            <a16:creationId xmlns:a16="http://schemas.microsoft.com/office/drawing/2014/main" id="{DC51EA7B-97AA-BB83-077B-440E862572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40246" y="3694607"/>
                      <a:ext cx="132480" cy="100800"/>
                    </p14:xfrm>
                  </p:contentPart>
                </mc:Choice>
                <mc:Fallback>
                  <p:pic>
                    <p:nvPicPr>
                      <p:cNvPr id="851" name="Ink 850">
                        <a:extLst>
                          <a:ext uri="{FF2B5EF4-FFF2-40B4-BE49-F238E27FC236}">
                            <a16:creationId xmlns:a16="http://schemas.microsoft.com/office/drawing/2014/main" id="{DC51EA7B-97AA-BB83-077B-440E862572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1"/>
                      <a:stretch>
                        <a:fillRect/>
                      </a:stretch>
                    </p:blipFill>
                    <p:spPr>
                      <a:xfrm>
                        <a:off x="7927702" y="3053152"/>
                        <a:ext cx="356924" cy="13830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92">
                    <p14:nvContentPartPr>
                      <p14:cNvPr id="852" name="Ink 851">
                        <a:extLst>
                          <a:ext uri="{FF2B5EF4-FFF2-40B4-BE49-F238E27FC236}">
                            <a16:creationId xmlns:a16="http://schemas.microsoft.com/office/drawing/2014/main" id="{65902989-BC6A-7582-00EC-9A7E34139A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7086" y="3319487"/>
                      <a:ext cx="1008720" cy="511920"/>
                    </p14:xfrm>
                  </p:contentPart>
                </mc:Choice>
                <mc:Fallback>
                  <p:pic>
                    <p:nvPicPr>
                      <p:cNvPr id="852" name="Ink 851">
                        <a:extLst>
                          <a:ext uri="{FF2B5EF4-FFF2-40B4-BE49-F238E27FC236}">
                            <a16:creationId xmlns:a16="http://schemas.microsoft.com/office/drawing/2014/main" id="{65902989-BC6A-7582-00EC-9A7E34139A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3"/>
                      <a:stretch>
                        <a:fillRect/>
                      </a:stretch>
                    </p:blipFill>
                    <p:spPr>
                      <a:xfrm>
                        <a:off x="8024434" y="2673434"/>
                        <a:ext cx="1233381" cy="18034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94">
                    <p14:nvContentPartPr>
                      <p14:cNvPr id="853" name="Ink 852">
                        <a:extLst>
                          <a:ext uri="{FF2B5EF4-FFF2-40B4-BE49-F238E27FC236}">
                            <a16:creationId xmlns:a16="http://schemas.microsoft.com/office/drawing/2014/main" id="{1C45AB4C-A371-34BB-7C0E-F2E54E11C9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52846" y="3399407"/>
                      <a:ext cx="1010520" cy="513360"/>
                    </p14:xfrm>
                  </p:contentPart>
                </mc:Choice>
                <mc:Fallback>
                  <p:pic>
                    <p:nvPicPr>
                      <p:cNvPr id="853" name="Ink 852">
                        <a:extLst>
                          <a:ext uri="{FF2B5EF4-FFF2-40B4-BE49-F238E27FC236}">
                            <a16:creationId xmlns:a16="http://schemas.microsoft.com/office/drawing/2014/main" id="{1C45AB4C-A371-34BB-7C0E-F2E54E11C9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5"/>
                      <a:stretch>
                        <a:fillRect/>
                      </a:stretch>
                    </p:blipFill>
                    <p:spPr>
                      <a:xfrm>
                        <a:off x="7940065" y="2752315"/>
                        <a:ext cx="1235438" cy="1806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96">
                    <p14:nvContentPartPr>
                      <p14:cNvPr id="854" name="Ink 853">
                        <a:extLst>
                          <a:ext uri="{FF2B5EF4-FFF2-40B4-BE49-F238E27FC236}">
                            <a16:creationId xmlns:a16="http://schemas.microsoft.com/office/drawing/2014/main" id="{7DFD890D-31E5-93F7-116F-A45F5DD18D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78606" y="3207527"/>
                      <a:ext cx="1402560" cy="776520"/>
                    </p14:xfrm>
                  </p:contentPart>
                </mc:Choice>
                <mc:Fallback>
                  <p:pic>
                    <p:nvPicPr>
                      <p:cNvPr id="854" name="Ink 853">
                        <a:extLst>
                          <a:ext uri="{FF2B5EF4-FFF2-40B4-BE49-F238E27FC236}">
                            <a16:creationId xmlns:a16="http://schemas.microsoft.com/office/drawing/2014/main" id="{7DFD890D-31E5-93F7-116F-A45F5DD18D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7"/>
                      <a:stretch>
                        <a:fillRect/>
                      </a:stretch>
                    </p:blipFill>
                    <p:spPr>
                      <a:xfrm>
                        <a:off x="7765860" y="2560940"/>
                        <a:ext cx="1627408" cy="2069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098">
                    <p14:nvContentPartPr>
                      <p14:cNvPr id="855" name="Ink 854">
                        <a:extLst>
                          <a:ext uri="{FF2B5EF4-FFF2-40B4-BE49-F238E27FC236}">
                            <a16:creationId xmlns:a16="http://schemas.microsoft.com/office/drawing/2014/main" id="{E13A76C4-5053-5EDF-2597-F0873C8305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61646" y="3191687"/>
                      <a:ext cx="1204560" cy="710640"/>
                    </p14:xfrm>
                  </p:contentPart>
                </mc:Choice>
                <mc:Fallback>
                  <p:pic>
                    <p:nvPicPr>
                      <p:cNvPr id="855" name="Ink 854">
                        <a:extLst>
                          <a:ext uri="{FF2B5EF4-FFF2-40B4-BE49-F238E27FC236}">
                            <a16:creationId xmlns:a16="http://schemas.microsoft.com/office/drawing/2014/main" id="{E13A76C4-5053-5EDF-2597-F0873C830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9"/>
                      <a:stretch>
                        <a:fillRect/>
                      </a:stretch>
                    </p:blipFill>
                    <p:spPr>
                      <a:xfrm>
                        <a:off x="8148980" y="2544530"/>
                        <a:ext cx="1429248" cy="20043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00">
                    <p14:nvContentPartPr>
                      <p14:cNvPr id="856" name="Ink 855">
                        <a:extLst>
                          <a:ext uri="{FF2B5EF4-FFF2-40B4-BE49-F238E27FC236}">
                            <a16:creationId xmlns:a16="http://schemas.microsoft.com/office/drawing/2014/main" id="{21CBF2AC-7110-7512-ECED-396DF14DB0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5086" y="3333527"/>
                      <a:ext cx="155880" cy="39600"/>
                    </p14:xfrm>
                  </p:contentPart>
                </mc:Choice>
                <mc:Fallback>
                  <p:pic>
                    <p:nvPicPr>
                      <p:cNvPr id="856" name="Ink 855">
                        <a:extLst>
                          <a:ext uri="{FF2B5EF4-FFF2-40B4-BE49-F238E27FC236}">
                            <a16:creationId xmlns:a16="http://schemas.microsoft.com/office/drawing/2014/main" id="{21CBF2AC-7110-7512-ECED-396DF14DB0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1"/>
                      <a:stretch>
                        <a:fillRect/>
                      </a:stretch>
                    </p:blipFill>
                    <p:spPr>
                      <a:xfrm>
                        <a:off x="8852363" y="2693835"/>
                        <a:ext cx="380682" cy="13183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02">
                    <p14:nvContentPartPr>
                      <p14:cNvPr id="857" name="Ink 856">
                        <a:extLst>
                          <a:ext uri="{FF2B5EF4-FFF2-40B4-BE49-F238E27FC236}">
                            <a16:creationId xmlns:a16="http://schemas.microsoft.com/office/drawing/2014/main" id="{1581E050-C857-E083-2D39-ABAEF4D22B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3006" y="3557087"/>
                      <a:ext cx="134280" cy="104040"/>
                    </p14:xfrm>
                  </p:contentPart>
                </mc:Choice>
                <mc:Fallback>
                  <p:pic>
                    <p:nvPicPr>
                      <p:cNvPr id="857" name="Ink 856">
                        <a:extLst>
                          <a:ext uri="{FF2B5EF4-FFF2-40B4-BE49-F238E27FC236}">
                            <a16:creationId xmlns:a16="http://schemas.microsoft.com/office/drawing/2014/main" id="{1581E050-C857-E083-2D39-ABAEF4D22B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3"/>
                      <a:stretch>
                        <a:fillRect/>
                      </a:stretch>
                    </p:blipFill>
                    <p:spPr>
                      <a:xfrm>
                        <a:off x="8320571" y="2910685"/>
                        <a:ext cx="358508" cy="13962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04">
                    <p14:nvContentPartPr>
                      <p14:cNvPr id="858" name="Ink 857">
                        <a:extLst>
                          <a:ext uri="{FF2B5EF4-FFF2-40B4-BE49-F238E27FC236}">
                            <a16:creationId xmlns:a16="http://schemas.microsoft.com/office/drawing/2014/main" id="{88A16C0B-0275-ACB6-0CFB-631893EA5E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93206" y="3177647"/>
                      <a:ext cx="464400" cy="237600"/>
                    </p14:xfrm>
                  </p:contentPart>
                </mc:Choice>
                <mc:Fallback>
                  <p:pic>
                    <p:nvPicPr>
                      <p:cNvPr id="858" name="Ink 857">
                        <a:extLst>
                          <a:ext uri="{FF2B5EF4-FFF2-40B4-BE49-F238E27FC236}">
                            <a16:creationId xmlns:a16="http://schemas.microsoft.com/office/drawing/2014/main" id="{88A16C0B-0275-ACB6-0CFB-631893EA5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8480644" y="2531326"/>
                        <a:ext cx="688881" cy="15296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05">
                    <p14:nvContentPartPr>
                      <p14:cNvPr id="859" name="Ink 858">
                        <a:extLst>
                          <a:ext uri="{FF2B5EF4-FFF2-40B4-BE49-F238E27FC236}">
                            <a16:creationId xmlns:a16="http://schemas.microsoft.com/office/drawing/2014/main" id="{94FA80D2-5D7F-70FC-FBE8-CCBE4757F9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22046" y="3013847"/>
                      <a:ext cx="928080" cy="267840"/>
                    </p14:xfrm>
                  </p:contentPart>
                </mc:Choice>
                <mc:Fallback>
                  <p:pic>
                    <p:nvPicPr>
                      <p:cNvPr id="859" name="Ink 858">
                        <a:extLst>
                          <a:ext uri="{FF2B5EF4-FFF2-40B4-BE49-F238E27FC236}">
                            <a16:creationId xmlns:a16="http://schemas.microsoft.com/office/drawing/2014/main" id="{94FA80D2-5D7F-70FC-FBE8-CCBE4757F9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6"/>
                      <a:stretch>
                        <a:fillRect/>
                      </a:stretch>
                    </p:blipFill>
                    <p:spPr>
                      <a:xfrm>
                        <a:off x="8109337" y="2367337"/>
                        <a:ext cx="1152854" cy="15602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07">
                    <p14:nvContentPartPr>
                      <p14:cNvPr id="860" name="Ink 859">
                        <a:extLst>
                          <a:ext uri="{FF2B5EF4-FFF2-40B4-BE49-F238E27FC236}">
                            <a16:creationId xmlns:a16="http://schemas.microsoft.com/office/drawing/2014/main" id="{D6CD6A13-1BEA-B3FE-2A3E-CD98B8D14C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26206" y="2864087"/>
                      <a:ext cx="1386000" cy="550080"/>
                    </p14:xfrm>
                  </p:contentPart>
                </mc:Choice>
                <mc:Fallback>
                  <p:pic>
                    <p:nvPicPr>
                      <p:cNvPr id="860" name="Ink 859">
                        <a:extLst>
                          <a:ext uri="{FF2B5EF4-FFF2-40B4-BE49-F238E27FC236}">
                            <a16:creationId xmlns:a16="http://schemas.microsoft.com/office/drawing/2014/main" id="{D6CD6A13-1BEA-B3FE-2A3E-CD98B8D14C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8"/>
                      <a:stretch>
                        <a:fillRect/>
                      </a:stretch>
                    </p:blipFill>
                    <p:spPr>
                      <a:xfrm>
                        <a:off x="7913497" y="2217296"/>
                        <a:ext cx="1610774" cy="18430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09">
                    <p14:nvContentPartPr>
                      <p14:cNvPr id="861" name="Ink 860">
                        <a:extLst>
                          <a:ext uri="{FF2B5EF4-FFF2-40B4-BE49-F238E27FC236}">
                            <a16:creationId xmlns:a16="http://schemas.microsoft.com/office/drawing/2014/main" id="{97A75078-DE35-0F19-AD2C-593213836E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71126" y="2904407"/>
                      <a:ext cx="1099080" cy="429840"/>
                    </p14:xfrm>
                  </p:contentPart>
                </mc:Choice>
                <mc:Fallback>
                  <p:pic>
                    <p:nvPicPr>
                      <p:cNvPr id="861" name="Ink 860">
                        <a:extLst>
                          <a:ext uri="{FF2B5EF4-FFF2-40B4-BE49-F238E27FC236}">
                            <a16:creationId xmlns:a16="http://schemas.microsoft.com/office/drawing/2014/main" id="{97A75078-DE35-0F19-AD2C-593213836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0"/>
                      <a:stretch>
                        <a:fillRect/>
                      </a:stretch>
                    </p:blipFill>
                    <p:spPr>
                      <a:xfrm>
                        <a:off x="7858383" y="2258725"/>
                        <a:ext cx="1323921" cy="17205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11">
                    <p14:nvContentPartPr>
                      <p14:cNvPr id="862" name="Ink 861">
                        <a:extLst>
                          <a:ext uri="{FF2B5EF4-FFF2-40B4-BE49-F238E27FC236}">
                            <a16:creationId xmlns:a16="http://schemas.microsoft.com/office/drawing/2014/main" id="{83777B2A-E058-B996-2A4D-9AF19CE111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42246" y="2873807"/>
                      <a:ext cx="1274400" cy="572040"/>
                    </p14:xfrm>
                  </p:contentPart>
                </mc:Choice>
                <mc:Fallback>
                  <p:pic>
                    <p:nvPicPr>
                      <p:cNvPr id="862" name="Ink 861">
                        <a:extLst>
                          <a:ext uri="{FF2B5EF4-FFF2-40B4-BE49-F238E27FC236}">
                            <a16:creationId xmlns:a16="http://schemas.microsoft.com/office/drawing/2014/main" id="{83777B2A-E058-B996-2A4D-9AF19CE11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2"/>
                      <a:stretch>
                        <a:fillRect/>
                      </a:stretch>
                    </p:blipFill>
                    <p:spPr>
                      <a:xfrm>
                        <a:off x="7729553" y="2226563"/>
                        <a:ext cx="1499143" cy="18659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13">
                    <p14:nvContentPartPr>
                      <p14:cNvPr id="863" name="Ink 862">
                        <a:extLst>
                          <a:ext uri="{FF2B5EF4-FFF2-40B4-BE49-F238E27FC236}">
                            <a16:creationId xmlns:a16="http://schemas.microsoft.com/office/drawing/2014/main" id="{07374E87-4E4C-F7C7-844E-2E840F59CB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4206" y="3037247"/>
                      <a:ext cx="901440" cy="420480"/>
                    </p14:xfrm>
                  </p:contentPart>
                </mc:Choice>
                <mc:Fallback>
                  <p:pic>
                    <p:nvPicPr>
                      <p:cNvPr id="863" name="Ink 862">
                        <a:extLst>
                          <a:ext uri="{FF2B5EF4-FFF2-40B4-BE49-F238E27FC236}">
                            <a16:creationId xmlns:a16="http://schemas.microsoft.com/office/drawing/2014/main" id="{07374E87-4E4C-F7C7-844E-2E840F59C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4"/>
                      <a:stretch>
                        <a:fillRect/>
                      </a:stretch>
                    </p:blipFill>
                    <p:spPr>
                      <a:xfrm>
                        <a:off x="7661606" y="2389880"/>
                        <a:ext cx="1125996" cy="17145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15">
                    <p14:nvContentPartPr>
                      <p14:cNvPr id="864" name="Ink 863">
                        <a:extLst>
                          <a:ext uri="{FF2B5EF4-FFF2-40B4-BE49-F238E27FC236}">
                            <a16:creationId xmlns:a16="http://schemas.microsoft.com/office/drawing/2014/main" id="{1D4F8A26-A805-95E8-68FB-9F9E0C4CFB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71606" y="3080807"/>
                      <a:ext cx="846720" cy="525600"/>
                    </p14:xfrm>
                  </p:contentPart>
                </mc:Choice>
                <mc:Fallback>
                  <p:pic>
                    <p:nvPicPr>
                      <p:cNvPr id="864" name="Ink 863">
                        <a:extLst>
                          <a:ext uri="{FF2B5EF4-FFF2-40B4-BE49-F238E27FC236}">
                            <a16:creationId xmlns:a16="http://schemas.microsoft.com/office/drawing/2014/main" id="{1D4F8A26-A805-95E8-68FB-9F9E0C4CFB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6"/>
                      <a:stretch>
                        <a:fillRect/>
                      </a:stretch>
                    </p:blipFill>
                    <p:spPr>
                      <a:xfrm>
                        <a:off x="7558925" y="2434577"/>
                        <a:ext cx="1071439" cy="18174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17">
                    <p14:nvContentPartPr>
                      <p14:cNvPr id="865" name="Ink 864">
                        <a:extLst>
                          <a:ext uri="{FF2B5EF4-FFF2-40B4-BE49-F238E27FC236}">
                            <a16:creationId xmlns:a16="http://schemas.microsoft.com/office/drawing/2014/main" id="{2BDF7485-5F30-13F8-C0A9-313823FDA7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4246" y="3195287"/>
                      <a:ext cx="1022400" cy="677160"/>
                    </p14:xfrm>
                  </p:contentPart>
                </mc:Choice>
                <mc:Fallback>
                  <p:pic>
                    <p:nvPicPr>
                      <p:cNvPr id="865" name="Ink 864">
                        <a:extLst>
                          <a:ext uri="{FF2B5EF4-FFF2-40B4-BE49-F238E27FC236}">
                            <a16:creationId xmlns:a16="http://schemas.microsoft.com/office/drawing/2014/main" id="{2BDF7485-5F30-13F8-C0A9-313823FDA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8"/>
                      <a:stretch>
                        <a:fillRect/>
                      </a:stretch>
                    </p:blipFill>
                    <p:spPr>
                      <a:xfrm>
                        <a:off x="7351576" y="2548319"/>
                        <a:ext cx="1247096" cy="197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19">
                    <p14:nvContentPartPr>
                      <p14:cNvPr id="866" name="Ink 865">
                        <a:extLst>
                          <a:ext uri="{FF2B5EF4-FFF2-40B4-BE49-F238E27FC236}">
                            <a16:creationId xmlns:a16="http://schemas.microsoft.com/office/drawing/2014/main" id="{646B4D4A-2B6E-A995-0D78-24FA0E4C86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41646" y="3373487"/>
                      <a:ext cx="633960" cy="604800"/>
                    </p14:xfrm>
                  </p:contentPart>
                </mc:Choice>
                <mc:Fallback>
                  <p:pic>
                    <p:nvPicPr>
                      <p:cNvPr id="866" name="Ink 865">
                        <a:extLst>
                          <a:ext uri="{FF2B5EF4-FFF2-40B4-BE49-F238E27FC236}">
                            <a16:creationId xmlns:a16="http://schemas.microsoft.com/office/drawing/2014/main" id="{646B4D4A-2B6E-A995-0D78-24FA0E4C86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0"/>
                      <a:stretch>
                        <a:fillRect/>
                      </a:stretch>
                    </p:blipFill>
                    <p:spPr>
                      <a:xfrm>
                        <a:off x="7428899" y="2726807"/>
                        <a:ext cx="858810" cy="18975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21">
                    <p14:nvContentPartPr>
                      <p14:cNvPr id="867" name="Ink 866">
                        <a:extLst>
                          <a:ext uri="{FF2B5EF4-FFF2-40B4-BE49-F238E27FC236}">
                            <a16:creationId xmlns:a16="http://schemas.microsoft.com/office/drawing/2014/main" id="{2AAF0D9A-867A-B300-FC91-A4A461AB73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22566" y="3551327"/>
                      <a:ext cx="409320" cy="454320"/>
                    </p14:xfrm>
                  </p:contentPart>
                </mc:Choice>
                <mc:Fallback>
                  <p:pic>
                    <p:nvPicPr>
                      <p:cNvPr id="867" name="Ink 866">
                        <a:extLst>
                          <a:ext uri="{FF2B5EF4-FFF2-40B4-BE49-F238E27FC236}">
                            <a16:creationId xmlns:a16="http://schemas.microsoft.com/office/drawing/2014/main" id="{2AAF0D9A-867A-B300-FC91-A4A461AB7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2"/>
                      <a:stretch>
                        <a:fillRect/>
                      </a:stretch>
                    </p:blipFill>
                    <p:spPr>
                      <a:xfrm>
                        <a:off x="7409939" y="2904937"/>
                        <a:ext cx="633931" cy="17464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23">
                    <p14:nvContentPartPr>
                      <p14:cNvPr id="868" name="Ink 867">
                        <a:extLst>
                          <a:ext uri="{FF2B5EF4-FFF2-40B4-BE49-F238E27FC236}">
                            <a16:creationId xmlns:a16="http://schemas.microsoft.com/office/drawing/2014/main" id="{433F0B16-C18A-0DFB-A8B7-4118202191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9246" y="3659687"/>
                      <a:ext cx="495720" cy="371520"/>
                    </p14:xfrm>
                  </p:contentPart>
                </mc:Choice>
                <mc:Fallback>
                  <p:pic>
                    <p:nvPicPr>
                      <p:cNvPr id="868" name="Ink 867">
                        <a:extLst>
                          <a:ext uri="{FF2B5EF4-FFF2-40B4-BE49-F238E27FC236}">
                            <a16:creationId xmlns:a16="http://schemas.microsoft.com/office/drawing/2014/main" id="{433F0B16-C18A-0DFB-A8B7-4118202191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4"/>
                      <a:stretch>
                        <a:fillRect/>
                      </a:stretch>
                    </p:blipFill>
                    <p:spPr>
                      <a:xfrm>
                        <a:off x="7576728" y="3012762"/>
                        <a:ext cx="720112" cy="16647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25">
                    <p14:nvContentPartPr>
                      <p14:cNvPr id="869" name="Ink 868">
                        <a:extLst>
                          <a:ext uri="{FF2B5EF4-FFF2-40B4-BE49-F238E27FC236}">
                            <a16:creationId xmlns:a16="http://schemas.microsoft.com/office/drawing/2014/main" id="{95CC4693-A922-ADA2-AFA0-7F51F2071C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2486" y="3588407"/>
                      <a:ext cx="549000" cy="368280"/>
                    </p14:xfrm>
                  </p:contentPart>
                </mc:Choice>
                <mc:Fallback>
                  <p:pic>
                    <p:nvPicPr>
                      <p:cNvPr id="869" name="Ink 868">
                        <a:extLst>
                          <a:ext uri="{FF2B5EF4-FFF2-40B4-BE49-F238E27FC236}">
                            <a16:creationId xmlns:a16="http://schemas.microsoft.com/office/drawing/2014/main" id="{95CC4693-A922-ADA2-AFA0-7F51F2071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6"/>
                      <a:stretch>
                        <a:fillRect/>
                      </a:stretch>
                    </p:blipFill>
                    <p:spPr>
                      <a:xfrm>
                        <a:off x="7669854" y="2941762"/>
                        <a:ext cx="773620" cy="1660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27">
                    <p14:nvContentPartPr>
                      <p14:cNvPr id="870" name="Ink 869">
                        <a:extLst>
                          <a:ext uri="{FF2B5EF4-FFF2-40B4-BE49-F238E27FC236}">
                            <a16:creationId xmlns:a16="http://schemas.microsoft.com/office/drawing/2014/main" id="{4C926A39-7137-B8D9-DB9B-BC0F57B967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57206" y="3562847"/>
                      <a:ext cx="718560" cy="544320"/>
                    </p14:xfrm>
                  </p:contentPart>
                </mc:Choice>
                <mc:Fallback>
                  <p:pic>
                    <p:nvPicPr>
                      <p:cNvPr id="870" name="Ink 869">
                        <a:extLst>
                          <a:ext uri="{FF2B5EF4-FFF2-40B4-BE49-F238E27FC236}">
                            <a16:creationId xmlns:a16="http://schemas.microsoft.com/office/drawing/2014/main" id="{4C926A39-7137-B8D9-DB9B-BC0F57B96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8"/>
                      <a:stretch>
                        <a:fillRect/>
                      </a:stretch>
                    </p:blipFill>
                    <p:spPr>
                      <a:xfrm>
                        <a:off x="7544529" y="2916313"/>
                        <a:ext cx="943271" cy="18367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29">
                    <p14:nvContentPartPr>
                      <p14:cNvPr id="871" name="Ink 870">
                        <a:extLst>
                          <a:ext uri="{FF2B5EF4-FFF2-40B4-BE49-F238E27FC236}">
                            <a16:creationId xmlns:a16="http://schemas.microsoft.com/office/drawing/2014/main" id="{7384D40C-28A0-B9FC-AEE5-6B3352A1F7D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63406" y="3620447"/>
                      <a:ext cx="1152000" cy="543600"/>
                    </p14:xfrm>
                  </p:contentPart>
                </mc:Choice>
                <mc:Fallback>
                  <p:pic>
                    <p:nvPicPr>
                      <p:cNvPr id="871" name="Ink 870">
                        <a:extLst>
                          <a:ext uri="{FF2B5EF4-FFF2-40B4-BE49-F238E27FC236}">
                            <a16:creationId xmlns:a16="http://schemas.microsoft.com/office/drawing/2014/main" id="{7384D40C-28A0-B9FC-AEE5-6B3352A1F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0"/>
                      <a:stretch>
                        <a:fillRect/>
                      </a:stretch>
                    </p:blipFill>
                    <p:spPr>
                      <a:xfrm>
                        <a:off x="7650717" y="2973304"/>
                        <a:ext cx="1376733" cy="18372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31">
                    <p14:nvContentPartPr>
                      <p14:cNvPr id="872" name="Ink 871">
                        <a:extLst>
                          <a:ext uri="{FF2B5EF4-FFF2-40B4-BE49-F238E27FC236}">
                            <a16:creationId xmlns:a16="http://schemas.microsoft.com/office/drawing/2014/main" id="{6CB84E43-E23D-3822-9FFA-C9162E43455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6086" y="3450167"/>
                      <a:ext cx="1265040" cy="712080"/>
                    </p14:xfrm>
                  </p:contentPart>
                </mc:Choice>
                <mc:Fallback>
                  <p:pic>
                    <p:nvPicPr>
                      <p:cNvPr id="872" name="Ink 871">
                        <a:extLst>
                          <a:ext uri="{FF2B5EF4-FFF2-40B4-BE49-F238E27FC236}">
                            <a16:creationId xmlns:a16="http://schemas.microsoft.com/office/drawing/2014/main" id="{6CB84E43-E23D-3822-9FFA-C9162E4345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2"/>
                      <a:stretch>
                        <a:fillRect/>
                      </a:stretch>
                    </p:blipFill>
                    <p:spPr>
                      <a:xfrm>
                        <a:off x="7673366" y="2802822"/>
                        <a:ext cx="1489836" cy="20061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33">
                    <p14:nvContentPartPr>
                      <p14:cNvPr id="873" name="Ink 872">
                        <a:extLst>
                          <a:ext uri="{FF2B5EF4-FFF2-40B4-BE49-F238E27FC236}">
                            <a16:creationId xmlns:a16="http://schemas.microsoft.com/office/drawing/2014/main" id="{92C2E265-D077-FC45-DC05-CC061A6ADD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87526" y="3666887"/>
                      <a:ext cx="25200" cy="8640"/>
                    </p14:xfrm>
                  </p:contentPart>
                </mc:Choice>
                <mc:Fallback>
                  <p:pic>
                    <p:nvPicPr>
                      <p:cNvPr id="873" name="Ink 872">
                        <a:extLst>
                          <a:ext uri="{FF2B5EF4-FFF2-40B4-BE49-F238E27FC236}">
                            <a16:creationId xmlns:a16="http://schemas.microsoft.com/office/drawing/2014/main" id="{92C2E265-D077-FC45-DC05-CC061A6AD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8577276" y="3062087"/>
                        <a:ext cx="245070" cy="12176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34">
                    <p14:nvContentPartPr>
                      <p14:cNvPr id="874" name="Ink 873">
                        <a:extLst>
                          <a:ext uri="{FF2B5EF4-FFF2-40B4-BE49-F238E27FC236}">
                            <a16:creationId xmlns:a16="http://schemas.microsoft.com/office/drawing/2014/main" id="{0BC7022F-0434-A56E-DBC8-2768BCF6AB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58926" y="3664007"/>
                      <a:ext cx="567720" cy="318240"/>
                    </p14:xfrm>
                  </p:contentPart>
                </mc:Choice>
                <mc:Fallback>
                  <p:pic>
                    <p:nvPicPr>
                      <p:cNvPr id="874" name="Ink 873">
                        <a:extLst>
                          <a:ext uri="{FF2B5EF4-FFF2-40B4-BE49-F238E27FC236}">
                            <a16:creationId xmlns:a16="http://schemas.microsoft.com/office/drawing/2014/main" id="{0BC7022F-0434-A56E-DBC8-2768BCF6A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8346283" y="3017678"/>
                        <a:ext cx="792362" cy="161028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35">
                    <p14:nvContentPartPr>
                      <p14:cNvPr id="875" name="Ink 874">
                        <a:extLst>
                          <a:ext uri="{FF2B5EF4-FFF2-40B4-BE49-F238E27FC236}">
                            <a16:creationId xmlns:a16="http://schemas.microsoft.com/office/drawing/2014/main" id="{77E1DE42-380F-0B56-8B73-19A7F55EB6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23006" y="3891887"/>
                      <a:ext cx="32760" cy="14400"/>
                    </p14:xfrm>
                  </p:contentPart>
                </mc:Choice>
                <mc:Fallback>
                  <p:pic>
                    <p:nvPicPr>
                      <p:cNvPr id="875" name="Ink 874">
                        <a:extLst>
                          <a:ext uri="{FF2B5EF4-FFF2-40B4-BE49-F238E27FC236}">
                            <a16:creationId xmlns:a16="http://schemas.microsoft.com/office/drawing/2014/main" id="{77E1DE42-380F-0B56-8B73-19A7F55EB6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8412756" y="3287087"/>
                        <a:ext cx="252630" cy="12234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36">
                    <p14:nvContentPartPr>
                      <p14:cNvPr id="876" name="Ink 875">
                        <a:extLst>
                          <a:ext uri="{FF2B5EF4-FFF2-40B4-BE49-F238E27FC236}">
                            <a16:creationId xmlns:a16="http://schemas.microsoft.com/office/drawing/2014/main" id="{CE845644-1502-59BD-95F7-570C53EEDC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4966" y="3687767"/>
                      <a:ext cx="860400" cy="402480"/>
                    </p14:xfrm>
                  </p:contentPart>
                </mc:Choice>
                <mc:Fallback>
                  <p:pic>
                    <p:nvPicPr>
                      <p:cNvPr id="876" name="Ink 875">
                        <a:extLst>
                          <a:ext uri="{FF2B5EF4-FFF2-40B4-BE49-F238E27FC236}">
                            <a16:creationId xmlns:a16="http://schemas.microsoft.com/office/drawing/2014/main" id="{CE845644-1502-59BD-95F7-570C53EED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7"/>
                      <a:stretch>
                        <a:fillRect/>
                      </a:stretch>
                    </p:blipFill>
                    <p:spPr>
                      <a:xfrm>
                        <a:off x="8072179" y="3041584"/>
                        <a:ext cx="1085329" cy="16942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38">
                    <p14:nvContentPartPr>
                      <p14:cNvPr id="877" name="Ink 876">
                        <a:extLst>
                          <a:ext uri="{FF2B5EF4-FFF2-40B4-BE49-F238E27FC236}">
                            <a16:creationId xmlns:a16="http://schemas.microsoft.com/office/drawing/2014/main" id="{078ADCDD-5F1D-12FF-E1B4-F29F0F32A8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5526" y="3613967"/>
                      <a:ext cx="1426680" cy="652680"/>
                    </p14:xfrm>
                  </p:contentPart>
                </mc:Choice>
                <mc:Fallback>
                  <p:pic>
                    <p:nvPicPr>
                      <p:cNvPr id="877" name="Ink 876">
                        <a:extLst>
                          <a:ext uri="{FF2B5EF4-FFF2-40B4-BE49-F238E27FC236}">
                            <a16:creationId xmlns:a16="http://schemas.microsoft.com/office/drawing/2014/main" id="{078ADCDD-5F1D-12FF-E1B4-F29F0F32A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9"/>
                      <a:stretch>
                        <a:fillRect/>
                      </a:stretch>
                    </p:blipFill>
                    <p:spPr>
                      <a:xfrm>
                        <a:off x="7602809" y="2967444"/>
                        <a:ext cx="1651471" cy="19451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40">
                    <p14:nvContentPartPr>
                      <p14:cNvPr id="878" name="Ink 877">
                        <a:extLst>
                          <a:ext uri="{FF2B5EF4-FFF2-40B4-BE49-F238E27FC236}">
                            <a16:creationId xmlns:a16="http://schemas.microsoft.com/office/drawing/2014/main" id="{741FC1AF-13F3-4AA9-AB89-C3DA10D4C0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3646" y="3561407"/>
                      <a:ext cx="1367640" cy="635040"/>
                    </p14:xfrm>
                  </p:contentPart>
                </mc:Choice>
                <mc:Fallback>
                  <p:pic>
                    <p:nvPicPr>
                      <p:cNvPr id="878" name="Ink 877">
                        <a:extLst>
                          <a:ext uri="{FF2B5EF4-FFF2-40B4-BE49-F238E27FC236}">
                            <a16:creationId xmlns:a16="http://schemas.microsoft.com/office/drawing/2014/main" id="{741FC1AF-13F3-4AA9-AB89-C3DA10D4C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1"/>
                      <a:stretch>
                        <a:fillRect/>
                      </a:stretch>
                    </p:blipFill>
                    <p:spPr>
                      <a:xfrm>
                        <a:off x="7770911" y="2914664"/>
                        <a:ext cx="1592466" cy="19279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42">
                    <p14:nvContentPartPr>
                      <p14:cNvPr id="879" name="Ink 878">
                        <a:extLst>
                          <a:ext uri="{FF2B5EF4-FFF2-40B4-BE49-F238E27FC236}">
                            <a16:creationId xmlns:a16="http://schemas.microsoft.com/office/drawing/2014/main" id="{32493B9E-6078-8E4A-FE28-84B1391D1A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2886" y="3533687"/>
                      <a:ext cx="1105920" cy="603720"/>
                    </p14:xfrm>
                  </p:contentPart>
                </mc:Choice>
                <mc:Fallback>
                  <p:pic>
                    <p:nvPicPr>
                      <p:cNvPr id="879" name="Ink 878">
                        <a:extLst>
                          <a:ext uri="{FF2B5EF4-FFF2-40B4-BE49-F238E27FC236}">
                            <a16:creationId xmlns:a16="http://schemas.microsoft.com/office/drawing/2014/main" id="{32493B9E-6078-8E4A-FE28-84B1391D1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3"/>
                      <a:stretch>
                        <a:fillRect/>
                      </a:stretch>
                    </p:blipFill>
                    <p:spPr>
                      <a:xfrm>
                        <a:off x="7990168" y="2886844"/>
                        <a:ext cx="1330711" cy="1896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44">
                    <p14:nvContentPartPr>
                      <p14:cNvPr id="880" name="Ink 879">
                        <a:extLst>
                          <a:ext uri="{FF2B5EF4-FFF2-40B4-BE49-F238E27FC236}">
                            <a16:creationId xmlns:a16="http://schemas.microsoft.com/office/drawing/2014/main" id="{00B6A1CB-9A7B-24CA-36DC-AC9633F380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9806" y="3417767"/>
                      <a:ext cx="1343520" cy="693000"/>
                    </p14:xfrm>
                  </p:contentPart>
                </mc:Choice>
                <mc:Fallback>
                  <p:pic>
                    <p:nvPicPr>
                      <p:cNvPr id="880" name="Ink 879">
                        <a:extLst>
                          <a:ext uri="{FF2B5EF4-FFF2-40B4-BE49-F238E27FC236}">
                            <a16:creationId xmlns:a16="http://schemas.microsoft.com/office/drawing/2014/main" id="{00B6A1CB-9A7B-24CA-36DC-AC9633F380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5"/>
                      <a:stretch>
                        <a:fillRect/>
                      </a:stretch>
                    </p:blipFill>
                    <p:spPr>
                      <a:xfrm>
                        <a:off x="8007095" y="2770967"/>
                        <a:ext cx="1568299" cy="19859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46">
                    <p14:nvContentPartPr>
                      <p14:cNvPr id="881" name="Ink 880">
                        <a:extLst>
                          <a:ext uri="{FF2B5EF4-FFF2-40B4-BE49-F238E27FC236}">
                            <a16:creationId xmlns:a16="http://schemas.microsoft.com/office/drawing/2014/main" id="{17853404-4D79-C2A5-40F7-A4C4AFD3D7D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3086" y="3280607"/>
                      <a:ext cx="1401480" cy="734040"/>
                    </p14:xfrm>
                  </p:contentPart>
                </mc:Choice>
                <mc:Fallback>
                  <p:pic>
                    <p:nvPicPr>
                      <p:cNvPr id="881" name="Ink 880">
                        <a:extLst>
                          <a:ext uri="{FF2B5EF4-FFF2-40B4-BE49-F238E27FC236}">
                            <a16:creationId xmlns:a16="http://schemas.microsoft.com/office/drawing/2014/main" id="{17853404-4D79-C2A5-40F7-A4C4AFD3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7"/>
                      <a:stretch>
                        <a:fillRect/>
                      </a:stretch>
                    </p:blipFill>
                    <p:spPr>
                      <a:xfrm>
                        <a:off x="8060375" y="2634011"/>
                        <a:ext cx="1626258" cy="20266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48">
                    <p14:nvContentPartPr>
                      <p14:cNvPr id="882" name="Ink 881">
                        <a:extLst>
                          <a:ext uri="{FF2B5EF4-FFF2-40B4-BE49-F238E27FC236}">
                            <a16:creationId xmlns:a16="http://schemas.microsoft.com/office/drawing/2014/main" id="{850644EB-5ED8-50BF-FC64-EE9CF2F73B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60646" y="3213287"/>
                      <a:ext cx="1255320" cy="679680"/>
                    </p14:xfrm>
                  </p:contentPart>
                </mc:Choice>
                <mc:Fallback>
                  <p:pic>
                    <p:nvPicPr>
                      <p:cNvPr id="882" name="Ink 881">
                        <a:extLst>
                          <a:ext uri="{FF2B5EF4-FFF2-40B4-BE49-F238E27FC236}">
                            <a16:creationId xmlns:a16="http://schemas.microsoft.com/office/drawing/2014/main" id="{850644EB-5ED8-50BF-FC64-EE9CF2F73B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9"/>
                      <a:stretch>
                        <a:fillRect/>
                      </a:stretch>
                    </p:blipFill>
                    <p:spPr>
                      <a:xfrm>
                        <a:off x="8247989" y="2566852"/>
                        <a:ext cx="1479990" cy="19719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50">
                    <p14:nvContentPartPr>
                      <p14:cNvPr id="883" name="Ink 882">
                        <a:extLst>
                          <a:ext uri="{FF2B5EF4-FFF2-40B4-BE49-F238E27FC236}">
                            <a16:creationId xmlns:a16="http://schemas.microsoft.com/office/drawing/2014/main" id="{9CD2D164-F226-3DA6-2B5A-F66911CCCE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69006" y="3241007"/>
                      <a:ext cx="1126440" cy="600840"/>
                    </p14:xfrm>
                  </p:contentPart>
                </mc:Choice>
                <mc:Fallback>
                  <p:pic>
                    <p:nvPicPr>
                      <p:cNvPr id="883" name="Ink 882">
                        <a:extLst>
                          <a:ext uri="{FF2B5EF4-FFF2-40B4-BE49-F238E27FC236}">
                            <a16:creationId xmlns:a16="http://schemas.microsoft.com/office/drawing/2014/main" id="{9CD2D164-F226-3DA6-2B5A-F66911CCC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1"/>
                      <a:stretch>
                        <a:fillRect/>
                      </a:stretch>
                    </p:blipFill>
                    <p:spPr>
                      <a:xfrm>
                        <a:off x="8356298" y="2594612"/>
                        <a:ext cx="1351213" cy="18930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52">
                    <p14:nvContentPartPr>
                      <p14:cNvPr id="884" name="Ink 883">
                        <a:extLst>
                          <a:ext uri="{FF2B5EF4-FFF2-40B4-BE49-F238E27FC236}">
                            <a16:creationId xmlns:a16="http://schemas.microsoft.com/office/drawing/2014/main" id="{7F2A9F7F-67E3-8B50-5874-8DD8A6BCB6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65326" y="3268007"/>
                      <a:ext cx="1132920" cy="663480"/>
                    </p14:xfrm>
                  </p:contentPart>
                </mc:Choice>
                <mc:Fallback>
                  <p:pic>
                    <p:nvPicPr>
                      <p:cNvPr id="884" name="Ink 883">
                        <a:extLst>
                          <a:ext uri="{FF2B5EF4-FFF2-40B4-BE49-F238E27FC236}">
                            <a16:creationId xmlns:a16="http://schemas.microsoft.com/office/drawing/2014/main" id="{7F2A9F7F-67E3-8B50-5874-8DD8A6BCB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3"/>
                      <a:stretch>
                        <a:fillRect/>
                      </a:stretch>
                    </p:blipFill>
                    <p:spPr>
                      <a:xfrm>
                        <a:off x="8252550" y="2621160"/>
                        <a:ext cx="1357828" cy="19565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54">
                    <p14:nvContentPartPr>
                      <p14:cNvPr id="885" name="Ink 884">
                        <a:extLst>
                          <a:ext uri="{FF2B5EF4-FFF2-40B4-BE49-F238E27FC236}">
                            <a16:creationId xmlns:a16="http://schemas.microsoft.com/office/drawing/2014/main" id="{2F76B234-6103-5D64-2BED-02A568A15B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4686" y="3211847"/>
                      <a:ext cx="1352520" cy="742680"/>
                    </p14:xfrm>
                  </p:contentPart>
                </mc:Choice>
                <mc:Fallback>
                  <p:pic>
                    <p:nvPicPr>
                      <p:cNvPr id="885" name="Ink 884">
                        <a:extLst>
                          <a:ext uri="{FF2B5EF4-FFF2-40B4-BE49-F238E27FC236}">
                            <a16:creationId xmlns:a16="http://schemas.microsoft.com/office/drawing/2014/main" id="{2F76B234-6103-5D64-2BED-02A568A15B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5"/>
                      <a:stretch>
                        <a:fillRect/>
                      </a:stretch>
                    </p:blipFill>
                    <p:spPr>
                      <a:xfrm>
                        <a:off x="8261976" y="2565235"/>
                        <a:ext cx="1577296" cy="20352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56">
                    <p14:nvContentPartPr>
                      <p14:cNvPr id="886" name="Ink 885">
                        <a:extLst>
                          <a:ext uri="{FF2B5EF4-FFF2-40B4-BE49-F238E27FC236}">
                            <a16:creationId xmlns:a16="http://schemas.microsoft.com/office/drawing/2014/main" id="{F4A4CB7D-578D-0513-701A-997E9BA34A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29566" y="3148847"/>
                      <a:ext cx="1049760" cy="604800"/>
                    </p14:xfrm>
                  </p:contentPart>
                </mc:Choice>
                <mc:Fallback>
                  <p:pic>
                    <p:nvPicPr>
                      <p:cNvPr id="886" name="Ink 885">
                        <a:extLst>
                          <a:ext uri="{FF2B5EF4-FFF2-40B4-BE49-F238E27FC236}">
                            <a16:creationId xmlns:a16="http://schemas.microsoft.com/office/drawing/2014/main" id="{F4A4CB7D-578D-0513-701A-997E9BA34A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7"/>
                      <a:stretch>
                        <a:fillRect/>
                      </a:stretch>
                    </p:blipFill>
                    <p:spPr>
                      <a:xfrm>
                        <a:off x="8516793" y="2502167"/>
                        <a:ext cx="1274663" cy="18975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58">
                    <p14:nvContentPartPr>
                      <p14:cNvPr id="887" name="Ink 886">
                        <a:extLst>
                          <a:ext uri="{FF2B5EF4-FFF2-40B4-BE49-F238E27FC236}">
                            <a16:creationId xmlns:a16="http://schemas.microsoft.com/office/drawing/2014/main" id="{2803FCC3-8F78-A9AC-A4D7-50DAAA474E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8366" y="3065687"/>
                      <a:ext cx="482400" cy="313920"/>
                    </p14:xfrm>
                  </p:contentPart>
                </mc:Choice>
                <mc:Fallback>
                  <p:pic>
                    <p:nvPicPr>
                      <p:cNvPr id="887" name="Ink 886">
                        <a:extLst>
                          <a:ext uri="{FF2B5EF4-FFF2-40B4-BE49-F238E27FC236}">
                            <a16:creationId xmlns:a16="http://schemas.microsoft.com/office/drawing/2014/main" id="{2803FCC3-8F78-A9AC-A4D7-50DAAA474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9"/>
                      <a:stretch>
                        <a:fillRect/>
                      </a:stretch>
                    </p:blipFill>
                    <p:spPr>
                      <a:xfrm>
                        <a:off x="8905806" y="2419381"/>
                        <a:ext cx="706877" cy="16059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60">
                    <p14:nvContentPartPr>
                      <p14:cNvPr id="888" name="Ink 887">
                        <a:extLst>
                          <a:ext uri="{FF2B5EF4-FFF2-40B4-BE49-F238E27FC236}">
                            <a16:creationId xmlns:a16="http://schemas.microsoft.com/office/drawing/2014/main" id="{516E0375-8617-55A5-48EA-D74EFF41DC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25686" y="3126167"/>
                      <a:ext cx="18360" cy="18000"/>
                    </p14:xfrm>
                  </p:contentPart>
                </mc:Choice>
                <mc:Fallback>
                  <p:pic>
                    <p:nvPicPr>
                      <p:cNvPr id="888" name="Ink 887">
                        <a:extLst>
                          <a:ext uri="{FF2B5EF4-FFF2-40B4-BE49-F238E27FC236}">
                            <a16:creationId xmlns:a16="http://schemas.microsoft.com/office/drawing/2014/main" id="{516E0375-8617-55A5-48EA-D74EFF41D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9514893" y="2496167"/>
                        <a:ext cx="239313" cy="12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61">
                    <p14:nvContentPartPr>
                      <p14:cNvPr id="889" name="Ink 888">
                        <a:extLst>
                          <a:ext uri="{FF2B5EF4-FFF2-40B4-BE49-F238E27FC236}">
                            <a16:creationId xmlns:a16="http://schemas.microsoft.com/office/drawing/2014/main" id="{58811F78-486B-8064-2579-5251092B681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8686" y="2995487"/>
                      <a:ext cx="622080" cy="360360"/>
                    </p14:xfrm>
                  </p:contentPart>
                </mc:Choice>
                <mc:Fallback>
                  <p:pic>
                    <p:nvPicPr>
                      <p:cNvPr id="889" name="Ink 888">
                        <a:extLst>
                          <a:ext uri="{FF2B5EF4-FFF2-40B4-BE49-F238E27FC236}">
                            <a16:creationId xmlns:a16="http://schemas.microsoft.com/office/drawing/2014/main" id="{58811F78-486B-8064-2579-5251092B68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62"/>
                      <a:stretch>
                        <a:fillRect/>
                      </a:stretch>
                    </p:blipFill>
                    <p:spPr>
                      <a:xfrm>
                        <a:off x="8945990" y="2348687"/>
                        <a:ext cx="846827" cy="16533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63">
                    <p14:nvContentPartPr>
                      <p14:cNvPr id="890" name="Ink 889">
                        <a:extLst>
                          <a:ext uri="{FF2B5EF4-FFF2-40B4-BE49-F238E27FC236}">
                            <a16:creationId xmlns:a16="http://schemas.microsoft.com/office/drawing/2014/main" id="{41DE6295-2424-333C-54FA-A4211B7183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7246" y="3047687"/>
                      <a:ext cx="520200" cy="290880"/>
                    </p14:xfrm>
                  </p:contentPart>
                </mc:Choice>
                <mc:Fallback>
                  <p:pic>
                    <p:nvPicPr>
                      <p:cNvPr id="890" name="Ink 889">
                        <a:extLst>
                          <a:ext uri="{FF2B5EF4-FFF2-40B4-BE49-F238E27FC236}">
                            <a16:creationId xmlns:a16="http://schemas.microsoft.com/office/drawing/2014/main" id="{41DE6295-2424-333C-54FA-A4211B718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64"/>
                      <a:stretch>
                        <a:fillRect/>
                      </a:stretch>
                    </p:blipFill>
                    <p:spPr>
                      <a:xfrm>
                        <a:off x="8944579" y="2401970"/>
                        <a:ext cx="744890" cy="15816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65">
                    <p14:nvContentPartPr>
                      <p14:cNvPr id="891" name="Ink 890">
                        <a:extLst>
                          <a:ext uri="{FF2B5EF4-FFF2-40B4-BE49-F238E27FC236}">
                            <a16:creationId xmlns:a16="http://schemas.microsoft.com/office/drawing/2014/main" id="{36DDED9F-3647-965B-ACBD-0D1809AB85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49486" y="3180887"/>
                      <a:ext cx="3240" cy="1440"/>
                    </p14:xfrm>
                  </p:contentPart>
                </mc:Choice>
                <mc:Fallback>
                  <p:pic>
                    <p:nvPicPr>
                      <p:cNvPr id="891" name="Ink 890">
                        <a:extLst>
                          <a:ext uri="{FF2B5EF4-FFF2-40B4-BE49-F238E27FC236}">
                            <a16:creationId xmlns:a16="http://schemas.microsoft.com/office/drawing/2014/main" id="{36DDED9F-3647-965B-ACBD-0D1809AB8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9136086" y="2802887"/>
                        <a:ext cx="229392" cy="75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66">
                    <p14:nvContentPartPr>
                      <p14:cNvPr id="892" name="Ink 891">
                        <a:extLst>
                          <a:ext uri="{FF2B5EF4-FFF2-40B4-BE49-F238E27FC236}">
                            <a16:creationId xmlns:a16="http://schemas.microsoft.com/office/drawing/2014/main" id="{FABCD051-5F84-9118-0E7F-823256AE90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55846" y="3389687"/>
                      <a:ext cx="6840" cy="6120"/>
                    </p14:xfrm>
                  </p:contentPart>
                </mc:Choice>
                <mc:Fallback>
                  <p:pic>
                    <p:nvPicPr>
                      <p:cNvPr id="892" name="Ink 891">
                        <a:extLst>
                          <a:ext uri="{FF2B5EF4-FFF2-40B4-BE49-F238E27FC236}">
                            <a16:creationId xmlns:a16="http://schemas.microsoft.com/office/drawing/2014/main" id="{FABCD051-5F84-9118-0E7F-823256AE90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8556096" y="2805505"/>
                        <a:ext cx="205770" cy="11739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67">
                    <p14:nvContentPartPr>
                      <p14:cNvPr id="893" name="Ink 892">
                        <a:extLst>
                          <a:ext uri="{FF2B5EF4-FFF2-40B4-BE49-F238E27FC236}">
                            <a16:creationId xmlns:a16="http://schemas.microsoft.com/office/drawing/2014/main" id="{52757F19-3A3B-257B-B173-3F782C258E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1286" y="3184847"/>
                      <a:ext cx="1136520" cy="432000"/>
                    </p14:xfrm>
                  </p:contentPart>
                </mc:Choice>
                <mc:Fallback>
                  <p:pic>
                    <p:nvPicPr>
                      <p:cNvPr id="893" name="Ink 892">
                        <a:extLst>
                          <a:ext uri="{FF2B5EF4-FFF2-40B4-BE49-F238E27FC236}">
                            <a16:creationId xmlns:a16="http://schemas.microsoft.com/office/drawing/2014/main" id="{52757F19-3A3B-257B-B173-3F782C258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68"/>
                      <a:stretch>
                        <a:fillRect/>
                      </a:stretch>
                    </p:blipFill>
                    <p:spPr>
                      <a:xfrm>
                        <a:off x="8058536" y="2538693"/>
                        <a:ext cx="1361376" cy="17236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69">
                    <p14:nvContentPartPr>
                      <p14:cNvPr id="894" name="Ink 893">
                        <a:extLst>
                          <a:ext uri="{FF2B5EF4-FFF2-40B4-BE49-F238E27FC236}">
                            <a16:creationId xmlns:a16="http://schemas.microsoft.com/office/drawing/2014/main" id="{554CFCA3-0C75-9FE4-2EB3-C67A9FCC74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2726" y="3206807"/>
                      <a:ext cx="1017000" cy="400680"/>
                    </p14:xfrm>
                  </p:contentPart>
                </mc:Choice>
                <mc:Fallback>
                  <p:pic>
                    <p:nvPicPr>
                      <p:cNvPr id="894" name="Ink 893">
                        <a:extLst>
                          <a:ext uri="{FF2B5EF4-FFF2-40B4-BE49-F238E27FC236}">
                            <a16:creationId xmlns:a16="http://schemas.microsoft.com/office/drawing/2014/main" id="{554CFCA3-0C75-9FE4-2EB3-C67A9FCC7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0"/>
                      <a:stretch>
                        <a:fillRect/>
                      </a:stretch>
                    </p:blipFill>
                    <p:spPr>
                      <a:xfrm>
                        <a:off x="7970084" y="2559555"/>
                        <a:ext cx="1241641" cy="16945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71">
                    <p14:nvContentPartPr>
                      <p14:cNvPr id="895" name="Ink 894">
                        <a:extLst>
                          <a:ext uri="{FF2B5EF4-FFF2-40B4-BE49-F238E27FC236}">
                            <a16:creationId xmlns:a16="http://schemas.microsoft.com/office/drawing/2014/main" id="{E082CECF-61D5-5BFD-887E-95D189AAF8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99286" y="3155687"/>
                      <a:ext cx="1166400" cy="470160"/>
                    </p14:xfrm>
                  </p:contentPart>
                </mc:Choice>
                <mc:Fallback>
                  <p:pic>
                    <p:nvPicPr>
                      <p:cNvPr id="895" name="Ink 894">
                        <a:extLst>
                          <a:ext uri="{FF2B5EF4-FFF2-40B4-BE49-F238E27FC236}">
                            <a16:creationId xmlns:a16="http://schemas.microsoft.com/office/drawing/2014/main" id="{E082CECF-61D5-5BFD-887E-95D189AAF8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2"/>
                      <a:stretch>
                        <a:fillRect/>
                      </a:stretch>
                    </p:blipFill>
                    <p:spPr>
                      <a:xfrm>
                        <a:off x="7986575" y="2508678"/>
                        <a:ext cx="1391178" cy="17635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73">
                    <p14:nvContentPartPr>
                      <p14:cNvPr id="896" name="Ink 895">
                        <a:extLst>
                          <a:ext uri="{FF2B5EF4-FFF2-40B4-BE49-F238E27FC236}">
                            <a16:creationId xmlns:a16="http://schemas.microsoft.com/office/drawing/2014/main" id="{2C504F65-996F-997A-67A5-D51E3A4D42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24766" y="3260807"/>
                      <a:ext cx="1011600" cy="543240"/>
                    </p14:xfrm>
                  </p:contentPart>
                </mc:Choice>
                <mc:Fallback>
                  <p:pic>
                    <p:nvPicPr>
                      <p:cNvPr id="896" name="Ink 895">
                        <a:extLst>
                          <a:ext uri="{FF2B5EF4-FFF2-40B4-BE49-F238E27FC236}">
                            <a16:creationId xmlns:a16="http://schemas.microsoft.com/office/drawing/2014/main" id="{2C504F65-996F-997A-67A5-D51E3A4D4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4"/>
                      <a:stretch>
                        <a:fillRect/>
                      </a:stretch>
                    </p:blipFill>
                    <p:spPr>
                      <a:xfrm>
                        <a:off x="7912080" y="2614093"/>
                        <a:ext cx="1236328" cy="18360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75">
                    <p14:nvContentPartPr>
                      <p14:cNvPr id="897" name="Ink 896">
                        <a:extLst>
                          <a:ext uri="{FF2B5EF4-FFF2-40B4-BE49-F238E27FC236}">
                            <a16:creationId xmlns:a16="http://schemas.microsoft.com/office/drawing/2014/main" id="{C95DD1C9-0C08-3538-60CE-3B68ED3163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3686" y="3395087"/>
                      <a:ext cx="660600" cy="367200"/>
                    </p14:xfrm>
                  </p:contentPart>
                </mc:Choice>
                <mc:Fallback>
                  <p:pic>
                    <p:nvPicPr>
                      <p:cNvPr id="897" name="Ink 896">
                        <a:extLst>
                          <a:ext uri="{FF2B5EF4-FFF2-40B4-BE49-F238E27FC236}">
                            <a16:creationId xmlns:a16="http://schemas.microsoft.com/office/drawing/2014/main" id="{C95DD1C9-0C08-3538-60CE-3B68ED316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6"/>
                      <a:stretch>
                        <a:fillRect/>
                      </a:stretch>
                    </p:blipFill>
                    <p:spPr>
                      <a:xfrm>
                        <a:off x="8181011" y="2748174"/>
                        <a:ext cx="885307" cy="16604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77">
                    <p14:nvContentPartPr>
                      <p14:cNvPr id="898" name="Ink 897">
                        <a:extLst>
                          <a:ext uri="{FF2B5EF4-FFF2-40B4-BE49-F238E27FC236}">
                            <a16:creationId xmlns:a16="http://schemas.microsoft.com/office/drawing/2014/main" id="{C98E6546-7C23-AB18-ABAB-47AFDB29AC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61206" y="3438647"/>
                      <a:ext cx="832320" cy="369720"/>
                    </p14:xfrm>
                  </p:contentPart>
                </mc:Choice>
                <mc:Fallback>
                  <p:pic>
                    <p:nvPicPr>
                      <p:cNvPr id="898" name="Ink 897">
                        <a:extLst>
                          <a:ext uri="{FF2B5EF4-FFF2-40B4-BE49-F238E27FC236}">
                            <a16:creationId xmlns:a16="http://schemas.microsoft.com/office/drawing/2014/main" id="{C98E6546-7C23-AB18-ABAB-47AFDB29AC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8"/>
                      <a:stretch>
                        <a:fillRect/>
                      </a:stretch>
                    </p:blipFill>
                    <p:spPr>
                      <a:xfrm>
                        <a:off x="8048469" y="2792714"/>
                        <a:ext cx="1057149" cy="16609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79">
                    <p14:nvContentPartPr>
                      <p14:cNvPr id="899" name="Ink 898">
                        <a:extLst>
                          <a:ext uri="{FF2B5EF4-FFF2-40B4-BE49-F238E27FC236}">
                            <a16:creationId xmlns:a16="http://schemas.microsoft.com/office/drawing/2014/main" id="{68DCA965-7AFE-4A33-3E7E-34F002F521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13846" y="3434687"/>
                      <a:ext cx="634320" cy="334080"/>
                    </p14:xfrm>
                  </p:contentPart>
                </mc:Choice>
                <mc:Fallback>
                  <p:pic>
                    <p:nvPicPr>
                      <p:cNvPr id="899" name="Ink 898">
                        <a:extLst>
                          <a:ext uri="{FF2B5EF4-FFF2-40B4-BE49-F238E27FC236}">
                            <a16:creationId xmlns:a16="http://schemas.microsoft.com/office/drawing/2014/main" id="{68DCA965-7AFE-4A33-3E7E-34F002F521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80"/>
                      <a:stretch>
                        <a:fillRect/>
                      </a:stretch>
                    </p:blipFill>
                    <p:spPr>
                      <a:xfrm>
                        <a:off x="8201264" y="2788676"/>
                        <a:ext cx="858841" cy="16254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81">
                    <p14:nvContentPartPr>
                      <p14:cNvPr id="900" name="Ink 899">
                        <a:extLst>
                          <a:ext uri="{FF2B5EF4-FFF2-40B4-BE49-F238E27FC236}">
                            <a16:creationId xmlns:a16="http://schemas.microsoft.com/office/drawing/2014/main" id="{45B108D9-28F2-C201-2DE0-8E75C1CFCE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8846" y="3421007"/>
                      <a:ext cx="637920" cy="325800"/>
                    </p14:xfrm>
                  </p:contentPart>
                </mc:Choice>
                <mc:Fallback>
                  <p:pic>
                    <p:nvPicPr>
                      <p:cNvPr id="900" name="Ink 899">
                        <a:extLst>
                          <a:ext uri="{FF2B5EF4-FFF2-40B4-BE49-F238E27FC236}">
                            <a16:creationId xmlns:a16="http://schemas.microsoft.com/office/drawing/2014/main" id="{45B108D9-28F2-C201-2DE0-8E75C1CFCE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82"/>
                      <a:stretch>
                        <a:fillRect/>
                      </a:stretch>
                    </p:blipFill>
                    <p:spPr>
                      <a:xfrm>
                        <a:off x="8246196" y="2774334"/>
                        <a:ext cx="862576" cy="16185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83">
                    <p14:nvContentPartPr>
                      <p14:cNvPr id="901" name="Ink 900">
                        <a:extLst>
                          <a:ext uri="{FF2B5EF4-FFF2-40B4-BE49-F238E27FC236}">
                            <a16:creationId xmlns:a16="http://schemas.microsoft.com/office/drawing/2014/main" id="{C3F4A8E6-19A7-4474-BC90-DE1C15F51E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1086" y="3325967"/>
                      <a:ext cx="1046880" cy="502920"/>
                    </p14:xfrm>
                  </p:contentPart>
                </mc:Choice>
                <mc:Fallback>
                  <p:pic>
                    <p:nvPicPr>
                      <p:cNvPr id="901" name="Ink 900">
                        <a:extLst>
                          <a:ext uri="{FF2B5EF4-FFF2-40B4-BE49-F238E27FC236}">
                            <a16:creationId xmlns:a16="http://schemas.microsoft.com/office/drawing/2014/main" id="{C3F4A8E6-19A7-4474-BC90-DE1C15F51E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84"/>
                      <a:stretch>
                        <a:fillRect/>
                      </a:stretch>
                    </p:blipFill>
                    <p:spPr>
                      <a:xfrm>
                        <a:off x="7988345" y="2678827"/>
                        <a:ext cx="1271718" cy="17965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85">
                    <p14:nvContentPartPr>
                      <p14:cNvPr id="902" name="Ink 901">
                        <a:extLst>
                          <a:ext uri="{FF2B5EF4-FFF2-40B4-BE49-F238E27FC236}">
                            <a16:creationId xmlns:a16="http://schemas.microsoft.com/office/drawing/2014/main" id="{E05D56DB-C088-AE75-4D00-B662D4446B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8366" y="3390767"/>
                      <a:ext cx="713880" cy="324720"/>
                    </p14:xfrm>
                  </p:contentPart>
                </mc:Choice>
                <mc:Fallback>
                  <p:pic>
                    <p:nvPicPr>
                      <p:cNvPr id="902" name="Ink 901">
                        <a:extLst>
                          <a:ext uri="{FF2B5EF4-FFF2-40B4-BE49-F238E27FC236}">
                            <a16:creationId xmlns:a16="http://schemas.microsoft.com/office/drawing/2014/main" id="{E05D56DB-C088-AE75-4D00-B662D4446B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86"/>
                      <a:stretch>
                        <a:fillRect/>
                      </a:stretch>
                    </p:blipFill>
                    <p:spPr>
                      <a:xfrm>
                        <a:off x="8185716" y="2745017"/>
                        <a:ext cx="938537" cy="16156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87">
                    <p14:nvContentPartPr>
                      <p14:cNvPr id="903" name="Ink 902">
                        <a:extLst>
                          <a:ext uri="{FF2B5EF4-FFF2-40B4-BE49-F238E27FC236}">
                            <a16:creationId xmlns:a16="http://schemas.microsoft.com/office/drawing/2014/main" id="{010A78C3-E0B0-AABD-3E94-F9B9B7214B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44046" y="3231647"/>
                      <a:ext cx="25560" cy="12600"/>
                    </p14:xfrm>
                  </p:contentPart>
                </mc:Choice>
                <mc:Fallback>
                  <p:pic>
                    <p:nvPicPr>
                      <p:cNvPr id="903" name="Ink 902">
                        <a:extLst>
                          <a:ext uri="{FF2B5EF4-FFF2-40B4-BE49-F238E27FC236}">
                            <a16:creationId xmlns:a16="http://schemas.microsoft.com/office/drawing/2014/main" id="{010A78C3-E0B0-AABD-3E94-F9B9B7214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8634948" y="2630283"/>
                        <a:ext cx="243132" cy="12147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88">
                    <p14:nvContentPartPr>
                      <p14:cNvPr id="904" name="Ink 903">
                        <a:extLst>
                          <a:ext uri="{FF2B5EF4-FFF2-40B4-BE49-F238E27FC236}">
                            <a16:creationId xmlns:a16="http://schemas.microsoft.com/office/drawing/2014/main" id="{70D32353-927A-7BA7-B869-D7DE109805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17046" y="3039767"/>
                      <a:ext cx="532080" cy="182160"/>
                    </p14:xfrm>
                  </p:contentPart>
                </mc:Choice>
                <mc:Fallback>
                  <p:pic>
                    <p:nvPicPr>
                      <p:cNvPr id="904" name="Ink 903">
                        <a:extLst>
                          <a:ext uri="{FF2B5EF4-FFF2-40B4-BE49-F238E27FC236}">
                            <a16:creationId xmlns:a16="http://schemas.microsoft.com/office/drawing/2014/main" id="{70D32353-927A-7BA7-B869-D7DE109805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89"/>
                      <a:stretch>
                        <a:fillRect/>
                      </a:stretch>
                    </p:blipFill>
                    <p:spPr>
                      <a:xfrm>
                        <a:off x="8604317" y="2391401"/>
                        <a:ext cx="756893" cy="14782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90">
                    <p14:nvContentPartPr>
                      <p14:cNvPr id="905" name="Ink 904">
                        <a:extLst>
                          <a:ext uri="{FF2B5EF4-FFF2-40B4-BE49-F238E27FC236}">
                            <a16:creationId xmlns:a16="http://schemas.microsoft.com/office/drawing/2014/main" id="{18A57312-7F5B-6A68-09B4-CF6DA97B6A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70486" y="3141647"/>
                      <a:ext cx="83520" cy="20520"/>
                    </p14:xfrm>
                  </p:contentPart>
                </mc:Choice>
                <mc:Fallback>
                  <p:pic>
                    <p:nvPicPr>
                      <p:cNvPr id="905" name="Ink 904">
                        <a:extLst>
                          <a:ext uri="{FF2B5EF4-FFF2-40B4-BE49-F238E27FC236}">
                            <a16:creationId xmlns:a16="http://schemas.microsoft.com/office/drawing/2014/main" id="{18A57312-7F5B-6A68-09B4-CF6DA97B6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1"/>
                      <a:stretch>
                        <a:fillRect/>
                      </a:stretch>
                    </p:blipFill>
                    <p:spPr>
                      <a:xfrm>
                        <a:off x="8858055" y="2526047"/>
                        <a:ext cx="307739" cy="12511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92">
                    <p14:nvContentPartPr>
                      <p14:cNvPr id="906" name="Ink 905">
                        <a:extLst>
                          <a:ext uri="{FF2B5EF4-FFF2-40B4-BE49-F238E27FC236}">
                            <a16:creationId xmlns:a16="http://schemas.microsoft.com/office/drawing/2014/main" id="{D2685609-038F-99F8-ACA2-2EFB661A49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08966" y="3122567"/>
                      <a:ext cx="20880" cy="47160"/>
                    </p14:xfrm>
                  </p:contentPart>
                </mc:Choice>
                <mc:Fallback>
                  <p:pic>
                    <p:nvPicPr>
                      <p:cNvPr id="906" name="Ink 905">
                        <a:extLst>
                          <a:ext uri="{FF2B5EF4-FFF2-40B4-BE49-F238E27FC236}">
                            <a16:creationId xmlns:a16="http://schemas.microsoft.com/office/drawing/2014/main" id="{D2685609-038F-99F8-ACA2-2EFB661A49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9298239" y="2479476"/>
                        <a:ext cx="241702" cy="13327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93">
                    <p14:nvContentPartPr>
                      <p14:cNvPr id="907" name="Ink 906">
                        <a:extLst>
                          <a:ext uri="{FF2B5EF4-FFF2-40B4-BE49-F238E27FC236}">
                            <a16:creationId xmlns:a16="http://schemas.microsoft.com/office/drawing/2014/main" id="{622DA902-3B0E-BEF9-542C-511427E9AE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23926" y="3336767"/>
                      <a:ext cx="111600" cy="54360"/>
                    </p14:xfrm>
                  </p:contentPart>
                </mc:Choice>
                <mc:Fallback>
                  <p:pic>
                    <p:nvPicPr>
                      <p:cNvPr id="907" name="Ink 906">
                        <a:extLst>
                          <a:ext uri="{FF2B5EF4-FFF2-40B4-BE49-F238E27FC236}">
                            <a16:creationId xmlns:a16="http://schemas.microsoft.com/office/drawing/2014/main" id="{622DA902-3B0E-BEF9-542C-511427E9A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3"/>
                      <a:stretch>
                        <a:fillRect/>
                      </a:stretch>
                    </p:blipFill>
                    <p:spPr>
                      <a:xfrm>
                        <a:off x="9111036" y="2695441"/>
                        <a:ext cx="336735" cy="13364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94">
                    <p14:nvContentPartPr>
                      <p14:cNvPr id="908" name="Ink 907">
                        <a:extLst>
                          <a:ext uri="{FF2B5EF4-FFF2-40B4-BE49-F238E27FC236}">
                            <a16:creationId xmlns:a16="http://schemas.microsoft.com/office/drawing/2014/main" id="{F12DEC3D-1ED7-CFEC-8658-668622A95D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9766" y="3051647"/>
                      <a:ext cx="555120" cy="399600"/>
                    </p14:xfrm>
                  </p:contentPart>
                </mc:Choice>
                <mc:Fallback>
                  <p:pic>
                    <p:nvPicPr>
                      <p:cNvPr id="908" name="Ink 907">
                        <a:extLst>
                          <a:ext uri="{FF2B5EF4-FFF2-40B4-BE49-F238E27FC236}">
                            <a16:creationId xmlns:a16="http://schemas.microsoft.com/office/drawing/2014/main" id="{F12DEC3D-1ED7-CFEC-8658-668622A95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5"/>
                      <a:stretch>
                        <a:fillRect/>
                      </a:stretch>
                    </p:blipFill>
                    <p:spPr>
                      <a:xfrm>
                        <a:off x="8947068" y="2404147"/>
                        <a:ext cx="779873" cy="16939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96">
                    <p14:nvContentPartPr>
                      <p14:cNvPr id="909" name="Ink 908">
                        <a:extLst>
                          <a:ext uri="{FF2B5EF4-FFF2-40B4-BE49-F238E27FC236}">
                            <a16:creationId xmlns:a16="http://schemas.microsoft.com/office/drawing/2014/main" id="{0AF7F4AA-3D53-122E-2E35-2063D9C4DA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53446" y="3145967"/>
                      <a:ext cx="245160" cy="347040"/>
                    </p14:xfrm>
                  </p:contentPart>
                </mc:Choice>
                <mc:Fallback>
                  <p:pic>
                    <p:nvPicPr>
                      <p:cNvPr id="909" name="Ink 908">
                        <a:extLst>
                          <a:ext uri="{FF2B5EF4-FFF2-40B4-BE49-F238E27FC236}">
                            <a16:creationId xmlns:a16="http://schemas.microsoft.com/office/drawing/2014/main" id="{0AF7F4AA-3D53-122E-2E35-2063D9C4DA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7"/>
                      <a:stretch>
                        <a:fillRect/>
                      </a:stretch>
                    </p:blipFill>
                    <p:spPr>
                      <a:xfrm>
                        <a:off x="9140840" y="2499882"/>
                        <a:ext cx="469729" cy="16385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198">
                    <p14:nvContentPartPr>
                      <p14:cNvPr id="910" name="Ink 909">
                        <a:extLst>
                          <a:ext uri="{FF2B5EF4-FFF2-40B4-BE49-F238E27FC236}">
                            <a16:creationId xmlns:a16="http://schemas.microsoft.com/office/drawing/2014/main" id="{37D4F89E-88C2-8D7D-C2BD-BFAF1223BE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65006" y="3219047"/>
                      <a:ext cx="690120" cy="406080"/>
                    </p14:xfrm>
                  </p:contentPart>
                </mc:Choice>
                <mc:Fallback>
                  <p:pic>
                    <p:nvPicPr>
                      <p:cNvPr id="910" name="Ink 909">
                        <a:extLst>
                          <a:ext uri="{FF2B5EF4-FFF2-40B4-BE49-F238E27FC236}">
                            <a16:creationId xmlns:a16="http://schemas.microsoft.com/office/drawing/2014/main" id="{37D4F89E-88C2-8D7D-C2BD-BFAF1223B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9"/>
                      <a:stretch>
                        <a:fillRect/>
                      </a:stretch>
                    </p:blipFill>
                    <p:spPr>
                      <a:xfrm>
                        <a:off x="8752346" y="2572030"/>
                        <a:ext cx="914795" cy="16994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00">
                    <p14:nvContentPartPr>
                      <p14:cNvPr id="911" name="Ink 910">
                        <a:extLst>
                          <a:ext uri="{FF2B5EF4-FFF2-40B4-BE49-F238E27FC236}">
                            <a16:creationId xmlns:a16="http://schemas.microsoft.com/office/drawing/2014/main" id="{F17790A8-80DC-D4C4-E605-B642000579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38526" y="3149567"/>
                      <a:ext cx="401760" cy="426240"/>
                    </p14:xfrm>
                  </p:contentPart>
                </mc:Choice>
                <mc:Fallback>
                  <p:pic>
                    <p:nvPicPr>
                      <p:cNvPr id="911" name="Ink 910">
                        <a:extLst>
                          <a:ext uri="{FF2B5EF4-FFF2-40B4-BE49-F238E27FC236}">
                            <a16:creationId xmlns:a16="http://schemas.microsoft.com/office/drawing/2014/main" id="{F17790A8-80DC-D4C4-E605-B642000579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01"/>
                      <a:stretch>
                        <a:fillRect/>
                      </a:stretch>
                    </p:blipFill>
                    <p:spPr>
                      <a:xfrm>
                        <a:off x="8925853" y="2502816"/>
                        <a:ext cx="626462" cy="17191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02">
                    <p14:nvContentPartPr>
                      <p14:cNvPr id="912" name="Ink 911">
                        <a:extLst>
                          <a:ext uri="{FF2B5EF4-FFF2-40B4-BE49-F238E27FC236}">
                            <a16:creationId xmlns:a16="http://schemas.microsoft.com/office/drawing/2014/main" id="{3FE76E01-0227-79DD-289E-BB94EBCE88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26326" y="3007007"/>
                      <a:ext cx="869760" cy="232560"/>
                    </p14:xfrm>
                  </p:contentPart>
                </mc:Choice>
                <mc:Fallback>
                  <p:pic>
                    <p:nvPicPr>
                      <p:cNvPr id="912" name="Ink 911">
                        <a:extLst>
                          <a:ext uri="{FF2B5EF4-FFF2-40B4-BE49-F238E27FC236}">
                            <a16:creationId xmlns:a16="http://schemas.microsoft.com/office/drawing/2014/main" id="{3FE76E01-0227-79DD-289E-BB94EBCE88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03"/>
                      <a:stretch>
                        <a:fillRect/>
                      </a:stretch>
                    </p:blipFill>
                    <p:spPr>
                      <a:xfrm>
                        <a:off x="8513663" y="2361007"/>
                        <a:ext cx="1094443" cy="15239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04">
                    <p14:nvContentPartPr>
                      <p14:cNvPr id="913" name="Ink 912">
                        <a:extLst>
                          <a:ext uri="{FF2B5EF4-FFF2-40B4-BE49-F238E27FC236}">
                            <a16:creationId xmlns:a16="http://schemas.microsoft.com/office/drawing/2014/main" id="{6BF916C6-A134-97E7-E111-9153C2FFD7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06086" y="2998367"/>
                      <a:ext cx="816480" cy="286560"/>
                    </p14:xfrm>
                  </p:contentPart>
                </mc:Choice>
                <mc:Fallback>
                  <p:pic>
                    <p:nvPicPr>
                      <p:cNvPr id="913" name="Ink 912">
                        <a:extLst>
                          <a:ext uri="{FF2B5EF4-FFF2-40B4-BE49-F238E27FC236}">
                            <a16:creationId xmlns:a16="http://schemas.microsoft.com/office/drawing/2014/main" id="{6BF916C6-A134-97E7-E111-9153C2FFD7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05"/>
                      <a:stretch>
                        <a:fillRect/>
                      </a:stretch>
                    </p:blipFill>
                    <p:spPr>
                      <a:xfrm>
                        <a:off x="8393313" y="2352685"/>
                        <a:ext cx="1041383" cy="15773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06">
                    <p14:nvContentPartPr>
                      <p14:cNvPr id="914" name="Ink 913">
                        <a:extLst>
                          <a:ext uri="{FF2B5EF4-FFF2-40B4-BE49-F238E27FC236}">
                            <a16:creationId xmlns:a16="http://schemas.microsoft.com/office/drawing/2014/main" id="{ED6AE527-F310-783D-EDBE-AED097820A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3806" y="2985047"/>
                      <a:ext cx="862920" cy="354240"/>
                    </p14:xfrm>
                  </p:contentPart>
                </mc:Choice>
                <mc:Fallback>
                  <p:pic>
                    <p:nvPicPr>
                      <p:cNvPr id="914" name="Ink 913">
                        <a:extLst>
                          <a:ext uri="{FF2B5EF4-FFF2-40B4-BE49-F238E27FC236}">
                            <a16:creationId xmlns:a16="http://schemas.microsoft.com/office/drawing/2014/main" id="{ED6AE527-F310-783D-EDBE-AED097820A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07"/>
                      <a:stretch>
                        <a:fillRect/>
                      </a:stretch>
                    </p:blipFill>
                    <p:spPr>
                      <a:xfrm>
                        <a:off x="8241111" y="2338174"/>
                        <a:ext cx="1087666" cy="16473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08">
                    <p14:nvContentPartPr>
                      <p14:cNvPr id="915" name="Ink 914">
                        <a:extLst>
                          <a:ext uri="{FF2B5EF4-FFF2-40B4-BE49-F238E27FC236}">
                            <a16:creationId xmlns:a16="http://schemas.microsoft.com/office/drawing/2014/main" id="{5E2C5EB1-896C-29BC-4654-90186E1BEF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7126" y="3047687"/>
                      <a:ext cx="759600" cy="357480"/>
                    </p14:xfrm>
                  </p:contentPart>
                </mc:Choice>
                <mc:Fallback>
                  <p:pic>
                    <p:nvPicPr>
                      <p:cNvPr id="915" name="Ink 914">
                        <a:extLst>
                          <a:ext uri="{FF2B5EF4-FFF2-40B4-BE49-F238E27FC236}">
                            <a16:creationId xmlns:a16="http://schemas.microsoft.com/office/drawing/2014/main" id="{5E2C5EB1-896C-29BC-4654-90186E1BE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09"/>
                      <a:stretch>
                        <a:fillRect/>
                      </a:stretch>
                    </p:blipFill>
                    <p:spPr>
                      <a:xfrm>
                        <a:off x="8074473" y="2400525"/>
                        <a:ext cx="984261" cy="16511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10">
                    <p14:nvContentPartPr>
                      <p14:cNvPr id="916" name="Ink 915">
                        <a:extLst>
                          <a:ext uri="{FF2B5EF4-FFF2-40B4-BE49-F238E27FC236}">
                            <a16:creationId xmlns:a16="http://schemas.microsoft.com/office/drawing/2014/main" id="{AD5A3486-B354-C374-4FC2-D5AE72A00CF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9366" y="3058847"/>
                      <a:ext cx="1010520" cy="438120"/>
                    </p14:xfrm>
                  </p:contentPart>
                </mc:Choice>
                <mc:Fallback>
                  <p:pic>
                    <p:nvPicPr>
                      <p:cNvPr id="916" name="Ink 915">
                        <a:extLst>
                          <a:ext uri="{FF2B5EF4-FFF2-40B4-BE49-F238E27FC236}">
                            <a16:creationId xmlns:a16="http://schemas.microsoft.com/office/drawing/2014/main" id="{AD5A3486-B354-C374-4FC2-D5AE72A00C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1"/>
                      <a:stretch>
                        <a:fillRect/>
                      </a:stretch>
                    </p:blipFill>
                    <p:spPr>
                      <a:xfrm>
                        <a:off x="7996728" y="2411834"/>
                        <a:ext cx="1235152" cy="17315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12">
                    <p14:nvContentPartPr>
                      <p14:cNvPr id="917" name="Ink 916">
                        <a:extLst>
                          <a:ext uri="{FF2B5EF4-FFF2-40B4-BE49-F238E27FC236}">
                            <a16:creationId xmlns:a16="http://schemas.microsoft.com/office/drawing/2014/main" id="{AE0B91FD-C0FD-774A-ED91-1D3A261F18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74006" y="3102047"/>
                      <a:ext cx="1198800" cy="546480"/>
                    </p14:xfrm>
                  </p:contentPart>
                </mc:Choice>
                <mc:Fallback>
                  <p:pic>
                    <p:nvPicPr>
                      <p:cNvPr id="917" name="Ink 916">
                        <a:extLst>
                          <a:ext uri="{FF2B5EF4-FFF2-40B4-BE49-F238E27FC236}">
                            <a16:creationId xmlns:a16="http://schemas.microsoft.com/office/drawing/2014/main" id="{AE0B91FD-C0FD-774A-ED91-1D3A261F1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3"/>
                      <a:stretch>
                        <a:fillRect/>
                      </a:stretch>
                    </p:blipFill>
                    <p:spPr>
                      <a:xfrm>
                        <a:off x="7861276" y="2454413"/>
                        <a:ext cx="1423615" cy="1841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14">
                    <p14:nvContentPartPr>
                      <p14:cNvPr id="918" name="Ink 917">
                        <a:extLst>
                          <a:ext uri="{FF2B5EF4-FFF2-40B4-BE49-F238E27FC236}">
                            <a16:creationId xmlns:a16="http://schemas.microsoft.com/office/drawing/2014/main" id="{349D58C2-BB9F-2041-7302-3727F6670F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94126" y="3126527"/>
                      <a:ext cx="827280" cy="310320"/>
                    </p14:xfrm>
                  </p:contentPart>
                </mc:Choice>
                <mc:Fallback>
                  <p:pic>
                    <p:nvPicPr>
                      <p:cNvPr id="918" name="Ink 917">
                        <a:extLst>
                          <a:ext uri="{FF2B5EF4-FFF2-40B4-BE49-F238E27FC236}">
                            <a16:creationId xmlns:a16="http://schemas.microsoft.com/office/drawing/2014/main" id="{349D58C2-BB9F-2041-7302-3727F6670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5"/>
                      <a:stretch>
                        <a:fillRect/>
                      </a:stretch>
                    </p:blipFill>
                    <p:spPr>
                      <a:xfrm>
                        <a:off x="8281374" y="2480027"/>
                        <a:ext cx="1052140" cy="16027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16">
                    <p14:nvContentPartPr>
                      <p14:cNvPr id="919" name="Ink 918">
                        <a:extLst>
                          <a:ext uri="{FF2B5EF4-FFF2-40B4-BE49-F238E27FC236}">
                            <a16:creationId xmlns:a16="http://schemas.microsoft.com/office/drawing/2014/main" id="{9AB2F37E-A71E-4945-4C00-4235A30DBA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6326" y="3158927"/>
                      <a:ext cx="1225800" cy="610560"/>
                    </p14:xfrm>
                  </p:contentPart>
                </mc:Choice>
                <mc:Fallback>
                  <p:pic>
                    <p:nvPicPr>
                      <p:cNvPr id="919" name="Ink 918">
                        <a:extLst>
                          <a:ext uri="{FF2B5EF4-FFF2-40B4-BE49-F238E27FC236}">
                            <a16:creationId xmlns:a16="http://schemas.microsoft.com/office/drawing/2014/main" id="{9AB2F37E-A71E-4945-4C00-4235A30DB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7"/>
                      <a:stretch>
                        <a:fillRect/>
                      </a:stretch>
                    </p:blipFill>
                    <p:spPr>
                      <a:xfrm>
                        <a:off x="7793601" y="2512669"/>
                        <a:ext cx="1450605" cy="19024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18">
                    <p14:nvContentPartPr>
                      <p14:cNvPr id="920" name="Ink 919">
                        <a:extLst>
                          <a:ext uri="{FF2B5EF4-FFF2-40B4-BE49-F238E27FC236}">
                            <a16:creationId xmlns:a16="http://schemas.microsoft.com/office/drawing/2014/main" id="{762220ED-8E59-B757-469B-5E3E43AA2A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24766" y="3102047"/>
                      <a:ext cx="1053000" cy="461160"/>
                    </p14:xfrm>
                  </p:contentPart>
                </mc:Choice>
                <mc:Fallback>
                  <p:pic>
                    <p:nvPicPr>
                      <p:cNvPr id="920" name="Ink 919">
                        <a:extLst>
                          <a:ext uri="{FF2B5EF4-FFF2-40B4-BE49-F238E27FC236}">
                            <a16:creationId xmlns:a16="http://schemas.microsoft.com/office/drawing/2014/main" id="{762220ED-8E59-B757-469B-5E3E43AA2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9"/>
                      <a:stretch>
                        <a:fillRect/>
                      </a:stretch>
                    </p:blipFill>
                    <p:spPr>
                      <a:xfrm>
                        <a:off x="7912060" y="2455561"/>
                        <a:ext cx="1277769" cy="17535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20">
                    <p14:nvContentPartPr>
                      <p14:cNvPr id="921" name="Ink 920">
                        <a:extLst>
                          <a:ext uri="{FF2B5EF4-FFF2-40B4-BE49-F238E27FC236}">
                            <a16:creationId xmlns:a16="http://schemas.microsoft.com/office/drawing/2014/main" id="{3D26A42C-99C6-D9EF-2629-48EEA719C6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24606" y="3031847"/>
                      <a:ext cx="1244880" cy="687240"/>
                    </p14:xfrm>
                  </p:contentPart>
                </mc:Choice>
                <mc:Fallback>
                  <p:pic>
                    <p:nvPicPr>
                      <p:cNvPr id="921" name="Ink 920">
                        <a:extLst>
                          <a:ext uri="{FF2B5EF4-FFF2-40B4-BE49-F238E27FC236}">
                            <a16:creationId xmlns:a16="http://schemas.microsoft.com/office/drawing/2014/main" id="{3D26A42C-99C6-D9EF-2629-48EEA719C6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21"/>
                      <a:stretch>
                        <a:fillRect/>
                      </a:stretch>
                    </p:blipFill>
                    <p:spPr>
                      <a:xfrm>
                        <a:off x="7711903" y="2385250"/>
                        <a:ext cx="1469641" cy="19798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22">
                    <p14:nvContentPartPr>
                      <p14:cNvPr id="922" name="Ink 921">
                        <a:extLst>
                          <a:ext uri="{FF2B5EF4-FFF2-40B4-BE49-F238E27FC236}">
                            <a16:creationId xmlns:a16="http://schemas.microsoft.com/office/drawing/2014/main" id="{D9087231-931F-D436-40CB-30CBCCEA6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40606" y="3130127"/>
                      <a:ext cx="46800" cy="27000"/>
                    </p14:xfrm>
                  </p:contentPart>
                </mc:Choice>
                <mc:Fallback>
                  <p:pic>
                    <p:nvPicPr>
                      <p:cNvPr id="922" name="Ink 921">
                        <a:extLst>
                          <a:ext uri="{FF2B5EF4-FFF2-40B4-BE49-F238E27FC236}">
                            <a16:creationId xmlns:a16="http://schemas.microsoft.com/office/drawing/2014/main" id="{D9087231-931F-D436-40CB-30CBCCEA6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23"/>
                      <a:stretch>
                        <a:fillRect/>
                      </a:stretch>
                    </p:blipFill>
                    <p:spPr>
                      <a:xfrm>
                        <a:off x="8828414" y="2485809"/>
                        <a:ext cx="270542" cy="13150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24">
                    <p14:nvContentPartPr>
                      <p14:cNvPr id="923" name="Ink 922">
                        <a:extLst>
                          <a:ext uri="{FF2B5EF4-FFF2-40B4-BE49-F238E27FC236}">
                            <a16:creationId xmlns:a16="http://schemas.microsoft.com/office/drawing/2014/main" id="{C5345C12-E54F-21F2-F751-6857EBE2A9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95526" y="3005207"/>
                      <a:ext cx="1233360" cy="563400"/>
                    </p14:xfrm>
                  </p:contentPart>
                </mc:Choice>
                <mc:Fallback>
                  <p:pic>
                    <p:nvPicPr>
                      <p:cNvPr id="923" name="Ink 922">
                        <a:extLst>
                          <a:ext uri="{FF2B5EF4-FFF2-40B4-BE49-F238E27FC236}">
                            <a16:creationId xmlns:a16="http://schemas.microsoft.com/office/drawing/2014/main" id="{C5345C12-E54F-21F2-F751-6857EBE2A9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25"/>
                      <a:stretch>
                        <a:fillRect/>
                      </a:stretch>
                    </p:blipFill>
                    <p:spPr>
                      <a:xfrm>
                        <a:off x="7782817" y="2357975"/>
                        <a:ext cx="1458134" cy="18572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26">
                    <p14:nvContentPartPr>
                      <p14:cNvPr id="924" name="Ink 923">
                        <a:extLst>
                          <a:ext uri="{FF2B5EF4-FFF2-40B4-BE49-F238E27FC236}">
                            <a16:creationId xmlns:a16="http://schemas.microsoft.com/office/drawing/2014/main" id="{D5FBED45-97DB-3915-19DC-3AAD451BB2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41166" y="2976767"/>
                      <a:ext cx="1171800" cy="618480"/>
                    </p14:xfrm>
                  </p:contentPart>
                </mc:Choice>
                <mc:Fallback>
                  <p:pic>
                    <p:nvPicPr>
                      <p:cNvPr id="924" name="Ink 923">
                        <a:extLst>
                          <a:ext uri="{FF2B5EF4-FFF2-40B4-BE49-F238E27FC236}">
                            <a16:creationId xmlns:a16="http://schemas.microsoft.com/office/drawing/2014/main" id="{D5FBED45-97DB-3915-19DC-3AAD451BB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27"/>
                      <a:stretch>
                        <a:fillRect/>
                      </a:stretch>
                    </p:blipFill>
                    <p:spPr>
                      <a:xfrm>
                        <a:off x="7728493" y="2329950"/>
                        <a:ext cx="1396502" cy="19114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28">
                    <p14:nvContentPartPr>
                      <p14:cNvPr id="925" name="Ink 924">
                        <a:extLst>
                          <a:ext uri="{FF2B5EF4-FFF2-40B4-BE49-F238E27FC236}">
                            <a16:creationId xmlns:a16="http://schemas.microsoft.com/office/drawing/2014/main" id="{BF28EDF7-1DE0-598A-C2D7-D3B529F6FC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8206" y="3086567"/>
                      <a:ext cx="1102680" cy="584280"/>
                    </p14:xfrm>
                  </p:contentPart>
                </mc:Choice>
                <mc:Fallback>
                  <p:pic>
                    <p:nvPicPr>
                      <p:cNvPr id="925" name="Ink 924">
                        <a:extLst>
                          <a:ext uri="{FF2B5EF4-FFF2-40B4-BE49-F238E27FC236}">
                            <a16:creationId xmlns:a16="http://schemas.microsoft.com/office/drawing/2014/main" id="{BF28EDF7-1DE0-598A-C2D7-D3B529F6FC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29"/>
                      <a:stretch>
                        <a:fillRect/>
                      </a:stretch>
                    </p:blipFill>
                    <p:spPr>
                      <a:xfrm>
                        <a:off x="7625556" y="2439421"/>
                        <a:ext cx="1327336" cy="1877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30">
                    <p14:nvContentPartPr>
                      <p14:cNvPr id="926" name="Ink 925">
                        <a:extLst>
                          <a:ext uri="{FF2B5EF4-FFF2-40B4-BE49-F238E27FC236}">
                            <a16:creationId xmlns:a16="http://schemas.microsoft.com/office/drawing/2014/main" id="{A4B79487-E78B-62C9-49F5-9C980D47F8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8166" y="3210407"/>
                      <a:ext cx="824400" cy="584280"/>
                    </p14:xfrm>
                  </p:contentPart>
                </mc:Choice>
                <mc:Fallback>
                  <p:pic>
                    <p:nvPicPr>
                      <p:cNvPr id="926" name="Ink 925">
                        <a:extLst>
                          <a:ext uri="{FF2B5EF4-FFF2-40B4-BE49-F238E27FC236}">
                            <a16:creationId xmlns:a16="http://schemas.microsoft.com/office/drawing/2014/main" id="{A4B79487-E78B-62C9-49F5-9C980D47F8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1"/>
                      <a:stretch>
                        <a:fillRect/>
                      </a:stretch>
                    </p:blipFill>
                    <p:spPr>
                      <a:xfrm>
                        <a:off x="7665455" y="2563261"/>
                        <a:ext cx="1049178" cy="1877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32">
                    <p14:nvContentPartPr>
                      <p14:cNvPr id="927" name="Ink 926">
                        <a:extLst>
                          <a:ext uri="{FF2B5EF4-FFF2-40B4-BE49-F238E27FC236}">
                            <a16:creationId xmlns:a16="http://schemas.microsoft.com/office/drawing/2014/main" id="{67906E66-7D15-4370-0A41-4E542B34FA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78086" y="3414887"/>
                      <a:ext cx="745920" cy="489240"/>
                    </p14:xfrm>
                  </p:contentPart>
                </mc:Choice>
                <mc:Fallback>
                  <p:pic>
                    <p:nvPicPr>
                      <p:cNvPr id="927" name="Ink 926">
                        <a:extLst>
                          <a:ext uri="{FF2B5EF4-FFF2-40B4-BE49-F238E27FC236}">
                            <a16:creationId xmlns:a16="http://schemas.microsoft.com/office/drawing/2014/main" id="{67906E66-7D15-4370-0A41-4E542B34FA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3"/>
                      <a:stretch>
                        <a:fillRect/>
                      </a:stretch>
                    </p:blipFill>
                    <p:spPr>
                      <a:xfrm>
                        <a:off x="7565361" y="2768721"/>
                        <a:ext cx="970727" cy="17809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34">
                    <p14:nvContentPartPr>
                      <p14:cNvPr id="928" name="Ink 927">
                        <a:extLst>
                          <a:ext uri="{FF2B5EF4-FFF2-40B4-BE49-F238E27FC236}">
                            <a16:creationId xmlns:a16="http://schemas.microsoft.com/office/drawing/2014/main" id="{ED9F940B-64F7-5E99-A945-70D4470F98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55406" y="3459887"/>
                      <a:ext cx="592200" cy="520560"/>
                    </p14:xfrm>
                  </p:contentPart>
                </mc:Choice>
                <mc:Fallback>
                  <p:pic>
                    <p:nvPicPr>
                      <p:cNvPr id="928" name="Ink 927">
                        <a:extLst>
                          <a:ext uri="{FF2B5EF4-FFF2-40B4-BE49-F238E27FC236}">
                            <a16:creationId xmlns:a16="http://schemas.microsoft.com/office/drawing/2014/main" id="{ED9F940B-64F7-5E99-A945-70D4470F98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5"/>
                      <a:stretch>
                        <a:fillRect/>
                      </a:stretch>
                    </p:blipFill>
                    <p:spPr>
                      <a:xfrm>
                        <a:off x="7542882" y="2813802"/>
                        <a:ext cx="816606" cy="18121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36">
                    <p14:nvContentPartPr>
                      <p14:cNvPr id="929" name="Ink 928">
                        <a:extLst>
                          <a:ext uri="{FF2B5EF4-FFF2-40B4-BE49-F238E27FC236}">
                            <a16:creationId xmlns:a16="http://schemas.microsoft.com/office/drawing/2014/main" id="{E5468FB7-8EB0-3726-5C5E-DB8D757162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2246" y="3539447"/>
                      <a:ext cx="516600" cy="458280"/>
                    </p14:xfrm>
                  </p:contentPart>
                </mc:Choice>
                <mc:Fallback>
                  <p:pic>
                    <p:nvPicPr>
                      <p:cNvPr id="929" name="Ink 928">
                        <a:extLst>
                          <a:ext uri="{FF2B5EF4-FFF2-40B4-BE49-F238E27FC236}">
                            <a16:creationId xmlns:a16="http://schemas.microsoft.com/office/drawing/2014/main" id="{E5468FB7-8EB0-3726-5C5E-DB8D757162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7"/>
                      <a:stretch>
                        <a:fillRect/>
                      </a:stretch>
                    </p:blipFill>
                    <p:spPr>
                      <a:xfrm>
                        <a:off x="7549662" y="2892681"/>
                        <a:ext cx="741125" cy="17511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38">
                    <p14:nvContentPartPr>
                      <p14:cNvPr id="930" name="Ink 929">
                        <a:extLst>
                          <a:ext uri="{FF2B5EF4-FFF2-40B4-BE49-F238E27FC236}">
                            <a16:creationId xmlns:a16="http://schemas.microsoft.com/office/drawing/2014/main" id="{5CF6822C-77D6-133F-AACB-B37DE6124F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5326" y="3557087"/>
                      <a:ext cx="447120" cy="407520"/>
                    </p14:xfrm>
                  </p:contentPart>
                </mc:Choice>
                <mc:Fallback>
                  <p:pic>
                    <p:nvPicPr>
                      <p:cNvPr id="930" name="Ink 929">
                        <a:extLst>
                          <a:ext uri="{FF2B5EF4-FFF2-40B4-BE49-F238E27FC236}">
                            <a16:creationId xmlns:a16="http://schemas.microsoft.com/office/drawing/2014/main" id="{5CF6822C-77D6-133F-AACB-B37DE6124F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9"/>
                      <a:stretch>
                        <a:fillRect/>
                      </a:stretch>
                    </p:blipFill>
                    <p:spPr>
                      <a:xfrm>
                        <a:off x="7622742" y="2910718"/>
                        <a:ext cx="671645" cy="16996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40">
                    <p14:nvContentPartPr>
                      <p14:cNvPr id="931" name="Ink 930">
                        <a:extLst>
                          <a:ext uri="{FF2B5EF4-FFF2-40B4-BE49-F238E27FC236}">
                            <a16:creationId xmlns:a16="http://schemas.microsoft.com/office/drawing/2014/main" id="{E77DC5AC-7D15-DACA-BEE9-2A56546D6DF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50806" y="3559607"/>
                      <a:ext cx="556200" cy="416520"/>
                    </p14:xfrm>
                  </p:contentPart>
                </mc:Choice>
                <mc:Fallback>
                  <p:pic>
                    <p:nvPicPr>
                      <p:cNvPr id="931" name="Ink 930">
                        <a:extLst>
                          <a:ext uri="{FF2B5EF4-FFF2-40B4-BE49-F238E27FC236}">
                            <a16:creationId xmlns:a16="http://schemas.microsoft.com/office/drawing/2014/main" id="{E77DC5AC-7D15-DACA-BEE9-2A56546D6D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41"/>
                      <a:stretch>
                        <a:fillRect/>
                      </a:stretch>
                    </p:blipFill>
                    <p:spPr>
                      <a:xfrm>
                        <a:off x="7638150" y="2912645"/>
                        <a:ext cx="780869" cy="17098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42">
                    <p14:nvContentPartPr>
                      <p14:cNvPr id="932" name="Ink 931">
                        <a:extLst>
                          <a:ext uri="{FF2B5EF4-FFF2-40B4-BE49-F238E27FC236}">
                            <a16:creationId xmlns:a16="http://schemas.microsoft.com/office/drawing/2014/main" id="{AF3D1975-31F1-188A-7198-3B6D221849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6886" y="3553127"/>
                      <a:ext cx="617040" cy="467280"/>
                    </p14:xfrm>
                  </p:contentPart>
                </mc:Choice>
                <mc:Fallback>
                  <p:pic>
                    <p:nvPicPr>
                      <p:cNvPr id="932" name="Ink 931">
                        <a:extLst>
                          <a:ext uri="{FF2B5EF4-FFF2-40B4-BE49-F238E27FC236}">
                            <a16:creationId xmlns:a16="http://schemas.microsoft.com/office/drawing/2014/main" id="{AF3D1975-31F1-188A-7198-3B6D22184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43"/>
                      <a:stretch>
                        <a:fillRect/>
                      </a:stretch>
                    </p:blipFill>
                    <p:spPr>
                      <a:xfrm>
                        <a:off x="7594170" y="2906692"/>
                        <a:ext cx="841828" cy="17595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44">
                    <p14:nvContentPartPr>
                      <p14:cNvPr id="933" name="Ink 932">
                        <a:extLst>
                          <a:ext uri="{FF2B5EF4-FFF2-40B4-BE49-F238E27FC236}">
                            <a16:creationId xmlns:a16="http://schemas.microsoft.com/office/drawing/2014/main" id="{3DA8D00A-5DCF-335D-5048-044A182514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8326" y="3688127"/>
                      <a:ext cx="428400" cy="289800"/>
                    </p14:xfrm>
                  </p:contentPart>
                </mc:Choice>
                <mc:Fallback>
                  <p:pic>
                    <p:nvPicPr>
                      <p:cNvPr id="933" name="Ink 932">
                        <a:extLst>
                          <a:ext uri="{FF2B5EF4-FFF2-40B4-BE49-F238E27FC236}">
                            <a16:creationId xmlns:a16="http://schemas.microsoft.com/office/drawing/2014/main" id="{3DA8D00A-5DCF-335D-5048-044A18251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45"/>
                      <a:stretch>
                        <a:fillRect/>
                      </a:stretch>
                    </p:blipFill>
                    <p:spPr>
                      <a:xfrm>
                        <a:off x="7685589" y="3040701"/>
                        <a:ext cx="653229" cy="15840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46">
                    <p14:nvContentPartPr>
                      <p14:cNvPr id="934" name="Ink 933">
                        <a:extLst>
                          <a:ext uri="{FF2B5EF4-FFF2-40B4-BE49-F238E27FC236}">
                            <a16:creationId xmlns:a16="http://schemas.microsoft.com/office/drawing/2014/main" id="{E3CBAB39-A7D3-5649-46E0-CC74B38632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1726" y="3780287"/>
                      <a:ext cx="399600" cy="180000"/>
                    </p14:xfrm>
                  </p:contentPart>
                </mc:Choice>
                <mc:Fallback>
                  <p:pic>
                    <p:nvPicPr>
                      <p:cNvPr id="934" name="Ink 933">
                        <a:extLst>
                          <a:ext uri="{FF2B5EF4-FFF2-40B4-BE49-F238E27FC236}">
                            <a16:creationId xmlns:a16="http://schemas.microsoft.com/office/drawing/2014/main" id="{E3CBAB39-A7D3-5649-46E0-CC74B3863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7619117" y="3133027"/>
                        <a:ext cx="624174" cy="1473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47">
                    <p14:nvContentPartPr>
                      <p14:cNvPr id="935" name="Ink 934">
                        <a:extLst>
                          <a:ext uri="{FF2B5EF4-FFF2-40B4-BE49-F238E27FC236}">
                            <a16:creationId xmlns:a16="http://schemas.microsoft.com/office/drawing/2014/main" id="{7329B9F7-C3E7-5ED1-BD08-9BBC7C58BA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2206" y="3569327"/>
                      <a:ext cx="1095840" cy="454680"/>
                    </p14:xfrm>
                  </p:contentPart>
                </mc:Choice>
                <mc:Fallback>
                  <p:pic>
                    <p:nvPicPr>
                      <p:cNvPr id="935" name="Ink 934">
                        <a:extLst>
                          <a:ext uri="{FF2B5EF4-FFF2-40B4-BE49-F238E27FC236}">
                            <a16:creationId xmlns:a16="http://schemas.microsoft.com/office/drawing/2014/main" id="{7329B9F7-C3E7-5ED1-BD08-9BBC7C58BA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48"/>
                      <a:stretch>
                        <a:fillRect/>
                      </a:stretch>
                    </p:blipFill>
                    <p:spPr>
                      <a:xfrm>
                        <a:off x="7769531" y="2922425"/>
                        <a:ext cx="1320545" cy="17478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49">
                    <p14:nvContentPartPr>
                      <p14:cNvPr id="936" name="Ink 935">
                        <a:extLst>
                          <a:ext uri="{FF2B5EF4-FFF2-40B4-BE49-F238E27FC236}">
                            <a16:creationId xmlns:a16="http://schemas.microsoft.com/office/drawing/2014/main" id="{CD490CF6-2FAB-E083-9A7D-931C6C9FBA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26286" y="3396527"/>
                      <a:ext cx="1014480" cy="415800"/>
                    </p14:xfrm>
                  </p:contentPart>
                </mc:Choice>
                <mc:Fallback>
                  <p:pic>
                    <p:nvPicPr>
                      <p:cNvPr id="936" name="Ink 935">
                        <a:extLst>
                          <a:ext uri="{FF2B5EF4-FFF2-40B4-BE49-F238E27FC236}">
                            <a16:creationId xmlns:a16="http://schemas.microsoft.com/office/drawing/2014/main" id="{CD490CF6-2FAB-E083-9A7D-931C6C9FB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0"/>
                      <a:stretch>
                        <a:fillRect/>
                      </a:stretch>
                    </p:blipFill>
                    <p:spPr>
                      <a:xfrm>
                        <a:off x="8013566" y="2749727"/>
                        <a:ext cx="1239276" cy="17087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51">
                    <p14:nvContentPartPr>
                      <p14:cNvPr id="937" name="Ink 936">
                        <a:extLst>
                          <a:ext uri="{FF2B5EF4-FFF2-40B4-BE49-F238E27FC236}">
                            <a16:creationId xmlns:a16="http://schemas.microsoft.com/office/drawing/2014/main" id="{D7571EDF-831D-DEA9-AB9A-1E1D930C31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07126" y="3666167"/>
                      <a:ext cx="596160" cy="246600"/>
                    </p14:xfrm>
                  </p:contentPart>
                </mc:Choice>
                <mc:Fallback>
                  <p:pic>
                    <p:nvPicPr>
                      <p:cNvPr id="937" name="Ink 936">
                        <a:extLst>
                          <a:ext uri="{FF2B5EF4-FFF2-40B4-BE49-F238E27FC236}">
                            <a16:creationId xmlns:a16="http://schemas.microsoft.com/office/drawing/2014/main" id="{D7571EDF-831D-DEA9-AB9A-1E1D930C31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2"/>
                      <a:stretch>
                        <a:fillRect/>
                      </a:stretch>
                    </p:blipFill>
                    <p:spPr>
                      <a:xfrm>
                        <a:off x="7894461" y="3018842"/>
                        <a:ext cx="820847" cy="15406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53">
                    <p14:nvContentPartPr>
                      <p14:cNvPr id="938" name="Ink 937">
                        <a:extLst>
                          <a:ext uri="{FF2B5EF4-FFF2-40B4-BE49-F238E27FC236}">
                            <a16:creationId xmlns:a16="http://schemas.microsoft.com/office/drawing/2014/main" id="{471F0305-4EFF-9E39-FF45-7094E6180A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1686" y="3500567"/>
                      <a:ext cx="964440" cy="503280"/>
                    </p14:xfrm>
                  </p:contentPart>
                </mc:Choice>
                <mc:Fallback>
                  <p:pic>
                    <p:nvPicPr>
                      <p:cNvPr id="938" name="Ink 937">
                        <a:extLst>
                          <a:ext uri="{FF2B5EF4-FFF2-40B4-BE49-F238E27FC236}">
                            <a16:creationId xmlns:a16="http://schemas.microsoft.com/office/drawing/2014/main" id="{471F0305-4EFF-9E39-FF45-7094E6180A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4"/>
                      <a:stretch>
                        <a:fillRect/>
                      </a:stretch>
                    </p:blipFill>
                    <p:spPr>
                      <a:xfrm>
                        <a:off x="7659018" y="2854547"/>
                        <a:ext cx="1189133" cy="17947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55">
                    <p14:nvContentPartPr>
                      <p14:cNvPr id="939" name="Ink 938">
                        <a:extLst>
                          <a:ext uri="{FF2B5EF4-FFF2-40B4-BE49-F238E27FC236}">
                            <a16:creationId xmlns:a16="http://schemas.microsoft.com/office/drawing/2014/main" id="{274E0723-A49C-EA8D-9545-8336DD51C8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15686" y="3702167"/>
                      <a:ext cx="749160" cy="234000"/>
                    </p14:xfrm>
                  </p:contentPart>
                </mc:Choice>
                <mc:Fallback>
                  <p:pic>
                    <p:nvPicPr>
                      <p:cNvPr id="939" name="Ink 938">
                        <a:extLst>
                          <a:ext uri="{FF2B5EF4-FFF2-40B4-BE49-F238E27FC236}">
                            <a16:creationId xmlns:a16="http://schemas.microsoft.com/office/drawing/2014/main" id="{274E0723-A49C-EA8D-9545-8336DD51C8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6"/>
                      <a:stretch>
                        <a:fillRect/>
                      </a:stretch>
                    </p:blipFill>
                    <p:spPr>
                      <a:xfrm>
                        <a:off x="7802958" y="3057285"/>
                        <a:ext cx="973972" cy="15231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57">
                    <p14:nvContentPartPr>
                      <p14:cNvPr id="940" name="Ink 939">
                        <a:extLst>
                          <a:ext uri="{FF2B5EF4-FFF2-40B4-BE49-F238E27FC236}">
                            <a16:creationId xmlns:a16="http://schemas.microsoft.com/office/drawing/2014/main" id="{E92C765E-1A2C-DA93-1456-E5B83BD656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41166" y="3541967"/>
                      <a:ext cx="1008000" cy="423360"/>
                    </p14:xfrm>
                  </p:contentPart>
                </mc:Choice>
                <mc:Fallback>
                  <p:pic>
                    <p:nvPicPr>
                      <p:cNvPr id="940" name="Ink 939">
                        <a:extLst>
                          <a:ext uri="{FF2B5EF4-FFF2-40B4-BE49-F238E27FC236}">
                            <a16:creationId xmlns:a16="http://schemas.microsoft.com/office/drawing/2014/main" id="{E92C765E-1A2C-DA93-1456-E5B83BD656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8"/>
                      <a:stretch>
                        <a:fillRect/>
                      </a:stretch>
                    </p:blipFill>
                    <p:spPr>
                      <a:xfrm>
                        <a:off x="7728378" y="2895851"/>
                        <a:ext cx="1232931" cy="17149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59">
                    <p14:nvContentPartPr>
                      <p14:cNvPr id="941" name="Ink 940">
                        <a:extLst>
                          <a:ext uri="{FF2B5EF4-FFF2-40B4-BE49-F238E27FC236}">
                            <a16:creationId xmlns:a16="http://schemas.microsoft.com/office/drawing/2014/main" id="{72081CC8-1EC7-46E0-A3E7-C93456DD04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98246" y="3390407"/>
                      <a:ext cx="1469880" cy="496440"/>
                    </p14:xfrm>
                  </p:contentPart>
                </mc:Choice>
                <mc:Fallback>
                  <p:pic>
                    <p:nvPicPr>
                      <p:cNvPr id="941" name="Ink 940">
                        <a:extLst>
                          <a:ext uri="{FF2B5EF4-FFF2-40B4-BE49-F238E27FC236}">
                            <a16:creationId xmlns:a16="http://schemas.microsoft.com/office/drawing/2014/main" id="{72081CC8-1EC7-46E0-A3E7-C93456DD04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60"/>
                      <a:stretch>
                        <a:fillRect/>
                      </a:stretch>
                    </p:blipFill>
                    <p:spPr>
                      <a:xfrm>
                        <a:off x="7585476" y="2744481"/>
                        <a:ext cx="1694776" cy="17876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61">
                    <p14:nvContentPartPr>
                      <p14:cNvPr id="942" name="Ink 941">
                        <a:extLst>
                          <a:ext uri="{FF2B5EF4-FFF2-40B4-BE49-F238E27FC236}">
                            <a16:creationId xmlns:a16="http://schemas.microsoft.com/office/drawing/2014/main" id="{5A564F54-1F1F-AB80-D8CC-2F8C3715B1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15606" y="3216167"/>
                      <a:ext cx="568080" cy="284040"/>
                    </p14:xfrm>
                  </p:contentPart>
                </mc:Choice>
                <mc:Fallback>
                  <p:pic>
                    <p:nvPicPr>
                      <p:cNvPr id="942" name="Ink 941">
                        <a:extLst>
                          <a:ext uri="{FF2B5EF4-FFF2-40B4-BE49-F238E27FC236}">
                            <a16:creationId xmlns:a16="http://schemas.microsoft.com/office/drawing/2014/main" id="{5A564F54-1F1F-AB80-D8CC-2F8C3715B1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62"/>
                      <a:stretch>
                        <a:fillRect/>
                      </a:stretch>
                    </p:blipFill>
                    <p:spPr>
                      <a:xfrm>
                        <a:off x="8603019" y="2570622"/>
                        <a:ext cx="792610" cy="15745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63">
                    <p14:nvContentPartPr>
                      <p14:cNvPr id="943" name="Ink 942">
                        <a:extLst>
                          <a:ext uri="{FF2B5EF4-FFF2-40B4-BE49-F238E27FC236}">
                            <a16:creationId xmlns:a16="http://schemas.microsoft.com/office/drawing/2014/main" id="{A0A45E3F-5391-1295-D7B1-A2FFF8DAC6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49086" y="3205367"/>
                      <a:ext cx="577440" cy="400680"/>
                    </p14:xfrm>
                  </p:contentPart>
                </mc:Choice>
                <mc:Fallback>
                  <p:pic>
                    <p:nvPicPr>
                      <p:cNvPr id="943" name="Ink 942">
                        <a:extLst>
                          <a:ext uri="{FF2B5EF4-FFF2-40B4-BE49-F238E27FC236}">
                            <a16:creationId xmlns:a16="http://schemas.microsoft.com/office/drawing/2014/main" id="{A0A45E3F-5391-1295-D7B1-A2FFF8DAC6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64"/>
                      <a:stretch>
                        <a:fillRect/>
                      </a:stretch>
                    </p:blipFill>
                    <p:spPr>
                      <a:xfrm>
                        <a:off x="8636430" y="2559109"/>
                        <a:ext cx="802107" cy="16925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65">
                    <p14:nvContentPartPr>
                      <p14:cNvPr id="944" name="Ink 943">
                        <a:extLst>
                          <a:ext uri="{FF2B5EF4-FFF2-40B4-BE49-F238E27FC236}">
                            <a16:creationId xmlns:a16="http://schemas.microsoft.com/office/drawing/2014/main" id="{4D9E3A6B-7DD8-9F79-4CCA-3E7CBEDCD4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94526" y="3240647"/>
                      <a:ext cx="472680" cy="323280"/>
                    </p14:xfrm>
                  </p:contentPart>
                </mc:Choice>
                <mc:Fallback>
                  <p:pic>
                    <p:nvPicPr>
                      <p:cNvPr id="944" name="Ink 943">
                        <a:extLst>
                          <a:ext uri="{FF2B5EF4-FFF2-40B4-BE49-F238E27FC236}">
                            <a16:creationId xmlns:a16="http://schemas.microsoft.com/office/drawing/2014/main" id="{4D9E3A6B-7DD8-9F79-4CCA-3E7CBEDCD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66"/>
                      <a:stretch>
                        <a:fillRect/>
                      </a:stretch>
                    </p:blipFill>
                    <p:spPr>
                      <a:xfrm>
                        <a:off x="8781983" y="2594087"/>
                        <a:ext cx="697123" cy="16157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67">
                    <p14:nvContentPartPr>
                      <p14:cNvPr id="945" name="Ink 944">
                        <a:extLst>
                          <a:ext uri="{FF2B5EF4-FFF2-40B4-BE49-F238E27FC236}">
                            <a16:creationId xmlns:a16="http://schemas.microsoft.com/office/drawing/2014/main" id="{1C5C4491-3FCB-CFB0-21BA-BD25A182C3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54246" y="3181247"/>
                      <a:ext cx="24120" cy="3960"/>
                    </p14:xfrm>
                  </p:contentPart>
                </mc:Choice>
                <mc:Fallback>
                  <p:pic>
                    <p:nvPicPr>
                      <p:cNvPr id="945" name="Ink 944">
                        <a:extLst>
                          <a:ext uri="{FF2B5EF4-FFF2-40B4-BE49-F238E27FC236}">
                            <a16:creationId xmlns:a16="http://schemas.microsoft.com/office/drawing/2014/main" id="{1C5C4491-3FCB-CFB0-21BA-BD25A182C3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9243167" y="2587247"/>
                        <a:ext cx="245643" cy="11913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68">
                    <p14:nvContentPartPr>
                      <p14:cNvPr id="946" name="Ink 945">
                        <a:extLst>
                          <a:ext uri="{FF2B5EF4-FFF2-40B4-BE49-F238E27FC236}">
                            <a16:creationId xmlns:a16="http://schemas.microsoft.com/office/drawing/2014/main" id="{2805F4E9-9451-FA6D-E8CC-BDD913911E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78966" y="3246047"/>
                      <a:ext cx="600480" cy="379080"/>
                    </p14:xfrm>
                  </p:contentPart>
                </mc:Choice>
                <mc:Fallback>
                  <p:pic>
                    <p:nvPicPr>
                      <p:cNvPr id="946" name="Ink 945">
                        <a:extLst>
                          <a:ext uri="{FF2B5EF4-FFF2-40B4-BE49-F238E27FC236}">
                            <a16:creationId xmlns:a16="http://schemas.microsoft.com/office/drawing/2014/main" id="{2805F4E9-9451-FA6D-E8CC-BDD913911E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69"/>
                      <a:stretch>
                        <a:fillRect/>
                      </a:stretch>
                    </p:blipFill>
                    <p:spPr>
                      <a:xfrm>
                        <a:off x="8666336" y="2599888"/>
                        <a:ext cx="825097" cy="16707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70">
                    <p14:nvContentPartPr>
                      <p14:cNvPr id="947" name="Ink 946">
                        <a:extLst>
                          <a:ext uri="{FF2B5EF4-FFF2-40B4-BE49-F238E27FC236}">
                            <a16:creationId xmlns:a16="http://schemas.microsoft.com/office/drawing/2014/main" id="{A3CFDD02-8247-87DE-6DCE-F0768E64DB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75526" y="3331007"/>
                      <a:ext cx="310680" cy="183960"/>
                    </p14:xfrm>
                  </p:contentPart>
                </mc:Choice>
                <mc:Fallback>
                  <p:pic>
                    <p:nvPicPr>
                      <p:cNvPr id="947" name="Ink 946">
                        <a:extLst>
                          <a:ext uri="{FF2B5EF4-FFF2-40B4-BE49-F238E27FC236}">
                            <a16:creationId xmlns:a16="http://schemas.microsoft.com/office/drawing/2014/main" id="{A3CFDD02-8247-87DE-6DCE-F0768E64D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1"/>
                      <a:stretch>
                        <a:fillRect/>
                      </a:stretch>
                    </p:blipFill>
                    <p:spPr>
                      <a:xfrm>
                        <a:off x="8863193" y="2684994"/>
                        <a:ext cx="534703" cy="1475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72">
                    <p14:nvContentPartPr>
                      <p14:cNvPr id="948" name="Ink 947">
                        <a:extLst>
                          <a:ext uri="{FF2B5EF4-FFF2-40B4-BE49-F238E27FC236}">
                            <a16:creationId xmlns:a16="http://schemas.microsoft.com/office/drawing/2014/main" id="{9A85C1A6-6D09-00AF-81AF-2C91A4AA08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03686" y="3019607"/>
                      <a:ext cx="429480" cy="250200"/>
                    </p14:xfrm>
                  </p:contentPart>
                </mc:Choice>
                <mc:Fallback>
                  <p:pic>
                    <p:nvPicPr>
                      <p:cNvPr id="948" name="Ink 947">
                        <a:extLst>
                          <a:ext uri="{FF2B5EF4-FFF2-40B4-BE49-F238E27FC236}">
                            <a16:creationId xmlns:a16="http://schemas.microsoft.com/office/drawing/2014/main" id="{9A85C1A6-6D09-00AF-81AF-2C91A4AA08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3"/>
                      <a:stretch>
                        <a:fillRect/>
                      </a:stretch>
                    </p:blipFill>
                    <p:spPr>
                      <a:xfrm>
                        <a:off x="8991004" y="2372538"/>
                        <a:ext cx="654200" cy="15437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74">
                    <p14:nvContentPartPr>
                      <p14:cNvPr id="949" name="Ink 948">
                        <a:extLst>
                          <a:ext uri="{FF2B5EF4-FFF2-40B4-BE49-F238E27FC236}">
                            <a16:creationId xmlns:a16="http://schemas.microsoft.com/office/drawing/2014/main" id="{E67567E9-040A-C454-CEAF-D3974C9886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6326" y="3160007"/>
                      <a:ext cx="369000" cy="359280"/>
                    </p14:xfrm>
                  </p:contentPart>
                </mc:Choice>
                <mc:Fallback>
                  <p:pic>
                    <p:nvPicPr>
                      <p:cNvPr id="949" name="Ink 948">
                        <a:extLst>
                          <a:ext uri="{FF2B5EF4-FFF2-40B4-BE49-F238E27FC236}">
                            <a16:creationId xmlns:a16="http://schemas.microsoft.com/office/drawing/2014/main" id="{E67567E9-040A-C454-CEAF-D3974C988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5"/>
                      <a:stretch>
                        <a:fillRect/>
                      </a:stretch>
                    </p:blipFill>
                    <p:spPr>
                      <a:xfrm>
                        <a:off x="8963826" y="2514041"/>
                        <a:ext cx="593357" cy="16505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76">
                    <p14:nvContentPartPr>
                      <p14:cNvPr id="950" name="Ink 949">
                        <a:extLst>
                          <a:ext uri="{FF2B5EF4-FFF2-40B4-BE49-F238E27FC236}">
                            <a16:creationId xmlns:a16="http://schemas.microsoft.com/office/drawing/2014/main" id="{F7D8030C-D974-1343-819E-0F89B40196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52286" y="3223367"/>
                      <a:ext cx="53640" cy="15480"/>
                    </p14:xfrm>
                  </p:contentPart>
                </mc:Choice>
                <mc:Fallback>
                  <p:pic>
                    <p:nvPicPr>
                      <p:cNvPr id="950" name="Ink 949">
                        <a:extLst>
                          <a:ext uri="{FF2B5EF4-FFF2-40B4-BE49-F238E27FC236}">
                            <a16:creationId xmlns:a16="http://schemas.microsoft.com/office/drawing/2014/main" id="{F7D8030C-D974-1343-819E-0F89B40196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7"/>
                      <a:stretch>
                        <a:fillRect/>
                      </a:stretch>
                    </p:blipFill>
                    <p:spPr>
                      <a:xfrm>
                        <a:off x="9040536" y="2598213"/>
                        <a:ext cx="276501" cy="12651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78">
                    <p14:nvContentPartPr>
                      <p14:cNvPr id="951" name="Ink 950">
                        <a:extLst>
                          <a:ext uri="{FF2B5EF4-FFF2-40B4-BE49-F238E27FC236}">
                            <a16:creationId xmlns:a16="http://schemas.microsoft.com/office/drawing/2014/main" id="{55818DB6-FBAD-93ED-5B97-FE0973189B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35046" y="3394367"/>
                      <a:ext cx="470520" cy="260280"/>
                    </p14:xfrm>
                  </p:contentPart>
                </mc:Choice>
                <mc:Fallback>
                  <p:pic>
                    <p:nvPicPr>
                      <p:cNvPr id="951" name="Ink 950">
                        <a:extLst>
                          <a:ext uri="{FF2B5EF4-FFF2-40B4-BE49-F238E27FC236}">
                            <a16:creationId xmlns:a16="http://schemas.microsoft.com/office/drawing/2014/main" id="{55818DB6-FBAD-93ED-5B97-FE0973189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9"/>
                      <a:stretch>
                        <a:fillRect/>
                      </a:stretch>
                    </p:blipFill>
                    <p:spPr>
                      <a:xfrm>
                        <a:off x="8622404" y="2748282"/>
                        <a:ext cx="695160" cy="15518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80">
                    <p14:nvContentPartPr>
                      <p14:cNvPr id="952" name="Ink 951">
                        <a:extLst>
                          <a:ext uri="{FF2B5EF4-FFF2-40B4-BE49-F238E27FC236}">
                            <a16:creationId xmlns:a16="http://schemas.microsoft.com/office/drawing/2014/main" id="{CE7BB056-D9E6-B077-D321-C5BD0FFD1A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32526" y="2719367"/>
                      <a:ext cx="177480" cy="312120"/>
                    </p14:xfrm>
                  </p:contentPart>
                </mc:Choice>
                <mc:Fallback>
                  <p:pic>
                    <p:nvPicPr>
                      <p:cNvPr id="952" name="Ink 951">
                        <a:extLst>
                          <a:ext uri="{FF2B5EF4-FFF2-40B4-BE49-F238E27FC236}">
                            <a16:creationId xmlns:a16="http://schemas.microsoft.com/office/drawing/2014/main" id="{CE7BB056-D9E6-B077-D321-C5BD0FFD1A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81"/>
                      <a:stretch>
                        <a:fillRect/>
                      </a:stretch>
                    </p:blipFill>
                    <p:spPr>
                      <a:xfrm>
                        <a:off x="10419993" y="2072965"/>
                        <a:ext cx="401902" cy="16043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82">
                    <p14:nvContentPartPr>
                      <p14:cNvPr id="953" name="Ink 952">
                        <a:extLst>
                          <a:ext uri="{FF2B5EF4-FFF2-40B4-BE49-F238E27FC236}">
                            <a16:creationId xmlns:a16="http://schemas.microsoft.com/office/drawing/2014/main" id="{713BF153-17B0-A5E2-33B9-52A1D0BCD3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06406" y="3120767"/>
                      <a:ext cx="13320" cy="10080"/>
                    </p14:xfrm>
                  </p:contentPart>
                </mc:Choice>
                <mc:Fallback>
                  <p:pic>
                    <p:nvPicPr>
                      <p:cNvPr id="953" name="Ink 952">
                        <a:extLst>
                          <a:ext uri="{FF2B5EF4-FFF2-40B4-BE49-F238E27FC236}">
                            <a16:creationId xmlns:a16="http://schemas.microsoft.com/office/drawing/2014/main" id="{713BF153-17B0-A5E2-33B9-52A1D0BCD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83"/>
                      <a:stretch>
                        <a:fillRect/>
                      </a:stretch>
                    </p:blipFill>
                    <p:spPr>
                      <a:xfrm>
                        <a:off x="10600451" y="2532767"/>
                        <a:ext cx="224624" cy="1185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84">
                    <p14:nvContentPartPr>
                      <p14:cNvPr id="954" name="Ink 953">
                        <a:extLst>
                          <a:ext uri="{FF2B5EF4-FFF2-40B4-BE49-F238E27FC236}">
                            <a16:creationId xmlns:a16="http://schemas.microsoft.com/office/drawing/2014/main" id="{9972411D-38E3-00FC-A0DA-11191FF626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59606" y="3218687"/>
                      <a:ext cx="1440" cy="3600"/>
                    </p14:xfrm>
                  </p:contentPart>
                </mc:Choice>
                <mc:Fallback>
                  <p:pic>
                    <p:nvPicPr>
                      <p:cNvPr id="954" name="Ink 953">
                        <a:extLst>
                          <a:ext uri="{FF2B5EF4-FFF2-40B4-BE49-F238E27FC236}">
                            <a16:creationId xmlns:a16="http://schemas.microsoft.com/office/drawing/2014/main" id="{9972411D-38E3-00FC-A0DA-11191FF62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10596606" y="2678687"/>
                        <a:ext cx="127080" cy="1083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85">
                    <p14:nvContentPartPr>
                      <p14:cNvPr id="955" name="Ink 954">
                        <a:extLst>
                          <a:ext uri="{FF2B5EF4-FFF2-40B4-BE49-F238E27FC236}">
                            <a16:creationId xmlns:a16="http://schemas.microsoft.com/office/drawing/2014/main" id="{43BC3995-685E-6B58-45D6-ABA422CAB8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30206" y="3261167"/>
                      <a:ext cx="389880" cy="175680"/>
                    </p14:xfrm>
                  </p:contentPart>
                </mc:Choice>
                <mc:Fallback>
                  <p:pic>
                    <p:nvPicPr>
                      <p:cNvPr id="955" name="Ink 954">
                        <a:extLst>
                          <a:ext uri="{FF2B5EF4-FFF2-40B4-BE49-F238E27FC236}">
                            <a16:creationId xmlns:a16="http://schemas.microsoft.com/office/drawing/2014/main" id="{43BC3995-685E-6B58-45D6-ABA422CAB8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86"/>
                      <a:stretch>
                        <a:fillRect/>
                      </a:stretch>
                    </p:blipFill>
                    <p:spPr>
                      <a:xfrm>
                        <a:off x="10217617" y="2613925"/>
                        <a:ext cx="614415" cy="14695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87">
                    <p14:nvContentPartPr>
                      <p14:cNvPr id="956" name="Ink 955">
                        <a:extLst>
                          <a:ext uri="{FF2B5EF4-FFF2-40B4-BE49-F238E27FC236}">
                            <a16:creationId xmlns:a16="http://schemas.microsoft.com/office/drawing/2014/main" id="{7C864174-2408-830C-82B9-7049EF2419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84446" y="4291127"/>
                      <a:ext cx="320040" cy="117000"/>
                    </p14:xfrm>
                  </p:contentPart>
                </mc:Choice>
                <mc:Fallback>
                  <p:pic>
                    <p:nvPicPr>
                      <p:cNvPr id="956" name="Ink 955">
                        <a:extLst>
                          <a:ext uri="{FF2B5EF4-FFF2-40B4-BE49-F238E27FC236}">
                            <a16:creationId xmlns:a16="http://schemas.microsoft.com/office/drawing/2014/main" id="{7C864174-2408-830C-82B9-7049EF2419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88"/>
                      <a:stretch>
                        <a:fillRect/>
                      </a:stretch>
                    </p:blipFill>
                    <p:spPr>
                      <a:xfrm>
                        <a:off x="6971982" y="3644548"/>
                        <a:ext cx="544325" cy="14095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89">
                    <p14:nvContentPartPr>
                      <p14:cNvPr id="957" name="Ink 956">
                        <a:extLst>
                          <a:ext uri="{FF2B5EF4-FFF2-40B4-BE49-F238E27FC236}">
                            <a16:creationId xmlns:a16="http://schemas.microsoft.com/office/drawing/2014/main" id="{89B9D7EF-5C5F-E1D9-C08E-31447654D3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76686" y="4359167"/>
                      <a:ext cx="313920" cy="21600"/>
                    </p14:xfrm>
                  </p:contentPart>
                </mc:Choice>
                <mc:Fallback>
                  <p:pic>
                    <p:nvPicPr>
                      <p:cNvPr id="957" name="Ink 956">
                        <a:extLst>
                          <a:ext uri="{FF2B5EF4-FFF2-40B4-BE49-F238E27FC236}">
                            <a16:creationId xmlns:a16="http://schemas.microsoft.com/office/drawing/2014/main" id="{89B9D7EF-5C5F-E1D9-C08E-31447654D3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3"/>
                      <a:stretch>
                        <a:fillRect/>
                      </a:stretch>
                    </p:blipFill>
                    <p:spPr>
                      <a:xfrm>
                        <a:off x="7164112" y="3729167"/>
                        <a:ext cx="538424" cy="128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90">
                    <p14:nvContentPartPr>
                      <p14:cNvPr id="958" name="Ink 957">
                        <a:extLst>
                          <a:ext uri="{FF2B5EF4-FFF2-40B4-BE49-F238E27FC236}">
                            <a16:creationId xmlns:a16="http://schemas.microsoft.com/office/drawing/2014/main" id="{88B6D345-38E4-7B1F-42E4-DC3C66FF6D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87686" y="4210487"/>
                      <a:ext cx="719280" cy="128520"/>
                    </p14:xfrm>
                  </p:contentPart>
                </mc:Choice>
                <mc:Fallback>
                  <p:pic>
                    <p:nvPicPr>
                      <p:cNvPr id="958" name="Ink 957">
                        <a:extLst>
                          <a:ext uri="{FF2B5EF4-FFF2-40B4-BE49-F238E27FC236}">
                            <a16:creationId xmlns:a16="http://schemas.microsoft.com/office/drawing/2014/main" id="{88B6D345-38E4-7B1F-42E4-DC3C66FF6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1"/>
                      <a:stretch>
                        <a:fillRect/>
                      </a:stretch>
                    </p:blipFill>
                    <p:spPr>
                      <a:xfrm>
                        <a:off x="6974896" y="3567887"/>
                        <a:ext cx="944216" cy="14131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92">
                    <p14:nvContentPartPr>
                      <p14:cNvPr id="959" name="Ink 958">
                        <a:extLst>
                          <a:ext uri="{FF2B5EF4-FFF2-40B4-BE49-F238E27FC236}">
                            <a16:creationId xmlns:a16="http://schemas.microsoft.com/office/drawing/2014/main" id="{ECA4673E-40FE-A9BD-0B64-226BBDF056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07686" y="4331447"/>
                      <a:ext cx="984960" cy="65160"/>
                    </p14:xfrm>
                  </p:contentPart>
                </mc:Choice>
                <mc:Fallback>
                  <p:pic>
                    <p:nvPicPr>
                      <p:cNvPr id="959" name="Ink 958">
                        <a:extLst>
                          <a:ext uri="{FF2B5EF4-FFF2-40B4-BE49-F238E27FC236}">
                            <a16:creationId xmlns:a16="http://schemas.microsoft.com/office/drawing/2014/main" id="{ECA4673E-40FE-A9BD-0B64-226BBDF056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3"/>
                      <a:stretch>
                        <a:fillRect/>
                      </a:stretch>
                    </p:blipFill>
                    <p:spPr>
                      <a:xfrm>
                        <a:off x="6795027" y="3685994"/>
                        <a:ext cx="1209634" cy="13554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94">
                    <p14:nvContentPartPr>
                      <p14:cNvPr id="960" name="Ink 959">
                        <a:extLst>
                          <a:ext uri="{FF2B5EF4-FFF2-40B4-BE49-F238E27FC236}">
                            <a16:creationId xmlns:a16="http://schemas.microsoft.com/office/drawing/2014/main" id="{24AAC8CA-3086-5C3F-D4AA-159C3A6D36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99846" y="4380047"/>
                      <a:ext cx="717120" cy="99720"/>
                    </p14:xfrm>
                  </p:contentPart>
                </mc:Choice>
                <mc:Fallback>
                  <p:pic>
                    <p:nvPicPr>
                      <p:cNvPr id="960" name="Ink 959">
                        <a:extLst>
                          <a:ext uri="{FF2B5EF4-FFF2-40B4-BE49-F238E27FC236}">
                            <a16:creationId xmlns:a16="http://schemas.microsoft.com/office/drawing/2014/main" id="{24AAC8CA-3086-5C3F-D4AA-159C3A6D36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5"/>
                      <a:stretch>
                        <a:fillRect/>
                      </a:stretch>
                    </p:blipFill>
                    <p:spPr>
                      <a:xfrm>
                        <a:off x="6887091" y="3733714"/>
                        <a:ext cx="941985" cy="13917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96">
                    <p14:nvContentPartPr>
                      <p14:cNvPr id="961" name="Ink 960">
                        <a:extLst>
                          <a:ext uri="{FF2B5EF4-FFF2-40B4-BE49-F238E27FC236}">
                            <a16:creationId xmlns:a16="http://schemas.microsoft.com/office/drawing/2014/main" id="{3066D156-297B-94CC-AA30-7AC1683442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2966" y="4128047"/>
                      <a:ext cx="1284840" cy="456480"/>
                    </p14:xfrm>
                  </p:contentPart>
                </mc:Choice>
                <mc:Fallback>
                  <p:pic>
                    <p:nvPicPr>
                      <p:cNvPr id="961" name="Ink 960">
                        <a:extLst>
                          <a:ext uri="{FF2B5EF4-FFF2-40B4-BE49-F238E27FC236}">
                            <a16:creationId xmlns:a16="http://schemas.microsoft.com/office/drawing/2014/main" id="{3066D156-297B-94CC-AA30-7AC168344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7"/>
                      <a:stretch>
                        <a:fillRect/>
                      </a:stretch>
                    </p:blipFill>
                    <p:spPr>
                      <a:xfrm>
                        <a:off x="7190204" y="3481213"/>
                        <a:ext cx="1509719" cy="1749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298">
                    <p14:nvContentPartPr>
                      <p14:cNvPr id="962" name="Ink 961">
                        <a:extLst>
                          <a:ext uri="{FF2B5EF4-FFF2-40B4-BE49-F238E27FC236}">
                            <a16:creationId xmlns:a16="http://schemas.microsoft.com/office/drawing/2014/main" id="{A5B5BD92-1899-E134-CBF6-430FBA8F4F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5246" y="4242167"/>
                      <a:ext cx="58680" cy="19080"/>
                    </p14:xfrm>
                  </p:contentPart>
                </mc:Choice>
                <mc:Fallback>
                  <p:pic>
                    <p:nvPicPr>
                      <p:cNvPr id="962" name="Ink 961">
                        <a:extLst>
                          <a:ext uri="{FF2B5EF4-FFF2-40B4-BE49-F238E27FC236}">
                            <a16:creationId xmlns:a16="http://schemas.microsoft.com/office/drawing/2014/main" id="{A5B5BD92-1899-E134-CBF6-430FBA8F4F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9"/>
                      <a:stretch>
                        <a:fillRect/>
                      </a:stretch>
                    </p:blipFill>
                    <p:spPr>
                      <a:xfrm>
                        <a:off x="8062400" y="3616104"/>
                        <a:ext cx="283727" cy="1270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00">
                    <p14:nvContentPartPr>
                      <p14:cNvPr id="963" name="Ink 962">
                        <a:extLst>
                          <a:ext uri="{FF2B5EF4-FFF2-40B4-BE49-F238E27FC236}">
                            <a16:creationId xmlns:a16="http://schemas.microsoft.com/office/drawing/2014/main" id="{1519A666-D48D-7229-5180-CB2086740ED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19246" y="4022207"/>
                      <a:ext cx="1301040" cy="505080"/>
                    </p14:xfrm>
                  </p:contentPart>
                </mc:Choice>
                <mc:Fallback>
                  <p:pic>
                    <p:nvPicPr>
                      <p:cNvPr id="963" name="Ink 962">
                        <a:extLst>
                          <a:ext uri="{FF2B5EF4-FFF2-40B4-BE49-F238E27FC236}">
                            <a16:creationId xmlns:a16="http://schemas.microsoft.com/office/drawing/2014/main" id="{1519A666-D48D-7229-5180-CB2086740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01"/>
                      <a:stretch>
                        <a:fillRect/>
                      </a:stretch>
                    </p:blipFill>
                    <p:spPr>
                      <a:xfrm>
                        <a:off x="7306588" y="3376246"/>
                        <a:ext cx="1525712" cy="17963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02">
                    <p14:nvContentPartPr>
                      <p14:cNvPr id="964" name="Ink 963">
                        <a:extLst>
                          <a:ext uri="{FF2B5EF4-FFF2-40B4-BE49-F238E27FC236}">
                            <a16:creationId xmlns:a16="http://schemas.microsoft.com/office/drawing/2014/main" id="{E38F9653-1E21-3DED-F89A-589389C543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31806" y="3732047"/>
                      <a:ext cx="1577160" cy="667080"/>
                    </p14:xfrm>
                  </p:contentPart>
                </mc:Choice>
                <mc:Fallback>
                  <p:pic>
                    <p:nvPicPr>
                      <p:cNvPr id="964" name="Ink 963">
                        <a:extLst>
                          <a:ext uri="{FF2B5EF4-FFF2-40B4-BE49-F238E27FC236}">
                            <a16:creationId xmlns:a16="http://schemas.microsoft.com/office/drawing/2014/main" id="{E38F9653-1E21-3DED-F89A-589389C54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03"/>
                      <a:stretch>
                        <a:fillRect/>
                      </a:stretch>
                    </p:blipFill>
                    <p:spPr>
                      <a:xfrm>
                        <a:off x="7719060" y="3085294"/>
                        <a:ext cx="1802008" cy="19599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04">
                    <p14:nvContentPartPr>
                      <p14:cNvPr id="965" name="Ink 964">
                        <a:extLst>
                          <a:ext uri="{FF2B5EF4-FFF2-40B4-BE49-F238E27FC236}">
                            <a16:creationId xmlns:a16="http://schemas.microsoft.com/office/drawing/2014/main" id="{DA9E9A2F-ABF0-AE3C-32EE-60C0C00B4C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57286" y="4445927"/>
                      <a:ext cx="360" cy="360"/>
                    </p14:xfrm>
                  </p:contentPart>
                </mc:Choice>
                <mc:Fallback>
                  <p:pic>
                    <p:nvPicPr>
                      <p:cNvPr id="965" name="Ink 964">
                        <a:extLst>
                          <a:ext uri="{FF2B5EF4-FFF2-40B4-BE49-F238E27FC236}">
                            <a16:creationId xmlns:a16="http://schemas.microsoft.com/office/drawing/2014/main" id="{DA9E9A2F-ABF0-AE3C-32EE-60C0C00B4C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7694286" y="4067927"/>
                        <a:ext cx="126000" cy="75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05">
                    <p14:nvContentPartPr>
                      <p14:cNvPr id="966" name="Ink 965">
                        <a:extLst>
                          <a:ext uri="{FF2B5EF4-FFF2-40B4-BE49-F238E27FC236}">
                            <a16:creationId xmlns:a16="http://schemas.microsoft.com/office/drawing/2014/main" id="{D4522CF2-6D60-6828-BEE3-CCDA2AA9CB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94806" y="3922127"/>
                      <a:ext cx="1172880" cy="468360"/>
                    </p14:xfrm>
                  </p:contentPart>
                </mc:Choice>
                <mc:Fallback>
                  <p:pic>
                    <p:nvPicPr>
                      <p:cNvPr id="966" name="Ink 965">
                        <a:extLst>
                          <a:ext uri="{FF2B5EF4-FFF2-40B4-BE49-F238E27FC236}">
                            <a16:creationId xmlns:a16="http://schemas.microsoft.com/office/drawing/2014/main" id="{D4522CF2-6D60-6828-BEE3-CCDA2AA9CB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06"/>
                      <a:stretch>
                        <a:fillRect/>
                      </a:stretch>
                    </p:blipFill>
                    <p:spPr>
                      <a:xfrm>
                        <a:off x="7782091" y="3275051"/>
                        <a:ext cx="1397666" cy="17618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07">
                    <p14:nvContentPartPr>
                      <p14:cNvPr id="967" name="Ink 966">
                        <a:extLst>
                          <a:ext uri="{FF2B5EF4-FFF2-40B4-BE49-F238E27FC236}">
                            <a16:creationId xmlns:a16="http://schemas.microsoft.com/office/drawing/2014/main" id="{5A8111A3-B3E9-F0D3-2972-4B3968CD7B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93766" y="3755807"/>
                      <a:ext cx="45360" cy="19080"/>
                    </p14:xfrm>
                  </p:contentPart>
                </mc:Choice>
                <mc:Fallback>
                  <p:pic>
                    <p:nvPicPr>
                      <p:cNvPr id="967" name="Ink 966">
                        <a:extLst>
                          <a:ext uri="{FF2B5EF4-FFF2-40B4-BE49-F238E27FC236}">
                            <a16:creationId xmlns:a16="http://schemas.microsoft.com/office/drawing/2014/main" id="{5A8111A3-B3E9-F0D3-2972-4B3968CD7B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"/>
                      <a:stretch>
                        <a:fillRect/>
                      </a:stretch>
                    </p:blipFill>
                    <p:spPr>
                      <a:xfrm>
                        <a:off x="9180366" y="3129744"/>
                        <a:ext cx="271512" cy="1270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08">
                    <p14:nvContentPartPr>
                      <p14:cNvPr id="968" name="Ink 967">
                        <a:extLst>
                          <a:ext uri="{FF2B5EF4-FFF2-40B4-BE49-F238E27FC236}">
                            <a16:creationId xmlns:a16="http://schemas.microsoft.com/office/drawing/2014/main" id="{B1A50575-01CA-43B8-243D-2FFB7D52358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69246" y="3953447"/>
                      <a:ext cx="101880" cy="46440"/>
                    </p14:xfrm>
                  </p:contentPart>
                </mc:Choice>
                <mc:Fallback>
                  <p:pic>
                    <p:nvPicPr>
                      <p:cNvPr id="968" name="Ink 967">
                        <a:extLst>
                          <a:ext uri="{FF2B5EF4-FFF2-40B4-BE49-F238E27FC236}">
                            <a16:creationId xmlns:a16="http://schemas.microsoft.com/office/drawing/2014/main" id="{B1A50575-01CA-43B8-243D-2FFB7D5235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3"/>
                      <a:stretch>
                        <a:fillRect/>
                      </a:stretch>
                    </p:blipFill>
                    <p:spPr>
                      <a:xfrm>
                        <a:off x="8657114" y="3303287"/>
                        <a:ext cx="325503" cy="13461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09">
                    <p14:nvContentPartPr>
                      <p14:cNvPr id="969" name="Ink 968">
                        <a:extLst>
                          <a:ext uri="{FF2B5EF4-FFF2-40B4-BE49-F238E27FC236}">
                            <a16:creationId xmlns:a16="http://schemas.microsoft.com/office/drawing/2014/main" id="{C6FADC67-6626-DC79-F7EE-BADDEE5DA6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04486" y="4230647"/>
                      <a:ext cx="6120" cy="3240"/>
                    </p14:xfrm>
                  </p:contentPart>
                </mc:Choice>
                <mc:Fallback>
                  <p:pic>
                    <p:nvPicPr>
                      <p:cNvPr id="969" name="Ink 968">
                        <a:extLst>
                          <a:ext uri="{FF2B5EF4-FFF2-40B4-BE49-F238E27FC236}">
                            <a16:creationId xmlns:a16="http://schemas.microsoft.com/office/drawing/2014/main" id="{C6FADC67-6626-DC79-F7EE-BADDEE5DA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8207122" y="3744647"/>
                        <a:ext cx="200291" cy="9747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10">
                    <p14:nvContentPartPr>
                      <p14:cNvPr id="970" name="Ink 969">
                        <a:extLst>
                          <a:ext uri="{FF2B5EF4-FFF2-40B4-BE49-F238E27FC236}">
                            <a16:creationId xmlns:a16="http://schemas.microsoft.com/office/drawing/2014/main" id="{87724555-5978-A2A4-C651-F1B3B334C9D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31086" y="3746807"/>
                      <a:ext cx="669600" cy="292680"/>
                    </p14:xfrm>
                  </p:contentPart>
                </mc:Choice>
                <mc:Fallback>
                  <p:pic>
                    <p:nvPicPr>
                      <p:cNvPr id="970" name="Ink 969">
                        <a:extLst>
                          <a:ext uri="{FF2B5EF4-FFF2-40B4-BE49-F238E27FC236}">
                            <a16:creationId xmlns:a16="http://schemas.microsoft.com/office/drawing/2014/main" id="{87724555-5978-A2A4-C651-F1B3B334C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1"/>
                      <a:stretch>
                        <a:fillRect/>
                      </a:stretch>
                    </p:blipFill>
                    <p:spPr>
                      <a:xfrm>
                        <a:off x="8618413" y="3101189"/>
                        <a:ext cx="894302" cy="15833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12">
                    <p14:nvContentPartPr>
                      <p14:cNvPr id="971" name="Ink 970">
                        <a:extLst>
                          <a:ext uri="{FF2B5EF4-FFF2-40B4-BE49-F238E27FC236}">
                            <a16:creationId xmlns:a16="http://schemas.microsoft.com/office/drawing/2014/main" id="{AFA39FD1-1485-FFB9-3C4A-290579F8E5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69086" y="3618647"/>
                      <a:ext cx="42840" cy="21240"/>
                    </p14:xfrm>
                  </p:contentPart>
                </mc:Choice>
                <mc:Fallback>
                  <p:pic>
                    <p:nvPicPr>
                      <p:cNvPr id="971" name="Ink 970">
                        <a:extLst>
                          <a:ext uri="{FF2B5EF4-FFF2-40B4-BE49-F238E27FC236}">
                            <a16:creationId xmlns:a16="http://schemas.microsoft.com/office/drawing/2014/main" id="{AFA39FD1-1485-FFB9-3C4A-290579F8E5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23"/>
                      <a:stretch>
                        <a:fillRect/>
                      </a:stretch>
                    </p:blipFill>
                    <p:spPr>
                      <a:xfrm>
                        <a:off x="9358836" y="2981447"/>
                        <a:ext cx="262710" cy="129503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13">
                    <p14:nvContentPartPr>
                      <p14:cNvPr id="972" name="Ink 971">
                        <a:extLst>
                          <a:ext uri="{FF2B5EF4-FFF2-40B4-BE49-F238E27FC236}">
                            <a16:creationId xmlns:a16="http://schemas.microsoft.com/office/drawing/2014/main" id="{9BDEDF0A-AEA0-65F5-1BE4-DD27AA1983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4886" y="3599207"/>
                      <a:ext cx="484920" cy="239040"/>
                    </p14:xfrm>
                  </p:contentPart>
                </mc:Choice>
                <mc:Fallback>
                  <p:pic>
                    <p:nvPicPr>
                      <p:cNvPr id="972" name="Ink 971">
                        <a:extLst>
                          <a:ext uri="{FF2B5EF4-FFF2-40B4-BE49-F238E27FC236}">
                            <a16:creationId xmlns:a16="http://schemas.microsoft.com/office/drawing/2014/main" id="{9BDEDF0A-AEA0-65F5-1BE4-DD27AA198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4"/>
                      <a:stretch>
                        <a:fillRect/>
                      </a:stretch>
                    </p:blipFill>
                    <p:spPr>
                      <a:xfrm>
                        <a:off x="8962189" y="2952320"/>
                        <a:ext cx="709670" cy="15321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15">
                    <p14:nvContentPartPr>
                      <p14:cNvPr id="973" name="Ink 972">
                        <a:extLst>
                          <a:ext uri="{FF2B5EF4-FFF2-40B4-BE49-F238E27FC236}">
                            <a16:creationId xmlns:a16="http://schemas.microsoft.com/office/drawing/2014/main" id="{B1D29EBF-1227-5870-3BD1-1E1C6F864B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18006" y="3379967"/>
                      <a:ext cx="37440" cy="17280"/>
                    </p14:xfrm>
                  </p:contentPart>
                </mc:Choice>
                <mc:Fallback>
                  <p:pic>
                    <p:nvPicPr>
                      <p:cNvPr id="973" name="Ink 972">
                        <a:extLst>
                          <a:ext uri="{FF2B5EF4-FFF2-40B4-BE49-F238E27FC236}">
                            <a16:creationId xmlns:a16="http://schemas.microsoft.com/office/drawing/2014/main" id="{B1D29EBF-1227-5870-3BD1-1E1C6F864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1"/>
                      <a:stretch>
                        <a:fillRect/>
                      </a:stretch>
                    </p:blipFill>
                    <p:spPr>
                      <a:xfrm>
                        <a:off x="9806955" y="2754312"/>
                        <a:ext cx="258907" cy="12679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16">
                    <p14:nvContentPartPr>
                      <p14:cNvPr id="974" name="Ink 973">
                        <a:extLst>
                          <a:ext uri="{FF2B5EF4-FFF2-40B4-BE49-F238E27FC236}">
                            <a16:creationId xmlns:a16="http://schemas.microsoft.com/office/drawing/2014/main" id="{B6C01209-0B94-F4FE-7615-5DE2C56F97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40966" y="3562847"/>
                      <a:ext cx="681120" cy="330840"/>
                    </p14:xfrm>
                  </p:contentPart>
                </mc:Choice>
                <mc:Fallback>
                  <p:pic>
                    <p:nvPicPr>
                      <p:cNvPr id="974" name="Ink 973">
                        <a:extLst>
                          <a:ext uri="{FF2B5EF4-FFF2-40B4-BE49-F238E27FC236}">
                            <a16:creationId xmlns:a16="http://schemas.microsoft.com/office/drawing/2014/main" id="{B6C01209-0B94-F4FE-7615-5DE2C56F9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8828304" y="2917156"/>
                        <a:ext cx="905799" cy="16216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17">
                    <p14:nvContentPartPr>
                      <p14:cNvPr id="975" name="Ink 974">
                        <a:extLst>
                          <a:ext uri="{FF2B5EF4-FFF2-40B4-BE49-F238E27FC236}">
                            <a16:creationId xmlns:a16="http://schemas.microsoft.com/office/drawing/2014/main" id="{7FA9C6BD-ED51-6C8C-F57D-49A6DB2440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58806" y="3448367"/>
                      <a:ext cx="950040" cy="496080"/>
                    </p14:xfrm>
                  </p:contentPart>
                </mc:Choice>
                <mc:Fallback>
                  <p:pic>
                    <p:nvPicPr>
                      <p:cNvPr id="975" name="Ink 974">
                        <a:extLst>
                          <a:ext uri="{FF2B5EF4-FFF2-40B4-BE49-F238E27FC236}">
                            <a16:creationId xmlns:a16="http://schemas.microsoft.com/office/drawing/2014/main" id="{7FA9C6BD-ED51-6C8C-F57D-49A6DB244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8"/>
                      <a:stretch>
                        <a:fillRect/>
                      </a:stretch>
                    </p:blipFill>
                    <p:spPr>
                      <a:xfrm>
                        <a:off x="8646166" y="2801306"/>
                        <a:ext cx="1174677" cy="17895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19">
                    <p14:nvContentPartPr>
                      <p14:cNvPr id="976" name="Ink 975">
                        <a:extLst>
                          <a:ext uri="{FF2B5EF4-FFF2-40B4-BE49-F238E27FC236}">
                            <a16:creationId xmlns:a16="http://schemas.microsoft.com/office/drawing/2014/main" id="{ADBEC0D2-1B5C-8355-0246-C5D7377574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21006" y="3404447"/>
                      <a:ext cx="16560" cy="8280"/>
                    </p14:xfrm>
                  </p:contentPart>
                </mc:Choice>
                <mc:Fallback>
                  <p:pic>
                    <p:nvPicPr>
                      <p:cNvPr id="976" name="Ink 975">
                        <a:extLst>
                          <a:ext uri="{FF2B5EF4-FFF2-40B4-BE49-F238E27FC236}">
                            <a16:creationId xmlns:a16="http://schemas.microsoft.com/office/drawing/2014/main" id="{ADBEC0D2-1B5C-8355-0246-C5D7377574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9509544" y="2783447"/>
                        <a:ext cx="238846" cy="12496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20">
                    <p14:nvContentPartPr>
                      <p14:cNvPr id="977" name="Ink 976">
                        <a:extLst>
                          <a:ext uri="{FF2B5EF4-FFF2-40B4-BE49-F238E27FC236}">
                            <a16:creationId xmlns:a16="http://schemas.microsoft.com/office/drawing/2014/main" id="{D5DD5F98-B268-5FD7-3D6A-CB2FE072F6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52046" y="3423527"/>
                      <a:ext cx="929520" cy="411840"/>
                    </p14:xfrm>
                  </p:contentPart>
                </mc:Choice>
                <mc:Fallback>
                  <p:pic>
                    <p:nvPicPr>
                      <p:cNvPr id="977" name="Ink 976">
                        <a:extLst>
                          <a:ext uri="{FF2B5EF4-FFF2-40B4-BE49-F238E27FC236}">
                            <a16:creationId xmlns:a16="http://schemas.microsoft.com/office/drawing/2014/main" id="{D5DD5F98-B268-5FD7-3D6A-CB2FE072F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21"/>
                      <a:stretch>
                        <a:fillRect/>
                      </a:stretch>
                    </p:blipFill>
                    <p:spPr>
                      <a:xfrm>
                        <a:off x="8739396" y="2777141"/>
                        <a:ext cx="1154175" cy="17039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22">
                    <p14:nvContentPartPr>
                      <p14:cNvPr id="978" name="Ink 977">
                        <a:extLst>
                          <a:ext uri="{FF2B5EF4-FFF2-40B4-BE49-F238E27FC236}">
                            <a16:creationId xmlns:a16="http://schemas.microsoft.com/office/drawing/2014/main" id="{BCD72960-B2ED-91B0-5FE9-EB2F413C18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01926" y="3099887"/>
                      <a:ext cx="5400" cy="12960"/>
                    </p14:xfrm>
                  </p:contentPart>
                </mc:Choice>
                <mc:Fallback>
                  <p:pic>
                    <p:nvPicPr>
                      <p:cNvPr id="978" name="Ink 977">
                        <a:extLst>
                          <a:ext uri="{FF2B5EF4-FFF2-40B4-BE49-F238E27FC236}">
                            <a16:creationId xmlns:a16="http://schemas.microsoft.com/office/drawing/2014/main" id="{BCD72960-B2ED-91B0-5FE9-EB2F413C18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9496926" y="2481342"/>
                        <a:ext cx="214800" cy="12494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23">
                    <p14:nvContentPartPr>
                      <p14:cNvPr id="979" name="Ink 978">
                        <a:extLst>
                          <a:ext uri="{FF2B5EF4-FFF2-40B4-BE49-F238E27FC236}">
                            <a16:creationId xmlns:a16="http://schemas.microsoft.com/office/drawing/2014/main" id="{43E321DE-9A7C-581B-183A-0D1FED6BF4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08406" y="2986127"/>
                      <a:ext cx="367560" cy="70200"/>
                    </p14:xfrm>
                  </p:contentPart>
                </mc:Choice>
                <mc:Fallback>
                  <p:pic>
                    <p:nvPicPr>
                      <p:cNvPr id="979" name="Ink 978">
                        <a:extLst>
                          <a:ext uri="{FF2B5EF4-FFF2-40B4-BE49-F238E27FC236}">
                            <a16:creationId xmlns:a16="http://schemas.microsoft.com/office/drawing/2014/main" id="{43E321DE-9A7C-581B-183A-0D1FED6BF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24"/>
                      <a:stretch>
                        <a:fillRect/>
                      </a:stretch>
                    </p:blipFill>
                    <p:spPr>
                      <a:xfrm>
                        <a:off x="9495756" y="2339548"/>
                        <a:ext cx="592216" cy="13627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25">
                    <p14:nvContentPartPr>
                      <p14:cNvPr id="980" name="Ink 979">
                        <a:extLst>
                          <a:ext uri="{FF2B5EF4-FFF2-40B4-BE49-F238E27FC236}">
                            <a16:creationId xmlns:a16="http://schemas.microsoft.com/office/drawing/2014/main" id="{25603A1F-8842-C3BD-CE35-3875038D9F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77726" y="3171167"/>
                      <a:ext cx="522360" cy="278640"/>
                    </p14:xfrm>
                  </p:contentPart>
                </mc:Choice>
                <mc:Fallback>
                  <p:pic>
                    <p:nvPicPr>
                      <p:cNvPr id="980" name="Ink 979">
                        <a:extLst>
                          <a:ext uri="{FF2B5EF4-FFF2-40B4-BE49-F238E27FC236}">
                            <a16:creationId xmlns:a16="http://schemas.microsoft.com/office/drawing/2014/main" id="{25603A1F-8842-C3BD-CE35-3875038D9F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26"/>
                      <a:stretch>
                        <a:fillRect/>
                      </a:stretch>
                    </p:blipFill>
                    <p:spPr>
                      <a:xfrm>
                        <a:off x="9365010" y="2523884"/>
                        <a:ext cx="747149" cy="15725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27">
                    <p14:nvContentPartPr>
                      <p14:cNvPr id="981" name="Ink 980">
                        <a:extLst>
                          <a:ext uri="{FF2B5EF4-FFF2-40B4-BE49-F238E27FC236}">
                            <a16:creationId xmlns:a16="http://schemas.microsoft.com/office/drawing/2014/main" id="{6282CA13-CF44-1C24-1E17-2D8E0B0FC0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5326" y="3254687"/>
                      <a:ext cx="698040" cy="450360"/>
                    </p14:xfrm>
                  </p:contentPart>
                </mc:Choice>
                <mc:Fallback>
                  <p:pic>
                    <p:nvPicPr>
                      <p:cNvPr id="981" name="Ink 980">
                        <a:extLst>
                          <a:ext uri="{FF2B5EF4-FFF2-40B4-BE49-F238E27FC236}">
                            <a16:creationId xmlns:a16="http://schemas.microsoft.com/office/drawing/2014/main" id="{6282CA13-CF44-1C24-1E17-2D8E0B0FC0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28"/>
                      <a:stretch>
                        <a:fillRect/>
                      </a:stretch>
                    </p:blipFill>
                    <p:spPr>
                      <a:xfrm>
                        <a:off x="9152635" y="2607795"/>
                        <a:ext cx="922778" cy="17435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29">
                    <p14:nvContentPartPr>
                      <p14:cNvPr id="982" name="Ink 981">
                        <a:extLst>
                          <a:ext uri="{FF2B5EF4-FFF2-40B4-BE49-F238E27FC236}">
                            <a16:creationId xmlns:a16="http://schemas.microsoft.com/office/drawing/2014/main" id="{BB4F932C-05FD-44F2-0D1E-B20604AD6B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7566" y="3053087"/>
                      <a:ext cx="883800" cy="655200"/>
                    </p14:xfrm>
                  </p:contentPart>
                </mc:Choice>
                <mc:Fallback>
                  <p:pic>
                    <p:nvPicPr>
                      <p:cNvPr id="982" name="Ink 981">
                        <a:extLst>
                          <a:ext uri="{FF2B5EF4-FFF2-40B4-BE49-F238E27FC236}">
                            <a16:creationId xmlns:a16="http://schemas.microsoft.com/office/drawing/2014/main" id="{BB4F932C-05FD-44F2-0D1E-B20604AD6B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0"/>
                      <a:stretch>
                        <a:fillRect/>
                      </a:stretch>
                    </p:blipFill>
                    <p:spPr>
                      <a:xfrm>
                        <a:off x="9074919" y="2406508"/>
                        <a:ext cx="1108451" cy="19477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31">
                    <p14:nvContentPartPr>
                      <p14:cNvPr id="983" name="Ink 982">
                        <a:extLst>
                          <a:ext uri="{FF2B5EF4-FFF2-40B4-BE49-F238E27FC236}">
                            <a16:creationId xmlns:a16="http://schemas.microsoft.com/office/drawing/2014/main" id="{024AB871-1C08-46F8-08FB-6CDA480A531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38326" y="3254687"/>
                      <a:ext cx="1548360" cy="834480"/>
                    </p14:xfrm>
                  </p:contentPart>
                </mc:Choice>
                <mc:Fallback>
                  <p:pic>
                    <p:nvPicPr>
                      <p:cNvPr id="983" name="Ink 982">
                        <a:extLst>
                          <a:ext uri="{FF2B5EF4-FFF2-40B4-BE49-F238E27FC236}">
                            <a16:creationId xmlns:a16="http://schemas.microsoft.com/office/drawing/2014/main" id="{024AB871-1C08-46F8-08FB-6CDA480A53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2"/>
                      <a:stretch>
                        <a:fillRect/>
                      </a:stretch>
                    </p:blipFill>
                    <p:spPr>
                      <a:xfrm>
                        <a:off x="8225566" y="2607564"/>
                        <a:ext cx="1773236" cy="21281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33">
                    <p14:nvContentPartPr>
                      <p14:cNvPr id="984" name="Ink 983">
                        <a:extLst>
                          <a:ext uri="{FF2B5EF4-FFF2-40B4-BE49-F238E27FC236}">
                            <a16:creationId xmlns:a16="http://schemas.microsoft.com/office/drawing/2014/main" id="{C0D667B6-3B1D-8248-4536-74329A33EC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14726" y="3756527"/>
                      <a:ext cx="487800" cy="237240"/>
                    </p14:xfrm>
                  </p:contentPart>
                </mc:Choice>
                <mc:Fallback>
                  <p:pic>
                    <p:nvPicPr>
                      <p:cNvPr id="984" name="Ink 983">
                        <a:extLst>
                          <a:ext uri="{FF2B5EF4-FFF2-40B4-BE49-F238E27FC236}">
                            <a16:creationId xmlns:a16="http://schemas.microsoft.com/office/drawing/2014/main" id="{C0D667B6-3B1D-8248-4536-74329A33E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4"/>
                      <a:stretch>
                        <a:fillRect/>
                      </a:stretch>
                    </p:blipFill>
                    <p:spPr>
                      <a:xfrm>
                        <a:off x="8402107" y="3111185"/>
                        <a:ext cx="712394" cy="15273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35">
                    <p14:nvContentPartPr>
                      <p14:cNvPr id="985" name="Ink 984">
                        <a:extLst>
                          <a:ext uri="{FF2B5EF4-FFF2-40B4-BE49-F238E27FC236}">
                            <a16:creationId xmlns:a16="http://schemas.microsoft.com/office/drawing/2014/main" id="{421CF76D-FDAE-5C8F-5448-302C83841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83246" y="4242167"/>
                      <a:ext cx="660600" cy="249480"/>
                    </p14:xfrm>
                  </p:contentPart>
                </mc:Choice>
                <mc:Fallback>
                  <p:pic>
                    <p:nvPicPr>
                      <p:cNvPr id="985" name="Ink 984">
                        <a:extLst>
                          <a:ext uri="{FF2B5EF4-FFF2-40B4-BE49-F238E27FC236}">
                            <a16:creationId xmlns:a16="http://schemas.microsoft.com/office/drawing/2014/main" id="{421CF76D-FDAE-5C8F-5448-302C83841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6"/>
                      <a:stretch>
                        <a:fillRect/>
                      </a:stretch>
                    </p:blipFill>
                    <p:spPr>
                      <a:xfrm>
                        <a:off x="7270571" y="3596960"/>
                        <a:ext cx="885307" cy="15392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37">
                    <p14:nvContentPartPr>
                      <p14:cNvPr id="986" name="Ink 985">
                        <a:extLst>
                          <a:ext uri="{FF2B5EF4-FFF2-40B4-BE49-F238E27FC236}">
                            <a16:creationId xmlns:a16="http://schemas.microsoft.com/office/drawing/2014/main" id="{0F271231-8663-CF56-398E-5E3E2EE00E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99966" y="4281407"/>
                      <a:ext cx="163440" cy="71280"/>
                    </p14:xfrm>
                  </p:contentPart>
                </mc:Choice>
                <mc:Fallback>
                  <p:pic>
                    <p:nvPicPr>
                      <p:cNvPr id="986" name="Ink 985">
                        <a:extLst>
                          <a:ext uri="{FF2B5EF4-FFF2-40B4-BE49-F238E27FC236}">
                            <a16:creationId xmlns:a16="http://schemas.microsoft.com/office/drawing/2014/main" id="{0F271231-8663-CF56-398E-5E3E2EE00E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8"/>
                      <a:stretch>
                        <a:fillRect/>
                      </a:stretch>
                    </p:blipFill>
                    <p:spPr>
                      <a:xfrm>
                        <a:off x="7487801" y="3636200"/>
                        <a:ext cx="387128" cy="13610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39">
                    <p14:nvContentPartPr>
                      <p14:cNvPr id="987" name="Ink 986">
                        <a:extLst>
                          <a:ext uri="{FF2B5EF4-FFF2-40B4-BE49-F238E27FC236}">
                            <a16:creationId xmlns:a16="http://schemas.microsoft.com/office/drawing/2014/main" id="{D4E0EF34-185D-30ED-5880-1F0AE77E88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30686" y="3880727"/>
                      <a:ext cx="360000" cy="288360"/>
                    </p14:xfrm>
                  </p:contentPart>
                </mc:Choice>
                <mc:Fallback>
                  <p:pic>
                    <p:nvPicPr>
                      <p:cNvPr id="987" name="Ink 986">
                        <a:extLst>
                          <a:ext uri="{FF2B5EF4-FFF2-40B4-BE49-F238E27FC236}">
                            <a16:creationId xmlns:a16="http://schemas.microsoft.com/office/drawing/2014/main" id="{D4E0EF34-185D-30ED-5880-1F0AE77E8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5"/>
                      <a:stretch>
                        <a:fillRect/>
                      </a:stretch>
                    </p:blipFill>
                    <p:spPr>
                      <a:xfrm>
                        <a:off x="7218186" y="3235145"/>
                        <a:ext cx="584357" cy="15789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40">
                    <p14:nvContentPartPr>
                      <p14:cNvPr id="988" name="Ink 987">
                        <a:extLst>
                          <a:ext uri="{FF2B5EF4-FFF2-40B4-BE49-F238E27FC236}">
                            <a16:creationId xmlns:a16="http://schemas.microsoft.com/office/drawing/2014/main" id="{2F6B90CC-1CDA-662D-5AA5-7CDF968C70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02806" y="3640607"/>
                      <a:ext cx="757080" cy="597600"/>
                    </p14:xfrm>
                  </p:contentPart>
                </mc:Choice>
                <mc:Fallback>
                  <p:pic>
                    <p:nvPicPr>
                      <p:cNvPr id="988" name="Ink 987">
                        <a:extLst>
                          <a:ext uri="{FF2B5EF4-FFF2-40B4-BE49-F238E27FC236}">
                            <a16:creationId xmlns:a16="http://schemas.microsoft.com/office/drawing/2014/main" id="{2F6B90CC-1CDA-662D-5AA5-7CDF968C70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41"/>
                      <a:stretch>
                        <a:fillRect/>
                      </a:stretch>
                    </p:blipFill>
                    <p:spPr>
                      <a:xfrm>
                        <a:off x="6990145" y="2993053"/>
                        <a:ext cx="981758" cy="18920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42">
                    <p14:nvContentPartPr>
                      <p14:cNvPr id="989" name="Ink 988">
                        <a:extLst>
                          <a:ext uri="{FF2B5EF4-FFF2-40B4-BE49-F238E27FC236}">
                            <a16:creationId xmlns:a16="http://schemas.microsoft.com/office/drawing/2014/main" id="{795D36BE-8BD6-655D-BC47-325F4D9073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47526" y="4181687"/>
                      <a:ext cx="78840" cy="39960"/>
                    </p14:xfrm>
                  </p:contentPart>
                </mc:Choice>
                <mc:Fallback>
                  <p:pic>
                    <p:nvPicPr>
                      <p:cNvPr id="989" name="Ink 988">
                        <a:extLst>
                          <a:ext uri="{FF2B5EF4-FFF2-40B4-BE49-F238E27FC236}">
                            <a16:creationId xmlns:a16="http://schemas.microsoft.com/office/drawing/2014/main" id="{795D36BE-8BD6-655D-BC47-325F4D9073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9"/>
                      <a:stretch>
                        <a:fillRect/>
                      </a:stretch>
                    </p:blipFill>
                    <p:spPr>
                      <a:xfrm>
                        <a:off x="7135355" y="3536179"/>
                        <a:ext cx="302540" cy="13303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43">
                    <p14:nvContentPartPr>
                      <p14:cNvPr id="990" name="Ink 989">
                        <a:extLst>
                          <a:ext uri="{FF2B5EF4-FFF2-40B4-BE49-F238E27FC236}">
                            <a16:creationId xmlns:a16="http://schemas.microsoft.com/office/drawing/2014/main" id="{C9795281-68E7-424D-5719-4EA040F7B05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69406" y="3631967"/>
                      <a:ext cx="660960" cy="489240"/>
                    </p14:xfrm>
                  </p:contentPart>
                </mc:Choice>
                <mc:Fallback>
                  <p:pic>
                    <p:nvPicPr>
                      <p:cNvPr id="990" name="Ink 989">
                        <a:extLst>
                          <a:ext uri="{FF2B5EF4-FFF2-40B4-BE49-F238E27FC236}">
                            <a16:creationId xmlns:a16="http://schemas.microsoft.com/office/drawing/2014/main" id="{C9795281-68E7-424D-5719-4EA040F7B0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44"/>
                      <a:stretch>
                        <a:fillRect/>
                      </a:stretch>
                    </p:blipFill>
                    <p:spPr>
                      <a:xfrm>
                        <a:off x="7056669" y="2985801"/>
                        <a:ext cx="885789" cy="17809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45">
                    <p14:nvContentPartPr>
                      <p14:cNvPr id="991" name="Ink 990">
                        <a:extLst>
                          <a:ext uri="{FF2B5EF4-FFF2-40B4-BE49-F238E27FC236}">
                            <a16:creationId xmlns:a16="http://schemas.microsoft.com/office/drawing/2014/main" id="{A4AE21C8-A9DE-FBA0-8747-88B5D7AB17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50766" y="3687047"/>
                      <a:ext cx="644400" cy="452880"/>
                    </p14:xfrm>
                  </p:contentPart>
                </mc:Choice>
                <mc:Fallback>
                  <p:pic>
                    <p:nvPicPr>
                      <p:cNvPr id="991" name="Ink 990">
                        <a:extLst>
                          <a:ext uri="{FF2B5EF4-FFF2-40B4-BE49-F238E27FC236}">
                            <a16:creationId xmlns:a16="http://schemas.microsoft.com/office/drawing/2014/main" id="{A4AE21C8-A9DE-FBA0-8747-88B5D7AB17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3"/>
                      <a:stretch>
                        <a:fillRect/>
                      </a:stretch>
                    </p:blipFill>
                    <p:spPr>
                      <a:xfrm>
                        <a:off x="7138109" y="3040076"/>
                        <a:ext cx="869071" cy="17462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46">
                    <p14:nvContentPartPr>
                      <p14:cNvPr id="992" name="Ink 991">
                        <a:extLst>
                          <a:ext uri="{FF2B5EF4-FFF2-40B4-BE49-F238E27FC236}">
                            <a16:creationId xmlns:a16="http://schemas.microsoft.com/office/drawing/2014/main" id="{EE6E9999-58DA-C6E3-4608-729B4E8330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16926" y="3498407"/>
                      <a:ext cx="839520" cy="679680"/>
                    </p14:xfrm>
                  </p:contentPart>
                </mc:Choice>
                <mc:Fallback>
                  <p:pic>
                    <p:nvPicPr>
                      <p:cNvPr id="992" name="Ink 991">
                        <a:extLst>
                          <a:ext uri="{FF2B5EF4-FFF2-40B4-BE49-F238E27FC236}">
                            <a16:creationId xmlns:a16="http://schemas.microsoft.com/office/drawing/2014/main" id="{EE6E9999-58DA-C6E3-4608-729B4E8330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47"/>
                      <a:stretch>
                        <a:fillRect/>
                      </a:stretch>
                    </p:blipFill>
                    <p:spPr>
                      <a:xfrm>
                        <a:off x="7104260" y="2851972"/>
                        <a:ext cx="1064207" cy="19719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48">
                    <p14:nvContentPartPr>
                      <p14:cNvPr id="993" name="Ink 992">
                        <a:extLst>
                          <a:ext uri="{FF2B5EF4-FFF2-40B4-BE49-F238E27FC236}">
                            <a16:creationId xmlns:a16="http://schemas.microsoft.com/office/drawing/2014/main" id="{F1D5B551-15EE-7610-EA3A-00FB5CB7868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15406" y="3629087"/>
                      <a:ext cx="673560" cy="629640"/>
                    </p14:xfrm>
                  </p:contentPart>
                </mc:Choice>
                <mc:Fallback>
                  <p:pic>
                    <p:nvPicPr>
                      <p:cNvPr id="993" name="Ink 992">
                        <a:extLst>
                          <a:ext uri="{FF2B5EF4-FFF2-40B4-BE49-F238E27FC236}">
                            <a16:creationId xmlns:a16="http://schemas.microsoft.com/office/drawing/2014/main" id="{F1D5B551-15EE-7610-EA3A-00FB5CB78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49"/>
                      <a:stretch>
                        <a:fillRect/>
                      </a:stretch>
                    </p:blipFill>
                    <p:spPr>
                      <a:xfrm>
                        <a:off x="7002717" y="2982197"/>
                        <a:ext cx="898295" cy="1922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50">
                    <p14:nvContentPartPr>
                      <p14:cNvPr id="994" name="Ink 993">
                        <a:extLst>
                          <a:ext uri="{FF2B5EF4-FFF2-40B4-BE49-F238E27FC236}">
                            <a16:creationId xmlns:a16="http://schemas.microsoft.com/office/drawing/2014/main" id="{8394887C-AA50-ED53-311F-7E40BA61E7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34566" y="3973247"/>
                      <a:ext cx="149760" cy="265320"/>
                    </p14:xfrm>
                  </p:contentPart>
                </mc:Choice>
                <mc:Fallback>
                  <p:pic>
                    <p:nvPicPr>
                      <p:cNvPr id="994" name="Ink 993">
                        <a:extLst>
                          <a:ext uri="{FF2B5EF4-FFF2-40B4-BE49-F238E27FC236}">
                            <a16:creationId xmlns:a16="http://schemas.microsoft.com/office/drawing/2014/main" id="{8394887C-AA50-ED53-311F-7E40BA61E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1"/>
                      <a:stretch>
                        <a:fillRect/>
                      </a:stretch>
                    </p:blipFill>
                    <p:spPr>
                      <a:xfrm>
                        <a:off x="7122085" y="3326876"/>
                        <a:ext cx="374079" cy="15574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52">
                    <p14:nvContentPartPr>
                      <p14:cNvPr id="995" name="Ink 994">
                        <a:extLst>
                          <a:ext uri="{FF2B5EF4-FFF2-40B4-BE49-F238E27FC236}">
                            <a16:creationId xmlns:a16="http://schemas.microsoft.com/office/drawing/2014/main" id="{FDA14CAE-FB65-3648-183A-78A1D63137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81646" y="4319207"/>
                      <a:ext cx="39240" cy="22680"/>
                    </p14:xfrm>
                  </p:contentPart>
                </mc:Choice>
                <mc:Fallback>
                  <p:pic>
                    <p:nvPicPr>
                      <p:cNvPr id="995" name="Ink 994">
                        <a:extLst>
                          <a:ext uri="{FF2B5EF4-FFF2-40B4-BE49-F238E27FC236}">
                            <a16:creationId xmlns:a16="http://schemas.microsoft.com/office/drawing/2014/main" id="{FDA14CAE-FB65-3648-183A-78A1D6313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1"/>
                      <a:stretch>
                        <a:fillRect/>
                      </a:stretch>
                    </p:blipFill>
                    <p:spPr>
                      <a:xfrm>
                        <a:off x="7070888" y="3675585"/>
                        <a:ext cx="260123" cy="13093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53">
                    <p14:nvContentPartPr>
                      <p14:cNvPr id="996" name="Ink 995">
                        <a:extLst>
                          <a:ext uri="{FF2B5EF4-FFF2-40B4-BE49-F238E27FC236}">
                            <a16:creationId xmlns:a16="http://schemas.microsoft.com/office/drawing/2014/main" id="{609CFAD8-A3C2-0A9D-BD19-92B2043A35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81286" y="4196087"/>
                      <a:ext cx="276840" cy="138960"/>
                    </p14:xfrm>
                  </p:contentPart>
                </mc:Choice>
                <mc:Fallback>
                  <p:pic>
                    <p:nvPicPr>
                      <p:cNvPr id="996" name="Ink 995">
                        <a:extLst>
                          <a:ext uri="{FF2B5EF4-FFF2-40B4-BE49-F238E27FC236}">
                            <a16:creationId xmlns:a16="http://schemas.microsoft.com/office/drawing/2014/main" id="{609CFAD8-A3C2-0A9D-BD19-92B2043A35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4"/>
                      <a:stretch>
                        <a:fillRect/>
                      </a:stretch>
                    </p:blipFill>
                    <p:spPr>
                      <a:xfrm>
                        <a:off x="7068619" y="3547607"/>
                        <a:ext cx="501531" cy="14353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55">
                    <p14:nvContentPartPr>
                      <p14:cNvPr id="997" name="Ink 996">
                        <a:extLst>
                          <a:ext uri="{FF2B5EF4-FFF2-40B4-BE49-F238E27FC236}">
                            <a16:creationId xmlns:a16="http://schemas.microsoft.com/office/drawing/2014/main" id="{136B8DFB-DFA4-9DCA-8A87-DE00876F1A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27366" y="4220207"/>
                      <a:ext cx="266400" cy="121680"/>
                    </p14:xfrm>
                  </p:contentPart>
                </mc:Choice>
                <mc:Fallback>
                  <p:pic>
                    <p:nvPicPr>
                      <p:cNvPr id="997" name="Ink 996">
                        <a:extLst>
                          <a:ext uri="{FF2B5EF4-FFF2-40B4-BE49-F238E27FC236}">
                            <a16:creationId xmlns:a16="http://schemas.microsoft.com/office/drawing/2014/main" id="{136B8DFB-DFA4-9DCA-8A87-DE00876F1A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6"/>
                      <a:stretch>
                        <a:fillRect/>
                      </a:stretch>
                    </p:blipFill>
                    <p:spPr>
                      <a:xfrm>
                        <a:off x="7114757" y="3578177"/>
                        <a:ext cx="490974" cy="14051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57">
                    <p14:nvContentPartPr>
                      <p14:cNvPr id="998" name="Ink 997">
                        <a:extLst>
                          <a:ext uri="{FF2B5EF4-FFF2-40B4-BE49-F238E27FC236}">
                            <a16:creationId xmlns:a16="http://schemas.microsoft.com/office/drawing/2014/main" id="{419A95EA-A553-24C5-65D9-B635D18681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82446" y="4089887"/>
                      <a:ext cx="473400" cy="126360"/>
                    </p14:xfrm>
                  </p:contentPart>
                </mc:Choice>
                <mc:Fallback>
                  <p:pic>
                    <p:nvPicPr>
                      <p:cNvPr id="998" name="Ink 997">
                        <a:extLst>
                          <a:ext uri="{FF2B5EF4-FFF2-40B4-BE49-F238E27FC236}">
                            <a16:creationId xmlns:a16="http://schemas.microsoft.com/office/drawing/2014/main" id="{419A95EA-A553-24C5-65D9-B635D1868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8"/>
                      <a:stretch>
                        <a:fillRect/>
                      </a:stretch>
                    </p:blipFill>
                    <p:spPr>
                      <a:xfrm>
                        <a:off x="7169885" y="3445819"/>
                        <a:ext cx="697879" cy="14138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59">
                    <p14:nvContentPartPr>
                      <p14:cNvPr id="999" name="Ink 998">
                        <a:extLst>
                          <a:ext uri="{FF2B5EF4-FFF2-40B4-BE49-F238E27FC236}">
                            <a16:creationId xmlns:a16="http://schemas.microsoft.com/office/drawing/2014/main" id="{6B290FE6-7B42-F2C4-A647-B4FDA676FD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29686" y="4114007"/>
                      <a:ext cx="574200" cy="178920"/>
                    </p14:xfrm>
                  </p:contentPart>
                </mc:Choice>
                <mc:Fallback>
                  <p:pic>
                    <p:nvPicPr>
                      <p:cNvPr id="999" name="Ink 998">
                        <a:extLst>
                          <a:ext uri="{FF2B5EF4-FFF2-40B4-BE49-F238E27FC236}">
                            <a16:creationId xmlns:a16="http://schemas.microsoft.com/office/drawing/2014/main" id="{6B290FE6-7B42-F2C4-A647-B4FDA676FD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60"/>
                      <a:stretch>
                        <a:fillRect/>
                      </a:stretch>
                    </p:blipFill>
                    <p:spPr>
                      <a:xfrm>
                        <a:off x="7317035" y="3468419"/>
                        <a:ext cx="798859" cy="146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61">
                    <p14:nvContentPartPr>
                      <p14:cNvPr id="1000" name="Ink 999">
                        <a:extLst>
                          <a:ext uri="{FF2B5EF4-FFF2-40B4-BE49-F238E27FC236}">
                            <a16:creationId xmlns:a16="http://schemas.microsoft.com/office/drawing/2014/main" id="{2D2A6123-F32D-754A-2AB6-F7FAA11B13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88206" y="4036247"/>
                      <a:ext cx="593280" cy="195480"/>
                    </p14:xfrm>
                  </p:contentPart>
                </mc:Choice>
                <mc:Fallback>
                  <p:pic>
                    <p:nvPicPr>
                      <p:cNvPr id="1000" name="Ink 999">
                        <a:extLst>
                          <a:ext uri="{FF2B5EF4-FFF2-40B4-BE49-F238E27FC236}">
                            <a16:creationId xmlns:a16="http://schemas.microsoft.com/office/drawing/2014/main" id="{2D2A6123-F32D-754A-2AB6-F7FAA11B1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62"/>
                      <a:stretch>
                        <a:fillRect/>
                      </a:stretch>
                    </p:blipFill>
                    <p:spPr>
                      <a:xfrm>
                        <a:off x="7175599" y="3390794"/>
                        <a:ext cx="817851" cy="14857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63">
                    <p14:nvContentPartPr>
                      <p14:cNvPr id="1001" name="Ink 1000">
                        <a:extLst>
                          <a:ext uri="{FF2B5EF4-FFF2-40B4-BE49-F238E27FC236}">
                            <a16:creationId xmlns:a16="http://schemas.microsoft.com/office/drawing/2014/main" id="{AFFE4267-B9D8-B126-BA5B-37892C6122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54446" y="4035887"/>
                      <a:ext cx="786600" cy="236880"/>
                    </p14:xfrm>
                  </p:contentPart>
                </mc:Choice>
                <mc:Fallback>
                  <p:pic>
                    <p:nvPicPr>
                      <p:cNvPr id="1001" name="Ink 1000">
                        <a:extLst>
                          <a:ext uri="{FF2B5EF4-FFF2-40B4-BE49-F238E27FC236}">
                            <a16:creationId xmlns:a16="http://schemas.microsoft.com/office/drawing/2014/main" id="{AFFE4267-B9D8-B126-BA5B-37892C61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64"/>
                      <a:stretch>
                        <a:fillRect/>
                      </a:stretch>
                    </p:blipFill>
                    <p:spPr>
                      <a:xfrm>
                        <a:off x="7241799" y="3389851"/>
                        <a:ext cx="1011251" cy="15283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65">
                    <p14:nvContentPartPr>
                      <p14:cNvPr id="1002" name="Ink 1001">
                        <a:extLst>
                          <a:ext uri="{FF2B5EF4-FFF2-40B4-BE49-F238E27FC236}">
                            <a16:creationId xmlns:a16="http://schemas.microsoft.com/office/drawing/2014/main" id="{27468CA5-2D01-E3B4-57A6-E9451EDAD3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3126" y="3833927"/>
                      <a:ext cx="1452960" cy="397080"/>
                    </p14:xfrm>
                  </p:contentPart>
                </mc:Choice>
                <mc:Fallback>
                  <p:pic>
                    <p:nvPicPr>
                      <p:cNvPr id="1002" name="Ink 1001">
                        <a:extLst>
                          <a:ext uri="{FF2B5EF4-FFF2-40B4-BE49-F238E27FC236}">
                            <a16:creationId xmlns:a16="http://schemas.microsoft.com/office/drawing/2014/main" id="{27468CA5-2D01-E3B4-57A6-E9451EDAD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66"/>
                      <a:stretch>
                        <a:fillRect/>
                      </a:stretch>
                    </p:blipFill>
                    <p:spPr>
                      <a:xfrm>
                        <a:off x="7030419" y="3186514"/>
                        <a:ext cx="1677731" cy="16912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67">
                    <p14:nvContentPartPr>
                      <p14:cNvPr id="1003" name="Ink 1002">
                        <a:extLst>
                          <a:ext uri="{FF2B5EF4-FFF2-40B4-BE49-F238E27FC236}">
                            <a16:creationId xmlns:a16="http://schemas.microsoft.com/office/drawing/2014/main" id="{51104010-A7FE-3588-70D2-6EEEDA64E6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1006" y="3768407"/>
                      <a:ext cx="504360" cy="179640"/>
                    </p14:xfrm>
                  </p:contentPart>
                </mc:Choice>
                <mc:Fallback>
                  <p:pic>
                    <p:nvPicPr>
                      <p:cNvPr id="1003" name="Ink 1002">
                        <a:extLst>
                          <a:ext uri="{FF2B5EF4-FFF2-40B4-BE49-F238E27FC236}">
                            <a16:creationId xmlns:a16="http://schemas.microsoft.com/office/drawing/2014/main" id="{51104010-A7FE-3588-70D2-6EEEDA64E6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68"/>
                      <a:stretch>
                        <a:fillRect/>
                      </a:stretch>
                    </p:blipFill>
                    <p:spPr>
                      <a:xfrm>
                        <a:off x="8068282" y="3122441"/>
                        <a:ext cx="729164" cy="14709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69">
                    <p14:nvContentPartPr>
                      <p14:cNvPr id="1004" name="Ink 1003">
                        <a:extLst>
                          <a:ext uri="{FF2B5EF4-FFF2-40B4-BE49-F238E27FC236}">
                            <a16:creationId xmlns:a16="http://schemas.microsoft.com/office/drawing/2014/main" id="{2545C148-A6DE-0A25-90C8-4AE87C96F5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0606" y="3799367"/>
                      <a:ext cx="866520" cy="315720"/>
                    </p14:xfrm>
                  </p:contentPart>
                </mc:Choice>
                <mc:Fallback>
                  <p:pic>
                    <p:nvPicPr>
                      <p:cNvPr id="1004" name="Ink 1003">
                        <a:extLst>
                          <a:ext uri="{FF2B5EF4-FFF2-40B4-BE49-F238E27FC236}">
                            <a16:creationId xmlns:a16="http://schemas.microsoft.com/office/drawing/2014/main" id="{2545C148-A6DE-0A25-90C8-4AE87C96F5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0"/>
                      <a:stretch>
                        <a:fillRect/>
                      </a:stretch>
                    </p:blipFill>
                    <p:spPr>
                      <a:xfrm>
                        <a:off x="7567862" y="3151894"/>
                        <a:ext cx="1091364" cy="1610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71">
                    <p14:nvContentPartPr>
                      <p14:cNvPr id="1005" name="Ink 1004">
                        <a:extLst>
                          <a:ext uri="{FF2B5EF4-FFF2-40B4-BE49-F238E27FC236}">
                            <a16:creationId xmlns:a16="http://schemas.microsoft.com/office/drawing/2014/main" id="{DC277A65-49E2-8D3F-27E8-BE5DA84CC7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71006" y="2895047"/>
                      <a:ext cx="422640" cy="39960"/>
                    </p14:xfrm>
                  </p:contentPart>
                </mc:Choice>
                <mc:Fallback>
                  <p:pic>
                    <p:nvPicPr>
                      <p:cNvPr id="1005" name="Ink 1004">
                        <a:extLst>
                          <a:ext uri="{FF2B5EF4-FFF2-40B4-BE49-F238E27FC236}">
                            <a16:creationId xmlns:a16="http://schemas.microsoft.com/office/drawing/2014/main" id="{DC277A65-49E2-8D3F-27E8-BE5DA84CC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2"/>
                      <a:stretch>
                        <a:fillRect/>
                      </a:stretch>
                    </p:blipFill>
                    <p:spPr>
                      <a:xfrm>
                        <a:off x="9058431" y="2249539"/>
                        <a:ext cx="647147" cy="13303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73">
                    <p14:nvContentPartPr>
                      <p14:cNvPr id="1006" name="Ink 1005">
                        <a:extLst>
                          <a:ext uri="{FF2B5EF4-FFF2-40B4-BE49-F238E27FC236}">
                            <a16:creationId xmlns:a16="http://schemas.microsoft.com/office/drawing/2014/main" id="{B97B3CDE-4B0D-21D4-BDFF-907AFEE4FB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5246" y="2861207"/>
                      <a:ext cx="889920" cy="225720"/>
                    </p14:xfrm>
                  </p:contentPart>
                </mc:Choice>
                <mc:Fallback>
                  <p:pic>
                    <p:nvPicPr>
                      <p:cNvPr id="1006" name="Ink 1005">
                        <a:extLst>
                          <a:ext uri="{FF2B5EF4-FFF2-40B4-BE49-F238E27FC236}">
                            <a16:creationId xmlns:a16="http://schemas.microsoft.com/office/drawing/2014/main" id="{B97B3CDE-4B0D-21D4-BDFF-907AFEE4F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4"/>
                      <a:stretch>
                        <a:fillRect/>
                      </a:stretch>
                    </p:blipFill>
                    <p:spPr>
                      <a:xfrm>
                        <a:off x="8962639" y="2215414"/>
                        <a:ext cx="1114491" cy="15166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75">
                    <p14:nvContentPartPr>
                      <p14:cNvPr id="1007" name="Ink 1006">
                        <a:extLst>
                          <a:ext uri="{FF2B5EF4-FFF2-40B4-BE49-F238E27FC236}">
                            <a16:creationId xmlns:a16="http://schemas.microsoft.com/office/drawing/2014/main" id="{59E50641-100A-0D40-5AFE-53896B7FC9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4526" y="2900087"/>
                      <a:ext cx="668880" cy="152640"/>
                    </p14:xfrm>
                  </p:contentPart>
                </mc:Choice>
                <mc:Fallback>
                  <p:pic>
                    <p:nvPicPr>
                      <p:cNvPr id="1007" name="Ink 1006">
                        <a:extLst>
                          <a:ext uri="{FF2B5EF4-FFF2-40B4-BE49-F238E27FC236}">
                            <a16:creationId xmlns:a16="http://schemas.microsoft.com/office/drawing/2014/main" id="{59E50641-100A-0D40-5AFE-53896B7FC9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6"/>
                      <a:stretch>
                        <a:fillRect/>
                      </a:stretch>
                    </p:blipFill>
                    <p:spPr>
                      <a:xfrm>
                        <a:off x="8961866" y="2256424"/>
                        <a:ext cx="893557" cy="14393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77">
                    <p14:nvContentPartPr>
                      <p14:cNvPr id="1008" name="Ink 1007">
                        <a:extLst>
                          <a:ext uri="{FF2B5EF4-FFF2-40B4-BE49-F238E27FC236}">
                            <a16:creationId xmlns:a16="http://schemas.microsoft.com/office/drawing/2014/main" id="{C074200E-B12A-FAE5-D1F4-4AF4D03F07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5486" y="2831327"/>
                      <a:ext cx="506160" cy="115200"/>
                    </p14:xfrm>
                  </p:contentPart>
                </mc:Choice>
                <mc:Fallback>
                  <p:pic>
                    <p:nvPicPr>
                      <p:cNvPr id="1008" name="Ink 1007">
                        <a:extLst>
                          <a:ext uri="{FF2B5EF4-FFF2-40B4-BE49-F238E27FC236}">
                            <a16:creationId xmlns:a16="http://schemas.microsoft.com/office/drawing/2014/main" id="{C074200E-B12A-FAE5-D1F4-4AF4D03F07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8"/>
                      <a:stretch>
                        <a:fillRect/>
                      </a:stretch>
                    </p:blipFill>
                    <p:spPr>
                      <a:xfrm>
                        <a:off x="9262791" y="2184482"/>
                        <a:ext cx="730905" cy="14082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79">
                    <p14:nvContentPartPr>
                      <p14:cNvPr id="1009" name="Ink 1008">
                        <a:extLst>
                          <a:ext uri="{FF2B5EF4-FFF2-40B4-BE49-F238E27FC236}">
                            <a16:creationId xmlns:a16="http://schemas.microsoft.com/office/drawing/2014/main" id="{659EB247-4191-B670-C053-41F19B8D88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01726" y="3171167"/>
                      <a:ext cx="53640" cy="35280"/>
                    </p14:xfrm>
                  </p:contentPart>
                </mc:Choice>
                <mc:Fallback>
                  <p:pic>
                    <p:nvPicPr>
                      <p:cNvPr id="1009" name="Ink 1008">
                        <a:extLst>
                          <a:ext uri="{FF2B5EF4-FFF2-40B4-BE49-F238E27FC236}">
                            <a16:creationId xmlns:a16="http://schemas.microsoft.com/office/drawing/2014/main" id="{659EB247-4191-B670-C053-41F19B8D8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23"/>
                      <a:stretch>
                        <a:fillRect/>
                      </a:stretch>
                    </p:blipFill>
                    <p:spPr>
                      <a:xfrm>
                        <a:off x="9689976" y="2532477"/>
                        <a:ext cx="276501" cy="13120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80">
                    <p14:nvContentPartPr>
                      <p14:cNvPr id="1010" name="Ink 1009">
                        <a:extLst>
                          <a:ext uri="{FF2B5EF4-FFF2-40B4-BE49-F238E27FC236}">
                            <a16:creationId xmlns:a16="http://schemas.microsoft.com/office/drawing/2014/main" id="{59243504-7C42-AB9E-A2D2-C98FFADD982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46766" y="2869127"/>
                      <a:ext cx="443880" cy="511920"/>
                    </p14:xfrm>
                  </p:contentPart>
                </mc:Choice>
                <mc:Fallback>
                  <p:pic>
                    <p:nvPicPr>
                      <p:cNvPr id="1010" name="Ink 1009">
                        <a:extLst>
                          <a:ext uri="{FF2B5EF4-FFF2-40B4-BE49-F238E27FC236}">
                            <a16:creationId xmlns:a16="http://schemas.microsoft.com/office/drawing/2014/main" id="{59243504-7C42-AB9E-A2D2-C98FFADD9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81"/>
                      <a:stretch>
                        <a:fillRect/>
                      </a:stretch>
                    </p:blipFill>
                    <p:spPr>
                      <a:xfrm>
                        <a:off x="9334188" y="2223074"/>
                        <a:ext cx="668393" cy="18034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82">
                    <p14:nvContentPartPr>
                      <p14:cNvPr id="1011" name="Ink 1010">
                        <a:extLst>
                          <a:ext uri="{FF2B5EF4-FFF2-40B4-BE49-F238E27FC236}">
                            <a16:creationId xmlns:a16="http://schemas.microsoft.com/office/drawing/2014/main" id="{11F56B09-8F9B-75B5-C7B9-2D27A49BC9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64046" y="2992967"/>
                      <a:ext cx="391320" cy="429120"/>
                    </p14:xfrm>
                  </p:contentPart>
                </mc:Choice>
                <mc:Fallback>
                  <p:pic>
                    <p:nvPicPr>
                      <p:cNvPr id="1011" name="Ink 1010">
                        <a:extLst>
                          <a:ext uri="{FF2B5EF4-FFF2-40B4-BE49-F238E27FC236}">
                            <a16:creationId xmlns:a16="http://schemas.microsoft.com/office/drawing/2014/main" id="{11F56B09-8F9B-75B5-C7B9-2D27A49BC9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83"/>
                      <a:stretch>
                        <a:fillRect/>
                      </a:stretch>
                    </p:blipFill>
                    <p:spPr>
                      <a:xfrm>
                        <a:off x="9351598" y="2345588"/>
                        <a:ext cx="615574" cy="17232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84">
                    <p14:nvContentPartPr>
                      <p14:cNvPr id="1012" name="Ink 1011">
                        <a:extLst>
                          <a:ext uri="{FF2B5EF4-FFF2-40B4-BE49-F238E27FC236}">
                            <a16:creationId xmlns:a16="http://schemas.microsoft.com/office/drawing/2014/main" id="{232490D9-050A-9203-C838-5CC861F874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9246" y="3070367"/>
                      <a:ext cx="454320" cy="251640"/>
                    </p14:xfrm>
                  </p:contentPart>
                </mc:Choice>
                <mc:Fallback>
                  <p:pic>
                    <p:nvPicPr>
                      <p:cNvPr id="1012" name="Ink 1011">
                        <a:extLst>
                          <a:ext uri="{FF2B5EF4-FFF2-40B4-BE49-F238E27FC236}">
                            <a16:creationId xmlns:a16="http://schemas.microsoft.com/office/drawing/2014/main" id="{232490D9-050A-9203-C838-5CC861F874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85"/>
                      <a:stretch>
                        <a:fillRect/>
                      </a:stretch>
                    </p:blipFill>
                    <p:spPr>
                      <a:xfrm>
                        <a:off x="9286631" y="2424347"/>
                        <a:ext cx="678906" cy="15430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86">
                    <p14:nvContentPartPr>
                      <p14:cNvPr id="1013" name="Ink 1012">
                        <a:extLst>
                          <a:ext uri="{FF2B5EF4-FFF2-40B4-BE49-F238E27FC236}">
                            <a16:creationId xmlns:a16="http://schemas.microsoft.com/office/drawing/2014/main" id="{401E88A2-80D3-D2E0-B9FB-E4233F90BF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10846" y="2978567"/>
                      <a:ext cx="50400" cy="10080"/>
                    </p14:xfrm>
                  </p:contentPart>
                </mc:Choice>
                <mc:Fallback>
                  <p:pic>
                    <p:nvPicPr>
                      <p:cNvPr id="1013" name="Ink 1012">
                        <a:extLst>
                          <a:ext uri="{FF2B5EF4-FFF2-40B4-BE49-F238E27FC236}">
                            <a16:creationId xmlns:a16="http://schemas.microsoft.com/office/drawing/2014/main" id="{401E88A2-80D3-D2E0-B9FB-E4233F90BF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"/>
                      <a:stretch>
                        <a:fillRect/>
                      </a:stretch>
                    </p:blipFill>
                    <p:spPr>
                      <a:xfrm>
                        <a:off x="9399200" y="2317067"/>
                        <a:ext cx="273053" cy="13324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87">
                    <p14:nvContentPartPr>
                      <p14:cNvPr id="1014" name="Ink 1013">
                        <a:extLst>
                          <a:ext uri="{FF2B5EF4-FFF2-40B4-BE49-F238E27FC236}">
                            <a16:creationId xmlns:a16="http://schemas.microsoft.com/office/drawing/2014/main" id="{90F34B1E-39C7-4453-A832-B474C03A0D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06606" y="3008087"/>
                      <a:ext cx="178920" cy="268200"/>
                    </p14:xfrm>
                  </p:contentPart>
                </mc:Choice>
                <mc:Fallback>
                  <p:pic>
                    <p:nvPicPr>
                      <p:cNvPr id="1014" name="Ink 1013">
                        <a:extLst>
                          <a:ext uri="{FF2B5EF4-FFF2-40B4-BE49-F238E27FC236}">
                            <a16:creationId xmlns:a16="http://schemas.microsoft.com/office/drawing/2014/main" id="{90F34B1E-39C7-4453-A832-B474C03A0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88"/>
                      <a:stretch>
                        <a:fillRect/>
                      </a:stretch>
                    </p:blipFill>
                    <p:spPr>
                      <a:xfrm>
                        <a:off x="9493977" y="2360708"/>
                        <a:ext cx="403535" cy="1562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89">
                    <p14:nvContentPartPr>
                      <p14:cNvPr id="1015" name="Ink 1014">
                        <a:extLst>
                          <a:ext uri="{FF2B5EF4-FFF2-40B4-BE49-F238E27FC236}">
                            <a16:creationId xmlns:a16="http://schemas.microsoft.com/office/drawing/2014/main" id="{06CD0CF0-AECD-D648-167A-77F3842078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87686" y="2886407"/>
                      <a:ext cx="762480" cy="133920"/>
                    </p14:xfrm>
                  </p:contentPart>
                </mc:Choice>
                <mc:Fallback>
                  <p:pic>
                    <p:nvPicPr>
                      <p:cNvPr id="1015" name="Ink 1014">
                        <a:extLst>
                          <a:ext uri="{FF2B5EF4-FFF2-40B4-BE49-F238E27FC236}">
                            <a16:creationId xmlns:a16="http://schemas.microsoft.com/office/drawing/2014/main" id="{06CD0CF0-AECD-D648-167A-77F3842078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0"/>
                      <a:stretch>
                        <a:fillRect/>
                      </a:stretch>
                    </p:blipFill>
                    <p:spPr>
                      <a:xfrm>
                        <a:off x="8774988" y="2241379"/>
                        <a:ext cx="987231" cy="14233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91">
                    <p14:nvContentPartPr>
                      <p14:cNvPr id="1016" name="Ink 1015">
                        <a:extLst>
                          <a:ext uri="{FF2B5EF4-FFF2-40B4-BE49-F238E27FC236}">
                            <a16:creationId xmlns:a16="http://schemas.microsoft.com/office/drawing/2014/main" id="{5EF2D03B-B6E6-A433-DDFD-78EB5D90C7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57526" y="3105287"/>
                      <a:ext cx="35640" cy="9360"/>
                    </p14:xfrm>
                  </p:contentPart>
                </mc:Choice>
                <mc:Fallback>
                  <p:pic>
                    <p:nvPicPr>
                      <p:cNvPr id="1016" name="Ink 1015">
                        <a:extLst>
                          <a:ext uri="{FF2B5EF4-FFF2-40B4-BE49-F238E27FC236}">
                            <a16:creationId xmlns:a16="http://schemas.microsoft.com/office/drawing/2014/main" id="{5EF2D03B-B6E6-A433-DDFD-78EB5D90C7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2"/>
                      <a:stretch>
                        <a:fillRect/>
                      </a:stretch>
                    </p:blipFill>
                    <p:spPr>
                      <a:xfrm>
                        <a:off x="8846151" y="2450087"/>
                        <a:ext cx="257754" cy="1319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93">
                    <p14:nvContentPartPr>
                      <p14:cNvPr id="1017" name="Ink 1016">
                        <a:extLst>
                          <a:ext uri="{FF2B5EF4-FFF2-40B4-BE49-F238E27FC236}">
                            <a16:creationId xmlns:a16="http://schemas.microsoft.com/office/drawing/2014/main" id="{0C1A0846-F60A-D741-0E24-9CE49B251D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2566" y="2900447"/>
                      <a:ext cx="502200" cy="141840"/>
                    </p14:xfrm>
                  </p:contentPart>
                </mc:Choice>
                <mc:Fallback>
                  <p:pic>
                    <p:nvPicPr>
                      <p:cNvPr id="1017" name="Ink 1016">
                        <a:extLst>
                          <a:ext uri="{FF2B5EF4-FFF2-40B4-BE49-F238E27FC236}">
                            <a16:creationId xmlns:a16="http://schemas.microsoft.com/office/drawing/2014/main" id="{0C1A0846-F60A-D741-0E24-9CE49B251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4"/>
                      <a:stretch>
                        <a:fillRect/>
                      </a:stretch>
                    </p:blipFill>
                    <p:spPr>
                      <a:xfrm>
                        <a:off x="8850037" y="2255720"/>
                        <a:ext cx="726615" cy="14306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95">
                    <p14:nvContentPartPr>
                      <p14:cNvPr id="1018" name="Ink 1017">
                        <a:extLst>
                          <a:ext uri="{FF2B5EF4-FFF2-40B4-BE49-F238E27FC236}">
                            <a16:creationId xmlns:a16="http://schemas.microsoft.com/office/drawing/2014/main" id="{2768AABA-7EDD-DE99-8087-C3ADF5EDC7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92246" y="3049487"/>
                      <a:ext cx="2880" cy="2520"/>
                    </p14:xfrm>
                  </p:contentPart>
                </mc:Choice>
                <mc:Fallback>
                  <p:pic>
                    <p:nvPicPr>
                      <p:cNvPr id="1018" name="Ink 1017">
                        <a:extLst>
                          <a:ext uri="{FF2B5EF4-FFF2-40B4-BE49-F238E27FC236}">
                            <a16:creationId xmlns:a16="http://schemas.microsoft.com/office/drawing/2014/main" id="{2768AABA-7EDD-DE99-8087-C3ADF5EDC7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9091446" y="2520287"/>
                        <a:ext cx="203904" cy="10604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96">
                    <p14:nvContentPartPr>
                      <p14:cNvPr id="1019" name="Ink 1018">
                        <a:extLst>
                          <a:ext uri="{FF2B5EF4-FFF2-40B4-BE49-F238E27FC236}">
                            <a16:creationId xmlns:a16="http://schemas.microsoft.com/office/drawing/2014/main" id="{6B58BA22-1946-FDD3-8E7F-4F2EC83294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19566" y="2760767"/>
                      <a:ext cx="496800" cy="263520"/>
                    </p14:xfrm>
                  </p:contentPart>
                </mc:Choice>
                <mc:Fallback>
                  <p:pic>
                    <p:nvPicPr>
                      <p:cNvPr id="1019" name="Ink 1018">
                        <a:extLst>
                          <a:ext uri="{FF2B5EF4-FFF2-40B4-BE49-F238E27FC236}">
                            <a16:creationId xmlns:a16="http://schemas.microsoft.com/office/drawing/2014/main" id="{6B58BA22-1946-FDD3-8E7F-4F2EC8329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7"/>
                      <a:stretch>
                        <a:fillRect/>
                      </a:stretch>
                    </p:blipFill>
                    <p:spPr>
                      <a:xfrm>
                        <a:off x="9506949" y="2114281"/>
                        <a:ext cx="721390" cy="15558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398">
                    <p14:nvContentPartPr>
                      <p14:cNvPr id="1020" name="Ink 1019">
                        <a:extLst>
                          <a:ext uri="{FF2B5EF4-FFF2-40B4-BE49-F238E27FC236}">
                            <a16:creationId xmlns:a16="http://schemas.microsoft.com/office/drawing/2014/main" id="{8308BE69-11C0-4137-CFC2-84FC6C409A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80126" y="2761487"/>
                      <a:ext cx="391320" cy="264240"/>
                    </p14:xfrm>
                  </p:contentPart>
                </mc:Choice>
                <mc:Fallback>
                  <p:pic>
                    <p:nvPicPr>
                      <p:cNvPr id="1020" name="Ink 1019">
                        <a:extLst>
                          <a:ext uri="{FF2B5EF4-FFF2-40B4-BE49-F238E27FC236}">
                            <a16:creationId xmlns:a16="http://schemas.microsoft.com/office/drawing/2014/main" id="{8308BE69-11C0-4137-CFC2-84FC6C409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9"/>
                      <a:stretch>
                        <a:fillRect/>
                      </a:stretch>
                    </p:blipFill>
                    <p:spPr>
                      <a:xfrm>
                        <a:off x="9667678" y="2116250"/>
                        <a:ext cx="615574" cy="15541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00">
                    <p14:nvContentPartPr>
                      <p14:cNvPr id="1021" name="Ink 1020">
                        <a:extLst>
                          <a:ext uri="{FF2B5EF4-FFF2-40B4-BE49-F238E27FC236}">
                            <a16:creationId xmlns:a16="http://schemas.microsoft.com/office/drawing/2014/main" id="{EF8BAD95-71F5-4B20-A9E0-FB425A795E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12246" y="2745287"/>
                      <a:ext cx="518040" cy="342000"/>
                    </p14:xfrm>
                  </p:contentPart>
                </mc:Choice>
                <mc:Fallback>
                  <p:pic>
                    <p:nvPicPr>
                      <p:cNvPr id="1021" name="Ink 1020">
                        <a:extLst>
                          <a:ext uri="{FF2B5EF4-FFF2-40B4-BE49-F238E27FC236}">
                            <a16:creationId xmlns:a16="http://schemas.microsoft.com/office/drawing/2014/main" id="{EF8BAD95-71F5-4B20-A9E0-FB425A795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0"/>
                      <a:stretch>
                        <a:fillRect/>
                      </a:stretch>
                    </p:blipFill>
                    <p:spPr>
                      <a:xfrm>
                        <a:off x="9799489" y="2099424"/>
                        <a:ext cx="742911" cy="16331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01">
                    <p14:nvContentPartPr>
                      <p14:cNvPr id="1022" name="Ink 1021">
                        <a:extLst>
                          <a:ext uri="{FF2B5EF4-FFF2-40B4-BE49-F238E27FC236}">
                            <a16:creationId xmlns:a16="http://schemas.microsoft.com/office/drawing/2014/main" id="{D331F364-4C4F-FE02-2848-7F67EC6B8C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44366" y="2697047"/>
                      <a:ext cx="293400" cy="355320"/>
                    </p14:xfrm>
                  </p:contentPart>
                </mc:Choice>
                <mc:Fallback>
                  <p:pic>
                    <p:nvPicPr>
                      <p:cNvPr id="1022" name="Ink 1021">
                        <a:extLst>
                          <a:ext uri="{FF2B5EF4-FFF2-40B4-BE49-F238E27FC236}">
                            <a16:creationId xmlns:a16="http://schemas.microsoft.com/office/drawing/2014/main" id="{D331F364-4C4F-FE02-2848-7F67EC6B8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02"/>
                      <a:stretch>
                        <a:fillRect/>
                      </a:stretch>
                    </p:blipFill>
                    <p:spPr>
                      <a:xfrm>
                        <a:off x="9931767" y="2050451"/>
                        <a:ext cx="517954" cy="16478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03">
                    <p14:nvContentPartPr>
                      <p14:cNvPr id="1023" name="Ink 1022">
                        <a:extLst>
                          <a:ext uri="{FF2B5EF4-FFF2-40B4-BE49-F238E27FC236}">
                            <a16:creationId xmlns:a16="http://schemas.microsoft.com/office/drawing/2014/main" id="{24052D4D-95BF-0403-B038-318F0BE828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50846" y="2757167"/>
                      <a:ext cx="176040" cy="401760"/>
                    </p14:xfrm>
                  </p:contentPart>
                </mc:Choice>
                <mc:Fallback>
                  <p:pic>
                    <p:nvPicPr>
                      <p:cNvPr id="1023" name="Ink 1022">
                        <a:extLst>
                          <a:ext uri="{FF2B5EF4-FFF2-40B4-BE49-F238E27FC236}">
                            <a16:creationId xmlns:a16="http://schemas.microsoft.com/office/drawing/2014/main" id="{24052D4D-95BF-0403-B038-318F0BE828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04"/>
                      <a:stretch>
                        <a:fillRect/>
                      </a:stretch>
                    </p:blipFill>
                    <p:spPr>
                      <a:xfrm>
                        <a:off x="9938412" y="2110161"/>
                        <a:ext cx="400266" cy="1695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05">
                    <p14:nvContentPartPr>
                      <p14:cNvPr id="1024" name="Ink 1023">
                        <a:extLst>
                          <a:ext uri="{FF2B5EF4-FFF2-40B4-BE49-F238E27FC236}">
                            <a16:creationId xmlns:a16="http://schemas.microsoft.com/office/drawing/2014/main" id="{9BF77149-C68B-60D4-383D-6195451898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56086" y="2748167"/>
                      <a:ext cx="416520" cy="358920"/>
                    </p14:xfrm>
                  </p:contentPart>
                </mc:Choice>
                <mc:Fallback>
                  <p:pic>
                    <p:nvPicPr>
                      <p:cNvPr id="1024" name="Ink 1023">
                        <a:extLst>
                          <a:ext uri="{FF2B5EF4-FFF2-40B4-BE49-F238E27FC236}">
                            <a16:creationId xmlns:a16="http://schemas.microsoft.com/office/drawing/2014/main" id="{9BF77149-C68B-60D4-383D-619545189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06"/>
                      <a:stretch>
                        <a:fillRect/>
                      </a:stretch>
                    </p:blipFill>
                    <p:spPr>
                      <a:xfrm>
                        <a:off x="9743426" y="2102849"/>
                        <a:ext cx="641196" cy="16489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07">
                    <p14:nvContentPartPr>
                      <p14:cNvPr id="1025" name="Ink 1024">
                        <a:extLst>
                          <a:ext uri="{FF2B5EF4-FFF2-40B4-BE49-F238E27FC236}">
                            <a16:creationId xmlns:a16="http://schemas.microsoft.com/office/drawing/2014/main" id="{5327ABC4-BAC8-1572-9E39-7BC2DB4B00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89326" y="2727287"/>
                      <a:ext cx="371520" cy="101160"/>
                    </p14:xfrm>
                  </p:contentPart>
                </mc:Choice>
                <mc:Fallback>
                  <p:pic>
                    <p:nvPicPr>
                      <p:cNvPr id="1025" name="Ink 1024">
                        <a:extLst>
                          <a:ext uri="{FF2B5EF4-FFF2-40B4-BE49-F238E27FC236}">
                            <a16:creationId xmlns:a16="http://schemas.microsoft.com/office/drawing/2014/main" id="{5327ABC4-BAC8-1572-9E39-7BC2DB4B00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08"/>
                      <a:stretch>
                        <a:fillRect/>
                      </a:stretch>
                    </p:blipFill>
                    <p:spPr>
                      <a:xfrm>
                        <a:off x="9476842" y="2083542"/>
                        <a:ext cx="595846" cy="13880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09">
                    <p14:nvContentPartPr>
                      <p14:cNvPr id="1026" name="Ink 1025">
                        <a:extLst>
                          <a:ext uri="{FF2B5EF4-FFF2-40B4-BE49-F238E27FC236}">
                            <a16:creationId xmlns:a16="http://schemas.microsoft.com/office/drawing/2014/main" id="{C352425B-2BBA-A4A6-3FD8-1C2B5040CE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78206" y="2902247"/>
                      <a:ext cx="23400" cy="13680"/>
                    </p14:xfrm>
                  </p:contentPart>
                </mc:Choice>
                <mc:Fallback>
                  <p:pic>
                    <p:nvPicPr>
                      <p:cNvPr id="1026" name="Ink 1025">
                        <a:extLst>
                          <a:ext uri="{FF2B5EF4-FFF2-40B4-BE49-F238E27FC236}">
                            <a16:creationId xmlns:a16="http://schemas.microsoft.com/office/drawing/2014/main" id="{C352425B-2BBA-A4A6-3FD8-1C2B5040C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9967530" y="2277725"/>
                        <a:ext cx="244119" cy="12621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10">
                    <p14:nvContentPartPr>
                      <p14:cNvPr id="1027" name="Ink 1026">
                        <a:extLst>
                          <a:ext uri="{FF2B5EF4-FFF2-40B4-BE49-F238E27FC236}">
                            <a16:creationId xmlns:a16="http://schemas.microsoft.com/office/drawing/2014/main" id="{5D4D4226-F793-25D0-C8BE-CE5AA5FC32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25446" y="2810087"/>
                      <a:ext cx="776880" cy="169920"/>
                    </p14:xfrm>
                  </p:contentPart>
                </mc:Choice>
                <mc:Fallback>
                  <p:pic>
                    <p:nvPicPr>
                      <p:cNvPr id="1027" name="Ink 1026">
                        <a:extLst>
                          <a:ext uri="{FF2B5EF4-FFF2-40B4-BE49-F238E27FC236}">
                            <a16:creationId xmlns:a16="http://schemas.microsoft.com/office/drawing/2014/main" id="{5D4D4226-F793-25D0-C8BE-CE5AA5FC3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1"/>
                      <a:stretch>
                        <a:fillRect/>
                      </a:stretch>
                    </p:blipFill>
                    <p:spPr>
                      <a:xfrm>
                        <a:off x="9212715" y="2165986"/>
                        <a:ext cx="1001699" cy="14575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12">
                    <p14:nvContentPartPr>
                      <p14:cNvPr id="1028" name="Ink 1027">
                        <a:extLst>
                          <a:ext uri="{FF2B5EF4-FFF2-40B4-BE49-F238E27FC236}">
                            <a16:creationId xmlns:a16="http://schemas.microsoft.com/office/drawing/2014/main" id="{57DB0B27-C34E-12A7-A4F4-2311F16EFE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9086" y="3043007"/>
                      <a:ext cx="22320" cy="21600"/>
                    </p14:xfrm>
                  </p:contentPart>
                </mc:Choice>
                <mc:Fallback>
                  <p:pic>
                    <p:nvPicPr>
                      <p:cNvPr id="1028" name="Ink 1027">
                        <a:extLst>
                          <a:ext uri="{FF2B5EF4-FFF2-40B4-BE49-F238E27FC236}">
                            <a16:creationId xmlns:a16="http://schemas.microsoft.com/office/drawing/2014/main" id="{57DB0B27-C34E-12A7-A4F4-2311F16EF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9270586" y="2413007"/>
                        <a:ext cx="238700" cy="128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13">
                    <p14:nvContentPartPr>
                      <p14:cNvPr id="1029" name="Ink 1028">
                        <a:extLst>
                          <a:ext uri="{FF2B5EF4-FFF2-40B4-BE49-F238E27FC236}">
                            <a16:creationId xmlns:a16="http://schemas.microsoft.com/office/drawing/2014/main" id="{03F041AA-4B9B-DA08-B851-E6B8BA5143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22286" y="2886047"/>
                      <a:ext cx="532800" cy="51120"/>
                    </p14:xfrm>
                  </p:contentPart>
                </mc:Choice>
                <mc:Fallback>
                  <p:pic>
                    <p:nvPicPr>
                      <p:cNvPr id="1029" name="Ink 1028">
                        <a:extLst>
                          <a:ext uri="{FF2B5EF4-FFF2-40B4-BE49-F238E27FC236}">
                            <a16:creationId xmlns:a16="http://schemas.microsoft.com/office/drawing/2014/main" id="{03F041AA-4B9B-DA08-B851-E6B8BA5143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4"/>
                      <a:stretch>
                        <a:fillRect/>
                      </a:stretch>
                    </p:blipFill>
                    <p:spPr>
                      <a:xfrm>
                        <a:off x="9309677" y="2247047"/>
                        <a:ext cx="757374" cy="13285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15">
                    <p14:nvContentPartPr>
                      <p14:cNvPr id="1030" name="Ink 1029">
                        <a:extLst>
                          <a:ext uri="{FF2B5EF4-FFF2-40B4-BE49-F238E27FC236}">
                            <a16:creationId xmlns:a16="http://schemas.microsoft.com/office/drawing/2014/main" id="{54021940-BEFC-136B-72BC-EB4885EA4B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70246" y="2940047"/>
                      <a:ext cx="327240" cy="236160"/>
                    </p14:xfrm>
                  </p:contentPart>
                </mc:Choice>
                <mc:Fallback>
                  <p:pic>
                    <p:nvPicPr>
                      <p:cNvPr id="1030" name="Ink 1029">
                        <a:extLst>
                          <a:ext uri="{FF2B5EF4-FFF2-40B4-BE49-F238E27FC236}">
                            <a16:creationId xmlns:a16="http://schemas.microsoft.com/office/drawing/2014/main" id="{54021940-BEFC-136B-72BC-EB4885EA4B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6"/>
                      <a:stretch>
                        <a:fillRect/>
                      </a:stretch>
                    </p:blipFill>
                    <p:spPr>
                      <a:xfrm>
                        <a:off x="9457737" y="2292611"/>
                        <a:ext cx="551615" cy="15304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17">
                    <p14:nvContentPartPr>
                      <p14:cNvPr id="1031" name="Ink 1030">
                        <a:extLst>
                          <a:ext uri="{FF2B5EF4-FFF2-40B4-BE49-F238E27FC236}">
                            <a16:creationId xmlns:a16="http://schemas.microsoft.com/office/drawing/2014/main" id="{84176000-30E1-DD97-2B08-EEC2ED3CA8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60966" y="3097367"/>
                      <a:ext cx="134280" cy="113040"/>
                    </p14:xfrm>
                  </p:contentPart>
                </mc:Choice>
                <mc:Fallback>
                  <p:pic>
                    <p:nvPicPr>
                      <p:cNvPr id="1031" name="Ink 1030">
                        <a:extLst>
                          <a:ext uri="{FF2B5EF4-FFF2-40B4-BE49-F238E27FC236}">
                            <a16:creationId xmlns:a16="http://schemas.microsoft.com/office/drawing/2014/main" id="{84176000-30E1-DD97-2B08-EEC2ED3CA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8"/>
                      <a:stretch>
                        <a:fillRect/>
                      </a:stretch>
                    </p:blipFill>
                    <p:spPr>
                      <a:xfrm>
                        <a:off x="9548531" y="2455789"/>
                        <a:ext cx="358508" cy="13955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19">
                    <p14:nvContentPartPr>
                      <p14:cNvPr id="1032" name="Ink 1031">
                        <a:extLst>
                          <a:ext uri="{FF2B5EF4-FFF2-40B4-BE49-F238E27FC236}">
                            <a16:creationId xmlns:a16="http://schemas.microsoft.com/office/drawing/2014/main" id="{E4BBC1E3-10EF-C250-2A13-E095C95982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3446" y="2684087"/>
                      <a:ext cx="639000" cy="204120"/>
                    </p14:xfrm>
                  </p:contentPart>
                </mc:Choice>
                <mc:Fallback>
                  <p:pic>
                    <p:nvPicPr>
                      <p:cNvPr id="1032" name="Ink 1031">
                        <a:extLst>
                          <a:ext uri="{FF2B5EF4-FFF2-40B4-BE49-F238E27FC236}">
                            <a16:creationId xmlns:a16="http://schemas.microsoft.com/office/drawing/2014/main" id="{E4BBC1E3-10EF-C250-2A13-E095C9598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20"/>
                      <a:stretch>
                        <a:fillRect/>
                      </a:stretch>
                    </p:blipFill>
                    <p:spPr>
                      <a:xfrm>
                        <a:off x="8960833" y="2038527"/>
                        <a:ext cx="863583" cy="14946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21">
                    <p14:nvContentPartPr>
                      <p14:cNvPr id="1033" name="Ink 1032">
                        <a:extLst>
                          <a:ext uri="{FF2B5EF4-FFF2-40B4-BE49-F238E27FC236}">
                            <a16:creationId xmlns:a16="http://schemas.microsoft.com/office/drawing/2014/main" id="{4E24290B-B32F-088A-5DDA-3B65052C95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8926" y="2685887"/>
                      <a:ext cx="966960" cy="185760"/>
                    </p14:xfrm>
                  </p:contentPart>
                </mc:Choice>
                <mc:Fallback>
                  <p:pic>
                    <p:nvPicPr>
                      <p:cNvPr id="1033" name="Ink 1032">
                        <a:extLst>
                          <a:ext uri="{FF2B5EF4-FFF2-40B4-BE49-F238E27FC236}">
                            <a16:creationId xmlns:a16="http://schemas.microsoft.com/office/drawing/2014/main" id="{4E24290B-B32F-088A-5DDA-3B65052C9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22"/>
                      <a:stretch>
                        <a:fillRect/>
                      </a:stretch>
                    </p:blipFill>
                    <p:spPr>
                      <a:xfrm>
                        <a:off x="8796264" y="2040033"/>
                        <a:ext cx="1191640" cy="14768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23">
                    <p14:nvContentPartPr>
                      <p14:cNvPr id="1034" name="Ink 1033">
                        <a:extLst>
                          <a:ext uri="{FF2B5EF4-FFF2-40B4-BE49-F238E27FC236}">
                            <a16:creationId xmlns:a16="http://schemas.microsoft.com/office/drawing/2014/main" id="{83A7F204-BAE8-8A59-D284-DF6BFB28E0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09166" y="2704967"/>
                      <a:ext cx="443880" cy="99720"/>
                    </p14:xfrm>
                  </p:contentPart>
                </mc:Choice>
                <mc:Fallback>
                  <p:pic>
                    <p:nvPicPr>
                      <p:cNvPr id="1034" name="Ink 1033">
                        <a:extLst>
                          <a:ext uri="{FF2B5EF4-FFF2-40B4-BE49-F238E27FC236}">
                            <a16:creationId xmlns:a16="http://schemas.microsoft.com/office/drawing/2014/main" id="{83A7F204-BAE8-8A59-D284-DF6BFB28E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24"/>
                      <a:stretch>
                        <a:fillRect/>
                      </a:stretch>
                    </p:blipFill>
                    <p:spPr>
                      <a:xfrm>
                        <a:off x="9096424" y="2058634"/>
                        <a:ext cx="668719" cy="13917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25">
                    <p14:nvContentPartPr>
                      <p14:cNvPr id="1035" name="Ink 1034">
                        <a:extLst>
                          <a:ext uri="{FF2B5EF4-FFF2-40B4-BE49-F238E27FC236}">
                            <a16:creationId xmlns:a16="http://schemas.microsoft.com/office/drawing/2014/main" id="{E8C207EE-9522-6D96-6D0D-EAF1F49BE5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31366" y="2684447"/>
                      <a:ext cx="1301040" cy="209520"/>
                    </p14:xfrm>
                  </p:contentPart>
                </mc:Choice>
                <mc:Fallback>
                  <p:pic>
                    <p:nvPicPr>
                      <p:cNvPr id="1035" name="Ink 1034">
                        <a:extLst>
                          <a:ext uri="{FF2B5EF4-FFF2-40B4-BE49-F238E27FC236}">
                            <a16:creationId xmlns:a16="http://schemas.microsoft.com/office/drawing/2014/main" id="{E8C207EE-9522-6D96-6D0D-EAF1F49BE5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26"/>
                      <a:stretch>
                        <a:fillRect/>
                      </a:stretch>
                    </p:blipFill>
                    <p:spPr>
                      <a:xfrm>
                        <a:off x="8518708" y="2039297"/>
                        <a:ext cx="1525712" cy="14992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27">
                    <p14:nvContentPartPr>
                      <p14:cNvPr id="1036" name="Ink 1035">
                        <a:extLst>
                          <a:ext uri="{FF2B5EF4-FFF2-40B4-BE49-F238E27FC236}">
                            <a16:creationId xmlns:a16="http://schemas.microsoft.com/office/drawing/2014/main" id="{C4DBD3A5-2B4A-6D2B-2EFC-ABFA5AE95F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1286" y="2753207"/>
                      <a:ext cx="817200" cy="213480"/>
                    </p14:xfrm>
                  </p:contentPart>
                </mc:Choice>
                <mc:Fallback>
                  <p:pic>
                    <p:nvPicPr>
                      <p:cNvPr id="1036" name="Ink 1035">
                        <a:extLst>
                          <a:ext uri="{FF2B5EF4-FFF2-40B4-BE49-F238E27FC236}">
                            <a16:creationId xmlns:a16="http://schemas.microsoft.com/office/drawing/2014/main" id="{C4DBD3A5-2B4A-6D2B-2EFC-ABFA5AE95F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28"/>
                      <a:stretch>
                        <a:fillRect/>
                      </a:stretch>
                    </p:blipFill>
                    <p:spPr>
                      <a:xfrm>
                        <a:off x="8238591" y="2107230"/>
                        <a:ext cx="1041946" cy="15048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29">
                    <p14:nvContentPartPr>
                      <p14:cNvPr id="1037" name="Ink 1036">
                        <a:extLst>
                          <a:ext uri="{FF2B5EF4-FFF2-40B4-BE49-F238E27FC236}">
                            <a16:creationId xmlns:a16="http://schemas.microsoft.com/office/drawing/2014/main" id="{275659CB-DE0B-FBC4-B806-ABAA9645F4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68606" y="3198887"/>
                      <a:ext cx="694080" cy="331560"/>
                    </p14:xfrm>
                  </p:contentPart>
                </mc:Choice>
                <mc:Fallback>
                  <p:pic>
                    <p:nvPicPr>
                      <p:cNvPr id="1037" name="Ink 1036">
                        <a:extLst>
                          <a:ext uri="{FF2B5EF4-FFF2-40B4-BE49-F238E27FC236}">
                            <a16:creationId xmlns:a16="http://schemas.microsoft.com/office/drawing/2014/main" id="{275659CB-DE0B-FBC4-B806-ABAA9645F4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0"/>
                      <a:stretch>
                        <a:fillRect/>
                      </a:stretch>
                    </p:blipFill>
                    <p:spPr>
                      <a:xfrm>
                        <a:off x="6955826" y="2552991"/>
                        <a:ext cx="918995" cy="16227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31">
                    <p14:nvContentPartPr>
                      <p14:cNvPr id="1038" name="Ink 1037">
                        <a:extLst>
                          <a:ext uri="{FF2B5EF4-FFF2-40B4-BE49-F238E27FC236}">
                            <a16:creationId xmlns:a16="http://schemas.microsoft.com/office/drawing/2014/main" id="{9C5FC94C-E244-D819-521F-BDA1CA7C1C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51326" y="3619727"/>
                      <a:ext cx="136440" cy="67680"/>
                    </p14:xfrm>
                  </p:contentPart>
                </mc:Choice>
                <mc:Fallback>
                  <p:pic>
                    <p:nvPicPr>
                      <p:cNvPr id="1038" name="Ink 1037">
                        <a:extLst>
                          <a:ext uri="{FF2B5EF4-FFF2-40B4-BE49-F238E27FC236}">
                            <a16:creationId xmlns:a16="http://schemas.microsoft.com/office/drawing/2014/main" id="{9C5FC94C-E244-D819-521F-BDA1CA7C1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6938699" y="2973691"/>
                        <a:ext cx="361051" cy="13591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32">
                    <p14:nvContentPartPr>
                      <p14:cNvPr id="1039" name="Ink 1038">
                        <a:extLst>
                          <a:ext uri="{FF2B5EF4-FFF2-40B4-BE49-F238E27FC236}">
                            <a16:creationId xmlns:a16="http://schemas.microsoft.com/office/drawing/2014/main" id="{BEBC002F-A6C9-C1A1-4042-0A00FE2877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35766" y="3639887"/>
                      <a:ext cx="422640" cy="273960"/>
                    </p14:xfrm>
                  </p:contentPart>
                </mc:Choice>
                <mc:Fallback>
                  <p:pic>
                    <p:nvPicPr>
                      <p:cNvPr id="1039" name="Ink 1038">
                        <a:extLst>
                          <a:ext uri="{FF2B5EF4-FFF2-40B4-BE49-F238E27FC236}">
                            <a16:creationId xmlns:a16="http://schemas.microsoft.com/office/drawing/2014/main" id="{BEBC002F-A6C9-C1A1-4042-0A00FE2877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3"/>
                      <a:stretch>
                        <a:fillRect/>
                      </a:stretch>
                    </p:blipFill>
                    <p:spPr>
                      <a:xfrm>
                        <a:off x="6823191" y="2993465"/>
                        <a:ext cx="647147" cy="15661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34">
                    <p14:nvContentPartPr>
                      <p14:cNvPr id="1040" name="Ink 1039">
                        <a:extLst>
                          <a:ext uri="{FF2B5EF4-FFF2-40B4-BE49-F238E27FC236}">
                            <a16:creationId xmlns:a16="http://schemas.microsoft.com/office/drawing/2014/main" id="{67BF936C-314F-1714-E7BE-873102F942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33246" y="3686327"/>
                      <a:ext cx="533160" cy="348120"/>
                    </p14:xfrm>
                  </p:contentPart>
                </mc:Choice>
                <mc:Fallback>
                  <p:pic>
                    <p:nvPicPr>
                      <p:cNvPr id="1040" name="Ink 1039">
                        <a:extLst>
                          <a:ext uri="{FF2B5EF4-FFF2-40B4-BE49-F238E27FC236}">
                            <a16:creationId xmlns:a16="http://schemas.microsoft.com/office/drawing/2014/main" id="{67BF936C-314F-1714-E7BE-873102F942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5"/>
                      <a:stretch>
                        <a:fillRect/>
                      </a:stretch>
                    </p:blipFill>
                    <p:spPr>
                      <a:xfrm>
                        <a:off x="6820561" y="3040521"/>
                        <a:ext cx="757886" cy="16391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36">
                    <p14:nvContentPartPr>
                      <p14:cNvPr id="1041" name="Ink 1040">
                        <a:extLst>
                          <a:ext uri="{FF2B5EF4-FFF2-40B4-BE49-F238E27FC236}">
                            <a16:creationId xmlns:a16="http://schemas.microsoft.com/office/drawing/2014/main" id="{440AA633-E8BE-E998-87EF-06967CF0F4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28206" y="3815207"/>
                      <a:ext cx="379440" cy="324360"/>
                    </p14:xfrm>
                  </p:contentPart>
                </mc:Choice>
                <mc:Fallback>
                  <p:pic>
                    <p:nvPicPr>
                      <p:cNvPr id="1041" name="Ink 1040">
                        <a:extLst>
                          <a:ext uri="{FF2B5EF4-FFF2-40B4-BE49-F238E27FC236}">
                            <a16:creationId xmlns:a16="http://schemas.microsoft.com/office/drawing/2014/main" id="{440AA633-E8BE-E998-87EF-06967CF0F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7"/>
                      <a:stretch>
                        <a:fillRect/>
                      </a:stretch>
                    </p:blipFill>
                    <p:spPr>
                      <a:xfrm>
                        <a:off x="6815469" y="3167720"/>
                        <a:ext cx="604269" cy="16187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38">
                    <p14:nvContentPartPr>
                      <p14:cNvPr id="1042" name="Ink 1041">
                        <a:extLst>
                          <a:ext uri="{FF2B5EF4-FFF2-40B4-BE49-F238E27FC236}">
                            <a16:creationId xmlns:a16="http://schemas.microsoft.com/office/drawing/2014/main" id="{F8972911-BB51-1363-4AC9-74BEF98C77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03806" y="4268807"/>
                      <a:ext cx="128520" cy="101880"/>
                    </p14:xfrm>
                  </p:contentPart>
                </mc:Choice>
                <mc:Fallback>
                  <p:pic>
                    <p:nvPicPr>
                      <p:cNvPr id="1042" name="Ink 1041">
                        <a:extLst>
                          <a:ext uri="{FF2B5EF4-FFF2-40B4-BE49-F238E27FC236}">
                            <a16:creationId xmlns:a16="http://schemas.microsoft.com/office/drawing/2014/main" id="{F8972911-BB51-1363-4AC9-74BEF98C77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9"/>
                      <a:stretch>
                        <a:fillRect/>
                      </a:stretch>
                    </p:blipFill>
                    <p:spPr>
                      <a:xfrm>
                        <a:off x="6891910" y="3624385"/>
                        <a:ext cx="351672" cy="13901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40">
                    <p14:nvContentPartPr>
                      <p14:cNvPr id="1043" name="Ink 1042">
                        <a:extLst>
                          <a:ext uri="{FF2B5EF4-FFF2-40B4-BE49-F238E27FC236}">
                            <a16:creationId xmlns:a16="http://schemas.microsoft.com/office/drawing/2014/main" id="{1CC345DF-F5ED-B2F0-4873-EB5F99DAEB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73646" y="4032647"/>
                      <a:ext cx="6840" cy="4320"/>
                    </p14:xfrm>
                  </p:contentPart>
                </mc:Choice>
                <mc:Fallback>
                  <p:pic>
                    <p:nvPicPr>
                      <p:cNvPr id="1043" name="Ink 1042">
                        <a:extLst>
                          <a:ext uri="{FF2B5EF4-FFF2-40B4-BE49-F238E27FC236}">
                            <a16:creationId xmlns:a16="http://schemas.microsoft.com/office/drawing/2014/main" id="{1CC345DF-F5ED-B2F0-4873-EB5F99DAEB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6973896" y="3465647"/>
                        <a:ext cx="205770" cy="11377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41">
                    <p14:nvContentPartPr>
                      <p14:cNvPr id="1044" name="Ink 1043">
                        <a:extLst>
                          <a:ext uri="{FF2B5EF4-FFF2-40B4-BE49-F238E27FC236}">
                            <a16:creationId xmlns:a16="http://schemas.microsoft.com/office/drawing/2014/main" id="{D005CA22-6227-86F4-566D-DD935FEBBF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18126" y="4190327"/>
                      <a:ext cx="20160" cy="136800"/>
                    </p14:xfrm>
                  </p:contentPart>
                </mc:Choice>
                <mc:Fallback>
                  <p:pic>
                    <p:nvPicPr>
                      <p:cNvPr id="1044" name="Ink 1043">
                        <a:extLst>
                          <a:ext uri="{FF2B5EF4-FFF2-40B4-BE49-F238E27FC236}">
                            <a16:creationId xmlns:a16="http://schemas.microsoft.com/office/drawing/2014/main" id="{D005CA22-6227-86F4-566D-DD935FEBB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42"/>
                      <a:stretch>
                        <a:fillRect/>
                      </a:stretch>
                    </p:blipFill>
                    <p:spPr>
                      <a:xfrm>
                        <a:off x="6807876" y="3543300"/>
                        <a:ext cx="240030" cy="14302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43">
                    <p14:nvContentPartPr>
                      <p14:cNvPr id="1045" name="Ink 1044">
                        <a:extLst>
                          <a:ext uri="{FF2B5EF4-FFF2-40B4-BE49-F238E27FC236}">
                            <a16:creationId xmlns:a16="http://schemas.microsoft.com/office/drawing/2014/main" id="{AEB4C40F-9A0D-5722-6E9C-F74E0876B0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71326" y="4090247"/>
                      <a:ext cx="97200" cy="256320"/>
                    </p14:xfrm>
                  </p:contentPart>
                </mc:Choice>
                <mc:Fallback>
                  <p:pic>
                    <p:nvPicPr>
                      <p:cNvPr id="1045" name="Ink 1044">
                        <a:extLst>
                          <a:ext uri="{FF2B5EF4-FFF2-40B4-BE49-F238E27FC236}">
                            <a16:creationId xmlns:a16="http://schemas.microsoft.com/office/drawing/2014/main" id="{AEB4C40F-9A0D-5722-6E9C-F74E0876B0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44"/>
                      <a:stretch>
                        <a:fillRect/>
                      </a:stretch>
                    </p:blipFill>
                    <p:spPr>
                      <a:xfrm>
                        <a:off x="6758677" y="3444837"/>
                        <a:ext cx="321854" cy="15465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45">
                    <p14:nvContentPartPr>
                      <p14:cNvPr id="1046" name="Ink 1045">
                        <a:extLst>
                          <a:ext uri="{FF2B5EF4-FFF2-40B4-BE49-F238E27FC236}">
                            <a16:creationId xmlns:a16="http://schemas.microsoft.com/office/drawing/2014/main" id="{8FAFE530-125C-B9C9-4CFA-11707E8057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71046" y="4111487"/>
                      <a:ext cx="115200" cy="169200"/>
                    </p14:xfrm>
                  </p:contentPart>
                </mc:Choice>
                <mc:Fallback>
                  <p:pic>
                    <p:nvPicPr>
                      <p:cNvPr id="1046" name="Ink 1045">
                        <a:extLst>
                          <a:ext uri="{FF2B5EF4-FFF2-40B4-BE49-F238E27FC236}">
                            <a16:creationId xmlns:a16="http://schemas.microsoft.com/office/drawing/2014/main" id="{8FAFE530-125C-B9C9-4CFA-11707E805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46"/>
                      <a:stretch>
                        <a:fillRect/>
                      </a:stretch>
                    </p:blipFill>
                    <p:spPr>
                      <a:xfrm>
                        <a:off x="6859046" y="3467791"/>
                        <a:ext cx="338560" cy="14559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90D6DD35-B3A6-10D4-EDF8-4D86801D9B71}"/>
                    </a:ext>
                  </a:extLst>
                </p:cNvPr>
                <p:cNvGrpSpPr/>
                <p:nvPr/>
              </p:nvGrpSpPr>
              <p:grpSpPr>
                <a:xfrm>
                  <a:off x="7019286" y="2580407"/>
                  <a:ext cx="3083400" cy="2102040"/>
                  <a:chOff x="7019286" y="2580407"/>
                  <a:chExt cx="3083400" cy="2102040"/>
                </a:xfrm>
              </p:grpSpPr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47">
                    <p14:nvContentPartPr>
                      <p14:cNvPr id="684" name="Ink 683">
                        <a:extLst>
                          <a:ext uri="{FF2B5EF4-FFF2-40B4-BE49-F238E27FC236}">
                            <a16:creationId xmlns:a16="http://schemas.microsoft.com/office/drawing/2014/main" id="{4CB5F3A1-B549-8847-B529-9F52D21AA0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2886" y="3555647"/>
                      <a:ext cx="457920" cy="118800"/>
                    </p14:xfrm>
                  </p:contentPart>
                </mc:Choice>
                <mc:Fallback>
                  <p:pic>
                    <p:nvPicPr>
                      <p:cNvPr id="684" name="Ink 683">
                        <a:extLst>
                          <a:ext uri="{FF2B5EF4-FFF2-40B4-BE49-F238E27FC236}">
                            <a16:creationId xmlns:a16="http://schemas.microsoft.com/office/drawing/2014/main" id="{4CB5F3A1-B549-8847-B529-9F52D21AA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48"/>
                      <a:stretch>
                        <a:fillRect/>
                      </a:stretch>
                    </p:blipFill>
                    <p:spPr>
                      <a:xfrm>
                        <a:off x="7990177" y="2909326"/>
                        <a:ext cx="682694" cy="14108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49">
                    <p14:nvContentPartPr>
                      <p14:cNvPr id="685" name="Ink 684">
                        <a:extLst>
                          <a:ext uri="{FF2B5EF4-FFF2-40B4-BE49-F238E27FC236}">
                            <a16:creationId xmlns:a16="http://schemas.microsoft.com/office/drawing/2014/main" id="{0D844CB9-B297-E938-E466-92D300AF65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1886" y="3642047"/>
                      <a:ext cx="532440" cy="94680"/>
                    </p14:xfrm>
                  </p:contentPart>
                </mc:Choice>
                <mc:Fallback>
                  <p:pic>
                    <p:nvPicPr>
                      <p:cNvPr id="685" name="Ink 684">
                        <a:extLst>
                          <a:ext uri="{FF2B5EF4-FFF2-40B4-BE49-F238E27FC236}">
                            <a16:creationId xmlns:a16="http://schemas.microsoft.com/office/drawing/2014/main" id="{0D844CB9-B297-E938-E466-92D300AF65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0"/>
                      <a:stretch>
                        <a:fillRect/>
                      </a:stretch>
                    </p:blipFill>
                    <p:spPr>
                      <a:xfrm>
                        <a:off x="7999081" y="3000666"/>
                        <a:ext cx="757406" cy="13768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51">
                    <p14:nvContentPartPr>
                      <p14:cNvPr id="686" name="Ink 685">
                        <a:extLst>
                          <a:ext uri="{FF2B5EF4-FFF2-40B4-BE49-F238E27FC236}">
                            <a16:creationId xmlns:a16="http://schemas.microsoft.com/office/drawing/2014/main" id="{EF42748B-7C24-01DC-A9E5-4CA6AA0C28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3246" y="3604247"/>
                      <a:ext cx="774720" cy="139680"/>
                    </p14:xfrm>
                  </p:contentPart>
                </mc:Choice>
                <mc:Fallback>
                  <p:pic>
                    <p:nvPicPr>
                      <p:cNvPr id="686" name="Ink 685">
                        <a:extLst>
                          <a:ext uri="{FF2B5EF4-FFF2-40B4-BE49-F238E27FC236}">
                            <a16:creationId xmlns:a16="http://schemas.microsoft.com/office/drawing/2014/main" id="{EF42748B-7C24-01DC-A9E5-4CA6AA0C2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2"/>
                      <a:stretch>
                        <a:fillRect/>
                      </a:stretch>
                    </p:blipFill>
                    <p:spPr>
                      <a:xfrm>
                        <a:off x="7990454" y="2960984"/>
                        <a:ext cx="999660" cy="14255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53">
                    <p14:nvContentPartPr>
                      <p14:cNvPr id="687" name="Ink 686">
                        <a:extLst>
                          <a:ext uri="{FF2B5EF4-FFF2-40B4-BE49-F238E27FC236}">
                            <a16:creationId xmlns:a16="http://schemas.microsoft.com/office/drawing/2014/main" id="{2CE705BC-34D6-20F8-8029-BE26A492C1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26846" y="3626207"/>
                      <a:ext cx="1075680" cy="175320"/>
                    </p14:xfrm>
                  </p:contentPart>
                </mc:Choice>
                <mc:Fallback>
                  <p:pic>
                    <p:nvPicPr>
                      <p:cNvPr id="687" name="Ink 686">
                        <a:extLst>
                          <a:ext uri="{FF2B5EF4-FFF2-40B4-BE49-F238E27FC236}">
                            <a16:creationId xmlns:a16="http://schemas.microsoft.com/office/drawing/2014/main" id="{2CE705BC-34D6-20F8-8029-BE26A492C1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4"/>
                      <a:stretch>
                        <a:fillRect/>
                      </a:stretch>
                    </p:blipFill>
                    <p:spPr>
                      <a:xfrm>
                        <a:off x="7814125" y="2980291"/>
                        <a:ext cx="1300478" cy="14665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55">
                    <p14:nvContentPartPr>
                      <p14:cNvPr id="688" name="Ink 687">
                        <a:extLst>
                          <a:ext uri="{FF2B5EF4-FFF2-40B4-BE49-F238E27FC236}">
                            <a16:creationId xmlns:a16="http://schemas.microsoft.com/office/drawing/2014/main" id="{9D2CD1F7-E1A4-3FA7-15C7-5F790DB802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74446" y="3556007"/>
                      <a:ext cx="1034280" cy="331200"/>
                    </p14:xfrm>
                  </p:contentPart>
                </mc:Choice>
                <mc:Fallback>
                  <p:pic>
                    <p:nvPicPr>
                      <p:cNvPr id="688" name="Ink 687">
                        <a:extLst>
                          <a:ext uri="{FF2B5EF4-FFF2-40B4-BE49-F238E27FC236}">
                            <a16:creationId xmlns:a16="http://schemas.microsoft.com/office/drawing/2014/main" id="{9D2CD1F7-E1A4-3FA7-15C7-5F790DB80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6"/>
                      <a:stretch>
                        <a:fillRect/>
                      </a:stretch>
                    </p:blipFill>
                    <p:spPr>
                      <a:xfrm>
                        <a:off x="7961744" y="2909613"/>
                        <a:ext cx="1259039" cy="1623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57">
                    <p14:nvContentPartPr>
                      <p14:cNvPr id="689" name="Ink 688">
                        <a:extLst>
                          <a:ext uri="{FF2B5EF4-FFF2-40B4-BE49-F238E27FC236}">
                            <a16:creationId xmlns:a16="http://schemas.microsoft.com/office/drawing/2014/main" id="{F2DF622E-4645-9049-4D4A-34E3C7A863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98206" y="3416327"/>
                      <a:ext cx="1338840" cy="491400"/>
                    </p14:xfrm>
                  </p:contentPart>
                </mc:Choice>
                <mc:Fallback>
                  <p:pic>
                    <p:nvPicPr>
                      <p:cNvPr id="689" name="Ink 688">
                        <a:extLst>
                          <a:ext uri="{FF2B5EF4-FFF2-40B4-BE49-F238E27FC236}">
                            <a16:creationId xmlns:a16="http://schemas.microsoft.com/office/drawing/2014/main" id="{F2DF622E-4645-9049-4D4A-34E3C7A863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8"/>
                      <a:stretch>
                        <a:fillRect/>
                      </a:stretch>
                    </p:blipFill>
                    <p:spPr>
                      <a:xfrm>
                        <a:off x="7985455" y="2769748"/>
                        <a:ext cx="1563698" cy="17839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59">
                    <p14:nvContentPartPr>
                      <p14:cNvPr id="690" name="Ink 689">
                        <a:extLst>
                          <a:ext uri="{FF2B5EF4-FFF2-40B4-BE49-F238E27FC236}">
                            <a16:creationId xmlns:a16="http://schemas.microsoft.com/office/drawing/2014/main" id="{6FC73F60-340E-A737-7304-A0AEAA8604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07486" y="3509567"/>
                      <a:ext cx="1227600" cy="447840"/>
                    </p14:xfrm>
                  </p:contentPart>
                </mc:Choice>
                <mc:Fallback>
                  <p:pic>
                    <p:nvPicPr>
                      <p:cNvPr id="690" name="Ink 689">
                        <a:extLst>
                          <a:ext uri="{FF2B5EF4-FFF2-40B4-BE49-F238E27FC236}">
                            <a16:creationId xmlns:a16="http://schemas.microsoft.com/office/drawing/2014/main" id="{6FC73F60-340E-A737-7304-A0AEAA8604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60"/>
                      <a:stretch>
                        <a:fillRect/>
                      </a:stretch>
                    </p:blipFill>
                    <p:spPr>
                      <a:xfrm>
                        <a:off x="7894833" y="2863644"/>
                        <a:ext cx="1452263" cy="17390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61">
                    <p14:nvContentPartPr>
                      <p14:cNvPr id="691" name="Ink 690">
                        <a:extLst>
                          <a:ext uri="{FF2B5EF4-FFF2-40B4-BE49-F238E27FC236}">
                            <a16:creationId xmlns:a16="http://schemas.microsoft.com/office/drawing/2014/main" id="{8484FC26-2E20-651B-30A5-9C5D42327D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29286" y="3379247"/>
                      <a:ext cx="1592280" cy="777240"/>
                    </p14:xfrm>
                  </p:contentPart>
                </mc:Choice>
                <mc:Fallback>
                  <p:pic>
                    <p:nvPicPr>
                      <p:cNvPr id="691" name="Ink 690">
                        <a:extLst>
                          <a:ext uri="{FF2B5EF4-FFF2-40B4-BE49-F238E27FC236}">
                            <a16:creationId xmlns:a16="http://schemas.microsoft.com/office/drawing/2014/main" id="{8484FC26-2E20-651B-30A5-9C5D42327D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62"/>
                      <a:stretch>
                        <a:fillRect/>
                      </a:stretch>
                    </p:blipFill>
                    <p:spPr>
                      <a:xfrm>
                        <a:off x="7716518" y="2732573"/>
                        <a:ext cx="1817171" cy="20699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63">
                    <p14:nvContentPartPr>
                      <p14:cNvPr id="692" name="Ink 691">
                        <a:extLst>
                          <a:ext uri="{FF2B5EF4-FFF2-40B4-BE49-F238E27FC236}">
                            <a16:creationId xmlns:a16="http://schemas.microsoft.com/office/drawing/2014/main" id="{91CEADDD-5725-D1B6-FB8D-B77259B1F8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4206" y="3428207"/>
                      <a:ext cx="1612800" cy="733680"/>
                    </p14:xfrm>
                  </p:contentPart>
                </mc:Choice>
                <mc:Fallback>
                  <p:pic>
                    <p:nvPicPr>
                      <p:cNvPr id="692" name="Ink 691">
                        <a:extLst>
                          <a:ext uri="{FF2B5EF4-FFF2-40B4-BE49-F238E27FC236}">
                            <a16:creationId xmlns:a16="http://schemas.microsoft.com/office/drawing/2014/main" id="{91CEADDD-5725-D1B6-FB8D-B77259B1F8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64"/>
                      <a:stretch>
                        <a:fillRect/>
                      </a:stretch>
                    </p:blipFill>
                    <p:spPr>
                      <a:xfrm>
                        <a:off x="7661445" y="2780842"/>
                        <a:ext cx="1837677" cy="20277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65">
                    <p14:nvContentPartPr>
                      <p14:cNvPr id="693" name="Ink 692">
                        <a:extLst>
                          <a:ext uri="{FF2B5EF4-FFF2-40B4-BE49-F238E27FC236}">
                            <a16:creationId xmlns:a16="http://schemas.microsoft.com/office/drawing/2014/main" id="{5CCFCA17-3F85-7485-2EA7-4E08979BBA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9926" y="3453047"/>
                      <a:ext cx="1409040" cy="581400"/>
                    </p14:xfrm>
                  </p:contentPart>
                </mc:Choice>
                <mc:Fallback>
                  <p:pic>
                    <p:nvPicPr>
                      <p:cNvPr id="693" name="Ink 692">
                        <a:extLst>
                          <a:ext uri="{FF2B5EF4-FFF2-40B4-BE49-F238E27FC236}">
                            <a16:creationId xmlns:a16="http://schemas.microsoft.com/office/drawing/2014/main" id="{5CCFCA17-3F85-7485-2EA7-4E08979BBA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66"/>
                      <a:stretch>
                        <a:fillRect/>
                      </a:stretch>
                    </p:blipFill>
                    <p:spPr>
                      <a:xfrm>
                        <a:off x="7797177" y="2806363"/>
                        <a:ext cx="1633894" cy="18741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67">
                    <p14:nvContentPartPr>
                      <p14:cNvPr id="694" name="Ink 693">
                        <a:extLst>
                          <a:ext uri="{FF2B5EF4-FFF2-40B4-BE49-F238E27FC236}">
                            <a16:creationId xmlns:a16="http://schemas.microsoft.com/office/drawing/2014/main" id="{9C844018-7A7B-AB89-DF77-69EF4BDF67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5606" y="3540887"/>
                      <a:ext cx="1200960" cy="451080"/>
                    </p14:xfrm>
                  </p:contentPart>
                </mc:Choice>
                <mc:Fallback>
                  <p:pic>
                    <p:nvPicPr>
                      <p:cNvPr id="694" name="Ink 693">
                        <a:extLst>
                          <a:ext uri="{FF2B5EF4-FFF2-40B4-BE49-F238E27FC236}">
                            <a16:creationId xmlns:a16="http://schemas.microsoft.com/office/drawing/2014/main" id="{9C844018-7A7B-AB89-DF77-69EF4BDF67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68"/>
                      <a:stretch>
                        <a:fillRect/>
                      </a:stretch>
                    </p:blipFill>
                    <p:spPr>
                      <a:xfrm>
                        <a:off x="7792855" y="2893846"/>
                        <a:ext cx="1425818" cy="17445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69">
                    <p14:nvContentPartPr>
                      <p14:cNvPr id="695" name="Ink 694">
                        <a:extLst>
                          <a:ext uri="{FF2B5EF4-FFF2-40B4-BE49-F238E27FC236}">
                            <a16:creationId xmlns:a16="http://schemas.microsoft.com/office/drawing/2014/main" id="{F28070CC-9999-2716-64BE-1D88850F22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78926" y="3468167"/>
                      <a:ext cx="32760" cy="15120"/>
                    </p14:xfrm>
                  </p:contentPart>
                </mc:Choice>
                <mc:Fallback>
                  <p:pic>
                    <p:nvPicPr>
                      <p:cNvPr id="695" name="Ink 694">
                        <a:extLst>
                          <a:ext uri="{FF2B5EF4-FFF2-40B4-BE49-F238E27FC236}">
                            <a16:creationId xmlns:a16="http://schemas.microsoft.com/office/drawing/2014/main" id="{F28070CC-9999-2716-64BE-1D88850F2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0"/>
                      <a:stretch>
                        <a:fillRect/>
                      </a:stretch>
                    </p:blipFill>
                    <p:spPr>
                      <a:xfrm>
                        <a:off x="9066514" y="2833127"/>
                        <a:ext cx="256941" cy="12845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71">
                    <p14:nvContentPartPr>
                      <p14:cNvPr id="696" name="Ink 695">
                        <a:extLst>
                          <a:ext uri="{FF2B5EF4-FFF2-40B4-BE49-F238E27FC236}">
                            <a16:creationId xmlns:a16="http://schemas.microsoft.com/office/drawing/2014/main" id="{DB6F3354-2B03-11D2-5EEC-D980DBD588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9326" y="3575447"/>
                      <a:ext cx="1149120" cy="435960"/>
                    </p14:xfrm>
                  </p:contentPart>
                </mc:Choice>
                <mc:Fallback>
                  <p:pic>
                    <p:nvPicPr>
                      <p:cNvPr id="696" name="Ink 695">
                        <a:extLst>
                          <a:ext uri="{FF2B5EF4-FFF2-40B4-BE49-F238E27FC236}">
                            <a16:creationId xmlns:a16="http://schemas.microsoft.com/office/drawing/2014/main" id="{DB6F3354-2B03-11D2-5EEC-D980DBD588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2"/>
                      <a:stretch>
                        <a:fillRect/>
                      </a:stretch>
                    </p:blipFill>
                    <p:spPr>
                      <a:xfrm>
                        <a:off x="7676667" y="2929808"/>
                        <a:ext cx="1373794" cy="17266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73">
                    <p14:nvContentPartPr>
                      <p14:cNvPr id="697" name="Ink 696">
                        <a:extLst>
                          <a:ext uri="{FF2B5EF4-FFF2-40B4-BE49-F238E27FC236}">
                            <a16:creationId xmlns:a16="http://schemas.microsoft.com/office/drawing/2014/main" id="{DC5D70DA-CB95-43C4-5A61-69CD349406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54966" y="3725207"/>
                      <a:ext cx="1103040" cy="324360"/>
                    </p14:xfrm>
                  </p:contentPart>
                </mc:Choice>
                <mc:Fallback>
                  <p:pic>
                    <p:nvPicPr>
                      <p:cNvPr id="697" name="Ink 696">
                        <a:extLst>
                          <a:ext uri="{FF2B5EF4-FFF2-40B4-BE49-F238E27FC236}">
                            <a16:creationId xmlns:a16="http://schemas.microsoft.com/office/drawing/2014/main" id="{DC5D70DA-CB95-43C4-5A61-69CD349406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4"/>
                      <a:stretch>
                        <a:fillRect/>
                      </a:stretch>
                    </p:blipFill>
                    <p:spPr>
                      <a:xfrm>
                        <a:off x="7442279" y="3077720"/>
                        <a:ext cx="1327769" cy="16187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75">
                    <p14:nvContentPartPr>
                      <p14:cNvPr id="698" name="Ink 697">
                        <a:extLst>
                          <a:ext uri="{FF2B5EF4-FFF2-40B4-BE49-F238E27FC236}">
                            <a16:creationId xmlns:a16="http://schemas.microsoft.com/office/drawing/2014/main" id="{A364F797-E8BC-2137-E096-983E406ABE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33406" y="3926447"/>
                      <a:ext cx="1027080" cy="94680"/>
                    </p14:xfrm>
                  </p:contentPart>
                </mc:Choice>
                <mc:Fallback>
                  <p:pic>
                    <p:nvPicPr>
                      <p:cNvPr id="698" name="Ink 697">
                        <a:extLst>
                          <a:ext uri="{FF2B5EF4-FFF2-40B4-BE49-F238E27FC236}">
                            <a16:creationId xmlns:a16="http://schemas.microsoft.com/office/drawing/2014/main" id="{A364F797-E8BC-2137-E096-983E406ABE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6"/>
                      <a:stretch>
                        <a:fillRect/>
                      </a:stretch>
                    </p:blipFill>
                    <p:spPr>
                      <a:xfrm>
                        <a:off x="7020717" y="3280902"/>
                        <a:ext cx="1251814" cy="1385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77">
                    <p14:nvContentPartPr>
                      <p14:cNvPr id="699" name="Ink 698">
                        <a:extLst>
                          <a:ext uri="{FF2B5EF4-FFF2-40B4-BE49-F238E27FC236}">
                            <a16:creationId xmlns:a16="http://schemas.microsoft.com/office/drawing/2014/main" id="{FC2E3634-E9F9-79E3-99EE-50C33A41E2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1526" y="4143527"/>
                      <a:ext cx="891360" cy="75240"/>
                    </p14:xfrm>
                  </p:contentPart>
                </mc:Choice>
                <mc:Fallback>
                  <p:pic>
                    <p:nvPicPr>
                      <p:cNvPr id="699" name="Ink 698">
                        <a:extLst>
                          <a:ext uri="{FF2B5EF4-FFF2-40B4-BE49-F238E27FC236}">
                            <a16:creationId xmlns:a16="http://schemas.microsoft.com/office/drawing/2014/main" id="{FC2E3634-E9F9-79E3-99EE-50C33A41E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8"/>
                      <a:stretch>
                        <a:fillRect/>
                      </a:stretch>
                    </p:blipFill>
                    <p:spPr>
                      <a:xfrm>
                        <a:off x="6918818" y="3501234"/>
                        <a:ext cx="1116132" cy="13592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79">
                    <p14:nvContentPartPr>
                      <p14:cNvPr id="700" name="Ink 699">
                        <a:extLst>
                          <a:ext uri="{FF2B5EF4-FFF2-40B4-BE49-F238E27FC236}">
                            <a16:creationId xmlns:a16="http://schemas.microsoft.com/office/drawing/2014/main" id="{BA498DA2-5786-DAF7-BD6B-2CACCEDCF8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29966" y="3898007"/>
                      <a:ext cx="443160" cy="202320"/>
                    </p14:xfrm>
                  </p:contentPart>
                </mc:Choice>
                <mc:Fallback>
                  <p:pic>
                    <p:nvPicPr>
                      <p:cNvPr id="700" name="Ink 699">
                        <a:extLst>
                          <a:ext uri="{FF2B5EF4-FFF2-40B4-BE49-F238E27FC236}">
                            <a16:creationId xmlns:a16="http://schemas.microsoft.com/office/drawing/2014/main" id="{BA498DA2-5786-DAF7-BD6B-2CACCEDCF8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80"/>
                      <a:stretch>
                        <a:fillRect/>
                      </a:stretch>
                    </p:blipFill>
                    <p:spPr>
                      <a:xfrm>
                        <a:off x="7217407" y="3252305"/>
                        <a:ext cx="667634" cy="14931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81">
                    <p14:nvContentPartPr>
                      <p14:cNvPr id="701" name="Ink 700">
                        <a:extLst>
                          <a:ext uri="{FF2B5EF4-FFF2-40B4-BE49-F238E27FC236}">
                            <a16:creationId xmlns:a16="http://schemas.microsoft.com/office/drawing/2014/main" id="{AC398446-9B49-D787-EC76-11CB1DBA94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31406" y="3838247"/>
                      <a:ext cx="318600" cy="373320"/>
                    </p14:xfrm>
                  </p:contentPart>
                </mc:Choice>
                <mc:Fallback>
                  <p:pic>
                    <p:nvPicPr>
                      <p:cNvPr id="701" name="Ink 700">
                        <a:extLst>
                          <a:ext uri="{FF2B5EF4-FFF2-40B4-BE49-F238E27FC236}">
                            <a16:creationId xmlns:a16="http://schemas.microsoft.com/office/drawing/2014/main" id="{AC398446-9B49-D787-EC76-11CB1DBA9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82"/>
                      <a:stretch>
                        <a:fillRect/>
                      </a:stretch>
                    </p:blipFill>
                    <p:spPr>
                      <a:xfrm>
                        <a:off x="7218770" y="3191405"/>
                        <a:ext cx="543229" cy="16663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83">
                    <p14:nvContentPartPr>
                      <p14:cNvPr id="702" name="Ink 701">
                        <a:extLst>
                          <a:ext uri="{FF2B5EF4-FFF2-40B4-BE49-F238E27FC236}">
                            <a16:creationId xmlns:a16="http://schemas.microsoft.com/office/drawing/2014/main" id="{AC630A01-B915-FDC5-7345-CEC1133C63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5526" y="3678407"/>
                      <a:ext cx="109080" cy="18720"/>
                    </p14:xfrm>
                  </p:contentPart>
                </mc:Choice>
                <mc:Fallback>
                  <p:pic>
                    <p:nvPicPr>
                      <p:cNvPr id="702" name="Ink 701">
                        <a:extLst>
                          <a:ext uri="{FF2B5EF4-FFF2-40B4-BE49-F238E27FC236}">
                            <a16:creationId xmlns:a16="http://schemas.microsoft.com/office/drawing/2014/main" id="{AC630A01-B915-FDC5-7345-CEC1133C63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84"/>
                      <a:stretch>
                        <a:fillRect/>
                      </a:stretch>
                    </p:blipFill>
                    <p:spPr>
                      <a:xfrm>
                        <a:off x="7603238" y="3023207"/>
                        <a:ext cx="333015" cy="13284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85">
                    <p14:nvContentPartPr>
                      <p14:cNvPr id="703" name="Ink 702">
                        <a:extLst>
                          <a:ext uri="{FF2B5EF4-FFF2-40B4-BE49-F238E27FC236}">
                            <a16:creationId xmlns:a16="http://schemas.microsoft.com/office/drawing/2014/main" id="{EA733B4B-A8E9-C39B-085B-688658EC19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26286" y="3784607"/>
                      <a:ext cx="264600" cy="451080"/>
                    </p14:xfrm>
                  </p:contentPart>
                </mc:Choice>
                <mc:Fallback>
                  <p:pic>
                    <p:nvPicPr>
                      <p:cNvPr id="703" name="Ink 702">
                        <a:extLst>
                          <a:ext uri="{FF2B5EF4-FFF2-40B4-BE49-F238E27FC236}">
                            <a16:creationId xmlns:a16="http://schemas.microsoft.com/office/drawing/2014/main" id="{EA733B4B-A8E9-C39B-085B-688658EC19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86"/>
                      <a:stretch>
                        <a:fillRect/>
                      </a:stretch>
                    </p:blipFill>
                    <p:spPr>
                      <a:xfrm>
                        <a:off x="7113895" y="3137566"/>
                        <a:ext cx="488739" cy="17445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87">
                    <p14:nvContentPartPr>
                      <p14:cNvPr id="704" name="Ink 703">
                        <a:extLst>
                          <a:ext uri="{FF2B5EF4-FFF2-40B4-BE49-F238E27FC236}">
                            <a16:creationId xmlns:a16="http://schemas.microsoft.com/office/drawing/2014/main" id="{4D7D45A0-E71C-39A0-642A-60343CC715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07206" y="3861647"/>
                      <a:ext cx="794880" cy="392040"/>
                    </p14:xfrm>
                  </p:contentPart>
                </mc:Choice>
                <mc:Fallback>
                  <p:pic>
                    <p:nvPicPr>
                      <p:cNvPr id="704" name="Ink 703">
                        <a:extLst>
                          <a:ext uri="{FF2B5EF4-FFF2-40B4-BE49-F238E27FC236}">
                            <a16:creationId xmlns:a16="http://schemas.microsoft.com/office/drawing/2014/main" id="{4D7D45A0-E71C-39A0-642A-60343CC715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88"/>
                      <a:stretch>
                        <a:fillRect/>
                      </a:stretch>
                    </p:blipFill>
                    <p:spPr>
                      <a:xfrm>
                        <a:off x="7094480" y="3215427"/>
                        <a:ext cx="1019688" cy="16838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89">
                    <p14:nvContentPartPr>
                      <p14:cNvPr id="705" name="Ink 704">
                        <a:extLst>
                          <a:ext uri="{FF2B5EF4-FFF2-40B4-BE49-F238E27FC236}">
                            <a16:creationId xmlns:a16="http://schemas.microsoft.com/office/drawing/2014/main" id="{1DF4DB72-A163-CC30-F224-6EA8C41E50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9286" y="4104287"/>
                      <a:ext cx="859320" cy="52920"/>
                    </p14:xfrm>
                  </p:contentPart>
                </mc:Choice>
                <mc:Fallback>
                  <p:pic>
                    <p:nvPicPr>
                      <p:cNvPr id="705" name="Ink 704">
                        <a:extLst>
                          <a:ext uri="{FF2B5EF4-FFF2-40B4-BE49-F238E27FC236}">
                            <a16:creationId xmlns:a16="http://schemas.microsoft.com/office/drawing/2014/main" id="{1DF4DB72-A163-CC30-F224-6EA8C41E50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0"/>
                      <a:stretch>
                        <a:fillRect/>
                      </a:stretch>
                    </p:blipFill>
                    <p:spPr>
                      <a:xfrm>
                        <a:off x="6906557" y="3458171"/>
                        <a:ext cx="1084135" cy="13445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91">
                    <p14:nvContentPartPr>
                      <p14:cNvPr id="706" name="Ink 705">
                        <a:extLst>
                          <a:ext uri="{FF2B5EF4-FFF2-40B4-BE49-F238E27FC236}">
                            <a16:creationId xmlns:a16="http://schemas.microsoft.com/office/drawing/2014/main" id="{CE2DD0E5-0941-C1CE-74D1-B2DF3C2587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5646" y="3966047"/>
                      <a:ext cx="961200" cy="102240"/>
                    </p14:xfrm>
                  </p:contentPart>
                </mc:Choice>
                <mc:Fallback>
                  <p:pic>
                    <p:nvPicPr>
                      <p:cNvPr id="706" name="Ink 705">
                        <a:extLst>
                          <a:ext uri="{FF2B5EF4-FFF2-40B4-BE49-F238E27FC236}">
                            <a16:creationId xmlns:a16="http://schemas.microsoft.com/office/drawing/2014/main" id="{CE2DD0E5-0941-C1CE-74D1-B2DF3C2587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2"/>
                      <a:stretch>
                        <a:fillRect/>
                      </a:stretch>
                    </p:blipFill>
                    <p:spPr>
                      <a:xfrm>
                        <a:off x="7032905" y="3319348"/>
                        <a:ext cx="1186038" cy="13950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93">
                    <p14:nvContentPartPr>
                      <p14:cNvPr id="707" name="Ink 706">
                        <a:extLst>
                          <a:ext uri="{FF2B5EF4-FFF2-40B4-BE49-F238E27FC236}">
                            <a16:creationId xmlns:a16="http://schemas.microsoft.com/office/drawing/2014/main" id="{867F57AA-62B3-4C9F-28A6-52FABF901EF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60206" y="3774167"/>
                      <a:ext cx="1427040" cy="349920"/>
                    </p14:xfrm>
                  </p:contentPart>
                </mc:Choice>
                <mc:Fallback>
                  <p:pic>
                    <p:nvPicPr>
                      <p:cNvPr id="707" name="Ink 706">
                        <a:extLst>
                          <a:ext uri="{FF2B5EF4-FFF2-40B4-BE49-F238E27FC236}">
                            <a16:creationId xmlns:a16="http://schemas.microsoft.com/office/drawing/2014/main" id="{867F57AA-62B3-4C9F-28A6-52FABF901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4"/>
                      <a:stretch>
                        <a:fillRect/>
                      </a:stretch>
                    </p:blipFill>
                    <p:spPr>
                      <a:xfrm>
                        <a:off x="7247511" y="3127308"/>
                        <a:ext cx="1651786" cy="16430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95">
                    <p14:nvContentPartPr>
                      <p14:cNvPr id="708" name="Ink 707">
                        <a:extLst>
                          <a:ext uri="{FF2B5EF4-FFF2-40B4-BE49-F238E27FC236}">
                            <a16:creationId xmlns:a16="http://schemas.microsoft.com/office/drawing/2014/main" id="{ABF33881-9A23-9BF7-6AE6-4B0C77CF23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6006" y="3729167"/>
                      <a:ext cx="1033560" cy="324360"/>
                    </p14:xfrm>
                  </p:contentPart>
                </mc:Choice>
                <mc:Fallback>
                  <p:pic>
                    <p:nvPicPr>
                      <p:cNvPr id="708" name="Ink 707">
                        <a:extLst>
                          <a:ext uri="{FF2B5EF4-FFF2-40B4-BE49-F238E27FC236}">
                            <a16:creationId xmlns:a16="http://schemas.microsoft.com/office/drawing/2014/main" id="{ABF33881-9A23-9BF7-6AE6-4B0C77CF2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6"/>
                      <a:stretch>
                        <a:fillRect/>
                      </a:stretch>
                    </p:blipFill>
                    <p:spPr>
                      <a:xfrm>
                        <a:off x="7573313" y="3084133"/>
                        <a:ext cx="1258303" cy="16138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97">
                    <p14:nvContentPartPr>
                      <p14:cNvPr id="709" name="Ink 708">
                        <a:extLst>
                          <a:ext uri="{FF2B5EF4-FFF2-40B4-BE49-F238E27FC236}">
                            <a16:creationId xmlns:a16="http://schemas.microsoft.com/office/drawing/2014/main" id="{AE379690-AA4A-AD26-4317-03CC8809DB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03366" y="3217607"/>
                      <a:ext cx="1006200" cy="634680"/>
                    </p14:xfrm>
                  </p:contentPart>
                </mc:Choice>
                <mc:Fallback>
                  <p:pic>
                    <p:nvPicPr>
                      <p:cNvPr id="709" name="Ink 708">
                        <a:extLst>
                          <a:ext uri="{FF2B5EF4-FFF2-40B4-BE49-F238E27FC236}">
                            <a16:creationId xmlns:a16="http://schemas.microsoft.com/office/drawing/2014/main" id="{AE379690-AA4A-AD26-4317-03CC8809DB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8"/>
                      <a:stretch>
                        <a:fillRect/>
                      </a:stretch>
                    </p:blipFill>
                    <p:spPr>
                      <a:xfrm>
                        <a:off x="7690708" y="2571231"/>
                        <a:ext cx="1230873" cy="19268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499">
                    <p14:nvContentPartPr>
                      <p14:cNvPr id="710" name="Ink 709">
                        <a:extLst>
                          <a:ext uri="{FF2B5EF4-FFF2-40B4-BE49-F238E27FC236}">
                            <a16:creationId xmlns:a16="http://schemas.microsoft.com/office/drawing/2014/main" id="{43B2F8A9-DBD9-BCCD-7A94-CD63668F59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50686" y="3404807"/>
                      <a:ext cx="330480" cy="390960"/>
                    </p14:xfrm>
                  </p:contentPart>
                </mc:Choice>
                <mc:Fallback>
                  <p:pic>
                    <p:nvPicPr>
                      <p:cNvPr id="710" name="Ink 709">
                        <a:extLst>
                          <a:ext uri="{FF2B5EF4-FFF2-40B4-BE49-F238E27FC236}">
                            <a16:creationId xmlns:a16="http://schemas.microsoft.com/office/drawing/2014/main" id="{43B2F8A9-DBD9-BCCD-7A94-CD63668F5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00"/>
                      <a:stretch>
                        <a:fillRect/>
                      </a:stretch>
                    </p:blipFill>
                    <p:spPr>
                      <a:xfrm>
                        <a:off x="7937949" y="2759354"/>
                        <a:ext cx="555309" cy="16812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01">
                    <p14:nvContentPartPr>
                      <p14:cNvPr id="711" name="Ink 710">
                        <a:extLst>
                          <a:ext uri="{FF2B5EF4-FFF2-40B4-BE49-F238E27FC236}">
                            <a16:creationId xmlns:a16="http://schemas.microsoft.com/office/drawing/2014/main" id="{F438F8CF-41F4-7AE2-3E6A-C350DF75C3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39806" y="3410927"/>
                      <a:ext cx="317160" cy="437760"/>
                    </p14:xfrm>
                  </p:contentPart>
                </mc:Choice>
                <mc:Fallback>
                  <p:pic>
                    <p:nvPicPr>
                      <p:cNvPr id="711" name="Ink 710">
                        <a:extLst>
                          <a:ext uri="{FF2B5EF4-FFF2-40B4-BE49-F238E27FC236}">
                            <a16:creationId xmlns:a16="http://schemas.microsoft.com/office/drawing/2014/main" id="{F438F8CF-41F4-7AE2-3E6A-C350DF75C3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02"/>
                      <a:stretch>
                        <a:fillRect/>
                      </a:stretch>
                    </p:blipFill>
                    <p:spPr>
                      <a:xfrm>
                        <a:off x="7827224" y="2764446"/>
                        <a:ext cx="541681" cy="17301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03">
                    <p14:nvContentPartPr>
                      <p14:cNvPr id="712" name="Ink 711">
                        <a:extLst>
                          <a:ext uri="{FF2B5EF4-FFF2-40B4-BE49-F238E27FC236}">
                            <a16:creationId xmlns:a16="http://schemas.microsoft.com/office/drawing/2014/main" id="{0251130B-A495-C324-3B73-42D7834B63F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10726" y="3406247"/>
                      <a:ext cx="322920" cy="359640"/>
                    </p14:xfrm>
                  </p:contentPart>
                </mc:Choice>
                <mc:Fallback>
                  <p:pic>
                    <p:nvPicPr>
                      <p:cNvPr id="712" name="Ink 711">
                        <a:extLst>
                          <a:ext uri="{FF2B5EF4-FFF2-40B4-BE49-F238E27FC236}">
                            <a16:creationId xmlns:a16="http://schemas.microsoft.com/office/drawing/2014/main" id="{0251130B-A495-C324-3B73-42D7834B6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04"/>
                      <a:stretch>
                        <a:fillRect/>
                      </a:stretch>
                    </p:blipFill>
                    <p:spPr>
                      <a:xfrm>
                        <a:off x="7898154" y="2759634"/>
                        <a:ext cx="547420" cy="16522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05">
                    <p14:nvContentPartPr>
                      <p14:cNvPr id="713" name="Ink 712">
                        <a:extLst>
                          <a:ext uri="{FF2B5EF4-FFF2-40B4-BE49-F238E27FC236}">
                            <a16:creationId xmlns:a16="http://schemas.microsoft.com/office/drawing/2014/main" id="{0502C3A7-CE10-451B-5584-1D20F9EF7D1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0606" y="3457007"/>
                      <a:ext cx="394200" cy="437760"/>
                    </p14:xfrm>
                  </p:contentPart>
                </mc:Choice>
                <mc:Fallback>
                  <p:pic>
                    <p:nvPicPr>
                      <p:cNvPr id="713" name="Ink 712">
                        <a:extLst>
                          <a:ext uri="{FF2B5EF4-FFF2-40B4-BE49-F238E27FC236}">
                            <a16:creationId xmlns:a16="http://schemas.microsoft.com/office/drawing/2014/main" id="{0502C3A7-CE10-451B-5584-1D20F9EF7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06"/>
                      <a:stretch>
                        <a:fillRect/>
                      </a:stretch>
                    </p:blipFill>
                    <p:spPr>
                      <a:xfrm>
                        <a:off x="7748069" y="2810526"/>
                        <a:ext cx="618630" cy="17301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07">
                    <p14:nvContentPartPr>
                      <p14:cNvPr id="714" name="Ink 713">
                        <a:extLst>
                          <a:ext uri="{FF2B5EF4-FFF2-40B4-BE49-F238E27FC236}">
                            <a16:creationId xmlns:a16="http://schemas.microsoft.com/office/drawing/2014/main" id="{6978653C-EBDF-4F76-8312-1FFFBC42E3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97246" y="3420287"/>
                      <a:ext cx="720" cy="3600"/>
                    </p14:xfrm>
                  </p:contentPart>
                </mc:Choice>
                <mc:Fallback>
                  <p:pic>
                    <p:nvPicPr>
                      <p:cNvPr id="714" name="Ink 713">
                        <a:extLst>
                          <a:ext uri="{FF2B5EF4-FFF2-40B4-BE49-F238E27FC236}">
                            <a16:creationId xmlns:a16="http://schemas.microsoft.com/office/drawing/2014/main" id="{6978653C-EBDF-4F76-8312-1FFFBC42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08"/>
                      <a:stretch>
                        <a:fillRect/>
                      </a:stretch>
                    </p:blipFill>
                    <p:spPr>
                      <a:xfrm>
                        <a:off x="8634246" y="2880287"/>
                        <a:ext cx="126360" cy="1083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09">
                    <p14:nvContentPartPr>
                      <p14:cNvPr id="715" name="Ink 714">
                        <a:extLst>
                          <a:ext uri="{FF2B5EF4-FFF2-40B4-BE49-F238E27FC236}">
                            <a16:creationId xmlns:a16="http://schemas.microsoft.com/office/drawing/2014/main" id="{7BF66B40-FFD1-6567-1754-D2DAB9DDFC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49966" y="3378527"/>
                      <a:ext cx="608040" cy="407880"/>
                    </p14:xfrm>
                  </p:contentPart>
                </mc:Choice>
                <mc:Fallback>
                  <p:pic>
                    <p:nvPicPr>
                      <p:cNvPr id="715" name="Ink 714">
                        <a:extLst>
                          <a:ext uri="{FF2B5EF4-FFF2-40B4-BE49-F238E27FC236}">
                            <a16:creationId xmlns:a16="http://schemas.microsoft.com/office/drawing/2014/main" id="{7BF66B40-FFD1-6567-1754-D2DAB9DDFC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0"/>
                      <a:stretch>
                        <a:fillRect/>
                      </a:stretch>
                    </p:blipFill>
                    <p:spPr>
                      <a:xfrm>
                        <a:off x="7937247" y="2731587"/>
                        <a:ext cx="832834" cy="17011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11">
                    <p14:nvContentPartPr>
                      <p14:cNvPr id="716" name="Ink 715">
                        <a:extLst>
                          <a:ext uri="{FF2B5EF4-FFF2-40B4-BE49-F238E27FC236}">
                            <a16:creationId xmlns:a16="http://schemas.microsoft.com/office/drawing/2014/main" id="{A1BFFDEC-F63D-D059-0B64-D7DE4923EB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94446" y="3381047"/>
                      <a:ext cx="662040" cy="483120"/>
                    </p14:xfrm>
                  </p:contentPart>
                </mc:Choice>
                <mc:Fallback>
                  <p:pic>
                    <p:nvPicPr>
                      <p:cNvPr id="716" name="Ink 715">
                        <a:extLst>
                          <a:ext uri="{FF2B5EF4-FFF2-40B4-BE49-F238E27FC236}">
                            <a16:creationId xmlns:a16="http://schemas.microsoft.com/office/drawing/2014/main" id="{A1BFFDEC-F63D-D059-0B64-D7DE4923EB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2"/>
                      <a:stretch>
                        <a:fillRect/>
                      </a:stretch>
                    </p:blipFill>
                    <p:spPr>
                      <a:xfrm>
                        <a:off x="7781635" y="2734011"/>
                        <a:ext cx="887018" cy="17765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13">
                    <p14:nvContentPartPr>
                      <p14:cNvPr id="717" name="Ink 716">
                        <a:extLst>
                          <a:ext uri="{FF2B5EF4-FFF2-40B4-BE49-F238E27FC236}">
                            <a16:creationId xmlns:a16="http://schemas.microsoft.com/office/drawing/2014/main" id="{D072D0A0-4C7D-07BC-045E-10A2AE0025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5366" y="3664007"/>
                      <a:ext cx="633240" cy="278280"/>
                    </p14:xfrm>
                  </p:contentPart>
                </mc:Choice>
                <mc:Fallback>
                  <p:pic>
                    <p:nvPicPr>
                      <p:cNvPr id="717" name="Ink 716">
                        <a:extLst>
                          <a:ext uri="{FF2B5EF4-FFF2-40B4-BE49-F238E27FC236}">
                            <a16:creationId xmlns:a16="http://schemas.microsoft.com/office/drawing/2014/main" id="{D072D0A0-4C7D-07BC-045E-10A2AE0025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4"/>
                      <a:stretch>
                        <a:fillRect/>
                      </a:stretch>
                    </p:blipFill>
                    <p:spPr>
                      <a:xfrm>
                        <a:off x="7672633" y="3017560"/>
                        <a:ext cx="858063" cy="15705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15">
                    <p14:nvContentPartPr>
                      <p14:cNvPr id="718" name="Ink 717">
                        <a:extLst>
                          <a:ext uri="{FF2B5EF4-FFF2-40B4-BE49-F238E27FC236}">
                            <a16:creationId xmlns:a16="http://schemas.microsoft.com/office/drawing/2014/main" id="{EF4EC8D2-2FFD-C8E2-CCA4-0635671539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8686" y="3769847"/>
                      <a:ext cx="728280" cy="131400"/>
                    </p14:xfrm>
                  </p:contentPart>
                </mc:Choice>
                <mc:Fallback>
                  <p:pic>
                    <p:nvPicPr>
                      <p:cNvPr id="718" name="Ink 717">
                        <a:extLst>
                          <a:ext uri="{FF2B5EF4-FFF2-40B4-BE49-F238E27FC236}">
                            <a16:creationId xmlns:a16="http://schemas.microsoft.com/office/drawing/2014/main" id="{EF4EC8D2-2FFD-C8E2-CCA4-0635671539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6"/>
                      <a:stretch>
                        <a:fillRect/>
                      </a:stretch>
                    </p:blipFill>
                    <p:spPr>
                      <a:xfrm>
                        <a:off x="7685899" y="3125127"/>
                        <a:ext cx="953209" cy="14202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17">
                    <p14:nvContentPartPr>
                      <p14:cNvPr id="719" name="Ink 718">
                        <a:extLst>
                          <a:ext uri="{FF2B5EF4-FFF2-40B4-BE49-F238E27FC236}">
                            <a16:creationId xmlns:a16="http://schemas.microsoft.com/office/drawing/2014/main" id="{7288F170-7EAF-6D6C-A160-6059ADB8C1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31406" y="2976047"/>
                      <a:ext cx="766440" cy="301680"/>
                    </p14:xfrm>
                  </p:contentPart>
                </mc:Choice>
                <mc:Fallback>
                  <p:pic>
                    <p:nvPicPr>
                      <p:cNvPr id="719" name="Ink 718">
                        <a:extLst>
                          <a:ext uri="{FF2B5EF4-FFF2-40B4-BE49-F238E27FC236}">
                            <a16:creationId xmlns:a16="http://schemas.microsoft.com/office/drawing/2014/main" id="{7288F170-7EAF-6D6C-A160-6059ADB8C1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8"/>
                      <a:stretch>
                        <a:fillRect/>
                      </a:stretch>
                    </p:blipFill>
                    <p:spPr>
                      <a:xfrm>
                        <a:off x="9018694" y="2329590"/>
                        <a:ext cx="991219" cy="15939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19">
                    <p14:nvContentPartPr>
                      <p14:cNvPr id="720" name="Ink 719">
                        <a:extLst>
                          <a:ext uri="{FF2B5EF4-FFF2-40B4-BE49-F238E27FC236}">
                            <a16:creationId xmlns:a16="http://schemas.microsoft.com/office/drawing/2014/main" id="{7EAF19A3-1160-8FAE-D22C-C067C231DC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40686" y="3047687"/>
                      <a:ext cx="835200" cy="417960"/>
                    </p14:xfrm>
                  </p:contentPart>
                </mc:Choice>
                <mc:Fallback>
                  <p:pic>
                    <p:nvPicPr>
                      <p:cNvPr id="720" name="Ink 719">
                        <a:extLst>
                          <a:ext uri="{FF2B5EF4-FFF2-40B4-BE49-F238E27FC236}">
                            <a16:creationId xmlns:a16="http://schemas.microsoft.com/office/drawing/2014/main" id="{7EAF19A3-1160-8FAE-D22C-C067C231DC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0"/>
                      <a:stretch>
                        <a:fillRect/>
                      </a:stretch>
                    </p:blipFill>
                    <p:spPr>
                      <a:xfrm>
                        <a:off x="8927995" y="2401357"/>
                        <a:ext cx="1059938" cy="17100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21">
                    <p14:nvContentPartPr>
                      <p14:cNvPr id="721" name="Ink 720">
                        <a:extLst>
                          <a:ext uri="{FF2B5EF4-FFF2-40B4-BE49-F238E27FC236}">
                            <a16:creationId xmlns:a16="http://schemas.microsoft.com/office/drawing/2014/main" id="{B46B4B6A-008F-96C9-353B-385A835451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63806" y="3157487"/>
                      <a:ext cx="583560" cy="261360"/>
                    </p14:xfrm>
                  </p:contentPart>
                </mc:Choice>
                <mc:Fallback>
                  <p:pic>
                    <p:nvPicPr>
                      <p:cNvPr id="721" name="Ink 720">
                        <a:extLst>
                          <a:ext uri="{FF2B5EF4-FFF2-40B4-BE49-F238E27FC236}">
                            <a16:creationId xmlns:a16="http://schemas.microsoft.com/office/drawing/2014/main" id="{B46B4B6A-008F-96C9-353B-385A835451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2"/>
                      <a:stretch>
                        <a:fillRect/>
                      </a:stretch>
                    </p:blipFill>
                    <p:spPr>
                      <a:xfrm>
                        <a:off x="9051212" y="2513290"/>
                        <a:ext cx="808105" cy="15491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23">
                    <p14:nvContentPartPr>
                      <p14:cNvPr id="722" name="Ink 721">
                        <a:extLst>
                          <a:ext uri="{FF2B5EF4-FFF2-40B4-BE49-F238E27FC236}">
                            <a16:creationId xmlns:a16="http://schemas.microsoft.com/office/drawing/2014/main" id="{25378E2A-1333-5300-8C89-DDD3A753D1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96166" y="3147767"/>
                      <a:ext cx="1014120" cy="567720"/>
                    </p14:xfrm>
                  </p:contentPart>
                </mc:Choice>
                <mc:Fallback>
                  <p:pic>
                    <p:nvPicPr>
                      <p:cNvPr id="722" name="Ink 721">
                        <a:extLst>
                          <a:ext uri="{FF2B5EF4-FFF2-40B4-BE49-F238E27FC236}">
                            <a16:creationId xmlns:a16="http://schemas.microsoft.com/office/drawing/2014/main" id="{25378E2A-1333-5300-8C89-DDD3A753D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4"/>
                      <a:stretch>
                        <a:fillRect/>
                      </a:stretch>
                    </p:blipFill>
                    <p:spPr>
                      <a:xfrm>
                        <a:off x="8583486" y="2500529"/>
                        <a:ext cx="1238836" cy="18615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25">
                    <p14:nvContentPartPr>
                      <p14:cNvPr id="723" name="Ink 722">
                        <a:extLst>
                          <a:ext uri="{FF2B5EF4-FFF2-40B4-BE49-F238E27FC236}">
                            <a16:creationId xmlns:a16="http://schemas.microsoft.com/office/drawing/2014/main" id="{86747137-3C1D-AE69-686F-C5C0C1EB27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03006" y="3406607"/>
                      <a:ext cx="704880" cy="278640"/>
                    </p14:xfrm>
                  </p:contentPart>
                </mc:Choice>
                <mc:Fallback>
                  <p:pic>
                    <p:nvPicPr>
                      <p:cNvPr id="723" name="Ink 722">
                        <a:extLst>
                          <a:ext uri="{FF2B5EF4-FFF2-40B4-BE49-F238E27FC236}">
                            <a16:creationId xmlns:a16="http://schemas.microsoft.com/office/drawing/2014/main" id="{86747137-3C1D-AE69-686F-C5C0C1EB27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6"/>
                      <a:stretch>
                        <a:fillRect/>
                      </a:stretch>
                    </p:blipFill>
                    <p:spPr>
                      <a:xfrm>
                        <a:off x="8590354" y="2759324"/>
                        <a:ext cx="929540" cy="15725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27">
                    <p14:nvContentPartPr>
                      <p14:cNvPr id="724" name="Ink 723">
                        <a:extLst>
                          <a:ext uri="{FF2B5EF4-FFF2-40B4-BE49-F238E27FC236}">
                            <a16:creationId xmlns:a16="http://schemas.microsoft.com/office/drawing/2014/main" id="{A9D71A9C-DD97-5B2E-EE18-0238137137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41446" y="3238847"/>
                      <a:ext cx="1000800" cy="507960"/>
                    </p14:xfrm>
                  </p:contentPart>
                </mc:Choice>
                <mc:Fallback>
                  <p:pic>
                    <p:nvPicPr>
                      <p:cNvPr id="724" name="Ink 723">
                        <a:extLst>
                          <a:ext uri="{FF2B5EF4-FFF2-40B4-BE49-F238E27FC236}">
                            <a16:creationId xmlns:a16="http://schemas.microsoft.com/office/drawing/2014/main" id="{A9D71A9C-DD97-5B2E-EE18-023813713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8"/>
                      <a:stretch>
                        <a:fillRect/>
                      </a:stretch>
                    </p:blipFill>
                    <p:spPr>
                      <a:xfrm>
                        <a:off x="8528816" y="2592352"/>
                        <a:ext cx="1225417" cy="180033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29">
                    <p14:nvContentPartPr>
                      <p14:cNvPr id="725" name="Ink 724">
                        <a:extLst>
                          <a:ext uri="{FF2B5EF4-FFF2-40B4-BE49-F238E27FC236}">
                            <a16:creationId xmlns:a16="http://schemas.microsoft.com/office/drawing/2014/main" id="{954D2CDD-904D-1FB6-D331-207EA0AEF5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21286" y="3145247"/>
                      <a:ext cx="777240" cy="69480"/>
                    </p14:xfrm>
                  </p:contentPart>
                </mc:Choice>
                <mc:Fallback>
                  <p:pic>
                    <p:nvPicPr>
                      <p:cNvPr id="725" name="Ink 724">
                        <a:extLst>
                          <a:ext uri="{FF2B5EF4-FFF2-40B4-BE49-F238E27FC236}">
                            <a16:creationId xmlns:a16="http://schemas.microsoft.com/office/drawing/2014/main" id="{954D2CDD-904D-1FB6-D331-207EA0AEF5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0"/>
                      <a:stretch>
                        <a:fillRect/>
                      </a:stretch>
                    </p:blipFill>
                    <p:spPr>
                      <a:xfrm>
                        <a:off x="8508502" y="2499636"/>
                        <a:ext cx="1002163" cy="1360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31">
                    <p14:nvContentPartPr>
                      <p14:cNvPr id="726" name="Ink 725">
                        <a:extLst>
                          <a:ext uri="{FF2B5EF4-FFF2-40B4-BE49-F238E27FC236}">
                            <a16:creationId xmlns:a16="http://schemas.microsoft.com/office/drawing/2014/main" id="{86E24F53-222A-51F3-E5AF-3F391A1C7C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33166" y="3131567"/>
                      <a:ext cx="546840" cy="114480"/>
                    </p14:xfrm>
                  </p:contentPart>
                </mc:Choice>
                <mc:Fallback>
                  <p:pic>
                    <p:nvPicPr>
                      <p:cNvPr id="726" name="Ink 725">
                        <a:extLst>
                          <a:ext uri="{FF2B5EF4-FFF2-40B4-BE49-F238E27FC236}">
                            <a16:creationId xmlns:a16="http://schemas.microsoft.com/office/drawing/2014/main" id="{86E24F53-222A-51F3-E5AF-3F391A1C7C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2"/>
                      <a:stretch>
                        <a:fillRect/>
                      </a:stretch>
                    </p:blipFill>
                    <p:spPr>
                      <a:xfrm>
                        <a:off x="8520581" y="2485309"/>
                        <a:ext cx="771366" cy="14063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33">
                    <p14:nvContentPartPr>
                      <p14:cNvPr id="727" name="Ink 726">
                        <a:extLst>
                          <a:ext uri="{FF2B5EF4-FFF2-40B4-BE49-F238E27FC236}">
                            <a16:creationId xmlns:a16="http://schemas.microsoft.com/office/drawing/2014/main" id="{886D8B64-3966-D790-EF99-42AAB2BB82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63406" y="3107087"/>
                      <a:ext cx="321480" cy="110880"/>
                    </p14:xfrm>
                  </p:contentPart>
                </mc:Choice>
                <mc:Fallback>
                  <p:pic>
                    <p:nvPicPr>
                      <p:cNvPr id="727" name="Ink 726">
                        <a:extLst>
                          <a:ext uri="{FF2B5EF4-FFF2-40B4-BE49-F238E27FC236}">
                            <a16:creationId xmlns:a16="http://schemas.microsoft.com/office/drawing/2014/main" id="{886D8B64-3966-D790-EF99-42AAB2BB82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4"/>
                      <a:stretch>
                        <a:fillRect/>
                      </a:stretch>
                    </p:blipFill>
                    <p:spPr>
                      <a:xfrm>
                        <a:off x="8550888" y="2460287"/>
                        <a:ext cx="545873" cy="14038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35">
                    <p14:nvContentPartPr>
                      <p14:cNvPr id="728" name="Ink 727">
                        <a:extLst>
                          <a:ext uri="{FF2B5EF4-FFF2-40B4-BE49-F238E27FC236}">
                            <a16:creationId xmlns:a16="http://schemas.microsoft.com/office/drawing/2014/main" id="{1046A1BC-E5C2-EBA4-1D0D-CC6CDAADAC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68046" y="2936087"/>
                      <a:ext cx="552600" cy="149040"/>
                    </p14:xfrm>
                  </p:contentPart>
                </mc:Choice>
                <mc:Fallback>
                  <p:pic>
                    <p:nvPicPr>
                      <p:cNvPr id="728" name="Ink 727">
                        <a:extLst>
                          <a:ext uri="{FF2B5EF4-FFF2-40B4-BE49-F238E27FC236}">
                            <a16:creationId xmlns:a16="http://schemas.microsoft.com/office/drawing/2014/main" id="{1046A1BC-E5C2-EBA4-1D0D-CC6CDAADA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6"/>
                      <a:stretch>
                        <a:fillRect/>
                      </a:stretch>
                    </p:blipFill>
                    <p:spPr>
                      <a:xfrm>
                        <a:off x="8955336" y="2292087"/>
                        <a:ext cx="777376" cy="14364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37">
                    <p14:nvContentPartPr>
                      <p14:cNvPr id="729" name="Ink 728">
                        <a:extLst>
                          <a:ext uri="{FF2B5EF4-FFF2-40B4-BE49-F238E27FC236}">
                            <a16:creationId xmlns:a16="http://schemas.microsoft.com/office/drawing/2014/main" id="{451F94E4-5374-064A-9468-213CDF0559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29166" y="3149927"/>
                      <a:ext cx="16920" cy="2880"/>
                    </p14:xfrm>
                  </p:contentPart>
                </mc:Choice>
                <mc:Fallback>
                  <p:pic>
                    <p:nvPicPr>
                      <p:cNvPr id="729" name="Ink 728">
                        <a:extLst>
                          <a:ext uri="{FF2B5EF4-FFF2-40B4-BE49-F238E27FC236}">
                            <a16:creationId xmlns:a16="http://schemas.microsoft.com/office/drawing/2014/main" id="{451F94E4-5374-064A-9468-213CDF055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8"/>
                      <a:stretch>
                        <a:fillRect/>
                      </a:stretch>
                    </p:blipFill>
                    <p:spPr>
                      <a:xfrm>
                        <a:off x="8919499" y="2545127"/>
                        <a:ext cx="235627" cy="1211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39">
                    <p14:nvContentPartPr>
                      <p14:cNvPr id="730" name="Ink 729">
                        <a:extLst>
                          <a:ext uri="{FF2B5EF4-FFF2-40B4-BE49-F238E27FC236}">
                            <a16:creationId xmlns:a16="http://schemas.microsoft.com/office/drawing/2014/main" id="{94442902-C568-4D6D-0748-BAFFDBCE5E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89766" y="3060647"/>
                      <a:ext cx="833040" cy="102960"/>
                    </p14:xfrm>
                  </p:contentPart>
                </mc:Choice>
                <mc:Fallback>
                  <p:pic>
                    <p:nvPicPr>
                      <p:cNvPr id="730" name="Ink 729">
                        <a:extLst>
                          <a:ext uri="{FF2B5EF4-FFF2-40B4-BE49-F238E27FC236}">
                            <a16:creationId xmlns:a16="http://schemas.microsoft.com/office/drawing/2014/main" id="{94442902-C568-4D6D-0748-BAFFDBCE5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0"/>
                      <a:stretch>
                        <a:fillRect/>
                      </a:stretch>
                    </p:blipFill>
                    <p:spPr>
                      <a:xfrm>
                        <a:off x="8677106" y="2417147"/>
                        <a:ext cx="1057716" cy="13893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41">
                    <p14:nvContentPartPr>
                      <p14:cNvPr id="731" name="Ink 730">
                        <a:extLst>
                          <a:ext uri="{FF2B5EF4-FFF2-40B4-BE49-F238E27FC236}">
                            <a16:creationId xmlns:a16="http://schemas.microsoft.com/office/drawing/2014/main" id="{FA69CB51-6384-599E-5754-649549F7B8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52606" y="3086567"/>
                      <a:ext cx="1800" cy="1440"/>
                    </p14:xfrm>
                  </p:contentPart>
                </mc:Choice>
                <mc:Fallback>
                  <p:pic>
                    <p:nvPicPr>
                      <p:cNvPr id="731" name="Ink 730">
                        <a:extLst>
                          <a:ext uri="{FF2B5EF4-FFF2-40B4-BE49-F238E27FC236}">
                            <a16:creationId xmlns:a16="http://schemas.microsoft.com/office/drawing/2014/main" id="{FA69CB51-6384-599E-5754-649549F7B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2"/>
                      <a:stretch>
                        <a:fillRect/>
                      </a:stretch>
                    </p:blipFill>
                    <p:spPr>
                      <a:xfrm>
                        <a:off x="9473856" y="2330567"/>
                        <a:ext cx="158850" cy="1512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43">
                    <p14:nvContentPartPr>
                      <p14:cNvPr id="732" name="Ink 731">
                        <a:extLst>
                          <a:ext uri="{FF2B5EF4-FFF2-40B4-BE49-F238E27FC236}">
                            <a16:creationId xmlns:a16="http://schemas.microsoft.com/office/drawing/2014/main" id="{1F8C957F-307B-FE7A-FEEB-2D4893EA0C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2886" y="3084047"/>
                      <a:ext cx="526320" cy="355680"/>
                    </p14:xfrm>
                  </p:contentPart>
                </mc:Choice>
                <mc:Fallback>
                  <p:pic>
                    <p:nvPicPr>
                      <p:cNvPr id="732" name="Ink 731">
                        <a:extLst>
                          <a:ext uri="{FF2B5EF4-FFF2-40B4-BE49-F238E27FC236}">
                            <a16:creationId xmlns:a16="http://schemas.microsoft.com/office/drawing/2014/main" id="{1F8C957F-307B-FE7A-FEEB-2D4893EA0C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4"/>
                      <a:stretch>
                        <a:fillRect/>
                      </a:stretch>
                    </p:blipFill>
                    <p:spPr>
                      <a:xfrm>
                        <a:off x="9160287" y="2437916"/>
                        <a:ext cx="750875" cy="16473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45">
                    <p14:nvContentPartPr>
                      <p14:cNvPr id="733" name="Ink 732">
                        <a:extLst>
                          <a:ext uri="{FF2B5EF4-FFF2-40B4-BE49-F238E27FC236}">
                            <a16:creationId xmlns:a16="http://schemas.microsoft.com/office/drawing/2014/main" id="{4D8FEE35-C131-53D5-8AE2-5017D2FA28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04886" y="3202127"/>
                      <a:ext cx="956520" cy="488880"/>
                    </p14:xfrm>
                  </p:contentPart>
                </mc:Choice>
                <mc:Fallback>
                  <p:pic>
                    <p:nvPicPr>
                      <p:cNvPr id="733" name="Ink 732">
                        <a:extLst>
                          <a:ext uri="{FF2B5EF4-FFF2-40B4-BE49-F238E27FC236}">
                            <a16:creationId xmlns:a16="http://schemas.microsoft.com/office/drawing/2014/main" id="{4D8FEE35-C131-53D5-8AE2-5017D2FA28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6"/>
                      <a:stretch>
                        <a:fillRect/>
                      </a:stretch>
                    </p:blipFill>
                    <p:spPr>
                      <a:xfrm>
                        <a:off x="8692165" y="2555623"/>
                        <a:ext cx="1181318" cy="17812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47">
                    <p14:nvContentPartPr>
                      <p14:cNvPr id="734" name="Ink 733">
                        <a:extLst>
                          <a:ext uri="{FF2B5EF4-FFF2-40B4-BE49-F238E27FC236}">
                            <a16:creationId xmlns:a16="http://schemas.microsoft.com/office/drawing/2014/main" id="{176D4288-EFDF-AB23-5BFC-B772DEF527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8286" y="3477887"/>
                      <a:ext cx="24840" cy="7920"/>
                    </p14:xfrm>
                  </p:contentPart>
                </mc:Choice>
                <mc:Fallback>
                  <p:pic>
                    <p:nvPicPr>
                      <p:cNvPr id="734" name="Ink 733">
                        <a:extLst>
                          <a:ext uri="{FF2B5EF4-FFF2-40B4-BE49-F238E27FC236}">
                            <a16:creationId xmlns:a16="http://schemas.microsoft.com/office/drawing/2014/main" id="{176D4288-EFDF-AB23-5BFC-B772DEF527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8"/>
                      <a:stretch>
                        <a:fillRect/>
                      </a:stretch>
                    </p:blipFill>
                    <p:spPr>
                      <a:xfrm>
                        <a:off x="9073891" y="2883887"/>
                        <a:ext cx="252976" cy="11953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49">
                    <p14:nvContentPartPr>
                      <p14:cNvPr id="735" name="Ink 734">
                        <a:extLst>
                          <a:ext uri="{FF2B5EF4-FFF2-40B4-BE49-F238E27FC236}">
                            <a16:creationId xmlns:a16="http://schemas.microsoft.com/office/drawing/2014/main" id="{351A301A-94A0-1A75-E902-281B9C624B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68486" y="3274127"/>
                      <a:ext cx="1475640" cy="672120"/>
                    </p14:xfrm>
                  </p:contentPart>
                </mc:Choice>
                <mc:Fallback>
                  <p:pic>
                    <p:nvPicPr>
                      <p:cNvPr id="735" name="Ink 734">
                        <a:extLst>
                          <a:ext uri="{FF2B5EF4-FFF2-40B4-BE49-F238E27FC236}">
                            <a16:creationId xmlns:a16="http://schemas.microsoft.com/office/drawing/2014/main" id="{351A301A-94A0-1A75-E902-281B9C624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0"/>
                      <a:stretch>
                        <a:fillRect/>
                      </a:stretch>
                    </p:blipFill>
                    <p:spPr>
                      <a:xfrm>
                        <a:off x="8155768" y="2627265"/>
                        <a:ext cx="1700432" cy="19652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51">
                    <p14:nvContentPartPr>
                      <p14:cNvPr id="736" name="Ink 735">
                        <a:extLst>
                          <a:ext uri="{FF2B5EF4-FFF2-40B4-BE49-F238E27FC236}">
                            <a16:creationId xmlns:a16="http://schemas.microsoft.com/office/drawing/2014/main" id="{F3B35A52-3E8F-66A8-BB8A-91768A0400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49486" y="3595247"/>
                      <a:ext cx="28080" cy="11520"/>
                    </p14:xfrm>
                  </p:contentPart>
                </mc:Choice>
                <mc:Fallback>
                  <p:pic>
                    <p:nvPicPr>
                      <p:cNvPr id="736" name="Ink 735">
                        <a:extLst>
                          <a:ext uri="{FF2B5EF4-FFF2-40B4-BE49-F238E27FC236}">
                            <a16:creationId xmlns:a16="http://schemas.microsoft.com/office/drawing/2014/main" id="{F3B35A52-3E8F-66A8-BB8A-91768A0400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2"/>
                      <a:stretch>
                        <a:fillRect/>
                      </a:stretch>
                    </p:blipFill>
                    <p:spPr>
                      <a:xfrm>
                        <a:off x="9137804" y="2958615"/>
                        <a:ext cx="250805" cy="12841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53">
                    <p14:nvContentPartPr>
                      <p14:cNvPr id="737" name="Ink 736">
                        <a:extLst>
                          <a:ext uri="{FF2B5EF4-FFF2-40B4-BE49-F238E27FC236}">
                            <a16:creationId xmlns:a16="http://schemas.microsoft.com/office/drawing/2014/main" id="{03F5869B-B7A5-BDCA-2281-2879DADC0F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5526" y="3517127"/>
                      <a:ext cx="844200" cy="355320"/>
                    </p14:xfrm>
                  </p:contentPart>
                </mc:Choice>
                <mc:Fallback>
                  <p:pic>
                    <p:nvPicPr>
                      <p:cNvPr id="737" name="Ink 736">
                        <a:extLst>
                          <a:ext uri="{FF2B5EF4-FFF2-40B4-BE49-F238E27FC236}">
                            <a16:creationId xmlns:a16="http://schemas.microsoft.com/office/drawing/2014/main" id="{03F5869B-B7A5-BDCA-2281-2879DADC0F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4"/>
                      <a:stretch>
                        <a:fillRect/>
                      </a:stretch>
                    </p:blipFill>
                    <p:spPr>
                      <a:xfrm>
                        <a:off x="8322751" y="2870531"/>
                        <a:ext cx="1069105" cy="16478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55">
                    <p14:nvContentPartPr>
                      <p14:cNvPr id="738" name="Ink 737">
                        <a:extLst>
                          <a:ext uri="{FF2B5EF4-FFF2-40B4-BE49-F238E27FC236}">
                            <a16:creationId xmlns:a16="http://schemas.microsoft.com/office/drawing/2014/main" id="{A4812982-A29C-B7B3-5FA1-D334557CCC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23006" y="3377807"/>
                      <a:ext cx="1081800" cy="471960"/>
                    </p14:xfrm>
                  </p:contentPart>
                </mc:Choice>
                <mc:Fallback>
                  <p:pic>
                    <p:nvPicPr>
                      <p:cNvPr id="738" name="Ink 737">
                        <a:extLst>
                          <a:ext uri="{FF2B5EF4-FFF2-40B4-BE49-F238E27FC236}">
                            <a16:creationId xmlns:a16="http://schemas.microsoft.com/office/drawing/2014/main" id="{A4812982-A29C-B7B3-5FA1-D334557CC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6"/>
                      <a:stretch>
                        <a:fillRect/>
                      </a:stretch>
                    </p:blipFill>
                    <p:spPr>
                      <a:xfrm>
                        <a:off x="8410251" y="2730864"/>
                        <a:ext cx="1306665" cy="17652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57">
                    <p14:nvContentPartPr>
                      <p14:cNvPr id="739" name="Ink 738">
                        <a:extLst>
                          <a:ext uri="{FF2B5EF4-FFF2-40B4-BE49-F238E27FC236}">
                            <a16:creationId xmlns:a16="http://schemas.microsoft.com/office/drawing/2014/main" id="{23788168-2D7B-693D-470F-A6D7711A5A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83046" y="3885407"/>
                      <a:ext cx="895680" cy="338400"/>
                    </p14:xfrm>
                  </p:contentPart>
                </mc:Choice>
                <mc:Fallback>
                  <p:pic>
                    <p:nvPicPr>
                      <p:cNvPr id="739" name="Ink 738">
                        <a:extLst>
                          <a:ext uri="{FF2B5EF4-FFF2-40B4-BE49-F238E27FC236}">
                            <a16:creationId xmlns:a16="http://schemas.microsoft.com/office/drawing/2014/main" id="{23788168-2D7B-693D-470F-A6D7711A5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8"/>
                      <a:stretch>
                        <a:fillRect/>
                      </a:stretch>
                    </p:blipFill>
                    <p:spPr>
                      <a:xfrm>
                        <a:off x="7470362" y="3239371"/>
                        <a:ext cx="1120405" cy="16298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59">
                    <p14:nvContentPartPr>
                      <p14:cNvPr id="740" name="Ink 739">
                        <a:extLst>
                          <a:ext uri="{FF2B5EF4-FFF2-40B4-BE49-F238E27FC236}">
                            <a16:creationId xmlns:a16="http://schemas.microsoft.com/office/drawing/2014/main" id="{B9CA10BA-92C6-411A-9920-0F0741BAF9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77846" y="3859847"/>
                      <a:ext cx="472680" cy="273960"/>
                    </p14:xfrm>
                  </p:contentPart>
                </mc:Choice>
                <mc:Fallback>
                  <p:pic>
                    <p:nvPicPr>
                      <p:cNvPr id="740" name="Ink 739">
                        <a:extLst>
                          <a:ext uri="{FF2B5EF4-FFF2-40B4-BE49-F238E27FC236}">
                            <a16:creationId xmlns:a16="http://schemas.microsoft.com/office/drawing/2014/main" id="{B9CA10BA-92C6-411A-9920-0F0741BAF9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0"/>
                      <a:stretch>
                        <a:fillRect/>
                      </a:stretch>
                    </p:blipFill>
                    <p:spPr>
                      <a:xfrm>
                        <a:off x="7264996" y="3213425"/>
                        <a:ext cx="697735" cy="15661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61">
                    <p14:nvContentPartPr>
                      <p14:cNvPr id="741" name="Ink 740">
                        <a:extLst>
                          <a:ext uri="{FF2B5EF4-FFF2-40B4-BE49-F238E27FC236}">
                            <a16:creationId xmlns:a16="http://schemas.microsoft.com/office/drawing/2014/main" id="{32637215-69A3-DF51-90B2-A3B665DBBC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00166" y="3903047"/>
                      <a:ext cx="425880" cy="272520"/>
                    </p14:xfrm>
                  </p:contentPart>
                </mc:Choice>
                <mc:Fallback>
                  <p:pic>
                    <p:nvPicPr>
                      <p:cNvPr id="741" name="Ink 740">
                        <a:extLst>
                          <a:ext uri="{FF2B5EF4-FFF2-40B4-BE49-F238E27FC236}">
                            <a16:creationId xmlns:a16="http://schemas.microsoft.com/office/drawing/2014/main" id="{32637215-69A3-DF51-90B2-A3B665DBB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2"/>
                      <a:stretch>
                        <a:fillRect/>
                      </a:stretch>
                    </p:blipFill>
                    <p:spPr>
                      <a:xfrm>
                        <a:off x="7287414" y="3255658"/>
                        <a:ext cx="650739" cy="156668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63">
                    <p14:nvContentPartPr>
                      <p14:cNvPr id="742" name="Ink 741">
                        <a:extLst>
                          <a:ext uri="{FF2B5EF4-FFF2-40B4-BE49-F238E27FC236}">
                            <a16:creationId xmlns:a16="http://schemas.microsoft.com/office/drawing/2014/main" id="{988EC31B-9B8D-0E55-3415-8BE5CD726C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7006" y="3961727"/>
                      <a:ext cx="484200" cy="246960"/>
                    </p14:xfrm>
                  </p:contentPart>
                </mc:Choice>
                <mc:Fallback>
                  <p:pic>
                    <p:nvPicPr>
                      <p:cNvPr id="742" name="Ink 741">
                        <a:extLst>
                          <a:ext uri="{FF2B5EF4-FFF2-40B4-BE49-F238E27FC236}">
                            <a16:creationId xmlns:a16="http://schemas.microsoft.com/office/drawing/2014/main" id="{988EC31B-9B8D-0E55-3415-8BE5CD726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4"/>
                      <a:stretch>
                        <a:fillRect/>
                      </a:stretch>
                    </p:blipFill>
                    <p:spPr>
                      <a:xfrm>
                        <a:off x="7204476" y="3316682"/>
                        <a:ext cx="708617" cy="15364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65">
                    <p14:nvContentPartPr>
                      <p14:cNvPr id="743" name="Ink 742">
                        <a:extLst>
                          <a:ext uri="{FF2B5EF4-FFF2-40B4-BE49-F238E27FC236}">
                            <a16:creationId xmlns:a16="http://schemas.microsoft.com/office/drawing/2014/main" id="{5B90A860-E4A3-5CAE-8F05-D0CE84105D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42366" y="3944087"/>
                      <a:ext cx="408960" cy="112680"/>
                    </p14:xfrm>
                  </p:contentPart>
                </mc:Choice>
                <mc:Fallback>
                  <p:pic>
                    <p:nvPicPr>
                      <p:cNvPr id="743" name="Ink 742">
                        <a:extLst>
                          <a:ext uri="{FF2B5EF4-FFF2-40B4-BE49-F238E27FC236}">
                            <a16:creationId xmlns:a16="http://schemas.microsoft.com/office/drawing/2014/main" id="{5B90A860-E4A3-5CAE-8F05-D0CE84105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6"/>
                      <a:stretch>
                        <a:fillRect/>
                      </a:stretch>
                    </p:blipFill>
                    <p:spPr>
                      <a:xfrm>
                        <a:off x="7429660" y="3304552"/>
                        <a:ext cx="633727" cy="13911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67">
                    <p14:nvContentPartPr>
                      <p14:cNvPr id="744" name="Ink 743">
                        <a:extLst>
                          <a:ext uri="{FF2B5EF4-FFF2-40B4-BE49-F238E27FC236}">
                            <a16:creationId xmlns:a16="http://schemas.microsoft.com/office/drawing/2014/main" id="{57558ECD-79AB-E611-3904-37476A4443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1726" y="3873527"/>
                      <a:ext cx="522720" cy="332640"/>
                    </p14:xfrm>
                  </p:contentPart>
                </mc:Choice>
                <mc:Fallback>
                  <p:pic>
                    <p:nvPicPr>
                      <p:cNvPr id="744" name="Ink 743">
                        <a:extLst>
                          <a:ext uri="{FF2B5EF4-FFF2-40B4-BE49-F238E27FC236}">
                            <a16:creationId xmlns:a16="http://schemas.microsoft.com/office/drawing/2014/main" id="{57558ECD-79AB-E611-3904-37476A444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8"/>
                      <a:stretch>
                        <a:fillRect/>
                      </a:stretch>
                    </p:blipFill>
                    <p:spPr>
                      <a:xfrm>
                        <a:off x="7349071" y="3226727"/>
                        <a:ext cx="747387" cy="1625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69">
                    <p14:nvContentPartPr>
                      <p14:cNvPr id="745" name="Ink 744">
                        <a:extLst>
                          <a:ext uri="{FF2B5EF4-FFF2-40B4-BE49-F238E27FC236}">
                            <a16:creationId xmlns:a16="http://schemas.microsoft.com/office/drawing/2014/main" id="{497CE036-B976-AB48-0FAD-1ABD5AA480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92166" y="3860927"/>
                      <a:ext cx="456480" cy="295560"/>
                    </p14:xfrm>
                  </p:contentPart>
                </mc:Choice>
                <mc:Fallback>
                  <p:pic>
                    <p:nvPicPr>
                      <p:cNvPr id="745" name="Ink 744">
                        <a:extLst>
                          <a:ext uri="{FF2B5EF4-FFF2-40B4-BE49-F238E27FC236}">
                            <a16:creationId xmlns:a16="http://schemas.microsoft.com/office/drawing/2014/main" id="{497CE036-B976-AB48-0FAD-1ABD5AA480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0"/>
                      <a:stretch>
                        <a:fillRect/>
                      </a:stretch>
                    </p:blipFill>
                    <p:spPr>
                      <a:xfrm>
                        <a:off x="7179335" y="3214389"/>
                        <a:ext cx="681496" cy="1588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71">
                    <p14:nvContentPartPr>
                      <p14:cNvPr id="746" name="Ink 745">
                        <a:extLst>
                          <a:ext uri="{FF2B5EF4-FFF2-40B4-BE49-F238E27FC236}">
                            <a16:creationId xmlns:a16="http://schemas.microsoft.com/office/drawing/2014/main" id="{1B78EAF3-8599-334B-FB41-3BE79345AA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76686" y="3918167"/>
                      <a:ext cx="453960" cy="159120"/>
                    </p14:xfrm>
                  </p:contentPart>
                </mc:Choice>
                <mc:Fallback>
                  <p:pic>
                    <p:nvPicPr>
                      <p:cNvPr id="746" name="Ink 745">
                        <a:extLst>
                          <a:ext uri="{FF2B5EF4-FFF2-40B4-BE49-F238E27FC236}">
                            <a16:creationId xmlns:a16="http://schemas.microsoft.com/office/drawing/2014/main" id="{1B78EAF3-8599-334B-FB41-3BE79345A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2"/>
                      <a:stretch>
                        <a:fillRect/>
                      </a:stretch>
                    </p:blipFill>
                    <p:spPr>
                      <a:xfrm>
                        <a:off x="7164161" y="3273086"/>
                        <a:ext cx="678368" cy="14486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73">
                    <p14:nvContentPartPr>
                      <p14:cNvPr id="747" name="Ink 746">
                        <a:extLst>
                          <a:ext uri="{FF2B5EF4-FFF2-40B4-BE49-F238E27FC236}">
                            <a16:creationId xmlns:a16="http://schemas.microsoft.com/office/drawing/2014/main" id="{273967C5-1043-66FF-180D-E5F61BC37C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37606" y="3688127"/>
                      <a:ext cx="486360" cy="323280"/>
                    </p14:xfrm>
                  </p:contentPart>
                </mc:Choice>
                <mc:Fallback>
                  <p:pic>
                    <p:nvPicPr>
                      <p:cNvPr id="747" name="Ink 746">
                        <a:extLst>
                          <a:ext uri="{FF2B5EF4-FFF2-40B4-BE49-F238E27FC236}">
                            <a16:creationId xmlns:a16="http://schemas.microsoft.com/office/drawing/2014/main" id="{273967C5-1043-66FF-180D-E5F61BC37C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4"/>
                      <a:stretch>
                        <a:fillRect/>
                      </a:stretch>
                    </p:blipFill>
                    <p:spPr>
                      <a:xfrm>
                        <a:off x="7325023" y="3041567"/>
                        <a:ext cx="710883" cy="16157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75">
                    <p14:nvContentPartPr>
                      <p14:cNvPr id="748" name="Ink 747">
                        <a:extLst>
                          <a:ext uri="{FF2B5EF4-FFF2-40B4-BE49-F238E27FC236}">
                            <a16:creationId xmlns:a16="http://schemas.microsoft.com/office/drawing/2014/main" id="{6CCF5748-A98C-536A-72FB-93067BCABD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31486" y="3561407"/>
                      <a:ext cx="519480" cy="451800"/>
                    </p14:xfrm>
                  </p:contentPart>
                </mc:Choice>
                <mc:Fallback>
                  <p:pic>
                    <p:nvPicPr>
                      <p:cNvPr id="748" name="Ink 747">
                        <a:extLst>
                          <a:ext uri="{FF2B5EF4-FFF2-40B4-BE49-F238E27FC236}">
                            <a16:creationId xmlns:a16="http://schemas.microsoft.com/office/drawing/2014/main" id="{6CCF5748-A98C-536A-72FB-93067BCABD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6"/>
                      <a:stretch>
                        <a:fillRect/>
                      </a:stretch>
                    </p:blipFill>
                    <p:spPr>
                      <a:xfrm>
                        <a:off x="7318835" y="2915099"/>
                        <a:ext cx="744137" cy="174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77">
                    <p14:nvContentPartPr>
                      <p14:cNvPr id="749" name="Ink 748">
                        <a:extLst>
                          <a:ext uri="{FF2B5EF4-FFF2-40B4-BE49-F238E27FC236}">
                            <a16:creationId xmlns:a16="http://schemas.microsoft.com/office/drawing/2014/main" id="{BA6F5EE3-334C-B086-B1E1-46797A7889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28046" y="3539447"/>
                      <a:ext cx="448920" cy="513000"/>
                    </p14:xfrm>
                  </p:contentPart>
                </mc:Choice>
                <mc:Fallback>
                  <p:pic>
                    <p:nvPicPr>
                      <p:cNvPr id="749" name="Ink 748">
                        <a:extLst>
                          <a:ext uri="{FF2B5EF4-FFF2-40B4-BE49-F238E27FC236}">
                            <a16:creationId xmlns:a16="http://schemas.microsoft.com/office/drawing/2014/main" id="{BA6F5EE3-334C-B086-B1E1-46797A7889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8"/>
                      <a:stretch>
                        <a:fillRect/>
                      </a:stretch>
                    </p:blipFill>
                    <p:spPr>
                      <a:xfrm>
                        <a:off x="7515333" y="2892808"/>
                        <a:ext cx="673702" cy="18056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79">
                    <p14:nvContentPartPr>
                      <p14:cNvPr id="750" name="Ink 749">
                        <a:extLst>
                          <a:ext uri="{FF2B5EF4-FFF2-40B4-BE49-F238E27FC236}">
                            <a16:creationId xmlns:a16="http://schemas.microsoft.com/office/drawing/2014/main" id="{F832387A-CA0C-A4B9-DC8C-A7DC7745F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73686" y="3690287"/>
                      <a:ext cx="1103760" cy="336240"/>
                    </p14:xfrm>
                  </p:contentPart>
                </mc:Choice>
                <mc:Fallback>
                  <p:pic>
                    <p:nvPicPr>
                      <p:cNvPr id="750" name="Ink 749">
                        <a:extLst>
                          <a:ext uri="{FF2B5EF4-FFF2-40B4-BE49-F238E27FC236}">
                            <a16:creationId xmlns:a16="http://schemas.microsoft.com/office/drawing/2014/main" id="{F832387A-CA0C-A4B9-DC8C-A7DC7745FF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0"/>
                      <a:stretch>
                        <a:fillRect/>
                      </a:stretch>
                    </p:blipFill>
                    <p:spPr>
                      <a:xfrm>
                        <a:off x="7460992" y="3043672"/>
                        <a:ext cx="1328505" cy="16288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81">
                    <p14:nvContentPartPr>
                      <p14:cNvPr id="751" name="Ink 750">
                        <a:extLst>
                          <a:ext uri="{FF2B5EF4-FFF2-40B4-BE49-F238E27FC236}">
                            <a16:creationId xmlns:a16="http://schemas.microsoft.com/office/drawing/2014/main" id="{8E4E1434-D421-B643-DB96-F77F469FF7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62726" y="3377807"/>
                      <a:ext cx="1243440" cy="530640"/>
                    </p14:xfrm>
                  </p:contentPart>
                </mc:Choice>
                <mc:Fallback>
                  <p:pic>
                    <p:nvPicPr>
                      <p:cNvPr id="751" name="Ink 750">
                        <a:extLst>
                          <a:ext uri="{FF2B5EF4-FFF2-40B4-BE49-F238E27FC236}">
                            <a16:creationId xmlns:a16="http://schemas.microsoft.com/office/drawing/2014/main" id="{8E4E1434-D421-B643-DB96-F77F469FF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2"/>
                      <a:stretch>
                        <a:fillRect/>
                      </a:stretch>
                    </p:blipFill>
                    <p:spPr>
                      <a:xfrm>
                        <a:off x="8149979" y="2730685"/>
                        <a:ext cx="1468290" cy="18242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83">
                    <p14:nvContentPartPr>
                      <p14:cNvPr id="752" name="Ink 751">
                        <a:extLst>
                          <a:ext uri="{FF2B5EF4-FFF2-40B4-BE49-F238E27FC236}">
                            <a16:creationId xmlns:a16="http://schemas.microsoft.com/office/drawing/2014/main" id="{562C7FE8-6EDF-9EC5-9060-398008944E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4046" y="3547007"/>
                      <a:ext cx="12240" cy="2880"/>
                    </p14:xfrm>
                  </p:contentPart>
                </mc:Choice>
                <mc:Fallback>
                  <p:pic>
                    <p:nvPicPr>
                      <p:cNvPr id="752" name="Ink 751">
                        <a:extLst>
                          <a:ext uri="{FF2B5EF4-FFF2-40B4-BE49-F238E27FC236}">
                            <a16:creationId xmlns:a16="http://schemas.microsoft.com/office/drawing/2014/main" id="{562C7FE8-6EDF-9EC5-9060-398008944E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8906946" y="2942207"/>
                        <a:ext cx="225828" cy="1211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84">
                    <p14:nvContentPartPr>
                      <p14:cNvPr id="753" name="Ink 752">
                        <a:extLst>
                          <a:ext uri="{FF2B5EF4-FFF2-40B4-BE49-F238E27FC236}">
                            <a16:creationId xmlns:a16="http://schemas.microsoft.com/office/drawing/2014/main" id="{F24818C0-4CED-2E32-6D31-DB0D9DC831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3806" y="3233087"/>
                      <a:ext cx="300240" cy="114480"/>
                    </p14:xfrm>
                  </p:contentPart>
                </mc:Choice>
                <mc:Fallback>
                  <p:pic>
                    <p:nvPicPr>
                      <p:cNvPr id="753" name="Ink 752">
                        <a:extLst>
                          <a:ext uri="{FF2B5EF4-FFF2-40B4-BE49-F238E27FC236}">
                            <a16:creationId xmlns:a16="http://schemas.microsoft.com/office/drawing/2014/main" id="{F24818C0-4CED-2E32-6D31-DB0D9DC83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5"/>
                      <a:stretch>
                        <a:fillRect/>
                      </a:stretch>
                    </p:blipFill>
                    <p:spPr>
                      <a:xfrm>
                        <a:off x="8961055" y="2586829"/>
                        <a:ext cx="525098" cy="14063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86">
                    <p14:nvContentPartPr>
                      <p14:cNvPr id="754" name="Ink 753">
                        <a:extLst>
                          <a:ext uri="{FF2B5EF4-FFF2-40B4-BE49-F238E27FC236}">
                            <a16:creationId xmlns:a16="http://schemas.microsoft.com/office/drawing/2014/main" id="{58809641-4DA7-2007-7471-C26D422967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48246" y="3235967"/>
                      <a:ext cx="361800" cy="224640"/>
                    </p14:xfrm>
                  </p:contentPart>
                </mc:Choice>
                <mc:Fallback>
                  <p:pic>
                    <p:nvPicPr>
                      <p:cNvPr id="754" name="Ink 753">
                        <a:extLst>
                          <a:ext uri="{FF2B5EF4-FFF2-40B4-BE49-F238E27FC236}">
                            <a16:creationId xmlns:a16="http://schemas.microsoft.com/office/drawing/2014/main" id="{58809641-4DA7-2007-7471-C26D42296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7"/>
                      <a:stretch>
                        <a:fillRect/>
                      </a:stretch>
                    </p:blipFill>
                    <p:spPr>
                      <a:xfrm>
                        <a:off x="8935786" y="2589742"/>
                        <a:ext cx="586077" cy="1516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88">
                    <p14:nvContentPartPr>
                      <p14:cNvPr id="755" name="Ink 754">
                        <a:extLst>
                          <a:ext uri="{FF2B5EF4-FFF2-40B4-BE49-F238E27FC236}">
                            <a16:creationId xmlns:a16="http://schemas.microsoft.com/office/drawing/2014/main" id="{C498906A-5D2B-B970-98E6-60170173A0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99886" y="3761927"/>
                      <a:ext cx="966240" cy="108360"/>
                    </p14:xfrm>
                  </p:contentPart>
                </mc:Choice>
                <mc:Fallback>
                  <p:pic>
                    <p:nvPicPr>
                      <p:cNvPr id="755" name="Ink 754">
                        <a:extLst>
                          <a:ext uri="{FF2B5EF4-FFF2-40B4-BE49-F238E27FC236}">
                            <a16:creationId xmlns:a16="http://schemas.microsoft.com/office/drawing/2014/main" id="{C498906A-5D2B-B970-98E6-60170173A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9"/>
                      <a:stretch>
                        <a:fillRect/>
                      </a:stretch>
                    </p:blipFill>
                    <p:spPr>
                      <a:xfrm>
                        <a:off x="7387158" y="3115461"/>
                        <a:ext cx="1191052" cy="14006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90">
                    <p14:nvContentPartPr>
                      <p14:cNvPr id="756" name="Ink 755">
                        <a:extLst>
                          <a:ext uri="{FF2B5EF4-FFF2-40B4-BE49-F238E27FC236}">
                            <a16:creationId xmlns:a16="http://schemas.microsoft.com/office/drawing/2014/main" id="{9C0CECC9-B8DC-98FD-6FBE-3EA9278296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16686" y="3809087"/>
                      <a:ext cx="941040" cy="185760"/>
                    </p14:xfrm>
                  </p:contentPart>
                </mc:Choice>
                <mc:Fallback>
                  <p:pic>
                    <p:nvPicPr>
                      <p:cNvPr id="756" name="Ink 755">
                        <a:extLst>
                          <a:ext uri="{FF2B5EF4-FFF2-40B4-BE49-F238E27FC236}">
                            <a16:creationId xmlns:a16="http://schemas.microsoft.com/office/drawing/2014/main" id="{9C0CECC9-B8DC-98FD-6FBE-3EA927829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1"/>
                      <a:stretch>
                        <a:fillRect/>
                      </a:stretch>
                    </p:blipFill>
                    <p:spPr>
                      <a:xfrm>
                        <a:off x="7704044" y="3163233"/>
                        <a:ext cx="1165680" cy="14768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92">
                    <p14:nvContentPartPr>
                      <p14:cNvPr id="757" name="Ink 756">
                        <a:extLst>
                          <a:ext uri="{FF2B5EF4-FFF2-40B4-BE49-F238E27FC236}">
                            <a16:creationId xmlns:a16="http://schemas.microsoft.com/office/drawing/2014/main" id="{076CCB71-6411-1B9E-7C6A-8A4286DFB5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2006" y="4016087"/>
                      <a:ext cx="502200" cy="180000"/>
                    </p14:xfrm>
                  </p:contentPart>
                </mc:Choice>
                <mc:Fallback>
                  <p:pic>
                    <p:nvPicPr>
                      <p:cNvPr id="757" name="Ink 756">
                        <a:extLst>
                          <a:ext uri="{FF2B5EF4-FFF2-40B4-BE49-F238E27FC236}">
                            <a16:creationId xmlns:a16="http://schemas.microsoft.com/office/drawing/2014/main" id="{076CCB71-6411-1B9E-7C6A-8A4286DFB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68"/>
                      <a:stretch>
                        <a:fillRect/>
                      </a:stretch>
                    </p:blipFill>
                    <p:spPr>
                      <a:xfrm>
                        <a:off x="7969477" y="3368827"/>
                        <a:ext cx="726615" cy="1473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93">
                    <p14:nvContentPartPr>
                      <p14:cNvPr id="758" name="Ink 757">
                        <a:extLst>
                          <a:ext uri="{FF2B5EF4-FFF2-40B4-BE49-F238E27FC236}">
                            <a16:creationId xmlns:a16="http://schemas.microsoft.com/office/drawing/2014/main" id="{8685012C-08A4-C1C6-C948-206F80E13B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42206" y="3790727"/>
                      <a:ext cx="1000080" cy="435240"/>
                    </p14:xfrm>
                  </p:contentPart>
                </mc:Choice>
                <mc:Fallback>
                  <p:pic>
                    <p:nvPicPr>
                      <p:cNvPr id="758" name="Ink 757">
                        <a:extLst>
                          <a:ext uri="{FF2B5EF4-FFF2-40B4-BE49-F238E27FC236}">
                            <a16:creationId xmlns:a16="http://schemas.microsoft.com/office/drawing/2014/main" id="{8685012C-08A4-C1C6-C948-206F80E13B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4"/>
                      <a:stretch>
                        <a:fillRect/>
                      </a:stretch>
                    </p:blipFill>
                    <p:spPr>
                      <a:xfrm>
                        <a:off x="8129512" y="3144331"/>
                        <a:ext cx="1224824" cy="17274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95">
                    <p14:nvContentPartPr>
                      <p14:cNvPr id="759" name="Ink 758">
                        <a:extLst>
                          <a:ext uri="{FF2B5EF4-FFF2-40B4-BE49-F238E27FC236}">
                            <a16:creationId xmlns:a16="http://schemas.microsoft.com/office/drawing/2014/main" id="{5B468E6F-AF2C-361B-907C-926ABEFE35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46446" y="3994127"/>
                      <a:ext cx="772920" cy="270720"/>
                    </p14:xfrm>
                  </p:contentPart>
                </mc:Choice>
                <mc:Fallback>
                  <p:pic>
                    <p:nvPicPr>
                      <p:cNvPr id="759" name="Ink 758">
                        <a:extLst>
                          <a:ext uri="{FF2B5EF4-FFF2-40B4-BE49-F238E27FC236}">
                            <a16:creationId xmlns:a16="http://schemas.microsoft.com/office/drawing/2014/main" id="{5B468E6F-AF2C-361B-907C-926ABEFE3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6"/>
                      <a:stretch>
                        <a:fillRect/>
                      </a:stretch>
                    </p:blipFill>
                    <p:spPr>
                      <a:xfrm>
                        <a:off x="8033634" y="3348091"/>
                        <a:ext cx="997898" cy="15621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97">
                    <p14:nvContentPartPr>
                      <p14:cNvPr id="760" name="Ink 759">
                        <a:extLst>
                          <a:ext uri="{FF2B5EF4-FFF2-40B4-BE49-F238E27FC236}">
                            <a16:creationId xmlns:a16="http://schemas.microsoft.com/office/drawing/2014/main" id="{7E736538-581A-D376-7419-3790FC74151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6446" y="3798647"/>
                      <a:ext cx="1067400" cy="399240"/>
                    </p14:xfrm>
                  </p:contentPart>
                </mc:Choice>
                <mc:Fallback>
                  <p:pic>
                    <p:nvPicPr>
                      <p:cNvPr id="760" name="Ink 759">
                        <a:extLst>
                          <a:ext uri="{FF2B5EF4-FFF2-40B4-BE49-F238E27FC236}">
                            <a16:creationId xmlns:a16="http://schemas.microsoft.com/office/drawing/2014/main" id="{7E736538-581A-D376-7419-3790FC7415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8"/>
                      <a:stretch>
                        <a:fillRect/>
                      </a:stretch>
                    </p:blipFill>
                    <p:spPr>
                      <a:xfrm>
                        <a:off x="8123715" y="3151730"/>
                        <a:ext cx="1292218" cy="16924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599">
                    <p14:nvContentPartPr>
                      <p14:cNvPr id="761" name="Ink 760">
                        <a:extLst>
                          <a:ext uri="{FF2B5EF4-FFF2-40B4-BE49-F238E27FC236}">
                            <a16:creationId xmlns:a16="http://schemas.microsoft.com/office/drawing/2014/main" id="{5247D853-C758-C29B-0D3F-E77FBB310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22606" y="3778487"/>
                      <a:ext cx="1088640" cy="383040"/>
                    </p14:xfrm>
                  </p:contentPart>
                </mc:Choice>
                <mc:Fallback>
                  <p:pic>
                    <p:nvPicPr>
                      <p:cNvPr id="761" name="Ink 760">
                        <a:extLst>
                          <a:ext uri="{FF2B5EF4-FFF2-40B4-BE49-F238E27FC236}">
                            <a16:creationId xmlns:a16="http://schemas.microsoft.com/office/drawing/2014/main" id="{5247D853-C758-C29B-0D3F-E77FBB310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0"/>
                      <a:stretch>
                        <a:fillRect/>
                      </a:stretch>
                    </p:blipFill>
                    <p:spPr>
                      <a:xfrm>
                        <a:off x="7909944" y="3131876"/>
                        <a:ext cx="1313321" cy="16756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01">
                    <p14:nvContentPartPr>
                      <p14:cNvPr id="762" name="Ink 761">
                        <a:extLst>
                          <a:ext uri="{FF2B5EF4-FFF2-40B4-BE49-F238E27FC236}">
                            <a16:creationId xmlns:a16="http://schemas.microsoft.com/office/drawing/2014/main" id="{0CFB220A-8D45-0743-F34F-CE8E2CE693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35246" y="3775607"/>
                      <a:ext cx="1427400" cy="563760"/>
                    </p14:xfrm>
                  </p:contentPart>
                </mc:Choice>
                <mc:Fallback>
                  <p:pic>
                    <p:nvPicPr>
                      <p:cNvPr id="762" name="Ink 761">
                        <a:extLst>
                          <a:ext uri="{FF2B5EF4-FFF2-40B4-BE49-F238E27FC236}">
                            <a16:creationId xmlns:a16="http://schemas.microsoft.com/office/drawing/2014/main" id="{0CFB220A-8D45-0743-F34F-CE8E2CE69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2"/>
                      <a:stretch>
                        <a:fillRect/>
                      </a:stretch>
                    </p:blipFill>
                    <p:spPr>
                      <a:xfrm>
                        <a:off x="7522523" y="3129376"/>
                        <a:ext cx="1652203" cy="18556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03">
                    <p14:nvContentPartPr>
                      <p14:cNvPr id="763" name="Ink 762">
                        <a:extLst>
                          <a:ext uri="{FF2B5EF4-FFF2-40B4-BE49-F238E27FC236}">
                            <a16:creationId xmlns:a16="http://schemas.microsoft.com/office/drawing/2014/main" id="{C82CC54E-0EE0-29B8-85E5-01EC207D3D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47406" y="3722687"/>
                      <a:ext cx="1812240" cy="586440"/>
                    </p14:xfrm>
                  </p:contentPart>
                </mc:Choice>
                <mc:Fallback>
                  <p:pic>
                    <p:nvPicPr>
                      <p:cNvPr id="763" name="Ink 762">
                        <a:extLst>
                          <a:ext uri="{FF2B5EF4-FFF2-40B4-BE49-F238E27FC236}">
                            <a16:creationId xmlns:a16="http://schemas.microsoft.com/office/drawing/2014/main" id="{C82CC54E-0EE0-29B8-85E5-01EC207D3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4"/>
                      <a:stretch>
                        <a:fillRect/>
                      </a:stretch>
                    </p:blipFill>
                    <p:spPr>
                      <a:xfrm>
                        <a:off x="7434664" y="3075878"/>
                        <a:ext cx="2037079" cy="18794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05">
                    <p14:nvContentPartPr>
                      <p14:cNvPr id="764" name="Ink 763">
                        <a:extLst>
                          <a:ext uri="{FF2B5EF4-FFF2-40B4-BE49-F238E27FC236}">
                            <a16:creationId xmlns:a16="http://schemas.microsoft.com/office/drawing/2014/main" id="{F251A92D-0E4C-9B07-84B4-E73FAFB0F0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6886" y="3675887"/>
                      <a:ext cx="1734480" cy="701280"/>
                    </p14:xfrm>
                  </p:contentPart>
                </mc:Choice>
                <mc:Fallback>
                  <p:pic>
                    <p:nvPicPr>
                      <p:cNvPr id="764" name="Ink 763">
                        <a:extLst>
                          <a:ext uri="{FF2B5EF4-FFF2-40B4-BE49-F238E27FC236}">
                            <a16:creationId xmlns:a16="http://schemas.microsoft.com/office/drawing/2014/main" id="{F251A92D-0E4C-9B07-84B4-E73FAFB0F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6"/>
                      <a:stretch>
                        <a:fillRect/>
                      </a:stretch>
                    </p:blipFill>
                    <p:spPr>
                      <a:xfrm>
                        <a:off x="7594132" y="3029404"/>
                        <a:ext cx="1959344" cy="19936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07">
                    <p14:nvContentPartPr>
                      <p14:cNvPr id="765" name="Ink 764">
                        <a:extLst>
                          <a:ext uri="{FF2B5EF4-FFF2-40B4-BE49-F238E27FC236}">
                            <a16:creationId xmlns:a16="http://schemas.microsoft.com/office/drawing/2014/main" id="{C0029BFC-9268-D381-2E79-620DA483441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4726" y="3769487"/>
                      <a:ext cx="1640160" cy="573120"/>
                    </p14:xfrm>
                  </p:contentPart>
                </mc:Choice>
                <mc:Fallback>
                  <p:pic>
                    <p:nvPicPr>
                      <p:cNvPr id="765" name="Ink 764">
                        <a:extLst>
                          <a:ext uri="{FF2B5EF4-FFF2-40B4-BE49-F238E27FC236}">
                            <a16:creationId xmlns:a16="http://schemas.microsoft.com/office/drawing/2014/main" id="{C0029BFC-9268-D381-2E79-620DA48344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8"/>
                      <a:stretch>
                        <a:fillRect/>
                      </a:stretch>
                    </p:blipFill>
                    <p:spPr>
                      <a:xfrm>
                        <a:off x="7591989" y="3122416"/>
                        <a:ext cx="1864989" cy="18666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09">
                    <p14:nvContentPartPr>
                      <p14:cNvPr id="766" name="Ink 765">
                        <a:extLst>
                          <a:ext uri="{FF2B5EF4-FFF2-40B4-BE49-F238E27FC236}">
                            <a16:creationId xmlns:a16="http://schemas.microsoft.com/office/drawing/2014/main" id="{ABFEB65C-5E92-B9AC-9F88-01FF7D652E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84166" y="3628367"/>
                      <a:ext cx="739440" cy="338400"/>
                    </p14:xfrm>
                  </p:contentPart>
                </mc:Choice>
                <mc:Fallback>
                  <p:pic>
                    <p:nvPicPr>
                      <p:cNvPr id="766" name="Ink 765">
                        <a:extLst>
                          <a:ext uri="{FF2B5EF4-FFF2-40B4-BE49-F238E27FC236}">
                            <a16:creationId xmlns:a16="http://schemas.microsoft.com/office/drawing/2014/main" id="{ABFEB65C-5E92-B9AC-9F88-01FF7D652E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0"/>
                      <a:stretch>
                        <a:fillRect/>
                      </a:stretch>
                    </p:blipFill>
                    <p:spPr>
                      <a:xfrm>
                        <a:off x="8871446" y="2982331"/>
                        <a:ext cx="964235" cy="16298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11">
                    <p14:nvContentPartPr>
                      <p14:cNvPr id="767" name="Ink 766">
                        <a:extLst>
                          <a:ext uri="{FF2B5EF4-FFF2-40B4-BE49-F238E27FC236}">
                            <a16:creationId xmlns:a16="http://schemas.microsoft.com/office/drawing/2014/main" id="{D829BF59-1A36-193D-7311-74748523AF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68086" y="3466367"/>
                      <a:ext cx="1270080" cy="679320"/>
                    </p14:xfrm>
                  </p:contentPart>
                </mc:Choice>
                <mc:Fallback>
                  <p:pic>
                    <p:nvPicPr>
                      <p:cNvPr id="767" name="Ink 766">
                        <a:extLst>
                          <a:ext uri="{FF2B5EF4-FFF2-40B4-BE49-F238E27FC236}">
                            <a16:creationId xmlns:a16="http://schemas.microsoft.com/office/drawing/2014/main" id="{D829BF59-1A36-193D-7311-74748523A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2"/>
                      <a:stretch>
                        <a:fillRect/>
                      </a:stretch>
                    </p:blipFill>
                    <p:spPr>
                      <a:xfrm>
                        <a:off x="8555376" y="2819102"/>
                        <a:ext cx="1494856" cy="19732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13">
                    <p14:nvContentPartPr>
                      <p14:cNvPr id="768" name="Ink 767">
                        <a:extLst>
                          <a:ext uri="{FF2B5EF4-FFF2-40B4-BE49-F238E27FC236}">
                            <a16:creationId xmlns:a16="http://schemas.microsoft.com/office/drawing/2014/main" id="{5DDB5169-6E05-A75E-CB76-7C71F00B8F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40606" y="3557447"/>
                      <a:ext cx="800280" cy="376200"/>
                    </p14:xfrm>
                  </p:contentPart>
                </mc:Choice>
                <mc:Fallback>
                  <p:pic>
                    <p:nvPicPr>
                      <p:cNvPr id="768" name="Ink 767">
                        <a:extLst>
                          <a:ext uri="{FF2B5EF4-FFF2-40B4-BE49-F238E27FC236}">
                            <a16:creationId xmlns:a16="http://schemas.microsoft.com/office/drawing/2014/main" id="{5DDB5169-6E05-A75E-CB76-7C71F00B8F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4"/>
                      <a:stretch>
                        <a:fillRect/>
                      </a:stretch>
                    </p:blipFill>
                    <p:spPr>
                      <a:xfrm>
                        <a:off x="8827845" y="2909890"/>
                        <a:ext cx="1025157" cy="16706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15">
                    <p14:nvContentPartPr>
                      <p14:cNvPr id="769" name="Ink 768">
                        <a:extLst>
                          <a:ext uri="{FF2B5EF4-FFF2-40B4-BE49-F238E27FC236}">
                            <a16:creationId xmlns:a16="http://schemas.microsoft.com/office/drawing/2014/main" id="{C49A4B45-ECCA-5FF1-038A-BCEBA2F089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97446" y="3458447"/>
                      <a:ext cx="1379880" cy="593280"/>
                    </p14:xfrm>
                  </p:contentPart>
                </mc:Choice>
                <mc:Fallback>
                  <p:pic>
                    <p:nvPicPr>
                      <p:cNvPr id="769" name="Ink 768">
                        <a:extLst>
                          <a:ext uri="{FF2B5EF4-FFF2-40B4-BE49-F238E27FC236}">
                            <a16:creationId xmlns:a16="http://schemas.microsoft.com/office/drawing/2014/main" id="{C49A4B45-ECCA-5FF1-038A-BCEBA2F08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6"/>
                      <a:stretch>
                        <a:fillRect/>
                      </a:stretch>
                    </p:blipFill>
                    <p:spPr>
                      <a:xfrm>
                        <a:off x="8384763" y="2812240"/>
                        <a:ext cx="1604601" cy="188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17">
                    <p14:nvContentPartPr>
                      <p14:cNvPr id="770" name="Ink 769">
                        <a:extLst>
                          <a:ext uri="{FF2B5EF4-FFF2-40B4-BE49-F238E27FC236}">
                            <a16:creationId xmlns:a16="http://schemas.microsoft.com/office/drawing/2014/main" id="{8A36AA2A-C1CF-BDD5-00BD-2F59B74F30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96006" y="3202487"/>
                      <a:ext cx="1606680" cy="923040"/>
                    </p14:xfrm>
                  </p:contentPart>
                </mc:Choice>
                <mc:Fallback>
                  <p:pic>
                    <p:nvPicPr>
                      <p:cNvPr id="770" name="Ink 769">
                        <a:extLst>
                          <a:ext uri="{FF2B5EF4-FFF2-40B4-BE49-F238E27FC236}">
                            <a16:creationId xmlns:a16="http://schemas.microsoft.com/office/drawing/2014/main" id="{8A36AA2A-C1CF-BDD5-00BD-2F59B74F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8"/>
                      <a:stretch>
                        <a:fillRect/>
                      </a:stretch>
                    </p:blipFill>
                    <p:spPr>
                      <a:xfrm>
                        <a:off x="8383268" y="2555928"/>
                        <a:ext cx="1831512" cy="22155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19">
                    <p14:nvContentPartPr>
                      <p14:cNvPr id="771" name="Ink 770">
                        <a:extLst>
                          <a:ext uri="{FF2B5EF4-FFF2-40B4-BE49-F238E27FC236}">
                            <a16:creationId xmlns:a16="http://schemas.microsoft.com/office/drawing/2014/main" id="{01867FE0-DD17-1536-3B03-D0E40157B3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19726" y="3918167"/>
                      <a:ext cx="1069200" cy="388800"/>
                    </p14:xfrm>
                  </p:contentPart>
                </mc:Choice>
                <mc:Fallback>
                  <p:pic>
                    <p:nvPicPr>
                      <p:cNvPr id="771" name="Ink 770">
                        <a:extLst>
                          <a:ext uri="{FF2B5EF4-FFF2-40B4-BE49-F238E27FC236}">
                            <a16:creationId xmlns:a16="http://schemas.microsoft.com/office/drawing/2014/main" id="{01867FE0-DD17-1536-3B03-D0E40157B3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0"/>
                      <a:stretch>
                        <a:fillRect/>
                      </a:stretch>
                    </p:blipFill>
                    <p:spPr>
                      <a:xfrm>
                        <a:off x="7907009" y="3271194"/>
                        <a:ext cx="1293990" cy="16821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21">
                    <p14:nvContentPartPr>
                      <p14:cNvPr id="772" name="Ink 771">
                        <a:extLst>
                          <a:ext uri="{FF2B5EF4-FFF2-40B4-BE49-F238E27FC236}">
                            <a16:creationId xmlns:a16="http://schemas.microsoft.com/office/drawing/2014/main" id="{A2BD2755-35D3-000E-7D80-CB6DCAE098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96966" y="3646727"/>
                      <a:ext cx="44280" cy="24120"/>
                    </p14:xfrm>
                  </p:contentPart>
                </mc:Choice>
                <mc:Fallback>
                  <p:pic>
                    <p:nvPicPr>
                      <p:cNvPr id="772" name="Ink 771">
                        <a:extLst>
                          <a:ext uri="{FF2B5EF4-FFF2-40B4-BE49-F238E27FC236}">
                            <a16:creationId xmlns:a16="http://schemas.microsoft.com/office/drawing/2014/main" id="{A2BD2755-35D3-000E-7D80-CB6DCAE098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2"/>
                      <a:stretch>
                        <a:fillRect/>
                      </a:stretch>
                    </p:blipFill>
                    <p:spPr>
                      <a:xfrm>
                        <a:off x="9584662" y="3013577"/>
                        <a:ext cx="268247" cy="12898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23">
                    <p14:nvContentPartPr>
                      <p14:cNvPr id="773" name="Ink 772">
                        <a:extLst>
                          <a:ext uri="{FF2B5EF4-FFF2-40B4-BE49-F238E27FC236}">
                            <a16:creationId xmlns:a16="http://schemas.microsoft.com/office/drawing/2014/main" id="{9A9A054B-DA6E-60BA-0212-8024C970E0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9846" y="3879287"/>
                      <a:ext cx="1636200" cy="794880"/>
                    </p14:xfrm>
                  </p:contentPart>
                </mc:Choice>
                <mc:Fallback>
                  <p:pic>
                    <p:nvPicPr>
                      <p:cNvPr id="773" name="Ink 772">
                        <a:extLst>
                          <a:ext uri="{FF2B5EF4-FFF2-40B4-BE49-F238E27FC236}">
                            <a16:creationId xmlns:a16="http://schemas.microsoft.com/office/drawing/2014/main" id="{9A9A054B-DA6E-60BA-0212-8024C970E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4"/>
                      <a:stretch>
                        <a:fillRect/>
                      </a:stretch>
                    </p:blipFill>
                    <p:spPr>
                      <a:xfrm>
                        <a:off x="7607160" y="3232292"/>
                        <a:ext cx="1860928" cy="20882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25">
                    <p14:nvContentPartPr>
                      <p14:cNvPr id="774" name="Ink 773">
                        <a:extLst>
                          <a:ext uri="{FF2B5EF4-FFF2-40B4-BE49-F238E27FC236}">
                            <a16:creationId xmlns:a16="http://schemas.microsoft.com/office/drawing/2014/main" id="{B4DE272C-27E8-82E0-B010-60768F81345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9406" y="4109327"/>
                      <a:ext cx="1491480" cy="538200"/>
                    </p14:xfrm>
                  </p:contentPart>
                </mc:Choice>
                <mc:Fallback>
                  <p:pic>
                    <p:nvPicPr>
                      <p:cNvPr id="774" name="Ink 773">
                        <a:extLst>
                          <a:ext uri="{FF2B5EF4-FFF2-40B4-BE49-F238E27FC236}">
                            <a16:creationId xmlns:a16="http://schemas.microsoft.com/office/drawing/2014/main" id="{B4DE272C-27E8-82E0-B010-60768F813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6"/>
                      <a:stretch>
                        <a:fillRect/>
                      </a:stretch>
                    </p:blipFill>
                    <p:spPr>
                      <a:xfrm>
                        <a:off x="7596708" y="3462748"/>
                        <a:ext cx="1716232" cy="18307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27">
                    <p14:nvContentPartPr>
                      <p14:cNvPr id="775" name="Ink 774">
                        <a:extLst>
                          <a:ext uri="{FF2B5EF4-FFF2-40B4-BE49-F238E27FC236}">
                            <a16:creationId xmlns:a16="http://schemas.microsoft.com/office/drawing/2014/main" id="{CDB77362-D0AE-F86F-1A27-26145673CC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0126" y="3921407"/>
                      <a:ext cx="1185840" cy="580320"/>
                    </p14:xfrm>
                  </p:contentPart>
                </mc:Choice>
                <mc:Fallback>
                  <p:pic>
                    <p:nvPicPr>
                      <p:cNvPr id="775" name="Ink 774">
                        <a:extLst>
                          <a:ext uri="{FF2B5EF4-FFF2-40B4-BE49-F238E27FC236}">
                            <a16:creationId xmlns:a16="http://schemas.microsoft.com/office/drawing/2014/main" id="{CDB77362-D0AE-F86F-1A27-26145673CC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8"/>
                      <a:stretch>
                        <a:fillRect/>
                      </a:stretch>
                    </p:blipFill>
                    <p:spPr>
                      <a:xfrm>
                        <a:off x="8497465" y="3274553"/>
                        <a:ext cx="1410519" cy="18734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29">
                    <p14:nvContentPartPr>
                      <p14:cNvPr id="776" name="Ink 775">
                        <a:extLst>
                          <a:ext uri="{FF2B5EF4-FFF2-40B4-BE49-F238E27FC236}">
                            <a16:creationId xmlns:a16="http://schemas.microsoft.com/office/drawing/2014/main" id="{859E941E-6F1F-D895-B6E4-D88BAD4A82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31806" y="4075127"/>
                      <a:ext cx="1541520" cy="563760"/>
                    </p14:xfrm>
                  </p:contentPart>
                </mc:Choice>
                <mc:Fallback>
                  <p:pic>
                    <p:nvPicPr>
                      <p:cNvPr id="776" name="Ink 775">
                        <a:extLst>
                          <a:ext uri="{FF2B5EF4-FFF2-40B4-BE49-F238E27FC236}">
                            <a16:creationId xmlns:a16="http://schemas.microsoft.com/office/drawing/2014/main" id="{859E941E-6F1F-D895-B6E4-D88BAD4A8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0"/>
                      <a:stretch>
                        <a:fillRect/>
                      </a:stretch>
                    </p:blipFill>
                    <p:spPr>
                      <a:xfrm>
                        <a:off x="7719122" y="3428896"/>
                        <a:ext cx="1766245" cy="18556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31">
                    <p14:nvContentPartPr>
                      <p14:cNvPr id="777" name="Ink 776">
                        <a:extLst>
                          <a:ext uri="{FF2B5EF4-FFF2-40B4-BE49-F238E27FC236}">
                            <a16:creationId xmlns:a16="http://schemas.microsoft.com/office/drawing/2014/main" id="{AC3870CC-9928-E778-0FFA-8C0084067E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56646" y="3983327"/>
                      <a:ext cx="848160" cy="403920"/>
                    </p14:xfrm>
                  </p:contentPart>
                </mc:Choice>
                <mc:Fallback>
                  <p:pic>
                    <p:nvPicPr>
                      <p:cNvPr id="777" name="Ink 776">
                        <a:extLst>
                          <a:ext uri="{FF2B5EF4-FFF2-40B4-BE49-F238E27FC236}">
                            <a16:creationId xmlns:a16="http://schemas.microsoft.com/office/drawing/2014/main" id="{AC3870CC-9928-E778-0FFA-8C0084067E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2"/>
                      <a:stretch>
                        <a:fillRect/>
                      </a:stretch>
                    </p:blipFill>
                    <p:spPr>
                      <a:xfrm>
                        <a:off x="8643944" y="3335822"/>
                        <a:ext cx="1072919" cy="16983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33">
                    <p14:nvContentPartPr>
                      <p14:cNvPr id="778" name="Ink 777">
                        <a:extLst>
                          <a:ext uri="{FF2B5EF4-FFF2-40B4-BE49-F238E27FC236}">
                            <a16:creationId xmlns:a16="http://schemas.microsoft.com/office/drawing/2014/main" id="{C1432313-B25D-9498-5241-0A8D4CB687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7366" y="3924647"/>
                      <a:ext cx="1645920" cy="757800"/>
                    </p14:xfrm>
                  </p:contentPart>
                </mc:Choice>
                <mc:Fallback>
                  <p:pic>
                    <p:nvPicPr>
                      <p:cNvPr id="778" name="Ink 777">
                        <a:extLst>
                          <a:ext uri="{FF2B5EF4-FFF2-40B4-BE49-F238E27FC236}">
                            <a16:creationId xmlns:a16="http://schemas.microsoft.com/office/drawing/2014/main" id="{C1432313-B25D-9498-5241-0A8D4CB687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4"/>
                      <a:stretch>
                        <a:fillRect/>
                      </a:stretch>
                    </p:blipFill>
                    <p:spPr>
                      <a:xfrm>
                        <a:off x="7744632" y="3277745"/>
                        <a:ext cx="1870744" cy="2050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35">
                    <p14:nvContentPartPr>
                      <p14:cNvPr id="779" name="Ink 778">
                        <a:extLst>
                          <a:ext uri="{FF2B5EF4-FFF2-40B4-BE49-F238E27FC236}">
                            <a16:creationId xmlns:a16="http://schemas.microsoft.com/office/drawing/2014/main" id="{12AFC909-C69E-ADF4-88DC-063FAF5919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4006" y="3790727"/>
                      <a:ext cx="2002680" cy="865080"/>
                    </p14:xfrm>
                  </p:contentPart>
                </mc:Choice>
                <mc:Fallback>
                  <p:pic>
                    <p:nvPicPr>
                      <p:cNvPr id="779" name="Ink 778">
                        <a:extLst>
                          <a:ext uri="{FF2B5EF4-FFF2-40B4-BE49-F238E27FC236}">
                            <a16:creationId xmlns:a16="http://schemas.microsoft.com/office/drawing/2014/main" id="{12AFC909-C69E-ADF4-88DC-063FAF591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6"/>
                      <a:stretch>
                        <a:fillRect/>
                      </a:stretch>
                    </p:blipFill>
                    <p:spPr>
                      <a:xfrm>
                        <a:off x="7591315" y="3143304"/>
                        <a:ext cx="2227418" cy="21593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37">
                    <p14:nvContentPartPr>
                      <p14:cNvPr id="780" name="Ink 779">
                        <a:extLst>
                          <a:ext uri="{FF2B5EF4-FFF2-40B4-BE49-F238E27FC236}">
                            <a16:creationId xmlns:a16="http://schemas.microsoft.com/office/drawing/2014/main" id="{70E294C3-4D7A-684A-C585-F6CFFDE06C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32726" y="4308407"/>
                      <a:ext cx="698760" cy="295920"/>
                    </p14:xfrm>
                  </p:contentPart>
                </mc:Choice>
                <mc:Fallback>
                  <p:pic>
                    <p:nvPicPr>
                      <p:cNvPr id="780" name="Ink 779">
                        <a:extLst>
                          <a:ext uri="{FF2B5EF4-FFF2-40B4-BE49-F238E27FC236}">
                            <a16:creationId xmlns:a16="http://schemas.microsoft.com/office/drawing/2014/main" id="{70E294C3-4D7A-684A-C585-F6CFFDE06C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8"/>
                      <a:stretch>
                        <a:fillRect/>
                      </a:stretch>
                    </p:blipFill>
                    <p:spPr>
                      <a:xfrm>
                        <a:off x="7520127" y="3663768"/>
                        <a:ext cx="923315" cy="15845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39">
                    <p14:nvContentPartPr>
                      <p14:cNvPr id="781" name="Ink 780">
                        <a:extLst>
                          <a:ext uri="{FF2B5EF4-FFF2-40B4-BE49-F238E27FC236}">
                            <a16:creationId xmlns:a16="http://schemas.microsoft.com/office/drawing/2014/main" id="{247BC03D-DD60-5F7B-BE6C-AEB1619DF4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41366" y="2580407"/>
                      <a:ext cx="14040" cy="4680"/>
                    </p14:xfrm>
                  </p:contentPart>
                </mc:Choice>
                <mc:Fallback>
                  <p:pic>
                    <p:nvPicPr>
                      <p:cNvPr id="781" name="Ink 780">
                        <a:extLst>
                          <a:ext uri="{FF2B5EF4-FFF2-40B4-BE49-F238E27FC236}">
                            <a16:creationId xmlns:a16="http://schemas.microsoft.com/office/drawing/2014/main" id="{247BC03D-DD60-5F7B-BE6C-AEB1619DF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0"/>
                      <a:stretch>
                        <a:fillRect/>
                      </a:stretch>
                    </p:blipFill>
                    <p:spPr>
                      <a:xfrm>
                        <a:off x="9334540" y="1966157"/>
                        <a:ext cx="227082" cy="12325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41">
                    <p14:nvContentPartPr>
                      <p14:cNvPr id="782" name="Ink 781">
                        <a:extLst>
                          <a:ext uri="{FF2B5EF4-FFF2-40B4-BE49-F238E27FC236}">
                            <a16:creationId xmlns:a16="http://schemas.microsoft.com/office/drawing/2014/main" id="{337A70E2-085E-F6E6-5660-BF7083BCA8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11846" y="2664647"/>
                      <a:ext cx="1587600" cy="688320"/>
                    </p14:xfrm>
                  </p:contentPart>
                </mc:Choice>
                <mc:Fallback>
                  <p:pic>
                    <p:nvPicPr>
                      <p:cNvPr id="782" name="Ink 781">
                        <a:extLst>
                          <a:ext uri="{FF2B5EF4-FFF2-40B4-BE49-F238E27FC236}">
                            <a16:creationId xmlns:a16="http://schemas.microsoft.com/office/drawing/2014/main" id="{337A70E2-085E-F6E6-5660-BF7083BCA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2"/>
                      <a:stretch>
                        <a:fillRect/>
                      </a:stretch>
                    </p:blipFill>
                    <p:spPr>
                      <a:xfrm>
                        <a:off x="7499136" y="2018193"/>
                        <a:ext cx="1812376" cy="19806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43">
                    <p14:nvContentPartPr>
                      <p14:cNvPr id="783" name="Ink 782">
                        <a:extLst>
                          <a:ext uri="{FF2B5EF4-FFF2-40B4-BE49-F238E27FC236}">
                            <a16:creationId xmlns:a16="http://schemas.microsoft.com/office/drawing/2014/main" id="{6597C07E-056F-C003-63E7-67DC2BBBF0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29046" y="2965247"/>
                      <a:ext cx="98640" cy="34920"/>
                    </p14:xfrm>
                  </p:contentPart>
                </mc:Choice>
                <mc:Fallback>
                  <p:pic>
                    <p:nvPicPr>
                      <p:cNvPr id="783" name="Ink 782">
                        <a:extLst>
                          <a:ext uri="{FF2B5EF4-FFF2-40B4-BE49-F238E27FC236}">
                            <a16:creationId xmlns:a16="http://schemas.microsoft.com/office/drawing/2014/main" id="{6597C07E-056F-C003-63E7-67DC2BBBF0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4"/>
                      <a:stretch>
                        <a:fillRect/>
                      </a:stretch>
                    </p:blipFill>
                    <p:spPr>
                      <a:xfrm>
                        <a:off x="8316955" y="2321984"/>
                        <a:ext cx="322181" cy="13208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45">
                    <p14:nvContentPartPr>
                      <p14:cNvPr id="784" name="Ink 783">
                        <a:extLst>
                          <a:ext uri="{FF2B5EF4-FFF2-40B4-BE49-F238E27FC236}">
                            <a16:creationId xmlns:a16="http://schemas.microsoft.com/office/drawing/2014/main" id="{1EA87020-CCBC-110D-8F43-E72F4C9BDB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52926" y="3326687"/>
                      <a:ext cx="542160" cy="298440"/>
                    </p14:xfrm>
                  </p:contentPart>
                </mc:Choice>
                <mc:Fallback>
                  <p:pic>
                    <p:nvPicPr>
                      <p:cNvPr id="784" name="Ink 783">
                        <a:extLst>
                          <a:ext uri="{FF2B5EF4-FFF2-40B4-BE49-F238E27FC236}">
                            <a16:creationId xmlns:a16="http://schemas.microsoft.com/office/drawing/2014/main" id="{1EA87020-CCBC-110D-8F43-E72F4C9BDB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6"/>
                      <a:stretch>
                        <a:fillRect/>
                      </a:stretch>
                    </p:blipFill>
                    <p:spPr>
                      <a:xfrm>
                        <a:off x="7140244" y="2679245"/>
                        <a:ext cx="766880" cy="15927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47">
                    <p14:nvContentPartPr>
                      <p14:cNvPr id="785" name="Ink 784">
                        <a:extLst>
                          <a:ext uri="{FF2B5EF4-FFF2-40B4-BE49-F238E27FC236}">
                            <a16:creationId xmlns:a16="http://schemas.microsoft.com/office/drawing/2014/main" id="{8BCB0E1A-FFC6-ACF1-44B7-0050C4F394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08646" y="3122567"/>
                      <a:ext cx="1084320" cy="623880"/>
                    </p14:xfrm>
                  </p:contentPart>
                </mc:Choice>
                <mc:Fallback>
                  <p:pic>
                    <p:nvPicPr>
                      <p:cNvPr id="785" name="Ink 784">
                        <a:extLst>
                          <a:ext uri="{FF2B5EF4-FFF2-40B4-BE49-F238E27FC236}">
                            <a16:creationId xmlns:a16="http://schemas.microsoft.com/office/drawing/2014/main" id="{8BCB0E1A-FFC6-ACF1-44B7-0050C4F394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8"/>
                      <a:stretch>
                        <a:fillRect/>
                      </a:stretch>
                    </p:blipFill>
                    <p:spPr>
                      <a:xfrm>
                        <a:off x="7095964" y="2475900"/>
                        <a:ext cx="1309040" cy="19165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49">
                    <p14:nvContentPartPr>
                      <p14:cNvPr id="786" name="Ink 785">
                        <a:extLst>
                          <a:ext uri="{FF2B5EF4-FFF2-40B4-BE49-F238E27FC236}">
                            <a16:creationId xmlns:a16="http://schemas.microsoft.com/office/drawing/2014/main" id="{9FD7A8EA-6D6C-127D-959E-672D9D853B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27566" y="3231647"/>
                      <a:ext cx="252360" cy="157680"/>
                    </p14:xfrm>
                  </p:contentPart>
                </mc:Choice>
                <mc:Fallback>
                  <p:pic>
                    <p:nvPicPr>
                      <p:cNvPr id="786" name="Ink 785">
                        <a:extLst>
                          <a:ext uri="{FF2B5EF4-FFF2-40B4-BE49-F238E27FC236}">
                            <a16:creationId xmlns:a16="http://schemas.microsoft.com/office/drawing/2014/main" id="{9FD7A8EA-6D6C-127D-959E-672D9D853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9"/>
                      <a:stretch>
                        <a:fillRect/>
                      </a:stretch>
                    </p:blipFill>
                    <p:spPr>
                      <a:xfrm>
                        <a:off x="7814905" y="2587429"/>
                        <a:ext cx="477038" cy="14455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50">
                    <p14:nvContentPartPr>
                      <p14:cNvPr id="787" name="Ink 786">
                        <a:extLst>
                          <a:ext uri="{FF2B5EF4-FFF2-40B4-BE49-F238E27FC236}">
                            <a16:creationId xmlns:a16="http://schemas.microsoft.com/office/drawing/2014/main" id="{0B5AC21F-1867-AFC0-F2A7-65B939C37F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62006" y="3068207"/>
                      <a:ext cx="1019880" cy="577440"/>
                    </p14:xfrm>
                  </p:contentPart>
                </mc:Choice>
                <mc:Fallback>
                  <p:pic>
                    <p:nvPicPr>
                      <p:cNvPr id="787" name="Ink 786">
                        <a:extLst>
                          <a:ext uri="{FF2B5EF4-FFF2-40B4-BE49-F238E27FC236}">
                            <a16:creationId xmlns:a16="http://schemas.microsoft.com/office/drawing/2014/main" id="{0B5AC21F-1867-AFC0-F2A7-65B939C37F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1"/>
                      <a:stretch>
                        <a:fillRect/>
                      </a:stretch>
                    </p:blipFill>
                    <p:spPr>
                      <a:xfrm>
                        <a:off x="7249330" y="2421129"/>
                        <a:ext cx="1244588" cy="18709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52">
                    <p14:nvContentPartPr>
                      <p14:cNvPr id="788" name="Ink 787">
                        <a:extLst>
                          <a:ext uri="{FF2B5EF4-FFF2-40B4-BE49-F238E27FC236}">
                            <a16:creationId xmlns:a16="http://schemas.microsoft.com/office/drawing/2014/main" id="{409DA991-59A5-BAD9-7471-AC40D17FA8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08286" y="2937887"/>
                      <a:ext cx="1494720" cy="768600"/>
                    </p14:xfrm>
                  </p:contentPart>
                </mc:Choice>
                <mc:Fallback>
                  <p:pic>
                    <p:nvPicPr>
                      <p:cNvPr id="788" name="Ink 787">
                        <a:extLst>
                          <a:ext uri="{FF2B5EF4-FFF2-40B4-BE49-F238E27FC236}">
                            <a16:creationId xmlns:a16="http://schemas.microsoft.com/office/drawing/2014/main" id="{409DA991-59A5-BAD9-7471-AC40D17FA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3"/>
                      <a:stretch>
                        <a:fillRect/>
                      </a:stretch>
                    </p:blipFill>
                    <p:spPr>
                      <a:xfrm>
                        <a:off x="7095538" y="2291228"/>
                        <a:ext cx="1719572" cy="20613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54">
                    <p14:nvContentPartPr>
                      <p14:cNvPr id="789" name="Ink 788">
                        <a:extLst>
                          <a:ext uri="{FF2B5EF4-FFF2-40B4-BE49-F238E27FC236}">
                            <a16:creationId xmlns:a16="http://schemas.microsoft.com/office/drawing/2014/main" id="{2C4B6BE6-6065-E516-F4AC-207BAE2AD2F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31686" y="2878487"/>
                      <a:ext cx="1855440" cy="803520"/>
                    </p14:xfrm>
                  </p:contentPart>
                </mc:Choice>
                <mc:Fallback>
                  <p:pic>
                    <p:nvPicPr>
                      <p:cNvPr id="789" name="Ink 788">
                        <a:extLst>
                          <a:ext uri="{FF2B5EF4-FFF2-40B4-BE49-F238E27FC236}">
                            <a16:creationId xmlns:a16="http://schemas.microsoft.com/office/drawing/2014/main" id="{2C4B6BE6-6065-E516-F4AC-207BAE2AD2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5"/>
                      <a:stretch>
                        <a:fillRect/>
                      </a:stretch>
                    </p:blipFill>
                    <p:spPr>
                      <a:xfrm>
                        <a:off x="7118903" y="2231481"/>
                        <a:ext cx="2080361" cy="20969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56">
                    <p14:nvContentPartPr>
                      <p14:cNvPr id="790" name="Ink 789">
                        <a:extLst>
                          <a:ext uri="{FF2B5EF4-FFF2-40B4-BE49-F238E27FC236}">
                            <a16:creationId xmlns:a16="http://schemas.microsoft.com/office/drawing/2014/main" id="{776D0ACD-3606-D400-0CF7-B070D4A694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31486" y="2901527"/>
                      <a:ext cx="698760" cy="194040"/>
                    </p14:xfrm>
                  </p:contentPart>
                </mc:Choice>
                <mc:Fallback>
                  <p:pic>
                    <p:nvPicPr>
                      <p:cNvPr id="790" name="Ink 789">
                        <a:extLst>
                          <a:ext uri="{FF2B5EF4-FFF2-40B4-BE49-F238E27FC236}">
                            <a16:creationId xmlns:a16="http://schemas.microsoft.com/office/drawing/2014/main" id="{776D0ACD-3606-D400-0CF7-B070D4A694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7"/>
                      <a:stretch>
                        <a:fillRect/>
                      </a:stretch>
                    </p:blipFill>
                    <p:spPr>
                      <a:xfrm>
                        <a:off x="9118887" y="2256774"/>
                        <a:ext cx="923315" cy="14829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58">
                    <p14:nvContentPartPr>
                      <p14:cNvPr id="791" name="Ink 790">
                        <a:extLst>
                          <a:ext uri="{FF2B5EF4-FFF2-40B4-BE49-F238E27FC236}">
                            <a16:creationId xmlns:a16="http://schemas.microsoft.com/office/drawing/2014/main" id="{66FE7595-B29D-A05A-A559-B87D6633D2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82606" y="2923847"/>
                      <a:ext cx="695880" cy="131400"/>
                    </p14:xfrm>
                  </p:contentPart>
                </mc:Choice>
                <mc:Fallback>
                  <p:pic>
                    <p:nvPicPr>
                      <p:cNvPr id="791" name="Ink 790">
                        <a:extLst>
                          <a:ext uri="{FF2B5EF4-FFF2-40B4-BE49-F238E27FC236}">
                            <a16:creationId xmlns:a16="http://schemas.microsoft.com/office/drawing/2014/main" id="{66FE7595-B29D-A05A-A559-B87D6633D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9"/>
                      <a:stretch>
                        <a:fillRect/>
                      </a:stretch>
                    </p:blipFill>
                    <p:spPr>
                      <a:xfrm>
                        <a:off x="9169848" y="2279127"/>
                        <a:ext cx="920752" cy="14202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60">
                    <p14:nvContentPartPr>
                      <p14:cNvPr id="792" name="Ink 791">
                        <a:extLst>
                          <a:ext uri="{FF2B5EF4-FFF2-40B4-BE49-F238E27FC236}">
                            <a16:creationId xmlns:a16="http://schemas.microsoft.com/office/drawing/2014/main" id="{49B3CFDE-2660-C605-2509-4186638031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61446" y="3026807"/>
                      <a:ext cx="13680" cy="720"/>
                    </p14:xfrm>
                  </p:contentPart>
                </mc:Choice>
                <mc:Fallback>
                  <p:pic>
                    <p:nvPicPr>
                      <p:cNvPr id="792" name="Ink 791">
                        <a:extLst>
                          <a:ext uri="{FF2B5EF4-FFF2-40B4-BE49-F238E27FC236}">
                            <a16:creationId xmlns:a16="http://schemas.microsoft.com/office/drawing/2014/main" id="{49B3CFDE-2660-C605-2509-41866380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1"/>
                      <a:stretch>
                        <a:fillRect/>
                      </a:stretch>
                    </p:blipFill>
                    <p:spPr>
                      <a:xfrm>
                        <a:off x="9252628" y="2648807"/>
                        <a:ext cx="230695" cy="75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62">
                    <p14:nvContentPartPr>
                      <p14:cNvPr id="793" name="Ink 792">
                        <a:extLst>
                          <a:ext uri="{FF2B5EF4-FFF2-40B4-BE49-F238E27FC236}">
                            <a16:creationId xmlns:a16="http://schemas.microsoft.com/office/drawing/2014/main" id="{AC3D26B2-9CF8-74FF-1065-C8754139FEA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36606" y="2900807"/>
                      <a:ext cx="416880" cy="198000"/>
                    </p14:xfrm>
                  </p:contentPart>
                </mc:Choice>
                <mc:Fallback>
                  <p:pic>
                    <p:nvPicPr>
                      <p:cNvPr id="793" name="Ink 792">
                        <a:extLst>
                          <a:ext uri="{FF2B5EF4-FFF2-40B4-BE49-F238E27FC236}">
                            <a16:creationId xmlns:a16="http://schemas.microsoft.com/office/drawing/2014/main" id="{AC3D26B2-9CF8-74FF-1065-C8754139FE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3"/>
                      <a:stretch>
                        <a:fillRect/>
                      </a:stretch>
                    </p:blipFill>
                    <p:spPr>
                      <a:xfrm>
                        <a:off x="9223849" y="2255155"/>
                        <a:ext cx="641750" cy="14886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64">
                    <p14:nvContentPartPr>
                      <p14:cNvPr id="794" name="Ink 793">
                        <a:extLst>
                          <a:ext uri="{FF2B5EF4-FFF2-40B4-BE49-F238E27FC236}">
                            <a16:creationId xmlns:a16="http://schemas.microsoft.com/office/drawing/2014/main" id="{16362617-C556-81DE-8A2B-0CEC9DBC37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68526" y="2879567"/>
                      <a:ext cx="362880" cy="192960"/>
                    </p14:xfrm>
                  </p:contentPart>
                </mc:Choice>
                <mc:Fallback>
                  <p:pic>
                    <p:nvPicPr>
                      <p:cNvPr id="794" name="Ink 793">
                        <a:extLst>
                          <a:ext uri="{FF2B5EF4-FFF2-40B4-BE49-F238E27FC236}">
                            <a16:creationId xmlns:a16="http://schemas.microsoft.com/office/drawing/2014/main" id="{16362617-C556-81DE-8A2B-0CEC9DBC3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5"/>
                      <a:stretch>
                        <a:fillRect/>
                      </a:stretch>
                    </p:blipFill>
                    <p:spPr>
                      <a:xfrm>
                        <a:off x="9555930" y="2232257"/>
                        <a:ext cx="587428" cy="14869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66">
                    <p14:nvContentPartPr>
                      <p14:cNvPr id="795" name="Ink 794">
                        <a:extLst>
                          <a:ext uri="{FF2B5EF4-FFF2-40B4-BE49-F238E27FC236}">
                            <a16:creationId xmlns:a16="http://schemas.microsoft.com/office/drawing/2014/main" id="{9215850A-E763-EFE2-1A3C-508FDA63A4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22206" y="2826647"/>
                      <a:ext cx="699840" cy="392400"/>
                    </p14:xfrm>
                  </p:contentPart>
                </mc:Choice>
                <mc:Fallback>
                  <p:pic>
                    <p:nvPicPr>
                      <p:cNvPr id="795" name="Ink 794">
                        <a:extLst>
                          <a:ext uri="{FF2B5EF4-FFF2-40B4-BE49-F238E27FC236}">
                            <a16:creationId xmlns:a16="http://schemas.microsoft.com/office/drawing/2014/main" id="{9215850A-E763-EFE2-1A3C-508FDA63A4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7"/>
                      <a:stretch>
                        <a:fillRect/>
                      </a:stretch>
                    </p:blipFill>
                    <p:spPr>
                      <a:xfrm>
                        <a:off x="9209536" y="2179834"/>
                        <a:ext cx="924536" cy="16854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68">
                    <p14:nvContentPartPr>
                      <p14:cNvPr id="796" name="Ink 795">
                        <a:extLst>
                          <a:ext uri="{FF2B5EF4-FFF2-40B4-BE49-F238E27FC236}">
                            <a16:creationId xmlns:a16="http://schemas.microsoft.com/office/drawing/2014/main" id="{146AD77B-3FD8-A687-362C-024A8A1DB1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13006" y="3000167"/>
                      <a:ext cx="333720" cy="294480"/>
                    </p14:xfrm>
                  </p:contentPart>
                </mc:Choice>
                <mc:Fallback>
                  <p:pic>
                    <p:nvPicPr>
                      <p:cNvPr id="796" name="Ink 795">
                        <a:extLst>
                          <a:ext uri="{FF2B5EF4-FFF2-40B4-BE49-F238E27FC236}">
                            <a16:creationId xmlns:a16="http://schemas.microsoft.com/office/drawing/2014/main" id="{146AD77B-3FD8-A687-362C-024A8A1DB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9"/>
                      <a:stretch>
                        <a:fillRect/>
                      </a:stretch>
                    </p:blipFill>
                    <p:spPr>
                      <a:xfrm>
                        <a:off x="9400263" y="2354647"/>
                        <a:ext cx="558562" cy="15849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70">
                    <p14:nvContentPartPr>
                      <p14:cNvPr id="797" name="Ink 796">
                        <a:extLst>
                          <a:ext uri="{FF2B5EF4-FFF2-40B4-BE49-F238E27FC236}">
                            <a16:creationId xmlns:a16="http://schemas.microsoft.com/office/drawing/2014/main" id="{E20FB215-B4F5-0185-1D1E-8A1AA8B0AF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49206" y="3049847"/>
                      <a:ext cx="534240" cy="287280"/>
                    </p14:xfrm>
                  </p:contentPart>
                </mc:Choice>
                <mc:Fallback>
                  <p:pic>
                    <p:nvPicPr>
                      <p:cNvPr id="797" name="Ink 796">
                        <a:extLst>
                          <a:ext uri="{FF2B5EF4-FFF2-40B4-BE49-F238E27FC236}">
                            <a16:creationId xmlns:a16="http://schemas.microsoft.com/office/drawing/2014/main" id="{E20FB215-B4F5-0185-1D1E-8A1AA8B0AF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1"/>
                      <a:stretch>
                        <a:fillRect/>
                      </a:stretch>
                    </p:blipFill>
                    <p:spPr>
                      <a:xfrm>
                        <a:off x="9236565" y="2405309"/>
                        <a:ext cx="758878" cy="15757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72">
                    <p14:nvContentPartPr>
                      <p14:cNvPr id="798" name="Ink 797">
                        <a:extLst>
                          <a:ext uri="{FF2B5EF4-FFF2-40B4-BE49-F238E27FC236}">
                            <a16:creationId xmlns:a16="http://schemas.microsoft.com/office/drawing/2014/main" id="{58D4897D-CC86-E01E-AAA7-D62451C7FB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9726" y="3269087"/>
                      <a:ext cx="534240" cy="353520"/>
                    </p14:xfrm>
                  </p:contentPart>
                </mc:Choice>
                <mc:Fallback>
                  <p:pic>
                    <p:nvPicPr>
                      <p:cNvPr id="798" name="Ink 797">
                        <a:extLst>
                          <a:ext uri="{FF2B5EF4-FFF2-40B4-BE49-F238E27FC236}">
                            <a16:creationId xmlns:a16="http://schemas.microsoft.com/office/drawing/2014/main" id="{58D4897D-CC86-E01E-AAA7-D62451C7FB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3"/>
                      <a:stretch>
                        <a:fillRect/>
                      </a:stretch>
                    </p:blipFill>
                    <p:spPr>
                      <a:xfrm>
                        <a:off x="9076949" y="2622404"/>
                        <a:ext cx="759149" cy="16462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74">
                    <p14:nvContentPartPr>
                      <p14:cNvPr id="799" name="Ink 798">
                        <a:extLst>
                          <a:ext uri="{FF2B5EF4-FFF2-40B4-BE49-F238E27FC236}">
                            <a16:creationId xmlns:a16="http://schemas.microsoft.com/office/drawing/2014/main" id="{89C4BBDB-0DB0-986D-BA24-4008EE9F65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5046" y="3301127"/>
                      <a:ext cx="520200" cy="198360"/>
                    </p14:xfrm>
                  </p:contentPart>
                </mc:Choice>
                <mc:Fallback>
                  <p:pic>
                    <p:nvPicPr>
                      <p:cNvPr id="799" name="Ink 798">
                        <a:extLst>
                          <a:ext uri="{FF2B5EF4-FFF2-40B4-BE49-F238E27FC236}">
                            <a16:creationId xmlns:a16="http://schemas.microsoft.com/office/drawing/2014/main" id="{89C4BBDB-0DB0-986D-BA24-4008EE9F65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5"/>
                      <a:stretch>
                        <a:fillRect/>
                      </a:stretch>
                    </p:blipFill>
                    <p:spPr>
                      <a:xfrm>
                        <a:off x="9072379" y="2656303"/>
                        <a:ext cx="744890" cy="14873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76">
                    <p14:nvContentPartPr>
                      <p14:cNvPr id="800" name="Ink 799">
                        <a:extLst>
                          <a:ext uri="{FF2B5EF4-FFF2-40B4-BE49-F238E27FC236}">
                            <a16:creationId xmlns:a16="http://schemas.microsoft.com/office/drawing/2014/main" id="{CF70F4B2-7B71-A8FC-FFF2-5CBBABD474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52326" y="3084767"/>
                      <a:ext cx="139680" cy="31320"/>
                    </p14:xfrm>
                  </p:contentPart>
                </mc:Choice>
                <mc:Fallback>
                  <p:pic>
                    <p:nvPicPr>
                      <p:cNvPr id="800" name="Ink 799">
                        <a:extLst>
                          <a:ext uri="{FF2B5EF4-FFF2-40B4-BE49-F238E27FC236}">
                            <a16:creationId xmlns:a16="http://schemas.microsoft.com/office/drawing/2014/main" id="{CF70F4B2-7B71-A8FC-FFF2-5CBBABD47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7"/>
                      <a:stretch>
                        <a:fillRect/>
                      </a:stretch>
                    </p:blipFill>
                    <p:spPr>
                      <a:xfrm>
                        <a:off x="9539681" y="2439943"/>
                        <a:ext cx="364327" cy="13203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861D3545-C6CA-A0EC-3EC7-07F9157BEECE}"/>
                    </a:ext>
                  </a:extLst>
                </p:cNvPr>
                <p:cNvGrpSpPr/>
                <p:nvPr/>
              </p:nvGrpSpPr>
              <p:grpSpPr>
                <a:xfrm>
                  <a:off x="6761886" y="2626127"/>
                  <a:ext cx="3765600" cy="2112480"/>
                  <a:chOff x="6761886" y="2626127"/>
                  <a:chExt cx="3765600" cy="2112480"/>
                </a:xfrm>
              </p:grpSpPr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78">
                    <p14:nvContentPartPr>
                      <p14:cNvPr id="589" name="Ink 588">
                        <a:extLst>
                          <a:ext uri="{FF2B5EF4-FFF2-40B4-BE49-F238E27FC236}">
                            <a16:creationId xmlns:a16="http://schemas.microsoft.com/office/drawing/2014/main" id="{C91D39D4-4CF8-F043-967B-A909625E5D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12726" y="3786767"/>
                      <a:ext cx="816480" cy="258480"/>
                    </p14:xfrm>
                  </p:contentPart>
                </mc:Choice>
                <mc:Fallback>
                  <p:pic>
                    <p:nvPicPr>
                      <p:cNvPr id="589" name="Ink 588">
                        <a:extLst>
                          <a:ext uri="{FF2B5EF4-FFF2-40B4-BE49-F238E27FC236}">
                            <a16:creationId xmlns:a16="http://schemas.microsoft.com/office/drawing/2014/main" id="{C91D39D4-4CF8-F043-967B-A909625E5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9"/>
                      <a:stretch>
                        <a:fillRect/>
                      </a:stretch>
                    </p:blipFill>
                    <p:spPr>
                      <a:xfrm>
                        <a:off x="7699953" y="3140567"/>
                        <a:ext cx="1041383" cy="15502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80">
                    <p14:nvContentPartPr>
                      <p14:cNvPr id="590" name="Ink 589">
                        <a:extLst>
                          <a:ext uri="{FF2B5EF4-FFF2-40B4-BE49-F238E27FC236}">
                            <a16:creationId xmlns:a16="http://schemas.microsoft.com/office/drawing/2014/main" id="{BFBA15F9-54E7-4213-6633-771555AF38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8886" y="3914927"/>
                      <a:ext cx="429120" cy="119520"/>
                    </p14:xfrm>
                  </p:contentPart>
                </mc:Choice>
                <mc:Fallback>
                  <p:pic>
                    <p:nvPicPr>
                      <p:cNvPr id="590" name="Ink 589">
                        <a:extLst>
                          <a:ext uri="{FF2B5EF4-FFF2-40B4-BE49-F238E27FC236}">
                            <a16:creationId xmlns:a16="http://schemas.microsoft.com/office/drawing/2014/main" id="{BFBA15F9-54E7-4213-6633-771555AF38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1"/>
                      <a:stretch>
                        <a:fillRect/>
                      </a:stretch>
                    </p:blipFill>
                    <p:spPr>
                      <a:xfrm>
                        <a:off x="7666298" y="3268040"/>
                        <a:ext cx="653652" cy="14126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82">
                    <p14:nvContentPartPr>
                      <p14:cNvPr id="591" name="Ink 590">
                        <a:extLst>
                          <a:ext uri="{FF2B5EF4-FFF2-40B4-BE49-F238E27FC236}">
                            <a16:creationId xmlns:a16="http://schemas.microsoft.com/office/drawing/2014/main" id="{CADF58E3-9D61-632F-C811-D05BB19774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07166" y="3840767"/>
                      <a:ext cx="981720" cy="246960"/>
                    </p14:xfrm>
                  </p:contentPart>
                </mc:Choice>
                <mc:Fallback>
                  <p:pic>
                    <p:nvPicPr>
                      <p:cNvPr id="591" name="Ink 590">
                        <a:extLst>
                          <a:ext uri="{FF2B5EF4-FFF2-40B4-BE49-F238E27FC236}">
                            <a16:creationId xmlns:a16="http://schemas.microsoft.com/office/drawing/2014/main" id="{CADF58E3-9D61-632F-C811-D05BB19774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3"/>
                      <a:stretch>
                        <a:fillRect/>
                      </a:stretch>
                    </p:blipFill>
                    <p:spPr>
                      <a:xfrm>
                        <a:off x="7494436" y="3195722"/>
                        <a:ext cx="1206536" cy="15364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84">
                    <p14:nvContentPartPr>
                      <p14:cNvPr id="592" name="Ink 591">
                        <a:extLst>
                          <a:ext uri="{FF2B5EF4-FFF2-40B4-BE49-F238E27FC236}">
                            <a16:creationId xmlns:a16="http://schemas.microsoft.com/office/drawing/2014/main" id="{5E21AA98-0E1B-D9C5-A917-B2FCF9B094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49646" y="3962807"/>
                      <a:ext cx="583560" cy="154800"/>
                    </p14:xfrm>
                  </p:contentPart>
                </mc:Choice>
                <mc:Fallback>
                  <p:pic>
                    <p:nvPicPr>
                      <p:cNvPr id="592" name="Ink 591">
                        <a:extLst>
                          <a:ext uri="{FF2B5EF4-FFF2-40B4-BE49-F238E27FC236}">
                            <a16:creationId xmlns:a16="http://schemas.microsoft.com/office/drawing/2014/main" id="{5E21AA98-0E1B-D9C5-A917-B2FCF9B094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5"/>
                      <a:stretch>
                        <a:fillRect/>
                      </a:stretch>
                    </p:blipFill>
                    <p:spPr>
                      <a:xfrm>
                        <a:off x="7537052" y="3317807"/>
                        <a:ext cx="808105" cy="14441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86">
                    <p14:nvContentPartPr>
                      <p14:cNvPr id="593" name="Ink 592">
                        <a:extLst>
                          <a:ext uri="{FF2B5EF4-FFF2-40B4-BE49-F238E27FC236}">
                            <a16:creationId xmlns:a16="http://schemas.microsoft.com/office/drawing/2014/main" id="{ADE87BA8-39F2-187B-A28A-229E026BDA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83046" y="3815927"/>
                      <a:ext cx="1169280" cy="385920"/>
                    </p14:xfrm>
                  </p:contentPart>
                </mc:Choice>
                <mc:Fallback>
                  <p:pic>
                    <p:nvPicPr>
                      <p:cNvPr id="593" name="Ink 592">
                        <a:extLst>
                          <a:ext uri="{FF2B5EF4-FFF2-40B4-BE49-F238E27FC236}">
                            <a16:creationId xmlns:a16="http://schemas.microsoft.com/office/drawing/2014/main" id="{ADE87BA8-39F2-187B-A28A-229E026BDA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7"/>
                      <a:stretch>
                        <a:fillRect/>
                      </a:stretch>
                    </p:blipFill>
                    <p:spPr>
                      <a:xfrm>
                        <a:off x="7470306" y="3169649"/>
                        <a:ext cx="1394117" cy="16778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88">
                    <p14:nvContentPartPr>
                      <p14:cNvPr id="594" name="Ink 593">
                        <a:extLst>
                          <a:ext uri="{FF2B5EF4-FFF2-40B4-BE49-F238E27FC236}">
                            <a16:creationId xmlns:a16="http://schemas.microsoft.com/office/drawing/2014/main" id="{5D9DEA97-79D4-B35B-9487-DF7DC6A524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99726" y="3746087"/>
                      <a:ext cx="1477080" cy="423000"/>
                    </p14:xfrm>
                  </p:contentPart>
                </mc:Choice>
                <mc:Fallback>
                  <p:pic>
                    <p:nvPicPr>
                      <p:cNvPr id="594" name="Ink 593">
                        <a:extLst>
                          <a:ext uri="{FF2B5EF4-FFF2-40B4-BE49-F238E27FC236}">
                            <a16:creationId xmlns:a16="http://schemas.microsoft.com/office/drawing/2014/main" id="{5D9DEA97-79D4-B35B-9487-DF7DC6A52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9"/>
                      <a:stretch>
                        <a:fillRect/>
                      </a:stretch>
                    </p:blipFill>
                    <p:spPr>
                      <a:xfrm>
                        <a:off x="7186996" y="3100520"/>
                        <a:ext cx="1701895" cy="17135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90">
                    <p14:nvContentPartPr>
                      <p14:cNvPr id="595" name="Ink 594">
                        <a:extLst>
                          <a:ext uri="{FF2B5EF4-FFF2-40B4-BE49-F238E27FC236}">
                            <a16:creationId xmlns:a16="http://schemas.microsoft.com/office/drawing/2014/main" id="{35231A2E-DDDB-2491-F730-F2060A1E6A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96926" y="3937967"/>
                      <a:ext cx="767520" cy="201600"/>
                    </p14:xfrm>
                  </p:contentPart>
                </mc:Choice>
                <mc:Fallback>
                  <p:pic>
                    <p:nvPicPr>
                      <p:cNvPr id="595" name="Ink 594">
                        <a:extLst>
                          <a:ext uri="{FF2B5EF4-FFF2-40B4-BE49-F238E27FC236}">
                            <a16:creationId xmlns:a16="http://schemas.microsoft.com/office/drawing/2014/main" id="{35231A2E-DDDB-2491-F730-F2060A1E6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1"/>
                      <a:stretch>
                        <a:fillRect/>
                      </a:stretch>
                    </p:blipFill>
                    <p:spPr>
                      <a:xfrm>
                        <a:off x="7284339" y="3290628"/>
                        <a:ext cx="992050" cy="14956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92">
                    <p14:nvContentPartPr>
                      <p14:cNvPr id="596" name="Ink 595">
                        <a:extLst>
                          <a:ext uri="{FF2B5EF4-FFF2-40B4-BE49-F238E27FC236}">
                            <a16:creationId xmlns:a16="http://schemas.microsoft.com/office/drawing/2014/main" id="{A1B014B4-B3CC-7C33-5BA8-2AC97A67F3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58926" y="3581567"/>
                      <a:ext cx="511560" cy="257400"/>
                    </p14:xfrm>
                  </p:contentPart>
                </mc:Choice>
                <mc:Fallback>
                  <p:pic>
                    <p:nvPicPr>
                      <p:cNvPr id="596" name="Ink 595">
                        <a:extLst>
                          <a:ext uri="{FF2B5EF4-FFF2-40B4-BE49-F238E27FC236}">
                            <a16:creationId xmlns:a16="http://schemas.microsoft.com/office/drawing/2014/main" id="{A1B014B4-B3CC-7C33-5BA8-2AC97A67F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3"/>
                      <a:stretch>
                        <a:fillRect/>
                      </a:stretch>
                    </p:blipFill>
                    <p:spPr>
                      <a:xfrm>
                        <a:off x="7446177" y="2936531"/>
                        <a:ext cx="736414" cy="15468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94">
                    <p14:nvContentPartPr>
                      <p14:cNvPr id="597" name="Ink 596">
                        <a:extLst>
                          <a:ext uri="{FF2B5EF4-FFF2-40B4-BE49-F238E27FC236}">
                            <a16:creationId xmlns:a16="http://schemas.microsoft.com/office/drawing/2014/main" id="{5E0C1413-78EA-50CC-3C61-1779238121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27966" y="3778127"/>
                      <a:ext cx="84960" cy="105480"/>
                    </p14:xfrm>
                  </p:contentPart>
                </mc:Choice>
                <mc:Fallback>
                  <p:pic>
                    <p:nvPicPr>
                      <p:cNvPr id="597" name="Ink 596">
                        <a:extLst>
                          <a:ext uri="{FF2B5EF4-FFF2-40B4-BE49-F238E27FC236}">
                            <a16:creationId xmlns:a16="http://schemas.microsoft.com/office/drawing/2014/main" id="{5E0C1413-78EA-50CC-3C61-177923812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5"/>
                      <a:stretch>
                        <a:fillRect/>
                      </a:stretch>
                    </p:blipFill>
                    <p:spPr>
                      <a:xfrm>
                        <a:off x="7416177" y="3134208"/>
                        <a:ext cx="307900" cy="13927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96">
                    <p14:nvContentPartPr>
                      <p14:cNvPr id="598" name="Ink 597">
                        <a:extLst>
                          <a:ext uri="{FF2B5EF4-FFF2-40B4-BE49-F238E27FC236}">
                            <a16:creationId xmlns:a16="http://schemas.microsoft.com/office/drawing/2014/main" id="{F68C0328-5E3D-828F-D452-2DEF4B43891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3406" y="3660047"/>
                      <a:ext cx="3960" cy="720"/>
                    </p14:xfrm>
                  </p:contentPart>
                </mc:Choice>
                <mc:Fallback>
                  <p:pic>
                    <p:nvPicPr>
                      <p:cNvPr id="598" name="Ink 597">
                        <a:extLst>
                          <a:ext uri="{FF2B5EF4-FFF2-40B4-BE49-F238E27FC236}">
                            <a16:creationId xmlns:a16="http://schemas.microsoft.com/office/drawing/2014/main" id="{F68C0328-5E3D-828F-D452-2DEF4B4389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0"/>
                      <a:stretch>
                        <a:fillRect/>
                      </a:stretch>
                    </p:blipFill>
                    <p:spPr>
                      <a:xfrm>
                        <a:off x="7754406" y="3282047"/>
                        <a:ext cx="201394" cy="75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97">
                    <p14:nvContentPartPr>
                      <p14:cNvPr id="599" name="Ink 598">
                        <a:extLst>
                          <a:ext uri="{FF2B5EF4-FFF2-40B4-BE49-F238E27FC236}">
                            <a16:creationId xmlns:a16="http://schemas.microsoft.com/office/drawing/2014/main" id="{A7BE3658-81C0-18EF-A88A-3761F0026A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5126" y="3683447"/>
                      <a:ext cx="107280" cy="152640"/>
                    </p14:xfrm>
                  </p:contentPart>
                </mc:Choice>
                <mc:Fallback>
                  <p:pic>
                    <p:nvPicPr>
                      <p:cNvPr id="599" name="Ink 598">
                        <a:extLst>
                          <a:ext uri="{FF2B5EF4-FFF2-40B4-BE49-F238E27FC236}">
                            <a16:creationId xmlns:a16="http://schemas.microsoft.com/office/drawing/2014/main" id="{A7BE3658-81C0-18EF-A88A-3761F0026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8"/>
                      <a:stretch>
                        <a:fillRect/>
                      </a:stretch>
                    </p:blipFill>
                    <p:spPr>
                      <a:xfrm>
                        <a:off x="7552707" y="3039784"/>
                        <a:ext cx="331476" cy="14393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699">
                    <p14:nvContentPartPr>
                      <p14:cNvPr id="600" name="Ink 599">
                        <a:extLst>
                          <a:ext uri="{FF2B5EF4-FFF2-40B4-BE49-F238E27FC236}">
                            <a16:creationId xmlns:a16="http://schemas.microsoft.com/office/drawing/2014/main" id="{6119AEAA-1914-718D-4581-956A0B5A34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50726" y="3398327"/>
                      <a:ext cx="493560" cy="457920"/>
                    </p14:xfrm>
                  </p:contentPart>
                </mc:Choice>
                <mc:Fallback>
                  <p:pic>
                    <p:nvPicPr>
                      <p:cNvPr id="600" name="Ink 599">
                        <a:extLst>
                          <a:ext uri="{FF2B5EF4-FFF2-40B4-BE49-F238E27FC236}">
                            <a16:creationId xmlns:a16="http://schemas.microsoft.com/office/drawing/2014/main" id="{6119AEAA-1914-718D-4581-956A0B5A34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0"/>
                      <a:stretch>
                        <a:fillRect/>
                      </a:stretch>
                    </p:blipFill>
                    <p:spPr>
                      <a:xfrm>
                        <a:off x="7538115" y="2752069"/>
                        <a:ext cx="718139" cy="174982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01">
                    <p14:nvContentPartPr>
                      <p14:cNvPr id="601" name="Ink 600">
                        <a:extLst>
                          <a:ext uri="{FF2B5EF4-FFF2-40B4-BE49-F238E27FC236}">
                            <a16:creationId xmlns:a16="http://schemas.microsoft.com/office/drawing/2014/main" id="{D36A35F4-9053-9A12-9966-7861CE05E4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5846" y="3508847"/>
                      <a:ext cx="501840" cy="468720"/>
                    </p14:xfrm>
                  </p:contentPart>
                </mc:Choice>
                <mc:Fallback>
                  <p:pic>
                    <p:nvPicPr>
                      <p:cNvPr id="601" name="Ink 600">
                        <a:extLst>
                          <a:ext uri="{FF2B5EF4-FFF2-40B4-BE49-F238E27FC236}">
                            <a16:creationId xmlns:a16="http://schemas.microsoft.com/office/drawing/2014/main" id="{D36A35F4-9053-9A12-9966-7861CE05E4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2"/>
                      <a:stretch>
                        <a:fillRect/>
                      </a:stretch>
                    </p:blipFill>
                    <p:spPr>
                      <a:xfrm>
                        <a:off x="7553109" y="2861273"/>
                        <a:ext cx="726669" cy="17632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03">
                    <p14:nvContentPartPr>
                      <p14:cNvPr id="602" name="Ink 601">
                        <a:extLst>
                          <a:ext uri="{FF2B5EF4-FFF2-40B4-BE49-F238E27FC236}">
                            <a16:creationId xmlns:a16="http://schemas.microsoft.com/office/drawing/2014/main" id="{0F3F66C5-2363-C284-91E0-701D7AFAA6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94286" y="3525767"/>
                      <a:ext cx="322560" cy="344520"/>
                    </p14:xfrm>
                  </p:contentPart>
                </mc:Choice>
                <mc:Fallback>
                  <p:pic>
                    <p:nvPicPr>
                      <p:cNvPr id="602" name="Ink 601">
                        <a:extLst>
                          <a:ext uri="{FF2B5EF4-FFF2-40B4-BE49-F238E27FC236}">
                            <a16:creationId xmlns:a16="http://schemas.microsoft.com/office/drawing/2014/main" id="{0F3F66C5-2363-C284-91E0-701D7AFAA6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4"/>
                      <a:stretch>
                        <a:fillRect/>
                      </a:stretch>
                    </p:blipFill>
                    <p:spPr>
                      <a:xfrm>
                        <a:off x="7581840" y="2879792"/>
                        <a:ext cx="546810" cy="16358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05">
                    <p14:nvContentPartPr>
                      <p14:cNvPr id="603" name="Ink 602">
                        <a:extLst>
                          <a:ext uri="{FF2B5EF4-FFF2-40B4-BE49-F238E27FC236}">
                            <a16:creationId xmlns:a16="http://schemas.microsoft.com/office/drawing/2014/main" id="{262D6490-823E-CE63-8768-CBF11EEA0C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68646" y="3556007"/>
                      <a:ext cx="474480" cy="425520"/>
                    </p14:xfrm>
                  </p:contentPart>
                </mc:Choice>
                <mc:Fallback>
                  <p:pic>
                    <p:nvPicPr>
                      <p:cNvPr id="603" name="Ink 602">
                        <a:extLst>
                          <a:ext uri="{FF2B5EF4-FFF2-40B4-BE49-F238E27FC236}">
                            <a16:creationId xmlns:a16="http://schemas.microsoft.com/office/drawing/2014/main" id="{262D6490-823E-CE63-8768-CBF11EEA0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6"/>
                      <a:stretch>
                        <a:fillRect/>
                      </a:stretch>
                    </p:blipFill>
                    <p:spPr>
                      <a:xfrm>
                        <a:off x="7456134" y="2910348"/>
                        <a:ext cx="698861" cy="17162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07">
                    <p14:nvContentPartPr>
                      <p14:cNvPr id="604" name="Ink 603">
                        <a:extLst>
                          <a:ext uri="{FF2B5EF4-FFF2-40B4-BE49-F238E27FC236}">
                            <a16:creationId xmlns:a16="http://schemas.microsoft.com/office/drawing/2014/main" id="{B0631B0B-AB34-D9BA-7C1C-F342409B4F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52726" y="3727007"/>
                      <a:ext cx="1746360" cy="305640"/>
                    </p14:xfrm>
                  </p:contentPart>
                </mc:Choice>
                <mc:Fallback>
                  <p:pic>
                    <p:nvPicPr>
                      <p:cNvPr id="604" name="Ink 603">
                        <a:extLst>
                          <a:ext uri="{FF2B5EF4-FFF2-40B4-BE49-F238E27FC236}">
                            <a16:creationId xmlns:a16="http://schemas.microsoft.com/office/drawing/2014/main" id="{B0631B0B-AB34-D9BA-7C1C-F342409B4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8"/>
                      <a:stretch>
                        <a:fillRect/>
                      </a:stretch>
                    </p:blipFill>
                    <p:spPr>
                      <a:xfrm>
                        <a:off x="7339995" y="3081289"/>
                        <a:ext cx="1971177" cy="15964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09">
                    <p14:nvContentPartPr>
                      <p14:cNvPr id="605" name="Ink 604">
                        <a:extLst>
                          <a:ext uri="{FF2B5EF4-FFF2-40B4-BE49-F238E27FC236}">
                            <a16:creationId xmlns:a16="http://schemas.microsoft.com/office/drawing/2014/main" id="{C1A18C2C-0005-789E-362B-CDDF519274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28366" y="3704327"/>
                      <a:ext cx="58680" cy="23040"/>
                    </p14:xfrm>
                  </p:contentPart>
                </mc:Choice>
                <mc:Fallback>
                  <p:pic>
                    <p:nvPicPr>
                      <p:cNvPr id="605" name="Ink 604">
                        <a:extLst>
                          <a:ext uri="{FF2B5EF4-FFF2-40B4-BE49-F238E27FC236}">
                            <a16:creationId xmlns:a16="http://schemas.microsoft.com/office/drawing/2014/main" id="{C1A18C2C-0005-789E-362B-CDDF51927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0"/>
                      <a:stretch>
                        <a:fillRect/>
                      </a:stretch>
                    </p:blipFill>
                    <p:spPr>
                      <a:xfrm>
                        <a:off x="8815520" y="3084019"/>
                        <a:ext cx="283727" cy="12630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11">
                    <p14:nvContentPartPr>
                      <p14:cNvPr id="606" name="Ink 605">
                        <a:extLst>
                          <a:ext uri="{FF2B5EF4-FFF2-40B4-BE49-F238E27FC236}">
                            <a16:creationId xmlns:a16="http://schemas.microsoft.com/office/drawing/2014/main" id="{E4AA3402-6167-3188-4332-A9C003DB57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68806" y="3711527"/>
                      <a:ext cx="214920" cy="94680"/>
                    </p14:xfrm>
                  </p:contentPart>
                </mc:Choice>
                <mc:Fallback>
                  <p:pic>
                    <p:nvPicPr>
                      <p:cNvPr id="606" name="Ink 605">
                        <a:extLst>
                          <a:ext uri="{FF2B5EF4-FFF2-40B4-BE49-F238E27FC236}">
                            <a16:creationId xmlns:a16="http://schemas.microsoft.com/office/drawing/2014/main" id="{E4AA3402-6167-3188-4332-A9C003DB57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2"/>
                      <a:stretch>
                        <a:fillRect/>
                      </a:stretch>
                    </p:blipFill>
                    <p:spPr>
                      <a:xfrm>
                        <a:off x="8556198" y="3065982"/>
                        <a:ext cx="439492" cy="1385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13">
                    <p14:nvContentPartPr>
                      <p14:cNvPr id="607" name="Ink 606">
                        <a:extLst>
                          <a:ext uri="{FF2B5EF4-FFF2-40B4-BE49-F238E27FC236}">
                            <a16:creationId xmlns:a16="http://schemas.microsoft.com/office/drawing/2014/main" id="{C3EBABD9-8A03-A5A2-9B4B-1665E397C5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28246" y="3508487"/>
                      <a:ext cx="94320" cy="44640"/>
                    </p14:xfrm>
                  </p:contentPart>
                </mc:Choice>
                <mc:Fallback>
                  <p:pic>
                    <p:nvPicPr>
                      <p:cNvPr id="607" name="Ink 606">
                        <a:extLst>
                          <a:ext uri="{FF2B5EF4-FFF2-40B4-BE49-F238E27FC236}">
                            <a16:creationId xmlns:a16="http://schemas.microsoft.com/office/drawing/2014/main" id="{C3EBABD9-8A03-A5A2-9B4B-1665E397C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3"/>
                      <a:stretch>
                        <a:fillRect/>
                      </a:stretch>
                    </p:blipFill>
                    <p:spPr>
                      <a:xfrm>
                        <a:off x="9115960" y="2875082"/>
                        <a:ext cx="318250" cy="13108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14">
                    <p14:nvContentPartPr>
                      <p14:cNvPr id="608" name="Ink 607">
                        <a:extLst>
                          <a:ext uri="{FF2B5EF4-FFF2-40B4-BE49-F238E27FC236}">
                            <a16:creationId xmlns:a16="http://schemas.microsoft.com/office/drawing/2014/main" id="{127A8AE1-EDA5-7275-6B0C-DD52283D99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88246" y="3381047"/>
                      <a:ext cx="27000" cy="9000"/>
                    </p14:xfrm>
                  </p:contentPart>
                </mc:Choice>
                <mc:Fallback>
                  <p:pic>
                    <p:nvPicPr>
                      <p:cNvPr id="608" name="Ink 607">
                        <a:extLst>
                          <a:ext uri="{FF2B5EF4-FFF2-40B4-BE49-F238E27FC236}">
                            <a16:creationId xmlns:a16="http://schemas.microsoft.com/office/drawing/2014/main" id="{127A8AE1-EDA5-7275-6B0C-DD52283D9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5"/>
                      <a:stretch>
                        <a:fillRect/>
                      </a:stretch>
                    </p:blipFill>
                    <p:spPr>
                      <a:xfrm>
                        <a:off x="9478362" y="2751047"/>
                        <a:ext cx="246140" cy="126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16">
                    <p14:nvContentPartPr>
                      <p14:cNvPr id="609" name="Ink 608">
                        <a:extLst>
                          <a:ext uri="{FF2B5EF4-FFF2-40B4-BE49-F238E27FC236}">
                            <a16:creationId xmlns:a16="http://schemas.microsoft.com/office/drawing/2014/main" id="{EB20AF42-4C6C-405D-33A1-41DEB0DAE67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45246" y="3134087"/>
                      <a:ext cx="407520" cy="198000"/>
                    </p14:xfrm>
                  </p:contentPart>
                </mc:Choice>
                <mc:Fallback>
                  <p:pic>
                    <p:nvPicPr>
                      <p:cNvPr id="609" name="Ink 608">
                        <a:extLst>
                          <a:ext uri="{FF2B5EF4-FFF2-40B4-BE49-F238E27FC236}">
                            <a16:creationId xmlns:a16="http://schemas.microsoft.com/office/drawing/2014/main" id="{EB20AF42-4C6C-405D-33A1-41DEB0DAE6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7"/>
                      <a:stretch>
                        <a:fillRect/>
                      </a:stretch>
                    </p:blipFill>
                    <p:spPr>
                      <a:xfrm>
                        <a:off x="9232760" y="2488435"/>
                        <a:ext cx="631849" cy="14886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18">
                    <p14:nvContentPartPr>
                      <p14:cNvPr id="610" name="Ink 609">
                        <a:extLst>
                          <a:ext uri="{FF2B5EF4-FFF2-40B4-BE49-F238E27FC236}">
                            <a16:creationId xmlns:a16="http://schemas.microsoft.com/office/drawing/2014/main" id="{01D40072-024B-3EE2-6DD2-A2A712B96D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00686" y="3165407"/>
                      <a:ext cx="1305000" cy="676080"/>
                    </p14:xfrm>
                  </p:contentPart>
                </mc:Choice>
                <mc:Fallback>
                  <p:pic>
                    <p:nvPicPr>
                      <p:cNvPr id="610" name="Ink 609">
                        <a:extLst>
                          <a:ext uri="{FF2B5EF4-FFF2-40B4-BE49-F238E27FC236}">
                            <a16:creationId xmlns:a16="http://schemas.microsoft.com/office/drawing/2014/main" id="{01D40072-024B-3EE2-6DD2-A2A712B96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9"/>
                      <a:stretch>
                        <a:fillRect/>
                      </a:stretch>
                    </p:blipFill>
                    <p:spPr>
                      <a:xfrm>
                        <a:off x="8387964" y="2518882"/>
                        <a:ext cx="1529800" cy="19685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20">
                    <p14:nvContentPartPr>
                      <p14:cNvPr id="611" name="Ink 610">
                        <a:extLst>
                          <a:ext uri="{FF2B5EF4-FFF2-40B4-BE49-F238E27FC236}">
                            <a16:creationId xmlns:a16="http://schemas.microsoft.com/office/drawing/2014/main" id="{06CB40E0-DC48-5C1B-5D37-607EC61F62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1646" y="3396887"/>
                      <a:ext cx="1354320" cy="709200"/>
                    </p14:xfrm>
                  </p:contentPart>
                </mc:Choice>
                <mc:Fallback>
                  <p:pic>
                    <p:nvPicPr>
                      <p:cNvPr id="611" name="Ink 610">
                        <a:extLst>
                          <a:ext uri="{FF2B5EF4-FFF2-40B4-BE49-F238E27FC236}">
                            <a16:creationId xmlns:a16="http://schemas.microsoft.com/office/drawing/2014/main" id="{06CB40E0-DC48-5C1B-5D37-607EC61F6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1"/>
                      <a:stretch>
                        <a:fillRect/>
                      </a:stretch>
                    </p:blipFill>
                    <p:spPr>
                      <a:xfrm>
                        <a:off x="8238893" y="2749919"/>
                        <a:ext cx="1579181" cy="2002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22">
                    <p14:nvContentPartPr>
                      <p14:cNvPr id="612" name="Ink 611">
                        <a:extLst>
                          <a:ext uri="{FF2B5EF4-FFF2-40B4-BE49-F238E27FC236}">
                            <a16:creationId xmlns:a16="http://schemas.microsoft.com/office/drawing/2014/main" id="{97C5ED00-CE20-D608-616A-DD28A625CA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19406" y="3537287"/>
                      <a:ext cx="979560" cy="415080"/>
                    </p14:xfrm>
                  </p:contentPart>
                </mc:Choice>
                <mc:Fallback>
                  <p:pic>
                    <p:nvPicPr>
                      <p:cNvPr id="612" name="Ink 611">
                        <a:extLst>
                          <a:ext uri="{FF2B5EF4-FFF2-40B4-BE49-F238E27FC236}">
                            <a16:creationId xmlns:a16="http://schemas.microsoft.com/office/drawing/2014/main" id="{97C5ED00-CE20-D608-616A-DD28A625C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3"/>
                      <a:stretch>
                        <a:fillRect/>
                      </a:stretch>
                    </p:blipFill>
                    <p:spPr>
                      <a:xfrm>
                        <a:off x="8406702" y="2889688"/>
                        <a:ext cx="1204324" cy="17096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24">
                    <p14:nvContentPartPr>
                      <p14:cNvPr id="613" name="Ink 612">
                        <a:extLst>
                          <a:ext uri="{FF2B5EF4-FFF2-40B4-BE49-F238E27FC236}">
                            <a16:creationId xmlns:a16="http://schemas.microsoft.com/office/drawing/2014/main" id="{B0A5F010-D7C4-166A-F031-9C52C39F61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2606" y="3517847"/>
                      <a:ext cx="1845000" cy="828720"/>
                    </p14:xfrm>
                  </p:contentPart>
                </mc:Choice>
                <mc:Fallback>
                  <p:pic>
                    <p:nvPicPr>
                      <p:cNvPr id="613" name="Ink 612">
                        <a:extLst>
                          <a:ext uri="{FF2B5EF4-FFF2-40B4-BE49-F238E27FC236}">
                            <a16:creationId xmlns:a16="http://schemas.microsoft.com/office/drawing/2014/main" id="{B0A5F010-D7C4-166A-F031-9C52C39F6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5"/>
                      <a:stretch>
                        <a:fillRect/>
                      </a:stretch>
                    </p:blipFill>
                    <p:spPr>
                      <a:xfrm>
                        <a:off x="7549870" y="2870891"/>
                        <a:ext cx="2069827" cy="21220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26">
                    <p14:nvContentPartPr>
                      <p14:cNvPr id="614" name="Ink 613">
                        <a:extLst>
                          <a:ext uri="{FF2B5EF4-FFF2-40B4-BE49-F238E27FC236}">
                            <a16:creationId xmlns:a16="http://schemas.microsoft.com/office/drawing/2014/main" id="{223CD404-AC4A-ED62-E17A-AFE4F1E857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23766" y="3671207"/>
                      <a:ext cx="982800" cy="432720"/>
                    </p14:xfrm>
                  </p:contentPart>
                </mc:Choice>
                <mc:Fallback>
                  <p:pic>
                    <p:nvPicPr>
                      <p:cNvPr id="614" name="Ink 613">
                        <a:extLst>
                          <a:ext uri="{FF2B5EF4-FFF2-40B4-BE49-F238E27FC236}">
                            <a16:creationId xmlns:a16="http://schemas.microsoft.com/office/drawing/2014/main" id="{223CD404-AC4A-ED62-E17A-AFE4F1E857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7"/>
                      <a:stretch>
                        <a:fillRect/>
                      </a:stretch>
                    </p:blipFill>
                    <p:spPr>
                      <a:xfrm>
                        <a:off x="8010986" y="3024897"/>
                        <a:ext cx="1207716" cy="17247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28">
                    <p14:nvContentPartPr>
                      <p14:cNvPr id="615" name="Ink 614">
                        <a:extLst>
                          <a:ext uri="{FF2B5EF4-FFF2-40B4-BE49-F238E27FC236}">
                            <a16:creationId xmlns:a16="http://schemas.microsoft.com/office/drawing/2014/main" id="{B6C27211-3472-1720-E350-37C42D7296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53326" y="3551327"/>
                      <a:ext cx="1538280" cy="663840"/>
                    </p14:xfrm>
                  </p:contentPart>
                </mc:Choice>
                <mc:Fallback>
                  <p:pic>
                    <p:nvPicPr>
                      <p:cNvPr id="615" name="Ink 614">
                        <a:extLst>
                          <a:ext uri="{FF2B5EF4-FFF2-40B4-BE49-F238E27FC236}">
                            <a16:creationId xmlns:a16="http://schemas.microsoft.com/office/drawing/2014/main" id="{B6C27211-3472-1720-E350-37C42D7296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9"/>
                      <a:stretch>
                        <a:fillRect/>
                      </a:stretch>
                    </p:blipFill>
                    <p:spPr>
                      <a:xfrm>
                        <a:off x="7640596" y="2904129"/>
                        <a:ext cx="1763096" cy="19576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30">
                    <p14:nvContentPartPr>
                      <p14:cNvPr id="616" name="Ink 615">
                        <a:extLst>
                          <a:ext uri="{FF2B5EF4-FFF2-40B4-BE49-F238E27FC236}">
                            <a16:creationId xmlns:a16="http://schemas.microsoft.com/office/drawing/2014/main" id="{5DCC9C2D-8D3D-586C-2101-1B667AC966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26646" y="3178007"/>
                      <a:ext cx="1080" cy="360"/>
                    </p14:xfrm>
                  </p:contentPart>
                </mc:Choice>
                <mc:Fallback>
                  <p:pic>
                    <p:nvPicPr>
                      <p:cNvPr id="616" name="Ink 615">
                        <a:extLst>
                          <a:ext uri="{FF2B5EF4-FFF2-40B4-BE49-F238E27FC236}">
                            <a16:creationId xmlns:a16="http://schemas.microsoft.com/office/drawing/2014/main" id="{5DCC9C2D-8D3D-586C-2101-1B667AC96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1"/>
                      <a:stretch>
                        <a:fillRect/>
                      </a:stretch>
                    </p:blipFill>
                    <p:spPr>
                      <a:xfrm>
                        <a:off x="9832146" y="2800007"/>
                        <a:ext cx="189540" cy="75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32">
                    <p14:nvContentPartPr>
                      <p14:cNvPr id="617" name="Ink 616">
                        <a:extLst>
                          <a:ext uri="{FF2B5EF4-FFF2-40B4-BE49-F238E27FC236}">
                            <a16:creationId xmlns:a16="http://schemas.microsoft.com/office/drawing/2014/main" id="{72665B5B-F9BE-AB76-5FD0-72D01CC8CF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0726" y="3166127"/>
                      <a:ext cx="34200" cy="3600"/>
                    </p14:xfrm>
                  </p:contentPart>
                </mc:Choice>
                <mc:Fallback>
                  <p:pic>
                    <p:nvPicPr>
                      <p:cNvPr id="617" name="Ink 616">
                        <a:extLst>
                          <a:ext uri="{FF2B5EF4-FFF2-40B4-BE49-F238E27FC236}">
                            <a16:creationId xmlns:a16="http://schemas.microsoft.com/office/drawing/2014/main" id="{72665B5B-F9BE-AB76-5FD0-72D01CC8CF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3"/>
                      <a:stretch>
                        <a:fillRect/>
                      </a:stretch>
                    </p:blipFill>
                    <p:spPr>
                      <a:xfrm>
                        <a:off x="9159893" y="2626127"/>
                        <a:ext cx="255233" cy="1083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34">
                    <p14:nvContentPartPr>
                      <p14:cNvPr id="618" name="Ink 617">
                        <a:extLst>
                          <a:ext uri="{FF2B5EF4-FFF2-40B4-BE49-F238E27FC236}">
                            <a16:creationId xmlns:a16="http://schemas.microsoft.com/office/drawing/2014/main" id="{98EDF847-F16D-B0CF-3DFB-0C1D17C157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03686" y="3177647"/>
                      <a:ext cx="970920" cy="294120"/>
                    </p14:xfrm>
                  </p:contentPart>
                </mc:Choice>
                <mc:Fallback>
                  <p:pic>
                    <p:nvPicPr>
                      <p:cNvPr id="618" name="Ink 617">
                        <a:extLst>
                          <a:ext uri="{FF2B5EF4-FFF2-40B4-BE49-F238E27FC236}">
                            <a16:creationId xmlns:a16="http://schemas.microsoft.com/office/drawing/2014/main" id="{98EDF847-F16D-B0CF-3DFB-0C1D17C157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5"/>
                      <a:stretch>
                        <a:fillRect/>
                      </a:stretch>
                    </p:blipFill>
                    <p:spPr>
                      <a:xfrm>
                        <a:off x="8090938" y="2530213"/>
                        <a:ext cx="1195771" cy="15883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36">
                    <p14:nvContentPartPr>
                      <p14:cNvPr id="619" name="Ink 618">
                        <a:extLst>
                          <a:ext uri="{FF2B5EF4-FFF2-40B4-BE49-F238E27FC236}">
                            <a16:creationId xmlns:a16="http://schemas.microsoft.com/office/drawing/2014/main" id="{D6F55E86-83C2-1C77-E8E0-67675BEBCF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37046" y="3169007"/>
                      <a:ext cx="726480" cy="156960"/>
                    </p14:xfrm>
                  </p:contentPart>
                </mc:Choice>
                <mc:Fallback>
                  <p:pic>
                    <p:nvPicPr>
                      <p:cNvPr id="619" name="Ink 618">
                        <a:extLst>
                          <a:ext uri="{FF2B5EF4-FFF2-40B4-BE49-F238E27FC236}">
                            <a16:creationId xmlns:a16="http://schemas.microsoft.com/office/drawing/2014/main" id="{D6F55E86-83C2-1C77-E8E0-67675BEBCF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7"/>
                      <a:stretch>
                        <a:fillRect/>
                      </a:stretch>
                    </p:blipFill>
                    <p:spPr>
                      <a:xfrm>
                        <a:off x="8424438" y="2522701"/>
                        <a:ext cx="951052" cy="14489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38">
                    <p14:nvContentPartPr>
                      <p14:cNvPr id="620" name="Ink 619">
                        <a:extLst>
                          <a:ext uri="{FF2B5EF4-FFF2-40B4-BE49-F238E27FC236}">
                            <a16:creationId xmlns:a16="http://schemas.microsoft.com/office/drawing/2014/main" id="{978E5687-013A-2003-3CB5-5371AC1DC0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16166" y="3157487"/>
                      <a:ext cx="537840" cy="90000"/>
                    </p14:xfrm>
                  </p:contentPart>
                </mc:Choice>
                <mc:Fallback>
                  <p:pic>
                    <p:nvPicPr>
                      <p:cNvPr id="620" name="Ink 619">
                        <a:extLst>
                          <a:ext uri="{FF2B5EF4-FFF2-40B4-BE49-F238E27FC236}">
                            <a16:creationId xmlns:a16="http://schemas.microsoft.com/office/drawing/2014/main" id="{978E5687-013A-2003-3CB5-5371AC1DC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9"/>
                      <a:stretch>
                        <a:fillRect/>
                      </a:stretch>
                    </p:blipFill>
                    <p:spPr>
                      <a:xfrm>
                        <a:off x="8403580" y="2514630"/>
                        <a:ext cx="762369" cy="13751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40">
                    <p14:nvContentPartPr>
                      <p14:cNvPr id="621" name="Ink 620">
                        <a:extLst>
                          <a:ext uri="{FF2B5EF4-FFF2-40B4-BE49-F238E27FC236}">
                            <a16:creationId xmlns:a16="http://schemas.microsoft.com/office/drawing/2014/main" id="{687C7468-AF12-E20F-AA67-3B5B38B75D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56006" y="3215447"/>
                      <a:ext cx="188640" cy="75240"/>
                    </p14:xfrm>
                  </p:contentPart>
                </mc:Choice>
                <mc:Fallback>
                  <p:pic>
                    <p:nvPicPr>
                      <p:cNvPr id="621" name="Ink 620">
                        <a:extLst>
                          <a:ext uri="{FF2B5EF4-FFF2-40B4-BE49-F238E27FC236}">
                            <a16:creationId xmlns:a16="http://schemas.microsoft.com/office/drawing/2014/main" id="{687C7468-AF12-E20F-AA67-3B5B38B75D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1"/>
                      <a:stretch>
                        <a:fillRect/>
                      </a:stretch>
                    </p:blipFill>
                    <p:spPr>
                      <a:xfrm>
                        <a:off x="8743720" y="2573154"/>
                        <a:ext cx="412570" cy="13592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42">
                    <p14:nvContentPartPr>
                      <p14:cNvPr id="622" name="Ink 621">
                        <a:extLst>
                          <a:ext uri="{FF2B5EF4-FFF2-40B4-BE49-F238E27FC236}">
                            <a16:creationId xmlns:a16="http://schemas.microsoft.com/office/drawing/2014/main" id="{44A35E17-4548-BEB2-3C32-ABCADFE0C35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31326" y="3089087"/>
                      <a:ext cx="466560" cy="121680"/>
                    </p14:xfrm>
                  </p:contentPart>
                </mc:Choice>
                <mc:Fallback>
                  <p:pic>
                    <p:nvPicPr>
                      <p:cNvPr id="622" name="Ink 621">
                        <a:extLst>
                          <a:ext uri="{FF2B5EF4-FFF2-40B4-BE49-F238E27FC236}">
                            <a16:creationId xmlns:a16="http://schemas.microsoft.com/office/drawing/2014/main" id="{44A35E17-4548-BEB2-3C32-ABCADFE0C3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3"/>
                      <a:stretch>
                        <a:fillRect/>
                      </a:stretch>
                    </p:blipFill>
                    <p:spPr>
                      <a:xfrm>
                        <a:off x="8918708" y="2447057"/>
                        <a:ext cx="691152" cy="14051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44">
                    <p14:nvContentPartPr>
                      <p14:cNvPr id="623" name="Ink 622">
                        <a:extLst>
                          <a:ext uri="{FF2B5EF4-FFF2-40B4-BE49-F238E27FC236}">
                            <a16:creationId xmlns:a16="http://schemas.microsoft.com/office/drawing/2014/main" id="{298331D6-4B57-B043-83CB-43BFB8BF7A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8406" y="3197447"/>
                      <a:ext cx="272520" cy="95400"/>
                    </p14:xfrm>
                  </p:contentPart>
                </mc:Choice>
                <mc:Fallback>
                  <p:pic>
                    <p:nvPicPr>
                      <p:cNvPr id="623" name="Ink 622">
                        <a:extLst>
                          <a:ext uri="{FF2B5EF4-FFF2-40B4-BE49-F238E27FC236}">
                            <a16:creationId xmlns:a16="http://schemas.microsoft.com/office/drawing/2014/main" id="{298331D6-4B57-B043-83CB-43BFB8BF7A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5"/>
                      <a:stretch>
                        <a:fillRect/>
                      </a:stretch>
                    </p:blipFill>
                    <p:spPr>
                      <a:xfrm>
                        <a:off x="8505927" y="2551189"/>
                        <a:ext cx="496835" cy="13873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46">
                    <p14:nvContentPartPr>
                      <p14:cNvPr id="624" name="Ink 623">
                        <a:extLst>
                          <a:ext uri="{FF2B5EF4-FFF2-40B4-BE49-F238E27FC236}">
                            <a16:creationId xmlns:a16="http://schemas.microsoft.com/office/drawing/2014/main" id="{648135F2-F09B-6EA6-3175-3216048973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3846" y="2978927"/>
                      <a:ext cx="1139400" cy="288360"/>
                    </p14:xfrm>
                  </p:contentPart>
                </mc:Choice>
                <mc:Fallback>
                  <p:pic>
                    <p:nvPicPr>
                      <p:cNvPr id="624" name="Ink 623">
                        <a:extLst>
                          <a:ext uri="{FF2B5EF4-FFF2-40B4-BE49-F238E27FC236}">
                            <a16:creationId xmlns:a16="http://schemas.microsoft.com/office/drawing/2014/main" id="{648135F2-F09B-6EA6-3175-3216048973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7"/>
                      <a:stretch>
                        <a:fillRect/>
                      </a:stretch>
                    </p:blipFill>
                    <p:spPr>
                      <a:xfrm>
                        <a:off x="8021193" y="2331965"/>
                        <a:ext cx="1364061" cy="15816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48">
                    <p14:nvContentPartPr>
                      <p14:cNvPr id="625" name="Ink 624">
                        <a:extLst>
                          <a:ext uri="{FF2B5EF4-FFF2-40B4-BE49-F238E27FC236}">
                            <a16:creationId xmlns:a16="http://schemas.microsoft.com/office/drawing/2014/main" id="{C6FFE8F2-81A7-A190-157C-422D3C9419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05606" y="2910887"/>
                      <a:ext cx="296640" cy="99720"/>
                    </p14:xfrm>
                  </p:contentPart>
                </mc:Choice>
                <mc:Fallback>
                  <p:pic>
                    <p:nvPicPr>
                      <p:cNvPr id="625" name="Ink 624">
                        <a:extLst>
                          <a:ext uri="{FF2B5EF4-FFF2-40B4-BE49-F238E27FC236}">
                            <a16:creationId xmlns:a16="http://schemas.microsoft.com/office/drawing/2014/main" id="{C6FFE8F2-81A7-A190-157C-422D3C941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9"/>
                      <a:stretch>
                        <a:fillRect/>
                      </a:stretch>
                    </p:blipFill>
                    <p:spPr>
                      <a:xfrm>
                        <a:off x="8692754" y="2264554"/>
                        <a:ext cx="521699" cy="13917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50">
                    <p14:nvContentPartPr>
                      <p14:cNvPr id="626" name="Ink 625">
                        <a:extLst>
                          <a:ext uri="{FF2B5EF4-FFF2-40B4-BE49-F238E27FC236}">
                            <a16:creationId xmlns:a16="http://schemas.microsoft.com/office/drawing/2014/main" id="{4974F2C9-5D1B-6A43-D71D-6AB8EE3152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66766" y="2806847"/>
                      <a:ext cx="1065240" cy="287640"/>
                    </p14:xfrm>
                  </p:contentPart>
                </mc:Choice>
                <mc:Fallback>
                  <p:pic>
                    <p:nvPicPr>
                      <p:cNvPr id="626" name="Ink 625">
                        <a:extLst>
                          <a:ext uri="{FF2B5EF4-FFF2-40B4-BE49-F238E27FC236}">
                            <a16:creationId xmlns:a16="http://schemas.microsoft.com/office/drawing/2014/main" id="{4974F2C9-5D1B-6A43-D71D-6AB8EE3152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1"/>
                      <a:stretch>
                        <a:fillRect/>
                      </a:stretch>
                    </p:blipFill>
                    <p:spPr>
                      <a:xfrm>
                        <a:off x="8254059" y="2161501"/>
                        <a:ext cx="1290010" cy="15777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52">
                    <p14:nvContentPartPr>
                      <p14:cNvPr id="627" name="Ink 626">
                        <a:extLst>
                          <a:ext uri="{FF2B5EF4-FFF2-40B4-BE49-F238E27FC236}">
                            <a16:creationId xmlns:a16="http://schemas.microsoft.com/office/drawing/2014/main" id="{F66B71A6-B896-70D7-6EAB-97F78C34C3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9126" y="2688407"/>
                      <a:ext cx="1589400" cy="468720"/>
                    </p14:xfrm>
                  </p:contentPart>
                </mc:Choice>
                <mc:Fallback>
                  <p:pic>
                    <p:nvPicPr>
                      <p:cNvPr id="627" name="Ink 626">
                        <a:extLst>
                          <a:ext uri="{FF2B5EF4-FFF2-40B4-BE49-F238E27FC236}">
                            <a16:creationId xmlns:a16="http://schemas.microsoft.com/office/drawing/2014/main" id="{F66B71A6-B896-70D7-6EAB-97F78C34C3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3"/>
                      <a:stretch>
                        <a:fillRect/>
                      </a:stretch>
                    </p:blipFill>
                    <p:spPr>
                      <a:xfrm>
                        <a:off x="7606380" y="2042533"/>
                        <a:ext cx="1814248" cy="17598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54">
                    <p14:nvContentPartPr>
                      <p14:cNvPr id="628" name="Ink 627">
                        <a:extLst>
                          <a:ext uri="{FF2B5EF4-FFF2-40B4-BE49-F238E27FC236}">
                            <a16:creationId xmlns:a16="http://schemas.microsoft.com/office/drawing/2014/main" id="{50995767-916A-A830-A260-5A1E9FBEFD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21406" y="2626127"/>
                      <a:ext cx="1819080" cy="600480"/>
                    </p14:xfrm>
                  </p:contentPart>
                </mc:Choice>
                <mc:Fallback>
                  <p:pic>
                    <p:nvPicPr>
                      <p:cNvPr id="628" name="Ink 627">
                        <a:extLst>
                          <a:ext uri="{FF2B5EF4-FFF2-40B4-BE49-F238E27FC236}">
                            <a16:creationId xmlns:a16="http://schemas.microsoft.com/office/drawing/2014/main" id="{50995767-916A-A830-A260-5A1E9FBEF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5"/>
                      <a:stretch>
                        <a:fillRect/>
                      </a:stretch>
                    </p:blipFill>
                    <p:spPr>
                      <a:xfrm>
                        <a:off x="7308680" y="1979456"/>
                        <a:ext cx="2043888" cy="18932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56">
                    <p14:nvContentPartPr>
                      <p14:cNvPr id="629" name="Ink 628">
                        <a:extLst>
                          <a:ext uri="{FF2B5EF4-FFF2-40B4-BE49-F238E27FC236}">
                            <a16:creationId xmlns:a16="http://schemas.microsoft.com/office/drawing/2014/main" id="{5B6C513A-E048-CC31-7314-C5AAB24926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35966" y="2828807"/>
                      <a:ext cx="32040" cy="10440"/>
                    </p14:xfrm>
                  </p:contentPart>
                </mc:Choice>
                <mc:Fallback>
                  <p:pic>
                    <p:nvPicPr>
                      <p:cNvPr id="629" name="Ink 628">
                        <a:extLst>
                          <a:ext uri="{FF2B5EF4-FFF2-40B4-BE49-F238E27FC236}">
                            <a16:creationId xmlns:a16="http://schemas.microsoft.com/office/drawing/2014/main" id="{5B6C513A-E048-CC31-7314-C5AAB2492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8426025" y="2219807"/>
                        <a:ext cx="251294" cy="12278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57">
                    <p14:nvContentPartPr>
                      <p14:cNvPr id="630" name="Ink 629">
                        <a:extLst>
                          <a:ext uri="{FF2B5EF4-FFF2-40B4-BE49-F238E27FC236}">
                            <a16:creationId xmlns:a16="http://schemas.microsoft.com/office/drawing/2014/main" id="{D76D7F21-5F61-698F-6FED-E3CE5DE485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25406" y="2728727"/>
                      <a:ext cx="1898640" cy="835560"/>
                    </p14:xfrm>
                  </p:contentPart>
                </mc:Choice>
                <mc:Fallback>
                  <p:pic>
                    <p:nvPicPr>
                      <p:cNvPr id="630" name="Ink 629">
                        <a:extLst>
                          <a:ext uri="{FF2B5EF4-FFF2-40B4-BE49-F238E27FC236}">
                            <a16:creationId xmlns:a16="http://schemas.microsoft.com/office/drawing/2014/main" id="{D76D7F21-5F61-698F-6FED-E3CE5DE48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8"/>
                      <a:stretch>
                        <a:fillRect/>
                      </a:stretch>
                    </p:blipFill>
                    <p:spPr>
                      <a:xfrm>
                        <a:off x="6912660" y="2081723"/>
                        <a:ext cx="2123487" cy="21289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59">
                    <p14:nvContentPartPr>
                      <p14:cNvPr id="631" name="Ink 630">
                        <a:extLst>
                          <a:ext uri="{FF2B5EF4-FFF2-40B4-BE49-F238E27FC236}">
                            <a16:creationId xmlns:a16="http://schemas.microsoft.com/office/drawing/2014/main" id="{456CDDF1-77E9-4324-AAD5-78A2ED4C6B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2446" y="3175847"/>
                      <a:ext cx="935280" cy="529560"/>
                    </p14:xfrm>
                  </p:contentPart>
                </mc:Choice>
                <mc:Fallback>
                  <p:pic>
                    <p:nvPicPr>
                      <p:cNvPr id="631" name="Ink 630">
                        <a:extLst>
                          <a:ext uri="{FF2B5EF4-FFF2-40B4-BE49-F238E27FC236}">
                            <a16:creationId xmlns:a16="http://schemas.microsoft.com/office/drawing/2014/main" id="{456CDDF1-77E9-4324-AAD5-78A2ED4C6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0"/>
                      <a:stretch>
                        <a:fillRect/>
                      </a:stretch>
                    </p:blipFill>
                    <p:spPr>
                      <a:xfrm>
                        <a:off x="6899723" y="2529291"/>
                        <a:ext cx="1160082" cy="18220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61">
                    <p14:nvContentPartPr>
                      <p14:cNvPr id="632" name="Ink 631">
                        <a:extLst>
                          <a:ext uri="{FF2B5EF4-FFF2-40B4-BE49-F238E27FC236}">
                            <a16:creationId xmlns:a16="http://schemas.microsoft.com/office/drawing/2014/main" id="{765FF5B5-6B34-3A90-E381-EF335FD482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69966" y="3003767"/>
                      <a:ext cx="1451160" cy="721800"/>
                    </p14:xfrm>
                  </p:contentPart>
                </mc:Choice>
                <mc:Fallback>
                  <p:pic>
                    <p:nvPicPr>
                      <p:cNvPr id="632" name="Ink 631">
                        <a:extLst>
                          <a:ext uri="{FF2B5EF4-FFF2-40B4-BE49-F238E27FC236}">
                            <a16:creationId xmlns:a16="http://schemas.microsoft.com/office/drawing/2014/main" id="{765FF5B5-6B34-3A90-E381-EF335FD48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2"/>
                      <a:stretch>
                        <a:fillRect/>
                      </a:stretch>
                    </p:blipFill>
                    <p:spPr>
                      <a:xfrm>
                        <a:off x="6857198" y="2357103"/>
                        <a:ext cx="1676051" cy="20145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63">
                    <p14:nvContentPartPr>
                      <p14:cNvPr id="633" name="Ink 632">
                        <a:extLst>
                          <a:ext uri="{FF2B5EF4-FFF2-40B4-BE49-F238E27FC236}">
                            <a16:creationId xmlns:a16="http://schemas.microsoft.com/office/drawing/2014/main" id="{18770103-A600-75FA-BE98-04BEC16BBA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61886" y="3082247"/>
                      <a:ext cx="1511640" cy="824760"/>
                    </p14:xfrm>
                  </p:contentPart>
                </mc:Choice>
                <mc:Fallback>
                  <p:pic>
                    <p:nvPicPr>
                      <p:cNvPr id="633" name="Ink 632">
                        <a:extLst>
                          <a:ext uri="{FF2B5EF4-FFF2-40B4-BE49-F238E27FC236}">
                            <a16:creationId xmlns:a16="http://schemas.microsoft.com/office/drawing/2014/main" id="{18770103-A600-75FA-BE98-04BEC16BBA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4"/>
                      <a:stretch>
                        <a:fillRect/>
                      </a:stretch>
                    </p:blipFill>
                    <p:spPr>
                      <a:xfrm>
                        <a:off x="6649173" y="2435497"/>
                        <a:ext cx="1736422" cy="21176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65">
                    <p14:nvContentPartPr>
                      <p14:cNvPr id="634" name="Ink 633">
                        <a:extLst>
                          <a:ext uri="{FF2B5EF4-FFF2-40B4-BE49-F238E27FC236}">
                            <a16:creationId xmlns:a16="http://schemas.microsoft.com/office/drawing/2014/main" id="{FC82673D-80DE-2643-9618-286E1938C3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26766" y="3388607"/>
                      <a:ext cx="739440" cy="443880"/>
                    </p14:xfrm>
                  </p:contentPart>
                </mc:Choice>
                <mc:Fallback>
                  <p:pic>
                    <p:nvPicPr>
                      <p:cNvPr id="634" name="Ink 633">
                        <a:extLst>
                          <a:ext uri="{FF2B5EF4-FFF2-40B4-BE49-F238E27FC236}">
                            <a16:creationId xmlns:a16="http://schemas.microsoft.com/office/drawing/2014/main" id="{FC82673D-80DE-2643-9618-286E1938C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6"/>
                      <a:stretch>
                        <a:fillRect/>
                      </a:stretch>
                    </p:blipFill>
                    <p:spPr>
                      <a:xfrm>
                        <a:off x="6814046" y="2742180"/>
                        <a:ext cx="964235" cy="17361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67">
                    <p14:nvContentPartPr>
                      <p14:cNvPr id="635" name="Ink 634">
                        <a:extLst>
                          <a:ext uri="{FF2B5EF4-FFF2-40B4-BE49-F238E27FC236}">
                            <a16:creationId xmlns:a16="http://schemas.microsoft.com/office/drawing/2014/main" id="{06C0DAE9-1003-2792-A753-F6CBC22FEA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44326" y="3230567"/>
                      <a:ext cx="1191240" cy="727560"/>
                    </p14:xfrm>
                  </p:contentPart>
                </mc:Choice>
                <mc:Fallback>
                  <p:pic>
                    <p:nvPicPr>
                      <p:cNvPr id="635" name="Ink 634">
                        <a:extLst>
                          <a:ext uri="{FF2B5EF4-FFF2-40B4-BE49-F238E27FC236}">
                            <a16:creationId xmlns:a16="http://schemas.microsoft.com/office/drawing/2014/main" id="{06C0DAE9-1003-2792-A753-F6CBC22FE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8"/>
                      <a:stretch>
                        <a:fillRect/>
                      </a:stretch>
                    </p:blipFill>
                    <p:spPr>
                      <a:xfrm>
                        <a:off x="6731641" y="2583710"/>
                        <a:ext cx="1415966" cy="20206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69">
                    <p14:nvContentPartPr>
                      <p14:cNvPr id="636" name="Ink 635">
                        <a:extLst>
                          <a:ext uri="{FF2B5EF4-FFF2-40B4-BE49-F238E27FC236}">
                            <a16:creationId xmlns:a16="http://schemas.microsoft.com/office/drawing/2014/main" id="{BBDF8BCE-29FB-54DD-C267-677A0D2651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49726" y="3514607"/>
                      <a:ext cx="889920" cy="568080"/>
                    </p14:xfrm>
                  </p:contentPart>
                </mc:Choice>
                <mc:Fallback>
                  <p:pic>
                    <p:nvPicPr>
                      <p:cNvPr id="636" name="Ink 635">
                        <a:extLst>
                          <a:ext uri="{FF2B5EF4-FFF2-40B4-BE49-F238E27FC236}">
                            <a16:creationId xmlns:a16="http://schemas.microsoft.com/office/drawing/2014/main" id="{BBDF8BCE-29FB-54DD-C267-677A0D2651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0"/>
                      <a:stretch>
                        <a:fillRect/>
                      </a:stretch>
                    </p:blipFill>
                    <p:spPr>
                      <a:xfrm>
                        <a:off x="6736956" y="2868362"/>
                        <a:ext cx="1114817" cy="18599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71">
                    <p14:nvContentPartPr>
                      <p14:cNvPr id="637" name="Ink 636">
                        <a:extLst>
                          <a:ext uri="{FF2B5EF4-FFF2-40B4-BE49-F238E27FC236}">
                            <a16:creationId xmlns:a16="http://schemas.microsoft.com/office/drawing/2014/main" id="{A5BB50F7-6ACC-3841-3A92-6DF87B337C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71606" y="3788567"/>
                      <a:ext cx="519480" cy="500040"/>
                    </p14:xfrm>
                  </p:contentPart>
                </mc:Choice>
                <mc:Fallback>
                  <p:pic>
                    <p:nvPicPr>
                      <p:cNvPr id="637" name="Ink 636">
                        <a:extLst>
                          <a:ext uri="{FF2B5EF4-FFF2-40B4-BE49-F238E27FC236}">
                            <a16:creationId xmlns:a16="http://schemas.microsoft.com/office/drawing/2014/main" id="{A5BB50F7-6ACC-3841-3A92-6DF87B337C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2"/>
                      <a:stretch>
                        <a:fillRect/>
                      </a:stretch>
                    </p:blipFill>
                    <p:spPr>
                      <a:xfrm>
                        <a:off x="6658955" y="3141964"/>
                        <a:ext cx="744137" cy="17926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73">
                    <p14:nvContentPartPr>
                      <p14:cNvPr id="638" name="Ink 637">
                        <a:extLst>
                          <a:ext uri="{FF2B5EF4-FFF2-40B4-BE49-F238E27FC236}">
                            <a16:creationId xmlns:a16="http://schemas.microsoft.com/office/drawing/2014/main" id="{0E01CD5D-6ED7-1C86-2139-E15484F44C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84446" y="3779207"/>
                      <a:ext cx="2780640" cy="959400"/>
                    </p14:xfrm>
                  </p:contentPart>
                </mc:Choice>
                <mc:Fallback>
                  <p:pic>
                    <p:nvPicPr>
                      <p:cNvPr id="638" name="Ink 637">
                        <a:extLst>
                          <a:ext uri="{FF2B5EF4-FFF2-40B4-BE49-F238E27FC236}">
                            <a16:creationId xmlns:a16="http://schemas.microsoft.com/office/drawing/2014/main" id="{0E01CD5D-6ED7-1C86-2139-E15484F44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4"/>
                      <a:stretch>
                        <a:fillRect/>
                      </a:stretch>
                    </p:blipFill>
                    <p:spPr>
                      <a:xfrm>
                        <a:off x="6971700" y="3131797"/>
                        <a:ext cx="3005488" cy="22536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75">
                    <p14:nvContentPartPr>
                      <p14:cNvPr id="639" name="Ink 638">
                        <a:extLst>
                          <a:ext uri="{FF2B5EF4-FFF2-40B4-BE49-F238E27FC236}">
                            <a16:creationId xmlns:a16="http://schemas.microsoft.com/office/drawing/2014/main" id="{A1A2AD86-1002-8790-C5FB-1F2D94F7D9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76446" y="3482567"/>
                      <a:ext cx="2272680" cy="965520"/>
                    </p14:xfrm>
                  </p:contentPart>
                </mc:Choice>
                <mc:Fallback>
                  <p:pic>
                    <p:nvPicPr>
                      <p:cNvPr id="639" name="Ink 638">
                        <a:extLst>
                          <a:ext uri="{FF2B5EF4-FFF2-40B4-BE49-F238E27FC236}">
                            <a16:creationId xmlns:a16="http://schemas.microsoft.com/office/drawing/2014/main" id="{A1A2AD86-1002-8790-C5FB-1F2D94F7D9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6"/>
                      <a:stretch>
                        <a:fillRect/>
                      </a:stretch>
                    </p:blipFill>
                    <p:spPr>
                      <a:xfrm>
                        <a:off x="7763682" y="2835601"/>
                        <a:ext cx="2497564" cy="22588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77">
                    <p14:nvContentPartPr>
                      <p14:cNvPr id="640" name="Ink 639">
                        <a:extLst>
                          <a:ext uri="{FF2B5EF4-FFF2-40B4-BE49-F238E27FC236}">
                            <a16:creationId xmlns:a16="http://schemas.microsoft.com/office/drawing/2014/main" id="{359B58E5-4F18-1231-E9D5-5A647613E0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67366" y="3270887"/>
                      <a:ext cx="2584440" cy="1275480"/>
                    </p14:xfrm>
                  </p:contentPart>
                </mc:Choice>
                <mc:Fallback>
                  <p:pic>
                    <p:nvPicPr>
                      <p:cNvPr id="640" name="Ink 639">
                        <a:extLst>
                          <a:ext uri="{FF2B5EF4-FFF2-40B4-BE49-F238E27FC236}">
                            <a16:creationId xmlns:a16="http://schemas.microsoft.com/office/drawing/2014/main" id="{359B58E5-4F18-1231-E9D5-5A647613E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8"/>
                      <a:stretch>
                        <a:fillRect/>
                      </a:stretch>
                    </p:blipFill>
                    <p:spPr>
                      <a:xfrm>
                        <a:off x="7654607" y="2623904"/>
                        <a:ext cx="2809314" cy="25688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79">
                    <p14:nvContentPartPr>
                      <p14:cNvPr id="641" name="Ink 640">
                        <a:extLst>
                          <a:ext uri="{FF2B5EF4-FFF2-40B4-BE49-F238E27FC236}">
                            <a16:creationId xmlns:a16="http://schemas.microsoft.com/office/drawing/2014/main" id="{EC425A13-4F97-D363-7EFF-CC2B70A857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00966" y="2912687"/>
                      <a:ext cx="1041480" cy="1003680"/>
                    </p14:xfrm>
                  </p:contentPart>
                </mc:Choice>
                <mc:Fallback>
                  <p:pic>
                    <p:nvPicPr>
                      <p:cNvPr id="641" name="Ink 640">
                        <a:extLst>
                          <a:ext uri="{FF2B5EF4-FFF2-40B4-BE49-F238E27FC236}">
                            <a16:creationId xmlns:a16="http://schemas.microsoft.com/office/drawing/2014/main" id="{EC425A13-4F97-D363-7EFF-CC2B70A857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0"/>
                      <a:stretch>
                        <a:fillRect/>
                      </a:stretch>
                    </p:blipFill>
                    <p:spPr>
                      <a:xfrm>
                        <a:off x="9188252" y="2265748"/>
                        <a:ext cx="1266264" cy="22969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81">
                    <p14:nvContentPartPr>
                      <p14:cNvPr id="642" name="Ink 641">
                        <a:extLst>
                          <a:ext uri="{FF2B5EF4-FFF2-40B4-BE49-F238E27FC236}">
                            <a16:creationId xmlns:a16="http://schemas.microsoft.com/office/drawing/2014/main" id="{FE874779-CA3E-26A4-92B2-046FE802D6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62686" y="3317327"/>
                      <a:ext cx="127440" cy="70200"/>
                    </p14:xfrm>
                  </p:contentPart>
                </mc:Choice>
                <mc:Fallback>
                  <p:pic>
                    <p:nvPicPr>
                      <p:cNvPr id="642" name="Ink 641">
                        <a:extLst>
                          <a:ext uri="{FF2B5EF4-FFF2-40B4-BE49-F238E27FC236}">
                            <a16:creationId xmlns:a16="http://schemas.microsoft.com/office/drawing/2014/main" id="{FE874779-CA3E-26A4-92B2-046FE802D6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2"/>
                      <a:stretch>
                        <a:fillRect/>
                      </a:stretch>
                    </p:blipFill>
                    <p:spPr>
                      <a:xfrm>
                        <a:off x="9450616" y="2670748"/>
                        <a:ext cx="350940" cy="13627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83">
                    <p14:nvContentPartPr>
                      <p14:cNvPr id="643" name="Ink 642">
                        <a:extLst>
                          <a:ext uri="{FF2B5EF4-FFF2-40B4-BE49-F238E27FC236}">
                            <a16:creationId xmlns:a16="http://schemas.microsoft.com/office/drawing/2014/main" id="{B7B6375A-7D2C-6158-0F94-C762A433D8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19526" y="3136247"/>
                      <a:ext cx="159120" cy="46440"/>
                    </p14:xfrm>
                  </p:contentPart>
                </mc:Choice>
                <mc:Fallback>
                  <p:pic>
                    <p:nvPicPr>
                      <p:cNvPr id="643" name="Ink 642">
                        <a:extLst>
                          <a:ext uri="{FF2B5EF4-FFF2-40B4-BE49-F238E27FC236}">
                            <a16:creationId xmlns:a16="http://schemas.microsoft.com/office/drawing/2014/main" id="{B7B6375A-7D2C-6158-0F94-C762A433D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4"/>
                      <a:stretch>
                        <a:fillRect/>
                      </a:stretch>
                    </p:blipFill>
                    <p:spPr>
                      <a:xfrm>
                        <a:off x="9907244" y="2486087"/>
                        <a:ext cx="383043" cy="13461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85">
                    <p14:nvContentPartPr>
                      <p14:cNvPr id="644" name="Ink 643">
                        <a:extLst>
                          <a:ext uri="{FF2B5EF4-FFF2-40B4-BE49-F238E27FC236}">
                            <a16:creationId xmlns:a16="http://schemas.microsoft.com/office/drawing/2014/main" id="{9294FAC6-F044-5058-3004-49A4A3A0185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59846" y="3169727"/>
                      <a:ext cx="1114920" cy="814680"/>
                    </p14:xfrm>
                  </p:contentPart>
                </mc:Choice>
                <mc:Fallback>
                  <p:pic>
                    <p:nvPicPr>
                      <p:cNvPr id="644" name="Ink 643">
                        <a:extLst>
                          <a:ext uri="{FF2B5EF4-FFF2-40B4-BE49-F238E27FC236}">
                            <a16:creationId xmlns:a16="http://schemas.microsoft.com/office/drawing/2014/main" id="{9294FAC6-F044-5058-3004-49A4A3A018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6"/>
                      <a:stretch>
                        <a:fillRect/>
                      </a:stretch>
                    </p:blipFill>
                    <p:spPr>
                      <a:xfrm>
                        <a:off x="9047130" y="2522666"/>
                        <a:ext cx="1339707" cy="21081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87">
                    <p14:nvContentPartPr>
                      <p14:cNvPr id="645" name="Ink 644">
                        <a:extLst>
                          <a:ext uri="{FF2B5EF4-FFF2-40B4-BE49-F238E27FC236}">
                            <a16:creationId xmlns:a16="http://schemas.microsoft.com/office/drawing/2014/main" id="{46D50A4C-4231-793F-85E3-B8DE7185C5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27406" y="3316607"/>
                      <a:ext cx="187560" cy="121680"/>
                    </p14:xfrm>
                  </p:contentPart>
                </mc:Choice>
                <mc:Fallback>
                  <p:pic>
                    <p:nvPicPr>
                      <p:cNvPr id="645" name="Ink 644">
                        <a:extLst>
                          <a:ext uri="{FF2B5EF4-FFF2-40B4-BE49-F238E27FC236}">
                            <a16:creationId xmlns:a16="http://schemas.microsoft.com/office/drawing/2014/main" id="{46D50A4C-4231-793F-85E3-B8DE7185C5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8"/>
                      <a:stretch>
                        <a:fillRect/>
                      </a:stretch>
                    </p:blipFill>
                    <p:spPr>
                      <a:xfrm>
                        <a:off x="9414998" y="2674577"/>
                        <a:ext cx="411733" cy="14051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89">
                    <p14:nvContentPartPr>
                      <p14:cNvPr id="646" name="Ink 645">
                        <a:extLst>
                          <a:ext uri="{FF2B5EF4-FFF2-40B4-BE49-F238E27FC236}">
                            <a16:creationId xmlns:a16="http://schemas.microsoft.com/office/drawing/2014/main" id="{DD7BC375-4906-0682-6904-93E0C33DDF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85606" y="2884607"/>
                      <a:ext cx="1264680" cy="1267920"/>
                    </p14:xfrm>
                  </p:contentPart>
                </mc:Choice>
                <mc:Fallback>
                  <p:pic>
                    <p:nvPicPr>
                      <p:cNvPr id="646" name="Ink 645">
                        <a:extLst>
                          <a:ext uri="{FF2B5EF4-FFF2-40B4-BE49-F238E27FC236}">
                            <a16:creationId xmlns:a16="http://schemas.microsoft.com/office/drawing/2014/main" id="{DD7BC375-4906-0682-6904-93E0C33DDF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0"/>
                      <a:stretch>
                        <a:fillRect/>
                      </a:stretch>
                    </p:blipFill>
                    <p:spPr>
                      <a:xfrm>
                        <a:off x="8872918" y="2237709"/>
                        <a:ext cx="1489412" cy="25611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91">
                    <p14:nvContentPartPr>
                      <p14:cNvPr id="647" name="Ink 646">
                        <a:extLst>
                          <a:ext uri="{FF2B5EF4-FFF2-40B4-BE49-F238E27FC236}">
                            <a16:creationId xmlns:a16="http://schemas.microsoft.com/office/drawing/2014/main" id="{CCAA66CC-0BD3-E1A7-17B4-1E6E86679D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71766" y="3634127"/>
                      <a:ext cx="1017000" cy="442440"/>
                    </p14:xfrm>
                  </p:contentPart>
                </mc:Choice>
                <mc:Fallback>
                  <p:pic>
                    <p:nvPicPr>
                      <p:cNvPr id="647" name="Ink 646">
                        <a:extLst>
                          <a:ext uri="{FF2B5EF4-FFF2-40B4-BE49-F238E27FC236}">
                            <a16:creationId xmlns:a16="http://schemas.microsoft.com/office/drawing/2014/main" id="{CCAA66CC-0BD3-E1A7-17B4-1E6E86679D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2"/>
                      <a:stretch>
                        <a:fillRect/>
                      </a:stretch>
                    </p:blipFill>
                    <p:spPr>
                      <a:xfrm>
                        <a:off x="8658981" y="2987105"/>
                        <a:ext cx="1241926" cy="17358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93">
                    <p14:nvContentPartPr>
                      <p14:cNvPr id="648" name="Ink 647">
                        <a:extLst>
                          <a:ext uri="{FF2B5EF4-FFF2-40B4-BE49-F238E27FC236}">
                            <a16:creationId xmlns:a16="http://schemas.microsoft.com/office/drawing/2014/main" id="{91CD7155-7CB9-6F64-11F3-026BBF0AB6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42366" y="3471407"/>
                      <a:ext cx="1718280" cy="863280"/>
                    </p14:xfrm>
                  </p:contentPart>
                </mc:Choice>
                <mc:Fallback>
                  <p:pic>
                    <p:nvPicPr>
                      <p:cNvPr id="648" name="Ink 647">
                        <a:extLst>
                          <a:ext uri="{FF2B5EF4-FFF2-40B4-BE49-F238E27FC236}">
                            <a16:creationId xmlns:a16="http://schemas.microsoft.com/office/drawing/2014/main" id="{91CD7155-7CB9-6F64-11F3-026BBF0AB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4"/>
                      <a:stretch>
                        <a:fillRect/>
                      </a:stretch>
                    </p:blipFill>
                    <p:spPr>
                      <a:xfrm>
                        <a:off x="8329618" y="2824871"/>
                        <a:ext cx="1943132" cy="21557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95">
                    <p14:nvContentPartPr>
                      <p14:cNvPr id="649" name="Ink 648">
                        <a:extLst>
                          <a:ext uri="{FF2B5EF4-FFF2-40B4-BE49-F238E27FC236}">
                            <a16:creationId xmlns:a16="http://schemas.microsoft.com/office/drawing/2014/main" id="{681ACECB-4E67-D01B-74F7-9D79028A59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86446" y="3166127"/>
                      <a:ext cx="1215720" cy="1092240"/>
                    </p14:xfrm>
                  </p:contentPart>
                </mc:Choice>
                <mc:Fallback>
                  <p:pic>
                    <p:nvPicPr>
                      <p:cNvPr id="649" name="Ink 648">
                        <a:extLst>
                          <a:ext uri="{FF2B5EF4-FFF2-40B4-BE49-F238E27FC236}">
                            <a16:creationId xmlns:a16="http://schemas.microsoft.com/office/drawing/2014/main" id="{681ACECB-4E67-D01B-74F7-9D79028A5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6"/>
                      <a:stretch>
                        <a:fillRect/>
                      </a:stretch>
                    </p:blipFill>
                    <p:spPr>
                      <a:xfrm>
                        <a:off x="6773700" y="2519284"/>
                        <a:ext cx="1440567" cy="23853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97">
                    <p14:nvContentPartPr>
                      <p14:cNvPr id="650" name="Ink 649">
                        <a:extLst>
                          <a:ext uri="{FF2B5EF4-FFF2-40B4-BE49-F238E27FC236}">
                            <a16:creationId xmlns:a16="http://schemas.microsoft.com/office/drawing/2014/main" id="{7A2D2AA6-DEE2-2463-A1FA-6D7B09EE60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75726" y="3652847"/>
                      <a:ext cx="376560" cy="555480"/>
                    </p14:xfrm>
                  </p:contentPart>
                </mc:Choice>
                <mc:Fallback>
                  <p:pic>
                    <p:nvPicPr>
                      <p:cNvPr id="650" name="Ink 649">
                        <a:extLst>
                          <a:ext uri="{FF2B5EF4-FFF2-40B4-BE49-F238E27FC236}">
                            <a16:creationId xmlns:a16="http://schemas.microsoft.com/office/drawing/2014/main" id="{7A2D2AA6-DEE2-2463-A1FA-6D7B09EE60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8"/>
                      <a:stretch>
                        <a:fillRect/>
                      </a:stretch>
                    </p:blipFill>
                    <p:spPr>
                      <a:xfrm>
                        <a:off x="6863080" y="3006224"/>
                        <a:ext cx="601209" cy="18481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799">
                    <p14:nvContentPartPr>
                      <p14:cNvPr id="651" name="Ink 650">
                        <a:extLst>
                          <a:ext uri="{FF2B5EF4-FFF2-40B4-BE49-F238E27FC236}">
                            <a16:creationId xmlns:a16="http://schemas.microsoft.com/office/drawing/2014/main" id="{90A4398D-575E-5DDF-735E-24EEEFAB3D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9086" y="3856247"/>
                      <a:ext cx="363960" cy="398520"/>
                    </p14:xfrm>
                  </p:contentPart>
                </mc:Choice>
                <mc:Fallback>
                  <p:pic>
                    <p:nvPicPr>
                      <p:cNvPr id="651" name="Ink 650">
                        <a:extLst>
                          <a:ext uri="{FF2B5EF4-FFF2-40B4-BE49-F238E27FC236}">
                            <a16:creationId xmlns:a16="http://schemas.microsoft.com/office/drawing/2014/main" id="{90A4398D-575E-5DDF-735E-24EEEFAB3D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00"/>
                      <a:stretch>
                        <a:fillRect/>
                      </a:stretch>
                    </p:blipFill>
                    <p:spPr>
                      <a:xfrm>
                        <a:off x="6926554" y="3209499"/>
                        <a:ext cx="588381" cy="1691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01">
                    <p14:nvContentPartPr>
                      <p14:cNvPr id="652" name="Ink 651">
                        <a:extLst>
                          <a:ext uri="{FF2B5EF4-FFF2-40B4-BE49-F238E27FC236}">
                            <a16:creationId xmlns:a16="http://schemas.microsoft.com/office/drawing/2014/main" id="{28FE7BF8-FAA4-E9A0-BEDF-23F5672E6C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09926" y="3868487"/>
                      <a:ext cx="510480" cy="484560"/>
                    </p14:xfrm>
                  </p:contentPart>
                </mc:Choice>
                <mc:Fallback>
                  <p:pic>
                    <p:nvPicPr>
                      <p:cNvPr id="652" name="Ink 651">
                        <a:extLst>
                          <a:ext uri="{FF2B5EF4-FFF2-40B4-BE49-F238E27FC236}">
                            <a16:creationId xmlns:a16="http://schemas.microsoft.com/office/drawing/2014/main" id="{28FE7BF8-FAA4-E9A0-BEDF-23F5672E6C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02"/>
                      <a:stretch>
                        <a:fillRect/>
                      </a:stretch>
                    </p:blipFill>
                    <p:spPr>
                      <a:xfrm>
                        <a:off x="6897273" y="3221997"/>
                        <a:ext cx="735143" cy="17769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03">
                    <p14:nvContentPartPr>
                      <p14:cNvPr id="653" name="Ink 652">
                        <a:extLst>
                          <a:ext uri="{FF2B5EF4-FFF2-40B4-BE49-F238E27FC236}">
                            <a16:creationId xmlns:a16="http://schemas.microsoft.com/office/drawing/2014/main" id="{849E4128-37A8-983F-0A7A-52A5724426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63406" y="4261607"/>
                      <a:ext cx="723600" cy="233640"/>
                    </p14:xfrm>
                  </p:contentPart>
                </mc:Choice>
                <mc:Fallback>
                  <p:pic>
                    <p:nvPicPr>
                      <p:cNvPr id="653" name="Ink 652">
                        <a:extLst>
                          <a:ext uri="{FF2B5EF4-FFF2-40B4-BE49-F238E27FC236}">
                            <a16:creationId xmlns:a16="http://schemas.microsoft.com/office/drawing/2014/main" id="{849E4128-37A8-983F-0A7A-52A572442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04"/>
                      <a:stretch>
                        <a:fillRect/>
                      </a:stretch>
                    </p:blipFill>
                    <p:spPr>
                      <a:xfrm>
                        <a:off x="6750846" y="3614319"/>
                        <a:ext cx="948077" cy="15275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05">
                    <p14:nvContentPartPr>
                      <p14:cNvPr id="654" name="Ink 653">
                        <a:extLst>
                          <a:ext uri="{FF2B5EF4-FFF2-40B4-BE49-F238E27FC236}">
                            <a16:creationId xmlns:a16="http://schemas.microsoft.com/office/drawing/2014/main" id="{091FF21D-A8B7-B4F6-13EB-F1285716C0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66006" y="4260887"/>
                      <a:ext cx="1452240" cy="425880"/>
                    </p14:xfrm>
                  </p:contentPart>
                </mc:Choice>
                <mc:Fallback>
                  <p:pic>
                    <p:nvPicPr>
                      <p:cNvPr id="654" name="Ink 653">
                        <a:extLst>
                          <a:ext uri="{FF2B5EF4-FFF2-40B4-BE49-F238E27FC236}">
                            <a16:creationId xmlns:a16="http://schemas.microsoft.com/office/drawing/2014/main" id="{091FF21D-A8B7-B4F6-13EB-F1285716C0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06"/>
                      <a:stretch>
                        <a:fillRect/>
                      </a:stretch>
                    </p:blipFill>
                    <p:spPr>
                      <a:xfrm>
                        <a:off x="6853304" y="3614682"/>
                        <a:ext cx="1676999" cy="1717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07">
                    <p14:nvContentPartPr>
                      <p14:cNvPr id="655" name="Ink 654">
                        <a:extLst>
                          <a:ext uri="{FF2B5EF4-FFF2-40B4-BE49-F238E27FC236}">
                            <a16:creationId xmlns:a16="http://schemas.microsoft.com/office/drawing/2014/main" id="{2A1268B3-8E94-365E-4561-7AAE099770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07406" y="4464647"/>
                      <a:ext cx="1017360" cy="205920"/>
                    </p14:xfrm>
                  </p:contentPart>
                </mc:Choice>
                <mc:Fallback>
                  <p:pic>
                    <p:nvPicPr>
                      <p:cNvPr id="655" name="Ink 654">
                        <a:extLst>
                          <a:ext uri="{FF2B5EF4-FFF2-40B4-BE49-F238E27FC236}">
                            <a16:creationId xmlns:a16="http://schemas.microsoft.com/office/drawing/2014/main" id="{2A1268B3-8E94-365E-4561-7AAE099770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08"/>
                      <a:stretch>
                        <a:fillRect/>
                      </a:stretch>
                    </p:blipFill>
                    <p:spPr>
                      <a:xfrm>
                        <a:off x="6894724" y="3817294"/>
                        <a:ext cx="1242081" cy="15000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09">
                    <p14:nvContentPartPr>
                      <p14:cNvPr id="656" name="Ink 655">
                        <a:extLst>
                          <a:ext uri="{FF2B5EF4-FFF2-40B4-BE49-F238E27FC236}">
                            <a16:creationId xmlns:a16="http://schemas.microsoft.com/office/drawing/2014/main" id="{D7203EAA-FAAA-4A95-E394-7046444C4E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44446" y="3459527"/>
                      <a:ext cx="2625480" cy="1010880"/>
                    </p14:xfrm>
                  </p:contentPart>
                </mc:Choice>
                <mc:Fallback>
                  <p:pic>
                    <p:nvPicPr>
                      <p:cNvPr id="656" name="Ink 655">
                        <a:extLst>
                          <a:ext uri="{FF2B5EF4-FFF2-40B4-BE49-F238E27FC236}">
                            <a16:creationId xmlns:a16="http://schemas.microsoft.com/office/drawing/2014/main" id="{D7203EAA-FAAA-4A95-E394-7046444C4E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0"/>
                      <a:stretch>
                        <a:fillRect/>
                      </a:stretch>
                    </p:blipFill>
                    <p:spPr>
                      <a:xfrm>
                        <a:off x="7331695" y="2812317"/>
                        <a:ext cx="2850337" cy="23046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11">
                    <p14:nvContentPartPr>
                      <p14:cNvPr id="657" name="Ink 656">
                        <a:extLst>
                          <a:ext uri="{FF2B5EF4-FFF2-40B4-BE49-F238E27FC236}">
                            <a16:creationId xmlns:a16="http://schemas.microsoft.com/office/drawing/2014/main" id="{C8B1984F-3C5D-236D-A4DB-94551C1C65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64366" y="2779127"/>
                      <a:ext cx="282600" cy="661320"/>
                    </p14:xfrm>
                  </p:contentPart>
                </mc:Choice>
                <mc:Fallback>
                  <p:pic>
                    <p:nvPicPr>
                      <p:cNvPr id="657" name="Ink 656">
                        <a:extLst>
                          <a:ext uri="{FF2B5EF4-FFF2-40B4-BE49-F238E27FC236}">
                            <a16:creationId xmlns:a16="http://schemas.microsoft.com/office/drawing/2014/main" id="{C8B1984F-3C5D-236D-A4DB-94551C1C65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2"/>
                      <a:stretch>
                        <a:fillRect/>
                      </a:stretch>
                    </p:blipFill>
                    <p:spPr>
                      <a:xfrm>
                        <a:off x="9751712" y="2132585"/>
                        <a:ext cx="507264" cy="19537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13">
                    <p14:nvContentPartPr>
                      <p14:cNvPr id="658" name="Ink 657">
                        <a:extLst>
                          <a:ext uri="{FF2B5EF4-FFF2-40B4-BE49-F238E27FC236}">
                            <a16:creationId xmlns:a16="http://schemas.microsoft.com/office/drawing/2014/main" id="{A0127F7F-A1AD-A365-079A-CB9241AE2F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54366" y="3143447"/>
                      <a:ext cx="37800" cy="32400"/>
                    </p14:xfrm>
                  </p:contentPart>
                </mc:Choice>
                <mc:Fallback>
                  <p:pic>
                    <p:nvPicPr>
                      <p:cNvPr id="658" name="Ink 657">
                        <a:extLst>
                          <a:ext uri="{FF2B5EF4-FFF2-40B4-BE49-F238E27FC236}">
                            <a16:creationId xmlns:a16="http://schemas.microsoft.com/office/drawing/2014/main" id="{A0127F7F-A1AD-A365-079A-CB9241AE2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4"/>
                      <a:stretch>
                        <a:fillRect/>
                      </a:stretch>
                    </p:blipFill>
                    <p:spPr>
                      <a:xfrm>
                        <a:off x="9842247" y="2501560"/>
                        <a:ext cx="261397" cy="13155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15">
                    <p14:nvContentPartPr>
                      <p14:cNvPr id="659" name="Ink 658">
                        <a:extLst>
                          <a:ext uri="{FF2B5EF4-FFF2-40B4-BE49-F238E27FC236}">
                            <a16:creationId xmlns:a16="http://schemas.microsoft.com/office/drawing/2014/main" id="{10024681-64F3-5091-84C5-519029E0D4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38286" y="3118607"/>
                      <a:ext cx="451440" cy="480240"/>
                    </p14:xfrm>
                  </p:contentPart>
                </mc:Choice>
                <mc:Fallback>
                  <p:pic>
                    <p:nvPicPr>
                      <p:cNvPr id="659" name="Ink 658">
                        <a:extLst>
                          <a:ext uri="{FF2B5EF4-FFF2-40B4-BE49-F238E27FC236}">
                            <a16:creationId xmlns:a16="http://schemas.microsoft.com/office/drawing/2014/main" id="{10024681-64F3-5091-84C5-519029E0D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6"/>
                      <a:stretch>
                        <a:fillRect/>
                      </a:stretch>
                    </p:blipFill>
                    <p:spPr>
                      <a:xfrm>
                        <a:off x="9525587" y="2472130"/>
                        <a:ext cx="676194" cy="17725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17">
                    <p14:nvContentPartPr>
                      <p14:cNvPr id="660" name="Ink 659">
                        <a:extLst>
                          <a:ext uri="{FF2B5EF4-FFF2-40B4-BE49-F238E27FC236}">
                            <a16:creationId xmlns:a16="http://schemas.microsoft.com/office/drawing/2014/main" id="{DEDDCFA8-3127-D2A8-BFBD-04AF47DCD4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2726" y="3254327"/>
                      <a:ext cx="29880" cy="30600"/>
                    </p14:xfrm>
                  </p:contentPart>
                </mc:Choice>
                <mc:Fallback>
                  <p:pic>
                    <p:nvPicPr>
                      <p:cNvPr id="660" name="Ink 659">
                        <a:extLst>
                          <a:ext uri="{FF2B5EF4-FFF2-40B4-BE49-F238E27FC236}">
                            <a16:creationId xmlns:a16="http://schemas.microsoft.com/office/drawing/2014/main" id="{DEDDCFA8-3127-D2A8-BFBD-04AF47DCD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1"/>
                      <a:stretch>
                        <a:fillRect/>
                      </a:stretch>
                    </p:blipFill>
                    <p:spPr>
                      <a:xfrm>
                        <a:off x="9681471" y="2611727"/>
                        <a:ext cx="251755" cy="13151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18">
                    <p14:nvContentPartPr>
                      <p14:cNvPr id="661" name="Ink 660">
                        <a:extLst>
                          <a:ext uri="{FF2B5EF4-FFF2-40B4-BE49-F238E27FC236}">
                            <a16:creationId xmlns:a16="http://schemas.microsoft.com/office/drawing/2014/main" id="{7052D250-3953-52C8-A947-B7A2F8EFB0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49046" y="3032927"/>
                      <a:ext cx="151560" cy="41400"/>
                    </p14:xfrm>
                  </p:contentPart>
                </mc:Choice>
                <mc:Fallback>
                  <p:pic>
                    <p:nvPicPr>
                      <p:cNvPr id="661" name="Ink 660">
                        <a:extLst>
                          <a:ext uri="{FF2B5EF4-FFF2-40B4-BE49-F238E27FC236}">
                            <a16:creationId xmlns:a16="http://schemas.microsoft.com/office/drawing/2014/main" id="{7052D250-3953-52C8-A947-B7A2F8EFB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9"/>
                      <a:stretch>
                        <a:fillRect/>
                      </a:stretch>
                    </p:blipFill>
                    <p:spPr>
                      <a:xfrm>
                        <a:off x="9936182" y="2393662"/>
                        <a:ext cx="376643" cy="131932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20">
                    <p14:nvContentPartPr>
                      <p14:cNvPr id="662" name="Ink 661">
                        <a:extLst>
                          <a:ext uri="{FF2B5EF4-FFF2-40B4-BE49-F238E27FC236}">
                            <a16:creationId xmlns:a16="http://schemas.microsoft.com/office/drawing/2014/main" id="{B9B76524-E6EC-1784-F5F3-BFFE09B323A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35766" y="2945087"/>
                      <a:ext cx="290880" cy="137520"/>
                    </p14:xfrm>
                  </p:contentPart>
                </mc:Choice>
                <mc:Fallback>
                  <p:pic>
                    <p:nvPicPr>
                      <p:cNvPr id="662" name="Ink 661">
                        <a:extLst>
                          <a:ext uri="{FF2B5EF4-FFF2-40B4-BE49-F238E27FC236}">
                            <a16:creationId xmlns:a16="http://schemas.microsoft.com/office/drawing/2014/main" id="{B9B76524-E6EC-1784-F5F3-BFFE09B323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21"/>
                      <a:stretch>
                        <a:fillRect/>
                      </a:stretch>
                    </p:blipFill>
                    <p:spPr>
                      <a:xfrm>
                        <a:off x="9523147" y="2300462"/>
                        <a:ext cx="515475" cy="1426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22">
                    <p14:nvContentPartPr>
                      <p14:cNvPr id="663" name="Ink 662">
                        <a:extLst>
                          <a:ext uri="{FF2B5EF4-FFF2-40B4-BE49-F238E27FC236}">
                            <a16:creationId xmlns:a16="http://schemas.microsoft.com/office/drawing/2014/main" id="{7CEFF2BE-0CC0-7E26-C21C-868B96EAC3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55366" y="3073607"/>
                      <a:ext cx="633240" cy="279000"/>
                    </p14:xfrm>
                  </p:contentPart>
                </mc:Choice>
                <mc:Fallback>
                  <p:pic>
                    <p:nvPicPr>
                      <p:cNvPr id="663" name="Ink 662">
                        <a:extLst>
                          <a:ext uri="{FF2B5EF4-FFF2-40B4-BE49-F238E27FC236}">
                            <a16:creationId xmlns:a16="http://schemas.microsoft.com/office/drawing/2014/main" id="{7CEFF2BE-0CC0-7E26-C21C-868B96EAC3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23"/>
                      <a:stretch>
                        <a:fillRect/>
                      </a:stretch>
                    </p:blipFill>
                    <p:spPr>
                      <a:xfrm>
                        <a:off x="8842633" y="2428343"/>
                        <a:ext cx="858063" cy="15689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24">
                    <p14:nvContentPartPr>
                      <p14:cNvPr id="664" name="Ink 663">
                        <a:extLst>
                          <a:ext uri="{FF2B5EF4-FFF2-40B4-BE49-F238E27FC236}">
                            <a16:creationId xmlns:a16="http://schemas.microsoft.com/office/drawing/2014/main" id="{C3B9B72D-F8C0-269F-46C2-C455559CDF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52646" y="3094847"/>
                      <a:ext cx="463680" cy="281520"/>
                    </p14:xfrm>
                  </p:contentPart>
                </mc:Choice>
                <mc:Fallback>
                  <p:pic>
                    <p:nvPicPr>
                      <p:cNvPr id="664" name="Ink 663">
                        <a:extLst>
                          <a:ext uri="{FF2B5EF4-FFF2-40B4-BE49-F238E27FC236}">
                            <a16:creationId xmlns:a16="http://schemas.microsoft.com/office/drawing/2014/main" id="{C3B9B72D-F8C0-269F-46C2-C455559CDF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25"/>
                      <a:stretch>
                        <a:fillRect/>
                      </a:stretch>
                    </p:blipFill>
                    <p:spPr>
                      <a:xfrm>
                        <a:off x="9039946" y="2449441"/>
                        <a:ext cx="688436" cy="15717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26">
                    <p14:nvContentPartPr>
                      <p14:cNvPr id="665" name="Ink 664">
                        <a:extLst>
                          <a:ext uri="{FF2B5EF4-FFF2-40B4-BE49-F238E27FC236}">
                            <a16:creationId xmlns:a16="http://schemas.microsoft.com/office/drawing/2014/main" id="{26EC80FD-AC52-E5CB-F74D-4FBE0C0221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51286" y="3034367"/>
                      <a:ext cx="202320" cy="34200"/>
                    </p14:xfrm>
                  </p:contentPart>
                </mc:Choice>
                <mc:Fallback>
                  <p:pic>
                    <p:nvPicPr>
                      <p:cNvPr id="665" name="Ink 664">
                        <a:extLst>
                          <a:ext uri="{FF2B5EF4-FFF2-40B4-BE49-F238E27FC236}">
                            <a16:creationId xmlns:a16="http://schemas.microsoft.com/office/drawing/2014/main" id="{26EC80FD-AC52-E5CB-F74D-4FBE0C022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27"/>
                      <a:stretch>
                        <a:fillRect/>
                      </a:stretch>
                    </p:blipFill>
                    <p:spPr>
                      <a:xfrm>
                        <a:off x="9138528" y="2404367"/>
                        <a:ext cx="427192" cy="1293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28">
                    <p14:nvContentPartPr>
                      <p14:cNvPr id="666" name="Ink 665">
                        <a:extLst>
                          <a:ext uri="{FF2B5EF4-FFF2-40B4-BE49-F238E27FC236}">
                            <a16:creationId xmlns:a16="http://schemas.microsoft.com/office/drawing/2014/main" id="{F90A5D89-9026-1E73-9A86-227F55539E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0926" y="3601367"/>
                      <a:ext cx="102240" cy="38880"/>
                    </p14:xfrm>
                  </p:contentPart>
                </mc:Choice>
                <mc:Fallback>
                  <p:pic>
                    <p:nvPicPr>
                      <p:cNvPr id="666" name="Ink 665">
                        <a:extLst>
                          <a:ext uri="{FF2B5EF4-FFF2-40B4-BE49-F238E27FC236}">
                            <a16:creationId xmlns:a16="http://schemas.microsoft.com/office/drawing/2014/main" id="{F90A5D89-9026-1E73-9A86-227F55539E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29"/>
                      <a:stretch>
                        <a:fillRect/>
                      </a:stretch>
                    </p:blipFill>
                    <p:spPr>
                      <a:xfrm>
                        <a:off x="7968398" y="2963492"/>
                        <a:ext cx="326654" cy="13140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30">
                    <p14:nvContentPartPr>
                      <p14:cNvPr id="667" name="Ink 666">
                        <a:extLst>
                          <a:ext uri="{FF2B5EF4-FFF2-40B4-BE49-F238E27FC236}">
                            <a16:creationId xmlns:a16="http://schemas.microsoft.com/office/drawing/2014/main" id="{94A50C6C-1B0B-A21E-DFC3-8E0E228ADD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48806" y="3486887"/>
                      <a:ext cx="661680" cy="174960"/>
                    </p14:xfrm>
                  </p:contentPart>
                </mc:Choice>
                <mc:Fallback>
                  <p:pic>
                    <p:nvPicPr>
                      <p:cNvPr id="667" name="Ink 666">
                        <a:extLst>
                          <a:ext uri="{FF2B5EF4-FFF2-40B4-BE49-F238E27FC236}">
                            <a16:creationId xmlns:a16="http://schemas.microsoft.com/office/drawing/2014/main" id="{94A50C6C-1B0B-A21E-DFC3-8E0E228ADD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1"/>
                      <a:stretch>
                        <a:fillRect/>
                      </a:stretch>
                    </p:blipFill>
                    <p:spPr>
                      <a:xfrm>
                        <a:off x="7836056" y="2840028"/>
                        <a:ext cx="886535" cy="14680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32">
                    <p14:nvContentPartPr>
                      <p14:cNvPr id="668" name="Ink 667">
                        <a:extLst>
                          <a:ext uri="{FF2B5EF4-FFF2-40B4-BE49-F238E27FC236}">
                            <a16:creationId xmlns:a16="http://schemas.microsoft.com/office/drawing/2014/main" id="{C0CFEE39-B739-E68B-747E-ECEE882CBA1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77126" y="3439727"/>
                      <a:ext cx="478800" cy="179640"/>
                    </p14:xfrm>
                  </p:contentPart>
                </mc:Choice>
                <mc:Fallback>
                  <p:pic>
                    <p:nvPicPr>
                      <p:cNvPr id="668" name="Ink 667">
                        <a:extLst>
                          <a:ext uri="{FF2B5EF4-FFF2-40B4-BE49-F238E27FC236}">
                            <a16:creationId xmlns:a16="http://schemas.microsoft.com/office/drawing/2014/main" id="{C0CFEE39-B739-E68B-747E-ECEE882CBA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3"/>
                      <a:stretch>
                        <a:fillRect/>
                      </a:stretch>
                    </p:blipFill>
                    <p:spPr>
                      <a:xfrm>
                        <a:off x="8164505" y="2793761"/>
                        <a:ext cx="703398" cy="14709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34">
                    <p14:nvContentPartPr>
                      <p14:cNvPr id="669" name="Ink 668">
                        <a:extLst>
                          <a:ext uri="{FF2B5EF4-FFF2-40B4-BE49-F238E27FC236}">
                            <a16:creationId xmlns:a16="http://schemas.microsoft.com/office/drawing/2014/main" id="{D02DB9E2-BA6B-176C-CECC-F9E250650B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90686" y="3421367"/>
                      <a:ext cx="297360" cy="103320"/>
                    </p14:xfrm>
                  </p:contentPart>
                </mc:Choice>
                <mc:Fallback>
                  <p:pic>
                    <p:nvPicPr>
                      <p:cNvPr id="669" name="Ink 668">
                        <a:extLst>
                          <a:ext uri="{FF2B5EF4-FFF2-40B4-BE49-F238E27FC236}">
                            <a16:creationId xmlns:a16="http://schemas.microsoft.com/office/drawing/2014/main" id="{D02DB9E2-BA6B-176C-CECC-F9E250650B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5"/>
                      <a:stretch>
                        <a:fillRect/>
                      </a:stretch>
                    </p:blipFill>
                    <p:spPr>
                      <a:xfrm>
                        <a:off x="8478050" y="2779438"/>
                        <a:ext cx="521989" cy="13865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36">
                    <p14:nvContentPartPr>
                      <p14:cNvPr id="670" name="Ink 669">
                        <a:extLst>
                          <a:ext uri="{FF2B5EF4-FFF2-40B4-BE49-F238E27FC236}">
                            <a16:creationId xmlns:a16="http://schemas.microsoft.com/office/drawing/2014/main" id="{AC07630C-283E-7EB5-EDCF-C0CDE40C47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86646" y="3608207"/>
                      <a:ext cx="1080" cy="3600"/>
                    </p14:xfrm>
                  </p:contentPart>
                </mc:Choice>
                <mc:Fallback>
                  <p:pic>
                    <p:nvPicPr>
                      <p:cNvPr id="670" name="Ink 669">
                        <a:extLst>
                          <a:ext uri="{FF2B5EF4-FFF2-40B4-BE49-F238E27FC236}">
                            <a16:creationId xmlns:a16="http://schemas.microsoft.com/office/drawing/2014/main" id="{AC07630C-283E-7EB5-EDCF-C0CDE40C4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8392146" y="3068207"/>
                        <a:ext cx="189540" cy="1083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37">
                    <p14:nvContentPartPr>
                      <p14:cNvPr id="671" name="Ink 670">
                        <a:extLst>
                          <a:ext uri="{FF2B5EF4-FFF2-40B4-BE49-F238E27FC236}">
                            <a16:creationId xmlns:a16="http://schemas.microsoft.com/office/drawing/2014/main" id="{F9731991-7752-E5E4-F522-643E134F83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75326" y="3581207"/>
                      <a:ext cx="7200" cy="360"/>
                    </p14:xfrm>
                  </p:contentPart>
                </mc:Choice>
                <mc:Fallback>
                  <p:pic>
                    <p:nvPicPr>
                      <p:cNvPr id="671" name="Ink 670">
                        <a:extLst>
                          <a:ext uri="{FF2B5EF4-FFF2-40B4-BE49-F238E27FC236}">
                            <a16:creationId xmlns:a16="http://schemas.microsoft.com/office/drawing/2014/main" id="{F9731991-7752-E5E4-F522-643E134F8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8"/>
                      <a:stretch>
                        <a:fillRect/>
                      </a:stretch>
                    </p:blipFill>
                    <p:spPr>
                      <a:xfrm>
                        <a:off x="8170326" y="3203207"/>
                        <a:ext cx="216600" cy="75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39">
                    <p14:nvContentPartPr>
                      <p14:cNvPr id="672" name="Ink 671">
                        <a:extLst>
                          <a:ext uri="{FF2B5EF4-FFF2-40B4-BE49-F238E27FC236}">
                            <a16:creationId xmlns:a16="http://schemas.microsoft.com/office/drawing/2014/main" id="{EDA40D4B-5283-AAFF-6FAB-61EA6F85C1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6486" y="3453407"/>
                      <a:ext cx="590760" cy="115560"/>
                    </p14:xfrm>
                  </p:contentPart>
                </mc:Choice>
                <mc:Fallback>
                  <p:pic>
                    <p:nvPicPr>
                      <p:cNvPr id="672" name="Ink 671">
                        <a:extLst>
                          <a:ext uri="{FF2B5EF4-FFF2-40B4-BE49-F238E27FC236}">
                            <a16:creationId xmlns:a16="http://schemas.microsoft.com/office/drawing/2014/main" id="{EDA40D4B-5283-AAFF-6FAB-61EA6F85C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40"/>
                      <a:stretch>
                        <a:fillRect/>
                      </a:stretch>
                    </p:blipFill>
                    <p:spPr>
                      <a:xfrm>
                        <a:off x="8263868" y="2811407"/>
                        <a:ext cx="815352" cy="1398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41">
                    <p14:nvContentPartPr>
                      <p14:cNvPr id="673" name="Ink 672">
                        <a:extLst>
                          <a:ext uri="{FF2B5EF4-FFF2-40B4-BE49-F238E27FC236}">
                            <a16:creationId xmlns:a16="http://schemas.microsoft.com/office/drawing/2014/main" id="{5ABCA670-7A51-B9CB-7267-2AED173329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02646" y="3406247"/>
                      <a:ext cx="236880" cy="56880"/>
                    </p14:xfrm>
                  </p:contentPart>
                </mc:Choice>
                <mc:Fallback>
                  <p:pic>
                    <p:nvPicPr>
                      <p:cNvPr id="673" name="Ink 672">
                        <a:extLst>
                          <a:ext uri="{FF2B5EF4-FFF2-40B4-BE49-F238E27FC236}">
                            <a16:creationId xmlns:a16="http://schemas.microsoft.com/office/drawing/2014/main" id="{5ABCA670-7A51-B9CB-7267-2AED173329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42"/>
                      <a:stretch>
                        <a:fillRect/>
                      </a:stretch>
                    </p:blipFill>
                    <p:spPr>
                      <a:xfrm>
                        <a:off x="8590305" y="2764053"/>
                        <a:ext cx="460921" cy="13406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43">
                    <p14:nvContentPartPr>
                      <p14:cNvPr id="674" name="Ink 673">
                        <a:extLst>
                          <a:ext uri="{FF2B5EF4-FFF2-40B4-BE49-F238E27FC236}">
                            <a16:creationId xmlns:a16="http://schemas.microsoft.com/office/drawing/2014/main" id="{724AFE62-E8F9-C342-DDAA-CECDE084F4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72326" y="2835287"/>
                      <a:ext cx="6120" cy="2520"/>
                    </p14:xfrm>
                  </p:contentPart>
                </mc:Choice>
                <mc:Fallback>
                  <p:pic>
                    <p:nvPicPr>
                      <p:cNvPr id="674" name="Ink 673">
                        <a:extLst>
                          <a:ext uri="{FF2B5EF4-FFF2-40B4-BE49-F238E27FC236}">
                            <a16:creationId xmlns:a16="http://schemas.microsoft.com/office/drawing/2014/main" id="{724AFE62-E8F9-C342-DDAA-CECDE084F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44"/>
                      <a:stretch>
                        <a:fillRect/>
                      </a:stretch>
                    </p:blipFill>
                    <p:spPr>
                      <a:xfrm>
                        <a:off x="9374962" y="2306087"/>
                        <a:ext cx="200291" cy="10604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45">
                    <p14:nvContentPartPr>
                      <p14:cNvPr id="675" name="Ink 674">
                        <a:extLst>
                          <a:ext uri="{FF2B5EF4-FFF2-40B4-BE49-F238E27FC236}">
                            <a16:creationId xmlns:a16="http://schemas.microsoft.com/office/drawing/2014/main" id="{6F7F99FF-0CE1-FDED-A4F0-C835FAFCBD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06166" y="2810087"/>
                      <a:ext cx="469080" cy="105840"/>
                    </p14:xfrm>
                  </p:contentPart>
                </mc:Choice>
                <mc:Fallback>
                  <p:pic>
                    <p:nvPicPr>
                      <p:cNvPr id="675" name="Ink 674">
                        <a:extLst>
                          <a:ext uri="{FF2B5EF4-FFF2-40B4-BE49-F238E27FC236}">
                            <a16:creationId xmlns:a16="http://schemas.microsoft.com/office/drawing/2014/main" id="{6F7F99FF-0CE1-FDED-A4F0-C835FAFCBD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46"/>
                      <a:stretch>
                        <a:fillRect/>
                      </a:stretch>
                    </p:blipFill>
                    <p:spPr>
                      <a:xfrm>
                        <a:off x="9393561" y="2163971"/>
                        <a:ext cx="693646" cy="13974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47">
                    <p14:nvContentPartPr>
                      <p14:cNvPr id="676" name="Ink 675">
                        <a:extLst>
                          <a:ext uri="{FF2B5EF4-FFF2-40B4-BE49-F238E27FC236}">
                            <a16:creationId xmlns:a16="http://schemas.microsoft.com/office/drawing/2014/main" id="{7596909E-B5A8-DD05-D9C5-494C215A86A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80766" y="3042287"/>
                      <a:ext cx="125280" cy="74880"/>
                    </p14:xfrm>
                  </p:contentPart>
                </mc:Choice>
                <mc:Fallback>
                  <p:pic>
                    <p:nvPicPr>
                      <p:cNvPr id="676" name="Ink 675">
                        <a:extLst>
                          <a:ext uri="{FF2B5EF4-FFF2-40B4-BE49-F238E27FC236}">
                            <a16:creationId xmlns:a16="http://schemas.microsoft.com/office/drawing/2014/main" id="{7596909E-B5A8-DD05-D9C5-494C215A86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8"/>
                      <a:stretch>
                        <a:fillRect/>
                      </a:stretch>
                    </p:blipFill>
                    <p:spPr>
                      <a:xfrm>
                        <a:off x="9568335" y="2403067"/>
                        <a:ext cx="349499" cy="13527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48">
                    <p14:nvContentPartPr>
                      <p14:cNvPr id="677" name="Ink 676">
                        <a:extLst>
                          <a:ext uri="{FF2B5EF4-FFF2-40B4-BE49-F238E27FC236}">
                            <a16:creationId xmlns:a16="http://schemas.microsoft.com/office/drawing/2014/main" id="{44CE3128-AE21-C1A9-C9AD-49B4392E7C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64086" y="2968847"/>
                      <a:ext cx="879840" cy="421200"/>
                    </p14:xfrm>
                  </p:contentPart>
                </mc:Choice>
                <mc:Fallback>
                  <p:pic>
                    <p:nvPicPr>
                      <p:cNvPr id="677" name="Ink 676">
                        <a:extLst>
                          <a:ext uri="{FF2B5EF4-FFF2-40B4-BE49-F238E27FC236}">
                            <a16:creationId xmlns:a16="http://schemas.microsoft.com/office/drawing/2014/main" id="{44CE3128-AE21-C1A9-C9AD-49B4392E7C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49"/>
                      <a:stretch>
                        <a:fillRect/>
                      </a:stretch>
                    </p:blipFill>
                    <p:spPr>
                      <a:xfrm>
                        <a:off x="8951369" y="2321321"/>
                        <a:ext cx="1104631" cy="17156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50">
                    <p14:nvContentPartPr>
                      <p14:cNvPr id="678" name="Ink 677">
                        <a:extLst>
                          <a:ext uri="{FF2B5EF4-FFF2-40B4-BE49-F238E27FC236}">
                            <a16:creationId xmlns:a16="http://schemas.microsoft.com/office/drawing/2014/main" id="{3C556E46-9A03-3195-ECB3-946FF6E449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85446" y="2943647"/>
                      <a:ext cx="39600" cy="16920"/>
                    </p14:xfrm>
                  </p:contentPart>
                </mc:Choice>
                <mc:Fallback>
                  <p:pic>
                    <p:nvPicPr>
                      <p:cNvPr id="678" name="Ink 677">
                        <a:extLst>
                          <a:ext uri="{FF2B5EF4-FFF2-40B4-BE49-F238E27FC236}">
                            <a16:creationId xmlns:a16="http://schemas.microsoft.com/office/drawing/2014/main" id="{3C556E46-9A03-3195-ECB3-946FF6E449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9573672" y="2309147"/>
                        <a:ext cx="262510" cy="12853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51">
                    <p14:nvContentPartPr>
                      <p14:cNvPr id="679" name="Ink 678">
                        <a:extLst>
                          <a:ext uri="{FF2B5EF4-FFF2-40B4-BE49-F238E27FC236}">
                            <a16:creationId xmlns:a16="http://schemas.microsoft.com/office/drawing/2014/main" id="{51B4864F-4810-E372-752C-423A60C88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39326" y="2884607"/>
                      <a:ext cx="237960" cy="281160"/>
                    </p14:xfrm>
                  </p:contentPart>
                </mc:Choice>
                <mc:Fallback>
                  <p:pic>
                    <p:nvPicPr>
                      <p:cNvPr id="679" name="Ink 678">
                        <a:extLst>
                          <a:ext uri="{FF2B5EF4-FFF2-40B4-BE49-F238E27FC236}">
                            <a16:creationId xmlns:a16="http://schemas.microsoft.com/office/drawing/2014/main" id="{51B4864F-4810-E372-752C-423A60C88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2"/>
                      <a:stretch>
                        <a:fillRect/>
                      </a:stretch>
                    </p:blipFill>
                    <p:spPr>
                      <a:xfrm>
                        <a:off x="9926777" y="2240026"/>
                        <a:ext cx="462414" cy="15697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53">
                    <p14:nvContentPartPr>
                      <p14:cNvPr id="680" name="Ink 679">
                        <a:extLst>
                          <a:ext uri="{FF2B5EF4-FFF2-40B4-BE49-F238E27FC236}">
                            <a16:creationId xmlns:a16="http://schemas.microsoft.com/office/drawing/2014/main" id="{D380253A-1803-6E29-3C8F-AC27049E4A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49246" y="2644127"/>
                      <a:ext cx="576000" cy="678960"/>
                    </p14:xfrm>
                  </p:contentPart>
                </mc:Choice>
                <mc:Fallback>
                  <p:pic>
                    <p:nvPicPr>
                      <p:cNvPr id="680" name="Ink 679">
                        <a:extLst>
                          <a:ext uri="{FF2B5EF4-FFF2-40B4-BE49-F238E27FC236}">
                            <a16:creationId xmlns:a16="http://schemas.microsoft.com/office/drawing/2014/main" id="{D380253A-1803-6E29-3C8F-AC27049E4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4"/>
                      <a:stretch>
                        <a:fillRect/>
                      </a:stretch>
                    </p:blipFill>
                    <p:spPr>
                      <a:xfrm>
                        <a:off x="9736494" y="1997205"/>
                        <a:ext cx="800859" cy="19721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55">
                    <p14:nvContentPartPr>
                      <p14:cNvPr id="681" name="Ink 680">
                        <a:extLst>
                          <a:ext uri="{FF2B5EF4-FFF2-40B4-BE49-F238E27FC236}">
                            <a16:creationId xmlns:a16="http://schemas.microsoft.com/office/drawing/2014/main" id="{1929281C-1300-4D9D-E172-8E20F6CD62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88486" y="2890367"/>
                      <a:ext cx="598320" cy="695880"/>
                    </p14:xfrm>
                  </p:contentPart>
                </mc:Choice>
                <mc:Fallback>
                  <p:pic>
                    <p:nvPicPr>
                      <p:cNvPr id="681" name="Ink 680">
                        <a:extLst>
                          <a:ext uri="{FF2B5EF4-FFF2-40B4-BE49-F238E27FC236}">
                            <a16:creationId xmlns:a16="http://schemas.microsoft.com/office/drawing/2014/main" id="{1929281C-1300-4D9D-E172-8E20F6CD62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6"/>
                      <a:stretch>
                        <a:fillRect/>
                      </a:stretch>
                    </p:blipFill>
                    <p:spPr>
                      <a:xfrm>
                        <a:off x="9775778" y="2243753"/>
                        <a:ext cx="823093" cy="19884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57">
                    <p14:nvContentPartPr>
                      <p14:cNvPr id="682" name="Ink 681">
                        <a:extLst>
                          <a:ext uri="{FF2B5EF4-FFF2-40B4-BE49-F238E27FC236}">
                            <a16:creationId xmlns:a16="http://schemas.microsoft.com/office/drawing/2014/main" id="{15739623-1CC7-E9E4-F420-F329326D1E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89286" y="2982887"/>
                      <a:ext cx="538200" cy="548640"/>
                    </p14:xfrm>
                  </p:contentPart>
                </mc:Choice>
                <mc:Fallback>
                  <p:pic>
                    <p:nvPicPr>
                      <p:cNvPr id="682" name="Ink 681">
                        <a:extLst>
                          <a:ext uri="{FF2B5EF4-FFF2-40B4-BE49-F238E27FC236}">
                            <a16:creationId xmlns:a16="http://schemas.microsoft.com/office/drawing/2014/main" id="{15739623-1CC7-E9E4-F420-F329326D1E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8"/>
                      <a:stretch>
                        <a:fillRect/>
                      </a:stretch>
                    </p:blipFill>
                    <p:spPr>
                      <a:xfrm>
                        <a:off x="9876625" y="2336342"/>
                        <a:ext cx="762879" cy="18411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1859">
                    <p14:nvContentPartPr>
                      <p14:cNvPr id="683" name="Ink 682">
                        <a:extLst>
                          <a:ext uri="{FF2B5EF4-FFF2-40B4-BE49-F238E27FC236}">
                            <a16:creationId xmlns:a16="http://schemas.microsoft.com/office/drawing/2014/main" id="{3D85DF01-2920-B80B-EE6F-1AB46F84C0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00286" y="3060647"/>
                      <a:ext cx="507960" cy="503640"/>
                    </p14:xfrm>
                  </p:contentPart>
                </mc:Choice>
                <mc:Fallback>
                  <p:pic>
                    <p:nvPicPr>
                      <p:cNvPr id="683" name="Ink 682">
                        <a:extLst>
                          <a:ext uri="{FF2B5EF4-FFF2-40B4-BE49-F238E27FC236}">
                            <a16:creationId xmlns:a16="http://schemas.microsoft.com/office/drawing/2014/main" id="{3D85DF01-2920-B80B-EE6F-1AB46F84C0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60"/>
                      <a:stretch>
                        <a:fillRect/>
                      </a:stretch>
                    </p:blipFill>
                    <p:spPr>
                      <a:xfrm>
                        <a:off x="9687621" y="2414165"/>
                        <a:ext cx="732647" cy="17959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861">
                  <p14:nvContentPartPr>
                    <p14:cNvPr id="545" name="Ink 544">
                      <a:extLst>
                        <a:ext uri="{FF2B5EF4-FFF2-40B4-BE49-F238E27FC236}">
                          <a16:creationId xmlns:a16="http://schemas.microsoft.com/office/drawing/2014/main" id="{8A66F8B0-556D-032C-0E89-09225A2EE5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69406" y="1758527"/>
                    <a:ext cx="3960" cy="6120"/>
                  </p14:xfrm>
                </p:contentPart>
              </mc:Choice>
              <mc:Fallback>
                <p:pic>
                  <p:nvPicPr>
                    <p:cNvPr id="545" name="Ink 544">
                      <a:extLst>
                        <a:ext uri="{FF2B5EF4-FFF2-40B4-BE49-F238E27FC236}">
                          <a16:creationId xmlns:a16="http://schemas.microsoft.com/office/drawing/2014/main" id="{8A66F8B0-556D-032C-0E89-09225A2EE51D}"/>
                        </a:ext>
                      </a:extLst>
                    </p:cNvPr>
                    <p:cNvPicPr/>
                    <p:nvPr/>
                  </p:nvPicPr>
                  <p:blipFill>
                    <a:blip r:embed="rId893"/>
                    <a:stretch>
                      <a:fillRect/>
                    </a:stretch>
                  </p:blipFill>
                  <p:spPr>
                    <a:xfrm>
                      <a:off x="8041120" y="1730709"/>
                      <a:ext cx="59966" cy="6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2">
                  <p14:nvContentPartPr>
                    <p14:cNvPr id="546" name="Ink 545">
                      <a:extLst>
                        <a:ext uri="{FF2B5EF4-FFF2-40B4-BE49-F238E27FC236}">
                          <a16:creationId xmlns:a16="http://schemas.microsoft.com/office/drawing/2014/main" id="{39321992-4E53-7BAC-E12B-C72FE0CD42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53726" y="2167127"/>
                    <a:ext cx="16560" cy="32760"/>
                  </p14:xfrm>
                </p:contentPart>
              </mc:Choice>
              <mc:Fallback>
                <p:pic>
                  <p:nvPicPr>
                    <p:cNvPr id="546" name="Ink 545">
                      <a:extLst>
                        <a:ext uri="{FF2B5EF4-FFF2-40B4-BE49-F238E27FC236}">
                          <a16:creationId xmlns:a16="http://schemas.microsoft.com/office/drawing/2014/main" id="{39321992-4E53-7BAC-E12B-C72FE0CD429C}"/>
                        </a:ext>
                      </a:extLst>
                    </p:cNvPr>
                    <p:cNvPicPr/>
                    <p:nvPr/>
                  </p:nvPicPr>
                  <p:blipFill>
                    <a:blip r:embed="rId895"/>
                    <a:stretch>
                      <a:fillRect/>
                    </a:stretch>
                  </p:blipFill>
                  <p:spPr>
                    <a:xfrm>
                      <a:off x="7321880" y="2136221"/>
                      <a:ext cx="79615" cy="939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3">
                  <p14:nvContentPartPr>
                    <p14:cNvPr id="547" name="Ink 546">
                      <a:extLst>
                        <a:ext uri="{FF2B5EF4-FFF2-40B4-BE49-F238E27FC236}">
                          <a16:creationId xmlns:a16="http://schemas.microsoft.com/office/drawing/2014/main" id="{96F2FEC6-258B-8030-5560-12941921AB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71766" y="2299607"/>
                    <a:ext cx="720" cy="720"/>
                  </p14:xfrm>
                </p:contentPart>
              </mc:Choice>
              <mc:Fallback>
                <p:pic>
                  <p:nvPicPr>
                    <p:cNvPr id="547" name="Ink 546">
                      <a:extLst>
                        <a:ext uri="{FF2B5EF4-FFF2-40B4-BE49-F238E27FC236}">
                          <a16:creationId xmlns:a16="http://schemas.microsoft.com/office/drawing/2014/main" id="{96F2FEC6-258B-8030-5560-12941921ABA1}"/>
                        </a:ext>
                      </a:extLst>
                    </p:cNvPr>
                    <p:cNvPicPr/>
                    <p:nvPr/>
                  </p:nvPicPr>
                  <p:blipFill>
                    <a:blip r:embed="rId897"/>
                    <a:stretch>
                      <a:fillRect/>
                    </a:stretch>
                  </p:blipFill>
                  <p:spPr>
                    <a:xfrm>
                      <a:off x="8753766" y="2281607"/>
                      <a:ext cx="3636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4">
                  <p14:nvContentPartPr>
                    <p14:cNvPr id="548" name="Ink 547">
                      <a:extLst>
                        <a:ext uri="{FF2B5EF4-FFF2-40B4-BE49-F238E27FC236}">
                          <a16:creationId xmlns:a16="http://schemas.microsoft.com/office/drawing/2014/main" id="{9CD082D2-1C76-F2CE-494E-28F18425D3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81846" y="2881007"/>
                    <a:ext cx="10080" cy="13320"/>
                  </p14:xfrm>
                </p:contentPart>
              </mc:Choice>
              <mc:Fallback>
                <p:pic>
                  <p:nvPicPr>
                    <p:cNvPr id="548" name="Ink 547">
                      <a:extLst>
                        <a:ext uri="{FF2B5EF4-FFF2-40B4-BE49-F238E27FC236}">
                          <a16:creationId xmlns:a16="http://schemas.microsoft.com/office/drawing/2014/main" id="{9CD082D2-1C76-F2CE-494E-28F18425D39C}"/>
                        </a:ext>
                      </a:extLst>
                    </p:cNvPr>
                    <p:cNvPicPr/>
                    <p:nvPr/>
                  </p:nvPicPr>
                  <p:blipFill>
                    <a:blip r:embed="rId899"/>
                    <a:stretch>
                      <a:fillRect/>
                    </a:stretch>
                  </p:blipFill>
                  <p:spPr>
                    <a:xfrm>
                      <a:off x="7850346" y="2850734"/>
                      <a:ext cx="72450" cy="732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5">
                  <p14:nvContentPartPr>
                    <p14:cNvPr id="549" name="Ink 548">
                      <a:extLst>
                        <a:ext uri="{FF2B5EF4-FFF2-40B4-BE49-F238E27FC236}">
                          <a16:creationId xmlns:a16="http://schemas.microsoft.com/office/drawing/2014/main" id="{8D3D15D7-04C2-1D42-6AF6-66C4FA2A97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7566" y="3242087"/>
                    <a:ext cx="11880" cy="21240"/>
                  </p14:xfrm>
                </p:contentPart>
              </mc:Choice>
              <mc:Fallback>
                <p:pic>
                  <p:nvPicPr>
                    <p:cNvPr id="549" name="Ink 548">
                      <a:extLst>
                        <a:ext uri="{FF2B5EF4-FFF2-40B4-BE49-F238E27FC236}">
                          <a16:creationId xmlns:a16="http://schemas.microsoft.com/office/drawing/2014/main" id="{8D3D15D7-04C2-1D42-6AF6-66C4FA2A9722}"/>
                        </a:ext>
                      </a:extLst>
                    </p:cNvPr>
                    <p:cNvPicPr/>
                    <p:nvPr/>
                  </p:nvPicPr>
                  <p:blipFill>
                    <a:blip r:embed="rId901"/>
                    <a:stretch>
                      <a:fillRect/>
                    </a:stretch>
                  </p:blipFill>
                  <p:spPr>
                    <a:xfrm>
                      <a:off x="6816303" y="3211744"/>
                      <a:ext cx="73781" cy="813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6">
                  <p14:nvContentPartPr>
                    <p14:cNvPr id="550" name="Ink 549">
                      <a:extLst>
                        <a:ext uri="{FF2B5EF4-FFF2-40B4-BE49-F238E27FC236}">
                          <a16:creationId xmlns:a16="http://schemas.microsoft.com/office/drawing/2014/main" id="{D99B8528-91ED-65E2-706F-446AB0D149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57806" y="4926167"/>
                    <a:ext cx="13320" cy="15840"/>
                  </p14:xfrm>
                </p:contentPart>
              </mc:Choice>
              <mc:Fallback>
                <p:pic>
                  <p:nvPicPr>
                    <p:cNvPr id="550" name="Ink 549">
                      <a:extLst>
                        <a:ext uri="{FF2B5EF4-FFF2-40B4-BE49-F238E27FC236}">
                          <a16:creationId xmlns:a16="http://schemas.microsoft.com/office/drawing/2014/main" id="{D99B8528-91ED-65E2-706F-446AB0D1496F}"/>
                        </a:ext>
                      </a:extLst>
                    </p:cNvPr>
                    <p:cNvPicPr/>
                    <p:nvPr/>
                  </p:nvPicPr>
                  <p:blipFill>
                    <a:blip r:embed="rId903"/>
                    <a:stretch>
                      <a:fillRect/>
                    </a:stretch>
                  </p:blipFill>
                  <p:spPr>
                    <a:xfrm>
                      <a:off x="7927533" y="4895705"/>
                      <a:ext cx="73260" cy="761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7">
                  <p14:nvContentPartPr>
                    <p14:cNvPr id="551" name="Ink 550">
                      <a:extLst>
                        <a:ext uri="{FF2B5EF4-FFF2-40B4-BE49-F238E27FC236}">
                          <a16:creationId xmlns:a16="http://schemas.microsoft.com/office/drawing/2014/main" id="{7A6EB261-E451-DEC9-8490-A1C418D002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4086" y="5231447"/>
                    <a:ext cx="22680" cy="10800"/>
                  </p14:xfrm>
                </p:contentPart>
              </mc:Choice>
              <mc:Fallback>
                <p:pic>
                  <p:nvPicPr>
                    <p:cNvPr id="551" name="Ink 550">
                      <a:extLst>
                        <a:ext uri="{FF2B5EF4-FFF2-40B4-BE49-F238E27FC236}">
                          <a16:creationId xmlns:a16="http://schemas.microsoft.com/office/drawing/2014/main" id="{7A6EB261-E451-DEC9-8490-A1C418D002AE}"/>
                        </a:ext>
                      </a:extLst>
                    </p:cNvPr>
                    <p:cNvPicPr/>
                    <p:nvPr/>
                  </p:nvPicPr>
                  <p:blipFill>
                    <a:blip r:embed="rId905"/>
                    <a:stretch>
                      <a:fillRect/>
                    </a:stretch>
                  </p:blipFill>
                  <p:spPr>
                    <a:xfrm>
                      <a:off x="7682586" y="5201447"/>
                      <a:ext cx="8505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8">
                  <p14:nvContentPartPr>
                    <p14:cNvPr id="552" name="Ink 551">
                      <a:extLst>
                        <a:ext uri="{FF2B5EF4-FFF2-40B4-BE49-F238E27FC236}">
                          <a16:creationId xmlns:a16="http://schemas.microsoft.com/office/drawing/2014/main" id="{B5D6A7E1-4E35-0E71-FFAD-AF43E40C0F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9566" y="5420807"/>
                    <a:ext cx="360" cy="7560"/>
                  </p14:xfrm>
                </p:contentPart>
              </mc:Choice>
              <mc:Fallback>
                <p:pic>
                  <p:nvPicPr>
                    <p:cNvPr id="552" name="Ink 551">
                      <a:extLst>
                        <a:ext uri="{FF2B5EF4-FFF2-40B4-BE49-F238E27FC236}">
                          <a16:creationId xmlns:a16="http://schemas.microsoft.com/office/drawing/2014/main" id="{B5D6A7E1-4E35-0E71-FFAD-AF43E40C0F25}"/>
                        </a:ext>
                      </a:extLst>
                    </p:cNvPr>
                    <p:cNvPicPr/>
                    <p:nvPr/>
                  </p:nvPicPr>
                  <p:blipFill>
                    <a:blip r:embed="rId907"/>
                    <a:stretch>
                      <a:fillRect/>
                    </a:stretch>
                  </p:blipFill>
                  <p:spPr>
                    <a:xfrm>
                      <a:off x="8881566" y="5393807"/>
                      <a:ext cx="36000" cy="610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9">
                  <p14:nvContentPartPr>
                    <p14:cNvPr id="553" name="Ink 552">
                      <a:extLst>
                        <a:ext uri="{FF2B5EF4-FFF2-40B4-BE49-F238E27FC236}">
                          <a16:creationId xmlns:a16="http://schemas.microsoft.com/office/drawing/2014/main" id="{4CAD6898-F01B-C539-E7CE-BC72768BA1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1406" y="4453487"/>
                    <a:ext cx="5400" cy="2880"/>
                  </p14:xfrm>
                </p:contentPart>
              </mc:Choice>
              <mc:Fallback>
                <p:pic>
                  <p:nvPicPr>
                    <p:cNvPr id="553" name="Ink 552">
                      <a:extLst>
                        <a:ext uri="{FF2B5EF4-FFF2-40B4-BE49-F238E27FC236}">
                          <a16:creationId xmlns:a16="http://schemas.microsoft.com/office/drawing/2014/main" id="{4CAD6898-F01B-C539-E7CE-BC72768BA130}"/>
                        </a:ext>
                      </a:extLst>
                    </p:cNvPr>
                    <p:cNvPicPr/>
                    <p:nvPr/>
                  </p:nvPicPr>
                  <p:blipFill>
                    <a:blip r:embed="rId909"/>
                    <a:stretch>
                      <a:fillRect/>
                    </a:stretch>
                  </p:blipFill>
                  <p:spPr>
                    <a:xfrm>
                      <a:off x="9371406" y="4424687"/>
                      <a:ext cx="64800" cy="599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0">
                  <p14:nvContentPartPr>
                    <p14:cNvPr id="554" name="Ink 553">
                      <a:extLst>
                        <a:ext uri="{FF2B5EF4-FFF2-40B4-BE49-F238E27FC236}">
                          <a16:creationId xmlns:a16="http://schemas.microsoft.com/office/drawing/2014/main" id="{960DCE70-2574-B8BA-4FC0-463A67C790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90846" y="4539527"/>
                    <a:ext cx="10080" cy="8280"/>
                  </p14:xfrm>
                </p:contentPart>
              </mc:Choice>
              <mc:Fallback>
                <p:pic>
                  <p:nvPicPr>
                    <p:cNvPr id="554" name="Ink 553">
                      <a:extLst>
                        <a:ext uri="{FF2B5EF4-FFF2-40B4-BE49-F238E27FC236}">
                          <a16:creationId xmlns:a16="http://schemas.microsoft.com/office/drawing/2014/main" id="{960DCE70-2574-B8BA-4FC0-463A67C7906A}"/>
                        </a:ext>
                      </a:extLst>
                    </p:cNvPr>
                    <p:cNvPicPr/>
                    <p:nvPr/>
                  </p:nvPicPr>
                  <p:blipFill>
                    <a:blip r:embed="rId911"/>
                    <a:stretch>
                      <a:fillRect/>
                    </a:stretch>
                  </p:blipFill>
                  <p:spPr>
                    <a:xfrm>
                      <a:off x="8759346" y="4509956"/>
                      <a:ext cx="72450" cy="668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1">
                  <p14:nvContentPartPr>
                    <p14:cNvPr id="555" name="Ink 554">
                      <a:extLst>
                        <a:ext uri="{FF2B5EF4-FFF2-40B4-BE49-F238E27FC236}">
                          <a16:creationId xmlns:a16="http://schemas.microsoft.com/office/drawing/2014/main" id="{3C79909B-EE5D-24BB-997F-E549C8815A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42086" y="5296607"/>
                    <a:ext cx="8280" cy="17640"/>
                  </p14:xfrm>
                </p:contentPart>
              </mc:Choice>
              <mc:Fallback>
                <p:pic>
                  <p:nvPicPr>
                    <p:cNvPr id="555" name="Ink 554">
                      <a:extLst>
                        <a:ext uri="{FF2B5EF4-FFF2-40B4-BE49-F238E27FC236}">
                          <a16:creationId xmlns:a16="http://schemas.microsoft.com/office/drawing/2014/main" id="{3C79909B-EE5D-24BB-997F-E549C8815AC0}"/>
                        </a:ext>
                      </a:extLst>
                    </p:cNvPr>
                    <p:cNvPicPr/>
                    <p:nvPr/>
                  </p:nvPicPr>
                  <p:blipFill>
                    <a:blip r:embed="rId913"/>
                    <a:stretch>
                      <a:fillRect/>
                    </a:stretch>
                  </p:blipFill>
                  <p:spPr>
                    <a:xfrm>
                      <a:off x="9410240" y="5266193"/>
                      <a:ext cx="71335" cy="778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2">
                  <p14:nvContentPartPr>
                    <p14:cNvPr id="556" name="Ink 555">
                      <a:extLst>
                        <a:ext uri="{FF2B5EF4-FFF2-40B4-BE49-F238E27FC236}">
                          <a16:creationId xmlns:a16="http://schemas.microsoft.com/office/drawing/2014/main" id="{E8DDD8F5-39D4-7151-9B32-21578AD30A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15006" y="4081607"/>
                    <a:ext cx="10080" cy="16920"/>
                  </p14:xfrm>
                </p:contentPart>
              </mc:Choice>
              <mc:Fallback>
                <p:pic>
                  <p:nvPicPr>
                    <p:cNvPr id="556" name="Ink 555">
                      <a:extLst>
                        <a:ext uri="{FF2B5EF4-FFF2-40B4-BE49-F238E27FC236}">
                          <a16:creationId xmlns:a16="http://schemas.microsoft.com/office/drawing/2014/main" id="{E8DDD8F5-39D4-7151-9B32-21578AD30AEF}"/>
                        </a:ext>
                      </a:extLst>
                    </p:cNvPr>
                    <p:cNvPicPr/>
                    <p:nvPr/>
                  </p:nvPicPr>
                  <p:blipFill>
                    <a:blip r:embed="rId915"/>
                    <a:stretch>
                      <a:fillRect/>
                    </a:stretch>
                  </p:blipFill>
                  <p:spPr>
                    <a:xfrm>
                      <a:off x="10183506" y="4051393"/>
                      <a:ext cx="72450" cy="767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3">
                  <p14:nvContentPartPr>
                    <p14:cNvPr id="557" name="Ink 556">
                      <a:extLst>
                        <a:ext uri="{FF2B5EF4-FFF2-40B4-BE49-F238E27FC236}">
                          <a16:creationId xmlns:a16="http://schemas.microsoft.com/office/drawing/2014/main" id="{06FD2839-E8C8-FAEB-4EBE-C980C6CEF5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01166" y="4712327"/>
                    <a:ext cx="7200" cy="12240"/>
                  </p14:xfrm>
                </p:contentPart>
              </mc:Choice>
              <mc:Fallback>
                <p:pic>
                  <p:nvPicPr>
                    <p:cNvPr id="557" name="Ink 556">
                      <a:extLst>
                        <a:ext uri="{FF2B5EF4-FFF2-40B4-BE49-F238E27FC236}">
                          <a16:creationId xmlns:a16="http://schemas.microsoft.com/office/drawing/2014/main" id="{06FD2839-E8C8-FAEB-4EBE-C980C6CEF58A}"/>
                        </a:ext>
                      </a:extLst>
                    </p:cNvPr>
                    <p:cNvPicPr/>
                    <p:nvPr/>
                  </p:nvPicPr>
                  <p:blipFill>
                    <a:blip r:embed="rId917"/>
                    <a:stretch>
                      <a:fillRect/>
                    </a:stretch>
                  </p:blipFill>
                  <p:spPr>
                    <a:xfrm>
                      <a:off x="9971166" y="4683184"/>
                      <a:ext cx="66600" cy="699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4">
                  <p14:nvContentPartPr>
                    <p14:cNvPr id="558" name="Ink 557">
                      <a:extLst>
                        <a:ext uri="{FF2B5EF4-FFF2-40B4-BE49-F238E27FC236}">
                          <a16:creationId xmlns:a16="http://schemas.microsoft.com/office/drawing/2014/main" id="{B066E4FE-5FD3-CE8A-8F35-F8EAC0311F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05846" y="3701807"/>
                    <a:ext cx="16560" cy="16920"/>
                  </p14:xfrm>
                </p:contentPart>
              </mc:Choice>
              <mc:Fallback>
                <p:pic>
                  <p:nvPicPr>
                    <p:cNvPr id="558" name="Ink 557">
                      <a:extLst>
                        <a:ext uri="{FF2B5EF4-FFF2-40B4-BE49-F238E27FC236}">
                          <a16:creationId xmlns:a16="http://schemas.microsoft.com/office/drawing/2014/main" id="{B066E4FE-5FD3-CE8A-8F35-F8EAC0311F73}"/>
                        </a:ext>
                      </a:extLst>
                    </p:cNvPr>
                    <p:cNvPicPr/>
                    <p:nvPr/>
                  </p:nvPicPr>
                  <p:blipFill>
                    <a:blip r:embed="rId919"/>
                    <a:stretch>
                      <a:fillRect/>
                    </a:stretch>
                  </p:blipFill>
                  <p:spPr>
                    <a:xfrm>
                      <a:off x="9974000" y="3671593"/>
                      <a:ext cx="79615" cy="767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5">
                  <p14:nvContentPartPr>
                    <p14:cNvPr id="559" name="Ink 558">
                      <a:extLst>
                        <a:ext uri="{FF2B5EF4-FFF2-40B4-BE49-F238E27FC236}">
                          <a16:creationId xmlns:a16="http://schemas.microsoft.com/office/drawing/2014/main" id="{9461A0D3-051C-A5DE-7E1D-0C6E8962BA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31606" y="2483207"/>
                    <a:ext cx="16920" cy="7200"/>
                  </p14:xfrm>
                </p:contentPart>
              </mc:Choice>
              <mc:Fallback>
                <p:pic>
                  <p:nvPicPr>
                    <p:cNvPr id="559" name="Ink 558">
                      <a:extLst>
                        <a:ext uri="{FF2B5EF4-FFF2-40B4-BE49-F238E27FC236}">
                          <a16:creationId xmlns:a16="http://schemas.microsoft.com/office/drawing/2014/main" id="{9461A0D3-051C-A5DE-7E1D-0C6E8962BAB7}"/>
                        </a:ext>
                      </a:extLst>
                    </p:cNvPr>
                    <p:cNvPicPr/>
                    <p:nvPr/>
                  </p:nvPicPr>
                  <p:blipFill>
                    <a:blip r:embed="rId921"/>
                    <a:stretch>
                      <a:fillRect/>
                    </a:stretch>
                  </p:blipFill>
                  <p:spPr>
                    <a:xfrm>
                      <a:off x="9800273" y="2453207"/>
                      <a:ext cx="78960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6">
                  <p14:nvContentPartPr>
                    <p14:cNvPr id="560" name="Ink 559">
                      <a:extLst>
                        <a:ext uri="{FF2B5EF4-FFF2-40B4-BE49-F238E27FC236}">
                          <a16:creationId xmlns:a16="http://schemas.microsoft.com/office/drawing/2014/main" id="{6232DE14-BA69-FA30-4AF4-8571AAA2AF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31086" y="1609847"/>
                    <a:ext cx="2520" cy="28080"/>
                  </p14:xfrm>
                </p:contentPart>
              </mc:Choice>
              <mc:Fallback>
                <p:pic>
                  <p:nvPicPr>
                    <p:cNvPr id="560" name="Ink 559">
                      <a:extLst>
                        <a:ext uri="{FF2B5EF4-FFF2-40B4-BE49-F238E27FC236}">
                          <a16:creationId xmlns:a16="http://schemas.microsoft.com/office/drawing/2014/main" id="{6232DE14-BA69-FA30-4AF4-8571AAA2AFFA}"/>
                        </a:ext>
                      </a:extLst>
                    </p:cNvPr>
                    <p:cNvPicPr/>
                    <p:nvPr/>
                  </p:nvPicPr>
                  <p:blipFill>
                    <a:blip r:embed="rId923"/>
                    <a:stretch>
                      <a:fillRect/>
                    </a:stretch>
                  </p:blipFill>
                  <p:spPr>
                    <a:xfrm>
                      <a:off x="9599586" y="1579325"/>
                      <a:ext cx="64890" cy="88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7">
                  <p14:nvContentPartPr>
                    <p14:cNvPr id="561" name="Ink 560">
                      <a:extLst>
                        <a:ext uri="{FF2B5EF4-FFF2-40B4-BE49-F238E27FC236}">
                          <a16:creationId xmlns:a16="http://schemas.microsoft.com/office/drawing/2014/main" id="{5171B84B-6C5D-AF93-DAFA-E7BE544943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3806" y="2106647"/>
                    <a:ext cx="9360" cy="11160"/>
                  </p14:xfrm>
                </p:contentPart>
              </mc:Choice>
              <mc:Fallback>
                <p:pic>
                  <p:nvPicPr>
                    <p:cNvPr id="561" name="Ink 560">
                      <a:extLst>
                        <a:ext uri="{FF2B5EF4-FFF2-40B4-BE49-F238E27FC236}">
                          <a16:creationId xmlns:a16="http://schemas.microsoft.com/office/drawing/2014/main" id="{5171B84B-6C5D-AF93-DAFA-E7BE54494325}"/>
                        </a:ext>
                      </a:extLst>
                    </p:cNvPr>
                    <p:cNvPicPr/>
                    <p:nvPr/>
                  </p:nvPicPr>
                  <p:blipFill>
                    <a:blip r:embed="rId925"/>
                    <a:stretch>
                      <a:fillRect/>
                    </a:stretch>
                  </p:blipFill>
                  <p:spPr>
                    <a:xfrm>
                      <a:off x="9402606" y="2077279"/>
                      <a:ext cx="71136" cy="693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8">
                  <p14:nvContentPartPr>
                    <p14:cNvPr id="562" name="Ink 561">
                      <a:extLst>
                        <a:ext uri="{FF2B5EF4-FFF2-40B4-BE49-F238E27FC236}">
                          <a16:creationId xmlns:a16="http://schemas.microsoft.com/office/drawing/2014/main" id="{39EEFBB7-8A47-722D-0451-63CDD986E4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05406" y="2477447"/>
                    <a:ext cx="1440" cy="4680"/>
                  </p14:xfrm>
                </p:contentPart>
              </mc:Choice>
              <mc:Fallback>
                <p:pic>
                  <p:nvPicPr>
                    <p:cNvPr id="562" name="Ink 561">
                      <a:extLst>
                        <a:ext uri="{FF2B5EF4-FFF2-40B4-BE49-F238E27FC236}">
                          <a16:creationId xmlns:a16="http://schemas.microsoft.com/office/drawing/2014/main" id="{39EEFBB7-8A47-722D-0451-63CDD986E48F}"/>
                        </a:ext>
                      </a:extLst>
                    </p:cNvPr>
                    <p:cNvPicPr/>
                    <p:nvPr/>
                  </p:nvPicPr>
                  <p:blipFill>
                    <a:blip r:embed="rId927"/>
                    <a:stretch>
                      <a:fillRect/>
                    </a:stretch>
                  </p:blipFill>
                  <p:spPr>
                    <a:xfrm>
                      <a:off x="8969406" y="2448197"/>
                      <a:ext cx="72720" cy="625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9">
                  <p14:nvContentPartPr>
                    <p14:cNvPr id="563" name="Ink 562">
                      <a:extLst>
                        <a:ext uri="{FF2B5EF4-FFF2-40B4-BE49-F238E27FC236}">
                          <a16:creationId xmlns:a16="http://schemas.microsoft.com/office/drawing/2014/main" id="{80E1B6C3-18D7-BEDB-C108-BEDD1E3918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7246" y="2135807"/>
                    <a:ext cx="16560" cy="25920"/>
                  </p14:xfrm>
                </p:contentPart>
              </mc:Choice>
              <mc:Fallback>
                <p:pic>
                  <p:nvPicPr>
                    <p:cNvPr id="563" name="Ink 562">
                      <a:extLst>
                        <a:ext uri="{FF2B5EF4-FFF2-40B4-BE49-F238E27FC236}">
                          <a16:creationId xmlns:a16="http://schemas.microsoft.com/office/drawing/2014/main" id="{80E1B6C3-18D7-BEDB-C108-BEDD1E3918E3}"/>
                        </a:ext>
                      </a:extLst>
                    </p:cNvPr>
                    <p:cNvPicPr/>
                    <p:nvPr/>
                  </p:nvPicPr>
                  <p:blipFill>
                    <a:blip r:embed="rId929"/>
                    <a:stretch>
                      <a:fillRect/>
                    </a:stretch>
                  </p:blipFill>
                  <p:spPr>
                    <a:xfrm>
                      <a:off x="8305400" y="2105667"/>
                      <a:ext cx="79615" cy="855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80">
                  <p14:nvContentPartPr>
                    <p14:cNvPr id="564" name="Ink 563">
                      <a:extLst>
                        <a:ext uri="{FF2B5EF4-FFF2-40B4-BE49-F238E27FC236}">
                          <a16:creationId xmlns:a16="http://schemas.microsoft.com/office/drawing/2014/main" id="{32FF3A58-9464-8029-A3D3-46B1B4BF9A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15446" y="2389967"/>
                    <a:ext cx="2880" cy="2520"/>
                  </p14:xfrm>
                </p:contentPart>
              </mc:Choice>
              <mc:Fallback>
                <p:pic>
                  <p:nvPicPr>
                    <p:cNvPr id="564" name="Ink 563">
                      <a:extLst>
                        <a:ext uri="{FF2B5EF4-FFF2-40B4-BE49-F238E27FC236}">
                          <a16:creationId xmlns:a16="http://schemas.microsoft.com/office/drawing/2014/main" id="{32FF3A58-9464-8029-A3D3-46B1B4BF9AF7}"/>
                        </a:ext>
                      </a:extLst>
                    </p:cNvPr>
                    <p:cNvPicPr/>
                    <p:nvPr/>
                  </p:nvPicPr>
                  <p:blipFill>
                    <a:blip r:embed="rId931"/>
                    <a:stretch>
                      <a:fillRect/>
                    </a:stretch>
                  </p:blipFill>
                  <p:spPr>
                    <a:xfrm>
                      <a:off x="10286646" y="2358467"/>
                      <a:ext cx="59904" cy="648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81">
                  <p14:nvContentPartPr>
                    <p14:cNvPr id="565" name="Ink 564">
                      <a:extLst>
                        <a:ext uri="{FF2B5EF4-FFF2-40B4-BE49-F238E27FC236}">
                          <a16:creationId xmlns:a16="http://schemas.microsoft.com/office/drawing/2014/main" id="{FA7C4054-7997-064E-FCD1-5D092F34B2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74686" y="5330807"/>
                    <a:ext cx="14760" cy="18000"/>
                  </p14:xfrm>
                </p:contentPart>
              </mc:Choice>
              <mc:Fallback>
                <p:pic>
                  <p:nvPicPr>
                    <p:cNvPr id="565" name="Ink 564">
                      <a:extLst>
                        <a:ext uri="{FF2B5EF4-FFF2-40B4-BE49-F238E27FC236}">
                          <a16:creationId xmlns:a16="http://schemas.microsoft.com/office/drawing/2014/main" id="{FA7C4054-7997-064E-FCD1-5D092F34B2A0}"/>
                        </a:ext>
                      </a:extLst>
                    </p:cNvPr>
                    <p:cNvPicPr/>
                    <p:nvPr/>
                  </p:nvPicPr>
                  <p:blipFill>
                    <a:blip r:embed="rId933"/>
                    <a:stretch>
                      <a:fillRect/>
                    </a:stretch>
                  </p:blipFill>
                  <p:spPr>
                    <a:xfrm>
                      <a:off x="8342599" y="5299773"/>
                      <a:ext cx="78292" cy="79448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566" name="Group 565">
                  <a:extLst>
                    <a:ext uri="{FF2B5EF4-FFF2-40B4-BE49-F238E27FC236}">
                      <a16:creationId xmlns:a16="http://schemas.microsoft.com/office/drawing/2014/main" id="{3AF5658C-F668-164D-E28F-D8083A631E16}"/>
                    </a:ext>
                  </a:extLst>
                </p:cNvPr>
                <p:cNvGrpSpPr/>
                <p:nvPr/>
              </p:nvGrpSpPr>
              <p:grpSpPr>
                <a:xfrm>
                  <a:off x="10187646" y="4624847"/>
                  <a:ext cx="152640" cy="146160"/>
                  <a:chOff x="10187646" y="4624847"/>
                  <a:chExt cx="152640" cy="14616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82">
                    <p14:nvContentPartPr>
                      <p14:cNvPr id="585" name="Ink 584">
                        <a:extLst>
                          <a:ext uri="{FF2B5EF4-FFF2-40B4-BE49-F238E27FC236}">
                            <a16:creationId xmlns:a16="http://schemas.microsoft.com/office/drawing/2014/main" id="{839C41BD-53F5-D287-4627-A82DFCD7354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88806" y="4627007"/>
                      <a:ext cx="360" cy="144000"/>
                    </p14:xfrm>
                  </p:contentPart>
                </mc:Choice>
                <mc:Fallback>
                  <p:pic>
                    <p:nvPicPr>
                      <p:cNvPr id="585" name="Ink 584">
                        <a:extLst>
                          <a:ext uri="{FF2B5EF4-FFF2-40B4-BE49-F238E27FC236}">
                            <a16:creationId xmlns:a16="http://schemas.microsoft.com/office/drawing/2014/main" id="{839C41BD-53F5-D287-4627-A82DFCD735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5"/>
                      <a:stretch>
                        <a:fillRect/>
                      </a:stretch>
                    </p:blipFill>
                    <p:spPr>
                      <a:xfrm>
                        <a:off x="10270806" y="4596369"/>
                        <a:ext cx="36000" cy="2046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83">
                    <p14:nvContentPartPr>
                      <p14:cNvPr id="586" name="Ink 585">
                        <a:extLst>
                          <a:ext uri="{FF2B5EF4-FFF2-40B4-BE49-F238E27FC236}">
                            <a16:creationId xmlns:a16="http://schemas.microsoft.com/office/drawing/2014/main" id="{18BD98E5-9E56-0975-906A-1705D3E602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56766" y="4688567"/>
                      <a:ext cx="53280" cy="15120"/>
                    </p14:xfrm>
                  </p:contentPart>
                </mc:Choice>
                <mc:Fallback>
                  <p:pic>
                    <p:nvPicPr>
                      <p:cNvPr id="586" name="Ink 585">
                        <a:extLst>
                          <a:ext uri="{FF2B5EF4-FFF2-40B4-BE49-F238E27FC236}">
                            <a16:creationId xmlns:a16="http://schemas.microsoft.com/office/drawing/2014/main" id="{18BD98E5-9E56-0975-906A-1705D3E60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7"/>
                      <a:stretch>
                        <a:fillRect/>
                      </a:stretch>
                    </p:blipFill>
                    <p:spPr>
                      <a:xfrm>
                        <a:off x="10224670" y="4658327"/>
                        <a:ext cx="116831" cy="749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84">
                    <p14:nvContentPartPr>
                      <p14:cNvPr id="587" name="Ink 586">
                        <a:extLst>
                          <a:ext uri="{FF2B5EF4-FFF2-40B4-BE49-F238E27FC236}">
                            <a16:creationId xmlns:a16="http://schemas.microsoft.com/office/drawing/2014/main" id="{B9B0B134-6850-D366-5A16-AF3868F20F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35606" y="4624847"/>
                      <a:ext cx="4680" cy="7560"/>
                    </p14:xfrm>
                  </p:contentPart>
                </mc:Choice>
                <mc:Fallback>
                  <p:pic>
                    <p:nvPicPr>
                      <p:cNvPr id="587" name="Ink 586">
                        <a:extLst>
                          <a:ext uri="{FF2B5EF4-FFF2-40B4-BE49-F238E27FC236}">
                            <a16:creationId xmlns:a16="http://schemas.microsoft.com/office/drawing/2014/main" id="{B9B0B134-6850-D366-5A16-AF3868F20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9"/>
                      <a:stretch>
                        <a:fillRect/>
                      </a:stretch>
                    </p:blipFill>
                    <p:spPr>
                      <a:xfrm>
                        <a:off x="10306356" y="4597847"/>
                        <a:ext cx="62595" cy="610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85">
                    <p14:nvContentPartPr>
                      <p14:cNvPr id="588" name="Ink 587">
                        <a:extLst>
                          <a:ext uri="{FF2B5EF4-FFF2-40B4-BE49-F238E27FC236}">
                            <a16:creationId xmlns:a16="http://schemas.microsoft.com/office/drawing/2014/main" id="{69C356AF-A70A-E3DA-8A72-314A535780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7646" y="4767407"/>
                      <a:ext cx="1800" cy="2520"/>
                    </p14:xfrm>
                  </p:contentPart>
                </mc:Choice>
                <mc:Fallback>
                  <p:pic>
                    <p:nvPicPr>
                      <p:cNvPr id="588" name="Ink 587">
                        <a:extLst>
                          <a:ext uri="{FF2B5EF4-FFF2-40B4-BE49-F238E27FC236}">
                            <a16:creationId xmlns:a16="http://schemas.microsoft.com/office/drawing/2014/main" id="{69C356AF-A70A-E3DA-8A72-314A53578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1"/>
                      <a:stretch>
                        <a:fillRect/>
                      </a:stretch>
                    </p:blipFill>
                    <p:spPr>
                      <a:xfrm>
                        <a:off x="10165146" y="4742207"/>
                        <a:ext cx="46350" cy="524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886">
                  <p14:nvContentPartPr>
                    <p14:cNvPr id="567" name="Ink 566">
                      <a:extLst>
                        <a:ext uri="{FF2B5EF4-FFF2-40B4-BE49-F238E27FC236}">
                          <a16:creationId xmlns:a16="http://schemas.microsoft.com/office/drawing/2014/main" id="{C2BBC483-BDD0-D8BD-5882-94645D4BBB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37566" y="5014007"/>
                    <a:ext cx="3600" cy="3960"/>
                  </p14:xfrm>
                </p:contentPart>
              </mc:Choice>
              <mc:Fallback>
                <p:pic>
                  <p:nvPicPr>
                    <p:cNvPr id="567" name="Ink 566">
                      <a:extLst>
                        <a:ext uri="{FF2B5EF4-FFF2-40B4-BE49-F238E27FC236}">
                          <a16:creationId xmlns:a16="http://schemas.microsoft.com/office/drawing/2014/main" id="{C2BBC483-BDD0-D8BD-5882-94645D4BBBD6}"/>
                        </a:ext>
                      </a:extLst>
                    </p:cNvPr>
                    <p:cNvPicPr/>
                    <p:nvPr/>
                  </p:nvPicPr>
                  <p:blipFill>
                    <a:blip r:embed="rId943"/>
                    <a:stretch>
                      <a:fillRect/>
                    </a:stretch>
                  </p:blipFill>
                  <p:spPr>
                    <a:xfrm>
                      <a:off x="9611852" y="4985721"/>
                      <a:ext cx="54514" cy="5996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568" name="Group 567">
                  <a:extLst>
                    <a:ext uri="{FF2B5EF4-FFF2-40B4-BE49-F238E27FC236}">
                      <a16:creationId xmlns:a16="http://schemas.microsoft.com/office/drawing/2014/main" id="{0A808E01-FC73-0E75-C94B-D37FF4523542}"/>
                    </a:ext>
                  </a:extLst>
                </p:cNvPr>
                <p:cNvGrpSpPr/>
                <p:nvPr/>
              </p:nvGrpSpPr>
              <p:grpSpPr>
                <a:xfrm>
                  <a:off x="10545846" y="4004927"/>
                  <a:ext cx="119160" cy="147240"/>
                  <a:chOff x="10545846" y="4004927"/>
                  <a:chExt cx="119160" cy="1472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87">
                    <p14:nvContentPartPr>
                      <p14:cNvPr id="583" name="Ink 582">
                        <a:extLst>
                          <a:ext uri="{FF2B5EF4-FFF2-40B4-BE49-F238E27FC236}">
                            <a16:creationId xmlns:a16="http://schemas.microsoft.com/office/drawing/2014/main" id="{4E2952A0-259E-FC98-7BD3-A29EA2944C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89046" y="4065047"/>
                      <a:ext cx="75960" cy="87120"/>
                    </p14:xfrm>
                  </p:contentPart>
                </mc:Choice>
                <mc:Fallback>
                  <p:pic>
                    <p:nvPicPr>
                      <p:cNvPr id="583" name="Ink 582">
                        <a:extLst>
                          <a:ext uri="{FF2B5EF4-FFF2-40B4-BE49-F238E27FC236}">
                            <a16:creationId xmlns:a16="http://schemas.microsoft.com/office/drawing/2014/main" id="{4E2952A0-259E-FC98-7BD3-A29EA2944C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5"/>
                      <a:stretch>
                        <a:fillRect/>
                      </a:stretch>
                    </p:blipFill>
                    <p:spPr>
                      <a:xfrm>
                        <a:off x="10557130" y="4034585"/>
                        <a:ext cx="139154" cy="1474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88">
                    <p14:nvContentPartPr>
                      <p14:cNvPr id="584" name="Ink 583">
                        <a:extLst>
                          <a:ext uri="{FF2B5EF4-FFF2-40B4-BE49-F238E27FC236}">
                            <a16:creationId xmlns:a16="http://schemas.microsoft.com/office/drawing/2014/main" id="{53426DAF-A1FF-752A-48BA-2618F9AC2D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45846" y="4004927"/>
                      <a:ext cx="89280" cy="119880"/>
                    </p14:xfrm>
                  </p:contentPart>
                </mc:Choice>
                <mc:Fallback>
                  <p:pic>
                    <p:nvPicPr>
                      <p:cNvPr id="584" name="Ink 583">
                        <a:extLst>
                          <a:ext uri="{FF2B5EF4-FFF2-40B4-BE49-F238E27FC236}">
                            <a16:creationId xmlns:a16="http://schemas.microsoft.com/office/drawing/2014/main" id="{53426DAF-A1FF-752A-48BA-2618F9AC2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7"/>
                      <a:stretch>
                        <a:fillRect/>
                      </a:stretch>
                    </p:blipFill>
                    <p:spPr>
                      <a:xfrm>
                        <a:off x="10513960" y="3974030"/>
                        <a:ext cx="152414" cy="1810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889">
                  <p14:nvContentPartPr>
                    <p14:cNvPr id="569" name="Ink 568">
                      <a:extLst>
                        <a:ext uri="{FF2B5EF4-FFF2-40B4-BE49-F238E27FC236}">
                          <a16:creationId xmlns:a16="http://schemas.microsoft.com/office/drawing/2014/main" id="{7B591416-62DF-6F94-4FD0-DFAB36F0C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85646" y="2623607"/>
                    <a:ext cx="64440" cy="154800"/>
                  </p14:xfrm>
                </p:contentPart>
              </mc:Choice>
              <mc:Fallback>
                <p:pic>
                  <p:nvPicPr>
                    <p:cNvPr id="569" name="Ink 568">
                      <a:extLst>
                        <a:ext uri="{FF2B5EF4-FFF2-40B4-BE49-F238E27FC236}">
                          <a16:creationId xmlns:a16="http://schemas.microsoft.com/office/drawing/2014/main" id="{7B591416-62DF-6F94-4FD0-DFAB36F0CEC3}"/>
                        </a:ext>
                      </a:extLst>
                    </p:cNvPr>
                    <p:cNvPicPr/>
                    <p:nvPr/>
                  </p:nvPicPr>
                  <p:blipFill>
                    <a:blip r:embed="rId949"/>
                    <a:stretch>
                      <a:fillRect/>
                    </a:stretch>
                  </p:blipFill>
                  <p:spPr>
                    <a:xfrm>
                      <a:off x="6753745" y="2592893"/>
                      <a:ext cx="127604" cy="2156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90">
                  <p14:nvContentPartPr>
                    <p14:cNvPr id="570" name="Ink 569">
                      <a:extLst>
                        <a:ext uri="{FF2B5EF4-FFF2-40B4-BE49-F238E27FC236}">
                          <a16:creationId xmlns:a16="http://schemas.microsoft.com/office/drawing/2014/main" id="{B75BA46F-82FA-49BE-B06A-9644491E6F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4246" y="2595167"/>
                    <a:ext cx="48240" cy="79920"/>
                  </p14:xfrm>
                </p:contentPart>
              </mc:Choice>
              <mc:Fallback>
                <p:pic>
                  <p:nvPicPr>
                    <p:cNvPr id="570" name="Ink 569">
                      <a:extLst>
                        <a:ext uri="{FF2B5EF4-FFF2-40B4-BE49-F238E27FC236}">
                          <a16:creationId xmlns:a16="http://schemas.microsoft.com/office/drawing/2014/main" id="{B75BA46F-82FA-49BE-B06A-9644491E6F85}"/>
                        </a:ext>
                      </a:extLst>
                    </p:cNvPr>
                    <p:cNvPicPr/>
                    <p:nvPr/>
                  </p:nvPicPr>
                  <p:blipFill>
                    <a:blip r:embed="rId951"/>
                    <a:stretch>
                      <a:fillRect/>
                    </a:stretch>
                  </p:blipFill>
                  <p:spPr>
                    <a:xfrm>
                      <a:off x="6712509" y="2564429"/>
                      <a:ext cx="111079" cy="14078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1BCFB122-7680-C707-A054-7B0254EB2764}"/>
                    </a:ext>
                  </a:extLst>
                </p:cNvPr>
                <p:cNvGrpSpPr/>
                <p:nvPr/>
              </p:nvGrpSpPr>
              <p:grpSpPr>
                <a:xfrm>
                  <a:off x="6946926" y="2332007"/>
                  <a:ext cx="187560" cy="346320"/>
                  <a:chOff x="6946926" y="2332007"/>
                  <a:chExt cx="187560" cy="346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91">
                    <p14:nvContentPartPr>
                      <p14:cNvPr id="577" name="Ink 576">
                        <a:extLst>
                          <a:ext uri="{FF2B5EF4-FFF2-40B4-BE49-F238E27FC236}">
                            <a16:creationId xmlns:a16="http://schemas.microsoft.com/office/drawing/2014/main" id="{C08E46E6-AE38-4445-926D-23196E23A0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2966" y="2557367"/>
                      <a:ext cx="101520" cy="120960"/>
                    </p14:xfrm>
                  </p:contentPart>
                </mc:Choice>
                <mc:Fallback>
                  <p:pic>
                    <p:nvPicPr>
                      <p:cNvPr id="577" name="Ink 576">
                        <a:extLst>
                          <a:ext uri="{FF2B5EF4-FFF2-40B4-BE49-F238E27FC236}">
                            <a16:creationId xmlns:a16="http://schemas.microsoft.com/office/drawing/2014/main" id="{C08E46E6-AE38-4445-926D-23196E23A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3"/>
                      <a:stretch>
                        <a:fillRect/>
                      </a:stretch>
                    </p:blipFill>
                    <p:spPr>
                      <a:xfrm>
                        <a:off x="7000839" y="2526666"/>
                        <a:ext cx="165131" cy="1817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92">
                    <p14:nvContentPartPr>
                      <p14:cNvPr id="578" name="Ink 577">
                        <a:extLst>
                          <a:ext uri="{FF2B5EF4-FFF2-40B4-BE49-F238E27FC236}">
                            <a16:creationId xmlns:a16="http://schemas.microsoft.com/office/drawing/2014/main" id="{35AB3B61-E6A2-5EF2-2E1E-9CF351169F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47006" y="2480687"/>
                      <a:ext cx="68400" cy="129600"/>
                    </p14:xfrm>
                  </p:contentPart>
                </mc:Choice>
                <mc:Fallback>
                  <p:pic>
                    <p:nvPicPr>
                      <p:cNvPr id="578" name="Ink 577">
                        <a:extLst>
                          <a:ext uri="{FF2B5EF4-FFF2-40B4-BE49-F238E27FC236}">
                            <a16:creationId xmlns:a16="http://schemas.microsoft.com/office/drawing/2014/main" id="{35AB3B61-E6A2-5EF2-2E1E-9CF351169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5"/>
                      <a:stretch>
                        <a:fillRect/>
                      </a:stretch>
                    </p:blipFill>
                    <p:spPr>
                      <a:xfrm>
                        <a:off x="7014742" y="2449976"/>
                        <a:ext cx="132283" cy="1904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93">
                    <p14:nvContentPartPr>
                      <p14:cNvPr id="579" name="Ink 578">
                        <a:extLst>
                          <a:ext uri="{FF2B5EF4-FFF2-40B4-BE49-F238E27FC236}">
                            <a16:creationId xmlns:a16="http://schemas.microsoft.com/office/drawing/2014/main" id="{DBFE9619-81A0-ECBA-F928-5E44663C34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90126" y="2332007"/>
                      <a:ext cx="360" cy="720"/>
                    </p14:xfrm>
                  </p:contentPart>
                </mc:Choice>
                <mc:Fallback>
                  <p:pic>
                    <p:nvPicPr>
                      <p:cNvPr id="579" name="Ink 578">
                        <a:extLst>
                          <a:ext uri="{FF2B5EF4-FFF2-40B4-BE49-F238E27FC236}">
                            <a16:creationId xmlns:a16="http://schemas.microsoft.com/office/drawing/2014/main" id="{DBFE9619-81A0-ECBA-F928-5E44663C34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7"/>
                      <a:stretch>
                        <a:fillRect/>
                      </a:stretch>
                    </p:blipFill>
                    <p:spPr>
                      <a:xfrm>
                        <a:off x="6972126" y="2314007"/>
                        <a:ext cx="36000" cy="3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94">
                    <p14:nvContentPartPr>
                      <p14:cNvPr id="580" name="Ink 579">
                        <a:extLst>
                          <a:ext uri="{FF2B5EF4-FFF2-40B4-BE49-F238E27FC236}">
                            <a16:creationId xmlns:a16="http://schemas.microsoft.com/office/drawing/2014/main" id="{675DF90B-7BB8-5955-CF11-27264FB3FE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86166" y="2334887"/>
                      <a:ext cx="7200" cy="121680"/>
                    </p14:xfrm>
                  </p:contentPart>
                </mc:Choice>
                <mc:Fallback>
                  <p:pic>
                    <p:nvPicPr>
                      <p:cNvPr id="580" name="Ink 579">
                        <a:extLst>
                          <a:ext uri="{FF2B5EF4-FFF2-40B4-BE49-F238E27FC236}">
                            <a16:creationId xmlns:a16="http://schemas.microsoft.com/office/drawing/2014/main" id="{675DF90B-7BB8-5955-CF11-27264FB3F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9"/>
                      <a:stretch>
                        <a:fillRect/>
                      </a:stretch>
                    </p:blipFill>
                    <p:spPr>
                      <a:xfrm>
                        <a:off x="6956166" y="2304314"/>
                        <a:ext cx="66600" cy="1822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95">
                    <p14:nvContentPartPr>
                      <p14:cNvPr id="581" name="Ink 580">
                        <a:extLst>
                          <a:ext uri="{FF2B5EF4-FFF2-40B4-BE49-F238E27FC236}">
                            <a16:creationId xmlns:a16="http://schemas.microsoft.com/office/drawing/2014/main" id="{4E56622C-A6D5-C724-5B64-B0B42C8AD8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67806" y="2374487"/>
                      <a:ext cx="46800" cy="14040"/>
                    </p14:xfrm>
                  </p:contentPart>
                </mc:Choice>
                <mc:Fallback>
                  <p:pic>
                    <p:nvPicPr>
                      <p:cNvPr id="581" name="Ink 580">
                        <a:extLst>
                          <a:ext uri="{FF2B5EF4-FFF2-40B4-BE49-F238E27FC236}">
                            <a16:creationId xmlns:a16="http://schemas.microsoft.com/office/drawing/2014/main" id="{4E56622C-A6D5-C724-5B64-B0B42C8AD8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1"/>
                      <a:stretch>
                        <a:fillRect/>
                      </a:stretch>
                    </p:blipFill>
                    <p:spPr>
                      <a:xfrm>
                        <a:off x="6935751" y="2343965"/>
                        <a:ext cx="110268" cy="7447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96">
                    <p14:nvContentPartPr>
                      <p14:cNvPr id="582" name="Ink 581">
                        <a:extLst>
                          <a:ext uri="{FF2B5EF4-FFF2-40B4-BE49-F238E27FC236}">
                            <a16:creationId xmlns:a16="http://schemas.microsoft.com/office/drawing/2014/main" id="{03830BBC-5E0D-5820-8EA4-0EFC7AF86F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46926" y="2627927"/>
                      <a:ext cx="10080" cy="720"/>
                    </p14:xfrm>
                  </p:contentPart>
                </mc:Choice>
                <mc:Fallback>
                  <p:pic>
                    <p:nvPicPr>
                      <p:cNvPr id="582" name="Ink 581">
                        <a:extLst>
                          <a:ext uri="{FF2B5EF4-FFF2-40B4-BE49-F238E27FC236}">
                            <a16:creationId xmlns:a16="http://schemas.microsoft.com/office/drawing/2014/main" id="{03830BBC-5E0D-5820-8EA4-0EFC7AF86F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3"/>
                      <a:stretch>
                        <a:fillRect/>
                      </a:stretch>
                    </p:blipFill>
                    <p:spPr>
                      <a:xfrm>
                        <a:off x="6915426" y="2609927"/>
                        <a:ext cx="72450" cy="3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897">
                  <p14:nvContentPartPr>
                    <p14:cNvPr id="572" name="Ink 571">
                      <a:extLst>
                        <a:ext uri="{FF2B5EF4-FFF2-40B4-BE49-F238E27FC236}">
                          <a16:creationId xmlns:a16="http://schemas.microsoft.com/office/drawing/2014/main" id="{70F0F39C-AC96-17E6-5365-5327AD3DF0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16526" y="3012767"/>
                    <a:ext cx="5400" cy="3960"/>
                  </p14:xfrm>
                </p:contentPart>
              </mc:Choice>
              <mc:Fallback>
                <p:pic>
                  <p:nvPicPr>
                    <p:cNvPr id="572" name="Ink 571">
                      <a:extLst>
                        <a:ext uri="{FF2B5EF4-FFF2-40B4-BE49-F238E27FC236}">
                          <a16:creationId xmlns:a16="http://schemas.microsoft.com/office/drawing/2014/main" id="{70F0F39C-AC96-17E6-5365-5327AD3DF065}"/>
                        </a:ext>
                      </a:extLst>
                    </p:cNvPr>
                    <p:cNvPicPr/>
                    <p:nvPr/>
                  </p:nvPicPr>
                  <p:blipFill>
                    <a:blip r:embed="rId965"/>
                    <a:stretch>
                      <a:fillRect/>
                    </a:stretch>
                  </p:blipFill>
                  <p:spPr>
                    <a:xfrm>
                      <a:off x="6686526" y="2984481"/>
                      <a:ext cx="64800" cy="599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98">
                  <p14:nvContentPartPr>
                    <p14:cNvPr id="573" name="Ink 572">
                      <a:extLst>
                        <a:ext uri="{FF2B5EF4-FFF2-40B4-BE49-F238E27FC236}">
                          <a16:creationId xmlns:a16="http://schemas.microsoft.com/office/drawing/2014/main" id="{0870147B-8DF3-7568-4E33-904DD538D8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03206" y="3525407"/>
                    <a:ext cx="3600" cy="9720"/>
                  </p14:xfrm>
                </p:contentPart>
              </mc:Choice>
              <mc:Fallback>
                <p:pic>
                  <p:nvPicPr>
                    <p:cNvPr id="573" name="Ink 572">
                      <a:extLst>
                        <a:ext uri="{FF2B5EF4-FFF2-40B4-BE49-F238E27FC236}">
                          <a16:creationId xmlns:a16="http://schemas.microsoft.com/office/drawing/2014/main" id="{0870147B-8DF3-7568-4E33-904DD538D85B}"/>
                        </a:ext>
                      </a:extLst>
                    </p:cNvPr>
                    <p:cNvPicPr/>
                    <p:nvPr/>
                  </p:nvPicPr>
                  <p:blipFill>
                    <a:blip r:embed="rId967"/>
                    <a:stretch>
                      <a:fillRect/>
                    </a:stretch>
                  </p:blipFill>
                  <p:spPr>
                    <a:xfrm>
                      <a:off x="6677492" y="3495032"/>
                      <a:ext cx="54514" cy="698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99">
                  <p14:nvContentPartPr>
                    <p14:cNvPr id="574" name="Ink 573">
                      <a:extLst>
                        <a:ext uri="{FF2B5EF4-FFF2-40B4-BE49-F238E27FC236}">
                          <a16:creationId xmlns:a16="http://schemas.microsoft.com/office/drawing/2014/main" id="{C30FB4CA-20C0-CCAD-4131-5931318965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05726" y="2408687"/>
                    <a:ext cx="22680" cy="7560"/>
                  </p14:xfrm>
                </p:contentPart>
              </mc:Choice>
              <mc:Fallback>
                <p:pic>
                  <p:nvPicPr>
                    <p:cNvPr id="574" name="Ink 573">
                      <a:extLst>
                        <a:ext uri="{FF2B5EF4-FFF2-40B4-BE49-F238E27FC236}">
                          <a16:creationId xmlns:a16="http://schemas.microsoft.com/office/drawing/2014/main" id="{C30FB4CA-20C0-CCAD-4131-5931318965F9}"/>
                        </a:ext>
                      </a:extLst>
                    </p:cNvPr>
                    <p:cNvPicPr/>
                    <p:nvPr/>
                  </p:nvPicPr>
                  <p:blipFill>
                    <a:blip r:embed="rId969"/>
                    <a:stretch>
                      <a:fillRect/>
                    </a:stretch>
                  </p:blipFill>
                  <p:spPr>
                    <a:xfrm>
                      <a:off x="7574226" y="2377187"/>
                      <a:ext cx="85050" cy="699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00">
                  <p14:nvContentPartPr>
                    <p14:cNvPr id="575" name="Ink 574">
                      <a:extLst>
                        <a:ext uri="{FF2B5EF4-FFF2-40B4-BE49-F238E27FC236}">
                          <a16:creationId xmlns:a16="http://schemas.microsoft.com/office/drawing/2014/main" id="{CF990793-9F11-6DF9-A550-CDFF398400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99686" y="1531007"/>
                    <a:ext cx="6480" cy="2880"/>
                  </p14:xfrm>
                </p:contentPart>
              </mc:Choice>
              <mc:Fallback>
                <p:pic>
                  <p:nvPicPr>
                    <p:cNvPr id="575" name="Ink 574">
                      <a:extLst>
                        <a:ext uri="{FF2B5EF4-FFF2-40B4-BE49-F238E27FC236}">
                          <a16:creationId xmlns:a16="http://schemas.microsoft.com/office/drawing/2014/main" id="{CF990793-9F11-6DF9-A550-CDFF398400C3}"/>
                        </a:ext>
                      </a:extLst>
                    </p:cNvPr>
                    <p:cNvPicPr/>
                    <p:nvPr/>
                  </p:nvPicPr>
                  <p:blipFill>
                    <a:blip r:embed="rId971"/>
                    <a:stretch>
                      <a:fillRect/>
                    </a:stretch>
                  </p:blipFill>
                  <p:spPr>
                    <a:xfrm>
                      <a:off x="8570231" y="1502207"/>
                      <a:ext cx="64800" cy="599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01">
                  <p14:nvContentPartPr>
                    <p14:cNvPr id="576" name="Ink 575">
                      <a:extLst>
                        <a:ext uri="{FF2B5EF4-FFF2-40B4-BE49-F238E27FC236}">
                          <a16:creationId xmlns:a16="http://schemas.microsoft.com/office/drawing/2014/main" id="{C5AA4A98-7AA0-203B-8255-1333A6FB16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7966" y="1814687"/>
                    <a:ext cx="1440" cy="2880"/>
                  </p14:xfrm>
                </p:contentPart>
              </mc:Choice>
              <mc:Fallback>
                <p:pic>
                  <p:nvPicPr>
                    <p:cNvPr id="576" name="Ink 575">
                      <a:extLst>
                        <a:ext uri="{FF2B5EF4-FFF2-40B4-BE49-F238E27FC236}">
                          <a16:creationId xmlns:a16="http://schemas.microsoft.com/office/drawing/2014/main" id="{C5AA4A98-7AA0-203B-8255-1333A6FB1697}"/>
                        </a:ext>
                      </a:extLst>
                    </p:cNvPr>
                    <p:cNvPicPr/>
                    <p:nvPr/>
                  </p:nvPicPr>
                  <p:blipFill>
                    <a:blip r:embed="rId973"/>
                    <a:stretch>
                      <a:fillRect/>
                    </a:stretch>
                  </p:blipFill>
                  <p:spPr>
                    <a:xfrm>
                      <a:off x="7671966" y="1785887"/>
                      <a:ext cx="72720" cy="5990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210" name="Group 3209">
                <a:extLst>
                  <a:ext uri="{FF2B5EF4-FFF2-40B4-BE49-F238E27FC236}">
                    <a16:creationId xmlns:a16="http://schemas.microsoft.com/office/drawing/2014/main" id="{6F03831C-F85A-1DB9-C07F-9BAA8C53BCD8}"/>
                  </a:ext>
                </a:extLst>
              </p:cNvPr>
              <p:cNvGrpSpPr/>
              <p:nvPr/>
            </p:nvGrpSpPr>
            <p:grpSpPr>
              <a:xfrm>
                <a:off x="5023260" y="3971760"/>
                <a:ext cx="1281960" cy="738000"/>
                <a:chOff x="5023260" y="3971760"/>
                <a:chExt cx="1281960" cy="738000"/>
              </a:xfrm>
            </p:grpSpPr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02">
                  <p14:nvContentPartPr>
                    <p14:cNvPr id="3135" name="Ink 3134">
                      <a:extLst>
                        <a:ext uri="{FF2B5EF4-FFF2-40B4-BE49-F238E27FC236}">
                          <a16:creationId xmlns:a16="http://schemas.microsoft.com/office/drawing/2014/main" id="{F989B5EF-7E2D-69CE-100A-7AB684D7AE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33020" y="4286400"/>
                    <a:ext cx="349920" cy="135000"/>
                  </p14:xfrm>
                </p:contentPart>
              </mc:Choice>
              <mc:Fallback>
                <p:pic>
                  <p:nvPicPr>
                    <p:cNvPr id="3135" name="Ink 3134">
                      <a:extLst>
                        <a:ext uri="{FF2B5EF4-FFF2-40B4-BE49-F238E27FC236}">
                          <a16:creationId xmlns:a16="http://schemas.microsoft.com/office/drawing/2014/main" id="{F989B5EF-7E2D-69CE-100A-7AB684D7AEC4}"/>
                        </a:ext>
                      </a:extLst>
                    </p:cNvPr>
                    <p:cNvPicPr/>
                    <p:nvPr/>
                  </p:nvPicPr>
                  <p:blipFill>
                    <a:blip r:embed="rId1903"/>
                    <a:stretch>
                      <a:fillRect/>
                    </a:stretch>
                  </p:blipFill>
                  <p:spPr>
                    <a:xfrm>
                      <a:off x="5487819" y="4016400"/>
                      <a:ext cx="440582" cy="6747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04">
                  <p14:nvContentPartPr>
                    <p14:cNvPr id="3136" name="Ink 3135">
                      <a:extLst>
                        <a:ext uri="{FF2B5EF4-FFF2-40B4-BE49-F238E27FC236}">
                          <a16:creationId xmlns:a16="http://schemas.microsoft.com/office/drawing/2014/main" id="{01BCB435-18BA-5C67-0141-5887AAAA1C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29060" y="4306200"/>
                    <a:ext cx="359640" cy="151200"/>
                  </p14:xfrm>
                </p:contentPart>
              </mc:Choice>
              <mc:Fallback>
                <p:pic>
                  <p:nvPicPr>
                    <p:cNvPr id="3136" name="Ink 3135">
                      <a:extLst>
                        <a:ext uri="{FF2B5EF4-FFF2-40B4-BE49-F238E27FC236}">
                          <a16:creationId xmlns:a16="http://schemas.microsoft.com/office/drawing/2014/main" id="{01BCB435-18BA-5C67-0141-5887AAAA1C38}"/>
                        </a:ext>
                      </a:extLst>
                    </p:cNvPr>
                    <p:cNvPicPr/>
                    <p:nvPr/>
                  </p:nvPicPr>
                  <p:blipFill>
                    <a:blip r:embed="rId1905"/>
                    <a:stretch>
                      <a:fillRect/>
                    </a:stretch>
                  </p:blipFill>
                  <p:spPr>
                    <a:xfrm>
                      <a:off x="5483651" y="4036658"/>
                      <a:ext cx="450199" cy="6900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06">
                  <p14:nvContentPartPr>
                    <p14:cNvPr id="3137" name="Ink 3136">
                      <a:extLst>
                        <a:ext uri="{FF2B5EF4-FFF2-40B4-BE49-F238E27FC236}">
                          <a16:creationId xmlns:a16="http://schemas.microsoft.com/office/drawing/2014/main" id="{8D9219F3-1A3F-6F1E-7EF7-9B048CCF19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5460" y="4290360"/>
                    <a:ext cx="307800" cy="123120"/>
                  </p14:xfrm>
                </p:contentPart>
              </mc:Choice>
              <mc:Fallback>
                <p:pic>
                  <p:nvPicPr>
                    <p:cNvPr id="3137" name="Ink 3136">
                      <a:extLst>
                        <a:ext uri="{FF2B5EF4-FFF2-40B4-BE49-F238E27FC236}">
                          <a16:creationId xmlns:a16="http://schemas.microsoft.com/office/drawing/2014/main" id="{8D9219F3-1A3F-6F1E-7EF7-9B048CCF1925}"/>
                        </a:ext>
                      </a:extLst>
                    </p:cNvPr>
                    <p:cNvPicPr/>
                    <p:nvPr/>
                  </p:nvPicPr>
                  <p:blipFill>
                    <a:blip r:embed="rId1907"/>
                    <a:stretch>
                      <a:fillRect/>
                    </a:stretch>
                  </p:blipFill>
                  <p:spPr>
                    <a:xfrm>
                      <a:off x="5570264" y="4020473"/>
                      <a:ext cx="398452" cy="6626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08">
                  <p14:nvContentPartPr>
                    <p14:cNvPr id="3138" name="Ink 3137">
                      <a:extLst>
                        <a:ext uri="{FF2B5EF4-FFF2-40B4-BE49-F238E27FC236}">
                          <a16:creationId xmlns:a16="http://schemas.microsoft.com/office/drawing/2014/main" id="{89D81CDE-0EC1-5122-0EBE-AB01C1767C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51020" y="4284240"/>
                    <a:ext cx="322200" cy="165240"/>
                  </p14:xfrm>
                </p:contentPart>
              </mc:Choice>
              <mc:Fallback>
                <p:pic>
                  <p:nvPicPr>
                    <p:cNvPr id="3138" name="Ink 3137">
                      <a:extLst>
                        <a:ext uri="{FF2B5EF4-FFF2-40B4-BE49-F238E27FC236}">
                          <a16:creationId xmlns:a16="http://schemas.microsoft.com/office/drawing/2014/main" id="{89D81CDE-0EC1-5122-0EBE-AB01C1767C24}"/>
                        </a:ext>
                      </a:extLst>
                    </p:cNvPr>
                    <p:cNvPicPr/>
                    <p:nvPr/>
                  </p:nvPicPr>
                  <p:blipFill>
                    <a:blip r:embed="rId1909"/>
                    <a:stretch>
                      <a:fillRect/>
                    </a:stretch>
                  </p:blipFill>
                  <p:spPr>
                    <a:xfrm>
                      <a:off x="5505585" y="4014665"/>
                      <a:ext cx="412811" cy="7046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10">
                  <p14:nvContentPartPr>
                    <p14:cNvPr id="3139" name="Ink 3138">
                      <a:extLst>
                        <a:ext uri="{FF2B5EF4-FFF2-40B4-BE49-F238E27FC236}">
                          <a16:creationId xmlns:a16="http://schemas.microsoft.com/office/drawing/2014/main" id="{40E79519-36E0-7D10-547B-4DDCBD533E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9260" y="4265520"/>
                    <a:ext cx="34200" cy="2520"/>
                  </p14:xfrm>
                </p:contentPart>
              </mc:Choice>
              <mc:Fallback>
                <p:pic>
                  <p:nvPicPr>
                    <p:cNvPr id="3139" name="Ink 3138">
                      <a:extLst>
                        <a:ext uri="{FF2B5EF4-FFF2-40B4-BE49-F238E27FC236}">
                          <a16:creationId xmlns:a16="http://schemas.microsoft.com/office/drawing/2014/main" id="{40E79519-36E0-7D10-547B-4DDCBD533EFD}"/>
                        </a:ext>
                      </a:extLst>
                    </p:cNvPr>
                    <p:cNvPicPr/>
                    <p:nvPr/>
                  </p:nvPicPr>
                  <p:blipFill>
                    <a:blip r:embed="rId1911"/>
                    <a:stretch>
                      <a:fillRect/>
                    </a:stretch>
                  </p:blipFill>
                  <p:spPr>
                    <a:xfrm>
                      <a:off x="5463834" y="3971520"/>
                      <a:ext cx="125313" cy="590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12">
                  <p14:nvContentPartPr>
                    <p14:cNvPr id="3140" name="Ink 3139">
                      <a:extLst>
                        <a:ext uri="{FF2B5EF4-FFF2-40B4-BE49-F238E27FC236}">
                          <a16:creationId xmlns:a16="http://schemas.microsoft.com/office/drawing/2014/main" id="{ADA57BA0-A3A8-B092-2BCF-EC8C65EAFB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0780" y="4127640"/>
                    <a:ext cx="435240" cy="202320"/>
                  </p14:xfrm>
                </p:contentPart>
              </mc:Choice>
              <mc:Fallback>
                <p:pic>
                  <p:nvPicPr>
                    <p:cNvPr id="3140" name="Ink 3139">
                      <a:extLst>
                        <a:ext uri="{FF2B5EF4-FFF2-40B4-BE49-F238E27FC236}">
                          <a16:creationId xmlns:a16="http://schemas.microsoft.com/office/drawing/2014/main" id="{ADA57BA0-A3A8-B092-2BCF-EC8C65EAFB3F}"/>
                        </a:ext>
                      </a:extLst>
                    </p:cNvPr>
                    <p:cNvPicPr/>
                    <p:nvPr/>
                  </p:nvPicPr>
                  <p:blipFill>
                    <a:blip r:embed="rId1913"/>
                    <a:stretch>
                      <a:fillRect/>
                    </a:stretch>
                  </p:blipFill>
                  <p:spPr>
                    <a:xfrm>
                      <a:off x="5385361" y="3857709"/>
                      <a:ext cx="525818" cy="7419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14">
                  <p14:nvContentPartPr>
                    <p14:cNvPr id="3141" name="Ink 3140">
                      <a:extLst>
                        <a:ext uri="{FF2B5EF4-FFF2-40B4-BE49-F238E27FC236}">
                          <a16:creationId xmlns:a16="http://schemas.microsoft.com/office/drawing/2014/main" id="{66077B60-9336-3EFD-812A-7A3FDEE146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05220" y="4113960"/>
                    <a:ext cx="491400" cy="172800"/>
                  </p14:xfrm>
                </p:contentPart>
              </mc:Choice>
              <mc:Fallback>
                <p:pic>
                  <p:nvPicPr>
                    <p:cNvPr id="3141" name="Ink 3140">
                      <a:extLst>
                        <a:ext uri="{FF2B5EF4-FFF2-40B4-BE49-F238E27FC236}">
                          <a16:creationId xmlns:a16="http://schemas.microsoft.com/office/drawing/2014/main" id="{66077B60-9336-3EFD-812A-7A3FDEE14606}"/>
                        </a:ext>
                      </a:extLst>
                    </p:cNvPr>
                    <p:cNvPicPr/>
                    <p:nvPr/>
                  </p:nvPicPr>
                  <p:blipFill>
                    <a:blip r:embed="rId1915"/>
                    <a:stretch>
                      <a:fillRect/>
                    </a:stretch>
                  </p:blipFill>
                  <p:spPr>
                    <a:xfrm>
                      <a:off x="5359816" y="3843960"/>
                      <a:ext cx="581948" cy="7125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16">
                  <p14:nvContentPartPr>
                    <p14:cNvPr id="3142" name="Ink 3141">
                      <a:extLst>
                        <a:ext uri="{FF2B5EF4-FFF2-40B4-BE49-F238E27FC236}">
                          <a16:creationId xmlns:a16="http://schemas.microsoft.com/office/drawing/2014/main" id="{6A3FDF3B-ABD9-AB88-085D-6B036543FE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96940" y="4045560"/>
                    <a:ext cx="721440" cy="290160"/>
                  </p14:xfrm>
                </p:contentPart>
              </mc:Choice>
              <mc:Fallback>
                <p:pic>
                  <p:nvPicPr>
                    <p:cNvPr id="3142" name="Ink 3141">
                      <a:extLst>
                        <a:ext uri="{FF2B5EF4-FFF2-40B4-BE49-F238E27FC236}">
                          <a16:creationId xmlns:a16="http://schemas.microsoft.com/office/drawing/2014/main" id="{6A3FDF3B-ABD9-AB88-085D-6B036543FE58}"/>
                        </a:ext>
                      </a:extLst>
                    </p:cNvPr>
                    <p:cNvPicPr/>
                    <p:nvPr/>
                  </p:nvPicPr>
                  <p:blipFill>
                    <a:blip r:embed="rId1917"/>
                    <a:stretch>
                      <a:fillRect/>
                    </a:stretch>
                  </p:blipFill>
                  <p:spPr>
                    <a:xfrm>
                      <a:off x="5351769" y="3775960"/>
                      <a:ext cx="812042" cy="8296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18">
                  <p14:nvContentPartPr>
                    <p14:cNvPr id="3143" name="Ink 3142">
                      <a:extLst>
                        <a:ext uri="{FF2B5EF4-FFF2-40B4-BE49-F238E27FC236}">
                          <a16:creationId xmlns:a16="http://schemas.microsoft.com/office/drawing/2014/main" id="{83A89C22-1E44-A6FE-C142-D76DD618ED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95380" y="4035840"/>
                    <a:ext cx="538920" cy="137520"/>
                  </p14:xfrm>
                </p:contentPart>
              </mc:Choice>
              <mc:Fallback>
                <p:pic>
                  <p:nvPicPr>
                    <p:cNvPr id="3143" name="Ink 3142">
                      <a:extLst>
                        <a:ext uri="{FF2B5EF4-FFF2-40B4-BE49-F238E27FC236}">
                          <a16:creationId xmlns:a16="http://schemas.microsoft.com/office/drawing/2014/main" id="{83A89C22-1E44-A6FE-C142-D76DD618ED54}"/>
                        </a:ext>
                      </a:extLst>
                    </p:cNvPr>
                    <p:cNvPicPr/>
                    <p:nvPr/>
                  </p:nvPicPr>
                  <p:blipFill>
                    <a:blip r:embed="rId1919"/>
                    <a:stretch>
                      <a:fillRect/>
                    </a:stretch>
                  </p:blipFill>
                  <p:spPr>
                    <a:xfrm>
                      <a:off x="5649973" y="3766198"/>
                      <a:ext cx="629475" cy="6770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20">
                  <p14:nvContentPartPr>
                    <p14:cNvPr id="3144" name="Ink 3143">
                      <a:extLst>
                        <a:ext uri="{FF2B5EF4-FFF2-40B4-BE49-F238E27FC236}">
                          <a16:creationId xmlns:a16="http://schemas.microsoft.com/office/drawing/2014/main" id="{A56C8D8D-4FDD-B781-F0B1-555A8EB001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21180" y="4094880"/>
                    <a:ext cx="1440" cy="1800"/>
                  </p14:xfrm>
                </p:contentPart>
              </mc:Choice>
              <mc:Fallback>
                <p:pic>
                  <p:nvPicPr>
                    <p:cNvPr id="3144" name="Ink 3143">
                      <a:extLst>
                        <a:ext uri="{FF2B5EF4-FFF2-40B4-BE49-F238E27FC236}">
                          <a16:creationId xmlns:a16="http://schemas.microsoft.com/office/drawing/2014/main" id="{A56C8D8D-4FDD-B781-F0B1-555A8EB00196}"/>
                        </a:ext>
                      </a:extLst>
                    </p:cNvPr>
                    <p:cNvPicPr/>
                    <p:nvPr/>
                  </p:nvPicPr>
                  <p:blipFill>
                    <a:blip r:embed="rId1921"/>
                    <a:stretch>
                      <a:fillRect/>
                    </a:stretch>
                  </p:blipFill>
                  <p:spPr>
                    <a:xfrm>
                      <a:off x="5970780" y="3780180"/>
                      <a:ext cx="101952" cy="6315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22">
                  <p14:nvContentPartPr>
                    <p14:cNvPr id="3145" name="Ink 3144">
                      <a:extLst>
                        <a:ext uri="{FF2B5EF4-FFF2-40B4-BE49-F238E27FC236}">
                          <a16:creationId xmlns:a16="http://schemas.microsoft.com/office/drawing/2014/main" id="{6560FFEF-0CEC-E0F4-8F67-E473607117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21940" y="4056720"/>
                    <a:ext cx="571680" cy="164160"/>
                  </p14:xfrm>
                </p:contentPart>
              </mc:Choice>
              <mc:Fallback>
                <p:pic>
                  <p:nvPicPr>
                    <p:cNvPr id="3145" name="Ink 3144">
                      <a:extLst>
                        <a:ext uri="{FF2B5EF4-FFF2-40B4-BE49-F238E27FC236}">
                          <a16:creationId xmlns:a16="http://schemas.microsoft.com/office/drawing/2014/main" id="{6560FFEF-0CEC-E0F4-8F67-E47360711786}"/>
                        </a:ext>
                      </a:extLst>
                    </p:cNvPr>
                    <p:cNvPicPr/>
                    <p:nvPr/>
                  </p:nvPicPr>
                  <p:blipFill>
                    <a:blip r:embed="rId1923"/>
                    <a:stretch>
                      <a:fillRect/>
                    </a:stretch>
                  </p:blipFill>
                  <p:spPr>
                    <a:xfrm>
                      <a:off x="5576507" y="3786974"/>
                      <a:ext cx="662287" cy="7033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24">
                  <p14:nvContentPartPr>
                    <p14:cNvPr id="3146" name="Ink 3145">
                      <a:extLst>
                        <a:ext uri="{FF2B5EF4-FFF2-40B4-BE49-F238E27FC236}">
                          <a16:creationId xmlns:a16="http://schemas.microsoft.com/office/drawing/2014/main" id="{25C942C5-6B67-38C5-60C3-D95C982638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3820" y="4236720"/>
                    <a:ext cx="481320" cy="184680"/>
                  </p14:xfrm>
                </p:contentPart>
              </mc:Choice>
              <mc:Fallback>
                <p:pic>
                  <p:nvPicPr>
                    <p:cNvPr id="3146" name="Ink 3145">
                      <a:extLst>
                        <a:ext uri="{FF2B5EF4-FFF2-40B4-BE49-F238E27FC236}">
                          <a16:creationId xmlns:a16="http://schemas.microsoft.com/office/drawing/2014/main" id="{25C942C5-6B67-38C5-60C3-D95C98263805}"/>
                        </a:ext>
                      </a:extLst>
                    </p:cNvPr>
                    <p:cNvPicPr/>
                    <p:nvPr/>
                  </p:nvPicPr>
                  <p:blipFill>
                    <a:blip r:embed="rId1925"/>
                    <a:stretch>
                      <a:fillRect/>
                    </a:stretch>
                  </p:blipFill>
                  <p:spPr>
                    <a:xfrm>
                      <a:off x="5408388" y="3966645"/>
                      <a:ext cx="571924" cy="724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26">
                  <p14:nvContentPartPr>
                    <p14:cNvPr id="3147" name="Ink 3146">
                      <a:extLst>
                        <a:ext uri="{FF2B5EF4-FFF2-40B4-BE49-F238E27FC236}">
                          <a16:creationId xmlns:a16="http://schemas.microsoft.com/office/drawing/2014/main" id="{FEA8A226-EF38-CD00-4E1C-8E66550A3B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43380" y="4268760"/>
                    <a:ext cx="462600" cy="207360"/>
                  </p14:xfrm>
                </p:contentPart>
              </mc:Choice>
              <mc:Fallback>
                <p:pic>
                  <p:nvPicPr>
                    <p:cNvPr id="3147" name="Ink 3146">
                      <a:extLst>
                        <a:ext uri="{FF2B5EF4-FFF2-40B4-BE49-F238E27FC236}">
                          <a16:creationId xmlns:a16="http://schemas.microsoft.com/office/drawing/2014/main" id="{FEA8A226-EF38-CD00-4E1C-8E66550A3BC9}"/>
                        </a:ext>
                      </a:extLst>
                    </p:cNvPr>
                    <p:cNvPicPr/>
                    <p:nvPr/>
                  </p:nvPicPr>
                  <p:blipFill>
                    <a:blip r:embed="rId1927"/>
                    <a:stretch>
                      <a:fillRect/>
                    </a:stretch>
                  </p:blipFill>
                  <p:spPr>
                    <a:xfrm>
                      <a:off x="5397976" y="3999218"/>
                      <a:ext cx="553148" cy="7467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28">
                  <p14:nvContentPartPr>
                    <p14:cNvPr id="3148" name="Ink 3147">
                      <a:extLst>
                        <a:ext uri="{FF2B5EF4-FFF2-40B4-BE49-F238E27FC236}">
                          <a16:creationId xmlns:a16="http://schemas.microsoft.com/office/drawing/2014/main" id="{FE03D88A-170A-7F50-B205-8B5DF2637B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2860" y="4325640"/>
                    <a:ext cx="255240" cy="152640"/>
                  </p14:xfrm>
                </p:contentPart>
              </mc:Choice>
              <mc:Fallback>
                <p:pic>
                  <p:nvPicPr>
                    <p:cNvPr id="3148" name="Ink 3147">
                      <a:extLst>
                        <a:ext uri="{FF2B5EF4-FFF2-40B4-BE49-F238E27FC236}">
                          <a16:creationId xmlns:a16="http://schemas.microsoft.com/office/drawing/2014/main" id="{FE03D88A-170A-7F50-B205-8B5DF2637BBA}"/>
                        </a:ext>
                      </a:extLst>
                    </p:cNvPr>
                    <p:cNvPicPr/>
                    <p:nvPr/>
                  </p:nvPicPr>
                  <p:blipFill>
                    <a:blip r:embed="rId1929"/>
                    <a:stretch>
                      <a:fillRect/>
                    </a:stretch>
                  </p:blipFill>
                  <p:spPr>
                    <a:xfrm>
                      <a:off x="5467421" y="4055822"/>
                      <a:ext cx="345859" cy="6920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30">
                  <p14:nvContentPartPr>
                    <p14:cNvPr id="3149" name="Ink 3148">
                      <a:extLst>
                        <a:ext uri="{FF2B5EF4-FFF2-40B4-BE49-F238E27FC236}">
                          <a16:creationId xmlns:a16="http://schemas.microsoft.com/office/drawing/2014/main" id="{1A72BA6C-CBA8-DFCC-7BAC-72A553C10F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63860" y="4295040"/>
                    <a:ext cx="13680" cy="6120"/>
                  </p14:xfrm>
                </p:contentPart>
              </mc:Choice>
              <mc:Fallback>
                <p:pic>
                  <p:nvPicPr>
                    <p:cNvPr id="3149" name="Ink 3148">
                      <a:extLst>
                        <a:ext uri="{FF2B5EF4-FFF2-40B4-BE49-F238E27FC236}">
                          <a16:creationId xmlns:a16="http://schemas.microsoft.com/office/drawing/2014/main" id="{1A72BA6C-CBA8-DFCC-7BAC-72A553C10F32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5818690" y="4027290"/>
                      <a:ext cx="103762" cy="5413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31">
                  <p14:nvContentPartPr>
                    <p14:cNvPr id="3150" name="Ink 3149">
                      <a:extLst>
                        <a:ext uri="{FF2B5EF4-FFF2-40B4-BE49-F238E27FC236}">
                          <a16:creationId xmlns:a16="http://schemas.microsoft.com/office/drawing/2014/main" id="{167FAF51-1769-958D-6E36-0EBFA7CA54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45260" y="4310160"/>
                    <a:ext cx="227880" cy="99360"/>
                  </p14:xfrm>
                </p:contentPart>
              </mc:Choice>
              <mc:Fallback>
                <p:pic>
                  <p:nvPicPr>
                    <p:cNvPr id="3150" name="Ink 3149">
                      <a:extLst>
                        <a:ext uri="{FF2B5EF4-FFF2-40B4-BE49-F238E27FC236}">
                          <a16:creationId xmlns:a16="http://schemas.microsoft.com/office/drawing/2014/main" id="{167FAF51-1769-958D-6E36-0EBFA7CA54C9}"/>
                        </a:ext>
                      </a:extLst>
                    </p:cNvPr>
                    <p:cNvPicPr/>
                    <p:nvPr/>
                  </p:nvPicPr>
                  <p:blipFill>
                    <a:blip r:embed="rId1932"/>
                    <a:stretch>
                      <a:fillRect/>
                    </a:stretch>
                  </p:blipFill>
                  <p:spPr>
                    <a:xfrm>
                      <a:off x="5499840" y="4040138"/>
                      <a:ext cx="318461" cy="6396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33">
                  <p14:nvContentPartPr>
                    <p14:cNvPr id="3151" name="Ink 3150">
                      <a:extLst>
                        <a:ext uri="{FF2B5EF4-FFF2-40B4-BE49-F238E27FC236}">
                          <a16:creationId xmlns:a16="http://schemas.microsoft.com/office/drawing/2014/main" id="{E856870A-E0ED-F033-84BC-81DE6E3601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4700" y="4435440"/>
                    <a:ext cx="17280" cy="23760"/>
                  </p14:xfrm>
                </p:contentPart>
              </mc:Choice>
              <mc:Fallback>
                <p:pic>
                  <p:nvPicPr>
                    <p:cNvPr id="3151" name="Ink 3150">
                      <a:extLst>
                        <a:ext uri="{FF2B5EF4-FFF2-40B4-BE49-F238E27FC236}">
                          <a16:creationId xmlns:a16="http://schemas.microsoft.com/office/drawing/2014/main" id="{E856870A-E0ED-F033-84BC-81DE6E36019A}"/>
                        </a:ext>
                      </a:extLst>
                    </p:cNvPr>
                    <p:cNvPicPr/>
                    <p:nvPr/>
                  </p:nvPicPr>
                  <p:blipFill>
                    <a:blip r:embed="rId1934"/>
                    <a:stretch>
                      <a:fillRect/>
                    </a:stretch>
                  </p:blipFill>
                  <p:spPr>
                    <a:xfrm>
                      <a:off x="5429144" y="4164524"/>
                      <a:ext cx="108655" cy="5658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35">
                  <p14:nvContentPartPr>
                    <p14:cNvPr id="3152" name="Ink 3151">
                      <a:extLst>
                        <a:ext uri="{FF2B5EF4-FFF2-40B4-BE49-F238E27FC236}">
                          <a16:creationId xmlns:a16="http://schemas.microsoft.com/office/drawing/2014/main" id="{E5353D8E-2501-9F00-1655-F9F5C073E2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4860" y="4418160"/>
                    <a:ext cx="18000" cy="7560"/>
                  </p14:xfrm>
                </p:contentPart>
              </mc:Choice>
              <mc:Fallback>
                <p:pic>
                  <p:nvPicPr>
                    <p:cNvPr id="3152" name="Ink 3151">
                      <a:extLst>
                        <a:ext uri="{FF2B5EF4-FFF2-40B4-BE49-F238E27FC236}">
                          <a16:creationId xmlns:a16="http://schemas.microsoft.com/office/drawing/2014/main" id="{E5353D8E-2501-9F00-1655-F9F5C073E2C2}"/>
                        </a:ext>
                      </a:extLst>
                    </p:cNvPr>
                    <p:cNvPicPr/>
                    <p:nvPr/>
                  </p:nvPicPr>
                  <p:blipFill>
                    <a:blip r:embed="rId1936"/>
                    <a:stretch>
                      <a:fillRect/>
                    </a:stretch>
                  </p:blipFill>
                  <p:spPr>
                    <a:xfrm>
                      <a:off x="5539469" y="4153560"/>
                      <a:ext cx="109043" cy="5365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37">
                  <p14:nvContentPartPr>
                    <p14:cNvPr id="3153" name="Ink 3152">
                      <a:extLst>
                        <a:ext uri="{FF2B5EF4-FFF2-40B4-BE49-F238E27FC236}">
                          <a16:creationId xmlns:a16="http://schemas.microsoft.com/office/drawing/2014/main" id="{C1A6D16B-90EE-0F9E-C5F0-D4EE61B958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6700" y="4437960"/>
                    <a:ext cx="106200" cy="12600"/>
                  </p14:xfrm>
                </p:contentPart>
              </mc:Choice>
              <mc:Fallback>
                <p:pic>
                  <p:nvPicPr>
                    <p:cNvPr id="3153" name="Ink 3152">
                      <a:extLst>
                        <a:ext uri="{FF2B5EF4-FFF2-40B4-BE49-F238E27FC236}">
                          <a16:creationId xmlns:a16="http://schemas.microsoft.com/office/drawing/2014/main" id="{C1A6D16B-90EE-0F9E-C5F0-D4EE61B958E1}"/>
                        </a:ext>
                      </a:extLst>
                    </p:cNvPr>
                    <p:cNvPicPr/>
                    <p:nvPr/>
                  </p:nvPicPr>
                  <p:blipFill>
                    <a:blip r:embed="rId1938"/>
                    <a:stretch>
                      <a:fillRect/>
                    </a:stretch>
                  </p:blipFill>
                  <p:spPr>
                    <a:xfrm>
                      <a:off x="5591409" y="4167960"/>
                      <a:ext cx="197043" cy="55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39">
                  <p14:nvContentPartPr>
                    <p14:cNvPr id="3154" name="Ink 3153">
                      <a:extLst>
                        <a:ext uri="{FF2B5EF4-FFF2-40B4-BE49-F238E27FC236}">
                          <a16:creationId xmlns:a16="http://schemas.microsoft.com/office/drawing/2014/main" id="{2F00E06F-2895-0A6C-BE39-C9B2760CED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20420" y="4286760"/>
                    <a:ext cx="382320" cy="175320"/>
                  </p14:xfrm>
                </p:contentPart>
              </mc:Choice>
              <mc:Fallback>
                <p:pic>
                  <p:nvPicPr>
                    <p:cNvPr id="3154" name="Ink 3153">
                      <a:extLst>
                        <a:ext uri="{FF2B5EF4-FFF2-40B4-BE49-F238E27FC236}">
                          <a16:creationId xmlns:a16="http://schemas.microsoft.com/office/drawing/2014/main" id="{2F00E06F-2895-0A6C-BE39-C9B2760CED99}"/>
                        </a:ext>
                      </a:extLst>
                    </p:cNvPr>
                    <p:cNvPicPr/>
                    <p:nvPr/>
                  </p:nvPicPr>
                  <p:blipFill>
                    <a:blip r:embed="rId1940"/>
                    <a:stretch>
                      <a:fillRect/>
                    </a:stretch>
                  </p:blipFill>
                  <p:spPr>
                    <a:xfrm>
                      <a:off x="5474998" y="4017234"/>
                      <a:ext cx="472904" cy="7141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41">
                  <p14:nvContentPartPr>
                    <p14:cNvPr id="3155" name="Ink 3154">
                      <a:extLst>
                        <a:ext uri="{FF2B5EF4-FFF2-40B4-BE49-F238E27FC236}">
                          <a16:creationId xmlns:a16="http://schemas.microsoft.com/office/drawing/2014/main" id="{1A64B91E-69E8-F066-6D44-CA9C1F2177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6500" y="4349040"/>
                    <a:ext cx="116280" cy="56880"/>
                  </p14:xfrm>
                </p:contentPart>
              </mc:Choice>
              <mc:Fallback>
                <p:pic>
                  <p:nvPicPr>
                    <p:cNvPr id="3155" name="Ink 3154">
                      <a:extLst>
                        <a:ext uri="{FF2B5EF4-FFF2-40B4-BE49-F238E27FC236}">
                          <a16:creationId xmlns:a16="http://schemas.microsoft.com/office/drawing/2014/main" id="{1A64B91E-69E8-F066-6D44-CA9C1F2177F3}"/>
                        </a:ext>
                      </a:extLst>
                    </p:cNvPr>
                    <p:cNvPicPr/>
                    <p:nvPr/>
                  </p:nvPicPr>
                  <p:blipFill>
                    <a:blip r:embed="rId1942"/>
                    <a:stretch>
                      <a:fillRect/>
                    </a:stretch>
                  </p:blipFill>
                  <p:spPr>
                    <a:xfrm>
                      <a:off x="5700977" y="4079053"/>
                      <a:ext cx="207067" cy="5971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43">
                  <p14:nvContentPartPr>
                    <p14:cNvPr id="3156" name="Ink 3155">
                      <a:extLst>
                        <a:ext uri="{FF2B5EF4-FFF2-40B4-BE49-F238E27FC236}">
                          <a16:creationId xmlns:a16="http://schemas.microsoft.com/office/drawing/2014/main" id="{8FFAE3A3-062F-58C5-F3F7-4A3B7964E0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0940" y="4404840"/>
                    <a:ext cx="122400" cy="63000"/>
                  </p14:xfrm>
                </p:contentPart>
              </mc:Choice>
              <mc:Fallback>
                <p:pic>
                  <p:nvPicPr>
                    <p:cNvPr id="3156" name="Ink 3155">
                      <a:extLst>
                        <a:ext uri="{FF2B5EF4-FFF2-40B4-BE49-F238E27FC236}">
                          <a16:creationId xmlns:a16="http://schemas.microsoft.com/office/drawing/2014/main" id="{8FFAE3A3-062F-58C5-F3F7-4A3B7964E0FB}"/>
                        </a:ext>
                      </a:extLst>
                    </p:cNvPr>
                    <p:cNvPicPr/>
                    <p:nvPr/>
                  </p:nvPicPr>
                  <p:blipFill>
                    <a:blip r:embed="rId1944"/>
                    <a:stretch>
                      <a:fillRect/>
                    </a:stretch>
                  </p:blipFill>
                  <p:spPr>
                    <a:xfrm>
                      <a:off x="5405462" y="4135097"/>
                      <a:ext cx="213096" cy="6027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45">
                  <p14:nvContentPartPr>
                    <p14:cNvPr id="3157" name="Ink 3156">
                      <a:extLst>
                        <a:ext uri="{FF2B5EF4-FFF2-40B4-BE49-F238E27FC236}">
                          <a16:creationId xmlns:a16="http://schemas.microsoft.com/office/drawing/2014/main" id="{DF707080-498C-C720-0FF0-415B1925BE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940" y="4311240"/>
                    <a:ext cx="254520" cy="128160"/>
                  </p14:xfrm>
                </p:contentPart>
              </mc:Choice>
              <mc:Fallback>
                <p:pic>
                  <p:nvPicPr>
                    <p:cNvPr id="3157" name="Ink 3156">
                      <a:extLst>
                        <a:ext uri="{FF2B5EF4-FFF2-40B4-BE49-F238E27FC236}">
                          <a16:creationId xmlns:a16="http://schemas.microsoft.com/office/drawing/2014/main" id="{DF707080-498C-C720-0FF0-415B1925BE1A}"/>
                        </a:ext>
                      </a:extLst>
                    </p:cNvPr>
                    <p:cNvPicPr/>
                    <p:nvPr/>
                  </p:nvPicPr>
                  <p:blipFill>
                    <a:blip r:embed="rId1946"/>
                    <a:stretch>
                      <a:fillRect/>
                    </a:stretch>
                  </p:blipFill>
                  <p:spPr>
                    <a:xfrm>
                      <a:off x="5441750" y="4041821"/>
                      <a:ext cx="345160" cy="6672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47">
                  <p14:nvContentPartPr>
                    <p14:cNvPr id="3158" name="Ink 3157">
                      <a:extLst>
                        <a:ext uri="{FF2B5EF4-FFF2-40B4-BE49-F238E27FC236}">
                          <a16:creationId xmlns:a16="http://schemas.microsoft.com/office/drawing/2014/main" id="{D3C393AF-F6DE-B75B-18F4-1A047C3BBE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06020" y="4356600"/>
                    <a:ext cx="202320" cy="128160"/>
                  </p14:xfrm>
                </p:contentPart>
              </mc:Choice>
              <mc:Fallback>
                <p:pic>
                  <p:nvPicPr>
                    <p:cNvPr id="3158" name="Ink 3157">
                      <a:extLst>
                        <a:ext uri="{FF2B5EF4-FFF2-40B4-BE49-F238E27FC236}">
                          <a16:creationId xmlns:a16="http://schemas.microsoft.com/office/drawing/2014/main" id="{D3C393AF-F6DE-B75B-18F4-1A047C3BBE41}"/>
                        </a:ext>
                      </a:extLst>
                    </p:cNvPr>
                    <p:cNvPicPr/>
                    <p:nvPr/>
                  </p:nvPicPr>
                  <p:blipFill>
                    <a:blip r:embed="rId1948"/>
                    <a:stretch>
                      <a:fillRect/>
                    </a:stretch>
                  </p:blipFill>
                  <p:spPr>
                    <a:xfrm>
                      <a:off x="5460569" y="4086925"/>
                      <a:ext cx="292961" cy="6672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49">
                  <p14:nvContentPartPr>
                    <p14:cNvPr id="3159" name="Ink 3158">
                      <a:extLst>
                        <a:ext uri="{FF2B5EF4-FFF2-40B4-BE49-F238E27FC236}">
                          <a16:creationId xmlns:a16="http://schemas.microsoft.com/office/drawing/2014/main" id="{14187B34-E30D-4A1E-D504-948928E0AE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4900" y="4305120"/>
                    <a:ext cx="275760" cy="87480"/>
                  </p14:xfrm>
                </p:contentPart>
              </mc:Choice>
              <mc:Fallback>
                <p:pic>
                  <p:nvPicPr>
                    <p:cNvPr id="3159" name="Ink 3158">
                      <a:extLst>
                        <a:ext uri="{FF2B5EF4-FFF2-40B4-BE49-F238E27FC236}">
                          <a16:creationId xmlns:a16="http://schemas.microsoft.com/office/drawing/2014/main" id="{14187B34-E30D-4A1E-D504-948928E0AEE0}"/>
                        </a:ext>
                      </a:extLst>
                    </p:cNvPr>
                    <p:cNvPicPr/>
                    <p:nvPr/>
                  </p:nvPicPr>
                  <p:blipFill>
                    <a:blip r:embed="rId1950"/>
                    <a:stretch>
                      <a:fillRect/>
                    </a:stretch>
                  </p:blipFill>
                  <p:spPr>
                    <a:xfrm>
                      <a:off x="5589459" y="4035218"/>
                      <a:ext cx="366382" cy="6275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51">
                  <p14:nvContentPartPr>
                    <p14:cNvPr id="3160" name="Ink 3159">
                      <a:extLst>
                        <a:ext uri="{FF2B5EF4-FFF2-40B4-BE49-F238E27FC236}">
                          <a16:creationId xmlns:a16="http://schemas.microsoft.com/office/drawing/2014/main" id="{96478174-63D7-5151-D786-635C21E559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2420" y="4359840"/>
                    <a:ext cx="15120" cy="13320"/>
                  </p14:xfrm>
                </p:contentPart>
              </mc:Choice>
              <mc:Fallback>
                <p:pic>
                  <p:nvPicPr>
                    <p:cNvPr id="3160" name="Ink 3159">
                      <a:extLst>
                        <a:ext uri="{FF2B5EF4-FFF2-40B4-BE49-F238E27FC236}">
                          <a16:creationId xmlns:a16="http://schemas.microsoft.com/office/drawing/2014/main" id="{96478174-63D7-5151-D786-635C21E559E9}"/>
                        </a:ext>
                      </a:extLst>
                    </p:cNvPr>
                    <p:cNvPicPr/>
                    <p:nvPr/>
                  </p:nvPicPr>
                  <p:blipFill>
                    <a:blip r:embed="rId381"/>
                    <a:stretch>
                      <a:fillRect/>
                    </a:stretch>
                  </p:blipFill>
                  <p:spPr>
                    <a:xfrm>
                      <a:off x="5546799" y="4091135"/>
                      <a:ext cx="106101" cy="5509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52">
                  <p14:nvContentPartPr>
                    <p14:cNvPr id="3161" name="Ink 3160">
                      <a:extLst>
                        <a:ext uri="{FF2B5EF4-FFF2-40B4-BE49-F238E27FC236}">
                          <a16:creationId xmlns:a16="http://schemas.microsoft.com/office/drawing/2014/main" id="{6670F558-F3C2-3160-78B2-96721BE826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50660" y="4284600"/>
                    <a:ext cx="208080" cy="150840"/>
                  </p14:xfrm>
                </p:contentPart>
              </mc:Choice>
              <mc:Fallback>
                <p:pic>
                  <p:nvPicPr>
                    <p:cNvPr id="3161" name="Ink 3160">
                      <a:extLst>
                        <a:ext uri="{FF2B5EF4-FFF2-40B4-BE49-F238E27FC236}">
                          <a16:creationId xmlns:a16="http://schemas.microsoft.com/office/drawing/2014/main" id="{6670F558-F3C2-3160-78B2-96721BE826CC}"/>
                        </a:ext>
                      </a:extLst>
                    </p:cNvPr>
                    <p:cNvPicPr/>
                    <p:nvPr/>
                  </p:nvPicPr>
                  <p:blipFill>
                    <a:blip r:embed="rId1953"/>
                    <a:stretch>
                      <a:fillRect/>
                    </a:stretch>
                  </p:blipFill>
                  <p:spPr>
                    <a:xfrm>
                      <a:off x="5505515" y="4015041"/>
                      <a:ext cx="298629" cy="6902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54">
                  <p14:nvContentPartPr>
                    <p14:cNvPr id="3162" name="Ink 3161">
                      <a:extLst>
                        <a:ext uri="{FF2B5EF4-FFF2-40B4-BE49-F238E27FC236}">
                          <a16:creationId xmlns:a16="http://schemas.microsoft.com/office/drawing/2014/main" id="{00F7D5AB-BCB0-15DA-B73C-D049E4DBA3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51740" y="4247520"/>
                    <a:ext cx="373680" cy="165240"/>
                  </p14:xfrm>
                </p:contentPart>
              </mc:Choice>
              <mc:Fallback>
                <p:pic>
                  <p:nvPicPr>
                    <p:cNvPr id="3162" name="Ink 3161">
                      <a:extLst>
                        <a:ext uri="{FF2B5EF4-FFF2-40B4-BE49-F238E27FC236}">
                          <a16:creationId xmlns:a16="http://schemas.microsoft.com/office/drawing/2014/main" id="{00F7D5AB-BCB0-15DA-B73C-D049E4DBA300}"/>
                        </a:ext>
                      </a:extLst>
                    </p:cNvPr>
                    <p:cNvPicPr/>
                    <p:nvPr/>
                  </p:nvPicPr>
                  <p:blipFill>
                    <a:blip r:embed="rId1955"/>
                    <a:stretch>
                      <a:fillRect/>
                    </a:stretch>
                  </p:blipFill>
                  <p:spPr>
                    <a:xfrm>
                      <a:off x="5506296" y="3977268"/>
                      <a:ext cx="464308" cy="7054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56">
                  <p14:nvContentPartPr>
                    <p14:cNvPr id="3163" name="Ink 3162">
                      <a:extLst>
                        <a:ext uri="{FF2B5EF4-FFF2-40B4-BE49-F238E27FC236}">
                          <a16:creationId xmlns:a16="http://schemas.microsoft.com/office/drawing/2014/main" id="{8B56CC08-E3D0-43F1-3C4A-212FEC85DB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2940" y="4270920"/>
                    <a:ext cx="333000" cy="165600"/>
                  </p14:xfrm>
                </p:contentPart>
              </mc:Choice>
              <mc:Fallback>
                <p:pic>
                  <p:nvPicPr>
                    <p:cNvPr id="3163" name="Ink 3162">
                      <a:extLst>
                        <a:ext uri="{FF2B5EF4-FFF2-40B4-BE49-F238E27FC236}">
                          <a16:creationId xmlns:a16="http://schemas.microsoft.com/office/drawing/2014/main" id="{8B56CC08-E3D0-43F1-3C4A-212FEC85DB82}"/>
                        </a:ext>
                      </a:extLst>
                    </p:cNvPr>
                    <p:cNvPicPr/>
                    <p:nvPr/>
                  </p:nvPicPr>
                  <p:blipFill>
                    <a:blip r:embed="rId1957"/>
                    <a:stretch>
                      <a:fillRect/>
                    </a:stretch>
                  </p:blipFill>
                  <p:spPr>
                    <a:xfrm>
                      <a:off x="5567484" y="4000500"/>
                      <a:ext cx="423653" cy="7061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58">
                  <p14:nvContentPartPr>
                    <p14:cNvPr id="3164" name="Ink 3163">
                      <a:extLst>
                        <a:ext uri="{FF2B5EF4-FFF2-40B4-BE49-F238E27FC236}">
                          <a16:creationId xmlns:a16="http://schemas.microsoft.com/office/drawing/2014/main" id="{2D1CCEE2-C2BA-FECF-64C5-3A18CA1B46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64420" y="4317720"/>
                    <a:ext cx="330480" cy="104760"/>
                  </p14:xfrm>
                </p:contentPart>
              </mc:Choice>
              <mc:Fallback>
                <p:pic>
                  <p:nvPicPr>
                    <p:cNvPr id="3164" name="Ink 3163">
                      <a:extLst>
                        <a:ext uri="{FF2B5EF4-FFF2-40B4-BE49-F238E27FC236}">
                          <a16:creationId xmlns:a16="http://schemas.microsoft.com/office/drawing/2014/main" id="{2D1CCEE2-C2BA-FECF-64C5-3A18CA1B4627}"/>
                        </a:ext>
                      </a:extLst>
                    </p:cNvPr>
                    <p:cNvPicPr/>
                    <p:nvPr/>
                  </p:nvPicPr>
                  <p:blipFill>
                    <a:blip r:embed="rId1959"/>
                    <a:stretch>
                      <a:fillRect/>
                    </a:stretch>
                  </p:blipFill>
                  <p:spPr>
                    <a:xfrm>
                      <a:off x="5618989" y="4047455"/>
                      <a:ext cx="421083" cy="6450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60">
                  <p14:nvContentPartPr>
                    <p14:cNvPr id="3165" name="Ink 3164">
                      <a:extLst>
                        <a:ext uri="{FF2B5EF4-FFF2-40B4-BE49-F238E27FC236}">
                          <a16:creationId xmlns:a16="http://schemas.microsoft.com/office/drawing/2014/main" id="{BD1BB9A8-5E36-37BE-BCE6-5F65BE7529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340" y="4207560"/>
                    <a:ext cx="420480" cy="201600"/>
                  </p14:xfrm>
                </p:contentPart>
              </mc:Choice>
              <mc:Fallback>
                <p:pic>
                  <p:nvPicPr>
                    <p:cNvPr id="3165" name="Ink 3164">
                      <a:extLst>
                        <a:ext uri="{FF2B5EF4-FFF2-40B4-BE49-F238E27FC236}">
                          <a16:creationId xmlns:a16="http://schemas.microsoft.com/office/drawing/2014/main" id="{BD1BB9A8-5E36-37BE-BCE6-5F65BE7529F4}"/>
                        </a:ext>
                      </a:extLst>
                    </p:cNvPr>
                    <p:cNvPicPr/>
                    <p:nvPr/>
                  </p:nvPicPr>
                  <p:blipFill>
                    <a:blip r:embed="rId1961"/>
                    <a:stretch>
                      <a:fillRect/>
                    </a:stretch>
                  </p:blipFill>
                  <p:spPr>
                    <a:xfrm>
                      <a:off x="5545918" y="3937560"/>
                      <a:ext cx="511065" cy="741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62">
                  <p14:nvContentPartPr>
                    <p14:cNvPr id="3166" name="Ink 3165">
                      <a:extLst>
                        <a:ext uri="{FF2B5EF4-FFF2-40B4-BE49-F238E27FC236}">
                          <a16:creationId xmlns:a16="http://schemas.microsoft.com/office/drawing/2014/main" id="{B6B24B0B-1CAC-B338-3F89-FA01FE7F49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1500" y="4304760"/>
                    <a:ext cx="132480" cy="38520"/>
                  </p14:xfrm>
                </p:contentPart>
              </mc:Choice>
              <mc:Fallback>
                <p:pic>
                  <p:nvPicPr>
                    <p:cNvPr id="3166" name="Ink 3165">
                      <a:extLst>
                        <a:ext uri="{FF2B5EF4-FFF2-40B4-BE49-F238E27FC236}">
                          <a16:creationId xmlns:a16="http://schemas.microsoft.com/office/drawing/2014/main" id="{B6B24B0B-1CAC-B338-3F89-FA01FE7F49A4}"/>
                        </a:ext>
                      </a:extLst>
                    </p:cNvPr>
                    <p:cNvPicPr/>
                    <p:nvPr/>
                  </p:nvPicPr>
                  <p:blipFill>
                    <a:blip r:embed="rId1963"/>
                    <a:stretch>
                      <a:fillRect/>
                    </a:stretch>
                  </p:blipFill>
                  <p:spPr>
                    <a:xfrm>
                      <a:off x="5656041" y="4035120"/>
                      <a:ext cx="223138" cy="5775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64">
                  <p14:nvContentPartPr>
                    <p14:cNvPr id="3167" name="Ink 3166">
                      <a:extLst>
                        <a:ext uri="{FF2B5EF4-FFF2-40B4-BE49-F238E27FC236}">
                          <a16:creationId xmlns:a16="http://schemas.microsoft.com/office/drawing/2014/main" id="{85711359-0176-1D9D-9590-7883DDE780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2020" y="4155360"/>
                    <a:ext cx="373320" cy="160920"/>
                  </p14:xfrm>
                </p:contentPart>
              </mc:Choice>
              <mc:Fallback>
                <p:pic>
                  <p:nvPicPr>
                    <p:cNvPr id="3167" name="Ink 3166">
                      <a:extLst>
                        <a:ext uri="{FF2B5EF4-FFF2-40B4-BE49-F238E27FC236}">
                          <a16:creationId xmlns:a16="http://schemas.microsoft.com/office/drawing/2014/main" id="{85711359-0176-1D9D-9590-7883DDE7802D}"/>
                        </a:ext>
                      </a:extLst>
                    </p:cNvPr>
                    <p:cNvPicPr/>
                    <p:nvPr/>
                  </p:nvPicPr>
                  <p:blipFill>
                    <a:blip r:embed="rId1965"/>
                    <a:stretch>
                      <a:fillRect/>
                    </a:stretch>
                  </p:blipFill>
                  <p:spPr>
                    <a:xfrm>
                      <a:off x="5676588" y="3885014"/>
                      <a:ext cx="463924" cy="7013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66">
                  <p14:nvContentPartPr>
                    <p14:cNvPr id="3168" name="Ink 3167">
                      <a:extLst>
                        <a:ext uri="{FF2B5EF4-FFF2-40B4-BE49-F238E27FC236}">
                          <a16:creationId xmlns:a16="http://schemas.microsoft.com/office/drawing/2014/main" id="{B3E1917F-ADCE-2642-03CD-D871B8DAFC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2580" y="4185600"/>
                    <a:ext cx="455760" cy="117000"/>
                  </p14:xfrm>
                </p:contentPart>
              </mc:Choice>
              <mc:Fallback>
                <p:pic>
                  <p:nvPicPr>
                    <p:cNvPr id="3168" name="Ink 3167">
                      <a:extLst>
                        <a:ext uri="{FF2B5EF4-FFF2-40B4-BE49-F238E27FC236}">
                          <a16:creationId xmlns:a16="http://schemas.microsoft.com/office/drawing/2014/main" id="{B3E1917F-ADCE-2642-03CD-D871B8DAFCC1}"/>
                        </a:ext>
                      </a:extLst>
                    </p:cNvPr>
                    <p:cNvPicPr/>
                    <p:nvPr/>
                  </p:nvPicPr>
                  <p:blipFill>
                    <a:blip r:embed="rId1967"/>
                    <a:stretch>
                      <a:fillRect/>
                    </a:stretch>
                  </p:blipFill>
                  <p:spPr>
                    <a:xfrm>
                      <a:off x="5567160" y="3915857"/>
                      <a:ext cx="546341" cy="6567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68">
                  <p14:nvContentPartPr>
                    <p14:cNvPr id="3169" name="Ink 3168">
                      <a:extLst>
                        <a:ext uri="{FF2B5EF4-FFF2-40B4-BE49-F238E27FC236}">
                          <a16:creationId xmlns:a16="http://schemas.microsoft.com/office/drawing/2014/main" id="{FA1C7885-3CBA-F049-F07E-D7607199BE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16060" y="4253640"/>
                    <a:ext cx="164160" cy="44280"/>
                  </p14:xfrm>
                </p:contentPart>
              </mc:Choice>
              <mc:Fallback>
                <p:pic>
                  <p:nvPicPr>
                    <p:cNvPr id="3169" name="Ink 3168">
                      <a:extLst>
                        <a:ext uri="{FF2B5EF4-FFF2-40B4-BE49-F238E27FC236}">
                          <a16:creationId xmlns:a16="http://schemas.microsoft.com/office/drawing/2014/main" id="{FA1C7885-3CBA-F049-F07E-D7607199BECC}"/>
                        </a:ext>
                      </a:extLst>
                    </p:cNvPr>
                    <p:cNvPicPr/>
                    <p:nvPr/>
                  </p:nvPicPr>
                  <p:blipFill>
                    <a:blip r:embed="rId1969"/>
                    <a:stretch>
                      <a:fillRect/>
                    </a:stretch>
                  </p:blipFill>
                  <p:spPr>
                    <a:xfrm>
                      <a:off x="5870864" y="3983583"/>
                      <a:ext cx="254812" cy="5846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70">
                  <p14:nvContentPartPr>
                    <p14:cNvPr id="3170" name="Ink 3169">
                      <a:extLst>
                        <a:ext uri="{FF2B5EF4-FFF2-40B4-BE49-F238E27FC236}">
                          <a16:creationId xmlns:a16="http://schemas.microsoft.com/office/drawing/2014/main" id="{D920609B-6793-B2D5-5C7C-79556119FC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32260" y="4283160"/>
                    <a:ext cx="243360" cy="170280"/>
                  </p14:xfrm>
                </p:contentPart>
              </mc:Choice>
              <mc:Fallback>
                <p:pic>
                  <p:nvPicPr>
                    <p:cNvPr id="3170" name="Ink 3169">
                      <a:extLst>
                        <a:ext uri="{FF2B5EF4-FFF2-40B4-BE49-F238E27FC236}">
                          <a16:creationId xmlns:a16="http://schemas.microsoft.com/office/drawing/2014/main" id="{D920609B-6793-B2D5-5C7C-79556119FC15}"/>
                        </a:ext>
                      </a:extLst>
                    </p:cNvPr>
                    <p:cNvPicPr/>
                    <p:nvPr/>
                  </p:nvPicPr>
                  <p:blipFill>
                    <a:blip r:embed="rId1971"/>
                    <a:stretch>
                      <a:fillRect/>
                    </a:stretch>
                  </p:blipFill>
                  <p:spPr>
                    <a:xfrm>
                      <a:off x="5887068" y="4013078"/>
                      <a:ext cx="334003" cy="7101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72">
                  <p14:nvContentPartPr>
                    <p14:cNvPr id="3171" name="Ink 3170">
                      <a:extLst>
                        <a:ext uri="{FF2B5EF4-FFF2-40B4-BE49-F238E27FC236}">
                          <a16:creationId xmlns:a16="http://schemas.microsoft.com/office/drawing/2014/main" id="{B71E9F39-0FA0-7B35-8DC5-04A9F34D7D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5420" y="4185240"/>
                    <a:ext cx="469080" cy="364680"/>
                  </p14:xfrm>
                </p:contentPart>
              </mc:Choice>
              <mc:Fallback>
                <p:pic>
                  <p:nvPicPr>
                    <p:cNvPr id="3171" name="Ink 3170">
                      <a:extLst>
                        <a:ext uri="{FF2B5EF4-FFF2-40B4-BE49-F238E27FC236}">
                          <a16:creationId xmlns:a16="http://schemas.microsoft.com/office/drawing/2014/main" id="{B71E9F39-0FA0-7B35-8DC5-04A9F34D7D0F}"/>
                        </a:ext>
                      </a:extLst>
                    </p:cNvPr>
                    <p:cNvPicPr/>
                    <p:nvPr/>
                  </p:nvPicPr>
                  <p:blipFill>
                    <a:blip r:embed="rId1973"/>
                    <a:stretch>
                      <a:fillRect/>
                    </a:stretch>
                  </p:blipFill>
                  <p:spPr>
                    <a:xfrm>
                      <a:off x="5699992" y="3915392"/>
                      <a:ext cx="559677" cy="9041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74">
                  <p14:nvContentPartPr>
                    <p14:cNvPr id="3172" name="Ink 3171">
                      <a:extLst>
                        <a:ext uri="{FF2B5EF4-FFF2-40B4-BE49-F238E27FC236}">
                          <a16:creationId xmlns:a16="http://schemas.microsoft.com/office/drawing/2014/main" id="{DE7F483B-7158-F740-0EF9-BEBACC8A2F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78820" y="4372440"/>
                    <a:ext cx="390240" cy="146520"/>
                  </p14:xfrm>
                </p:contentPart>
              </mc:Choice>
              <mc:Fallback>
                <p:pic>
                  <p:nvPicPr>
                    <p:cNvPr id="3172" name="Ink 3171">
                      <a:extLst>
                        <a:ext uri="{FF2B5EF4-FFF2-40B4-BE49-F238E27FC236}">
                          <a16:creationId xmlns:a16="http://schemas.microsoft.com/office/drawing/2014/main" id="{DE7F483B-7158-F740-0EF9-BEBACC8A2FCC}"/>
                        </a:ext>
                      </a:extLst>
                    </p:cNvPr>
                    <p:cNvPicPr/>
                    <p:nvPr/>
                  </p:nvPicPr>
                  <p:blipFill>
                    <a:blip r:embed="rId1975"/>
                    <a:stretch>
                      <a:fillRect/>
                    </a:stretch>
                  </p:blipFill>
                  <p:spPr>
                    <a:xfrm>
                      <a:off x="5633383" y="4102535"/>
                      <a:ext cx="480855" cy="6860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76">
                  <p14:nvContentPartPr>
                    <p14:cNvPr id="3173" name="Ink 3172">
                      <a:extLst>
                        <a:ext uri="{FF2B5EF4-FFF2-40B4-BE49-F238E27FC236}">
                          <a16:creationId xmlns:a16="http://schemas.microsoft.com/office/drawing/2014/main" id="{457A3D8E-35A2-66A2-A8F5-A234867AA5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52020" y="4339680"/>
                    <a:ext cx="590040" cy="256680"/>
                  </p14:xfrm>
                </p:contentPart>
              </mc:Choice>
              <mc:Fallback>
                <p:pic>
                  <p:nvPicPr>
                    <p:cNvPr id="3173" name="Ink 3172">
                      <a:extLst>
                        <a:ext uri="{FF2B5EF4-FFF2-40B4-BE49-F238E27FC236}">
                          <a16:creationId xmlns:a16="http://schemas.microsoft.com/office/drawing/2014/main" id="{457A3D8E-35A2-66A2-A8F5-A234867AA5D8}"/>
                        </a:ext>
                      </a:extLst>
                    </p:cNvPr>
                    <p:cNvPicPr/>
                    <p:nvPr/>
                  </p:nvPicPr>
                  <p:blipFill>
                    <a:blip r:embed="rId1977"/>
                    <a:stretch>
                      <a:fillRect/>
                    </a:stretch>
                  </p:blipFill>
                  <p:spPr>
                    <a:xfrm>
                      <a:off x="5406852" y="4069896"/>
                      <a:ext cx="680636" cy="7959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78">
                  <p14:nvContentPartPr>
                    <p14:cNvPr id="3174" name="Ink 3173">
                      <a:extLst>
                        <a:ext uri="{FF2B5EF4-FFF2-40B4-BE49-F238E27FC236}">
                          <a16:creationId xmlns:a16="http://schemas.microsoft.com/office/drawing/2014/main" id="{8857A020-ED76-5951-29D6-DB4989C8B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2060" y="4246080"/>
                    <a:ext cx="384840" cy="257760"/>
                  </p14:xfrm>
                </p:contentPart>
              </mc:Choice>
              <mc:Fallback>
                <p:pic>
                  <p:nvPicPr>
                    <p:cNvPr id="3174" name="Ink 3173">
                      <a:extLst>
                        <a:ext uri="{FF2B5EF4-FFF2-40B4-BE49-F238E27FC236}">
                          <a16:creationId xmlns:a16="http://schemas.microsoft.com/office/drawing/2014/main" id="{8857A020-ED76-5951-29D6-DB4989C8B5DC}"/>
                        </a:ext>
                      </a:extLst>
                    </p:cNvPr>
                    <p:cNvPicPr/>
                    <p:nvPr/>
                  </p:nvPicPr>
                  <p:blipFill>
                    <a:blip r:embed="rId1979"/>
                    <a:stretch>
                      <a:fillRect/>
                    </a:stretch>
                  </p:blipFill>
                  <p:spPr>
                    <a:xfrm>
                      <a:off x="5636647" y="3976242"/>
                      <a:ext cx="475406" cy="7971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80">
                  <p14:nvContentPartPr>
                    <p14:cNvPr id="3175" name="Ink 3174">
                      <a:extLst>
                        <a:ext uri="{FF2B5EF4-FFF2-40B4-BE49-F238E27FC236}">
                          <a16:creationId xmlns:a16="http://schemas.microsoft.com/office/drawing/2014/main" id="{64019D8E-1706-B662-A6E3-0D01B28767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25380" y="4388640"/>
                    <a:ext cx="501120" cy="209520"/>
                  </p14:xfrm>
                </p:contentPart>
              </mc:Choice>
              <mc:Fallback>
                <p:pic>
                  <p:nvPicPr>
                    <p:cNvPr id="3175" name="Ink 3174">
                      <a:extLst>
                        <a:ext uri="{FF2B5EF4-FFF2-40B4-BE49-F238E27FC236}">
                          <a16:creationId xmlns:a16="http://schemas.microsoft.com/office/drawing/2014/main" id="{64019D8E-1706-B662-A6E3-0D01B2876793}"/>
                        </a:ext>
                      </a:extLst>
                    </p:cNvPr>
                    <p:cNvPicPr/>
                    <p:nvPr/>
                  </p:nvPicPr>
                  <p:blipFill>
                    <a:blip r:embed="rId1981"/>
                    <a:stretch>
                      <a:fillRect/>
                    </a:stretch>
                  </p:blipFill>
                  <p:spPr>
                    <a:xfrm>
                      <a:off x="5379942" y="4118963"/>
                      <a:ext cx="591737" cy="749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82">
                  <p14:nvContentPartPr>
                    <p14:cNvPr id="3176" name="Ink 3175">
                      <a:extLst>
                        <a:ext uri="{FF2B5EF4-FFF2-40B4-BE49-F238E27FC236}">
                          <a16:creationId xmlns:a16="http://schemas.microsoft.com/office/drawing/2014/main" id="{BE39662C-CEA9-F0F1-51A6-5DAFE1515C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47820" y="4210080"/>
                    <a:ext cx="391680" cy="326160"/>
                  </p14:xfrm>
                </p:contentPart>
              </mc:Choice>
              <mc:Fallback>
                <p:pic>
                  <p:nvPicPr>
                    <p:cNvPr id="3176" name="Ink 3175">
                      <a:extLst>
                        <a:ext uri="{FF2B5EF4-FFF2-40B4-BE49-F238E27FC236}">
                          <a16:creationId xmlns:a16="http://schemas.microsoft.com/office/drawing/2014/main" id="{BE39662C-CEA9-F0F1-51A6-5DAFE1515C62}"/>
                        </a:ext>
                      </a:extLst>
                    </p:cNvPr>
                    <p:cNvPicPr/>
                    <p:nvPr/>
                  </p:nvPicPr>
                  <p:blipFill>
                    <a:blip r:embed="rId1983"/>
                    <a:stretch>
                      <a:fillRect/>
                    </a:stretch>
                  </p:blipFill>
                  <p:spPr>
                    <a:xfrm>
                      <a:off x="5102397" y="3940208"/>
                      <a:ext cx="482267" cy="8656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84">
                  <p14:nvContentPartPr>
                    <p14:cNvPr id="3177" name="Ink 3176">
                      <a:extLst>
                        <a:ext uri="{FF2B5EF4-FFF2-40B4-BE49-F238E27FC236}">
                          <a16:creationId xmlns:a16="http://schemas.microsoft.com/office/drawing/2014/main" id="{B58264F7-CB00-1173-05ED-52F217E585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35180" y="4264080"/>
                    <a:ext cx="12960" cy="1080"/>
                  </p14:xfrm>
                </p:contentPart>
              </mc:Choice>
              <mc:Fallback>
                <p:pic>
                  <p:nvPicPr>
                    <p:cNvPr id="3177" name="Ink 3176">
                      <a:extLst>
                        <a:ext uri="{FF2B5EF4-FFF2-40B4-BE49-F238E27FC236}">
                          <a16:creationId xmlns:a16="http://schemas.microsoft.com/office/drawing/2014/main" id="{B58264F7-CB00-1173-05ED-52F217E58591}"/>
                        </a:ext>
                      </a:extLst>
                    </p:cNvPr>
                    <p:cNvPicPr/>
                    <p:nvPr/>
                  </p:nvPicPr>
                  <p:blipFill>
                    <a:blip r:embed="rId1392"/>
                    <a:stretch>
                      <a:fillRect/>
                    </a:stretch>
                  </p:blipFill>
                  <p:spPr>
                    <a:xfrm>
                      <a:off x="5489820" y="3980850"/>
                      <a:ext cx="103421" cy="5678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85">
                  <p14:nvContentPartPr>
                    <p14:cNvPr id="3178" name="Ink 3177">
                      <a:extLst>
                        <a:ext uri="{FF2B5EF4-FFF2-40B4-BE49-F238E27FC236}">
                          <a16:creationId xmlns:a16="http://schemas.microsoft.com/office/drawing/2014/main" id="{6EDE3245-E955-821C-10FE-F8D8F5469B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78060" y="4443720"/>
                    <a:ext cx="72720" cy="99000"/>
                  </p14:xfrm>
                </p:contentPart>
              </mc:Choice>
              <mc:Fallback>
                <p:pic>
                  <p:nvPicPr>
                    <p:cNvPr id="3178" name="Ink 3177">
                      <a:extLst>
                        <a:ext uri="{FF2B5EF4-FFF2-40B4-BE49-F238E27FC236}">
                          <a16:creationId xmlns:a16="http://schemas.microsoft.com/office/drawing/2014/main" id="{6EDE3245-E955-821C-10FE-F8D8F5469B39}"/>
                        </a:ext>
                      </a:extLst>
                    </p:cNvPr>
                    <p:cNvPicPr/>
                    <p:nvPr/>
                  </p:nvPicPr>
                  <p:blipFill>
                    <a:blip r:embed="rId1986"/>
                    <a:stretch>
                      <a:fillRect/>
                    </a:stretch>
                  </p:blipFill>
                  <p:spPr>
                    <a:xfrm>
                      <a:off x="5132610" y="4173977"/>
                      <a:ext cx="163360" cy="6387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87">
                  <p14:nvContentPartPr>
                    <p14:cNvPr id="3179" name="Ink 3178">
                      <a:extLst>
                        <a:ext uri="{FF2B5EF4-FFF2-40B4-BE49-F238E27FC236}">
                          <a16:creationId xmlns:a16="http://schemas.microsoft.com/office/drawing/2014/main" id="{EC120C6F-808C-3DD6-D262-8E2F5924C2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33420" y="4391160"/>
                    <a:ext cx="242280" cy="159480"/>
                  </p14:xfrm>
                </p:contentPart>
              </mc:Choice>
              <mc:Fallback>
                <p:pic>
                  <p:nvPicPr>
                    <p:cNvPr id="3179" name="Ink 3178">
                      <a:extLst>
                        <a:ext uri="{FF2B5EF4-FFF2-40B4-BE49-F238E27FC236}">
                          <a16:creationId xmlns:a16="http://schemas.microsoft.com/office/drawing/2014/main" id="{EC120C6F-808C-3DD6-D262-8E2F5924C2CC}"/>
                        </a:ext>
                      </a:extLst>
                    </p:cNvPr>
                    <p:cNvPicPr/>
                    <p:nvPr/>
                  </p:nvPicPr>
                  <p:blipFill>
                    <a:blip r:embed="rId1988"/>
                    <a:stretch>
                      <a:fillRect/>
                    </a:stretch>
                  </p:blipFill>
                  <p:spPr>
                    <a:xfrm>
                      <a:off x="5087976" y="4121508"/>
                      <a:ext cx="332908" cy="6985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89">
                  <p14:nvContentPartPr>
                    <p14:cNvPr id="3180" name="Ink 3179">
                      <a:extLst>
                        <a:ext uri="{FF2B5EF4-FFF2-40B4-BE49-F238E27FC236}">
                          <a16:creationId xmlns:a16="http://schemas.microsoft.com/office/drawing/2014/main" id="{C67621BB-FE78-ED4C-1EDB-6B64CAE1AE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2380" y="4373520"/>
                    <a:ext cx="368280" cy="218520"/>
                  </p14:xfrm>
                </p:contentPart>
              </mc:Choice>
              <mc:Fallback>
                <p:pic>
                  <p:nvPicPr>
                    <p:cNvPr id="3180" name="Ink 3179">
                      <a:extLst>
                        <a:ext uri="{FF2B5EF4-FFF2-40B4-BE49-F238E27FC236}">
                          <a16:creationId xmlns:a16="http://schemas.microsoft.com/office/drawing/2014/main" id="{C67621BB-FE78-ED4C-1EDB-6B64CAE1AED0}"/>
                        </a:ext>
                      </a:extLst>
                    </p:cNvPr>
                    <p:cNvPicPr/>
                    <p:nvPr/>
                  </p:nvPicPr>
                  <p:blipFill>
                    <a:blip r:embed="rId1990"/>
                    <a:stretch>
                      <a:fillRect/>
                    </a:stretch>
                  </p:blipFill>
                  <p:spPr>
                    <a:xfrm>
                      <a:off x="5137189" y="4103266"/>
                      <a:ext cx="458922" cy="7587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91">
                  <p14:nvContentPartPr>
                    <p14:cNvPr id="3181" name="Ink 3180">
                      <a:extLst>
                        <a:ext uri="{FF2B5EF4-FFF2-40B4-BE49-F238E27FC236}">
                          <a16:creationId xmlns:a16="http://schemas.microsoft.com/office/drawing/2014/main" id="{33D1D0A0-CB1F-9F6C-BCC2-191F6051E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22340" y="4391160"/>
                    <a:ext cx="338040" cy="207000"/>
                  </p14:xfrm>
                </p:contentPart>
              </mc:Choice>
              <mc:Fallback>
                <p:pic>
                  <p:nvPicPr>
                    <p:cNvPr id="3181" name="Ink 3180">
                      <a:extLst>
                        <a:ext uri="{FF2B5EF4-FFF2-40B4-BE49-F238E27FC236}">
                          <a16:creationId xmlns:a16="http://schemas.microsoft.com/office/drawing/2014/main" id="{33D1D0A0-CB1F-9F6C-BCC2-191F6051E3BC}"/>
                        </a:ext>
                      </a:extLst>
                    </p:cNvPr>
                    <p:cNvPicPr/>
                    <p:nvPr/>
                  </p:nvPicPr>
                  <p:blipFill>
                    <a:blip r:embed="rId1992"/>
                    <a:stretch>
                      <a:fillRect/>
                    </a:stretch>
                  </p:blipFill>
                  <p:spPr>
                    <a:xfrm>
                      <a:off x="5177164" y="4121160"/>
                      <a:ext cx="428651" cy="7467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93">
                  <p14:nvContentPartPr>
                    <p14:cNvPr id="3182" name="Ink 3181">
                      <a:extLst>
                        <a:ext uri="{FF2B5EF4-FFF2-40B4-BE49-F238E27FC236}">
                          <a16:creationId xmlns:a16="http://schemas.microsoft.com/office/drawing/2014/main" id="{3955BB7D-3CD4-D406-FD9E-9C295051A4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2580" y="4403400"/>
                    <a:ext cx="309600" cy="211680"/>
                  </p14:xfrm>
                </p:contentPart>
              </mc:Choice>
              <mc:Fallback>
                <p:pic>
                  <p:nvPicPr>
                    <p:cNvPr id="3182" name="Ink 3181">
                      <a:extLst>
                        <a:ext uri="{FF2B5EF4-FFF2-40B4-BE49-F238E27FC236}">
                          <a16:creationId xmlns:a16="http://schemas.microsoft.com/office/drawing/2014/main" id="{3955BB7D-3CD4-D406-FD9E-9C295051A4BE}"/>
                        </a:ext>
                      </a:extLst>
                    </p:cNvPr>
                    <p:cNvPicPr/>
                    <p:nvPr/>
                  </p:nvPicPr>
                  <p:blipFill>
                    <a:blip r:embed="rId1994"/>
                    <a:stretch>
                      <a:fillRect/>
                    </a:stretch>
                  </p:blipFill>
                  <p:spPr>
                    <a:xfrm>
                      <a:off x="5207165" y="4133662"/>
                      <a:ext cx="400170" cy="7508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95">
                  <p14:nvContentPartPr>
                    <p14:cNvPr id="3183" name="Ink 3182">
                      <a:extLst>
                        <a:ext uri="{FF2B5EF4-FFF2-40B4-BE49-F238E27FC236}">
                          <a16:creationId xmlns:a16="http://schemas.microsoft.com/office/drawing/2014/main" id="{4813CF23-04E0-4381-684E-3687F0BF7B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7780" y="4519680"/>
                    <a:ext cx="626400" cy="190080"/>
                  </p14:xfrm>
                </p:contentPart>
              </mc:Choice>
              <mc:Fallback>
                <p:pic>
                  <p:nvPicPr>
                    <p:cNvPr id="3183" name="Ink 3182">
                      <a:extLst>
                        <a:ext uri="{FF2B5EF4-FFF2-40B4-BE49-F238E27FC236}">
                          <a16:creationId xmlns:a16="http://schemas.microsoft.com/office/drawing/2014/main" id="{4813CF23-04E0-4381-684E-3687F0BF7BBB}"/>
                        </a:ext>
                      </a:extLst>
                    </p:cNvPr>
                    <p:cNvPicPr/>
                    <p:nvPr/>
                  </p:nvPicPr>
                  <p:blipFill>
                    <a:blip r:embed="rId1996"/>
                    <a:stretch>
                      <a:fillRect/>
                    </a:stretch>
                  </p:blipFill>
                  <p:spPr>
                    <a:xfrm>
                      <a:off x="5052611" y="4249607"/>
                      <a:ext cx="716998" cy="7299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97">
                  <p14:nvContentPartPr>
                    <p14:cNvPr id="3184" name="Ink 3183">
                      <a:extLst>
                        <a:ext uri="{FF2B5EF4-FFF2-40B4-BE49-F238E27FC236}">
                          <a16:creationId xmlns:a16="http://schemas.microsoft.com/office/drawing/2014/main" id="{70451728-1BE6-5E52-559D-30EA882715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42740" y="4438680"/>
                    <a:ext cx="420480" cy="189360"/>
                  </p14:xfrm>
                </p:contentPart>
              </mc:Choice>
              <mc:Fallback>
                <p:pic>
                  <p:nvPicPr>
                    <p:cNvPr id="3184" name="Ink 3183">
                      <a:extLst>
                        <a:ext uri="{FF2B5EF4-FFF2-40B4-BE49-F238E27FC236}">
                          <a16:creationId xmlns:a16="http://schemas.microsoft.com/office/drawing/2014/main" id="{70451728-1BE6-5E52-559D-30EA8827159D}"/>
                        </a:ext>
                      </a:extLst>
                    </p:cNvPr>
                    <p:cNvPicPr/>
                    <p:nvPr/>
                  </p:nvPicPr>
                  <p:blipFill>
                    <a:blip r:embed="rId1998"/>
                    <a:stretch>
                      <a:fillRect/>
                    </a:stretch>
                  </p:blipFill>
                  <p:spPr>
                    <a:xfrm>
                      <a:off x="5497290" y="4168900"/>
                      <a:ext cx="511121" cy="728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1999">
                  <p14:nvContentPartPr>
                    <p14:cNvPr id="3185" name="Ink 3184">
                      <a:extLst>
                        <a:ext uri="{FF2B5EF4-FFF2-40B4-BE49-F238E27FC236}">
                          <a16:creationId xmlns:a16="http://schemas.microsoft.com/office/drawing/2014/main" id="{0A20A9BB-DEC7-6026-A693-401B17CB8C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6900" y="4300080"/>
                    <a:ext cx="328320" cy="159840"/>
                  </p14:xfrm>
                </p:contentPart>
              </mc:Choice>
              <mc:Fallback>
                <p:pic>
                  <p:nvPicPr>
                    <p:cNvPr id="3185" name="Ink 3184">
                      <a:extLst>
                        <a:ext uri="{FF2B5EF4-FFF2-40B4-BE49-F238E27FC236}">
                          <a16:creationId xmlns:a16="http://schemas.microsoft.com/office/drawing/2014/main" id="{0A20A9BB-DEC7-6026-A693-401B17CB8C8E}"/>
                        </a:ext>
                      </a:extLst>
                    </p:cNvPr>
                    <p:cNvPicPr/>
                    <p:nvPr/>
                  </p:nvPicPr>
                  <p:blipFill>
                    <a:blip r:embed="rId2000"/>
                    <a:stretch>
                      <a:fillRect/>
                    </a:stretch>
                  </p:blipFill>
                  <p:spPr>
                    <a:xfrm>
                      <a:off x="5931480" y="4030077"/>
                      <a:ext cx="418900" cy="7001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01">
                  <p14:nvContentPartPr>
                    <p14:cNvPr id="3186" name="Ink 3185">
                      <a:extLst>
                        <a:ext uri="{FF2B5EF4-FFF2-40B4-BE49-F238E27FC236}">
                          <a16:creationId xmlns:a16="http://schemas.microsoft.com/office/drawing/2014/main" id="{0113398C-34E8-B7CE-3E9B-4DBEC5B803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6900" y="4372800"/>
                    <a:ext cx="104040" cy="40320"/>
                  </p14:xfrm>
                </p:contentPart>
              </mc:Choice>
              <mc:Fallback>
                <p:pic>
                  <p:nvPicPr>
                    <p:cNvPr id="3186" name="Ink 3185">
                      <a:extLst>
                        <a:ext uri="{FF2B5EF4-FFF2-40B4-BE49-F238E27FC236}">
                          <a16:creationId xmlns:a16="http://schemas.microsoft.com/office/drawing/2014/main" id="{0113398C-34E8-B7CE-3E9B-4DBEC5B80389}"/>
                        </a:ext>
                      </a:extLst>
                    </p:cNvPr>
                    <p:cNvPicPr/>
                    <p:nvPr/>
                  </p:nvPicPr>
                  <p:blipFill>
                    <a:blip r:embed="rId2002"/>
                    <a:stretch>
                      <a:fillRect/>
                    </a:stretch>
                  </p:blipFill>
                  <p:spPr>
                    <a:xfrm>
                      <a:off x="5931496" y="4103144"/>
                      <a:ext cx="194589" cy="5793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03">
                  <p14:nvContentPartPr>
                    <p14:cNvPr id="3187" name="Ink 3186">
                      <a:extLst>
                        <a:ext uri="{FF2B5EF4-FFF2-40B4-BE49-F238E27FC236}">
                          <a16:creationId xmlns:a16="http://schemas.microsoft.com/office/drawing/2014/main" id="{2F567178-2E66-AA9C-1E4B-4A3B2162A4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51860" y="4225920"/>
                    <a:ext cx="27360" cy="2160"/>
                  </p14:xfrm>
                </p:contentPart>
              </mc:Choice>
              <mc:Fallback>
                <p:pic>
                  <p:nvPicPr>
                    <p:cNvPr id="3187" name="Ink 3186">
                      <a:extLst>
                        <a:ext uri="{FF2B5EF4-FFF2-40B4-BE49-F238E27FC236}">
                          <a16:creationId xmlns:a16="http://schemas.microsoft.com/office/drawing/2014/main" id="{2F567178-2E66-AA9C-1E4B-4A3B2162A4EE}"/>
                        </a:ext>
                      </a:extLst>
                    </p:cNvPr>
                    <p:cNvPicPr/>
                    <p:nvPr/>
                  </p:nvPicPr>
                  <p:blipFill>
                    <a:blip r:embed="rId244"/>
                    <a:stretch>
                      <a:fillRect/>
                    </a:stretch>
                  </p:blipFill>
                  <p:spPr>
                    <a:xfrm>
                      <a:off x="6106260" y="3942420"/>
                      <a:ext cx="118299" cy="5688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04">
                  <p14:nvContentPartPr>
                    <p14:cNvPr id="3188" name="Ink 3187">
                      <a:extLst>
                        <a:ext uri="{FF2B5EF4-FFF2-40B4-BE49-F238E27FC236}">
                          <a16:creationId xmlns:a16="http://schemas.microsoft.com/office/drawing/2014/main" id="{80C8EB69-8731-E1EC-323F-A448FAE2B4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07300" y="4239960"/>
                    <a:ext cx="534240" cy="227880"/>
                  </p14:xfrm>
                </p:contentPart>
              </mc:Choice>
              <mc:Fallback>
                <p:pic>
                  <p:nvPicPr>
                    <p:cNvPr id="3188" name="Ink 3187">
                      <a:extLst>
                        <a:ext uri="{FF2B5EF4-FFF2-40B4-BE49-F238E27FC236}">
                          <a16:creationId xmlns:a16="http://schemas.microsoft.com/office/drawing/2014/main" id="{80C8EB69-8731-E1EC-323F-A448FAE2B4E9}"/>
                        </a:ext>
                      </a:extLst>
                    </p:cNvPr>
                    <p:cNvPicPr/>
                    <p:nvPr/>
                  </p:nvPicPr>
                  <p:blipFill>
                    <a:blip r:embed="rId2005"/>
                    <a:stretch>
                      <a:fillRect/>
                    </a:stretch>
                  </p:blipFill>
                  <p:spPr>
                    <a:xfrm>
                      <a:off x="5262153" y="3970204"/>
                      <a:ext cx="624794" cy="7671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06">
                  <p14:nvContentPartPr>
                    <p14:cNvPr id="3189" name="Ink 3188">
                      <a:extLst>
                        <a:ext uri="{FF2B5EF4-FFF2-40B4-BE49-F238E27FC236}">
                          <a16:creationId xmlns:a16="http://schemas.microsoft.com/office/drawing/2014/main" id="{FB9D97B6-FCDA-8E92-134D-250C7A2750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9820" y="4137720"/>
                    <a:ext cx="585360" cy="249480"/>
                  </p14:xfrm>
                </p:contentPart>
              </mc:Choice>
              <mc:Fallback>
                <p:pic>
                  <p:nvPicPr>
                    <p:cNvPr id="3189" name="Ink 3188">
                      <a:extLst>
                        <a:ext uri="{FF2B5EF4-FFF2-40B4-BE49-F238E27FC236}">
                          <a16:creationId xmlns:a16="http://schemas.microsoft.com/office/drawing/2014/main" id="{FB9D97B6-FCDA-8E92-134D-250C7A27501A}"/>
                        </a:ext>
                      </a:extLst>
                    </p:cNvPr>
                    <p:cNvPicPr/>
                    <p:nvPr/>
                  </p:nvPicPr>
                  <p:blipFill>
                    <a:blip r:embed="rId2007"/>
                    <a:stretch>
                      <a:fillRect/>
                    </a:stretch>
                  </p:blipFill>
                  <p:spPr>
                    <a:xfrm>
                      <a:off x="5444413" y="3867942"/>
                      <a:ext cx="675914" cy="7887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08">
                  <p14:nvContentPartPr>
                    <p14:cNvPr id="3190" name="Ink 3189">
                      <a:extLst>
                        <a:ext uri="{FF2B5EF4-FFF2-40B4-BE49-F238E27FC236}">
                          <a16:creationId xmlns:a16="http://schemas.microsoft.com/office/drawing/2014/main" id="{B5028BEA-6D00-19F7-A9F7-062BBD487F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84380" y="4160760"/>
                    <a:ext cx="102600" cy="31320"/>
                  </p14:xfrm>
                </p:contentPart>
              </mc:Choice>
              <mc:Fallback>
                <p:pic>
                  <p:nvPicPr>
                    <p:cNvPr id="3190" name="Ink 3189">
                      <a:extLst>
                        <a:ext uri="{FF2B5EF4-FFF2-40B4-BE49-F238E27FC236}">
                          <a16:creationId xmlns:a16="http://schemas.microsoft.com/office/drawing/2014/main" id="{B5028BEA-6D00-19F7-A9F7-062BBD487FA4}"/>
                        </a:ext>
                      </a:extLst>
                    </p:cNvPr>
                    <p:cNvPicPr/>
                    <p:nvPr/>
                  </p:nvPicPr>
                  <p:blipFill>
                    <a:blip r:embed="rId2009"/>
                    <a:stretch>
                      <a:fillRect/>
                    </a:stretch>
                  </p:blipFill>
                  <p:spPr>
                    <a:xfrm>
                      <a:off x="5838924" y="3891203"/>
                      <a:ext cx="193252" cy="5701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10">
                  <p14:nvContentPartPr>
                    <p14:cNvPr id="3191" name="Ink 3190">
                      <a:extLst>
                        <a:ext uri="{FF2B5EF4-FFF2-40B4-BE49-F238E27FC236}">
                          <a16:creationId xmlns:a16="http://schemas.microsoft.com/office/drawing/2014/main" id="{3CF8AD6D-EFF4-811D-55A8-F3F80B5F6E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55900" y="4363440"/>
                    <a:ext cx="56160" cy="16560"/>
                  </p14:xfrm>
                </p:contentPart>
              </mc:Choice>
              <mc:Fallback>
                <p:pic>
                  <p:nvPicPr>
                    <p:cNvPr id="3191" name="Ink 3190">
                      <a:extLst>
                        <a:ext uri="{FF2B5EF4-FFF2-40B4-BE49-F238E27FC236}">
                          <a16:creationId xmlns:a16="http://schemas.microsoft.com/office/drawing/2014/main" id="{3CF8AD6D-EFF4-811D-55A8-F3F80B5F6EDD}"/>
                        </a:ext>
                      </a:extLst>
                    </p:cNvPr>
                    <p:cNvPicPr/>
                    <p:nvPr/>
                  </p:nvPicPr>
                  <p:blipFill>
                    <a:blip r:embed="rId2011"/>
                    <a:stretch>
                      <a:fillRect/>
                    </a:stretch>
                  </p:blipFill>
                  <p:spPr>
                    <a:xfrm>
                      <a:off x="5310660" y="4095932"/>
                      <a:ext cx="146900" cy="5513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12">
                  <p14:nvContentPartPr>
                    <p14:cNvPr id="3192" name="Ink 3191">
                      <a:extLst>
                        <a:ext uri="{FF2B5EF4-FFF2-40B4-BE49-F238E27FC236}">
                          <a16:creationId xmlns:a16="http://schemas.microsoft.com/office/drawing/2014/main" id="{EA2033E8-0853-9645-33BC-2D3E8435C2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51220" y="4160760"/>
                    <a:ext cx="504360" cy="203040"/>
                  </p14:xfrm>
                </p:contentPart>
              </mc:Choice>
              <mc:Fallback>
                <p:pic>
                  <p:nvPicPr>
                    <p:cNvPr id="3192" name="Ink 3191">
                      <a:extLst>
                        <a:ext uri="{FF2B5EF4-FFF2-40B4-BE49-F238E27FC236}">
                          <a16:creationId xmlns:a16="http://schemas.microsoft.com/office/drawing/2014/main" id="{EA2033E8-0853-9645-33BC-2D3E8435C287}"/>
                        </a:ext>
                      </a:extLst>
                    </p:cNvPr>
                    <p:cNvPicPr/>
                    <p:nvPr/>
                  </p:nvPicPr>
                  <p:blipFill>
                    <a:blip r:embed="rId2013"/>
                    <a:stretch>
                      <a:fillRect/>
                    </a:stretch>
                  </p:blipFill>
                  <p:spPr>
                    <a:xfrm>
                      <a:off x="5305794" y="3890555"/>
                      <a:ext cx="594953" cy="7431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14">
                  <p14:nvContentPartPr>
                    <p14:cNvPr id="3193" name="Ink 3192">
                      <a:extLst>
                        <a:ext uri="{FF2B5EF4-FFF2-40B4-BE49-F238E27FC236}">
                          <a16:creationId xmlns:a16="http://schemas.microsoft.com/office/drawing/2014/main" id="{DEF5CB74-95C9-808B-A94E-55F1FCB397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63380" y="4083360"/>
                    <a:ext cx="648000" cy="287280"/>
                  </p14:xfrm>
                </p:contentPart>
              </mc:Choice>
              <mc:Fallback>
                <p:pic>
                  <p:nvPicPr>
                    <p:cNvPr id="3193" name="Ink 3192">
                      <a:extLst>
                        <a:ext uri="{FF2B5EF4-FFF2-40B4-BE49-F238E27FC236}">
                          <a16:creationId xmlns:a16="http://schemas.microsoft.com/office/drawing/2014/main" id="{DEF5CB74-95C9-808B-A94E-55F1FCB39763}"/>
                        </a:ext>
                      </a:extLst>
                    </p:cNvPr>
                    <p:cNvPicPr/>
                    <p:nvPr/>
                  </p:nvPicPr>
                  <p:blipFill>
                    <a:blip r:embed="rId2015"/>
                    <a:stretch>
                      <a:fillRect/>
                    </a:stretch>
                  </p:blipFill>
                  <p:spPr>
                    <a:xfrm>
                      <a:off x="5217966" y="3813312"/>
                      <a:ext cx="738569" cy="8271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16">
                  <p14:nvContentPartPr>
                    <p14:cNvPr id="3194" name="Ink 3193">
                      <a:extLst>
                        <a:ext uri="{FF2B5EF4-FFF2-40B4-BE49-F238E27FC236}">
                          <a16:creationId xmlns:a16="http://schemas.microsoft.com/office/drawing/2014/main" id="{4100F25E-08AD-4473-1A31-FBF6EE032C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3300" y="3981480"/>
                    <a:ext cx="916920" cy="305280"/>
                  </p14:xfrm>
                </p:contentPart>
              </mc:Choice>
              <mc:Fallback>
                <p:pic>
                  <p:nvPicPr>
                    <p:cNvPr id="3194" name="Ink 3193">
                      <a:extLst>
                        <a:ext uri="{FF2B5EF4-FFF2-40B4-BE49-F238E27FC236}">
                          <a16:creationId xmlns:a16="http://schemas.microsoft.com/office/drawing/2014/main" id="{4100F25E-08AD-4473-1A31-FBF6EE032C33}"/>
                        </a:ext>
                      </a:extLst>
                    </p:cNvPr>
                    <p:cNvPicPr/>
                    <p:nvPr/>
                  </p:nvPicPr>
                  <p:blipFill>
                    <a:blip r:embed="rId2017"/>
                    <a:stretch>
                      <a:fillRect/>
                    </a:stretch>
                  </p:blipFill>
                  <p:spPr>
                    <a:xfrm>
                      <a:off x="5297882" y="3711662"/>
                      <a:ext cx="1007496" cy="8446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18">
                  <p14:nvContentPartPr>
                    <p14:cNvPr id="3195" name="Ink 3194">
                      <a:extLst>
                        <a:ext uri="{FF2B5EF4-FFF2-40B4-BE49-F238E27FC236}">
                          <a16:creationId xmlns:a16="http://schemas.microsoft.com/office/drawing/2014/main" id="{6D8A2553-DAC5-EADA-425B-CD353B3535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43740" y="3971760"/>
                    <a:ext cx="756720" cy="242640"/>
                  </p14:xfrm>
                </p:contentPart>
              </mc:Choice>
              <mc:Fallback>
                <p:pic>
                  <p:nvPicPr>
                    <p:cNvPr id="3195" name="Ink 3194">
                      <a:extLst>
                        <a:ext uri="{FF2B5EF4-FFF2-40B4-BE49-F238E27FC236}">
                          <a16:creationId xmlns:a16="http://schemas.microsoft.com/office/drawing/2014/main" id="{6D8A2553-DAC5-EADA-425B-CD353B35356B}"/>
                        </a:ext>
                      </a:extLst>
                    </p:cNvPr>
                    <p:cNvPicPr/>
                    <p:nvPr/>
                  </p:nvPicPr>
                  <p:blipFill>
                    <a:blip r:embed="rId2019"/>
                    <a:stretch>
                      <a:fillRect/>
                    </a:stretch>
                  </p:blipFill>
                  <p:spPr>
                    <a:xfrm>
                      <a:off x="5398311" y="3702131"/>
                      <a:ext cx="847319" cy="7821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20">
                  <p14:nvContentPartPr>
                    <p14:cNvPr id="3196" name="Ink 3195">
                      <a:extLst>
                        <a:ext uri="{FF2B5EF4-FFF2-40B4-BE49-F238E27FC236}">
                          <a16:creationId xmlns:a16="http://schemas.microsoft.com/office/drawing/2014/main" id="{EA3DE68A-66CB-9D85-1642-8D364E6454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54460" y="4212960"/>
                    <a:ext cx="79560" cy="33120"/>
                  </p14:xfrm>
                </p:contentPart>
              </mc:Choice>
              <mc:Fallback>
                <p:pic>
                  <p:nvPicPr>
                    <p:cNvPr id="3196" name="Ink 3195">
                      <a:extLst>
                        <a:ext uri="{FF2B5EF4-FFF2-40B4-BE49-F238E27FC236}">
                          <a16:creationId xmlns:a16="http://schemas.microsoft.com/office/drawing/2014/main" id="{EA3DE68A-66CB-9D85-1642-8D364E64540E}"/>
                        </a:ext>
                      </a:extLst>
                    </p:cNvPr>
                    <p:cNvPicPr/>
                    <p:nvPr/>
                  </p:nvPicPr>
                  <p:blipFill>
                    <a:blip r:embed="rId2021"/>
                    <a:stretch>
                      <a:fillRect/>
                    </a:stretch>
                  </p:blipFill>
                  <p:spPr>
                    <a:xfrm>
                      <a:off x="5309108" y="3941531"/>
                      <a:ext cx="170004" cy="5762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22">
                  <p14:nvContentPartPr>
                    <p14:cNvPr id="3197" name="Ink 3196">
                      <a:extLst>
                        <a:ext uri="{FF2B5EF4-FFF2-40B4-BE49-F238E27FC236}">
                          <a16:creationId xmlns:a16="http://schemas.microsoft.com/office/drawing/2014/main" id="{6A36985B-C529-F5EE-25FD-B9A381A6CA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03620" y="4275960"/>
                    <a:ext cx="201960" cy="156960"/>
                  </p14:xfrm>
                </p:contentPart>
              </mc:Choice>
              <mc:Fallback>
                <p:pic>
                  <p:nvPicPr>
                    <p:cNvPr id="3197" name="Ink 3196">
                      <a:extLst>
                        <a:ext uri="{FF2B5EF4-FFF2-40B4-BE49-F238E27FC236}">
                          <a16:creationId xmlns:a16="http://schemas.microsoft.com/office/drawing/2014/main" id="{6A36985B-C529-F5EE-25FD-B9A381A6CAA8}"/>
                        </a:ext>
                      </a:extLst>
                    </p:cNvPr>
                    <p:cNvPicPr/>
                    <p:nvPr/>
                  </p:nvPicPr>
                  <p:blipFill>
                    <a:blip r:embed="rId2023"/>
                    <a:stretch>
                      <a:fillRect/>
                    </a:stretch>
                  </p:blipFill>
                  <p:spPr>
                    <a:xfrm>
                      <a:off x="5158134" y="4006040"/>
                      <a:ext cx="292673" cy="6970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24">
                  <p14:nvContentPartPr>
                    <p14:cNvPr id="3198" name="Ink 3197">
                      <a:extLst>
                        <a:ext uri="{FF2B5EF4-FFF2-40B4-BE49-F238E27FC236}">
                          <a16:creationId xmlns:a16="http://schemas.microsoft.com/office/drawing/2014/main" id="{B12BF2DF-FB1B-FDFC-FEB9-F206B9E99B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14060" y="4177680"/>
                    <a:ext cx="374760" cy="202680"/>
                  </p14:xfrm>
                </p:contentPart>
              </mc:Choice>
              <mc:Fallback>
                <p:pic>
                  <p:nvPicPr>
                    <p:cNvPr id="3198" name="Ink 3197">
                      <a:extLst>
                        <a:ext uri="{FF2B5EF4-FFF2-40B4-BE49-F238E27FC236}">
                          <a16:creationId xmlns:a16="http://schemas.microsoft.com/office/drawing/2014/main" id="{B12BF2DF-FB1B-FDFC-FEB9-F206B9E99B5D}"/>
                        </a:ext>
                      </a:extLst>
                    </p:cNvPr>
                    <p:cNvPicPr/>
                    <p:nvPr/>
                  </p:nvPicPr>
                  <p:blipFill>
                    <a:blip r:embed="rId2025"/>
                    <a:stretch>
                      <a:fillRect/>
                    </a:stretch>
                  </p:blipFill>
                  <p:spPr>
                    <a:xfrm>
                      <a:off x="5168642" y="3907954"/>
                      <a:ext cx="465336" cy="7418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26">
                  <p14:nvContentPartPr>
                    <p14:cNvPr id="3199" name="Ink 3198">
                      <a:extLst>
                        <a:ext uri="{FF2B5EF4-FFF2-40B4-BE49-F238E27FC236}">
                          <a16:creationId xmlns:a16="http://schemas.microsoft.com/office/drawing/2014/main" id="{A57CE82C-8A86-459D-45F3-5370555640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23260" y="4227000"/>
                    <a:ext cx="383040" cy="304920"/>
                  </p14:xfrm>
                </p:contentPart>
              </mc:Choice>
              <mc:Fallback>
                <p:pic>
                  <p:nvPicPr>
                    <p:cNvPr id="3199" name="Ink 3198">
                      <a:extLst>
                        <a:ext uri="{FF2B5EF4-FFF2-40B4-BE49-F238E27FC236}">
                          <a16:creationId xmlns:a16="http://schemas.microsoft.com/office/drawing/2014/main" id="{A57CE82C-8A86-459D-45F3-537055564051}"/>
                        </a:ext>
                      </a:extLst>
                    </p:cNvPr>
                    <p:cNvPicPr/>
                    <p:nvPr/>
                  </p:nvPicPr>
                  <p:blipFill>
                    <a:blip r:embed="rId2027"/>
                    <a:stretch>
                      <a:fillRect/>
                    </a:stretch>
                  </p:blipFill>
                  <p:spPr>
                    <a:xfrm>
                      <a:off x="4977845" y="3957046"/>
                      <a:ext cx="473610" cy="844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28">
                  <p14:nvContentPartPr>
                    <p14:cNvPr id="3200" name="Ink 3199">
                      <a:extLst>
                        <a:ext uri="{FF2B5EF4-FFF2-40B4-BE49-F238E27FC236}">
                          <a16:creationId xmlns:a16="http://schemas.microsoft.com/office/drawing/2014/main" id="{07DFC972-ED6F-E63E-03DC-FF2D90510B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8140" y="4267680"/>
                    <a:ext cx="71280" cy="31320"/>
                  </p14:xfrm>
                </p:contentPart>
              </mc:Choice>
              <mc:Fallback>
                <p:pic>
                  <p:nvPicPr>
                    <p:cNvPr id="3200" name="Ink 3199">
                      <a:extLst>
                        <a:ext uri="{FF2B5EF4-FFF2-40B4-BE49-F238E27FC236}">
                          <a16:creationId xmlns:a16="http://schemas.microsoft.com/office/drawing/2014/main" id="{07DFC972-ED6F-E63E-03DC-FF2D90510B27}"/>
                        </a:ext>
                      </a:extLst>
                    </p:cNvPr>
                    <p:cNvPicPr/>
                    <p:nvPr/>
                  </p:nvPicPr>
                  <p:blipFill>
                    <a:blip r:embed="rId2029"/>
                    <a:stretch>
                      <a:fillRect/>
                    </a:stretch>
                  </p:blipFill>
                  <p:spPr>
                    <a:xfrm>
                      <a:off x="5682780" y="3995895"/>
                      <a:ext cx="161741" cy="5746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30">
                  <p14:nvContentPartPr>
                    <p14:cNvPr id="3201" name="Ink 3200">
                      <a:extLst>
                        <a:ext uri="{FF2B5EF4-FFF2-40B4-BE49-F238E27FC236}">
                          <a16:creationId xmlns:a16="http://schemas.microsoft.com/office/drawing/2014/main" id="{14126B11-7099-C49A-8A13-34CBE62D3A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53180" y="4209360"/>
                    <a:ext cx="288360" cy="132120"/>
                  </p14:xfrm>
                </p:contentPart>
              </mc:Choice>
              <mc:Fallback>
                <p:pic>
                  <p:nvPicPr>
                    <p:cNvPr id="3201" name="Ink 3200">
                      <a:extLst>
                        <a:ext uri="{FF2B5EF4-FFF2-40B4-BE49-F238E27FC236}">
                          <a16:creationId xmlns:a16="http://schemas.microsoft.com/office/drawing/2014/main" id="{14126B11-7099-C49A-8A13-34CBE62D3A1B}"/>
                        </a:ext>
                      </a:extLst>
                    </p:cNvPr>
                    <p:cNvPicPr/>
                    <p:nvPr/>
                  </p:nvPicPr>
                  <p:blipFill>
                    <a:blip r:embed="rId2031"/>
                    <a:stretch>
                      <a:fillRect/>
                    </a:stretch>
                  </p:blipFill>
                  <p:spPr>
                    <a:xfrm>
                      <a:off x="5508018" y="3939722"/>
                      <a:ext cx="378943" cy="6716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32">
                  <p14:nvContentPartPr>
                    <p14:cNvPr id="3202" name="Ink 3201">
                      <a:extLst>
                        <a:ext uri="{FF2B5EF4-FFF2-40B4-BE49-F238E27FC236}">
                          <a16:creationId xmlns:a16="http://schemas.microsoft.com/office/drawing/2014/main" id="{B4E099A3-0BE4-5041-5CE0-EE1DBE8BF7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0940" y="4218000"/>
                    <a:ext cx="174960" cy="80280"/>
                  </p14:xfrm>
                </p:contentPart>
              </mc:Choice>
              <mc:Fallback>
                <p:pic>
                  <p:nvPicPr>
                    <p:cNvPr id="3202" name="Ink 3201">
                      <a:extLst>
                        <a:ext uri="{FF2B5EF4-FFF2-40B4-BE49-F238E27FC236}">
                          <a16:creationId xmlns:a16="http://schemas.microsoft.com/office/drawing/2014/main" id="{B4E099A3-0BE4-5041-5CE0-EE1DBE8BF71D}"/>
                        </a:ext>
                      </a:extLst>
                    </p:cNvPr>
                    <p:cNvPicPr/>
                    <p:nvPr/>
                  </p:nvPicPr>
                  <p:blipFill>
                    <a:blip r:embed="rId2033"/>
                    <a:stretch>
                      <a:fillRect/>
                    </a:stretch>
                  </p:blipFill>
                  <p:spPr>
                    <a:xfrm>
                      <a:off x="5585513" y="3948084"/>
                      <a:ext cx="265555" cy="6203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34">
                  <p14:nvContentPartPr>
                    <p14:cNvPr id="3203" name="Ink 3202">
                      <a:extLst>
                        <a:ext uri="{FF2B5EF4-FFF2-40B4-BE49-F238E27FC236}">
                          <a16:creationId xmlns:a16="http://schemas.microsoft.com/office/drawing/2014/main" id="{F18A2E6D-0882-F547-44F7-52CFC56D9E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5300" y="4193880"/>
                    <a:ext cx="218520" cy="65160"/>
                  </p14:xfrm>
                </p:contentPart>
              </mc:Choice>
              <mc:Fallback>
                <p:pic>
                  <p:nvPicPr>
                    <p:cNvPr id="3203" name="Ink 3202">
                      <a:extLst>
                        <a:ext uri="{FF2B5EF4-FFF2-40B4-BE49-F238E27FC236}">
                          <a16:creationId xmlns:a16="http://schemas.microsoft.com/office/drawing/2014/main" id="{F18A2E6D-0882-F547-44F7-52CFC56D9E3E}"/>
                        </a:ext>
                      </a:extLst>
                    </p:cNvPr>
                    <p:cNvPicPr/>
                    <p:nvPr/>
                  </p:nvPicPr>
                  <p:blipFill>
                    <a:blip r:embed="rId2035"/>
                    <a:stretch>
                      <a:fillRect/>
                    </a:stretch>
                  </p:blipFill>
                  <p:spPr>
                    <a:xfrm>
                      <a:off x="5640143" y="3923711"/>
                      <a:ext cx="309094" cy="6057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36">
                  <p14:nvContentPartPr>
                    <p14:cNvPr id="3204" name="Ink 3203">
                      <a:extLst>
                        <a:ext uri="{FF2B5EF4-FFF2-40B4-BE49-F238E27FC236}">
                          <a16:creationId xmlns:a16="http://schemas.microsoft.com/office/drawing/2014/main" id="{5764AE63-B6C3-B245-6144-24B43F0613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08420" y="4187400"/>
                    <a:ext cx="210960" cy="57600"/>
                  </p14:xfrm>
                </p:contentPart>
              </mc:Choice>
              <mc:Fallback>
                <p:pic>
                  <p:nvPicPr>
                    <p:cNvPr id="3204" name="Ink 3203">
                      <a:extLst>
                        <a:ext uri="{FF2B5EF4-FFF2-40B4-BE49-F238E27FC236}">
                          <a16:creationId xmlns:a16="http://schemas.microsoft.com/office/drawing/2014/main" id="{5764AE63-B6C3-B245-6144-24B43F06134E}"/>
                        </a:ext>
                      </a:extLst>
                    </p:cNvPr>
                    <p:cNvPicPr/>
                    <p:nvPr/>
                  </p:nvPicPr>
                  <p:blipFill>
                    <a:blip r:embed="rId2037"/>
                    <a:stretch>
                      <a:fillRect/>
                    </a:stretch>
                  </p:blipFill>
                  <p:spPr>
                    <a:xfrm>
                      <a:off x="5763270" y="3917400"/>
                      <a:ext cx="301520" cy="597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38">
                  <p14:nvContentPartPr>
                    <p14:cNvPr id="3205" name="Ink 3204">
                      <a:extLst>
                        <a:ext uri="{FF2B5EF4-FFF2-40B4-BE49-F238E27FC236}">
                          <a16:creationId xmlns:a16="http://schemas.microsoft.com/office/drawing/2014/main" id="{859EA2A8-159D-AD93-699D-627E2FB34C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180" y="4184520"/>
                    <a:ext cx="180000" cy="108360"/>
                  </p14:xfrm>
                </p:contentPart>
              </mc:Choice>
              <mc:Fallback>
                <p:pic>
                  <p:nvPicPr>
                    <p:cNvPr id="3205" name="Ink 3204">
                      <a:extLst>
                        <a:ext uri="{FF2B5EF4-FFF2-40B4-BE49-F238E27FC236}">
                          <a16:creationId xmlns:a16="http://schemas.microsoft.com/office/drawing/2014/main" id="{859EA2A8-159D-AD93-699D-627E2FB34C70}"/>
                        </a:ext>
                      </a:extLst>
                    </p:cNvPr>
                    <p:cNvPicPr/>
                    <p:nvPr/>
                  </p:nvPicPr>
                  <p:blipFill>
                    <a:blip r:embed="rId2039"/>
                    <a:stretch>
                      <a:fillRect/>
                    </a:stretch>
                  </p:blipFill>
                  <p:spPr>
                    <a:xfrm>
                      <a:off x="5813985" y="3914263"/>
                      <a:ext cx="270649" cy="6486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40">
                  <p14:nvContentPartPr>
                    <p14:cNvPr id="3206" name="Ink 3205">
                      <a:extLst>
                        <a:ext uri="{FF2B5EF4-FFF2-40B4-BE49-F238E27FC236}">
                          <a16:creationId xmlns:a16="http://schemas.microsoft.com/office/drawing/2014/main" id="{B6DEBC70-D9DD-D314-80A4-D3608196C9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52780" y="4224120"/>
                    <a:ext cx="68040" cy="37080"/>
                  </p14:xfrm>
                </p:contentPart>
              </mc:Choice>
              <mc:Fallback>
                <p:pic>
                  <p:nvPicPr>
                    <p:cNvPr id="3206" name="Ink 3205">
                      <a:extLst>
                        <a:ext uri="{FF2B5EF4-FFF2-40B4-BE49-F238E27FC236}">
                          <a16:creationId xmlns:a16="http://schemas.microsoft.com/office/drawing/2014/main" id="{B6DEBC70-D9DD-D314-80A4-D3608196C982}"/>
                        </a:ext>
                      </a:extLst>
                    </p:cNvPr>
                    <p:cNvPicPr/>
                    <p:nvPr/>
                  </p:nvPicPr>
                  <p:blipFill>
                    <a:blip r:embed="rId2041"/>
                    <a:stretch>
                      <a:fillRect/>
                    </a:stretch>
                  </p:blipFill>
                  <p:spPr>
                    <a:xfrm>
                      <a:off x="5907333" y="3953745"/>
                      <a:ext cx="158673" cy="577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42">
                  <p14:nvContentPartPr>
                    <p14:cNvPr id="3207" name="Ink 3206">
                      <a:extLst>
                        <a:ext uri="{FF2B5EF4-FFF2-40B4-BE49-F238E27FC236}">
                          <a16:creationId xmlns:a16="http://schemas.microsoft.com/office/drawing/2014/main" id="{3AD2F1E5-B425-CE71-6A4D-D66830A9FC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1980" y="4326720"/>
                    <a:ext cx="17280" cy="33480"/>
                  </p14:xfrm>
                </p:contentPart>
              </mc:Choice>
              <mc:Fallback>
                <p:pic>
                  <p:nvPicPr>
                    <p:cNvPr id="3207" name="Ink 3206">
                      <a:extLst>
                        <a:ext uri="{FF2B5EF4-FFF2-40B4-BE49-F238E27FC236}">
                          <a16:creationId xmlns:a16="http://schemas.microsoft.com/office/drawing/2014/main" id="{3AD2F1E5-B425-CE71-6A4D-D66830A9FCFF}"/>
                        </a:ext>
                      </a:extLst>
                    </p:cNvPr>
                    <p:cNvPicPr/>
                    <p:nvPr/>
                  </p:nvPicPr>
                  <p:blipFill>
                    <a:blip r:embed="rId2043"/>
                    <a:stretch>
                      <a:fillRect/>
                    </a:stretch>
                  </p:blipFill>
                  <p:spPr>
                    <a:xfrm>
                      <a:off x="5806846" y="4056305"/>
                      <a:ext cx="107291" cy="5740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44">
                  <p14:nvContentPartPr>
                    <p14:cNvPr id="3208" name="Ink 3207">
                      <a:extLst>
                        <a:ext uri="{FF2B5EF4-FFF2-40B4-BE49-F238E27FC236}">
                          <a16:creationId xmlns:a16="http://schemas.microsoft.com/office/drawing/2014/main" id="{6EAEC1AF-8F9F-C647-12F1-4DC017C2FB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5620" y="4232400"/>
                    <a:ext cx="309240" cy="195480"/>
                  </p14:xfrm>
                </p:contentPart>
              </mc:Choice>
              <mc:Fallback>
                <p:pic>
                  <p:nvPicPr>
                    <p:cNvPr id="3208" name="Ink 3207">
                      <a:extLst>
                        <a:ext uri="{FF2B5EF4-FFF2-40B4-BE49-F238E27FC236}">
                          <a16:creationId xmlns:a16="http://schemas.microsoft.com/office/drawing/2014/main" id="{6EAEC1AF-8F9F-C647-12F1-4DC017C2FB2C}"/>
                        </a:ext>
                      </a:extLst>
                    </p:cNvPr>
                    <p:cNvPicPr/>
                    <p:nvPr/>
                  </p:nvPicPr>
                  <p:blipFill>
                    <a:blip r:embed="rId2045"/>
                    <a:stretch>
                      <a:fillRect/>
                    </a:stretch>
                  </p:blipFill>
                  <p:spPr>
                    <a:xfrm>
                      <a:off x="5590182" y="3962586"/>
                      <a:ext cx="399857" cy="7353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046">
                  <p14:nvContentPartPr>
                    <p14:cNvPr id="3209" name="Ink 3208">
                      <a:extLst>
                        <a:ext uri="{FF2B5EF4-FFF2-40B4-BE49-F238E27FC236}">
                          <a16:creationId xmlns:a16="http://schemas.microsoft.com/office/drawing/2014/main" id="{0A1BF3C6-06E6-686E-78B1-44BE5664C7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8740" y="4329960"/>
                    <a:ext cx="356760" cy="106560"/>
                  </p14:xfrm>
                </p:contentPart>
              </mc:Choice>
              <mc:Fallback>
                <p:pic>
                  <p:nvPicPr>
                    <p:cNvPr id="3209" name="Ink 3208">
                      <a:extLst>
                        <a:ext uri="{FF2B5EF4-FFF2-40B4-BE49-F238E27FC236}">
                          <a16:creationId xmlns:a16="http://schemas.microsoft.com/office/drawing/2014/main" id="{0A1BF3C6-06E6-686E-78B1-44BE5664C701}"/>
                        </a:ext>
                      </a:extLst>
                    </p:cNvPr>
                    <p:cNvPicPr/>
                    <p:nvPr/>
                  </p:nvPicPr>
                  <p:blipFill>
                    <a:blip r:embed="rId2047"/>
                    <a:stretch>
                      <a:fillRect/>
                    </a:stretch>
                  </p:blipFill>
                  <p:spPr>
                    <a:xfrm>
                      <a:off x="5533301" y="4059699"/>
                      <a:ext cx="447378" cy="64682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112" name="Group 3111">
              <a:extLst>
                <a:ext uri="{FF2B5EF4-FFF2-40B4-BE49-F238E27FC236}">
                  <a16:creationId xmlns:a16="http://schemas.microsoft.com/office/drawing/2014/main" id="{D5841F3E-693D-CC2F-4203-BDE7FE49B5F7}"/>
                </a:ext>
              </a:extLst>
            </p:cNvPr>
            <p:cNvGrpSpPr/>
            <p:nvPr/>
          </p:nvGrpSpPr>
          <p:grpSpPr>
            <a:xfrm>
              <a:off x="5145300" y="4304040"/>
              <a:ext cx="396720" cy="526320"/>
              <a:chOff x="5145300" y="4304040"/>
              <a:chExt cx="396720" cy="526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48">
                <p14:nvContentPartPr>
                  <p14:cNvPr id="3095" name="Ink 3094">
                    <a:extLst>
                      <a:ext uri="{FF2B5EF4-FFF2-40B4-BE49-F238E27FC236}">
                        <a16:creationId xmlns:a16="http://schemas.microsoft.com/office/drawing/2014/main" id="{6DDCEA45-B936-CF02-E998-FFFB80019E09}"/>
                      </a:ext>
                    </a:extLst>
                  </p14:cNvPr>
                  <p14:cNvContentPartPr/>
                  <p14:nvPr/>
                </p14:nvContentPartPr>
                <p14:xfrm>
                  <a:off x="5329260" y="4341480"/>
                  <a:ext cx="18360" cy="428760"/>
                </p14:xfrm>
              </p:contentPart>
            </mc:Choice>
            <mc:Fallback>
              <p:pic>
                <p:nvPicPr>
                  <p:cNvPr id="3095" name="Ink 3094">
                    <a:extLst>
                      <a:ext uri="{FF2B5EF4-FFF2-40B4-BE49-F238E27FC236}">
                        <a16:creationId xmlns:a16="http://schemas.microsoft.com/office/drawing/2014/main" id="{6DDCEA45-B936-CF02-E998-FFFB80019E09}"/>
                      </a:ext>
                    </a:extLst>
                  </p:cNvPr>
                  <p:cNvPicPr/>
                  <p:nvPr/>
                </p:nvPicPr>
                <p:blipFill>
                  <a:blip r:embed="rId2049"/>
                  <a:stretch>
                    <a:fillRect/>
                  </a:stretch>
                </p:blipFill>
                <p:spPr>
                  <a:xfrm>
                    <a:off x="5316408" y="4328892"/>
                    <a:ext cx="44326" cy="454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0">
                <p14:nvContentPartPr>
                  <p14:cNvPr id="3096" name="Ink 3095">
                    <a:extLst>
                      <a:ext uri="{FF2B5EF4-FFF2-40B4-BE49-F238E27FC236}">
                        <a16:creationId xmlns:a16="http://schemas.microsoft.com/office/drawing/2014/main" id="{37DF936E-E3E6-1ACF-EC26-4D74E08BB0A1}"/>
                      </a:ext>
                    </a:extLst>
                  </p14:cNvPr>
                  <p14:cNvContentPartPr/>
                  <p14:nvPr/>
                </p14:nvContentPartPr>
                <p14:xfrm>
                  <a:off x="5344740" y="4304040"/>
                  <a:ext cx="28800" cy="469440"/>
                </p14:xfrm>
              </p:contentPart>
            </mc:Choice>
            <mc:Fallback>
              <p:pic>
                <p:nvPicPr>
                  <p:cNvPr id="3096" name="Ink 3095">
                    <a:extLst>
                      <a:ext uri="{FF2B5EF4-FFF2-40B4-BE49-F238E27FC236}">
                        <a16:creationId xmlns:a16="http://schemas.microsoft.com/office/drawing/2014/main" id="{37DF936E-E3E6-1ACF-EC26-4D74E08BB0A1}"/>
                      </a:ext>
                    </a:extLst>
                  </p:cNvPr>
                  <p:cNvPicPr/>
                  <p:nvPr/>
                </p:nvPicPr>
                <p:blipFill>
                  <a:blip r:embed="rId2051"/>
                  <a:stretch>
                    <a:fillRect/>
                  </a:stretch>
                </p:blipFill>
                <p:spPr>
                  <a:xfrm>
                    <a:off x="5331767" y="4291443"/>
                    <a:ext cx="54486" cy="4948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2">
                <p14:nvContentPartPr>
                  <p14:cNvPr id="3097" name="Ink 3096">
                    <a:extLst>
                      <a:ext uri="{FF2B5EF4-FFF2-40B4-BE49-F238E27FC236}">
                        <a16:creationId xmlns:a16="http://schemas.microsoft.com/office/drawing/2014/main" id="{6A5A6A90-07A6-40BB-A42D-615E235BE390}"/>
                      </a:ext>
                    </a:extLst>
                  </p14:cNvPr>
                  <p14:cNvContentPartPr/>
                  <p14:nvPr/>
                </p14:nvContentPartPr>
                <p14:xfrm>
                  <a:off x="5355900" y="4359840"/>
                  <a:ext cx="14760" cy="470520"/>
                </p14:xfrm>
              </p:contentPart>
            </mc:Choice>
            <mc:Fallback>
              <p:pic>
                <p:nvPicPr>
                  <p:cNvPr id="3097" name="Ink 3096">
                    <a:extLst>
                      <a:ext uri="{FF2B5EF4-FFF2-40B4-BE49-F238E27FC236}">
                        <a16:creationId xmlns:a16="http://schemas.microsoft.com/office/drawing/2014/main" id="{6A5A6A90-07A6-40BB-A42D-615E235BE390}"/>
                      </a:ext>
                    </a:extLst>
                  </p:cNvPr>
                  <p:cNvPicPr/>
                  <p:nvPr/>
                </p:nvPicPr>
                <p:blipFill>
                  <a:blip r:embed="rId2053"/>
                  <a:stretch>
                    <a:fillRect/>
                  </a:stretch>
                </p:blipFill>
                <p:spPr>
                  <a:xfrm>
                    <a:off x="5342953" y="4347241"/>
                    <a:ext cx="40396" cy="4959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4">
                <p14:nvContentPartPr>
                  <p14:cNvPr id="3099" name="Ink 3098">
                    <a:extLst>
                      <a:ext uri="{FF2B5EF4-FFF2-40B4-BE49-F238E27FC236}">
                        <a16:creationId xmlns:a16="http://schemas.microsoft.com/office/drawing/2014/main" id="{9D485D7B-B366-C36D-064E-99AD23113708}"/>
                      </a:ext>
                    </a:extLst>
                  </p14:cNvPr>
                  <p14:cNvContentPartPr/>
                  <p14:nvPr/>
                </p14:nvContentPartPr>
                <p14:xfrm>
                  <a:off x="5178780" y="4542360"/>
                  <a:ext cx="270360" cy="61200"/>
                </p14:xfrm>
              </p:contentPart>
            </mc:Choice>
            <mc:Fallback>
              <p:pic>
                <p:nvPicPr>
                  <p:cNvPr id="3099" name="Ink 3098">
                    <a:extLst>
                      <a:ext uri="{FF2B5EF4-FFF2-40B4-BE49-F238E27FC236}">
                        <a16:creationId xmlns:a16="http://schemas.microsoft.com/office/drawing/2014/main" id="{9D485D7B-B366-C36D-064E-99AD23113708}"/>
                      </a:ext>
                    </a:extLst>
                  </p:cNvPr>
                  <p:cNvPicPr/>
                  <p:nvPr/>
                </p:nvPicPr>
                <p:blipFill>
                  <a:blip r:embed="rId2055"/>
                  <a:stretch>
                    <a:fillRect/>
                  </a:stretch>
                </p:blipFill>
                <p:spPr>
                  <a:xfrm>
                    <a:off x="5165807" y="4529760"/>
                    <a:ext cx="296047" cy="866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6">
                <p14:nvContentPartPr>
                  <p14:cNvPr id="3100" name="Ink 3099">
                    <a:extLst>
                      <a:ext uri="{FF2B5EF4-FFF2-40B4-BE49-F238E27FC236}">
                        <a16:creationId xmlns:a16="http://schemas.microsoft.com/office/drawing/2014/main" id="{CFE6C1C1-BF84-D929-88DB-571D63A581AA}"/>
                      </a:ext>
                    </a:extLst>
                  </p14:cNvPr>
                  <p14:cNvContentPartPr/>
                  <p14:nvPr/>
                </p14:nvContentPartPr>
                <p14:xfrm>
                  <a:off x="5165100" y="4537320"/>
                  <a:ext cx="376920" cy="57240"/>
                </p14:xfrm>
              </p:contentPart>
            </mc:Choice>
            <mc:Fallback>
              <p:pic>
                <p:nvPicPr>
                  <p:cNvPr id="3100" name="Ink 3099">
                    <a:extLst>
                      <a:ext uri="{FF2B5EF4-FFF2-40B4-BE49-F238E27FC236}">
                        <a16:creationId xmlns:a16="http://schemas.microsoft.com/office/drawing/2014/main" id="{CFE6C1C1-BF84-D929-88DB-571D63A581AA}"/>
                      </a:ext>
                    </a:extLst>
                  </p:cNvPr>
                  <p:cNvPicPr/>
                  <p:nvPr/>
                </p:nvPicPr>
                <p:blipFill>
                  <a:blip r:embed="rId2057"/>
                  <a:stretch>
                    <a:fillRect/>
                  </a:stretch>
                </p:blipFill>
                <p:spPr>
                  <a:xfrm>
                    <a:off x="5152371" y="4524428"/>
                    <a:ext cx="402637" cy="82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8">
                <p14:nvContentPartPr>
                  <p14:cNvPr id="3101" name="Ink 3100">
                    <a:extLst>
                      <a:ext uri="{FF2B5EF4-FFF2-40B4-BE49-F238E27FC236}">
                        <a16:creationId xmlns:a16="http://schemas.microsoft.com/office/drawing/2014/main" id="{2AD19BFD-B584-8D62-8570-7178CB213B5E}"/>
                      </a:ext>
                    </a:extLst>
                  </p14:cNvPr>
                  <p14:cNvContentPartPr/>
                  <p14:nvPr/>
                </p14:nvContentPartPr>
                <p14:xfrm>
                  <a:off x="5145300" y="4551000"/>
                  <a:ext cx="357480" cy="54720"/>
                </p14:xfrm>
              </p:contentPart>
            </mc:Choice>
            <mc:Fallback>
              <p:pic>
                <p:nvPicPr>
                  <p:cNvPr id="3101" name="Ink 3100">
                    <a:extLst>
                      <a:ext uri="{FF2B5EF4-FFF2-40B4-BE49-F238E27FC236}">
                        <a16:creationId xmlns:a16="http://schemas.microsoft.com/office/drawing/2014/main" id="{2AD19BFD-B584-8D62-8570-7178CB213B5E}"/>
                      </a:ext>
                    </a:extLst>
                  </p:cNvPr>
                  <p:cNvPicPr/>
                  <p:nvPr/>
                </p:nvPicPr>
                <p:blipFill>
                  <a:blip r:embed="rId2059"/>
                  <a:stretch>
                    <a:fillRect/>
                  </a:stretch>
                </p:blipFill>
                <p:spPr>
                  <a:xfrm>
                    <a:off x="5132320" y="4538352"/>
                    <a:ext cx="383181" cy="802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0">
                <p14:nvContentPartPr>
                  <p14:cNvPr id="3102" name="Ink 3101">
                    <a:extLst>
                      <a:ext uri="{FF2B5EF4-FFF2-40B4-BE49-F238E27FC236}">
                        <a16:creationId xmlns:a16="http://schemas.microsoft.com/office/drawing/2014/main" id="{C7C8B457-9B74-5176-6971-30ED1FADC2D1}"/>
                      </a:ext>
                    </a:extLst>
                  </p14:cNvPr>
                  <p14:cNvContentPartPr/>
                  <p14:nvPr/>
                </p14:nvContentPartPr>
                <p14:xfrm>
                  <a:off x="5340060" y="4571520"/>
                  <a:ext cx="7920" cy="360"/>
                </p14:xfrm>
              </p:contentPart>
            </mc:Choice>
            <mc:Fallback>
              <p:pic>
                <p:nvPicPr>
                  <p:cNvPr id="3102" name="Ink 3101">
                    <a:extLst>
                      <a:ext uri="{FF2B5EF4-FFF2-40B4-BE49-F238E27FC236}">
                        <a16:creationId xmlns:a16="http://schemas.microsoft.com/office/drawing/2014/main" id="{C7C8B457-9B74-5176-6971-30ED1FADC2D1}"/>
                      </a:ext>
                    </a:extLst>
                  </p:cNvPr>
                  <p:cNvPicPr/>
                  <p:nvPr/>
                </p:nvPicPr>
                <p:blipFill>
                  <a:blip r:embed="rId2061"/>
                  <a:stretch>
                    <a:fillRect/>
                  </a:stretch>
                </p:blipFill>
                <p:spPr>
                  <a:xfrm>
                    <a:off x="5327541" y="4553880"/>
                    <a:ext cx="33213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2">
                <p14:nvContentPartPr>
                  <p14:cNvPr id="3103" name="Ink 3102">
                    <a:extLst>
                      <a:ext uri="{FF2B5EF4-FFF2-40B4-BE49-F238E27FC236}">
                        <a16:creationId xmlns:a16="http://schemas.microsoft.com/office/drawing/2014/main" id="{847A419E-8132-F760-60EF-702E86611EFF}"/>
                      </a:ext>
                    </a:extLst>
                  </p14:cNvPr>
                  <p14:cNvContentPartPr/>
                  <p14:nvPr/>
                </p14:nvContentPartPr>
                <p14:xfrm>
                  <a:off x="5292180" y="4528320"/>
                  <a:ext cx="112680" cy="96840"/>
                </p14:xfrm>
              </p:contentPart>
            </mc:Choice>
            <mc:Fallback>
              <p:pic>
                <p:nvPicPr>
                  <p:cNvPr id="3103" name="Ink 3102">
                    <a:extLst>
                      <a:ext uri="{FF2B5EF4-FFF2-40B4-BE49-F238E27FC236}">
                        <a16:creationId xmlns:a16="http://schemas.microsoft.com/office/drawing/2014/main" id="{847A419E-8132-F760-60EF-702E86611EFF}"/>
                      </a:ext>
                    </a:extLst>
                  </p:cNvPr>
                  <p:cNvPicPr/>
                  <p:nvPr/>
                </p:nvPicPr>
                <p:blipFill>
                  <a:blip r:embed="rId2063"/>
                  <a:stretch>
                    <a:fillRect/>
                  </a:stretch>
                </p:blipFill>
                <p:spPr>
                  <a:xfrm>
                    <a:off x="5279198" y="4515476"/>
                    <a:ext cx="138384" cy="122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4">
                <p14:nvContentPartPr>
                  <p14:cNvPr id="3104" name="Ink 3103">
                    <a:extLst>
                      <a:ext uri="{FF2B5EF4-FFF2-40B4-BE49-F238E27FC236}">
                        <a16:creationId xmlns:a16="http://schemas.microsoft.com/office/drawing/2014/main" id="{CE3577BF-D403-F09C-6CCF-AFC385ECE1D6}"/>
                      </a:ext>
                    </a:extLst>
                  </p14:cNvPr>
                  <p14:cNvContentPartPr/>
                  <p14:nvPr/>
                </p14:nvContentPartPr>
                <p14:xfrm>
                  <a:off x="5398740" y="4538400"/>
                  <a:ext cx="33480" cy="17280"/>
                </p14:xfrm>
              </p:contentPart>
            </mc:Choice>
            <mc:Fallback>
              <p:pic>
                <p:nvPicPr>
                  <p:cNvPr id="3104" name="Ink 3103">
                    <a:extLst>
                      <a:ext uri="{FF2B5EF4-FFF2-40B4-BE49-F238E27FC236}">
                        <a16:creationId xmlns:a16="http://schemas.microsoft.com/office/drawing/2014/main" id="{CE3577BF-D403-F09C-6CCF-AFC385ECE1D6}"/>
                      </a:ext>
                    </a:extLst>
                  </p:cNvPr>
                  <p:cNvPicPr/>
                  <p:nvPr/>
                </p:nvPicPr>
                <p:blipFill>
                  <a:blip r:embed="rId2065"/>
                  <a:stretch>
                    <a:fillRect/>
                  </a:stretch>
                </p:blipFill>
                <p:spPr>
                  <a:xfrm>
                    <a:off x="5385763" y="4525504"/>
                    <a:ext cx="59174" cy="42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6">
                <p14:nvContentPartPr>
                  <p14:cNvPr id="3106" name="Ink 3105">
                    <a:extLst>
                      <a:ext uri="{FF2B5EF4-FFF2-40B4-BE49-F238E27FC236}">
                        <a16:creationId xmlns:a16="http://schemas.microsoft.com/office/drawing/2014/main" id="{7F4B7ED7-720A-2B6B-D09F-7C7F9F782DF5}"/>
                      </a:ext>
                    </a:extLst>
                  </p14:cNvPr>
                  <p14:cNvContentPartPr/>
                  <p14:nvPr/>
                </p14:nvContentPartPr>
                <p14:xfrm>
                  <a:off x="5421060" y="4396920"/>
                  <a:ext cx="105840" cy="108360"/>
                </p14:xfrm>
              </p:contentPart>
            </mc:Choice>
            <mc:Fallback>
              <p:pic>
                <p:nvPicPr>
                  <p:cNvPr id="3106" name="Ink 3105">
                    <a:extLst>
                      <a:ext uri="{FF2B5EF4-FFF2-40B4-BE49-F238E27FC236}">
                        <a16:creationId xmlns:a16="http://schemas.microsoft.com/office/drawing/2014/main" id="{7F4B7ED7-720A-2B6B-D09F-7C7F9F782DF5}"/>
                      </a:ext>
                    </a:extLst>
                  </p:cNvPr>
                  <p:cNvPicPr/>
                  <p:nvPr/>
                </p:nvPicPr>
                <p:blipFill>
                  <a:blip r:embed="rId2067"/>
                  <a:stretch>
                    <a:fillRect/>
                  </a:stretch>
                </p:blipFill>
                <p:spPr>
                  <a:xfrm>
                    <a:off x="5408058" y="4384308"/>
                    <a:ext cx="131585" cy="133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8">
                <p14:nvContentPartPr>
                  <p14:cNvPr id="3107" name="Ink 3106">
                    <a:extLst>
                      <a:ext uri="{FF2B5EF4-FFF2-40B4-BE49-F238E27FC236}">
                        <a16:creationId xmlns:a16="http://schemas.microsoft.com/office/drawing/2014/main" id="{BCB7B8E5-B908-D072-1194-B205F94654BF}"/>
                      </a:ext>
                    </a:extLst>
                  </p14:cNvPr>
                  <p14:cNvContentPartPr/>
                  <p14:nvPr/>
                </p14:nvContentPartPr>
                <p14:xfrm>
                  <a:off x="5463180" y="4696440"/>
                  <a:ext cx="51120" cy="59760"/>
                </p14:xfrm>
              </p:contentPart>
            </mc:Choice>
            <mc:Fallback>
              <p:pic>
                <p:nvPicPr>
                  <p:cNvPr id="3107" name="Ink 3106">
                    <a:extLst>
                      <a:ext uri="{FF2B5EF4-FFF2-40B4-BE49-F238E27FC236}">
                        <a16:creationId xmlns:a16="http://schemas.microsoft.com/office/drawing/2014/main" id="{BCB7B8E5-B908-D072-1194-B205F94654BF}"/>
                      </a:ext>
                    </a:extLst>
                  </p:cNvPr>
                  <p:cNvPicPr/>
                  <p:nvPr/>
                </p:nvPicPr>
                <p:blipFill>
                  <a:blip r:embed="rId2069"/>
                  <a:stretch>
                    <a:fillRect/>
                  </a:stretch>
                </p:blipFill>
                <p:spPr>
                  <a:xfrm>
                    <a:off x="5450139" y="4683561"/>
                    <a:ext cx="76941" cy="852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0">
                <p14:nvContentPartPr>
                  <p14:cNvPr id="3108" name="Ink 3107">
                    <a:extLst>
                      <a:ext uri="{FF2B5EF4-FFF2-40B4-BE49-F238E27FC236}">
                        <a16:creationId xmlns:a16="http://schemas.microsoft.com/office/drawing/2014/main" id="{F4985E1D-8FAB-135B-5C08-93F3323CA22E}"/>
                      </a:ext>
                    </a:extLst>
                  </p14:cNvPr>
                  <p14:cNvContentPartPr/>
                  <p14:nvPr/>
                </p14:nvContentPartPr>
                <p14:xfrm>
                  <a:off x="5479020" y="4694280"/>
                  <a:ext cx="41040" cy="44640"/>
                </p14:xfrm>
              </p:contentPart>
            </mc:Choice>
            <mc:Fallback>
              <p:pic>
                <p:nvPicPr>
                  <p:cNvPr id="3108" name="Ink 3107">
                    <a:extLst>
                      <a:ext uri="{FF2B5EF4-FFF2-40B4-BE49-F238E27FC236}">
                        <a16:creationId xmlns:a16="http://schemas.microsoft.com/office/drawing/2014/main" id="{F4985E1D-8FAB-135B-5C08-93F3323CA22E}"/>
                      </a:ext>
                    </a:extLst>
                  </p:cNvPr>
                  <p:cNvPicPr/>
                  <p:nvPr/>
                </p:nvPicPr>
                <p:blipFill>
                  <a:blip r:embed="rId2071"/>
                  <a:stretch>
                    <a:fillRect/>
                  </a:stretch>
                </p:blipFill>
                <p:spPr>
                  <a:xfrm>
                    <a:off x="5466033" y="4681452"/>
                    <a:ext cx="66755" cy="70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2">
                <p14:nvContentPartPr>
                  <p14:cNvPr id="3109" name="Ink 3108">
                    <a:extLst>
                      <a:ext uri="{FF2B5EF4-FFF2-40B4-BE49-F238E27FC236}">
                        <a16:creationId xmlns:a16="http://schemas.microsoft.com/office/drawing/2014/main" id="{E8BFBAC6-0439-FBC9-D048-FF52AB3899BC}"/>
                      </a:ext>
                    </a:extLst>
                  </p14:cNvPr>
                  <p14:cNvContentPartPr/>
                  <p14:nvPr/>
                </p14:nvContentPartPr>
                <p14:xfrm>
                  <a:off x="5184180" y="4679520"/>
                  <a:ext cx="88920" cy="74520"/>
                </p14:xfrm>
              </p:contentPart>
            </mc:Choice>
            <mc:Fallback>
              <p:pic>
                <p:nvPicPr>
                  <p:cNvPr id="3109" name="Ink 3108">
                    <a:extLst>
                      <a:ext uri="{FF2B5EF4-FFF2-40B4-BE49-F238E27FC236}">
                        <a16:creationId xmlns:a16="http://schemas.microsoft.com/office/drawing/2014/main" id="{E8BFBAC6-0439-FBC9-D048-FF52AB3899BC}"/>
                      </a:ext>
                    </a:extLst>
                  </p:cNvPr>
                  <p:cNvPicPr/>
                  <p:nvPr/>
                </p:nvPicPr>
                <p:blipFill>
                  <a:blip r:embed="rId2073"/>
                  <a:stretch>
                    <a:fillRect/>
                  </a:stretch>
                </p:blipFill>
                <p:spPr>
                  <a:xfrm>
                    <a:off x="5171180" y="4666672"/>
                    <a:ext cx="114660" cy="9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4">
                <p14:nvContentPartPr>
                  <p14:cNvPr id="3110" name="Ink 3109">
                    <a:extLst>
                      <a:ext uri="{FF2B5EF4-FFF2-40B4-BE49-F238E27FC236}">
                        <a16:creationId xmlns:a16="http://schemas.microsoft.com/office/drawing/2014/main" id="{F211B5A0-C950-977D-7D39-6D8E2202ABDE}"/>
                      </a:ext>
                    </a:extLst>
                  </p14:cNvPr>
                  <p14:cNvContentPartPr/>
                  <p14:nvPr/>
                </p14:nvContentPartPr>
                <p14:xfrm>
                  <a:off x="5204340" y="4434360"/>
                  <a:ext cx="66240" cy="66240"/>
                </p14:xfrm>
              </p:contentPart>
            </mc:Choice>
            <mc:Fallback>
              <p:pic>
                <p:nvPicPr>
                  <p:cNvPr id="3110" name="Ink 3109">
                    <a:extLst>
                      <a:ext uri="{FF2B5EF4-FFF2-40B4-BE49-F238E27FC236}">
                        <a16:creationId xmlns:a16="http://schemas.microsoft.com/office/drawing/2014/main" id="{F211B5A0-C950-977D-7D39-6D8E2202ABDE}"/>
                      </a:ext>
                    </a:extLst>
                  </p:cNvPr>
                  <p:cNvPicPr/>
                  <p:nvPr/>
                </p:nvPicPr>
                <p:blipFill>
                  <a:blip r:embed="rId2075"/>
                  <a:stretch>
                    <a:fillRect/>
                  </a:stretch>
                </p:blipFill>
                <p:spPr>
                  <a:xfrm>
                    <a:off x="5191352" y="4421523"/>
                    <a:ext cx="91957" cy="91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6">
                <p14:nvContentPartPr>
                  <p14:cNvPr id="3111" name="Ink 3110">
                    <a:extLst>
                      <a:ext uri="{FF2B5EF4-FFF2-40B4-BE49-F238E27FC236}">
                        <a16:creationId xmlns:a16="http://schemas.microsoft.com/office/drawing/2014/main" id="{B843F8B2-7385-D5BD-4767-A1B36D48E55C}"/>
                      </a:ext>
                    </a:extLst>
                  </p14:cNvPr>
                  <p14:cNvContentPartPr/>
                  <p14:nvPr/>
                </p14:nvContentPartPr>
                <p14:xfrm>
                  <a:off x="5230260" y="4452720"/>
                  <a:ext cx="37800" cy="33120"/>
                </p14:xfrm>
              </p:contentPart>
            </mc:Choice>
            <mc:Fallback>
              <p:pic>
                <p:nvPicPr>
                  <p:cNvPr id="3111" name="Ink 3110">
                    <a:extLst>
                      <a:ext uri="{FF2B5EF4-FFF2-40B4-BE49-F238E27FC236}">
                        <a16:creationId xmlns:a16="http://schemas.microsoft.com/office/drawing/2014/main" id="{B843F8B2-7385-D5BD-4767-A1B36D48E55C}"/>
                      </a:ext>
                    </a:extLst>
                  </p:cNvPr>
                  <p:cNvPicPr/>
                  <p:nvPr/>
                </p:nvPicPr>
                <p:blipFill>
                  <a:blip r:embed="rId2077"/>
                  <a:stretch>
                    <a:fillRect/>
                  </a:stretch>
                </p:blipFill>
                <p:spPr>
                  <a:xfrm>
                    <a:off x="5217226" y="4439782"/>
                    <a:ext cx="63608" cy="5873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77" name="Group 3276">
            <a:extLst>
              <a:ext uri="{FF2B5EF4-FFF2-40B4-BE49-F238E27FC236}">
                <a16:creationId xmlns:a16="http://schemas.microsoft.com/office/drawing/2014/main" id="{88C4202B-7A9F-C781-E72C-1DF375156384}"/>
              </a:ext>
            </a:extLst>
          </p:cNvPr>
          <p:cNvGrpSpPr/>
          <p:nvPr/>
        </p:nvGrpSpPr>
        <p:grpSpPr>
          <a:xfrm>
            <a:off x="8301392" y="2578894"/>
            <a:ext cx="2480671" cy="2565534"/>
            <a:chOff x="8362526" y="3429000"/>
            <a:chExt cx="1788357" cy="1831182"/>
          </a:xfrm>
        </p:grpSpPr>
        <p:grpSp>
          <p:nvGrpSpPr>
            <p:cNvPr id="3276" name="Group 3275">
              <a:extLst>
                <a:ext uri="{FF2B5EF4-FFF2-40B4-BE49-F238E27FC236}">
                  <a16:creationId xmlns:a16="http://schemas.microsoft.com/office/drawing/2014/main" id="{724FF68E-5202-A3B1-335D-868E4CC84692}"/>
                </a:ext>
              </a:extLst>
            </p:cNvPr>
            <p:cNvGrpSpPr/>
            <p:nvPr/>
          </p:nvGrpSpPr>
          <p:grpSpPr>
            <a:xfrm>
              <a:off x="8362526" y="3429000"/>
              <a:ext cx="1788357" cy="1831182"/>
              <a:chOff x="8362526" y="3429000"/>
              <a:chExt cx="1788357" cy="1831182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5568F367-C5BB-EACC-8ECF-B62E4CEBAD82}"/>
                  </a:ext>
                </a:extLst>
              </p:cNvPr>
              <p:cNvGrpSpPr/>
              <p:nvPr/>
            </p:nvGrpSpPr>
            <p:grpSpPr>
              <a:xfrm>
                <a:off x="8362526" y="3429000"/>
                <a:ext cx="1788357" cy="1831182"/>
                <a:chOff x="6460503" y="1337635"/>
                <a:chExt cx="4440025" cy="4392891"/>
              </a:xfrm>
            </p:grpSpPr>
            <p:sp>
              <p:nvSpPr>
                <p:cNvPr id="1058" name="Oval 1057">
                  <a:extLst>
                    <a:ext uri="{FF2B5EF4-FFF2-40B4-BE49-F238E27FC236}">
                      <a16:creationId xmlns:a16="http://schemas.microsoft.com/office/drawing/2014/main" id="{DB55C80F-DBEB-4687-CE1A-75CA0EF10FAE}"/>
                    </a:ext>
                  </a:extLst>
                </p:cNvPr>
                <p:cNvSpPr/>
                <p:nvPr/>
              </p:nvSpPr>
              <p:spPr>
                <a:xfrm>
                  <a:off x="6460503" y="1337635"/>
                  <a:ext cx="4440025" cy="4392891"/>
                </a:xfrm>
                <a:prstGeom prst="ellipse">
                  <a:avLst/>
                </a:prstGeom>
                <a:solidFill>
                  <a:srgbClr val="000E2A"/>
                </a:solidFill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1059" name="Group 1058">
                  <a:extLst>
                    <a:ext uri="{FF2B5EF4-FFF2-40B4-BE49-F238E27FC236}">
                      <a16:creationId xmlns:a16="http://schemas.microsoft.com/office/drawing/2014/main" id="{B8541455-ACC7-2274-42F5-046B6902EBA7}"/>
                    </a:ext>
                  </a:extLst>
                </p:cNvPr>
                <p:cNvGrpSpPr/>
                <p:nvPr/>
              </p:nvGrpSpPr>
              <p:grpSpPr>
                <a:xfrm>
                  <a:off x="6871326" y="2684087"/>
                  <a:ext cx="3848760" cy="1900440"/>
                  <a:chOff x="6871326" y="2684087"/>
                  <a:chExt cx="3848760" cy="1900440"/>
                </a:xfrm>
              </p:grpSpPr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78">
                    <p14:nvContentPartPr>
                      <p14:cNvPr id="1318" name="Ink 1317">
                        <a:extLst>
                          <a:ext uri="{FF2B5EF4-FFF2-40B4-BE49-F238E27FC236}">
                            <a16:creationId xmlns:a16="http://schemas.microsoft.com/office/drawing/2014/main" id="{EDA90977-8176-28CD-C94A-5199237D1C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17166" y="3170087"/>
                      <a:ext cx="624240" cy="302040"/>
                    </p14:xfrm>
                  </p:contentPart>
                </mc:Choice>
                <mc:Fallback>
                  <p:pic>
                    <p:nvPicPr>
                      <p:cNvPr id="1318" name="Ink 1317">
                        <a:extLst>
                          <a:ext uri="{FF2B5EF4-FFF2-40B4-BE49-F238E27FC236}">
                            <a16:creationId xmlns:a16="http://schemas.microsoft.com/office/drawing/2014/main" id="{EDA90977-8176-28CD-C94A-5199237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9"/>
                      <a:stretch>
                        <a:fillRect/>
                      </a:stretch>
                    </p:blipFill>
                    <p:spPr>
                      <a:xfrm>
                        <a:off x="8304429" y="2524177"/>
                        <a:ext cx="849069" cy="15932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80">
                    <p14:nvContentPartPr>
                      <p14:cNvPr id="1319" name="Ink 1318">
                        <a:extLst>
                          <a:ext uri="{FF2B5EF4-FFF2-40B4-BE49-F238E27FC236}">
                            <a16:creationId xmlns:a16="http://schemas.microsoft.com/office/drawing/2014/main" id="{7225C0A8-7765-689D-2364-3390E462A2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77886" y="3310847"/>
                      <a:ext cx="1134360" cy="508320"/>
                    </p14:xfrm>
                  </p:contentPart>
                </mc:Choice>
                <mc:Fallback>
                  <p:pic>
                    <p:nvPicPr>
                      <p:cNvPr id="1319" name="Ink 1318">
                        <a:extLst>
                          <a:ext uri="{FF2B5EF4-FFF2-40B4-BE49-F238E27FC236}">
                            <a16:creationId xmlns:a16="http://schemas.microsoft.com/office/drawing/2014/main" id="{7225C0A8-7765-689D-2364-3390E462A2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1"/>
                      <a:stretch>
                        <a:fillRect/>
                      </a:stretch>
                    </p:blipFill>
                    <p:spPr>
                      <a:xfrm>
                        <a:off x="7765159" y="2664678"/>
                        <a:ext cx="1359171" cy="18000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82">
                    <p14:nvContentPartPr>
                      <p14:cNvPr id="1320" name="Ink 1319">
                        <a:extLst>
                          <a:ext uri="{FF2B5EF4-FFF2-40B4-BE49-F238E27FC236}">
                            <a16:creationId xmlns:a16="http://schemas.microsoft.com/office/drawing/2014/main" id="{373F76FA-D601-3B03-614F-414C34CD8A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47366" y="3571127"/>
                      <a:ext cx="720000" cy="259200"/>
                    </p14:xfrm>
                  </p:contentPart>
                </mc:Choice>
                <mc:Fallback>
                  <p:pic>
                    <p:nvPicPr>
                      <p:cNvPr id="1320" name="Ink 1319">
                        <a:extLst>
                          <a:ext uri="{FF2B5EF4-FFF2-40B4-BE49-F238E27FC236}">
                            <a16:creationId xmlns:a16="http://schemas.microsoft.com/office/drawing/2014/main" id="{373F76FA-D601-3B03-614F-414C34CD8A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34665" y="2924666"/>
                        <a:ext cx="944758" cy="15515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83">
                    <p14:nvContentPartPr>
                      <p14:cNvPr id="1321" name="Ink 1320">
                        <a:extLst>
                          <a:ext uri="{FF2B5EF4-FFF2-40B4-BE49-F238E27FC236}">
                            <a16:creationId xmlns:a16="http://schemas.microsoft.com/office/drawing/2014/main" id="{02C28399-3973-D804-B947-E3150ECC8D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76806" y="3439007"/>
                      <a:ext cx="750600" cy="366480"/>
                    </p14:xfrm>
                  </p:contentPart>
                </mc:Choice>
                <mc:Fallback>
                  <p:pic>
                    <p:nvPicPr>
                      <p:cNvPr id="1321" name="Ink 1320">
                        <a:extLst>
                          <a:ext uri="{FF2B5EF4-FFF2-40B4-BE49-F238E27FC236}">
                            <a16:creationId xmlns:a16="http://schemas.microsoft.com/office/drawing/2014/main" id="{02C28399-3973-D804-B947-E3150ECC8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4"/>
                      <a:stretch>
                        <a:fillRect/>
                      </a:stretch>
                    </p:blipFill>
                    <p:spPr>
                      <a:xfrm>
                        <a:off x="7764152" y="2792278"/>
                        <a:ext cx="975265" cy="16593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85">
                    <p14:nvContentPartPr>
                      <p14:cNvPr id="1322" name="Ink 1321">
                        <a:extLst>
                          <a:ext uri="{FF2B5EF4-FFF2-40B4-BE49-F238E27FC236}">
                            <a16:creationId xmlns:a16="http://schemas.microsoft.com/office/drawing/2014/main" id="{17BEB8D4-752A-D652-2A92-81F1BAE774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67966" y="3357287"/>
                      <a:ext cx="1005480" cy="482760"/>
                    </p14:xfrm>
                  </p:contentPart>
                </mc:Choice>
                <mc:Fallback>
                  <p:pic>
                    <p:nvPicPr>
                      <p:cNvPr id="1322" name="Ink 1321">
                        <a:extLst>
                          <a:ext uri="{FF2B5EF4-FFF2-40B4-BE49-F238E27FC236}">
                            <a16:creationId xmlns:a16="http://schemas.microsoft.com/office/drawing/2014/main" id="{17BEB8D4-752A-D652-2A92-81F1BAE774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6"/>
                      <a:stretch>
                        <a:fillRect/>
                      </a:stretch>
                    </p:blipFill>
                    <p:spPr>
                      <a:xfrm>
                        <a:off x="7955316" y="2710733"/>
                        <a:ext cx="1230136" cy="17752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87">
                    <p14:nvContentPartPr>
                      <p14:cNvPr id="1323" name="Ink 1322">
                        <a:extLst>
                          <a:ext uri="{FF2B5EF4-FFF2-40B4-BE49-F238E27FC236}">
                            <a16:creationId xmlns:a16="http://schemas.microsoft.com/office/drawing/2014/main" id="{D4674EBF-A301-F1A3-5DE0-8BF9D15FEA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8846" y="3257927"/>
                      <a:ext cx="1338120" cy="572400"/>
                    </p14:xfrm>
                  </p:contentPart>
                </mc:Choice>
                <mc:Fallback>
                  <p:pic>
                    <p:nvPicPr>
                      <p:cNvPr id="1323" name="Ink 1322">
                        <a:extLst>
                          <a:ext uri="{FF2B5EF4-FFF2-40B4-BE49-F238E27FC236}">
                            <a16:creationId xmlns:a16="http://schemas.microsoft.com/office/drawing/2014/main" id="{D4674EBF-A301-F1A3-5DE0-8BF9D15FEA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8"/>
                      <a:stretch>
                        <a:fillRect/>
                      </a:stretch>
                    </p:blipFill>
                    <p:spPr>
                      <a:xfrm>
                        <a:off x="7796155" y="2611669"/>
                        <a:ext cx="1562857" cy="18643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89">
                    <p14:nvContentPartPr>
                      <p14:cNvPr id="1324" name="Ink 1323">
                        <a:extLst>
                          <a:ext uri="{FF2B5EF4-FFF2-40B4-BE49-F238E27FC236}">
                            <a16:creationId xmlns:a16="http://schemas.microsoft.com/office/drawing/2014/main" id="{5B8DA012-5378-37EE-8AE6-E411F56034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0246" y="3464207"/>
                      <a:ext cx="844200" cy="311400"/>
                    </p14:xfrm>
                  </p:contentPart>
                </mc:Choice>
                <mc:Fallback>
                  <p:pic>
                    <p:nvPicPr>
                      <p:cNvPr id="1324" name="Ink 1323">
                        <a:extLst>
                          <a:ext uri="{FF2B5EF4-FFF2-40B4-BE49-F238E27FC236}">
                            <a16:creationId xmlns:a16="http://schemas.microsoft.com/office/drawing/2014/main" id="{5B8DA012-5378-37EE-8AE6-E411F56034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0"/>
                      <a:stretch>
                        <a:fillRect/>
                      </a:stretch>
                    </p:blipFill>
                    <p:spPr>
                      <a:xfrm>
                        <a:off x="8017643" y="2816742"/>
                        <a:ext cx="1068762" cy="16057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91">
                    <p14:nvContentPartPr>
                      <p14:cNvPr id="1325" name="Ink 1324">
                        <a:extLst>
                          <a:ext uri="{FF2B5EF4-FFF2-40B4-BE49-F238E27FC236}">
                            <a16:creationId xmlns:a16="http://schemas.microsoft.com/office/drawing/2014/main" id="{3FE0753B-33AE-F4FE-C94A-50B7D9A9A8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78686" y="3343607"/>
                      <a:ext cx="848880" cy="376200"/>
                    </p14:xfrm>
                  </p:contentPart>
                </mc:Choice>
                <mc:Fallback>
                  <p:pic>
                    <p:nvPicPr>
                      <p:cNvPr id="1325" name="Ink 1324">
                        <a:extLst>
                          <a:ext uri="{FF2B5EF4-FFF2-40B4-BE49-F238E27FC236}">
                            <a16:creationId xmlns:a16="http://schemas.microsoft.com/office/drawing/2014/main" id="{3FE0753B-33AE-F4FE-C94A-50B7D9A9A8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2"/>
                      <a:stretch>
                        <a:fillRect/>
                      </a:stretch>
                    </p:blipFill>
                    <p:spPr>
                      <a:xfrm>
                        <a:off x="7866060" y="2696050"/>
                        <a:ext cx="1073489" cy="16706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93">
                    <p14:nvContentPartPr>
                      <p14:cNvPr id="1326" name="Ink 1325">
                        <a:extLst>
                          <a:ext uri="{FF2B5EF4-FFF2-40B4-BE49-F238E27FC236}">
                            <a16:creationId xmlns:a16="http://schemas.microsoft.com/office/drawing/2014/main" id="{E23973F8-4E0F-71EC-7C82-2AE11B7D36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68606" y="3435767"/>
                      <a:ext cx="996840" cy="375120"/>
                    </p14:xfrm>
                  </p:contentPart>
                </mc:Choice>
                <mc:Fallback>
                  <p:pic>
                    <p:nvPicPr>
                      <p:cNvPr id="1326" name="Ink 1325">
                        <a:extLst>
                          <a:ext uri="{FF2B5EF4-FFF2-40B4-BE49-F238E27FC236}">
                            <a16:creationId xmlns:a16="http://schemas.microsoft.com/office/drawing/2014/main" id="{E23973F8-4E0F-71EC-7C82-2AE11B7D36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4"/>
                      <a:stretch>
                        <a:fillRect/>
                      </a:stretch>
                    </p:blipFill>
                    <p:spPr>
                      <a:xfrm>
                        <a:off x="7855914" y="2789008"/>
                        <a:ext cx="1221580" cy="166802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95">
                    <p14:nvContentPartPr>
                      <p14:cNvPr id="1327" name="Ink 1326">
                        <a:extLst>
                          <a:ext uri="{FF2B5EF4-FFF2-40B4-BE49-F238E27FC236}">
                            <a16:creationId xmlns:a16="http://schemas.microsoft.com/office/drawing/2014/main" id="{2BA48031-1356-CFB9-657B-07A7E91ED9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67766" y="3472847"/>
                      <a:ext cx="308160" cy="154080"/>
                    </p14:xfrm>
                  </p:contentPart>
                </mc:Choice>
                <mc:Fallback>
                  <p:pic>
                    <p:nvPicPr>
                      <p:cNvPr id="1327" name="Ink 1326">
                        <a:extLst>
                          <a:ext uri="{FF2B5EF4-FFF2-40B4-BE49-F238E27FC236}">
                            <a16:creationId xmlns:a16="http://schemas.microsoft.com/office/drawing/2014/main" id="{2BA48031-1356-CFB9-657B-07A7E91ED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6"/>
                      <a:stretch>
                        <a:fillRect/>
                      </a:stretch>
                    </p:blipFill>
                    <p:spPr>
                      <a:xfrm>
                        <a:off x="8155416" y="2825711"/>
                        <a:ext cx="532218" cy="14477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97">
                    <p14:nvContentPartPr>
                      <p14:cNvPr id="1328" name="Ink 1327">
                        <a:extLst>
                          <a:ext uri="{FF2B5EF4-FFF2-40B4-BE49-F238E27FC236}">
                            <a16:creationId xmlns:a16="http://schemas.microsoft.com/office/drawing/2014/main" id="{CE3D7E0A-369E-1CF3-2D66-F4FA6D73FC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3406" y="3346127"/>
                      <a:ext cx="1337400" cy="584640"/>
                    </p14:xfrm>
                  </p:contentPart>
                </mc:Choice>
                <mc:Fallback>
                  <p:pic>
                    <p:nvPicPr>
                      <p:cNvPr id="1328" name="Ink 1327">
                        <a:extLst>
                          <a:ext uri="{FF2B5EF4-FFF2-40B4-BE49-F238E27FC236}">
                            <a16:creationId xmlns:a16="http://schemas.microsoft.com/office/drawing/2014/main" id="{CE3D7E0A-369E-1CF3-2D66-F4FA6D73FC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8"/>
                      <a:stretch>
                        <a:fillRect/>
                      </a:stretch>
                    </p:blipFill>
                    <p:spPr>
                      <a:xfrm>
                        <a:off x="7740668" y="2699265"/>
                        <a:ext cx="1562233" cy="18777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099">
                    <p14:nvContentPartPr>
                      <p14:cNvPr id="1329" name="Ink 1328">
                        <a:extLst>
                          <a:ext uri="{FF2B5EF4-FFF2-40B4-BE49-F238E27FC236}">
                            <a16:creationId xmlns:a16="http://schemas.microsoft.com/office/drawing/2014/main" id="{09889290-8ED9-9B0E-98B8-FA0B4151CD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3126" y="3241367"/>
                      <a:ext cx="1462680" cy="644400"/>
                    </p14:xfrm>
                  </p:contentPart>
                </mc:Choice>
                <mc:Fallback>
                  <p:pic>
                    <p:nvPicPr>
                      <p:cNvPr id="1329" name="Ink 1328">
                        <a:extLst>
                          <a:ext uri="{FF2B5EF4-FFF2-40B4-BE49-F238E27FC236}">
                            <a16:creationId xmlns:a16="http://schemas.microsoft.com/office/drawing/2014/main" id="{09889290-8ED9-9B0E-98B8-FA0B4151CD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0"/>
                      <a:stretch>
                        <a:fillRect/>
                      </a:stretch>
                    </p:blipFill>
                    <p:spPr>
                      <a:xfrm>
                        <a:off x="7750364" y="2594503"/>
                        <a:ext cx="1687559" cy="19375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01">
                    <p14:nvContentPartPr>
                      <p14:cNvPr id="1330" name="Ink 1329">
                        <a:extLst>
                          <a:ext uri="{FF2B5EF4-FFF2-40B4-BE49-F238E27FC236}">
                            <a16:creationId xmlns:a16="http://schemas.microsoft.com/office/drawing/2014/main" id="{2D768745-79CC-D9FC-5663-FEB8CB549C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7886" y="3157487"/>
                      <a:ext cx="1684440" cy="762840"/>
                    </p14:xfrm>
                  </p:contentPart>
                </mc:Choice>
                <mc:Fallback>
                  <p:pic>
                    <p:nvPicPr>
                      <p:cNvPr id="1330" name="Ink 1329">
                        <a:extLst>
                          <a:ext uri="{FF2B5EF4-FFF2-40B4-BE49-F238E27FC236}">
                            <a16:creationId xmlns:a16="http://schemas.microsoft.com/office/drawing/2014/main" id="{2D768745-79CC-D9FC-5663-FEB8CB549C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2"/>
                      <a:stretch>
                        <a:fillRect/>
                      </a:stretch>
                    </p:blipFill>
                    <p:spPr>
                      <a:xfrm>
                        <a:off x="7675204" y="2510490"/>
                        <a:ext cx="1909161" cy="20562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03">
                    <p14:nvContentPartPr>
                      <p14:cNvPr id="1331" name="Ink 1330">
                        <a:extLst>
                          <a:ext uri="{FF2B5EF4-FFF2-40B4-BE49-F238E27FC236}">
                            <a16:creationId xmlns:a16="http://schemas.microsoft.com/office/drawing/2014/main" id="{BC113712-7604-E9DB-10BF-BD5A63C150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3646" y="3170087"/>
                      <a:ext cx="1695240" cy="828000"/>
                    </p14:xfrm>
                  </p:contentPart>
                </mc:Choice>
                <mc:Fallback>
                  <p:pic>
                    <p:nvPicPr>
                      <p:cNvPr id="1331" name="Ink 1330">
                        <a:extLst>
                          <a:ext uri="{FF2B5EF4-FFF2-40B4-BE49-F238E27FC236}">
                            <a16:creationId xmlns:a16="http://schemas.microsoft.com/office/drawing/2014/main" id="{BC113712-7604-E9DB-10BF-BD5A63C150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4"/>
                      <a:stretch>
                        <a:fillRect/>
                      </a:stretch>
                    </p:blipFill>
                    <p:spPr>
                      <a:xfrm>
                        <a:off x="7680888" y="2523693"/>
                        <a:ext cx="1920112" cy="21201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05">
                    <p14:nvContentPartPr>
                      <p14:cNvPr id="1332" name="Ink 1331">
                        <a:extLst>
                          <a:ext uri="{FF2B5EF4-FFF2-40B4-BE49-F238E27FC236}">
                            <a16:creationId xmlns:a16="http://schemas.microsoft.com/office/drawing/2014/main" id="{CB09AC6C-2A06-9544-A978-93B517AC615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25686" y="3164687"/>
                      <a:ext cx="1582560" cy="830160"/>
                    </p14:xfrm>
                  </p:contentPart>
                </mc:Choice>
                <mc:Fallback>
                  <p:pic>
                    <p:nvPicPr>
                      <p:cNvPr id="1332" name="Ink 1331">
                        <a:extLst>
                          <a:ext uri="{FF2B5EF4-FFF2-40B4-BE49-F238E27FC236}">
                            <a16:creationId xmlns:a16="http://schemas.microsoft.com/office/drawing/2014/main" id="{CB09AC6C-2A06-9544-A978-93B517AC61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6"/>
                      <a:stretch>
                        <a:fillRect/>
                      </a:stretch>
                    </p:blipFill>
                    <p:spPr>
                      <a:xfrm>
                        <a:off x="7712922" y="2517569"/>
                        <a:ext cx="1807443" cy="21237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07">
                    <p14:nvContentPartPr>
                      <p14:cNvPr id="1333" name="Ink 1332">
                        <a:extLst>
                          <a:ext uri="{FF2B5EF4-FFF2-40B4-BE49-F238E27FC236}">
                            <a16:creationId xmlns:a16="http://schemas.microsoft.com/office/drawing/2014/main" id="{40E4C0F4-7190-3BDF-D97F-63FD76DE9C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87326" y="3381767"/>
                      <a:ext cx="719640" cy="404640"/>
                    </p14:xfrm>
                  </p:contentPart>
                </mc:Choice>
                <mc:Fallback>
                  <p:pic>
                    <p:nvPicPr>
                      <p:cNvPr id="1333" name="Ink 1332">
                        <a:extLst>
                          <a:ext uri="{FF2B5EF4-FFF2-40B4-BE49-F238E27FC236}">
                            <a16:creationId xmlns:a16="http://schemas.microsoft.com/office/drawing/2014/main" id="{40E4C0F4-7190-3BDF-D97F-63FD76DE9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8"/>
                      <a:stretch>
                        <a:fillRect/>
                      </a:stretch>
                    </p:blipFill>
                    <p:spPr>
                      <a:xfrm>
                        <a:off x="7874681" y="2736065"/>
                        <a:ext cx="944286" cy="16954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09">
                    <p14:nvContentPartPr>
                      <p14:cNvPr id="1334" name="Ink 1333">
                        <a:extLst>
                          <a:ext uri="{FF2B5EF4-FFF2-40B4-BE49-F238E27FC236}">
                            <a16:creationId xmlns:a16="http://schemas.microsoft.com/office/drawing/2014/main" id="{C10C1781-9491-759C-1AC6-85D945FBA7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9406" y="3218687"/>
                      <a:ext cx="1224360" cy="486720"/>
                    </p14:xfrm>
                  </p:contentPart>
                </mc:Choice>
                <mc:Fallback>
                  <p:pic>
                    <p:nvPicPr>
                      <p:cNvPr id="1334" name="Ink 1333">
                        <a:extLst>
                          <a:ext uri="{FF2B5EF4-FFF2-40B4-BE49-F238E27FC236}">
                            <a16:creationId xmlns:a16="http://schemas.microsoft.com/office/drawing/2014/main" id="{C10C1781-9491-759C-1AC6-85D945FBA7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0"/>
                      <a:stretch>
                        <a:fillRect/>
                      </a:stretch>
                    </p:blipFill>
                    <p:spPr>
                      <a:xfrm>
                        <a:off x="7776695" y="2571781"/>
                        <a:ext cx="1449137" cy="17799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11">
                    <p14:nvContentPartPr>
                      <p14:cNvPr id="1335" name="Ink 1334">
                        <a:extLst>
                          <a:ext uri="{FF2B5EF4-FFF2-40B4-BE49-F238E27FC236}">
                            <a16:creationId xmlns:a16="http://schemas.microsoft.com/office/drawing/2014/main" id="{937825BB-23D9-96F2-106A-E5D3AB2F96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21726" y="3178007"/>
                      <a:ext cx="1030320" cy="468720"/>
                    </p14:xfrm>
                  </p:contentPart>
                </mc:Choice>
                <mc:Fallback>
                  <p:pic>
                    <p:nvPicPr>
                      <p:cNvPr id="1335" name="Ink 1334">
                        <a:extLst>
                          <a:ext uri="{FF2B5EF4-FFF2-40B4-BE49-F238E27FC236}">
                            <a16:creationId xmlns:a16="http://schemas.microsoft.com/office/drawing/2014/main" id="{937825BB-23D9-96F2-106A-E5D3AB2F9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2"/>
                      <a:stretch>
                        <a:fillRect/>
                      </a:stretch>
                    </p:blipFill>
                    <p:spPr>
                      <a:xfrm>
                        <a:off x="7709035" y="2532133"/>
                        <a:ext cx="1255059" cy="17598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13">
                    <p14:nvContentPartPr>
                      <p14:cNvPr id="1336" name="Ink 1335">
                        <a:extLst>
                          <a:ext uri="{FF2B5EF4-FFF2-40B4-BE49-F238E27FC236}">
                            <a16:creationId xmlns:a16="http://schemas.microsoft.com/office/drawing/2014/main" id="{D0B51CDA-C42A-EEF6-6460-898E9BDC8A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15966" y="3160727"/>
                      <a:ext cx="909720" cy="554760"/>
                    </p14:xfrm>
                  </p:contentPart>
                </mc:Choice>
                <mc:Fallback>
                  <p:pic>
                    <p:nvPicPr>
                      <p:cNvPr id="1336" name="Ink 1335">
                        <a:extLst>
                          <a:ext uri="{FF2B5EF4-FFF2-40B4-BE49-F238E27FC236}">
                            <a16:creationId xmlns:a16="http://schemas.microsoft.com/office/drawing/2014/main" id="{D0B51CDA-C42A-EEF6-6460-898E9BDC8A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4"/>
                      <a:stretch>
                        <a:fillRect/>
                      </a:stretch>
                    </p:blipFill>
                    <p:spPr>
                      <a:xfrm>
                        <a:off x="7703297" y="2513507"/>
                        <a:ext cx="1134414" cy="18485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15">
                    <p14:nvContentPartPr>
                      <p14:cNvPr id="1337" name="Ink 1336">
                        <a:extLst>
                          <a:ext uri="{FF2B5EF4-FFF2-40B4-BE49-F238E27FC236}">
                            <a16:creationId xmlns:a16="http://schemas.microsoft.com/office/drawing/2014/main" id="{FDBAF26E-B80C-C5DF-4400-40CE829CA7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01206" y="3276647"/>
                      <a:ext cx="887040" cy="524880"/>
                    </p14:xfrm>
                  </p:contentPart>
                </mc:Choice>
                <mc:Fallback>
                  <p:pic>
                    <p:nvPicPr>
                      <p:cNvPr id="1337" name="Ink 1336">
                        <a:extLst>
                          <a:ext uri="{FF2B5EF4-FFF2-40B4-BE49-F238E27FC236}">
                            <a16:creationId xmlns:a16="http://schemas.microsoft.com/office/drawing/2014/main" id="{FDBAF26E-B80C-C5DF-4400-40CE829CA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6"/>
                      <a:stretch>
                        <a:fillRect/>
                      </a:stretch>
                    </p:blipFill>
                    <p:spPr>
                      <a:xfrm>
                        <a:off x="7688474" y="2629028"/>
                        <a:ext cx="1111860" cy="18195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17">
                    <p14:nvContentPartPr>
                      <p14:cNvPr id="1338" name="Ink 1337">
                        <a:extLst>
                          <a:ext uri="{FF2B5EF4-FFF2-40B4-BE49-F238E27FC236}">
                            <a16:creationId xmlns:a16="http://schemas.microsoft.com/office/drawing/2014/main" id="{36E1A74A-4215-23FC-C027-3C9E092F95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1846" y="3284567"/>
                      <a:ext cx="761760" cy="451080"/>
                    </p14:xfrm>
                  </p:contentPart>
                </mc:Choice>
                <mc:Fallback>
                  <p:pic>
                    <p:nvPicPr>
                      <p:cNvPr id="1338" name="Ink 1337">
                        <a:extLst>
                          <a:ext uri="{FF2B5EF4-FFF2-40B4-BE49-F238E27FC236}">
                            <a16:creationId xmlns:a16="http://schemas.microsoft.com/office/drawing/2014/main" id="{36E1A74A-4215-23FC-C027-3C9E092F9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8"/>
                      <a:stretch>
                        <a:fillRect/>
                      </a:stretch>
                    </p:blipFill>
                    <p:spPr>
                      <a:xfrm>
                        <a:off x="7679160" y="2637526"/>
                        <a:ext cx="986489" cy="17445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19">
                    <p14:nvContentPartPr>
                      <p14:cNvPr id="1339" name="Ink 1338">
                        <a:extLst>
                          <a:ext uri="{FF2B5EF4-FFF2-40B4-BE49-F238E27FC236}">
                            <a16:creationId xmlns:a16="http://schemas.microsoft.com/office/drawing/2014/main" id="{36DF1352-5D18-C6A2-5EC5-B8202E3005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28846" y="3186287"/>
                      <a:ext cx="873000" cy="495000"/>
                    </p14:xfrm>
                  </p:contentPart>
                </mc:Choice>
                <mc:Fallback>
                  <p:pic>
                    <p:nvPicPr>
                      <p:cNvPr id="1339" name="Ink 1338">
                        <a:extLst>
                          <a:ext uri="{FF2B5EF4-FFF2-40B4-BE49-F238E27FC236}">
                            <a16:creationId xmlns:a16="http://schemas.microsoft.com/office/drawing/2014/main" id="{36DF1352-5D18-C6A2-5EC5-B8202E300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0"/>
                      <a:stretch>
                        <a:fillRect/>
                      </a:stretch>
                    </p:blipFill>
                    <p:spPr>
                      <a:xfrm>
                        <a:off x="7616180" y="2539832"/>
                        <a:ext cx="1097688" cy="17872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21">
                    <p14:nvContentPartPr>
                      <p14:cNvPr id="1340" name="Ink 1339">
                        <a:extLst>
                          <a:ext uri="{FF2B5EF4-FFF2-40B4-BE49-F238E27FC236}">
                            <a16:creationId xmlns:a16="http://schemas.microsoft.com/office/drawing/2014/main" id="{288C7369-FB11-5F54-363E-E3A9BE07F6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13286" y="3291767"/>
                      <a:ext cx="799200" cy="489960"/>
                    </p14:xfrm>
                  </p:contentPart>
                </mc:Choice>
                <mc:Fallback>
                  <p:pic>
                    <p:nvPicPr>
                      <p:cNvPr id="1340" name="Ink 1339">
                        <a:extLst>
                          <a:ext uri="{FF2B5EF4-FFF2-40B4-BE49-F238E27FC236}">
                            <a16:creationId xmlns:a16="http://schemas.microsoft.com/office/drawing/2014/main" id="{288C7369-FB11-5F54-363E-E3A9BE07F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2"/>
                      <a:stretch>
                        <a:fillRect/>
                      </a:stretch>
                    </p:blipFill>
                    <p:spPr>
                      <a:xfrm>
                        <a:off x="7500587" y="2644650"/>
                        <a:ext cx="1023955" cy="17835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23">
                    <p14:nvContentPartPr>
                      <p14:cNvPr id="1341" name="Ink 1340">
                        <a:extLst>
                          <a:ext uri="{FF2B5EF4-FFF2-40B4-BE49-F238E27FC236}">
                            <a16:creationId xmlns:a16="http://schemas.microsoft.com/office/drawing/2014/main" id="{E314B380-E2CB-FEF6-E96D-0CDF1CD15E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1166" y="3535847"/>
                      <a:ext cx="417600" cy="281520"/>
                    </p14:xfrm>
                  </p:contentPart>
                </mc:Choice>
                <mc:Fallback>
                  <p:pic>
                    <p:nvPicPr>
                      <p:cNvPr id="1341" name="Ink 1340">
                        <a:extLst>
                          <a:ext uri="{FF2B5EF4-FFF2-40B4-BE49-F238E27FC236}">
                            <a16:creationId xmlns:a16="http://schemas.microsoft.com/office/drawing/2014/main" id="{E314B380-E2CB-FEF6-E96D-0CDF1CD15E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4"/>
                      <a:stretch>
                        <a:fillRect/>
                      </a:stretch>
                    </p:blipFill>
                    <p:spPr>
                      <a:xfrm>
                        <a:off x="7548562" y="2890441"/>
                        <a:ext cx="642165" cy="15717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25">
                    <p14:nvContentPartPr>
                      <p14:cNvPr id="1342" name="Ink 1341">
                        <a:extLst>
                          <a:ext uri="{FF2B5EF4-FFF2-40B4-BE49-F238E27FC236}">
                            <a16:creationId xmlns:a16="http://schemas.microsoft.com/office/drawing/2014/main" id="{3A3636C1-79BC-BB9D-6E3E-81F3AAE9BB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38126" y="3603167"/>
                      <a:ext cx="590040" cy="341640"/>
                    </p14:xfrm>
                  </p:contentPart>
                </mc:Choice>
                <mc:Fallback>
                  <p:pic>
                    <p:nvPicPr>
                      <p:cNvPr id="1342" name="Ink 1341">
                        <a:extLst>
                          <a:ext uri="{FF2B5EF4-FFF2-40B4-BE49-F238E27FC236}">
                            <a16:creationId xmlns:a16="http://schemas.microsoft.com/office/drawing/2014/main" id="{3A3636C1-79BC-BB9D-6E3E-81F3AAE9B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6"/>
                      <a:stretch>
                        <a:fillRect/>
                      </a:stretch>
                    </p:blipFill>
                    <p:spPr>
                      <a:xfrm>
                        <a:off x="7525400" y="2955654"/>
                        <a:ext cx="814848" cy="1636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27">
                    <p14:nvContentPartPr>
                      <p14:cNvPr id="1343" name="Ink 1342">
                        <a:extLst>
                          <a:ext uri="{FF2B5EF4-FFF2-40B4-BE49-F238E27FC236}">
                            <a16:creationId xmlns:a16="http://schemas.microsoft.com/office/drawing/2014/main" id="{19B0974B-57F0-F682-27E8-CB2E3AC2B5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0446" y="3597047"/>
                      <a:ext cx="571320" cy="293400"/>
                    </p14:xfrm>
                  </p:contentPart>
                </mc:Choice>
                <mc:Fallback>
                  <p:pic>
                    <p:nvPicPr>
                      <p:cNvPr id="1343" name="Ink 1342">
                        <a:extLst>
                          <a:ext uri="{FF2B5EF4-FFF2-40B4-BE49-F238E27FC236}">
                            <a16:creationId xmlns:a16="http://schemas.microsoft.com/office/drawing/2014/main" id="{19B0974B-57F0-F682-27E8-CB2E3AC2B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8"/>
                      <a:stretch>
                        <a:fillRect/>
                      </a:stretch>
                    </p:blipFill>
                    <p:spPr>
                      <a:xfrm>
                        <a:off x="7547728" y="2949841"/>
                        <a:ext cx="796112" cy="15871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29">
                    <p14:nvContentPartPr>
                      <p14:cNvPr id="1344" name="Ink 1343">
                        <a:extLst>
                          <a:ext uri="{FF2B5EF4-FFF2-40B4-BE49-F238E27FC236}">
                            <a16:creationId xmlns:a16="http://schemas.microsoft.com/office/drawing/2014/main" id="{B68D50A2-55F2-1A40-FFDD-121B95A5F8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19766" y="3615047"/>
                      <a:ext cx="518760" cy="309240"/>
                    </p14:xfrm>
                  </p:contentPart>
                </mc:Choice>
                <mc:Fallback>
                  <p:pic>
                    <p:nvPicPr>
                      <p:cNvPr id="1344" name="Ink 1343">
                        <a:extLst>
                          <a:ext uri="{FF2B5EF4-FFF2-40B4-BE49-F238E27FC236}">
                            <a16:creationId xmlns:a16="http://schemas.microsoft.com/office/drawing/2014/main" id="{B68D50A2-55F2-1A40-FFDD-121B95A5F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0"/>
                      <a:stretch>
                        <a:fillRect/>
                      </a:stretch>
                    </p:blipFill>
                    <p:spPr>
                      <a:xfrm>
                        <a:off x="7507132" y="2969516"/>
                        <a:ext cx="743384" cy="1599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31">
                    <p14:nvContentPartPr>
                      <p14:cNvPr id="1345" name="Ink 1344">
                        <a:extLst>
                          <a:ext uri="{FF2B5EF4-FFF2-40B4-BE49-F238E27FC236}">
                            <a16:creationId xmlns:a16="http://schemas.microsoft.com/office/drawing/2014/main" id="{96A62064-7C47-0D27-0EE7-350E4DD460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71566" y="3766607"/>
                      <a:ext cx="132480" cy="80280"/>
                    </p14:xfrm>
                  </p:contentPart>
                </mc:Choice>
                <mc:Fallback>
                  <p:pic>
                    <p:nvPicPr>
                      <p:cNvPr id="1345" name="Ink 1344">
                        <a:extLst>
                          <a:ext uri="{FF2B5EF4-FFF2-40B4-BE49-F238E27FC236}">
                            <a16:creationId xmlns:a16="http://schemas.microsoft.com/office/drawing/2014/main" id="{96A62064-7C47-0D27-0EE7-350E4DD460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7959022" y="3123141"/>
                        <a:ext cx="356924" cy="13665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32">
                    <p14:nvContentPartPr>
                      <p14:cNvPr id="1346" name="Ink 1345">
                        <a:extLst>
                          <a:ext uri="{FF2B5EF4-FFF2-40B4-BE49-F238E27FC236}">
                            <a16:creationId xmlns:a16="http://schemas.microsoft.com/office/drawing/2014/main" id="{618A1E83-29B1-2F54-027B-01E552EBE4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13206" y="3678407"/>
                      <a:ext cx="733680" cy="383040"/>
                    </p14:xfrm>
                  </p:contentPart>
                </mc:Choice>
                <mc:Fallback>
                  <p:pic>
                    <p:nvPicPr>
                      <p:cNvPr id="1346" name="Ink 1345">
                        <a:extLst>
                          <a:ext uri="{FF2B5EF4-FFF2-40B4-BE49-F238E27FC236}">
                            <a16:creationId xmlns:a16="http://schemas.microsoft.com/office/drawing/2014/main" id="{618A1E83-29B1-2F54-027B-01E552EBE4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3"/>
                      <a:stretch>
                        <a:fillRect/>
                      </a:stretch>
                    </p:blipFill>
                    <p:spPr>
                      <a:xfrm>
                        <a:off x="7400382" y="3032834"/>
                        <a:ext cx="958684" cy="16735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34">
                    <p14:nvContentPartPr>
                      <p14:cNvPr id="1347" name="Ink 1346">
                        <a:extLst>
                          <a:ext uri="{FF2B5EF4-FFF2-40B4-BE49-F238E27FC236}">
                            <a16:creationId xmlns:a16="http://schemas.microsoft.com/office/drawing/2014/main" id="{96D6D5DF-1314-0290-CF36-11302DA7B1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24286" y="3775967"/>
                      <a:ext cx="1162440" cy="359640"/>
                    </p14:xfrm>
                  </p:contentPart>
                </mc:Choice>
                <mc:Fallback>
                  <p:pic>
                    <p:nvPicPr>
                      <p:cNvPr id="1347" name="Ink 1346">
                        <a:extLst>
                          <a:ext uri="{FF2B5EF4-FFF2-40B4-BE49-F238E27FC236}">
                            <a16:creationId xmlns:a16="http://schemas.microsoft.com/office/drawing/2014/main" id="{96D6D5DF-1314-0290-CF36-11302DA7B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5"/>
                      <a:stretch>
                        <a:fillRect/>
                      </a:stretch>
                    </p:blipFill>
                    <p:spPr>
                      <a:xfrm>
                        <a:off x="7311522" y="3129354"/>
                        <a:ext cx="1387324" cy="16522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36">
                    <p14:nvContentPartPr>
                      <p14:cNvPr id="1348" name="Ink 1347">
                        <a:extLst>
                          <a:ext uri="{FF2B5EF4-FFF2-40B4-BE49-F238E27FC236}">
                            <a16:creationId xmlns:a16="http://schemas.microsoft.com/office/drawing/2014/main" id="{6EFEF30D-E97C-641E-C995-8F5E5961B4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03366" y="3832847"/>
                      <a:ext cx="419400" cy="174960"/>
                    </p14:xfrm>
                  </p:contentPart>
                </mc:Choice>
                <mc:Fallback>
                  <p:pic>
                    <p:nvPicPr>
                      <p:cNvPr id="1348" name="Ink 1347">
                        <a:extLst>
                          <a:ext uri="{FF2B5EF4-FFF2-40B4-BE49-F238E27FC236}">
                            <a16:creationId xmlns:a16="http://schemas.microsoft.com/office/drawing/2014/main" id="{6EFEF30D-E97C-641E-C995-8F5E5961B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3"/>
                      <a:stretch>
                        <a:fillRect/>
                      </a:stretch>
                    </p:blipFill>
                    <p:spPr>
                      <a:xfrm>
                        <a:off x="7690797" y="3185988"/>
                        <a:ext cx="643895" cy="14680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37">
                    <p14:nvContentPartPr>
                      <p14:cNvPr id="1349" name="Ink 1348">
                        <a:extLst>
                          <a:ext uri="{FF2B5EF4-FFF2-40B4-BE49-F238E27FC236}">
                            <a16:creationId xmlns:a16="http://schemas.microsoft.com/office/drawing/2014/main" id="{50463636-942A-A685-1E28-8574CE5B58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25886" y="3667967"/>
                      <a:ext cx="1163880" cy="514440"/>
                    </p14:xfrm>
                  </p:contentPart>
                </mc:Choice>
                <mc:Fallback>
                  <p:pic>
                    <p:nvPicPr>
                      <p:cNvPr id="1349" name="Ink 1348">
                        <a:extLst>
                          <a:ext uri="{FF2B5EF4-FFF2-40B4-BE49-F238E27FC236}">
                            <a16:creationId xmlns:a16="http://schemas.microsoft.com/office/drawing/2014/main" id="{50463636-942A-A685-1E28-8574CE5B58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8"/>
                      <a:stretch>
                        <a:fillRect/>
                      </a:stretch>
                    </p:blipFill>
                    <p:spPr>
                      <a:xfrm>
                        <a:off x="7513169" y="3021066"/>
                        <a:ext cx="1388669" cy="18076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39">
                    <p14:nvContentPartPr>
                      <p14:cNvPr id="1350" name="Ink 1349">
                        <a:extLst>
                          <a:ext uri="{FF2B5EF4-FFF2-40B4-BE49-F238E27FC236}">
                            <a16:creationId xmlns:a16="http://schemas.microsoft.com/office/drawing/2014/main" id="{64DB97BF-D12B-CA5A-E8D1-7D1C9CE489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45846" y="3683447"/>
                      <a:ext cx="603000" cy="399240"/>
                    </p14:xfrm>
                  </p:contentPart>
                </mc:Choice>
                <mc:Fallback>
                  <p:pic>
                    <p:nvPicPr>
                      <p:cNvPr id="1350" name="Ink 1349">
                        <a:extLst>
                          <a:ext uri="{FF2B5EF4-FFF2-40B4-BE49-F238E27FC236}">
                            <a16:creationId xmlns:a16="http://schemas.microsoft.com/office/drawing/2014/main" id="{64DB97BF-D12B-CA5A-E8D1-7D1C9CE489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0"/>
                      <a:stretch>
                        <a:fillRect/>
                      </a:stretch>
                    </p:blipFill>
                    <p:spPr>
                      <a:xfrm>
                        <a:off x="7733226" y="3036530"/>
                        <a:ext cx="827597" cy="16924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41">
                    <p14:nvContentPartPr>
                      <p14:cNvPr id="1351" name="Ink 1350">
                        <a:extLst>
                          <a:ext uri="{FF2B5EF4-FFF2-40B4-BE49-F238E27FC236}">
                            <a16:creationId xmlns:a16="http://schemas.microsoft.com/office/drawing/2014/main" id="{AA7EA5D2-55DA-7D04-4B32-488DAB01E1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2686" y="3480407"/>
                      <a:ext cx="1239480" cy="636120"/>
                    </p14:xfrm>
                  </p:contentPart>
                </mc:Choice>
                <mc:Fallback>
                  <p:pic>
                    <p:nvPicPr>
                      <p:cNvPr id="1351" name="Ink 1350">
                        <a:extLst>
                          <a:ext uri="{FF2B5EF4-FFF2-40B4-BE49-F238E27FC236}">
                            <a16:creationId xmlns:a16="http://schemas.microsoft.com/office/drawing/2014/main" id="{AA7EA5D2-55DA-7D04-4B32-488DAB01E1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2"/>
                      <a:stretch>
                        <a:fillRect/>
                      </a:stretch>
                    </p:blipFill>
                    <p:spPr>
                      <a:xfrm>
                        <a:off x="7740006" y="2834444"/>
                        <a:ext cx="1464196" cy="19274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43">
                    <p14:nvContentPartPr>
                      <p14:cNvPr id="1352" name="Ink 1351">
                        <a:extLst>
                          <a:ext uri="{FF2B5EF4-FFF2-40B4-BE49-F238E27FC236}">
                            <a16:creationId xmlns:a16="http://schemas.microsoft.com/office/drawing/2014/main" id="{F823D320-5C8B-B0EB-08E2-8F1D0F75FC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2286" y="3206807"/>
                      <a:ext cx="1603440" cy="972360"/>
                    </p14:xfrm>
                  </p:contentPart>
                </mc:Choice>
                <mc:Fallback>
                  <p:pic>
                    <p:nvPicPr>
                      <p:cNvPr id="1352" name="Ink 1351">
                        <a:extLst>
                          <a:ext uri="{FF2B5EF4-FFF2-40B4-BE49-F238E27FC236}">
                            <a16:creationId xmlns:a16="http://schemas.microsoft.com/office/drawing/2014/main" id="{F823D320-5C8B-B0EB-08E2-8F1D0F75F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4"/>
                      <a:stretch>
                        <a:fillRect/>
                      </a:stretch>
                    </p:blipFill>
                    <p:spPr>
                      <a:xfrm>
                        <a:off x="7599549" y="2559389"/>
                        <a:ext cx="1828269" cy="22665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45">
                    <p14:nvContentPartPr>
                      <p14:cNvPr id="1353" name="Ink 1352">
                        <a:extLst>
                          <a:ext uri="{FF2B5EF4-FFF2-40B4-BE49-F238E27FC236}">
                            <a16:creationId xmlns:a16="http://schemas.microsoft.com/office/drawing/2014/main" id="{945127EB-6802-E1C2-009E-2DC04E9171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9526" y="3505247"/>
                      <a:ext cx="1201320" cy="592560"/>
                    </p14:xfrm>
                  </p:contentPart>
                </mc:Choice>
                <mc:Fallback>
                  <p:pic>
                    <p:nvPicPr>
                      <p:cNvPr id="1353" name="Ink 1352">
                        <a:extLst>
                          <a:ext uri="{FF2B5EF4-FFF2-40B4-BE49-F238E27FC236}">
                            <a16:creationId xmlns:a16="http://schemas.microsoft.com/office/drawing/2014/main" id="{945127EB-6802-E1C2-009E-2DC04E9171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6"/>
                      <a:stretch>
                        <a:fillRect/>
                      </a:stretch>
                    </p:blipFill>
                    <p:spPr>
                      <a:xfrm>
                        <a:off x="7746802" y="2858482"/>
                        <a:ext cx="1426125" cy="188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47">
                    <p14:nvContentPartPr>
                      <p14:cNvPr id="1354" name="Ink 1353">
                        <a:extLst>
                          <a:ext uri="{FF2B5EF4-FFF2-40B4-BE49-F238E27FC236}">
                            <a16:creationId xmlns:a16="http://schemas.microsoft.com/office/drawing/2014/main" id="{8AC55095-266B-D421-303B-608A1DA274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81206" y="3631247"/>
                      <a:ext cx="825480" cy="369000"/>
                    </p14:xfrm>
                  </p:contentPart>
                </mc:Choice>
                <mc:Fallback>
                  <p:pic>
                    <p:nvPicPr>
                      <p:cNvPr id="1354" name="Ink 1353">
                        <a:extLst>
                          <a:ext uri="{FF2B5EF4-FFF2-40B4-BE49-F238E27FC236}">
                            <a16:creationId xmlns:a16="http://schemas.microsoft.com/office/drawing/2014/main" id="{8AC55095-266B-D421-303B-608A1DA274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8"/>
                      <a:stretch>
                        <a:fillRect/>
                      </a:stretch>
                    </p:blipFill>
                    <p:spPr>
                      <a:xfrm>
                        <a:off x="7868436" y="2984419"/>
                        <a:ext cx="1050377" cy="166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49">
                    <p14:nvContentPartPr>
                      <p14:cNvPr id="1355" name="Ink 1354">
                        <a:extLst>
                          <a:ext uri="{FF2B5EF4-FFF2-40B4-BE49-F238E27FC236}">
                            <a16:creationId xmlns:a16="http://schemas.microsoft.com/office/drawing/2014/main" id="{51405B65-F6BC-8398-C953-F5B9620493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85286" y="3640967"/>
                      <a:ext cx="72000" cy="39240"/>
                    </p14:xfrm>
                  </p:contentPart>
                </mc:Choice>
                <mc:Fallback>
                  <p:pic>
                    <p:nvPicPr>
                      <p:cNvPr id="1355" name="Ink 1354">
                        <a:extLst>
                          <a:ext uri="{FF2B5EF4-FFF2-40B4-BE49-F238E27FC236}">
                            <a16:creationId xmlns:a16="http://schemas.microsoft.com/office/drawing/2014/main" id="{51405B65-F6BC-8398-C953-F5B9620493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0"/>
                      <a:stretch>
                        <a:fillRect/>
                      </a:stretch>
                    </p:blipFill>
                    <p:spPr>
                      <a:xfrm>
                        <a:off x="8472786" y="2997186"/>
                        <a:ext cx="296357" cy="13261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51">
                    <p14:nvContentPartPr>
                      <p14:cNvPr id="1356" name="Ink 1355">
                        <a:extLst>
                          <a:ext uri="{FF2B5EF4-FFF2-40B4-BE49-F238E27FC236}">
                            <a16:creationId xmlns:a16="http://schemas.microsoft.com/office/drawing/2014/main" id="{4C5F21A2-C0C9-65FD-BF38-6E72B511E7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3086" y="3432167"/>
                      <a:ext cx="1114560" cy="554040"/>
                    </p14:xfrm>
                  </p:contentPart>
                </mc:Choice>
                <mc:Fallback>
                  <p:pic>
                    <p:nvPicPr>
                      <p:cNvPr id="1356" name="Ink 1355">
                        <a:extLst>
                          <a:ext uri="{FF2B5EF4-FFF2-40B4-BE49-F238E27FC236}">
                            <a16:creationId xmlns:a16="http://schemas.microsoft.com/office/drawing/2014/main" id="{4C5F21A2-C0C9-65FD-BF38-6E72B511E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2"/>
                      <a:stretch>
                        <a:fillRect/>
                      </a:stretch>
                    </p:blipFill>
                    <p:spPr>
                      <a:xfrm>
                        <a:off x="7970407" y="2785068"/>
                        <a:ext cx="1339275" cy="18476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53">
                    <p14:nvContentPartPr>
                      <p14:cNvPr id="1357" name="Ink 1356">
                        <a:extLst>
                          <a:ext uri="{FF2B5EF4-FFF2-40B4-BE49-F238E27FC236}">
                            <a16:creationId xmlns:a16="http://schemas.microsoft.com/office/drawing/2014/main" id="{53BDC93D-3E95-3B0F-6E4D-9A35C3F363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86606" y="3736727"/>
                      <a:ext cx="611640" cy="331560"/>
                    </p14:xfrm>
                  </p:contentPart>
                </mc:Choice>
                <mc:Fallback>
                  <p:pic>
                    <p:nvPicPr>
                      <p:cNvPr id="1357" name="Ink 1356">
                        <a:extLst>
                          <a:ext uri="{FF2B5EF4-FFF2-40B4-BE49-F238E27FC236}">
                            <a16:creationId xmlns:a16="http://schemas.microsoft.com/office/drawing/2014/main" id="{53BDC93D-3E95-3B0F-6E4D-9A35C3F36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7873935" y="3090831"/>
                        <a:ext cx="836337" cy="16227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54">
                    <p14:nvContentPartPr>
                      <p14:cNvPr id="1358" name="Ink 1357">
                        <a:extLst>
                          <a:ext uri="{FF2B5EF4-FFF2-40B4-BE49-F238E27FC236}">
                            <a16:creationId xmlns:a16="http://schemas.microsoft.com/office/drawing/2014/main" id="{8103481B-E382-9AE2-2ED5-95ED1DC024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43126" y="3215447"/>
                      <a:ext cx="1570680" cy="803160"/>
                    </p14:xfrm>
                  </p:contentPart>
                </mc:Choice>
                <mc:Fallback>
                  <p:pic>
                    <p:nvPicPr>
                      <p:cNvPr id="1358" name="Ink 1357">
                        <a:extLst>
                          <a:ext uri="{FF2B5EF4-FFF2-40B4-BE49-F238E27FC236}">
                            <a16:creationId xmlns:a16="http://schemas.microsoft.com/office/drawing/2014/main" id="{8103481B-E382-9AE2-2ED5-95ED1DC024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5"/>
                      <a:stretch>
                        <a:fillRect/>
                      </a:stretch>
                    </p:blipFill>
                    <p:spPr>
                      <a:xfrm>
                        <a:off x="7930382" y="2568731"/>
                        <a:ext cx="1795523" cy="20959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56">
                    <p14:nvContentPartPr>
                      <p14:cNvPr id="1359" name="Ink 1358">
                        <a:extLst>
                          <a:ext uri="{FF2B5EF4-FFF2-40B4-BE49-F238E27FC236}">
                            <a16:creationId xmlns:a16="http://schemas.microsoft.com/office/drawing/2014/main" id="{05926543-F6FB-8FC1-D130-5CBCA170A5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57926" y="3334247"/>
                      <a:ext cx="957240" cy="510480"/>
                    </p14:xfrm>
                  </p:contentPart>
                </mc:Choice>
                <mc:Fallback>
                  <p:pic>
                    <p:nvPicPr>
                      <p:cNvPr id="1359" name="Ink 1358">
                        <a:extLst>
                          <a:ext uri="{FF2B5EF4-FFF2-40B4-BE49-F238E27FC236}">
                            <a16:creationId xmlns:a16="http://schemas.microsoft.com/office/drawing/2014/main" id="{05926543-F6FB-8FC1-D130-5CBCA170A5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7"/>
                      <a:stretch>
                        <a:fillRect/>
                      </a:stretch>
                    </p:blipFill>
                    <p:spPr>
                      <a:xfrm>
                        <a:off x="8445272" y="2687680"/>
                        <a:ext cx="1181905" cy="18029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58">
                    <p14:nvContentPartPr>
                      <p14:cNvPr id="1360" name="Ink 1359">
                        <a:extLst>
                          <a:ext uri="{FF2B5EF4-FFF2-40B4-BE49-F238E27FC236}">
                            <a16:creationId xmlns:a16="http://schemas.microsoft.com/office/drawing/2014/main" id="{C4010DA7-1C4D-364C-1331-8495BCC98F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00846" y="3177647"/>
                      <a:ext cx="901440" cy="469080"/>
                    </p14:xfrm>
                  </p:contentPart>
                </mc:Choice>
                <mc:Fallback>
                  <p:pic>
                    <p:nvPicPr>
                      <p:cNvPr id="1360" name="Ink 1359">
                        <a:extLst>
                          <a:ext uri="{FF2B5EF4-FFF2-40B4-BE49-F238E27FC236}">
                            <a16:creationId xmlns:a16="http://schemas.microsoft.com/office/drawing/2014/main" id="{C4010DA7-1C4D-364C-1331-8495BCC98F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8588085" y="2531277"/>
                        <a:ext cx="1126317" cy="17612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59">
                    <p14:nvContentPartPr>
                      <p14:cNvPr id="1361" name="Ink 1360">
                        <a:extLst>
                          <a:ext uri="{FF2B5EF4-FFF2-40B4-BE49-F238E27FC236}">
                            <a16:creationId xmlns:a16="http://schemas.microsoft.com/office/drawing/2014/main" id="{0ABE6F6F-CD45-CCF8-32A2-31A41BB826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83646" y="3208607"/>
                      <a:ext cx="653400" cy="296640"/>
                    </p14:xfrm>
                  </p:contentPart>
                </mc:Choice>
                <mc:Fallback>
                  <p:pic>
                    <p:nvPicPr>
                      <p:cNvPr id="1361" name="Ink 1360">
                        <a:extLst>
                          <a:ext uri="{FF2B5EF4-FFF2-40B4-BE49-F238E27FC236}">
                            <a16:creationId xmlns:a16="http://schemas.microsoft.com/office/drawing/2014/main" id="{0ABE6F6F-CD45-CCF8-32A2-31A41BB826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0"/>
                      <a:stretch>
                        <a:fillRect/>
                      </a:stretch>
                    </p:blipFill>
                    <p:spPr>
                      <a:xfrm>
                        <a:off x="8670991" y="2562400"/>
                        <a:ext cx="878067" cy="1588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61">
                    <p14:nvContentPartPr>
                      <p14:cNvPr id="1362" name="Ink 1361">
                        <a:extLst>
                          <a:ext uri="{FF2B5EF4-FFF2-40B4-BE49-F238E27FC236}">
                            <a16:creationId xmlns:a16="http://schemas.microsoft.com/office/drawing/2014/main" id="{BE7A2F10-6CF2-53A2-5A95-FBFC96030F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1726" y="3135887"/>
                      <a:ext cx="595800" cy="371880"/>
                    </p14:xfrm>
                  </p:contentPart>
                </mc:Choice>
                <mc:Fallback>
                  <p:pic>
                    <p:nvPicPr>
                      <p:cNvPr id="1362" name="Ink 1361">
                        <a:extLst>
                          <a:ext uri="{FF2B5EF4-FFF2-40B4-BE49-F238E27FC236}">
                            <a16:creationId xmlns:a16="http://schemas.microsoft.com/office/drawing/2014/main" id="{BE7A2F10-6CF2-53A2-5A95-FBFC96030F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2"/>
                      <a:stretch>
                        <a:fillRect/>
                      </a:stretch>
                    </p:blipFill>
                    <p:spPr>
                      <a:xfrm>
                        <a:off x="8789129" y="2488335"/>
                        <a:ext cx="820351" cy="16663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63">
                    <p14:nvContentPartPr>
                      <p14:cNvPr id="1363" name="Ink 1362">
                        <a:extLst>
                          <a:ext uri="{FF2B5EF4-FFF2-40B4-BE49-F238E27FC236}">
                            <a16:creationId xmlns:a16="http://schemas.microsoft.com/office/drawing/2014/main" id="{F4282C73-8F0A-CF5F-E868-E052957295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9246" y="3004847"/>
                      <a:ext cx="992160" cy="571680"/>
                    </p14:xfrm>
                  </p:contentPart>
                </mc:Choice>
                <mc:Fallback>
                  <p:pic>
                    <p:nvPicPr>
                      <p:cNvPr id="1363" name="Ink 1362">
                        <a:extLst>
                          <a:ext uri="{FF2B5EF4-FFF2-40B4-BE49-F238E27FC236}">
                            <a16:creationId xmlns:a16="http://schemas.microsoft.com/office/drawing/2014/main" id="{F4282C73-8F0A-CF5F-E868-E052957295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4"/>
                      <a:stretch>
                        <a:fillRect/>
                      </a:stretch>
                    </p:blipFill>
                    <p:spPr>
                      <a:xfrm>
                        <a:off x="8566574" y="2358011"/>
                        <a:ext cx="1216861" cy="18647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65">
                    <p14:nvContentPartPr>
                      <p14:cNvPr id="1364" name="Ink 1363">
                        <a:extLst>
                          <a:ext uri="{FF2B5EF4-FFF2-40B4-BE49-F238E27FC236}">
                            <a16:creationId xmlns:a16="http://schemas.microsoft.com/office/drawing/2014/main" id="{D6521DD9-A285-CDD5-8079-B9A2BFC401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47046" y="3057767"/>
                      <a:ext cx="1081440" cy="323280"/>
                    </p14:xfrm>
                  </p:contentPart>
                </mc:Choice>
                <mc:Fallback>
                  <p:pic>
                    <p:nvPicPr>
                      <p:cNvPr id="1364" name="Ink 1363">
                        <a:extLst>
                          <a:ext uri="{FF2B5EF4-FFF2-40B4-BE49-F238E27FC236}">
                            <a16:creationId xmlns:a16="http://schemas.microsoft.com/office/drawing/2014/main" id="{D6521DD9-A285-CDD5-8079-B9A2BFC40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6"/>
                      <a:stretch>
                        <a:fillRect/>
                      </a:stretch>
                    </p:blipFill>
                    <p:spPr>
                      <a:xfrm>
                        <a:off x="8334329" y="2411207"/>
                        <a:ext cx="1306230" cy="16157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67">
                    <p14:nvContentPartPr>
                      <p14:cNvPr id="1365" name="Ink 1364">
                        <a:extLst>
                          <a:ext uri="{FF2B5EF4-FFF2-40B4-BE49-F238E27FC236}">
                            <a16:creationId xmlns:a16="http://schemas.microsoft.com/office/drawing/2014/main" id="{B7E1E2CE-465A-A49F-42CA-1BE478E6F4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66966" y="3051647"/>
                      <a:ext cx="1192320" cy="502560"/>
                    </p14:xfrm>
                  </p:contentPart>
                </mc:Choice>
                <mc:Fallback>
                  <p:pic>
                    <p:nvPicPr>
                      <p:cNvPr id="1365" name="Ink 1364">
                        <a:extLst>
                          <a:ext uri="{FF2B5EF4-FFF2-40B4-BE49-F238E27FC236}">
                            <a16:creationId xmlns:a16="http://schemas.microsoft.com/office/drawing/2014/main" id="{B7E1E2CE-465A-A49F-42CA-1BE478E6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8"/>
                      <a:stretch>
                        <a:fillRect/>
                      </a:stretch>
                    </p:blipFill>
                    <p:spPr>
                      <a:xfrm>
                        <a:off x="8054240" y="2404971"/>
                        <a:ext cx="1417128" cy="17952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69">
                    <p14:nvContentPartPr>
                      <p14:cNvPr id="1366" name="Ink 1365">
                        <a:extLst>
                          <a:ext uri="{FF2B5EF4-FFF2-40B4-BE49-F238E27FC236}">
                            <a16:creationId xmlns:a16="http://schemas.microsoft.com/office/drawing/2014/main" id="{B5347532-63BA-F988-4A87-6C020A707D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9086" y="3131567"/>
                      <a:ext cx="1175760" cy="473400"/>
                    </p14:xfrm>
                  </p:contentPart>
                </mc:Choice>
                <mc:Fallback>
                  <p:pic>
                    <p:nvPicPr>
                      <p:cNvPr id="1366" name="Ink 1365">
                        <a:extLst>
                          <a:ext uri="{FF2B5EF4-FFF2-40B4-BE49-F238E27FC236}">
                            <a16:creationId xmlns:a16="http://schemas.microsoft.com/office/drawing/2014/main" id="{B5347532-63BA-F988-4A87-6C020A707D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0"/>
                      <a:stretch>
                        <a:fillRect/>
                      </a:stretch>
                    </p:blipFill>
                    <p:spPr>
                      <a:xfrm>
                        <a:off x="8006342" y="2485182"/>
                        <a:ext cx="1400604" cy="17655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71">
                    <p14:nvContentPartPr>
                      <p14:cNvPr id="1367" name="Ink 1366">
                        <a:extLst>
                          <a:ext uri="{FF2B5EF4-FFF2-40B4-BE49-F238E27FC236}">
                            <a16:creationId xmlns:a16="http://schemas.microsoft.com/office/drawing/2014/main" id="{C421A52B-4CC8-BA97-9A94-35A8F63F81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96406" y="3694607"/>
                      <a:ext cx="211680" cy="47520"/>
                    </p14:xfrm>
                  </p:contentPart>
                </mc:Choice>
                <mc:Fallback>
                  <p:pic>
                    <p:nvPicPr>
                      <p:cNvPr id="1367" name="Ink 1366">
                        <a:extLst>
                          <a:ext uri="{FF2B5EF4-FFF2-40B4-BE49-F238E27FC236}">
                            <a16:creationId xmlns:a16="http://schemas.microsoft.com/office/drawing/2014/main" id="{C421A52B-4CC8-BA97-9A94-35A8F63F8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7984151" y="3054915"/>
                        <a:ext cx="435548" cy="13262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72">
                    <p14:nvContentPartPr>
                      <p14:cNvPr id="1368" name="Ink 1367">
                        <a:extLst>
                          <a:ext uri="{FF2B5EF4-FFF2-40B4-BE49-F238E27FC236}">
                            <a16:creationId xmlns:a16="http://schemas.microsoft.com/office/drawing/2014/main" id="{7579D211-6358-5787-0CF3-E75FD988C9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40246" y="3694607"/>
                      <a:ext cx="132480" cy="100800"/>
                    </p14:xfrm>
                  </p:contentPart>
                </mc:Choice>
                <mc:Fallback>
                  <p:pic>
                    <p:nvPicPr>
                      <p:cNvPr id="1368" name="Ink 1367">
                        <a:extLst>
                          <a:ext uri="{FF2B5EF4-FFF2-40B4-BE49-F238E27FC236}">
                            <a16:creationId xmlns:a16="http://schemas.microsoft.com/office/drawing/2014/main" id="{7579D211-6358-5787-0CF3-E75FD988C9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8"/>
                      <a:stretch>
                        <a:fillRect/>
                      </a:stretch>
                    </p:blipFill>
                    <p:spPr>
                      <a:xfrm>
                        <a:off x="7927702" y="3053152"/>
                        <a:ext cx="356924" cy="13830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73">
                    <p14:nvContentPartPr>
                      <p14:cNvPr id="1369" name="Ink 1368">
                        <a:extLst>
                          <a:ext uri="{FF2B5EF4-FFF2-40B4-BE49-F238E27FC236}">
                            <a16:creationId xmlns:a16="http://schemas.microsoft.com/office/drawing/2014/main" id="{77AE3DF2-5D17-82F9-CDA1-987595A7E7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7086" y="3319487"/>
                      <a:ext cx="1008720" cy="511920"/>
                    </p14:xfrm>
                  </p:contentPart>
                </mc:Choice>
                <mc:Fallback>
                  <p:pic>
                    <p:nvPicPr>
                      <p:cNvPr id="1369" name="Ink 1368">
                        <a:extLst>
                          <a:ext uri="{FF2B5EF4-FFF2-40B4-BE49-F238E27FC236}">
                            <a16:creationId xmlns:a16="http://schemas.microsoft.com/office/drawing/2014/main" id="{77AE3DF2-5D17-82F9-CDA1-987595A7E7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4"/>
                      <a:stretch>
                        <a:fillRect/>
                      </a:stretch>
                    </p:blipFill>
                    <p:spPr>
                      <a:xfrm>
                        <a:off x="8024434" y="2673434"/>
                        <a:ext cx="1233381" cy="18034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75">
                    <p14:nvContentPartPr>
                      <p14:cNvPr id="1370" name="Ink 1369">
                        <a:extLst>
                          <a:ext uri="{FF2B5EF4-FFF2-40B4-BE49-F238E27FC236}">
                            <a16:creationId xmlns:a16="http://schemas.microsoft.com/office/drawing/2014/main" id="{F88DADD8-F0B2-72F5-D3EA-2CF7F4EADE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52846" y="3399407"/>
                      <a:ext cx="1010520" cy="513360"/>
                    </p14:xfrm>
                  </p:contentPart>
                </mc:Choice>
                <mc:Fallback>
                  <p:pic>
                    <p:nvPicPr>
                      <p:cNvPr id="1370" name="Ink 1369">
                        <a:extLst>
                          <a:ext uri="{FF2B5EF4-FFF2-40B4-BE49-F238E27FC236}">
                            <a16:creationId xmlns:a16="http://schemas.microsoft.com/office/drawing/2014/main" id="{F88DADD8-F0B2-72F5-D3EA-2CF7F4EADE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6"/>
                      <a:stretch>
                        <a:fillRect/>
                      </a:stretch>
                    </p:blipFill>
                    <p:spPr>
                      <a:xfrm>
                        <a:off x="7940065" y="2752315"/>
                        <a:ext cx="1235438" cy="18069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77">
                    <p14:nvContentPartPr>
                      <p14:cNvPr id="1371" name="Ink 1370">
                        <a:extLst>
                          <a:ext uri="{FF2B5EF4-FFF2-40B4-BE49-F238E27FC236}">
                            <a16:creationId xmlns:a16="http://schemas.microsoft.com/office/drawing/2014/main" id="{C07B9930-6138-2856-FBE8-712DC36327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78606" y="3207527"/>
                      <a:ext cx="1402560" cy="776520"/>
                    </p14:xfrm>
                  </p:contentPart>
                </mc:Choice>
                <mc:Fallback>
                  <p:pic>
                    <p:nvPicPr>
                      <p:cNvPr id="1371" name="Ink 1370">
                        <a:extLst>
                          <a:ext uri="{FF2B5EF4-FFF2-40B4-BE49-F238E27FC236}">
                            <a16:creationId xmlns:a16="http://schemas.microsoft.com/office/drawing/2014/main" id="{C07B9930-6138-2856-FBE8-712DC36327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8"/>
                      <a:stretch>
                        <a:fillRect/>
                      </a:stretch>
                    </p:blipFill>
                    <p:spPr>
                      <a:xfrm>
                        <a:off x="7765860" y="2560940"/>
                        <a:ext cx="1627408" cy="2069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79">
                    <p14:nvContentPartPr>
                      <p14:cNvPr id="1372" name="Ink 1371">
                        <a:extLst>
                          <a:ext uri="{FF2B5EF4-FFF2-40B4-BE49-F238E27FC236}">
                            <a16:creationId xmlns:a16="http://schemas.microsoft.com/office/drawing/2014/main" id="{5702AF70-5301-488C-7D41-03E3604B1E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61646" y="3191687"/>
                      <a:ext cx="1204560" cy="710640"/>
                    </p14:xfrm>
                  </p:contentPart>
                </mc:Choice>
                <mc:Fallback>
                  <p:pic>
                    <p:nvPicPr>
                      <p:cNvPr id="1372" name="Ink 1371">
                        <a:extLst>
                          <a:ext uri="{FF2B5EF4-FFF2-40B4-BE49-F238E27FC236}">
                            <a16:creationId xmlns:a16="http://schemas.microsoft.com/office/drawing/2014/main" id="{5702AF70-5301-488C-7D41-03E3604B1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0"/>
                      <a:stretch>
                        <a:fillRect/>
                      </a:stretch>
                    </p:blipFill>
                    <p:spPr>
                      <a:xfrm>
                        <a:off x="8148980" y="2544530"/>
                        <a:ext cx="1429248" cy="20043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81">
                    <p14:nvContentPartPr>
                      <p14:cNvPr id="1373" name="Ink 1372">
                        <a:extLst>
                          <a:ext uri="{FF2B5EF4-FFF2-40B4-BE49-F238E27FC236}">
                            <a16:creationId xmlns:a16="http://schemas.microsoft.com/office/drawing/2014/main" id="{881C2D57-FFDF-A732-276F-3095E07C7C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5086" y="3333527"/>
                      <a:ext cx="155880" cy="39600"/>
                    </p14:xfrm>
                  </p:contentPart>
                </mc:Choice>
                <mc:Fallback>
                  <p:pic>
                    <p:nvPicPr>
                      <p:cNvPr id="1373" name="Ink 1372">
                        <a:extLst>
                          <a:ext uri="{FF2B5EF4-FFF2-40B4-BE49-F238E27FC236}">
                            <a16:creationId xmlns:a16="http://schemas.microsoft.com/office/drawing/2014/main" id="{881C2D57-FFDF-A732-276F-3095E07C7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2"/>
                      <a:stretch>
                        <a:fillRect/>
                      </a:stretch>
                    </p:blipFill>
                    <p:spPr>
                      <a:xfrm>
                        <a:off x="8852363" y="2693835"/>
                        <a:ext cx="380682" cy="13183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83">
                    <p14:nvContentPartPr>
                      <p14:cNvPr id="1374" name="Ink 1373">
                        <a:extLst>
                          <a:ext uri="{FF2B5EF4-FFF2-40B4-BE49-F238E27FC236}">
                            <a16:creationId xmlns:a16="http://schemas.microsoft.com/office/drawing/2014/main" id="{3D0B652D-A921-7AE5-A701-C5AF4DD56D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3006" y="3557087"/>
                      <a:ext cx="134280" cy="104040"/>
                    </p14:xfrm>
                  </p:contentPart>
                </mc:Choice>
                <mc:Fallback>
                  <p:pic>
                    <p:nvPicPr>
                      <p:cNvPr id="1374" name="Ink 1373">
                        <a:extLst>
                          <a:ext uri="{FF2B5EF4-FFF2-40B4-BE49-F238E27FC236}">
                            <a16:creationId xmlns:a16="http://schemas.microsoft.com/office/drawing/2014/main" id="{3D0B652D-A921-7AE5-A701-C5AF4DD56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4"/>
                      <a:stretch>
                        <a:fillRect/>
                      </a:stretch>
                    </p:blipFill>
                    <p:spPr>
                      <a:xfrm>
                        <a:off x="8320571" y="2910685"/>
                        <a:ext cx="358508" cy="13962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85">
                    <p14:nvContentPartPr>
                      <p14:cNvPr id="1375" name="Ink 1374">
                        <a:extLst>
                          <a:ext uri="{FF2B5EF4-FFF2-40B4-BE49-F238E27FC236}">
                            <a16:creationId xmlns:a16="http://schemas.microsoft.com/office/drawing/2014/main" id="{4E018E66-46DB-67AB-59D0-5FFE9EEF54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93206" y="3177647"/>
                      <a:ext cx="464400" cy="237600"/>
                    </p14:xfrm>
                  </p:contentPart>
                </mc:Choice>
                <mc:Fallback>
                  <p:pic>
                    <p:nvPicPr>
                      <p:cNvPr id="1375" name="Ink 1374">
                        <a:extLst>
                          <a:ext uri="{FF2B5EF4-FFF2-40B4-BE49-F238E27FC236}">
                            <a16:creationId xmlns:a16="http://schemas.microsoft.com/office/drawing/2014/main" id="{4E018E66-46DB-67AB-59D0-5FFE9EEF54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8480644" y="2531326"/>
                        <a:ext cx="688881" cy="15296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86">
                    <p14:nvContentPartPr>
                      <p14:cNvPr id="1376" name="Ink 1375">
                        <a:extLst>
                          <a:ext uri="{FF2B5EF4-FFF2-40B4-BE49-F238E27FC236}">
                            <a16:creationId xmlns:a16="http://schemas.microsoft.com/office/drawing/2014/main" id="{9DD09EA7-09C5-DDA9-01DA-FED10A7888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22046" y="3013847"/>
                      <a:ext cx="928080" cy="267840"/>
                    </p14:xfrm>
                  </p:contentPart>
                </mc:Choice>
                <mc:Fallback>
                  <p:pic>
                    <p:nvPicPr>
                      <p:cNvPr id="1376" name="Ink 1375">
                        <a:extLst>
                          <a:ext uri="{FF2B5EF4-FFF2-40B4-BE49-F238E27FC236}">
                            <a16:creationId xmlns:a16="http://schemas.microsoft.com/office/drawing/2014/main" id="{9DD09EA7-09C5-DDA9-01DA-FED10A788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7"/>
                      <a:stretch>
                        <a:fillRect/>
                      </a:stretch>
                    </p:blipFill>
                    <p:spPr>
                      <a:xfrm>
                        <a:off x="8109337" y="2367337"/>
                        <a:ext cx="1152854" cy="15602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88">
                    <p14:nvContentPartPr>
                      <p14:cNvPr id="1377" name="Ink 1376">
                        <a:extLst>
                          <a:ext uri="{FF2B5EF4-FFF2-40B4-BE49-F238E27FC236}">
                            <a16:creationId xmlns:a16="http://schemas.microsoft.com/office/drawing/2014/main" id="{24792993-C0E4-66B8-4EA2-BEB412176D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26206" y="2864087"/>
                      <a:ext cx="1386000" cy="550080"/>
                    </p14:xfrm>
                  </p:contentPart>
                </mc:Choice>
                <mc:Fallback>
                  <p:pic>
                    <p:nvPicPr>
                      <p:cNvPr id="1377" name="Ink 1376">
                        <a:extLst>
                          <a:ext uri="{FF2B5EF4-FFF2-40B4-BE49-F238E27FC236}">
                            <a16:creationId xmlns:a16="http://schemas.microsoft.com/office/drawing/2014/main" id="{24792993-C0E4-66B8-4EA2-BEB412176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9"/>
                      <a:stretch>
                        <a:fillRect/>
                      </a:stretch>
                    </p:blipFill>
                    <p:spPr>
                      <a:xfrm>
                        <a:off x="7913497" y="2217296"/>
                        <a:ext cx="1610774" cy="18430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90">
                    <p14:nvContentPartPr>
                      <p14:cNvPr id="1378" name="Ink 1377">
                        <a:extLst>
                          <a:ext uri="{FF2B5EF4-FFF2-40B4-BE49-F238E27FC236}">
                            <a16:creationId xmlns:a16="http://schemas.microsoft.com/office/drawing/2014/main" id="{CF9BA461-45A5-D7CA-EEE1-E3B7FD92E4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71126" y="2904407"/>
                      <a:ext cx="1099080" cy="429840"/>
                    </p14:xfrm>
                  </p:contentPart>
                </mc:Choice>
                <mc:Fallback>
                  <p:pic>
                    <p:nvPicPr>
                      <p:cNvPr id="1378" name="Ink 1377">
                        <a:extLst>
                          <a:ext uri="{FF2B5EF4-FFF2-40B4-BE49-F238E27FC236}">
                            <a16:creationId xmlns:a16="http://schemas.microsoft.com/office/drawing/2014/main" id="{CF9BA461-45A5-D7CA-EEE1-E3B7FD92E4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1"/>
                      <a:stretch>
                        <a:fillRect/>
                      </a:stretch>
                    </p:blipFill>
                    <p:spPr>
                      <a:xfrm>
                        <a:off x="7858383" y="2258725"/>
                        <a:ext cx="1323921" cy="17205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92">
                    <p14:nvContentPartPr>
                      <p14:cNvPr id="1379" name="Ink 1378">
                        <a:extLst>
                          <a:ext uri="{FF2B5EF4-FFF2-40B4-BE49-F238E27FC236}">
                            <a16:creationId xmlns:a16="http://schemas.microsoft.com/office/drawing/2014/main" id="{7A8F6C04-36E7-8FCF-42AA-3549593282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42246" y="2873807"/>
                      <a:ext cx="1274400" cy="572040"/>
                    </p14:xfrm>
                  </p:contentPart>
                </mc:Choice>
                <mc:Fallback>
                  <p:pic>
                    <p:nvPicPr>
                      <p:cNvPr id="1379" name="Ink 1378">
                        <a:extLst>
                          <a:ext uri="{FF2B5EF4-FFF2-40B4-BE49-F238E27FC236}">
                            <a16:creationId xmlns:a16="http://schemas.microsoft.com/office/drawing/2014/main" id="{7A8F6C04-36E7-8FCF-42AA-354959328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3"/>
                      <a:stretch>
                        <a:fillRect/>
                      </a:stretch>
                    </p:blipFill>
                    <p:spPr>
                      <a:xfrm>
                        <a:off x="7729553" y="2226563"/>
                        <a:ext cx="1499143" cy="18659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94">
                    <p14:nvContentPartPr>
                      <p14:cNvPr id="1380" name="Ink 1379">
                        <a:extLst>
                          <a:ext uri="{FF2B5EF4-FFF2-40B4-BE49-F238E27FC236}">
                            <a16:creationId xmlns:a16="http://schemas.microsoft.com/office/drawing/2014/main" id="{A88654C5-0576-8358-8ED8-48E87700A7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4206" y="3037247"/>
                      <a:ext cx="901440" cy="420480"/>
                    </p14:xfrm>
                  </p:contentPart>
                </mc:Choice>
                <mc:Fallback>
                  <p:pic>
                    <p:nvPicPr>
                      <p:cNvPr id="1380" name="Ink 1379">
                        <a:extLst>
                          <a:ext uri="{FF2B5EF4-FFF2-40B4-BE49-F238E27FC236}">
                            <a16:creationId xmlns:a16="http://schemas.microsoft.com/office/drawing/2014/main" id="{A88654C5-0576-8358-8ED8-48E87700A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5"/>
                      <a:stretch>
                        <a:fillRect/>
                      </a:stretch>
                    </p:blipFill>
                    <p:spPr>
                      <a:xfrm>
                        <a:off x="7661606" y="2389880"/>
                        <a:ext cx="1125996" cy="17145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96">
                    <p14:nvContentPartPr>
                      <p14:cNvPr id="1381" name="Ink 1380">
                        <a:extLst>
                          <a:ext uri="{FF2B5EF4-FFF2-40B4-BE49-F238E27FC236}">
                            <a16:creationId xmlns:a16="http://schemas.microsoft.com/office/drawing/2014/main" id="{B5D8855C-1F39-B2E1-F1B6-44D963B336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71606" y="3080807"/>
                      <a:ext cx="846720" cy="525600"/>
                    </p14:xfrm>
                  </p:contentPart>
                </mc:Choice>
                <mc:Fallback>
                  <p:pic>
                    <p:nvPicPr>
                      <p:cNvPr id="1381" name="Ink 1380">
                        <a:extLst>
                          <a:ext uri="{FF2B5EF4-FFF2-40B4-BE49-F238E27FC236}">
                            <a16:creationId xmlns:a16="http://schemas.microsoft.com/office/drawing/2014/main" id="{B5D8855C-1F39-B2E1-F1B6-44D963B33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7"/>
                      <a:stretch>
                        <a:fillRect/>
                      </a:stretch>
                    </p:blipFill>
                    <p:spPr>
                      <a:xfrm>
                        <a:off x="7558925" y="2434577"/>
                        <a:ext cx="1071439" cy="18174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198">
                    <p14:nvContentPartPr>
                      <p14:cNvPr id="1382" name="Ink 1381">
                        <a:extLst>
                          <a:ext uri="{FF2B5EF4-FFF2-40B4-BE49-F238E27FC236}">
                            <a16:creationId xmlns:a16="http://schemas.microsoft.com/office/drawing/2014/main" id="{22735BD7-7628-82AB-9C1C-86C04D5AB0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4246" y="3195287"/>
                      <a:ext cx="1022400" cy="677160"/>
                    </p14:xfrm>
                  </p:contentPart>
                </mc:Choice>
                <mc:Fallback>
                  <p:pic>
                    <p:nvPicPr>
                      <p:cNvPr id="1382" name="Ink 1381">
                        <a:extLst>
                          <a:ext uri="{FF2B5EF4-FFF2-40B4-BE49-F238E27FC236}">
                            <a16:creationId xmlns:a16="http://schemas.microsoft.com/office/drawing/2014/main" id="{22735BD7-7628-82AB-9C1C-86C04D5AB0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9"/>
                      <a:stretch>
                        <a:fillRect/>
                      </a:stretch>
                    </p:blipFill>
                    <p:spPr>
                      <a:xfrm>
                        <a:off x="7351576" y="2548319"/>
                        <a:ext cx="1247096" cy="197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00">
                    <p14:nvContentPartPr>
                      <p14:cNvPr id="1383" name="Ink 1382">
                        <a:extLst>
                          <a:ext uri="{FF2B5EF4-FFF2-40B4-BE49-F238E27FC236}">
                            <a16:creationId xmlns:a16="http://schemas.microsoft.com/office/drawing/2014/main" id="{7B4A00A4-05AD-C5BC-74BC-D89009F411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41646" y="3373487"/>
                      <a:ext cx="633960" cy="604800"/>
                    </p14:xfrm>
                  </p:contentPart>
                </mc:Choice>
                <mc:Fallback>
                  <p:pic>
                    <p:nvPicPr>
                      <p:cNvPr id="1383" name="Ink 1382">
                        <a:extLst>
                          <a:ext uri="{FF2B5EF4-FFF2-40B4-BE49-F238E27FC236}">
                            <a16:creationId xmlns:a16="http://schemas.microsoft.com/office/drawing/2014/main" id="{7B4A00A4-05AD-C5BC-74BC-D89009F411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1"/>
                      <a:stretch>
                        <a:fillRect/>
                      </a:stretch>
                    </p:blipFill>
                    <p:spPr>
                      <a:xfrm>
                        <a:off x="7428899" y="2726807"/>
                        <a:ext cx="858810" cy="18975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02">
                    <p14:nvContentPartPr>
                      <p14:cNvPr id="1384" name="Ink 1383">
                        <a:extLst>
                          <a:ext uri="{FF2B5EF4-FFF2-40B4-BE49-F238E27FC236}">
                            <a16:creationId xmlns:a16="http://schemas.microsoft.com/office/drawing/2014/main" id="{BF438F13-6F39-29CE-012A-D555EF4601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22566" y="3551327"/>
                      <a:ext cx="409320" cy="454320"/>
                    </p14:xfrm>
                  </p:contentPart>
                </mc:Choice>
                <mc:Fallback>
                  <p:pic>
                    <p:nvPicPr>
                      <p:cNvPr id="1384" name="Ink 1383">
                        <a:extLst>
                          <a:ext uri="{FF2B5EF4-FFF2-40B4-BE49-F238E27FC236}">
                            <a16:creationId xmlns:a16="http://schemas.microsoft.com/office/drawing/2014/main" id="{BF438F13-6F39-29CE-012A-D555EF4601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3"/>
                      <a:stretch>
                        <a:fillRect/>
                      </a:stretch>
                    </p:blipFill>
                    <p:spPr>
                      <a:xfrm>
                        <a:off x="7409939" y="2904937"/>
                        <a:ext cx="633931" cy="17464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04">
                    <p14:nvContentPartPr>
                      <p14:cNvPr id="1385" name="Ink 1384">
                        <a:extLst>
                          <a:ext uri="{FF2B5EF4-FFF2-40B4-BE49-F238E27FC236}">
                            <a16:creationId xmlns:a16="http://schemas.microsoft.com/office/drawing/2014/main" id="{AFC969C1-248C-C35A-5C4E-FE05A6B247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9246" y="3659687"/>
                      <a:ext cx="495720" cy="371520"/>
                    </p14:xfrm>
                  </p:contentPart>
                </mc:Choice>
                <mc:Fallback>
                  <p:pic>
                    <p:nvPicPr>
                      <p:cNvPr id="1385" name="Ink 1384">
                        <a:extLst>
                          <a:ext uri="{FF2B5EF4-FFF2-40B4-BE49-F238E27FC236}">
                            <a16:creationId xmlns:a16="http://schemas.microsoft.com/office/drawing/2014/main" id="{AFC969C1-248C-C35A-5C4E-FE05A6B247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5"/>
                      <a:stretch>
                        <a:fillRect/>
                      </a:stretch>
                    </p:blipFill>
                    <p:spPr>
                      <a:xfrm>
                        <a:off x="7576728" y="3012762"/>
                        <a:ext cx="720112" cy="16647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06">
                    <p14:nvContentPartPr>
                      <p14:cNvPr id="1386" name="Ink 1385">
                        <a:extLst>
                          <a:ext uri="{FF2B5EF4-FFF2-40B4-BE49-F238E27FC236}">
                            <a16:creationId xmlns:a16="http://schemas.microsoft.com/office/drawing/2014/main" id="{B384DEB1-11C1-F6FF-71DE-CDB46645A7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2486" y="3588407"/>
                      <a:ext cx="549000" cy="368280"/>
                    </p14:xfrm>
                  </p:contentPart>
                </mc:Choice>
                <mc:Fallback>
                  <p:pic>
                    <p:nvPicPr>
                      <p:cNvPr id="1386" name="Ink 1385">
                        <a:extLst>
                          <a:ext uri="{FF2B5EF4-FFF2-40B4-BE49-F238E27FC236}">
                            <a16:creationId xmlns:a16="http://schemas.microsoft.com/office/drawing/2014/main" id="{B384DEB1-11C1-F6FF-71DE-CDB46645A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7"/>
                      <a:stretch>
                        <a:fillRect/>
                      </a:stretch>
                    </p:blipFill>
                    <p:spPr>
                      <a:xfrm>
                        <a:off x="7669854" y="2941762"/>
                        <a:ext cx="773620" cy="1660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08">
                    <p14:nvContentPartPr>
                      <p14:cNvPr id="1387" name="Ink 1386">
                        <a:extLst>
                          <a:ext uri="{FF2B5EF4-FFF2-40B4-BE49-F238E27FC236}">
                            <a16:creationId xmlns:a16="http://schemas.microsoft.com/office/drawing/2014/main" id="{57C8C7EC-9607-49F7-B8FF-E25480FA0E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57206" y="3562847"/>
                      <a:ext cx="718560" cy="544320"/>
                    </p14:xfrm>
                  </p:contentPart>
                </mc:Choice>
                <mc:Fallback>
                  <p:pic>
                    <p:nvPicPr>
                      <p:cNvPr id="1387" name="Ink 1386">
                        <a:extLst>
                          <a:ext uri="{FF2B5EF4-FFF2-40B4-BE49-F238E27FC236}">
                            <a16:creationId xmlns:a16="http://schemas.microsoft.com/office/drawing/2014/main" id="{57C8C7EC-9607-49F7-B8FF-E25480FA0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9"/>
                      <a:stretch>
                        <a:fillRect/>
                      </a:stretch>
                    </p:blipFill>
                    <p:spPr>
                      <a:xfrm>
                        <a:off x="7544529" y="2916313"/>
                        <a:ext cx="943271" cy="18367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10">
                    <p14:nvContentPartPr>
                      <p14:cNvPr id="1388" name="Ink 1387">
                        <a:extLst>
                          <a:ext uri="{FF2B5EF4-FFF2-40B4-BE49-F238E27FC236}">
                            <a16:creationId xmlns:a16="http://schemas.microsoft.com/office/drawing/2014/main" id="{46E0C4B2-A85C-8422-839E-52DBFCC184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63406" y="3620447"/>
                      <a:ext cx="1152000" cy="543600"/>
                    </p14:xfrm>
                  </p:contentPart>
                </mc:Choice>
                <mc:Fallback>
                  <p:pic>
                    <p:nvPicPr>
                      <p:cNvPr id="1388" name="Ink 1387">
                        <a:extLst>
                          <a:ext uri="{FF2B5EF4-FFF2-40B4-BE49-F238E27FC236}">
                            <a16:creationId xmlns:a16="http://schemas.microsoft.com/office/drawing/2014/main" id="{46E0C4B2-A85C-8422-839E-52DBFCC18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1"/>
                      <a:stretch>
                        <a:fillRect/>
                      </a:stretch>
                    </p:blipFill>
                    <p:spPr>
                      <a:xfrm>
                        <a:off x="7650717" y="2973304"/>
                        <a:ext cx="1376733" cy="18372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12">
                    <p14:nvContentPartPr>
                      <p14:cNvPr id="1389" name="Ink 1388">
                        <a:extLst>
                          <a:ext uri="{FF2B5EF4-FFF2-40B4-BE49-F238E27FC236}">
                            <a16:creationId xmlns:a16="http://schemas.microsoft.com/office/drawing/2014/main" id="{C526D37D-7E08-3E88-BF30-A16D78277D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6086" y="3450167"/>
                      <a:ext cx="1265040" cy="712080"/>
                    </p14:xfrm>
                  </p:contentPart>
                </mc:Choice>
                <mc:Fallback>
                  <p:pic>
                    <p:nvPicPr>
                      <p:cNvPr id="1389" name="Ink 1388">
                        <a:extLst>
                          <a:ext uri="{FF2B5EF4-FFF2-40B4-BE49-F238E27FC236}">
                            <a16:creationId xmlns:a16="http://schemas.microsoft.com/office/drawing/2014/main" id="{C526D37D-7E08-3E88-BF30-A16D78277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3"/>
                      <a:stretch>
                        <a:fillRect/>
                      </a:stretch>
                    </p:blipFill>
                    <p:spPr>
                      <a:xfrm>
                        <a:off x="7673366" y="2802822"/>
                        <a:ext cx="1489836" cy="20061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14">
                    <p14:nvContentPartPr>
                      <p14:cNvPr id="1390" name="Ink 1389">
                        <a:extLst>
                          <a:ext uri="{FF2B5EF4-FFF2-40B4-BE49-F238E27FC236}">
                            <a16:creationId xmlns:a16="http://schemas.microsoft.com/office/drawing/2014/main" id="{4F0538AE-33C5-C040-5B14-8EC4F78C0E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87526" y="3666887"/>
                      <a:ext cx="25200" cy="8640"/>
                    </p14:xfrm>
                  </p:contentPart>
                </mc:Choice>
                <mc:Fallback>
                  <p:pic>
                    <p:nvPicPr>
                      <p:cNvPr id="1390" name="Ink 1389">
                        <a:extLst>
                          <a:ext uri="{FF2B5EF4-FFF2-40B4-BE49-F238E27FC236}">
                            <a16:creationId xmlns:a16="http://schemas.microsoft.com/office/drawing/2014/main" id="{4F0538AE-33C5-C040-5B14-8EC4F78C0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8577276" y="3062087"/>
                        <a:ext cx="245070" cy="12176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15">
                    <p14:nvContentPartPr>
                      <p14:cNvPr id="1391" name="Ink 1390">
                        <a:extLst>
                          <a:ext uri="{FF2B5EF4-FFF2-40B4-BE49-F238E27FC236}">
                            <a16:creationId xmlns:a16="http://schemas.microsoft.com/office/drawing/2014/main" id="{6BA6FE14-4A19-1647-5B98-7662E659DE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58926" y="3664007"/>
                      <a:ext cx="567720" cy="318240"/>
                    </p14:xfrm>
                  </p:contentPart>
                </mc:Choice>
                <mc:Fallback>
                  <p:pic>
                    <p:nvPicPr>
                      <p:cNvPr id="1391" name="Ink 1390">
                        <a:extLst>
                          <a:ext uri="{FF2B5EF4-FFF2-40B4-BE49-F238E27FC236}">
                            <a16:creationId xmlns:a16="http://schemas.microsoft.com/office/drawing/2014/main" id="{6BA6FE14-4A19-1647-5B98-7662E659D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8346283" y="3017678"/>
                        <a:ext cx="792362" cy="161028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16">
                    <p14:nvContentPartPr>
                      <p14:cNvPr id="1392" name="Ink 1391">
                        <a:extLst>
                          <a:ext uri="{FF2B5EF4-FFF2-40B4-BE49-F238E27FC236}">
                            <a16:creationId xmlns:a16="http://schemas.microsoft.com/office/drawing/2014/main" id="{E0963A2F-1D58-5A98-4B99-2F8C70166C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23006" y="3891887"/>
                      <a:ext cx="32760" cy="14400"/>
                    </p14:xfrm>
                  </p:contentPart>
                </mc:Choice>
                <mc:Fallback>
                  <p:pic>
                    <p:nvPicPr>
                      <p:cNvPr id="1392" name="Ink 1391">
                        <a:extLst>
                          <a:ext uri="{FF2B5EF4-FFF2-40B4-BE49-F238E27FC236}">
                            <a16:creationId xmlns:a16="http://schemas.microsoft.com/office/drawing/2014/main" id="{E0963A2F-1D58-5A98-4B99-2F8C70166C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8412756" y="3287087"/>
                        <a:ext cx="252630" cy="12234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17">
                    <p14:nvContentPartPr>
                      <p14:cNvPr id="1393" name="Ink 1392">
                        <a:extLst>
                          <a:ext uri="{FF2B5EF4-FFF2-40B4-BE49-F238E27FC236}">
                            <a16:creationId xmlns:a16="http://schemas.microsoft.com/office/drawing/2014/main" id="{3A5E63BE-7710-AE49-193B-698BCB6B79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4966" y="3687767"/>
                      <a:ext cx="860400" cy="402480"/>
                    </p14:xfrm>
                  </p:contentPart>
                </mc:Choice>
                <mc:Fallback>
                  <p:pic>
                    <p:nvPicPr>
                      <p:cNvPr id="1393" name="Ink 1392">
                        <a:extLst>
                          <a:ext uri="{FF2B5EF4-FFF2-40B4-BE49-F238E27FC236}">
                            <a16:creationId xmlns:a16="http://schemas.microsoft.com/office/drawing/2014/main" id="{3A5E63BE-7710-AE49-193B-698BCB6B79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8"/>
                      <a:stretch>
                        <a:fillRect/>
                      </a:stretch>
                    </p:blipFill>
                    <p:spPr>
                      <a:xfrm>
                        <a:off x="8072179" y="3041584"/>
                        <a:ext cx="1085329" cy="16942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19">
                    <p14:nvContentPartPr>
                      <p14:cNvPr id="1394" name="Ink 1393">
                        <a:extLst>
                          <a:ext uri="{FF2B5EF4-FFF2-40B4-BE49-F238E27FC236}">
                            <a16:creationId xmlns:a16="http://schemas.microsoft.com/office/drawing/2014/main" id="{F2FBB605-7931-47EB-9D5C-376FFAE624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5526" y="3613967"/>
                      <a:ext cx="1426680" cy="652680"/>
                    </p14:xfrm>
                  </p:contentPart>
                </mc:Choice>
                <mc:Fallback>
                  <p:pic>
                    <p:nvPicPr>
                      <p:cNvPr id="1394" name="Ink 1393">
                        <a:extLst>
                          <a:ext uri="{FF2B5EF4-FFF2-40B4-BE49-F238E27FC236}">
                            <a16:creationId xmlns:a16="http://schemas.microsoft.com/office/drawing/2014/main" id="{F2FBB605-7931-47EB-9D5C-376FFAE624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0"/>
                      <a:stretch>
                        <a:fillRect/>
                      </a:stretch>
                    </p:blipFill>
                    <p:spPr>
                      <a:xfrm>
                        <a:off x="7602809" y="2967444"/>
                        <a:ext cx="1651471" cy="19451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21">
                    <p14:nvContentPartPr>
                      <p14:cNvPr id="1395" name="Ink 1394">
                        <a:extLst>
                          <a:ext uri="{FF2B5EF4-FFF2-40B4-BE49-F238E27FC236}">
                            <a16:creationId xmlns:a16="http://schemas.microsoft.com/office/drawing/2014/main" id="{2F572A60-62E0-D4F6-78AB-5DF8F7F272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3646" y="3561407"/>
                      <a:ext cx="1367640" cy="635040"/>
                    </p14:xfrm>
                  </p:contentPart>
                </mc:Choice>
                <mc:Fallback>
                  <p:pic>
                    <p:nvPicPr>
                      <p:cNvPr id="1395" name="Ink 1394">
                        <a:extLst>
                          <a:ext uri="{FF2B5EF4-FFF2-40B4-BE49-F238E27FC236}">
                            <a16:creationId xmlns:a16="http://schemas.microsoft.com/office/drawing/2014/main" id="{2F572A60-62E0-D4F6-78AB-5DF8F7F27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2"/>
                      <a:stretch>
                        <a:fillRect/>
                      </a:stretch>
                    </p:blipFill>
                    <p:spPr>
                      <a:xfrm>
                        <a:off x="7770911" y="2914664"/>
                        <a:ext cx="1592466" cy="19279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23">
                    <p14:nvContentPartPr>
                      <p14:cNvPr id="1396" name="Ink 1395">
                        <a:extLst>
                          <a:ext uri="{FF2B5EF4-FFF2-40B4-BE49-F238E27FC236}">
                            <a16:creationId xmlns:a16="http://schemas.microsoft.com/office/drawing/2014/main" id="{4242647B-4515-517D-88C5-4E758DFE1A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2886" y="3533687"/>
                      <a:ext cx="1105920" cy="603720"/>
                    </p14:xfrm>
                  </p:contentPart>
                </mc:Choice>
                <mc:Fallback>
                  <p:pic>
                    <p:nvPicPr>
                      <p:cNvPr id="1396" name="Ink 1395">
                        <a:extLst>
                          <a:ext uri="{FF2B5EF4-FFF2-40B4-BE49-F238E27FC236}">
                            <a16:creationId xmlns:a16="http://schemas.microsoft.com/office/drawing/2014/main" id="{4242647B-4515-517D-88C5-4E758DFE1A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4"/>
                      <a:stretch>
                        <a:fillRect/>
                      </a:stretch>
                    </p:blipFill>
                    <p:spPr>
                      <a:xfrm>
                        <a:off x="7990168" y="2886844"/>
                        <a:ext cx="1330711" cy="1896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25">
                    <p14:nvContentPartPr>
                      <p14:cNvPr id="1397" name="Ink 1396">
                        <a:extLst>
                          <a:ext uri="{FF2B5EF4-FFF2-40B4-BE49-F238E27FC236}">
                            <a16:creationId xmlns:a16="http://schemas.microsoft.com/office/drawing/2014/main" id="{AB2E7041-B614-B4BC-8BD9-17DC5AC81B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9806" y="3417767"/>
                      <a:ext cx="1343520" cy="693000"/>
                    </p14:xfrm>
                  </p:contentPart>
                </mc:Choice>
                <mc:Fallback>
                  <p:pic>
                    <p:nvPicPr>
                      <p:cNvPr id="1397" name="Ink 1396">
                        <a:extLst>
                          <a:ext uri="{FF2B5EF4-FFF2-40B4-BE49-F238E27FC236}">
                            <a16:creationId xmlns:a16="http://schemas.microsoft.com/office/drawing/2014/main" id="{AB2E7041-B614-B4BC-8BD9-17DC5AC81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6"/>
                      <a:stretch>
                        <a:fillRect/>
                      </a:stretch>
                    </p:blipFill>
                    <p:spPr>
                      <a:xfrm>
                        <a:off x="8007095" y="2770967"/>
                        <a:ext cx="1568299" cy="19859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27">
                    <p14:nvContentPartPr>
                      <p14:cNvPr id="1398" name="Ink 1397">
                        <a:extLst>
                          <a:ext uri="{FF2B5EF4-FFF2-40B4-BE49-F238E27FC236}">
                            <a16:creationId xmlns:a16="http://schemas.microsoft.com/office/drawing/2014/main" id="{5202572C-5DDA-4C2B-743D-305DA30E10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3086" y="3280607"/>
                      <a:ext cx="1401480" cy="734040"/>
                    </p14:xfrm>
                  </p:contentPart>
                </mc:Choice>
                <mc:Fallback>
                  <p:pic>
                    <p:nvPicPr>
                      <p:cNvPr id="1398" name="Ink 1397">
                        <a:extLst>
                          <a:ext uri="{FF2B5EF4-FFF2-40B4-BE49-F238E27FC236}">
                            <a16:creationId xmlns:a16="http://schemas.microsoft.com/office/drawing/2014/main" id="{5202572C-5DDA-4C2B-743D-305DA30E10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8"/>
                      <a:stretch>
                        <a:fillRect/>
                      </a:stretch>
                    </p:blipFill>
                    <p:spPr>
                      <a:xfrm>
                        <a:off x="8060375" y="2634011"/>
                        <a:ext cx="1626258" cy="20266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29">
                    <p14:nvContentPartPr>
                      <p14:cNvPr id="1399" name="Ink 1398">
                        <a:extLst>
                          <a:ext uri="{FF2B5EF4-FFF2-40B4-BE49-F238E27FC236}">
                            <a16:creationId xmlns:a16="http://schemas.microsoft.com/office/drawing/2014/main" id="{F2CC19D9-1CA9-88BF-79A4-DBA5022408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60646" y="3213287"/>
                      <a:ext cx="1255320" cy="679680"/>
                    </p14:xfrm>
                  </p:contentPart>
                </mc:Choice>
                <mc:Fallback>
                  <p:pic>
                    <p:nvPicPr>
                      <p:cNvPr id="1399" name="Ink 1398">
                        <a:extLst>
                          <a:ext uri="{FF2B5EF4-FFF2-40B4-BE49-F238E27FC236}">
                            <a16:creationId xmlns:a16="http://schemas.microsoft.com/office/drawing/2014/main" id="{F2CC19D9-1CA9-88BF-79A4-DBA5022408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0"/>
                      <a:stretch>
                        <a:fillRect/>
                      </a:stretch>
                    </p:blipFill>
                    <p:spPr>
                      <a:xfrm>
                        <a:off x="8247989" y="2566852"/>
                        <a:ext cx="1479990" cy="19719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31">
                    <p14:nvContentPartPr>
                      <p14:cNvPr id="1400" name="Ink 1399">
                        <a:extLst>
                          <a:ext uri="{FF2B5EF4-FFF2-40B4-BE49-F238E27FC236}">
                            <a16:creationId xmlns:a16="http://schemas.microsoft.com/office/drawing/2014/main" id="{CA84B09E-B7C7-AAD4-804E-42CB9FB956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69006" y="3241007"/>
                      <a:ext cx="1126440" cy="600840"/>
                    </p14:xfrm>
                  </p:contentPart>
                </mc:Choice>
                <mc:Fallback>
                  <p:pic>
                    <p:nvPicPr>
                      <p:cNvPr id="1400" name="Ink 1399">
                        <a:extLst>
                          <a:ext uri="{FF2B5EF4-FFF2-40B4-BE49-F238E27FC236}">
                            <a16:creationId xmlns:a16="http://schemas.microsoft.com/office/drawing/2014/main" id="{CA84B09E-B7C7-AAD4-804E-42CB9FB956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2"/>
                      <a:stretch>
                        <a:fillRect/>
                      </a:stretch>
                    </p:blipFill>
                    <p:spPr>
                      <a:xfrm>
                        <a:off x="8356298" y="2594612"/>
                        <a:ext cx="1351213" cy="18930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33">
                    <p14:nvContentPartPr>
                      <p14:cNvPr id="1401" name="Ink 1400">
                        <a:extLst>
                          <a:ext uri="{FF2B5EF4-FFF2-40B4-BE49-F238E27FC236}">
                            <a16:creationId xmlns:a16="http://schemas.microsoft.com/office/drawing/2014/main" id="{6746F77F-32D8-6041-2CD6-672119B5E9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65326" y="3268007"/>
                      <a:ext cx="1132920" cy="663480"/>
                    </p14:xfrm>
                  </p:contentPart>
                </mc:Choice>
                <mc:Fallback>
                  <p:pic>
                    <p:nvPicPr>
                      <p:cNvPr id="1401" name="Ink 1400">
                        <a:extLst>
                          <a:ext uri="{FF2B5EF4-FFF2-40B4-BE49-F238E27FC236}">
                            <a16:creationId xmlns:a16="http://schemas.microsoft.com/office/drawing/2014/main" id="{6746F77F-32D8-6041-2CD6-672119B5E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4"/>
                      <a:stretch>
                        <a:fillRect/>
                      </a:stretch>
                    </p:blipFill>
                    <p:spPr>
                      <a:xfrm>
                        <a:off x="8252550" y="2621160"/>
                        <a:ext cx="1357828" cy="19565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35">
                    <p14:nvContentPartPr>
                      <p14:cNvPr id="1402" name="Ink 1401">
                        <a:extLst>
                          <a:ext uri="{FF2B5EF4-FFF2-40B4-BE49-F238E27FC236}">
                            <a16:creationId xmlns:a16="http://schemas.microsoft.com/office/drawing/2014/main" id="{D251A53B-3E67-688A-F0DA-5FAA640028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4686" y="3211847"/>
                      <a:ext cx="1352520" cy="742680"/>
                    </p14:xfrm>
                  </p:contentPart>
                </mc:Choice>
                <mc:Fallback>
                  <p:pic>
                    <p:nvPicPr>
                      <p:cNvPr id="1402" name="Ink 1401">
                        <a:extLst>
                          <a:ext uri="{FF2B5EF4-FFF2-40B4-BE49-F238E27FC236}">
                            <a16:creationId xmlns:a16="http://schemas.microsoft.com/office/drawing/2014/main" id="{D251A53B-3E67-688A-F0DA-5FAA640028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6"/>
                      <a:stretch>
                        <a:fillRect/>
                      </a:stretch>
                    </p:blipFill>
                    <p:spPr>
                      <a:xfrm>
                        <a:off x="8261976" y="2565235"/>
                        <a:ext cx="1577296" cy="20352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37">
                    <p14:nvContentPartPr>
                      <p14:cNvPr id="1403" name="Ink 1402">
                        <a:extLst>
                          <a:ext uri="{FF2B5EF4-FFF2-40B4-BE49-F238E27FC236}">
                            <a16:creationId xmlns:a16="http://schemas.microsoft.com/office/drawing/2014/main" id="{2388E48F-10A3-5F98-3AD0-31E40B6C53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29566" y="3148847"/>
                      <a:ext cx="1049760" cy="604800"/>
                    </p14:xfrm>
                  </p:contentPart>
                </mc:Choice>
                <mc:Fallback>
                  <p:pic>
                    <p:nvPicPr>
                      <p:cNvPr id="1403" name="Ink 1402">
                        <a:extLst>
                          <a:ext uri="{FF2B5EF4-FFF2-40B4-BE49-F238E27FC236}">
                            <a16:creationId xmlns:a16="http://schemas.microsoft.com/office/drawing/2014/main" id="{2388E48F-10A3-5F98-3AD0-31E40B6C53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8"/>
                      <a:stretch>
                        <a:fillRect/>
                      </a:stretch>
                    </p:blipFill>
                    <p:spPr>
                      <a:xfrm>
                        <a:off x="8516793" y="2502167"/>
                        <a:ext cx="1274663" cy="18975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39">
                    <p14:nvContentPartPr>
                      <p14:cNvPr id="1404" name="Ink 1403">
                        <a:extLst>
                          <a:ext uri="{FF2B5EF4-FFF2-40B4-BE49-F238E27FC236}">
                            <a16:creationId xmlns:a16="http://schemas.microsoft.com/office/drawing/2014/main" id="{C53E8056-4A40-91C1-69FD-9491290839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8366" y="3065687"/>
                      <a:ext cx="482400" cy="313920"/>
                    </p14:xfrm>
                  </p:contentPart>
                </mc:Choice>
                <mc:Fallback>
                  <p:pic>
                    <p:nvPicPr>
                      <p:cNvPr id="1404" name="Ink 1403">
                        <a:extLst>
                          <a:ext uri="{FF2B5EF4-FFF2-40B4-BE49-F238E27FC236}">
                            <a16:creationId xmlns:a16="http://schemas.microsoft.com/office/drawing/2014/main" id="{C53E8056-4A40-91C1-69FD-9491290839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0"/>
                      <a:stretch>
                        <a:fillRect/>
                      </a:stretch>
                    </p:blipFill>
                    <p:spPr>
                      <a:xfrm>
                        <a:off x="8905806" y="2419381"/>
                        <a:ext cx="706877" cy="16059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41">
                    <p14:nvContentPartPr>
                      <p14:cNvPr id="1405" name="Ink 1404">
                        <a:extLst>
                          <a:ext uri="{FF2B5EF4-FFF2-40B4-BE49-F238E27FC236}">
                            <a16:creationId xmlns:a16="http://schemas.microsoft.com/office/drawing/2014/main" id="{D2B0F612-9F7D-15B6-E05F-6E23211EEE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25686" y="3126167"/>
                      <a:ext cx="18360" cy="18000"/>
                    </p14:xfrm>
                  </p:contentPart>
                </mc:Choice>
                <mc:Fallback>
                  <p:pic>
                    <p:nvPicPr>
                      <p:cNvPr id="1405" name="Ink 1404">
                        <a:extLst>
                          <a:ext uri="{FF2B5EF4-FFF2-40B4-BE49-F238E27FC236}">
                            <a16:creationId xmlns:a16="http://schemas.microsoft.com/office/drawing/2014/main" id="{D2B0F612-9F7D-15B6-E05F-6E23211EE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9514893" y="2496167"/>
                        <a:ext cx="239313" cy="12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42">
                    <p14:nvContentPartPr>
                      <p14:cNvPr id="1406" name="Ink 1405">
                        <a:extLst>
                          <a:ext uri="{FF2B5EF4-FFF2-40B4-BE49-F238E27FC236}">
                            <a16:creationId xmlns:a16="http://schemas.microsoft.com/office/drawing/2014/main" id="{021793DE-8813-7907-14F7-42C4D0268B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8686" y="2995487"/>
                      <a:ext cx="622080" cy="360360"/>
                    </p14:xfrm>
                  </p:contentPart>
                </mc:Choice>
                <mc:Fallback>
                  <p:pic>
                    <p:nvPicPr>
                      <p:cNvPr id="1406" name="Ink 1405">
                        <a:extLst>
                          <a:ext uri="{FF2B5EF4-FFF2-40B4-BE49-F238E27FC236}">
                            <a16:creationId xmlns:a16="http://schemas.microsoft.com/office/drawing/2014/main" id="{021793DE-8813-7907-14F7-42C4D0268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3"/>
                      <a:stretch>
                        <a:fillRect/>
                      </a:stretch>
                    </p:blipFill>
                    <p:spPr>
                      <a:xfrm>
                        <a:off x="8945990" y="2348687"/>
                        <a:ext cx="846827" cy="16533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44">
                    <p14:nvContentPartPr>
                      <p14:cNvPr id="1407" name="Ink 1406">
                        <a:extLst>
                          <a:ext uri="{FF2B5EF4-FFF2-40B4-BE49-F238E27FC236}">
                            <a16:creationId xmlns:a16="http://schemas.microsoft.com/office/drawing/2014/main" id="{01C011A1-FB26-2239-C55B-ABB2DFAE9D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7246" y="3047687"/>
                      <a:ext cx="520200" cy="290880"/>
                    </p14:xfrm>
                  </p:contentPart>
                </mc:Choice>
                <mc:Fallback>
                  <p:pic>
                    <p:nvPicPr>
                      <p:cNvPr id="1407" name="Ink 1406">
                        <a:extLst>
                          <a:ext uri="{FF2B5EF4-FFF2-40B4-BE49-F238E27FC236}">
                            <a16:creationId xmlns:a16="http://schemas.microsoft.com/office/drawing/2014/main" id="{01C011A1-FB26-2239-C55B-ABB2DFAE9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5"/>
                      <a:stretch>
                        <a:fillRect/>
                      </a:stretch>
                    </p:blipFill>
                    <p:spPr>
                      <a:xfrm>
                        <a:off x="8944579" y="2401970"/>
                        <a:ext cx="744890" cy="15816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46">
                    <p14:nvContentPartPr>
                      <p14:cNvPr id="1408" name="Ink 1407">
                        <a:extLst>
                          <a:ext uri="{FF2B5EF4-FFF2-40B4-BE49-F238E27FC236}">
                            <a16:creationId xmlns:a16="http://schemas.microsoft.com/office/drawing/2014/main" id="{FFD42365-143C-F3F3-1DF0-5649F45386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49486" y="3180887"/>
                      <a:ext cx="3240" cy="1440"/>
                    </p14:xfrm>
                  </p:contentPart>
                </mc:Choice>
                <mc:Fallback>
                  <p:pic>
                    <p:nvPicPr>
                      <p:cNvPr id="1408" name="Ink 1407">
                        <a:extLst>
                          <a:ext uri="{FF2B5EF4-FFF2-40B4-BE49-F238E27FC236}">
                            <a16:creationId xmlns:a16="http://schemas.microsoft.com/office/drawing/2014/main" id="{FFD42365-143C-F3F3-1DF0-5649F45386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9136086" y="2802887"/>
                        <a:ext cx="229392" cy="75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47">
                    <p14:nvContentPartPr>
                      <p14:cNvPr id="1409" name="Ink 1408">
                        <a:extLst>
                          <a:ext uri="{FF2B5EF4-FFF2-40B4-BE49-F238E27FC236}">
                            <a16:creationId xmlns:a16="http://schemas.microsoft.com/office/drawing/2014/main" id="{35874551-FE30-57D0-F057-1ED29D1A5D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55846" y="3389687"/>
                      <a:ext cx="6840" cy="6120"/>
                    </p14:xfrm>
                  </p:contentPart>
                </mc:Choice>
                <mc:Fallback>
                  <p:pic>
                    <p:nvPicPr>
                      <p:cNvPr id="1409" name="Ink 1408">
                        <a:extLst>
                          <a:ext uri="{FF2B5EF4-FFF2-40B4-BE49-F238E27FC236}">
                            <a16:creationId xmlns:a16="http://schemas.microsoft.com/office/drawing/2014/main" id="{35874551-FE30-57D0-F057-1ED29D1A5D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8556096" y="2805505"/>
                        <a:ext cx="205770" cy="11739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48">
                    <p14:nvContentPartPr>
                      <p14:cNvPr id="1410" name="Ink 1409">
                        <a:extLst>
                          <a:ext uri="{FF2B5EF4-FFF2-40B4-BE49-F238E27FC236}">
                            <a16:creationId xmlns:a16="http://schemas.microsoft.com/office/drawing/2014/main" id="{76D50111-637D-A188-D72A-2EAB07A8CB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1286" y="3184847"/>
                      <a:ext cx="1136520" cy="432000"/>
                    </p14:xfrm>
                  </p:contentPart>
                </mc:Choice>
                <mc:Fallback>
                  <p:pic>
                    <p:nvPicPr>
                      <p:cNvPr id="1410" name="Ink 1409">
                        <a:extLst>
                          <a:ext uri="{FF2B5EF4-FFF2-40B4-BE49-F238E27FC236}">
                            <a16:creationId xmlns:a16="http://schemas.microsoft.com/office/drawing/2014/main" id="{76D50111-637D-A188-D72A-2EAB07A8C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9"/>
                      <a:stretch>
                        <a:fillRect/>
                      </a:stretch>
                    </p:blipFill>
                    <p:spPr>
                      <a:xfrm>
                        <a:off x="8058536" y="2538693"/>
                        <a:ext cx="1361376" cy="17236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50">
                    <p14:nvContentPartPr>
                      <p14:cNvPr id="1411" name="Ink 1410">
                        <a:extLst>
                          <a:ext uri="{FF2B5EF4-FFF2-40B4-BE49-F238E27FC236}">
                            <a16:creationId xmlns:a16="http://schemas.microsoft.com/office/drawing/2014/main" id="{BDFC1666-22E9-FD60-00F4-30B7AF073D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2726" y="3206807"/>
                      <a:ext cx="1017000" cy="400680"/>
                    </p14:xfrm>
                  </p:contentPart>
                </mc:Choice>
                <mc:Fallback>
                  <p:pic>
                    <p:nvPicPr>
                      <p:cNvPr id="1411" name="Ink 1410">
                        <a:extLst>
                          <a:ext uri="{FF2B5EF4-FFF2-40B4-BE49-F238E27FC236}">
                            <a16:creationId xmlns:a16="http://schemas.microsoft.com/office/drawing/2014/main" id="{BDFC1666-22E9-FD60-00F4-30B7AF073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1"/>
                      <a:stretch>
                        <a:fillRect/>
                      </a:stretch>
                    </p:blipFill>
                    <p:spPr>
                      <a:xfrm>
                        <a:off x="7970084" y="2559555"/>
                        <a:ext cx="1241641" cy="16945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52">
                    <p14:nvContentPartPr>
                      <p14:cNvPr id="1412" name="Ink 1411">
                        <a:extLst>
                          <a:ext uri="{FF2B5EF4-FFF2-40B4-BE49-F238E27FC236}">
                            <a16:creationId xmlns:a16="http://schemas.microsoft.com/office/drawing/2014/main" id="{C67B9447-4A3F-A1CE-1C2A-46DA17A3F1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99286" y="3155687"/>
                      <a:ext cx="1166400" cy="470160"/>
                    </p14:xfrm>
                  </p:contentPart>
                </mc:Choice>
                <mc:Fallback>
                  <p:pic>
                    <p:nvPicPr>
                      <p:cNvPr id="1412" name="Ink 1411">
                        <a:extLst>
                          <a:ext uri="{FF2B5EF4-FFF2-40B4-BE49-F238E27FC236}">
                            <a16:creationId xmlns:a16="http://schemas.microsoft.com/office/drawing/2014/main" id="{C67B9447-4A3F-A1CE-1C2A-46DA17A3F1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3"/>
                      <a:stretch>
                        <a:fillRect/>
                      </a:stretch>
                    </p:blipFill>
                    <p:spPr>
                      <a:xfrm>
                        <a:off x="7986575" y="2508678"/>
                        <a:ext cx="1391178" cy="17635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54">
                    <p14:nvContentPartPr>
                      <p14:cNvPr id="1413" name="Ink 1412">
                        <a:extLst>
                          <a:ext uri="{FF2B5EF4-FFF2-40B4-BE49-F238E27FC236}">
                            <a16:creationId xmlns:a16="http://schemas.microsoft.com/office/drawing/2014/main" id="{DAC031FD-2BB0-2A13-E2FF-71D1D8FE9A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24766" y="3260807"/>
                      <a:ext cx="1011600" cy="543240"/>
                    </p14:xfrm>
                  </p:contentPart>
                </mc:Choice>
                <mc:Fallback>
                  <p:pic>
                    <p:nvPicPr>
                      <p:cNvPr id="1413" name="Ink 1412">
                        <a:extLst>
                          <a:ext uri="{FF2B5EF4-FFF2-40B4-BE49-F238E27FC236}">
                            <a16:creationId xmlns:a16="http://schemas.microsoft.com/office/drawing/2014/main" id="{DAC031FD-2BB0-2A13-E2FF-71D1D8FE9A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5"/>
                      <a:stretch>
                        <a:fillRect/>
                      </a:stretch>
                    </p:blipFill>
                    <p:spPr>
                      <a:xfrm>
                        <a:off x="7912080" y="2614093"/>
                        <a:ext cx="1236328" cy="18360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56">
                    <p14:nvContentPartPr>
                      <p14:cNvPr id="1414" name="Ink 1413">
                        <a:extLst>
                          <a:ext uri="{FF2B5EF4-FFF2-40B4-BE49-F238E27FC236}">
                            <a16:creationId xmlns:a16="http://schemas.microsoft.com/office/drawing/2014/main" id="{C6F6B0B5-DEFF-0CC9-4088-F778114942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3686" y="3395087"/>
                      <a:ext cx="660600" cy="367200"/>
                    </p14:xfrm>
                  </p:contentPart>
                </mc:Choice>
                <mc:Fallback>
                  <p:pic>
                    <p:nvPicPr>
                      <p:cNvPr id="1414" name="Ink 1413">
                        <a:extLst>
                          <a:ext uri="{FF2B5EF4-FFF2-40B4-BE49-F238E27FC236}">
                            <a16:creationId xmlns:a16="http://schemas.microsoft.com/office/drawing/2014/main" id="{C6F6B0B5-DEFF-0CC9-4088-F778114942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7"/>
                      <a:stretch>
                        <a:fillRect/>
                      </a:stretch>
                    </p:blipFill>
                    <p:spPr>
                      <a:xfrm>
                        <a:off x="8181011" y="2748174"/>
                        <a:ext cx="885307" cy="16604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58">
                    <p14:nvContentPartPr>
                      <p14:cNvPr id="1415" name="Ink 1414">
                        <a:extLst>
                          <a:ext uri="{FF2B5EF4-FFF2-40B4-BE49-F238E27FC236}">
                            <a16:creationId xmlns:a16="http://schemas.microsoft.com/office/drawing/2014/main" id="{54A534B4-1101-F0B3-BDB7-5020CDBA16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61206" y="3438647"/>
                      <a:ext cx="832320" cy="369720"/>
                    </p14:xfrm>
                  </p:contentPart>
                </mc:Choice>
                <mc:Fallback>
                  <p:pic>
                    <p:nvPicPr>
                      <p:cNvPr id="1415" name="Ink 1414">
                        <a:extLst>
                          <a:ext uri="{FF2B5EF4-FFF2-40B4-BE49-F238E27FC236}">
                            <a16:creationId xmlns:a16="http://schemas.microsoft.com/office/drawing/2014/main" id="{54A534B4-1101-F0B3-BDB7-5020CDBA1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9"/>
                      <a:stretch>
                        <a:fillRect/>
                      </a:stretch>
                    </p:blipFill>
                    <p:spPr>
                      <a:xfrm>
                        <a:off x="8048469" y="2792714"/>
                        <a:ext cx="1057149" cy="16609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60">
                    <p14:nvContentPartPr>
                      <p14:cNvPr id="1416" name="Ink 1415">
                        <a:extLst>
                          <a:ext uri="{FF2B5EF4-FFF2-40B4-BE49-F238E27FC236}">
                            <a16:creationId xmlns:a16="http://schemas.microsoft.com/office/drawing/2014/main" id="{E6EDC7D3-6689-BB9C-4B30-E3EA38765E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13846" y="3434687"/>
                      <a:ext cx="634320" cy="334080"/>
                    </p14:xfrm>
                  </p:contentPart>
                </mc:Choice>
                <mc:Fallback>
                  <p:pic>
                    <p:nvPicPr>
                      <p:cNvPr id="1416" name="Ink 1415">
                        <a:extLst>
                          <a:ext uri="{FF2B5EF4-FFF2-40B4-BE49-F238E27FC236}">
                            <a16:creationId xmlns:a16="http://schemas.microsoft.com/office/drawing/2014/main" id="{E6EDC7D3-6689-BB9C-4B30-E3EA38765E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1"/>
                      <a:stretch>
                        <a:fillRect/>
                      </a:stretch>
                    </p:blipFill>
                    <p:spPr>
                      <a:xfrm>
                        <a:off x="8201264" y="2788676"/>
                        <a:ext cx="858841" cy="16254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62">
                    <p14:nvContentPartPr>
                      <p14:cNvPr id="1417" name="Ink 1416">
                        <a:extLst>
                          <a:ext uri="{FF2B5EF4-FFF2-40B4-BE49-F238E27FC236}">
                            <a16:creationId xmlns:a16="http://schemas.microsoft.com/office/drawing/2014/main" id="{8B8A6E52-1784-F0A4-DFF7-158F62F9EF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8846" y="3421007"/>
                      <a:ext cx="637920" cy="325800"/>
                    </p14:xfrm>
                  </p:contentPart>
                </mc:Choice>
                <mc:Fallback>
                  <p:pic>
                    <p:nvPicPr>
                      <p:cNvPr id="1417" name="Ink 1416">
                        <a:extLst>
                          <a:ext uri="{FF2B5EF4-FFF2-40B4-BE49-F238E27FC236}">
                            <a16:creationId xmlns:a16="http://schemas.microsoft.com/office/drawing/2014/main" id="{8B8A6E52-1784-F0A4-DFF7-158F62F9EF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3"/>
                      <a:stretch>
                        <a:fillRect/>
                      </a:stretch>
                    </p:blipFill>
                    <p:spPr>
                      <a:xfrm>
                        <a:off x="8246196" y="2774334"/>
                        <a:ext cx="862576" cy="16185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64">
                    <p14:nvContentPartPr>
                      <p14:cNvPr id="1418" name="Ink 1417">
                        <a:extLst>
                          <a:ext uri="{FF2B5EF4-FFF2-40B4-BE49-F238E27FC236}">
                            <a16:creationId xmlns:a16="http://schemas.microsoft.com/office/drawing/2014/main" id="{87A37A44-5674-22D2-68CF-8001CCC10C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1086" y="3325967"/>
                      <a:ext cx="1046880" cy="502920"/>
                    </p14:xfrm>
                  </p:contentPart>
                </mc:Choice>
                <mc:Fallback>
                  <p:pic>
                    <p:nvPicPr>
                      <p:cNvPr id="1418" name="Ink 1417">
                        <a:extLst>
                          <a:ext uri="{FF2B5EF4-FFF2-40B4-BE49-F238E27FC236}">
                            <a16:creationId xmlns:a16="http://schemas.microsoft.com/office/drawing/2014/main" id="{87A37A44-5674-22D2-68CF-8001CCC10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5"/>
                      <a:stretch>
                        <a:fillRect/>
                      </a:stretch>
                    </p:blipFill>
                    <p:spPr>
                      <a:xfrm>
                        <a:off x="7988345" y="2678827"/>
                        <a:ext cx="1271718" cy="17965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66">
                    <p14:nvContentPartPr>
                      <p14:cNvPr id="1419" name="Ink 1418">
                        <a:extLst>
                          <a:ext uri="{FF2B5EF4-FFF2-40B4-BE49-F238E27FC236}">
                            <a16:creationId xmlns:a16="http://schemas.microsoft.com/office/drawing/2014/main" id="{7EF52E31-B8E8-F220-2C72-57749616DF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8366" y="3390767"/>
                      <a:ext cx="713880" cy="324720"/>
                    </p14:xfrm>
                  </p:contentPart>
                </mc:Choice>
                <mc:Fallback>
                  <p:pic>
                    <p:nvPicPr>
                      <p:cNvPr id="1419" name="Ink 1418">
                        <a:extLst>
                          <a:ext uri="{FF2B5EF4-FFF2-40B4-BE49-F238E27FC236}">
                            <a16:creationId xmlns:a16="http://schemas.microsoft.com/office/drawing/2014/main" id="{7EF52E31-B8E8-F220-2C72-57749616DF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7"/>
                      <a:stretch>
                        <a:fillRect/>
                      </a:stretch>
                    </p:blipFill>
                    <p:spPr>
                      <a:xfrm>
                        <a:off x="8185716" y="2745017"/>
                        <a:ext cx="938537" cy="16156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68">
                    <p14:nvContentPartPr>
                      <p14:cNvPr id="1420" name="Ink 1419">
                        <a:extLst>
                          <a:ext uri="{FF2B5EF4-FFF2-40B4-BE49-F238E27FC236}">
                            <a16:creationId xmlns:a16="http://schemas.microsoft.com/office/drawing/2014/main" id="{49101D20-8E01-20D2-F7CB-ACCCB2F4E0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44046" y="3231647"/>
                      <a:ext cx="25560" cy="12600"/>
                    </p14:xfrm>
                  </p:contentPart>
                </mc:Choice>
                <mc:Fallback>
                  <p:pic>
                    <p:nvPicPr>
                      <p:cNvPr id="1420" name="Ink 1419">
                        <a:extLst>
                          <a:ext uri="{FF2B5EF4-FFF2-40B4-BE49-F238E27FC236}">
                            <a16:creationId xmlns:a16="http://schemas.microsoft.com/office/drawing/2014/main" id="{49101D20-8E01-20D2-F7CB-ACCCB2F4E0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8634948" y="2630283"/>
                        <a:ext cx="243132" cy="12147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69">
                    <p14:nvContentPartPr>
                      <p14:cNvPr id="1421" name="Ink 1420">
                        <a:extLst>
                          <a:ext uri="{FF2B5EF4-FFF2-40B4-BE49-F238E27FC236}">
                            <a16:creationId xmlns:a16="http://schemas.microsoft.com/office/drawing/2014/main" id="{DFC9628E-E590-4C62-17D9-3565E5D6D8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17046" y="3039767"/>
                      <a:ext cx="532080" cy="182160"/>
                    </p14:xfrm>
                  </p:contentPart>
                </mc:Choice>
                <mc:Fallback>
                  <p:pic>
                    <p:nvPicPr>
                      <p:cNvPr id="1421" name="Ink 1420">
                        <a:extLst>
                          <a:ext uri="{FF2B5EF4-FFF2-40B4-BE49-F238E27FC236}">
                            <a16:creationId xmlns:a16="http://schemas.microsoft.com/office/drawing/2014/main" id="{DFC9628E-E590-4C62-17D9-3565E5D6D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0"/>
                      <a:stretch>
                        <a:fillRect/>
                      </a:stretch>
                    </p:blipFill>
                    <p:spPr>
                      <a:xfrm>
                        <a:off x="8604317" y="2391401"/>
                        <a:ext cx="756893" cy="14782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71">
                    <p14:nvContentPartPr>
                      <p14:cNvPr id="1422" name="Ink 1421">
                        <a:extLst>
                          <a:ext uri="{FF2B5EF4-FFF2-40B4-BE49-F238E27FC236}">
                            <a16:creationId xmlns:a16="http://schemas.microsoft.com/office/drawing/2014/main" id="{F73DB1B7-EA94-6AAE-CEE9-0C3F21238E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70486" y="3141647"/>
                      <a:ext cx="83520" cy="20520"/>
                    </p14:xfrm>
                  </p:contentPart>
                </mc:Choice>
                <mc:Fallback>
                  <p:pic>
                    <p:nvPicPr>
                      <p:cNvPr id="1422" name="Ink 1421">
                        <a:extLst>
                          <a:ext uri="{FF2B5EF4-FFF2-40B4-BE49-F238E27FC236}">
                            <a16:creationId xmlns:a16="http://schemas.microsoft.com/office/drawing/2014/main" id="{F73DB1B7-EA94-6AAE-CEE9-0C3F21238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2"/>
                      <a:stretch>
                        <a:fillRect/>
                      </a:stretch>
                    </p:blipFill>
                    <p:spPr>
                      <a:xfrm>
                        <a:off x="8858055" y="2526047"/>
                        <a:ext cx="307739" cy="12511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73">
                    <p14:nvContentPartPr>
                      <p14:cNvPr id="1423" name="Ink 1422">
                        <a:extLst>
                          <a:ext uri="{FF2B5EF4-FFF2-40B4-BE49-F238E27FC236}">
                            <a16:creationId xmlns:a16="http://schemas.microsoft.com/office/drawing/2014/main" id="{404A7E8D-2D20-FD58-92CD-5559812B41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08966" y="3122567"/>
                      <a:ext cx="20880" cy="47160"/>
                    </p14:xfrm>
                  </p:contentPart>
                </mc:Choice>
                <mc:Fallback>
                  <p:pic>
                    <p:nvPicPr>
                      <p:cNvPr id="1423" name="Ink 1422">
                        <a:extLst>
                          <a:ext uri="{FF2B5EF4-FFF2-40B4-BE49-F238E27FC236}">
                            <a16:creationId xmlns:a16="http://schemas.microsoft.com/office/drawing/2014/main" id="{404A7E8D-2D20-FD58-92CD-5559812B4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9298239" y="2479476"/>
                        <a:ext cx="241702" cy="13327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74">
                    <p14:nvContentPartPr>
                      <p14:cNvPr id="1424" name="Ink 1423">
                        <a:extLst>
                          <a:ext uri="{FF2B5EF4-FFF2-40B4-BE49-F238E27FC236}">
                            <a16:creationId xmlns:a16="http://schemas.microsoft.com/office/drawing/2014/main" id="{3DC44282-8535-161E-E9E2-14F3458E097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23926" y="3336767"/>
                      <a:ext cx="111600" cy="54360"/>
                    </p14:xfrm>
                  </p:contentPart>
                </mc:Choice>
                <mc:Fallback>
                  <p:pic>
                    <p:nvPicPr>
                      <p:cNvPr id="1424" name="Ink 1423">
                        <a:extLst>
                          <a:ext uri="{FF2B5EF4-FFF2-40B4-BE49-F238E27FC236}">
                            <a16:creationId xmlns:a16="http://schemas.microsoft.com/office/drawing/2014/main" id="{3DC44282-8535-161E-E9E2-14F3458E09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"/>
                      <a:stretch>
                        <a:fillRect/>
                      </a:stretch>
                    </p:blipFill>
                    <p:spPr>
                      <a:xfrm>
                        <a:off x="9111036" y="2695441"/>
                        <a:ext cx="336735" cy="13364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75">
                    <p14:nvContentPartPr>
                      <p14:cNvPr id="1425" name="Ink 1424">
                        <a:extLst>
                          <a:ext uri="{FF2B5EF4-FFF2-40B4-BE49-F238E27FC236}">
                            <a16:creationId xmlns:a16="http://schemas.microsoft.com/office/drawing/2014/main" id="{4842DCF2-71E1-9B8D-1734-F73A4AD600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9766" y="3051647"/>
                      <a:ext cx="555120" cy="399600"/>
                    </p14:xfrm>
                  </p:contentPart>
                </mc:Choice>
                <mc:Fallback>
                  <p:pic>
                    <p:nvPicPr>
                      <p:cNvPr id="1425" name="Ink 1424">
                        <a:extLst>
                          <a:ext uri="{FF2B5EF4-FFF2-40B4-BE49-F238E27FC236}">
                            <a16:creationId xmlns:a16="http://schemas.microsoft.com/office/drawing/2014/main" id="{4842DCF2-71E1-9B8D-1734-F73A4AD60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6"/>
                      <a:stretch>
                        <a:fillRect/>
                      </a:stretch>
                    </p:blipFill>
                    <p:spPr>
                      <a:xfrm>
                        <a:off x="8947068" y="2404147"/>
                        <a:ext cx="779873" cy="16939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77">
                    <p14:nvContentPartPr>
                      <p14:cNvPr id="1426" name="Ink 1425">
                        <a:extLst>
                          <a:ext uri="{FF2B5EF4-FFF2-40B4-BE49-F238E27FC236}">
                            <a16:creationId xmlns:a16="http://schemas.microsoft.com/office/drawing/2014/main" id="{41C8018D-2514-B04B-1BB1-79A87A4417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53446" y="3145967"/>
                      <a:ext cx="245160" cy="347040"/>
                    </p14:xfrm>
                  </p:contentPart>
                </mc:Choice>
                <mc:Fallback>
                  <p:pic>
                    <p:nvPicPr>
                      <p:cNvPr id="1426" name="Ink 1425">
                        <a:extLst>
                          <a:ext uri="{FF2B5EF4-FFF2-40B4-BE49-F238E27FC236}">
                            <a16:creationId xmlns:a16="http://schemas.microsoft.com/office/drawing/2014/main" id="{41C8018D-2514-B04B-1BB1-79A87A4417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8"/>
                      <a:stretch>
                        <a:fillRect/>
                      </a:stretch>
                    </p:blipFill>
                    <p:spPr>
                      <a:xfrm>
                        <a:off x="9140840" y="2499882"/>
                        <a:ext cx="469729" cy="16385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79">
                    <p14:nvContentPartPr>
                      <p14:cNvPr id="1427" name="Ink 1426">
                        <a:extLst>
                          <a:ext uri="{FF2B5EF4-FFF2-40B4-BE49-F238E27FC236}">
                            <a16:creationId xmlns:a16="http://schemas.microsoft.com/office/drawing/2014/main" id="{9E21842D-2423-46F7-507A-BBAC1B296E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65006" y="3219047"/>
                      <a:ext cx="690120" cy="406080"/>
                    </p14:xfrm>
                  </p:contentPart>
                </mc:Choice>
                <mc:Fallback>
                  <p:pic>
                    <p:nvPicPr>
                      <p:cNvPr id="1427" name="Ink 1426">
                        <a:extLst>
                          <a:ext uri="{FF2B5EF4-FFF2-40B4-BE49-F238E27FC236}">
                            <a16:creationId xmlns:a16="http://schemas.microsoft.com/office/drawing/2014/main" id="{9E21842D-2423-46F7-507A-BBAC1B296E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0"/>
                      <a:stretch>
                        <a:fillRect/>
                      </a:stretch>
                    </p:blipFill>
                    <p:spPr>
                      <a:xfrm>
                        <a:off x="8752346" y="2572030"/>
                        <a:ext cx="914795" cy="16994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81">
                    <p14:nvContentPartPr>
                      <p14:cNvPr id="1428" name="Ink 1427">
                        <a:extLst>
                          <a:ext uri="{FF2B5EF4-FFF2-40B4-BE49-F238E27FC236}">
                            <a16:creationId xmlns:a16="http://schemas.microsoft.com/office/drawing/2014/main" id="{6C3EEF6B-25B7-DE1F-68B2-08833196A1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38526" y="3149567"/>
                      <a:ext cx="401760" cy="426240"/>
                    </p14:xfrm>
                  </p:contentPart>
                </mc:Choice>
                <mc:Fallback>
                  <p:pic>
                    <p:nvPicPr>
                      <p:cNvPr id="1428" name="Ink 1427">
                        <a:extLst>
                          <a:ext uri="{FF2B5EF4-FFF2-40B4-BE49-F238E27FC236}">
                            <a16:creationId xmlns:a16="http://schemas.microsoft.com/office/drawing/2014/main" id="{6C3EEF6B-25B7-DE1F-68B2-08833196A1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2"/>
                      <a:stretch>
                        <a:fillRect/>
                      </a:stretch>
                    </p:blipFill>
                    <p:spPr>
                      <a:xfrm>
                        <a:off x="8925853" y="2502816"/>
                        <a:ext cx="626462" cy="17191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83">
                    <p14:nvContentPartPr>
                      <p14:cNvPr id="1429" name="Ink 1428">
                        <a:extLst>
                          <a:ext uri="{FF2B5EF4-FFF2-40B4-BE49-F238E27FC236}">
                            <a16:creationId xmlns:a16="http://schemas.microsoft.com/office/drawing/2014/main" id="{6237C4B3-672A-25EB-8B84-0F5816ADBF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26326" y="3007007"/>
                      <a:ext cx="869760" cy="232560"/>
                    </p14:xfrm>
                  </p:contentPart>
                </mc:Choice>
                <mc:Fallback>
                  <p:pic>
                    <p:nvPicPr>
                      <p:cNvPr id="1429" name="Ink 1428">
                        <a:extLst>
                          <a:ext uri="{FF2B5EF4-FFF2-40B4-BE49-F238E27FC236}">
                            <a16:creationId xmlns:a16="http://schemas.microsoft.com/office/drawing/2014/main" id="{6237C4B3-672A-25EB-8B84-0F5816ADBF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4"/>
                      <a:stretch>
                        <a:fillRect/>
                      </a:stretch>
                    </p:blipFill>
                    <p:spPr>
                      <a:xfrm>
                        <a:off x="8513663" y="2361007"/>
                        <a:ext cx="1094443" cy="15239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85">
                    <p14:nvContentPartPr>
                      <p14:cNvPr id="1430" name="Ink 1429">
                        <a:extLst>
                          <a:ext uri="{FF2B5EF4-FFF2-40B4-BE49-F238E27FC236}">
                            <a16:creationId xmlns:a16="http://schemas.microsoft.com/office/drawing/2014/main" id="{959D1F6A-99A0-2291-3D06-701694DB48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06086" y="2998367"/>
                      <a:ext cx="816480" cy="286560"/>
                    </p14:xfrm>
                  </p:contentPart>
                </mc:Choice>
                <mc:Fallback>
                  <p:pic>
                    <p:nvPicPr>
                      <p:cNvPr id="1430" name="Ink 1429">
                        <a:extLst>
                          <a:ext uri="{FF2B5EF4-FFF2-40B4-BE49-F238E27FC236}">
                            <a16:creationId xmlns:a16="http://schemas.microsoft.com/office/drawing/2014/main" id="{959D1F6A-99A0-2291-3D06-701694DB48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6"/>
                      <a:stretch>
                        <a:fillRect/>
                      </a:stretch>
                    </p:blipFill>
                    <p:spPr>
                      <a:xfrm>
                        <a:off x="8393313" y="2352685"/>
                        <a:ext cx="1041383" cy="15773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87">
                    <p14:nvContentPartPr>
                      <p14:cNvPr id="1431" name="Ink 1430">
                        <a:extLst>
                          <a:ext uri="{FF2B5EF4-FFF2-40B4-BE49-F238E27FC236}">
                            <a16:creationId xmlns:a16="http://schemas.microsoft.com/office/drawing/2014/main" id="{E9F57A40-02A0-171F-3CD4-746224F172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3806" y="2985047"/>
                      <a:ext cx="862920" cy="354240"/>
                    </p14:xfrm>
                  </p:contentPart>
                </mc:Choice>
                <mc:Fallback>
                  <p:pic>
                    <p:nvPicPr>
                      <p:cNvPr id="1431" name="Ink 1430">
                        <a:extLst>
                          <a:ext uri="{FF2B5EF4-FFF2-40B4-BE49-F238E27FC236}">
                            <a16:creationId xmlns:a16="http://schemas.microsoft.com/office/drawing/2014/main" id="{E9F57A40-02A0-171F-3CD4-746224F17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8"/>
                      <a:stretch>
                        <a:fillRect/>
                      </a:stretch>
                    </p:blipFill>
                    <p:spPr>
                      <a:xfrm>
                        <a:off x="8241111" y="2338174"/>
                        <a:ext cx="1087666" cy="16473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89">
                    <p14:nvContentPartPr>
                      <p14:cNvPr id="1432" name="Ink 1431">
                        <a:extLst>
                          <a:ext uri="{FF2B5EF4-FFF2-40B4-BE49-F238E27FC236}">
                            <a16:creationId xmlns:a16="http://schemas.microsoft.com/office/drawing/2014/main" id="{0F0E15AD-9A0E-2C2F-CDD5-9FB952DA4A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7126" y="3047687"/>
                      <a:ext cx="759600" cy="357480"/>
                    </p14:xfrm>
                  </p:contentPart>
                </mc:Choice>
                <mc:Fallback>
                  <p:pic>
                    <p:nvPicPr>
                      <p:cNvPr id="1432" name="Ink 1431">
                        <a:extLst>
                          <a:ext uri="{FF2B5EF4-FFF2-40B4-BE49-F238E27FC236}">
                            <a16:creationId xmlns:a16="http://schemas.microsoft.com/office/drawing/2014/main" id="{0F0E15AD-9A0E-2C2F-CDD5-9FB952DA4A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0"/>
                      <a:stretch>
                        <a:fillRect/>
                      </a:stretch>
                    </p:blipFill>
                    <p:spPr>
                      <a:xfrm>
                        <a:off x="8074473" y="2400525"/>
                        <a:ext cx="984261" cy="16511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91">
                    <p14:nvContentPartPr>
                      <p14:cNvPr id="1433" name="Ink 1432">
                        <a:extLst>
                          <a:ext uri="{FF2B5EF4-FFF2-40B4-BE49-F238E27FC236}">
                            <a16:creationId xmlns:a16="http://schemas.microsoft.com/office/drawing/2014/main" id="{5D3FA194-859E-7A79-AB2C-48CA1357B0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9366" y="3058847"/>
                      <a:ext cx="1010520" cy="438120"/>
                    </p14:xfrm>
                  </p:contentPart>
                </mc:Choice>
                <mc:Fallback>
                  <p:pic>
                    <p:nvPicPr>
                      <p:cNvPr id="1433" name="Ink 1432">
                        <a:extLst>
                          <a:ext uri="{FF2B5EF4-FFF2-40B4-BE49-F238E27FC236}">
                            <a16:creationId xmlns:a16="http://schemas.microsoft.com/office/drawing/2014/main" id="{5D3FA194-859E-7A79-AB2C-48CA1357B0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2"/>
                      <a:stretch>
                        <a:fillRect/>
                      </a:stretch>
                    </p:blipFill>
                    <p:spPr>
                      <a:xfrm>
                        <a:off x="7996728" y="2411834"/>
                        <a:ext cx="1235152" cy="17315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93">
                    <p14:nvContentPartPr>
                      <p14:cNvPr id="1434" name="Ink 1433">
                        <a:extLst>
                          <a:ext uri="{FF2B5EF4-FFF2-40B4-BE49-F238E27FC236}">
                            <a16:creationId xmlns:a16="http://schemas.microsoft.com/office/drawing/2014/main" id="{0A7D82CF-E319-C767-DEEB-AE4ABF435C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74006" y="3102047"/>
                      <a:ext cx="1198800" cy="546480"/>
                    </p14:xfrm>
                  </p:contentPart>
                </mc:Choice>
                <mc:Fallback>
                  <p:pic>
                    <p:nvPicPr>
                      <p:cNvPr id="1434" name="Ink 1433">
                        <a:extLst>
                          <a:ext uri="{FF2B5EF4-FFF2-40B4-BE49-F238E27FC236}">
                            <a16:creationId xmlns:a16="http://schemas.microsoft.com/office/drawing/2014/main" id="{0A7D82CF-E319-C767-DEEB-AE4ABF435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4"/>
                      <a:stretch>
                        <a:fillRect/>
                      </a:stretch>
                    </p:blipFill>
                    <p:spPr>
                      <a:xfrm>
                        <a:off x="7861276" y="2454413"/>
                        <a:ext cx="1423615" cy="1841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95">
                    <p14:nvContentPartPr>
                      <p14:cNvPr id="1435" name="Ink 1434">
                        <a:extLst>
                          <a:ext uri="{FF2B5EF4-FFF2-40B4-BE49-F238E27FC236}">
                            <a16:creationId xmlns:a16="http://schemas.microsoft.com/office/drawing/2014/main" id="{F64E6DD2-EB28-ACF7-2ED2-F4C00F02CE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94126" y="3126527"/>
                      <a:ext cx="827280" cy="310320"/>
                    </p14:xfrm>
                  </p:contentPart>
                </mc:Choice>
                <mc:Fallback>
                  <p:pic>
                    <p:nvPicPr>
                      <p:cNvPr id="1435" name="Ink 1434">
                        <a:extLst>
                          <a:ext uri="{FF2B5EF4-FFF2-40B4-BE49-F238E27FC236}">
                            <a16:creationId xmlns:a16="http://schemas.microsoft.com/office/drawing/2014/main" id="{F64E6DD2-EB28-ACF7-2ED2-F4C00F02CE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6"/>
                      <a:stretch>
                        <a:fillRect/>
                      </a:stretch>
                    </p:blipFill>
                    <p:spPr>
                      <a:xfrm>
                        <a:off x="8281374" y="2480027"/>
                        <a:ext cx="1052140" cy="16027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97">
                    <p14:nvContentPartPr>
                      <p14:cNvPr id="1436" name="Ink 1435">
                        <a:extLst>
                          <a:ext uri="{FF2B5EF4-FFF2-40B4-BE49-F238E27FC236}">
                            <a16:creationId xmlns:a16="http://schemas.microsoft.com/office/drawing/2014/main" id="{66A21BF1-AA36-AAC8-374C-916FC9FB97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6326" y="3158927"/>
                      <a:ext cx="1225800" cy="610560"/>
                    </p14:xfrm>
                  </p:contentPart>
                </mc:Choice>
                <mc:Fallback>
                  <p:pic>
                    <p:nvPicPr>
                      <p:cNvPr id="1436" name="Ink 1435">
                        <a:extLst>
                          <a:ext uri="{FF2B5EF4-FFF2-40B4-BE49-F238E27FC236}">
                            <a16:creationId xmlns:a16="http://schemas.microsoft.com/office/drawing/2014/main" id="{66A21BF1-AA36-AAC8-374C-916FC9FB97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8"/>
                      <a:stretch>
                        <a:fillRect/>
                      </a:stretch>
                    </p:blipFill>
                    <p:spPr>
                      <a:xfrm>
                        <a:off x="7793601" y="2512669"/>
                        <a:ext cx="1450605" cy="19024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299">
                    <p14:nvContentPartPr>
                      <p14:cNvPr id="1437" name="Ink 1436">
                        <a:extLst>
                          <a:ext uri="{FF2B5EF4-FFF2-40B4-BE49-F238E27FC236}">
                            <a16:creationId xmlns:a16="http://schemas.microsoft.com/office/drawing/2014/main" id="{5490F6B7-1A26-E94A-6A2D-4BA3181259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24766" y="3102047"/>
                      <a:ext cx="1053000" cy="461160"/>
                    </p14:xfrm>
                  </p:contentPart>
                </mc:Choice>
                <mc:Fallback>
                  <p:pic>
                    <p:nvPicPr>
                      <p:cNvPr id="1437" name="Ink 1436">
                        <a:extLst>
                          <a:ext uri="{FF2B5EF4-FFF2-40B4-BE49-F238E27FC236}">
                            <a16:creationId xmlns:a16="http://schemas.microsoft.com/office/drawing/2014/main" id="{5490F6B7-1A26-E94A-6A2D-4BA3181259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0"/>
                      <a:stretch>
                        <a:fillRect/>
                      </a:stretch>
                    </p:blipFill>
                    <p:spPr>
                      <a:xfrm>
                        <a:off x="7912060" y="2455561"/>
                        <a:ext cx="1277769" cy="17535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01">
                    <p14:nvContentPartPr>
                      <p14:cNvPr id="1438" name="Ink 1437">
                        <a:extLst>
                          <a:ext uri="{FF2B5EF4-FFF2-40B4-BE49-F238E27FC236}">
                            <a16:creationId xmlns:a16="http://schemas.microsoft.com/office/drawing/2014/main" id="{8405FD03-F4AD-E92E-AB7B-B47A8C4906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24606" y="3031847"/>
                      <a:ext cx="1244880" cy="687240"/>
                    </p14:xfrm>
                  </p:contentPart>
                </mc:Choice>
                <mc:Fallback>
                  <p:pic>
                    <p:nvPicPr>
                      <p:cNvPr id="1438" name="Ink 1437">
                        <a:extLst>
                          <a:ext uri="{FF2B5EF4-FFF2-40B4-BE49-F238E27FC236}">
                            <a16:creationId xmlns:a16="http://schemas.microsoft.com/office/drawing/2014/main" id="{8405FD03-F4AD-E92E-AB7B-B47A8C4906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2"/>
                      <a:stretch>
                        <a:fillRect/>
                      </a:stretch>
                    </p:blipFill>
                    <p:spPr>
                      <a:xfrm>
                        <a:off x="7711903" y="2385250"/>
                        <a:ext cx="1469641" cy="19798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03">
                    <p14:nvContentPartPr>
                      <p14:cNvPr id="1439" name="Ink 1438">
                        <a:extLst>
                          <a:ext uri="{FF2B5EF4-FFF2-40B4-BE49-F238E27FC236}">
                            <a16:creationId xmlns:a16="http://schemas.microsoft.com/office/drawing/2014/main" id="{4ADBA64E-D6F2-2AE9-1573-AA7AB34A18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40606" y="3130127"/>
                      <a:ext cx="46800" cy="27000"/>
                    </p14:xfrm>
                  </p:contentPart>
                </mc:Choice>
                <mc:Fallback>
                  <p:pic>
                    <p:nvPicPr>
                      <p:cNvPr id="1439" name="Ink 1438">
                        <a:extLst>
                          <a:ext uri="{FF2B5EF4-FFF2-40B4-BE49-F238E27FC236}">
                            <a16:creationId xmlns:a16="http://schemas.microsoft.com/office/drawing/2014/main" id="{4ADBA64E-D6F2-2AE9-1573-AA7AB34A1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"/>
                      <a:stretch>
                        <a:fillRect/>
                      </a:stretch>
                    </p:blipFill>
                    <p:spPr>
                      <a:xfrm>
                        <a:off x="8828414" y="2485809"/>
                        <a:ext cx="270542" cy="13150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04">
                    <p14:nvContentPartPr>
                      <p14:cNvPr id="1440" name="Ink 1439">
                        <a:extLst>
                          <a:ext uri="{FF2B5EF4-FFF2-40B4-BE49-F238E27FC236}">
                            <a16:creationId xmlns:a16="http://schemas.microsoft.com/office/drawing/2014/main" id="{97EB4B67-7FA1-162A-7E7F-F64336917F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95526" y="3005207"/>
                      <a:ext cx="1233360" cy="563400"/>
                    </p14:xfrm>
                  </p:contentPart>
                </mc:Choice>
                <mc:Fallback>
                  <p:pic>
                    <p:nvPicPr>
                      <p:cNvPr id="1440" name="Ink 1439">
                        <a:extLst>
                          <a:ext uri="{FF2B5EF4-FFF2-40B4-BE49-F238E27FC236}">
                            <a16:creationId xmlns:a16="http://schemas.microsoft.com/office/drawing/2014/main" id="{97EB4B67-7FA1-162A-7E7F-F64336917F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5"/>
                      <a:stretch>
                        <a:fillRect/>
                      </a:stretch>
                    </p:blipFill>
                    <p:spPr>
                      <a:xfrm>
                        <a:off x="7782817" y="2357975"/>
                        <a:ext cx="1458134" cy="18572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06">
                    <p14:nvContentPartPr>
                      <p14:cNvPr id="1441" name="Ink 1440">
                        <a:extLst>
                          <a:ext uri="{FF2B5EF4-FFF2-40B4-BE49-F238E27FC236}">
                            <a16:creationId xmlns:a16="http://schemas.microsoft.com/office/drawing/2014/main" id="{07AF698E-8381-0669-9895-5CDAD05D91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41166" y="2976767"/>
                      <a:ext cx="1171800" cy="618480"/>
                    </p14:xfrm>
                  </p:contentPart>
                </mc:Choice>
                <mc:Fallback>
                  <p:pic>
                    <p:nvPicPr>
                      <p:cNvPr id="1441" name="Ink 1440">
                        <a:extLst>
                          <a:ext uri="{FF2B5EF4-FFF2-40B4-BE49-F238E27FC236}">
                            <a16:creationId xmlns:a16="http://schemas.microsoft.com/office/drawing/2014/main" id="{07AF698E-8381-0669-9895-5CDAD05D9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7"/>
                      <a:stretch>
                        <a:fillRect/>
                      </a:stretch>
                    </p:blipFill>
                    <p:spPr>
                      <a:xfrm>
                        <a:off x="7728493" y="2329950"/>
                        <a:ext cx="1396502" cy="19114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08">
                    <p14:nvContentPartPr>
                      <p14:cNvPr id="1442" name="Ink 1441">
                        <a:extLst>
                          <a:ext uri="{FF2B5EF4-FFF2-40B4-BE49-F238E27FC236}">
                            <a16:creationId xmlns:a16="http://schemas.microsoft.com/office/drawing/2014/main" id="{7FA40B6B-16C5-8E2F-C1FC-4DCE82984F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8206" y="3086567"/>
                      <a:ext cx="1102680" cy="584280"/>
                    </p14:xfrm>
                  </p:contentPart>
                </mc:Choice>
                <mc:Fallback>
                  <p:pic>
                    <p:nvPicPr>
                      <p:cNvPr id="1442" name="Ink 1441">
                        <a:extLst>
                          <a:ext uri="{FF2B5EF4-FFF2-40B4-BE49-F238E27FC236}">
                            <a16:creationId xmlns:a16="http://schemas.microsoft.com/office/drawing/2014/main" id="{7FA40B6B-16C5-8E2F-C1FC-4DCE82984F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9"/>
                      <a:stretch>
                        <a:fillRect/>
                      </a:stretch>
                    </p:blipFill>
                    <p:spPr>
                      <a:xfrm>
                        <a:off x="7625556" y="2439421"/>
                        <a:ext cx="1327336" cy="1877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10">
                    <p14:nvContentPartPr>
                      <p14:cNvPr id="1443" name="Ink 1442">
                        <a:extLst>
                          <a:ext uri="{FF2B5EF4-FFF2-40B4-BE49-F238E27FC236}">
                            <a16:creationId xmlns:a16="http://schemas.microsoft.com/office/drawing/2014/main" id="{7AD9234D-159E-714A-A4B6-5EB078C46F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8166" y="3210407"/>
                      <a:ext cx="824400" cy="584280"/>
                    </p14:xfrm>
                  </p:contentPart>
                </mc:Choice>
                <mc:Fallback>
                  <p:pic>
                    <p:nvPicPr>
                      <p:cNvPr id="1443" name="Ink 1442">
                        <a:extLst>
                          <a:ext uri="{FF2B5EF4-FFF2-40B4-BE49-F238E27FC236}">
                            <a16:creationId xmlns:a16="http://schemas.microsoft.com/office/drawing/2014/main" id="{7AD9234D-159E-714A-A4B6-5EB078C46F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1"/>
                      <a:stretch>
                        <a:fillRect/>
                      </a:stretch>
                    </p:blipFill>
                    <p:spPr>
                      <a:xfrm>
                        <a:off x="7665455" y="2563261"/>
                        <a:ext cx="1049178" cy="18779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12">
                    <p14:nvContentPartPr>
                      <p14:cNvPr id="1444" name="Ink 1443">
                        <a:extLst>
                          <a:ext uri="{FF2B5EF4-FFF2-40B4-BE49-F238E27FC236}">
                            <a16:creationId xmlns:a16="http://schemas.microsoft.com/office/drawing/2014/main" id="{AD8FBF94-45B4-D7C9-B14C-5A905215F8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78086" y="3414887"/>
                      <a:ext cx="745920" cy="489240"/>
                    </p14:xfrm>
                  </p:contentPart>
                </mc:Choice>
                <mc:Fallback>
                  <p:pic>
                    <p:nvPicPr>
                      <p:cNvPr id="1444" name="Ink 1443">
                        <a:extLst>
                          <a:ext uri="{FF2B5EF4-FFF2-40B4-BE49-F238E27FC236}">
                            <a16:creationId xmlns:a16="http://schemas.microsoft.com/office/drawing/2014/main" id="{AD8FBF94-45B4-D7C9-B14C-5A905215F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3"/>
                      <a:stretch>
                        <a:fillRect/>
                      </a:stretch>
                    </p:blipFill>
                    <p:spPr>
                      <a:xfrm>
                        <a:off x="7565361" y="2768721"/>
                        <a:ext cx="970727" cy="17809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14">
                    <p14:nvContentPartPr>
                      <p14:cNvPr id="1445" name="Ink 1444">
                        <a:extLst>
                          <a:ext uri="{FF2B5EF4-FFF2-40B4-BE49-F238E27FC236}">
                            <a16:creationId xmlns:a16="http://schemas.microsoft.com/office/drawing/2014/main" id="{38FAB0AA-6F0D-24EE-27E2-8E11E88BA1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55406" y="3459887"/>
                      <a:ext cx="592200" cy="520560"/>
                    </p14:xfrm>
                  </p:contentPart>
                </mc:Choice>
                <mc:Fallback>
                  <p:pic>
                    <p:nvPicPr>
                      <p:cNvPr id="1445" name="Ink 1444">
                        <a:extLst>
                          <a:ext uri="{FF2B5EF4-FFF2-40B4-BE49-F238E27FC236}">
                            <a16:creationId xmlns:a16="http://schemas.microsoft.com/office/drawing/2014/main" id="{38FAB0AA-6F0D-24EE-27E2-8E11E88BA1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5"/>
                      <a:stretch>
                        <a:fillRect/>
                      </a:stretch>
                    </p:blipFill>
                    <p:spPr>
                      <a:xfrm>
                        <a:off x="7542882" y="2813802"/>
                        <a:ext cx="816606" cy="18121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16">
                    <p14:nvContentPartPr>
                      <p14:cNvPr id="1446" name="Ink 1445">
                        <a:extLst>
                          <a:ext uri="{FF2B5EF4-FFF2-40B4-BE49-F238E27FC236}">
                            <a16:creationId xmlns:a16="http://schemas.microsoft.com/office/drawing/2014/main" id="{19284E97-FAA8-710D-7F55-6F13DC25C4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2246" y="3539447"/>
                      <a:ext cx="516600" cy="458280"/>
                    </p14:xfrm>
                  </p:contentPart>
                </mc:Choice>
                <mc:Fallback>
                  <p:pic>
                    <p:nvPicPr>
                      <p:cNvPr id="1446" name="Ink 1445">
                        <a:extLst>
                          <a:ext uri="{FF2B5EF4-FFF2-40B4-BE49-F238E27FC236}">
                            <a16:creationId xmlns:a16="http://schemas.microsoft.com/office/drawing/2014/main" id="{19284E97-FAA8-710D-7F55-6F13DC25C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7"/>
                      <a:stretch>
                        <a:fillRect/>
                      </a:stretch>
                    </p:blipFill>
                    <p:spPr>
                      <a:xfrm>
                        <a:off x="7549662" y="2892681"/>
                        <a:ext cx="741125" cy="17511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18">
                    <p14:nvContentPartPr>
                      <p14:cNvPr id="1447" name="Ink 1446">
                        <a:extLst>
                          <a:ext uri="{FF2B5EF4-FFF2-40B4-BE49-F238E27FC236}">
                            <a16:creationId xmlns:a16="http://schemas.microsoft.com/office/drawing/2014/main" id="{32EE0829-CF7E-3EA3-2B37-938C77BD0F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5326" y="3557087"/>
                      <a:ext cx="447120" cy="407520"/>
                    </p14:xfrm>
                  </p:contentPart>
                </mc:Choice>
                <mc:Fallback>
                  <p:pic>
                    <p:nvPicPr>
                      <p:cNvPr id="1447" name="Ink 1446">
                        <a:extLst>
                          <a:ext uri="{FF2B5EF4-FFF2-40B4-BE49-F238E27FC236}">
                            <a16:creationId xmlns:a16="http://schemas.microsoft.com/office/drawing/2014/main" id="{32EE0829-CF7E-3EA3-2B37-938C77BD0F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9"/>
                      <a:stretch>
                        <a:fillRect/>
                      </a:stretch>
                    </p:blipFill>
                    <p:spPr>
                      <a:xfrm>
                        <a:off x="7622742" y="2910718"/>
                        <a:ext cx="671645" cy="16996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20">
                    <p14:nvContentPartPr>
                      <p14:cNvPr id="1448" name="Ink 1447">
                        <a:extLst>
                          <a:ext uri="{FF2B5EF4-FFF2-40B4-BE49-F238E27FC236}">
                            <a16:creationId xmlns:a16="http://schemas.microsoft.com/office/drawing/2014/main" id="{9ACC6CA4-EF3B-AF07-D4E2-1CAA21E60F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50806" y="3559607"/>
                      <a:ext cx="556200" cy="416520"/>
                    </p14:xfrm>
                  </p:contentPart>
                </mc:Choice>
                <mc:Fallback>
                  <p:pic>
                    <p:nvPicPr>
                      <p:cNvPr id="1448" name="Ink 1447">
                        <a:extLst>
                          <a:ext uri="{FF2B5EF4-FFF2-40B4-BE49-F238E27FC236}">
                            <a16:creationId xmlns:a16="http://schemas.microsoft.com/office/drawing/2014/main" id="{9ACC6CA4-EF3B-AF07-D4E2-1CAA21E60F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21"/>
                      <a:stretch>
                        <a:fillRect/>
                      </a:stretch>
                    </p:blipFill>
                    <p:spPr>
                      <a:xfrm>
                        <a:off x="7638150" y="2912645"/>
                        <a:ext cx="780869" cy="17098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22">
                    <p14:nvContentPartPr>
                      <p14:cNvPr id="1449" name="Ink 1448">
                        <a:extLst>
                          <a:ext uri="{FF2B5EF4-FFF2-40B4-BE49-F238E27FC236}">
                            <a16:creationId xmlns:a16="http://schemas.microsoft.com/office/drawing/2014/main" id="{382FE7EF-8DFD-CBD7-30C0-6BEDC1C980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6886" y="3553127"/>
                      <a:ext cx="617040" cy="467280"/>
                    </p14:xfrm>
                  </p:contentPart>
                </mc:Choice>
                <mc:Fallback>
                  <p:pic>
                    <p:nvPicPr>
                      <p:cNvPr id="1449" name="Ink 1448">
                        <a:extLst>
                          <a:ext uri="{FF2B5EF4-FFF2-40B4-BE49-F238E27FC236}">
                            <a16:creationId xmlns:a16="http://schemas.microsoft.com/office/drawing/2014/main" id="{382FE7EF-8DFD-CBD7-30C0-6BEDC1C980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23"/>
                      <a:stretch>
                        <a:fillRect/>
                      </a:stretch>
                    </p:blipFill>
                    <p:spPr>
                      <a:xfrm>
                        <a:off x="7594170" y="2906692"/>
                        <a:ext cx="841828" cy="17595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24">
                    <p14:nvContentPartPr>
                      <p14:cNvPr id="1450" name="Ink 1449">
                        <a:extLst>
                          <a:ext uri="{FF2B5EF4-FFF2-40B4-BE49-F238E27FC236}">
                            <a16:creationId xmlns:a16="http://schemas.microsoft.com/office/drawing/2014/main" id="{A5588746-DFE1-08C5-297C-DEF90BB6B9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8326" y="3688127"/>
                      <a:ext cx="428400" cy="289800"/>
                    </p14:xfrm>
                  </p:contentPart>
                </mc:Choice>
                <mc:Fallback>
                  <p:pic>
                    <p:nvPicPr>
                      <p:cNvPr id="1450" name="Ink 1449">
                        <a:extLst>
                          <a:ext uri="{FF2B5EF4-FFF2-40B4-BE49-F238E27FC236}">
                            <a16:creationId xmlns:a16="http://schemas.microsoft.com/office/drawing/2014/main" id="{A5588746-DFE1-08C5-297C-DEF90BB6B9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25"/>
                      <a:stretch>
                        <a:fillRect/>
                      </a:stretch>
                    </p:blipFill>
                    <p:spPr>
                      <a:xfrm>
                        <a:off x="7685589" y="3040701"/>
                        <a:ext cx="653229" cy="15840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26">
                    <p14:nvContentPartPr>
                      <p14:cNvPr id="1451" name="Ink 1450">
                        <a:extLst>
                          <a:ext uri="{FF2B5EF4-FFF2-40B4-BE49-F238E27FC236}">
                            <a16:creationId xmlns:a16="http://schemas.microsoft.com/office/drawing/2014/main" id="{50BC6AB6-041B-73C8-760E-A9C10AD4DE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1726" y="3780287"/>
                      <a:ext cx="399600" cy="180000"/>
                    </p14:xfrm>
                  </p:contentPart>
                </mc:Choice>
                <mc:Fallback>
                  <p:pic>
                    <p:nvPicPr>
                      <p:cNvPr id="1451" name="Ink 1450">
                        <a:extLst>
                          <a:ext uri="{FF2B5EF4-FFF2-40B4-BE49-F238E27FC236}">
                            <a16:creationId xmlns:a16="http://schemas.microsoft.com/office/drawing/2014/main" id="{50BC6AB6-041B-73C8-760E-A9C10AD4DE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8"/>
                      <a:stretch>
                        <a:fillRect/>
                      </a:stretch>
                    </p:blipFill>
                    <p:spPr>
                      <a:xfrm>
                        <a:off x="7619117" y="3133027"/>
                        <a:ext cx="624174" cy="1473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27">
                    <p14:nvContentPartPr>
                      <p14:cNvPr id="1452" name="Ink 1451">
                        <a:extLst>
                          <a:ext uri="{FF2B5EF4-FFF2-40B4-BE49-F238E27FC236}">
                            <a16:creationId xmlns:a16="http://schemas.microsoft.com/office/drawing/2014/main" id="{363F1FBF-68A9-22FC-3C43-0FC6635604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2206" y="3569327"/>
                      <a:ext cx="1095840" cy="454680"/>
                    </p14:xfrm>
                  </p:contentPart>
                </mc:Choice>
                <mc:Fallback>
                  <p:pic>
                    <p:nvPicPr>
                      <p:cNvPr id="1452" name="Ink 1451">
                        <a:extLst>
                          <a:ext uri="{FF2B5EF4-FFF2-40B4-BE49-F238E27FC236}">
                            <a16:creationId xmlns:a16="http://schemas.microsoft.com/office/drawing/2014/main" id="{363F1FBF-68A9-22FC-3C43-0FC6635604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28"/>
                      <a:stretch>
                        <a:fillRect/>
                      </a:stretch>
                    </p:blipFill>
                    <p:spPr>
                      <a:xfrm>
                        <a:off x="7769531" y="2922425"/>
                        <a:ext cx="1320545" cy="17478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29">
                    <p14:nvContentPartPr>
                      <p14:cNvPr id="1453" name="Ink 1452">
                        <a:extLst>
                          <a:ext uri="{FF2B5EF4-FFF2-40B4-BE49-F238E27FC236}">
                            <a16:creationId xmlns:a16="http://schemas.microsoft.com/office/drawing/2014/main" id="{62A9AC60-55CB-7C4F-3DFE-9CB022AEA4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26286" y="3396527"/>
                      <a:ext cx="1014480" cy="415800"/>
                    </p14:xfrm>
                  </p:contentPart>
                </mc:Choice>
                <mc:Fallback>
                  <p:pic>
                    <p:nvPicPr>
                      <p:cNvPr id="1453" name="Ink 1452">
                        <a:extLst>
                          <a:ext uri="{FF2B5EF4-FFF2-40B4-BE49-F238E27FC236}">
                            <a16:creationId xmlns:a16="http://schemas.microsoft.com/office/drawing/2014/main" id="{62A9AC60-55CB-7C4F-3DFE-9CB022AEA4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0"/>
                      <a:stretch>
                        <a:fillRect/>
                      </a:stretch>
                    </p:blipFill>
                    <p:spPr>
                      <a:xfrm>
                        <a:off x="8013566" y="2749727"/>
                        <a:ext cx="1239276" cy="17087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30">
                    <p14:nvContentPartPr>
                      <p14:cNvPr id="1454" name="Ink 1453">
                        <a:extLst>
                          <a:ext uri="{FF2B5EF4-FFF2-40B4-BE49-F238E27FC236}">
                            <a16:creationId xmlns:a16="http://schemas.microsoft.com/office/drawing/2014/main" id="{2356ED75-1272-9BE9-B822-E8D98E852A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07126" y="3666167"/>
                      <a:ext cx="596160" cy="246600"/>
                    </p14:xfrm>
                  </p:contentPart>
                </mc:Choice>
                <mc:Fallback>
                  <p:pic>
                    <p:nvPicPr>
                      <p:cNvPr id="1454" name="Ink 1453">
                        <a:extLst>
                          <a:ext uri="{FF2B5EF4-FFF2-40B4-BE49-F238E27FC236}">
                            <a16:creationId xmlns:a16="http://schemas.microsoft.com/office/drawing/2014/main" id="{2356ED75-1272-9BE9-B822-E8D98E852A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4"/>
                      <a:stretch>
                        <a:fillRect/>
                      </a:stretch>
                    </p:blipFill>
                    <p:spPr>
                      <a:xfrm>
                        <a:off x="7894461" y="3018842"/>
                        <a:ext cx="820847" cy="15406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31">
                    <p14:nvContentPartPr>
                      <p14:cNvPr id="1455" name="Ink 1454">
                        <a:extLst>
                          <a:ext uri="{FF2B5EF4-FFF2-40B4-BE49-F238E27FC236}">
                            <a16:creationId xmlns:a16="http://schemas.microsoft.com/office/drawing/2014/main" id="{73E56C4C-8AF2-1F51-2F86-8369F0AAE8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1686" y="3500567"/>
                      <a:ext cx="964440" cy="503280"/>
                    </p14:xfrm>
                  </p:contentPart>
                </mc:Choice>
                <mc:Fallback>
                  <p:pic>
                    <p:nvPicPr>
                      <p:cNvPr id="1455" name="Ink 1454">
                        <a:extLst>
                          <a:ext uri="{FF2B5EF4-FFF2-40B4-BE49-F238E27FC236}">
                            <a16:creationId xmlns:a16="http://schemas.microsoft.com/office/drawing/2014/main" id="{73E56C4C-8AF2-1F51-2F86-8369F0AAE8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2"/>
                      <a:stretch>
                        <a:fillRect/>
                      </a:stretch>
                    </p:blipFill>
                    <p:spPr>
                      <a:xfrm>
                        <a:off x="7659018" y="2854547"/>
                        <a:ext cx="1189133" cy="17947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33">
                    <p14:nvContentPartPr>
                      <p14:cNvPr id="1456" name="Ink 1455">
                        <a:extLst>
                          <a:ext uri="{FF2B5EF4-FFF2-40B4-BE49-F238E27FC236}">
                            <a16:creationId xmlns:a16="http://schemas.microsoft.com/office/drawing/2014/main" id="{51E47949-9AB0-5E3B-FA83-02E1172504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15686" y="3702167"/>
                      <a:ext cx="749160" cy="234000"/>
                    </p14:xfrm>
                  </p:contentPart>
                </mc:Choice>
                <mc:Fallback>
                  <p:pic>
                    <p:nvPicPr>
                      <p:cNvPr id="1456" name="Ink 1455">
                        <a:extLst>
                          <a:ext uri="{FF2B5EF4-FFF2-40B4-BE49-F238E27FC236}">
                            <a16:creationId xmlns:a16="http://schemas.microsoft.com/office/drawing/2014/main" id="{51E47949-9AB0-5E3B-FA83-02E117250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4"/>
                      <a:stretch>
                        <a:fillRect/>
                      </a:stretch>
                    </p:blipFill>
                    <p:spPr>
                      <a:xfrm>
                        <a:off x="7802958" y="3057285"/>
                        <a:ext cx="973972" cy="15231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35">
                    <p14:nvContentPartPr>
                      <p14:cNvPr id="1457" name="Ink 1456">
                        <a:extLst>
                          <a:ext uri="{FF2B5EF4-FFF2-40B4-BE49-F238E27FC236}">
                            <a16:creationId xmlns:a16="http://schemas.microsoft.com/office/drawing/2014/main" id="{3B29EF73-2F9E-BEC7-7A60-A0EC414E6B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41166" y="3541967"/>
                      <a:ext cx="1008000" cy="423360"/>
                    </p14:xfrm>
                  </p:contentPart>
                </mc:Choice>
                <mc:Fallback>
                  <p:pic>
                    <p:nvPicPr>
                      <p:cNvPr id="1457" name="Ink 1456">
                        <a:extLst>
                          <a:ext uri="{FF2B5EF4-FFF2-40B4-BE49-F238E27FC236}">
                            <a16:creationId xmlns:a16="http://schemas.microsoft.com/office/drawing/2014/main" id="{3B29EF73-2F9E-BEC7-7A60-A0EC414E6B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6"/>
                      <a:stretch>
                        <a:fillRect/>
                      </a:stretch>
                    </p:blipFill>
                    <p:spPr>
                      <a:xfrm>
                        <a:off x="7728378" y="2895851"/>
                        <a:ext cx="1232931" cy="17149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37">
                    <p14:nvContentPartPr>
                      <p14:cNvPr id="1458" name="Ink 1457">
                        <a:extLst>
                          <a:ext uri="{FF2B5EF4-FFF2-40B4-BE49-F238E27FC236}">
                            <a16:creationId xmlns:a16="http://schemas.microsoft.com/office/drawing/2014/main" id="{9559EEDF-910C-A037-E5E6-FECA74B6F9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98246" y="3390407"/>
                      <a:ext cx="1469880" cy="496440"/>
                    </p14:xfrm>
                  </p:contentPart>
                </mc:Choice>
                <mc:Fallback>
                  <p:pic>
                    <p:nvPicPr>
                      <p:cNvPr id="1458" name="Ink 1457">
                        <a:extLst>
                          <a:ext uri="{FF2B5EF4-FFF2-40B4-BE49-F238E27FC236}">
                            <a16:creationId xmlns:a16="http://schemas.microsoft.com/office/drawing/2014/main" id="{9559EEDF-910C-A037-E5E6-FECA74B6F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8"/>
                      <a:stretch>
                        <a:fillRect/>
                      </a:stretch>
                    </p:blipFill>
                    <p:spPr>
                      <a:xfrm>
                        <a:off x="7585476" y="2744481"/>
                        <a:ext cx="1694776" cy="17876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39">
                    <p14:nvContentPartPr>
                      <p14:cNvPr id="1459" name="Ink 1458">
                        <a:extLst>
                          <a:ext uri="{FF2B5EF4-FFF2-40B4-BE49-F238E27FC236}">
                            <a16:creationId xmlns:a16="http://schemas.microsoft.com/office/drawing/2014/main" id="{430CC0CF-6F07-E3B2-2190-8289B8B0DD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15606" y="3216167"/>
                      <a:ext cx="568080" cy="284040"/>
                    </p14:xfrm>
                  </p:contentPart>
                </mc:Choice>
                <mc:Fallback>
                  <p:pic>
                    <p:nvPicPr>
                      <p:cNvPr id="1459" name="Ink 1458">
                        <a:extLst>
                          <a:ext uri="{FF2B5EF4-FFF2-40B4-BE49-F238E27FC236}">
                            <a16:creationId xmlns:a16="http://schemas.microsoft.com/office/drawing/2014/main" id="{430CC0CF-6F07-E3B2-2190-8289B8B0D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40"/>
                      <a:stretch>
                        <a:fillRect/>
                      </a:stretch>
                    </p:blipFill>
                    <p:spPr>
                      <a:xfrm>
                        <a:off x="8603019" y="2570622"/>
                        <a:ext cx="792610" cy="15745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41">
                    <p14:nvContentPartPr>
                      <p14:cNvPr id="1460" name="Ink 1459">
                        <a:extLst>
                          <a:ext uri="{FF2B5EF4-FFF2-40B4-BE49-F238E27FC236}">
                            <a16:creationId xmlns:a16="http://schemas.microsoft.com/office/drawing/2014/main" id="{AAF23F81-06BA-FC59-4F84-CBF4BD7DF9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49086" y="3205367"/>
                      <a:ext cx="577440" cy="400680"/>
                    </p14:xfrm>
                  </p:contentPart>
                </mc:Choice>
                <mc:Fallback>
                  <p:pic>
                    <p:nvPicPr>
                      <p:cNvPr id="1460" name="Ink 1459">
                        <a:extLst>
                          <a:ext uri="{FF2B5EF4-FFF2-40B4-BE49-F238E27FC236}">
                            <a16:creationId xmlns:a16="http://schemas.microsoft.com/office/drawing/2014/main" id="{AAF23F81-06BA-FC59-4F84-CBF4BD7DF9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42"/>
                      <a:stretch>
                        <a:fillRect/>
                      </a:stretch>
                    </p:blipFill>
                    <p:spPr>
                      <a:xfrm>
                        <a:off x="8636430" y="2559109"/>
                        <a:ext cx="802107" cy="16925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43">
                    <p14:nvContentPartPr>
                      <p14:cNvPr id="1461" name="Ink 1460">
                        <a:extLst>
                          <a:ext uri="{FF2B5EF4-FFF2-40B4-BE49-F238E27FC236}">
                            <a16:creationId xmlns:a16="http://schemas.microsoft.com/office/drawing/2014/main" id="{5519BB85-A366-82BF-0F74-973DF074EA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94526" y="3240647"/>
                      <a:ext cx="472680" cy="323280"/>
                    </p14:xfrm>
                  </p:contentPart>
                </mc:Choice>
                <mc:Fallback>
                  <p:pic>
                    <p:nvPicPr>
                      <p:cNvPr id="1461" name="Ink 1460">
                        <a:extLst>
                          <a:ext uri="{FF2B5EF4-FFF2-40B4-BE49-F238E27FC236}">
                            <a16:creationId xmlns:a16="http://schemas.microsoft.com/office/drawing/2014/main" id="{5519BB85-A366-82BF-0F74-973DF074EA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44"/>
                      <a:stretch>
                        <a:fillRect/>
                      </a:stretch>
                    </p:blipFill>
                    <p:spPr>
                      <a:xfrm>
                        <a:off x="8781983" y="2594087"/>
                        <a:ext cx="697123" cy="16157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45">
                    <p14:nvContentPartPr>
                      <p14:cNvPr id="1462" name="Ink 1461">
                        <a:extLst>
                          <a:ext uri="{FF2B5EF4-FFF2-40B4-BE49-F238E27FC236}">
                            <a16:creationId xmlns:a16="http://schemas.microsoft.com/office/drawing/2014/main" id="{A804B0FC-55C1-44E4-0F65-E23CDADB29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54246" y="3181247"/>
                      <a:ext cx="24120" cy="3960"/>
                    </p14:xfrm>
                  </p:contentPart>
                </mc:Choice>
                <mc:Fallback>
                  <p:pic>
                    <p:nvPicPr>
                      <p:cNvPr id="1462" name="Ink 1461">
                        <a:extLst>
                          <a:ext uri="{FF2B5EF4-FFF2-40B4-BE49-F238E27FC236}">
                            <a16:creationId xmlns:a16="http://schemas.microsoft.com/office/drawing/2014/main" id="{A804B0FC-55C1-44E4-0F65-E23CDADB29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2"/>
                      <a:stretch>
                        <a:fillRect/>
                      </a:stretch>
                    </p:blipFill>
                    <p:spPr>
                      <a:xfrm>
                        <a:off x="9243167" y="2587247"/>
                        <a:ext cx="245643" cy="11913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46">
                    <p14:nvContentPartPr>
                      <p14:cNvPr id="1463" name="Ink 1462">
                        <a:extLst>
                          <a:ext uri="{FF2B5EF4-FFF2-40B4-BE49-F238E27FC236}">
                            <a16:creationId xmlns:a16="http://schemas.microsoft.com/office/drawing/2014/main" id="{9A2C0B28-F0AD-8399-9CE9-72F4BCC174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78966" y="3246047"/>
                      <a:ext cx="600480" cy="379080"/>
                    </p14:xfrm>
                  </p:contentPart>
                </mc:Choice>
                <mc:Fallback>
                  <p:pic>
                    <p:nvPicPr>
                      <p:cNvPr id="1463" name="Ink 1462">
                        <a:extLst>
                          <a:ext uri="{FF2B5EF4-FFF2-40B4-BE49-F238E27FC236}">
                            <a16:creationId xmlns:a16="http://schemas.microsoft.com/office/drawing/2014/main" id="{9A2C0B28-F0AD-8399-9CE9-72F4BCC174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47"/>
                      <a:stretch>
                        <a:fillRect/>
                      </a:stretch>
                    </p:blipFill>
                    <p:spPr>
                      <a:xfrm>
                        <a:off x="8666336" y="2599888"/>
                        <a:ext cx="825097" cy="16707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48">
                    <p14:nvContentPartPr>
                      <p14:cNvPr id="1464" name="Ink 1463">
                        <a:extLst>
                          <a:ext uri="{FF2B5EF4-FFF2-40B4-BE49-F238E27FC236}">
                            <a16:creationId xmlns:a16="http://schemas.microsoft.com/office/drawing/2014/main" id="{AB7C50EC-66B8-F7C7-0681-F233463BB0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75526" y="3331007"/>
                      <a:ext cx="310680" cy="183960"/>
                    </p14:xfrm>
                  </p:contentPart>
                </mc:Choice>
                <mc:Fallback>
                  <p:pic>
                    <p:nvPicPr>
                      <p:cNvPr id="1464" name="Ink 1463">
                        <a:extLst>
                          <a:ext uri="{FF2B5EF4-FFF2-40B4-BE49-F238E27FC236}">
                            <a16:creationId xmlns:a16="http://schemas.microsoft.com/office/drawing/2014/main" id="{AB7C50EC-66B8-F7C7-0681-F233463BB0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49"/>
                      <a:stretch>
                        <a:fillRect/>
                      </a:stretch>
                    </p:blipFill>
                    <p:spPr>
                      <a:xfrm>
                        <a:off x="8863193" y="2684994"/>
                        <a:ext cx="534703" cy="1475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50">
                    <p14:nvContentPartPr>
                      <p14:cNvPr id="1465" name="Ink 1464">
                        <a:extLst>
                          <a:ext uri="{FF2B5EF4-FFF2-40B4-BE49-F238E27FC236}">
                            <a16:creationId xmlns:a16="http://schemas.microsoft.com/office/drawing/2014/main" id="{4AF83376-500C-B5B9-7A58-88CF1367F0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03686" y="3019607"/>
                      <a:ext cx="429480" cy="250200"/>
                    </p14:xfrm>
                  </p:contentPart>
                </mc:Choice>
                <mc:Fallback>
                  <p:pic>
                    <p:nvPicPr>
                      <p:cNvPr id="1465" name="Ink 1464">
                        <a:extLst>
                          <a:ext uri="{FF2B5EF4-FFF2-40B4-BE49-F238E27FC236}">
                            <a16:creationId xmlns:a16="http://schemas.microsoft.com/office/drawing/2014/main" id="{4AF83376-500C-B5B9-7A58-88CF1367F0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1"/>
                      <a:stretch>
                        <a:fillRect/>
                      </a:stretch>
                    </p:blipFill>
                    <p:spPr>
                      <a:xfrm>
                        <a:off x="8991004" y="2372538"/>
                        <a:ext cx="654200" cy="15437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52">
                    <p14:nvContentPartPr>
                      <p14:cNvPr id="1466" name="Ink 1465">
                        <a:extLst>
                          <a:ext uri="{FF2B5EF4-FFF2-40B4-BE49-F238E27FC236}">
                            <a16:creationId xmlns:a16="http://schemas.microsoft.com/office/drawing/2014/main" id="{2015833E-F1EE-5CAD-0240-F7E3E74E6B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6326" y="3160007"/>
                      <a:ext cx="369000" cy="359280"/>
                    </p14:xfrm>
                  </p:contentPart>
                </mc:Choice>
                <mc:Fallback>
                  <p:pic>
                    <p:nvPicPr>
                      <p:cNvPr id="1466" name="Ink 1465">
                        <a:extLst>
                          <a:ext uri="{FF2B5EF4-FFF2-40B4-BE49-F238E27FC236}">
                            <a16:creationId xmlns:a16="http://schemas.microsoft.com/office/drawing/2014/main" id="{2015833E-F1EE-5CAD-0240-F7E3E74E6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3"/>
                      <a:stretch>
                        <a:fillRect/>
                      </a:stretch>
                    </p:blipFill>
                    <p:spPr>
                      <a:xfrm>
                        <a:off x="8963826" y="2514041"/>
                        <a:ext cx="593357" cy="16505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54">
                    <p14:nvContentPartPr>
                      <p14:cNvPr id="1467" name="Ink 1466">
                        <a:extLst>
                          <a:ext uri="{FF2B5EF4-FFF2-40B4-BE49-F238E27FC236}">
                            <a16:creationId xmlns:a16="http://schemas.microsoft.com/office/drawing/2014/main" id="{5480C62D-75D3-671C-ABB7-2EC3607DEF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52286" y="3223367"/>
                      <a:ext cx="53640" cy="15480"/>
                    </p14:xfrm>
                  </p:contentPart>
                </mc:Choice>
                <mc:Fallback>
                  <p:pic>
                    <p:nvPicPr>
                      <p:cNvPr id="1467" name="Ink 1466">
                        <a:extLst>
                          <a:ext uri="{FF2B5EF4-FFF2-40B4-BE49-F238E27FC236}">
                            <a16:creationId xmlns:a16="http://schemas.microsoft.com/office/drawing/2014/main" id="{5480C62D-75D3-671C-ABB7-2EC3607DEF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5"/>
                      <a:stretch>
                        <a:fillRect/>
                      </a:stretch>
                    </p:blipFill>
                    <p:spPr>
                      <a:xfrm>
                        <a:off x="9040536" y="2598213"/>
                        <a:ext cx="276501" cy="12651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56">
                    <p14:nvContentPartPr>
                      <p14:cNvPr id="1468" name="Ink 1467">
                        <a:extLst>
                          <a:ext uri="{FF2B5EF4-FFF2-40B4-BE49-F238E27FC236}">
                            <a16:creationId xmlns:a16="http://schemas.microsoft.com/office/drawing/2014/main" id="{86DD076F-5015-2758-E911-B08E576525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35046" y="3394367"/>
                      <a:ext cx="470520" cy="260280"/>
                    </p14:xfrm>
                  </p:contentPart>
                </mc:Choice>
                <mc:Fallback>
                  <p:pic>
                    <p:nvPicPr>
                      <p:cNvPr id="1468" name="Ink 1467">
                        <a:extLst>
                          <a:ext uri="{FF2B5EF4-FFF2-40B4-BE49-F238E27FC236}">
                            <a16:creationId xmlns:a16="http://schemas.microsoft.com/office/drawing/2014/main" id="{86DD076F-5015-2758-E911-B08E57652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7"/>
                      <a:stretch>
                        <a:fillRect/>
                      </a:stretch>
                    </p:blipFill>
                    <p:spPr>
                      <a:xfrm>
                        <a:off x="8622404" y="2748282"/>
                        <a:ext cx="695160" cy="15518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58">
                    <p14:nvContentPartPr>
                      <p14:cNvPr id="1469" name="Ink 1468">
                        <a:extLst>
                          <a:ext uri="{FF2B5EF4-FFF2-40B4-BE49-F238E27FC236}">
                            <a16:creationId xmlns:a16="http://schemas.microsoft.com/office/drawing/2014/main" id="{CCC9288D-7BED-23EB-2A36-6C51282485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32526" y="2719367"/>
                      <a:ext cx="177480" cy="312120"/>
                    </p14:xfrm>
                  </p:contentPart>
                </mc:Choice>
                <mc:Fallback>
                  <p:pic>
                    <p:nvPicPr>
                      <p:cNvPr id="1469" name="Ink 1468">
                        <a:extLst>
                          <a:ext uri="{FF2B5EF4-FFF2-40B4-BE49-F238E27FC236}">
                            <a16:creationId xmlns:a16="http://schemas.microsoft.com/office/drawing/2014/main" id="{CCC9288D-7BED-23EB-2A36-6C51282485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9"/>
                      <a:stretch>
                        <a:fillRect/>
                      </a:stretch>
                    </p:blipFill>
                    <p:spPr>
                      <a:xfrm>
                        <a:off x="10419993" y="2072965"/>
                        <a:ext cx="401902" cy="16043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60">
                    <p14:nvContentPartPr>
                      <p14:cNvPr id="1470" name="Ink 1469">
                        <a:extLst>
                          <a:ext uri="{FF2B5EF4-FFF2-40B4-BE49-F238E27FC236}">
                            <a16:creationId xmlns:a16="http://schemas.microsoft.com/office/drawing/2014/main" id="{5B146FDC-D372-2E0E-3292-73DB3E99D6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06406" y="3120767"/>
                      <a:ext cx="13320" cy="10080"/>
                    </p14:xfrm>
                  </p:contentPart>
                </mc:Choice>
                <mc:Fallback>
                  <p:pic>
                    <p:nvPicPr>
                      <p:cNvPr id="1470" name="Ink 1469">
                        <a:extLst>
                          <a:ext uri="{FF2B5EF4-FFF2-40B4-BE49-F238E27FC236}">
                            <a16:creationId xmlns:a16="http://schemas.microsoft.com/office/drawing/2014/main" id="{5B146FDC-D372-2E0E-3292-73DB3E99D6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61"/>
                      <a:stretch>
                        <a:fillRect/>
                      </a:stretch>
                    </p:blipFill>
                    <p:spPr>
                      <a:xfrm>
                        <a:off x="10600451" y="2532767"/>
                        <a:ext cx="224624" cy="1185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62">
                    <p14:nvContentPartPr>
                      <p14:cNvPr id="1471" name="Ink 1470">
                        <a:extLst>
                          <a:ext uri="{FF2B5EF4-FFF2-40B4-BE49-F238E27FC236}">
                            <a16:creationId xmlns:a16="http://schemas.microsoft.com/office/drawing/2014/main" id="{414DA587-AF11-5BBA-BAAF-81888A3CEF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59606" y="3218687"/>
                      <a:ext cx="1440" cy="3600"/>
                    </p14:xfrm>
                  </p:contentPart>
                </mc:Choice>
                <mc:Fallback>
                  <p:pic>
                    <p:nvPicPr>
                      <p:cNvPr id="1471" name="Ink 1470">
                        <a:extLst>
                          <a:ext uri="{FF2B5EF4-FFF2-40B4-BE49-F238E27FC236}">
                            <a16:creationId xmlns:a16="http://schemas.microsoft.com/office/drawing/2014/main" id="{414DA587-AF11-5BBA-BAAF-81888A3CE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10596606" y="2678687"/>
                        <a:ext cx="127080" cy="1083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63">
                    <p14:nvContentPartPr>
                      <p14:cNvPr id="1472" name="Ink 1471">
                        <a:extLst>
                          <a:ext uri="{FF2B5EF4-FFF2-40B4-BE49-F238E27FC236}">
                            <a16:creationId xmlns:a16="http://schemas.microsoft.com/office/drawing/2014/main" id="{5B956104-4F78-D9E7-B88F-15C13C41EF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30206" y="3261167"/>
                      <a:ext cx="389880" cy="175680"/>
                    </p14:xfrm>
                  </p:contentPart>
                </mc:Choice>
                <mc:Fallback>
                  <p:pic>
                    <p:nvPicPr>
                      <p:cNvPr id="1472" name="Ink 1471">
                        <a:extLst>
                          <a:ext uri="{FF2B5EF4-FFF2-40B4-BE49-F238E27FC236}">
                            <a16:creationId xmlns:a16="http://schemas.microsoft.com/office/drawing/2014/main" id="{5B956104-4F78-D9E7-B88F-15C13C41E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64"/>
                      <a:stretch>
                        <a:fillRect/>
                      </a:stretch>
                    </p:blipFill>
                    <p:spPr>
                      <a:xfrm>
                        <a:off x="10217617" y="2613925"/>
                        <a:ext cx="614415" cy="14695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65">
                    <p14:nvContentPartPr>
                      <p14:cNvPr id="1473" name="Ink 1472">
                        <a:extLst>
                          <a:ext uri="{FF2B5EF4-FFF2-40B4-BE49-F238E27FC236}">
                            <a16:creationId xmlns:a16="http://schemas.microsoft.com/office/drawing/2014/main" id="{59298CBC-D3C4-E099-005B-39D15A083A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84446" y="4291127"/>
                      <a:ext cx="320040" cy="117000"/>
                    </p14:xfrm>
                  </p:contentPart>
                </mc:Choice>
                <mc:Fallback>
                  <p:pic>
                    <p:nvPicPr>
                      <p:cNvPr id="1473" name="Ink 1472">
                        <a:extLst>
                          <a:ext uri="{FF2B5EF4-FFF2-40B4-BE49-F238E27FC236}">
                            <a16:creationId xmlns:a16="http://schemas.microsoft.com/office/drawing/2014/main" id="{59298CBC-D3C4-E099-005B-39D15A083A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66"/>
                      <a:stretch>
                        <a:fillRect/>
                      </a:stretch>
                    </p:blipFill>
                    <p:spPr>
                      <a:xfrm>
                        <a:off x="6971982" y="3644548"/>
                        <a:ext cx="544325" cy="14095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67">
                    <p14:nvContentPartPr>
                      <p14:cNvPr id="1474" name="Ink 1473">
                        <a:extLst>
                          <a:ext uri="{FF2B5EF4-FFF2-40B4-BE49-F238E27FC236}">
                            <a16:creationId xmlns:a16="http://schemas.microsoft.com/office/drawing/2014/main" id="{67BB467B-696E-2C12-E03E-8A813D6708A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76686" y="4359167"/>
                      <a:ext cx="313920" cy="21600"/>
                    </p14:xfrm>
                  </p:contentPart>
                </mc:Choice>
                <mc:Fallback>
                  <p:pic>
                    <p:nvPicPr>
                      <p:cNvPr id="1474" name="Ink 1473">
                        <a:extLst>
                          <a:ext uri="{FF2B5EF4-FFF2-40B4-BE49-F238E27FC236}">
                            <a16:creationId xmlns:a16="http://schemas.microsoft.com/office/drawing/2014/main" id="{67BB467B-696E-2C12-E03E-8A813D6708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68"/>
                      <a:stretch>
                        <a:fillRect/>
                      </a:stretch>
                    </p:blipFill>
                    <p:spPr>
                      <a:xfrm>
                        <a:off x="7164112" y="3729167"/>
                        <a:ext cx="538424" cy="128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69">
                    <p14:nvContentPartPr>
                      <p14:cNvPr id="1475" name="Ink 1474">
                        <a:extLst>
                          <a:ext uri="{FF2B5EF4-FFF2-40B4-BE49-F238E27FC236}">
                            <a16:creationId xmlns:a16="http://schemas.microsoft.com/office/drawing/2014/main" id="{1F751DDE-44CD-1F67-2662-A1F2650C85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87686" y="4210487"/>
                      <a:ext cx="719280" cy="128520"/>
                    </p14:xfrm>
                  </p:contentPart>
                </mc:Choice>
                <mc:Fallback>
                  <p:pic>
                    <p:nvPicPr>
                      <p:cNvPr id="1475" name="Ink 1474">
                        <a:extLst>
                          <a:ext uri="{FF2B5EF4-FFF2-40B4-BE49-F238E27FC236}">
                            <a16:creationId xmlns:a16="http://schemas.microsoft.com/office/drawing/2014/main" id="{1F751DDE-44CD-1F67-2662-A1F2650C85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5"/>
                      <a:stretch>
                        <a:fillRect/>
                      </a:stretch>
                    </p:blipFill>
                    <p:spPr>
                      <a:xfrm>
                        <a:off x="6974896" y="3567887"/>
                        <a:ext cx="944216" cy="14131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70">
                    <p14:nvContentPartPr>
                      <p14:cNvPr id="1476" name="Ink 1475">
                        <a:extLst>
                          <a:ext uri="{FF2B5EF4-FFF2-40B4-BE49-F238E27FC236}">
                            <a16:creationId xmlns:a16="http://schemas.microsoft.com/office/drawing/2014/main" id="{25D9202F-4153-A073-8D6D-53744C493D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07686" y="4331447"/>
                      <a:ext cx="984960" cy="65160"/>
                    </p14:xfrm>
                  </p:contentPart>
                </mc:Choice>
                <mc:Fallback>
                  <p:pic>
                    <p:nvPicPr>
                      <p:cNvPr id="1476" name="Ink 1475">
                        <a:extLst>
                          <a:ext uri="{FF2B5EF4-FFF2-40B4-BE49-F238E27FC236}">
                            <a16:creationId xmlns:a16="http://schemas.microsoft.com/office/drawing/2014/main" id="{25D9202F-4153-A073-8D6D-53744C493D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1"/>
                      <a:stretch>
                        <a:fillRect/>
                      </a:stretch>
                    </p:blipFill>
                    <p:spPr>
                      <a:xfrm>
                        <a:off x="6795027" y="3685994"/>
                        <a:ext cx="1209634" cy="13554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72">
                    <p14:nvContentPartPr>
                      <p14:cNvPr id="1477" name="Ink 1476">
                        <a:extLst>
                          <a:ext uri="{FF2B5EF4-FFF2-40B4-BE49-F238E27FC236}">
                            <a16:creationId xmlns:a16="http://schemas.microsoft.com/office/drawing/2014/main" id="{8402AC03-F21E-0805-EACC-3D82C203D6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99846" y="4380047"/>
                      <a:ext cx="717120" cy="99720"/>
                    </p14:xfrm>
                  </p:contentPart>
                </mc:Choice>
                <mc:Fallback>
                  <p:pic>
                    <p:nvPicPr>
                      <p:cNvPr id="1477" name="Ink 1476">
                        <a:extLst>
                          <a:ext uri="{FF2B5EF4-FFF2-40B4-BE49-F238E27FC236}">
                            <a16:creationId xmlns:a16="http://schemas.microsoft.com/office/drawing/2014/main" id="{8402AC03-F21E-0805-EACC-3D82C203D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3"/>
                      <a:stretch>
                        <a:fillRect/>
                      </a:stretch>
                    </p:blipFill>
                    <p:spPr>
                      <a:xfrm>
                        <a:off x="6887091" y="3733714"/>
                        <a:ext cx="941985" cy="13917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74">
                    <p14:nvContentPartPr>
                      <p14:cNvPr id="1478" name="Ink 1477">
                        <a:extLst>
                          <a:ext uri="{FF2B5EF4-FFF2-40B4-BE49-F238E27FC236}">
                            <a16:creationId xmlns:a16="http://schemas.microsoft.com/office/drawing/2014/main" id="{ECDA7506-F63C-3855-BEAB-7EFD841806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2966" y="4128047"/>
                      <a:ext cx="1284840" cy="456480"/>
                    </p14:xfrm>
                  </p:contentPart>
                </mc:Choice>
                <mc:Fallback>
                  <p:pic>
                    <p:nvPicPr>
                      <p:cNvPr id="1478" name="Ink 1477">
                        <a:extLst>
                          <a:ext uri="{FF2B5EF4-FFF2-40B4-BE49-F238E27FC236}">
                            <a16:creationId xmlns:a16="http://schemas.microsoft.com/office/drawing/2014/main" id="{ECDA7506-F63C-3855-BEAB-7EFD841806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5"/>
                      <a:stretch>
                        <a:fillRect/>
                      </a:stretch>
                    </p:blipFill>
                    <p:spPr>
                      <a:xfrm>
                        <a:off x="7190204" y="3481213"/>
                        <a:ext cx="1509719" cy="1749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76">
                    <p14:nvContentPartPr>
                      <p14:cNvPr id="1479" name="Ink 1478">
                        <a:extLst>
                          <a:ext uri="{FF2B5EF4-FFF2-40B4-BE49-F238E27FC236}">
                            <a16:creationId xmlns:a16="http://schemas.microsoft.com/office/drawing/2014/main" id="{FE0E66A2-63A8-611D-6C41-869F843D5C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5246" y="4242167"/>
                      <a:ext cx="58680" cy="19080"/>
                    </p14:xfrm>
                  </p:contentPart>
                </mc:Choice>
                <mc:Fallback>
                  <p:pic>
                    <p:nvPicPr>
                      <p:cNvPr id="1479" name="Ink 1478">
                        <a:extLst>
                          <a:ext uri="{FF2B5EF4-FFF2-40B4-BE49-F238E27FC236}">
                            <a16:creationId xmlns:a16="http://schemas.microsoft.com/office/drawing/2014/main" id="{FE0E66A2-63A8-611D-6C41-869F843D5C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3"/>
                      <a:stretch>
                        <a:fillRect/>
                      </a:stretch>
                    </p:blipFill>
                    <p:spPr>
                      <a:xfrm>
                        <a:off x="8062400" y="3616104"/>
                        <a:ext cx="283727" cy="1270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77">
                    <p14:nvContentPartPr>
                      <p14:cNvPr id="1480" name="Ink 1479">
                        <a:extLst>
                          <a:ext uri="{FF2B5EF4-FFF2-40B4-BE49-F238E27FC236}">
                            <a16:creationId xmlns:a16="http://schemas.microsoft.com/office/drawing/2014/main" id="{F0F0F262-0C96-B6DF-420F-E7B791F784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19246" y="4022207"/>
                      <a:ext cx="1301040" cy="505080"/>
                    </p14:xfrm>
                  </p:contentPart>
                </mc:Choice>
                <mc:Fallback>
                  <p:pic>
                    <p:nvPicPr>
                      <p:cNvPr id="1480" name="Ink 1479">
                        <a:extLst>
                          <a:ext uri="{FF2B5EF4-FFF2-40B4-BE49-F238E27FC236}">
                            <a16:creationId xmlns:a16="http://schemas.microsoft.com/office/drawing/2014/main" id="{F0F0F262-0C96-B6DF-420F-E7B791F78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8"/>
                      <a:stretch>
                        <a:fillRect/>
                      </a:stretch>
                    </p:blipFill>
                    <p:spPr>
                      <a:xfrm>
                        <a:off x="7306588" y="3376246"/>
                        <a:ext cx="1525712" cy="17963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79">
                    <p14:nvContentPartPr>
                      <p14:cNvPr id="1481" name="Ink 1480">
                        <a:extLst>
                          <a:ext uri="{FF2B5EF4-FFF2-40B4-BE49-F238E27FC236}">
                            <a16:creationId xmlns:a16="http://schemas.microsoft.com/office/drawing/2014/main" id="{32792704-3B05-D353-B3C8-FB3C03068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31806" y="3732047"/>
                      <a:ext cx="1577160" cy="667080"/>
                    </p14:xfrm>
                  </p:contentPart>
                </mc:Choice>
                <mc:Fallback>
                  <p:pic>
                    <p:nvPicPr>
                      <p:cNvPr id="1481" name="Ink 1480">
                        <a:extLst>
                          <a:ext uri="{FF2B5EF4-FFF2-40B4-BE49-F238E27FC236}">
                            <a16:creationId xmlns:a16="http://schemas.microsoft.com/office/drawing/2014/main" id="{32792704-3B05-D353-B3C8-FB3C03068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80"/>
                      <a:stretch>
                        <a:fillRect/>
                      </a:stretch>
                    </p:blipFill>
                    <p:spPr>
                      <a:xfrm>
                        <a:off x="7719060" y="3085294"/>
                        <a:ext cx="1802008" cy="19599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81">
                    <p14:nvContentPartPr>
                      <p14:cNvPr id="1482" name="Ink 1481">
                        <a:extLst>
                          <a:ext uri="{FF2B5EF4-FFF2-40B4-BE49-F238E27FC236}">
                            <a16:creationId xmlns:a16="http://schemas.microsoft.com/office/drawing/2014/main" id="{7D953B77-EBB3-2F96-F61D-3752B66FE6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57286" y="4445927"/>
                      <a:ext cx="360" cy="360"/>
                    </p14:xfrm>
                  </p:contentPart>
                </mc:Choice>
                <mc:Fallback>
                  <p:pic>
                    <p:nvPicPr>
                      <p:cNvPr id="1482" name="Ink 1481">
                        <a:extLst>
                          <a:ext uri="{FF2B5EF4-FFF2-40B4-BE49-F238E27FC236}">
                            <a16:creationId xmlns:a16="http://schemas.microsoft.com/office/drawing/2014/main" id="{7D953B77-EBB3-2F96-F61D-3752B66FE6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7694286" y="4067927"/>
                        <a:ext cx="126000" cy="75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82">
                    <p14:nvContentPartPr>
                      <p14:cNvPr id="1483" name="Ink 1482">
                        <a:extLst>
                          <a:ext uri="{FF2B5EF4-FFF2-40B4-BE49-F238E27FC236}">
                            <a16:creationId xmlns:a16="http://schemas.microsoft.com/office/drawing/2014/main" id="{81C1F626-94ED-1053-3393-4639B2D7D9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94806" y="3922127"/>
                      <a:ext cx="1172880" cy="468360"/>
                    </p14:xfrm>
                  </p:contentPart>
                </mc:Choice>
                <mc:Fallback>
                  <p:pic>
                    <p:nvPicPr>
                      <p:cNvPr id="1483" name="Ink 1482">
                        <a:extLst>
                          <a:ext uri="{FF2B5EF4-FFF2-40B4-BE49-F238E27FC236}">
                            <a16:creationId xmlns:a16="http://schemas.microsoft.com/office/drawing/2014/main" id="{81C1F626-94ED-1053-3393-4639B2D7D9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83"/>
                      <a:stretch>
                        <a:fillRect/>
                      </a:stretch>
                    </p:blipFill>
                    <p:spPr>
                      <a:xfrm>
                        <a:off x="7782091" y="3275051"/>
                        <a:ext cx="1397666" cy="17618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84">
                    <p14:nvContentPartPr>
                      <p14:cNvPr id="1484" name="Ink 1483">
                        <a:extLst>
                          <a:ext uri="{FF2B5EF4-FFF2-40B4-BE49-F238E27FC236}">
                            <a16:creationId xmlns:a16="http://schemas.microsoft.com/office/drawing/2014/main" id="{0A6FB215-7374-874D-0B46-0C5D8F78C8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93766" y="3755807"/>
                      <a:ext cx="45360" cy="19080"/>
                    </p14:xfrm>
                  </p:contentPart>
                </mc:Choice>
                <mc:Fallback>
                  <p:pic>
                    <p:nvPicPr>
                      <p:cNvPr id="1484" name="Ink 1483">
                        <a:extLst>
                          <a:ext uri="{FF2B5EF4-FFF2-40B4-BE49-F238E27FC236}">
                            <a16:creationId xmlns:a16="http://schemas.microsoft.com/office/drawing/2014/main" id="{0A6FB215-7374-874D-0B46-0C5D8F78C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9180366" y="3129744"/>
                        <a:ext cx="271512" cy="1270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85">
                    <p14:nvContentPartPr>
                      <p14:cNvPr id="1485" name="Ink 1484">
                        <a:extLst>
                          <a:ext uri="{FF2B5EF4-FFF2-40B4-BE49-F238E27FC236}">
                            <a16:creationId xmlns:a16="http://schemas.microsoft.com/office/drawing/2014/main" id="{A2E68ED9-4CE9-8113-9CBB-30A7F63FD9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69246" y="3953447"/>
                      <a:ext cx="101880" cy="46440"/>
                    </p14:xfrm>
                  </p:contentPart>
                </mc:Choice>
                <mc:Fallback>
                  <p:pic>
                    <p:nvPicPr>
                      <p:cNvPr id="1485" name="Ink 1484">
                        <a:extLst>
                          <a:ext uri="{FF2B5EF4-FFF2-40B4-BE49-F238E27FC236}">
                            <a16:creationId xmlns:a16="http://schemas.microsoft.com/office/drawing/2014/main" id="{A2E68ED9-4CE9-8113-9CBB-30A7F63FD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3"/>
                      <a:stretch>
                        <a:fillRect/>
                      </a:stretch>
                    </p:blipFill>
                    <p:spPr>
                      <a:xfrm>
                        <a:off x="8657114" y="3303287"/>
                        <a:ext cx="325503" cy="13461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86">
                    <p14:nvContentPartPr>
                      <p14:cNvPr id="1486" name="Ink 1485">
                        <a:extLst>
                          <a:ext uri="{FF2B5EF4-FFF2-40B4-BE49-F238E27FC236}">
                            <a16:creationId xmlns:a16="http://schemas.microsoft.com/office/drawing/2014/main" id="{0B49976C-83B6-5E20-CC14-A7A19DD683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04486" y="4230647"/>
                      <a:ext cx="6120" cy="3240"/>
                    </p14:xfrm>
                  </p:contentPart>
                </mc:Choice>
                <mc:Fallback>
                  <p:pic>
                    <p:nvPicPr>
                      <p:cNvPr id="1486" name="Ink 1485">
                        <a:extLst>
                          <a:ext uri="{FF2B5EF4-FFF2-40B4-BE49-F238E27FC236}">
                            <a16:creationId xmlns:a16="http://schemas.microsoft.com/office/drawing/2014/main" id="{0B49976C-83B6-5E20-CC14-A7A19DD68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8207122" y="3744647"/>
                        <a:ext cx="200291" cy="9747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87">
                    <p14:nvContentPartPr>
                      <p14:cNvPr id="1487" name="Ink 1486">
                        <a:extLst>
                          <a:ext uri="{FF2B5EF4-FFF2-40B4-BE49-F238E27FC236}">
                            <a16:creationId xmlns:a16="http://schemas.microsoft.com/office/drawing/2014/main" id="{460E2103-9455-39A7-0DE6-784F7A14AB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31086" y="3746807"/>
                      <a:ext cx="669600" cy="292680"/>
                    </p14:xfrm>
                  </p:contentPart>
                </mc:Choice>
                <mc:Fallback>
                  <p:pic>
                    <p:nvPicPr>
                      <p:cNvPr id="1487" name="Ink 1486">
                        <a:extLst>
                          <a:ext uri="{FF2B5EF4-FFF2-40B4-BE49-F238E27FC236}">
                            <a16:creationId xmlns:a16="http://schemas.microsoft.com/office/drawing/2014/main" id="{460E2103-9455-39A7-0DE6-784F7A14AB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6"/>
                      <a:stretch>
                        <a:fillRect/>
                      </a:stretch>
                    </p:blipFill>
                    <p:spPr>
                      <a:xfrm>
                        <a:off x="8618413" y="3101189"/>
                        <a:ext cx="894302" cy="15833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88">
                    <p14:nvContentPartPr>
                      <p14:cNvPr id="1488" name="Ink 1487">
                        <a:extLst>
                          <a:ext uri="{FF2B5EF4-FFF2-40B4-BE49-F238E27FC236}">
                            <a16:creationId xmlns:a16="http://schemas.microsoft.com/office/drawing/2014/main" id="{EB93EFDD-EEA2-A577-8134-3035672A8F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69086" y="3618647"/>
                      <a:ext cx="42840" cy="21240"/>
                    </p14:xfrm>
                  </p:contentPart>
                </mc:Choice>
                <mc:Fallback>
                  <p:pic>
                    <p:nvPicPr>
                      <p:cNvPr id="1488" name="Ink 1487">
                        <a:extLst>
                          <a:ext uri="{FF2B5EF4-FFF2-40B4-BE49-F238E27FC236}">
                            <a16:creationId xmlns:a16="http://schemas.microsoft.com/office/drawing/2014/main" id="{EB93EFDD-EEA2-A577-8134-3035672A8F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"/>
                      <a:stretch>
                        <a:fillRect/>
                      </a:stretch>
                    </p:blipFill>
                    <p:spPr>
                      <a:xfrm>
                        <a:off x="9358836" y="2981447"/>
                        <a:ext cx="262710" cy="129503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89">
                    <p14:nvContentPartPr>
                      <p14:cNvPr id="1489" name="Ink 1488">
                        <a:extLst>
                          <a:ext uri="{FF2B5EF4-FFF2-40B4-BE49-F238E27FC236}">
                            <a16:creationId xmlns:a16="http://schemas.microsoft.com/office/drawing/2014/main" id="{E8F34A3A-520F-9512-824F-6ED894760D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4886" y="3599207"/>
                      <a:ext cx="484920" cy="239040"/>
                    </p14:xfrm>
                  </p:contentPart>
                </mc:Choice>
                <mc:Fallback>
                  <p:pic>
                    <p:nvPicPr>
                      <p:cNvPr id="1489" name="Ink 1488">
                        <a:extLst>
                          <a:ext uri="{FF2B5EF4-FFF2-40B4-BE49-F238E27FC236}">
                            <a16:creationId xmlns:a16="http://schemas.microsoft.com/office/drawing/2014/main" id="{E8F34A3A-520F-9512-824F-6ED894760D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4"/>
                      <a:stretch>
                        <a:fillRect/>
                      </a:stretch>
                    </p:blipFill>
                    <p:spPr>
                      <a:xfrm>
                        <a:off x="8962189" y="2952320"/>
                        <a:ext cx="709670" cy="15321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90">
                    <p14:nvContentPartPr>
                      <p14:cNvPr id="1490" name="Ink 1489">
                        <a:extLst>
                          <a:ext uri="{FF2B5EF4-FFF2-40B4-BE49-F238E27FC236}">
                            <a16:creationId xmlns:a16="http://schemas.microsoft.com/office/drawing/2014/main" id="{3BC3CB42-E83B-386E-BD7F-288D6F6FFC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18006" y="3379967"/>
                      <a:ext cx="37440" cy="17280"/>
                    </p14:xfrm>
                  </p:contentPart>
                </mc:Choice>
                <mc:Fallback>
                  <p:pic>
                    <p:nvPicPr>
                      <p:cNvPr id="1490" name="Ink 1489">
                        <a:extLst>
                          <a:ext uri="{FF2B5EF4-FFF2-40B4-BE49-F238E27FC236}">
                            <a16:creationId xmlns:a16="http://schemas.microsoft.com/office/drawing/2014/main" id="{3BC3CB42-E83B-386E-BD7F-288D6F6FF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"/>
                      <a:stretch>
                        <a:fillRect/>
                      </a:stretch>
                    </p:blipFill>
                    <p:spPr>
                      <a:xfrm>
                        <a:off x="9806955" y="2754312"/>
                        <a:ext cx="258907" cy="12679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91">
                    <p14:nvContentPartPr>
                      <p14:cNvPr id="1491" name="Ink 1490">
                        <a:extLst>
                          <a:ext uri="{FF2B5EF4-FFF2-40B4-BE49-F238E27FC236}">
                            <a16:creationId xmlns:a16="http://schemas.microsoft.com/office/drawing/2014/main" id="{C340E62E-F660-1CDC-E8B9-DA144C4EC7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40966" y="3562847"/>
                      <a:ext cx="681120" cy="330840"/>
                    </p14:xfrm>
                  </p:contentPart>
                </mc:Choice>
                <mc:Fallback>
                  <p:pic>
                    <p:nvPicPr>
                      <p:cNvPr id="1491" name="Ink 1490">
                        <a:extLst>
                          <a:ext uri="{FF2B5EF4-FFF2-40B4-BE49-F238E27FC236}">
                            <a16:creationId xmlns:a16="http://schemas.microsoft.com/office/drawing/2014/main" id="{C340E62E-F660-1CDC-E8B9-DA144C4EC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2"/>
                      <a:stretch>
                        <a:fillRect/>
                      </a:stretch>
                    </p:blipFill>
                    <p:spPr>
                      <a:xfrm>
                        <a:off x="8828304" y="2917156"/>
                        <a:ext cx="905799" cy="16216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92">
                    <p14:nvContentPartPr>
                      <p14:cNvPr id="1492" name="Ink 1491">
                        <a:extLst>
                          <a:ext uri="{FF2B5EF4-FFF2-40B4-BE49-F238E27FC236}">
                            <a16:creationId xmlns:a16="http://schemas.microsoft.com/office/drawing/2014/main" id="{D1F4517E-B3B3-FAEC-D153-D400EDAE6E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58806" y="3448367"/>
                      <a:ext cx="950040" cy="496080"/>
                    </p14:xfrm>
                  </p:contentPart>
                </mc:Choice>
                <mc:Fallback>
                  <p:pic>
                    <p:nvPicPr>
                      <p:cNvPr id="1492" name="Ink 1491">
                        <a:extLst>
                          <a:ext uri="{FF2B5EF4-FFF2-40B4-BE49-F238E27FC236}">
                            <a16:creationId xmlns:a16="http://schemas.microsoft.com/office/drawing/2014/main" id="{D1F4517E-B3B3-FAEC-D153-D400EDAE6E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3"/>
                      <a:stretch>
                        <a:fillRect/>
                      </a:stretch>
                    </p:blipFill>
                    <p:spPr>
                      <a:xfrm>
                        <a:off x="8646166" y="2801306"/>
                        <a:ext cx="1174677" cy="17895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94">
                    <p14:nvContentPartPr>
                      <p14:cNvPr id="1493" name="Ink 1492">
                        <a:extLst>
                          <a:ext uri="{FF2B5EF4-FFF2-40B4-BE49-F238E27FC236}">
                            <a16:creationId xmlns:a16="http://schemas.microsoft.com/office/drawing/2014/main" id="{C6BA4819-1123-A518-810C-7ED76EA87E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21006" y="3404447"/>
                      <a:ext cx="16560" cy="8280"/>
                    </p14:xfrm>
                  </p:contentPart>
                </mc:Choice>
                <mc:Fallback>
                  <p:pic>
                    <p:nvPicPr>
                      <p:cNvPr id="1493" name="Ink 1492">
                        <a:extLst>
                          <a:ext uri="{FF2B5EF4-FFF2-40B4-BE49-F238E27FC236}">
                            <a16:creationId xmlns:a16="http://schemas.microsoft.com/office/drawing/2014/main" id="{C6BA4819-1123-A518-810C-7ED76EA87E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9509544" y="2783447"/>
                        <a:ext cx="238846" cy="12496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95">
                    <p14:nvContentPartPr>
                      <p14:cNvPr id="1494" name="Ink 1493">
                        <a:extLst>
                          <a:ext uri="{FF2B5EF4-FFF2-40B4-BE49-F238E27FC236}">
                            <a16:creationId xmlns:a16="http://schemas.microsoft.com/office/drawing/2014/main" id="{C2ED8A5B-53E5-1F5D-3C4E-C0B1F2A7D1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52046" y="3423527"/>
                      <a:ext cx="929520" cy="411840"/>
                    </p14:xfrm>
                  </p:contentPart>
                </mc:Choice>
                <mc:Fallback>
                  <p:pic>
                    <p:nvPicPr>
                      <p:cNvPr id="1494" name="Ink 1493">
                        <a:extLst>
                          <a:ext uri="{FF2B5EF4-FFF2-40B4-BE49-F238E27FC236}">
                            <a16:creationId xmlns:a16="http://schemas.microsoft.com/office/drawing/2014/main" id="{C2ED8A5B-53E5-1F5D-3C4E-C0B1F2A7D1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6"/>
                      <a:stretch>
                        <a:fillRect/>
                      </a:stretch>
                    </p:blipFill>
                    <p:spPr>
                      <a:xfrm>
                        <a:off x="8739396" y="2777141"/>
                        <a:ext cx="1154175" cy="17039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97">
                    <p14:nvContentPartPr>
                      <p14:cNvPr id="1495" name="Ink 1494">
                        <a:extLst>
                          <a:ext uri="{FF2B5EF4-FFF2-40B4-BE49-F238E27FC236}">
                            <a16:creationId xmlns:a16="http://schemas.microsoft.com/office/drawing/2014/main" id="{1D8E7188-D166-5107-BA22-0A54E380FA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01926" y="3099887"/>
                      <a:ext cx="5400" cy="12960"/>
                    </p14:xfrm>
                  </p:contentPart>
                </mc:Choice>
                <mc:Fallback>
                  <p:pic>
                    <p:nvPicPr>
                      <p:cNvPr id="1495" name="Ink 1494">
                        <a:extLst>
                          <a:ext uri="{FF2B5EF4-FFF2-40B4-BE49-F238E27FC236}">
                            <a16:creationId xmlns:a16="http://schemas.microsoft.com/office/drawing/2014/main" id="{1D8E7188-D166-5107-BA22-0A54E380FA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9496926" y="2481342"/>
                        <a:ext cx="214800" cy="12494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398">
                    <p14:nvContentPartPr>
                      <p14:cNvPr id="1496" name="Ink 1495">
                        <a:extLst>
                          <a:ext uri="{FF2B5EF4-FFF2-40B4-BE49-F238E27FC236}">
                            <a16:creationId xmlns:a16="http://schemas.microsoft.com/office/drawing/2014/main" id="{33FB21CE-D3E7-1E2B-A63C-73417FF847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08406" y="2986127"/>
                      <a:ext cx="367560" cy="70200"/>
                    </p14:xfrm>
                  </p:contentPart>
                </mc:Choice>
                <mc:Fallback>
                  <p:pic>
                    <p:nvPicPr>
                      <p:cNvPr id="1496" name="Ink 1495">
                        <a:extLst>
                          <a:ext uri="{FF2B5EF4-FFF2-40B4-BE49-F238E27FC236}">
                            <a16:creationId xmlns:a16="http://schemas.microsoft.com/office/drawing/2014/main" id="{33FB21CE-D3E7-1E2B-A63C-73417FF84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9"/>
                      <a:stretch>
                        <a:fillRect/>
                      </a:stretch>
                    </p:blipFill>
                    <p:spPr>
                      <a:xfrm>
                        <a:off x="9495756" y="2339548"/>
                        <a:ext cx="592216" cy="13627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00">
                    <p14:nvContentPartPr>
                      <p14:cNvPr id="1497" name="Ink 1496">
                        <a:extLst>
                          <a:ext uri="{FF2B5EF4-FFF2-40B4-BE49-F238E27FC236}">
                            <a16:creationId xmlns:a16="http://schemas.microsoft.com/office/drawing/2014/main" id="{C4E27B3E-67FF-B5F6-CFDB-F62EA385DB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77726" y="3171167"/>
                      <a:ext cx="522360" cy="278640"/>
                    </p14:xfrm>
                  </p:contentPart>
                </mc:Choice>
                <mc:Fallback>
                  <p:pic>
                    <p:nvPicPr>
                      <p:cNvPr id="1497" name="Ink 1496">
                        <a:extLst>
                          <a:ext uri="{FF2B5EF4-FFF2-40B4-BE49-F238E27FC236}">
                            <a16:creationId xmlns:a16="http://schemas.microsoft.com/office/drawing/2014/main" id="{C4E27B3E-67FF-B5F6-CFDB-F62EA385DB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01"/>
                      <a:stretch>
                        <a:fillRect/>
                      </a:stretch>
                    </p:blipFill>
                    <p:spPr>
                      <a:xfrm>
                        <a:off x="9365010" y="2523884"/>
                        <a:ext cx="747149" cy="15725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02">
                    <p14:nvContentPartPr>
                      <p14:cNvPr id="1498" name="Ink 1497">
                        <a:extLst>
                          <a:ext uri="{FF2B5EF4-FFF2-40B4-BE49-F238E27FC236}">
                            <a16:creationId xmlns:a16="http://schemas.microsoft.com/office/drawing/2014/main" id="{E5221554-BFA3-E7B2-9BF4-B35F6DBB9F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5326" y="3254687"/>
                      <a:ext cx="698040" cy="450360"/>
                    </p14:xfrm>
                  </p:contentPart>
                </mc:Choice>
                <mc:Fallback>
                  <p:pic>
                    <p:nvPicPr>
                      <p:cNvPr id="1498" name="Ink 1497">
                        <a:extLst>
                          <a:ext uri="{FF2B5EF4-FFF2-40B4-BE49-F238E27FC236}">
                            <a16:creationId xmlns:a16="http://schemas.microsoft.com/office/drawing/2014/main" id="{E5221554-BFA3-E7B2-9BF4-B35F6DBB9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03"/>
                      <a:stretch>
                        <a:fillRect/>
                      </a:stretch>
                    </p:blipFill>
                    <p:spPr>
                      <a:xfrm>
                        <a:off x="9152635" y="2607795"/>
                        <a:ext cx="922778" cy="17435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04">
                    <p14:nvContentPartPr>
                      <p14:cNvPr id="1499" name="Ink 1498">
                        <a:extLst>
                          <a:ext uri="{FF2B5EF4-FFF2-40B4-BE49-F238E27FC236}">
                            <a16:creationId xmlns:a16="http://schemas.microsoft.com/office/drawing/2014/main" id="{D6320FF9-B44C-3B11-F4A1-E020C759C2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7566" y="3053087"/>
                      <a:ext cx="883800" cy="655200"/>
                    </p14:xfrm>
                  </p:contentPart>
                </mc:Choice>
                <mc:Fallback>
                  <p:pic>
                    <p:nvPicPr>
                      <p:cNvPr id="1499" name="Ink 1498">
                        <a:extLst>
                          <a:ext uri="{FF2B5EF4-FFF2-40B4-BE49-F238E27FC236}">
                            <a16:creationId xmlns:a16="http://schemas.microsoft.com/office/drawing/2014/main" id="{D6320FF9-B44C-3B11-F4A1-E020C759C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05"/>
                      <a:stretch>
                        <a:fillRect/>
                      </a:stretch>
                    </p:blipFill>
                    <p:spPr>
                      <a:xfrm>
                        <a:off x="9074919" y="2406508"/>
                        <a:ext cx="1108451" cy="19477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06">
                    <p14:nvContentPartPr>
                      <p14:cNvPr id="1500" name="Ink 1499">
                        <a:extLst>
                          <a:ext uri="{FF2B5EF4-FFF2-40B4-BE49-F238E27FC236}">
                            <a16:creationId xmlns:a16="http://schemas.microsoft.com/office/drawing/2014/main" id="{081E3D0B-1A94-6093-1232-47DB719CF2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38326" y="3254687"/>
                      <a:ext cx="1548360" cy="834480"/>
                    </p14:xfrm>
                  </p:contentPart>
                </mc:Choice>
                <mc:Fallback>
                  <p:pic>
                    <p:nvPicPr>
                      <p:cNvPr id="1500" name="Ink 1499">
                        <a:extLst>
                          <a:ext uri="{FF2B5EF4-FFF2-40B4-BE49-F238E27FC236}">
                            <a16:creationId xmlns:a16="http://schemas.microsoft.com/office/drawing/2014/main" id="{081E3D0B-1A94-6093-1232-47DB719CF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07"/>
                      <a:stretch>
                        <a:fillRect/>
                      </a:stretch>
                    </p:blipFill>
                    <p:spPr>
                      <a:xfrm>
                        <a:off x="8225566" y="2607564"/>
                        <a:ext cx="1773236" cy="21281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08">
                    <p14:nvContentPartPr>
                      <p14:cNvPr id="1501" name="Ink 1500">
                        <a:extLst>
                          <a:ext uri="{FF2B5EF4-FFF2-40B4-BE49-F238E27FC236}">
                            <a16:creationId xmlns:a16="http://schemas.microsoft.com/office/drawing/2014/main" id="{0CAD478C-7905-A8B5-F7A2-A4FDA0FD00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14726" y="3756527"/>
                      <a:ext cx="487800" cy="237240"/>
                    </p14:xfrm>
                  </p:contentPart>
                </mc:Choice>
                <mc:Fallback>
                  <p:pic>
                    <p:nvPicPr>
                      <p:cNvPr id="1501" name="Ink 1500">
                        <a:extLst>
                          <a:ext uri="{FF2B5EF4-FFF2-40B4-BE49-F238E27FC236}">
                            <a16:creationId xmlns:a16="http://schemas.microsoft.com/office/drawing/2014/main" id="{0CAD478C-7905-A8B5-F7A2-A4FDA0FD0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9"/>
                      <a:stretch>
                        <a:fillRect/>
                      </a:stretch>
                    </p:blipFill>
                    <p:spPr>
                      <a:xfrm>
                        <a:off x="8402107" y="3111185"/>
                        <a:ext cx="712394" cy="15273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09">
                    <p14:nvContentPartPr>
                      <p14:cNvPr id="1502" name="Ink 1501">
                        <a:extLst>
                          <a:ext uri="{FF2B5EF4-FFF2-40B4-BE49-F238E27FC236}">
                            <a16:creationId xmlns:a16="http://schemas.microsoft.com/office/drawing/2014/main" id="{C2773E47-59A9-BF21-3C6D-2E7540109B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83246" y="4242167"/>
                      <a:ext cx="660600" cy="249480"/>
                    </p14:xfrm>
                  </p:contentPart>
                </mc:Choice>
                <mc:Fallback>
                  <p:pic>
                    <p:nvPicPr>
                      <p:cNvPr id="1502" name="Ink 1501">
                        <a:extLst>
                          <a:ext uri="{FF2B5EF4-FFF2-40B4-BE49-F238E27FC236}">
                            <a16:creationId xmlns:a16="http://schemas.microsoft.com/office/drawing/2014/main" id="{C2773E47-59A9-BF21-3C6D-2E7540109B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0"/>
                      <a:stretch>
                        <a:fillRect/>
                      </a:stretch>
                    </p:blipFill>
                    <p:spPr>
                      <a:xfrm>
                        <a:off x="7270571" y="3596960"/>
                        <a:ext cx="885307" cy="15392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11">
                    <p14:nvContentPartPr>
                      <p14:cNvPr id="1503" name="Ink 1502">
                        <a:extLst>
                          <a:ext uri="{FF2B5EF4-FFF2-40B4-BE49-F238E27FC236}">
                            <a16:creationId xmlns:a16="http://schemas.microsoft.com/office/drawing/2014/main" id="{E63C6773-ED69-D4A9-3A05-B6FD69AF7C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99966" y="4281407"/>
                      <a:ext cx="163440" cy="71280"/>
                    </p14:xfrm>
                  </p:contentPart>
                </mc:Choice>
                <mc:Fallback>
                  <p:pic>
                    <p:nvPicPr>
                      <p:cNvPr id="1503" name="Ink 1502">
                        <a:extLst>
                          <a:ext uri="{FF2B5EF4-FFF2-40B4-BE49-F238E27FC236}">
                            <a16:creationId xmlns:a16="http://schemas.microsoft.com/office/drawing/2014/main" id="{E63C6773-ED69-D4A9-3A05-B6FD69AF7C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2"/>
                      <a:stretch>
                        <a:fillRect/>
                      </a:stretch>
                    </p:blipFill>
                    <p:spPr>
                      <a:xfrm>
                        <a:off x="7487801" y="3636200"/>
                        <a:ext cx="387128" cy="13610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13">
                    <p14:nvContentPartPr>
                      <p14:cNvPr id="1504" name="Ink 1503">
                        <a:extLst>
                          <a:ext uri="{FF2B5EF4-FFF2-40B4-BE49-F238E27FC236}">
                            <a16:creationId xmlns:a16="http://schemas.microsoft.com/office/drawing/2014/main" id="{9174206E-9175-F0EF-E2AB-BFB4FCAC9D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30686" y="3880727"/>
                      <a:ext cx="360000" cy="288360"/>
                    </p14:xfrm>
                  </p:contentPart>
                </mc:Choice>
                <mc:Fallback>
                  <p:pic>
                    <p:nvPicPr>
                      <p:cNvPr id="1504" name="Ink 1503">
                        <a:extLst>
                          <a:ext uri="{FF2B5EF4-FFF2-40B4-BE49-F238E27FC236}">
                            <a16:creationId xmlns:a16="http://schemas.microsoft.com/office/drawing/2014/main" id="{9174206E-9175-F0EF-E2AB-BFB4FCAC9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5"/>
                      <a:stretch>
                        <a:fillRect/>
                      </a:stretch>
                    </p:blipFill>
                    <p:spPr>
                      <a:xfrm>
                        <a:off x="7218186" y="3235145"/>
                        <a:ext cx="584357" cy="15789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14">
                    <p14:nvContentPartPr>
                      <p14:cNvPr id="1505" name="Ink 1504">
                        <a:extLst>
                          <a:ext uri="{FF2B5EF4-FFF2-40B4-BE49-F238E27FC236}">
                            <a16:creationId xmlns:a16="http://schemas.microsoft.com/office/drawing/2014/main" id="{8392467C-7EFA-F0E5-7FE7-5E7147BA0E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02806" y="3640607"/>
                      <a:ext cx="757080" cy="597600"/>
                    </p14:xfrm>
                  </p:contentPart>
                </mc:Choice>
                <mc:Fallback>
                  <p:pic>
                    <p:nvPicPr>
                      <p:cNvPr id="1505" name="Ink 1504">
                        <a:extLst>
                          <a:ext uri="{FF2B5EF4-FFF2-40B4-BE49-F238E27FC236}">
                            <a16:creationId xmlns:a16="http://schemas.microsoft.com/office/drawing/2014/main" id="{8392467C-7EFA-F0E5-7FE7-5E7147BA0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5"/>
                      <a:stretch>
                        <a:fillRect/>
                      </a:stretch>
                    </p:blipFill>
                    <p:spPr>
                      <a:xfrm>
                        <a:off x="6990145" y="2993053"/>
                        <a:ext cx="981758" cy="18920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16">
                    <p14:nvContentPartPr>
                      <p14:cNvPr id="1506" name="Ink 1505">
                        <a:extLst>
                          <a:ext uri="{FF2B5EF4-FFF2-40B4-BE49-F238E27FC236}">
                            <a16:creationId xmlns:a16="http://schemas.microsoft.com/office/drawing/2014/main" id="{428AF092-4C3B-8D56-EC16-A4E48AD5EB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47526" y="4181687"/>
                      <a:ext cx="78840" cy="39960"/>
                    </p14:xfrm>
                  </p:contentPart>
                </mc:Choice>
                <mc:Fallback>
                  <p:pic>
                    <p:nvPicPr>
                      <p:cNvPr id="1506" name="Ink 1505">
                        <a:extLst>
                          <a:ext uri="{FF2B5EF4-FFF2-40B4-BE49-F238E27FC236}">
                            <a16:creationId xmlns:a16="http://schemas.microsoft.com/office/drawing/2014/main" id="{428AF092-4C3B-8D56-EC16-A4E48AD5EB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7"/>
                      <a:stretch>
                        <a:fillRect/>
                      </a:stretch>
                    </p:blipFill>
                    <p:spPr>
                      <a:xfrm>
                        <a:off x="7135355" y="3536179"/>
                        <a:ext cx="302540" cy="13303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18">
                    <p14:nvContentPartPr>
                      <p14:cNvPr id="1507" name="Ink 1506">
                        <a:extLst>
                          <a:ext uri="{FF2B5EF4-FFF2-40B4-BE49-F238E27FC236}">
                            <a16:creationId xmlns:a16="http://schemas.microsoft.com/office/drawing/2014/main" id="{F87A6FA9-9E62-2E11-7F0E-6116DEA74C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69406" y="3631967"/>
                      <a:ext cx="660960" cy="489240"/>
                    </p14:xfrm>
                  </p:contentPart>
                </mc:Choice>
                <mc:Fallback>
                  <p:pic>
                    <p:nvPicPr>
                      <p:cNvPr id="1507" name="Ink 1506">
                        <a:extLst>
                          <a:ext uri="{FF2B5EF4-FFF2-40B4-BE49-F238E27FC236}">
                            <a16:creationId xmlns:a16="http://schemas.microsoft.com/office/drawing/2014/main" id="{F87A6FA9-9E62-2E11-7F0E-6116DEA74C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9"/>
                      <a:stretch>
                        <a:fillRect/>
                      </a:stretch>
                    </p:blipFill>
                    <p:spPr>
                      <a:xfrm>
                        <a:off x="7056669" y="2985801"/>
                        <a:ext cx="885789" cy="17809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20">
                    <p14:nvContentPartPr>
                      <p14:cNvPr id="1508" name="Ink 1507">
                        <a:extLst>
                          <a:ext uri="{FF2B5EF4-FFF2-40B4-BE49-F238E27FC236}">
                            <a16:creationId xmlns:a16="http://schemas.microsoft.com/office/drawing/2014/main" id="{045D7C08-2333-C06F-5548-1666030A1E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50766" y="3687047"/>
                      <a:ext cx="644400" cy="452880"/>
                    </p14:xfrm>
                  </p:contentPart>
                </mc:Choice>
                <mc:Fallback>
                  <p:pic>
                    <p:nvPicPr>
                      <p:cNvPr id="1508" name="Ink 1507">
                        <a:extLst>
                          <a:ext uri="{FF2B5EF4-FFF2-40B4-BE49-F238E27FC236}">
                            <a16:creationId xmlns:a16="http://schemas.microsoft.com/office/drawing/2014/main" id="{045D7C08-2333-C06F-5548-1666030A1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3"/>
                      <a:stretch>
                        <a:fillRect/>
                      </a:stretch>
                    </p:blipFill>
                    <p:spPr>
                      <a:xfrm>
                        <a:off x="7138109" y="3040076"/>
                        <a:ext cx="869071" cy="17462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21">
                    <p14:nvContentPartPr>
                      <p14:cNvPr id="1509" name="Ink 1508">
                        <a:extLst>
                          <a:ext uri="{FF2B5EF4-FFF2-40B4-BE49-F238E27FC236}">
                            <a16:creationId xmlns:a16="http://schemas.microsoft.com/office/drawing/2014/main" id="{19502F3C-1C0F-2138-129E-8A33EDC158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16926" y="3498407"/>
                      <a:ext cx="839520" cy="679680"/>
                    </p14:xfrm>
                  </p:contentPart>
                </mc:Choice>
                <mc:Fallback>
                  <p:pic>
                    <p:nvPicPr>
                      <p:cNvPr id="1509" name="Ink 1508">
                        <a:extLst>
                          <a:ext uri="{FF2B5EF4-FFF2-40B4-BE49-F238E27FC236}">
                            <a16:creationId xmlns:a16="http://schemas.microsoft.com/office/drawing/2014/main" id="{19502F3C-1C0F-2138-129E-8A33EDC158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22"/>
                      <a:stretch>
                        <a:fillRect/>
                      </a:stretch>
                    </p:blipFill>
                    <p:spPr>
                      <a:xfrm>
                        <a:off x="7104260" y="2851972"/>
                        <a:ext cx="1064207" cy="19719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23">
                    <p14:nvContentPartPr>
                      <p14:cNvPr id="1510" name="Ink 1509">
                        <a:extLst>
                          <a:ext uri="{FF2B5EF4-FFF2-40B4-BE49-F238E27FC236}">
                            <a16:creationId xmlns:a16="http://schemas.microsoft.com/office/drawing/2014/main" id="{30A9D0EF-D3EE-4D59-2339-3680A93082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15406" y="3629087"/>
                      <a:ext cx="673560" cy="629640"/>
                    </p14:xfrm>
                  </p:contentPart>
                </mc:Choice>
                <mc:Fallback>
                  <p:pic>
                    <p:nvPicPr>
                      <p:cNvPr id="1510" name="Ink 1509">
                        <a:extLst>
                          <a:ext uri="{FF2B5EF4-FFF2-40B4-BE49-F238E27FC236}">
                            <a16:creationId xmlns:a16="http://schemas.microsoft.com/office/drawing/2014/main" id="{30A9D0EF-D3EE-4D59-2339-3680A9308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24"/>
                      <a:stretch>
                        <a:fillRect/>
                      </a:stretch>
                    </p:blipFill>
                    <p:spPr>
                      <a:xfrm>
                        <a:off x="7002717" y="2982197"/>
                        <a:ext cx="898295" cy="1922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25">
                    <p14:nvContentPartPr>
                      <p14:cNvPr id="1511" name="Ink 1510">
                        <a:extLst>
                          <a:ext uri="{FF2B5EF4-FFF2-40B4-BE49-F238E27FC236}">
                            <a16:creationId xmlns:a16="http://schemas.microsoft.com/office/drawing/2014/main" id="{20A44CE3-F4C6-F9DC-7DF0-C41F5D7AEF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34566" y="3973247"/>
                      <a:ext cx="149760" cy="265320"/>
                    </p14:xfrm>
                  </p:contentPart>
                </mc:Choice>
                <mc:Fallback>
                  <p:pic>
                    <p:nvPicPr>
                      <p:cNvPr id="1511" name="Ink 1510">
                        <a:extLst>
                          <a:ext uri="{FF2B5EF4-FFF2-40B4-BE49-F238E27FC236}">
                            <a16:creationId xmlns:a16="http://schemas.microsoft.com/office/drawing/2014/main" id="{20A44CE3-F4C6-F9DC-7DF0-C41F5D7AE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26"/>
                      <a:stretch>
                        <a:fillRect/>
                      </a:stretch>
                    </p:blipFill>
                    <p:spPr>
                      <a:xfrm>
                        <a:off x="7122085" y="3326876"/>
                        <a:ext cx="374079" cy="15574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27">
                    <p14:nvContentPartPr>
                      <p14:cNvPr id="1512" name="Ink 1511">
                        <a:extLst>
                          <a:ext uri="{FF2B5EF4-FFF2-40B4-BE49-F238E27FC236}">
                            <a16:creationId xmlns:a16="http://schemas.microsoft.com/office/drawing/2014/main" id="{B472BD51-D525-8FD7-CEE9-489822531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81646" y="4319207"/>
                      <a:ext cx="39240" cy="22680"/>
                    </p14:xfrm>
                  </p:contentPart>
                </mc:Choice>
                <mc:Fallback>
                  <p:pic>
                    <p:nvPicPr>
                      <p:cNvPr id="1512" name="Ink 1511">
                        <a:extLst>
                          <a:ext uri="{FF2B5EF4-FFF2-40B4-BE49-F238E27FC236}">
                            <a16:creationId xmlns:a16="http://schemas.microsoft.com/office/drawing/2014/main" id="{B472BD51-D525-8FD7-CEE9-489822531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1"/>
                      <a:stretch>
                        <a:fillRect/>
                      </a:stretch>
                    </p:blipFill>
                    <p:spPr>
                      <a:xfrm>
                        <a:off x="7070888" y="3675585"/>
                        <a:ext cx="260123" cy="13093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28">
                    <p14:nvContentPartPr>
                      <p14:cNvPr id="1513" name="Ink 1512">
                        <a:extLst>
                          <a:ext uri="{FF2B5EF4-FFF2-40B4-BE49-F238E27FC236}">
                            <a16:creationId xmlns:a16="http://schemas.microsoft.com/office/drawing/2014/main" id="{AD7E2AF8-2AA3-66F8-B815-465F21E220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81286" y="4196087"/>
                      <a:ext cx="276840" cy="138960"/>
                    </p14:xfrm>
                  </p:contentPart>
                </mc:Choice>
                <mc:Fallback>
                  <p:pic>
                    <p:nvPicPr>
                      <p:cNvPr id="1513" name="Ink 1512">
                        <a:extLst>
                          <a:ext uri="{FF2B5EF4-FFF2-40B4-BE49-F238E27FC236}">
                            <a16:creationId xmlns:a16="http://schemas.microsoft.com/office/drawing/2014/main" id="{AD7E2AF8-2AA3-66F8-B815-465F21E220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29"/>
                      <a:stretch>
                        <a:fillRect/>
                      </a:stretch>
                    </p:blipFill>
                    <p:spPr>
                      <a:xfrm>
                        <a:off x="7068619" y="3547607"/>
                        <a:ext cx="501531" cy="14353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30">
                    <p14:nvContentPartPr>
                      <p14:cNvPr id="1514" name="Ink 1513">
                        <a:extLst>
                          <a:ext uri="{FF2B5EF4-FFF2-40B4-BE49-F238E27FC236}">
                            <a16:creationId xmlns:a16="http://schemas.microsoft.com/office/drawing/2014/main" id="{B47CD89E-F452-A198-0082-2BC85BD23A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27366" y="4220207"/>
                      <a:ext cx="266400" cy="121680"/>
                    </p14:xfrm>
                  </p:contentPart>
                </mc:Choice>
                <mc:Fallback>
                  <p:pic>
                    <p:nvPicPr>
                      <p:cNvPr id="1514" name="Ink 1513">
                        <a:extLst>
                          <a:ext uri="{FF2B5EF4-FFF2-40B4-BE49-F238E27FC236}">
                            <a16:creationId xmlns:a16="http://schemas.microsoft.com/office/drawing/2014/main" id="{B47CD89E-F452-A198-0082-2BC85BD23A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1"/>
                      <a:stretch>
                        <a:fillRect/>
                      </a:stretch>
                    </p:blipFill>
                    <p:spPr>
                      <a:xfrm>
                        <a:off x="7114757" y="3578177"/>
                        <a:ext cx="490974" cy="14051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32">
                    <p14:nvContentPartPr>
                      <p14:cNvPr id="1515" name="Ink 1514">
                        <a:extLst>
                          <a:ext uri="{FF2B5EF4-FFF2-40B4-BE49-F238E27FC236}">
                            <a16:creationId xmlns:a16="http://schemas.microsoft.com/office/drawing/2014/main" id="{BDE40C57-B286-C9C0-3A86-636A0E612F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82446" y="4089887"/>
                      <a:ext cx="473400" cy="126360"/>
                    </p14:xfrm>
                  </p:contentPart>
                </mc:Choice>
                <mc:Fallback>
                  <p:pic>
                    <p:nvPicPr>
                      <p:cNvPr id="1515" name="Ink 1514">
                        <a:extLst>
                          <a:ext uri="{FF2B5EF4-FFF2-40B4-BE49-F238E27FC236}">
                            <a16:creationId xmlns:a16="http://schemas.microsoft.com/office/drawing/2014/main" id="{BDE40C57-B286-C9C0-3A86-636A0E612F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3"/>
                      <a:stretch>
                        <a:fillRect/>
                      </a:stretch>
                    </p:blipFill>
                    <p:spPr>
                      <a:xfrm>
                        <a:off x="7169885" y="3445819"/>
                        <a:ext cx="697879" cy="14138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34">
                    <p14:nvContentPartPr>
                      <p14:cNvPr id="1516" name="Ink 1515">
                        <a:extLst>
                          <a:ext uri="{FF2B5EF4-FFF2-40B4-BE49-F238E27FC236}">
                            <a16:creationId xmlns:a16="http://schemas.microsoft.com/office/drawing/2014/main" id="{F6A70DFC-66F7-D9A3-FB25-D0FE2A538C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29686" y="4114007"/>
                      <a:ext cx="574200" cy="178920"/>
                    </p14:xfrm>
                  </p:contentPart>
                </mc:Choice>
                <mc:Fallback>
                  <p:pic>
                    <p:nvPicPr>
                      <p:cNvPr id="1516" name="Ink 1515">
                        <a:extLst>
                          <a:ext uri="{FF2B5EF4-FFF2-40B4-BE49-F238E27FC236}">
                            <a16:creationId xmlns:a16="http://schemas.microsoft.com/office/drawing/2014/main" id="{F6A70DFC-66F7-D9A3-FB25-D0FE2A538C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5"/>
                      <a:stretch>
                        <a:fillRect/>
                      </a:stretch>
                    </p:blipFill>
                    <p:spPr>
                      <a:xfrm>
                        <a:off x="7317035" y="3468419"/>
                        <a:ext cx="798859" cy="146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36">
                    <p14:nvContentPartPr>
                      <p14:cNvPr id="1517" name="Ink 1516">
                        <a:extLst>
                          <a:ext uri="{FF2B5EF4-FFF2-40B4-BE49-F238E27FC236}">
                            <a16:creationId xmlns:a16="http://schemas.microsoft.com/office/drawing/2014/main" id="{7FD50562-920E-9CD6-A727-A9F8FDD968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88206" y="4036247"/>
                      <a:ext cx="593280" cy="195480"/>
                    </p14:xfrm>
                  </p:contentPart>
                </mc:Choice>
                <mc:Fallback>
                  <p:pic>
                    <p:nvPicPr>
                      <p:cNvPr id="1517" name="Ink 1516">
                        <a:extLst>
                          <a:ext uri="{FF2B5EF4-FFF2-40B4-BE49-F238E27FC236}">
                            <a16:creationId xmlns:a16="http://schemas.microsoft.com/office/drawing/2014/main" id="{7FD50562-920E-9CD6-A727-A9F8FDD96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7"/>
                      <a:stretch>
                        <a:fillRect/>
                      </a:stretch>
                    </p:blipFill>
                    <p:spPr>
                      <a:xfrm>
                        <a:off x="7175599" y="3390794"/>
                        <a:ext cx="817851" cy="14857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38">
                    <p14:nvContentPartPr>
                      <p14:cNvPr id="1518" name="Ink 1517">
                        <a:extLst>
                          <a:ext uri="{FF2B5EF4-FFF2-40B4-BE49-F238E27FC236}">
                            <a16:creationId xmlns:a16="http://schemas.microsoft.com/office/drawing/2014/main" id="{44DF6F69-3DF2-F5A8-4A82-C396729B3A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54446" y="4035887"/>
                      <a:ext cx="786600" cy="236880"/>
                    </p14:xfrm>
                  </p:contentPart>
                </mc:Choice>
                <mc:Fallback>
                  <p:pic>
                    <p:nvPicPr>
                      <p:cNvPr id="1518" name="Ink 1517">
                        <a:extLst>
                          <a:ext uri="{FF2B5EF4-FFF2-40B4-BE49-F238E27FC236}">
                            <a16:creationId xmlns:a16="http://schemas.microsoft.com/office/drawing/2014/main" id="{44DF6F69-3DF2-F5A8-4A82-C396729B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9"/>
                      <a:stretch>
                        <a:fillRect/>
                      </a:stretch>
                    </p:blipFill>
                    <p:spPr>
                      <a:xfrm>
                        <a:off x="7241799" y="3389851"/>
                        <a:ext cx="1011251" cy="15283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40">
                    <p14:nvContentPartPr>
                      <p14:cNvPr id="1519" name="Ink 1518">
                        <a:extLst>
                          <a:ext uri="{FF2B5EF4-FFF2-40B4-BE49-F238E27FC236}">
                            <a16:creationId xmlns:a16="http://schemas.microsoft.com/office/drawing/2014/main" id="{C1FD5102-546B-F4FD-DD49-2FFFDEE6A8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3126" y="3833927"/>
                      <a:ext cx="1452960" cy="397080"/>
                    </p14:xfrm>
                  </p:contentPart>
                </mc:Choice>
                <mc:Fallback>
                  <p:pic>
                    <p:nvPicPr>
                      <p:cNvPr id="1519" name="Ink 1518">
                        <a:extLst>
                          <a:ext uri="{FF2B5EF4-FFF2-40B4-BE49-F238E27FC236}">
                            <a16:creationId xmlns:a16="http://schemas.microsoft.com/office/drawing/2014/main" id="{C1FD5102-546B-F4FD-DD49-2FFFDEE6A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1"/>
                      <a:stretch>
                        <a:fillRect/>
                      </a:stretch>
                    </p:blipFill>
                    <p:spPr>
                      <a:xfrm>
                        <a:off x="7030419" y="3186514"/>
                        <a:ext cx="1677731" cy="16912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42">
                    <p14:nvContentPartPr>
                      <p14:cNvPr id="1520" name="Ink 1519">
                        <a:extLst>
                          <a:ext uri="{FF2B5EF4-FFF2-40B4-BE49-F238E27FC236}">
                            <a16:creationId xmlns:a16="http://schemas.microsoft.com/office/drawing/2014/main" id="{78F92DEB-D68A-EEC4-4DC0-260F4EC635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1006" y="3768407"/>
                      <a:ext cx="504360" cy="179640"/>
                    </p14:xfrm>
                  </p:contentPart>
                </mc:Choice>
                <mc:Fallback>
                  <p:pic>
                    <p:nvPicPr>
                      <p:cNvPr id="1520" name="Ink 1519">
                        <a:extLst>
                          <a:ext uri="{FF2B5EF4-FFF2-40B4-BE49-F238E27FC236}">
                            <a16:creationId xmlns:a16="http://schemas.microsoft.com/office/drawing/2014/main" id="{78F92DEB-D68A-EEC4-4DC0-260F4EC63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3"/>
                      <a:stretch>
                        <a:fillRect/>
                      </a:stretch>
                    </p:blipFill>
                    <p:spPr>
                      <a:xfrm>
                        <a:off x="8068282" y="3122441"/>
                        <a:ext cx="729164" cy="14709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44">
                    <p14:nvContentPartPr>
                      <p14:cNvPr id="1521" name="Ink 1520">
                        <a:extLst>
                          <a:ext uri="{FF2B5EF4-FFF2-40B4-BE49-F238E27FC236}">
                            <a16:creationId xmlns:a16="http://schemas.microsoft.com/office/drawing/2014/main" id="{0552EEC0-0790-848B-0028-BB36B5C760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0606" y="3799367"/>
                      <a:ext cx="866520" cy="315720"/>
                    </p14:xfrm>
                  </p:contentPart>
                </mc:Choice>
                <mc:Fallback>
                  <p:pic>
                    <p:nvPicPr>
                      <p:cNvPr id="1521" name="Ink 1520">
                        <a:extLst>
                          <a:ext uri="{FF2B5EF4-FFF2-40B4-BE49-F238E27FC236}">
                            <a16:creationId xmlns:a16="http://schemas.microsoft.com/office/drawing/2014/main" id="{0552EEC0-0790-848B-0028-BB36B5C760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9"/>
                      <a:stretch>
                        <a:fillRect/>
                      </a:stretch>
                    </p:blipFill>
                    <p:spPr>
                      <a:xfrm>
                        <a:off x="7567862" y="3151894"/>
                        <a:ext cx="1091364" cy="1610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45">
                    <p14:nvContentPartPr>
                      <p14:cNvPr id="1522" name="Ink 1521">
                        <a:extLst>
                          <a:ext uri="{FF2B5EF4-FFF2-40B4-BE49-F238E27FC236}">
                            <a16:creationId xmlns:a16="http://schemas.microsoft.com/office/drawing/2014/main" id="{C27993F5-52E4-7AA3-C78F-70A5761EFB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71006" y="2895047"/>
                      <a:ext cx="422640" cy="39960"/>
                    </p14:xfrm>
                  </p:contentPart>
                </mc:Choice>
                <mc:Fallback>
                  <p:pic>
                    <p:nvPicPr>
                      <p:cNvPr id="1522" name="Ink 1521">
                        <a:extLst>
                          <a:ext uri="{FF2B5EF4-FFF2-40B4-BE49-F238E27FC236}">
                            <a16:creationId xmlns:a16="http://schemas.microsoft.com/office/drawing/2014/main" id="{C27993F5-52E4-7AA3-C78F-70A5761EF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6"/>
                      <a:stretch>
                        <a:fillRect/>
                      </a:stretch>
                    </p:blipFill>
                    <p:spPr>
                      <a:xfrm>
                        <a:off x="9058431" y="2249539"/>
                        <a:ext cx="647147" cy="13303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47">
                    <p14:nvContentPartPr>
                      <p14:cNvPr id="1523" name="Ink 1522">
                        <a:extLst>
                          <a:ext uri="{FF2B5EF4-FFF2-40B4-BE49-F238E27FC236}">
                            <a16:creationId xmlns:a16="http://schemas.microsoft.com/office/drawing/2014/main" id="{A5A152DC-8BC6-DF2D-79C8-6C76D8EA3A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5246" y="2861207"/>
                      <a:ext cx="889920" cy="225720"/>
                    </p14:xfrm>
                  </p:contentPart>
                </mc:Choice>
                <mc:Fallback>
                  <p:pic>
                    <p:nvPicPr>
                      <p:cNvPr id="1523" name="Ink 1522">
                        <a:extLst>
                          <a:ext uri="{FF2B5EF4-FFF2-40B4-BE49-F238E27FC236}">
                            <a16:creationId xmlns:a16="http://schemas.microsoft.com/office/drawing/2014/main" id="{A5A152DC-8BC6-DF2D-79C8-6C76D8EA3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8"/>
                      <a:stretch>
                        <a:fillRect/>
                      </a:stretch>
                    </p:blipFill>
                    <p:spPr>
                      <a:xfrm>
                        <a:off x="8962639" y="2215414"/>
                        <a:ext cx="1114491" cy="15166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49">
                    <p14:nvContentPartPr>
                      <p14:cNvPr id="1524" name="Ink 1523">
                        <a:extLst>
                          <a:ext uri="{FF2B5EF4-FFF2-40B4-BE49-F238E27FC236}">
                            <a16:creationId xmlns:a16="http://schemas.microsoft.com/office/drawing/2014/main" id="{051B211F-00A4-2196-1B45-AC20EF875D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4526" y="2900087"/>
                      <a:ext cx="668880" cy="152640"/>
                    </p14:xfrm>
                  </p:contentPart>
                </mc:Choice>
                <mc:Fallback>
                  <p:pic>
                    <p:nvPicPr>
                      <p:cNvPr id="1524" name="Ink 1523">
                        <a:extLst>
                          <a:ext uri="{FF2B5EF4-FFF2-40B4-BE49-F238E27FC236}">
                            <a16:creationId xmlns:a16="http://schemas.microsoft.com/office/drawing/2014/main" id="{051B211F-00A4-2196-1B45-AC20EF875D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0"/>
                      <a:stretch>
                        <a:fillRect/>
                      </a:stretch>
                    </p:blipFill>
                    <p:spPr>
                      <a:xfrm>
                        <a:off x="8961866" y="2256424"/>
                        <a:ext cx="893557" cy="14393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51">
                    <p14:nvContentPartPr>
                      <p14:cNvPr id="1525" name="Ink 1524">
                        <a:extLst>
                          <a:ext uri="{FF2B5EF4-FFF2-40B4-BE49-F238E27FC236}">
                            <a16:creationId xmlns:a16="http://schemas.microsoft.com/office/drawing/2014/main" id="{25C46657-C833-40D5-9C38-23BCDD0025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5486" y="2831327"/>
                      <a:ext cx="506160" cy="115200"/>
                    </p14:xfrm>
                  </p:contentPart>
                </mc:Choice>
                <mc:Fallback>
                  <p:pic>
                    <p:nvPicPr>
                      <p:cNvPr id="1525" name="Ink 1524">
                        <a:extLst>
                          <a:ext uri="{FF2B5EF4-FFF2-40B4-BE49-F238E27FC236}">
                            <a16:creationId xmlns:a16="http://schemas.microsoft.com/office/drawing/2014/main" id="{25C46657-C833-40D5-9C38-23BCDD002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2"/>
                      <a:stretch>
                        <a:fillRect/>
                      </a:stretch>
                    </p:blipFill>
                    <p:spPr>
                      <a:xfrm>
                        <a:off x="9262791" y="2184482"/>
                        <a:ext cx="730905" cy="14082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53">
                    <p14:nvContentPartPr>
                      <p14:cNvPr id="1526" name="Ink 1525">
                        <a:extLst>
                          <a:ext uri="{FF2B5EF4-FFF2-40B4-BE49-F238E27FC236}">
                            <a16:creationId xmlns:a16="http://schemas.microsoft.com/office/drawing/2014/main" id="{F7E76C0C-D528-9FE7-1913-A16FCD919A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01726" y="3171167"/>
                      <a:ext cx="53640" cy="35280"/>
                    </p14:xfrm>
                  </p:contentPart>
                </mc:Choice>
                <mc:Fallback>
                  <p:pic>
                    <p:nvPicPr>
                      <p:cNvPr id="1526" name="Ink 1525">
                        <a:extLst>
                          <a:ext uri="{FF2B5EF4-FFF2-40B4-BE49-F238E27FC236}">
                            <a16:creationId xmlns:a16="http://schemas.microsoft.com/office/drawing/2014/main" id="{F7E76C0C-D528-9FE7-1913-A16FCD919A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9"/>
                      <a:stretch>
                        <a:fillRect/>
                      </a:stretch>
                    </p:blipFill>
                    <p:spPr>
                      <a:xfrm>
                        <a:off x="9689976" y="2532477"/>
                        <a:ext cx="276501" cy="13120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54">
                    <p14:nvContentPartPr>
                      <p14:cNvPr id="1527" name="Ink 1526">
                        <a:extLst>
                          <a:ext uri="{FF2B5EF4-FFF2-40B4-BE49-F238E27FC236}">
                            <a16:creationId xmlns:a16="http://schemas.microsoft.com/office/drawing/2014/main" id="{DABA68A5-7F28-0DE5-C5D8-25238DCB2A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46766" y="2869127"/>
                      <a:ext cx="443880" cy="511920"/>
                    </p14:xfrm>
                  </p:contentPart>
                </mc:Choice>
                <mc:Fallback>
                  <p:pic>
                    <p:nvPicPr>
                      <p:cNvPr id="1527" name="Ink 1526">
                        <a:extLst>
                          <a:ext uri="{FF2B5EF4-FFF2-40B4-BE49-F238E27FC236}">
                            <a16:creationId xmlns:a16="http://schemas.microsoft.com/office/drawing/2014/main" id="{DABA68A5-7F28-0DE5-C5D8-25238DCB2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5"/>
                      <a:stretch>
                        <a:fillRect/>
                      </a:stretch>
                    </p:blipFill>
                    <p:spPr>
                      <a:xfrm>
                        <a:off x="9334188" y="2223074"/>
                        <a:ext cx="668393" cy="18034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56">
                    <p14:nvContentPartPr>
                      <p14:cNvPr id="1528" name="Ink 1527">
                        <a:extLst>
                          <a:ext uri="{FF2B5EF4-FFF2-40B4-BE49-F238E27FC236}">
                            <a16:creationId xmlns:a16="http://schemas.microsoft.com/office/drawing/2014/main" id="{BDF66397-2616-643A-65F6-479782CD06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64046" y="2992967"/>
                      <a:ext cx="391320" cy="429120"/>
                    </p14:xfrm>
                  </p:contentPart>
                </mc:Choice>
                <mc:Fallback>
                  <p:pic>
                    <p:nvPicPr>
                      <p:cNvPr id="1528" name="Ink 1527">
                        <a:extLst>
                          <a:ext uri="{FF2B5EF4-FFF2-40B4-BE49-F238E27FC236}">
                            <a16:creationId xmlns:a16="http://schemas.microsoft.com/office/drawing/2014/main" id="{BDF66397-2616-643A-65F6-479782CD06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7"/>
                      <a:stretch>
                        <a:fillRect/>
                      </a:stretch>
                    </p:blipFill>
                    <p:spPr>
                      <a:xfrm>
                        <a:off x="9351598" y="2345588"/>
                        <a:ext cx="615574" cy="17232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58">
                    <p14:nvContentPartPr>
                      <p14:cNvPr id="1529" name="Ink 1528">
                        <a:extLst>
                          <a:ext uri="{FF2B5EF4-FFF2-40B4-BE49-F238E27FC236}">
                            <a16:creationId xmlns:a16="http://schemas.microsoft.com/office/drawing/2014/main" id="{2598CE71-F641-BFAE-BF4A-1B6DCF2CBF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9246" y="3070367"/>
                      <a:ext cx="454320" cy="251640"/>
                    </p14:xfrm>
                  </p:contentPart>
                </mc:Choice>
                <mc:Fallback>
                  <p:pic>
                    <p:nvPicPr>
                      <p:cNvPr id="1529" name="Ink 1528">
                        <a:extLst>
                          <a:ext uri="{FF2B5EF4-FFF2-40B4-BE49-F238E27FC236}">
                            <a16:creationId xmlns:a16="http://schemas.microsoft.com/office/drawing/2014/main" id="{2598CE71-F641-BFAE-BF4A-1B6DCF2CBF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9"/>
                      <a:stretch>
                        <a:fillRect/>
                      </a:stretch>
                    </p:blipFill>
                    <p:spPr>
                      <a:xfrm>
                        <a:off x="9286631" y="2424347"/>
                        <a:ext cx="678906" cy="15430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60">
                    <p14:nvContentPartPr>
                      <p14:cNvPr id="1530" name="Ink 1529">
                        <a:extLst>
                          <a:ext uri="{FF2B5EF4-FFF2-40B4-BE49-F238E27FC236}">
                            <a16:creationId xmlns:a16="http://schemas.microsoft.com/office/drawing/2014/main" id="{E02282FA-D74D-2925-3EB8-E55AE22338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10846" y="2978567"/>
                      <a:ext cx="50400" cy="10080"/>
                    </p14:xfrm>
                  </p:contentPart>
                </mc:Choice>
                <mc:Fallback>
                  <p:pic>
                    <p:nvPicPr>
                      <p:cNvPr id="1530" name="Ink 1529">
                        <a:extLst>
                          <a:ext uri="{FF2B5EF4-FFF2-40B4-BE49-F238E27FC236}">
                            <a16:creationId xmlns:a16="http://schemas.microsoft.com/office/drawing/2014/main" id="{E02282FA-D74D-2925-3EB8-E55AE2233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4"/>
                      <a:stretch>
                        <a:fillRect/>
                      </a:stretch>
                    </p:blipFill>
                    <p:spPr>
                      <a:xfrm>
                        <a:off x="9399200" y="2317067"/>
                        <a:ext cx="273053" cy="13324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61">
                    <p14:nvContentPartPr>
                      <p14:cNvPr id="1531" name="Ink 1530">
                        <a:extLst>
                          <a:ext uri="{FF2B5EF4-FFF2-40B4-BE49-F238E27FC236}">
                            <a16:creationId xmlns:a16="http://schemas.microsoft.com/office/drawing/2014/main" id="{D7F9FAC3-080D-E343-4F86-336335E9ED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06606" y="3008087"/>
                      <a:ext cx="178920" cy="268200"/>
                    </p14:xfrm>
                  </p:contentPart>
                </mc:Choice>
                <mc:Fallback>
                  <p:pic>
                    <p:nvPicPr>
                      <p:cNvPr id="1531" name="Ink 1530">
                        <a:extLst>
                          <a:ext uri="{FF2B5EF4-FFF2-40B4-BE49-F238E27FC236}">
                            <a16:creationId xmlns:a16="http://schemas.microsoft.com/office/drawing/2014/main" id="{D7F9FAC3-080D-E343-4F86-336335E9ED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62"/>
                      <a:stretch>
                        <a:fillRect/>
                      </a:stretch>
                    </p:blipFill>
                    <p:spPr>
                      <a:xfrm>
                        <a:off x="9493977" y="2360708"/>
                        <a:ext cx="403535" cy="15623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63">
                    <p14:nvContentPartPr>
                      <p14:cNvPr id="1532" name="Ink 1531">
                        <a:extLst>
                          <a:ext uri="{FF2B5EF4-FFF2-40B4-BE49-F238E27FC236}">
                            <a16:creationId xmlns:a16="http://schemas.microsoft.com/office/drawing/2014/main" id="{6CBB1465-8BE3-B93E-94B5-19D288C38E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87686" y="2886407"/>
                      <a:ext cx="762480" cy="133920"/>
                    </p14:xfrm>
                  </p:contentPart>
                </mc:Choice>
                <mc:Fallback>
                  <p:pic>
                    <p:nvPicPr>
                      <p:cNvPr id="1532" name="Ink 1531">
                        <a:extLst>
                          <a:ext uri="{FF2B5EF4-FFF2-40B4-BE49-F238E27FC236}">
                            <a16:creationId xmlns:a16="http://schemas.microsoft.com/office/drawing/2014/main" id="{6CBB1465-8BE3-B93E-94B5-19D288C38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64"/>
                      <a:stretch>
                        <a:fillRect/>
                      </a:stretch>
                    </p:blipFill>
                    <p:spPr>
                      <a:xfrm>
                        <a:off x="8774988" y="2241379"/>
                        <a:ext cx="987231" cy="14233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65">
                    <p14:nvContentPartPr>
                      <p14:cNvPr id="1533" name="Ink 1532">
                        <a:extLst>
                          <a:ext uri="{FF2B5EF4-FFF2-40B4-BE49-F238E27FC236}">
                            <a16:creationId xmlns:a16="http://schemas.microsoft.com/office/drawing/2014/main" id="{AF23E1B8-DBD1-310D-706A-EFD91C20D6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57526" y="3105287"/>
                      <a:ext cx="35640" cy="9360"/>
                    </p14:xfrm>
                  </p:contentPart>
                </mc:Choice>
                <mc:Fallback>
                  <p:pic>
                    <p:nvPicPr>
                      <p:cNvPr id="1533" name="Ink 1532">
                        <a:extLst>
                          <a:ext uri="{FF2B5EF4-FFF2-40B4-BE49-F238E27FC236}">
                            <a16:creationId xmlns:a16="http://schemas.microsoft.com/office/drawing/2014/main" id="{AF23E1B8-DBD1-310D-706A-EFD91C20D6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8846151" y="2450087"/>
                        <a:ext cx="257754" cy="13191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66">
                    <p14:nvContentPartPr>
                      <p14:cNvPr id="1534" name="Ink 1533">
                        <a:extLst>
                          <a:ext uri="{FF2B5EF4-FFF2-40B4-BE49-F238E27FC236}">
                            <a16:creationId xmlns:a16="http://schemas.microsoft.com/office/drawing/2014/main" id="{FF6EDF45-527F-4DE8-B1D0-2FC6CE030F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2566" y="2900447"/>
                      <a:ext cx="502200" cy="141840"/>
                    </p14:xfrm>
                  </p:contentPart>
                </mc:Choice>
                <mc:Fallback>
                  <p:pic>
                    <p:nvPicPr>
                      <p:cNvPr id="1534" name="Ink 1533">
                        <a:extLst>
                          <a:ext uri="{FF2B5EF4-FFF2-40B4-BE49-F238E27FC236}">
                            <a16:creationId xmlns:a16="http://schemas.microsoft.com/office/drawing/2014/main" id="{FF6EDF45-527F-4DE8-B1D0-2FC6CE030F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4"/>
                      <a:stretch>
                        <a:fillRect/>
                      </a:stretch>
                    </p:blipFill>
                    <p:spPr>
                      <a:xfrm>
                        <a:off x="8850037" y="2255720"/>
                        <a:ext cx="726615" cy="14306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67">
                    <p14:nvContentPartPr>
                      <p14:cNvPr id="1535" name="Ink 1534">
                        <a:extLst>
                          <a:ext uri="{FF2B5EF4-FFF2-40B4-BE49-F238E27FC236}">
                            <a16:creationId xmlns:a16="http://schemas.microsoft.com/office/drawing/2014/main" id="{E0D2E817-51A6-81B8-A9DF-C8993288B4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92246" y="3049487"/>
                      <a:ext cx="2880" cy="2520"/>
                    </p14:xfrm>
                  </p:contentPart>
                </mc:Choice>
                <mc:Fallback>
                  <p:pic>
                    <p:nvPicPr>
                      <p:cNvPr id="1535" name="Ink 1534">
                        <a:extLst>
                          <a:ext uri="{FF2B5EF4-FFF2-40B4-BE49-F238E27FC236}">
                            <a16:creationId xmlns:a16="http://schemas.microsoft.com/office/drawing/2014/main" id="{E0D2E817-51A6-81B8-A9DF-C8993288B4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9091446" y="2520287"/>
                        <a:ext cx="203904" cy="10604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68">
                    <p14:nvContentPartPr>
                      <p14:cNvPr id="1536" name="Ink 1535">
                        <a:extLst>
                          <a:ext uri="{FF2B5EF4-FFF2-40B4-BE49-F238E27FC236}">
                            <a16:creationId xmlns:a16="http://schemas.microsoft.com/office/drawing/2014/main" id="{9A033B06-DDB8-E6FD-7AFC-C7A81DAFC6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19566" y="2760767"/>
                      <a:ext cx="496800" cy="263520"/>
                    </p14:xfrm>
                  </p:contentPart>
                </mc:Choice>
                <mc:Fallback>
                  <p:pic>
                    <p:nvPicPr>
                      <p:cNvPr id="1536" name="Ink 1535">
                        <a:extLst>
                          <a:ext uri="{FF2B5EF4-FFF2-40B4-BE49-F238E27FC236}">
                            <a16:creationId xmlns:a16="http://schemas.microsoft.com/office/drawing/2014/main" id="{9A033B06-DDB8-E6FD-7AFC-C7A81DAFC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69"/>
                      <a:stretch>
                        <a:fillRect/>
                      </a:stretch>
                    </p:blipFill>
                    <p:spPr>
                      <a:xfrm>
                        <a:off x="9506949" y="2114281"/>
                        <a:ext cx="721390" cy="15558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70">
                    <p14:nvContentPartPr>
                      <p14:cNvPr id="1537" name="Ink 1536">
                        <a:extLst>
                          <a:ext uri="{FF2B5EF4-FFF2-40B4-BE49-F238E27FC236}">
                            <a16:creationId xmlns:a16="http://schemas.microsoft.com/office/drawing/2014/main" id="{2E488807-A170-6047-B51E-DAA4F4F8A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80126" y="2761487"/>
                      <a:ext cx="391320" cy="264240"/>
                    </p14:xfrm>
                  </p:contentPart>
                </mc:Choice>
                <mc:Fallback>
                  <p:pic>
                    <p:nvPicPr>
                      <p:cNvPr id="1537" name="Ink 1536">
                        <a:extLst>
                          <a:ext uri="{FF2B5EF4-FFF2-40B4-BE49-F238E27FC236}">
                            <a16:creationId xmlns:a16="http://schemas.microsoft.com/office/drawing/2014/main" id="{2E488807-A170-6047-B51E-DAA4F4F8A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1"/>
                      <a:stretch>
                        <a:fillRect/>
                      </a:stretch>
                    </p:blipFill>
                    <p:spPr>
                      <a:xfrm>
                        <a:off x="9667678" y="2116250"/>
                        <a:ext cx="615574" cy="15541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72">
                    <p14:nvContentPartPr>
                      <p14:cNvPr id="1538" name="Ink 1537">
                        <a:extLst>
                          <a:ext uri="{FF2B5EF4-FFF2-40B4-BE49-F238E27FC236}">
                            <a16:creationId xmlns:a16="http://schemas.microsoft.com/office/drawing/2014/main" id="{D9AF87BB-8F7F-F042-1695-C33FA4FCEA4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12246" y="2745287"/>
                      <a:ext cx="518040" cy="342000"/>
                    </p14:xfrm>
                  </p:contentPart>
                </mc:Choice>
                <mc:Fallback>
                  <p:pic>
                    <p:nvPicPr>
                      <p:cNvPr id="1538" name="Ink 1537">
                        <a:extLst>
                          <a:ext uri="{FF2B5EF4-FFF2-40B4-BE49-F238E27FC236}">
                            <a16:creationId xmlns:a16="http://schemas.microsoft.com/office/drawing/2014/main" id="{D9AF87BB-8F7F-F042-1695-C33FA4FCEA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3"/>
                      <a:stretch>
                        <a:fillRect/>
                      </a:stretch>
                    </p:blipFill>
                    <p:spPr>
                      <a:xfrm>
                        <a:off x="9799489" y="2099424"/>
                        <a:ext cx="742911" cy="16331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74">
                    <p14:nvContentPartPr>
                      <p14:cNvPr id="1539" name="Ink 1538">
                        <a:extLst>
                          <a:ext uri="{FF2B5EF4-FFF2-40B4-BE49-F238E27FC236}">
                            <a16:creationId xmlns:a16="http://schemas.microsoft.com/office/drawing/2014/main" id="{F9C91A4D-1B84-8356-9E71-0239FC0CA5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44366" y="2697047"/>
                      <a:ext cx="293400" cy="355320"/>
                    </p14:xfrm>
                  </p:contentPart>
                </mc:Choice>
                <mc:Fallback>
                  <p:pic>
                    <p:nvPicPr>
                      <p:cNvPr id="1539" name="Ink 1538">
                        <a:extLst>
                          <a:ext uri="{FF2B5EF4-FFF2-40B4-BE49-F238E27FC236}">
                            <a16:creationId xmlns:a16="http://schemas.microsoft.com/office/drawing/2014/main" id="{F9C91A4D-1B84-8356-9E71-0239FC0CA5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5"/>
                      <a:stretch>
                        <a:fillRect/>
                      </a:stretch>
                    </p:blipFill>
                    <p:spPr>
                      <a:xfrm>
                        <a:off x="9931767" y="2050451"/>
                        <a:ext cx="517954" cy="16478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76">
                    <p14:nvContentPartPr>
                      <p14:cNvPr id="1540" name="Ink 1539">
                        <a:extLst>
                          <a:ext uri="{FF2B5EF4-FFF2-40B4-BE49-F238E27FC236}">
                            <a16:creationId xmlns:a16="http://schemas.microsoft.com/office/drawing/2014/main" id="{27C3D7DE-5FBE-990F-7622-548B8E9A91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50846" y="2757167"/>
                      <a:ext cx="176040" cy="401760"/>
                    </p14:xfrm>
                  </p:contentPart>
                </mc:Choice>
                <mc:Fallback>
                  <p:pic>
                    <p:nvPicPr>
                      <p:cNvPr id="1540" name="Ink 1539">
                        <a:extLst>
                          <a:ext uri="{FF2B5EF4-FFF2-40B4-BE49-F238E27FC236}">
                            <a16:creationId xmlns:a16="http://schemas.microsoft.com/office/drawing/2014/main" id="{27C3D7DE-5FBE-990F-7622-548B8E9A9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7"/>
                      <a:stretch>
                        <a:fillRect/>
                      </a:stretch>
                    </p:blipFill>
                    <p:spPr>
                      <a:xfrm>
                        <a:off x="9938412" y="2110161"/>
                        <a:ext cx="400266" cy="1695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78">
                    <p14:nvContentPartPr>
                      <p14:cNvPr id="1541" name="Ink 1540">
                        <a:extLst>
                          <a:ext uri="{FF2B5EF4-FFF2-40B4-BE49-F238E27FC236}">
                            <a16:creationId xmlns:a16="http://schemas.microsoft.com/office/drawing/2014/main" id="{F42F5811-B0F3-9A37-6B14-777AAAE64E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56086" y="2748167"/>
                      <a:ext cx="416520" cy="358920"/>
                    </p14:xfrm>
                  </p:contentPart>
                </mc:Choice>
                <mc:Fallback>
                  <p:pic>
                    <p:nvPicPr>
                      <p:cNvPr id="1541" name="Ink 1540">
                        <a:extLst>
                          <a:ext uri="{FF2B5EF4-FFF2-40B4-BE49-F238E27FC236}">
                            <a16:creationId xmlns:a16="http://schemas.microsoft.com/office/drawing/2014/main" id="{F42F5811-B0F3-9A37-6B14-777AAAE64E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9"/>
                      <a:stretch>
                        <a:fillRect/>
                      </a:stretch>
                    </p:blipFill>
                    <p:spPr>
                      <a:xfrm>
                        <a:off x="9743426" y="2102849"/>
                        <a:ext cx="641196" cy="16489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80">
                    <p14:nvContentPartPr>
                      <p14:cNvPr id="1542" name="Ink 1541">
                        <a:extLst>
                          <a:ext uri="{FF2B5EF4-FFF2-40B4-BE49-F238E27FC236}">
                            <a16:creationId xmlns:a16="http://schemas.microsoft.com/office/drawing/2014/main" id="{99F97AD9-3A61-3382-94E0-5542C8E0BC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89326" y="2727287"/>
                      <a:ext cx="371520" cy="101160"/>
                    </p14:xfrm>
                  </p:contentPart>
                </mc:Choice>
                <mc:Fallback>
                  <p:pic>
                    <p:nvPicPr>
                      <p:cNvPr id="1542" name="Ink 1541">
                        <a:extLst>
                          <a:ext uri="{FF2B5EF4-FFF2-40B4-BE49-F238E27FC236}">
                            <a16:creationId xmlns:a16="http://schemas.microsoft.com/office/drawing/2014/main" id="{99F97AD9-3A61-3382-94E0-5542C8E0BC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8"/>
                      <a:stretch>
                        <a:fillRect/>
                      </a:stretch>
                    </p:blipFill>
                    <p:spPr>
                      <a:xfrm>
                        <a:off x="9476842" y="2083542"/>
                        <a:ext cx="595846" cy="13880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81">
                    <p14:nvContentPartPr>
                      <p14:cNvPr id="1543" name="Ink 1542">
                        <a:extLst>
                          <a:ext uri="{FF2B5EF4-FFF2-40B4-BE49-F238E27FC236}">
                            <a16:creationId xmlns:a16="http://schemas.microsoft.com/office/drawing/2014/main" id="{98F8E9E4-4667-6365-199C-E332FFA200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78206" y="2902247"/>
                      <a:ext cx="23400" cy="13680"/>
                    </p14:xfrm>
                  </p:contentPart>
                </mc:Choice>
                <mc:Fallback>
                  <p:pic>
                    <p:nvPicPr>
                      <p:cNvPr id="1543" name="Ink 1542">
                        <a:extLst>
                          <a:ext uri="{FF2B5EF4-FFF2-40B4-BE49-F238E27FC236}">
                            <a16:creationId xmlns:a16="http://schemas.microsoft.com/office/drawing/2014/main" id="{98F8E9E4-4667-6365-199C-E332FFA200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9967530" y="2277725"/>
                        <a:ext cx="244119" cy="12621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82">
                    <p14:nvContentPartPr>
                      <p14:cNvPr id="1544" name="Ink 1543">
                        <a:extLst>
                          <a:ext uri="{FF2B5EF4-FFF2-40B4-BE49-F238E27FC236}">
                            <a16:creationId xmlns:a16="http://schemas.microsoft.com/office/drawing/2014/main" id="{8B1153D0-8317-3491-2272-54465510C8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25446" y="2810087"/>
                      <a:ext cx="776880" cy="169920"/>
                    </p14:xfrm>
                  </p:contentPart>
                </mc:Choice>
                <mc:Fallback>
                  <p:pic>
                    <p:nvPicPr>
                      <p:cNvPr id="1544" name="Ink 1543">
                        <a:extLst>
                          <a:ext uri="{FF2B5EF4-FFF2-40B4-BE49-F238E27FC236}">
                            <a16:creationId xmlns:a16="http://schemas.microsoft.com/office/drawing/2014/main" id="{8B1153D0-8317-3491-2272-54465510C8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83"/>
                      <a:stretch>
                        <a:fillRect/>
                      </a:stretch>
                    </p:blipFill>
                    <p:spPr>
                      <a:xfrm>
                        <a:off x="9212715" y="2165986"/>
                        <a:ext cx="1001699" cy="14575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84">
                    <p14:nvContentPartPr>
                      <p14:cNvPr id="1545" name="Ink 1544">
                        <a:extLst>
                          <a:ext uri="{FF2B5EF4-FFF2-40B4-BE49-F238E27FC236}">
                            <a16:creationId xmlns:a16="http://schemas.microsoft.com/office/drawing/2014/main" id="{4232B708-3D65-B28B-9573-C1A13F5E6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9086" y="3043007"/>
                      <a:ext cx="22320" cy="21600"/>
                    </p14:xfrm>
                  </p:contentPart>
                </mc:Choice>
                <mc:Fallback>
                  <p:pic>
                    <p:nvPicPr>
                      <p:cNvPr id="1545" name="Ink 1544">
                        <a:extLst>
                          <a:ext uri="{FF2B5EF4-FFF2-40B4-BE49-F238E27FC236}">
                            <a16:creationId xmlns:a16="http://schemas.microsoft.com/office/drawing/2014/main" id="{4232B708-3D65-B28B-9573-C1A13F5E6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9270586" y="2413007"/>
                        <a:ext cx="238700" cy="128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85">
                    <p14:nvContentPartPr>
                      <p14:cNvPr id="1546" name="Ink 1545">
                        <a:extLst>
                          <a:ext uri="{FF2B5EF4-FFF2-40B4-BE49-F238E27FC236}">
                            <a16:creationId xmlns:a16="http://schemas.microsoft.com/office/drawing/2014/main" id="{D095AB58-8604-F19E-93B0-A37BC05A40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22286" y="2886047"/>
                      <a:ext cx="532800" cy="51120"/>
                    </p14:xfrm>
                  </p:contentPart>
                </mc:Choice>
                <mc:Fallback>
                  <p:pic>
                    <p:nvPicPr>
                      <p:cNvPr id="1546" name="Ink 1545">
                        <a:extLst>
                          <a:ext uri="{FF2B5EF4-FFF2-40B4-BE49-F238E27FC236}">
                            <a16:creationId xmlns:a16="http://schemas.microsoft.com/office/drawing/2014/main" id="{D095AB58-8604-F19E-93B0-A37BC05A40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86"/>
                      <a:stretch>
                        <a:fillRect/>
                      </a:stretch>
                    </p:blipFill>
                    <p:spPr>
                      <a:xfrm>
                        <a:off x="9309677" y="2247047"/>
                        <a:ext cx="757374" cy="13285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87">
                    <p14:nvContentPartPr>
                      <p14:cNvPr id="1547" name="Ink 1546">
                        <a:extLst>
                          <a:ext uri="{FF2B5EF4-FFF2-40B4-BE49-F238E27FC236}">
                            <a16:creationId xmlns:a16="http://schemas.microsoft.com/office/drawing/2014/main" id="{98577DBC-9B7C-BA46-6BC5-FC1AEA2F99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70246" y="2940047"/>
                      <a:ext cx="327240" cy="236160"/>
                    </p14:xfrm>
                  </p:contentPart>
                </mc:Choice>
                <mc:Fallback>
                  <p:pic>
                    <p:nvPicPr>
                      <p:cNvPr id="1547" name="Ink 1546">
                        <a:extLst>
                          <a:ext uri="{FF2B5EF4-FFF2-40B4-BE49-F238E27FC236}">
                            <a16:creationId xmlns:a16="http://schemas.microsoft.com/office/drawing/2014/main" id="{98577DBC-9B7C-BA46-6BC5-FC1AEA2F9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88"/>
                      <a:stretch>
                        <a:fillRect/>
                      </a:stretch>
                    </p:blipFill>
                    <p:spPr>
                      <a:xfrm>
                        <a:off x="9457737" y="2292611"/>
                        <a:ext cx="551615" cy="15304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89">
                    <p14:nvContentPartPr>
                      <p14:cNvPr id="1548" name="Ink 1547">
                        <a:extLst>
                          <a:ext uri="{FF2B5EF4-FFF2-40B4-BE49-F238E27FC236}">
                            <a16:creationId xmlns:a16="http://schemas.microsoft.com/office/drawing/2014/main" id="{1FB247F9-E074-9E61-3EAD-81333BAA35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60966" y="3097367"/>
                      <a:ext cx="134280" cy="113040"/>
                    </p14:xfrm>
                  </p:contentPart>
                </mc:Choice>
                <mc:Fallback>
                  <p:pic>
                    <p:nvPicPr>
                      <p:cNvPr id="1548" name="Ink 1547">
                        <a:extLst>
                          <a:ext uri="{FF2B5EF4-FFF2-40B4-BE49-F238E27FC236}">
                            <a16:creationId xmlns:a16="http://schemas.microsoft.com/office/drawing/2014/main" id="{1FB247F9-E074-9E61-3EAD-81333BAA3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8"/>
                      <a:stretch>
                        <a:fillRect/>
                      </a:stretch>
                    </p:blipFill>
                    <p:spPr>
                      <a:xfrm>
                        <a:off x="9548531" y="2455789"/>
                        <a:ext cx="358508" cy="13955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90">
                    <p14:nvContentPartPr>
                      <p14:cNvPr id="1549" name="Ink 1548">
                        <a:extLst>
                          <a:ext uri="{FF2B5EF4-FFF2-40B4-BE49-F238E27FC236}">
                            <a16:creationId xmlns:a16="http://schemas.microsoft.com/office/drawing/2014/main" id="{40FAF9BE-D6A6-5297-FCDB-F85F720EEF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3446" y="2684087"/>
                      <a:ext cx="639000" cy="204120"/>
                    </p14:xfrm>
                  </p:contentPart>
                </mc:Choice>
                <mc:Fallback>
                  <p:pic>
                    <p:nvPicPr>
                      <p:cNvPr id="1549" name="Ink 1548">
                        <a:extLst>
                          <a:ext uri="{FF2B5EF4-FFF2-40B4-BE49-F238E27FC236}">
                            <a16:creationId xmlns:a16="http://schemas.microsoft.com/office/drawing/2014/main" id="{40FAF9BE-D6A6-5297-FCDB-F85F720EEF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20"/>
                      <a:stretch>
                        <a:fillRect/>
                      </a:stretch>
                    </p:blipFill>
                    <p:spPr>
                      <a:xfrm>
                        <a:off x="8960833" y="2038527"/>
                        <a:ext cx="863583" cy="14946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91">
                    <p14:nvContentPartPr>
                      <p14:cNvPr id="1550" name="Ink 1549">
                        <a:extLst>
                          <a:ext uri="{FF2B5EF4-FFF2-40B4-BE49-F238E27FC236}">
                            <a16:creationId xmlns:a16="http://schemas.microsoft.com/office/drawing/2014/main" id="{844CEBDF-1824-B2B9-0EB7-53A70C7FD0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8926" y="2685887"/>
                      <a:ext cx="966960" cy="185760"/>
                    </p14:xfrm>
                  </p:contentPart>
                </mc:Choice>
                <mc:Fallback>
                  <p:pic>
                    <p:nvPicPr>
                      <p:cNvPr id="1550" name="Ink 1549">
                        <a:extLst>
                          <a:ext uri="{FF2B5EF4-FFF2-40B4-BE49-F238E27FC236}">
                            <a16:creationId xmlns:a16="http://schemas.microsoft.com/office/drawing/2014/main" id="{844CEBDF-1824-B2B9-0EB7-53A70C7FD0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22"/>
                      <a:stretch>
                        <a:fillRect/>
                      </a:stretch>
                    </p:blipFill>
                    <p:spPr>
                      <a:xfrm>
                        <a:off x="8796264" y="2040033"/>
                        <a:ext cx="1191640" cy="14768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92">
                    <p14:nvContentPartPr>
                      <p14:cNvPr id="1551" name="Ink 1550">
                        <a:extLst>
                          <a:ext uri="{FF2B5EF4-FFF2-40B4-BE49-F238E27FC236}">
                            <a16:creationId xmlns:a16="http://schemas.microsoft.com/office/drawing/2014/main" id="{A9A302F2-FE94-12B2-F608-61B7E39BDE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09166" y="2704967"/>
                      <a:ext cx="443880" cy="99720"/>
                    </p14:xfrm>
                  </p:contentPart>
                </mc:Choice>
                <mc:Fallback>
                  <p:pic>
                    <p:nvPicPr>
                      <p:cNvPr id="1551" name="Ink 1550">
                        <a:extLst>
                          <a:ext uri="{FF2B5EF4-FFF2-40B4-BE49-F238E27FC236}">
                            <a16:creationId xmlns:a16="http://schemas.microsoft.com/office/drawing/2014/main" id="{A9A302F2-FE94-12B2-F608-61B7E39BD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9096424" y="2058634"/>
                        <a:ext cx="668719" cy="13917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93">
                    <p14:nvContentPartPr>
                      <p14:cNvPr id="1552" name="Ink 1551">
                        <a:extLst>
                          <a:ext uri="{FF2B5EF4-FFF2-40B4-BE49-F238E27FC236}">
                            <a16:creationId xmlns:a16="http://schemas.microsoft.com/office/drawing/2014/main" id="{304E5AA8-2713-A263-0BC9-7A8E0625E2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31366" y="2684447"/>
                      <a:ext cx="1301040" cy="209520"/>
                    </p14:xfrm>
                  </p:contentPart>
                </mc:Choice>
                <mc:Fallback>
                  <p:pic>
                    <p:nvPicPr>
                      <p:cNvPr id="1552" name="Ink 1551">
                        <a:extLst>
                          <a:ext uri="{FF2B5EF4-FFF2-40B4-BE49-F238E27FC236}">
                            <a16:creationId xmlns:a16="http://schemas.microsoft.com/office/drawing/2014/main" id="{304E5AA8-2713-A263-0BC9-7A8E0625E2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4"/>
                      <a:stretch>
                        <a:fillRect/>
                      </a:stretch>
                    </p:blipFill>
                    <p:spPr>
                      <a:xfrm>
                        <a:off x="8518708" y="2039297"/>
                        <a:ext cx="1525712" cy="14992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95">
                    <p14:nvContentPartPr>
                      <p14:cNvPr id="1553" name="Ink 1552">
                        <a:extLst>
                          <a:ext uri="{FF2B5EF4-FFF2-40B4-BE49-F238E27FC236}">
                            <a16:creationId xmlns:a16="http://schemas.microsoft.com/office/drawing/2014/main" id="{9EFB8E75-2CA9-41B4-2646-EDAF1F1896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1286" y="2753207"/>
                      <a:ext cx="817200" cy="213480"/>
                    </p14:xfrm>
                  </p:contentPart>
                </mc:Choice>
                <mc:Fallback>
                  <p:pic>
                    <p:nvPicPr>
                      <p:cNvPr id="1553" name="Ink 1552">
                        <a:extLst>
                          <a:ext uri="{FF2B5EF4-FFF2-40B4-BE49-F238E27FC236}">
                            <a16:creationId xmlns:a16="http://schemas.microsoft.com/office/drawing/2014/main" id="{9EFB8E75-2CA9-41B4-2646-EDAF1F1896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6"/>
                      <a:stretch>
                        <a:fillRect/>
                      </a:stretch>
                    </p:blipFill>
                    <p:spPr>
                      <a:xfrm>
                        <a:off x="8238591" y="2107230"/>
                        <a:ext cx="1041946" cy="15048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97">
                    <p14:nvContentPartPr>
                      <p14:cNvPr id="1554" name="Ink 1553">
                        <a:extLst>
                          <a:ext uri="{FF2B5EF4-FFF2-40B4-BE49-F238E27FC236}">
                            <a16:creationId xmlns:a16="http://schemas.microsoft.com/office/drawing/2014/main" id="{589E3A31-BD95-CFDE-F289-FD79A42AB2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68606" y="3198887"/>
                      <a:ext cx="694080" cy="331560"/>
                    </p14:xfrm>
                  </p:contentPart>
                </mc:Choice>
                <mc:Fallback>
                  <p:pic>
                    <p:nvPicPr>
                      <p:cNvPr id="1554" name="Ink 1553">
                        <a:extLst>
                          <a:ext uri="{FF2B5EF4-FFF2-40B4-BE49-F238E27FC236}">
                            <a16:creationId xmlns:a16="http://schemas.microsoft.com/office/drawing/2014/main" id="{589E3A31-BD95-CFDE-F289-FD79A42AB2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8"/>
                      <a:stretch>
                        <a:fillRect/>
                      </a:stretch>
                    </p:blipFill>
                    <p:spPr>
                      <a:xfrm>
                        <a:off x="6955826" y="2552991"/>
                        <a:ext cx="918995" cy="16227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499">
                    <p14:nvContentPartPr>
                      <p14:cNvPr id="1555" name="Ink 1554">
                        <a:extLst>
                          <a:ext uri="{FF2B5EF4-FFF2-40B4-BE49-F238E27FC236}">
                            <a16:creationId xmlns:a16="http://schemas.microsoft.com/office/drawing/2014/main" id="{B06F2E57-605B-21F5-3C30-3AC4DBC69E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51326" y="3619727"/>
                      <a:ext cx="136440" cy="67680"/>
                    </p14:xfrm>
                  </p:contentPart>
                </mc:Choice>
                <mc:Fallback>
                  <p:pic>
                    <p:nvPicPr>
                      <p:cNvPr id="1555" name="Ink 1554">
                        <a:extLst>
                          <a:ext uri="{FF2B5EF4-FFF2-40B4-BE49-F238E27FC236}">
                            <a16:creationId xmlns:a16="http://schemas.microsoft.com/office/drawing/2014/main" id="{B06F2E57-605B-21F5-3C30-3AC4DBC69E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6938699" y="2973691"/>
                        <a:ext cx="361051" cy="13591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00">
                    <p14:nvContentPartPr>
                      <p14:cNvPr id="1556" name="Ink 1555">
                        <a:extLst>
                          <a:ext uri="{FF2B5EF4-FFF2-40B4-BE49-F238E27FC236}">
                            <a16:creationId xmlns:a16="http://schemas.microsoft.com/office/drawing/2014/main" id="{D5844757-C113-1D5A-457C-25CA561BF1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35766" y="3639887"/>
                      <a:ext cx="422640" cy="273960"/>
                    </p14:xfrm>
                  </p:contentPart>
                </mc:Choice>
                <mc:Fallback>
                  <p:pic>
                    <p:nvPicPr>
                      <p:cNvPr id="1556" name="Ink 1555">
                        <a:extLst>
                          <a:ext uri="{FF2B5EF4-FFF2-40B4-BE49-F238E27FC236}">
                            <a16:creationId xmlns:a16="http://schemas.microsoft.com/office/drawing/2014/main" id="{D5844757-C113-1D5A-457C-25CA561BF1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01"/>
                      <a:stretch>
                        <a:fillRect/>
                      </a:stretch>
                    </p:blipFill>
                    <p:spPr>
                      <a:xfrm>
                        <a:off x="6823191" y="2993465"/>
                        <a:ext cx="647147" cy="15661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02">
                    <p14:nvContentPartPr>
                      <p14:cNvPr id="1557" name="Ink 1556">
                        <a:extLst>
                          <a:ext uri="{FF2B5EF4-FFF2-40B4-BE49-F238E27FC236}">
                            <a16:creationId xmlns:a16="http://schemas.microsoft.com/office/drawing/2014/main" id="{F8F079C5-E450-ACBC-55DB-8E8F32B1EC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33246" y="3686327"/>
                      <a:ext cx="533160" cy="348120"/>
                    </p14:xfrm>
                  </p:contentPart>
                </mc:Choice>
                <mc:Fallback>
                  <p:pic>
                    <p:nvPicPr>
                      <p:cNvPr id="1557" name="Ink 1556">
                        <a:extLst>
                          <a:ext uri="{FF2B5EF4-FFF2-40B4-BE49-F238E27FC236}">
                            <a16:creationId xmlns:a16="http://schemas.microsoft.com/office/drawing/2014/main" id="{F8F079C5-E450-ACBC-55DB-8E8F32B1E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03"/>
                      <a:stretch>
                        <a:fillRect/>
                      </a:stretch>
                    </p:blipFill>
                    <p:spPr>
                      <a:xfrm>
                        <a:off x="6820561" y="3040521"/>
                        <a:ext cx="757886" cy="16391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04">
                    <p14:nvContentPartPr>
                      <p14:cNvPr id="1558" name="Ink 1557">
                        <a:extLst>
                          <a:ext uri="{FF2B5EF4-FFF2-40B4-BE49-F238E27FC236}">
                            <a16:creationId xmlns:a16="http://schemas.microsoft.com/office/drawing/2014/main" id="{1242A946-043B-3838-F713-0E018F63F1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28206" y="3815207"/>
                      <a:ext cx="379440" cy="324360"/>
                    </p14:xfrm>
                  </p:contentPart>
                </mc:Choice>
                <mc:Fallback>
                  <p:pic>
                    <p:nvPicPr>
                      <p:cNvPr id="1558" name="Ink 1557">
                        <a:extLst>
                          <a:ext uri="{FF2B5EF4-FFF2-40B4-BE49-F238E27FC236}">
                            <a16:creationId xmlns:a16="http://schemas.microsoft.com/office/drawing/2014/main" id="{1242A946-043B-3838-F713-0E018F63F1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7"/>
                      <a:stretch>
                        <a:fillRect/>
                      </a:stretch>
                    </p:blipFill>
                    <p:spPr>
                      <a:xfrm>
                        <a:off x="6815469" y="3167720"/>
                        <a:ext cx="604269" cy="16187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05">
                    <p14:nvContentPartPr>
                      <p14:cNvPr id="1559" name="Ink 1558">
                        <a:extLst>
                          <a:ext uri="{FF2B5EF4-FFF2-40B4-BE49-F238E27FC236}">
                            <a16:creationId xmlns:a16="http://schemas.microsoft.com/office/drawing/2014/main" id="{01C106E6-DCD5-1769-B47A-F492917FC0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03806" y="4268807"/>
                      <a:ext cx="128520" cy="101880"/>
                    </p14:xfrm>
                  </p:contentPart>
                </mc:Choice>
                <mc:Fallback>
                  <p:pic>
                    <p:nvPicPr>
                      <p:cNvPr id="1559" name="Ink 1558">
                        <a:extLst>
                          <a:ext uri="{FF2B5EF4-FFF2-40B4-BE49-F238E27FC236}">
                            <a16:creationId xmlns:a16="http://schemas.microsoft.com/office/drawing/2014/main" id="{01C106E6-DCD5-1769-B47A-F492917FC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8"/>
                      <a:stretch>
                        <a:fillRect/>
                      </a:stretch>
                    </p:blipFill>
                    <p:spPr>
                      <a:xfrm>
                        <a:off x="6891910" y="3624385"/>
                        <a:ext cx="351672" cy="13901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06">
                    <p14:nvContentPartPr>
                      <p14:cNvPr id="1560" name="Ink 1559">
                        <a:extLst>
                          <a:ext uri="{FF2B5EF4-FFF2-40B4-BE49-F238E27FC236}">
                            <a16:creationId xmlns:a16="http://schemas.microsoft.com/office/drawing/2014/main" id="{C0587401-E823-5DA4-1636-67097E5685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73646" y="4032647"/>
                      <a:ext cx="6840" cy="4320"/>
                    </p14:xfrm>
                  </p:contentPart>
                </mc:Choice>
                <mc:Fallback>
                  <p:pic>
                    <p:nvPicPr>
                      <p:cNvPr id="1560" name="Ink 1559">
                        <a:extLst>
                          <a:ext uri="{FF2B5EF4-FFF2-40B4-BE49-F238E27FC236}">
                            <a16:creationId xmlns:a16="http://schemas.microsoft.com/office/drawing/2014/main" id="{C0587401-E823-5DA4-1636-67097E5685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6973896" y="3465647"/>
                        <a:ext cx="205770" cy="11377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07">
                    <p14:nvContentPartPr>
                      <p14:cNvPr id="1561" name="Ink 1560">
                        <a:extLst>
                          <a:ext uri="{FF2B5EF4-FFF2-40B4-BE49-F238E27FC236}">
                            <a16:creationId xmlns:a16="http://schemas.microsoft.com/office/drawing/2014/main" id="{D93D1590-E8AA-3779-3974-175841815A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18126" y="4190327"/>
                      <a:ext cx="20160" cy="136800"/>
                    </p14:xfrm>
                  </p:contentPart>
                </mc:Choice>
                <mc:Fallback>
                  <p:pic>
                    <p:nvPicPr>
                      <p:cNvPr id="1561" name="Ink 1560">
                        <a:extLst>
                          <a:ext uri="{FF2B5EF4-FFF2-40B4-BE49-F238E27FC236}">
                            <a16:creationId xmlns:a16="http://schemas.microsoft.com/office/drawing/2014/main" id="{D93D1590-E8AA-3779-3974-175841815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08"/>
                      <a:stretch>
                        <a:fillRect/>
                      </a:stretch>
                    </p:blipFill>
                    <p:spPr>
                      <a:xfrm>
                        <a:off x="6807876" y="3543300"/>
                        <a:ext cx="240030" cy="14302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09">
                    <p14:nvContentPartPr>
                      <p14:cNvPr id="1562" name="Ink 1561">
                        <a:extLst>
                          <a:ext uri="{FF2B5EF4-FFF2-40B4-BE49-F238E27FC236}">
                            <a16:creationId xmlns:a16="http://schemas.microsoft.com/office/drawing/2014/main" id="{4247BDE5-0522-2D5B-DF80-A479FF553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71326" y="4090247"/>
                      <a:ext cx="97200" cy="256320"/>
                    </p14:xfrm>
                  </p:contentPart>
                </mc:Choice>
                <mc:Fallback>
                  <p:pic>
                    <p:nvPicPr>
                      <p:cNvPr id="1562" name="Ink 1561">
                        <a:extLst>
                          <a:ext uri="{FF2B5EF4-FFF2-40B4-BE49-F238E27FC236}">
                            <a16:creationId xmlns:a16="http://schemas.microsoft.com/office/drawing/2014/main" id="{4247BDE5-0522-2D5B-DF80-A479FF553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10"/>
                      <a:stretch>
                        <a:fillRect/>
                      </a:stretch>
                    </p:blipFill>
                    <p:spPr>
                      <a:xfrm>
                        <a:off x="6758677" y="3444837"/>
                        <a:ext cx="321854" cy="15465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11">
                    <p14:nvContentPartPr>
                      <p14:cNvPr id="1563" name="Ink 1562">
                        <a:extLst>
                          <a:ext uri="{FF2B5EF4-FFF2-40B4-BE49-F238E27FC236}">
                            <a16:creationId xmlns:a16="http://schemas.microsoft.com/office/drawing/2014/main" id="{1E2ED6B9-6E49-6D83-B8FC-EA2BA80DB2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71046" y="4111487"/>
                      <a:ext cx="115200" cy="169200"/>
                    </p14:xfrm>
                  </p:contentPart>
                </mc:Choice>
                <mc:Fallback>
                  <p:pic>
                    <p:nvPicPr>
                      <p:cNvPr id="1563" name="Ink 1562">
                        <a:extLst>
                          <a:ext uri="{FF2B5EF4-FFF2-40B4-BE49-F238E27FC236}">
                            <a16:creationId xmlns:a16="http://schemas.microsoft.com/office/drawing/2014/main" id="{1E2ED6B9-6E49-6D83-B8FC-EA2BA80DB2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12"/>
                      <a:stretch>
                        <a:fillRect/>
                      </a:stretch>
                    </p:blipFill>
                    <p:spPr>
                      <a:xfrm>
                        <a:off x="6859046" y="3467791"/>
                        <a:ext cx="338560" cy="14559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060" name="Group 1059">
                  <a:extLst>
                    <a:ext uri="{FF2B5EF4-FFF2-40B4-BE49-F238E27FC236}">
                      <a16:creationId xmlns:a16="http://schemas.microsoft.com/office/drawing/2014/main" id="{C45CB2D5-3EC4-6406-4124-3674CE8CA5B9}"/>
                    </a:ext>
                  </a:extLst>
                </p:cNvPr>
                <p:cNvGrpSpPr/>
                <p:nvPr/>
              </p:nvGrpSpPr>
              <p:grpSpPr>
                <a:xfrm>
                  <a:off x="7019286" y="2580407"/>
                  <a:ext cx="3083400" cy="2102040"/>
                  <a:chOff x="7019286" y="2580407"/>
                  <a:chExt cx="3083400" cy="2102040"/>
                </a:xfrm>
              </p:grpSpPr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13">
                    <p14:nvContentPartPr>
                      <p14:cNvPr id="1201" name="Ink 1200">
                        <a:extLst>
                          <a:ext uri="{FF2B5EF4-FFF2-40B4-BE49-F238E27FC236}">
                            <a16:creationId xmlns:a16="http://schemas.microsoft.com/office/drawing/2014/main" id="{224379F2-373A-DC57-56DC-789C2F00D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2886" y="3555647"/>
                      <a:ext cx="457920" cy="118800"/>
                    </p14:xfrm>
                  </p:contentPart>
                </mc:Choice>
                <mc:Fallback>
                  <p:pic>
                    <p:nvPicPr>
                      <p:cNvPr id="1201" name="Ink 1200">
                        <a:extLst>
                          <a:ext uri="{FF2B5EF4-FFF2-40B4-BE49-F238E27FC236}">
                            <a16:creationId xmlns:a16="http://schemas.microsoft.com/office/drawing/2014/main" id="{224379F2-373A-DC57-56DC-789C2F00D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14"/>
                      <a:stretch>
                        <a:fillRect/>
                      </a:stretch>
                    </p:blipFill>
                    <p:spPr>
                      <a:xfrm>
                        <a:off x="7990177" y="2909326"/>
                        <a:ext cx="682694" cy="14108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15">
                    <p14:nvContentPartPr>
                      <p14:cNvPr id="1202" name="Ink 1201">
                        <a:extLst>
                          <a:ext uri="{FF2B5EF4-FFF2-40B4-BE49-F238E27FC236}">
                            <a16:creationId xmlns:a16="http://schemas.microsoft.com/office/drawing/2014/main" id="{BFF67CF6-8B2E-34D1-A96C-BCDFA348FE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1886" y="3642047"/>
                      <a:ext cx="532440" cy="94680"/>
                    </p14:xfrm>
                  </p:contentPart>
                </mc:Choice>
                <mc:Fallback>
                  <p:pic>
                    <p:nvPicPr>
                      <p:cNvPr id="1202" name="Ink 1201">
                        <a:extLst>
                          <a:ext uri="{FF2B5EF4-FFF2-40B4-BE49-F238E27FC236}">
                            <a16:creationId xmlns:a16="http://schemas.microsoft.com/office/drawing/2014/main" id="{BFF67CF6-8B2E-34D1-A96C-BCDFA348F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16"/>
                      <a:stretch>
                        <a:fillRect/>
                      </a:stretch>
                    </p:blipFill>
                    <p:spPr>
                      <a:xfrm>
                        <a:off x="7999081" y="3000666"/>
                        <a:ext cx="757406" cy="13768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17">
                    <p14:nvContentPartPr>
                      <p14:cNvPr id="1203" name="Ink 1202">
                        <a:extLst>
                          <a:ext uri="{FF2B5EF4-FFF2-40B4-BE49-F238E27FC236}">
                            <a16:creationId xmlns:a16="http://schemas.microsoft.com/office/drawing/2014/main" id="{000B8061-D20E-354F-9398-7A37327386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3246" y="3604247"/>
                      <a:ext cx="774720" cy="139680"/>
                    </p14:xfrm>
                  </p:contentPart>
                </mc:Choice>
                <mc:Fallback>
                  <p:pic>
                    <p:nvPicPr>
                      <p:cNvPr id="1203" name="Ink 1202">
                        <a:extLst>
                          <a:ext uri="{FF2B5EF4-FFF2-40B4-BE49-F238E27FC236}">
                            <a16:creationId xmlns:a16="http://schemas.microsoft.com/office/drawing/2014/main" id="{000B8061-D20E-354F-9398-7A3732738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18"/>
                      <a:stretch>
                        <a:fillRect/>
                      </a:stretch>
                    </p:blipFill>
                    <p:spPr>
                      <a:xfrm>
                        <a:off x="7990454" y="2960984"/>
                        <a:ext cx="999660" cy="14255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19">
                    <p14:nvContentPartPr>
                      <p14:cNvPr id="1204" name="Ink 1203">
                        <a:extLst>
                          <a:ext uri="{FF2B5EF4-FFF2-40B4-BE49-F238E27FC236}">
                            <a16:creationId xmlns:a16="http://schemas.microsoft.com/office/drawing/2014/main" id="{C3D91CFA-6FF6-8B99-EB1A-1194FE495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26846" y="3626207"/>
                      <a:ext cx="1075680" cy="175320"/>
                    </p14:xfrm>
                  </p:contentPart>
                </mc:Choice>
                <mc:Fallback>
                  <p:pic>
                    <p:nvPicPr>
                      <p:cNvPr id="1204" name="Ink 1203">
                        <a:extLst>
                          <a:ext uri="{FF2B5EF4-FFF2-40B4-BE49-F238E27FC236}">
                            <a16:creationId xmlns:a16="http://schemas.microsoft.com/office/drawing/2014/main" id="{C3D91CFA-6FF6-8B99-EB1A-1194FE495F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20"/>
                      <a:stretch>
                        <a:fillRect/>
                      </a:stretch>
                    </p:blipFill>
                    <p:spPr>
                      <a:xfrm>
                        <a:off x="7814125" y="2980291"/>
                        <a:ext cx="1300478" cy="14665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21">
                    <p14:nvContentPartPr>
                      <p14:cNvPr id="1205" name="Ink 1204">
                        <a:extLst>
                          <a:ext uri="{FF2B5EF4-FFF2-40B4-BE49-F238E27FC236}">
                            <a16:creationId xmlns:a16="http://schemas.microsoft.com/office/drawing/2014/main" id="{EF58BF7C-B0B5-9DE8-FD79-1656FC550D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74446" y="3556007"/>
                      <a:ext cx="1034280" cy="331200"/>
                    </p14:xfrm>
                  </p:contentPart>
                </mc:Choice>
                <mc:Fallback>
                  <p:pic>
                    <p:nvPicPr>
                      <p:cNvPr id="1205" name="Ink 1204">
                        <a:extLst>
                          <a:ext uri="{FF2B5EF4-FFF2-40B4-BE49-F238E27FC236}">
                            <a16:creationId xmlns:a16="http://schemas.microsoft.com/office/drawing/2014/main" id="{EF58BF7C-B0B5-9DE8-FD79-1656FC550D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22"/>
                      <a:stretch>
                        <a:fillRect/>
                      </a:stretch>
                    </p:blipFill>
                    <p:spPr>
                      <a:xfrm>
                        <a:off x="7961744" y="2909613"/>
                        <a:ext cx="1259039" cy="1623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23">
                    <p14:nvContentPartPr>
                      <p14:cNvPr id="1206" name="Ink 1205">
                        <a:extLst>
                          <a:ext uri="{FF2B5EF4-FFF2-40B4-BE49-F238E27FC236}">
                            <a16:creationId xmlns:a16="http://schemas.microsoft.com/office/drawing/2014/main" id="{4A32E233-9B87-23DD-FB58-45A1C498EB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98206" y="3416327"/>
                      <a:ext cx="1338840" cy="491400"/>
                    </p14:xfrm>
                  </p:contentPart>
                </mc:Choice>
                <mc:Fallback>
                  <p:pic>
                    <p:nvPicPr>
                      <p:cNvPr id="1206" name="Ink 1205">
                        <a:extLst>
                          <a:ext uri="{FF2B5EF4-FFF2-40B4-BE49-F238E27FC236}">
                            <a16:creationId xmlns:a16="http://schemas.microsoft.com/office/drawing/2014/main" id="{4A32E233-9B87-23DD-FB58-45A1C498EB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24"/>
                      <a:stretch>
                        <a:fillRect/>
                      </a:stretch>
                    </p:blipFill>
                    <p:spPr>
                      <a:xfrm>
                        <a:off x="7985455" y="2769748"/>
                        <a:ext cx="1563698" cy="17839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25">
                    <p14:nvContentPartPr>
                      <p14:cNvPr id="1207" name="Ink 1206">
                        <a:extLst>
                          <a:ext uri="{FF2B5EF4-FFF2-40B4-BE49-F238E27FC236}">
                            <a16:creationId xmlns:a16="http://schemas.microsoft.com/office/drawing/2014/main" id="{72D836C6-FB02-6101-75B4-06F2831057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07486" y="3509567"/>
                      <a:ext cx="1227600" cy="447840"/>
                    </p14:xfrm>
                  </p:contentPart>
                </mc:Choice>
                <mc:Fallback>
                  <p:pic>
                    <p:nvPicPr>
                      <p:cNvPr id="1207" name="Ink 1206">
                        <a:extLst>
                          <a:ext uri="{FF2B5EF4-FFF2-40B4-BE49-F238E27FC236}">
                            <a16:creationId xmlns:a16="http://schemas.microsoft.com/office/drawing/2014/main" id="{72D836C6-FB02-6101-75B4-06F2831057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26"/>
                      <a:stretch>
                        <a:fillRect/>
                      </a:stretch>
                    </p:blipFill>
                    <p:spPr>
                      <a:xfrm>
                        <a:off x="7894833" y="2863644"/>
                        <a:ext cx="1452263" cy="17390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27">
                    <p14:nvContentPartPr>
                      <p14:cNvPr id="1208" name="Ink 1207">
                        <a:extLst>
                          <a:ext uri="{FF2B5EF4-FFF2-40B4-BE49-F238E27FC236}">
                            <a16:creationId xmlns:a16="http://schemas.microsoft.com/office/drawing/2014/main" id="{282B0E3E-ADF6-AC88-7810-E3C20C5224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29286" y="3379247"/>
                      <a:ext cx="1592280" cy="777240"/>
                    </p14:xfrm>
                  </p:contentPart>
                </mc:Choice>
                <mc:Fallback>
                  <p:pic>
                    <p:nvPicPr>
                      <p:cNvPr id="1208" name="Ink 1207">
                        <a:extLst>
                          <a:ext uri="{FF2B5EF4-FFF2-40B4-BE49-F238E27FC236}">
                            <a16:creationId xmlns:a16="http://schemas.microsoft.com/office/drawing/2014/main" id="{282B0E3E-ADF6-AC88-7810-E3C20C5224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28"/>
                      <a:stretch>
                        <a:fillRect/>
                      </a:stretch>
                    </p:blipFill>
                    <p:spPr>
                      <a:xfrm>
                        <a:off x="7716518" y="2732573"/>
                        <a:ext cx="1817171" cy="20699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29">
                    <p14:nvContentPartPr>
                      <p14:cNvPr id="1209" name="Ink 1208">
                        <a:extLst>
                          <a:ext uri="{FF2B5EF4-FFF2-40B4-BE49-F238E27FC236}">
                            <a16:creationId xmlns:a16="http://schemas.microsoft.com/office/drawing/2014/main" id="{F350B5EE-63BF-00D0-195C-0B3CF1DA66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4206" y="3428207"/>
                      <a:ext cx="1612800" cy="733680"/>
                    </p14:xfrm>
                  </p:contentPart>
                </mc:Choice>
                <mc:Fallback>
                  <p:pic>
                    <p:nvPicPr>
                      <p:cNvPr id="1209" name="Ink 1208">
                        <a:extLst>
                          <a:ext uri="{FF2B5EF4-FFF2-40B4-BE49-F238E27FC236}">
                            <a16:creationId xmlns:a16="http://schemas.microsoft.com/office/drawing/2014/main" id="{F350B5EE-63BF-00D0-195C-0B3CF1DA66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30"/>
                      <a:stretch>
                        <a:fillRect/>
                      </a:stretch>
                    </p:blipFill>
                    <p:spPr>
                      <a:xfrm>
                        <a:off x="7661445" y="2780842"/>
                        <a:ext cx="1837677" cy="20277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31">
                    <p14:nvContentPartPr>
                      <p14:cNvPr id="1210" name="Ink 1209">
                        <a:extLst>
                          <a:ext uri="{FF2B5EF4-FFF2-40B4-BE49-F238E27FC236}">
                            <a16:creationId xmlns:a16="http://schemas.microsoft.com/office/drawing/2014/main" id="{64928579-C5D3-14AD-D072-AF8222B3C0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9926" y="3453047"/>
                      <a:ext cx="1409040" cy="581400"/>
                    </p14:xfrm>
                  </p:contentPart>
                </mc:Choice>
                <mc:Fallback>
                  <p:pic>
                    <p:nvPicPr>
                      <p:cNvPr id="1210" name="Ink 1209">
                        <a:extLst>
                          <a:ext uri="{FF2B5EF4-FFF2-40B4-BE49-F238E27FC236}">
                            <a16:creationId xmlns:a16="http://schemas.microsoft.com/office/drawing/2014/main" id="{64928579-C5D3-14AD-D072-AF8222B3C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32"/>
                      <a:stretch>
                        <a:fillRect/>
                      </a:stretch>
                    </p:blipFill>
                    <p:spPr>
                      <a:xfrm>
                        <a:off x="7797177" y="2806363"/>
                        <a:ext cx="1633894" cy="18741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33">
                    <p14:nvContentPartPr>
                      <p14:cNvPr id="1211" name="Ink 1210">
                        <a:extLst>
                          <a:ext uri="{FF2B5EF4-FFF2-40B4-BE49-F238E27FC236}">
                            <a16:creationId xmlns:a16="http://schemas.microsoft.com/office/drawing/2014/main" id="{551CEC84-4467-C924-0B37-8504B0A3F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5606" y="3540887"/>
                      <a:ext cx="1200960" cy="451080"/>
                    </p14:xfrm>
                  </p:contentPart>
                </mc:Choice>
                <mc:Fallback>
                  <p:pic>
                    <p:nvPicPr>
                      <p:cNvPr id="1211" name="Ink 1210">
                        <a:extLst>
                          <a:ext uri="{FF2B5EF4-FFF2-40B4-BE49-F238E27FC236}">
                            <a16:creationId xmlns:a16="http://schemas.microsoft.com/office/drawing/2014/main" id="{551CEC84-4467-C924-0B37-8504B0A3F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34"/>
                      <a:stretch>
                        <a:fillRect/>
                      </a:stretch>
                    </p:blipFill>
                    <p:spPr>
                      <a:xfrm>
                        <a:off x="7792855" y="2893846"/>
                        <a:ext cx="1425818" cy="17445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35">
                    <p14:nvContentPartPr>
                      <p14:cNvPr id="1212" name="Ink 1211">
                        <a:extLst>
                          <a:ext uri="{FF2B5EF4-FFF2-40B4-BE49-F238E27FC236}">
                            <a16:creationId xmlns:a16="http://schemas.microsoft.com/office/drawing/2014/main" id="{3DCBD81C-BFB4-FCC9-E7AD-800C61761C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78926" y="3468167"/>
                      <a:ext cx="32760" cy="15120"/>
                    </p14:xfrm>
                  </p:contentPart>
                </mc:Choice>
                <mc:Fallback>
                  <p:pic>
                    <p:nvPicPr>
                      <p:cNvPr id="1212" name="Ink 1211">
                        <a:extLst>
                          <a:ext uri="{FF2B5EF4-FFF2-40B4-BE49-F238E27FC236}">
                            <a16:creationId xmlns:a16="http://schemas.microsoft.com/office/drawing/2014/main" id="{3DCBD81C-BFB4-FCC9-E7AD-800C61761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36"/>
                      <a:stretch>
                        <a:fillRect/>
                      </a:stretch>
                    </p:blipFill>
                    <p:spPr>
                      <a:xfrm>
                        <a:off x="9066514" y="2833127"/>
                        <a:ext cx="256941" cy="12845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37">
                    <p14:nvContentPartPr>
                      <p14:cNvPr id="1213" name="Ink 1212">
                        <a:extLst>
                          <a:ext uri="{FF2B5EF4-FFF2-40B4-BE49-F238E27FC236}">
                            <a16:creationId xmlns:a16="http://schemas.microsoft.com/office/drawing/2014/main" id="{9F4B09CD-C731-CD7D-5F65-76BD0DA9D3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9326" y="3575447"/>
                      <a:ext cx="1149120" cy="435960"/>
                    </p14:xfrm>
                  </p:contentPart>
                </mc:Choice>
                <mc:Fallback>
                  <p:pic>
                    <p:nvPicPr>
                      <p:cNvPr id="1213" name="Ink 1212">
                        <a:extLst>
                          <a:ext uri="{FF2B5EF4-FFF2-40B4-BE49-F238E27FC236}">
                            <a16:creationId xmlns:a16="http://schemas.microsoft.com/office/drawing/2014/main" id="{9F4B09CD-C731-CD7D-5F65-76BD0DA9D3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38"/>
                      <a:stretch>
                        <a:fillRect/>
                      </a:stretch>
                    </p:blipFill>
                    <p:spPr>
                      <a:xfrm>
                        <a:off x="7676667" y="2929808"/>
                        <a:ext cx="1373794" cy="17266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39">
                    <p14:nvContentPartPr>
                      <p14:cNvPr id="1214" name="Ink 1213">
                        <a:extLst>
                          <a:ext uri="{FF2B5EF4-FFF2-40B4-BE49-F238E27FC236}">
                            <a16:creationId xmlns:a16="http://schemas.microsoft.com/office/drawing/2014/main" id="{42C7997F-75DB-EB8E-3DE3-4E88AC74AA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54966" y="3725207"/>
                      <a:ext cx="1103040" cy="324360"/>
                    </p14:xfrm>
                  </p:contentPart>
                </mc:Choice>
                <mc:Fallback>
                  <p:pic>
                    <p:nvPicPr>
                      <p:cNvPr id="1214" name="Ink 1213">
                        <a:extLst>
                          <a:ext uri="{FF2B5EF4-FFF2-40B4-BE49-F238E27FC236}">
                            <a16:creationId xmlns:a16="http://schemas.microsoft.com/office/drawing/2014/main" id="{42C7997F-75DB-EB8E-3DE3-4E88AC74A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40"/>
                      <a:stretch>
                        <a:fillRect/>
                      </a:stretch>
                    </p:blipFill>
                    <p:spPr>
                      <a:xfrm>
                        <a:off x="7442279" y="3077720"/>
                        <a:ext cx="1327769" cy="16187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41">
                    <p14:nvContentPartPr>
                      <p14:cNvPr id="1215" name="Ink 1214">
                        <a:extLst>
                          <a:ext uri="{FF2B5EF4-FFF2-40B4-BE49-F238E27FC236}">
                            <a16:creationId xmlns:a16="http://schemas.microsoft.com/office/drawing/2014/main" id="{7342E63F-7EA9-9EFE-9492-AEF269D84D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33406" y="3926447"/>
                      <a:ext cx="1027080" cy="94680"/>
                    </p14:xfrm>
                  </p:contentPart>
                </mc:Choice>
                <mc:Fallback>
                  <p:pic>
                    <p:nvPicPr>
                      <p:cNvPr id="1215" name="Ink 1214">
                        <a:extLst>
                          <a:ext uri="{FF2B5EF4-FFF2-40B4-BE49-F238E27FC236}">
                            <a16:creationId xmlns:a16="http://schemas.microsoft.com/office/drawing/2014/main" id="{7342E63F-7EA9-9EFE-9492-AEF269D84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42"/>
                      <a:stretch>
                        <a:fillRect/>
                      </a:stretch>
                    </p:blipFill>
                    <p:spPr>
                      <a:xfrm>
                        <a:off x="7020717" y="3280902"/>
                        <a:ext cx="1251814" cy="1385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43">
                    <p14:nvContentPartPr>
                      <p14:cNvPr id="1216" name="Ink 1215">
                        <a:extLst>
                          <a:ext uri="{FF2B5EF4-FFF2-40B4-BE49-F238E27FC236}">
                            <a16:creationId xmlns:a16="http://schemas.microsoft.com/office/drawing/2014/main" id="{FC10411F-6830-C643-E107-C44975B38E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1526" y="4143527"/>
                      <a:ext cx="891360" cy="75240"/>
                    </p14:xfrm>
                  </p:contentPart>
                </mc:Choice>
                <mc:Fallback>
                  <p:pic>
                    <p:nvPicPr>
                      <p:cNvPr id="1216" name="Ink 1215">
                        <a:extLst>
                          <a:ext uri="{FF2B5EF4-FFF2-40B4-BE49-F238E27FC236}">
                            <a16:creationId xmlns:a16="http://schemas.microsoft.com/office/drawing/2014/main" id="{FC10411F-6830-C643-E107-C44975B38E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44"/>
                      <a:stretch>
                        <a:fillRect/>
                      </a:stretch>
                    </p:blipFill>
                    <p:spPr>
                      <a:xfrm>
                        <a:off x="6918818" y="3501234"/>
                        <a:ext cx="1116132" cy="13592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45">
                    <p14:nvContentPartPr>
                      <p14:cNvPr id="1217" name="Ink 1216">
                        <a:extLst>
                          <a:ext uri="{FF2B5EF4-FFF2-40B4-BE49-F238E27FC236}">
                            <a16:creationId xmlns:a16="http://schemas.microsoft.com/office/drawing/2014/main" id="{0FAF5316-6075-610A-88A8-A791529459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29966" y="3898007"/>
                      <a:ext cx="443160" cy="202320"/>
                    </p14:xfrm>
                  </p:contentPart>
                </mc:Choice>
                <mc:Fallback>
                  <p:pic>
                    <p:nvPicPr>
                      <p:cNvPr id="1217" name="Ink 1216">
                        <a:extLst>
                          <a:ext uri="{FF2B5EF4-FFF2-40B4-BE49-F238E27FC236}">
                            <a16:creationId xmlns:a16="http://schemas.microsoft.com/office/drawing/2014/main" id="{0FAF5316-6075-610A-88A8-A791529459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46"/>
                      <a:stretch>
                        <a:fillRect/>
                      </a:stretch>
                    </p:blipFill>
                    <p:spPr>
                      <a:xfrm>
                        <a:off x="7217407" y="3252305"/>
                        <a:ext cx="667634" cy="14931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47">
                    <p14:nvContentPartPr>
                      <p14:cNvPr id="1218" name="Ink 1217">
                        <a:extLst>
                          <a:ext uri="{FF2B5EF4-FFF2-40B4-BE49-F238E27FC236}">
                            <a16:creationId xmlns:a16="http://schemas.microsoft.com/office/drawing/2014/main" id="{56C6930C-828E-BAD0-81A6-002C1EBBF9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31406" y="3838247"/>
                      <a:ext cx="318600" cy="373320"/>
                    </p14:xfrm>
                  </p:contentPart>
                </mc:Choice>
                <mc:Fallback>
                  <p:pic>
                    <p:nvPicPr>
                      <p:cNvPr id="1218" name="Ink 1217">
                        <a:extLst>
                          <a:ext uri="{FF2B5EF4-FFF2-40B4-BE49-F238E27FC236}">
                            <a16:creationId xmlns:a16="http://schemas.microsoft.com/office/drawing/2014/main" id="{56C6930C-828E-BAD0-81A6-002C1EBBF9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48"/>
                      <a:stretch>
                        <a:fillRect/>
                      </a:stretch>
                    </p:blipFill>
                    <p:spPr>
                      <a:xfrm>
                        <a:off x="7218770" y="3191405"/>
                        <a:ext cx="543229" cy="16663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49">
                    <p14:nvContentPartPr>
                      <p14:cNvPr id="1219" name="Ink 1218">
                        <a:extLst>
                          <a:ext uri="{FF2B5EF4-FFF2-40B4-BE49-F238E27FC236}">
                            <a16:creationId xmlns:a16="http://schemas.microsoft.com/office/drawing/2014/main" id="{350CAB65-5D53-847D-BBD8-6484066C50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5526" y="3678407"/>
                      <a:ext cx="109080" cy="18720"/>
                    </p14:xfrm>
                  </p:contentPart>
                </mc:Choice>
                <mc:Fallback>
                  <p:pic>
                    <p:nvPicPr>
                      <p:cNvPr id="1219" name="Ink 1218">
                        <a:extLst>
                          <a:ext uri="{FF2B5EF4-FFF2-40B4-BE49-F238E27FC236}">
                            <a16:creationId xmlns:a16="http://schemas.microsoft.com/office/drawing/2014/main" id="{350CAB65-5D53-847D-BBD8-6484066C50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50"/>
                      <a:stretch>
                        <a:fillRect/>
                      </a:stretch>
                    </p:blipFill>
                    <p:spPr>
                      <a:xfrm>
                        <a:off x="7603238" y="3023207"/>
                        <a:ext cx="333015" cy="13284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51">
                    <p14:nvContentPartPr>
                      <p14:cNvPr id="1220" name="Ink 1219">
                        <a:extLst>
                          <a:ext uri="{FF2B5EF4-FFF2-40B4-BE49-F238E27FC236}">
                            <a16:creationId xmlns:a16="http://schemas.microsoft.com/office/drawing/2014/main" id="{FB14FD59-5C39-34E7-D841-67540657FA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26286" y="3784607"/>
                      <a:ext cx="264600" cy="451080"/>
                    </p14:xfrm>
                  </p:contentPart>
                </mc:Choice>
                <mc:Fallback>
                  <p:pic>
                    <p:nvPicPr>
                      <p:cNvPr id="1220" name="Ink 1219">
                        <a:extLst>
                          <a:ext uri="{FF2B5EF4-FFF2-40B4-BE49-F238E27FC236}">
                            <a16:creationId xmlns:a16="http://schemas.microsoft.com/office/drawing/2014/main" id="{FB14FD59-5C39-34E7-D841-67540657FA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52"/>
                      <a:stretch>
                        <a:fillRect/>
                      </a:stretch>
                    </p:blipFill>
                    <p:spPr>
                      <a:xfrm>
                        <a:off x="7113895" y="3137566"/>
                        <a:ext cx="488739" cy="17445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53">
                    <p14:nvContentPartPr>
                      <p14:cNvPr id="1221" name="Ink 1220">
                        <a:extLst>
                          <a:ext uri="{FF2B5EF4-FFF2-40B4-BE49-F238E27FC236}">
                            <a16:creationId xmlns:a16="http://schemas.microsoft.com/office/drawing/2014/main" id="{37465D3C-91D5-0672-825F-5B08D1423D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07206" y="3861647"/>
                      <a:ext cx="794880" cy="392040"/>
                    </p14:xfrm>
                  </p:contentPart>
                </mc:Choice>
                <mc:Fallback>
                  <p:pic>
                    <p:nvPicPr>
                      <p:cNvPr id="1221" name="Ink 1220">
                        <a:extLst>
                          <a:ext uri="{FF2B5EF4-FFF2-40B4-BE49-F238E27FC236}">
                            <a16:creationId xmlns:a16="http://schemas.microsoft.com/office/drawing/2014/main" id="{37465D3C-91D5-0672-825F-5B08D1423D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54"/>
                      <a:stretch>
                        <a:fillRect/>
                      </a:stretch>
                    </p:blipFill>
                    <p:spPr>
                      <a:xfrm>
                        <a:off x="7094480" y="3215427"/>
                        <a:ext cx="1019688" cy="16838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55">
                    <p14:nvContentPartPr>
                      <p14:cNvPr id="1222" name="Ink 1221">
                        <a:extLst>
                          <a:ext uri="{FF2B5EF4-FFF2-40B4-BE49-F238E27FC236}">
                            <a16:creationId xmlns:a16="http://schemas.microsoft.com/office/drawing/2014/main" id="{ECE3722C-DE21-8734-011B-F3F9EC881B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9286" y="4104287"/>
                      <a:ext cx="859320" cy="52920"/>
                    </p14:xfrm>
                  </p:contentPart>
                </mc:Choice>
                <mc:Fallback>
                  <p:pic>
                    <p:nvPicPr>
                      <p:cNvPr id="1222" name="Ink 1221">
                        <a:extLst>
                          <a:ext uri="{FF2B5EF4-FFF2-40B4-BE49-F238E27FC236}">
                            <a16:creationId xmlns:a16="http://schemas.microsoft.com/office/drawing/2014/main" id="{ECE3722C-DE21-8734-011B-F3F9EC881B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56"/>
                      <a:stretch>
                        <a:fillRect/>
                      </a:stretch>
                    </p:blipFill>
                    <p:spPr>
                      <a:xfrm>
                        <a:off x="6906557" y="3458171"/>
                        <a:ext cx="1084135" cy="13445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57">
                    <p14:nvContentPartPr>
                      <p14:cNvPr id="1223" name="Ink 1222">
                        <a:extLst>
                          <a:ext uri="{FF2B5EF4-FFF2-40B4-BE49-F238E27FC236}">
                            <a16:creationId xmlns:a16="http://schemas.microsoft.com/office/drawing/2014/main" id="{B2478A88-57A6-62FA-D526-A256685F72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5646" y="3966047"/>
                      <a:ext cx="961200" cy="102240"/>
                    </p14:xfrm>
                  </p:contentPart>
                </mc:Choice>
                <mc:Fallback>
                  <p:pic>
                    <p:nvPicPr>
                      <p:cNvPr id="1223" name="Ink 1222">
                        <a:extLst>
                          <a:ext uri="{FF2B5EF4-FFF2-40B4-BE49-F238E27FC236}">
                            <a16:creationId xmlns:a16="http://schemas.microsoft.com/office/drawing/2014/main" id="{B2478A88-57A6-62FA-D526-A256685F7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58"/>
                      <a:stretch>
                        <a:fillRect/>
                      </a:stretch>
                    </p:blipFill>
                    <p:spPr>
                      <a:xfrm>
                        <a:off x="7032905" y="3319348"/>
                        <a:ext cx="1186038" cy="13950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59">
                    <p14:nvContentPartPr>
                      <p14:cNvPr id="1224" name="Ink 1223">
                        <a:extLst>
                          <a:ext uri="{FF2B5EF4-FFF2-40B4-BE49-F238E27FC236}">
                            <a16:creationId xmlns:a16="http://schemas.microsoft.com/office/drawing/2014/main" id="{2F166A91-903C-A388-1102-EE6CDED4D3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60206" y="3774167"/>
                      <a:ext cx="1427040" cy="349920"/>
                    </p14:xfrm>
                  </p:contentPart>
                </mc:Choice>
                <mc:Fallback>
                  <p:pic>
                    <p:nvPicPr>
                      <p:cNvPr id="1224" name="Ink 1223">
                        <a:extLst>
                          <a:ext uri="{FF2B5EF4-FFF2-40B4-BE49-F238E27FC236}">
                            <a16:creationId xmlns:a16="http://schemas.microsoft.com/office/drawing/2014/main" id="{2F166A91-903C-A388-1102-EE6CDED4D3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60"/>
                      <a:stretch>
                        <a:fillRect/>
                      </a:stretch>
                    </p:blipFill>
                    <p:spPr>
                      <a:xfrm>
                        <a:off x="7247511" y="3127308"/>
                        <a:ext cx="1651786" cy="16430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61">
                    <p14:nvContentPartPr>
                      <p14:cNvPr id="1225" name="Ink 1224">
                        <a:extLst>
                          <a:ext uri="{FF2B5EF4-FFF2-40B4-BE49-F238E27FC236}">
                            <a16:creationId xmlns:a16="http://schemas.microsoft.com/office/drawing/2014/main" id="{7757D1AE-6720-7940-C7DA-19EBA584A5D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6006" y="3729167"/>
                      <a:ext cx="1033560" cy="324360"/>
                    </p14:xfrm>
                  </p:contentPart>
                </mc:Choice>
                <mc:Fallback>
                  <p:pic>
                    <p:nvPicPr>
                      <p:cNvPr id="1225" name="Ink 1224">
                        <a:extLst>
                          <a:ext uri="{FF2B5EF4-FFF2-40B4-BE49-F238E27FC236}">
                            <a16:creationId xmlns:a16="http://schemas.microsoft.com/office/drawing/2014/main" id="{7757D1AE-6720-7940-C7DA-19EBA584A5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62"/>
                      <a:stretch>
                        <a:fillRect/>
                      </a:stretch>
                    </p:blipFill>
                    <p:spPr>
                      <a:xfrm>
                        <a:off x="7573313" y="3084133"/>
                        <a:ext cx="1258303" cy="16138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63">
                    <p14:nvContentPartPr>
                      <p14:cNvPr id="1226" name="Ink 1225">
                        <a:extLst>
                          <a:ext uri="{FF2B5EF4-FFF2-40B4-BE49-F238E27FC236}">
                            <a16:creationId xmlns:a16="http://schemas.microsoft.com/office/drawing/2014/main" id="{29741C66-DDD4-B7BC-6170-8D4FF433B2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03366" y="3217607"/>
                      <a:ext cx="1006200" cy="634680"/>
                    </p14:xfrm>
                  </p:contentPart>
                </mc:Choice>
                <mc:Fallback>
                  <p:pic>
                    <p:nvPicPr>
                      <p:cNvPr id="1226" name="Ink 1225">
                        <a:extLst>
                          <a:ext uri="{FF2B5EF4-FFF2-40B4-BE49-F238E27FC236}">
                            <a16:creationId xmlns:a16="http://schemas.microsoft.com/office/drawing/2014/main" id="{29741C66-DDD4-B7BC-6170-8D4FF433B2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64"/>
                      <a:stretch>
                        <a:fillRect/>
                      </a:stretch>
                    </p:blipFill>
                    <p:spPr>
                      <a:xfrm>
                        <a:off x="7690708" y="2571231"/>
                        <a:ext cx="1230873" cy="19268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65">
                    <p14:nvContentPartPr>
                      <p14:cNvPr id="1227" name="Ink 1226">
                        <a:extLst>
                          <a:ext uri="{FF2B5EF4-FFF2-40B4-BE49-F238E27FC236}">
                            <a16:creationId xmlns:a16="http://schemas.microsoft.com/office/drawing/2014/main" id="{D241438E-9401-7090-9CAF-FB232E19EE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50686" y="3404807"/>
                      <a:ext cx="330480" cy="390960"/>
                    </p14:xfrm>
                  </p:contentPart>
                </mc:Choice>
                <mc:Fallback>
                  <p:pic>
                    <p:nvPicPr>
                      <p:cNvPr id="1227" name="Ink 1226">
                        <a:extLst>
                          <a:ext uri="{FF2B5EF4-FFF2-40B4-BE49-F238E27FC236}">
                            <a16:creationId xmlns:a16="http://schemas.microsoft.com/office/drawing/2014/main" id="{D241438E-9401-7090-9CAF-FB232E19E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66"/>
                      <a:stretch>
                        <a:fillRect/>
                      </a:stretch>
                    </p:blipFill>
                    <p:spPr>
                      <a:xfrm>
                        <a:off x="7937949" y="2759354"/>
                        <a:ext cx="555309" cy="16812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67">
                    <p14:nvContentPartPr>
                      <p14:cNvPr id="1228" name="Ink 1227">
                        <a:extLst>
                          <a:ext uri="{FF2B5EF4-FFF2-40B4-BE49-F238E27FC236}">
                            <a16:creationId xmlns:a16="http://schemas.microsoft.com/office/drawing/2014/main" id="{215E0BE6-08BE-D895-EC62-5075316822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39806" y="3410927"/>
                      <a:ext cx="317160" cy="437760"/>
                    </p14:xfrm>
                  </p:contentPart>
                </mc:Choice>
                <mc:Fallback>
                  <p:pic>
                    <p:nvPicPr>
                      <p:cNvPr id="1228" name="Ink 1227">
                        <a:extLst>
                          <a:ext uri="{FF2B5EF4-FFF2-40B4-BE49-F238E27FC236}">
                            <a16:creationId xmlns:a16="http://schemas.microsoft.com/office/drawing/2014/main" id="{215E0BE6-08BE-D895-EC62-507531682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68"/>
                      <a:stretch>
                        <a:fillRect/>
                      </a:stretch>
                    </p:blipFill>
                    <p:spPr>
                      <a:xfrm>
                        <a:off x="7827224" y="2764446"/>
                        <a:ext cx="541681" cy="17301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69">
                    <p14:nvContentPartPr>
                      <p14:cNvPr id="1229" name="Ink 1228">
                        <a:extLst>
                          <a:ext uri="{FF2B5EF4-FFF2-40B4-BE49-F238E27FC236}">
                            <a16:creationId xmlns:a16="http://schemas.microsoft.com/office/drawing/2014/main" id="{CFB6092E-8C74-7820-6C48-415E1EAF67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10726" y="3406247"/>
                      <a:ext cx="322920" cy="359640"/>
                    </p14:xfrm>
                  </p:contentPart>
                </mc:Choice>
                <mc:Fallback>
                  <p:pic>
                    <p:nvPicPr>
                      <p:cNvPr id="1229" name="Ink 1228">
                        <a:extLst>
                          <a:ext uri="{FF2B5EF4-FFF2-40B4-BE49-F238E27FC236}">
                            <a16:creationId xmlns:a16="http://schemas.microsoft.com/office/drawing/2014/main" id="{CFB6092E-8C74-7820-6C48-415E1EAF6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70"/>
                      <a:stretch>
                        <a:fillRect/>
                      </a:stretch>
                    </p:blipFill>
                    <p:spPr>
                      <a:xfrm>
                        <a:off x="7898154" y="2759634"/>
                        <a:ext cx="547420" cy="16522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71">
                    <p14:nvContentPartPr>
                      <p14:cNvPr id="1230" name="Ink 1229">
                        <a:extLst>
                          <a:ext uri="{FF2B5EF4-FFF2-40B4-BE49-F238E27FC236}">
                            <a16:creationId xmlns:a16="http://schemas.microsoft.com/office/drawing/2014/main" id="{962AC3BB-BD83-9C55-B161-DB6D8782788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0606" y="3457007"/>
                      <a:ext cx="394200" cy="437760"/>
                    </p14:xfrm>
                  </p:contentPart>
                </mc:Choice>
                <mc:Fallback>
                  <p:pic>
                    <p:nvPicPr>
                      <p:cNvPr id="1230" name="Ink 1229">
                        <a:extLst>
                          <a:ext uri="{FF2B5EF4-FFF2-40B4-BE49-F238E27FC236}">
                            <a16:creationId xmlns:a16="http://schemas.microsoft.com/office/drawing/2014/main" id="{962AC3BB-BD83-9C55-B161-DB6D87827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72"/>
                      <a:stretch>
                        <a:fillRect/>
                      </a:stretch>
                    </p:blipFill>
                    <p:spPr>
                      <a:xfrm>
                        <a:off x="7748069" y="2810526"/>
                        <a:ext cx="618630" cy="17301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73">
                    <p14:nvContentPartPr>
                      <p14:cNvPr id="1231" name="Ink 1230">
                        <a:extLst>
                          <a:ext uri="{FF2B5EF4-FFF2-40B4-BE49-F238E27FC236}">
                            <a16:creationId xmlns:a16="http://schemas.microsoft.com/office/drawing/2014/main" id="{3EFCB6C6-519C-9EA8-3D1A-228D900CB6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97246" y="3420287"/>
                      <a:ext cx="720" cy="3600"/>
                    </p14:xfrm>
                  </p:contentPart>
                </mc:Choice>
                <mc:Fallback>
                  <p:pic>
                    <p:nvPicPr>
                      <p:cNvPr id="1231" name="Ink 1230">
                        <a:extLst>
                          <a:ext uri="{FF2B5EF4-FFF2-40B4-BE49-F238E27FC236}">
                            <a16:creationId xmlns:a16="http://schemas.microsoft.com/office/drawing/2014/main" id="{3EFCB6C6-519C-9EA8-3D1A-228D900CB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74"/>
                      <a:stretch>
                        <a:fillRect/>
                      </a:stretch>
                    </p:blipFill>
                    <p:spPr>
                      <a:xfrm>
                        <a:off x="8634246" y="2880287"/>
                        <a:ext cx="126360" cy="1083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75">
                    <p14:nvContentPartPr>
                      <p14:cNvPr id="1232" name="Ink 1231">
                        <a:extLst>
                          <a:ext uri="{FF2B5EF4-FFF2-40B4-BE49-F238E27FC236}">
                            <a16:creationId xmlns:a16="http://schemas.microsoft.com/office/drawing/2014/main" id="{85753A95-D2E6-D348-99B3-67338D4652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49966" y="3378527"/>
                      <a:ext cx="608040" cy="407880"/>
                    </p14:xfrm>
                  </p:contentPart>
                </mc:Choice>
                <mc:Fallback>
                  <p:pic>
                    <p:nvPicPr>
                      <p:cNvPr id="1232" name="Ink 1231">
                        <a:extLst>
                          <a:ext uri="{FF2B5EF4-FFF2-40B4-BE49-F238E27FC236}">
                            <a16:creationId xmlns:a16="http://schemas.microsoft.com/office/drawing/2014/main" id="{85753A95-D2E6-D348-99B3-67338D465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76"/>
                      <a:stretch>
                        <a:fillRect/>
                      </a:stretch>
                    </p:blipFill>
                    <p:spPr>
                      <a:xfrm>
                        <a:off x="7937247" y="2731587"/>
                        <a:ext cx="832834" cy="17011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77">
                    <p14:nvContentPartPr>
                      <p14:cNvPr id="1233" name="Ink 1232">
                        <a:extLst>
                          <a:ext uri="{FF2B5EF4-FFF2-40B4-BE49-F238E27FC236}">
                            <a16:creationId xmlns:a16="http://schemas.microsoft.com/office/drawing/2014/main" id="{F3E0D8A4-2BB0-9619-E3B4-48E0A559B4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94446" y="3381047"/>
                      <a:ext cx="662040" cy="483120"/>
                    </p14:xfrm>
                  </p:contentPart>
                </mc:Choice>
                <mc:Fallback>
                  <p:pic>
                    <p:nvPicPr>
                      <p:cNvPr id="1233" name="Ink 1232">
                        <a:extLst>
                          <a:ext uri="{FF2B5EF4-FFF2-40B4-BE49-F238E27FC236}">
                            <a16:creationId xmlns:a16="http://schemas.microsoft.com/office/drawing/2014/main" id="{F3E0D8A4-2BB0-9619-E3B4-48E0A559B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78"/>
                      <a:stretch>
                        <a:fillRect/>
                      </a:stretch>
                    </p:blipFill>
                    <p:spPr>
                      <a:xfrm>
                        <a:off x="7781635" y="2734011"/>
                        <a:ext cx="887018" cy="17765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79">
                    <p14:nvContentPartPr>
                      <p14:cNvPr id="1234" name="Ink 1233">
                        <a:extLst>
                          <a:ext uri="{FF2B5EF4-FFF2-40B4-BE49-F238E27FC236}">
                            <a16:creationId xmlns:a16="http://schemas.microsoft.com/office/drawing/2014/main" id="{DDC61C3F-0B81-2130-9AAC-34CF89CA3B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5366" y="3664007"/>
                      <a:ext cx="633240" cy="278280"/>
                    </p14:xfrm>
                  </p:contentPart>
                </mc:Choice>
                <mc:Fallback>
                  <p:pic>
                    <p:nvPicPr>
                      <p:cNvPr id="1234" name="Ink 1233">
                        <a:extLst>
                          <a:ext uri="{FF2B5EF4-FFF2-40B4-BE49-F238E27FC236}">
                            <a16:creationId xmlns:a16="http://schemas.microsoft.com/office/drawing/2014/main" id="{DDC61C3F-0B81-2130-9AAC-34CF89CA3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80"/>
                      <a:stretch>
                        <a:fillRect/>
                      </a:stretch>
                    </p:blipFill>
                    <p:spPr>
                      <a:xfrm>
                        <a:off x="7672633" y="3017560"/>
                        <a:ext cx="858063" cy="15705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81">
                    <p14:nvContentPartPr>
                      <p14:cNvPr id="1235" name="Ink 1234">
                        <a:extLst>
                          <a:ext uri="{FF2B5EF4-FFF2-40B4-BE49-F238E27FC236}">
                            <a16:creationId xmlns:a16="http://schemas.microsoft.com/office/drawing/2014/main" id="{B41A5C26-A310-C472-F236-22E25F596A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8686" y="3769847"/>
                      <a:ext cx="728280" cy="131400"/>
                    </p14:xfrm>
                  </p:contentPart>
                </mc:Choice>
                <mc:Fallback>
                  <p:pic>
                    <p:nvPicPr>
                      <p:cNvPr id="1235" name="Ink 1234">
                        <a:extLst>
                          <a:ext uri="{FF2B5EF4-FFF2-40B4-BE49-F238E27FC236}">
                            <a16:creationId xmlns:a16="http://schemas.microsoft.com/office/drawing/2014/main" id="{B41A5C26-A310-C472-F236-22E25F596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82"/>
                      <a:stretch>
                        <a:fillRect/>
                      </a:stretch>
                    </p:blipFill>
                    <p:spPr>
                      <a:xfrm>
                        <a:off x="7685899" y="3125127"/>
                        <a:ext cx="953209" cy="14202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83">
                    <p14:nvContentPartPr>
                      <p14:cNvPr id="1236" name="Ink 1235">
                        <a:extLst>
                          <a:ext uri="{FF2B5EF4-FFF2-40B4-BE49-F238E27FC236}">
                            <a16:creationId xmlns:a16="http://schemas.microsoft.com/office/drawing/2014/main" id="{D54E88FC-35FA-3B48-1559-70CDAA888E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31406" y="2976047"/>
                      <a:ext cx="766440" cy="301680"/>
                    </p14:xfrm>
                  </p:contentPart>
                </mc:Choice>
                <mc:Fallback>
                  <p:pic>
                    <p:nvPicPr>
                      <p:cNvPr id="1236" name="Ink 1235">
                        <a:extLst>
                          <a:ext uri="{FF2B5EF4-FFF2-40B4-BE49-F238E27FC236}">
                            <a16:creationId xmlns:a16="http://schemas.microsoft.com/office/drawing/2014/main" id="{D54E88FC-35FA-3B48-1559-70CDAA888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84"/>
                      <a:stretch>
                        <a:fillRect/>
                      </a:stretch>
                    </p:blipFill>
                    <p:spPr>
                      <a:xfrm>
                        <a:off x="9018694" y="2329590"/>
                        <a:ext cx="991219" cy="15939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85">
                    <p14:nvContentPartPr>
                      <p14:cNvPr id="1237" name="Ink 1236">
                        <a:extLst>
                          <a:ext uri="{FF2B5EF4-FFF2-40B4-BE49-F238E27FC236}">
                            <a16:creationId xmlns:a16="http://schemas.microsoft.com/office/drawing/2014/main" id="{83F5F128-7874-D378-B73D-6E2A968B80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40686" y="3047687"/>
                      <a:ext cx="835200" cy="417960"/>
                    </p14:xfrm>
                  </p:contentPart>
                </mc:Choice>
                <mc:Fallback>
                  <p:pic>
                    <p:nvPicPr>
                      <p:cNvPr id="1237" name="Ink 1236">
                        <a:extLst>
                          <a:ext uri="{FF2B5EF4-FFF2-40B4-BE49-F238E27FC236}">
                            <a16:creationId xmlns:a16="http://schemas.microsoft.com/office/drawing/2014/main" id="{83F5F128-7874-D378-B73D-6E2A968B80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86"/>
                      <a:stretch>
                        <a:fillRect/>
                      </a:stretch>
                    </p:blipFill>
                    <p:spPr>
                      <a:xfrm>
                        <a:off x="8927995" y="2401357"/>
                        <a:ext cx="1059938" cy="17100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87">
                    <p14:nvContentPartPr>
                      <p14:cNvPr id="1238" name="Ink 1237">
                        <a:extLst>
                          <a:ext uri="{FF2B5EF4-FFF2-40B4-BE49-F238E27FC236}">
                            <a16:creationId xmlns:a16="http://schemas.microsoft.com/office/drawing/2014/main" id="{656C523F-382C-530A-771D-B47B3F56DB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63806" y="3157487"/>
                      <a:ext cx="583560" cy="261360"/>
                    </p14:xfrm>
                  </p:contentPart>
                </mc:Choice>
                <mc:Fallback>
                  <p:pic>
                    <p:nvPicPr>
                      <p:cNvPr id="1238" name="Ink 1237">
                        <a:extLst>
                          <a:ext uri="{FF2B5EF4-FFF2-40B4-BE49-F238E27FC236}">
                            <a16:creationId xmlns:a16="http://schemas.microsoft.com/office/drawing/2014/main" id="{656C523F-382C-530A-771D-B47B3F56DB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88"/>
                      <a:stretch>
                        <a:fillRect/>
                      </a:stretch>
                    </p:blipFill>
                    <p:spPr>
                      <a:xfrm>
                        <a:off x="9051212" y="2513290"/>
                        <a:ext cx="808105" cy="15491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89">
                    <p14:nvContentPartPr>
                      <p14:cNvPr id="1239" name="Ink 1238">
                        <a:extLst>
                          <a:ext uri="{FF2B5EF4-FFF2-40B4-BE49-F238E27FC236}">
                            <a16:creationId xmlns:a16="http://schemas.microsoft.com/office/drawing/2014/main" id="{5AE787D8-B49E-A812-C72A-1546EA2FDE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96166" y="3147767"/>
                      <a:ext cx="1014120" cy="567720"/>
                    </p14:xfrm>
                  </p:contentPart>
                </mc:Choice>
                <mc:Fallback>
                  <p:pic>
                    <p:nvPicPr>
                      <p:cNvPr id="1239" name="Ink 1238">
                        <a:extLst>
                          <a:ext uri="{FF2B5EF4-FFF2-40B4-BE49-F238E27FC236}">
                            <a16:creationId xmlns:a16="http://schemas.microsoft.com/office/drawing/2014/main" id="{5AE787D8-B49E-A812-C72A-1546EA2FD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90"/>
                      <a:stretch>
                        <a:fillRect/>
                      </a:stretch>
                    </p:blipFill>
                    <p:spPr>
                      <a:xfrm>
                        <a:off x="8583486" y="2500529"/>
                        <a:ext cx="1238836" cy="18615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91">
                    <p14:nvContentPartPr>
                      <p14:cNvPr id="1240" name="Ink 1239">
                        <a:extLst>
                          <a:ext uri="{FF2B5EF4-FFF2-40B4-BE49-F238E27FC236}">
                            <a16:creationId xmlns:a16="http://schemas.microsoft.com/office/drawing/2014/main" id="{A8149958-6F70-6C9B-3561-7DA3FA0E80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03006" y="3406607"/>
                      <a:ext cx="704880" cy="278640"/>
                    </p14:xfrm>
                  </p:contentPart>
                </mc:Choice>
                <mc:Fallback>
                  <p:pic>
                    <p:nvPicPr>
                      <p:cNvPr id="1240" name="Ink 1239">
                        <a:extLst>
                          <a:ext uri="{FF2B5EF4-FFF2-40B4-BE49-F238E27FC236}">
                            <a16:creationId xmlns:a16="http://schemas.microsoft.com/office/drawing/2014/main" id="{A8149958-6F70-6C9B-3561-7DA3FA0E80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92"/>
                      <a:stretch>
                        <a:fillRect/>
                      </a:stretch>
                    </p:blipFill>
                    <p:spPr>
                      <a:xfrm>
                        <a:off x="8590354" y="2759324"/>
                        <a:ext cx="929540" cy="15725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93">
                    <p14:nvContentPartPr>
                      <p14:cNvPr id="1241" name="Ink 1240">
                        <a:extLst>
                          <a:ext uri="{FF2B5EF4-FFF2-40B4-BE49-F238E27FC236}">
                            <a16:creationId xmlns:a16="http://schemas.microsoft.com/office/drawing/2014/main" id="{416C3FFE-1671-C3C6-5215-8A30C5FAF0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41446" y="3238847"/>
                      <a:ext cx="1000800" cy="507960"/>
                    </p14:xfrm>
                  </p:contentPart>
                </mc:Choice>
                <mc:Fallback>
                  <p:pic>
                    <p:nvPicPr>
                      <p:cNvPr id="1241" name="Ink 1240">
                        <a:extLst>
                          <a:ext uri="{FF2B5EF4-FFF2-40B4-BE49-F238E27FC236}">
                            <a16:creationId xmlns:a16="http://schemas.microsoft.com/office/drawing/2014/main" id="{416C3FFE-1671-C3C6-5215-8A30C5FAF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94"/>
                      <a:stretch>
                        <a:fillRect/>
                      </a:stretch>
                    </p:blipFill>
                    <p:spPr>
                      <a:xfrm>
                        <a:off x="8528816" y="2592352"/>
                        <a:ext cx="1225417" cy="180033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95">
                    <p14:nvContentPartPr>
                      <p14:cNvPr id="1242" name="Ink 1241">
                        <a:extLst>
                          <a:ext uri="{FF2B5EF4-FFF2-40B4-BE49-F238E27FC236}">
                            <a16:creationId xmlns:a16="http://schemas.microsoft.com/office/drawing/2014/main" id="{F262CAAE-6267-BC44-EDDB-E39236B786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21286" y="3145247"/>
                      <a:ext cx="777240" cy="69480"/>
                    </p14:xfrm>
                  </p:contentPart>
                </mc:Choice>
                <mc:Fallback>
                  <p:pic>
                    <p:nvPicPr>
                      <p:cNvPr id="1242" name="Ink 1241">
                        <a:extLst>
                          <a:ext uri="{FF2B5EF4-FFF2-40B4-BE49-F238E27FC236}">
                            <a16:creationId xmlns:a16="http://schemas.microsoft.com/office/drawing/2014/main" id="{F262CAAE-6267-BC44-EDDB-E39236B786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96"/>
                      <a:stretch>
                        <a:fillRect/>
                      </a:stretch>
                    </p:blipFill>
                    <p:spPr>
                      <a:xfrm>
                        <a:off x="8508502" y="2499636"/>
                        <a:ext cx="1002163" cy="1360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97">
                    <p14:nvContentPartPr>
                      <p14:cNvPr id="1243" name="Ink 1242">
                        <a:extLst>
                          <a:ext uri="{FF2B5EF4-FFF2-40B4-BE49-F238E27FC236}">
                            <a16:creationId xmlns:a16="http://schemas.microsoft.com/office/drawing/2014/main" id="{AC04293F-162B-8829-6CAE-DC6CEAC623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33166" y="3131567"/>
                      <a:ext cx="546840" cy="114480"/>
                    </p14:xfrm>
                  </p:contentPart>
                </mc:Choice>
                <mc:Fallback>
                  <p:pic>
                    <p:nvPicPr>
                      <p:cNvPr id="1243" name="Ink 1242">
                        <a:extLst>
                          <a:ext uri="{FF2B5EF4-FFF2-40B4-BE49-F238E27FC236}">
                            <a16:creationId xmlns:a16="http://schemas.microsoft.com/office/drawing/2014/main" id="{AC04293F-162B-8829-6CAE-DC6CEAC62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98"/>
                      <a:stretch>
                        <a:fillRect/>
                      </a:stretch>
                    </p:blipFill>
                    <p:spPr>
                      <a:xfrm>
                        <a:off x="8520581" y="2485309"/>
                        <a:ext cx="771366" cy="14063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599">
                    <p14:nvContentPartPr>
                      <p14:cNvPr id="1244" name="Ink 1243">
                        <a:extLst>
                          <a:ext uri="{FF2B5EF4-FFF2-40B4-BE49-F238E27FC236}">
                            <a16:creationId xmlns:a16="http://schemas.microsoft.com/office/drawing/2014/main" id="{25DA6731-C425-20C4-ACA4-52E947F3D9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63406" y="3107087"/>
                      <a:ext cx="321480" cy="110880"/>
                    </p14:xfrm>
                  </p:contentPart>
                </mc:Choice>
                <mc:Fallback>
                  <p:pic>
                    <p:nvPicPr>
                      <p:cNvPr id="1244" name="Ink 1243">
                        <a:extLst>
                          <a:ext uri="{FF2B5EF4-FFF2-40B4-BE49-F238E27FC236}">
                            <a16:creationId xmlns:a16="http://schemas.microsoft.com/office/drawing/2014/main" id="{25DA6731-C425-20C4-ACA4-52E947F3D9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00"/>
                      <a:stretch>
                        <a:fillRect/>
                      </a:stretch>
                    </p:blipFill>
                    <p:spPr>
                      <a:xfrm>
                        <a:off x="8550888" y="2460287"/>
                        <a:ext cx="545873" cy="14038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01">
                    <p14:nvContentPartPr>
                      <p14:cNvPr id="1245" name="Ink 1244">
                        <a:extLst>
                          <a:ext uri="{FF2B5EF4-FFF2-40B4-BE49-F238E27FC236}">
                            <a16:creationId xmlns:a16="http://schemas.microsoft.com/office/drawing/2014/main" id="{E62541CC-5EF1-5B48-94F5-D54C9B8457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68046" y="2936087"/>
                      <a:ext cx="552600" cy="149040"/>
                    </p14:xfrm>
                  </p:contentPart>
                </mc:Choice>
                <mc:Fallback>
                  <p:pic>
                    <p:nvPicPr>
                      <p:cNvPr id="1245" name="Ink 1244">
                        <a:extLst>
                          <a:ext uri="{FF2B5EF4-FFF2-40B4-BE49-F238E27FC236}">
                            <a16:creationId xmlns:a16="http://schemas.microsoft.com/office/drawing/2014/main" id="{E62541CC-5EF1-5B48-94F5-D54C9B845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02"/>
                      <a:stretch>
                        <a:fillRect/>
                      </a:stretch>
                    </p:blipFill>
                    <p:spPr>
                      <a:xfrm>
                        <a:off x="8955336" y="2292087"/>
                        <a:ext cx="777376" cy="14364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03">
                    <p14:nvContentPartPr>
                      <p14:cNvPr id="1246" name="Ink 1245">
                        <a:extLst>
                          <a:ext uri="{FF2B5EF4-FFF2-40B4-BE49-F238E27FC236}">
                            <a16:creationId xmlns:a16="http://schemas.microsoft.com/office/drawing/2014/main" id="{FCFD93CA-FB1C-0954-A064-79711814B4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29166" y="3149927"/>
                      <a:ext cx="16920" cy="2880"/>
                    </p14:xfrm>
                  </p:contentPart>
                </mc:Choice>
                <mc:Fallback>
                  <p:pic>
                    <p:nvPicPr>
                      <p:cNvPr id="1246" name="Ink 1245">
                        <a:extLst>
                          <a:ext uri="{FF2B5EF4-FFF2-40B4-BE49-F238E27FC236}">
                            <a16:creationId xmlns:a16="http://schemas.microsoft.com/office/drawing/2014/main" id="{FCFD93CA-FB1C-0954-A064-79711814B4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04"/>
                      <a:stretch>
                        <a:fillRect/>
                      </a:stretch>
                    </p:blipFill>
                    <p:spPr>
                      <a:xfrm>
                        <a:off x="8919499" y="2545127"/>
                        <a:ext cx="235627" cy="1211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05">
                    <p14:nvContentPartPr>
                      <p14:cNvPr id="1247" name="Ink 1246">
                        <a:extLst>
                          <a:ext uri="{FF2B5EF4-FFF2-40B4-BE49-F238E27FC236}">
                            <a16:creationId xmlns:a16="http://schemas.microsoft.com/office/drawing/2014/main" id="{5195D091-0390-EFAE-6C68-945244BA44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89766" y="3060647"/>
                      <a:ext cx="833040" cy="102960"/>
                    </p14:xfrm>
                  </p:contentPart>
                </mc:Choice>
                <mc:Fallback>
                  <p:pic>
                    <p:nvPicPr>
                      <p:cNvPr id="1247" name="Ink 1246">
                        <a:extLst>
                          <a:ext uri="{FF2B5EF4-FFF2-40B4-BE49-F238E27FC236}">
                            <a16:creationId xmlns:a16="http://schemas.microsoft.com/office/drawing/2014/main" id="{5195D091-0390-EFAE-6C68-945244BA44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06"/>
                      <a:stretch>
                        <a:fillRect/>
                      </a:stretch>
                    </p:blipFill>
                    <p:spPr>
                      <a:xfrm>
                        <a:off x="8677106" y="2417147"/>
                        <a:ext cx="1057716" cy="13893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07">
                    <p14:nvContentPartPr>
                      <p14:cNvPr id="1248" name="Ink 1247">
                        <a:extLst>
                          <a:ext uri="{FF2B5EF4-FFF2-40B4-BE49-F238E27FC236}">
                            <a16:creationId xmlns:a16="http://schemas.microsoft.com/office/drawing/2014/main" id="{AC14CEA6-A9CF-2075-E563-9499E6C9F1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52606" y="3086567"/>
                      <a:ext cx="1800" cy="1440"/>
                    </p14:xfrm>
                  </p:contentPart>
                </mc:Choice>
                <mc:Fallback>
                  <p:pic>
                    <p:nvPicPr>
                      <p:cNvPr id="1248" name="Ink 1247">
                        <a:extLst>
                          <a:ext uri="{FF2B5EF4-FFF2-40B4-BE49-F238E27FC236}">
                            <a16:creationId xmlns:a16="http://schemas.microsoft.com/office/drawing/2014/main" id="{AC14CEA6-A9CF-2075-E563-9499E6C9F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08"/>
                      <a:stretch>
                        <a:fillRect/>
                      </a:stretch>
                    </p:blipFill>
                    <p:spPr>
                      <a:xfrm>
                        <a:off x="9473856" y="2330567"/>
                        <a:ext cx="158850" cy="1512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09">
                    <p14:nvContentPartPr>
                      <p14:cNvPr id="1249" name="Ink 1248">
                        <a:extLst>
                          <a:ext uri="{FF2B5EF4-FFF2-40B4-BE49-F238E27FC236}">
                            <a16:creationId xmlns:a16="http://schemas.microsoft.com/office/drawing/2014/main" id="{EDC1B07D-C07D-BDD7-BC89-0DA405822D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2886" y="3084047"/>
                      <a:ext cx="526320" cy="355680"/>
                    </p14:xfrm>
                  </p:contentPart>
                </mc:Choice>
                <mc:Fallback>
                  <p:pic>
                    <p:nvPicPr>
                      <p:cNvPr id="1249" name="Ink 1248">
                        <a:extLst>
                          <a:ext uri="{FF2B5EF4-FFF2-40B4-BE49-F238E27FC236}">
                            <a16:creationId xmlns:a16="http://schemas.microsoft.com/office/drawing/2014/main" id="{EDC1B07D-C07D-BDD7-BC89-0DA405822D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0"/>
                      <a:stretch>
                        <a:fillRect/>
                      </a:stretch>
                    </p:blipFill>
                    <p:spPr>
                      <a:xfrm>
                        <a:off x="9160287" y="2437916"/>
                        <a:ext cx="750875" cy="16473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11">
                    <p14:nvContentPartPr>
                      <p14:cNvPr id="1250" name="Ink 1249">
                        <a:extLst>
                          <a:ext uri="{FF2B5EF4-FFF2-40B4-BE49-F238E27FC236}">
                            <a16:creationId xmlns:a16="http://schemas.microsoft.com/office/drawing/2014/main" id="{FAE27CED-62DA-2244-946C-8407E8CF94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04886" y="3202127"/>
                      <a:ext cx="956520" cy="488880"/>
                    </p14:xfrm>
                  </p:contentPart>
                </mc:Choice>
                <mc:Fallback>
                  <p:pic>
                    <p:nvPicPr>
                      <p:cNvPr id="1250" name="Ink 1249">
                        <a:extLst>
                          <a:ext uri="{FF2B5EF4-FFF2-40B4-BE49-F238E27FC236}">
                            <a16:creationId xmlns:a16="http://schemas.microsoft.com/office/drawing/2014/main" id="{FAE27CED-62DA-2244-946C-8407E8CF9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2"/>
                      <a:stretch>
                        <a:fillRect/>
                      </a:stretch>
                    </p:blipFill>
                    <p:spPr>
                      <a:xfrm>
                        <a:off x="8692165" y="2555623"/>
                        <a:ext cx="1181318" cy="17812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13">
                    <p14:nvContentPartPr>
                      <p14:cNvPr id="1251" name="Ink 1250">
                        <a:extLst>
                          <a:ext uri="{FF2B5EF4-FFF2-40B4-BE49-F238E27FC236}">
                            <a16:creationId xmlns:a16="http://schemas.microsoft.com/office/drawing/2014/main" id="{7A1881B6-4525-BD9B-D039-4916323852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8286" y="3477887"/>
                      <a:ext cx="24840" cy="7920"/>
                    </p14:xfrm>
                  </p:contentPart>
                </mc:Choice>
                <mc:Fallback>
                  <p:pic>
                    <p:nvPicPr>
                      <p:cNvPr id="1251" name="Ink 1250">
                        <a:extLst>
                          <a:ext uri="{FF2B5EF4-FFF2-40B4-BE49-F238E27FC236}">
                            <a16:creationId xmlns:a16="http://schemas.microsoft.com/office/drawing/2014/main" id="{7A1881B6-4525-BD9B-D039-491632385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4"/>
                      <a:stretch>
                        <a:fillRect/>
                      </a:stretch>
                    </p:blipFill>
                    <p:spPr>
                      <a:xfrm>
                        <a:off x="9073891" y="2883887"/>
                        <a:ext cx="252976" cy="11953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15">
                    <p14:nvContentPartPr>
                      <p14:cNvPr id="1252" name="Ink 1251">
                        <a:extLst>
                          <a:ext uri="{FF2B5EF4-FFF2-40B4-BE49-F238E27FC236}">
                            <a16:creationId xmlns:a16="http://schemas.microsoft.com/office/drawing/2014/main" id="{4D122B96-C1FF-2B4A-329C-871EB795BA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68486" y="3274127"/>
                      <a:ext cx="1475640" cy="672120"/>
                    </p14:xfrm>
                  </p:contentPart>
                </mc:Choice>
                <mc:Fallback>
                  <p:pic>
                    <p:nvPicPr>
                      <p:cNvPr id="1252" name="Ink 1251">
                        <a:extLst>
                          <a:ext uri="{FF2B5EF4-FFF2-40B4-BE49-F238E27FC236}">
                            <a16:creationId xmlns:a16="http://schemas.microsoft.com/office/drawing/2014/main" id="{4D122B96-C1FF-2B4A-329C-871EB795BA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6"/>
                      <a:stretch>
                        <a:fillRect/>
                      </a:stretch>
                    </p:blipFill>
                    <p:spPr>
                      <a:xfrm>
                        <a:off x="8155768" y="2627265"/>
                        <a:ext cx="1700432" cy="19652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17">
                    <p14:nvContentPartPr>
                      <p14:cNvPr id="1253" name="Ink 1252">
                        <a:extLst>
                          <a:ext uri="{FF2B5EF4-FFF2-40B4-BE49-F238E27FC236}">
                            <a16:creationId xmlns:a16="http://schemas.microsoft.com/office/drawing/2014/main" id="{FBCFCF43-2D7A-B418-49F5-3B8CA9E265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49486" y="3595247"/>
                      <a:ext cx="28080" cy="11520"/>
                    </p14:xfrm>
                  </p:contentPart>
                </mc:Choice>
                <mc:Fallback>
                  <p:pic>
                    <p:nvPicPr>
                      <p:cNvPr id="1253" name="Ink 1252">
                        <a:extLst>
                          <a:ext uri="{FF2B5EF4-FFF2-40B4-BE49-F238E27FC236}">
                            <a16:creationId xmlns:a16="http://schemas.microsoft.com/office/drawing/2014/main" id="{FBCFCF43-2D7A-B418-49F5-3B8CA9E265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8"/>
                      <a:stretch>
                        <a:fillRect/>
                      </a:stretch>
                    </p:blipFill>
                    <p:spPr>
                      <a:xfrm>
                        <a:off x="9137804" y="2958615"/>
                        <a:ext cx="250805" cy="12841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19">
                    <p14:nvContentPartPr>
                      <p14:cNvPr id="1254" name="Ink 1253">
                        <a:extLst>
                          <a:ext uri="{FF2B5EF4-FFF2-40B4-BE49-F238E27FC236}">
                            <a16:creationId xmlns:a16="http://schemas.microsoft.com/office/drawing/2014/main" id="{6FD7CF3D-40C8-052E-1B8E-708C4A00FF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5526" y="3517127"/>
                      <a:ext cx="844200" cy="355320"/>
                    </p14:xfrm>
                  </p:contentPart>
                </mc:Choice>
                <mc:Fallback>
                  <p:pic>
                    <p:nvPicPr>
                      <p:cNvPr id="1254" name="Ink 1253">
                        <a:extLst>
                          <a:ext uri="{FF2B5EF4-FFF2-40B4-BE49-F238E27FC236}">
                            <a16:creationId xmlns:a16="http://schemas.microsoft.com/office/drawing/2014/main" id="{6FD7CF3D-40C8-052E-1B8E-708C4A00F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20"/>
                      <a:stretch>
                        <a:fillRect/>
                      </a:stretch>
                    </p:blipFill>
                    <p:spPr>
                      <a:xfrm>
                        <a:off x="8322751" y="2870531"/>
                        <a:ext cx="1069105" cy="16478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21">
                    <p14:nvContentPartPr>
                      <p14:cNvPr id="1255" name="Ink 1254">
                        <a:extLst>
                          <a:ext uri="{FF2B5EF4-FFF2-40B4-BE49-F238E27FC236}">
                            <a16:creationId xmlns:a16="http://schemas.microsoft.com/office/drawing/2014/main" id="{0846DB1F-D243-B254-0115-F68419F8EC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23006" y="3377807"/>
                      <a:ext cx="1081800" cy="471960"/>
                    </p14:xfrm>
                  </p:contentPart>
                </mc:Choice>
                <mc:Fallback>
                  <p:pic>
                    <p:nvPicPr>
                      <p:cNvPr id="1255" name="Ink 1254">
                        <a:extLst>
                          <a:ext uri="{FF2B5EF4-FFF2-40B4-BE49-F238E27FC236}">
                            <a16:creationId xmlns:a16="http://schemas.microsoft.com/office/drawing/2014/main" id="{0846DB1F-D243-B254-0115-F68419F8E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22"/>
                      <a:stretch>
                        <a:fillRect/>
                      </a:stretch>
                    </p:blipFill>
                    <p:spPr>
                      <a:xfrm>
                        <a:off x="8410251" y="2730864"/>
                        <a:ext cx="1306665" cy="17652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23">
                    <p14:nvContentPartPr>
                      <p14:cNvPr id="1256" name="Ink 1255">
                        <a:extLst>
                          <a:ext uri="{FF2B5EF4-FFF2-40B4-BE49-F238E27FC236}">
                            <a16:creationId xmlns:a16="http://schemas.microsoft.com/office/drawing/2014/main" id="{0B08A6F7-1A3D-739F-3276-A632815C50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83046" y="3885407"/>
                      <a:ext cx="895680" cy="338400"/>
                    </p14:xfrm>
                  </p:contentPart>
                </mc:Choice>
                <mc:Fallback>
                  <p:pic>
                    <p:nvPicPr>
                      <p:cNvPr id="1256" name="Ink 1255">
                        <a:extLst>
                          <a:ext uri="{FF2B5EF4-FFF2-40B4-BE49-F238E27FC236}">
                            <a16:creationId xmlns:a16="http://schemas.microsoft.com/office/drawing/2014/main" id="{0B08A6F7-1A3D-739F-3276-A632815C5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24"/>
                      <a:stretch>
                        <a:fillRect/>
                      </a:stretch>
                    </p:blipFill>
                    <p:spPr>
                      <a:xfrm>
                        <a:off x="7470362" y="3239371"/>
                        <a:ext cx="1120405" cy="16298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25">
                    <p14:nvContentPartPr>
                      <p14:cNvPr id="1257" name="Ink 1256">
                        <a:extLst>
                          <a:ext uri="{FF2B5EF4-FFF2-40B4-BE49-F238E27FC236}">
                            <a16:creationId xmlns:a16="http://schemas.microsoft.com/office/drawing/2014/main" id="{504BF4EC-6E30-2D46-C9C5-272AAD362C1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77846" y="3859847"/>
                      <a:ext cx="472680" cy="273960"/>
                    </p14:xfrm>
                  </p:contentPart>
                </mc:Choice>
                <mc:Fallback>
                  <p:pic>
                    <p:nvPicPr>
                      <p:cNvPr id="1257" name="Ink 1256">
                        <a:extLst>
                          <a:ext uri="{FF2B5EF4-FFF2-40B4-BE49-F238E27FC236}">
                            <a16:creationId xmlns:a16="http://schemas.microsoft.com/office/drawing/2014/main" id="{504BF4EC-6E30-2D46-C9C5-272AAD362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26"/>
                      <a:stretch>
                        <a:fillRect/>
                      </a:stretch>
                    </p:blipFill>
                    <p:spPr>
                      <a:xfrm>
                        <a:off x="7264996" y="3213425"/>
                        <a:ext cx="697735" cy="15661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27">
                    <p14:nvContentPartPr>
                      <p14:cNvPr id="1258" name="Ink 1257">
                        <a:extLst>
                          <a:ext uri="{FF2B5EF4-FFF2-40B4-BE49-F238E27FC236}">
                            <a16:creationId xmlns:a16="http://schemas.microsoft.com/office/drawing/2014/main" id="{DB778027-C7F9-70E2-0AD9-2070297CFD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00166" y="3903047"/>
                      <a:ext cx="425880" cy="272520"/>
                    </p14:xfrm>
                  </p:contentPart>
                </mc:Choice>
                <mc:Fallback>
                  <p:pic>
                    <p:nvPicPr>
                      <p:cNvPr id="1258" name="Ink 1257">
                        <a:extLst>
                          <a:ext uri="{FF2B5EF4-FFF2-40B4-BE49-F238E27FC236}">
                            <a16:creationId xmlns:a16="http://schemas.microsoft.com/office/drawing/2014/main" id="{DB778027-C7F9-70E2-0AD9-2070297CFD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28"/>
                      <a:stretch>
                        <a:fillRect/>
                      </a:stretch>
                    </p:blipFill>
                    <p:spPr>
                      <a:xfrm>
                        <a:off x="7287414" y="3255658"/>
                        <a:ext cx="650739" cy="156668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29">
                    <p14:nvContentPartPr>
                      <p14:cNvPr id="1259" name="Ink 1258">
                        <a:extLst>
                          <a:ext uri="{FF2B5EF4-FFF2-40B4-BE49-F238E27FC236}">
                            <a16:creationId xmlns:a16="http://schemas.microsoft.com/office/drawing/2014/main" id="{FFA15817-0ECD-289E-B18F-7BC76EB82E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7006" y="3961727"/>
                      <a:ext cx="484200" cy="246960"/>
                    </p14:xfrm>
                  </p:contentPart>
                </mc:Choice>
                <mc:Fallback>
                  <p:pic>
                    <p:nvPicPr>
                      <p:cNvPr id="1259" name="Ink 1258">
                        <a:extLst>
                          <a:ext uri="{FF2B5EF4-FFF2-40B4-BE49-F238E27FC236}">
                            <a16:creationId xmlns:a16="http://schemas.microsoft.com/office/drawing/2014/main" id="{FFA15817-0ECD-289E-B18F-7BC76EB82E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30"/>
                      <a:stretch>
                        <a:fillRect/>
                      </a:stretch>
                    </p:blipFill>
                    <p:spPr>
                      <a:xfrm>
                        <a:off x="7204476" y="3316682"/>
                        <a:ext cx="708617" cy="15364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31">
                    <p14:nvContentPartPr>
                      <p14:cNvPr id="1260" name="Ink 1259">
                        <a:extLst>
                          <a:ext uri="{FF2B5EF4-FFF2-40B4-BE49-F238E27FC236}">
                            <a16:creationId xmlns:a16="http://schemas.microsoft.com/office/drawing/2014/main" id="{AB3AEBE4-4E54-594A-33A8-3E2C563C63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42366" y="3944087"/>
                      <a:ext cx="408960" cy="112680"/>
                    </p14:xfrm>
                  </p:contentPart>
                </mc:Choice>
                <mc:Fallback>
                  <p:pic>
                    <p:nvPicPr>
                      <p:cNvPr id="1260" name="Ink 1259">
                        <a:extLst>
                          <a:ext uri="{FF2B5EF4-FFF2-40B4-BE49-F238E27FC236}">
                            <a16:creationId xmlns:a16="http://schemas.microsoft.com/office/drawing/2014/main" id="{AB3AEBE4-4E54-594A-33A8-3E2C563C63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32"/>
                      <a:stretch>
                        <a:fillRect/>
                      </a:stretch>
                    </p:blipFill>
                    <p:spPr>
                      <a:xfrm>
                        <a:off x="7429660" y="3304552"/>
                        <a:ext cx="633727" cy="13911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33">
                    <p14:nvContentPartPr>
                      <p14:cNvPr id="1261" name="Ink 1260">
                        <a:extLst>
                          <a:ext uri="{FF2B5EF4-FFF2-40B4-BE49-F238E27FC236}">
                            <a16:creationId xmlns:a16="http://schemas.microsoft.com/office/drawing/2014/main" id="{3418F7E2-1B22-7A57-8371-D729B32722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1726" y="3873527"/>
                      <a:ext cx="522720" cy="332640"/>
                    </p14:xfrm>
                  </p:contentPart>
                </mc:Choice>
                <mc:Fallback>
                  <p:pic>
                    <p:nvPicPr>
                      <p:cNvPr id="1261" name="Ink 1260">
                        <a:extLst>
                          <a:ext uri="{FF2B5EF4-FFF2-40B4-BE49-F238E27FC236}">
                            <a16:creationId xmlns:a16="http://schemas.microsoft.com/office/drawing/2014/main" id="{3418F7E2-1B22-7A57-8371-D729B32722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34"/>
                      <a:stretch>
                        <a:fillRect/>
                      </a:stretch>
                    </p:blipFill>
                    <p:spPr>
                      <a:xfrm>
                        <a:off x="7349071" y="3226727"/>
                        <a:ext cx="747387" cy="1625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35">
                    <p14:nvContentPartPr>
                      <p14:cNvPr id="1262" name="Ink 1261">
                        <a:extLst>
                          <a:ext uri="{FF2B5EF4-FFF2-40B4-BE49-F238E27FC236}">
                            <a16:creationId xmlns:a16="http://schemas.microsoft.com/office/drawing/2014/main" id="{62CDD4F4-B077-50A3-5EA4-DEBC9B614D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92166" y="3860927"/>
                      <a:ext cx="456480" cy="295560"/>
                    </p14:xfrm>
                  </p:contentPart>
                </mc:Choice>
                <mc:Fallback>
                  <p:pic>
                    <p:nvPicPr>
                      <p:cNvPr id="1262" name="Ink 1261">
                        <a:extLst>
                          <a:ext uri="{FF2B5EF4-FFF2-40B4-BE49-F238E27FC236}">
                            <a16:creationId xmlns:a16="http://schemas.microsoft.com/office/drawing/2014/main" id="{62CDD4F4-B077-50A3-5EA4-DEBC9B614D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36"/>
                      <a:stretch>
                        <a:fillRect/>
                      </a:stretch>
                    </p:blipFill>
                    <p:spPr>
                      <a:xfrm>
                        <a:off x="7179335" y="3214389"/>
                        <a:ext cx="681496" cy="1588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37">
                    <p14:nvContentPartPr>
                      <p14:cNvPr id="1263" name="Ink 1262">
                        <a:extLst>
                          <a:ext uri="{FF2B5EF4-FFF2-40B4-BE49-F238E27FC236}">
                            <a16:creationId xmlns:a16="http://schemas.microsoft.com/office/drawing/2014/main" id="{2F03CED8-7F8A-0D0D-3FFD-ACBF4DA8A6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76686" y="3918167"/>
                      <a:ext cx="453960" cy="159120"/>
                    </p14:xfrm>
                  </p:contentPart>
                </mc:Choice>
                <mc:Fallback>
                  <p:pic>
                    <p:nvPicPr>
                      <p:cNvPr id="1263" name="Ink 1262">
                        <a:extLst>
                          <a:ext uri="{FF2B5EF4-FFF2-40B4-BE49-F238E27FC236}">
                            <a16:creationId xmlns:a16="http://schemas.microsoft.com/office/drawing/2014/main" id="{2F03CED8-7F8A-0D0D-3FFD-ACBF4DA8A6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38"/>
                      <a:stretch>
                        <a:fillRect/>
                      </a:stretch>
                    </p:blipFill>
                    <p:spPr>
                      <a:xfrm>
                        <a:off x="7164161" y="3273086"/>
                        <a:ext cx="678368" cy="14486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39">
                    <p14:nvContentPartPr>
                      <p14:cNvPr id="1264" name="Ink 1263">
                        <a:extLst>
                          <a:ext uri="{FF2B5EF4-FFF2-40B4-BE49-F238E27FC236}">
                            <a16:creationId xmlns:a16="http://schemas.microsoft.com/office/drawing/2014/main" id="{ECF1939D-4E6B-0738-8F97-3239EFFC77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37606" y="3688127"/>
                      <a:ext cx="486360" cy="323280"/>
                    </p14:xfrm>
                  </p:contentPart>
                </mc:Choice>
                <mc:Fallback>
                  <p:pic>
                    <p:nvPicPr>
                      <p:cNvPr id="1264" name="Ink 1263">
                        <a:extLst>
                          <a:ext uri="{FF2B5EF4-FFF2-40B4-BE49-F238E27FC236}">
                            <a16:creationId xmlns:a16="http://schemas.microsoft.com/office/drawing/2014/main" id="{ECF1939D-4E6B-0738-8F97-3239EFFC77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40"/>
                      <a:stretch>
                        <a:fillRect/>
                      </a:stretch>
                    </p:blipFill>
                    <p:spPr>
                      <a:xfrm>
                        <a:off x="7325023" y="3041567"/>
                        <a:ext cx="710883" cy="16157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41">
                    <p14:nvContentPartPr>
                      <p14:cNvPr id="1265" name="Ink 1264">
                        <a:extLst>
                          <a:ext uri="{FF2B5EF4-FFF2-40B4-BE49-F238E27FC236}">
                            <a16:creationId xmlns:a16="http://schemas.microsoft.com/office/drawing/2014/main" id="{FD02E958-4415-9C96-FE1D-CBFD323DED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31486" y="3561407"/>
                      <a:ext cx="519480" cy="451800"/>
                    </p14:xfrm>
                  </p:contentPart>
                </mc:Choice>
                <mc:Fallback>
                  <p:pic>
                    <p:nvPicPr>
                      <p:cNvPr id="1265" name="Ink 1264">
                        <a:extLst>
                          <a:ext uri="{FF2B5EF4-FFF2-40B4-BE49-F238E27FC236}">
                            <a16:creationId xmlns:a16="http://schemas.microsoft.com/office/drawing/2014/main" id="{FD02E958-4415-9C96-FE1D-CBFD323DED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42"/>
                      <a:stretch>
                        <a:fillRect/>
                      </a:stretch>
                    </p:blipFill>
                    <p:spPr>
                      <a:xfrm>
                        <a:off x="7318835" y="2915099"/>
                        <a:ext cx="744137" cy="174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43">
                    <p14:nvContentPartPr>
                      <p14:cNvPr id="1266" name="Ink 1265">
                        <a:extLst>
                          <a:ext uri="{FF2B5EF4-FFF2-40B4-BE49-F238E27FC236}">
                            <a16:creationId xmlns:a16="http://schemas.microsoft.com/office/drawing/2014/main" id="{43543928-0D04-3C45-9951-563B959B1E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28046" y="3539447"/>
                      <a:ext cx="448920" cy="513000"/>
                    </p14:xfrm>
                  </p:contentPart>
                </mc:Choice>
                <mc:Fallback>
                  <p:pic>
                    <p:nvPicPr>
                      <p:cNvPr id="1266" name="Ink 1265">
                        <a:extLst>
                          <a:ext uri="{FF2B5EF4-FFF2-40B4-BE49-F238E27FC236}">
                            <a16:creationId xmlns:a16="http://schemas.microsoft.com/office/drawing/2014/main" id="{43543928-0D04-3C45-9951-563B959B1E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44"/>
                      <a:stretch>
                        <a:fillRect/>
                      </a:stretch>
                    </p:blipFill>
                    <p:spPr>
                      <a:xfrm>
                        <a:off x="7515333" y="2892808"/>
                        <a:ext cx="673702" cy="18056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45">
                    <p14:nvContentPartPr>
                      <p14:cNvPr id="1267" name="Ink 1266">
                        <a:extLst>
                          <a:ext uri="{FF2B5EF4-FFF2-40B4-BE49-F238E27FC236}">
                            <a16:creationId xmlns:a16="http://schemas.microsoft.com/office/drawing/2014/main" id="{E98432E1-AA27-4801-13D9-6FFC3BF07F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73686" y="3690287"/>
                      <a:ext cx="1103760" cy="336240"/>
                    </p14:xfrm>
                  </p:contentPart>
                </mc:Choice>
                <mc:Fallback>
                  <p:pic>
                    <p:nvPicPr>
                      <p:cNvPr id="1267" name="Ink 1266">
                        <a:extLst>
                          <a:ext uri="{FF2B5EF4-FFF2-40B4-BE49-F238E27FC236}">
                            <a16:creationId xmlns:a16="http://schemas.microsoft.com/office/drawing/2014/main" id="{E98432E1-AA27-4801-13D9-6FFC3BF07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46"/>
                      <a:stretch>
                        <a:fillRect/>
                      </a:stretch>
                    </p:blipFill>
                    <p:spPr>
                      <a:xfrm>
                        <a:off x="7460992" y="3043672"/>
                        <a:ext cx="1328505" cy="16288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47">
                    <p14:nvContentPartPr>
                      <p14:cNvPr id="1268" name="Ink 1267">
                        <a:extLst>
                          <a:ext uri="{FF2B5EF4-FFF2-40B4-BE49-F238E27FC236}">
                            <a16:creationId xmlns:a16="http://schemas.microsoft.com/office/drawing/2014/main" id="{3AB91062-E0E1-CC61-D6FF-856EF2C5808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62726" y="3377807"/>
                      <a:ext cx="1243440" cy="530640"/>
                    </p14:xfrm>
                  </p:contentPart>
                </mc:Choice>
                <mc:Fallback>
                  <p:pic>
                    <p:nvPicPr>
                      <p:cNvPr id="1268" name="Ink 1267">
                        <a:extLst>
                          <a:ext uri="{FF2B5EF4-FFF2-40B4-BE49-F238E27FC236}">
                            <a16:creationId xmlns:a16="http://schemas.microsoft.com/office/drawing/2014/main" id="{3AB91062-E0E1-CC61-D6FF-856EF2C580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48"/>
                      <a:stretch>
                        <a:fillRect/>
                      </a:stretch>
                    </p:blipFill>
                    <p:spPr>
                      <a:xfrm>
                        <a:off x="8149979" y="2730685"/>
                        <a:ext cx="1468290" cy="18242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49">
                    <p14:nvContentPartPr>
                      <p14:cNvPr id="1269" name="Ink 1268">
                        <a:extLst>
                          <a:ext uri="{FF2B5EF4-FFF2-40B4-BE49-F238E27FC236}">
                            <a16:creationId xmlns:a16="http://schemas.microsoft.com/office/drawing/2014/main" id="{1FBE520C-59D9-15CF-70CD-161AA03475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4046" y="3547007"/>
                      <a:ext cx="12240" cy="2880"/>
                    </p14:xfrm>
                  </p:contentPart>
                </mc:Choice>
                <mc:Fallback>
                  <p:pic>
                    <p:nvPicPr>
                      <p:cNvPr id="1269" name="Ink 1268">
                        <a:extLst>
                          <a:ext uri="{FF2B5EF4-FFF2-40B4-BE49-F238E27FC236}">
                            <a16:creationId xmlns:a16="http://schemas.microsoft.com/office/drawing/2014/main" id="{1FBE520C-59D9-15CF-70CD-161AA03475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8906946" y="2942207"/>
                        <a:ext cx="225828" cy="1211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50">
                    <p14:nvContentPartPr>
                      <p14:cNvPr id="1270" name="Ink 1269">
                        <a:extLst>
                          <a:ext uri="{FF2B5EF4-FFF2-40B4-BE49-F238E27FC236}">
                            <a16:creationId xmlns:a16="http://schemas.microsoft.com/office/drawing/2014/main" id="{E64189A5-8704-474A-73D4-309349E2FE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3806" y="3233087"/>
                      <a:ext cx="300240" cy="114480"/>
                    </p14:xfrm>
                  </p:contentPart>
                </mc:Choice>
                <mc:Fallback>
                  <p:pic>
                    <p:nvPicPr>
                      <p:cNvPr id="1270" name="Ink 1269">
                        <a:extLst>
                          <a:ext uri="{FF2B5EF4-FFF2-40B4-BE49-F238E27FC236}">
                            <a16:creationId xmlns:a16="http://schemas.microsoft.com/office/drawing/2014/main" id="{E64189A5-8704-474A-73D4-309349E2F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51"/>
                      <a:stretch>
                        <a:fillRect/>
                      </a:stretch>
                    </p:blipFill>
                    <p:spPr>
                      <a:xfrm>
                        <a:off x="8961055" y="2586829"/>
                        <a:ext cx="525098" cy="14063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52">
                    <p14:nvContentPartPr>
                      <p14:cNvPr id="1271" name="Ink 1270">
                        <a:extLst>
                          <a:ext uri="{FF2B5EF4-FFF2-40B4-BE49-F238E27FC236}">
                            <a16:creationId xmlns:a16="http://schemas.microsoft.com/office/drawing/2014/main" id="{A528CCDD-3EAA-5AB2-A6C0-848A9B0015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48246" y="3235967"/>
                      <a:ext cx="361800" cy="224640"/>
                    </p14:xfrm>
                  </p:contentPart>
                </mc:Choice>
                <mc:Fallback>
                  <p:pic>
                    <p:nvPicPr>
                      <p:cNvPr id="1271" name="Ink 1270">
                        <a:extLst>
                          <a:ext uri="{FF2B5EF4-FFF2-40B4-BE49-F238E27FC236}">
                            <a16:creationId xmlns:a16="http://schemas.microsoft.com/office/drawing/2014/main" id="{A528CCDD-3EAA-5AB2-A6C0-848A9B0015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53"/>
                      <a:stretch>
                        <a:fillRect/>
                      </a:stretch>
                    </p:blipFill>
                    <p:spPr>
                      <a:xfrm>
                        <a:off x="8935786" y="2589742"/>
                        <a:ext cx="586077" cy="1516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54">
                    <p14:nvContentPartPr>
                      <p14:cNvPr id="1272" name="Ink 1271">
                        <a:extLst>
                          <a:ext uri="{FF2B5EF4-FFF2-40B4-BE49-F238E27FC236}">
                            <a16:creationId xmlns:a16="http://schemas.microsoft.com/office/drawing/2014/main" id="{B154649B-2247-667A-7B98-76D1D5DAC5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99886" y="3761927"/>
                      <a:ext cx="966240" cy="108360"/>
                    </p14:xfrm>
                  </p:contentPart>
                </mc:Choice>
                <mc:Fallback>
                  <p:pic>
                    <p:nvPicPr>
                      <p:cNvPr id="1272" name="Ink 1271">
                        <a:extLst>
                          <a:ext uri="{FF2B5EF4-FFF2-40B4-BE49-F238E27FC236}">
                            <a16:creationId xmlns:a16="http://schemas.microsoft.com/office/drawing/2014/main" id="{B154649B-2247-667A-7B98-76D1D5DAC5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55"/>
                      <a:stretch>
                        <a:fillRect/>
                      </a:stretch>
                    </p:blipFill>
                    <p:spPr>
                      <a:xfrm>
                        <a:off x="7387158" y="3115461"/>
                        <a:ext cx="1191052" cy="14006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56">
                    <p14:nvContentPartPr>
                      <p14:cNvPr id="1273" name="Ink 1272">
                        <a:extLst>
                          <a:ext uri="{FF2B5EF4-FFF2-40B4-BE49-F238E27FC236}">
                            <a16:creationId xmlns:a16="http://schemas.microsoft.com/office/drawing/2014/main" id="{E5B7119A-8CD0-ACA9-BB9E-443A6EF816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16686" y="3809087"/>
                      <a:ext cx="941040" cy="185760"/>
                    </p14:xfrm>
                  </p:contentPart>
                </mc:Choice>
                <mc:Fallback>
                  <p:pic>
                    <p:nvPicPr>
                      <p:cNvPr id="1273" name="Ink 1272">
                        <a:extLst>
                          <a:ext uri="{FF2B5EF4-FFF2-40B4-BE49-F238E27FC236}">
                            <a16:creationId xmlns:a16="http://schemas.microsoft.com/office/drawing/2014/main" id="{E5B7119A-8CD0-ACA9-BB9E-443A6EF81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57"/>
                      <a:stretch>
                        <a:fillRect/>
                      </a:stretch>
                    </p:blipFill>
                    <p:spPr>
                      <a:xfrm>
                        <a:off x="7704044" y="3163233"/>
                        <a:ext cx="1165680" cy="14768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58">
                    <p14:nvContentPartPr>
                      <p14:cNvPr id="1274" name="Ink 1273">
                        <a:extLst>
                          <a:ext uri="{FF2B5EF4-FFF2-40B4-BE49-F238E27FC236}">
                            <a16:creationId xmlns:a16="http://schemas.microsoft.com/office/drawing/2014/main" id="{EE811CFD-6D63-3C6E-BC6A-60DDB2E80E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2006" y="4016087"/>
                      <a:ext cx="502200" cy="180000"/>
                    </p14:xfrm>
                  </p:contentPart>
                </mc:Choice>
                <mc:Fallback>
                  <p:pic>
                    <p:nvPicPr>
                      <p:cNvPr id="1274" name="Ink 1273">
                        <a:extLst>
                          <a:ext uri="{FF2B5EF4-FFF2-40B4-BE49-F238E27FC236}">
                            <a16:creationId xmlns:a16="http://schemas.microsoft.com/office/drawing/2014/main" id="{EE811CFD-6D63-3C6E-BC6A-60DDB2E80E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7"/>
                      <a:stretch>
                        <a:fillRect/>
                      </a:stretch>
                    </p:blipFill>
                    <p:spPr>
                      <a:xfrm>
                        <a:off x="7969477" y="3368827"/>
                        <a:ext cx="726615" cy="1473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59">
                    <p14:nvContentPartPr>
                      <p14:cNvPr id="1275" name="Ink 1274">
                        <a:extLst>
                          <a:ext uri="{FF2B5EF4-FFF2-40B4-BE49-F238E27FC236}">
                            <a16:creationId xmlns:a16="http://schemas.microsoft.com/office/drawing/2014/main" id="{D5834B77-B2C0-737C-8DF5-D704F56911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42206" y="3790727"/>
                      <a:ext cx="1000080" cy="435240"/>
                    </p14:xfrm>
                  </p:contentPart>
                </mc:Choice>
                <mc:Fallback>
                  <p:pic>
                    <p:nvPicPr>
                      <p:cNvPr id="1275" name="Ink 1274">
                        <a:extLst>
                          <a:ext uri="{FF2B5EF4-FFF2-40B4-BE49-F238E27FC236}">
                            <a16:creationId xmlns:a16="http://schemas.microsoft.com/office/drawing/2014/main" id="{D5834B77-B2C0-737C-8DF5-D704F56911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60"/>
                      <a:stretch>
                        <a:fillRect/>
                      </a:stretch>
                    </p:blipFill>
                    <p:spPr>
                      <a:xfrm>
                        <a:off x="8129512" y="3144331"/>
                        <a:ext cx="1224824" cy="17274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61">
                    <p14:nvContentPartPr>
                      <p14:cNvPr id="1276" name="Ink 1275">
                        <a:extLst>
                          <a:ext uri="{FF2B5EF4-FFF2-40B4-BE49-F238E27FC236}">
                            <a16:creationId xmlns:a16="http://schemas.microsoft.com/office/drawing/2014/main" id="{8508E187-7F59-3AC0-9403-0B296FA649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46446" y="3994127"/>
                      <a:ext cx="772920" cy="270720"/>
                    </p14:xfrm>
                  </p:contentPart>
                </mc:Choice>
                <mc:Fallback>
                  <p:pic>
                    <p:nvPicPr>
                      <p:cNvPr id="1276" name="Ink 1275">
                        <a:extLst>
                          <a:ext uri="{FF2B5EF4-FFF2-40B4-BE49-F238E27FC236}">
                            <a16:creationId xmlns:a16="http://schemas.microsoft.com/office/drawing/2014/main" id="{8508E187-7F59-3AC0-9403-0B296FA649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62"/>
                      <a:stretch>
                        <a:fillRect/>
                      </a:stretch>
                    </p:blipFill>
                    <p:spPr>
                      <a:xfrm>
                        <a:off x="8033634" y="3348091"/>
                        <a:ext cx="997898" cy="15621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63">
                    <p14:nvContentPartPr>
                      <p14:cNvPr id="1277" name="Ink 1276">
                        <a:extLst>
                          <a:ext uri="{FF2B5EF4-FFF2-40B4-BE49-F238E27FC236}">
                            <a16:creationId xmlns:a16="http://schemas.microsoft.com/office/drawing/2014/main" id="{424639C5-57D5-6A1F-99BD-C50E9B5CB2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6446" y="3798647"/>
                      <a:ext cx="1067400" cy="399240"/>
                    </p14:xfrm>
                  </p:contentPart>
                </mc:Choice>
                <mc:Fallback>
                  <p:pic>
                    <p:nvPicPr>
                      <p:cNvPr id="1277" name="Ink 1276">
                        <a:extLst>
                          <a:ext uri="{FF2B5EF4-FFF2-40B4-BE49-F238E27FC236}">
                            <a16:creationId xmlns:a16="http://schemas.microsoft.com/office/drawing/2014/main" id="{424639C5-57D5-6A1F-99BD-C50E9B5CB2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64"/>
                      <a:stretch>
                        <a:fillRect/>
                      </a:stretch>
                    </p:blipFill>
                    <p:spPr>
                      <a:xfrm>
                        <a:off x="8123715" y="3151730"/>
                        <a:ext cx="1292218" cy="16924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65">
                    <p14:nvContentPartPr>
                      <p14:cNvPr id="1278" name="Ink 1277">
                        <a:extLst>
                          <a:ext uri="{FF2B5EF4-FFF2-40B4-BE49-F238E27FC236}">
                            <a16:creationId xmlns:a16="http://schemas.microsoft.com/office/drawing/2014/main" id="{4115A147-650C-6FEA-CCC5-E0654C1678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22606" y="3778487"/>
                      <a:ext cx="1088640" cy="383040"/>
                    </p14:xfrm>
                  </p:contentPart>
                </mc:Choice>
                <mc:Fallback>
                  <p:pic>
                    <p:nvPicPr>
                      <p:cNvPr id="1278" name="Ink 1277">
                        <a:extLst>
                          <a:ext uri="{FF2B5EF4-FFF2-40B4-BE49-F238E27FC236}">
                            <a16:creationId xmlns:a16="http://schemas.microsoft.com/office/drawing/2014/main" id="{4115A147-650C-6FEA-CCC5-E0654C1678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66"/>
                      <a:stretch>
                        <a:fillRect/>
                      </a:stretch>
                    </p:blipFill>
                    <p:spPr>
                      <a:xfrm>
                        <a:off x="7909944" y="3131876"/>
                        <a:ext cx="1313321" cy="16756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67">
                    <p14:nvContentPartPr>
                      <p14:cNvPr id="1279" name="Ink 1278">
                        <a:extLst>
                          <a:ext uri="{FF2B5EF4-FFF2-40B4-BE49-F238E27FC236}">
                            <a16:creationId xmlns:a16="http://schemas.microsoft.com/office/drawing/2014/main" id="{98A1FDCA-38E8-634A-966F-FEDE3A75D1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35246" y="3775607"/>
                      <a:ext cx="1427400" cy="563760"/>
                    </p14:xfrm>
                  </p:contentPart>
                </mc:Choice>
                <mc:Fallback>
                  <p:pic>
                    <p:nvPicPr>
                      <p:cNvPr id="1279" name="Ink 1278">
                        <a:extLst>
                          <a:ext uri="{FF2B5EF4-FFF2-40B4-BE49-F238E27FC236}">
                            <a16:creationId xmlns:a16="http://schemas.microsoft.com/office/drawing/2014/main" id="{98A1FDCA-38E8-634A-966F-FEDE3A75D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68"/>
                      <a:stretch>
                        <a:fillRect/>
                      </a:stretch>
                    </p:blipFill>
                    <p:spPr>
                      <a:xfrm>
                        <a:off x="7522523" y="3129376"/>
                        <a:ext cx="1652203" cy="18556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69">
                    <p14:nvContentPartPr>
                      <p14:cNvPr id="1280" name="Ink 1279">
                        <a:extLst>
                          <a:ext uri="{FF2B5EF4-FFF2-40B4-BE49-F238E27FC236}">
                            <a16:creationId xmlns:a16="http://schemas.microsoft.com/office/drawing/2014/main" id="{7B7032DB-9536-FF0D-8A21-5A4C171125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47406" y="3722687"/>
                      <a:ext cx="1812240" cy="586440"/>
                    </p14:xfrm>
                  </p:contentPart>
                </mc:Choice>
                <mc:Fallback>
                  <p:pic>
                    <p:nvPicPr>
                      <p:cNvPr id="1280" name="Ink 1279">
                        <a:extLst>
                          <a:ext uri="{FF2B5EF4-FFF2-40B4-BE49-F238E27FC236}">
                            <a16:creationId xmlns:a16="http://schemas.microsoft.com/office/drawing/2014/main" id="{7B7032DB-9536-FF0D-8A21-5A4C17112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70"/>
                      <a:stretch>
                        <a:fillRect/>
                      </a:stretch>
                    </p:blipFill>
                    <p:spPr>
                      <a:xfrm>
                        <a:off x="7434664" y="3075878"/>
                        <a:ext cx="2037079" cy="18794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71">
                    <p14:nvContentPartPr>
                      <p14:cNvPr id="1281" name="Ink 1280">
                        <a:extLst>
                          <a:ext uri="{FF2B5EF4-FFF2-40B4-BE49-F238E27FC236}">
                            <a16:creationId xmlns:a16="http://schemas.microsoft.com/office/drawing/2014/main" id="{D167DEC3-B8AE-49F7-63F0-1C6CD68990D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6886" y="3675887"/>
                      <a:ext cx="1734480" cy="701280"/>
                    </p14:xfrm>
                  </p:contentPart>
                </mc:Choice>
                <mc:Fallback>
                  <p:pic>
                    <p:nvPicPr>
                      <p:cNvPr id="1281" name="Ink 1280">
                        <a:extLst>
                          <a:ext uri="{FF2B5EF4-FFF2-40B4-BE49-F238E27FC236}">
                            <a16:creationId xmlns:a16="http://schemas.microsoft.com/office/drawing/2014/main" id="{D167DEC3-B8AE-49F7-63F0-1C6CD6899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72"/>
                      <a:stretch>
                        <a:fillRect/>
                      </a:stretch>
                    </p:blipFill>
                    <p:spPr>
                      <a:xfrm>
                        <a:off x="7594132" y="3029404"/>
                        <a:ext cx="1959344" cy="19936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73">
                    <p14:nvContentPartPr>
                      <p14:cNvPr id="1282" name="Ink 1281">
                        <a:extLst>
                          <a:ext uri="{FF2B5EF4-FFF2-40B4-BE49-F238E27FC236}">
                            <a16:creationId xmlns:a16="http://schemas.microsoft.com/office/drawing/2014/main" id="{539E4ED4-576C-70EB-DC00-0A81DAD32C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4726" y="3769487"/>
                      <a:ext cx="1640160" cy="573120"/>
                    </p14:xfrm>
                  </p:contentPart>
                </mc:Choice>
                <mc:Fallback>
                  <p:pic>
                    <p:nvPicPr>
                      <p:cNvPr id="1282" name="Ink 1281">
                        <a:extLst>
                          <a:ext uri="{FF2B5EF4-FFF2-40B4-BE49-F238E27FC236}">
                            <a16:creationId xmlns:a16="http://schemas.microsoft.com/office/drawing/2014/main" id="{539E4ED4-576C-70EB-DC00-0A81DAD32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74"/>
                      <a:stretch>
                        <a:fillRect/>
                      </a:stretch>
                    </p:blipFill>
                    <p:spPr>
                      <a:xfrm>
                        <a:off x="7591989" y="3122416"/>
                        <a:ext cx="1864989" cy="18666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75">
                    <p14:nvContentPartPr>
                      <p14:cNvPr id="1283" name="Ink 1282">
                        <a:extLst>
                          <a:ext uri="{FF2B5EF4-FFF2-40B4-BE49-F238E27FC236}">
                            <a16:creationId xmlns:a16="http://schemas.microsoft.com/office/drawing/2014/main" id="{6D03FE89-A0D0-4018-A4AB-1FC139BEB7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84166" y="3628367"/>
                      <a:ext cx="739440" cy="338400"/>
                    </p14:xfrm>
                  </p:contentPart>
                </mc:Choice>
                <mc:Fallback>
                  <p:pic>
                    <p:nvPicPr>
                      <p:cNvPr id="1283" name="Ink 1282">
                        <a:extLst>
                          <a:ext uri="{FF2B5EF4-FFF2-40B4-BE49-F238E27FC236}">
                            <a16:creationId xmlns:a16="http://schemas.microsoft.com/office/drawing/2014/main" id="{6D03FE89-A0D0-4018-A4AB-1FC139BEB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76"/>
                      <a:stretch>
                        <a:fillRect/>
                      </a:stretch>
                    </p:blipFill>
                    <p:spPr>
                      <a:xfrm>
                        <a:off x="8871446" y="2982331"/>
                        <a:ext cx="964235" cy="16298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77">
                    <p14:nvContentPartPr>
                      <p14:cNvPr id="1284" name="Ink 1283">
                        <a:extLst>
                          <a:ext uri="{FF2B5EF4-FFF2-40B4-BE49-F238E27FC236}">
                            <a16:creationId xmlns:a16="http://schemas.microsoft.com/office/drawing/2014/main" id="{169E0DDB-7068-A24B-FE64-0B64B41113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68086" y="3466367"/>
                      <a:ext cx="1270080" cy="679320"/>
                    </p14:xfrm>
                  </p:contentPart>
                </mc:Choice>
                <mc:Fallback>
                  <p:pic>
                    <p:nvPicPr>
                      <p:cNvPr id="1284" name="Ink 1283">
                        <a:extLst>
                          <a:ext uri="{FF2B5EF4-FFF2-40B4-BE49-F238E27FC236}">
                            <a16:creationId xmlns:a16="http://schemas.microsoft.com/office/drawing/2014/main" id="{169E0DDB-7068-A24B-FE64-0B64B4111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78"/>
                      <a:stretch>
                        <a:fillRect/>
                      </a:stretch>
                    </p:blipFill>
                    <p:spPr>
                      <a:xfrm>
                        <a:off x="8555376" y="2819102"/>
                        <a:ext cx="1494856" cy="19732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79">
                    <p14:nvContentPartPr>
                      <p14:cNvPr id="1285" name="Ink 1284">
                        <a:extLst>
                          <a:ext uri="{FF2B5EF4-FFF2-40B4-BE49-F238E27FC236}">
                            <a16:creationId xmlns:a16="http://schemas.microsoft.com/office/drawing/2014/main" id="{141A154E-10CF-8FF3-0D2D-BBB650B58A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40606" y="3557447"/>
                      <a:ext cx="800280" cy="376200"/>
                    </p14:xfrm>
                  </p:contentPart>
                </mc:Choice>
                <mc:Fallback>
                  <p:pic>
                    <p:nvPicPr>
                      <p:cNvPr id="1285" name="Ink 1284">
                        <a:extLst>
                          <a:ext uri="{FF2B5EF4-FFF2-40B4-BE49-F238E27FC236}">
                            <a16:creationId xmlns:a16="http://schemas.microsoft.com/office/drawing/2014/main" id="{141A154E-10CF-8FF3-0D2D-BBB650B58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80"/>
                      <a:stretch>
                        <a:fillRect/>
                      </a:stretch>
                    </p:blipFill>
                    <p:spPr>
                      <a:xfrm>
                        <a:off x="8827845" y="2909890"/>
                        <a:ext cx="1025157" cy="16706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81">
                    <p14:nvContentPartPr>
                      <p14:cNvPr id="1286" name="Ink 1285">
                        <a:extLst>
                          <a:ext uri="{FF2B5EF4-FFF2-40B4-BE49-F238E27FC236}">
                            <a16:creationId xmlns:a16="http://schemas.microsoft.com/office/drawing/2014/main" id="{CD033466-3568-356E-8440-9D3FB47CEB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97446" y="3458447"/>
                      <a:ext cx="1379880" cy="593280"/>
                    </p14:xfrm>
                  </p:contentPart>
                </mc:Choice>
                <mc:Fallback>
                  <p:pic>
                    <p:nvPicPr>
                      <p:cNvPr id="1286" name="Ink 1285">
                        <a:extLst>
                          <a:ext uri="{FF2B5EF4-FFF2-40B4-BE49-F238E27FC236}">
                            <a16:creationId xmlns:a16="http://schemas.microsoft.com/office/drawing/2014/main" id="{CD033466-3568-356E-8440-9D3FB47CEB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82"/>
                      <a:stretch>
                        <a:fillRect/>
                      </a:stretch>
                    </p:blipFill>
                    <p:spPr>
                      <a:xfrm>
                        <a:off x="8384763" y="2812240"/>
                        <a:ext cx="1604601" cy="188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83">
                    <p14:nvContentPartPr>
                      <p14:cNvPr id="1287" name="Ink 1286">
                        <a:extLst>
                          <a:ext uri="{FF2B5EF4-FFF2-40B4-BE49-F238E27FC236}">
                            <a16:creationId xmlns:a16="http://schemas.microsoft.com/office/drawing/2014/main" id="{873C6469-CE35-2F74-4597-25CAAFAA77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96006" y="3202487"/>
                      <a:ext cx="1606680" cy="923040"/>
                    </p14:xfrm>
                  </p:contentPart>
                </mc:Choice>
                <mc:Fallback>
                  <p:pic>
                    <p:nvPicPr>
                      <p:cNvPr id="1287" name="Ink 1286">
                        <a:extLst>
                          <a:ext uri="{FF2B5EF4-FFF2-40B4-BE49-F238E27FC236}">
                            <a16:creationId xmlns:a16="http://schemas.microsoft.com/office/drawing/2014/main" id="{873C6469-CE35-2F74-4597-25CAAFAA7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84"/>
                      <a:stretch>
                        <a:fillRect/>
                      </a:stretch>
                    </p:blipFill>
                    <p:spPr>
                      <a:xfrm>
                        <a:off x="8383268" y="2555928"/>
                        <a:ext cx="1831512" cy="22155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85">
                    <p14:nvContentPartPr>
                      <p14:cNvPr id="1288" name="Ink 1287">
                        <a:extLst>
                          <a:ext uri="{FF2B5EF4-FFF2-40B4-BE49-F238E27FC236}">
                            <a16:creationId xmlns:a16="http://schemas.microsoft.com/office/drawing/2014/main" id="{D052D825-24C0-80A2-5723-0023765D5B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19726" y="3918167"/>
                      <a:ext cx="1069200" cy="388800"/>
                    </p14:xfrm>
                  </p:contentPart>
                </mc:Choice>
                <mc:Fallback>
                  <p:pic>
                    <p:nvPicPr>
                      <p:cNvPr id="1288" name="Ink 1287">
                        <a:extLst>
                          <a:ext uri="{FF2B5EF4-FFF2-40B4-BE49-F238E27FC236}">
                            <a16:creationId xmlns:a16="http://schemas.microsoft.com/office/drawing/2014/main" id="{D052D825-24C0-80A2-5723-0023765D5B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86"/>
                      <a:stretch>
                        <a:fillRect/>
                      </a:stretch>
                    </p:blipFill>
                    <p:spPr>
                      <a:xfrm>
                        <a:off x="7907009" y="3271194"/>
                        <a:ext cx="1293990" cy="16821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87">
                    <p14:nvContentPartPr>
                      <p14:cNvPr id="1289" name="Ink 1288">
                        <a:extLst>
                          <a:ext uri="{FF2B5EF4-FFF2-40B4-BE49-F238E27FC236}">
                            <a16:creationId xmlns:a16="http://schemas.microsoft.com/office/drawing/2014/main" id="{2AB80549-59CD-76EB-2143-01F7E37141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96966" y="3646727"/>
                      <a:ext cx="44280" cy="24120"/>
                    </p14:xfrm>
                  </p:contentPart>
                </mc:Choice>
                <mc:Fallback>
                  <p:pic>
                    <p:nvPicPr>
                      <p:cNvPr id="1289" name="Ink 1288">
                        <a:extLst>
                          <a:ext uri="{FF2B5EF4-FFF2-40B4-BE49-F238E27FC236}">
                            <a16:creationId xmlns:a16="http://schemas.microsoft.com/office/drawing/2014/main" id="{2AB80549-59CD-76EB-2143-01F7E3714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88"/>
                      <a:stretch>
                        <a:fillRect/>
                      </a:stretch>
                    </p:blipFill>
                    <p:spPr>
                      <a:xfrm>
                        <a:off x="9584662" y="3013577"/>
                        <a:ext cx="268247" cy="12898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89">
                    <p14:nvContentPartPr>
                      <p14:cNvPr id="1290" name="Ink 1289">
                        <a:extLst>
                          <a:ext uri="{FF2B5EF4-FFF2-40B4-BE49-F238E27FC236}">
                            <a16:creationId xmlns:a16="http://schemas.microsoft.com/office/drawing/2014/main" id="{90CEF8B5-3AF4-002A-1F46-A2C1EBFEB4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9846" y="3879287"/>
                      <a:ext cx="1636200" cy="794880"/>
                    </p14:xfrm>
                  </p:contentPart>
                </mc:Choice>
                <mc:Fallback>
                  <p:pic>
                    <p:nvPicPr>
                      <p:cNvPr id="1290" name="Ink 1289">
                        <a:extLst>
                          <a:ext uri="{FF2B5EF4-FFF2-40B4-BE49-F238E27FC236}">
                            <a16:creationId xmlns:a16="http://schemas.microsoft.com/office/drawing/2014/main" id="{90CEF8B5-3AF4-002A-1F46-A2C1EBFEB4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90"/>
                      <a:stretch>
                        <a:fillRect/>
                      </a:stretch>
                    </p:blipFill>
                    <p:spPr>
                      <a:xfrm>
                        <a:off x="7607160" y="3232292"/>
                        <a:ext cx="1860928" cy="20882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91">
                    <p14:nvContentPartPr>
                      <p14:cNvPr id="1291" name="Ink 1290">
                        <a:extLst>
                          <a:ext uri="{FF2B5EF4-FFF2-40B4-BE49-F238E27FC236}">
                            <a16:creationId xmlns:a16="http://schemas.microsoft.com/office/drawing/2014/main" id="{2FFB274D-3CB3-5624-849A-81C593BDA0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9406" y="4109327"/>
                      <a:ext cx="1491480" cy="538200"/>
                    </p14:xfrm>
                  </p:contentPart>
                </mc:Choice>
                <mc:Fallback>
                  <p:pic>
                    <p:nvPicPr>
                      <p:cNvPr id="1291" name="Ink 1290">
                        <a:extLst>
                          <a:ext uri="{FF2B5EF4-FFF2-40B4-BE49-F238E27FC236}">
                            <a16:creationId xmlns:a16="http://schemas.microsoft.com/office/drawing/2014/main" id="{2FFB274D-3CB3-5624-849A-81C593BDA0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92"/>
                      <a:stretch>
                        <a:fillRect/>
                      </a:stretch>
                    </p:blipFill>
                    <p:spPr>
                      <a:xfrm>
                        <a:off x="7596708" y="3462748"/>
                        <a:ext cx="1716232" cy="18307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93">
                    <p14:nvContentPartPr>
                      <p14:cNvPr id="1292" name="Ink 1291">
                        <a:extLst>
                          <a:ext uri="{FF2B5EF4-FFF2-40B4-BE49-F238E27FC236}">
                            <a16:creationId xmlns:a16="http://schemas.microsoft.com/office/drawing/2014/main" id="{33162CBF-BFE2-9ED1-C659-475ACDC715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0126" y="3921407"/>
                      <a:ext cx="1185840" cy="580320"/>
                    </p14:xfrm>
                  </p:contentPart>
                </mc:Choice>
                <mc:Fallback>
                  <p:pic>
                    <p:nvPicPr>
                      <p:cNvPr id="1292" name="Ink 1291">
                        <a:extLst>
                          <a:ext uri="{FF2B5EF4-FFF2-40B4-BE49-F238E27FC236}">
                            <a16:creationId xmlns:a16="http://schemas.microsoft.com/office/drawing/2014/main" id="{33162CBF-BFE2-9ED1-C659-475ACDC715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94"/>
                      <a:stretch>
                        <a:fillRect/>
                      </a:stretch>
                    </p:blipFill>
                    <p:spPr>
                      <a:xfrm>
                        <a:off x="8497465" y="3274553"/>
                        <a:ext cx="1410519" cy="18734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95">
                    <p14:nvContentPartPr>
                      <p14:cNvPr id="1293" name="Ink 1292">
                        <a:extLst>
                          <a:ext uri="{FF2B5EF4-FFF2-40B4-BE49-F238E27FC236}">
                            <a16:creationId xmlns:a16="http://schemas.microsoft.com/office/drawing/2014/main" id="{5F5CFA00-F671-C454-221A-EF3D3F5064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31806" y="4075127"/>
                      <a:ext cx="1541520" cy="563760"/>
                    </p14:xfrm>
                  </p:contentPart>
                </mc:Choice>
                <mc:Fallback>
                  <p:pic>
                    <p:nvPicPr>
                      <p:cNvPr id="1293" name="Ink 1292">
                        <a:extLst>
                          <a:ext uri="{FF2B5EF4-FFF2-40B4-BE49-F238E27FC236}">
                            <a16:creationId xmlns:a16="http://schemas.microsoft.com/office/drawing/2014/main" id="{5F5CFA00-F671-C454-221A-EF3D3F506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96"/>
                      <a:stretch>
                        <a:fillRect/>
                      </a:stretch>
                    </p:blipFill>
                    <p:spPr>
                      <a:xfrm>
                        <a:off x="7719122" y="3428896"/>
                        <a:ext cx="1766245" cy="18556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97">
                    <p14:nvContentPartPr>
                      <p14:cNvPr id="1294" name="Ink 1293">
                        <a:extLst>
                          <a:ext uri="{FF2B5EF4-FFF2-40B4-BE49-F238E27FC236}">
                            <a16:creationId xmlns:a16="http://schemas.microsoft.com/office/drawing/2014/main" id="{7EAE2F67-4BB9-4CFC-B3C5-19F24F4413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56646" y="3983327"/>
                      <a:ext cx="848160" cy="403920"/>
                    </p14:xfrm>
                  </p:contentPart>
                </mc:Choice>
                <mc:Fallback>
                  <p:pic>
                    <p:nvPicPr>
                      <p:cNvPr id="1294" name="Ink 1293">
                        <a:extLst>
                          <a:ext uri="{FF2B5EF4-FFF2-40B4-BE49-F238E27FC236}">
                            <a16:creationId xmlns:a16="http://schemas.microsoft.com/office/drawing/2014/main" id="{7EAE2F67-4BB9-4CFC-B3C5-19F24F441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98"/>
                      <a:stretch>
                        <a:fillRect/>
                      </a:stretch>
                    </p:blipFill>
                    <p:spPr>
                      <a:xfrm>
                        <a:off x="8643944" y="3335822"/>
                        <a:ext cx="1072919" cy="16983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699">
                    <p14:nvContentPartPr>
                      <p14:cNvPr id="1295" name="Ink 1294">
                        <a:extLst>
                          <a:ext uri="{FF2B5EF4-FFF2-40B4-BE49-F238E27FC236}">
                            <a16:creationId xmlns:a16="http://schemas.microsoft.com/office/drawing/2014/main" id="{16D96F70-256D-9F5B-B1BD-3B193F10FD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7366" y="3924647"/>
                      <a:ext cx="1645920" cy="757800"/>
                    </p14:xfrm>
                  </p:contentPart>
                </mc:Choice>
                <mc:Fallback>
                  <p:pic>
                    <p:nvPicPr>
                      <p:cNvPr id="1295" name="Ink 1294">
                        <a:extLst>
                          <a:ext uri="{FF2B5EF4-FFF2-40B4-BE49-F238E27FC236}">
                            <a16:creationId xmlns:a16="http://schemas.microsoft.com/office/drawing/2014/main" id="{16D96F70-256D-9F5B-B1BD-3B193F10F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00"/>
                      <a:stretch>
                        <a:fillRect/>
                      </a:stretch>
                    </p:blipFill>
                    <p:spPr>
                      <a:xfrm>
                        <a:off x="7744632" y="3277745"/>
                        <a:ext cx="1870744" cy="2050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01">
                    <p14:nvContentPartPr>
                      <p14:cNvPr id="1296" name="Ink 1295">
                        <a:extLst>
                          <a:ext uri="{FF2B5EF4-FFF2-40B4-BE49-F238E27FC236}">
                            <a16:creationId xmlns:a16="http://schemas.microsoft.com/office/drawing/2014/main" id="{45B3813E-2214-1433-8912-8300FE0ED6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4006" y="3790727"/>
                      <a:ext cx="2002680" cy="865080"/>
                    </p14:xfrm>
                  </p:contentPart>
                </mc:Choice>
                <mc:Fallback>
                  <p:pic>
                    <p:nvPicPr>
                      <p:cNvPr id="1296" name="Ink 1295">
                        <a:extLst>
                          <a:ext uri="{FF2B5EF4-FFF2-40B4-BE49-F238E27FC236}">
                            <a16:creationId xmlns:a16="http://schemas.microsoft.com/office/drawing/2014/main" id="{45B3813E-2214-1433-8912-8300FE0ED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02"/>
                      <a:stretch>
                        <a:fillRect/>
                      </a:stretch>
                    </p:blipFill>
                    <p:spPr>
                      <a:xfrm>
                        <a:off x="7591315" y="3143304"/>
                        <a:ext cx="2227418" cy="21593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03">
                    <p14:nvContentPartPr>
                      <p14:cNvPr id="1297" name="Ink 1296">
                        <a:extLst>
                          <a:ext uri="{FF2B5EF4-FFF2-40B4-BE49-F238E27FC236}">
                            <a16:creationId xmlns:a16="http://schemas.microsoft.com/office/drawing/2014/main" id="{27EDB42C-8A79-392A-013D-853EA56A34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32726" y="4308407"/>
                      <a:ext cx="698760" cy="295920"/>
                    </p14:xfrm>
                  </p:contentPart>
                </mc:Choice>
                <mc:Fallback>
                  <p:pic>
                    <p:nvPicPr>
                      <p:cNvPr id="1297" name="Ink 1296">
                        <a:extLst>
                          <a:ext uri="{FF2B5EF4-FFF2-40B4-BE49-F238E27FC236}">
                            <a16:creationId xmlns:a16="http://schemas.microsoft.com/office/drawing/2014/main" id="{27EDB42C-8A79-392A-013D-853EA56A3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04"/>
                      <a:stretch>
                        <a:fillRect/>
                      </a:stretch>
                    </p:blipFill>
                    <p:spPr>
                      <a:xfrm>
                        <a:off x="7520127" y="3663768"/>
                        <a:ext cx="923315" cy="15845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05">
                    <p14:nvContentPartPr>
                      <p14:cNvPr id="1298" name="Ink 1297">
                        <a:extLst>
                          <a:ext uri="{FF2B5EF4-FFF2-40B4-BE49-F238E27FC236}">
                            <a16:creationId xmlns:a16="http://schemas.microsoft.com/office/drawing/2014/main" id="{7D2C7AC2-4C3F-7827-A360-9658274F5D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41366" y="2580407"/>
                      <a:ext cx="14040" cy="4680"/>
                    </p14:xfrm>
                  </p:contentPart>
                </mc:Choice>
                <mc:Fallback>
                  <p:pic>
                    <p:nvPicPr>
                      <p:cNvPr id="1298" name="Ink 1297">
                        <a:extLst>
                          <a:ext uri="{FF2B5EF4-FFF2-40B4-BE49-F238E27FC236}">
                            <a16:creationId xmlns:a16="http://schemas.microsoft.com/office/drawing/2014/main" id="{7D2C7AC2-4C3F-7827-A360-9658274F5D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06"/>
                      <a:stretch>
                        <a:fillRect/>
                      </a:stretch>
                    </p:blipFill>
                    <p:spPr>
                      <a:xfrm>
                        <a:off x="9334540" y="1966157"/>
                        <a:ext cx="227082" cy="12325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07">
                    <p14:nvContentPartPr>
                      <p14:cNvPr id="1299" name="Ink 1298">
                        <a:extLst>
                          <a:ext uri="{FF2B5EF4-FFF2-40B4-BE49-F238E27FC236}">
                            <a16:creationId xmlns:a16="http://schemas.microsoft.com/office/drawing/2014/main" id="{EAB0F416-7E85-FAAE-D4C0-5C8DC2005F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11846" y="2664647"/>
                      <a:ext cx="1587600" cy="688320"/>
                    </p14:xfrm>
                  </p:contentPart>
                </mc:Choice>
                <mc:Fallback>
                  <p:pic>
                    <p:nvPicPr>
                      <p:cNvPr id="1299" name="Ink 1298">
                        <a:extLst>
                          <a:ext uri="{FF2B5EF4-FFF2-40B4-BE49-F238E27FC236}">
                            <a16:creationId xmlns:a16="http://schemas.microsoft.com/office/drawing/2014/main" id="{EAB0F416-7E85-FAAE-D4C0-5C8DC2005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08"/>
                      <a:stretch>
                        <a:fillRect/>
                      </a:stretch>
                    </p:blipFill>
                    <p:spPr>
                      <a:xfrm>
                        <a:off x="7499136" y="2018193"/>
                        <a:ext cx="1812376" cy="19806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09">
                    <p14:nvContentPartPr>
                      <p14:cNvPr id="1300" name="Ink 1299">
                        <a:extLst>
                          <a:ext uri="{FF2B5EF4-FFF2-40B4-BE49-F238E27FC236}">
                            <a16:creationId xmlns:a16="http://schemas.microsoft.com/office/drawing/2014/main" id="{C5F15D4F-9A1E-E08F-F246-5AADE05647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29046" y="2965247"/>
                      <a:ext cx="98640" cy="34920"/>
                    </p14:xfrm>
                  </p:contentPart>
                </mc:Choice>
                <mc:Fallback>
                  <p:pic>
                    <p:nvPicPr>
                      <p:cNvPr id="1300" name="Ink 1299">
                        <a:extLst>
                          <a:ext uri="{FF2B5EF4-FFF2-40B4-BE49-F238E27FC236}">
                            <a16:creationId xmlns:a16="http://schemas.microsoft.com/office/drawing/2014/main" id="{C5F15D4F-9A1E-E08F-F246-5AADE05647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10"/>
                      <a:stretch>
                        <a:fillRect/>
                      </a:stretch>
                    </p:blipFill>
                    <p:spPr>
                      <a:xfrm>
                        <a:off x="8316955" y="2321984"/>
                        <a:ext cx="322181" cy="13208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11">
                    <p14:nvContentPartPr>
                      <p14:cNvPr id="1301" name="Ink 1300">
                        <a:extLst>
                          <a:ext uri="{FF2B5EF4-FFF2-40B4-BE49-F238E27FC236}">
                            <a16:creationId xmlns:a16="http://schemas.microsoft.com/office/drawing/2014/main" id="{1F5DF3B0-C0D2-D981-53D9-D5FF06D936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52926" y="3326687"/>
                      <a:ext cx="542160" cy="298440"/>
                    </p14:xfrm>
                  </p:contentPart>
                </mc:Choice>
                <mc:Fallback>
                  <p:pic>
                    <p:nvPicPr>
                      <p:cNvPr id="1301" name="Ink 1300">
                        <a:extLst>
                          <a:ext uri="{FF2B5EF4-FFF2-40B4-BE49-F238E27FC236}">
                            <a16:creationId xmlns:a16="http://schemas.microsoft.com/office/drawing/2014/main" id="{1F5DF3B0-C0D2-D981-53D9-D5FF06D936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12"/>
                      <a:stretch>
                        <a:fillRect/>
                      </a:stretch>
                    </p:blipFill>
                    <p:spPr>
                      <a:xfrm>
                        <a:off x="7140244" y="2679245"/>
                        <a:ext cx="766880" cy="15927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13">
                    <p14:nvContentPartPr>
                      <p14:cNvPr id="1302" name="Ink 1301">
                        <a:extLst>
                          <a:ext uri="{FF2B5EF4-FFF2-40B4-BE49-F238E27FC236}">
                            <a16:creationId xmlns:a16="http://schemas.microsoft.com/office/drawing/2014/main" id="{50DF6A59-10CE-2DCE-1950-B2351FAF71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08646" y="3122567"/>
                      <a:ext cx="1084320" cy="623880"/>
                    </p14:xfrm>
                  </p:contentPart>
                </mc:Choice>
                <mc:Fallback>
                  <p:pic>
                    <p:nvPicPr>
                      <p:cNvPr id="1302" name="Ink 1301">
                        <a:extLst>
                          <a:ext uri="{FF2B5EF4-FFF2-40B4-BE49-F238E27FC236}">
                            <a16:creationId xmlns:a16="http://schemas.microsoft.com/office/drawing/2014/main" id="{50DF6A59-10CE-2DCE-1950-B2351FAF71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14"/>
                      <a:stretch>
                        <a:fillRect/>
                      </a:stretch>
                    </p:blipFill>
                    <p:spPr>
                      <a:xfrm>
                        <a:off x="7095964" y="2475900"/>
                        <a:ext cx="1309040" cy="19165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15">
                    <p14:nvContentPartPr>
                      <p14:cNvPr id="1303" name="Ink 1302">
                        <a:extLst>
                          <a:ext uri="{FF2B5EF4-FFF2-40B4-BE49-F238E27FC236}">
                            <a16:creationId xmlns:a16="http://schemas.microsoft.com/office/drawing/2014/main" id="{13442159-888A-CC52-6BF7-070D19731E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27566" y="3231647"/>
                      <a:ext cx="252360" cy="157680"/>
                    </p14:xfrm>
                  </p:contentPart>
                </mc:Choice>
                <mc:Fallback>
                  <p:pic>
                    <p:nvPicPr>
                      <p:cNvPr id="1303" name="Ink 1302">
                        <a:extLst>
                          <a:ext uri="{FF2B5EF4-FFF2-40B4-BE49-F238E27FC236}">
                            <a16:creationId xmlns:a16="http://schemas.microsoft.com/office/drawing/2014/main" id="{13442159-888A-CC52-6BF7-070D19731E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16"/>
                      <a:stretch>
                        <a:fillRect/>
                      </a:stretch>
                    </p:blipFill>
                    <p:spPr>
                      <a:xfrm>
                        <a:off x="7814905" y="2587429"/>
                        <a:ext cx="477038" cy="14455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17">
                    <p14:nvContentPartPr>
                      <p14:cNvPr id="1304" name="Ink 1303">
                        <a:extLst>
                          <a:ext uri="{FF2B5EF4-FFF2-40B4-BE49-F238E27FC236}">
                            <a16:creationId xmlns:a16="http://schemas.microsoft.com/office/drawing/2014/main" id="{359E4789-6FDC-C3C9-0759-9C2D7D3AB3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62006" y="3068207"/>
                      <a:ext cx="1019880" cy="577440"/>
                    </p14:xfrm>
                  </p:contentPart>
                </mc:Choice>
                <mc:Fallback>
                  <p:pic>
                    <p:nvPicPr>
                      <p:cNvPr id="1304" name="Ink 1303">
                        <a:extLst>
                          <a:ext uri="{FF2B5EF4-FFF2-40B4-BE49-F238E27FC236}">
                            <a16:creationId xmlns:a16="http://schemas.microsoft.com/office/drawing/2014/main" id="{359E4789-6FDC-C3C9-0759-9C2D7D3AB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18"/>
                      <a:stretch>
                        <a:fillRect/>
                      </a:stretch>
                    </p:blipFill>
                    <p:spPr>
                      <a:xfrm>
                        <a:off x="7249330" y="2421129"/>
                        <a:ext cx="1244588" cy="18709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19">
                    <p14:nvContentPartPr>
                      <p14:cNvPr id="1305" name="Ink 1304">
                        <a:extLst>
                          <a:ext uri="{FF2B5EF4-FFF2-40B4-BE49-F238E27FC236}">
                            <a16:creationId xmlns:a16="http://schemas.microsoft.com/office/drawing/2014/main" id="{25DAC991-DEA5-696D-7E24-35BF47ED59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08286" y="2937887"/>
                      <a:ext cx="1494720" cy="768600"/>
                    </p14:xfrm>
                  </p:contentPart>
                </mc:Choice>
                <mc:Fallback>
                  <p:pic>
                    <p:nvPicPr>
                      <p:cNvPr id="1305" name="Ink 1304">
                        <a:extLst>
                          <a:ext uri="{FF2B5EF4-FFF2-40B4-BE49-F238E27FC236}">
                            <a16:creationId xmlns:a16="http://schemas.microsoft.com/office/drawing/2014/main" id="{25DAC991-DEA5-696D-7E24-35BF47ED5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20"/>
                      <a:stretch>
                        <a:fillRect/>
                      </a:stretch>
                    </p:blipFill>
                    <p:spPr>
                      <a:xfrm>
                        <a:off x="7095538" y="2291228"/>
                        <a:ext cx="1719572" cy="20613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21">
                    <p14:nvContentPartPr>
                      <p14:cNvPr id="1306" name="Ink 1305">
                        <a:extLst>
                          <a:ext uri="{FF2B5EF4-FFF2-40B4-BE49-F238E27FC236}">
                            <a16:creationId xmlns:a16="http://schemas.microsoft.com/office/drawing/2014/main" id="{660AEAE1-B491-0D1C-2F7F-5D780409AF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31686" y="2878487"/>
                      <a:ext cx="1855440" cy="803520"/>
                    </p14:xfrm>
                  </p:contentPart>
                </mc:Choice>
                <mc:Fallback>
                  <p:pic>
                    <p:nvPicPr>
                      <p:cNvPr id="1306" name="Ink 1305">
                        <a:extLst>
                          <a:ext uri="{FF2B5EF4-FFF2-40B4-BE49-F238E27FC236}">
                            <a16:creationId xmlns:a16="http://schemas.microsoft.com/office/drawing/2014/main" id="{660AEAE1-B491-0D1C-2F7F-5D780409AF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22"/>
                      <a:stretch>
                        <a:fillRect/>
                      </a:stretch>
                    </p:blipFill>
                    <p:spPr>
                      <a:xfrm>
                        <a:off x="7118903" y="2231481"/>
                        <a:ext cx="2080361" cy="20969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23">
                    <p14:nvContentPartPr>
                      <p14:cNvPr id="1307" name="Ink 1306">
                        <a:extLst>
                          <a:ext uri="{FF2B5EF4-FFF2-40B4-BE49-F238E27FC236}">
                            <a16:creationId xmlns:a16="http://schemas.microsoft.com/office/drawing/2014/main" id="{DAB2AED0-88B2-5D33-1EE7-08FDB17BEB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31486" y="2901527"/>
                      <a:ext cx="698760" cy="194040"/>
                    </p14:xfrm>
                  </p:contentPart>
                </mc:Choice>
                <mc:Fallback>
                  <p:pic>
                    <p:nvPicPr>
                      <p:cNvPr id="1307" name="Ink 1306">
                        <a:extLst>
                          <a:ext uri="{FF2B5EF4-FFF2-40B4-BE49-F238E27FC236}">
                            <a16:creationId xmlns:a16="http://schemas.microsoft.com/office/drawing/2014/main" id="{DAB2AED0-88B2-5D33-1EE7-08FDB17BEB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24"/>
                      <a:stretch>
                        <a:fillRect/>
                      </a:stretch>
                    </p:blipFill>
                    <p:spPr>
                      <a:xfrm>
                        <a:off x="9118887" y="2256774"/>
                        <a:ext cx="923315" cy="14829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25">
                    <p14:nvContentPartPr>
                      <p14:cNvPr id="1308" name="Ink 1307">
                        <a:extLst>
                          <a:ext uri="{FF2B5EF4-FFF2-40B4-BE49-F238E27FC236}">
                            <a16:creationId xmlns:a16="http://schemas.microsoft.com/office/drawing/2014/main" id="{FB76AA99-1F5C-F20F-DE34-3D222765FB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82606" y="2923847"/>
                      <a:ext cx="695880" cy="131400"/>
                    </p14:xfrm>
                  </p:contentPart>
                </mc:Choice>
                <mc:Fallback>
                  <p:pic>
                    <p:nvPicPr>
                      <p:cNvPr id="1308" name="Ink 1307">
                        <a:extLst>
                          <a:ext uri="{FF2B5EF4-FFF2-40B4-BE49-F238E27FC236}">
                            <a16:creationId xmlns:a16="http://schemas.microsoft.com/office/drawing/2014/main" id="{FB76AA99-1F5C-F20F-DE34-3D222765FB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26"/>
                      <a:stretch>
                        <a:fillRect/>
                      </a:stretch>
                    </p:blipFill>
                    <p:spPr>
                      <a:xfrm>
                        <a:off x="9169848" y="2279127"/>
                        <a:ext cx="920752" cy="14202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27">
                    <p14:nvContentPartPr>
                      <p14:cNvPr id="1309" name="Ink 1308">
                        <a:extLst>
                          <a:ext uri="{FF2B5EF4-FFF2-40B4-BE49-F238E27FC236}">
                            <a16:creationId xmlns:a16="http://schemas.microsoft.com/office/drawing/2014/main" id="{8AFE1C08-18FF-22A1-F1A9-033E6EFA9F5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61446" y="3026807"/>
                      <a:ext cx="13680" cy="720"/>
                    </p14:xfrm>
                  </p:contentPart>
                </mc:Choice>
                <mc:Fallback>
                  <p:pic>
                    <p:nvPicPr>
                      <p:cNvPr id="1309" name="Ink 1308">
                        <a:extLst>
                          <a:ext uri="{FF2B5EF4-FFF2-40B4-BE49-F238E27FC236}">
                            <a16:creationId xmlns:a16="http://schemas.microsoft.com/office/drawing/2014/main" id="{8AFE1C08-18FF-22A1-F1A9-033E6EFA9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28"/>
                      <a:stretch>
                        <a:fillRect/>
                      </a:stretch>
                    </p:blipFill>
                    <p:spPr>
                      <a:xfrm>
                        <a:off x="9252628" y="2648807"/>
                        <a:ext cx="230695" cy="75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29">
                    <p14:nvContentPartPr>
                      <p14:cNvPr id="1310" name="Ink 1309">
                        <a:extLst>
                          <a:ext uri="{FF2B5EF4-FFF2-40B4-BE49-F238E27FC236}">
                            <a16:creationId xmlns:a16="http://schemas.microsoft.com/office/drawing/2014/main" id="{69A10C63-7E63-C8BA-2093-AF01E72C15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36606" y="2900807"/>
                      <a:ext cx="416880" cy="198000"/>
                    </p14:xfrm>
                  </p:contentPart>
                </mc:Choice>
                <mc:Fallback>
                  <p:pic>
                    <p:nvPicPr>
                      <p:cNvPr id="1310" name="Ink 1309">
                        <a:extLst>
                          <a:ext uri="{FF2B5EF4-FFF2-40B4-BE49-F238E27FC236}">
                            <a16:creationId xmlns:a16="http://schemas.microsoft.com/office/drawing/2014/main" id="{69A10C63-7E63-C8BA-2093-AF01E72C1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30"/>
                      <a:stretch>
                        <a:fillRect/>
                      </a:stretch>
                    </p:blipFill>
                    <p:spPr>
                      <a:xfrm>
                        <a:off x="9223849" y="2255155"/>
                        <a:ext cx="641750" cy="14886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31">
                    <p14:nvContentPartPr>
                      <p14:cNvPr id="1311" name="Ink 1310">
                        <a:extLst>
                          <a:ext uri="{FF2B5EF4-FFF2-40B4-BE49-F238E27FC236}">
                            <a16:creationId xmlns:a16="http://schemas.microsoft.com/office/drawing/2014/main" id="{A2ED2704-1E5C-26AA-B7A8-4AD581C9B3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68526" y="2879567"/>
                      <a:ext cx="362880" cy="192960"/>
                    </p14:xfrm>
                  </p:contentPart>
                </mc:Choice>
                <mc:Fallback>
                  <p:pic>
                    <p:nvPicPr>
                      <p:cNvPr id="1311" name="Ink 1310">
                        <a:extLst>
                          <a:ext uri="{FF2B5EF4-FFF2-40B4-BE49-F238E27FC236}">
                            <a16:creationId xmlns:a16="http://schemas.microsoft.com/office/drawing/2014/main" id="{A2ED2704-1E5C-26AA-B7A8-4AD581C9B3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32"/>
                      <a:stretch>
                        <a:fillRect/>
                      </a:stretch>
                    </p:blipFill>
                    <p:spPr>
                      <a:xfrm>
                        <a:off x="9555930" y="2232257"/>
                        <a:ext cx="587428" cy="14869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33">
                    <p14:nvContentPartPr>
                      <p14:cNvPr id="1312" name="Ink 1311">
                        <a:extLst>
                          <a:ext uri="{FF2B5EF4-FFF2-40B4-BE49-F238E27FC236}">
                            <a16:creationId xmlns:a16="http://schemas.microsoft.com/office/drawing/2014/main" id="{A7BB7297-41AF-6E57-190F-041DA52DA5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22206" y="2826647"/>
                      <a:ext cx="699840" cy="392400"/>
                    </p14:xfrm>
                  </p:contentPart>
                </mc:Choice>
                <mc:Fallback>
                  <p:pic>
                    <p:nvPicPr>
                      <p:cNvPr id="1312" name="Ink 1311">
                        <a:extLst>
                          <a:ext uri="{FF2B5EF4-FFF2-40B4-BE49-F238E27FC236}">
                            <a16:creationId xmlns:a16="http://schemas.microsoft.com/office/drawing/2014/main" id="{A7BB7297-41AF-6E57-190F-041DA52DA5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34"/>
                      <a:stretch>
                        <a:fillRect/>
                      </a:stretch>
                    </p:blipFill>
                    <p:spPr>
                      <a:xfrm>
                        <a:off x="9209536" y="2179834"/>
                        <a:ext cx="924536" cy="16854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35">
                    <p14:nvContentPartPr>
                      <p14:cNvPr id="1313" name="Ink 1312">
                        <a:extLst>
                          <a:ext uri="{FF2B5EF4-FFF2-40B4-BE49-F238E27FC236}">
                            <a16:creationId xmlns:a16="http://schemas.microsoft.com/office/drawing/2014/main" id="{0C07003C-46B0-5B06-328A-6ADAE1C656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13006" y="3000167"/>
                      <a:ext cx="333720" cy="294480"/>
                    </p14:xfrm>
                  </p:contentPart>
                </mc:Choice>
                <mc:Fallback>
                  <p:pic>
                    <p:nvPicPr>
                      <p:cNvPr id="1313" name="Ink 1312">
                        <a:extLst>
                          <a:ext uri="{FF2B5EF4-FFF2-40B4-BE49-F238E27FC236}">
                            <a16:creationId xmlns:a16="http://schemas.microsoft.com/office/drawing/2014/main" id="{0C07003C-46B0-5B06-328A-6ADAE1C656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36"/>
                      <a:stretch>
                        <a:fillRect/>
                      </a:stretch>
                    </p:blipFill>
                    <p:spPr>
                      <a:xfrm>
                        <a:off x="9400263" y="2354647"/>
                        <a:ext cx="558562" cy="15849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37">
                    <p14:nvContentPartPr>
                      <p14:cNvPr id="1314" name="Ink 1313">
                        <a:extLst>
                          <a:ext uri="{FF2B5EF4-FFF2-40B4-BE49-F238E27FC236}">
                            <a16:creationId xmlns:a16="http://schemas.microsoft.com/office/drawing/2014/main" id="{FEF5599C-2806-4676-8D39-8896B52A4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49206" y="3049847"/>
                      <a:ext cx="534240" cy="287280"/>
                    </p14:xfrm>
                  </p:contentPart>
                </mc:Choice>
                <mc:Fallback>
                  <p:pic>
                    <p:nvPicPr>
                      <p:cNvPr id="1314" name="Ink 1313">
                        <a:extLst>
                          <a:ext uri="{FF2B5EF4-FFF2-40B4-BE49-F238E27FC236}">
                            <a16:creationId xmlns:a16="http://schemas.microsoft.com/office/drawing/2014/main" id="{FEF5599C-2806-4676-8D39-8896B52A4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38"/>
                      <a:stretch>
                        <a:fillRect/>
                      </a:stretch>
                    </p:blipFill>
                    <p:spPr>
                      <a:xfrm>
                        <a:off x="9236565" y="2405309"/>
                        <a:ext cx="758878" cy="15757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39">
                    <p14:nvContentPartPr>
                      <p14:cNvPr id="1315" name="Ink 1314">
                        <a:extLst>
                          <a:ext uri="{FF2B5EF4-FFF2-40B4-BE49-F238E27FC236}">
                            <a16:creationId xmlns:a16="http://schemas.microsoft.com/office/drawing/2014/main" id="{DA52CBDC-646D-DA69-44A9-16C71D7E04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9726" y="3269087"/>
                      <a:ext cx="534240" cy="353520"/>
                    </p14:xfrm>
                  </p:contentPart>
                </mc:Choice>
                <mc:Fallback>
                  <p:pic>
                    <p:nvPicPr>
                      <p:cNvPr id="1315" name="Ink 1314">
                        <a:extLst>
                          <a:ext uri="{FF2B5EF4-FFF2-40B4-BE49-F238E27FC236}">
                            <a16:creationId xmlns:a16="http://schemas.microsoft.com/office/drawing/2014/main" id="{DA52CBDC-646D-DA69-44A9-16C71D7E04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40"/>
                      <a:stretch>
                        <a:fillRect/>
                      </a:stretch>
                    </p:blipFill>
                    <p:spPr>
                      <a:xfrm>
                        <a:off x="9076949" y="2622404"/>
                        <a:ext cx="759149" cy="16462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41">
                    <p14:nvContentPartPr>
                      <p14:cNvPr id="1316" name="Ink 1315">
                        <a:extLst>
                          <a:ext uri="{FF2B5EF4-FFF2-40B4-BE49-F238E27FC236}">
                            <a16:creationId xmlns:a16="http://schemas.microsoft.com/office/drawing/2014/main" id="{2EEDACEB-5700-FD67-5E95-AD532BF2FB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5046" y="3301127"/>
                      <a:ext cx="520200" cy="198360"/>
                    </p14:xfrm>
                  </p:contentPart>
                </mc:Choice>
                <mc:Fallback>
                  <p:pic>
                    <p:nvPicPr>
                      <p:cNvPr id="1316" name="Ink 1315">
                        <a:extLst>
                          <a:ext uri="{FF2B5EF4-FFF2-40B4-BE49-F238E27FC236}">
                            <a16:creationId xmlns:a16="http://schemas.microsoft.com/office/drawing/2014/main" id="{2EEDACEB-5700-FD67-5E95-AD532BF2FB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42"/>
                      <a:stretch>
                        <a:fillRect/>
                      </a:stretch>
                    </p:blipFill>
                    <p:spPr>
                      <a:xfrm>
                        <a:off x="9072379" y="2656303"/>
                        <a:ext cx="744890" cy="14873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43">
                    <p14:nvContentPartPr>
                      <p14:cNvPr id="1317" name="Ink 1316">
                        <a:extLst>
                          <a:ext uri="{FF2B5EF4-FFF2-40B4-BE49-F238E27FC236}">
                            <a16:creationId xmlns:a16="http://schemas.microsoft.com/office/drawing/2014/main" id="{90024302-BE1C-8D08-6CF6-A70D1BE557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52326" y="3084767"/>
                      <a:ext cx="139680" cy="31320"/>
                    </p14:xfrm>
                  </p:contentPart>
                </mc:Choice>
                <mc:Fallback>
                  <p:pic>
                    <p:nvPicPr>
                      <p:cNvPr id="1317" name="Ink 1316">
                        <a:extLst>
                          <a:ext uri="{FF2B5EF4-FFF2-40B4-BE49-F238E27FC236}">
                            <a16:creationId xmlns:a16="http://schemas.microsoft.com/office/drawing/2014/main" id="{90024302-BE1C-8D08-6CF6-A70D1BE557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44"/>
                      <a:stretch>
                        <a:fillRect/>
                      </a:stretch>
                    </p:blipFill>
                    <p:spPr>
                      <a:xfrm>
                        <a:off x="9539681" y="2439943"/>
                        <a:ext cx="364327" cy="13203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061" name="Group 1060">
                  <a:extLst>
                    <a:ext uri="{FF2B5EF4-FFF2-40B4-BE49-F238E27FC236}">
                      <a16:creationId xmlns:a16="http://schemas.microsoft.com/office/drawing/2014/main" id="{B763F60C-9C08-F62D-CBE8-21EC32A117FC}"/>
                    </a:ext>
                  </a:extLst>
                </p:cNvPr>
                <p:cNvGrpSpPr/>
                <p:nvPr/>
              </p:nvGrpSpPr>
              <p:grpSpPr>
                <a:xfrm>
                  <a:off x="6761886" y="2626127"/>
                  <a:ext cx="3765600" cy="2112480"/>
                  <a:chOff x="6761886" y="2626127"/>
                  <a:chExt cx="3765600" cy="2112480"/>
                </a:xfrm>
              </p:grpSpPr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45">
                    <p14:nvContentPartPr>
                      <p14:cNvPr id="1106" name="Ink 1105">
                        <a:extLst>
                          <a:ext uri="{FF2B5EF4-FFF2-40B4-BE49-F238E27FC236}">
                            <a16:creationId xmlns:a16="http://schemas.microsoft.com/office/drawing/2014/main" id="{1D23FFAE-3980-DA9C-7525-614E6DE05A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12726" y="3786767"/>
                      <a:ext cx="816480" cy="258480"/>
                    </p14:xfrm>
                  </p:contentPart>
                </mc:Choice>
                <mc:Fallback>
                  <p:pic>
                    <p:nvPicPr>
                      <p:cNvPr id="1106" name="Ink 1105">
                        <a:extLst>
                          <a:ext uri="{FF2B5EF4-FFF2-40B4-BE49-F238E27FC236}">
                            <a16:creationId xmlns:a16="http://schemas.microsoft.com/office/drawing/2014/main" id="{1D23FFAE-3980-DA9C-7525-614E6DE05A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46"/>
                      <a:stretch>
                        <a:fillRect/>
                      </a:stretch>
                    </p:blipFill>
                    <p:spPr>
                      <a:xfrm>
                        <a:off x="7699953" y="3140567"/>
                        <a:ext cx="1041383" cy="15502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47">
                    <p14:nvContentPartPr>
                      <p14:cNvPr id="1107" name="Ink 1106">
                        <a:extLst>
                          <a:ext uri="{FF2B5EF4-FFF2-40B4-BE49-F238E27FC236}">
                            <a16:creationId xmlns:a16="http://schemas.microsoft.com/office/drawing/2014/main" id="{9D188976-6A7D-CF41-BC23-E5D23E5A701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8886" y="3914927"/>
                      <a:ext cx="429120" cy="119520"/>
                    </p14:xfrm>
                  </p:contentPart>
                </mc:Choice>
                <mc:Fallback>
                  <p:pic>
                    <p:nvPicPr>
                      <p:cNvPr id="1107" name="Ink 1106">
                        <a:extLst>
                          <a:ext uri="{FF2B5EF4-FFF2-40B4-BE49-F238E27FC236}">
                            <a16:creationId xmlns:a16="http://schemas.microsoft.com/office/drawing/2014/main" id="{9D188976-6A7D-CF41-BC23-E5D23E5A7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48"/>
                      <a:stretch>
                        <a:fillRect/>
                      </a:stretch>
                    </p:blipFill>
                    <p:spPr>
                      <a:xfrm>
                        <a:off x="7666298" y="3268040"/>
                        <a:ext cx="653652" cy="14126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49">
                    <p14:nvContentPartPr>
                      <p14:cNvPr id="1108" name="Ink 1107">
                        <a:extLst>
                          <a:ext uri="{FF2B5EF4-FFF2-40B4-BE49-F238E27FC236}">
                            <a16:creationId xmlns:a16="http://schemas.microsoft.com/office/drawing/2014/main" id="{F97EAF89-C5C4-22D5-EA9E-629325F4BD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07166" y="3840767"/>
                      <a:ext cx="981720" cy="246960"/>
                    </p14:xfrm>
                  </p:contentPart>
                </mc:Choice>
                <mc:Fallback>
                  <p:pic>
                    <p:nvPicPr>
                      <p:cNvPr id="1108" name="Ink 1107">
                        <a:extLst>
                          <a:ext uri="{FF2B5EF4-FFF2-40B4-BE49-F238E27FC236}">
                            <a16:creationId xmlns:a16="http://schemas.microsoft.com/office/drawing/2014/main" id="{F97EAF89-C5C4-22D5-EA9E-629325F4BD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50"/>
                      <a:stretch>
                        <a:fillRect/>
                      </a:stretch>
                    </p:blipFill>
                    <p:spPr>
                      <a:xfrm>
                        <a:off x="7494436" y="3195722"/>
                        <a:ext cx="1206536" cy="15364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51">
                    <p14:nvContentPartPr>
                      <p14:cNvPr id="1109" name="Ink 1108">
                        <a:extLst>
                          <a:ext uri="{FF2B5EF4-FFF2-40B4-BE49-F238E27FC236}">
                            <a16:creationId xmlns:a16="http://schemas.microsoft.com/office/drawing/2014/main" id="{EC44D33E-0748-DB86-159A-45AC6890C0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49646" y="3962807"/>
                      <a:ext cx="583560" cy="154800"/>
                    </p14:xfrm>
                  </p:contentPart>
                </mc:Choice>
                <mc:Fallback>
                  <p:pic>
                    <p:nvPicPr>
                      <p:cNvPr id="1109" name="Ink 1108">
                        <a:extLst>
                          <a:ext uri="{FF2B5EF4-FFF2-40B4-BE49-F238E27FC236}">
                            <a16:creationId xmlns:a16="http://schemas.microsoft.com/office/drawing/2014/main" id="{EC44D33E-0748-DB86-159A-45AC6890C0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52"/>
                      <a:stretch>
                        <a:fillRect/>
                      </a:stretch>
                    </p:blipFill>
                    <p:spPr>
                      <a:xfrm>
                        <a:off x="7537052" y="3317807"/>
                        <a:ext cx="808105" cy="14441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53">
                    <p14:nvContentPartPr>
                      <p14:cNvPr id="1110" name="Ink 1109">
                        <a:extLst>
                          <a:ext uri="{FF2B5EF4-FFF2-40B4-BE49-F238E27FC236}">
                            <a16:creationId xmlns:a16="http://schemas.microsoft.com/office/drawing/2014/main" id="{3A954439-941A-ED32-97C1-8C8DB25629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83046" y="3815927"/>
                      <a:ext cx="1169280" cy="385920"/>
                    </p14:xfrm>
                  </p:contentPart>
                </mc:Choice>
                <mc:Fallback>
                  <p:pic>
                    <p:nvPicPr>
                      <p:cNvPr id="1110" name="Ink 1109">
                        <a:extLst>
                          <a:ext uri="{FF2B5EF4-FFF2-40B4-BE49-F238E27FC236}">
                            <a16:creationId xmlns:a16="http://schemas.microsoft.com/office/drawing/2014/main" id="{3A954439-941A-ED32-97C1-8C8DB25629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54"/>
                      <a:stretch>
                        <a:fillRect/>
                      </a:stretch>
                    </p:blipFill>
                    <p:spPr>
                      <a:xfrm>
                        <a:off x="7470306" y="3169649"/>
                        <a:ext cx="1394117" cy="16778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55">
                    <p14:nvContentPartPr>
                      <p14:cNvPr id="1111" name="Ink 1110">
                        <a:extLst>
                          <a:ext uri="{FF2B5EF4-FFF2-40B4-BE49-F238E27FC236}">
                            <a16:creationId xmlns:a16="http://schemas.microsoft.com/office/drawing/2014/main" id="{DE0D0A15-3906-F84D-D308-E8A0CCAB77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99726" y="3746087"/>
                      <a:ext cx="1477080" cy="423000"/>
                    </p14:xfrm>
                  </p:contentPart>
                </mc:Choice>
                <mc:Fallback>
                  <p:pic>
                    <p:nvPicPr>
                      <p:cNvPr id="1111" name="Ink 1110">
                        <a:extLst>
                          <a:ext uri="{FF2B5EF4-FFF2-40B4-BE49-F238E27FC236}">
                            <a16:creationId xmlns:a16="http://schemas.microsoft.com/office/drawing/2014/main" id="{DE0D0A15-3906-F84D-D308-E8A0CCAB77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56"/>
                      <a:stretch>
                        <a:fillRect/>
                      </a:stretch>
                    </p:blipFill>
                    <p:spPr>
                      <a:xfrm>
                        <a:off x="7186996" y="3100520"/>
                        <a:ext cx="1701895" cy="17135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57">
                    <p14:nvContentPartPr>
                      <p14:cNvPr id="1112" name="Ink 1111">
                        <a:extLst>
                          <a:ext uri="{FF2B5EF4-FFF2-40B4-BE49-F238E27FC236}">
                            <a16:creationId xmlns:a16="http://schemas.microsoft.com/office/drawing/2014/main" id="{642C668C-7306-DFBD-4CB7-6247A7CE7B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96926" y="3937967"/>
                      <a:ext cx="767520" cy="201600"/>
                    </p14:xfrm>
                  </p:contentPart>
                </mc:Choice>
                <mc:Fallback>
                  <p:pic>
                    <p:nvPicPr>
                      <p:cNvPr id="1112" name="Ink 1111">
                        <a:extLst>
                          <a:ext uri="{FF2B5EF4-FFF2-40B4-BE49-F238E27FC236}">
                            <a16:creationId xmlns:a16="http://schemas.microsoft.com/office/drawing/2014/main" id="{642C668C-7306-DFBD-4CB7-6247A7CE7B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58"/>
                      <a:stretch>
                        <a:fillRect/>
                      </a:stretch>
                    </p:blipFill>
                    <p:spPr>
                      <a:xfrm>
                        <a:off x="7284339" y="3290628"/>
                        <a:ext cx="992050" cy="14956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59">
                    <p14:nvContentPartPr>
                      <p14:cNvPr id="1113" name="Ink 1112">
                        <a:extLst>
                          <a:ext uri="{FF2B5EF4-FFF2-40B4-BE49-F238E27FC236}">
                            <a16:creationId xmlns:a16="http://schemas.microsoft.com/office/drawing/2014/main" id="{EC0533FB-03D1-B49A-8202-FF8A9146F9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58926" y="3581567"/>
                      <a:ext cx="511560" cy="257400"/>
                    </p14:xfrm>
                  </p:contentPart>
                </mc:Choice>
                <mc:Fallback>
                  <p:pic>
                    <p:nvPicPr>
                      <p:cNvPr id="1113" name="Ink 1112">
                        <a:extLst>
                          <a:ext uri="{FF2B5EF4-FFF2-40B4-BE49-F238E27FC236}">
                            <a16:creationId xmlns:a16="http://schemas.microsoft.com/office/drawing/2014/main" id="{EC0533FB-03D1-B49A-8202-FF8A9146F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60"/>
                      <a:stretch>
                        <a:fillRect/>
                      </a:stretch>
                    </p:blipFill>
                    <p:spPr>
                      <a:xfrm>
                        <a:off x="7446177" y="2936531"/>
                        <a:ext cx="736414" cy="15468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61">
                    <p14:nvContentPartPr>
                      <p14:cNvPr id="1114" name="Ink 1113">
                        <a:extLst>
                          <a:ext uri="{FF2B5EF4-FFF2-40B4-BE49-F238E27FC236}">
                            <a16:creationId xmlns:a16="http://schemas.microsoft.com/office/drawing/2014/main" id="{FA6CAB47-EEE9-3183-02D7-D44B648447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27966" y="3778127"/>
                      <a:ext cx="84960" cy="105480"/>
                    </p14:xfrm>
                  </p:contentPart>
                </mc:Choice>
                <mc:Fallback>
                  <p:pic>
                    <p:nvPicPr>
                      <p:cNvPr id="1114" name="Ink 1113">
                        <a:extLst>
                          <a:ext uri="{FF2B5EF4-FFF2-40B4-BE49-F238E27FC236}">
                            <a16:creationId xmlns:a16="http://schemas.microsoft.com/office/drawing/2014/main" id="{FA6CAB47-EEE9-3183-02D7-D44B648447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62"/>
                      <a:stretch>
                        <a:fillRect/>
                      </a:stretch>
                    </p:blipFill>
                    <p:spPr>
                      <a:xfrm>
                        <a:off x="7416177" y="3134208"/>
                        <a:ext cx="307900" cy="13927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63">
                    <p14:nvContentPartPr>
                      <p14:cNvPr id="1115" name="Ink 1114">
                        <a:extLst>
                          <a:ext uri="{FF2B5EF4-FFF2-40B4-BE49-F238E27FC236}">
                            <a16:creationId xmlns:a16="http://schemas.microsoft.com/office/drawing/2014/main" id="{78F05F39-99AB-4D40-B3EF-9AEA39D827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53406" y="3660047"/>
                      <a:ext cx="3960" cy="720"/>
                    </p14:xfrm>
                  </p:contentPart>
                </mc:Choice>
                <mc:Fallback>
                  <p:pic>
                    <p:nvPicPr>
                      <p:cNvPr id="1115" name="Ink 1114">
                        <a:extLst>
                          <a:ext uri="{FF2B5EF4-FFF2-40B4-BE49-F238E27FC236}">
                            <a16:creationId xmlns:a16="http://schemas.microsoft.com/office/drawing/2014/main" id="{78F05F39-99AB-4D40-B3EF-9AEA39D82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7754406" y="3282047"/>
                        <a:ext cx="201394" cy="75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64">
                    <p14:nvContentPartPr>
                      <p14:cNvPr id="1116" name="Ink 1115">
                        <a:extLst>
                          <a:ext uri="{FF2B5EF4-FFF2-40B4-BE49-F238E27FC236}">
                            <a16:creationId xmlns:a16="http://schemas.microsoft.com/office/drawing/2014/main" id="{D85D9131-2488-283D-DDF1-100D2AF7FE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5126" y="3683447"/>
                      <a:ext cx="107280" cy="152640"/>
                    </p14:xfrm>
                  </p:contentPart>
                </mc:Choice>
                <mc:Fallback>
                  <p:pic>
                    <p:nvPicPr>
                      <p:cNvPr id="1116" name="Ink 1115">
                        <a:extLst>
                          <a:ext uri="{FF2B5EF4-FFF2-40B4-BE49-F238E27FC236}">
                            <a16:creationId xmlns:a16="http://schemas.microsoft.com/office/drawing/2014/main" id="{D85D9131-2488-283D-DDF1-100D2AF7F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65"/>
                      <a:stretch>
                        <a:fillRect/>
                      </a:stretch>
                    </p:blipFill>
                    <p:spPr>
                      <a:xfrm>
                        <a:off x="7552707" y="3039784"/>
                        <a:ext cx="331476" cy="14393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66">
                    <p14:nvContentPartPr>
                      <p14:cNvPr id="1117" name="Ink 1116">
                        <a:extLst>
                          <a:ext uri="{FF2B5EF4-FFF2-40B4-BE49-F238E27FC236}">
                            <a16:creationId xmlns:a16="http://schemas.microsoft.com/office/drawing/2014/main" id="{9C49EC21-1DB0-1DA1-EAAC-56B6B28CF2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50726" y="3398327"/>
                      <a:ext cx="493560" cy="457920"/>
                    </p14:xfrm>
                  </p:contentPart>
                </mc:Choice>
                <mc:Fallback>
                  <p:pic>
                    <p:nvPicPr>
                      <p:cNvPr id="1117" name="Ink 1116">
                        <a:extLst>
                          <a:ext uri="{FF2B5EF4-FFF2-40B4-BE49-F238E27FC236}">
                            <a16:creationId xmlns:a16="http://schemas.microsoft.com/office/drawing/2014/main" id="{9C49EC21-1DB0-1DA1-EAAC-56B6B28CF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67"/>
                      <a:stretch>
                        <a:fillRect/>
                      </a:stretch>
                    </p:blipFill>
                    <p:spPr>
                      <a:xfrm>
                        <a:off x="7538115" y="2752069"/>
                        <a:ext cx="718139" cy="174982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68">
                    <p14:nvContentPartPr>
                      <p14:cNvPr id="1118" name="Ink 1117">
                        <a:extLst>
                          <a:ext uri="{FF2B5EF4-FFF2-40B4-BE49-F238E27FC236}">
                            <a16:creationId xmlns:a16="http://schemas.microsoft.com/office/drawing/2014/main" id="{AC71E333-77FE-30DB-D641-62D1EF235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5846" y="3508847"/>
                      <a:ext cx="501840" cy="468720"/>
                    </p14:xfrm>
                  </p:contentPart>
                </mc:Choice>
                <mc:Fallback>
                  <p:pic>
                    <p:nvPicPr>
                      <p:cNvPr id="1118" name="Ink 1117">
                        <a:extLst>
                          <a:ext uri="{FF2B5EF4-FFF2-40B4-BE49-F238E27FC236}">
                            <a16:creationId xmlns:a16="http://schemas.microsoft.com/office/drawing/2014/main" id="{AC71E333-77FE-30DB-D641-62D1EF2350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69"/>
                      <a:stretch>
                        <a:fillRect/>
                      </a:stretch>
                    </p:blipFill>
                    <p:spPr>
                      <a:xfrm>
                        <a:off x="7553109" y="2861273"/>
                        <a:ext cx="726669" cy="17632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70">
                    <p14:nvContentPartPr>
                      <p14:cNvPr id="1119" name="Ink 1118">
                        <a:extLst>
                          <a:ext uri="{FF2B5EF4-FFF2-40B4-BE49-F238E27FC236}">
                            <a16:creationId xmlns:a16="http://schemas.microsoft.com/office/drawing/2014/main" id="{4EAAAD08-BD6B-B9B0-3C06-2CEE5E3D0B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94286" y="3525767"/>
                      <a:ext cx="322560" cy="344520"/>
                    </p14:xfrm>
                  </p:contentPart>
                </mc:Choice>
                <mc:Fallback>
                  <p:pic>
                    <p:nvPicPr>
                      <p:cNvPr id="1119" name="Ink 1118">
                        <a:extLst>
                          <a:ext uri="{FF2B5EF4-FFF2-40B4-BE49-F238E27FC236}">
                            <a16:creationId xmlns:a16="http://schemas.microsoft.com/office/drawing/2014/main" id="{4EAAAD08-BD6B-B9B0-3C06-2CEE5E3D0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71"/>
                      <a:stretch>
                        <a:fillRect/>
                      </a:stretch>
                    </p:blipFill>
                    <p:spPr>
                      <a:xfrm>
                        <a:off x="7581840" y="2879792"/>
                        <a:ext cx="546810" cy="16358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72">
                    <p14:nvContentPartPr>
                      <p14:cNvPr id="1120" name="Ink 1119">
                        <a:extLst>
                          <a:ext uri="{FF2B5EF4-FFF2-40B4-BE49-F238E27FC236}">
                            <a16:creationId xmlns:a16="http://schemas.microsoft.com/office/drawing/2014/main" id="{72C0E9D9-1ECD-EB32-C555-425D72A7C0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68646" y="3556007"/>
                      <a:ext cx="474480" cy="425520"/>
                    </p14:xfrm>
                  </p:contentPart>
                </mc:Choice>
                <mc:Fallback>
                  <p:pic>
                    <p:nvPicPr>
                      <p:cNvPr id="1120" name="Ink 1119">
                        <a:extLst>
                          <a:ext uri="{FF2B5EF4-FFF2-40B4-BE49-F238E27FC236}">
                            <a16:creationId xmlns:a16="http://schemas.microsoft.com/office/drawing/2014/main" id="{72C0E9D9-1ECD-EB32-C555-425D72A7C0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73"/>
                      <a:stretch>
                        <a:fillRect/>
                      </a:stretch>
                    </p:blipFill>
                    <p:spPr>
                      <a:xfrm>
                        <a:off x="7456134" y="2910348"/>
                        <a:ext cx="698861" cy="17162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74">
                    <p14:nvContentPartPr>
                      <p14:cNvPr id="1121" name="Ink 1120">
                        <a:extLst>
                          <a:ext uri="{FF2B5EF4-FFF2-40B4-BE49-F238E27FC236}">
                            <a16:creationId xmlns:a16="http://schemas.microsoft.com/office/drawing/2014/main" id="{FEF6B093-7326-AD7C-9508-8A67BBBADC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52726" y="3727007"/>
                      <a:ext cx="1746360" cy="305640"/>
                    </p14:xfrm>
                  </p:contentPart>
                </mc:Choice>
                <mc:Fallback>
                  <p:pic>
                    <p:nvPicPr>
                      <p:cNvPr id="1121" name="Ink 1120">
                        <a:extLst>
                          <a:ext uri="{FF2B5EF4-FFF2-40B4-BE49-F238E27FC236}">
                            <a16:creationId xmlns:a16="http://schemas.microsoft.com/office/drawing/2014/main" id="{FEF6B093-7326-AD7C-9508-8A67BBBADC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75"/>
                      <a:stretch>
                        <a:fillRect/>
                      </a:stretch>
                    </p:blipFill>
                    <p:spPr>
                      <a:xfrm>
                        <a:off x="7339995" y="3081289"/>
                        <a:ext cx="1971177" cy="15964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76">
                    <p14:nvContentPartPr>
                      <p14:cNvPr id="1122" name="Ink 1121">
                        <a:extLst>
                          <a:ext uri="{FF2B5EF4-FFF2-40B4-BE49-F238E27FC236}">
                            <a16:creationId xmlns:a16="http://schemas.microsoft.com/office/drawing/2014/main" id="{8EFF1DC9-AB9B-454C-6F35-5300228FD97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28366" y="3704327"/>
                      <a:ext cx="58680" cy="23040"/>
                    </p14:xfrm>
                  </p:contentPart>
                </mc:Choice>
                <mc:Fallback>
                  <p:pic>
                    <p:nvPicPr>
                      <p:cNvPr id="1122" name="Ink 1121">
                        <a:extLst>
                          <a:ext uri="{FF2B5EF4-FFF2-40B4-BE49-F238E27FC236}">
                            <a16:creationId xmlns:a16="http://schemas.microsoft.com/office/drawing/2014/main" id="{8EFF1DC9-AB9B-454C-6F35-5300228FD9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77"/>
                      <a:stretch>
                        <a:fillRect/>
                      </a:stretch>
                    </p:blipFill>
                    <p:spPr>
                      <a:xfrm>
                        <a:off x="8815520" y="3084019"/>
                        <a:ext cx="283727" cy="12630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78">
                    <p14:nvContentPartPr>
                      <p14:cNvPr id="1123" name="Ink 1122">
                        <a:extLst>
                          <a:ext uri="{FF2B5EF4-FFF2-40B4-BE49-F238E27FC236}">
                            <a16:creationId xmlns:a16="http://schemas.microsoft.com/office/drawing/2014/main" id="{84176C43-FAF0-0C00-F108-707753CF3B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68806" y="3711527"/>
                      <a:ext cx="214920" cy="94680"/>
                    </p14:xfrm>
                  </p:contentPart>
                </mc:Choice>
                <mc:Fallback>
                  <p:pic>
                    <p:nvPicPr>
                      <p:cNvPr id="1123" name="Ink 1122">
                        <a:extLst>
                          <a:ext uri="{FF2B5EF4-FFF2-40B4-BE49-F238E27FC236}">
                            <a16:creationId xmlns:a16="http://schemas.microsoft.com/office/drawing/2014/main" id="{84176C43-FAF0-0C00-F108-707753CF3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79"/>
                      <a:stretch>
                        <a:fillRect/>
                      </a:stretch>
                    </p:blipFill>
                    <p:spPr>
                      <a:xfrm>
                        <a:off x="8556198" y="3065982"/>
                        <a:ext cx="439492" cy="1385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80">
                    <p14:nvContentPartPr>
                      <p14:cNvPr id="1124" name="Ink 1123">
                        <a:extLst>
                          <a:ext uri="{FF2B5EF4-FFF2-40B4-BE49-F238E27FC236}">
                            <a16:creationId xmlns:a16="http://schemas.microsoft.com/office/drawing/2014/main" id="{38F987FB-3FEF-8E8D-2388-419C5483FBD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28246" y="3508487"/>
                      <a:ext cx="94320" cy="44640"/>
                    </p14:xfrm>
                  </p:contentPart>
                </mc:Choice>
                <mc:Fallback>
                  <p:pic>
                    <p:nvPicPr>
                      <p:cNvPr id="1124" name="Ink 1123">
                        <a:extLst>
                          <a:ext uri="{FF2B5EF4-FFF2-40B4-BE49-F238E27FC236}">
                            <a16:creationId xmlns:a16="http://schemas.microsoft.com/office/drawing/2014/main" id="{38F987FB-3FEF-8E8D-2388-419C5483FB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9"/>
                      <a:stretch>
                        <a:fillRect/>
                      </a:stretch>
                    </p:blipFill>
                    <p:spPr>
                      <a:xfrm>
                        <a:off x="9115960" y="2875082"/>
                        <a:ext cx="318250" cy="13108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81">
                    <p14:nvContentPartPr>
                      <p14:cNvPr id="1125" name="Ink 1124">
                        <a:extLst>
                          <a:ext uri="{FF2B5EF4-FFF2-40B4-BE49-F238E27FC236}">
                            <a16:creationId xmlns:a16="http://schemas.microsoft.com/office/drawing/2014/main" id="{E983E59F-8010-0616-D796-CDE88552B1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88246" y="3381047"/>
                      <a:ext cx="27000" cy="9000"/>
                    </p14:xfrm>
                  </p:contentPart>
                </mc:Choice>
                <mc:Fallback>
                  <p:pic>
                    <p:nvPicPr>
                      <p:cNvPr id="1125" name="Ink 1124">
                        <a:extLst>
                          <a:ext uri="{FF2B5EF4-FFF2-40B4-BE49-F238E27FC236}">
                            <a16:creationId xmlns:a16="http://schemas.microsoft.com/office/drawing/2014/main" id="{E983E59F-8010-0616-D796-CDE88552B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82"/>
                      <a:stretch>
                        <a:fillRect/>
                      </a:stretch>
                    </p:blipFill>
                    <p:spPr>
                      <a:xfrm>
                        <a:off x="9478362" y="2751047"/>
                        <a:ext cx="246140" cy="126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83">
                    <p14:nvContentPartPr>
                      <p14:cNvPr id="1126" name="Ink 1125">
                        <a:extLst>
                          <a:ext uri="{FF2B5EF4-FFF2-40B4-BE49-F238E27FC236}">
                            <a16:creationId xmlns:a16="http://schemas.microsoft.com/office/drawing/2014/main" id="{F38B4510-2DB9-13B5-8520-EF753C3C36B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45246" y="3134087"/>
                      <a:ext cx="407520" cy="198000"/>
                    </p14:xfrm>
                  </p:contentPart>
                </mc:Choice>
                <mc:Fallback>
                  <p:pic>
                    <p:nvPicPr>
                      <p:cNvPr id="1126" name="Ink 1125">
                        <a:extLst>
                          <a:ext uri="{FF2B5EF4-FFF2-40B4-BE49-F238E27FC236}">
                            <a16:creationId xmlns:a16="http://schemas.microsoft.com/office/drawing/2014/main" id="{F38B4510-2DB9-13B5-8520-EF753C3C3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84"/>
                      <a:stretch>
                        <a:fillRect/>
                      </a:stretch>
                    </p:blipFill>
                    <p:spPr>
                      <a:xfrm>
                        <a:off x="9232760" y="2488435"/>
                        <a:ext cx="631849" cy="14886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85">
                    <p14:nvContentPartPr>
                      <p14:cNvPr id="1127" name="Ink 1126">
                        <a:extLst>
                          <a:ext uri="{FF2B5EF4-FFF2-40B4-BE49-F238E27FC236}">
                            <a16:creationId xmlns:a16="http://schemas.microsoft.com/office/drawing/2014/main" id="{2CADE3AC-713B-6489-23D8-AECC753327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00686" y="3165407"/>
                      <a:ext cx="1305000" cy="676080"/>
                    </p14:xfrm>
                  </p:contentPart>
                </mc:Choice>
                <mc:Fallback>
                  <p:pic>
                    <p:nvPicPr>
                      <p:cNvPr id="1127" name="Ink 1126">
                        <a:extLst>
                          <a:ext uri="{FF2B5EF4-FFF2-40B4-BE49-F238E27FC236}">
                            <a16:creationId xmlns:a16="http://schemas.microsoft.com/office/drawing/2014/main" id="{2CADE3AC-713B-6489-23D8-AECC753327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86"/>
                      <a:stretch>
                        <a:fillRect/>
                      </a:stretch>
                    </p:blipFill>
                    <p:spPr>
                      <a:xfrm>
                        <a:off x="8387964" y="2518882"/>
                        <a:ext cx="1529800" cy="19685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87">
                    <p14:nvContentPartPr>
                      <p14:cNvPr id="1128" name="Ink 1127">
                        <a:extLst>
                          <a:ext uri="{FF2B5EF4-FFF2-40B4-BE49-F238E27FC236}">
                            <a16:creationId xmlns:a16="http://schemas.microsoft.com/office/drawing/2014/main" id="{49D9A7DB-1586-25B9-5324-936E0E4712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1646" y="3396887"/>
                      <a:ext cx="1354320" cy="709200"/>
                    </p14:xfrm>
                  </p:contentPart>
                </mc:Choice>
                <mc:Fallback>
                  <p:pic>
                    <p:nvPicPr>
                      <p:cNvPr id="1128" name="Ink 1127">
                        <a:extLst>
                          <a:ext uri="{FF2B5EF4-FFF2-40B4-BE49-F238E27FC236}">
                            <a16:creationId xmlns:a16="http://schemas.microsoft.com/office/drawing/2014/main" id="{49D9A7DB-1586-25B9-5324-936E0E4712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88"/>
                      <a:stretch>
                        <a:fillRect/>
                      </a:stretch>
                    </p:blipFill>
                    <p:spPr>
                      <a:xfrm>
                        <a:off x="8238893" y="2749919"/>
                        <a:ext cx="1579181" cy="2002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89">
                    <p14:nvContentPartPr>
                      <p14:cNvPr id="1129" name="Ink 1128">
                        <a:extLst>
                          <a:ext uri="{FF2B5EF4-FFF2-40B4-BE49-F238E27FC236}">
                            <a16:creationId xmlns:a16="http://schemas.microsoft.com/office/drawing/2014/main" id="{A8715BE2-AC3A-351C-1947-49540F528C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19406" y="3537287"/>
                      <a:ext cx="979560" cy="415080"/>
                    </p14:xfrm>
                  </p:contentPart>
                </mc:Choice>
                <mc:Fallback>
                  <p:pic>
                    <p:nvPicPr>
                      <p:cNvPr id="1129" name="Ink 1128">
                        <a:extLst>
                          <a:ext uri="{FF2B5EF4-FFF2-40B4-BE49-F238E27FC236}">
                            <a16:creationId xmlns:a16="http://schemas.microsoft.com/office/drawing/2014/main" id="{A8715BE2-AC3A-351C-1947-49540F528C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90"/>
                      <a:stretch>
                        <a:fillRect/>
                      </a:stretch>
                    </p:blipFill>
                    <p:spPr>
                      <a:xfrm>
                        <a:off x="8406702" y="2889688"/>
                        <a:ext cx="1204324" cy="17096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91">
                    <p14:nvContentPartPr>
                      <p14:cNvPr id="1130" name="Ink 1129">
                        <a:extLst>
                          <a:ext uri="{FF2B5EF4-FFF2-40B4-BE49-F238E27FC236}">
                            <a16:creationId xmlns:a16="http://schemas.microsoft.com/office/drawing/2014/main" id="{699755AC-A068-5EE1-13B4-9F90206CA92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2606" y="3517847"/>
                      <a:ext cx="1845000" cy="828720"/>
                    </p14:xfrm>
                  </p:contentPart>
                </mc:Choice>
                <mc:Fallback>
                  <p:pic>
                    <p:nvPicPr>
                      <p:cNvPr id="1130" name="Ink 1129">
                        <a:extLst>
                          <a:ext uri="{FF2B5EF4-FFF2-40B4-BE49-F238E27FC236}">
                            <a16:creationId xmlns:a16="http://schemas.microsoft.com/office/drawing/2014/main" id="{699755AC-A068-5EE1-13B4-9F90206CA9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92"/>
                      <a:stretch>
                        <a:fillRect/>
                      </a:stretch>
                    </p:blipFill>
                    <p:spPr>
                      <a:xfrm>
                        <a:off x="7549870" y="2870891"/>
                        <a:ext cx="2069827" cy="21220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93">
                    <p14:nvContentPartPr>
                      <p14:cNvPr id="1131" name="Ink 1130">
                        <a:extLst>
                          <a:ext uri="{FF2B5EF4-FFF2-40B4-BE49-F238E27FC236}">
                            <a16:creationId xmlns:a16="http://schemas.microsoft.com/office/drawing/2014/main" id="{BEAA98EB-8C0E-6432-C003-7F923A0D4D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23766" y="3671207"/>
                      <a:ext cx="982800" cy="432720"/>
                    </p14:xfrm>
                  </p:contentPart>
                </mc:Choice>
                <mc:Fallback>
                  <p:pic>
                    <p:nvPicPr>
                      <p:cNvPr id="1131" name="Ink 1130">
                        <a:extLst>
                          <a:ext uri="{FF2B5EF4-FFF2-40B4-BE49-F238E27FC236}">
                            <a16:creationId xmlns:a16="http://schemas.microsoft.com/office/drawing/2014/main" id="{BEAA98EB-8C0E-6432-C003-7F923A0D4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94"/>
                      <a:stretch>
                        <a:fillRect/>
                      </a:stretch>
                    </p:blipFill>
                    <p:spPr>
                      <a:xfrm>
                        <a:off x="8010986" y="3024897"/>
                        <a:ext cx="1207716" cy="17247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95">
                    <p14:nvContentPartPr>
                      <p14:cNvPr id="1132" name="Ink 1131">
                        <a:extLst>
                          <a:ext uri="{FF2B5EF4-FFF2-40B4-BE49-F238E27FC236}">
                            <a16:creationId xmlns:a16="http://schemas.microsoft.com/office/drawing/2014/main" id="{EA7C9332-4493-FB49-7941-CD2830A5428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53326" y="3551327"/>
                      <a:ext cx="1538280" cy="663840"/>
                    </p14:xfrm>
                  </p:contentPart>
                </mc:Choice>
                <mc:Fallback>
                  <p:pic>
                    <p:nvPicPr>
                      <p:cNvPr id="1132" name="Ink 1131">
                        <a:extLst>
                          <a:ext uri="{FF2B5EF4-FFF2-40B4-BE49-F238E27FC236}">
                            <a16:creationId xmlns:a16="http://schemas.microsoft.com/office/drawing/2014/main" id="{EA7C9332-4493-FB49-7941-CD2830A542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96"/>
                      <a:stretch>
                        <a:fillRect/>
                      </a:stretch>
                    </p:blipFill>
                    <p:spPr>
                      <a:xfrm>
                        <a:off x="7640596" y="2904129"/>
                        <a:ext cx="1763096" cy="19576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97">
                    <p14:nvContentPartPr>
                      <p14:cNvPr id="1133" name="Ink 1132">
                        <a:extLst>
                          <a:ext uri="{FF2B5EF4-FFF2-40B4-BE49-F238E27FC236}">
                            <a16:creationId xmlns:a16="http://schemas.microsoft.com/office/drawing/2014/main" id="{7085E278-B2A5-5737-0BBF-40CF59E5ED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26646" y="3178007"/>
                      <a:ext cx="1080" cy="360"/>
                    </p14:xfrm>
                  </p:contentPart>
                </mc:Choice>
                <mc:Fallback>
                  <p:pic>
                    <p:nvPicPr>
                      <p:cNvPr id="1133" name="Ink 1132">
                        <a:extLst>
                          <a:ext uri="{FF2B5EF4-FFF2-40B4-BE49-F238E27FC236}">
                            <a16:creationId xmlns:a16="http://schemas.microsoft.com/office/drawing/2014/main" id="{7085E278-B2A5-5737-0BBF-40CF59E5ED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98"/>
                      <a:stretch>
                        <a:fillRect/>
                      </a:stretch>
                    </p:blipFill>
                    <p:spPr>
                      <a:xfrm>
                        <a:off x="9832146" y="2800007"/>
                        <a:ext cx="189540" cy="75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799">
                    <p14:nvContentPartPr>
                      <p14:cNvPr id="1134" name="Ink 1133">
                        <a:extLst>
                          <a:ext uri="{FF2B5EF4-FFF2-40B4-BE49-F238E27FC236}">
                            <a16:creationId xmlns:a16="http://schemas.microsoft.com/office/drawing/2014/main" id="{5E5FB70F-C50C-A21D-8AFE-F5192B7D02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0726" y="3166127"/>
                      <a:ext cx="34200" cy="3600"/>
                    </p14:xfrm>
                  </p:contentPart>
                </mc:Choice>
                <mc:Fallback>
                  <p:pic>
                    <p:nvPicPr>
                      <p:cNvPr id="1134" name="Ink 1133">
                        <a:extLst>
                          <a:ext uri="{FF2B5EF4-FFF2-40B4-BE49-F238E27FC236}">
                            <a16:creationId xmlns:a16="http://schemas.microsoft.com/office/drawing/2014/main" id="{5E5FB70F-C50C-A21D-8AFE-F5192B7D02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00"/>
                      <a:stretch>
                        <a:fillRect/>
                      </a:stretch>
                    </p:blipFill>
                    <p:spPr>
                      <a:xfrm>
                        <a:off x="9159893" y="2626127"/>
                        <a:ext cx="255233" cy="1083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01">
                    <p14:nvContentPartPr>
                      <p14:cNvPr id="1135" name="Ink 1134">
                        <a:extLst>
                          <a:ext uri="{FF2B5EF4-FFF2-40B4-BE49-F238E27FC236}">
                            <a16:creationId xmlns:a16="http://schemas.microsoft.com/office/drawing/2014/main" id="{88F0BFF3-562B-0620-B9E5-46A324E2CE5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03686" y="3177647"/>
                      <a:ext cx="970920" cy="294120"/>
                    </p14:xfrm>
                  </p:contentPart>
                </mc:Choice>
                <mc:Fallback>
                  <p:pic>
                    <p:nvPicPr>
                      <p:cNvPr id="1135" name="Ink 1134">
                        <a:extLst>
                          <a:ext uri="{FF2B5EF4-FFF2-40B4-BE49-F238E27FC236}">
                            <a16:creationId xmlns:a16="http://schemas.microsoft.com/office/drawing/2014/main" id="{88F0BFF3-562B-0620-B9E5-46A324E2CE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02"/>
                      <a:stretch>
                        <a:fillRect/>
                      </a:stretch>
                    </p:blipFill>
                    <p:spPr>
                      <a:xfrm>
                        <a:off x="8090938" y="2530213"/>
                        <a:ext cx="1195771" cy="15883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03">
                    <p14:nvContentPartPr>
                      <p14:cNvPr id="1136" name="Ink 1135">
                        <a:extLst>
                          <a:ext uri="{FF2B5EF4-FFF2-40B4-BE49-F238E27FC236}">
                            <a16:creationId xmlns:a16="http://schemas.microsoft.com/office/drawing/2014/main" id="{34943332-815E-7BFA-D6EF-601E690FE2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37046" y="3169007"/>
                      <a:ext cx="726480" cy="156960"/>
                    </p14:xfrm>
                  </p:contentPart>
                </mc:Choice>
                <mc:Fallback>
                  <p:pic>
                    <p:nvPicPr>
                      <p:cNvPr id="1136" name="Ink 1135">
                        <a:extLst>
                          <a:ext uri="{FF2B5EF4-FFF2-40B4-BE49-F238E27FC236}">
                            <a16:creationId xmlns:a16="http://schemas.microsoft.com/office/drawing/2014/main" id="{34943332-815E-7BFA-D6EF-601E690FE2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04"/>
                      <a:stretch>
                        <a:fillRect/>
                      </a:stretch>
                    </p:blipFill>
                    <p:spPr>
                      <a:xfrm>
                        <a:off x="8424438" y="2522701"/>
                        <a:ext cx="951052" cy="14489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05">
                    <p14:nvContentPartPr>
                      <p14:cNvPr id="1137" name="Ink 1136">
                        <a:extLst>
                          <a:ext uri="{FF2B5EF4-FFF2-40B4-BE49-F238E27FC236}">
                            <a16:creationId xmlns:a16="http://schemas.microsoft.com/office/drawing/2014/main" id="{64170795-E231-7833-ACD7-76544113B5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16166" y="3157487"/>
                      <a:ext cx="537840" cy="90000"/>
                    </p14:xfrm>
                  </p:contentPart>
                </mc:Choice>
                <mc:Fallback>
                  <p:pic>
                    <p:nvPicPr>
                      <p:cNvPr id="1137" name="Ink 1136">
                        <a:extLst>
                          <a:ext uri="{FF2B5EF4-FFF2-40B4-BE49-F238E27FC236}">
                            <a16:creationId xmlns:a16="http://schemas.microsoft.com/office/drawing/2014/main" id="{64170795-E231-7833-ACD7-76544113B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06"/>
                      <a:stretch>
                        <a:fillRect/>
                      </a:stretch>
                    </p:blipFill>
                    <p:spPr>
                      <a:xfrm>
                        <a:off x="8403580" y="2514630"/>
                        <a:ext cx="762369" cy="13751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07">
                    <p14:nvContentPartPr>
                      <p14:cNvPr id="1138" name="Ink 1137">
                        <a:extLst>
                          <a:ext uri="{FF2B5EF4-FFF2-40B4-BE49-F238E27FC236}">
                            <a16:creationId xmlns:a16="http://schemas.microsoft.com/office/drawing/2014/main" id="{8CC79FD3-AD9B-307D-B8A4-E5652AF91E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56006" y="3215447"/>
                      <a:ext cx="188640" cy="75240"/>
                    </p14:xfrm>
                  </p:contentPart>
                </mc:Choice>
                <mc:Fallback>
                  <p:pic>
                    <p:nvPicPr>
                      <p:cNvPr id="1138" name="Ink 1137">
                        <a:extLst>
                          <a:ext uri="{FF2B5EF4-FFF2-40B4-BE49-F238E27FC236}">
                            <a16:creationId xmlns:a16="http://schemas.microsoft.com/office/drawing/2014/main" id="{8CC79FD3-AD9B-307D-B8A4-E5652AF91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08"/>
                      <a:stretch>
                        <a:fillRect/>
                      </a:stretch>
                    </p:blipFill>
                    <p:spPr>
                      <a:xfrm>
                        <a:off x="8743720" y="2573154"/>
                        <a:ext cx="412570" cy="13592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09">
                    <p14:nvContentPartPr>
                      <p14:cNvPr id="1139" name="Ink 1138">
                        <a:extLst>
                          <a:ext uri="{FF2B5EF4-FFF2-40B4-BE49-F238E27FC236}">
                            <a16:creationId xmlns:a16="http://schemas.microsoft.com/office/drawing/2014/main" id="{41217B05-F277-72F5-7197-BB27F48B37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31326" y="3089087"/>
                      <a:ext cx="466560" cy="121680"/>
                    </p14:xfrm>
                  </p:contentPart>
                </mc:Choice>
                <mc:Fallback>
                  <p:pic>
                    <p:nvPicPr>
                      <p:cNvPr id="1139" name="Ink 1138">
                        <a:extLst>
                          <a:ext uri="{FF2B5EF4-FFF2-40B4-BE49-F238E27FC236}">
                            <a16:creationId xmlns:a16="http://schemas.microsoft.com/office/drawing/2014/main" id="{41217B05-F277-72F5-7197-BB27F48B37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10"/>
                      <a:stretch>
                        <a:fillRect/>
                      </a:stretch>
                    </p:blipFill>
                    <p:spPr>
                      <a:xfrm>
                        <a:off x="8918708" y="2447057"/>
                        <a:ext cx="691152" cy="14051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11">
                    <p14:nvContentPartPr>
                      <p14:cNvPr id="1140" name="Ink 1139">
                        <a:extLst>
                          <a:ext uri="{FF2B5EF4-FFF2-40B4-BE49-F238E27FC236}">
                            <a16:creationId xmlns:a16="http://schemas.microsoft.com/office/drawing/2014/main" id="{7DEDD9A9-6550-D242-D093-58709B16C5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8406" y="3197447"/>
                      <a:ext cx="272520" cy="95400"/>
                    </p14:xfrm>
                  </p:contentPart>
                </mc:Choice>
                <mc:Fallback>
                  <p:pic>
                    <p:nvPicPr>
                      <p:cNvPr id="1140" name="Ink 1139">
                        <a:extLst>
                          <a:ext uri="{FF2B5EF4-FFF2-40B4-BE49-F238E27FC236}">
                            <a16:creationId xmlns:a16="http://schemas.microsoft.com/office/drawing/2014/main" id="{7DEDD9A9-6550-D242-D093-58709B16C5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12"/>
                      <a:stretch>
                        <a:fillRect/>
                      </a:stretch>
                    </p:blipFill>
                    <p:spPr>
                      <a:xfrm>
                        <a:off x="8505927" y="2551189"/>
                        <a:ext cx="496835" cy="13873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13">
                    <p14:nvContentPartPr>
                      <p14:cNvPr id="1141" name="Ink 1140">
                        <a:extLst>
                          <a:ext uri="{FF2B5EF4-FFF2-40B4-BE49-F238E27FC236}">
                            <a16:creationId xmlns:a16="http://schemas.microsoft.com/office/drawing/2014/main" id="{13390745-C6B4-9686-5419-469A6AC854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33846" y="2978927"/>
                      <a:ext cx="1139400" cy="288360"/>
                    </p14:xfrm>
                  </p:contentPart>
                </mc:Choice>
                <mc:Fallback>
                  <p:pic>
                    <p:nvPicPr>
                      <p:cNvPr id="1141" name="Ink 1140">
                        <a:extLst>
                          <a:ext uri="{FF2B5EF4-FFF2-40B4-BE49-F238E27FC236}">
                            <a16:creationId xmlns:a16="http://schemas.microsoft.com/office/drawing/2014/main" id="{13390745-C6B4-9686-5419-469A6AC854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14"/>
                      <a:stretch>
                        <a:fillRect/>
                      </a:stretch>
                    </p:blipFill>
                    <p:spPr>
                      <a:xfrm>
                        <a:off x="8021193" y="2331965"/>
                        <a:ext cx="1364061" cy="15816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15">
                    <p14:nvContentPartPr>
                      <p14:cNvPr id="1142" name="Ink 1141">
                        <a:extLst>
                          <a:ext uri="{FF2B5EF4-FFF2-40B4-BE49-F238E27FC236}">
                            <a16:creationId xmlns:a16="http://schemas.microsoft.com/office/drawing/2014/main" id="{6BD0D06E-2695-5EA7-DD12-BFA8495281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05606" y="2910887"/>
                      <a:ext cx="296640" cy="99720"/>
                    </p14:xfrm>
                  </p:contentPart>
                </mc:Choice>
                <mc:Fallback>
                  <p:pic>
                    <p:nvPicPr>
                      <p:cNvPr id="1142" name="Ink 1141">
                        <a:extLst>
                          <a:ext uri="{FF2B5EF4-FFF2-40B4-BE49-F238E27FC236}">
                            <a16:creationId xmlns:a16="http://schemas.microsoft.com/office/drawing/2014/main" id="{6BD0D06E-2695-5EA7-DD12-BFA849528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16"/>
                      <a:stretch>
                        <a:fillRect/>
                      </a:stretch>
                    </p:blipFill>
                    <p:spPr>
                      <a:xfrm>
                        <a:off x="8692754" y="2264554"/>
                        <a:ext cx="521699" cy="13917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17">
                    <p14:nvContentPartPr>
                      <p14:cNvPr id="1143" name="Ink 1142">
                        <a:extLst>
                          <a:ext uri="{FF2B5EF4-FFF2-40B4-BE49-F238E27FC236}">
                            <a16:creationId xmlns:a16="http://schemas.microsoft.com/office/drawing/2014/main" id="{7515C3D2-85EA-E045-3B91-621F6387AC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66766" y="2806847"/>
                      <a:ext cx="1065240" cy="287640"/>
                    </p14:xfrm>
                  </p:contentPart>
                </mc:Choice>
                <mc:Fallback>
                  <p:pic>
                    <p:nvPicPr>
                      <p:cNvPr id="1143" name="Ink 1142">
                        <a:extLst>
                          <a:ext uri="{FF2B5EF4-FFF2-40B4-BE49-F238E27FC236}">
                            <a16:creationId xmlns:a16="http://schemas.microsoft.com/office/drawing/2014/main" id="{7515C3D2-85EA-E045-3B91-621F6387A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18"/>
                      <a:stretch>
                        <a:fillRect/>
                      </a:stretch>
                    </p:blipFill>
                    <p:spPr>
                      <a:xfrm>
                        <a:off x="8254059" y="2161501"/>
                        <a:ext cx="1290010" cy="15777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19">
                    <p14:nvContentPartPr>
                      <p14:cNvPr id="1144" name="Ink 1143">
                        <a:extLst>
                          <a:ext uri="{FF2B5EF4-FFF2-40B4-BE49-F238E27FC236}">
                            <a16:creationId xmlns:a16="http://schemas.microsoft.com/office/drawing/2014/main" id="{63E028D4-79C1-DD95-5708-81E4B6794C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9126" y="2688407"/>
                      <a:ext cx="1589400" cy="468720"/>
                    </p14:xfrm>
                  </p:contentPart>
                </mc:Choice>
                <mc:Fallback>
                  <p:pic>
                    <p:nvPicPr>
                      <p:cNvPr id="1144" name="Ink 1143">
                        <a:extLst>
                          <a:ext uri="{FF2B5EF4-FFF2-40B4-BE49-F238E27FC236}">
                            <a16:creationId xmlns:a16="http://schemas.microsoft.com/office/drawing/2014/main" id="{63E028D4-79C1-DD95-5708-81E4B6794C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20"/>
                      <a:stretch>
                        <a:fillRect/>
                      </a:stretch>
                    </p:blipFill>
                    <p:spPr>
                      <a:xfrm>
                        <a:off x="7606380" y="2042533"/>
                        <a:ext cx="1814248" cy="17598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21">
                    <p14:nvContentPartPr>
                      <p14:cNvPr id="1145" name="Ink 1144">
                        <a:extLst>
                          <a:ext uri="{FF2B5EF4-FFF2-40B4-BE49-F238E27FC236}">
                            <a16:creationId xmlns:a16="http://schemas.microsoft.com/office/drawing/2014/main" id="{AEED6E74-19D0-2C51-31CD-084505BDA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21406" y="2626127"/>
                      <a:ext cx="1819080" cy="600480"/>
                    </p14:xfrm>
                  </p:contentPart>
                </mc:Choice>
                <mc:Fallback>
                  <p:pic>
                    <p:nvPicPr>
                      <p:cNvPr id="1145" name="Ink 1144">
                        <a:extLst>
                          <a:ext uri="{FF2B5EF4-FFF2-40B4-BE49-F238E27FC236}">
                            <a16:creationId xmlns:a16="http://schemas.microsoft.com/office/drawing/2014/main" id="{AEED6E74-19D0-2C51-31CD-084505BDAF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22"/>
                      <a:stretch>
                        <a:fillRect/>
                      </a:stretch>
                    </p:blipFill>
                    <p:spPr>
                      <a:xfrm>
                        <a:off x="7308680" y="1979456"/>
                        <a:ext cx="2043888" cy="18932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23">
                    <p14:nvContentPartPr>
                      <p14:cNvPr id="1146" name="Ink 1145">
                        <a:extLst>
                          <a:ext uri="{FF2B5EF4-FFF2-40B4-BE49-F238E27FC236}">
                            <a16:creationId xmlns:a16="http://schemas.microsoft.com/office/drawing/2014/main" id="{7E768A41-3C9D-C1FE-173F-6B1D52BE26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35966" y="2828807"/>
                      <a:ext cx="32040" cy="10440"/>
                    </p14:xfrm>
                  </p:contentPart>
                </mc:Choice>
                <mc:Fallback>
                  <p:pic>
                    <p:nvPicPr>
                      <p:cNvPr id="1146" name="Ink 1145">
                        <a:extLst>
                          <a:ext uri="{FF2B5EF4-FFF2-40B4-BE49-F238E27FC236}">
                            <a16:creationId xmlns:a16="http://schemas.microsoft.com/office/drawing/2014/main" id="{7E768A41-3C9D-C1FE-173F-6B1D52BE2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8426025" y="2219807"/>
                        <a:ext cx="251294" cy="12278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24">
                    <p14:nvContentPartPr>
                      <p14:cNvPr id="1147" name="Ink 1146">
                        <a:extLst>
                          <a:ext uri="{FF2B5EF4-FFF2-40B4-BE49-F238E27FC236}">
                            <a16:creationId xmlns:a16="http://schemas.microsoft.com/office/drawing/2014/main" id="{7A3F3AD4-EC7E-FDC0-D2F9-9808020F3A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25406" y="2728727"/>
                      <a:ext cx="1898640" cy="835560"/>
                    </p14:xfrm>
                  </p:contentPart>
                </mc:Choice>
                <mc:Fallback>
                  <p:pic>
                    <p:nvPicPr>
                      <p:cNvPr id="1147" name="Ink 1146">
                        <a:extLst>
                          <a:ext uri="{FF2B5EF4-FFF2-40B4-BE49-F238E27FC236}">
                            <a16:creationId xmlns:a16="http://schemas.microsoft.com/office/drawing/2014/main" id="{7A3F3AD4-EC7E-FDC0-D2F9-9808020F3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25"/>
                      <a:stretch>
                        <a:fillRect/>
                      </a:stretch>
                    </p:blipFill>
                    <p:spPr>
                      <a:xfrm>
                        <a:off x="6912660" y="2081723"/>
                        <a:ext cx="2123487" cy="21289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26">
                    <p14:nvContentPartPr>
                      <p14:cNvPr id="1148" name="Ink 1147">
                        <a:extLst>
                          <a:ext uri="{FF2B5EF4-FFF2-40B4-BE49-F238E27FC236}">
                            <a16:creationId xmlns:a16="http://schemas.microsoft.com/office/drawing/2014/main" id="{31146AE6-C2E2-C8EB-772B-E3A0ADEFD1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2446" y="3175847"/>
                      <a:ext cx="935280" cy="529560"/>
                    </p14:xfrm>
                  </p:contentPart>
                </mc:Choice>
                <mc:Fallback>
                  <p:pic>
                    <p:nvPicPr>
                      <p:cNvPr id="1148" name="Ink 1147">
                        <a:extLst>
                          <a:ext uri="{FF2B5EF4-FFF2-40B4-BE49-F238E27FC236}">
                            <a16:creationId xmlns:a16="http://schemas.microsoft.com/office/drawing/2014/main" id="{31146AE6-C2E2-C8EB-772B-E3A0ADEFD1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27"/>
                      <a:stretch>
                        <a:fillRect/>
                      </a:stretch>
                    </p:blipFill>
                    <p:spPr>
                      <a:xfrm>
                        <a:off x="6899723" y="2529291"/>
                        <a:ext cx="1160082" cy="18220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28">
                    <p14:nvContentPartPr>
                      <p14:cNvPr id="1149" name="Ink 1148">
                        <a:extLst>
                          <a:ext uri="{FF2B5EF4-FFF2-40B4-BE49-F238E27FC236}">
                            <a16:creationId xmlns:a16="http://schemas.microsoft.com/office/drawing/2014/main" id="{1BDE7A13-218E-A64E-7657-43F64C957A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69966" y="3003767"/>
                      <a:ext cx="1451160" cy="721800"/>
                    </p14:xfrm>
                  </p:contentPart>
                </mc:Choice>
                <mc:Fallback>
                  <p:pic>
                    <p:nvPicPr>
                      <p:cNvPr id="1149" name="Ink 1148">
                        <a:extLst>
                          <a:ext uri="{FF2B5EF4-FFF2-40B4-BE49-F238E27FC236}">
                            <a16:creationId xmlns:a16="http://schemas.microsoft.com/office/drawing/2014/main" id="{1BDE7A13-218E-A64E-7657-43F64C957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29"/>
                      <a:stretch>
                        <a:fillRect/>
                      </a:stretch>
                    </p:blipFill>
                    <p:spPr>
                      <a:xfrm>
                        <a:off x="6857198" y="2357103"/>
                        <a:ext cx="1676051" cy="20145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30">
                    <p14:nvContentPartPr>
                      <p14:cNvPr id="1150" name="Ink 1149">
                        <a:extLst>
                          <a:ext uri="{FF2B5EF4-FFF2-40B4-BE49-F238E27FC236}">
                            <a16:creationId xmlns:a16="http://schemas.microsoft.com/office/drawing/2014/main" id="{CB067554-970C-7618-CE37-A2EFBDF81C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61886" y="3082247"/>
                      <a:ext cx="1511640" cy="824760"/>
                    </p14:xfrm>
                  </p:contentPart>
                </mc:Choice>
                <mc:Fallback>
                  <p:pic>
                    <p:nvPicPr>
                      <p:cNvPr id="1150" name="Ink 1149">
                        <a:extLst>
                          <a:ext uri="{FF2B5EF4-FFF2-40B4-BE49-F238E27FC236}">
                            <a16:creationId xmlns:a16="http://schemas.microsoft.com/office/drawing/2014/main" id="{CB067554-970C-7618-CE37-A2EFBDF81C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31"/>
                      <a:stretch>
                        <a:fillRect/>
                      </a:stretch>
                    </p:blipFill>
                    <p:spPr>
                      <a:xfrm>
                        <a:off x="6649173" y="2435497"/>
                        <a:ext cx="1736422" cy="21176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32">
                    <p14:nvContentPartPr>
                      <p14:cNvPr id="1151" name="Ink 1150">
                        <a:extLst>
                          <a:ext uri="{FF2B5EF4-FFF2-40B4-BE49-F238E27FC236}">
                            <a16:creationId xmlns:a16="http://schemas.microsoft.com/office/drawing/2014/main" id="{5C30D1C7-A259-4CD6-37D3-D037410578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26766" y="3388607"/>
                      <a:ext cx="739440" cy="443880"/>
                    </p14:xfrm>
                  </p:contentPart>
                </mc:Choice>
                <mc:Fallback>
                  <p:pic>
                    <p:nvPicPr>
                      <p:cNvPr id="1151" name="Ink 1150">
                        <a:extLst>
                          <a:ext uri="{FF2B5EF4-FFF2-40B4-BE49-F238E27FC236}">
                            <a16:creationId xmlns:a16="http://schemas.microsoft.com/office/drawing/2014/main" id="{5C30D1C7-A259-4CD6-37D3-D037410578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33"/>
                      <a:stretch>
                        <a:fillRect/>
                      </a:stretch>
                    </p:blipFill>
                    <p:spPr>
                      <a:xfrm>
                        <a:off x="6814046" y="2742180"/>
                        <a:ext cx="964235" cy="17361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34">
                    <p14:nvContentPartPr>
                      <p14:cNvPr id="1152" name="Ink 1151">
                        <a:extLst>
                          <a:ext uri="{FF2B5EF4-FFF2-40B4-BE49-F238E27FC236}">
                            <a16:creationId xmlns:a16="http://schemas.microsoft.com/office/drawing/2014/main" id="{0AE783CD-5C90-5EBF-F5A7-33A1883B42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44326" y="3230567"/>
                      <a:ext cx="1191240" cy="727560"/>
                    </p14:xfrm>
                  </p:contentPart>
                </mc:Choice>
                <mc:Fallback>
                  <p:pic>
                    <p:nvPicPr>
                      <p:cNvPr id="1152" name="Ink 1151">
                        <a:extLst>
                          <a:ext uri="{FF2B5EF4-FFF2-40B4-BE49-F238E27FC236}">
                            <a16:creationId xmlns:a16="http://schemas.microsoft.com/office/drawing/2014/main" id="{0AE783CD-5C90-5EBF-F5A7-33A1883B42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35"/>
                      <a:stretch>
                        <a:fillRect/>
                      </a:stretch>
                    </p:blipFill>
                    <p:spPr>
                      <a:xfrm>
                        <a:off x="6731641" y="2583710"/>
                        <a:ext cx="1415966" cy="20206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36">
                    <p14:nvContentPartPr>
                      <p14:cNvPr id="1153" name="Ink 1152">
                        <a:extLst>
                          <a:ext uri="{FF2B5EF4-FFF2-40B4-BE49-F238E27FC236}">
                            <a16:creationId xmlns:a16="http://schemas.microsoft.com/office/drawing/2014/main" id="{2401A231-99CC-68D7-F400-9402948AF1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49726" y="3514607"/>
                      <a:ext cx="889920" cy="568080"/>
                    </p14:xfrm>
                  </p:contentPart>
                </mc:Choice>
                <mc:Fallback>
                  <p:pic>
                    <p:nvPicPr>
                      <p:cNvPr id="1153" name="Ink 1152">
                        <a:extLst>
                          <a:ext uri="{FF2B5EF4-FFF2-40B4-BE49-F238E27FC236}">
                            <a16:creationId xmlns:a16="http://schemas.microsoft.com/office/drawing/2014/main" id="{2401A231-99CC-68D7-F400-9402948AF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37"/>
                      <a:stretch>
                        <a:fillRect/>
                      </a:stretch>
                    </p:blipFill>
                    <p:spPr>
                      <a:xfrm>
                        <a:off x="6736956" y="2868362"/>
                        <a:ext cx="1114817" cy="18599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38">
                    <p14:nvContentPartPr>
                      <p14:cNvPr id="1154" name="Ink 1153">
                        <a:extLst>
                          <a:ext uri="{FF2B5EF4-FFF2-40B4-BE49-F238E27FC236}">
                            <a16:creationId xmlns:a16="http://schemas.microsoft.com/office/drawing/2014/main" id="{6781AE9C-8532-88EB-37BA-FB78F8412C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71606" y="3788567"/>
                      <a:ext cx="519480" cy="500040"/>
                    </p14:xfrm>
                  </p:contentPart>
                </mc:Choice>
                <mc:Fallback>
                  <p:pic>
                    <p:nvPicPr>
                      <p:cNvPr id="1154" name="Ink 1153">
                        <a:extLst>
                          <a:ext uri="{FF2B5EF4-FFF2-40B4-BE49-F238E27FC236}">
                            <a16:creationId xmlns:a16="http://schemas.microsoft.com/office/drawing/2014/main" id="{6781AE9C-8532-88EB-37BA-FB78F8412C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39"/>
                      <a:stretch>
                        <a:fillRect/>
                      </a:stretch>
                    </p:blipFill>
                    <p:spPr>
                      <a:xfrm>
                        <a:off x="6658955" y="3141964"/>
                        <a:ext cx="744137" cy="17926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40">
                    <p14:nvContentPartPr>
                      <p14:cNvPr id="1155" name="Ink 1154">
                        <a:extLst>
                          <a:ext uri="{FF2B5EF4-FFF2-40B4-BE49-F238E27FC236}">
                            <a16:creationId xmlns:a16="http://schemas.microsoft.com/office/drawing/2014/main" id="{182AB473-23E0-6652-C2B8-B0045298EE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84446" y="3779207"/>
                      <a:ext cx="2780640" cy="959400"/>
                    </p14:xfrm>
                  </p:contentPart>
                </mc:Choice>
                <mc:Fallback>
                  <p:pic>
                    <p:nvPicPr>
                      <p:cNvPr id="1155" name="Ink 1154">
                        <a:extLst>
                          <a:ext uri="{FF2B5EF4-FFF2-40B4-BE49-F238E27FC236}">
                            <a16:creationId xmlns:a16="http://schemas.microsoft.com/office/drawing/2014/main" id="{182AB473-23E0-6652-C2B8-B0045298EE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41"/>
                      <a:stretch>
                        <a:fillRect/>
                      </a:stretch>
                    </p:blipFill>
                    <p:spPr>
                      <a:xfrm>
                        <a:off x="6971700" y="3131797"/>
                        <a:ext cx="3005488" cy="22536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42">
                    <p14:nvContentPartPr>
                      <p14:cNvPr id="1156" name="Ink 1155">
                        <a:extLst>
                          <a:ext uri="{FF2B5EF4-FFF2-40B4-BE49-F238E27FC236}">
                            <a16:creationId xmlns:a16="http://schemas.microsoft.com/office/drawing/2014/main" id="{B85BFE6F-BC3C-F54A-91F9-65BA02973A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76446" y="3482567"/>
                      <a:ext cx="2272680" cy="965520"/>
                    </p14:xfrm>
                  </p:contentPart>
                </mc:Choice>
                <mc:Fallback>
                  <p:pic>
                    <p:nvPicPr>
                      <p:cNvPr id="1156" name="Ink 1155">
                        <a:extLst>
                          <a:ext uri="{FF2B5EF4-FFF2-40B4-BE49-F238E27FC236}">
                            <a16:creationId xmlns:a16="http://schemas.microsoft.com/office/drawing/2014/main" id="{B85BFE6F-BC3C-F54A-91F9-65BA02973A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43"/>
                      <a:stretch>
                        <a:fillRect/>
                      </a:stretch>
                    </p:blipFill>
                    <p:spPr>
                      <a:xfrm>
                        <a:off x="7763682" y="2835601"/>
                        <a:ext cx="2497564" cy="22588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44">
                    <p14:nvContentPartPr>
                      <p14:cNvPr id="1157" name="Ink 1156">
                        <a:extLst>
                          <a:ext uri="{FF2B5EF4-FFF2-40B4-BE49-F238E27FC236}">
                            <a16:creationId xmlns:a16="http://schemas.microsoft.com/office/drawing/2014/main" id="{E6191A20-3E47-EABF-C56C-48E90727BE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67366" y="3270887"/>
                      <a:ext cx="2584440" cy="1275480"/>
                    </p14:xfrm>
                  </p:contentPart>
                </mc:Choice>
                <mc:Fallback>
                  <p:pic>
                    <p:nvPicPr>
                      <p:cNvPr id="1157" name="Ink 1156">
                        <a:extLst>
                          <a:ext uri="{FF2B5EF4-FFF2-40B4-BE49-F238E27FC236}">
                            <a16:creationId xmlns:a16="http://schemas.microsoft.com/office/drawing/2014/main" id="{E6191A20-3E47-EABF-C56C-48E90727BE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45"/>
                      <a:stretch>
                        <a:fillRect/>
                      </a:stretch>
                    </p:blipFill>
                    <p:spPr>
                      <a:xfrm>
                        <a:off x="7654607" y="2623904"/>
                        <a:ext cx="2809314" cy="25688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46">
                    <p14:nvContentPartPr>
                      <p14:cNvPr id="1158" name="Ink 1157">
                        <a:extLst>
                          <a:ext uri="{FF2B5EF4-FFF2-40B4-BE49-F238E27FC236}">
                            <a16:creationId xmlns:a16="http://schemas.microsoft.com/office/drawing/2014/main" id="{901156D3-0245-4A5B-44A6-481B35CC7F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00966" y="2912687"/>
                      <a:ext cx="1041480" cy="1003680"/>
                    </p14:xfrm>
                  </p:contentPart>
                </mc:Choice>
                <mc:Fallback>
                  <p:pic>
                    <p:nvPicPr>
                      <p:cNvPr id="1158" name="Ink 1157">
                        <a:extLst>
                          <a:ext uri="{FF2B5EF4-FFF2-40B4-BE49-F238E27FC236}">
                            <a16:creationId xmlns:a16="http://schemas.microsoft.com/office/drawing/2014/main" id="{901156D3-0245-4A5B-44A6-481B35CC7F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47"/>
                      <a:stretch>
                        <a:fillRect/>
                      </a:stretch>
                    </p:blipFill>
                    <p:spPr>
                      <a:xfrm>
                        <a:off x="9188252" y="2265748"/>
                        <a:ext cx="1266264" cy="22969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48">
                    <p14:nvContentPartPr>
                      <p14:cNvPr id="1159" name="Ink 1158">
                        <a:extLst>
                          <a:ext uri="{FF2B5EF4-FFF2-40B4-BE49-F238E27FC236}">
                            <a16:creationId xmlns:a16="http://schemas.microsoft.com/office/drawing/2014/main" id="{4425B21B-0444-EB62-1538-2EFF3CAA53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62686" y="3317327"/>
                      <a:ext cx="127440" cy="70200"/>
                    </p14:xfrm>
                  </p:contentPart>
                </mc:Choice>
                <mc:Fallback>
                  <p:pic>
                    <p:nvPicPr>
                      <p:cNvPr id="1159" name="Ink 1158">
                        <a:extLst>
                          <a:ext uri="{FF2B5EF4-FFF2-40B4-BE49-F238E27FC236}">
                            <a16:creationId xmlns:a16="http://schemas.microsoft.com/office/drawing/2014/main" id="{4425B21B-0444-EB62-1538-2EFF3CAA53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49"/>
                      <a:stretch>
                        <a:fillRect/>
                      </a:stretch>
                    </p:blipFill>
                    <p:spPr>
                      <a:xfrm>
                        <a:off x="9450616" y="2670748"/>
                        <a:ext cx="350940" cy="13627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50">
                    <p14:nvContentPartPr>
                      <p14:cNvPr id="1160" name="Ink 1159">
                        <a:extLst>
                          <a:ext uri="{FF2B5EF4-FFF2-40B4-BE49-F238E27FC236}">
                            <a16:creationId xmlns:a16="http://schemas.microsoft.com/office/drawing/2014/main" id="{285C37B8-C797-C283-D084-FD80099D612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19526" y="3136247"/>
                      <a:ext cx="159120" cy="46440"/>
                    </p14:xfrm>
                  </p:contentPart>
                </mc:Choice>
                <mc:Fallback>
                  <p:pic>
                    <p:nvPicPr>
                      <p:cNvPr id="1160" name="Ink 1159">
                        <a:extLst>
                          <a:ext uri="{FF2B5EF4-FFF2-40B4-BE49-F238E27FC236}">
                            <a16:creationId xmlns:a16="http://schemas.microsoft.com/office/drawing/2014/main" id="{285C37B8-C797-C283-D084-FD80099D6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4"/>
                      <a:stretch>
                        <a:fillRect/>
                      </a:stretch>
                    </p:blipFill>
                    <p:spPr>
                      <a:xfrm>
                        <a:off x="9907244" y="2486087"/>
                        <a:ext cx="383043" cy="13461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51">
                    <p14:nvContentPartPr>
                      <p14:cNvPr id="1161" name="Ink 1160">
                        <a:extLst>
                          <a:ext uri="{FF2B5EF4-FFF2-40B4-BE49-F238E27FC236}">
                            <a16:creationId xmlns:a16="http://schemas.microsoft.com/office/drawing/2014/main" id="{0D6FACD8-899F-0D12-CF2C-9C35416735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59846" y="3169727"/>
                      <a:ext cx="1114920" cy="814680"/>
                    </p14:xfrm>
                  </p:contentPart>
                </mc:Choice>
                <mc:Fallback>
                  <p:pic>
                    <p:nvPicPr>
                      <p:cNvPr id="1161" name="Ink 1160">
                        <a:extLst>
                          <a:ext uri="{FF2B5EF4-FFF2-40B4-BE49-F238E27FC236}">
                            <a16:creationId xmlns:a16="http://schemas.microsoft.com/office/drawing/2014/main" id="{0D6FACD8-899F-0D12-CF2C-9C3541673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52"/>
                      <a:stretch>
                        <a:fillRect/>
                      </a:stretch>
                    </p:blipFill>
                    <p:spPr>
                      <a:xfrm>
                        <a:off x="9047130" y="2522666"/>
                        <a:ext cx="1339707" cy="21081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53">
                    <p14:nvContentPartPr>
                      <p14:cNvPr id="1162" name="Ink 1161">
                        <a:extLst>
                          <a:ext uri="{FF2B5EF4-FFF2-40B4-BE49-F238E27FC236}">
                            <a16:creationId xmlns:a16="http://schemas.microsoft.com/office/drawing/2014/main" id="{EEFDE3A5-FE8B-2D4A-680A-1F1FC1DE8F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27406" y="3316607"/>
                      <a:ext cx="187560" cy="121680"/>
                    </p14:xfrm>
                  </p:contentPart>
                </mc:Choice>
                <mc:Fallback>
                  <p:pic>
                    <p:nvPicPr>
                      <p:cNvPr id="1162" name="Ink 1161">
                        <a:extLst>
                          <a:ext uri="{FF2B5EF4-FFF2-40B4-BE49-F238E27FC236}">
                            <a16:creationId xmlns:a16="http://schemas.microsoft.com/office/drawing/2014/main" id="{EEFDE3A5-FE8B-2D4A-680A-1F1FC1DE8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54"/>
                      <a:stretch>
                        <a:fillRect/>
                      </a:stretch>
                    </p:blipFill>
                    <p:spPr>
                      <a:xfrm>
                        <a:off x="9414998" y="2674577"/>
                        <a:ext cx="411733" cy="14051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55">
                    <p14:nvContentPartPr>
                      <p14:cNvPr id="1163" name="Ink 1162">
                        <a:extLst>
                          <a:ext uri="{FF2B5EF4-FFF2-40B4-BE49-F238E27FC236}">
                            <a16:creationId xmlns:a16="http://schemas.microsoft.com/office/drawing/2014/main" id="{D20ECCF2-20A8-C08D-7A9A-FBE054C321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85606" y="2884607"/>
                      <a:ext cx="1264680" cy="1267920"/>
                    </p14:xfrm>
                  </p:contentPart>
                </mc:Choice>
                <mc:Fallback>
                  <p:pic>
                    <p:nvPicPr>
                      <p:cNvPr id="1163" name="Ink 1162">
                        <a:extLst>
                          <a:ext uri="{FF2B5EF4-FFF2-40B4-BE49-F238E27FC236}">
                            <a16:creationId xmlns:a16="http://schemas.microsoft.com/office/drawing/2014/main" id="{D20ECCF2-20A8-C08D-7A9A-FBE054C32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56"/>
                      <a:stretch>
                        <a:fillRect/>
                      </a:stretch>
                    </p:blipFill>
                    <p:spPr>
                      <a:xfrm>
                        <a:off x="8872918" y="2237709"/>
                        <a:ext cx="1489412" cy="25611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57">
                    <p14:nvContentPartPr>
                      <p14:cNvPr id="1164" name="Ink 1163">
                        <a:extLst>
                          <a:ext uri="{FF2B5EF4-FFF2-40B4-BE49-F238E27FC236}">
                            <a16:creationId xmlns:a16="http://schemas.microsoft.com/office/drawing/2014/main" id="{B3A9E86F-2A2D-4994-B775-97F63118C8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71766" y="3634127"/>
                      <a:ext cx="1017000" cy="442440"/>
                    </p14:xfrm>
                  </p:contentPart>
                </mc:Choice>
                <mc:Fallback>
                  <p:pic>
                    <p:nvPicPr>
                      <p:cNvPr id="1164" name="Ink 1163">
                        <a:extLst>
                          <a:ext uri="{FF2B5EF4-FFF2-40B4-BE49-F238E27FC236}">
                            <a16:creationId xmlns:a16="http://schemas.microsoft.com/office/drawing/2014/main" id="{B3A9E86F-2A2D-4994-B775-97F63118C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58"/>
                      <a:stretch>
                        <a:fillRect/>
                      </a:stretch>
                    </p:blipFill>
                    <p:spPr>
                      <a:xfrm>
                        <a:off x="8658981" y="2987105"/>
                        <a:ext cx="1241926" cy="17358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59">
                    <p14:nvContentPartPr>
                      <p14:cNvPr id="1165" name="Ink 1164">
                        <a:extLst>
                          <a:ext uri="{FF2B5EF4-FFF2-40B4-BE49-F238E27FC236}">
                            <a16:creationId xmlns:a16="http://schemas.microsoft.com/office/drawing/2014/main" id="{3F32BDFD-C107-21AE-8A1A-D0E363B10D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42366" y="3471407"/>
                      <a:ext cx="1718280" cy="863280"/>
                    </p14:xfrm>
                  </p:contentPart>
                </mc:Choice>
                <mc:Fallback>
                  <p:pic>
                    <p:nvPicPr>
                      <p:cNvPr id="1165" name="Ink 1164">
                        <a:extLst>
                          <a:ext uri="{FF2B5EF4-FFF2-40B4-BE49-F238E27FC236}">
                            <a16:creationId xmlns:a16="http://schemas.microsoft.com/office/drawing/2014/main" id="{3F32BDFD-C107-21AE-8A1A-D0E363B10D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60"/>
                      <a:stretch>
                        <a:fillRect/>
                      </a:stretch>
                    </p:blipFill>
                    <p:spPr>
                      <a:xfrm>
                        <a:off x="8329618" y="2824871"/>
                        <a:ext cx="1943132" cy="21557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61">
                    <p14:nvContentPartPr>
                      <p14:cNvPr id="1166" name="Ink 1165">
                        <a:extLst>
                          <a:ext uri="{FF2B5EF4-FFF2-40B4-BE49-F238E27FC236}">
                            <a16:creationId xmlns:a16="http://schemas.microsoft.com/office/drawing/2014/main" id="{3344F493-2C90-8CFD-F3B3-FFFAEBD2AE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86446" y="3166127"/>
                      <a:ext cx="1215720" cy="1092240"/>
                    </p14:xfrm>
                  </p:contentPart>
                </mc:Choice>
                <mc:Fallback>
                  <p:pic>
                    <p:nvPicPr>
                      <p:cNvPr id="1166" name="Ink 1165">
                        <a:extLst>
                          <a:ext uri="{FF2B5EF4-FFF2-40B4-BE49-F238E27FC236}">
                            <a16:creationId xmlns:a16="http://schemas.microsoft.com/office/drawing/2014/main" id="{3344F493-2C90-8CFD-F3B3-FFFAEBD2AE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62"/>
                      <a:stretch>
                        <a:fillRect/>
                      </a:stretch>
                    </p:blipFill>
                    <p:spPr>
                      <a:xfrm>
                        <a:off x="6773700" y="2519284"/>
                        <a:ext cx="1440567" cy="23853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63">
                    <p14:nvContentPartPr>
                      <p14:cNvPr id="1167" name="Ink 1166">
                        <a:extLst>
                          <a:ext uri="{FF2B5EF4-FFF2-40B4-BE49-F238E27FC236}">
                            <a16:creationId xmlns:a16="http://schemas.microsoft.com/office/drawing/2014/main" id="{B771506E-3A2F-C94B-DC85-8227B4763B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75726" y="3652847"/>
                      <a:ext cx="376560" cy="555480"/>
                    </p14:xfrm>
                  </p:contentPart>
                </mc:Choice>
                <mc:Fallback>
                  <p:pic>
                    <p:nvPicPr>
                      <p:cNvPr id="1167" name="Ink 1166">
                        <a:extLst>
                          <a:ext uri="{FF2B5EF4-FFF2-40B4-BE49-F238E27FC236}">
                            <a16:creationId xmlns:a16="http://schemas.microsoft.com/office/drawing/2014/main" id="{B771506E-3A2F-C94B-DC85-8227B4763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64"/>
                      <a:stretch>
                        <a:fillRect/>
                      </a:stretch>
                    </p:blipFill>
                    <p:spPr>
                      <a:xfrm>
                        <a:off x="6863080" y="3006224"/>
                        <a:ext cx="601209" cy="18481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65">
                    <p14:nvContentPartPr>
                      <p14:cNvPr id="1168" name="Ink 1167">
                        <a:extLst>
                          <a:ext uri="{FF2B5EF4-FFF2-40B4-BE49-F238E27FC236}">
                            <a16:creationId xmlns:a16="http://schemas.microsoft.com/office/drawing/2014/main" id="{F1048D93-6C8A-1F61-90D2-8AE509FF10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9086" y="3856247"/>
                      <a:ext cx="363960" cy="398520"/>
                    </p14:xfrm>
                  </p:contentPart>
                </mc:Choice>
                <mc:Fallback>
                  <p:pic>
                    <p:nvPicPr>
                      <p:cNvPr id="1168" name="Ink 1167">
                        <a:extLst>
                          <a:ext uri="{FF2B5EF4-FFF2-40B4-BE49-F238E27FC236}">
                            <a16:creationId xmlns:a16="http://schemas.microsoft.com/office/drawing/2014/main" id="{F1048D93-6C8A-1F61-90D2-8AE509FF1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66"/>
                      <a:stretch>
                        <a:fillRect/>
                      </a:stretch>
                    </p:blipFill>
                    <p:spPr>
                      <a:xfrm>
                        <a:off x="6926554" y="3209499"/>
                        <a:ext cx="588381" cy="1691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67">
                    <p14:nvContentPartPr>
                      <p14:cNvPr id="1169" name="Ink 1168">
                        <a:extLst>
                          <a:ext uri="{FF2B5EF4-FFF2-40B4-BE49-F238E27FC236}">
                            <a16:creationId xmlns:a16="http://schemas.microsoft.com/office/drawing/2014/main" id="{E340FC19-06D5-8167-F0FB-1E32ED0E26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09926" y="3868487"/>
                      <a:ext cx="510480" cy="484560"/>
                    </p14:xfrm>
                  </p:contentPart>
                </mc:Choice>
                <mc:Fallback>
                  <p:pic>
                    <p:nvPicPr>
                      <p:cNvPr id="1169" name="Ink 1168">
                        <a:extLst>
                          <a:ext uri="{FF2B5EF4-FFF2-40B4-BE49-F238E27FC236}">
                            <a16:creationId xmlns:a16="http://schemas.microsoft.com/office/drawing/2014/main" id="{E340FC19-06D5-8167-F0FB-1E32ED0E2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68"/>
                      <a:stretch>
                        <a:fillRect/>
                      </a:stretch>
                    </p:blipFill>
                    <p:spPr>
                      <a:xfrm>
                        <a:off x="6897273" y="3221997"/>
                        <a:ext cx="735143" cy="17769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69">
                    <p14:nvContentPartPr>
                      <p14:cNvPr id="1170" name="Ink 1169">
                        <a:extLst>
                          <a:ext uri="{FF2B5EF4-FFF2-40B4-BE49-F238E27FC236}">
                            <a16:creationId xmlns:a16="http://schemas.microsoft.com/office/drawing/2014/main" id="{62EB3BFD-8C41-EF1A-F1F3-996B7899EC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63406" y="4261607"/>
                      <a:ext cx="723600" cy="233640"/>
                    </p14:xfrm>
                  </p:contentPart>
                </mc:Choice>
                <mc:Fallback>
                  <p:pic>
                    <p:nvPicPr>
                      <p:cNvPr id="1170" name="Ink 1169">
                        <a:extLst>
                          <a:ext uri="{FF2B5EF4-FFF2-40B4-BE49-F238E27FC236}">
                            <a16:creationId xmlns:a16="http://schemas.microsoft.com/office/drawing/2014/main" id="{62EB3BFD-8C41-EF1A-F1F3-996B7899E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70"/>
                      <a:stretch>
                        <a:fillRect/>
                      </a:stretch>
                    </p:blipFill>
                    <p:spPr>
                      <a:xfrm>
                        <a:off x="6750846" y="3614319"/>
                        <a:ext cx="948077" cy="15275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71">
                    <p14:nvContentPartPr>
                      <p14:cNvPr id="1171" name="Ink 1170">
                        <a:extLst>
                          <a:ext uri="{FF2B5EF4-FFF2-40B4-BE49-F238E27FC236}">
                            <a16:creationId xmlns:a16="http://schemas.microsoft.com/office/drawing/2014/main" id="{5BDE7C98-7E89-3D69-3414-1D0AB02FCB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66006" y="4260887"/>
                      <a:ext cx="1452240" cy="425880"/>
                    </p14:xfrm>
                  </p:contentPart>
                </mc:Choice>
                <mc:Fallback>
                  <p:pic>
                    <p:nvPicPr>
                      <p:cNvPr id="1171" name="Ink 1170">
                        <a:extLst>
                          <a:ext uri="{FF2B5EF4-FFF2-40B4-BE49-F238E27FC236}">
                            <a16:creationId xmlns:a16="http://schemas.microsoft.com/office/drawing/2014/main" id="{5BDE7C98-7E89-3D69-3414-1D0AB02FCB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72"/>
                      <a:stretch>
                        <a:fillRect/>
                      </a:stretch>
                    </p:blipFill>
                    <p:spPr>
                      <a:xfrm>
                        <a:off x="6853304" y="3614682"/>
                        <a:ext cx="1676999" cy="17176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73">
                    <p14:nvContentPartPr>
                      <p14:cNvPr id="1172" name="Ink 1171">
                        <a:extLst>
                          <a:ext uri="{FF2B5EF4-FFF2-40B4-BE49-F238E27FC236}">
                            <a16:creationId xmlns:a16="http://schemas.microsoft.com/office/drawing/2014/main" id="{AEE37E36-121B-9186-4C67-E5E5469929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07406" y="4464647"/>
                      <a:ext cx="1017360" cy="205920"/>
                    </p14:xfrm>
                  </p:contentPart>
                </mc:Choice>
                <mc:Fallback>
                  <p:pic>
                    <p:nvPicPr>
                      <p:cNvPr id="1172" name="Ink 1171">
                        <a:extLst>
                          <a:ext uri="{FF2B5EF4-FFF2-40B4-BE49-F238E27FC236}">
                            <a16:creationId xmlns:a16="http://schemas.microsoft.com/office/drawing/2014/main" id="{AEE37E36-121B-9186-4C67-E5E546992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74"/>
                      <a:stretch>
                        <a:fillRect/>
                      </a:stretch>
                    </p:blipFill>
                    <p:spPr>
                      <a:xfrm>
                        <a:off x="6894724" y="3817294"/>
                        <a:ext cx="1242081" cy="15000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75">
                    <p14:nvContentPartPr>
                      <p14:cNvPr id="1173" name="Ink 1172">
                        <a:extLst>
                          <a:ext uri="{FF2B5EF4-FFF2-40B4-BE49-F238E27FC236}">
                            <a16:creationId xmlns:a16="http://schemas.microsoft.com/office/drawing/2014/main" id="{1236188C-E620-562C-ABEB-FA8B7BB54F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44446" y="3459527"/>
                      <a:ext cx="2625480" cy="1010880"/>
                    </p14:xfrm>
                  </p:contentPart>
                </mc:Choice>
                <mc:Fallback>
                  <p:pic>
                    <p:nvPicPr>
                      <p:cNvPr id="1173" name="Ink 1172">
                        <a:extLst>
                          <a:ext uri="{FF2B5EF4-FFF2-40B4-BE49-F238E27FC236}">
                            <a16:creationId xmlns:a16="http://schemas.microsoft.com/office/drawing/2014/main" id="{1236188C-E620-562C-ABEB-FA8B7BB54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76"/>
                      <a:stretch>
                        <a:fillRect/>
                      </a:stretch>
                    </p:blipFill>
                    <p:spPr>
                      <a:xfrm>
                        <a:off x="7331695" y="2812317"/>
                        <a:ext cx="2850337" cy="23046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77">
                    <p14:nvContentPartPr>
                      <p14:cNvPr id="1174" name="Ink 1173">
                        <a:extLst>
                          <a:ext uri="{FF2B5EF4-FFF2-40B4-BE49-F238E27FC236}">
                            <a16:creationId xmlns:a16="http://schemas.microsoft.com/office/drawing/2014/main" id="{D3468C42-D694-D0C8-1028-2C63BB0CB17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64366" y="2779127"/>
                      <a:ext cx="282600" cy="661320"/>
                    </p14:xfrm>
                  </p:contentPart>
                </mc:Choice>
                <mc:Fallback>
                  <p:pic>
                    <p:nvPicPr>
                      <p:cNvPr id="1174" name="Ink 1173">
                        <a:extLst>
                          <a:ext uri="{FF2B5EF4-FFF2-40B4-BE49-F238E27FC236}">
                            <a16:creationId xmlns:a16="http://schemas.microsoft.com/office/drawing/2014/main" id="{D3468C42-D694-D0C8-1028-2C63BB0CB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78"/>
                      <a:stretch>
                        <a:fillRect/>
                      </a:stretch>
                    </p:blipFill>
                    <p:spPr>
                      <a:xfrm>
                        <a:off x="9751712" y="2132585"/>
                        <a:ext cx="507264" cy="19537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79">
                    <p14:nvContentPartPr>
                      <p14:cNvPr id="1175" name="Ink 1174">
                        <a:extLst>
                          <a:ext uri="{FF2B5EF4-FFF2-40B4-BE49-F238E27FC236}">
                            <a16:creationId xmlns:a16="http://schemas.microsoft.com/office/drawing/2014/main" id="{383893E0-4417-D243-F24E-40DD61F19D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54366" y="3143447"/>
                      <a:ext cx="37800" cy="32400"/>
                    </p14:xfrm>
                  </p:contentPart>
                </mc:Choice>
                <mc:Fallback>
                  <p:pic>
                    <p:nvPicPr>
                      <p:cNvPr id="1175" name="Ink 1174">
                        <a:extLst>
                          <a:ext uri="{FF2B5EF4-FFF2-40B4-BE49-F238E27FC236}">
                            <a16:creationId xmlns:a16="http://schemas.microsoft.com/office/drawing/2014/main" id="{383893E0-4417-D243-F24E-40DD61F19D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80"/>
                      <a:stretch>
                        <a:fillRect/>
                      </a:stretch>
                    </p:blipFill>
                    <p:spPr>
                      <a:xfrm>
                        <a:off x="9842247" y="2501560"/>
                        <a:ext cx="261397" cy="13155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81">
                    <p14:nvContentPartPr>
                      <p14:cNvPr id="1176" name="Ink 1175">
                        <a:extLst>
                          <a:ext uri="{FF2B5EF4-FFF2-40B4-BE49-F238E27FC236}">
                            <a16:creationId xmlns:a16="http://schemas.microsoft.com/office/drawing/2014/main" id="{69D58135-08AA-692B-896B-DD3F733ABC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38286" y="3118607"/>
                      <a:ext cx="451440" cy="480240"/>
                    </p14:xfrm>
                  </p:contentPart>
                </mc:Choice>
                <mc:Fallback>
                  <p:pic>
                    <p:nvPicPr>
                      <p:cNvPr id="1176" name="Ink 1175">
                        <a:extLst>
                          <a:ext uri="{FF2B5EF4-FFF2-40B4-BE49-F238E27FC236}">
                            <a16:creationId xmlns:a16="http://schemas.microsoft.com/office/drawing/2014/main" id="{69D58135-08AA-692B-896B-DD3F733ABC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82"/>
                      <a:stretch>
                        <a:fillRect/>
                      </a:stretch>
                    </p:blipFill>
                    <p:spPr>
                      <a:xfrm>
                        <a:off x="9525587" y="2472130"/>
                        <a:ext cx="676194" cy="17725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83">
                    <p14:nvContentPartPr>
                      <p14:cNvPr id="1177" name="Ink 1176">
                        <a:extLst>
                          <a:ext uri="{FF2B5EF4-FFF2-40B4-BE49-F238E27FC236}">
                            <a16:creationId xmlns:a16="http://schemas.microsoft.com/office/drawing/2014/main" id="{1DE0A05E-12ED-736E-FA09-D64DDCBFA1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2726" y="3254327"/>
                      <a:ext cx="29880" cy="30600"/>
                    </p14:xfrm>
                  </p:contentPart>
                </mc:Choice>
                <mc:Fallback>
                  <p:pic>
                    <p:nvPicPr>
                      <p:cNvPr id="1177" name="Ink 1176">
                        <a:extLst>
                          <a:ext uri="{FF2B5EF4-FFF2-40B4-BE49-F238E27FC236}">
                            <a16:creationId xmlns:a16="http://schemas.microsoft.com/office/drawing/2014/main" id="{1DE0A05E-12ED-736E-FA09-D64DDCBFA1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1"/>
                      <a:stretch>
                        <a:fillRect/>
                      </a:stretch>
                    </p:blipFill>
                    <p:spPr>
                      <a:xfrm>
                        <a:off x="9681471" y="2611727"/>
                        <a:ext cx="251755" cy="13151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84">
                    <p14:nvContentPartPr>
                      <p14:cNvPr id="1178" name="Ink 1177">
                        <a:extLst>
                          <a:ext uri="{FF2B5EF4-FFF2-40B4-BE49-F238E27FC236}">
                            <a16:creationId xmlns:a16="http://schemas.microsoft.com/office/drawing/2014/main" id="{C729A8F8-2D13-AD23-D5F4-A91BD3D532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49046" y="3032927"/>
                      <a:ext cx="151560" cy="41400"/>
                    </p14:xfrm>
                  </p:contentPart>
                </mc:Choice>
                <mc:Fallback>
                  <p:pic>
                    <p:nvPicPr>
                      <p:cNvPr id="1178" name="Ink 1177">
                        <a:extLst>
                          <a:ext uri="{FF2B5EF4-FFF2-40B4-BE49-F238E27FC236}">
                            <a16:creationId xmlns:a16="http://schemas.microsoft.com/office/drawing/2014/main" id="{C729A8F8-2D13-AD23-D5F4-A91BD3D532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85"/>
                      <a:stretch>
                        <a:fillRect/>
                      </a:stretch>
                    </p:blipFill>
                    <p:spPr>
                      <a:xfrm>
                        <a:off x="9936182" y="2393662"/>
                        <a:ext cx="376643" cy="131932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86">
                    <p14:nvContentPartPr>
                      <p14:cNvPr id="1179" name="Ink 1178">
                        <a:extLst>
                          <a:ext uri="{FF2B5EF4-FFF2-40B4-BE49-F238E27FC236}">
                            <a16:creationId xmlns:a16="http://schemas.microsoft.com/office/drawing/2014/main" id="{AD73860C-1F0A-23AE-E5AB-A855811271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35766" y="2945087"/>
                      <a:ext cx="290880" cy="137520"/>
                    </p14:xfrm>
                  </p:contentPart>
                </mc:Choice>
                <mc:Fallback>
                  <p:pic>
                    <p:nvPicPr>
                      <p:cNvPr id="1179" name="Ink 1178">
                        <a:extLst>
                          <a:ext uri="{FF2B5EF4-FFF2-40B4-BE49-F238E27FC236}">
                            <a16:creationId xmlns:a16="http://schemas.microsoft.com/office/drawing/2014/main" id="{AD73860C-1F0A-23AE-E5AB-A85581127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87"/>
                      <a:stretch>
                        <a:fillRect/>
                      </a:stretch>
                    </p:blipFill>
                    <p:spPr>
                      <a:xfrm>
                        <a:off x="9523147" y="2300462"/>
                        <a:ext cx="515475" cy="14261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88">
                    <p14:nvContentPartPr>
                      <p14:cNvPr id="1180" name="Ink 1179">
                        <a:extLst>
                          <a:ext uri="{FF2B5EF4-FFF2-40B4-BE49-F238E27FC236}">
                            <a16:creationId xmlns:a16="http://schemas.microsoft.com/office/drawing/2014/main" id="{EBB96CFF-A572-F848-2200-592A5BCB78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55366" y="3073607"/>
                      <a:ext cx="633240" cy="279000"/>
                    </p14:xfrm>
                  </p:contentPart>
                </mc:Choice>
                <mc:Fallback>
                  <p:pic>
                    <p:nvPicPr>
                      <p:cNvPr id="1180" name="Ink 1179">
                        <a:extLst>
                          <a:ext uri="{FF2B5EF4-FFF2-40B4-BE49-F238E27FC236}">
                            <a16:creationId xmlns:a16="http://schemas.microsoft.com/office/drawing/2014/main" id="{EBB96CFF-A572-F848-2200-592A5BCB78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89"/>
                      <a:stretch>
                        <a:fillRect/>
                      </a:stretch>
                    </p:blipFill>
                    <p:spPr>
                      <a:xfrm>
                        <a:off x="8842633" y="2428343"/>
                        <a:ext cx="858063" cy="15689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90">
                    <p14:nvContentPartPr>
                      <p14:cNvPr id="1181" name="Ink 1180">
                        <a:extLst>
                          <a:ext uri="{FF2B5EF4-FFF2-40B4-BE49-F238E27FC236}">
                            <a16:creationId xmlns:a16="http://schemas.microsoft.com/office/drawing/2014/main" id="{553AF187-EE5B-5E07-0ABF-BDECA7F086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52646" y="3094847"/>
                      <a:ext cx="463680" cy="281520"/>
                    </p14:xfrm>
                  </p:contentPart>
                </mc:Choice>
                <mc:Fallback>
                  <p:pic>
                    <p:nvPicPr>
                      <p:cNvPr id="1181" name="Ink 1180">
                        <a:extLst>
                          <a:ext uri="{FF2B5EF4-FFF2-40B4-BE49-F238E27FC236}">
                            <a16:creationId xmlns:a16="http://schemas.microsoft.com/office/drawing/2014/main" id="{553AF187-EE5B-5E07-0ABF-BDECA7F086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91"/>
                      <a:stretch>
                        <a:fillRect/>
                      </a:stretch>
                    </p:blipFill>
                    <p:spPr>
                      <a:xfrm>
                        <a:off x="9039946" y="2449441"/>
                        <a:ext cx="688436" cy="15717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92">
                    <p14:nvContentPartPr>
                      <p14:cNvPr id="1182" name="Ink 1181">
                        <a:extLst>
                          <a:ext uri="{FF2B5EF4-FFF2-40B4-BE49-F238E27FC236}">
                            <a16:creationId xmlns:a16="http://schemas.microsoft.com/office/drawing/2014/main" id="{C4CB5FFB-D952-8CA9-901B-BD17998101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51286" y="3034367"/>
                      <a:ext cx="202320" cy="34200"/>
                    </p14:xfrm>
                  </p:contentPart>
                </mc:Choice>
                <mc:Fallback>
                  <p:pic>
                    <p:nvPicPr>
                      <p:cNvPr id="1182" name="Ink 1181">
                        <a:extLst>
                          <a:ext uri="{FF2B5EF4-FFF2-40B4-BE49-F238E27FC236}">
                            <a16:creationId xmlns:a16="http://schemas.microsoft.com/office/drawing/2014/main" id="{C4CB5FFB-D952-8CA9-901B-BD17998101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93"/>
                      <a:stretch>
                        <a:fillRect/>
                      </a:stretch>
                    </p:blipFill>
                    <p:spPr>
                      <a:xfrm>
                        <a:off x="9138528" y="2404367"/>
                        <a:ext cx="427192" cy="1293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94">
                    <p14:nvContentPartPr>
                      <p14:cNvPr id="1183" name="Ink 1182">
                        <a:extLst>
                          <a:ext uri="{FF2B5EF4-FFF2-40B4-BE49-F238E27FC236}">
                            <a16:creationId xmlns:a16="http://schemas.microsoft.com/office/drawing/2014/main" id="{3A28FDE8-BEEC-35B9-D7D0-F8B21ED9BB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0926" y="3601367"/>
                      <a:ext cx="102240" cy="38880"/>
                    </p14:xfrm>
                  </p:contentPart>
                </mc:Choice>
                <mc:Fallback>
                  <p:pic>
                    <p:nvPicPr>
                      <p:cNvPr id="1183" name="Ink 1182">
                        <a:extLst>
                          <a:ext uri="{FF2B5EF4-FFF2-40B4-BE49-F238E27FC236}">
                            <a16:creationId xmlns:a16="http://schemas.microsoft.com/office/drawing/2014/main" id="{3A28FDE8-BEEC-35B9-D7D0-F8B21ED9B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95"/>
                      <a:stretch>
                        <a:fillRect/>
                      </a:stretch>
                    </p:blipFill>
                    <p:spPr>
                      <a:xfrm>
                        <a:off x="7968398" y="2963492"/>
                        <a:ext cx="326654" cy="13140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96">
                    <p14:nvContentPartPr>
                      <p14:cNvPr id="1184" name="Ink 1183">
                        <a:extLst>
                          <a:ext uri="{FF2B5EF4-FFF2-40B4-BE49-F238E27FC236}">
                            <a16:creationId xmlns:a16="http://schemas.microsoft.com/office/drawing/2014/main" id="{33F49A30-DC97-0309-5363-F369050007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48806" y="3486887"/>
                      <a:ext cx="661680" cy="174960"/>
                    </p14:xfrm>
                  </p:contentPart>
                </mc:Choice>
                <mc:Fallback>
                  <p:pic>
                    <p:nvPicPr>
                      <p:cNvPr id="1184" name="Ink 1183">
                        <a:extLst>
                          <a:ext uri="{FF2B5EF4-FFF2-40B4-BE49-F238E27FC236}">
                            <a16:creationId xmlns:a16="http://schemas.microsoft.com/office/drawing/2014/main" id="{33F49A30-DC97-0309-5363-F369050007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97"/>
                      <a:stretch>
                        <a:fillRect/>
                      </a:stretch>
                    </p:blipFill>
                    <p:spPr>
                      <a:xfrm>
                        <a:off x="7836056" y="2840028"/>
                        <a:ext cx="886535" cy="14680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898">
                    <p14:nvContentPartPr>
                      <p14:cNvPr id="1185" name="Ink 1184">
                        <a:extLst>
                          <a:ext uri="{FF2B5EF4-FFF2-40B4-BE49-F238E27FC236}">
                            <a16:creationId xmlns:a16="http://schemas.microsoft.com/office/drawing/2014/main" id="{E951E405-CFD6-3D9A-5EE2-5688ECB9CE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77126" y="3439727"/>
                      <a:ext cx="478800" cy="179640"/>
                    </p14:xfrm>
                  </p:contentPart>
                </mc:Choice>
                <mc:Fallback>
                  <p:pic>
                    <p:nvPicPr>
                      <p:cNvPr id="1185" name="Ink 1184">
                        <a:extLst>
                          <a:ext uri="{FF2B5EF4-FFF2-40B4-BE49-F238E27FC236}">
                            <a16:creationId xmlns:a16="http://schemas.microsoft.com/office/drawing/2014/main" id="{E951E405-CFD6-3D9A-5EE2-5688ECB9CE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99"/>
                      <a:stretch>
                        <a:fillRect/>
                      </a:stretch>
                    </p:blipFill>
                    <p:spPr>
                      <a:xfrm>
                        <a:off x="8164505" y="2793761"/>
                        <a:ext cx="703398" cy="14709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00">
                    <p14:nvContentPartPr>
                      <p14:cNvPr id="1186" name="Ink 1185">
                        <a:extLst>
                          <a:ext uri="{FF2B5EF4-FFF2-40B4-BE49-F238E27FC236}">
                            <a16:creationId xmlns:a16="http://schemas.microsoft.com/office/drawing/2014/main" id="{77D33625-5E1D-AF47-880C-80DA6DC6DC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90686" y="3421367"/>
                      <a:ext cx="297360" cy="103320"/>
                    </p14:xfrm>
                  </p:contentPart>
                </mc:Choice>
                <mc:Fallback>
                  <p:pic>
                    <p:nvPicPr>
                      <p:cNvPr id="1186" name="Ink 1185">
                        <a:extLst>
                          <a:ext uri="{FF2B5EF4-FFF2-40B4-BE49-F238E27FC236}">
                            <a16:creationId xmlns:a16="http://schemas.microsoft.com/office/drawing/2014/main" id="{77D33625-5E1D-AF47-880C-80DA6DC6D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01"/>
                      <a:stretch>
                        <a:fillRect/>
                      </a:stretch>
                    </p:blipFill>
                    <p:spPr>
                      <a:xfrm>
                        <a:off x="8478050" y="2779438"/>
                        <a:ext cx="521989" cy="13865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02">
                    <p14:nvContentPartPr>
                      <p14:cNvPr id="1187" name="Ink 1186">
                        <a:extLst>
                          <a:ext uri="{FF2B5EF4-FFF2-40B4-BE49-F238E27FC236}">
                            <a16:creationId xmlns:a16="http://schemas.microsoft.com/office/drawing/2014/main" id="{63C2EDF7-A5FE-179B-6873-11943A9D79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86646" y="3608207"/>
                      <a:ext cx="1080" cy="3600"/>
                    </p14:xfrm>
                  </p:contentPart>
                </mc:Choice>
                <mc:Fallback>
                  <p:pic>
                    <p:nvPicPr>
                      <p:cNvPr id="1187" name="Ink 1186">
                        <a:extLst>
                          <a:ext uri="{FF2B5EF4-FFF2-40B4-BE49-F238E27FC236}">
                            <a16:creationId xmlns:a16="http://schemas.microsoft.com/office/drawing/2014/main" id="{63C2EDF7-A5FE-179B-6873-11943A9D7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8392146" y="3068207"/>
                        <a:ext cx="189540" cy="1083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03">
                    <p14:nvContentPartPr>
                      <p14:cNvPr id="1188" name="Ink 1187">
                        <a:extLst>
                          <a:ext uri="{FF2B5EF4-FFF2-40B4-BE49-F238E27FC236}">
                            <a16:creationId xmlns:a16="http://schemas.microsoft.com/office/drawing/2014/main" id="{CF1BA2D0-B8DF-9B7D-BB9E-2923C6033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75326" y="3581207"/>
                      <a:ext cx="7200" cy="360"/>
                    </p14:xfrm>
                  </p:contentPart>
                </mc:Choice>
                <mc:Fallback>
                  <p:pic>
                    <p:nvPicPr>
                      <p:cNvPr id="1188" name="Ink 1187">
                        <a:extLst>
                          <a:ext uri="{FF2B5EF4-FFF2-40B4-BE49-F238E27FC236}">
                            <a16:creationId xmlns:a16="http://schemas.microsoft.com/office/drawing/2014/main" id="{CF1BA2D0-B8DF-9B7D-BB9E-2923C6033F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04"/>
                      <a:stretch>
                        <a:fillRect/>
                      </a:stretch>
                    </p:blipFill>
                    <p:spPr>
                      <a:xfrm>
                        <a:off x="8170326" y="3203207"/>
                        <a:ext cx="216600" cy="75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05">
                    <p14:nvContentPartPr>
                      <p14:cNvPr id="1189" name="Ink 1188">
                        <a:extLst>
                          <a:ext uri="{FF2B5EF4-FFF2-40B4-BE49-F238E27FC236}">
                            <a16:creationId xmlns:a16="http://schemas.microsoft.com/office/drawing/2014/main" id="{956688D0-CAAF-EE6C-D6F4-46C727FF7D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6486" y="3453407"/>
                      <a:ext cx="590760" cy="115560"/>
                    </p14:xfrm>
                  </p:contentPart>
                </mc:Choice>
                <mc:Fallback>
                  <p:pic>
                    <p:nvPicPr>
                      <p:cNvPr id="1189" name="Ink 1188">
                        <a:extLst>
                          <a:ext uri="{FF2B5EF4-FFF2-40B4-BE49-F238E27FC236}">
                            <a16:creationId xmlns:a16="http://schemas.microsoft.com/office/drawing/2014/main" id="{956688D0-CAAF-EE6C-D6F4-46C727FF7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06"/>
                      <a:stretch>
                        <a:fillRect/>
                      </a:stretch>
                    </p:blipFill>
                    <p:spPr>
                      <a:xfrm>
                        <a:off x="8263868" y="2811407"/>
                        <a:ext cx="815352" cy="13989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07">
                    <p14:nvContentPartPr>
                      <p14:cNvPr id="1190" name="Ink 1189">
                        <a:extLst>
                          <a:ext uri="{FF2B5EF4-FFF2-40B4-BE49-F238E27FC236}">
                            <a16:creationId xmlns:a16="http://schemas.microsoft.com/office/drawing/2014/main" id="{DFDD9104-C911-8714-6D3E-5F1B9011BE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02646" y="3406247"/>
                      <a:ext cx="236880" cy="56880"/>
                    </p14:xfrm>
                  </p:contentPart>
                </mc:Choice>
                <mc:Fallback>
                  <p:pic>
                    <p:nvPicPr>
                      <p:cNvPr id="1190" name="Ink 1189">
                        <a:extLst>
                          <a:ext uri="{FF2B5EF4-FFF2-40B4-BE49-F238E27FC236}">
                            <a16:creationId xmlns:a16="http://schemas.microsoft.com/office/drawing/2014/main" id="{DFDD9104-C911-8714-6D3E-5F1B9011BE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08"/>
                      <a:stretch>
                        <a:fillRect/>
                      </a:stretch>
                    </p:blipFill>
                    <p:spPr>
                      <a:xfrm>
                        <a:off x="8590305" y="2764053"/>
                        <a:ext cx="460921" cy="13406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09">
                    <p14:nvContentPartPr>
                      <p14:cNvPr id="1191" name="Ink 1190">
                        <a:extLst>
                          <a:ext uri="{FF2B5EF4-FFF2-40B4-BE49-F238E27FC236}">
                            <a16:creationId xmlns:a16="http://schemas.microsoft.com/office/drawing/2014/main" id="{6683B2E7-1924-F60B-D1AF-DA63A1547E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72326" y="2835287"/>
                      <a:ext cx="6120" cy="2520"/>
                    </p14:xfrm>
                  </p:contentPart>
                </mc:Choice>
                <mc:Fallback>
                  <p:pic>
                    <p:nvPicPr>
                      <p:cNvPr id="1191" name="Ink 1190">
                        <a:extLst>
                          <a:ext uri="{FF2B5EF4-FFF2-40B4-BE49-F238E27FC236}">
                            <a16:creationId xmlns:a16="http://schemas.microsoft.com/office/drawing/2014/main" id="{6683B2E7-1924-F60B-D1AF-DA63A1547E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10"/>
                      <a:stretch>
                        <a:fillRect/>
                      </a:stretch>
                    </p:blipFill>
                    <p:spPr>
                      <a:xfrm>
                        <a:off x="9374962" y="2306087"/>
                        <a:ext cx="200291" cy="10604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11">
                    <p14:nvContentPartPr>
                      <p14:cNvPr id="1192" name="Ink 1191">
                        <a:extLst>
                          <a:ext uri="{FF2B5EF4-FFF2-40B4-BE49-F238E27FC236}">
                            <a16:creationId xmlns:a16="http://schemas.microsoft.com/office/drawing/2014/main" id="{84125823-A965-1EF8-A812-CB9797323C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06166" y="2810087"/>
                      <a:ext cx="469080" cy="105840"/>
                    </p14:xfrm>
                  </p:contentPart>
                </mc:Choice>
                <mc:Fallback>
                  <p:pic>
                    <p:nvPicPr>
                      <p:cNvPr id="1192" name="Ink 1191">
                        <a:extLst>
                          <a:ext uri="{FF2B5EF4-FFF2-40B4-BE49-F238E27FC236}">
                            <a16:creationId xmlns:a16="http://schemas.microsoft.com/office/drawing/2014/main" id="{84125823-A965-1EF8-A812-CB9797323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12"/>
                      <a:stretch>
                        <a:fillRect/>
                      </a:stretch>
                    </p:blipFill>
                    <p:spPr>
                      <a:xfrm>
                        <a:off x="9393561" y="2163971"/>
                        <a:ext cx="693646" cy="13974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13">
                    <p14:nvContentPartPr>
                      <p14:cNvPr id="1193" name="Ink 1192">
                        <a:extLst>
                          <a:ext uri="{FF2B5EF4-FFF2-40B4-BE49-F238E27FC236}">
                            <a16:creationId xmlns:a16="http://schemas.microsoft.com/office/drawing/2014/main" id="{1A3B00A4-4F0F-0F09-20FA-B32933356E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80766" y="3042287"/>
                      <a:ext cx="125280" cy="74880"/>
                    </p14:xfrm>
                  </p:contentPart>
                </mc:Choice>
                <mc:Fallback>
                  <p:pic>
                    <p:nvPicPr>
                      <p:cNvPr id="1193" name="Ink 1192">
                        <a:extLst>
                          <a:ext uri="{FF2B5EF4-FFF2-40B4-BE49-F238E27FC236}">
                            <a16:creationId xmlns:a16="http://schemas.microsoft.com/office/drawing/2014/main" id="{1A3B00A4-4F0F-0F09-20FA-B32933356E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9568335" y="2403067"/>
                        <a:ext cx="349499" cy="13527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14">
                    <p14:nvContentPartPr>
                      <p14:cNvPr id="1194" name="Ink 1193">
                        <a:extLst>
                          <a:ext uri="{FF2B5EF4-FFF2-40B4-BE49-F238E27FC236}">
                            <a16:creationId xmlns:a16="http://schemas.microsoft.com/office/drawing/2014/main" id="{58E7FF3E-FFD5-B43B-5811-C10DD3F428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64086" y="2968847"/>
                      <a:ext cx="879840" cy="421200"/>
                    </p14:xfrm>
                  </p:contentPart>
                </mc:Choice>
                <mc:Fallback>
                  <p:pic>
                    <p:nvPicPr>
                      <p:cNvPr id="1194" name="Ink 1193">
                        <a:extLst>
                          <a:ext uri="{FF2B5EF4-FFF2-40B4-BE49-F238E27FC236}">
                            <a16:creationId xmlns:a16="http://schemas.microsoft.com/office/drawing/2014/main" id="{58E7FF3E-FFD5-B43B-5811-C10DD3F428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15"/>
                      <a:stretch>
                        <a:fillRect/>
                      </a:stretch>
                    </p:blipFill>
                    <p:spPr>
                      <a:xfrm>
                        <a:off x="8951369" y="2321321"/>
                        <a:ext cx="1104631" cy="17156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16">
                    <p14:nvContentPartPr>
                      <p14:cNvPr id="1195" name="Ink 1194">
                        <a:extLst>
                          <a:ext uri="{FF2B5EF4-FFF2-40B4-BE49-F238E27FC236}">
                            <a16:creationId xmlns:a16="http://schemas.microsoft.com/office/drawing/2014/main" id="{75CED30F-1CED-0E42-AFD9-47F98A39E9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85446" y="2943647"/>
                      <a:ext cx="39600" cy="16920"/>
                    </p14:xfrm>
                  </p:contentPart>
                </mc:Choice>
                <mc:Fallback>
                  <p:pic>
                    <p:nvPicPr>
                      <p:cNvPr id="1195" name="Ink 1194">
                        <a:extLst>
                          <a:ext uri="{FF2B5EF4-FFF2-40B4-BE49-F238E27FC236}">
                            <a16:creationId xmlns:a16="http://schemas.microsoft.com/office/drawing/2014/main" id="{75CED30F-1CED-0E42-AFD9-47F98A39E9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9573672" y="2309147"/>
                        <a:ext cx="262510" cy="12853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17">
                    <p14:nvContentPartPr>
                      <p14:cNvPr id="1196" name="Ink 1195">
                        <a:extLst>
                          <a:ext uri="{FF2B5EF4-FFF2-40B4-BE49-F238E27FC236}">
                            <a16:creationId xmlns:a16="http://schemas.microsoft.com/office/drawing/2014/main" id="{21D96ACF-2760-5EF5-F8E3-BE266866C8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39326" y="2884607"/>
                      <a:ext cx="237960" cy="281160"/>
                    </p14:xfrm>
                  </p:contentPart>
                </mc:Choice>
                <mc:Fallback>
                  <p:pic>
                    <p:nvPicPr>
                      <p:cNvPr id="1196" name="Ink 1195">
                        <a:extLst>
                          <a:ext uri="{FF2B5EF4-FFF2-40B4-BE49-F238E27FC236}">
                            <a16:creationId xmlns:a16="http://schemas.microsoft.com/office/drawing/2014/main" id="{21D96ACF-2760-5EF5-F8E3-BE266866C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18"/>
                      <a:stretch>
                        <a:fillRect/>
                      </a:stretch>
                    </p:blipFill>
                    <p:spPr>
                      <a:xfrm>
                        <a:off x="9926777" y="2240026"/>
                        <a:ext cx="462414" cy="15697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19">
                    <p14:nvContentPartPr>
                      <p14:cNvPr id="1197" name="Ink 1196">
                        <a:extLst>
                          <a:ext uri="{FF2B5EF4-FFF2-40B4-BE49-F238E27FC236}">
                            <a16:creationId xmlns:a16="http://schemas.microsoft.com/office/drawing/2014/main" id="{B206810C-9322-28AE-0984-5B5686E41C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49246" y="2644127"/>
                      <a:ext cx="576000" cy="678960"/>
                    </p14:xfrm>
                  </p:contentPart>
                </mc:Choice>
                <mc:Fallback>
                  <p:pic>
                    <p:nvPicPr>
                      <p:cNvPr id="1197" name="Ink 1196">
                        <a:extLst>
                          <a:ext uri="{FF2B5EF4-FFF2-40B4-BE49-F238E27FC236}">
                            <a16:creationId xmlns:a16="http://schemas.microsoft.com/office/drawing/2014/main" id="{B206810C-9322-28AE-0984-5B5686E41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20"/>
                      <a:stretch>
                        <a:fillRect/>
                      </a:stretch>
                    </p:blipFill>
                    <p:spPr>
                      <a:xfrm>
                        <a:off x="9736494" y="1997205"/>
                        <a:ext cx="800859" cy="19721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21">
                    <p14:nvContentPartPr>
                      <p14:cNvPr id="1198" name="Ink 1197">
                        <a:extLst>
                          <a:ext uri="{FF2B5EF4-FFF2-40B4-BE49-F238E27FC236}">
                            <a16:creationId xmlns:a16="http://schemas.microsoft.com/office/drawing/2014/main" id="{D6BC697C-4BF3-A4C9-F5C9-A97CFC43B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88486" y="2890367"/>
                      <a:ext cx="598320" cy="695880"/>
                    </p14:xfrm>
                  </p:contentPart>
                </mc:Choice>
                <mc:Fallback>
                  <p:pic>
                    <p:nvPicPr>
                      <p:cNvPr id="1198" name="Ink 1197">
                        <a:extLst>
                          <a:ext uri="{FF2B5EF4-FFF2-40B4-BE49-F238E27FC236}">
                            <a16:creationId xmlns:a16="http://schemas.microsoft.com/office/drawing/2014/main" id="{D6BC697C-4BF3-A4C9-F5C9-A97CFC43B2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22"/>
                      <a:stretch>
                        <a:fillRect/>
                      </a:stretch>
                    </p:blipFill>
                    <p:spPr>
                      <a:xfrm>
                        <a:off x="9775778" y="2243753"/>
                        <a:ext cx="823093" cy="19884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23">
                    <p14:nvContentPartPr>
                      <p14:cNvPr id="1199" name="Ink 1198">
                        <a:extLst>
                          <a:ext uri="{FF2B5EF4-FFF2-40B4-BE49-F238E27FC236}">
                            <a16:creationId xmlns:a16="http://schemas.microsoft.com/office/drawing/2014/main" id="{6FCFC4AA-8B9C-143D-AD2A-4B541CFB76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89286" y="2982887"/>
                      <a:ext cx="538200" cy="548640"/>
                    </p14:xfrm>
                  </p:contentPart>
                </mc:Choice>
                <mc:Fallback>
                  <p:pic>
                    <p:nvPicPr>
                      <p:cNvPr id="1199" name="Ink 1198">
                        <a:extLst>
                          <a:ext uri="{FF2B5EF4-FFF2-40B4-BE49-F238E27FC236}">
                            <a16:creationId xmlns:a16="http://schemas.microsoft.com/office/drawing/2014/main" id="{6FCFC4AA-8B9C-143D-AD2A-4B541CFB76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24"/>
                      <a:stretch>
                        <a:fillRect/>
                      </a:stretch>
                    </p:blipFill>
                    <p:spPr>
                      <a:xfrm>
                        <a:off x="9876625" y="2336342"/>
                        <a:ext cx="762879" cy="18411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xmlns:aink="http://schemas.microsoft.com/office/drawing/2016/ink" Requires="p14 aink">
                  <p:contentPart p14:bwMode="auto" r:id="rId2925">
                    <p14:nvContentPartPr>
                      <p14:cNvPr id="1200" name="Ink 1199">
                        <a:extLst>
                          <a:ext uri="{FF2B5EF4-FFF2-40B4-BE49-F238E27FC236}">
                            <a16:creationId xmlns:a16="http://schemas.microsoft.com/office/drawing/2014/main" id="{A7F25924-349B-749E-845C-FB5D3F899C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00286" y="3060647"/>
                      <a:ext cx="507960" cy="503640"/>
                    </p14:xfrm>
                  </p:contentPart>
                </mc:Choice>
                <mc:Fallback>
                  <p:pic>
                    <p:nvPicPr>
                      <p:cNvPr id="1200" name="Ink 1199">
                        <a:extLst>
                          <a:ext uri="{FF2B5EF4-FFF2-40B4-BE49-F238E27FC236}">
                            <a16:creationId xmlns:a16="http://schemas.microsoft.com/office/drawing/2014/main" id="{A7F25924-349B-749E-845C-FB5D3F899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26"/>
                      <a:stretch>
                        <a:fillRect/>
                      </a:stretch>
                    </p:blipFill>
                    <p:spPr>
                      <a:xfrm>
                        <a:off x="9687621" y="2414165"/>
                        <a:ext cx="732647" cy="17959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927">
                  <p14:nvContentPartPr>
                    <p14:cNvPr id="1062" name="Ink 1061">
                      <a:extLst>
                        <a:ext uri="{FF2B5EF4-FFF2-40B4-BE49-F238E27FC236}">
                          <a16:creationId xmlns:a16="http://schemas.microsoft.com/office/drawing/2014/main" id="{DED8E95D-9FA5-A62D-93DC-8C26AA3ED0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69406" y="1758527"/>
                    <a:ext cx="3960" cy="6120"/>
                  </p14:xfrm>
                </p:contentPart>
              </mc:Choice>
              <mc:Fallback>
                <p:pic>
                  <p:nvPicPr>
                    <p:cNvPr id="1062" name="Ink 1061">
                      <a:extLst>
                        <a:ext uri="{FF2B5EF4-FFF2-40B4-BE49-F238E27FC236}">
                          <a16:creationId xmlns:a16="http://schemas.microsoft.com/office/drawing/2014/main" id="{DED8E95D-9FA5-A62D-93DC-8C26AA3ED079}"/>
                        </a:ext>
                      </a:extLst>
                    </p:cNvPr>
                    <p:cNvPicPr/>
                    <p:nvPr/>
                  </p:nvPicPr>
                  <p:blipFill>
                    <a:blip r:embed="rId893"/>
                    <a:stretch>
                      <a:fillRect/>
                    </a:stretch>
                  </p:blipFill>
                  <p:spPr>
                    <a:xfrm>
                      <a:off x="8041120" y="1730709"/>
                      <a:ext cx="59966" cy="6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28">
                  <p14:nvContentPartPr>
                    <p14:cNvPr id="1063" name="Ink 1062">
                      <a:extLst>
                        <a:ext uri="{FF2B5EF4-FFF2-40B4-BE49-F238E27FC236}">
                          <a16:creationId xmlns:a16="http://schemas.microsoft.com/office/drawing/2014/main" id="{888BAD7C-0FE6-1B87-4904-5C715E2412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53726" y="2167127"/>
                    <a:ext cx="16560" cy="32760"/>
                  </p14:xfrm>
                </p:contentPart>
              </mc:Choice>
              <mc:Fallback>
                <p:pic>
                  <p:nvPicPr>
                    <p:cNvPr id="1063" name="Ink 1062">
                      <a:extLst>
                        <a:ext uri="{FF2B5EF4-FFF2-40B4-BE49-F238E27FC236}">
                          <a16:creationId xmlns:a16="http://schemas.microsoft.com/office/drawing/2014/main" id="{888BAD7C-0FE6-1B87-4904-5C715E241295}"/>
                        </a:ext>
                      </a:extLst>
                    </p:cNvPr>
                    <p:cNvPicPr/>
                    <p:nvPr/>
                  </p:nvPicPr>
                  <p:blipFill>
                    <a:blip r:embed="rId895"/>
                    <a:stretch>
                      <a:fillRect/>
                    </a:stretch>
                  </p:blipFill>
                  <p:spPr>
                    <a:xfrm>
                      <a:off x="7321880" y="2136221"/>
                      <a:ext cx="79615" cy="939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29">
                  <p14:nvContentPartPr>
                    <p14:cNvPr id="1064" name="Ink 1063">
                      <a:extLst>
                        <a:ext uri="{FF2B5EF4-FFF2-40B4-BE49-F238E27FC236}">
                          <a16:creationId xmlns:a16="http://schemas.microsoft.com/office/drawing/2014/main" id="{8D9BAF29-828A-D9D3-4748-95163641F9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71766" y="2299607"/>
                    <a:ext cx="720" cy="720"/>
                  </p14:xfrm>
                </p:contentPart>
              </mc:Choice>
              <mc:Fallback>
                <p:pic>
                  <p:nvPicPr>
                    <p:cNvPr id="1064" name="Ink 1063">
                      <a:extLst>
                        <a:ext uri="{FF2B5EF4-FFF2-40B4-BE49-F238E27FC236}">
                          <a16:creationId xmlns:a16="http://schemas.microsoft.com/office/drawing/2014/main" id="{8D9BAF29-828A-D9D3-4748-95163641F9B0}"/>
                        </a:ext>
                      </a:extLst>
                    </p:cNvPr>
                    <p:cNvPicPr/>
                    <p:nvPr/>
                  </p:nvPicPr>
                  <p:blipFill>
                    <a:blip r:embed="rId897"/>
                    <a:stretch>
                      <a:fillRect/>
                    </a:stretch>
                  </p:blipFill>
                  <p:spPr>
                    <a:xfrm>
                      <a:off x="8753766" y="2281607"/>
                      <a:ext cx="3636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0">
                  <p14:nvContentPartPr>
                    <p14:cNvPr id="1065" name="Ink 1064">
                      <a:extLst>
                        <a:ext uri="{FF2B5EF4-FFF2-40B4-BE49-F238E27FC236}">
                          <a16:creationId xmlns:a16="http://schemas.microsoft.com/office/drawing/2014/main" id="{DD3B34BC-99CC-4443-7D50-F25FBCC78D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81846" y="2881007"/>
                    <a:ext cx="10080" cy="13320"/>
                  </p14:xfrm>
                </p:contentPart>
              </mc:Choice>
              <mc:Fallback>
                <p:pic>
                  <p:nvPicPr>
                    <p:cNvPr id="1065" name="Ink 1064">
                      <a:extLst>
                        <a:ext uri="{FF2B5EF4-FFF2-40B4-BE49-F238E27FC236}">
                          <a16:creationId xmlns:a16="http://schemas.microsoft.com/office/drawing/2014/main" id="{DD3B34BC-99CC-4443-7D50-F25FBCC78D33}"/>
                        </a:ext>
                      </a:extLst>
                    </p:cNvPr>
                    <p:cNvPicPr/>
                    <p:nvPr/>
                  </p:nvPicPr>
                  <p:blipFill>
                    <a:blip r:embed="rId899"/>
                    <a:stretch>
                      <a:fillRect/>
                    </a:stretch>
                  </p:blipFill>
                  <p:spPr>
                    <a:xfrm>
                      <a:off x="7850346" y="2850734"/>
                      <a:ext cx="72450" cy="732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1">
                  <p14:nvContentPartPr>
                    <p14:cNvPr id="1066" name="Ink 1065">
                      <a:extLst>
                        <a:ext uri="{FF2B5EF4-FFF2-40B4-BE49-F238E27FC236}">
                          <a16:creationId xmlns:a16="http://schemas.microsoft.com/office/drawing/2014/main" id="{13CDF844-80CA-F63D-E811-D6CC3016E7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7566" y="3242087"/>
                    <a:ext cx="11880" cy="21240"/>
                  </p14:xfrm>
                </p:contentPart>
              </mc:Choice>
              <mc:Fallback>
                <p:pic>
                  <p:nvPicPr>
                    <p:cNvPr id="1066" name="Ink 1065">
                      <a:extLst>
                        <a:ext uri="{FF2B5EF4-FFF2-40B4-BE49-F238E27FC236}">
                          <a16:creationId xmlns:a16="http://schemas.microsoft.com/office/drawing/2014/main" id="{13CDF844-80CA-F63D-E811-D6CC3016E725}"/>
                        </a:ext>
                      </a:extLst>
                    </p:cNvPr>
                    <p:cNvPicPr/>
                    <p:nvPr/>
                  </p:nvPicPr>
                  <p:blipFill>
                    <a:blip r:embed="rId901"/>
                    <a:stretch>
                      <a:fillRect/>
                    </a:stretch>
                  </p:blipFill>
                  <p:spPr>
                    <a:xfrm>
                      <a:off x="6816303" y="3211744"/>
                      <a:ext cx="73781" cy="813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2">
                  <p14:nvContentPartPr>
                    <p14:cNvPr id="1067" name="Ink 1066">
                      <a:extLst>
                        <a:ext uri="{FF2B5EF4-FFF2-40B4-BE49-F238E27FC236}">
                          <a16:creationId xmlns:a16="http://schemas.microsoft.com/office/drawing/2014/main" id="{93FB8667-7FFC-BD14-9BF1-81EF0B20FA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57806" y="4926167"/>
                    <a:ext cx="13320" cy="15840"/>
                  </p14:xfrm>
                </p:contentPart>
              </mc:Choice>
              <mc:Fallback>
                <p:pic>
                  <p:nvPicPr>
                    <p:cNvPr id="1067" name="Ink 1066">
                      <a:extLst>
                        <a:ext uri="{FF2B5EF4-FFF2-40B4-BE49-F238E27FC236}">
                          <a16:creationId xmlns:a16="http://schemas.microsoft.com/office/drawing/2014/main" id="{93FB8667-7FFC-BD14-9BF1-81EF0B20FAD9}"/>
                        </a:ext>
                      </a:extLst>
                    </p:cNvPr>
                    <p:cNvPicPr/>
                    <p:nvPr/>
                  </p:nvPicPr>
                  <p:blipFill>
                    <a:blip r:embed="rId903"/>
                    <a:stretch>
                      <a:fillRect/>
                    </a:stretch>
                  </p:blipFill>
                  <p:spPr>
                    <a:xfrm>
                      <a:off x="7927533" y="4895705"/>
                      <a:ext cx="73260" cy="761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3">
                  <p14:nvContentPartPr>
                    <p14:cNvPr id="1068" name="Ink 1067">
                      <a:extLst>
                        <a:ext uri="{FF2B5EF4-FFF2-40B4-BE49-F238E27FC236}">
                          <a16:creationId xmlns:a16="http://schemas.microsoft.com/office/drawing/2014/main" id="{95455E07-AFD9-E3AD-77B9-6586650C7B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4086" y="5231447"/>
                    <a:ext cx="22680" cy="10800"/>
                  </p14:xfrm>
                </p:contentPart>
              </mc:Choice>
              <mc:Fallback>
                <p:pic>
                  <p:nvPicPr>
                    <p:cNvPr id="1068" name="Ink 1067">
                      <a:extLst>
                        <a:ext uri="{FF2B5EF4-FFF2-40B4-BE49-F238E27FC236}">
                          <a16:creationId xmlns:a16="http://schemas.microsoft.com/office/drawing/2014/main" id="{95455E07-AFD9-E3AD-77B9-6586650C7B84}"/>
                        </a:ext>
                      </a:extLst>
                    </p:cNvPr>
                    <p:cNvPicPr/>
                    <p:nvPr/>
                  </p:nvPicPr>
                  <p:blipFill>
                    <a:blip r:embed="rId905"/>
                    <a:stretch>
                      <a:fillRect/>
                    </a:stretch>
                  </p:blipFill>
                  <p:spPr>
                    <a:xfrm>
                      <a:off x="7682586" y="5201447"/>
                      <a:ext cx="8505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4">
                  <p14:nvContentPartPr>
                    <p14:cNvPr id="1069" name="Ink 1068">
                      <a:extLst>
                        <a:ext uri="{FF2B5EF4-FFF2-40B4-BE49-F238E27FC236}">
                          <a16:creationId xmlns:a16="http://schemas.microsoft.com/office/drawing/2014/main" id="{104A64BD-B828-B79D-387F-F7FF3A189E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9566" y="5420807"/>
                    <a:ext cx="360" cy="7560"/>
                  </p14:xfrm>
                </p:contentPart>
              </mc:Choice>
              <mc:Fallback>
                <p:pic>
                  <p:nvPicPr>
                    <p:cNvPr id="1069" name="Ink 1068">
                      <a:extLst>
                        <a:ext uri="{FF2B5EF4-FFF2-40B4-BE49-F238E27FC236}">
                          <a16:creationId xmlns:a16="http://schemas.microsoft.com/office/drawing/2014/main" id="{104A64BD-B828-B79D-387F-F7FF3A189E70}"/>
                        </a:ext>
                      </a:extLst>
                    </p:cNvPr>
                    <p:cNvPicPr/>
                    <p:nvPr/>
                  </p:nvPicPr>
                  <p:blipFill>
                    <a:blip r:embed="rId907"/>
                    <a:stretch>
                      <a:fillRect/>
                    </a:stretch>
                  </p:blipFill>
                  <p:spPr>
                    <a:xfrm>
                      <a:off x="8881566" y="5393807"/>
                      <a:ext cx="36000" cy="610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5">
                  <p14:nvContentPartPr>
                    <p14:cNvPr id="1070" name="Ink 1069">
                      <a:extLst>
                        <a:ext uri="{FF2B5EF4-FFF2-40B4-BE49-F238E27FC236}">
                          <a16:creationId xmlns:a16="http://schemas.microsoft.com/office/drawing/2014/main" id="{C47F078B-10AD-6C5F-D2E7-68DA71B095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1406" y="4453487"/>
                    <a:ext cx="5400" cy="2880"/>
                  </p14:xfrm>
                </p:contentPart>
              </mc:Choice>
              <mc:Fallback>
                <p:pic>
                  <p:nvPicPr>
                    <p:cNvPr id="1070" name="Ink 1069">
                      <a:extLst>
                        <a:ext uri="{FF2B5EF4-FFF2-40B4-BE49-F238E27FC236}">
                          <a16:creationId xmlns:a16="http://schemas.microsoft.com/office/drawing/2014/main" id="{C47F078B-10AD-6C5F-D2E7-68DA71B0955E}"/>
                        </a:ext>
                      </a:extLst>
                    </p:cNvPr>
                    <p:cNvPicPr/>
                    <p:nvPr/>
                  </p:nvPicPr>
                  <p:blipFill>
                    <a:blip r:embed="rId909"/>
                    <a:stretch>
                      <a:fillRect/>
                    </a:stretch>
                  </p:blipFill>
                  <p:spPr>
                    <a:xfrm>
                      <a:off x="9371406" y="4424687"/>
                      <a:ext cx="64800" cy="599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6">
                  <p14:nvContentPartPr>
                    <p14:cNvPr id="1071" name="Ink 1070">
                      <a:extLst>
                        <a:ext uri="{FF2B5EF4-FFF2-40B4-BE49-F238E27FC236}">
                          <a16:creationId xmlns:a16="http://schemas.microsoft.com/office/drawing/2014/main" id="{51CD6332-DF1B-9E05-BAFB-8415AA9D79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90846" y="4539527"/>
                    <a:ext cx="10080" cy="8280"/>
                  </p14:xfrm>
                </p:contentPart>
              </mc:Choice>
              <mc:Fallback>
                <p:pic>
                  <p:nvPicPr>
                    <p:cNvPr id="1071" name="Ink 1070">
                      <a:extLst>
                        <a:ext uri="{FF2B5EF4-FFF2-40B4-BE49-F238E27FC236}">
                          <a16:creationId xmlns:a16="http://schemas.microsoft.com/office/drawing/2014/main" id="{51CD6332-DF1B-9E05-BAFB-8415AA9D79FE}"/>
                        </a:ext>
                      </a:extLst>
                    </p:cNvPr>
                    <p:cNvPicPr/>
                    <p:nvPr/>
                  </p:nvPicPr>
                  <p:blipFill>
                    <a:blip r:embed="rId911"/>
                    <a:stretch>
                      <a:fillRect/>
                    </a:stretch>
                  </p:blipFill>
                  <p:spPr>
                    <a:xfrm>
                      <a:off x="8759346" y="4509956"/>
                      <a:ext cx="72450" cy="668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7">
                  <p14:nvContentPartPr>
                    <p14:cNvPr id="1072" name="Ink 1071">
                      <a:extLst>
                        <a:ext uri="{FF2B5EF4-FFF2-40B4-BE49-F238E27FC236}">
                          <a16:creationId xmlns:a16="http://schemas.microsoft.com/office/drawing/2014/main" id="{3D81CED6-24E3-5295-0101-84152A8E6D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42086" y="5296607"/>
                    <a:ext cx="8280" cy="17640"/>
                  </p14:xfrm>
                </p:contentPart>
              </mc:Choice>
              <mc:Fallback>
                <p:pic>
                  <p:nvPicPr>
                    <p:cNvPr id="1072" name="Ink 1071">
                      <a:extLst>
                        <a:ext uri="{FF2B5EF4-FFF2-40B4-BE49-F238E27FC236}">
                          <a16:creationId xmlns:a16="http://schemas.microsoft.com/office/drawing/2014/main" id="{3D81CED6-24E3-5295-0101-84152A8E6DF2}"/>
                        </a:ext>
                      </a:extLst>
                    </p:cNvPr>
                    <p:cNvPicPr/>
                    <p:nvPr/>
                  </p:nvPicPr>
                  <p:blipFill>
                    <a:blip r:embed="rId913"/>
                    <a:stretch>
                      <a:fillRect/>
                    </a:stretch>
                  </p:blipFill>
                  <p:spPr>
                    <a:xfrm>
                      <a:off x="9410240" y="5266193"/>
                      <a:ext cx="71335" cy="778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8">
                  <p14:nvContentPartPr>
                    <p14:cNvPr id="1073" name="Ink 1072">
                      <a:extLst>
                        <a:ext uri="{FF2B5EF4-FFF2-40B4-BE49-F238E27FC236}">
                          <a16:creationId xmlns:a16="http://schemas.microsoft.com/office/drawing/2014/main" id="{64B2984C-EFB2-E453-9B42-80F3F7FBFB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15006" y="4081607"/>
                    <a:ext cx="10080" cy="16920"/>
                  </p14:xfrm>
                </p:contentPart>
              </mc:Choice>
              <mc:Fallback>
                <p:pic>
                  <p:nvPicPr>
                    <p:cNvPr id="1073" name="Ink 1072">
                      <a:extLst>
                        <a:ext uri="{FF2B5EF4-FFF2-40B4-BE49-F238E27FC236}">
                          <a16:creationId xmlns:a16="http://schemas.microsoft.com/office/drawing/2014/main" id="{64B2984C-EFB2-E453-9B42-80F3F7FBFB6C}"/>
                        </a:ext>
                      </a:extLst>
                    </p:cNvPr>
                    <p:cNvPicPr/>
                    <p:nvPr/>
                  </p:nvPicPr>
                  <p:blipFill>
                    <a:blip r:embed="rId915"/>
                    <a:stretch>
                      <a:fillRect/>
                    </a:stretch>
                  </p:blipFill>
                  <p:spPr>
                    <a:xfrm>
                      <a:off x="10183506" y="4051393"/>
                      <a:ext cx="72450" cy="767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39">
                  <p14:nvContentPartPr>
                    <p14:cNvPr id="1074" name="Ink 1073">
                      <a:extLst>
                        <a:ext uri="{FF2B5EF4-FFF2-40B4-BE49-F238E27FC236}">
                          <a16:creationId xmlns:a16="http://schemas.microsoft.com/office/drawing/2014/main" id="{E3C934C2-BB03-1B06-A170-F596B92FC2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01166" y="4712327"/>
                    <a:ext cx="7200" cy="12240"/>
                  </p14:xfrm>
                </p:contentPart>
              </mc:Choice>
              <mc:Fallback>
                <p:pic>
                  <p:nvPicPr>
                    <p:cNvPr id="1074" name="Ink 1073">
                      <a:extLst>
                        <a:ext uri="{FF2B5EF4-FFF2-40B4-BE49-F238E27FC236}">
                          <a16:creationId xmlns:a16="http://schemas.microsoft.com/office/drawing/2014/main" id="{E3C934C2-BB03-1B06-A170-F596B92FC2AE}"/>
                        </a:ext>
                      </a:extLst>
                    </p:cNvPr>
                    <p:cNvPicPr/>
                    <p:nvPr/>
                  </p:nvPicPr>
                  <p:blipFill>
                    <a:blip r:embed="rId917"/>
                    <a:stretch>
                      <a:fillRect/>
                    </a:stretch>
                  </p:blipFill>
                  <p:spPr>
                    <a:xfrm>
                      <a:off x="9971166" y="4683184"/>
                      <a:ext cx="66600" cy="699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0">
                  <p14:nvContentPartPr>
                    <p14:cNvPr id="1075" name="Ink 1074">
                      <a:extLst>
                        <a:ext uri="{FF2B5EF4-FFF2-40B4-BE49-F238E27FC236}">
                          <a16:creationId xmlns:a16="http://schemas.microsoft.com/office/drawing/2014/main" id="{E44E11DC-1CB9-8403-F733-3BBB3CCDB0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05846" y="3701807"/>
                    <a:ext cx="16560" cy="16920"/>
                  </p14:xfrm>
                </p:contentPart>
              </mc:Choice>
              <mc:Fallback>
                <p:pic>
                  <p:nvPicPr>
                    <p:cNvPr id="1075" name="Ink 1074">
                      <a:extLst>
                        <a:ext uri="{FF2B5EF4-FFF2-40B4-BE49-F238E27FC236}">
                          <a16:creationId xmlns:a16="http://schemas.microsoft.com/office/drawing/2014/main" id="{E44E11DC-1CB9-8403-F733-3BBB3CCDB0E2}"/>
                        </a:ext>
                      </a:extLst>
                    </p:cNvPr>
                    <p:cNvPicPr/>
                    <p:nvPr/>
                  </p:nvPicPr>
                  <p:blipFill>
                    <a:blip r:embed="rId919"/>
                    <a:stretch>
                      <a:fillRect/>
                    </a:stretch>
                  </p:blipFill>
                  <p:spPr>
                    <a:xfrm>
                      <a:off x="9974000" y="3671593"/>
                      <a:ext cx="79615" cy="767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1">
                  <p14:nvContentPartPr>
                    <p14:cNvPr id="1076" name="Ink 1075">
                      <a:extLst>
                        <a:ext uri="{FF2B5EF4-FFF2-40B4-BE49-F238E27FC236}">
                          <a16:creationId xmlns:a16="http://schemas.microsoft.com/office/drawing/2014/main" id="{0B160767-7AF6-E246-CE3B-93EAEF3BFA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31606" y="2483207"/>
                    <a:ext cx="16920" cy="7200"/>
                  </p14:xfrm>
                </p:contentPart>
              </mc:Choice>
              <mc:Fallback>
                <p:pic>
                  <p:nvPicPr>
                    <p:cNvPr id="1076" name="Ink 1075">
                      <a:extLst>
                        <a:ext uri="{FF2B5EF4-FFF2-40B4-BE49-F238E27FC236}">
                          <a16:creationId xmlns:a16="http://schemas.microsoft.com/office/drawing/2014/main" id="{0B160767-7AF6-E246-CE3B-93EAEF3BFAA0}"/>
                        </a:ext>
                      </a:extLst>
                    </p:cNvPr>
                    <p:cNvPicPr/>
                    <p:nvPr/>
                  </p:nvPicPr>
                  <p:blipFill>
                    <a:blip r:embed="rId921"/>
                    <a:stretch>
                      <a:fillRect/>
                    </a:stretch>
                  </p:blipFill>
                  <p:spPr>
                    <a:xfrm>
                      <a:off x="9800273" y="2453207"/>
                      <a:ext cx="78960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2">
                  <p14:nvContentPartPr>
                    <p14:cNvPr id="1077" name="Ink 1076">
                      <a:extLst>
                        <a:ext uri="{FF2B5EF4-FFF2-40B4-BE49-F238E27FC236}">
                          <a16:creationId xmlns:a16="http://schemas.microsoft.com/office/drawing/2014/main" id="{2BAFAE8F-1950-A666-84BB-86E9CA3BC9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31086" y="1609847"/>
                    <a:ext cx="2520" cy="28080"/>
                  </p14:xfrm>
                </p:contentPart>
              </mc:Choice>
              <mc:Fallback>
                <p:pic>
                  <p:nvPicPr>
                    <p:cNvPr id="1077" name="Ink 1076">
                      <a:extLst>
                        <a:ext uri="{FF2B5EF4-FFF2-40B4-BE49-F238E27FC236}">
                          <a16:creationId xmlns:a16="http://schemas.microsoft.com/office/drawing/2014/main" id="{2BAFAE8F-1950-A666-84BB-86E9CA3BC929}"/>
                        </a:ext>
                      </a:extLst>
                    </p:cNvPr>
                    <p:cNvPicPr/>
                    <p:nvPr/>
                  </p:nvPicPr>
                  <p:blipFill>
                    <a:blip r:embed="rId923"/>
                    <a:stretch>
                      <a:fillRect/>
                    </a:stretch>
                  </p:blipFill>
                  <p:spPr>
                    <a:xfrm>
                      <a:off x="9599586" y="1579325"/>
                      <a:ext cx="64890" cy="88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3">
                  <p14:nvContentPartPr>
                    <p14:cNvPr id="1078" name="Ink 1077">
                      <a:extLst>
                        <a:ext uri="{FF2B5EF4-FFF2-40B4-BE49-F238E27FC236}">
                          <a16:creationId xmlns:a16="http://schemas.microsoft.com/office/drawing/2014/main" id="{23D63A37-FE9C-1240-E110-50BB428653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3806" y="2106647"/>
                    <a:ext cx="9360" cy="11160"/>
                  </p14:xfrm>
                </p:contentPart>
              </mc:Choice>
              <mc:Fallback>
                <p:pic>
                  <p:nvPicPr>
                    <p:cNvPr id="1078" name="Ink 1077">
                      <a:extLst>
                        <a:ext uri="{FF2B5EF4-FFF2-40B4-BE49-F238E27FC236}">
                          <a16:creationId xmlns:a16="http://schemas.microsoft.com/office/drawing/2014/main" id="{23D63A37-FE9C-1240-E110-50BB428653FD}"/>
                        </a:ext>
                      </a:extLst>
                    </p:cNvPr>
                    <p:cNvPicPr/>
                    <p:nvPr/>
                  </p:nvPicPr>
                  <p:blipFill>
                    <a:blip r:embed="rId925"/>
                    <a:stretch>
                      <a:fillRect/>
                    </a:stretch>
                  </p:blipFill>
                  <p:spPr>
                    <a:xfrm>
                      <a:off x="9402606" y="2077279"/>
                      <a:ext cx="71136" cy="693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4">
                  <p14:nvContentPartPr>
                    <p14:cNvPr id="1079" name="Ink 1078">
                      <a:extLst>
                        <a:ext uri="{FF2B5EF4-FFF2-40B4-BE49-F238E27FC236}">
                          <a16:creationId xmlns:a16="http://schemas.microsoft.com/office/drawing/2014/main" id="{7996DDD0-4A3B-8F0E-6C3B-2F3A60873E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05406" y="2477447"/>
                    <a:ext cx="1440" cy="4680"/>
                  </p14:xfrm>
                </p:contentPart>
              </mc:Choice>
              <mc:Fallback>
                <p:pic>
                  <p:nvPicPr>
                    <p:cNvPr id="1079" name="Ink 1078">
                      <a:extLst>
                        <a:ext uri="{FF2B5EF4-FFF2-40B4-BE49-F238E27FC236}">
                          <a16:creationId xmlns:a16="http://schemas.microsoft.com/office/drawing/2014/main" id="{7996DDD0-4A3B-8F0E-6C3B-2F3A60873EED}"/>
                        </a:ext>
                      </a:extLst>
                    </p:cNvPr>
                    <p:cNvPicPr/>
                    <p:nvPr/>
                  </p:nvPicPr>
                  <p:blipFill>
                    <a:blip r:embed="rId927"/>
                    <a:stretch>
                      <a:fillRect/>
                    </a:stretch>
                  </p:blipFill>
                  <p:spPr>
                    <a:xfrm>
                      <a:off x="8969406" y="2448197"/>
                      <a:ext cx="72720" cy="625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5">
                  <p14:nvContentPartPr>
                    <p14:cNvPr id="1080" name="Ink 1079">
                      <a:extLst>
                        <a:ext uri="{FF2B5EF4-FFF2-40B4-BE49-F238E27FC236}">
                          <a16:creationId xmlns:a16="http://schemas.microsoft.com/office/drawing/2014/main" id="{596AB73C-331C-3A0F-3843-F279D81598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7246" y="2135807"/>
                    <a:ext cx="16560" cy="25920"/>
                  </p14:xfrm>
                </p:contentPart>
              </mc:Choice>
              <mc:Fallback>
                <p:pic>
                  <p:nvPicPr>
                    <p:cNvPr id="1080" name="Ink 1079">
                      <a:extLst>
                        <a:ext uri="{FF2B5EF4-FFF2-40B4-BE49-F238E27FC236}">
                          <a16:creationId xmlns:a16="http://schemas.microsoft.com/office/drawing/2014/main" id="{596AB73C-331C-3A0F-3843-F279D8159852}"/>
                        </a:ext>
                      </a:extLst>
                    </p:cNvPr>
                    <p:cNvPicPr/>
                    <p:nvPr/>
                  </p:nvPicPr>
                  <p:blipFill>
                    <a:blip r:embed="rId929"/>
                    <a:stretch>
                      <a:fillRect/>
                    </a:stretch>
                  </p:blipFill>
                  <p:spPr>
                    <a:xfrm>
                      <a:off x="8305400" y="2105667"/>
                      <a:ext cx="79615" cy="855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6">
                  <p14:nvContentPartPr>
                    <p14:cNvPr id="1081" name="Ink 1080">
                      <a:extLst>
                        <a:ext uri="{FF2B5EF4-FFF2-40B4-BE49-F238E27FC236}">
                          <a16:creationId xmlns:a16="http://schemas.microsoft.com/office/drawing/2014/main" id="{7CA775A7-8B34-22D1-07F5-6E3D24FDAD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15446" y="2389967"/>
                    <a:ext cx="2880" cy="2520"/>
                  </p14:xfrm>
                </p:contentPart>
              </mc:Choice>
              <mc:Fallback>
                <p:pic>
                  <p:nvPicPr>
                    <p:cNvPr id="1081" name="Ink 1080">
                      <a:extLst>
                        <a:ext uri="{FF2B5EF4-FFF2-40B4-BE49-F238E27FC236}">
                          <a16:creationId xmlns:a16="http://schemas.microsoft.com/office/drawing/2014/main" id="{7CA775A7-8B34-22D1-07F5-6E3D24FDAD53}"/>
                        </a:ext>
                      </a:extLst>
                    </p:cNvPr>
                    <p:cNvPicPr/>
                    <p:nvPr/>
                  </p:nvPicPr>
                  <p:blipFill>
                    <a:blip r:embed="rId931"/>
                    <a:stretch>
                      <a:fillRect/>
                    </a:stretch>
                  </p:blipFill>
                  <p:spPr>
                    <a:xfrm>
                      <a:off x="10286646" y="2358467"/>
                      <a:ext cx="59904" cy="648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7">
                  <p14:nvContentPartPr>
                    <p14:cNvPr id="1082" name="Ink 1081">
                      <a:extLst>
                        <a:ext uri="{FF2B5EF4-FFF2-40B4-BE49-F238E27FC236}">
                          <a16:creationId xmlns:a16="http://schemas.microsoft.com/office/drawing/2014/main" id="{D54B9D2B-84B8-42F3-69C2-B80ECA820D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74686" y="5330807"/>
                    <a:ext cx="14760" cy="18000"/>
                  </p14:xfrm>
                </p:contentPart>
              </mc:Choice>
              <mc:Fallback>
                <p:pic>
                  <p:nvPicPr>
                    <p:cNvPr id="1082" name="Ink 1081">
                      <a:extLst>
                        <a:ext uri="{FF2B5EF4-FFF2-40B4-BE49-F238E27FC236}">
                          <a16:creationId xmlns:a16="http://schemas.microsoft.com/office/drawing/2014/main" id="{D54B9D2B-84B8-42F3-69C2-B80ECA820DF2}"/>
                        </a:ext>
                      </a:extLst>
                    </p:cNvPr>
                    <p:cNvPicPr/>
                    <p:nvPr/>
                  </p:nvPicPr>
                  <p:blipFill>
                    <a:blip r:embed="rId933"/>
                    <a:stretch>
                      <a:fillRect/>
                    </a:stretch>
                  </p:blipFill>
                  <p:spPr>
                    <a:xfrm>
                      <a:off x="8342599" y="5299773"/>
                      <a:ext cx="78292" cy="79448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083" name="Group 1082">
                  <a:extLst>
                    <a:ext uri="{FF2B5EF4-FFF2-40B4-BE49-F238E27FC236}">
                      <a16:creationId xmlns:a16="http://schemas.microsoft.com/office/drawing/2014/main" id="{9F0BF52E-EDB0-89DD-1F80-0B2929F05143}"/>
                    </a:ext>
                  </a:extLst>
                </p:cNvPr>
                <p:cNvGrpSpPr/>
                <p:nvPr/>
              </p:nvGrpSpPr>
              <p:grpSpPr>
                <a:xfrm>
                  <a:off x="10187646" y="4624847"/>
                  <a:ext cx="152640" cy="146160"/>
                  <a:chOff x="10187646" y="4624847"/>
                  <a:chExt cx="152640" cy="14616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48">
                    <p14:nvContentPartPr>
                      <p14:cNvPr id="1102" name="Ink 1101">
                        <a:extLst>
                          <a:ext uri="{FF2B5EF4-FFF2-40B4-BE49-F238E27FC236}">
                            <a16:creationId xmlns:a16="http://schemas.microsoft.com/office/drawing/2014/main" id="{63EFD69B-2699-8FAD-D1E0-CE6003E42A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88806" y="4627007"/>
                      <a:ext cx="360" cy="144000"/>
                    </p14:xfrm>
                  </p:contentPart>
                </mc:Choice>
                <mc:Fallback>
                  <p:pic>
                    <p:nvPicPr>
                      <p:cNvPr id="1102" name="Ink 1101">
                        <a:extLst>
                          <a:ext uri="{FF2B5EF4-FFF2-40B4-BE49-F238E27FC236}">
                            <a16:creationId xmlns:a16="http://schemas.microsoft.com/office/drawing/2014/main" id="{63EFD69B-2699-8FAD-D1E0-CE6003E42A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5"/>
                      <a:stretch>
                        <a:fillRect/>
                      </a:stretch>
                    </p:blipFill>
                    <p:spPr>
                      <a:xfrm>
                        <a:off x="10270806" y="4596369"/>
                        <a:ext cx="36000" cy="2046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49">
                    <p14:nvContentPartPr>
                      <p14:cNvPr id="1103" name="Ink 1102">
                        <a:extLst>
                          <a:ext uri="{FF2B5EF4-FFF2-40B4-BE49-F238E27FC236}">
                            <a16:creationId xmlns:a16="http://schemas.microsoft.com/office/drawing/2014/main" id="{F38086A3-2B21-7C15-AD85-E4CCFF8F91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56766" y="4688567"/>
                      <a:ext cx="53280" cy="15120"/>
                    </p14:xfrm>
                  </p:contentPart>
                </mc:Choice>
                <mc:Fallback>
                  <p:pic>
                    <p:nvPicPr>
                      <p:cNvPr id="1103" name="Ink 1102">
                        <a:extLst>
                          <a:ext uri="{FF2B5EF4-FFF2-40B4-BE49-F238E27FC236}">
                            <a16:creationId xmlns:a16="http://schemas.microsoft.com/office/drawing/2014/main" id="{F38086A3-2B21-7C15-AD85-E4CCFF8F91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7"/>
                      <a:stretch>
                        <a:fillRect/>
                      </a:stretch>
                    </p:blipFill>
                    <p:spPr>
                      <a:xfrm>
                        <a:off x="10224670" y="4658327"/>
                        <a:ext cx="116831" cy="749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50">
                    <p14:nvContentPartPr>
                      <p14:cNvPr id="1104" name="Ink 1103">
                        <a:extLst>
                          <a:ext uri="{FF2B5EF4-FFF2-40B4-BE49-F238E27FC236}">
                            <a16:creationId xmlns:a16="http://schemas.microsoft.com/office/drawing/2014/main" id="{08EE8F09-C3B4-9CED-8420-4019E6F839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35606" y="4624847"/>
                      <a:ext cx="4680" cy="7560"/>
                    </p14:xfrm>
                  </p:contentPart>
                </mc:Choice>
                <mc:Fallback>
                  <p:pic>
                    <p:nvPicPr>
                      <p:cNvPr id="1104" name="Ink 1103">
                        <a:extLst>
                          <a:ext uri="{FF2B5EF4-FFF2-40B4-BE49-F238E27FC236}">
                            <a16:creationId xmlns:a16="http://schemas.microsoft.com/office/drawing/2014/main" id="{08EE8F09-C3B4-9CED-8420-4019E6F83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9"/>
                      <a:stretch>
                        <a:fillRect/>
                      </a:stretch>
                    </p:blipFill>
                    <p:spPr>
                      <a:xfrm>
                        <a:off x="10306356" y="4597847"/>
                        <a:ext cx="62595" cy="610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51">
                    <p14:nvContentPartPr>
                      <p14:cNvPr id="1105" name="Ink 1104">
                        <a:extLst>
                          <a:ext uri="{FF2B5EF4-FFF2-40B4-BE49-F238E27FC236}">
                            <a16:creationId xmlns:a16="http://schemas.microsoft.com/office/drawing/2014/main" id="{3FAE65CC-D7F1-190C-2DA6-49CB91A08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7646" y="4767407"/>
                      <a:ext cx="1800" cy="2520"/>
                    </p14:xfrm>
                  </p:contentPart>
                </mc:Choice>
                <mc:Fallback>
                  <p:pic>
                    <p:nvPicPr>
                      <p:cNvPr id="1105" name="Ink 1104">
                        <a:extLst>
                          <a:ext uri="{FF2B5EF4-FFF2-40B4-BE49-F238E27FC236}">
                            <a16:creationId xmlns:a16="http://schemas.microsoft.com/office/drawing/2014/main" id="{3FAE65CC-D7F1-190C-2DA6-49CB91A08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1"/>
                      <a:stretch>
                        <a:fillRect/>
                      </a:stretch>
                    </p:blipFill>
                    <p:spPr>
                      <a:xfrm>
                        <a:off x="10165146" y="4742207"/>
                        <a:ext cx="46350" cy="524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952">
                  <p14:nvContentPartPr>
                    <p14:cNvPr id="1084" name="Ink 1083">
                      <a:extLst>
                        <a:ext uri="{FF2B5EF4-FFF2-40B4-BE49-F238E27FC236}">
                          <a16:creationId xmlns:a16="http://schemas.microsoft.com/office/drawing/2014/main" id="{6CC68CB0-496B-D188-69ED-DB83BF2254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37566" y="5014007"/>
                    <a:ext cx="3600" cy="3960"/>
                  </p14:xfrm>
                </p:contentPart>
              </mc:Choice>
              <mc:Fallback>
                <p:pic>
                  <p:nvPicPr>
                    <p:cNvPr id="1084" name="Ink 1083">
                      <a:extLst>
                        <a:ext uri="{FF2B5EF4-FFF2-40B4-BE49-F238E27FC236}">
                          <a16:creationId xmlns:a16="http://schemas.microsoft.com/office/drawing/2014/main" id="{6CC68CB0-496B-D188-69ED-DB83BF22541E}"/>
                        </a:ext>
                      </a:extLst>
                    </p:cNvPr>
                    <p:cNvPicPr/>
                    <p:nvPr/>
                  </p:nvPicPr>
                  <p:blipFill>
                    <a:blip r:embed="rId943"/>
                    <a:stretch>
                      <a:fillRect/>
                    </a:stretch>
                  </p:blipFill>
                  <p:spPr>
                    <a:xfrm>
                      <a:off x="9611852" y="4985721"/>
                      <a:ext cx="54514" cy="5996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085" name="Group 1084">
                  <a:extLst>
                    <a:ext uri="{FF2B5EF4-FFF2-40B4-BE49-F238E27FC236}">
                      <a16:creationId xmlns:a16="http://schemas.microsoft.com/office/drawing/2014/main" id="{D5924F35-BBC1-7A4D-F26F-3A3EB3661B81}"/>
                    </a:ext>
                  </a:extLst>
                </p:cNvPr>
                <p:cNvGrpSpPr/>
                <p:nvPr/>
              </p:nvGrpSpPr>
              <p:grpSpPr>
                <a:xfrm>
                  <a:off x="10545846" y="4004927"/>
                  <a:ext cx="119160" cy="147240"/>
                  <a:chOff x="10545846" y="4004927"/>
                  <a:chExt cx="119160" cy="1472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53">
                    <p14:nvContentPartPr>
                      <p14:cNvPr id="1100" name="Ink 1099">
                        <a:extLst>
                          <a:ext uri="{FF2B5EF4-FFF2-40B4-BE49-F238E27FC236}">
                            <a16:creationId xmlns:a16="http://schemas.microsoft.com/office/drawing/2014/main" id="{1BB613D0-BD17-13E4-99BC-5F06045CDA4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89046" y="4065047"/>
                      <a:ext cx="75960" cy="87120"/>
                    </p14:xfrm>
                  </p:contentPart>
                </mc:Choice>
                <mc:Fallback>
                  <p:pic>
                    <p:nvPicPr>
                      <p:cNvPr id="1100" name="Ink 1099">
                        <a:extLst>
                          <a:ext uri="{FF2B5EF4-FFF2-40B4-BE49-F238E27FC236}">
                            <a16:creationId xmlns:a16="http://schemas.microsoft.com/office/drawing/2014/main" id="{1BB613D0-BD17-13E4-99BC-5F06045CDA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5"/>
                      <a:stretch>
                        <a:fillRect/>
                      </a:stretch>
                    </p:blipFill>
                    <p:spPr>
                      <a:xfrm>
                        <a:off x="10557130" y="4034585"/>
                        <a:ext cx="139154" cy="1474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54">
                    <p14:nvContentPartPr>
                      <p14:cNvPr id="1101" name="Ink 1100">
                        <a:extLst>
                          <a:ext uri="{FF2B5EF4-FFF2-40B4-BE49-F238E27FC236}">
                            <a16:creationId xmlns:a16="http://schemas.microsoft.com/office/drawing/2014/main" id="{39599120-5CDB-D996-46D8-C284DBC467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45846" y="4004927"/>
                      <a:ext cx="89280" cy="119880"/>
                    </p14:xfrm>
                  </p:contentPart>
                </mc:Choice>
                <mc:Fallback>
                  <p:pic>
                    <p:nvPicPr>
                      <p:cNvPr id="1101" name="Ink 1100">
                        <a:extLst>
                          <a:ext uri="{FF2B5EF4-FFF2-40B4-BE49-F238E27FC236}">
                            <a16:creationId xmlns:a16="http://schemas.microsoft.com/office/drawing/2014/main" id="{39599120-5CDB-D996-46D8-C284DBC467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7"/>
                      <a:stretch>
                        <a:fillRect/>
                      </a:stretch>
                    </p:blipFill>
                    <p:spPr>
                      <a:xfrm>
                        <a:off x="10513960" y="3974030"/>
                        <a:ext cx="152414" cy="1810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955">
                  <p14:nvContentPartPr>
                    <p14:cNvPr id="1086" name="Ink 1085">
                      <a:extLst>
                        <a:ext uri="{FF2B5EF4-FFF2-40B4-BE49-F238E27FC236}">
                          <a16:creationId xmlns:a16="http://schemas.microsoft.com/office/drawing/2014/main" id="{B28CD4A9-9B21-31B6-34D1-2A21134EC5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85646" y="2623607"/>
                    <a:ext cx="64440" cy="154800"/>
                  </p14:xfrm>
                </p:contentPart>
              </mc:Choice>
              <mc:Fallback>
                <p:pic>
                  <p:nvPicPr>
                    <p:cNvPr id="1086" name="Ink 1085">
                      <a:extLst>
                        <a:ext uri="{FF2B5EF4-FFF2-40B4-BE49-F238E27FC236}">
                          <a16:creationId xmlns:a16="http://schemas.microsoft.com/office/drawing/2014/main" id="{B28CD4A9-9B21-31B6-34D1-2A21134EC593}"/>
                        </a:ext>
                      </a:extLst>
                    </p:cNvPr>
                    <p:cNvPicPr/>
                    <p:nvPr/>
                  </p:nvPicPr>
                  <p:blipFill>
                    <a:blip r:embed="rId949"/>
                    <a:stretch>
                      <a:fillRect/>
                    </a:stretch>
                  </p:blipFill>
                  <p:spPr>
                    <a:xfrm>
                      <a:off x="6753745" y="2592893"/>
                      <a:ext cx="127604" cy="2156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56">
                  <p14:nvContentPartPr>
                    <p14:cNvPr id="1087" name="Ink 1086">
                      <a:extLst>
                        <a:ext uri="{FF2B5EF4-FFF2-40B4-BE49-F238E27FC236}">
                          <a16:creationId xmlns:a16="http://schemas.microsoft.com/office/drawing/2014/main" id="{D77FBD0F-9723-B35F-BEC9-EBA62D01FF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4246" y="2595167"/>
                    <a:ext cx="48240" cy="79920"/>
                  </p14:xfrm>
                </p:contentPart>
              </mc:Choice>
              <mc:Fallback>
                <p:pic>
                  <p:nvPicPr>
                    <p:cNvPr id="1087" name="Ink 1086">
                      <a:extLst>
                        <a:ext uri="{FF2B5EF4-FFF2-40B4-BE49-F238E27FC236}">
                          <a16:creationId xmlns:a16="http://schemas.microsoft.com/office/drawing/2014/main" id="{D77FBD0F-9723-B35F-BEC9-EBA62D01FF89}"/>
                        </a:ext>
                      </a:extLst>
                    </p:cNvPr>
                    <p:cNvPicPr/>
                    <p:nvPr/>
                  </p:nvPicPr>
                  <p:blipFill>
                    <a:blip r:embed="rId951"/>
                    <a:stretch>
                      <a:fillRect/>
                    </a:stretch>
                  </p:blipFill>
                  <p:spPr>
                    <a:xfrm>
                      <a:off x="6712509" y="2564429"/>
                      <a:ext cx="111079" cy="14078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088" name="Group 1087">
                  <a:extLst>
                    <a:ext uri="{FF2B5EF4-FFF2-40B4-BE49-F238E27FC236}">
                      <a16:creationId xmlns:a16="http://schemas.microsoft.com/office/drawing/2014/main" id="{A54C8B6A-9E41-A0E1-6AE8-3A0E97A78A72}"/>
                    </a:ext>
                  </a:extLst>
                </p:cNvPr>
                <p:cNvGrpSpPr/>
                <p:nvPr/>
              </p:nvGrpSpPr>
              <p:grpSpPr>
                <a:xfrm>
                  <a:off x="6946926" y="2332007"/>
                  <a:ext cx="187560" cy="346320"/>
                  <a:chOff x="6946926" y="2332007"/>
                  <a:chExt cx="187560" cy="346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57">
                    <p14:nvContentPartPr>
                      <p14:cNvPr id="1094" name="Ink 1093">
                        <a:extLst>
                          <a:ext uri="{FF2B5EF4-FFF2-40B4-BE49-F238E27FC236}">
                            <a16:creationId xmlns:a16="http://schemas.microsoft.com/office/drawing/2014/main" id="{409173B9-4471-EE3A-C908-EB8BB5C7B0F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32966" y="2557367"/>
                      <a:ext cx="101520" cy="120960"/>
                    </p14:xfrm>
                  </p:contentPart>
                </mc:Choice>
                <mc:Fallback>
                  <p:pic>
                    <p:nvPicPr>
                      <p:cNvPr id="1094" name="Ink 1093">
                        <a:extLst>
                          <a:ext uri="{FF2B5EF4-FFF2-40B4-BE49-F238E27FC236}">
                            <a16:creationId xmlns:a16="http://schemas.microsoft.com/office/drawing/2014/main" id="{409173B9-4471-EE3A-C908-EB8BB5C7B0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3"/>
                      <a:stretch>
                        <a:fillRect/>
                      </a:stretch>
                    </p:blipFill>
                    <p:spPr>
                      <a:xfrm>
                        <a:off x="7000839" y="2526666"/>
                        <a:ext cx="165131" cy="1817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58">
                    <p14:nvContentPartPr>
                      <p14:cNvPr id="1095" name="Ink 1094">
                        <a:extLst>
                          <a:ext uri="{FF2B5EF4-FFF2-40B4-BE49-F238E27FC236}">
                            <a16:creationId xmlns:a16="http://schemas.microsoft.com/office/drawing/2014/main" id="{48333493-2AEA-B50B-18B6-1963D8B298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47006" y="2480687"/>
                      <a:ext cx="68400" cy="129600"/>
                    </p14:xfrm>
                  </p:contentPart>
                </mc:Choice>
                <mc:Fallback>
                  <p:pic>
                    <p:nvPicPr>
                      <p:cNvPr id="1095" name="Ink 1094">
                        <a:extLst>
                          <a:ext uri="{FF2B5EF4-FFF2-40B4-BE49-F238E27FC236}">
                            <a16:creationId xmlns:a16="http://schemas.microsoft.com/office/drawing/2014/main" id="{48333493-2AEA-B50B-18B6-1963D8B298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5"/>
                      <a:stretch>
                        <a:fillRect/>
                      </a:stretch>
                    </p:blipFill>
                    <p:spPr>
                      <a:xfrm>
                        <a:off x="7014742" y="2449976"/>
                        <a:ext cx="132283" cy="1904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59">
                    <p14:nvContentPartPr>
                      <p14:cNvPr id="1096" name="Ink 1095">
                        <a:extLst>
                          <a:ext uri="{FF2B5EF4-FFF2-40B4-BE49-F238E27FC236}">
                            <a16:creationId xmlns:a16="http://schemas.microsoft.com/office/drawing/2014/main" id="{EFAF0462-F728-A131-613B-245EB9DE2F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90126" y="2332007"/>
                      <a:ext cx="360" cy="720"/>
                    </p14:xfrm>
                  </p:contentPart>
                </mc:Choice>
                <mc:Fallback>
                  <p:pic>
                    <p:nvPicPr>
                      <p:cNvPr id="1096" name="Ink 1095">
                        <a:extLst>
                          <a:ext uri="{FF2B5EF4-FFF2-40B4-BE49-F238E27FC236}">
                            <a16:creationId xmlns:a16="http://schemas.microsoft.com/office/drawing/2014/main" id="{EFAF0462-F728-A131-613B-245EB9DE2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7"/>
                      <a:stretch>
                        <a:fillRect/>
                      </a:stretch>
                    </p:blipFill>
                    <p:spPr>
                      <a:xfrm>
                        <a:off x="6972126" y="2314007"/>
                        <a:ext cx="36000" cy="3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60">
                    <p14:nvContentPartPr>
                      <p14:cNvPr id="1097" name="Ink 1096">
                        <a:extLst>
                          <a:ext uri="{FF2B5EF4-FFF2-40B4-BE49-F238E27FC236}">
                            <a16:creationId xmlns:a16="http://schemas.microsoft.com/office/drawing/2014/main" id="{8117DE88-8938-06B8-655B-17B981A57B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86166" y="2334887"/>
                      <a:ext cx="7200" cy="121680"/>
                    </p14:xfrm>
                  </p:contentPart>
                </mc:Choice>
                <mc:Fallback>
                  <p:pic>
                    <p:nvPicPr>
                      <p:cNvPr id="1097" name="Ink 1096">
                        <a:extLst>
                          <a:ext uri="{FF2B5EF4-FFF2-40B4-BE49-F238E27FC236}">
                            <a16:creationId xmlns:a16="http://schemas.microsoft.com/office/drawing/2014/main" id="{8117DE88-8938-06B8-655B-17B981A57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9"/>
                      <a:stretch>
                        <a:fillRect/>
                      </a:stretch>
                    </p:blipFill>
                    <p:spPr>
                      <a:xfrm>
                        <a:off x="6956166" y="2304314"/>
                        <a:ext cx="66600" cy="1822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61">
                    <p14:nvContentPartPr>
                      <p14:cNvPr id="1098" name="Ink 1097">
                        <a:extLst>
                          <a:ext uri="{FF2B5EF4-FFF2-40B4-BE49-F238E27FC236}">
                            <a16:creationId xmlns:a16="http://schemas.microsoft.com/office/drawing/2014/main" id="{C37B1ED3-91CE-F0FA-CA34-8A1E10FF1F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67806" y="2374487"/>
                      <a:ext cx="46800" cy="14040"/>
                    </p14:xfrm>
                  </p:contentPart>
                </mc:Choice>
                <mc:Fallback>
                  <p:pic>
                    <p:nvPicPr>
                      <p:cNvPr id="1098" name="Ink 1097">
                        <a:extLst>
                          <a:ext uri="{FF2B5EF4-FFF2-40B4-BE49-F238E27FC236}">
                            <a16:creationId xmlns:a16="http://schemas.microsoft.com/office/drawing/2014/main" id="{C37B1ED3-91CE-F0FA-CA34-8A1E10FF1F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1"/>
                      <a:stretch>
                        <a:fillRect/>
                      </a:stretch>
                    </p:blipFill>
                    <p:spPr>
                      <a:xfrm>
                        <a:off x="6935751" y="2343965"/>
                        <a:ext cx="110268" cy="7447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962">
                    <p14:nvContentPartPr>
                      <p14:cNvPr id="1099" name="Ink 1098">
                        <a:extLst>
                          <a:ext uri="{FF2B5EF4-FFF2-40B4-BE49-F238E27FC236}">
                            <a16:creationId xmlns:a16="http://schemas.microsoft.com/office/drawing/2014/main" id="{09D7F352-2DD6-E055-0B27-6161F985F7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46926" y="2627927"/>
                      <a:ext cx="10080" cy="720"/>
                    </p14:xfrm>
                  </p:contentPart>
                </mc:Choice>
                <mc:Fallback>
                  <p:pic>
                    <p:nvPicPr>
                      <p:cNvPr id="1099" name="Ink 1098">
                        <a:extLst>
                          <a:ext uri="{FF2B5EF4-FFF2-40B4-BE49-F238E27FC236}">
                            <a16:creationId xmlns:a16="http://schemas.microsoft.com/office/drawing/2014/main" id="{09D7F352-2DD6-E055-0B27-6161F985F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3"/>
                      <a:stretch>
                        <a:fillRect/>
                      </a:stretch>
                    </p:blipFill>
                    <p:spPr>
                      <a:xfrm>
                        <a:off x="6915426" y="2609927"/>
                        <a:ext cx="72450" cy="3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963">
                  <p14:nvContentPartPr>
                    <p14:cNvPr id="1089" name="Ink 1088">
                      <a:extLst>
                        <a:ext uri="{FF2B5EF4-FFF2-40B4-BE49-F238E27FC236}">
                          <a16:creationId xmlns:a16="http://schemas.microsoft.com/office/drawing/2014/main" id="{53A81BB2-B507-7CB8-A649-B18A3F692B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16526" y="3012767"/>
                    <a:ext cx="5400" cy="3960"/>
                  </p14:xfrm>
                </p:contentPart>
              </mc:Choice>
              <mc:Fallback>
                <p:pic>
                  <p:nvPicPr>
                    <p:cNvPr id="1089" name="Ink 1088">
                      <a:extLst>
                        <a:ext uri="{FF2B5EF4-FFF2-40B4-BE49-F238E27FC236}">
                          <a16:creationId xmlns:a16="http://schemas.microsoft.com/office/drawing/2014/main" id="{53A81BB2-B507-7CB8-A649-B18A3F692BB0}"/>
                        </a:ext>
                      </a:extLst>
                    </p:cNvPr>
                    <p:cNvPicPr/>
                    <p:nvPr/>
                  </p:nvPicPr>
                  <p:blipFill>
                    <a:blip r:embed="rId965"/>
                    <a:stretch>
                      <a:fillRect/>
                    </a:stretch>
                  </p:blipFill>
                  <p:spPr>
                    <a:xfrm>
                      <a:off x="6686526" y="2984481"/>
                      <a:ext cx="64800" cy="599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64">
                  <p14:nvContentPartPr>
                    <p14:cNvPr id="1090" name="Ink 1089">
                      <a:extLst>
                        <a:ext uri="{FF2B5EF4-FFF2-40B4-BE49-F238E27FC236}">
                          <a16:creationId xmlns:a16="http://schemas.microsoft.com/office/drawing/2014/main" id="{25D1D206-835C-74BF-9CB8-3A32BA0B50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03206" y="3525407"/>
                    <a:ext cx="3600" cy="9720"/>
                  </p14:xfrm>
                </p:contentPart>
              </mc:Choice>
              <mc:Fallback>
                <p:pic>
                  <p:nvPicPr>
                    <p:cNvPr id="1090" name="Ink 1089">
                      <a:extLst>
                        <a:ext uri="{FF2B5EF4-FFF2-40B4-BE49-F238E27FC236}">
                          <a16:creationId xmlns:a16="http://schemas.microsoft.com/office/drawing/2014/main" id="{25D1D206-835C-74BF-9CB8-3A32BA0B50C4}"/>
                        </a:ext>
                      </a:extLst>
                    </p:cNvPr>
                    <p:cNvPicPr/>
                    <p:nvPr/>
                  </p:nvPicPr>
                  <p:blipFill>
                    <a:blip r:embed="rId967"/>
                    <a:stretch>
                      <a:fillRect/>
                    </a:stretch>
                  </p:blipFill>
                  <p:spPr>
                    <a:xfrm>
                      <a:off x="6677492" y="3495032"/>
                      <a:ext cx="54514" cy="698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65">
                  <p14:nvContentPartPr>
                    <p14:cNvPr id="1091" name="Ink 1090">
                      <a:extLst>
                        <a:ext uri="{FF2B5EF4-FFF2-40B4-BE49-F238E27FC236}">
                          <a16:creationId xmlns:a16="http://schemas.microsoft.com/office/drawing/2014/main" id="{7B1F10F2-19B2-4C2E-38F6-40F8CF440E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05726" y="2408687"/>
                    <a:ext cx="22680" cy="7560"/>
                  </p14:xfrm>
                </p:contentPart>
              </mc:Choice>
              <mc:Fallback>
                <p:pic>
                  <p:nvPicPr>
                    <p:cNvPr id="1091" name="Ink 1090">
                      <a:extLst>
                        <a:ext uri="{FF2B5EF4-FFF2-40B4-BE49-F238E27FC236}">
                          <a16:creationId xmlns:a16="http://schemas.microsoft.com/office/drawing/2014/main" id="{7B1F10F2-19B2-4C2E-38F6-40F8CF440E6D}"/>
                        </a:ext>
                      </a:extLst>
                    </p:cNvPr>
                    <p:cNvPicPr/>
                    <p:nvPr/>
                  </p:nvPicPr>
                  <p:blipFill>
                    <a:blip r:embed="rId969"/>
                    <a:stretch>
                      <a:fillRect/>
                    </a:stretch>
                  </p:blipFill>
                  <p:spPr>
                    <a:xfrm>
                      <a:off x="7574226" y="2377187"/>
                      <a:ext cx="85050" cy="699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66">
                  <p14:nvContentPartPr>
                    <p14:cNvPr id="1092" name="Ink 1091">
                      <a:extLst>
                        <a:ext uri="{FF2B5EF4-FFF2-40B4-BE49-F238E27FC236}">
                          <a16:creationId xmlns:a16="http://schemas.microsoft.com/office/drawing/2014/main" id="{86B74719-AF89-C80B-08DF-BA31843625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99686" y="1531007"/>
                    <a:ext cx="6480" cy="2880"/>
                  </p14:xfrm>
                </p:contentPart>
              </mc:Choice>
              <mc:Fallback>
                <p:pic>
                  <p:nvPicPr>
                    <p:cNvPr id="1092" name="Ink 1091">
                      <a:extLst>
                        <a:ext uri="{FF2B5EF4-FFF2-40B4-BE49-F238E27FC236}">
                          <a16:creationId xmlns:a16="http://schemas.microsoft.com/office/drawing/2014/main" id="{86B74719-AF89-C80B-08DF-BA3184362590}"/>
                        </a:ext>
                      </a:extLst>
                    </p:cNvPr>
                    <p:cNvPicPr/>
                    <p:nvPr/>
                  </p:nvPicPr>
                  <p:blipFill>
                    <a:blip r:embed="rId971"/>
                    <a:stretch>
                      <a:fillRect/>
                    </a:stretch>
                  </p:blipFill>
                  <p:spPr>
                    <a:xfrm>
                      <a:off x="8570231" y="1502207"/>
                      <a:ext cx="64800" cy="599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67">
                  <p14:nvContentPartPr>
                    <p14:cNvPr id="1093" name="Ink 1092">
                      <a:extLst>
                        <a:ext uri="{FF2B5EF4-FFF2-40B4-BE49-F238E27FC236}">
                          <a16:creationId xmlns:a16="http://schemas.microsoft.com/office/drawing/2014/main" id="{96FC37D2-8E53-F9D7-B9BE-4637497459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7966" y="1814687"/>
                    <a:ext cx="1440" cy="2880"/>
                  </p14:xfrm>
                </p:contentPart>
              </mc:Choice>
              <mc:Fallback>
                <p:pic>
                  <p:nvPicPr>
                    <p:cNvPr id="1093" name="Ink 1092">
                      <a:extLst>
                        <a:ext uri="{FF2B5EF4-FFF2-40B4-BE49-F238E27FC236}">
                          <a16:creationId xmlns:a16="http://schemas.microsoft.com/office/drawing/2014/main" id="{96FC37D2-8E53-F9D7-B9BE-46374974598C}"/>
                        </a:ext>
                      </a:extLst>
                    </p:cNvPr>
                    <p:cNvPicPr/>
                    <p:nvPr/>
                  </p:nvPicPr>
                  <p:blipFill>
                    <a:blip r:embed="rId973"/>
                    <a:stretch>
                      <a:fillRect/>
                    </a:stretch>
                  </p:blipFill>
                  <p:spPr>
                    <a:xfrm>
                      <a:off x="7671966" y="1785887"/>
                      <a:ext cx="72720" cy="5990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272" name="Group 3271">
                <a:extLst>
                  <a:ext uri="{FF2B5EF4-FFF2-40B4-BE49-F238E27FC236}">
                    <a16:creationId xmlns:a16="http://schemas.microsoft.com/office/drawing/2014/main" id="{4AE0BB31-C2E7-6559-A456-4D9EF6EAB20E}"/>
                  </a:ext>
                </a:extLst>
              </p:cNvPr>
              <p:cNvGrpSpPr/>
              <p:nvPr/>
            </p:nvGrpSpPr>
            <p:grpSpPr>
              <a:xfrm>
                <a:off x="8574300" y="4001280"/>
                <a:ext cx="1272600" cy="702720"/>
                <a:chOff x="8574300" y="4001280"/>
                <a:chExt cx="1272600" cy="702720"/>
              </a:xfrm>
            </p:grpSpPr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68">
                  <p14:nvContentPartPr>
                    <p14:cNvPr id="3214" name="Ink 3213">
                      <a:extLst>
                        <a:ext uri="{FF2B5EF4-FFF2-40B4-BE49-F238E27FC236}">
                          <a16:creationId xmlns:a16="http://schemas.microsoft.com/office/drawing/2014/main" id="{2A90A4D9-A234-E0EA-BA27-A49A9604F9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44820" y="4233840"/>
                    <a:ext cx="558360" cy="217440"/>
                  </p14:xfrm>
                </p:contentPart>
              </mc:Choice>
              <mc:Fallback>
                <p:pic>
                  <p:nvPicPr>
                    <p:cNvPr id="3214" name="Ink 3213">
                      <a:extLst>
                        <a:ext uri="{FF2B5EF4-FFF2-40B4-BE49-F238E27FC236}">
                          <a16:creationId xmlns:a16="http://schemas.microsoft.com/office/drawing/2014/main" id="{2A90A4D9-A234-E0EA-BA27-A49A9604F9B4}"/>
                        </a:ext>
                      </a:extLst>
                    </p:cNvPr>
                    <p:cNvPicPr/>
                    <p:nvPr/>
                  </p:nvPicPr>
                  <p:blipFill>
                    <a:blip r:embed="rId2969"/>
                    <a:stretch>
                      <a:fillRect/>
                    </a:stretch>
                  </p:blipFill>
                  <p:spPr>
                    <a:xfrm>
                      <a:off x="8999653" y="3963968"/>
                      <a:ext cx="648954" cy="7569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70">
                  <p14:nvContentPartPr>
                    <p14:cNvPr id="3215" name="Ink 3214">
                      <a:extLst>
                        <a:ext uri="{FF2B5EF4-FFF2-40B4-BE49-F238E27FC236}">
                          <a16:creationId xmlns:a16="http://schemas.microsoft.com/office/drawing/2014/main" id="{89F5B4E7-3A0A-2997-23B3-CAD80BB8C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29340" y="4282080"/>
                    <a:ext cx="361440" cy="130320"/>
                  </p14:xfrm>
                </p:contentPart>
              </mc:Choice>
              <mc:Fallback>
                <p:pic>
                  <p:nvPicPr>
                    <p:cNvPr id="3215" name="Ink 3214">
                      <a:extLst>
                        <a:ext uri="{FF2B5EF4-FFF2-40B4-BE49-F238E27FC236}">
                          <a16:creationId xmlns:a16="http://schemas.microsoft.com/office/drawing/2014/main" id="{89F5B4E7-3A0A-2997-23B3-CAD80BB8CC3C}"/>
                        </a:ext>
                      </a:extLst>
                    </p:cNvPr>
                    <p:cNvPicPr/>
                    <p:nvPr/>
                  </p:nvPicPr>
                  <p:blipFill>
                    <a:blip r:embed="rId2971"/>
                    <a:stretch>
                      <a:fillRect/>
                    </a:stretch>
                  </p:blipFill>
                  <p:spPr>
                    <a:xfrm>
                      <a:off x="8984160" y="4012444"/>
                      <a:ext cx="452060" cy="6698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72">
                  <p14:nvContentPartPr>
                    <p14:cNvPr id="3216" name="Ink 3215">
                      <a:extLst>
                        <a:ext uri="{FF2B5EF4-FFF2-40B4-BE49-F238E27FC236}">
                          <a16:creationId xmlns:a16="http://schemas.microsoft.com/office/drawing/2014/main" id="{A1AEA3B4-6FB1-70B9-400C-D34E190953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6380" y="4403400"/>
                    <a:ext cx="32760" cy="8280"/>
                  </p14:xfrm>
                </p:contentPart>
              </mc:Choice>
              <mc:Fallback>
                <p:pic>
                  <p:nvPicPr>
                    <p:cNvPr id="3216" name="Ink 3215">
                      <a:extLst>
                        <a:ext uri="{FF2B5EF4-FFF2-40B4-BE49-F238E27FC236}">
                          <a16:creationId xmlns:a16="http://schemas.microsoft.com/office/drawing/2014/main" id="{A1AEA3B4-6FB1-70B9-400C-D34E190953BF}"/>
                        </a:ext>
                      </a:extLst>
                    </p:cNvPr>
                    <p:cNvPicPr/>
                    <p:nvPr/>
                  </p:nvPicPr>
                  <p:blipFill>
                    <a:blip r:embed="rId2973"/>
                    <a:stretch>
                      <a:fillRect/>
                    </a:stretch>
                  </p:blipFill>
                  <p:spPr>
                    <a:xfrm>
                      <a:off x="9060880" y="4131971"/>
                      <a:ext cx="123500" cy="5513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74">
                  <p14:nvContentPartPr>
                    <p14:cNvPr id="3217" name="Ink 3216">
                      <a:extLst>
                        <a:ext uri="{FF2B5EF4-FFF2-40B4-BE49-F238E27FC236}">
                          <a16:creationId xmlns:a16="http://schemas.microsoft.com/office/drawing/2014/main" id="{82320DF5-BB0C-244D-85CB-528651F7DA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3660" y="4295400"/>
                    <a:ext cx="254160" cy="108360"/>
                  </p14:xfrm>
                </p:contentPart>
              </mc:Choice>
              <mc:Fallback>
                <p:pic>
                  <p:nvPicPr>
                    <p:cNvPr id="3217" name="Ink 3216">
                      <a:extLst>
                        <a:ext uri="{FF2B5EF4-FFF2-40B4-BE49-F238E27FC236}">
                          <a16:creationId xmlns:a16="http://schemas.microsoft.com/office/drawing/2014/main" id="{82320DF5-BB0C-244D-85CB-528651F7DA52}"/>
                        </a:ext>
                      </a:extLst>
                    </p:cNvPr>
                    <p:cNvPicPr/>
                    <p:nvPr/>
                  </p:nvPicPr>
                  <p:blipFill>
                    <a:blip r:embed="rId2975"/>
                    <a:stretch>
                      <a:fillRect/>
                    </a:stretch>
                  </p:blipFill>
                  <p:spPr>
                    <a:xfrm>
                      <a:off x="9078488" y="4025401"/>
                      <a:ext cx="344765" cy="6486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76">
                  <p14:nvContentPartPr>
                    <p14:cNvPr id="3218" name="Ink 3217">
                      <a:extLst>
                        <a:ext uri="{FF2B5EF4-FFF2-40B4-BE49-F238E27FC236}">
                          <a16:creationId xmlns:a16="http://schemas.microsoft.com/office/drawing/2014/main" id="{F45D44FB-69EA-2A28-72DC-F9C73778E3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2540" y="4259040"/>
                    <a:ext cx="387720" cy="101880"/>
                  </p14:xfrm>
                </p:contentPart>
              </mc:Choice>
              <mc:Fallback>
                <p:pic>
                  <p:nvPicPr>
                    <p:cNvPr id="3218" name="Ink 3217">
                      <a:extLst>
                        <a:ext uri="{FF2B5EF4-FFF2-40B4-BE49-F238E27FC236}">
                          <a16:creationId xmlns:a16="http://schemas.microsoft.com/office/drawing/2014/main" id="{F45D44FB-69EA-2A28-72DC-F9C73778E3CB}"/>
                        </a:ext>
                      </a:extLst>
                    </p:cNvPr>
                    <p:cNvPicPr/>
                    <p:nvPr/>
                  </p:nvPicPr>
                  <p:blipFill>
                    <a:blip r:embed="rId2977"/>
                    <a:stretch>
                      <a:fillRect/>
                    </a:stretch>
                  </p:blipFill>
                  <p:spPr>
                    <a:xfrm>
                      <a:off x="9027384" y="3989841"/>
                      <a:ext cx="478292" cy="6405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78">
                  <p14:nvContentPartPr>
                    <p14:cNvPr id="3219" name="Ink 3218">
                      <a:extLst>
                        <a:ext uri="{FF2B5EF4-FFF2-40B4-BE49-F238E27FC236}">
                          <a16:creationId xmlns:a16="http://schemas.microsoft.com/office/drawing/2014/main" id="{22709854-2DDB-D4A3-0C05-EE24926A26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1500" y="4214400"/>
                    <a:ext cx="596880" cy="231840"/>
                  </p14:xfrm>
                </p:contentPart>
              </mc:Choice>
              <mc:Fallback>
                <p:pic>
                  <p:nvPicPr>
                    <p:cNvPr id="3219" name="Ink 3218">
                      <a:extLst>
                        <a:ext uri="{FF2B5EF4-FFF2-40B4-BE49-F238E27FC236}">
                          <a16:creationId xmlns:a16="http://schemas.microsoft.com/office/drawing/2014/main" id="{22709854-2DDB-D4A3-0C05-EE24926A26F3}"/>
                        </a:ext>
                      </a:extLst>
                    </p:cNvPr>
                    <p:cNvPicPr/>
                    <p:nvPr/>
                  </p:nvPicPr>
                  <p:blipFill>
                    <a:blip r:embed="rId2979"/>
                    <a:stretch>
                      <a:fillRect/>
                    </a:stretch>
                  </p:blipFill>
                  <p:spPr>
                    <a:xfrm>
                      <a:off x="8896085" y="3944520"/>
                      <a:ext cx="687450" cy="7713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80">
                  <p14:nvContentPartPr>
                    <p14:cNvPr id="3220" name="Ink 3219">
                      <a:extLst>
                        <a:ext uri="{FF2B5EF4-FFF2-40B4-BE49-F238E27FC236}">
                          <a16:creationId xmlns:a16="http://schemas.microsoft.com/office/drawing/2014/main" id="{E2B426DE-DA04-F157-C975-3B567504A0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77420" y="4130160"/>
                    <a:ext cx="623160" cy="213120"/>
                  </p14:xfrm>
                </p:contentPart>
              </mc:Choice>
              <mc:Fallback>
                <p:pic>
                  <p:nvPicPr>
                    <p:cNvPr id="3220" name="Ink 3219">
                      <a:extLst>
                        <a:ext uri="{FF2B5EF4-FFF2-40B4-BE49-F238E27FC236}">
                          <a16:creationId xmlns:a16="http://schemas.microsoft.com/office/drawing/2014/main" id="{E2B426DE-DA04-F157-C975-3B567504A0B9}"/>
                        </a:ext>
                      </a:extLst>
                    </p:cNvPr>
                    <p:cNvPicPr/>
                    <p:nvPr/>
                  </p:nvPicPr>
                  <p:blipFill>
                    <a:blip r:embed="rId2981"/>
                    <a:stretch>
                      <a:fillRect/>
                    </a:stretch>
                  </p:blipFill>
                  <p:spPr>
                    <a:xfrm>
                      <a:off x="8831981" y="3860807"/>
                      <a:ext cx="713778" cy="7520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82">
                  <p14:nvContentPartPr>
                    <p14:cNvPr id="3221" name="Ink 3220">
                      <a:extLst>
                        <a:ext uri="{FF2B5EF4-FFF2-40B4-BE49-F238E27FC236}">
                          <a16:creationId xmlns:a16="http://schemas.microsoft.com/office/drawing/2014/main" id="{4B74C87D-6267-1FD8-7A85-F8D5700AD4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3540" y="4148160"/>
                    <a:ext cx="355680" cy="158040"/>
                  </p14:xfrm>
                </p:contentPart>
              </mc:Choice>
              <mc:Fallback>
                <p:pic>
                  <p:nvPicPr>
                    <p:cNvPr id="3221" name="Ink 3220">
                      <a:extLst>
                        <a:ext uri="{FF2B5EF4-FFF2-40B4-BE49-F238E27FC236}">
                          <a16:creationId xmlns:a16="http://schemas.microsoft.com/office/drawing/2014/main" id="{4B74C87D-6267-1FD8-7A85-F8D5700AD4B1}"/>
                        </a:ext>
                      </a:extLst>
                    </p:cNvPr>
                    <p:cNvPicPr/>
                    <p:nvPr/>
                  </p:nvPicPr>
                  <p:blipFill>
                    <a:blip r:embed="rId2983"/>
                    <a:stretch>
                      <a:fillRect/>
                    </a:stretch>
                  </p:blipFill>
                  <p:spPr>
                    <a:xfrm>
                      <a:off x="8928106" y="3878336"/>
                      <a:ext cx="446288" cy="6974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84">
                  <p14:nvContentPartPr>
                    <p14:cNvPr id="3222" name="Ink 3221">
                      <a:extLst>
                        <a:ext uri="{FF2B5EF4-FFF2-40B4-BE49-F238E27FC236}">
                          <a16:creationId xmlns:a16="http://schemas.microsoft.com/office/drawing/2014/main" id="{03F55679-47AD-2F79-82CF-FE9A0D7004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2500" y="4199640"/>
                    <a:ext cx="37800" cy="13320"/>
                  </p14:xfrm>
                </p:contentPart>
              </mc:Choice>
              <mc:Fallback>
                <p:pic>
                  <p:nvPicPr>
                    <p:cNvPr id="3222" name="Ink 3221">
                      <a:extLst>
                        <a:ext uri="{FF2B5EF4-FFF2-40B4-BE49-F238E27FC236}">
                          <a16:creationId xmlns:a16="http://schemas.microsoft.com/office/drawing/2014/main" id="{03F55679-47AD-2F79-82CF-FE9A0D700480}"/>
                        </a:ext>
                      </a:extLst>
                    </p:cNvPr>
                    <p:cNvPicPr/>
                    <p:nvPr/>
                  </p:nvPicPr>
                  <p:blipFill>
                    <a:blip r:embed="rId2985"/>
                    <a:stretch>
                      <a:fillRect/>
                    </a:stretch>
                  </p:blipFill>
                  <p:spPr>
                    <a:xfrm>
                      <a:off x="9156879" y="3930678"/>
                      <a:ext cx="128781" cy="5509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86">
                  <p14:nvContentPartPr>
                    <p14:cNvPr id="3223" name="Ink 3222">
                      <a:extLst>
                        <a:ext uri="{FF2B5EF4-FFF2-40B4-BE49-F238E27FC236}">
                          <a16:creationId xmlns:a16="http://schemas.microsoft.com/office/drawing/2014/main" id="{3A95776E-6156-2B9C-B049-589B6B929A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3740" y="4020720"/>
                    <a:ext cx="792720" cy="277920"/>
                  </p14:xfrm>
                </p:contentPart>
              </mc:Choice>
              <mc:Fallback>
                <p:pic>
                  <p:nvPicPr>
                    <p:cNvPr id="3223" name="Ink 3222">
                      <a:extLst>
                        <a:ext uri="{FF2B5EF4-FFF2-40B4-BE49-F238E27FC236}">
                          <a16:creationId xmlns:a16="http://schemas.microsoft.com/office/drawing/2014/main" id="{3A95776E-6156-2B9C-B049-589B6B929A71}"/>
                        </a:ext>
                      </a:extLst>
                    </p:cNvPr>
                    <p:cNvPicPr/>
                    <p:nvPr/>
                  </p:nvPicPr>
                  <p:blipFill>
                    <a:blip r:embed="rId2987"/>
                    <a:stretch>
                      <a:fillRect/>
                    </a:stretch>
                  </p:blipFill>
                  <p:spPr>
                    <a:xfrm>
                      <a:off x="8908316" y="3751027"/>
                      <a:ext cx="883309" cy="8175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88">
                  <p14:nvContentPartPr>
                    <p14:cNvPr id="3224" name="Ink 3223">
                      <a:extLst>
                        <a:ext uri="{FF2B5EF4-FFF2-40B4-BE49-F238E27FC236}">
                          <a16:creationId xmlns:a16="http://schemas.microsoft.com/office/drawing/2014/main" id="{D5C400BF-57BF-FE38-5498-5E8B421385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57220" y="4192440"/>
                    <a:ext cx="14040" cy="2880"/>
                  </p14:xfrm>
                </p:contentPart>
              </mc:Choice>
              <mc:Fallback>
                <p:pic>
                  <p:nvPicPr>
                    <p:cNvPr id="3224" name="Ink 3223">
                      <a:extLst>
                        <a:ext uri="{FF2B5EF4-FFF2-40B4-BE49-F238E27FC236}">
                          <a16:creationId xmlns:a16="http://schemas.microsoft.com/office/drawing/2014/main" id="{D5C400BF-57BF-FE38-5498-5E8B421385D2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9211720" y="3890040"/>
                      <a:ext cx="104780" cy="6073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89">
                  <p14:nvContentPartPr>
                    <p14:cNvPr id="3225" name="Ink 3224">
                      <a:extLst>
                        <a:ext uri="{FF2B5EF4-FFF2-40B4-BE49-F238E27FC236}">
                          <a16:creationId xmlns:a16="http://schemas.microsoft.com/office/drawing/2014/main" id="{C376D4B7-9D29-E8CE-1307-B8D01712C1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9300" y="4020000"/>
                    <a:ext cx="687600" cy="187560"/>
                  </p14:xfrm>
                </p:contentPart>
              </mc:Choice>
              <mc:Fallback>
                <p:pic>
                  <p:nvPicPr>
                    <p:cNvPr id="3225" name="Ink 3224">
                      <a:extLst>
                        <a:ext uri="{FF2B5EF4-FFF2-40B4-BE49-F238E27FC236}">
                          <a16:creationId xmlns:a16="http://schemas.microsoft.com/office/drawing/2014/main" id="{C376D4B7-9D29-E8CE-1307-B8D01712C1C2}"/>
                        </a:ext>
                      </a:extLst>
                    </p:cNvPr>
                    <p:cNvPicPr/>
                    <p:nvPr/>
                  </p:nvPicPr>
                  <p:blipFill>
                    <a:blip r:embed="rId2990"/>
                    <a:stretch>
                      <a:fillRect/>
                    </a:stretch>
                  </p:blipFill>
                  <p:spPr>
                    <a:xfrm>
                      <a:off x="9113875" y="3750479"/>
                      <a:ext cx="778190" cy="7268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91">
                  <p14:nvContentPartPr>
                    <p14:cNvPr id="3226" name="Ink 3225">
                      <a:extLst>
                        <a:ext uri="{FF2B5EF4-FFF2-40B4-BE49-F238E27FC236}">
                          <a16:creationId xmlns:a16="http://schemas.microsoft.com/office/drawing/2014/main" id="{E2172005-A1BA-0806-2B39-63ACB824FB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14380" y="4017120"/>
                    <a:ext cx="608760" cy="139680"/>
                  </p14:xfrm>
                </p:contentPart>
              </mc:Choice>
              <mc:Fallback>
                <p:pic>
                  <p:nvPicPr>
                    <p:cNvPr id="3226" name="Ink 3225">
                      <a:extLst>
                        <a:ext uri="{FF2B5EF4-FFF2-40B4-BE49-F238E27FC236}">
                          <a16:creationId xmlns:a16="http://schemas.microsoft.com/office/drawing/2014/main" id="{E2172005-A1BA-0806-2B39-63ACB824FBE2}"/>
                        </a:ext>
                      </a:extLst>
                    </p:cNvPr>
                    <p:cNvPicPr/>
                    <p:nvPr/>
                  </p:nvPicPr>
                  <p:blipFill>
                    <a:blip r:embed="rId2992"/>
                    <a:stretch>
                      <a:fillRect/>
                    </a:stretch>
                  </p:blipFill>
                  <p:spPr>
                    <a:xfrm>
                      <a:off x="9169210" y="3747021"/>
                      <a:ext cx="699360" cy="6796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93">
                  <p14:nvContentPartPr>
                    <p14:cNvPr id="3227" name="Ink 3226">
                      <a:extLst>
                        <a:ext uri="{FF2B5EF4-FFF2-40B4-BE49-F238E27FC236}">
                          <a16:creationId xmlns:a16="http://schemas.microsoft.com/office/drawing/2014/main" id="{F8EB097D-9E49-96DA-B743-4D46E9644F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63500" y="4086240"/>
                    <a:ext cx="33840" cy="1440"/>
                  </p14:xfrm>
                </p:contentPart>
              </mc:Choice>
              <mc:Fallback>
                <p:pic>
                  <p:nvPicPr>
                    <p:cNvPr id="3227" name="Ink 3226">
                      <a:extLst>
                        <a:ext uri="{FF2B5EF4-FFF2-40B4-BE49-F238E27FC236}">
                          <a16:creationId xmlns:a16="http://schemas.microsoft.com/office/drawing/2014/main" id="{F8EB097D-9E49-96DA-B743-4D46E9644F72}"/>
                        </a:ext>
                      </a:extLst>
                    </p:cNvPr>
                    <p:cNvPicPr/>
                    <p:nvPr/>
                  </p:nvPicPr>
                  <p:blipFill>
                    <a:blip r:embed="rId2994"/>
                    <a:stretch>
                      <a:fillRect/>
                    </a:stretch>
                  </p:blipFill>
                  <p:spPr>
                    <a:xfrm>
                      <a:off x="9418294" y="3783840"/>
                      <a:ext cx="123994" cy="6059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95">
                  <p14:nvContentPartPr>
                    <p14:cNvPr id="3228" name="Ink 3227">
                      <a:extLst>
                        <a:ext uri="{FF2B5EF4-FFF2-40B4-BE49-F238E27FC236}">
                          <a16:creationId xmlns:a16="http://schemas.microsoft.com/office/drawing/2014/main" id="{1417381D-1DEF-7F5F-8C45-C689F6F899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3020" y="4084800"/>
                    <a:ext cx="3600" cy="720"/>
                  </p14:xfrm>
                </p:contentPart>
              </mc:Choice>
              <mc:Fallback>
                <p:pic>
                  <p:nvPicPr>
                    <p:cNvPr id="3228" name="Ink 3227">
                      <a:extLst>
                        <a:ext uri="{FF2B5EF4-FFF2-40B4-BE49-F238E27FC236}">
                          <a16:creationId xmlns:a16="http://schemas.microsoft.com/office/drawing/2014/main" id="{1417381D-1DEF-7F5F-8C45-C689F6F89931}"/>
                        </a:ext>
                      </a:extLst>
                    </p:cNvPr>
                    <p:cNvPicPr/>
                    <p:nvPr/>
                  </p:nvPicPr>
                  <p:blipFill>
                    <a:blip r:embed="rId290"/>
                    <a:stretch>
                      <a:fillRect/>
                    </a:stretch>
                  </p:blipFill>
                  <p:spPr>
                    <a:xfrm>
                      <a:off x="9354835" y="3706800"/>
                      <a:ext cx="100246" cy="75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96">
                  <p14:nvContentPartPr>
                    <p14:cNvPr id="3229" name="Ink 3228">
                      <a:extLst>
                        <a:ext uri="{FF2B5EF4-FFF2-40B4-BE49-F238E27FC236}">
                          <a16:creationId xmlns:a16="http://schemas.microsoft.com/office/drawing/2014/main" id="{8757ADC5-6139-F265-F6A8-7243D795A1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77780" y="4191360"/>
                    <a:ext cx="650880" cy="186480"/>
                  </p14:xfrm>
                </p:contentPart>
              </mc:Choice>
              <mc:Fallback>
                <p:pic>
                  <p:nvPicPr>
                    <p:cNvPr id="3229" name="Ink 3228">
                      <a:extLst>
                        <a:ext uri="{FF2B5EF4-FFF2-40B4-BE49-F238E27FC236}">
                          <a16:creationId xmlns:a16="http://schemas.microsoft.com/office/drawing/2014/main" id="{8757ADC5-6139-F265-F6A8-7243D795A15A}"/>
                        </a:ext>
                      </a:extLst>
                    </p:cNvPr>
                    <p:cNvPicPr/>
                    <p:nvPr/>
                  </p:nvPicPr>
                  <p:blipFill>
                    <a:blip r:embed="rId2997"/>
                    <a:stretch>
                      <a:fillRect/>
                    </a:stretch>
                  </p:blipFill>
                  <p:spPr>
                    <a:xfrm>
                      <a:off x="8832605" y="3921286"/>
                      <a:ext cx="741489" cy="7263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98">
                  <p14:nvContentPartPr>
                    <p14:cNvPr id="3230" name="Ink 3229">
                      <a:extLst>
                        <a:ext uri="{FF2B5EF4-FFF2-40B4-BE49-F238E27FC236}">
                          <a16:creationId xmlns:a16="http://schemas.microsoft.com/office/drawing/2014/main" id="{4A345C19-26F9-837C-60F9-42FC34DAB5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19060" y="4271280"/>
                    <a:ext cx="299160" cy="120240"/>
                  </p14:xfrm>
                </p:contentPart>
              </mc:Choice>
              <mc:Fallback>
                <p:pic>
                  <p:nvPicPr>
                    <p:cNvPr id="3230" name="Ink 3229">
                      <a:extLst>
                        <a:ext uri="{FF2B5EF4-FFF2-40B4-BE49-F238E27FC236}">
                          <a16:creationId xmlns:a16="http://schemas.microsoft.com/office/drawing/2014/main" id="{4A345C19-26F9-837C-60F9-42FC34DAB5B8}"/>
                        </a:ext>
                      </a:extLst>
                    </p:cNvPr>
                    <p:cNvPicPr/>
                    <p:nvPr/>
                  </p:nvPicPr>
                  <p:blipFill>
                    <a:blip r:embed="rId2999"/>
                    <a:stretch>
                      <a:fillRect/>
                    </a:stretch>
                  </p:blipFill>
                  <p:spPr>
                    <a:xfrm>
                      <a:off x="9173615" y="4001768"/>
                      <a:ext cx="389791" cy="6595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00">
                  <p14:nvContentPartPr>
                    <p14:cNvPr id="3231" name="Ink 3230">
                      <a:extLst>
                        <a:ext uri="{FF2B5EF4-FFF2-40B4-BE49-F238E27FC236}">
                          <a16:creationId xmlns:a16="http://schemas.microsoft.com/office/drawing/2014/main" id="{0E06B933-B7F0-0EF2-BC2D-82422F1FA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2500" y="4324920"/>
                    <a:ext cx="233640" cy="115200"/>
                  </p14:xfrm>
                </p:contentPart>
              </mc:Choice>
              <mc:Fallback>
                <p:pic>
                  <p:nvPicPr>
                    <p:cNvPr id="3231" name="Ink 3230">
                      <a:extLst>
                        <a:ext uri="{FF2B5EF4-FFF2-40B4-BE49-F238E27FC236}">
                          <a16:creationId xmlns:a16="http://schemas.microsoft.com/office/drawing/2014/main" id="{0E06B933-B7F0-0EF2-BC2D-82422F1FA74D}"/>
                        </a:ext>
                      </a:extLst>
                    </p:cNvPr>
                    <p:cNvPicPr/>
                    <p:nvPr/>
                  </p:nvPicPr>
                  <p:blipFill>
                    <a:blip r:embed="rId3001"/>
                    <a:stretch>
                      <a:fillRect/>
                    </a:stretch>
                  </p:blipFill>
                  <p:spPr>
                    <a:xfrm>
                      <a:off x="9157330" y="4054920"/>
                      <a:ext cx="324240" cy="6549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02">
                  <p14:nvContentPartPr>
                    <p14:cNvPr id="3232" name="Ink 3231">
                      <a:extLst>
                        <a:ext uri="{FF2B5EF4-FFF2-40B4-BE49-F238E27FC236}">
                          <a16:creationId xmlns:a16="http://schemas.microsoft.com/office/drawing/2014/main" id="{8A7B349E-C2F3-9335-4730-DC0C4ABF6F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4060" y="4321320"/>
                    <a:ext cx="44280" cy="16200"/>
                  </p14:xfrm>
                </p:contentPart>
              </mc:Choice>
              <mc:Fallback>
                <p:pic>
                  <p:nvPicPr>
                    <p:cNvPr id="3232" name="Ink 3231">
                      <a:extLst>
                        <a:ext uri="{FF2B5EF4-FFF2-40B4-BE49-F238E27FC236}">
                          <a16:creationId xmlns:a16="http://schemas.microsoft.com/office/drawing/2014/main" id="{8A7B349E-C2F3-9335-4730-DC0C4ABF6FC4}"/>
                        </a:ext>
                      </a:extLst>
                    </p:cNvPr>
                    <p:cNvPicPr/>
                    <p:nvPr/>
                  </p:nvPicPr>
                  <p:blipFill>
                    <a:blip r:embed="rId3003"/>
                    <a:stretch>
                      <a:fillRect/>
                    </a:stretch>
                  </p:blipFill>
                  <p:spPr>
                    <a:xfrm>
                      <a:off x="9218738" y="4046965"/>
                      <a:ext cx="135184" cy="5646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04">
                  <p14:nvContentPartPr>
                    <p14:cNvPr id="3233" name="Ink 3232">
                      <a:extLst>
                        <a:ext uri="{FF2B5EF4-FFF2-40B4-BE49-F238E27FC236}">
                          <a16:creationId xmlns:a16="http://schemas.microsoft.com/office/drawing/2014/main" id="{6B5357E8-06C4-28F4-61F8-277B8A9620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1300" y="4413840"/>
                    <a:ext cx="41040" cy="10440"/>
                  </p14:xfrm>
                </p:contentPart>
              </mc:Choice>
              <mc:Fallback>
                <p:pic>
                  <p:nvPicPr>
                    <p:cNvPr id="3233" name="Ink 3232">
                      <a:extLst>
                        <a:ext uri="{FF2B5EF4-FFF2-40B4-BE49-F238E27FC236}">
                          <a16:creationId xmlns:a16="http://schemas.microsoft.com/office/drawing/2014/main" id="{6B5357E8-06C4-28F4-61F8-277B8A9620B1}"/>
                        </a:ext>
                      </a:extLst>
                    </p:cNvPr>
                    <p:cNvPicPr/>
                    <p:nvPr/>
                  </p:nvPicPr>
                  <p:blipFill>
                    <a:blip r:embed="rId3005"/>
                    <a:stretch>
                      <a:fillRect/>
                    </a:stretch>
                  </p:blipFill>
                  <p:spPr>
                    <a:xfrm>
                      <a:off x="9096104" y="4139790"/>
                      <a:ext cx="131692" cy="5582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06">
                  <p14:nvContentPartPr>
                    <p14:cNvPr id="3234" name="Ink 3233">
                      <a:extLst>
                        <a:ext uri="{FF2B5EF4-FFF2-40B4-BE49-F238E27FC236}">
                          <a16:creationId xmlns:a16="http://schemas.microsoft.com/office/drawing/2014/main" id="{049260BA-EA8B-DA7E-F423-BFDBE80195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07660" y="4287840"/>
                    <a:ext cx="675000" cy="288720"/>
                  </p14:xfrm>
                </p:contentPart>
              </mc:Choice>
              <mc:Fallback>
                <p:pic>
                  <p:nvPicPr>
                    <p:cNvPr id="3234" name="Ink 3233">
                      <a:extLst>
                        <a:ext uri="{FF2B5EF4-FFF2-40B4-BE49-F238E27FC236}">
                          <a16:creationId xmlns:a16="http://schemas.microsoft.com/office/drawing/2014/main" id="{049260BA-EA8B-DA7E-F423-BFDBE80195C2}"/>
                        </a:ext>
                      </a:extLst>
                    </p:cNvPr>
                    <p:cNvPicPr/>
                    <p:nvPr/>
                  </p:nvPicPr>
                  <p:blipFill>
                    <a:blip r:embed="rId3007"/>
                    <a:stretch>
                      <a:fillRect/>
                    </a:stretch>
                  </p:blipFill>
                  <p:spPr>
                    <a:xfrm>
                      <a:off x="8862227" y="4017888"/>
                      <a:ext cx="765606" cy="828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08">
                  <p14:nvContentPartPr>
                    <p14:cNvPr id="3235" name="Ink 3234">
                      <a:extLst>
                        <a:ext uri="{FF2B5EF4-FFF2-40B4-BE49-F238E27FC236}">
                          <a16:creationId xmlns:a16="http://schemas.microsoft.com/office/drawing/2014/main" id="{DC3ED7D3-0E8D-BFC2-1451-93562275DE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4140" y="4430760"/>
                    <a:ext cx="275760" cy="147600"/>
                  </p14:xfrm>
                </p:contentPart>
              </mc:Choice>
              <mc:Fallback>
                <p:pic>
                  <p:nvPicPr>
                    <p:cNvPr id="3235" name="Ink 3234">
                      <a:extLst>
                        <a:ext uri="{FF2B5EF4-FFF2-40B4-BE49-F238E27FC236}">
                          <a16:creationId xmlns:a16="http://schemas.microsoft.com/office/drawing/2014/main" id="{DC3ED7D3-0E8D-BFC2-1451-93562275DE5D}"/>
                        </a:ext>
                      </a:extLst>
                    </p:cNvPr>
                    <p:cNvPicPr/>
                    <p:nvPr/>
                  </p:nvPicPr>
                  <p:blipFill>
                    <a:blip r:embed="rId3009"/>
                    <a:stretch>
                      <a:fillRect/>
                    </a:stretch>
                  </p:blipFill>
                  <p:spPr>
                    <a:xfrm>
                      <a:off x="9048959" y="4160760"/>
                      <a:ext cx="366382" cy="687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10">
                  <p14:nvContentPartPr>
                    <p14:cNvPr id="3236" name="Ink 3235">
                      <a:extLst>
                        <a:ext uri="{FF2B5EF4-FFF2-40B4-BE49-F238E27FC236}">
                          <a16:creationId xmlns:a16="http://schemas.microsoft.com/office/drawing/2014/main" id="{9CCAF128-94A9-C66B-EEEF-F06F4D8EDB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3580" y="4297200"/>
                    <a:ext cx="462600" cy="265680"/>
                  </p14:xfrm>
                </p:contentPart>
              </mc:Choice>
              <mc:Fallback>
                <p:pic>
                  <p:nvPicPr>
                    <p:cNvPr id="3236" name="Ink 3235">
                      <a:extLst>
                        <a:ext uri="{FF2B5EF4-FFF2-40B4-BE49-F238E27FC236}">
                          <a16:creationId xmlns:a16="http://schemas.microsoft.com/office/drawing/2014/main" id="{9CCAF128-94A9-C66B-EEEF-F06F4D8EDB67}"/>
                        </a:ext>
                      </a:extLst>
                    </p:cNvPr>
                    <p:cNvPicPr/>
                    <p:nvPr/>
                  </p:nvPicPr>
                  <p:blipFill>
                    <a:blip r:embed="rId3011"/>
                    <a:stretch>
                      <a:fillRect/>
                    </a:stretch>
                  </p:blipFill>
                  <p:spPr>
                    <a:xfrm>
                      <a:off x="9158436" y="4027148"/>
                      <a:ext cx="553148" cy="8055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12">
                  <p14:nvContentPartPr>
                    <p14:cNvPr id="3237" name="Ink 3236">
                      <a:extLst>
                        <a:ext uri="{FF2B5EF4-FFF2-40B4-BE49-F238E27FC236}">
                          <a16:creationId xmlns:a16="http://schemas.microsoft.com/office/drawing/2014/main" id="{36A3952B-1C4D-2EAB-6BC5-9B146DE6A5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19620" y="4220520"/>
                    <a:ext cx="685800" cy="360360"/>
                  </p14:xfrm>
                </p:contentPart>
              </mc:Choice>
              <mc:Fallback>
                <p:pic>
                  <p:nvPicPr>
                    <p:cNvPr id="3237" name="Ink 3236">
                      <a:extLst>
                        <a:ext uri="{FF2B5EF4-FFF2-40B4-BE49-F238E27FC236}">
                          <a16:creationId xmlns:a16="http://schemas.microsoft.com/office/drawing/2014/main" id="{36A3952B-1C4D-2EAB-6BC5-9B146DE6A5AB}"/>
                        </a:ext>
                      </a:extLst>
                    </p:cNvPr>
                    <p:cNvPicPr/>
                    <p:nvPr/>
                  </p:nvPicPr>
                  <p:blipFill>
                    <a:blip r:embed="rId3013"/>
                    <a:stretch>
                      <a:fillRect/>
                    </a:stretch>
                  </p:blipFill>
                  <p:spPr>
                    <a:xfrm>
                      <a:off x="8974194" y="3950636"/>
                      <a:ext cx="776392" cy="8998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14">
                  <p14:nvContentPartPr>
                    <p14:cNvPr id="3238" name="Ink 3237">
                      <a:extLst>
                        <a:ext uri="{FF2B5EF4-FFF2-40B4-BE49-F238E27FC236}">
                          <a16:creationId xmlns:a16="http://schemas.microsoft.com/office/drawing/2014/main" id="{730601A3-77AB-9C75-DDC7-06723825DF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1620" y="4341120"/>
                    <a:ext cx="555120" cy="216000"/>
                  </p14:xfrm>
                </p:contentPart>
              </mc:Choice>
              <mc:Fallback>
                <p:pic>
                  <p:nvPicPr>
                    <p:cNvPr id="3238" name="Ink 3237">
                      <a:extLst>
                        <a:ext uri="{FF2B5EF4-FFF2-40B4-BE49-F238E27FC236}">
                          <a16:creationId xmlns:a16="http://schemas.microsoft.com/office/drawing/2014/main" id="{730601A3-77AB-9C75-DDC7-06723825DF3B}"/>
                        </a:ext>
                      </a:extLst>
                    </p:cNvPr>
                    <p:cNvPicPr/>
                    <p:nvPr/>
                  </p:nvPicPr>
                  <p:blipFill>
                    <a:blip r:embed="rId3015"/>
                    <a:stretch>
                      <a:fillRect/>
                    </a:stretch>
                  </p:blipFill>
                  <p:spPr>
                    <a:xfrm>
                      <a:off x="9046463" y="4071441"/>
                      <a:ext cx="645694" cy="7551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16">
                  <p14:nvContentPartPr>
                    <p14:cNvPr id="3239" name="Ink 3238">
                      <a:extLst>
                        <a:ext uri="{FF2B5EF4-FFF2-40B4-BE49-F238E27FC236}">
                          <a16:creationId xmlns:a16="http://schemas.microsoft.com/office/drawing/2014/main" id="{2231F041-9FF2-D33B-76E0-81459FD68F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3180" y="4281720"/>
                    <a:ext cx="667800" cy="334440"/>
                  </p14:xfrm>
                </p:contentPart>
              </mc:Choice>
              <mc:Fallback>
                <p:pic>
                  <p:nvPicPr>
                    <p:cNvPr id="3239" name="Ink 3238">
                      <a:extLst>
                        <a:ext uri="{FF2B5EF4-FFF2-40B4-BE49-F238E27FC236}">
                          <a16:creationId xmlns:a16="http://schemas.microsoft.com/office/drawing/2014/main" id="{2231F041-9FF2-D33B-76E0-81459FD68FB3}"/>
                        </a:ext>
                      </a:extLst>
                    </p:cNvPr>
                    <p:cNvPicPr/>
                    <p:nvPr/>
                  </p:nvPicPr>
                  <p:blipFill>
                    <a:blip r:embed="rId3017"/>
                    <a:stretch>
                      <a:fillRect/>
                    </a:stretch>
                  </p:blipFill>
                  <p:spPr>
                    <a:xfrm>
                      <a:off x="9018002" y="4011803"/>
                      <a:ext cx="758415" cy="8740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18">
                  <p14:nvContentPartPr>
                    <p14:cNvPr id="3240" name="Ink 3239">
                      <a:extLst>
                        <a:ext uri="{FF2B5EF4-FFF2-40B4-BE49-F238E27FC236}">
                          <a16:creationId xmlns:a16="http://schemas.microsoft.com/office/drawing/2014/main" id="{8EB5DD3D-56F6-2929-48A2-1CBBDF31EF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7980" y="4510680"/>
                    <a:ext cx="491760" cy="193320"/>
                  </p14:xfrm>
                </p:contentPart>
              </mc:Choice>
              <mc:Fallback>
                <p:pic>
                  <p:nvPicPr>
                    <p:cNvPr id="3240" name="Ink 3239">
                      <a:extLst>
                        <a:ext uri="{FF2B5EF4-FFF2-40B4-BE49-F238E27FC236}">
                          <a16:creationId xmlns:a16="http://schemas.microsoft.com/office/drawing/2014/main" id="{8EB5DD3D-56F6-2929-48A2-1CBBDF31EF35}"/>
                        </a:ext>
                      </a:extLst>
                    </p:cNvPr>
                    <p:cNvPicPr/>
                    <p:nvPr/>
                  </p:nvPicPr>
                  <p:blipFill>
                    <a:blip r:embed="rId3019"/>
                    <a:stretch>
                      <a:fillRect/>
                    </a:stretch>
                  </p:blipFill>
                  <p:spPr>
                    <a:xfrm>
                      <a:off x="8902543" y="4240650"/>
                      <a:ext cx="582375" cy="7336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20">
                  <p14:nvContentPartPr>
                    <p14:cNvPr id="3241" name="Ink 3240">
                      <a:extLst>
                        <a:ext uri="{FF2B5EF4-FFF2-40B4-BE49-F238E27FC236}">
                          <a16:creationId xmlns:a16="http://schemas.microsoft.com/office/drawing/2014/main" id="{376C3B9B-5397-E583-6CCB-4ECF0D1FE1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78340" y="4221240"/>
                    <a:ext cx="129960" cy="36360"/>
                  </p14:xfrm>
                </p:contentPart>
              </mc:Choice>
              <mc:Fallback>
                <p:pic>
                  <p:nvPicPr>
                    <p:cNvPr id="3241" name="Ink 3240">
                      <a:extLst>
                        <a:ext uri="{FF2B5EF4-FFF2-40B4-BE49-F238E27FC236}">
                          <a16:creationId xmlns:a16="http://schemas.microsoft.com/office/drawing/2014/main" id="{376C3B9B-5397-E583-6CCB-4ECF0D1FE164}"/>
                        </a:ext>
                      </a:extLst>
                    </p:cNvPr>
                    <p:cNvPicPr/>
                    <p:nvPr/>
                  </p:nvPicPr>
                  <p:blipFill>
                    <a:blip r:embed="rId3021"/>
                    <a:stretch>
                      <a:fillRect/>
                    </a:stretch>
                  </p:blipFill>
                  <p:spPr>
                    <a:xfrm>
                      <a:off x="9532854" y="3952637"/>
                      <a:ext cx="220672" cy="5738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22">
                  <p14:nvContentPartPr>
                    <p14:cNvPr id="3242" name="Ink 3241">
                      <a:extLst>
                        <a:ext uri="{FF2B5EF4-FFF2-40B4-BE49-F238E27FC236}">
                          <a16:creationId xmlns:a16="http://schemas.microsoft.com/office/drawing/2014/main" id="{6B5B38EC-A05A-8B3C-DC45-409965A84D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76900" y="4112880"/>
                    <a:ext cx="226440" cy="30960"/>
                  </p14:xfrm>
                </p:contentPart>
              </mc:Choice>
              <mc:Fallback>
                <p:pic>
                  <p:nvPicPr>
                    <p:cNvPr id="3242" name="Ink 3241">
                      <a:extLst>
                        <a:ext uri="{FF2B5EF4-FFF2-40B4-BE49-F238E27FC236}">
                          <a16:creationId xmlns:a16="http://schemas.microsoft.com/office/drawing/2014/main" id="{6B5B38EC-A05A-8B3C-DC45-409965A84DEF}"/>
                        </a:ext>
                      </a:extLst>
                    </p:cNvPr>
                    <p:cNvPicPr/>
                    <p:nvPr/>
                  </p:nvPicPr>
                  <p:blipFill>
                    <a:blip r:embed="rId3023"/>
                    <a:stretch>
                      <a:fillRect/>
                    </a:stretch>
                  </p:blipFill>
                  <p:spPr>
                    <a:xfrm>
                      <a:off x="9531456" y="3842238"/>
                      <a:ext cx="317068" cy="5725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24">
                  <p14:nvContentPartPr>
                    <p14:cNvPr id="3243" name="Ink 3242">
                      <a:extLst>
                        <a:ext uri="{FF2B5EF4-FFF2-40B4-BE49-F238E27FC236}">
                          <a16:creationId xmlns:a16="http://schemas.microsoft.com/office/drawing/2014/main" id="{CC48970B-5181-F257-E813-C27860FC48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42700" y="4148160"/>
                    <a:ext cx="263160" cy="229320"/>
                  </p14:xfrm>
                </p:contentPart>
              </mc:Choice>
              <mc:Fallback>
                <p:pic>
                  <p:nvPicPr>
                    <p:cNvPr id="3243" name="Ink 3242">
                      <a:extLst>
                        <a:ext uri="{FF2B5EF4-FFF2-40B4-BE49-F238E27FC236}">
                          <a16:creationId xmlns:a16="http://schemas.microsoft.com/office/drawing/2014/main" id="{CC48970B-5181-F257-E813-C27860FC48CA}"/>
                        </a:ext>
                      </a:extLst>
                    </p:cNvPr>
                    <p:cNvPicPr/>
                    <p:nvPr/>
                  </p:nvPicPr>
                  <p:blipFill>
                    <a:blip r:embed="rId3025"/>
                    <a:stretch>
                      <a:fillRect/>
                    </a:stretch>
                  </p:blipFill>
                  <p:spPr>
                    <a:xfrm>
                      <a:off x="9497283" y="3878221"/>
                      <a:ext cx="353735" cy="7689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26">
                  <p14:nvContentPartPr>
                    <p14:cNvPr id="3244" name="Ink 3243">
                      <a:extLst>
                        <a:ext uri="{FF2B5EF4-FFF2-40B4-BE49-F238E27FC236}">
                          <a16:creationId xmlns:a16="http://schemas.microsoft.com/office/drawing/2014/main" id="{236DF924-24C7-FA31-A76E-404FA0F672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9380" y="4215840"/>
                    <a:ext cx="349200" cy="193320"/>
                  </p14:xfrm>
                </p:contentPart>
              </mc:Choice>
              <mc:Fallback>
                <p:pic>
                  <p:nvPicPr>
                    <p:cNvPr id="3244" name="Ink 3243">
                      <a:extLst>
                        <a:ext uri="{FF2B5EF4-FFF2-40B4-BE49-F238E27FC236}">
                          <a16:creationId xmlns:a16="http://schemas.microsoft.com/office/drawing/2014/main" id="{236DF924-24C7-FA31-A76E-404FA0F672E6}"/>
                        </a:ext>
                      </a:extLst>
                    </p:cNvPr>
                    <p:cNvPicPr/>
                    <p:nvPr/>
                  </p:nvPicPr>
                  <p:blipFill>
                    <a:blip r:embed="rId3027"/>
                    <a:stretch>
                      <a:fillRect/>
                    </a:stretch>
                  </p:blipFill>
                  <p:spPr>
                    <a:xfrm>
                      <a:off x="9394238" y="3946270"/>
                      <a:ext cx="439743" cy="7322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28">
                  <p14:nvContentPartPr>
                    <p14:cNvPr id="3245" name="Ink 3244">
                      <a:extLst>
                        <a:ext uri="{FF2B5EF4-FFF2-40B4-BE49-F238E27FC236}">
                          <a16:creationId xmlns:a16="http://schemas.microsoft.com/office/drawing/2014/main" id="{9953239C-7276-E89E-B84B-D84780EB6D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6820" y="4189920"/>
                    <a:ext cx="6840" cy="720"/>
                  </p14:xfrm>
                </p:contentPart>
              </mc:Choice>
              <mc:Fallback>
                <p:pic>
                  <p:nvPicPr>
                    <p:cNvPr id="3245" name="Ink 3244">
                      <a:extLst>
                        <a:ext uri="{FF2B5EF4-FFF2-40B4-BE49-F238E27FC236}">
                          <a16:creationId xmlns:a16="http://schemas.microsoft.com/office/drawing/2014/main" id="{9953239C-7276-E89E-B84B-D84780EB6DCE}"/>
                        </a:ext>
                      </a:extLst>
                    </p:cNvPr>
                    <p:cNvPicPr/>
                    <p:nvPr/>
                  </p:nvPicPr>
                  <p:blipFill>
                    <a:blip r:embed="rId290"/>
                    <a:stretch>
                      <a:fillRect/>
                    </a:stretch>
                  </p:blipFill>
                  <p:spPr>
                    <a:xfrm>
                      <a:off x="9251045" y="3811920"/>
                      <a:ext cx="98654" cy="75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29">
                  <p14:nvContentPartPr>
                    <p14:cNvPr id="3246" name="Ink 3245">
                      <a:extLst>
                        <a:ext uri="{FF2B5EF4-FFF2-40B4-BE49-F238E27FC236}">
                          <a16:creationId xmlns:a16="http://schemas.microsoft.com/office/drawing/2014/main" id="{2E643EF3-DBC8-4DAF-668F-6FA9768D4D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5460" y="4237440"/>
                    <a:ext cx="366840" cy="242640"/>
                  </p14:xfrm>
                </p:contentPart>
              </mc:Choice>
              <mc:Fallback>
                <p:pic>
                  <p:nvPicPr>
                    <p:cNvPr id="3246" name="Ink 3245">
                      <a:extLst>
                        <a:ext uri="{FF2B5EF4-FFF2-40B4-BE49-F238E27FC236}">
                          <a16:creationId xmlns:a16="http://schemas.microsoft.com/office/drawing/2014/main" id="{2E643EF3-DBC8-4DAF-668F-6FA9768D4D4C}"/>
                        </a:ext>
                      </a:extLst>
                    </p:cNvPr>
                    <p:cNvPicPr/>
                    <p:nvPr/>
                  </p:nvPicPr>
                  <p:blipFill>
                    <a:blip r:embed="rId3030"/>
                    <a:stretch>
                      <a:fillRect/>
                    </a:stretch>
                  </p:blipFill>
                  <p:spPr>
                    <a:xfrm>
                      <a:off x="8720286" y="3967840"/>
                      <a:ext cx="457447" cy="7815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31">
                  <p14:nvContentPartPr>
                    <p14:cNvPr id="3247" name="Ink 3246">
                      <a:extLst>
                        <a:ext uri="{FF2B5EF4-FFF2-40B4-BE49-F238E27FC236}">
                          <a16:creationId xmlns:a16="http://schemas.microsoft.com/office/drawing/2014/main" id="{FCCDEA7B-C522-EAAF-7777-81D17D4092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82300" y="4203240"/>
                    <a:ext cx="536400" cy="223200"/>
                  </p14:xfrm>
                </p:contentPart>
              </mc:Choice>
              <mc:Fallback>
                <p:pic>
                  <p:nvPicPr>
                    <p:cNvPr id="3247" name="Ink 3246">
                      <a:extLst>
                        <a:ext uri="{FF2B5EF4-FFF2-40B4-BE49-F238E27FC236}">
                          <a16:creationId xmlns:a16="http://schemas.microsoft.com/office/drawing/2014/main" id="{FCCDEA7B-C522-EAAF-7777-81D17D4092A0}"/>
                        </a:ext>
                      </a:extLst>
                    </p:cNvPr>
                    <p:cNvPicPr/>
                    <p:nvPr/>
                  </p:nvPicPr>
                  <p:blipFill>
                    <a:blip r:embed="rId3032"/>
                    <a:stretch>
                      <a:fillRect/>
                    </a:stretch>
                  </p:blipFill>
                  <p:spPr>
                    <a:xfrm>
                      <a:off x="8636886" y="3933240"/>
                      <a:ext cx="626968" cy="7629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33">
                  <p14:nvContentPartPr>
                    <p14:cNvPr id="3248" name="Ink 3247">
                      <a:extLst>
                        <a:ext uri="{FF2B5EF4-FFF2-40B4-BE49-F238E27FC236}">
                          <a16:creationId xmlns:a16="http://schemas.microsoft.com/office/drawing/2014/main" id="{F9DC2626-B37A-F24D-234C-8AD2203C94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8300" y="4284960"/>
                    <a:ext cx="486720" cy="327600"/>
                  </p14:xfrm>
                </p:contentPart>
              </mc:Choice>
              <mc:Fallback>
                <p:pic>
                  <p:nvPicPr>
                    <p:cNvPr id="3248" name="Ink 3247">
                      <a:extLst>
                        <a:ext uri="{FF2B5EF4-FFF2-40B4-BE49-F238E27FC236}">
                          <a16:creationId xmlns:a16="http://schemas.microsoft.com/office/drawing/2014/main" id="{F9DC2626-B37A-F24D-234C-8AD2203C9448}"/>
                        </a:ext>
                      </a:extLst>
                    </p:cNvPr>
                    <p:cNvPicPr/>
                    <p:nvPr/>
                  </p:nvPicPr>
                  <p:blipFill>
                    <a:blip r:embed="rId3034"/>
                    <a:stretch>
                      <a:fillRect/>
                    </a:stretch>
                  </p:blipFill>
                  <p:spPr>
                    <a:xfrm>
                      <a:off x="8583132" y="4014960"/>
                      <a:ext cx="577315" cy="867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35">
                  <p14:nvContentPartPr>
                    <p14:cNvPr id="3249" name="Ink 3248">
                      <a:extLst>
                        <a:ext uri="{FF2B5EF4-FFF2-40B4-BE49-F238E27FC236}">
                          <a16:creationId xmlns:a16="http://schemas.microsoft.com/office/drawing/2014/main" id="{E9F1D80C-ACDE-C3BB-5408-2CE4D25451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56020" y="4285680"/>
                    <a:ext cx="451080" cy="256320"/>
                  </p14:xfrm>
                </p:contentPart>
              </mc:Choice>
              <mc:Fallback>
                <p:pic>
                  <p:nvPicPr>
                    <p:cNvPr id="3249" name="Ink 3248">
                      <a:extLst>
                        <a:ext uri="{FF2B5EF4-FFF2-40B4-BE49-F238E27FC236}">
                          <a16:creationId xmlns:a16="http://schemas.microsoft.com/office/drawing/2014/main" id="{E9F1D80C-ACDE-C3BB-5408-2CE4D25451BF}"/>
                        </a:ext>
                      </a:extLst>
                    </p:cNvPr>
                    <p:cNvPicPr/>
                    <p:nvPr/>
                  </p:nvPicPr>
                  <p:blipFill>
                    <a:blip r:embed="rId3036"/>
                    <a:stretch>
                      <a:fillRect/>
                    </a:stretch>
                  </p:blipFill>
                  <p:spPr>
                    <a:xfrm>
                      <a:off x="8610834" y="4015991"/>
                      <a:ext cx="541712" cy="7959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37">
                  <p14:nvContentPartPr>
                    <p14:cNvPr id="3250" name="Ink 3249">
                      <a:extLst>
                        <a:ext uri="{FF2B5EF4-FFF2-40B4-BE49-F238E27FC236}">
                          <a16:creationId xmlns:a16="http://schemas.microsoft.com/office/drawing/2014/main" id="{F56BBA65-5203-0068-2C2B-C1E0EE2A61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83300" y="4200720"/>
                    <a:ext cx="527040" cy="349920"/>
                  </p14:xfrm>
                </p:contentPart>
              </mc:Choice>
              <mc:Fallback>
                <p:pic>
                  <p:nvPicPr>
                    <p:cNvPr id="3250" name="Ink 3249">
                      <a:extLst>
                        <a:ext uri="{FF2B5EF4-FFF2-40B4-BE49-F238E27FC236}">
                          <a16:creationId xmlns:a16="http://schemas.microsoft.com/office/drawing/2014/main" id="{F56BBA65-5203-0068-2C2B-C1E0EE2A6181}"/>
                        </a:ext>
                      </a:extLst>
                    </p:cNvPr>
                    <p:cNvPicPr/>
                    <p:nvPr/>
                  </p:nvPicPr>
                  <p:blipFill>
                    <a:blip r:embed="rId3038"/>
                    <a:stretch>
                      <a:fillRect/>
                    </a:stretch>
                  </p:blipFill>
                  <p:spPr>
                    <a:xfrm>
                      <a:off x="8538147" y="3931017"/>
                      <a:ext cx="617605" cy="8895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39">
                  <p14:nvContentPartPr>
                    <p14:cNvPr id="3251" name="Ink 3250">
                      <a:extLst>
                        <a:ext uri="{FF2B5EF4-FFF2-40B4-BE49-F238E27FC236}">
                          <a16:creationId xmlns:a16="http://schemas.microsoft.com/office/drawing/2014/main" id="{F011A0CF-7C1B-B3F7-308F-286497406C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97340" y="4287840"/>
                    <a:ext cx="493560" cy="350280"/>
                  </p14:xfrm>
                </p:contentPart>
              </mc:Choice>
              <mc:Fallback>
                <p:pic>
                  <p:nvPicPr>
                    <p:cNvPr id="3251" name="Ink 3250">
                      <a:extLst>
                        <a:ext uri="{FF2B5EF4-FFF2-40B4-BE49-F238E27FC236}">
                          <a16:creationId xmlns:a16="http://schemas.microsoft.com/office/drawing/2014/main" id="{F011A0CF-7C1B-B3F7-308F-286497406C93}"/>
                        </a:ext>
                      </a:extLst>
                    </p:cNvPr>
                    <p:cNvPicPr/>
                    <p:nvPr/>
                  </p:nvPicPr>
                  <p:blipFill>
                    <a:blip r:embed="rId3040"/>
                    <a:stretch>
                      <a:fillRect/>
                    </a:stretch>
                  </p:blipFill>
                  <p:spPr>
                    <a:xfrm>
                      <a:off x="8552188" y="4017998"/>
                      <a:ext cx="584124" cy="8897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41">
                  <p14:nvContentPartPr>
                    <p14:cNvPr id="3252" name="Ink 3251">
                      <a:extLst>
                        <a:ext uri="{FF2B5EF4-FFF2-40B4-BE49-F238E27FC236}">
                          <a16:creationId xmlns:a16="http://schemas.microsoft.com/office/drawing/2014/main" id="{04F0C257-D385-07E5-8873-9CCFE84E8F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74300" y="4377840"/>
                    <a:ext cx="362880" cy="261360"/>
                  </p14:xfrm>
                </p:contentPart>
              </mc:Choice>
              <mc:Fallback>
                <p:pic>
                  <p:nvPicPr>
                    <p:cNvPr id="3252" name="Ink 3251">
                      <a:extLst>
                        <a:ext uri="{FF2B5EF4-FFF2-40B4-BE49-F238E27FC236}">
                          <a16:creationId xmlns:a16="http://schemas.microsoft.com/office/drawing/2014/main" id="{04F0C257-D385-07E5-8873-9CCFE84E8F76}"/>
                        </a:ext>
                      </a:extLst>
                    </p:cNvPr>
                    <p:cNvPicPr/>
                    <p:nvPr/>
                  </p:nvPicPr>
                  <p:blipFill>
                    <a:blip r:embed="rId3042"/>
                    <a:stretch>
                      <a:fillRect/>
                    </a:stretch>
                  </p:blipFill>
                  <p:spPr>
                    <a:xfrm>
                      <a:off x="8528875" y="4107999"/>
                      <a:ext cx="453470" cy="8007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43">
                  <p14:nvContentPartPr>
                    <p14:cNvPr id="3253" name="Ink 3252">
                      <a:extLst>
                        <a:ext uri="{FF2B5EF4-FFF2-40B4-BE49-F238E27FC236}">
                          <a16:creationId xmlns:a16="http://schemas.microsoft.com/office/drawing/2014/main" id="{069021CB-2CE8-8F45-9898-13CFA15495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7220" y="4656480"/>
                    <a:ext cx="7200" cy="3240"/>
                  </p14:xfrm>
                </p:contentPart>
              </mc:Choice>
              <mc:Fallback>
                <p:pic>
                  <p:nvPicPr>
                    <p:cNvPr id="3253" name="Ink 3252">
                      <a:extLst>
                        <a:ext uri="{FF2B5EF4-FFF2-40B4-BE49-F238E27FC236}">
                          <a16:creationId xmlns:a16="http://schemas.microsoft.com/office/drawing/2014/main" id="{069021CB-2CE8-8F45-9898-13CFA1549593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8582477" y="4395037"/>
                      <a:ext cx="96943" cy="5263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44">
                  <p14:nvContentPartPr>
                    <p14:cNvPr id="3254" name="Ink 3253">
                      <a:extLst>
                        <a:ext uri="{FF2B5EF4-FFF2-40B4-BE49-F238E27FC236}">
                          <a16:creationId xmlns:a16="http://schemas.microsoft.com/office/drawing/2014/main" id="{42274463-9EEA-E595-3C4A-6C0E4F5DBE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6340" y="4451280"/>
                    <a:ext cx="196920" cy="96120"/>
                  </p14:xfrm>
                </p:contentPart>
              </mc:Choice>
              <mc:Fallback>
                <p:pic>
                  <p:nvPicPr>
                    <p:cNvPr id="3254" name="Ink 3253">
                      <a:extLst>
                        <a:ext uri="{FF2B5EF4-FFF2-40B4-BE49-F238E27FC236}">
                          <a16:creationId xmlns:a16="http://schemas.microsoft.com/office/drawing/2014/main" id="{42274463-9EEA-E595-3C4A-6C0E4F5DBE84}"/>
                        </a:ext>
                      </a:extLst>
                    </p:cNvPr>
                    <p:cNvPicPr/>
                    <p:nvPr/>
                  </p:nvPicPr>
                  <p:blipFill>
                    <a:blip r:embed="rId3045"/>
                    <a:stretch>
                      <a:fillRect/>
                    </a:stretch>
                  </p:blipFill>
                  <p:spPr>
                    <a:xfrm>
                      <a:off x="8741196" y="4180959"/>
                      <a:ext cx="287467" cy="6370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46">
                  <p14:nvContentPartPr>
                    <p14:cNvPr id="3255" name="Ink 3254">
                      <a:extLst>
                        <a:ext uri="{FF2B5EF4-FFF2-40B4-BE49-F238E27FC236}">
                          <a16:creationId xmlns:a16="http://schemas.microsoft.com/office/drawing/2014/main" id="{A39EE7C2-7C0D-527C-8E85-0F3A8D5BDF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96980" y="4227000"/>
                    <a:ext cx="558720" cy="387000"/>
                  </p14:xfrm>
                </p:contentPart>
              </mc:Choice>
              <mc:Fallback>
                <p:pic>
                  <p:nvPicPr>
                    <p:cNvPr id="3255" name="Ink 3254">
                      <a:extLst>
                        <a:ext uri="{FF2B5EF4-FFF2-40B4-BE49-F238E27FC236}">
                          <a16:creationId xmlns:a16="http://schemas.microsoft.com/office/drawing/2014/main" id="{A39EE7C2-7C0D-527C-8E85-0F3A8D5BDF62}"/>
                        </a:ext>
                      </a:extLst>
                    </p:cNvPr>
                    <p:cNvPicPr/>
                    <p:nvPr/>
                  </p:nvPicPr>
                  <p:blipFill>
                    <a:blip r:embed="rId3047"/>
                    <a:stretch>
                      <a:fillRect/>
                    </a:stretch>
                  </p:blipFill>
                  <p:spPr>
                    <a:xfrm>
                      <a:off x="8551566" y="3957000"/>
                      <a:ext cx="649288" cy="9267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48">
                  <p14:nvContentPartPr>
                    <p14:cNvPr id="3256" name="Ink 3255">
                      <a:extLst>
                        <a:ext uri="{FF2B5EF4-FFF2-40B4-BE49-F238E27FC236}">
                          <a16:creationId xmlns:a16="http://schemas.microsoft.com/office/drawing/2014/main" id="{2D65B3D3-A387-172C-822B-5050B219B5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79500" y="4665480"/>
                    <a:ext cx="95040" cy="19080"/>
                  </p14:xfrm>
                </p:contentPart>
              </mc:Choice>
              <mc:Fallback>
                <p:pic>
                  <p:nvPicPr>
                    <p:cNvPr id="3256" name="Ink 3255">
                      <a:extLst>
                        <a:ext uri="{FF2B5EF4-FFF2-40B4-BE49-F238E27FC236}">
                          <a16:creationId xmlns:a16="http://schemas.microsoft.com/office/drawing/2014/main" id="{2D65B3D3-A387-172C-822B-5050B219B5F8}"/>
                        </a:ext>
                      </a:extLst>
                    </p:cNvPr>
                    <p:cNvPicPr/>
                    <p:nvPr/>
                  </p:nvPicPr>
                  <p:blipFill>
                    <a:blip r:embed="rId3049"/>
                    <a:stretch>
                      <a:fillRect/>
                    </a:stretch>
                  </p:blipFill>
                  <p:spPr>
                    <a:xfrm>
                      <a:off x="8733933" y="4391042"/>
                      <a:ext cx="185914" cy="5676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50">
                  <p14:nvContentPartPr>
                    <p14:cNvPr id="3257" name="Ink 3256">
                      <a:extLst>
                        <a:ext uri="{FF2B5EF4-FFF2-40B4-BE49-F238E27FC236}">
                          <a16:creationId xmlns:a16="http://schemas.microsoft.com/office/drawing/2014/main" id="{854D211A-9651-36F7-4F37-AB604A8F01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45380" y="4613640"/>
                    <a:ext cx="281160" cy="69480"/>
                  </p14:xfrm>
                </p:contentPart>
              </mc:Choice>
              <mc:Fallback>
                <p:pic>
                  <p:nvPicPr>
                    <p:cNvPr id="3257" name="Ink 3256">
                      <a:extLst>
                        <a:ext uri="{FF2B5EF4-FFF2-40B4-BE49-F238E27FC236}">
                          <a16:creationId xmlns:a16="http://schemas.microsoft.com/office/drawing/2014/main" id="{854D211A-9651-36F7-4F37-AB604A8F013D}"/>
                        </a:ext>
                      </a:extLst>
                    </p:cNvPr>
                    <p:cNvPicPr/>
                    <p:nvPr/>
                  </p:nvPicPr>
                  <p:blipFill>
                    <a:blip r:embed="rId3051"/>
                    <a:stretch>
                      <a:fillRect/>
                    </a:stretch>
                  </p:blipFill>
                  <p:spPr>
                    <a:xfrm>
                      <a:off x="8799948" y="4342436"/>
                      <a:ext cx="371765" cy="6116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52">
                  <p14:nvContentPartPr>
                    <p14:cNvPr id="3258" name="Ink 3257">
                      <a:extLst>
                        <a:ext uri="{FF2B5EF4-FFF2-40B4-BE49-F238E27FC236}">
                          <a16:creationId xmlns:a16="http://schemas.microsoft.com/office/drawing/2014/main" id="{B13722DF-0443-BDBA-4375-ACC8816A0D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01260" y="4552440"/>
                    <a:ext cx="258840" cy="81360"/>
                  </p14:xfrm>
                </p:contentPart>
              </mc:Choice>
              <mc:Fallback>
                <p:pic>
                  <p:nvPicPr>
                    <p:cNvPr id="3258" name="Ink 3257">
                      <a:extLst>
                        <a:ext uri="{FF2B5EF4-FFF2-40B4-BE49-F238E27FC236}">
                          <a16:creationId xmlns:a16="http://schemas.microsoft.com/office/drawing/2014/main" id="{B13722DF-0443-BDBA-4375-ACC8816A0D53}"/>
                        </a:ext>
                      </a:extLst>
                    </p:cNvPr>
                    <p:cNvPicPr/>
                    <p:nvPr/>
                  </p:nvPicPr>
                  <p:blipFill>
                    <a:blip r:embed="rId3053"/>
                    <a:stretch>
                      <a:fillRect/>
                    </a:stretch>
                  </p:blipFill>
                  <p:spPr>
                    <a:xfrm>
                      <a:off x="8955827" y="4282356"/>
                      <a:ext cx="349447" cy="6217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54">
                  <p14:nvContentPartPr>
                    <p14:cNvPr id="3259" name="Ink 3258">
                      <a:extLst>
                        <a:ext uri="{FF2B5EF4-FFF2-40B4-BE49-F238E27FC236}">
                          <a16:creationId xmlns:a16="http://schemas.microsoft.com/office/drawing/2014/main" id="{9B737727-A044-6770-647C-E015AA4166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5780" y="4526880"/>
                    <a:ext cx="77760" cy="61200"/>
                  </p14:xfrm>
                </p:contentPart>
              </mc:Choice>
              <mc:Fallback>
                <p:pic>
                  <p:nvPicPr>
                    <p:cNvPr id="3259" name="Ink 3258">
                      <a:extLst>
                        <a:ext uri="{FF2B5EF4-FFF2-40B4-BE49-F238E27FC236}">
                          <a16:creationId xmlns:a16="http://schemas.microsoft.com/office/drawing/2014/main" id="{9B737727-A044-6770-647C-E015AA4166C0}"/>
                        </a:ext>
                      </a:extLst>
                    </p:cNvPr>
                    <p:cNvPicPr/>
                    <p:nvPr/>
                  </p:nvPicPr>
                  <p:blipFill>
                    <a:blip r:embed="rId3055"/>
                    <a:stretch>
                      <a:fillRect/>
                    </a:stretch>
                  </p:blipFill>
                  <p:spPr>
                    <a:xfrm>
                      <a:off x="9120528" y="4256880"/>
                      <a:ext cx="168523" cy="6009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56">
                  <p14:nvContentPartPr>
                    <p14:cNvPr id="3260" name="Ink 3259">
                      <a:extLst>
                        <a:ext uri="{FF2B5EF4-FFF2-40B4-BE49-F238E27FC236}">
                          <a16:creationId xmlns:a16="http://schemas.microsoft.com/office/drawing/2014/main" id="{46684F10-6417-84A3-AF58-202E16B57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29140" y="4526160"/>
                    <a:ext cx="9720" cy="4320"/>
                  </p14:xfrm>
                </p:contentPart>
              </mc:Choice>
              <mc:Fallback>
                <p:pic>
                  <p:nvPicPr>
                    <p:cNvPr id="3260" name="Ink 3259">
                      <a:extLst>
                        <a:ext uri="{FF2B5EF4-FFF2-40B4-BE49-F238E27FC236}">
                          <a16:creationId xmlns:a16="http://schemas.microsoft.com/office/drawing/2014/main" id="{46684F10-6417-84A3-AF58-202E16B57FB9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9183430" y="4259336"/>
                      <a:ext cx="101403" cy="537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57">
                  <p14:nvContentPartPr>
                    <p14:cNvPr id="3262" name="Ink 3261">
                      <a:extLst>
                        <a:ext uri="{FF2B5EF4-FFF2-40B4-BE49-F238E27FC236}">
                          <a16:creationId xmlns:a16="http://schemas.microsoft.com/office/drawing/2014/main" id="{39FF4443-5B37-3D55-31CD-52D600B7C0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3820" y="4464960"/>
                    <a:ext cx="223920" cy="81360"/>
                  </p14:xfrm>
                </p:contentPart>
              </mc:Choice>
              <mc:Fallback>
                <p:pic>
                  <p:nvPicPr>
                    <p:cNvPr id="3262" name="Ink 3261">
                      <a:extLst>
                        <a:ext uri="{FF2B5EF4-FFF2-40B4-BE49-F238E27FC236}">
                          <a16:creationId xmlns:a16="http://schemas.microsoft.com/office/drawing/2014/main" id="{39FF4443-5B37-3D55-31CD-52D600B7C0D9}"/>
                        </a:ext>
                      </a:extLst>
                    </p:cNvPr>
                    <p:cNvPicPr/>
                    <p:nvPr/>
                  </p:nvPicPr>
                  <p:blipFill>
                    <a:blip r:embed="rId3058"/>
                    <a:stretch>
                      <a:fillRect/>
                    </a:stretch>
                  </p:blipFill>
                  <p:spPr>
                    <a:xfrm>
                      <a:off x="9098673" y="4195471"/>
                      <a:ext cx="314474" cy="6200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59">
                  <p14:nvContentPartPr>
                    <p14:cNvPr id="3263" name="Ink 3262">
                      <a:extLst>
                        <a:ext uri="{FF2B5EF4-FFF2-40B4-BE49-F238E27FC236}">
                          <a16:creationId xmlns:a16="http://schemas.microsoft.com/office/drawing/2014/main" id="{9A6B9C97-320E-A100-DC2B-4ABB5929A6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5100" y="4291080"/>
                    <a:ext cx="354960" cy="116280"/>
                  </p14:xfrm>
                </p:contentPart>
              </mc:Choice>
              <mc:Fallback>
                <p:pic>
                  <p:nvPicPr>
                    <p:cNvPr id="3263" name="Ink 3262">
                      <a:extLst>
                        <a:ext uri="{FF2B5EF4-FFF2-40B4-BE49-F238E27FC236}">
                          <a16:creationId xmlns:a16="http://schemas.microsoft.com/office/drawing/2014/main" id="{9A6B9C97-320E-A100-DC2B-4ABB5929A683}"/>
                        </a:ext>
                      </a:extLst>
                    </p:cNvPr>
                    <p:cNvPicPr/>
                    <p:nvPr/>
                  </p:nvPicPr>
                  <p:blipFill>
                    <a:blip r:embed="rId3060"/>
                    <a:stretch>
                      <a:fillRect/>
                    </a:stretch>
                  </p:blipFill>
                  <p:spPr>
                    <a:xfrm>
                      <a:off x="9079692" y="4021814"/>
                      <a:ext cx="445516" cy="6550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61">
                  <p14:nvContentPartPr>
                    <p14:cNvPr id="3264" name="Ink 3263">
                      <a:extLst>
                        <a:ext uri="{FF2B5EF4-FFF2-40B4-BE49-F238E27FC236}">
                          <a16:creationId xmlns:a16="http://schemas.microsoft.com/office/drawing/2014/main" id="{B1369B0B-7204-D46A-40CA-661CB911CA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0340" y="4249320"/>
                    <a:ext cx="256320" cy="90360"/>
                  </p14:xfrm>
                </p:contentPart>
              </mc:Choice>
              <mc:Fallback>
                <p:pic>
                  <p:nvPicPr>
                    <p:cNvPr id="3264" name="Ink 3263">
                      <a:extLst>
                        <a:ext uri="{FF2B5EF4-FFF2-40B4-BE49-F238E27FC236}">
                          <a16:creationId xmlns:a16="http://schemas.microsoft.com/office/drawing/2014/main" id="{B1369B0B-7204-D46A-40CA-661CB911CA83}"/>
                        </a:ext>
                      </a:extLst>
                    </p:cNvPr>
                    <p:cNvPicPr/>
                    <p:nvPr/>
                  </p:nvPicPr>
                  <p:blipFill>
                    <a:blip r:embed="rId3062"/>
                    <a:stretch>
                      <a:fillRect/>
                    </a:stretch>
                  </p:blipFill>
                  <p:spPr>
                    <a:xfrm>
                      <a:off x="9245153" y="3979012"/>
                      <a:ext cx="346954" cy="6307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63">
                  <p14:nvContentPartPr>
                    <p14:cNvPr id="3265" name="Ink 3264">
                      <a:extLst>
                        <a:ext uri="{FF2B5EF4-FFF2-40B4-BE49-F238E27FC236}">
                          <a16:creationId xmlns:a16="http://schemas.microsoft.com/office/drawing/2014/main" id="{88A83DE4-2C22-F672-F065-1A7356B3B1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8860" y="4330320"/>
                    <a:ext cx="212760" cy="95400"/>
                  </p14:xfrm>
                </p:contentPart>
              </mc:Choice>
              <mc:Fallback>
                <p:pic>
                  <p:nvPicPr>
                    <p:cNvPr id="3265" name="Ink 3264">
                      <a:extLst>
                        <a:ext uri="{FF2B5EF4-FFF2-40B4-BE49-F238E27FC236}">
                          <a16:creationId xmlns:a16="http://schemas.microsoft.com/office/drawing/2014/main" id="{88A83DE4-2C22-F672-F065-1A7356B3B11C}"/>
                        </a:ext>
                      </a:extLst>
                    </p:cNvPr>
                    <p:cNvPicPr/>
                    <p:nvPr/>
                  </p:nvPicPr>
                  <p:blipFill>
                    <a:blip r:embed="rId3064"/>
                    <a:stretch>
                      <a:fillRect/>
                    </a:stretch>
                  </p:blipFill>
                  <p:spPr>
                    <a:xfrm>
                      <a:off x="9013713" y="4059848"/>
                      <a:ext cx="303313" cy="6366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65">
                  <p14:nvContentPartPr>
                    <p14:cNvPr id="3266" name="Ink 3265">
                      <a:extLst>
                        <a:ext uri="{FF2B5EF4-FFF2-40B4-BE49-F238E27FC236}">
                          <a16:creationId xmlns:a16="http://schemas.microsoft.com/office/drawing/2014/main" id="{87EA52FE-3104-6EED-A64B-83880BDB21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9740" y="4342200"/>
                    <a:ext cx="8640" cy="1080"/>
                  </p14:xfrm>
                </p:contentPart>
              </mc:Choice>
              <mc:Fallback>
                <p:pic>
                  <p:nvPicPr>
                    <p:cNvPr id="3266" name="Ink 3265">
                      <a:extLst>
                        <a:ext uri="{FF2B5EF4-FFF2-40B4-BE49-F238E27FC236}">
                          <a16:creationId xmlns:a16="http://schemas.microsoft.com/office/drawing/2014/main" id="{87EA52FE-3104-6EED-A64B-83880BDB2172}"/>
                        </a:ext>
                      </a:extLst>
                    </p:cNvPr>
                    <p:cNvPicPr/>
                    <p:nvPr/>
                  </p:nvPicPr>
                  <p:blipFill>
                    <a:blip r:embed="rId3066"/>
                    <a:stretch>
                      <a:fillRect/>
                    </a:stretch>
                  </p:blipFill>
                  <p:spPr>
                    <a:xfrm>
                      <a:off x="8853922" y="4058700"/>
                      <a:ext cx="100015" cy="5678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67">
                  <p14:nvContentPartPr>
                    <p14:cNvPr id="3267" name="Ink 3266">
                      <a:extLst>
                        <a:ext uri="{FF2B5EF4-FFF2-40B4-BE49-F238E27FC236}">
                          <a16:creationId xmlns:a16="http://schemas.microsoft.com/office/drawing/2014/main" id="{A0BA28AC-A345-A2C0-2A62-96157D4941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9140" y="4001280"/>
                    <a:ext cx="804240" cy="293760"/>
                  </p14:xfrm>
                </p:contentPart>
              </mc:Choice>
              <mc:Fallback>
                <p:pic>
                  <p:nvPicPr>
                    <p:cNvPr id="3267" name="Ink 3266">
                      <a:extLst>
                        <a:ext uri="{FF2B5EF4-FFF2-40B4-BE49-F238E27FC236}">
                          <a16:creationId xmlns:a16="http://schemas.microsoft.com/office/drawing/2014/main" id="{A0BA28AC-A345-A2C0-2A62-96157D49410B}"/>
                        </a:ext>
                      </a:extLst>
                    </p:cNvPr>
                    <p:cNvPicPr/>
                    <p:nvPr/>
                  </p:nvPicPr>
                  <p:blipFill>
                    <a:blip r:embed="rId3068"/>
                    <a:stretch>
                      <a:fillRect/>
                    </a:stretch>
                  </p:blipFill>
                  <p:spPr>
                    <a:xfrm>
                      <a:off x="8913984" y="3731422"/>
                      <a:ext cx="894811" cy="8332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69">
                  <p14:nvContentPartPr>
                    <p14:cNvPr id="3268" name="Ink 3267">
                      <a:extLst>
                        <a:ext uri="{FF2B5EF4-FFF2-40B4-BE49-F238E27FC236}">
                          <a16:creationId xmlns:a16="http://schemas.microsoft.com/office/drawing/2014/main" id="{FCC71AAC-9CDD-A6BF-9770-3B5A10CCA4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53860" y="4099200"/>
                    <a:ext cx="248400" cy="248400"/>
                  </p14:xfrm>
                </p:contentPart>
              </mc:Choice>
              <mc:Fallback>
                <p:pic>
                  <p:nvPicPr>
                    <p:cNvPr id="3268" name="Ink 3267">
                      <a:extLst>
                        <a:ext uri="{FF2B5EF4-FFF2-40B4-BE49-F238E27FC236}">
                          <a16:creationId xmlns:a16="http://schemas.microsoft.com/office/drawing/2014/main" id="{FCC71AAC-9CDD-A6BF-9770-3B5A10CCA46D}"/>
                        </a:ext>
                      </a:extLst>
                    </p:cNvPr>
                    <p:cNvPicPr/>
                    <p:nvPr/>
                  </p:nvPicPr>
                  <p:blipFill>
                    <a:blip r:embed="rId3070"/>
                    <a:stretch>
                      <a:fillRect/>
                    </a:stretch>
                  </p:blipFill>
                  <p:spPr>
                    <a:xfrm>
                      <a:off x="9508389" y="3829457"/>
                      <a:ext cx="339082" cy="7881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71">
                  <p14:nvContentPartPr>
                    <p14:cNvPr id="3269" name="Ink 3268">
                      <a:extLst>
                        <a:ext uri="{FF2B5EF4-FFF2-40B4-BE49-F238E27FC236}">
                          <a16:creationId xmlns:a16="http://schemas.microsoft.com/office/drawing/2014/main" id="{F559E5D6-5C00-1465-7ED6-4B78372F66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29460" y="4199640"/>
                    <a:ext cx="138960" cy="163080"/>
                  </p14:xfrm>
                </p:contentPart>
              </mc:Choice>
              <mc:Fallback>
                <p:pic>
                  <p:nvPicPr>
                    <p:cNvPr id="3269" name="Ink 3268">
                      <a:extLst>
                        <a:ext uri="{FF2B5EF4-FFF2-40B4-BE49-F238E27FC236}">
                          <a16:creationId xmlns:a16="http://schemas.microsoft.com/office/drawing/2014/main" id="{F559E5D6-5C00-1465-7ED6-4B78372F66C2}"/>
                        </a:ext>
                      </a:extLst>
                    </p:cNvPr>
                    <p:cNvPicPr/>
                    <p:nvPr/>
                  </p:nvPicPr>
                  <p:blipFill>
                    <a:blip r:embed="rId3072"/>
                    <a:stretch>
                      <a:fillRect/>
                    </a:stretch>
                  </p:blipFill>
                  <p:spPr>
                    <a:xfrm>
                      <a:off x="9583921" y="3929980"/>
                      <a:ext cx="229778" cy="7021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73">
                  <p14:nvContentPartPr>
                    <p14:cNvPr id="3270" name="Ink 3269">
                      <a:extLst>
                        <a:ext uri="{FF2B5EF4-FFF2-40B4-BE49-F238E27FC236}">
                          <a16:creationId xmlns:a16="http://schemas.microsoft.com/office/drawing/2014/main" id="{27C8BF09-B93E-A2AC-B010-72096676FC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5460" y="4201800"/>
                    <a:ext cx="318960" cy="298800"/>
                  </p14:xfrm>
                </p:contentPart>
              </mc:Choice>
              <mc:Fallback>
                <p:pic>
                  <p:nvPicPr>
                    <p:cNvPr id="3270" name="Ink 3269">
                      <a:extLst>
                        <a:ext uri="{FF2B5EF4-FFF2-40B4-BE49-F238E27FC236}">
                          <a16:creationId xmlns:a16="http://schemas.microsoft.com/office/drawing/2014/main" id="{27C8BF09-B93E-A2AC-B010-72096676FC6F}"/>
                        </a:ext>
                      </a:extLst>
                    </p:cNvPr>
                    <p:cNvPicPr/>
                    <p:nvPr/>
                  </p:nvPicPr>
                  <p:blipFill>
                    <a:blip r:embed="rId3074"/>
                    <a:stretch>
                      <a:fillRect/>
                    </a:stretch>
                  </p:blipFill>
                  <p:spPr>
                    <a:xfrm>
                      <a:off x="9440265" y="3932057"/>
                      <a:ext cx="409609" cy="8385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075">
                  <p14:nvContentPartPr>
                    <p14:cNvPr id="3271" name="Ink 3270">
                      <a:extLst>
                        <a:ext uri="{FF2B5EF4-FFF2-40B4-BE49-F238E27FC236}">
                          <a16:creationId xmlns:a16="http://schemas.microsoft.com/office/drawing/2014/main" id="{9269C37A-5948-A67E-7C2D-33A4325BF6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12740" y="4331760"/>
                    <a:ext cx="273600" cy="202320"/>
                  </p14:xfrm>
                </p:contentPart>
              </mc:Choice>
              <mc:Fallback>
                <p:pic>
                  <p:nvPicPr>
                    <p:cNvPr id="3271" name="Ink 3270">
                      <a:extLst>
                        <a:ext uri="{FF2B5EF4-FFF2-40B4-BE49-F238E27FC236}">
                          <a16:creationId xmlns:a16="http://schemas.microsoft.com/office/drawing/2014/main" id="{9269C37A-5948-A67E-7C2D-33A4325BF6CC}"/>
                        </a:ext>
                      </a:extLst>
                    </p:cNvPr>
                    <p:cNvPicPr/>
                    <p:nvPr/>
                  </p:nvPicPr>
                  <p:blipFill>
                    <a:blip r:embed="rId3076"/>
                    <a:stretch>
                      <a:fillRect/>
                    </a:stretch>
                  </p:blipFill>
                  <p:spPr>
                    <a:xfrm>
                      <a:off x="9367270" y="4061485"/>
                      <a:ext cx="364280" cy="7426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133" name="Group 3132">
              <a:extLst>
                <a:ext uri="{FF2B5EF4-FFF2-40B4-BE49-F238E27FC236}">
                  <a16:creationId xmlns:a16="http://schemas.microsoft.com/office/drawing/2014/main" id="{5F7DFE2F-93F2-B386-9459-0BAA2BC8F15D}"/>
                </a:ext>
              </a:extLst>
            </p:cNvPr>
            <p:cNvGrpSpPr/>
            <p:nvPr/>
          </p:nvGrpSpPr>
          <p:grpSpPr>
            <a:xfrm>
              <a:off x="8631180" y="4227360"/>
              <a:ext cx="483480" cy="591480"/>
              <a:chOff x="8631180" y="4227360"/>
              <a:chExt cx="483480" cy="591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77">
                <p14:nvContentPartPr>
                  <p14:cNvPr id="3113" name="Ink 3112">
                    <a:extLst>
                      <a:ext uri="{FF2B5EF4-FFF2-40B4-BE49-F238E27FC236}">
                        <a16:creationId xmlns:a16="http://schemas.microsoft.com/office/drawing/2014/main" id="{24780A0E-6AE8-0AE2-0C2B-1ECA495614CC}"/>
                      </a:ext>
                    </a:extLst>
                  </p14:cNvPr>
                  <p14:cNvContentPartPr/>
                  <p14:nvPr/>
                </p14:nvContentPartPr>
                <p14:xfrm>
                  <a:off x="8840340" y="4295400"/>
                  <a:ext cx="28440" cy="475560"/>
                </p14:xfrm>
              </p:contentPart>
            </mc:Choice>
            <mc:Fallback>
              <p:pic>
                <p:nvPicPr>
                  <p:cNvPr id="3113" name="Ink 3112">
                    <a:extLst>
                      <a:ext uri="{FF2B5EF4-FFF2-40B4-BE49-F238E27FC236}">
                        <a16:creationId xmlns:a16="http://schemas.microsoft.com/office/drawing/2014/main" id="{24780A0E-6AE8-0AE2-0C2B-1ECA495614CC}"/>
                      </a:ext>
                    </a:extLst>
                  </p:cNvPr>
                  <p:cNvPicPr/>
                  <p:nvPr/>
                </p:nvPicPr>
                <p:blipFill>
                  <a:blip r:embed="rId3078"/>
                  <a:stretch>
                    <a:fillRect/>
                  </a:stretch>
                </p:blipFill>
                <p:spPr>
                  <a:xfrm>
                    <a:off x="8827294" y="4282547"/>
                    <a:ext cx="54271" cy="5010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9">
                <p14:nvContentPartPr>
                  <p14:cNvPr id="3114" name="Ink 3113">
                    <a:extLst>
                      <a:ext uri="{FF2B5EF4-FFF2-40B4-BE49-F238E27FC236}">
                        <a16:creationId xmlns:a16="http://schemas.microsoft.com/office/drawing/2014/main" id="{3893DCE2-55A2-9E55-5442-EB5D0F1A7E9E}"/>
                      </a:ext>
                    </a:extLst>
                  </p14:cNvPr>
                  <p14:cNvContentPartPr/>
                  <p14:nvPr/>
                </p14:nvContentPartPr>
                <p14:xfrm>
                  <a:off x="8865540" y="4316280"/>
                  <a:ext cx="6480" cy="472320"/>
                </p14:xfrm>
              </p:contentPart>
            </mc:Choice>
            <mc:Fallback>
              <p:pic>
                <p:nvPicPr>
                  <p:cNvPr id="3114" name="Ink 3113">
                    <a:extLst>
                      <a:ext uri="{FF2B5EF4-FFF2-40B4-BE49-F238E27FC236}">
                        <a16:creationId xmlns:a16="http://schemas.microsoft.com/office/drawing/2014/main" id="{3893DCE2-55A2-9E55-5442-EB5D0F1A7E9E}"/>
                      </a:ext>
                    </a:extLst>
                  </p:cNvPr>
                  <p:cNvPicPr/>
                  <p:nvPr/>
                </p:nvPicPr>
                <p:blipFill>
                  <a:blip r:embed="rId3080"/>
                  <a:stretch>
                    <a:fillRect/>
                  </a:stretch>
                </p:blipFill>
                <p:spPr>
                  <a:xfrm>
                    <a:off x="8852310" y="4303688"/>
                    <a:ext cx="33210" cy="4977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1">
                <p14:nvContentPartPr>
                  <p14:cNvPr id="3115" name="Ink 3114">
                    <a:extLst>
                      <a:ext uri="{FF2B5EF4-FFF2-40B4-BE49-F238E27FC236}">
                        <a16:creationId xmlns:a16="http://schemas.microsoft.com/office/drawing/2014/main" id="{296B3346-0C3F-0ED4-A130-A086CE3A9854}"/>
                      </a:ext>
                    </a:extLst>
                  </p14:cNvPr>
                  <p14:cNvContentPartPr/>
                  <p14:nvPr/>
                </p14:nvContentPartPr>
                <p14:xfrm>
                  <a:off x="8872380" y="4345080"/>
                  <a:ext cx="10080" cy="333360"/>
                </p14:xfrm>
              </p:contentPart>
            </mc:Choice>
            <mc:Fallback>
              <p:pic>
                <p:nvPicPr>
                  <p:cNvPr id="3115" name="Ink 3114">
                    <a:extLst>
                      <a:ext uri="{FF2B5EF4-FFF2-40B4-BE49-F238E27FC236}">
                        <a16:creationId xmlns:a16="http://schemas.microsoft.com/office/drawing/2014/main" id="{296B3346-0C3F-0ED4-A130-A086CE3A9854}"/>
                      </a:ext>
                    </a:extLst>
                  </p:cNvPr>
                  <p:cNvPicPr/>
                  <p:nvPr/>
                </p:nvPicPr>
                <p:blipFill>
                  <a:blip r:embed="rId3082"/>
                  <a:stretch>
                    <a:fillRect/>
                  </a:stretch>
                </p:blipFill>
                <p:spPr>
                  <a:xfrm>
                    <a:off x="8859117" y="4332229"/>
                    <a:ext cx="36341" cy="358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3">
                <p14:nvContentPartPr>
                  <p14:cNvPr id="3117" name="Ink 3116">
                    <a:extLst>
                      <a:ext uri="{FF2B5EF4-FFF2-40B4-BE49-F238E27FC236}">
                        <a16:creationId xmlns:a16="http://schemas.microsoft.com/office/drawing/2014/main" id="{7909D51A-C490-AE7E-5429-C49985806FB9}"/>
                      </a:ext>
                    </a:extLst>
                  </p14:cNvPr>
                  <p14:cNvContentPartPr/>
                  <p14:nvPr/>
                </p14:nvContentPartPr>
                <p14:xfrm>
                  <a:off x="8658900" y="4518240"/>
                  <a:ext cx="315360" cy="47160"/>
                </p14:xfrm>
              </p:contentPart>
            </mc:Choice>
            <mc:Fallback>
              <p:pic>
                <p:nvPicPr>
                  <p:cNvPr id="3117" name="Ink 3116">
                    <a:extLst>
                      <a:ext uri="{FF2B5EF4-FFF2-40B4-BE49-F238E27FC236}">
                        <a16:creationId xmlns:a16="http://schemas.microsoft.com/office/drawing/2014/main" id="{7909D51A-C490-AE7E-5429-C49985806FB9}"/>
                      </a:ext>
                    </a:extLst>
                  </p:cNvPr>
                  <p:cNvPicPr/>
                  <p:nvPr/>
                </p:nvPicPr>
                <p:blipFill>
                  <a:blip r:embed="rId3084"/>
                  <a:stretch>
                    <a:fillRect/>
                  </a:stretch>
                </p:blipFill>
                <p:spPr>
                  <a:xfrm>
                    <a:off x="8646182" y="4505355"/>
                    <a:ext cx="341056" cy="726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5">
                <p14:nvContentPartPr>
                  <p14:cNvPr id="3118" name="Ink 3117">
                    <a:extLst>
                      <a:ext uri="{FF2B5EF4-FFF2-40B4-BE49-F238E27FC236}">
                        <a16:creationId xmlns:a16="http://schemas.microsoft.com/office/drawing/2014/main" id="{8DE42AC5-D9F0-4EF6-50F3-E1FE8AD046E7}"/>
                      </a:ext>
                    </a:extLst>
                  </p14:cNvPr>
                  <p14:cNvContentPartPr/>
                  <p14:nvPr/>
                </p14:nvContentPartPr>
                <p14:xfrm>
                  <a:off x="8631180" y="4486200"/>
                  <a:ext cx="483480" cy="82800"/>
                </p14:xfrm>
              </p:contentPart>
            </mc:Choice>
            <mc:Fallback>
              <p:pic>
                <p:nvPicPr>
                  <p:cNvPr id="3118" name="Ink 3117">
                    <a:extLst>
                      <a:ext uri="{FF2B5EF4-FFF2-40B4-BE49-F238E27FC236}">
                        <a16:creationId xmlns:a16="http://schemas.microsoft.com/office/drawing/2014/main" id="{8DE42AC5-D9F0-4EF6-50F3-E1FE8AD046E7}"/>
                      </a:ext>
                    </a:extLst>
                  </p:cNvPr>
                  <p:cNvPicPr/>
                  <p:nvPr/>
                </p:nvPicPr>
                <p:blipFill>
                  <a:blip r:embed="rId3086"/>
                  <a:stretch>
                    <a:fillRect/>
                  </a:stretch>
                </p:blipFill>
                <p:spPr>
                  <a:xfrm>
                    <a:off x="8618204" y="4473343"/>
                    <a:ext cx="509172" cy="108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7">
                <p14:nvContentPartPr>
                  <p14:cNvPr id="3120" name="Ink 3119">
                    <a:extLst>
                      <a:ext uri="{FF2B5EF4-FFF2-40B4-BE49-F238E27FC236}">
                        <a16:creationId xmlns:a16="http://schemas.microsoft.com/office/drawing/2014/main" id="{903CF0CF-D74D-1D27-CE29-98A84B866944}"/>
                      </a:ext>
                    </a:extLst>
                  </p14:cNvPr>
                  <p14:cNvContentPartPr/>
                  <p14:nvPr/>
                </p14:nvContentPartPr>
                <p14:xfrm>
                  <a:off x="8812260" y="4501320"/>
                  <a:ext cx="103680" cy="81000"/>
                </p14:xfrm>
              </p:contentPart>
            </mc:Choice>
            <mc:Fallback>
              <p:pic>
                <p:nvPicPr>
                  <p:cNvPr id="3120" name="Ink 3119">
                    <a:extLst>
                      <a:ext uri="{FF2B5EF4-FFF2-40B4-BE49-F238E27FC236}">
                        <a16:creationId xmlns:a16="http://schemas.microsoft.com/office/drawing/2014/main" id="{903CF0CF-D74D-1D27-CE29-98A84B866944}"/>
                      </a:ext>
                    </a:extLst>
                  </p:cNvPr>
                  <p:cNvPicPr/>
                  <p:nvPr/>
                </p:nvPicPr>
                <p:blipFill>
                  <a:blip r:embed="rId3088"/>
                  <a:stretch>
                    <a:fillRect/>
                  </a:stretch>
                </p:blipFill>
                <p:spPr>
                  <a:xfrm>
                    <a:off x="8799300" y="4488720"/>
                    <a:ext cx="129341" cy="106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9">
                <p14:nvContentPartPr>
                  <p14:cNvPr id="3121" name="Ink 3120">
                    <a:extLst>
                      <a:ext uri="{FF2B5EF4-FFF2-40B4-BE49-F238E27FC236}">
                        <a16:creationId xmlns:a16="http://schemas.microsoft.com/office/drawing/2014/main" id="{DD97FA7B-E699-4CB8-A624-73B8D9649FDA}"/>
                      </a:ext>
                    </a:extLst>
                  </p14:cNvPr>
                  <p14:cNvContentPartPr/>
                  <p14:nvPr/>
                </p14:nvContentPartPr>
                <p14:xfrm>
                  <a:off x="8973900" y="4391160"/>
                  <a:ext cx="22320" cy="32760"/>
                </p14:xfrm>
              </p:contentPart>
            </mc:Choice>
            <mc:Fallback>
              <p:pic>
                <p:nvPicPr>
                  <p:cNvPr id="3121" name="Ink 3120">
                    <a:extLst>
                      <a:ext uri="{FF2B5EF4-FFF2-40B4-BE49-F238E27FC236}">
                        <a16:creationId xmlns:a16="http://schemas.microsoft.com/office/drawing/2014/main" id="{DD97FA7B-E699-4CB8-A624-73B8D9649FDA}"/>
                      </a:ext>
                    </a:extLst>
                  </p:cNvPr>
                  <p:cNvPicPr/>
                  <p:nvPr/>
                </p:nvPicPr>
                <p:blipFill>
                  <a:blip r:embed="rId3090"/>
                  <a:stretch>
                    <a:fillRect/>
                  </a:stretch>
                </p:blipFill>
                <p:spPr>
                  <a:xfrm>
                    <a:off x="8960923" y="4378160"/>
                    <a:ext cx="48014" cy="58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1">
                <p14:nvContentPartPr>
                  <p14:cNvPr id="3122" name="Ink 3121">
                    <a:extLst>
                      <a:ext uri="{FF2B5EF4-FFF2-40B4-BE49-F238E27FC236}">
                        <a16:creationId xmlns:a16="http://schemas.microsoft.com/office/drawing/2014/main" id="{960A8CAC-8E95-2C42-DA5A-66C8E30F2C68}"/>
                      </a:ext>
                    </a:extLst>
                  </p14:cNvPr>
                  <p14:cNvContentPartPr/>
                  <p14:nvPr/>
                </p14:nvContentPartPr>
                <p14:xfrm>
                  <a:off x="8933940" y="4390800"/>
                  <a:ext cx="72000" cy="85680"/>
                </p14:xfrm>
              </p:contentPart>
            </mc:Choice>
            <mc:Fallback>
              <p:pic>
                <p:nvPicPr>
                  <p:cNvPr id="3122" name="Ink 3121">
                    <a:extLst>
                      <a:ext uri="{FF2B5EF4-FFF2-40B4-BE49-F238E27FC236}">
                        <a16:creationId xmlns:a16="http://schemas.microsoft.com/office/drawing/2014/main" id="{960A8CAC-8E95-2C42-DA5A-66C8E30F2C68}"/>
                      </a:ext>
                    </a:extLst>
                  </p:cNvPr>
                  <p:cNvPicPr/>
                  <p:nvPr/>
                </p:nvPicPr>
                <p:blipFill>
                  <a:blip r:embed="rId3092"/>
                  <a:stretch>
                    <a:fillRect/>
                  </a:stretch>
                </p:blipFill>
                <p:spPr>
                  <a:xfrm>
                    <a:off x="8920944" y="4378230"/>
                    <a:ext cx="97733" cy="1110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3">
                <p14:nvContentPartPr>
                  <p14:cNvPr id="3123" name="Ink 3122">
                    <a:extLst>
                      <a:ext uri="{FF2B5EF4-FFF2-40B4-BE49-F238E27FC236}">
                        <a16:creationId xmlns:a16="http://schemas.microsoft.com/office/drawing/2014/main" id="{B913DDF6-5AF2-8973-4A80-2C3A426188AB}"/>
                      </a:ext>
                    </a:extLst>
                  </p14:cNvPr>
                  <p14:cNvContentPartPr/>
                  <p14:nvPr/>
                </p14:nvContentPartPr>
                <p14:xfrm>
                  <a:off x="8727300" y="4584480"/>
                  <a:ext cx="107280" cy="91800"/>
                </p14:xfrm>
              </p:contentPart>
            </mc:Choice>
            <mc:Fallback>
              <p:pic>
                <p:nvPicPr>
                  <p:cNvPr id="3123" name="Ink 3122">
                    <a:extLst>
                      <a:ext uri="{FF2B5EF4-FFF2-40B4-BE49-F238E27FC236}">
                        <a16:creationId xmlns:a16="http://schemas.microsoft.com/office/drawing/2014/main" id="{B913DDF6-5AF2-8973-4A80-2C3A426188AB}"/>
                      </a:ext>
                    </a:extLst>
                  </p:cNvPr>
                  <p:cNvPicPr/>
                  <p:nvPr/>
                </p:nvPicPr>
                <p:blipFill>
                  <a:blip r:embed="rId3094"/>
                  <a:stretch>
                    <a:fillRect/>
                  </a:stretch>
                </p:blipFill>
                <p:spPr>
                  <a:xfrm>
                    <a:off x="8714312" y="4571880"/>
                    <a:ext cx="132996" cy="117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5">
                <p14:nvContentPartPr>
                  <p14:cNvPr id="3124" name="Ink 3123">
                    <a:extLst>
                      <a:ext uri="{FF2B5EF4-FFF2-40B4-BE49-F238E27FC236}">
                        <a16:creationId xmlns:a16="http://schemas.microsoft.com/office/drawing/2014/main" id="{88574BF1-96D2-3563-7D28-92EEAEFA944D}"/>
                      </a:ext>
                    </a:extLst>
                  </p14:cNvPr>
                  <p14:cNvContentPartPr/>
                  <p14:nvPr/>
                </p14:nvContentPartPr>
                <p14:xfrm>
                  <a:off x="8739180" y="4610400"/>
                  <a:ext cx="70920" cy="62280"/>
                </p14:xfrm>
              </p:contentPart>
            </mc:Choice>
            <mc:Fallback>
              <p:pic>
                <p:nvPicPr>
                  <p:cNvPr id="3124" name="Ink 3123">
                    <a:extLst>
                      <a:ext uri="{FF2B5EF4-FFF2-40B4-BE49-F238E27FC236}">
                        <a16:creationId xmlns:a16="http://schemas.microsoft.com/office/drawing/2014/main" id="{88574BF1-96D2-3563-7D28-92EEAEFA944D}"/>
                      </a:ext>
                    </a:extLst>
                  </p:cNvPr>
                  <p:cNvPicPr/>
                  <p:nvPr/>
                </p:nvPicPr>
                <p:blipFill>
                  <a:blip r:embed="rId3096"/>
                  <a:stretch>
                    <a:fillRect/>
                  </a:stretch>
                </p:blipFill>
                <p:spPr>
                  <a:xfrm>
                    <a:off x="8726451" y="4597790"/>
                    <a:ext cx="96638" cy="87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7">
                <p14:nvContentPartPr>
                  <p14:cNvPr id="3125" name="Ink 3124">
                    <a:extLst>
                      <a:ext uri="{FF2B5EF4-FFF2-40B4-BE49-F238E27FC236}">
                        <a16:creationId xmlns:a16="http://schemas.microsoft.com/office/drawing/2014/main" id="{FF2BAFFA-0906-A752-392F-943418C2FBCD}"/>
                      </a:ext>
                    </a:extLst>
                  </p14:cNvPr>
                  <p14:cNvContentPartPr/>
                  <p14:nvPr/>
                </p14:nvContentPartPr>
                <p14:xfrm>
                  <a:off x="8901180" y="4581240"/>
                  <a:ext cx="84240" cy="74520"/>
                </p14:xfrm>
              </p:contentPart>
            </mc:Choice>
            <mc:Fallback>
              <p:pic>
                <p:nvPicPr>
                  <p:cNvPr id="3125" name="Ink 3124">
                    <a:extLst>
                      <a:ext uri="{FF2B5EF4-FFF2-40B4-BE49-F238E27FC236}">
                        <a16:creationId xmlns:a16="http://schemas.microsoft.com/office/drawing/2014/main" id="{FF2BAFFA-0906-A752-392F-943418C2FBCD}"/>
                      </a:ext>
                    </a:extLst>
                  </p:cNvPr>
                  <p:cNvPicPr/>
                  <p:nvPr/>
                </p:nvPicPr>
                <p:blipFill>
                  <a:blip r:embed="rId3098"/>
                  <a:stretch>
                    <a:fillRect/>
                  </a:stretch>
                </p:blipFill>
                <p:spPr>
                  <a:xfrm>
                    <a:off x="8888180" y="4568392"/>
                    <a:ext cx="109980" cy="9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9">
                <p14:nvContentPartPr>
                  <p14:cNvPr id="3126" name="Ink 3125">
                    <a:extLst>
                      <a:ext uri="{FF2B5EF4-FFF2-40B4-BE49-F238E27FC236}">
                        <a16:creationId xmlns:a16="http://schemas.microsoft.com/office/drawing/2014/main" id="{C87EF20C-DA1F-C381-1911-8F55E026CD0A}"/>
                      </a:ext>
                    </a:extLst>
                  </p14:cNvPr>
                  <p14:cNvContentPartPr/>
                  <p14:nvPr/>
                </p14:nvContentPartPr>
                <p14:xfrm>
                  <a:off x="8935020" y="4593480"/>
                  <a:ext cx="52560" cy="41760"/>
                </p14:xfrm>
              </p:contentPart>
            </mc:Choice>
            <mc:Fallback>
              <p:pic>
                <p:nvPicPr>
                  <p:cNvPr id="3126" name="Ink 3125">
                    <a:extLst>
                      <a:ext uri="{FF2B5EF4-FFF2-40B4-BE49-F238E27FC236}">
                        <a16:creationId xmlns:a16="http://schemas.microsoft.com/office/drawing/2014/main" id="{C87EF20C-DA1F-C381-1911-8F55E026CD0A}"/>
                      </a:ext>
                    </a:extLst>
                  </p:cNvPr>
                  <p:cNvPicPr/>
                  <p:nvPr/>
                </p:nvPicPr>
                <p:blipFill>
                  <a:blip r:embed="rId3100"/>
                  <a:stretch>
                    <a:fillRect/>
                  </a:stretch>
                </p:blipFill>
                <p:spPr>
                  <a:xfrm>
                    <a:off x="8922010" y="4580849"/>
                    <a:ext cx="78320" cy="6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1">
                <p14:nvContentPartPr>
                  <p14:cNvPr id="3127" name="Ink 3126">
                    <a:extLst>
                      <a:ext uri="{FF2B5EF4-FFF2-40B4-BE49-F238E27FC236}">
                        <a16:creationId xmlns:a16="http://schemas.microsoft.com/office/drawing/2014/main" id="{6AB6373D-0946-2542-9D06-3B70F57FC863}"/>
                      </a:ext>
                    </a:extLst>
                  </p14:cNvPr>
                  <p14:cNvContentPartPr/>
                  <p14:nvPr/>
                </p14:nvContentPartPr>
                <p14:xfrm>
                  <a:off x="8739900" y="4436880"/>
                  <a:ext cx="64440" cy="45360"/>
                </p14:xfrm>
              </p:contentPart>
            </mc:Choice>
            <mc:Fallback>
              <p:pic>
                <p:nvPicPr>
                  <p:cNvPr id="3127" name="Ink 3126">
                    <a:extLst>
                      <a:ext uri="{FF2B5EF4-FFF2-40B4-BE49-F238E27FC236}">
                        <a16:creationId xmlns:a16="http://schemas.microsoft.com/office/drawing/2014/main" id="{6AB6373D-0946-2542-9D06-3B70F57FC863}"/>
                      </a:ext>
                    </a:extLst>
                  </p:cNvPr>
                  <p:cNvPicPr/>
                  <p:nvPr/>
                </p:nvPicPr>
                <p:blipFill>
                  <a:blip r:embed="rId3102"/>
                  <a:stretch>
                    <a:fillRect/>
                  </a:stretch>
                </p:blipFill>
                <p:spPr>
                  <a:xfrm>
                    <a:off x="8726855" y="4423994"/>
                    <a:ext cx="90268" cy="708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3">
                <p14:nvContentPartPr>
                  <p14:cNvPr id="3128" name="Ink 3127">
                    <a:extLst>
                      <a:ext uri="{FF2B5EF4-FFF2-40B4-BE49-F238E27FC236}">
                        <a16:creationId xmlns:a16="http://schemas.microsoft.com/office/drawing/2014/main" id="{DD3EE1DC-BD25-63D5-82A7-F0C7FBD13E0F}"/>
                      </a:ext>
                    </a:extLst>
                  </p14:cNvPr>
                  <p14:cNvContentPartPr/>
                  <p14:nvPr/>
                </p14:nvContentPartPr>
                <p14:xfrm>
                  <a:off x="8753220" y="4434000"/>
                  <a:ext cx="80640" cy="69840"/>
                </p14:xfrm>
              </p:contentPart>
            </mc:Choice>
            <mc:Fallback>
              <p:pic>
                <p:nvPicPr>
                  <p:cNvPr id="3128" name="Ink 3127">
                    <a:extLst>
                      <a:ext uri="{FF2B5EF4-FFF2-40B4-BE49-F238E27FC236}">
                        <a16:creationId xmlns:a16="http://schemas.microsoft.com/office/drawing/2014/main" id="{DD3EE1DC-BD25-63D5-82A7-F0C7FBD13E0F}"/>
                      </a:ext>
                    </a:extLst>
                  </p:cNvPr>
                  <p:cNvPicPr/>
                  <p:nvPr/>
                </p:nvPicPr>
                <p:blipFill>
                  <a:blip r:embed="rId3104"/>
                  <a:stretch>
                    <a:fillRect/>
                  </a:stretch>
                </p:blipFill>
                <p:spPr>
                  <a:xfrm>
                    <a:off x="8740214" y="4421419"/>
                    <a:ext cx="106393" cy="95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5">
                <p14:nvContentPartPr>
                  <p14:cNvPr id="3129" name="Ink 3128">
                    <a:extLst>
                      <a:ext uri="{FF2B5EF4-FFF2-40B4-BE49-F238E27FC236}">
                        <a16:creationId xmlns:a16="http://schemas.microsoft.com/office/drawing/2014/main" id="{0D8108C9-F1F2-46FE-2569-433C4A49B00F}"/>
                      </a:ext>
                    </a:extLst>
                  </p14:cNvPr>
                  <p14:cNvContentPartPr/>
                  <p14:nvPr/>
                </p14:nvContentPartPr>
                <p14:xfrm>
                  <a:off x="8857260" y="4227360"/>
                  <a:ext cx="8640" cy="198720"/>
                </p14:xfrm>
              </p:contentPart>
            </mc:Choice>
            <mc:Fallback>
              <p:pic>
                <p:nvPicPr>
                  <p:cNvPr id="3129" name="Ink 3128">
                    <a:extLst>
                      <a:ext uri="{FF2B5EF4-FFF2-40B4-BE49-F238E27FC236}">
                        <a16:creationId xmlns:a16="http://schemas.microsoft.com/office/drawing/2014/main" id="{0D8108C9-F1F2-46FE-2569-433C4A49B00F}"/>
                      </a:ext>
                    </a:extLst>
                  </p:cNvPr>
                  <p:cNvPicPr/>
                  <p:nvPr/>
                </p:nvPicPr>
                <p:blipFill>
                  <a:blip r:embed="rId3106"/>
                  <a:stretch>
                    <a:fillRect/>
                  </a:stretch>
                </p:blipFill>
                <p:spPr>
                  <a:xfrm>
                    <a:off x="8844169" y="4214763"/>
                    <a:ext cx="34560" cy="224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7">
                <p14:nvContentPartPr>
                  <p14:cNvPr id="3130" name="Ink 3129">
                    <a:extLst>
                      <a:ext uri="{FF2B5EF4-FFF2-40B4-BE49-F238E27FC236}">
                        <a16:creationId xmlns:a16="http://schemas.microsoft.com/office/drawing/2014/main" id="{26D589F3-E1D0-161E-4AA7-ECF90856F855}"/>
                      </a:ext>
                    </a:extLst>
                  </p14:cNvPr>
                  <p14:cNvContentPartPr/>
                  <p14:nvPr/>
                </p14:nvContentPartPr>
                <p14:xfrm>
                  <a:off x="8841420" y="4261200"/>
                  <a:ext cx="16200" cy="202320"/>
                </p14:xfrm>
              </p:contentPart>
            </mc:Choice>
            <mc:Fallback>
              <p:pic>
                <p:nvPicPr>
                  <p:cNvPr id="3130" name="Ink 3129">
                    <a:extLst>
                      <a:ext uri="{FF2B5EF4-FFF2-40B4-BE49-F238E27FC236}">
                        <a16:creationId xmlns:a16="http://schemas.microsoft.com/office/drawing/2014/main" id="{26D589F3-E1D0-161E-4AA7-ECF90856F855}"/>
                      </a:ext>
                    </a:extLst>
                  </p:cNvPr>
                  <p:cNvPicPr/>
                  <p:nvPr/>
                </p:nvPicPr>
                <p:blipFill>
                  <a:blip r:embed="rId3108"/>
                  <a:stretch>
                    <a:fillRect/>
                  </a:stretch>
                </p:blipFill>
                <p:spPr>
                  <a:xfrm>
                    <a:off x="8828355" y="4248346"/>
                    <a:ext cx="42068" cy="227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9">
                <p14:nvContentPartPr>
                  <p14:cNvPr id="3131" name="Ink 3130">
                    <a:extLst>
                      <a:ext uri="{FF2B5EF4-FFF2-40B4-BE49-F238E27FC236}">
                        <a16:creationId xmlns:a16="http://schemas.microsoft.com/office/drawing/2014/main" id="{34BE13DB-30DD-3957-9D2C-707ABACDBBBA}"/>
                      </a:ext>
                    </a:extLst>
                  </p14:cNvPr>
                  <p14:cNvContentPartPr/>
                  <p14:nvPr/>
                </p14:nvContentPartPr>
                <p14:xfrm>
                  <a:off x="8866260" y="4616160"/>
                  <a:ext cx="6120" cy="191520"/>
                </p14:xfrm>
              </p:contentPart>
            </mc:Choice>
            <mc:Fallback>
              <p:pic>
                <p:nvPicPr>
                  <p:cNvPr id="3131" name="Ink 3130">
                    <a:extLst>
                      <a:ext uri="{FF2B5EF4-FFF2-40B4-BE49-F238E27FC236}">
                        <a16:creationId xmlns:a16="http://schemas.microsoft.com/office/drawing/2014/main" id="{34BE13DB-30DD-3957-9D2C-707ABACDBBBA}"/>
                      </a:ext>
                    </a:extLst>
                  </p:cNvPr>
                  <p:cNvPicPr/>
                  <p:nvPr/>
                </p:nvPicPr>
                <p:blipFill>
                  <a:blip r:embed="rId3110"/>
                  <a:stretch>
                    <a:fillRect/>
                  </a:stretch>
                </p:blipFill>
                <p:spPr>
                  <a:xfrm>
                    <a:off x="8852956" y="4603306"/>
                    <a:ext cx="32463" cy="216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11">
                <p14:nvContentPartPr>
                  <p14:cNvPr id="3132" name="Ink 3131">
                    <a:extLst>
                      <a:ext uri="{FF2B5EF4-FFF2-40B4-BE49-F238E27FC236}">
                        <a16:creationId xmlns:a16="http://schemas.microsoft.com/office/drawing/2014/main" id="{270071D3-024E-B482-0490-CC3CAB25A61E}"/>
                      </a:ext>
                    </a:extLst>
                  </p14:cNvPr>
                  <p14:cNvContentPartPr/>
                  <p14:nvPr/>
                </p14:nvContentPartPr>
                <p14:xfrm>
                  <a:off x="8880300" y="4768800"/>
                  <a:ext cx="12240" cy="50040"/>
                </p14:xfrm>
              </p:contentPart>
            </mc:Choice>
            <mc:Fallback>
              <p:pic>
                <p:nvPicPr>
                  <p:cNvPr id="3132" name="Ink 3131">
                    <a:extLst>
                      <a:ext uri="{FF2B5EF4-FFF2-40B4-BE49-F238E27FC236}">
                        <a16:creationId xmlns:a16="http://schemas.microsoft.com/office/drawing/2014/main" id="{270071D3-024E-B482-0490-CC3CAB25A61E}"/>
                      </a:ext>
                    </a:extLst>
                  </p:cNvPr>
                  <p:cNvPicPr/>
                  <p:nvPr/>
                </p:nvPicPr>
                <p:blipFill>
                  <a:blip r:embed="rId3112"/>
                  <a:stretch>
                    <a:fillRect/>
                  </a:stretch>
                </p:blipFill>
                <p:spPr>
                  <a:xfrm>
                    <a:off x="8866996" y="4755903"/>
                    <a:ext cx="38583" cy="7557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113">
            <p14:nvContentPartPr>
              <p14:cNvPr id="3211" name="Ink 3210">
                <a:extLst>
                  <a:ext uri="{FF2B5EF4-FFF2-40B4-BE49-F238E27FC236}">
                    <a16:creationId xmlns:a16="http://schemas.microsoft.com/office/drawing/2014/main" id="{1468C495-56A3-8377-4448-584BD044B3A8}"/>
                  </a:ext>
                </a:extLst>
              </p14:cNvPr>
              <p14:cNvContentPartPr/>
              <p14:nvPr/>
            </p14:nvContentPartPr>
            <p14:xfrm>
              <a:off x="9694528" y="4273408"/>
              <a:ext cx="46632" cy="53478"/>
            </p14:xfrm>
          </p:contentPart>
        </mc:Choice>
        <mc:Fallback>
          <p:pic>
            <p:nvPicPr>
              <p:cNvPr id="3211" name="Ink 3210">
                <a:extLst>
                  <a:ext uri="{FF2B5EF4-FFF2-40B4-BE49-F238E27FC236}">
                    <a16:creationId xmlns:a16="http://schemas.microsoft.com/office/drawing/2014/main" id="{1468C495-56A3-8377-4448-584BD044B3A8}"/>
                  </a:ext>
                </a:extLst>
              </p:cNvPr>
              <p:cNvPicPr/>
              <p:nvPr/>
            </p:nvPicPr>
            <p:blipFill>
              <a:blip r:embed="rId3114"/>
              <a:stretch>
                <a:fillRect/>
              </a:stretch>
            </p:blipFill>
            <p:spPr>
              <a:xfrm>
                <a:off x="9626343" y="3875168"/>
                <a:ext cx="183393" cy="849580"/>
              </a:xfrm>
              <a:prstGeom prst="rect">
                <a:avLst/>
              </a:prstGeom>
            </p:spPr>
          </p:pic>
        </mc:Fallback>
      </mc:AlternateContent>
      <p:sp>
        <p:nvSpPr>
          <p:cNvPr id="3278" name="TextBox 3277">
            <a:extLst>
              <a:ext uri="{FF2B5EF4-FFF2-40B4-BE49-F238E27FC236}">
                <a16:creationId xmlns:a16="http://schemas.microsoft.com/office/drawing/2014/main" id="{8460CB26-FC75-8A7F-2562-C8F883AEF8CA}"/>
              </a:ext>
            </a:extLst>
          </p:cNvPr>
          <p:cNvSpPr txBox="1"/>
          <p:nvPr/>
        </p:nvSpPr>
        <p:spPr>
          <a:xfrm>
            <a:off x="2104256" y="5207253"/>
            <a:ext cx="1018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latin typeface="Tenorite" panose="00000500000000000000" pitchFamily="2" charset="0"/>
              </a:rPr>
              <a:t>z ~ 0</a:t>
            </a:r>
          </a:p>
        </p:txBody>
      </p:sp>
      <p:sp>
        <p:nvSpPr>
          <p:cNvPr id="3279" name="TextBox 3278">
            <a:extLst>
              <a:ext uri="{FF2B5EF4-FFF2-40B4-BE49-F238E27FC236}">
                <a16:creationId xmlns:a16="http://schemas.microsoft.com/office/drawing/2014/main" id="{F4E1E127-CB3B-0608-C06D-73F2E578E950}"/>
              </a:ext>
            </a:extLst>
          </p:cNvPr>
          <p:cNvSpPr txBox="1"/>
          <p:nvPr/>
        </p:nvSpPr>
        <p:spPr>
          <a:xfrm>
            <a:off x="5353833" y="5207252"/>
            <a:ext cx="1356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latin typeface="Tenorite" panose="00000500000000000000" pitchFamily="2" charset="0"/>
              </a:rPr>
              <a:t>z ~ 0.5</a:t>
            </a:r>
          </a:p>
        </p:txBody>
      </p:sp>
      <p:sp>
        <p:nvSpPr>
          <p:cNvPr id="3280" name="TextBox 3279">
            <a:extLst>
              <a:ext uri="{FF2B5EF4-FFF2-40B4-BE49-F238E27FC236}">
                <a16:creationId xmlns:a16="http://schemas.microsoft.com/office/drawing/2014/main" id="{37358D98-B252-1215-2B77-68EA225AA244}"/>
              </a:ext>
            </a:extLst>
          </p:cNvPr>
          <p:cNvSpPr txBox="1"/>
          <p:nvPr/>
        </p:nvSpPr>
        <p:spPr>
          <a:xfrm>
            <a:off x="8939276" y="5207252"/>
            <a:ext cx="1356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latin typeface="Tenorite" panose="00000500000000000000" pitchFamily="2" charset="0"/>
              </a:rPr>
              <a:t>z ~ 2</a:t>
            </a:r>
          </a:p>
        </p:txBody>
      </p:sp>
    </p:spTree>
    <p:extLst>
      <p:ext uri="{BB962C8B-B14F-4D97-AF65-F5344CB8AC3E}">
        <p14:creationId xmlns:p14="http://schemas.microsoft.com/office/powerpoint/2010/main" val="234910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C9C2-392C-2D30-3755-0DEEEAF6E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AEBC-2941-35F9-BD36-969985B0A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942938"/>
          </a:xfrm>
        </p:spPr>
        <p:txBody>
          <a:bodyPr/>
          <a:lstStyle/>
          <a:p>
            <a:r>
              <a:rPr lang="en-AU" dirty="0"/>
              <a:t>This is because the Universe is expanding, and further away stuff is moving away faster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07DD0E0F-1B66-BC9B-653C-BD9AC8365CB3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happens as we look further out?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B10D7D-7579-C51B-2E12-F29B7F3A33FD}"/>
              </a:ext>
            </a:extLst>
          </p:cNvPr>
          <p:cNvSpPr/>
          <p:nvPr/>
        </p:nvSpPr>
        <p:spPr>
          <a:xfrm>
            <a:off x="0" y="2419350"/>
            <a:ext cx="12192000" cy="3057525"/>
          </a:xfrm>
          <a:prstGeom prst="rect">
            <a:avLst/>
          </a:prstGeom>
          <a:solidFill>
            <a:srgbClr val="000E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9BA6AC-7DBE-2F80-D882-71BEA7551195}"/>
                  </a:ext>
                </a:extLst>
              </p14:cNvPr>
              <p14:cNvContentPartPr/>
              <p14:nvPr/>
            </p14:nvContentPartPr>
            <p14:xfrm>
              <a:off x="5924820" y="3748990"/>
              <a:ext cx="342360" cy="310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9BA6AC-7DBE-2F80-D882-71BEA7551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9180" y="3713350"/>
                <a:ext cx="4140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9A986A-D36E-8E90-C892-8F8CF9FE9689}"/>
                  </a:ext>
                </a:extLst>
              </p14:cNvPr>
              <p14:cNvContentPartPr/>
              <p14:nvPr/>
            </p14:nvContentPartPr>
            <p14:xfrm rot="-4362435">
              <a:off x="6211043" y="3802653"/>
              <a:ext cx="79514" cy="79514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9A986A-D36E-8E90-C892-8F8CF9FE96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-4362435">
                <a:off x="6174900" y="3766510"/>
                <a:ext cx="151438" cy="151438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463EEBC-827A-AE0E-BA96-06F80A1D8DF8}"/>
              </a:ext>
            </a:extLst>
          </p:cNvPr>
          <p:cNvGrpSpPr/>
          <p:nvPr/>
        </p:nvGrpSpPr>
        <p:grpSpPr>
          <a:xfrm>
            <a:off x="5913660" y="3779230"/>
            <a:ext cx="371880" cy="276840"/>
            <a:chOff x="505225" y="6046180"/>
            <a:chExt cx="37188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09DAD4-AD04-DBE5-34A1-B4E3EF06490B}"/>
                    </a:ext>
                  </a:extLst>
                </p14:cNvPr>
                <p14:cNvContentPartPr/>
                <p14:nvPr/>
              </p14:nvContentPartPr>
              <p14:xfrm>
                <a:off x="521785" y="6124660"/>
                <a:ext cx="36000" cy="40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09DAD4-AD04-DBE5-34A1-B4E3EF0649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6145" y="6088660"/>
                  <a:ext cx="107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C5D0D2-1FE4-B9A3-1AE8-4DA2A90600E6}"/>
                    </a:ext>
                  </a:extLst>
                </p14:cNvPr>
                <p14:cNvContentPartPr/>
                <p14:nvPr/>
              </p14:nvContentPartPr>
              <p14:xfrm>
                <a:off x="505225" y="6130780"/>
                <a:ext cx="46440" cy="55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C5D0D2-1FE4-B9A3-1AE8-4DA2A90600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225" y="6095140"/>
                  <a:ext cx="118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F1EA1D-888E-D473-37C6-EF7D648A8F94}"/>
                    </a:ext>
                  </a:extLst>
                </p14:cNvPr>
                <p14:cNvContentPartPr/>
                <p14:nvPr/>
              </p14:nvContentPartPr>
              <p14:xfrm>
                <a:off x="570385" y="6189100"/>
                <a:ext cx="82440" cy="94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F1EA1D-888E-D473-37C6-EF7D648A8F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4745" y="6153460"/>
                  <a:ext cx="154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94B457-68E5-21B1-FED6-CDF465DBFE3C}"/>
                    </a:ext>
                  </a:extLst>
                </p14:cNvPr>
                <p14:cNvContentPartPr/>
                <p14:nvPr/>
              </p14:nvContentPartPr>
              <p14:xfrm>
                <a:off x="636625" y="6252100"/>
                <a:ext cx="28440" cy="70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94B457-68E5-21B1-FED6-CDF465DBFE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0985" y="6216100"/>
                  <a:ext cx="100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18DFF0-C760-5BD4-752A-6B3FF97BD28E}"/>
                    </a:ext>
                  </a:extLst>
                </p14:cNvPr>
                <p14:cNvContentPartPr/>
                <p14:nvPr/>
              </p14:nvContentPartPr>
              <p14:xfrm>
                <a:off x="556705" y="6067780"/>
                <a:ext cx="75600" cy="9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18DFF0-C760-5BD4-752A-6B3FF97BD2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065" y="6031780"/>
                  <a:ext cx="147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EB81AB-BB79-61F2-619E-BDFD90F643D9}"/>
                    </a:ext>
                  </a:extLst>
                </p14:cNvPr>
                <p14:cNvContentPartPr/>
                <p14:nvPr/>
              </p14:nvContentPartPr>
              <p14:xfrm>
                <a:off x="599185" y="6046180"/>
                <a:ext cx="65880" cy="102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EB81AB-BB79-61F2-619E-BDFD90F643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3545" y="6010540"/>
                  <a:ext cx="137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D3C301-2390-5C75-1BA3-6123178EC817}"/>
                    </a:ext>
                  </a:extLst>
                </p14:cNvPr>
                <p14:cNvContentPartPr/>
                <p14:nvPr/>
              </p14:nvContentPartPr>
              <p14:xfrm>
                <a:off x="667945" y="6147340"/>
                <a:ext cx="14040" cy="16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D3C301-2390-5C75-1BA3-6123178EC8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2305" y="6111340"/>
                  <a:ext cx="85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883239-1EE7-D2BE-96D6-9791747ED758}"/>
                    </a:ext>
                  </a:extLst>
                </p14:cNvPr>
                <p14:cNvContentPartPr/>
                <p14:nvPr/>
              </p14:nvContentPartPr>
              <p14:xfrm>
                <a:off x="737785" y="6072100"/>
                <a:ext cx="89280" cy="70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883239-1EE7-D2BE-96D6-9791747ED7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2145" y="6036460"/>
                  <a:ext cx="160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3A2F15-6108-3285-6899-DCD5A314D256}"/>
                    </a:ext>
                  </a:extLst>
                </p14:cNvPr>
                <p14:cNvContentPartPr/>
                <p14:nvPr/>
              </p14:nvContentPartPr>
              <p14:xfrm>
                <a:off x="810865" y="6235180"/>
                <a:ext cx="18720" cy="7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3A2F15-6108-3285-6899-DCD5A314D2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5225" y="6199180"/>
                  <a:ext cx="90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F21A84-C9DF-DCAD-4BBE-AD16AF3D71F8}"/>
                    </a:ext>
                  </a:extLst>
                </p14:cNvPr>
                <p14:cNvContentPartPr/>
                <p14:nvPr/>
              </p14:nvContentPartPr>
              <p14:xfrm>
                <a:off x="818425" y="6188020"/>
                <a:ext cx="58680" cy="103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F21A84-C9DF-DCAD-4BBE-AD16AF3D71F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2785" y="6152380"/>
                  <a:ext cx="130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9D464B-A6AD-FFBA-7D72-A848C482BE1E}"/>
                    </a:ext>
                  </a:extLst>
                </p14:cNvPr>
                <p14:cNvContentPartPr/>
                <p14:nvPr/>
              </p14:nvContentPartPr>
              <p14:xfrm>
                <a:off x="796105" y="6211780"/>
                <a:ext cx="41760" cy="86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9D464B-A6AD-FFBA-7D72-A848C482BE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0105" y="6175780"/>
                  <a:ext cx="11340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25CBE2-D822-8110-C5EF-293ABBCDA188}"/>
              </a:ext>
            </a:extLst>
          </p:cNvPr>
          <p:cNvGrpSpPr/>
          <p:nvPr/>
        </p:nvGrpSpPr>
        <p:grpSpPr>
          <a:xfrm>
            <a:off x="5896380" y="3712990"/>
            <a:ext cx="345240" cy="371160"/>
            <a:chOff x="487945" y="5979940"/>
            <a:chExt cx="34524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B41225-F061-118C-C866-9DE7D2A795FE}"/>
                    </a:ext>
                  </a:extLst>
                </p14:cNvPr>
                <p14:cNvContentPartPr/>
                <p14:nvPr/>
              </p14:nvContentPartPr>
              <p14:xfrm>
                <a:off x="569305" y="6010180"/>
                <a:ext cx="145440" cy="20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B41225-F061-118C-C866-9DE7D2A795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1665" y="5992180"/>
                  <a:ext cx="181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73CF22-AE24-E16C-D78D-D7327B7FDDCD}"/>
                    </a:ext>
                  </a:extLst>
                </p14:cNvPr>
                <p14:cNvContentPartPr/>
                <p14:nvPr/>
              </p14:nvContentPartPr>
              <p14:xfrm>
                <a:off x="545905" y="5979940"/>
                <a:ext cx="118080" cy="117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73CF22-AE24-E16C-D78D-D7327B7FDD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905" y="5961940"/>
                  <a:ext cx="153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707AFE-8605-A35C-0FCF-6317E234E6AD}"/>
                    </a:ext>
                  </a:extLst>
                </p14:cNvPr>
                <p14:cNvContentPartPr/>
                <p14:nvPr/>
              </p14:nvContentPartPr>
              <p14:xfrm>
                <a:off x="586225" y="6064540"/>
                <a:ext cx="60840" cy="55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707AFE-8605-A35C-0FCF-6317E234E6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8585" y="6046900"/>
                  <a:ext cx="96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702C1A-5FE7-8E78-E28D-8582F2EC8029}"/>
                    </a:ext>
                  </a:extLst>
                </p14:cNvPr>
                <p14:cNvContentPartPr/>
                <p14:nvPr/>
              </p14:nvContentPartPr>
              <p14:xfrm>
                <a:off x="487945" y="6116380"/>
                <a:ext cx="74520" cy="46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702C1A-5FE7-8E78-E28D-8582F2EC80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0305" y="6098380"/>
                  <a:ext cx="110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3C56D0-AA1D-74FF-C018-9A26B1BDFFEA}"/>
                    </a:ext>
                  </a:extLst>
                </p14:cNvPr>
                <p14:cNvContentPartPr/>
                <p14:nvPr/>
              </p14:nvContentPartPr>
              <p14:xfrm>
                <a:off x="657865" y="6191260"/>
                <a:ext cx="32400" cy="82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3C56D0-AA1D-74FF-C018-9A26B1BDFF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9865" y="6173620"/>
                  <a:ext cx="68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9BBAD7-A07C-417E-4731-EEB42C8E19CD}"/>
                    </a:ext>
                  </a:extLst>
                </p14:cNvPr>
                <p14:cNvContentPartPr/>
                <p14:nvPr/>
              </p14:nvContentPartPr>
              <p14:xfrm>
                <a:off x="728425" y="6213220"/>
                <a:ext cx="16560" cy="30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9BBAD7-A07C-417E-4731-EEB42C8E19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0425" y="6195580"/>
                  <a:ext cx="52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1E68D9-C44E-BF1F-3895-1DB91E96AEA0}"/>
                    </a:ext>
                  </a:extLst>
                </p14:cNvPr>
                <p14:cNvContentPartPr/>
                <p14:nvPr/>
              </p14:nvContentPartPr>
              <p14:xfrm>
                <a:off x="620425" y="6316900"/>
                <a:ext cx="117360" cy="34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1E68D9-C44E-BF1F-3895-1DB91E96AE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2785" y="6299260"/>
                  <a:ext cx="153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F6F512-5AFA-47C8-DE7A-D8AC31066693}"/>
                    </a:ext>
                  </a:extLst>
                </p14:cNvPr>
                <p14:cNvContentPartPr/>
                <p14:nvPr/>
              </p14:nvContentPartPr>
              <p14:xfrm>
                <a:off x="621865" y="6317620"/>
                <a:ext cx="132840" cy="32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F6F512-5AFA-47C8-DE7A-D8AC310666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865" y="6299980"/>
                  <a:ext cx="168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5C9B1D-52DE-D933-4176-95F70306C9DD}"/>
                    </a:ext>
                  </a:extLst>
                </p14:cNvPr>
                <p14:cNvContentPartPr/>
                <p14:nvPr/>
              </p14:nvContentPartPr>
              <p14:xfrm>
                <a:off x="630505" y="6303220"/>
                <a:ext cx="151560" cy="41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5C9B1D-52DE-D933-4176-95F70306C9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2865" y="6285580"/>
                  <a:ext cx="187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54BC22E-A4B4-8EA9-64B9-8DC619B72CFF}"/>
                    </a:ext>
                  </a:extLst>
                </p14:cNvPr>
                <p14:cNvContentPartPr/>
                <p14:nvPr/>
              </p14:nvContentPartPr>
              <p14:xfrm>
                <a:off x="737425" y="6335980"/>
                <a:ext cx="50760" cy="14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54BC22E-A4B4-8EA9-64B9-8DC619B72C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785" y="6318340"/>
                  <a:ext cx="86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129D5B3-B612-661C-7070-A0D1A0E5864B}"/>
                    </a:ext>
                  </a:extLst>
                </p14:cNvPr>
                <p14:cNvContentPartPr/>
                <p14:nvPr/>
              </p14:nvContentPartPr>
              <p14:xfrm>
                <a:off x="780985" y="6151300"/>
                <a:ext cx="48960" cy="123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129D5B3-B612-661C-7070-A0D1A0E586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3345" y="6133300"/>
                  <a:ext cx="8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F2A101F-FCB1-8FA5-BD6D-EA910F859893}"/>
                    </a:ext>
                  </a:extLst>
                </p14:cNvPr>
                <p14:cNvContentPartPr/>
                <p14:nvPr/>
              </p14:nvContentPartPr>
              <p14:xfrm>
                <a:off x="768025" y="6195940"/>
                <a:ext cx="45720" cy="110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F2A101F-FCB1-8FA5-BD6D-EA910F8598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0025" y="6178300"/>
                  <a:ext cx="81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6B75AB-B0CD-1C11-4FF7-36EFFCA7DD01}"/>
                    </a:ext>
                  </a:extLst>
                </p14:cNvPr>
                <p14:cNvContentPartPr/>
                <p14:nvPr/>
              </p14:nvContentPartPr>
              <p14:xfrm>
                <a:off x="730225" y="6098020"/>
                <a:ext cx="19800" cy="95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6B75AB-B0CD-1C11-4FF7-36EFFCA7DD0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2225" y="6080020"/>
                  <a:ext cx="55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3F28AF-8A4F-CE25-2095-F28AA21D85B2}"/>
                    </a:ext>
                  </a:extLst>
                </p14:cNvPr>
                <p14:cNvContentPartPr/>
                <p14:nvPr/>
              </p14:nvContentPartPr>
              <p14:xfrm>
                <a:off x="750025" y="6174700"/>
                <a:ext cx="33120" cy="29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3F28AF-8A4F-CE25-2095-F28AA21D85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2385" y="6157060"/>
                  <a:ext cx="68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BAB859-A527-1532-CD85-1E28F377301E}"/>
                    </a:ext>
                  </a:extLst>
                </p14:cNvPr>
                <p14:cNvContentPartPr/>
                <p14:nvPr/>
              </p14:nvContentPartPr>
              <p14:xfrm>
                <a:off x="649225" y="6204580"/>
                <a:ext cx="119520" cy="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BAB859-A527-1532-CD85-1E28F37730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1225" y="6186940"/>
                  <a:ext cx="155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E2525C-6AEB-7867-8D76-4CB333C4701C}"/>
                    </a:ext>
                  </a:extLst>
                </p14:cNvPr>
                <p14:cNvContentPartPr/>
                <p14:nvPr/>
              </p14:nvContentPartPr>
              <p14:xfrm>
                <a:off x="641305" y="6170380"/>
                <a:ext cx="66240" cy="32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E2525C-6AEB-7867-8D76-4CB333C4701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3305" y="6152380"/>
                  <a:ext cx="101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1F65BE-765A-8B14-55D7-DF68697FCC52}"/>
                    </a:ext>
                  </a:extLst>
                </p14:cNvPr>
                <p14:cNvContentPartPr/>
                <p14:nvPr/>
              </p14:nvContentPartPr>
              <p14:xfrm>
                <a:off x="522865" y="6205300"/>
                <a:ext cx="131760" cy="68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1F65BE-765A-8B14-55D7-DF68697FCC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225" y="6187660"/>
                  <a:ext cx="167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66B9D9-557A-8BDE-2CF8-87E31A1EF88E}"/>
                    </a:ext>
                  </a:extLst>
                </p14:cNvPr>
                <p14:cNvContentPartPr/>
                <p14:nvPr/>
              </p14:nvContentPartPr>
              <p14:xfrm>
                <a:off x="663265" y="6185140"/>
                <a:ext cx="46800" cy="62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66B9D9-557A-8BDE-2CF8-87E31A1EF8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5625" y="6167140"/>
                  <a:ext cx="82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CB245C-7C2F-E74F-A910-7204D1D89F3C}"/>
                    </a:ext>
                  </a:extLst>
                </p14:cNvPr>
                <p14:cNvContentPartPr/>
                <p14:nvPr/>
              </p14:nvContentPartPr>
              <p14:xfrm>
                <a:off x="681985" y="6197740"/>
                <a:ext cx="57240" cy="34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CB245C-7C2F-E74F-A910-7204D1D89F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3985" y="6180100"/>
                  <a:ext cx="92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6A9F9A-EA34-DB5F-D237-314115F76D65}"/>
                    </a:ext>
                  </a:extLst>
                </p14:cNvPr>
                <p14:cNvContentPartPr/>
                <p14:nvPr/>
              </p14:nvContentPartPr>
              <p14:xfrm>
                <a:off x="737425" y="6207100"/>
                <a:ext cx="25200" cy="27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6A9F9A-EA34-DB5F-D237-314115F76D6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9785" y="6189100"/>
                  <a:ext cx="60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8E5486-890C-60F4-7E53-69509D9BA641}"/>
                    </a:ext>
                  </a:extLst>
                </p14:cNvPr>
                <p14:cNvContentPartPr/>
                <p14:nvPr/>
              </p14:nvContentPartPr>
              <p14:xfrm>
                <a:off x="750025" y="6224740"/>
                <a:ext cx="24480" cy="30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8E5486-890C-60F4-7E53-69509D9BA6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385" y="6206740"/>
                  <a:ext cx="60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A87081-75E2-118E-F4EA-492DC18C4D1D}"/>
                    </a:ext>
                  </a:extLst>
                </p14:cNvPr>
                <p14:cNvContentPartPr/>
                <p14:nvPr/>
              </p14:nvContentPartPr>
              <p14:xfrm>
                <a:off x="773065" y="6231580"/>
                <a:ext cx="33480" cy="34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A87081-75E2-118E-F4EA-492DC18C4D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5425" y="6213940"/>
                  <a:ext cx="69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B2C1D0-E176-EC82-8DFE-1F5E8B540298}"/>
                    </a:ext>
                  </a:extLst>
                </p14:cNvPr>
                <p14:cNvContentPartPr/>
                <p14:nvPr/>
              </p14:nvContentPartPr>
              <p14:xfrm>
                <a:off x="804745" y="6252100"/>
                <a:ext cx="10080" cy="26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B2C1D0-E176-EC82-8DFE-1F5E8B5402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6745" y="6234460"/>
                  <a:ext cx="45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791EDB-DB7D-2A9F-68EA-002478420680}"/>
                    </a:ext>
                  </a:extLst>
                </p14:cNvPr>
                <p14:cNvContentPartPr/>
                <p14:nvPr/>
              </p14:nvContentPartPr>
              <p14:xfrm>
                <a:off x="831025" y="6289540"/>
                <a:ext cx="2160" cy="20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791EDB-DB7D-2A9F-68EA-0024784206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3025" y="6271540"/>
                  <a:ext cx="37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1D3A8F-4601-3E53-65F9-5036ED697A7E}"/>
                    </a:ext>
                  </a:extLst>
                </p14:cNvPr>
                <p14:cNvContentPartPr/>
                <p14:nvPr/>
              </p14:nvContentPartPr>
              <p14:xfrm>
                <a:off x="758665" y="6173260"/>
                <a:ext cx="52560" cy="23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1D3A8F-4601-3E53-65F9-5036ED697A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1025" y="6155260"/>
                  <a:ext cx="88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EC5AF34-5003-789B-39C6-797EC988A9F3}"/>
                    </a:ext>
                  </a:extLst>
                </p14:cNvPr>
                <p14:cNvContentPartPr/>
                <p14:nvPr/>
              </p14:nvContentPartPr>
              <p14:xfrm>
                <a:off x="718705" y="6068860"/>
                <a:ext cx="34920" cy="32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EC5AF34-5003-789B-39C6-797EC988A9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0705" y="6050860"/>
                  <a:ext cx="70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52E2113-96FF-B944-9AF1-6E508A06A06A}"/>
                    </a:ext>
                  </a:extLst>
                </p14:cNvPr>
                <p14:cNvContentPartPr/>
                <p14:nvPr/>
              </p14:nvContentPartPr>
              <p14:xfrm>
                <a:off x="747865" y="6037900"/>
                <a:ext cx="33480" cy="22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52E2113-96FF-B944-9AF1-6E508A06A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9865" y="6019900"/>
                  <a:ext cx="69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17D5AE-5C7E-A6DB-FC00-BD3520243B24}"/>
                    </a:ext>
                  </a:extLst>
                </p14:cNvPr>
                <p14:cNvContentPartPr/>
                <p14:nvPr/>
              </p14:nvContentPartPr>
              <p14:xfrm>
                <a:off x="793225" y="6056620"/>
                <a:ext cx="9000" cy="26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17D5AE-5C7E-A6DB-FC00-BD3520243B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5225" y="6038980"/>
                  <a:ext cx="44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11E552-A8AC-60DF-42D4-F6806CA8F6F3}"/>
                    </a:ext>
                  </a:extLst>
                </p14:cNvPr>
                <p14:cNvContentPartPr/>
                <p14:nvPr/>
              </p14:nvContentPartPr>
              <p14:xfrm>
                <a:off x="685225" y="6204220"/>
                <a:ext cx="5400" cy="3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11E552-A8AC-60DF-42D4-F6806CA8F6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7585" y="6186220"/>
                  <a:ext cx="41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1FA768-45E0-4035-560F-58B319914952}"/>
                    </a:ext>
                  </a:extLst>
                </p14:cNvPr>
                <p14:cNvContentPartPr/>
                <p14:nvPr/>
              </p14:nvContentPartPr>
              <p14:xfrm>
                <a:off x="568225" y="6178300"/>
                <a:ext cx="31320" cy="65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1FA768-45E0-4035-560F-58B31991495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0585" y="6160300"/>
                  <a:ext cx="66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2D9B020-FAF5-D105-6DA0-F395634D3F68}"/>
                    </a:ext>
                  </a:extLst>
                </p14:cNvPr>
                <p14:cNvContentPartPr/>
                <p14:nvPr/>
              </p14:nvContentPartPr>
              <p14:xfrm>
                <a:off x="577945" y="6208180"/>
                <a:ext cx="14040" cy="26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2D9B020-FAF5-D105-6DA0-F395634D3F6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0305" y="6190180"/>
                  <a:ext cx="49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40B7F7-BB82-C77F-2A5C-0560D414AEF6}"/>
                    </a:ext>
                  </a:extLst>
                </p14:cNvPr>
                <p14:cNvContentPartPr/>
                <p14:nvPr/>
              </p14:nvContentPartPr>
              <p14:xfrm>
                <a:off x="523585" y="6196660"/>
                <a:ext cx="33480" cy="68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40B7F7-BB82-C77F-2A5C-0560D414AEF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5585" y="6178660"/>
                  <a:ext cx="691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5DF885-1DDA-9A22-6B0C-A84887AEC19A}"/>
              </a:ext>
            </a:extLst>
          </p:cNvPr>
          <p:cNvGrpSpPr/>
          <p:nvPr/>
        </p:nvGrpSpPr>
        <p:grpSpPr>
          <a:xfrm>
            <a:off x="5412900" y="3643150"/>
            <a:ext cx="270360" cy="423360"/>
            <a:chOff x="4465" y="5910100"/>
            <a:chExt cx="27036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A2B2E7-748D-C154-0C31-E51ED48A14E8}"/>
                    </a:ext>
                  </a:extLst>
                </p14:cNvPr>
                <p14:cNvContentPartPr/>
                <p14:nvPr/>
              </p14:nvContentPartPr>
              <p14:xfrm>
                <a:off x="93745" y="6072820"/>
                <a:ext cx="105480" cy="75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A2B2E7-748D-C154-0C31-E51ED48A14E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745" y="6055180"/>
                  <a:ext cx="141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06B07D-AF10-C446-DFC0-9DE9E96694A6}"/>
                    </a:ext>
                  </a:extLst>
                </p14:cNvPr>
                <p14:cNvContentPartPr/>
                <p14:nvPr/>
              </p14:nvContentPartPr>
              <p14:xfrm>
                <a:off x="131905" y="5952940"/>
                <a:ext cx="16560" cy="269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06B07D-AF10-C446-DFC0-9DE9E96694A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3905" y="5934940"/>
                  <a:ext cx="52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28A66D6-5BD3-255B-8088-E44CAC0EAF45}"/>
                    </a:ext>
                  </a:extLst>
                </p14:cNvPr>
                <p14:cNvContentPartPr/>
                <p14:nvPr/>
              </p14:nvContentPartPr>
              <p14:xfrm>
                <a:off x="29665" y="6076420"/>
                <a:ext cx="203400" cy="31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28A66D6-5BD3-255B-8088-E44CAC0EAF4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025" y="6058780"/>
                  <a:ext cx="239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965C38-6909-910F-F859-3CC2299A08CC}"/>
                    </a:ext>
                  </a:extLst>
                </p14:cNvPr>
                <p14:cNvContentPartPr/>
                <p14:nvPr/>
              </p14:nvContentPartPr>
              <p14:xfrm>
                <a:off x="4465" y="6031780"/>
                <a:ext cx="248040" cy="151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965C38-6909-910F-F859-3CC2299A08C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-13535" y="6013780"/>
                  <a:ext cx="283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7EA46E0-3D3B-C24B-D16C-8C6CBD13E15C}"/>
                    </a:ext>
                  </a:extLst>
                </p14:cNvPr>
                <p14:cNvContentPartPr/>
                <p14:nvPr/>
              </p14:nvContentPartPr>
              <p14:xfrm>
                <a:off x="78985" y="5910100"/>
                <a:ext cx="78120" cy="423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7EA46E0-3D3B-C24B-D16C-8C6CBD13E15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985" y="5892460"/>
                  <a:ext cx="1137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AB6139-60C4-2759-6190-DC5B274DA0FC}"/>
                    </a:ext>
                  </a:extLst>
                </p14:cNvPr>
                <p14:cNvContentPartPr/>
                <p14:nvPr/>
              </p14:nvContentPartPr>
              <p14:xfrm>
                <a:off x="40825" y="6099100"/>
                <a:ext cx="234000" cy="43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AB6139-60C4-2759-6190-DC5B274DA0F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185" y="6081460"/>
                  <a:ext cx="269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4401C68-EAEC-0360-9876-88FFFE471C4E}"/>
                    </a:ext>
                  </a:extLst>
                </p14:cNvPr>
                <p14:cNvContentPartPr/>
                <p14:nvPr/>
              </p14:nvContentPartPr>
              <p14:xfrm>
                <a:off x="21025" y="6104860"/>
                <a:ext cx="183960" cy="36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4401C68-EAEC-0360-9876-88FFFE471C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25" y="6086860"/>
                  <a:ext cx="219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B3002BD-152E-BB62-D511-3C6FA2A74563}"/>
                    </a:ext>
                  </a:extLst>
                </p14:cNvPr>
                <p14:cNvContentPartPr/>
                <p14:nvPr/>
              </p14:nvContentPartPr>
              <p14:xfrm>
                <a:off x="63145" y="6128260"/>
                <a:ext cx="76320" cy="39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B3002BD-152E-BB62-D511-3C6FA2A7456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505" y="6110620"/>
                  <a:ext cx="111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3CF3D0-7259-FC95-B848-47333C055AA6}"/>
                    </a:ext>
                  </a:extLst>
                </p14:cNvPr>
                <p14:cNvContentPartPr/>
                <p14:nvPr/>
              </p14:nvContentPartPr>
              <p14:xfrm>
                <a:off x="59905" y="6159580"/>
                <a:ext cx="21240" cy="39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3CF3D0-7259-FC95-B848-47333C055AA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265" y="6141940"/>
                  <a:ext cx="56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975465C-1D2D-0F0A-9B3C-D3F0A857E398}"/>
                    </a:ext>
                  </a:extLst>
                </p14:cNvPr>
                <p14:cNvContentPartPr/>
                <p14:nvPr/>
              </p14:nvContentPartPr>
              <p14:xfrm>
                <a:off x="184105" y="6141580"/>
                <a:ext cx="21600" cy="58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975465C-1D2D-0F0A-9B3C-D3F0A857E39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6105" y="6123580"/>
                  <a:ext cx="5724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82FE387-29A9-A038-4D25-057BFD58925B}"/>
                  </a:ext>
                </a:extLst>
              </p14:cNvPr>
              <p14:cNvContentPartPr/>
              <p14:nvPr/>
            </p14:nvContentPartPr>
            <p14:xfrm>
              <a:off x="3216630" y="2891760"/>
              <a:ext cx="14400" cy="9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82FE387-29A9-A038-4D25-057BFD58925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180630" y="2856120"/>
                <a:ext cx="8604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5CFAF82-CBDD-EE27-1533-8BA72D3564E6}"/>
              </a:ext>
            </a:extLst>
          </p:cNvPr>
          <p:cNvGrpSpPr/>
          <p:nvPr/>
        </p:nvGrpSpPr>
        <p:grpSpPr>
          <a:xfrm>
            <a:off x="3078390" y="4488720"/>
            <a:ext cx="213120" cy="340560"/>
            <a:chOff x="3078390" y="4488720"/>
            <a:chExt cx="21312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6A0F8A-58BA-76F0-C3A4-12099C4284E6}"/>
                    </a:ext>
                  </a:extLst>
                </p14:cNvPr>
                <p14:cNvContentPartPr/>
                <p14:nvPr/>
              </p14:nvContentPartPr>
              <p14:xfrm>
                <a:off x="3177390" y="4606800"/>
                <a:ext cx="114120" cy="222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6A0F8A-58BA-76F0-C3A4-12099C4284E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141750" y="4570800"/>
                  <a:ext cx="185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CB2B016-78EA-FCBA-EBA2-B085B79EE6C4}"/>
                    </a:ext>
                  </a:extLst>
                </p14:cNvPr>
                <p14:cNvContentPartPr/>
                <p14:nvPr/>
              </p14:nvContentPartPr>
              <p14:xfrm>
                <a:off x="3078390" y="4488720"/>
                <a:ext cx="163080" cy="232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CB2B016-78EA-FCBA-EBA2-B085B79EE6C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042390" y="4453080"/>
                  <a:ext cx="23472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5ED6377-A034-1B6B-0B62-8B37FCD24D1B}"/>
                  </a:ext>
                </a:extLst>
              </p14:cNvPr>
              <p14:cNvContentPartPr/>
              <p14:nvPr/>
            </p14:nvContentPartPr>
            <p14:xfrm>
              <a:off x="8227470" y="5054640"/>
              <a:ext cx="11160" cy="450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5ED6377-A034-1B6B-0B62-8B37FCD24D1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191830" y="5018640"/>
                <a:ext cx="8280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7B34331-E617-3436-E26E-8203F5385424}"/>
              </a:ext>
            </a:extLst>
          </p:cNvPr>
          <p:cNvGrpSpPr/>
          <p:nvPr/>
        </p:nvGrpSpPr>
        <p:grpSpPr>
          <a:xfrm>
            <a:off x="8841270" y="4386480"/>
            <a:ext cx="39600" cy="185760"/>
            <a:chOff x="8841270" y="4386480"/>
            <a:chExt cx="3960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073E16B-E726-8B6F-4E6C-C31A252CF138}"/>
                    </a:ext>
                  </a:extLst>
                </p14:cNvPr>
                <p14:cNvContentPartPr/>
                <p14:nvPr/>
              </p14:nvContentPartPr>
              <p14:xfrm>
                <a:off x="8874750" y="4386480"/>
                <a:ext cx="6120" cy="6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073E16B-E726-8B6F-4E6C-C31A252CF13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38750" y="4350840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0BF0F6C-0071-241F-C835-74DE68B69F96}"/>
                    </a:ext>
                  </a:extLst>
                </p14:cNvPr>
                <p14:cNvContentPartPr/>
                <p14:nvPr/>
              </p14:nvContentPartPr>
              <p14:xfrm>
                <a:off x="8841270" y="4509240"/>
                <a:ext cx="26640" cy="63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0BF0F6C-0071-241F-C835-74DE68B69F9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05630" y="4473600"/>
                  <a:ext cx="9828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7F58AD4-E71E-B396-90D1-6958D0C8C370}"/>
                  </a:ext>
                </a:extLst>
              </p14:cNvPr>
              <p14:cNvContentPartPr/>
              <p14:nvPr/>
            </p14:nvContentPartPr>
            <p14:xfrm>
              <a:off x="8709510" y="5124480"/>
              <a:ext cx="24480" cy="68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7F58AD4-E71E-B396-90D1-6958D0C8C37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673870" y="5088480"/>
                <a:ext cx="9612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9B21307-5443-CB01-5036-066DC17026EF}"/>
              </a:ext>
            </a:extLst>
          </p:cNvPr>
          <p:cNvGrpSpPr/>
          <p:nvPr/>
        </p:nvGrpSpPr>
        <p:grpSpPr>
          <a:xfrm>
            <a:off x="7760550" y="3892920"/>
            <a:ext cx="153720" cy="249120"/>
            <a:chOff x="7760550" y="3892920"/>
            <a:chExt cx="15372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DB6CDDC-F61F-1651-BD85-6AFDD573E203}"/>
                    </a:ext>
                  </a:extLst>
                </p14:cNvPr>
                <p14:cNvContentPartPr/>
                <p14:nvPr/>
              </p14:nvContentPartPr>
              <p14:xfrm>
                <a:off x="7813470" y="4029720"/>
                <a:ext cx="100800" cy="112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DB6CDDC-F61F-1651-BD85-6AFDD573E20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77470" y="3994080"/>
                  <a:ext cx="172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4078C2F-40DA-EBC5-7EAA-FF15FA2E8766}"/>
                    </a:ext>
                  </a:extLst>
                </p14:cNvPr>
                <p14:cNvContentPartPr/>
                <p14:nvPr/>
              </p14:nvContentPartPr>
              <p14:xfrm>
                <a:off x="7760550" y="3892920"/>
                <a:ext cx="126000" cy="163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4078C2F-40DA-EBC5-7EAA-FF15FA2E87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24910" y="3856920"/>
                  <a:ext cx="19764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09FAB2-2918-8E0B-2517-E3E53FF72D72}"/>
                  </a:ext>
                </a:extLst>
              </p14:cNvPr>
              <p14:cNvContentPartPr/>
              <p14:nvPr/>
            </p14:nvContentPartPr>
            <p14:xfrm>
              <a:off x="4049670" y="2854680"/>
              <a:ext cx="85680" cy="1566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09FAB2-2918-8E0B-2517-E3E53FF72D7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014030" y="2818680"/>
                <a:ext cx="157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126EA75-34B8-A8F8-39D5-8C2E1B21F39D}"/>
                  </a:ext>
                </a:extLst>
              </p14:cNvPr>
              <p14:cNvContentPartPr/>
              <p14:nvPr/>
            </p14:nvContentPartPr>
            <p14:xfrm>
              <a:off x="3958590" y="2782320"/>
              <a:ext cx="114840" cy="1332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126EA75-34B8-A8F8-39D5-8C2E1B21F39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922950" y="2746680"/>
                <a:ext cx="1864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165AE2B-E607-D52F-6431-A12627DE7509}"/>
                  </a:ext>
                </a:extLst>
              </p14:cNvPr>
              <p14:cNvContentPartPr/>
              <p14:nvPr/>
            </p14:nvContentPartPr>
            <p14:xfrm>
              <a:off x="3997110" y="3153480"/>
              <a:ext cx="6120" cy="507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165AE2B-E607-D52F-6431-A12627DE750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961470" y="3117480"/>
                <a:ext cx="7776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52CD251-5776-E9A5-8833-EFAE8D84337B}"/>
              </a:ext>
            </a:extLst>
          </p:cNvPr>
          <p:cNvGrpSpPr/>
          <p:nvPr/>
        </p:nvGrpSpPr>
        <p:grpSpPr>
          <a:xfrm>
            <a:off x="3237510" y="4207560"/>
            <a:ext cx="159120" cy="26640"/>
            <a:chOff x="3237510" y="4207560"/>
            <a:chExt cx="159120" cy="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28FBC32-ED93-0A09-463D-68551F0E8260}"/>
                    </a:ext>
                  </a:extLst>
                </p14:cNvPr>
                <p14:cNvContentPartPr/>
                <p14:nvPr/>
              </p14:nvContentPartPr>
              <p14:xfrm>
                <a:off x="3237510" y="4216560"/>
                <a:ext cx="15120" cy="17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28FBC32-ED93-0A09-463D-68551F0E826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01870" y="4180560"/>
                  <a:ext cx="86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BDF25EC-8572-6C78-1070-99B3081D08B2}"/>
                    </a:ext>
                  </a:extLst>
                </p14:cNvPr>
                <p14:cNvContentPartPr/>
                <p14:nvPr/>
              </p14:nvContentPartPr>
              <p14:xfrm>
                <a:off x="3382950" y="4207560"/>
                <a:ext cx="13680" cy="10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BDF25EC-8572-6C78-1070-99B3081D08B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46950" y="4171920"/>
                  <a:ext cx="8532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F3B44E8-D0A5-3ABA-73B8-98E35D24FB89}"/>
              </a:ext>
            </a:extLst>
          </p:cNvPr>
          <p:cNvGrpSpPr/>
          <p:nvPr/>
        </p:nvGrpSpPr>
        <p:grpSpPr>
          <a:xfrm>
            <a:off x="2869950" y="3060600"/>
            <a:ext cx="883080" cy="986760"/>
            <a:chOff x="2869950" y="3060600"/>
            <a:chExt cx="883080" cy="9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69965F9-92CF-C343-A80E-BFE976780F53}"/>
                    </a:ext>
                  </a:extLst>
                </p14:cNvPr>
                <p14:cNvContentPartPr/>
                <p14:nvPr/>
              </p14:nvContentPartPr>
              <p14:xfrm>
                <a:off x="3348750" y="3468120"/>
                <a:ext cx="271440" cy="579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69965F9-92CF-C343-A80E-BFE976780F5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313110" y="3432120"/>
                  <a:ext cx="34308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10E3096-38BE-C46C-76C5-4F33FEA1554F}"/>
                    </a:ext>
                  </a:extLst>
                </p14:cNvPr>
                <p14:cNvContentPartPr/>
                <p14:nvPr/>
              </p14:nvContentPartPr>
              <p14:xfrm>
                <a:off x="3115830" y="3274800"/>
                <a:ext cx="266040" cy="521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10E3096-38BE-C46C-76C5-4F33FEA1554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79830" y="3239160"/>
                  <a:ext cx="3376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44C00EA-5EF6-2091-1D13-65602FA76886}"/>
                    </a:ext>
                  </a:extLst>
                </p14:cNvPr>
                <p14:cNvContentPartPr/>
                <p14:nvPr/>
              </p14:nvContentPartPr>
              <p14:xfrm>
                <a:off x="3282510" y="3348960"/>
                <a:ext cx="162000" cy="237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44C00EA-5EF6-2091-1D13-65602FA7688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246510" y="3313320"/>
                  <a:ext cx="233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01A861C-6711-59AC-5285-B8022E4DDD90}"/>
                    </a:ext>
                  </a:extLst>
                </p14:cNvPr>
                <p14:cNvContentPartPr/>
                <p14:nvPr/>
              </p14:nvContentPartPr>
              <p14:xfrm>
                <a:off x="3071910" y="3915960"/>
                <a:ext cx="238320" cy="47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01A861C-6711-59AC-5285-B8022E4DDD9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036270" y="3880320"/>
                  <a:ext cx="309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EC9BD93-E26F-EDEF-DE2F-806544404853}"/>
                    </a:ext>
                  </a:extLst>
                </p14:cNvPr>
                <p14:cNvContentPartPr/>
                <p14:nvPr/>
              </p14:nvContentPartPr>
              <p14:xfrm>
                <a:off x="3629550" y="3379560"/>
                <a:ext cx="123480" cy="286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EC9BD93-E26F-EDEF-DE2F-80654440485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93550" y="3343560"/>
                  <a:ext cx="195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A78CD18-71F5-4B02-8F70-04170F121AE2}"/>
                    </a:ext>
                  </a:extLst>
                </p14:cNvPr>
                <p14:cNvContentPartPr/>
                <p14:nvPr/>
              </p14:nvContentPartPr>
              <p14:xfrm>
                <a:off x="3174870" y="3892560"/>
                <a:ext cx="15120" cy="7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A78CD18-71F5-4B02-8F70-04170F121AE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139230" y="3856560"/>
                  <a:ext cx="86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3739601-9321-E59E-F160-D3B045332F23}"/>
                    </a:ext>
                  </a:extLst>
                </p14:cNvPr>
                <p14:cNvContentPartPr/>
                <p14:nvPr/>
              </p14:nvContentPartPr>
              <p14:xfrm>
                <a:off x="3417150" y="3723720"/>
                <a:ext cx="2160" cy="3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3739601-9321-E59E-F160-D3B045332F2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81510" y="3687720"/>
                  <a:ext cx="7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4244974-CBB9-9136-E31B-C490D3A75B60}"/>
                    </a:ext>
                  </a:extLst>
                </p14:cNvPr>
                <p14:cNvContentPartPr/>
                <p14:nvPr/>
              </p14:nvContentPartPr>
              <p14:xfrm>
                <a:off x="3017190" y="3172560"/>
                <a:ext cx="10440" cy="27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4244974-CBB9-9136-E31B-C490D3A75B6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981190" y="3136560"/>
                  <a:ext cx="82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780B12B-E9EB-F2CA-B556-6875E01E2C41}"/>
                    </a:ext>
                  </a:extLst>
                </p14:cNvPr>
                <p14:cNvContentPartPr/>
                <p14:nvPr/>
              </p14:nvContentPartPr>
              <p14:xfrm>
                <a:off x="3008910" y="3364800"/>
                <a:ext cx="25920" cy="29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780B12B-E9EB-F2CA-B556-6875E01E2C4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972910" y="3329160"/>
                  <a:ext cx="97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039969A-1E87-0A5D-6458-F40983A156E3}"/>
                    </a:ext>
                  </a:extLst>
                </p14:cNvPr>
                <p14:cNvContentPartPr/>
                <p14:nvPr/>
              </p14:nvContentPartPr>
              <p14:xfrm>
                <a:off x="3003150" y="3416280"/>
                <a:ext cx="21600" cy="52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039969A-1E87-0A5D-6458-F40983A156E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67150" y="3380280"/>
                  <a:ext cx="93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C663B38-DA22-8038-9357-93EF536DF232}"/>
                    </a:ext>
                  </a:extLst>
                </p14:cNvPr>
                <p14:cNvContentPartPr/>
                <p14:nvPr/>
              </p14:nvContentPartPr>
              <p14:xfrm>
                <a:off x="2869950" y="3764040"/>
                <a:ext cx="23400" cy="2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C663B38-DA22-8038-9357-93EF536DF23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834310" y="3728040"/>
                  <a:ext cx="95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B916EFC-BC35-49E9-0D05-37129C9748F8}"/>
                    </a:ext>
                  </a:extLst>
                </p14:cNvPr>
                <p14:cNvContentPartPr/>
                <p14:nvPr/>
              </p14:nvContentPartPr>
              <p14:xfrm>
                <a:off x="3288990" y="3618240"/>
                <a:ext cx="1080" cy="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B916EFC-BC35-49E9-0D05-37129C9748F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252990" y="3582240"/>
                  <a:ext cx="72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12D2A4E-E221-86BF-5C98-C3006F9DA935}"/>
                    </a:ext>
                  </a:extLst>
                </p14:cNvPr>
                <p14:cNvContentPartPr/>
                <p14:nvPr/>
              </p14:nvContentPartPr>
              <p14:xfrm>
                <a:off x="3219870" y="3565680"/>
                <a:ext cx="10080" cy="24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12D2A4E-E221-86BF-5C98-C3006F9DA93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183870" y="3530040"/>
                  <a:ext cx="81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77FBDA4-0147-3713-8F71-F02986D78C6B}"/>
                    </a:ext>
                  </a:extLst>
                </p14:cNvPr>
                <p14:cNvContentPartPr/>
                <p14:nvPr/>
              </p14:nvContentPartPr>
              <p14:xfrm>
                <a:off x="3256950" y="3732000"/>
                <a:ext cx="5400" cy="10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77FBDA4-0147-3713-8F71-F02986D78C6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220950" y="3696000"/>
                  <a:ext cx="77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A00C7A6-2369-B029-1028-BFC524EC49B4}"/>
                    </a:ext>
                  </a:extLst>
                </p14:cNvPr>
                <p14:cNvContentPartPr/>
                <p14:nvPr/>
              </p14:nvContentPartPr>
              <p14:xfrm>
                <a:off x="3412830" y="3638040"/>
                <a:ext cx="6840" cy="20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A00C7A6-2369-B029-1028-BFC524EC49B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377190" y="3602040"/>
                  <a:ext cx="78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A3EB117-0601-F091-F76E-87EB6E068FCF}"/>
                    </a:ext>
                  </a:extLst>
                </p14:cNvPr>
                <p14:cNvContentPartPr/>
                <p14:nvPr/>
              </p14:nvContentPartPr>
              <p14:xfrm>
                <a:off x="3476190" y="3476040"/>
                <a:ext cx="7560" cy="9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A3EB117-0601-F091-F76E-87EB6E068FC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440190" y="3440400"/>
                  <a:ext cx="79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1AF0EC6-A07A-DD6A-80A2-5DD874D4BCA0}"/>
                    </a:ext>
                  </a:extLst>
                </p14:cNvPr>
                <p14:cNvContentPartPr/>
                <p14:nvPr/>
              </p14:nvContentPartPr>
              <p14:xfrm>
                <a:off x="3501750" y="3634080"/>
                <a:ext cx="6840" cy="43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1AF0EC6-A07A-DD6A-80A2-5DD874D4BCA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65750" y="3598440"/>
                  <a:ext cx="78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DBFBBD-7EAE-44F6-DD23-06DF836139B9}"/>
                    </a:ext>
                  </a:extLst>
                </p14:cNvPr>
                <p14:cNvContentPartPr/>
                <p14:nvPr/>
              </p14:nvContentPartPr>
              <p14:xfrm>
                <a:off x="3415350" y="3764040"/>
                <a:ext cx="3600" cy="10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DBFBBD-7EAE-44F6-DD23-06DF836139B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79710" y="3728040"/>
                  <a:ext cx="75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B4DB632-B8E9-063E-DD40-35A475B37C8A}"/>
                    </a:ext>
                  </a:extLst>
                </p14:cNvPr>
                <p14:cNvContentPartPr/>
                <p14:nvPr/>
              </p14:nvContentPartPr>
              <p14:xfrm>
                <a:off x="3402750" y="3653160"/>
                <a:ext cx="2160" cy="4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B4DB632-B8E9-063E-DD40-35A475B37C8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366750" y="3617520"/>
                  <a:ext cx="73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52D1472-C71E-1916-4F37-9D1AED6B20E7}"/>
                    </a:ext>
                  </a:extLst>
                </p14:cNvPr>
                <p14:cNvContentPartPr/>
                <p14:nvPr/>
              </p14:nvContentPartPr>
              <p14:xfrm>
                <a:off x="3371430" y="3524280"/>
                <a:ext cx="20160" cy="13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52D1472-C71E-1916-4F37-9D1AED6B20E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335430" y="3488280"/>
                  <a:ext cx="91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C12DC64-889B-528E-C6CD-AE6046C2B787}"/>
                    </a:ext>
                  </a:extLst>
                </p14:cNvPr>
                <p14:cNvContentPartPr/>
                <p14:nvPr/>
              </p14:nvContentPartPr>
              <p14:xfrm>
                <a:off x="3268830" y="3687000"/>
                <a:ext cx="9360" cy="24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C12DC64-889B-528E-C6CD-AE6046C2B78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33190" y="3651360"/>
                  <a:ext cx="81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BD43990-B1DF-715A-3766-26D8884CB1A7}"/>
                    </a:ext>
                  </a:extLst>
                </p14:cNvPr>
                <p14:cNvContentPartPr/>
                <p14:nvPr/>
              </p14:nvContentPartPr>
              <p14:xfrm>
                <a:off x="3434070" y="3801120"/>
                <a:ext cx="7560" cy="2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BD43990-B1DF-715A-3766-26D8884CB1A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98070" y="3765120"/>
                  <a:ext cx="79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DC00DD6-2BD4-E02A-4F85-45BEEE6902D7}"/>
                    </a:ext>
                  </a:extLst>
                </p14:cNvPr>
                <p14:cNvContentPartPr/>
                <p14:nvPr/>
              </p14:nvContentPartPr>
              <p14:xfrm>
                <a:off x="3408870" y="3918480"/>
                <a:ext cx="6120" cy="27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DC00DD6-2BD4-E02A-4F85-45BEEE6902D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73230" y="3882840"/>
                  <a:ext cx="77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06EB510-5582-53A8-3475-0109C48373C4}"/>
                    </a:ext>
                  </a:extLst>
                </p14:cNvPr>
                <p14:cNvContentPartPr/>
                <p14:nvPr/>
              </p14:nvContentPartPr>
              <p14:xfrm>
                <a:off x="3633510" y="3666840"/>
                <a:ext cx="15840" cy="4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06EB510-5582-53A8-3475-0109C48373C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97510" y="3630840"/>
                  <a:ext cx="8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CEEF845-CBD7-2C9D-8CCB-74C8B05D9B89}"/>
                    </a:ext>
                  </a:extLst>
                </p14:cNvPr>
                <p14:cNvContentPartPr/>
                <p14:nvPr/>
              </p14:nvContentPartPr>
              <p14:xfrm>
                <a:off x="3472230" y="3559920"/>
                <a:ext cx="5400" cy="4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CEEF845-CBD7-2C9D-8CCB-74C8B05D9B8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436590" y="3524280"/>
                  <a:ext cx="77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D0A4E8E-8FE3-FE72-7138-EAC13B7CA8D2}"/>
                    </a:ext>
                  </a:extLst>
                </p14:cNvPr>
                <p14:cNvContentPartPr/>
                <p14:nvPr/>
              </p14:nvContentPartPr>
              <p14:xfrm>
                <a:off x="3448110" y="3481440"/>
                <a:ext cx="40680" cy="21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D0A4E8E-8FE3-FE72-7138-EAC13B7CA8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12110" y="3445440"/>
                  <a:ext cx="112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27E7791-CCE1-C216-D82A-9F2ED5665937}"/>
                    </a:ext>
                  </a:extLst>
                </p14:cNvPr>
                <p14:cNvContentPartPr/>
                <p14:nvPr/>
              </p14:nvContentPartPr>
              <p14:xfrm>
                <a:off x="3183150" y="3556680"/>
                <a:ext cx="19080" cy="45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27E7791-CCE1-C216-D82A-9F2ED566593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47510" y="3521040"/>
                  <a:ext cx="90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4D4E27-992B-558B-C113-5C0937476F89}"/>
                    </a:ext>
                  </a:extLst>
                </p14:cNvPr>
                <p14:cNvContentPartPr/>
                <p14:nvPr/>
              </p14:nvContentPartPr>
              <p14:xfrm>
                <a:off x="3298350" y="3319440"/>
                <a:ext cx="17640" cy="7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4D4E27-992B-558B-C113-5C0937476F8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62710" y="3283800"/>
                  <a:ext cx="89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F734121-4FF7-C586-1542-6867954A12C7}"/>
                    </a:ext>
                  </a:extLst>
                </p14:cNvPr>
                <p14:cNvContentPartPr/>
                <p14:nvPr/>
              </p14:nvContentPartPr>
              <p14:xfrm>
                <a:off x="3451710" y="3162840"/>
                <a:ext cx="10080" cy="5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F734121-4FF7-C586-1542-6867954A12C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416070" y="3127200"/>
                  <a:ext cx="81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E125125-04C6-7FD4-DA3A-614327AF57BF}"/>
                    </a:ext>
                  </a:extLst>
                </p14:cNvPr>
                <p14:cNvContentPartPr/>
                <p14:nvPr/>
              </p14:nvContentPartPr>
              <p14:xfrm>
                <a:off x="3522630" y="3060600"/>
                <a:ext cx="2160" cy="30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E125125-04C6-7FD4-DA3A-614327AF57B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486990" y="3024960"/>
                  <a:ext cx="73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DE85C37-D2BA-C220-90FC-EEDDE55974B9}"/>
                    </a:ext>
                  </a:extLst>
                </p14:cNvPr>
                <p14:cNvContentPartPr/>
                <p14:nvPr/>
              </p14:nvContentPartPr>
              <p14:xfrm>
                <a:off x="3230670" y="3230160"/>
                <a:ext cx="6840" cy="13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DE85C37-D2BA-C220-90FC-EEDDE55974B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194670" y="3194160"/>
                  <a:ext cx="78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B506E2-62D0-E4B6-3747-DA2E377D63D7}"/>
                    </a:ext>
                  </a:extLst>
                </p14:cNvPr>
                <p14:cNvContentPartPr/>
                <p14:nvPr/>
              </p14:nvContentPartPr>
              <p14:xfrm>
                <a:off x="3166590" y="3397560"/>
                <a:ext cx="7560" cy="10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B506E2-62D0-E4B6-3747-DA2E377D63D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30950" y="3361920"/>
                  <a:ext cx="7920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52BFF36-1839-E92D-3481-00F8E1D85D5E}"/>
              </a:ext>
            </a:extLst>
          </p:cNvPr>
          <p:cNvGrpSpPr/>
          <p:nvPr/>
        </p:nvGrpSpPr>
        <p:grpSpPr>
          <a:xfrm>
            <a:off x="2900190" y="4394760"/>
            <a:ext cx="97560" cy="16560"/>
            <a:chOff x="2900190" y="4394760"/>
            <a:chExt cx="97560" cy="1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1D74F0A-C21F-D55B-714F-BF48ADD5B2DD}"/>
                    </a:ext>
                  </a:extLst>
                </p14:cNvPr>
                <p14:cNvContentPartPr/>
                <p14:nvPr/>
              </p14:nvContentPartPr>
              <p14:xfrm>
                <a:off x="2993430" y="4405200"/>
                <a:ext cx="4320" cy="6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1D74F0A-C21F-D55B-714F-BF48ADD5B2D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957790" y="4369200"/>
                  <a:ext cx="75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F91888E-BBA9-35A2-9246-A8B8EC49EE85}"/>
                    </a:ext>
                  </a:extLst>
                </p14:cNvPr>
                <p14:cNvContentPartPr/>
                <p14:nvPr/>
              </p14:nvContentPartPr>
              <p14:xfrm>
                <a:off x="2900190" y="4394760"/>
                <a:ext cx="4680" cy="11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F91888E-BBA9-35A2-9246-A8B8EC49EE8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64190" y="4359120"/>
                  <a:ext cx="7632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16BB7D0-4A97-7136-CF16-38800A200813}"/>
                  </a:ext>
                </a:extLst>
              </p14:cNvPr>
              <p14:cNvContentPartPr/>
              <p14:nvPr/>
            </p14:nvContentPartPr>
            <p14:xfrm>
              <a:off x="2883630" y="4695360"/>
              <a:ext cx="25920" cy="356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16BB7D0-4A97-7136-CF16-38800A20081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847630" y="4659360"/>
                <a:ext cx="97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0E7C332-667E-30F8-B616-DFA96722E102}"/>
                  </a:ext>
                </a:extLst>
              </p14:cNvPr>
              <p14:cNvContentPartPr/>
              <p14:nvPr/>
            </p14:nvContentPartPr>
            <p14:xfrm>
              <a:off x="3077310" y="4856280"/>
              <a:ext cx="39960" cy="118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0E7C332-667E-30F8-B616-DFA96722E102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041310" y="4820640"/>
                <a:ext cx="1116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28CB926-5146-80E9-2885-C0CE6D936BB8}"/>
                  </a:ext>
                </a:extLst>
              </p14:cNvPr>
              <p14:cNvContentPartPr/>
              <p14:nvPr/>
            </p14:nvContentPartPr>
            <p14:xfrm>
              <a:off x="3209430" y="5214480"/>
              <a:ext cx="4320" cy="241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28CB926-5146-80E9-2885-C0CE6D936BB8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173790" y="5178480"/>
                <a:ext cx="75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D40545E-34AA-388A-F715-92791E28E8A0}"/>
                  </a:ext>
                </a:extLst>
              </p14:cNvPr>
              <p14:cNvContentPartPr/>
              <p14:nvPr/>
            </p14:nvContentPartPr>
            <p14:xfrm>
              <a:off x="3435870" y="4853400"/>
              <a:ext cx="4320" cy="216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D40545E-34AA-388A-F715-92791E28E8A0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399870" y="4817400"/>
                <a:ext cx="759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75B155F-FEFD-B49E-D781-93799B4340C2}"/>
                  </a:ext>
                </a:extLst>
              </p14:cNvPr>
              <p14:cNvContentPartPr/>
              <p14:nvPr/>
            </p14:nvContentPartPr>
            <p14:xfrm>
              <a:off x="3619830" y="4734240"/>
              <a:ext cx="8640" cy="111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75B155F-FEFD-B49E-D781-93799B4340C2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584190" y="4698600"/>
                <a:ext cx="80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2B4E9A3-A94A-3C7D-0FD3-B196F2E5EAA9}"/>
                  </a:ext>
                </a:extLst>
              </p14:cNvPr>
              <p14:cNvContentPartPr/>
              <p14:nvPr/>
            </p14:nvContentPartPr>
            <p14:xfrm>
              <a:off x="3945270" y="4814160"/>
              <a:ext cx="1800" cy="10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2B4E9A3-A94A-3C7D-0FD3-B196F2E5EAA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909630" y="4778520"/>
                <a:ext cx="734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956BF74-2500-4A82-8112-987215B6D468}"/>
                  </a:ext>
                </a:extLst>
              </p14:cNvPr>
              <p14:cNvContentPartPr/>
              <p14:nvPr/>
            </p14:nvContentPartPr>
            <p14:xfrm>
              <a:off x="4016910" y="4945920"/>
              <a:ext cx="3600" cy="111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956BF74-2500-4A82-8112-987215B6D468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981270" y="4910280"/>
                <a:ext cx="752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50CDF7A-0B5D-4FE7-CE24-4F65D4E24C0A}"/>
                  </a:ext>
                </a:extLst>
              </p14:cNvPr>
              <p14:cNvContentPartPr/>
              <p14:nvPr/>
            </p14:nvContentPartPr>
            <p14:xfrm>
              <a:off x="4155870" y="4779600"/>
              <a:ext cx="1800" cy="104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50CDF7A-0B5D-4FE7-CE24-4F65D4E24C0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119870" y="4743960"/>
                <a:ext cx="73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A34E85F-D8A6-CFCA-5B11-CC3D9C3B8AB4}"/>
                  </a:ext>
                </a:extLst>
              </p14:cNvPr>
              <p14:cNvContentPartPr/>
              <p14:nvPr/>
            </p14:nvContentPartPr>
            <p14:xfrm>
              <a:off x="3821430" y="4190280"/>
              <a:ext cx="16200" cy="169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A34E85F-D8A6-CFCA-5B11-CC3D9C3B8AB4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785430" y="4154640"/>
                <a:ext cx="878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A91AF61-73F8-3F85-58BB-38BA8D19AB5A}"/>
                  </a:ext>
                </a:extLst>
              </p14:cNvPr>
              <p14:cNvContentPartPr/>
              <p14:nvPr/>
            </p14:nvContentPartPr>
            <p14:xfrm>
              <a:off x="2651430" y="3124680"/>
              <a:ext cx="4320" cy="100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A91AF61-73F8-3F85-58BB-38BA8D19AB5A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2615430" y="3088680"/>
                <a:ext cx="759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A0B995D-1F3B-B894-317B-CDB0FFDAAA3B}"/>
                  </a:ext>
                </a:extLst>
              </p14:cNvPr>
              <p14:cNvContentPartPr/>
              <p14:nvPr/>
            </p14:nvContentPartPr>
            <p14:xfrm>
              <a:off x="2646750" y="3372720"/>
              <a:ext cx="4320" cy="118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A0B995D-1F3B-B894-317B-CDB0FFDAAA3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611110" y="3336720"/>
                <a:ext cx="759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D70A094-5FDE-7140-A7AC-03333F7E1302}"/>
                  </a:ext>
                </a:extLst>
              </p14:cNvPr>
              <p14:cNvContentPartPr/>
              <p14:nvPr/>
            </p14:nvContentPartPr>
            <p14:xfrm>
              <a:off x="2665470" y="4118640"/>
              <a:ext cx="8640" cy="1332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D70A094-5FDE-7140-A7AC-03333F7E130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629470" y="4083000"/>
                <a:ext cx="802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770EF1A-3C13-CCE4-95CA-7CB6F4189563}"/>
                  </a:ext>
                </a:extLst>
              </p14:cNvPr>
              <p14:cNvContentPartPr/>
              <p14:nvPr/>
            </p14:nvContentPartPr>
            <p14:xfrm>
              <a:off x="2267310" y="4137360"/>
              <a:ext cx="25920" cy="183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770EF1A-3C13-CCE4-95CA-7CB6F418956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2231310" y="4101360"/>
                <a:ext cx="97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631D15D-D5E9-D15B-190E-5DD7A5CA26ED}"/>
                  </a:ext>
                </a:extLst>
              </p14:cNvPr>
              <p14:cNvContentPartPr/>
              <p14:nvPr/>
            </p14:nvContentPartPr>
            <p14:xfrm>
              <a:off x="2224470" y="4646760"/>
              <a:ext cx="27720" cy="2592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631D15D-D5E9-D15B-190E-5DD7A5CA26E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188470" y="4610760"/>
                <a:ext cx="993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6E882708-A567-8BE7-F410-7AA101ED2865}"/>
                  </a:ext>
                </a:extLst>
              </p14:cNvPr>
              <p14:cNvContentPartPr/>
              <p14:nvPr/>
            </p14:nvContentPartPr>
            <p14:xfrm>
              <a:off x="7427190" y="3173280"/>
              <a:ext cx="1800" cy="36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6E882708-A567-8BE7-F410-7AA101ED286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391190" y="3137280"/>
                <a:ext cx="7344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E36D39E-47EC-9AC5-4F84-8DE44A9C6978}"/>
              </a:ext>
            </a:extLst>
          </p:cNvPr>
          <p:cNvGrpSpPr/>
          <p:nvPr/>
        </p:nvGrpSpPr>
        <p:grpSpPr>
          <a:xfrm>
            <a:off x="7602870" y="2523120"/>
            <a:ext cx="985680" cy="482040"/>
            <a:chOff x="7602870" y="2523120"/>
            <a:chExt cx="985680" cy="48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BD1A2F5-4C00-98E9-BBAC-95D79229210E}"/>
                    </a:ext>
                  </a:extLst>
                </p14:cNvPr>
                <p14:cNvContentPartPr/>
                <p14:nvPr/>
              </p14:nvContentPartPr>
              <p14:xfrm>
                <a:off x="8347350" y="2612400"/>
                <a:ext cx="93600" cy="156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BD1A2F5-4C00-98E9-BBAC-95D79229210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311350" y="2576400"/>
                  <a:ext cx="165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F5B2E7-44FE-692D-715B-F5DD70246EB0}"/>
                    </a:ext>
                  </a:extLst>
                </p14:cNvPr>
                <p14:cNvContentPartPr/>
                <p14:nvPr/>
              </p14:nvContentPartPr>
              <p14:xfrm>
                <a:off x="8286870" y="2549760"/>
                <a:ext cx="97560" cy="14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F5B2E7-44FE-692D-715B-F5DD70246EB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51230" y="2513760"/>
                  <a:ext cx="169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A723A8D-3889-3802-1240-40FE752B4EA8}"/>
                    </a:ext>
                  </a:extLst>
                </p14:cNvPr>
                <p14:cNvContentPartPr/>
                <p14:nvPr/>
              </p14:nvContentPartPr>
              <p14:xfrm>
                <a:off x="8081310" y="2523120"/>
                <a:ext cx="11880" cy="2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A723A8D-3889-3802-1240-40FE752B4EA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45310" y="2487120"/>
                  <a:ext cx="83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9727081-F207-F74F-F7A7-1CA2BDE2DF1D}"/>
                    </a:ext>
                  </a:extLst>
                </p14:cNvPr>
                <p14:cNvContentPartPr/>
                <p14:nvPr/>
              </p14:nvContentPartPr>
              <p14:xfrm>
                <a:off x="8088150" y="2612400"/>
                <a:ext cx="7560" cy="39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9727081-F207-F74F-F7A7-1CA2BDE2DF1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52510" y="2576760"/>
                  <a:ext cx="79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2CCAB56-CE7E-C252-A7AA-5F26CE682919}"/>
                    </a:ext>
                  </a:extLst>
                </p14:cNvPr>
                <p14:cNvContentPartPr/>
                <p14:nvPr/>
              </p14:nvContentPartPr>
              <p14:xfrm>
                <a:off x="8341950" y="2783040"/>
                <a:ext cx="11880" cy="14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2CCAB56-CE7E-C252-A7AA-5F26CE68291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06310" y="2747400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EE34184-7DB1-091B-5058-09352DB5A740}"/>
                    </a:ext>
                  </a:extLst>
                </p14:cNvPr>
                <p14:cNvContentPartPr/>
                <p14:nvPr/>
              </p14:nvContentPartPr>
              <p14:xfrm>
                <a:off x="7902030" y="2983200"/>
                <a:ext cx="18360" cy="21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EE34184-7DB1-091B-5058-09352DB5A74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66390" y="2947560"/>
                  <a:ext cx="90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634F150-C104-2CE2-7C49-4F8559B837FE}"/>
                    </a:ext>
                  </a:extLst>
                </p14:cNvPr>
                <p14:cNvContentPartPr/>
                <p14:nvPr/>
              </p14:nvContentPartPr>
              <p14:xfrm>
                <a:off x="7602870" y="2801040"/>
                <a:ext cx="14400" cy="11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634F150-C104-2CE2-7C49-4F8559B837F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67230" y="2765400"/>
                  <a:ext cx="86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A3219A7-FDD5-5822-B67D-FD0B0A6DE3C4}"/>
                    </a:ext>
                  </a:extLst>
                </p14:cNvPr>
                <p14:cNvContentPartPr/>
                <p14:nvPr/>
              </p14:nvContentPartPr>
              <p14:xfrm>
                <a:off x="7740390" y="2688000"/>
                <a:ext cx="4680" cy="10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A3219A7-FDD5-5822-B67D-FD0B0A6DE3C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704750" y="2652000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686CE6E-C407-CB94-7E5A-0B5E6B99DA8C}"/>
                    </a:ext>
                  </a:extLst>
                </p14:cNvPr>
                <p14:cNvContentPartPr/>
                <p14:nvPr/>
              </p14:nvContentPartPr>
              <p14:xfrm>
                <a:off x="8171310" y="2900760"/>
                <a:ext cx="4680" cy="1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686CE6E-C407-CB94-7E5A-0B5E6B99DA8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135670" y="2865120"/>
                  <a:ext cx="76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9A0098C-638B-C62E-8B51-0161F541BD9F}"/>
                    </a:ext>
                  </a:extLst>
                </p14:cNvPr>
                <p14:cNvContentPartPr/>
                <p14:nvPr/>
              </p14:nvContentPartPr>
              <p14:xfrm>
                <a:off x="8341950" y="2820120"/>
                <a:ext cx="7920" cy="1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9A0098C-638B-C62E-8B51-0161F541BD9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06310" y="2784480"/>
                  <a:ext cx="79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AD83040-417A-5C06-C5C8-2DF5F00681DE}"/>
                    </a:ext>
                  </a:extLst>
                </p14:cNvPr>
                <p14:cNvContentPartPr/>
                <p14:nvPr/>
              </p14:nvContentPartPr>
              <p14:xfrm>
                <a:off x="8521230" y="2603400"/>
                <a:ext cx="6120" cy="32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AD83040-417A-5C06-C5C8-2DF5F00681D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85230" y="2567760"/>
                  <a:ext cx="77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8AD2532-CD55-2D22-E1FD-6E6D0C498B29}"/>
                    </a:ext>
                  </a:extLst>
                </p14:cNvPr>
                <p14:cNvContentPartPr/>
                <p14:nvPr/>
              </p14:nvContentPartPr>
              <p14:xfrm>
                <a:off x="8583150" y="2555520"/>
                <a:ext cx="5400" cy="169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8AD2532-CD55-2D22-E1FD-6E6D0C498B2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47150" y="2519880"/>
                  <a:ext cx="77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7715301-5D18-2BF7-5353-E22F36860890}"/>
                    </a:ext>
                  </a:extLst>
                </p14:cNvPr>
                <p14:cNvContentPartPr/>
                <p14:nvPr/>
              </p14:nvContentPartPr>
              <p14:xfrm>
                <a:off x="8552910" y="2976360"/>
                <a:ext cx="3600" cy="12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7715301-5D18-2BF7-5353-E22F3686089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17270" y="2940360"/>
                  <a:ext cx="752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F392FB8-E0EB-B35A-7E2B-FDFD2C3815A0}"/>
              </a:ext>
            </a:extLst>
          </p:cNvPr>
          <p:cNvGrpSpPr/>
          <p:nvPr/>
        </p:nvGrpSpPr>
        <p:grpSpPr>
          <a:xfrm>
            <a:off x="7791510" y="3708960"/>
            <a:ext cx="167400" cy="105840"/>
            <a:chOff x="7791510" y="3708960"/>
            <a:chExt cx="16740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3E05CBD-2338-13F2-8C07-565534BA1E33}"/>
                    </a:ext>
                  </a:extLst>
                </p14:cNvPr>
                <p14:cNvContentPartPr/>
                <p14:nvPr/>
              </p14:nvContentPartPr>
              <p14:xfrm>
                <a:off x="7952790" y="3708960"/>
                <a:ext cx="6120" cy="8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3E05CBD-2338-13F2-8C07-565534BA1E3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916790" y="3672960"/>
                  <a:ext cx="77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8AC22D8-FFD1-16E3-E72F-0C293F42666E}"/>
                    </a:ext>
                  </a:extLst>
                </p14:cNvPr>
                <p14:cNvContentPartPr/>
                <p14:nvPr/>
              </p14:nvContentPartPr>
              <p14:xfrm>
                <a:off x="7791510" y="3806880"/>
                <a:ext cx="6840" cy="7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8AC22D8-FFD1-16E3-E72F-0C293F42666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55870" y="3770880"/>
                  <a:ext cx="7848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AE30746-5AA1-6E9F-94FF-B11F544FD767}"/>
                  </a:ext>
                </a:extLst>
              </p14:cNvPr>
              <p14:cNvContentPartPr/>
              <p14:nvPr/>
            </p14:nvContentPartPr>
            <p14:xfrm>
              <a:off x="7610790" y="4028640"/>
              <a:ext cx="7560" cy="158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AE30746-5AA1-6E9F-94FF-B11F544FD76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574790" y="3992640"/>
                <a:ext cx="79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E7B7E54-D5CE-2143-DF92-C6544ACA50C9}"/>
                  </a:ext>
                </a:extLst>
              </p14:cNvPr>
              <p14:cNvContentPartPr/>
              <p14:nvPr/>
            </p14:nvContentPartPr>
            <p14:xfrm>
              <a:off x="7316670" y="3963480"/>
              <a:ext cx="4680" cy="43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E7B7E54-D5CE-2143-DF92-C6544ACA50C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280670" y="3927480"/>
                <a:ext cx="763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47C8F94-350B-721A-7601-C129B8B48CFA}"/>
                  </a:ext>
                </a:extLst>
              </p14:cNvPr>
              <p14:cNvContentPartPr/>
              <p14:nvPr/>
            </p14:nvContentPartPr>
            <p14:xfrm>
              <a:off x="7587750" y="3724080"/>
              <a:ext cx="16920" cy="1260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47C8F94-350B-721A-7601-C129B8B48CF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551750" y="3688440"/>
                <a:ext cx="885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F107BDEE-4963-95B9-537E-559C9E81877B}"/>
                  </a:ext>
                </a:extLst>
              </p14:cNvPr>
              <p14:cNvContentPartPr/>
              <p14:nvPr/>
            </p14:nvContentPartPr>
            <p14:xfrm>
              <a:off x="7567230" y="3228000"/>
              <a:ext cx="2880" cy="3096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F107BDEE-4963-95B9-537E-559C9E81877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531230" y="3192360"/>
                <a:ext cx="745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119714E-BEC2-6A6D-8791-25152939CB93}"/>
              </a:ext>
            </a:extLst>
          </p:cNvPr>
          <p:cNvGrpSpPr/>
          <p:nvPr/>
        </p:nvGrpSpPr>
        <p:grpSpPr>
          <a:xfrm>
            <a:off x="8271030" y="3350760"/>
            <a:ext cx="715320" cy="887040"/>
            <a:chOff x="8271030" y="3350760"/>
            <a:chExt cx="715320" cy="88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1992545-3276-A3F5-6281-ED98268D152B}"/>
                    </a:ext>
                  </a:extLst>
                </p14:cNvPr>
                <p14:cNvContentPartPr/>
                <p14:nvPr/>
              </p14:nvContentPartPr>
              <p14:xfrm>
                <a:off x="8574150" y="3721200"/>
                <a:ext cx="297360" cy="319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1992545-3276-A3F5-6281-ED98268D152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38150" y="3685200"/>
                  <a:ext cx="3690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908D4D-D910-39D0-3138-1E1C62CFDF22}"/>
                    </a:ext>
                  </a:extLst>
                </p14:cNvPr>
                <p14:cNvContentPartPr/>
                <p14:nvPr/>
              </p14:nvContentPartPr>
              <p14:xfrm>
                <a:off x="8532750" y="3552360"/>
                <a:ext cx="230040" cy="328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908D4D-D910-39D0-3138-1E1C62CFDF2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496750" y="3516720"/>
                  <a:ext cx="3016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FB524C3-4582-B06F-E1D6-269F0BB41125}"/>
                    </a:ext>
                  </a:extLst>
                </p14:cNvPr>
                <p14:cNvContentPartPr/>
                <p14:nvPr/>
              </p14:nvContentPartPr>
              <p14:xfrm>
                <a:off x="8910390" y="3629760"/>
                <a:ext cx="75960" cy="135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FB524C3-4582-B06F-E1D6-269F0BB4112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874750" y="3593760"/>
                  <a:ext cx="147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93C99A0-163F-8B72-B869-8479EFB1E155}"/>
                    </a:ext>
                  </a:extLst>
                </p14:cNvPr>
                <p14:cNvContentPartPr/>
                <p14:nvPr/>
              </p14:nvContentPartPr>
              <p14:xfrm>
                <a:off x="8369670" y="3672960"/>
                <a:ext cx="60480" cy="222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93C99A0-163F-8B72-B869-8479EFB1E15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33670" y="3637320"/>
                  <a:ext cx="132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5DF07D3-5955-54FC-689B-06657C772617}"/>
                    </a:ext>
                  </a:extLst>
                </p14:cNvPr>
                <p14:cNvContentPartPr/>
                <p14:nvPr/>
              </p14:nvContentPartPr>
              <p14:xfrm>
                <a:off x="8271030" y="3923160"/>
                <a:ext cx="1080" cy="13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5DF07D3-5955-54FC-689B-06657C77261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35390" y="3887160"/>
                  <a:ext cx="72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E4B0FBE-05FA-8320-E340-5A8DDDACD30E}"/>
                    </a:ext>
                  </a:extLst>
                </p14:cNvPr>
                <p14:cNvContentPartPr/>
                <p14:nvPr/>
              </p14:nvContentPartPr>
              <p14:xfrm>
                <a:off x="8501430" y="3937920"/>
                <a:ext cx="1080" cy="21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E4B0FBE-05FA-8320-E340-5A8DDDACD30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465430" y="3901920"/>
                  <a:ext cx="72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B5D4F88-1931-69D6-7B79-02414DD43EFA}"/>
                    </a:ext>
                  </a:extLst>
                </p14:cNvPr>
                <p14:cNvContentPartPr/>
                <p14:nvPr/>
              </p14:nvContentPartPr>
              <p14:xfrm>
                <a:off x="8505030" y="3951960"/>
                <a:ext cx="15840" cy="208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B5D4F88-1931-69D6-7B79-02414DD43EF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69390" y="3915960"/>
                  <a:ext cx="87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3E505EC-7724-3EF4-0A46-FF40E0DC14BE}"/>
                    </a:ext>
                  </a:extLst>
                </p14:cNvPr>
                <p14:cNvContentPartPr/>
                <p14:nvPr/>
              </p14:nvContentPartPr>
              <p14:xfrm>
                <a:off x="8598270" y="3859800"/>
                <a:ext cx="1800" cy="6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3E505EC-7724-3EF4-0A46-FF40E0DC14B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62630" y="3823800"/>
                  <a:ext cx="73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F1F25E6-6D99-8988-47C9-9DA8574DABE1}"/>
                    </a:ext>
                  </a:extLst>
                </p14:cNvPr>
                <p14:cNvContentPartPr/>
                <p14:nvPr/>
              </p14:nvContentPartPr>
              <p14:xfrm>
                <a:off x="8514030" y="3489000"/>
                <a:ext cx="18360" cy="25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F1F25E6-6D99-8988-47C9-9DA8574DABE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78390" y="3453000"/>
                  <a:ext cx="90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241FAF-2796-F676-381E-D4C5C10E7D96}"/>
                    </a:ext>
                  </a:extLst>
                </p14:cNvPr>
                <p14:cNvContentPartPr/>
                <p14:nvPr/>
              </p14:nvContentPartPr>
              <p14:xfrm>
                <a:off x="8675670" y="3350760"/>
                <a:ext cx="18360" cy="8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241FAF-2796-F676-381E-D4C5C10E7D9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40030" y="3315120"/>
                  <a:ext cx="90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17DB101-6444-35F3-5E26-E9F43EF17D6C}"/>
                    </a:ext>
                  </a:extLst>
                </p14:cNvPr>
                <p14:cNvContentPartPr/>
                <p14:nvPr/>
              </p14:nvContentPartPr>
              <p14:xfrm>
                <a:off x="8791590" y="3420600"/>
                <a:ext cx="1800" cy="2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17DB101-6444-35F3-5E26-E9F43EF17D6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755590" y="3384600"/>
                  <a:ext cx="73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198FB8-B483-B59C-A7ED-5813B40837D0}"/>
                    </a:ext>
                  </a:extLst>
                </p14:cNvPr>
                <p14:cNvContentPartPr/>
                <p14:nvPr/>
              </p14:nvContentPartPr>
              <p14:xfrm>
                <a:off x="8631750" y="3602760"/>
                <a:ext cx="5400" cy="3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198FB8-B483-B59C-A7ED-5813B40837D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595750" y="3567120"/>
                  <a:ext cx="77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4D3C558-E81A-B001-97AA-1EABA28E7DF0}"/>
                    </a:ext>
                  </a:extLst>
                </p14:cNvPr>
                <p14:cNvContentPartPr/>
                <p14:nvPr/>
              </p14:nvContentPartPr>
              <p14:xfrm>
                <a:off x="8826150" y="3602040"/>
                <a:ext cx="4320" cy="1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4D3C558-E81A-B001-97AA-1EABA28E7DF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790150" y="3566400"/>
                  <a:ext cx="75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C45E7A2-5964-C125-92A9-BD989532F5B9}"/>
                    </a:ext>
                  </a:extLst>
                </p14:cNvPr>
                <p14:cNvContentPartPr/>
                <p14:nvPr/>
              </p14:nvContentPartPr>
              <p14:xfrm>
                <a:off x="8837670" y="3602040"/>
                <a:ext cx="7920" cy="16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C45E7A2-5964-C125-92A9-BD989532F5B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801670" y="3566400"/>
                  <a:ext cx="79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60D0656-27C8-19CF-7AB9-840E68A34A53}"/>
                    </a:ext>
                  </a:extLst>
                </p14:cNvPr>
                <p14:cNvContentPartPr/>
                <p14:nvPr/>
              </p14:nvContentPartPr>
              <p14:xfrm>
                <a:off x="8664150" y="3881040"/>
                <a:ext cx="1800" cy="241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60D0656-27C8-19CF-7AB9-840E68A34A5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628510" y="3845040"/>
                  <a:ext cx="73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7FD4A5E-DA9B-3DAE-FA19-63540FE61549}"/>
                    </a:ext>
                  </a:extLst>
                </p14:cNvPr>
                <p14:cNvContentPartPr/>
                <p14:nvPr/>
              </p14:nvContentPartPr>
              <p14:xfrm>
                <a:off x="8770350" y="3954480"/>
                <a:ext cx="3600" cy="2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7FD4A5E-DA9B-3DAE-FA19-63540FE6154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734710" y="3918480"/>
                  <a:ext cx="75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8AE6FB3-C15E-61B9-1CBA-80B6F5004F82}"/>
                    </a:ext>
                  </a:extLst>
                </p14:cNvPr>
                <p14:cNvContentPartPr/>
                <p14:nvPr/>
              </p14:nvContentPartPr>
              <p14:xfrm>
                <a:off x="8669910" y="4234920"/>
                <a:ext cx="2880" cy="2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8AE6FB3-C15E-61B9-1CBA-80B6F5004F8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634270" y="4199280"/>
                  <a:ext cx="74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EE142F7-2503-77F5-51B6-C53615830D90}"/>
                    </a:ext>
                  </a:extLst>
                </p14:cNvPr>
                <p14:cNvContentPartPr/>
                <p14:nvPr/>
              </p14:nvContentPartPr>
              <p14:xfrm>
                <a:off x="8739030" y="4161480"/>
                <a:ext cx="6120" cy="15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EE142F7-2503-77F5-51B6-C53615830D9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03390" y="4125840"/>
                  <a:ext cx="77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F02613C-3652-DD5A-3C22-CBC4D72ECD07}"/>
                    </a:ext>
                  </a:extLst>
                </p14:cNvPr>
                <p14:cNvContentPartPr/>
                <p14:nvPr/>
              </p14:nvContentPartPr>
              <p14:xfrm>
                <a:off x="8840910" y="4069320"/>
                <a:ext cx="33480" cy="19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F02613C-3652-DD5A-3C22-CBC4D72ECD0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04910" y="4033680"/>
                  <a:ext cx="105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680911F-B899-C222-E692-C74AA3308AD3}"/>
                    </a:ext>
                  </a:extLst>
                </p14:cNvPr>
                <p14:cNvContentPartPr/>
                <p14:nvPr/>
              </p14:nvContentPartPr>
              <p14:xfrm>
                <a:off x="8921910" y="3931440"/>
                <a:ext cx="7560" cy="20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680911F-B899-C222-E692-C74AA3308AD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886270" y="3895440"/>
                  <a:ext cx="79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B15F57-D6E4-86F1-AD13-CADD0344E387}"/>
                    </a:ext>
                  </a:extLst>
                </p14:cNvPr>
                <p14:cNvContentPartPr/>
                <p14:nvPr/>
              </p14:nvContentPartPr>
              <p14:xfrm>
                <a:off x="8939910" y="3801120"/>
                <a:ext cx="4320" cy="16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B15F57-D6E4-86F1-AD13-CADD0344E38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03910" y="3765120"/>
                  <a:ext cx="7596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067C81CD-EB6F-2E9F-31AA-3DEAB2B726A3}"/>
                  </a:ext>
                </a:extLst>
              </p14:cNvPr>
              <p14:cNvContentPartPr/>
              <p14:nvPr/>
            </p14:nvContentPartPr>
            <p14:xfrm>
              <a:off x="8289750" y="4028640"/>
              <a:ext cx="3600" cy="79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067C81CD-EB6F-2E9F-31AA-3DEAB2B726A3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8253750" y="3992640"/>
                <a:ext cx="7524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AEE4B94B-F562-ACDA-FD9A-85A57B5F7693}"/>
              </a:ext>
            </a:extLst>
          </p:cNvPr>
          <p:cNvGrpSpPr/>
          <p:nvPr/>
        </p:nvGrpSpPr>
        <p:grpSpPr>
          <a:xfrm>
            <a:off x="8180310" y="3493320"/>
            <a:ext cx="132840" cy="106560"/>
            <a:chOff x="8180310" y="3493320"/>
            <a:chExt cx="132840" cy="1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0C31090-680A-4BD7-E329-65FFFDA609D3}"/>
                    </a:ext>
                  </a:extLst>
                </p14:cNvPr>
                <p14:cNvContentPartPr/>
                <p14:nvPr/>
              </p14:nvContentPartPr>
              <p14:xfrm>
                <a:off x="8180310" y="3563160"/>
                <a:ext cx="21600" cy="367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0C31090-680A-4BD7-E329-65FFFDA609D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44670" y="3527160"/>
                  <a:ext cx="93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1A4BE9C-0E8E-CC82-7AF6-89F7C39FF550}"/>
                    </a:ext>
                  </a:extLst>
                </p14:cNvPr>
                <p14:cNvContentPartPr/>
                <p14:nvPr/>
              </p14:nvContentPartPr>
              <p14:xfrm>
                <a:off x="8310270" y="3493320"/>
                <a:ext cx="2880" cy="136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1A4BE9C-0E8E-CC82-7AF6-89F7C39FF55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74270" y="3457680"/>
                  <a:ext cx="7452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95C225C-AF05-610C-3256-3B96D2AE5590}"/>
                  </a:ext>
                </a:extLst>
              </p14:cNvPr>
              <p14:cNvContentPartPr/>
              <p14:nvPr/>
            </p14:nvContentPartPr>
            <p14:xfrm>
              <a:off x="7458510" y="4450560"/>
              <a:ext cx="2880" cy="21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95C225C-AF05-610C-3256-3B96D2AE559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422870" y="4414560"/>
                <a:ext cx="74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B6066C3-4056-3D62-7D4C-BD3878D78881}"/>
                  </a:ext>
                </a:extLst>
              </p14:cNvPr>
              <p14:cNvContentPartPr/>
              <p14:nvPr/>
            </p14:nvContentPartPr>
            <p14:xfrm>
              <a:off x="7459950" y="4978680"/>
              <a:ext cx="10440" cy="219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B6066C3-4056-3D62-7D4C-BD3878D78881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423950" y="4942680"/>
                <a:ext cx="82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1D574106-6F28-76A6-107C-2FD6E603E760}"/>
                  </a:ext>
                </a:extLst>
              </p14:cNvPr>
              <p14:cNvContentPartPr/>
              <p14:nvPr/>
            </p14:nvContentPartPr>
            <p14:xfrm>
              <a:off x="7731390" y="5239320"/>
              <a:ext cx="20160" cy="226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1D574106-6F28-76A6-107C-2FD6E603E76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7695750" y="5203680"/>
                <a:ext cx="918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7471946D-FF1B-91C9-0F54-190C2056E460}"/>
                  </a:ext>
                </a:extLst>
              </p14:cNvPr>
              <p14:cNvContentPartPr/>
              <p14:nvPr/>
            </p14:nvContentPartPr>
            <p14:xfrm>
              <a:off x="8850990" y="4941960"/>
              <a:ext cx="8640" cy="201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7471946D-FF1B-91C9-0F54-190C2056E460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814990" y="4906320"/>
                <a:ext cx="8028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7E7CD33-FA24-BF9D-F7EA-814DF8A528A7}"/>
              </a:ext>
            </a:extLst>
          </p:cNvPr>
          <p:cNvGrpSpPr/>
          <p:nvPr/>
        </p:nvGrpSpPr>
        <p:grpSpPr>
          <a:xfrm>
            <a:off x="7936230" y="4457040"/>
            <a:ext cx="710640" cy="498240"/>
            <a:chOff x="7936230" y="4457040"/>
            <a:chExt cx="7106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C6E3079-1E21-2745-78D1-E982B5D5DFFE}"/>
                    </a:ext>
                  </a:extLst>
                </p14:cNvPr>
                <p14:cNvContentPartPr/>
                <p14:nvPr/>
              </p14:nvContentPartPr>
              <p14:xfrm>
                <a:off x="8165550" y="4556760"/>
                <a:ext cx="221760" cy="277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C6E3079-1E21-2745-78D1-E982B5D5DFF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129910" y="4520760"/>
                  <a:ext cx="2934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8A08AE5-B2EC-71E6-62FD-390DDFFAAFA1}"/>
                    </a:ext>
                  </a:extLst>
                </p14:cNvPr>
                <p14:cNvContentPartPr/>
                <p14:nvPr/>
              </p14:nvContentPartPr>
              <p14:xfrm>
                <a:off x="8392710" y="4658280"/>
                <a:ext cx="78480" cy="136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8A08AE5-B2EC-71E6-62FD-390DDFFAAFA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356710" y="4622280"/>
                  <a:ext cx="150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896BBB3-FE9B-198C-AAA2-EF708D510BDA}"/>
                    </a:ext>
                  </a:extLst>
                </p14:cNvPr>
                <p14:cNvContentPartPr/>
                <p14:nvPr/>
              </p14:nvContentPartPr>
              <p14:xfrm>
                <a:off x="8442750" y="4648200"/>
                <a:ext cx="204120" cy="291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896BBB3-FE9B-198C-AAA2-EF708D510BD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406750" y="4612200"/>
                  <a:ext cx="2757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7D78E74-3804-357D-7280-7F30132A2B8F}"/>
                    </a:ext>
                  </a:extLst>
                </p14:cNvPr>
                <p14:cNvContentPartPr/>
                <p14:nvPr/>
              </p14:nvContentPartPr>
              <p14:xfrm>
                <a:off x="8443110" y="4462080"/>
                <a:ext cx="15840" cy="4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7D78E74-3804-357D-7280-7F30132A2B8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407110" y="4426080"/>
                  <a:ext cx="87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AE1CBC-8D6D-C6A2-6B79-08C710F75088}"/>
                    </a:ext>
                  </a:extLst>
                </p14:cNvPr>
                <p14:cNvContentPartPr/>
                <p14:nvPr/>
              </p14:nvContentPartPr>
              <p14:xfrm>
                <a:off x="8290830" y="4696800"/>
                <a:ext cx="35640" cy="4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AE1CBC-8D6D-C6A2-6B79-08C710F7508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255190" y="4660800"/>
                  <a:ext cx="107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CDC379D-174C-2912-390A-C903FFE049CF}"/>
                    </a:ext>
                  </a:extLst>
                </p14:cNvPr>
                <p14:cNvContentPartPr/>
                <p14:nvPr/>
              </p14:nvContentPartPr>
              <p14:xfrm>
                <a:off x="8016510" y="4950600"/>
                <a:ext cx="24480" cy="4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CDC379D-174C-2912-390A-C903FFE049C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80870" y="4914600"/>
                  <a:ext cx="96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4E3FD57-0F8E-85D2-E9B0-3EAC7B616461}"/>
                    </a:ext>
                  </a:extLst>
                </p14:cNvPr>
                <p14:cNvContentPartPr/>
                <p14:nvPr/>
              </p14:nvContentPartPr>
              <p14:xfrm>
                <a:off x="8242950" y="4457040"/>
                <a:ext cx="1080" cy="86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4E3FD57-0F8E-85D2-E9B0-3EAC7B61646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07310" y="4421040"/>
                  <a:ext cx="72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214C34C-8CAB-8036-FB6C-321366367E02}"/>
                    </a:ext>
                  </a:extLst>
                </p14:cNvPr>
                <p14:cNvContentPartPr/>
                <p14:nvPr/>
              </p14:nvContentPartPr>
              <p14:xfrm>
                <a:off x="8492430" y="4851960"/>
                <a:ext cx="10440" cy="15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214C34C-8CAB-8036-FB6C-321366367E0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456430" y="4816320"/>
                  <a:ext cx="82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F274F9D-5394-5CF3-EA4C-813E6C2DC7FA}"/>
                    </a:ext>
                  </a:extLst>
                </p14:cNvPr>
                <p14:cNvContentPartPr/>
                <p14:nvPr/>
              </p14:nvContentPartPr>
              <p14:xfrm>
                <a:off x="8582430" y="4647480"/>
                <a:ext cx="6120" cy="13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F274F9D-5394-5CF3-EA4C-813E6C2DC7F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46790" y="4611480"/>
                  <a:ext cx="77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43DB73C-1D4E-3638-0ECD-2161F5C2AF8E}"/>
                    </a:ext>
                  </a:extLst>
                </p14:cNvPr>
                <p14:cNvContentPartPr/>
                <p14:nvPr/>
              </p14:nvContentPartPr>
              <p14:xfrm>
                <a:off x="8634270" y="4523280"/>
                <a:ext cx="1080" cy="3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43DB73C-1D4E-3638-0ECD-2161F5C2AF8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598270" y="4487640"/>
                  <a:ext cx="72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A1D88B1-906A-9EB4-93FA-BA15B3AFB506}"/>
                    </a:ext>
                  </a:extLst>
                </p14:cNvPr>
                <p14:cNvContentPartPr/>
                <p14:nvPr/>
              </p14:nvContentPartPr>
              <p14:xfrm>
                <a:off x="8624550" y="4699320"/>
                <a:ext cx="16200" cy="45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A1D88B1-906A-9EB4-93FA-BA15B3AFB50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588910" y="4663320"/>
                  <a:ext cx="87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ABF5B7D-E9A3-3C08-4D08-6FB4DF164838}"/>
                    </a:ext>
                  </a:extLst>
                </p14:cNvPr>
                <p14:cNvContentPartPr/>
                <p14:nvPr/>
              </p14:nvContentPartPr>
              <p14:xfrm>
                <a:off x="8393070" y="4804800"/>
                <a:ext cx="1080" cy="2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ABF5B7D-E9A3-3C08-4D08-6FB4DF16483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357430" y="4768800"/>
                  <a:ext cx="72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03AADC7-A16B-68FF-36E9-8D4DF973E1C0}"/>
                    </a:ext>
                  </a:extLst>
                </p14:cNvPr>
                <p14:cNvContentPartPr/>
                <p14:nvPr/>
              </p14:nvContentPartPr>
              <p14:xfrm>
                <a:off x="8084550" y="4737480"/>
                <a:ext cx="41400" cy="158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03AADC7-A16B-68FF-36E9-8D4DF973E1C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48550" y="4701840"/>
                  <a:ext cx="113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257D59B-B4CA-E78F-C868-243ED5AF750F}"/>
                    </a:ext>
                  </a:extLst>
                </p14:cNvPr>
                <p14:cNvContentPartPr/>
                <p14:nvPr/>
              </p14:nvContentPartPr>
              <p14:xfrm>
                <a:off x="7945590" y="4593120"/>
                <a:ext cx="13680" cy="4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257D59B-B4CA-E78F-C868-243ED5AF750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909950" y="4557120"/>
                  <a:ext cx="85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8058D92-B7D5-7AC8-EB63-30EC1FE2E304}"/>
                    </a:ext>
                  </a:extLst>
                </p14:cNvPr>
                <p14:cNvContentPartPr/>
                <p14:nvPr/>
              </p14:nvContentPartPr>
              <p14:xfrm>
                <a:off x="7936230" y="4511760"/>
                <a:ext cx="9360" cy="6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8058D92-B7D5-7AC8-EB63-30EC1FE2E30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900230" y="4476120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6FBF1F1-1CFD-5516-575E-330173E402F0}"/>
                    </a:ext>
                  </a:extLst>
                </p14:cNvPr>
                <p14:cNvContentPartPr/>
                <p14:nvPr/>
              </p14:nvContentPartPr>
              <p14:xfrm>
                <a:off x="8081310" y="4548480"/>
                <a:ext cx="2160" cy="5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6FBF1F1-1CFD-5516-575E-330173E402F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45310" y="4512480"/>
                  <a:ext cx="73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D3A77A2-5AA7-C682-E196-71D93EE732C5}"/>
                    </a:ext>
                  </a:extLst>
                </p14:cNvPr>
                <p14:cNvContentPartPr/>
                <p14:nvPr/>
              </p14:nvContentPartPr>
              <p14:xfrm>
                <a:off x="8128470" y="4608960"/>
                <a:ext cx="2880" cy="7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D3A77A2-5AA7-C682-E196-71D93EE732C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092830" y="4573320"/>
                  <a:ext cx="745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B5B26E2-2324-5D35-1ECA-8347FD1AD556}"/>
              </a:ext>
            </a:extLst>
          </p:cNvPr>
          <p:cNvGrpSpPr/>
          <p:nvPr/>
        </p:nvGrpSpPr>
        <p:grpSpPr>
          <a:xfrm>
            <a:off x="3025470" y="2634720"/>
            <a:ext cx="3995640" cy="2260080"/>
            <a:chOff x="3025470" y="2634720"/>
            <a:chExt cx="3995640" cy="2260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10BD824-A0B4-AAF0-26E4-7808BA0E3450}"/>
                    </a:ext>
                  </a:extLst>
                </p14:cNvPr>
                <p14:cNvContentPartPr/>
                <p14:nvPr/>
              </p14:nvContentPartPr>
              <p14:xfrm>
                <a:off x="5690190" y="3361200"/>
                <a:ext cx="28080" cy="3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10BD824-A0B4-AAF0-26E4-7808BA0E345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627190" y="2983200"/>
                  <a:ext cx="15372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797066D-723B-6C38-47BC-84613630F0D2}"/>
                    </a:ext>
                  </a:extLst>
                </p14:cNvPr>
                <p14:cNvContentPartPr/>
                <p14:nvPr/>
              </p14:nvContentPartPr>
              <p14:xfrm>
                <a:off x="5495790" y="3304320"/>
                <a:ext cx="678600" cy="36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797066D-723B-6C38-47BC-84613630F0D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432790" y="2926680"/>
                  <a:ext cx="80424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8D3FB1-26C5-C6FE-851C-DC894014CF11}"/>
                    </a:ext>
                  </a:extLst>
                </p14:cNvPr>
                <p14:cNvContentPartPr/>
                <p14:nvPr/>
              </p14:nvContentPartPr>
              <p14:xfrm>
                <a:off x="4842750" y="3372720"/>
                <a:ext cx="813600" cy="252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8D3FB1-26C5-C6FE-851C-DC894014CF1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780110" y="2995080"/>
                  <a:ext cx="93924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79B8B9-8867-B6F9-569B-121EDCF76072}"/>
                    </a:ext>
                  </a:extLst>
                </p14:cNvPr>
                <p14:cNvContentPartPr/>
                <p14:nvPr/>
              </p14:nvContentPartPr>
              <p14:xfrm>
                <a:off x="4460070" y="3510240"/>
                <a:ext cx="838440" cy="317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79B8B9-8867-B6F9-569B-121EDCF7607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97430" y="3132240"/>
                  <a:ext cx="964080" cy="10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52DCDA-00B5-A70F-4EAD-7F348CCB0FE0}"/>
                    </a:ext>
                  </a:extLst>
                </p14:cNvPr>
                <p14:cNvContentPartPr/>
                <p14:nvPr/>
              </p14:nvContentPartPr>
              <p14:xfrm>
                <a:off x="4610550" y="3398640"/>
                <a:ext cx="1144440" cy="634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52DCDA-00B5-A70F-4EAD-7F348CCB0FE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547910" y="3020640"/>
                  <a:ext cx="1270080" cy="13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43EB2D-D664-6456-9831-D0CC22A24399}"/>
                    </a:ext>
                  </a:extLst>
                </p14:cNvPr>
                <p14:cNvContentPartPr/>
                <p14:nvPr/>
              </p14:nvContentPartPr>
              <p14:xfrm>
                <a:off x="4608390" y="3422400"/>
                <a:ext cx="1087200" cy="567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43EB2D-D664-6456-9831-D0CC22A2439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545750" y="3044760"/>
                  <a:ext cx="1212840" cy="13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EE6DE5F-D69B-D59C-6509-9C4DDB973528}"/>
                    </a:ext>
                  </a:extLst>
                </p14:cNvPr>
                <p14:cNvContentPartPr/>
                <p14:nvPr/>
              </p14:nvContentPartPr>
              <p14:xfrm>
                <a:off x="5213190" y="3798960"/>
                <a:ext cx="74520" cy="11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EE6DE5F-D69B-D59C-6509-9C4DDB97352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150190" y="3420960"/>
                  <a:ext cx="20016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ED62BE-1B18-2EAF-6BFB-8513B7CB27B1}"/>
                    </a:ext>
                  </a:extLst>
                </p14:cNvPr>
                <p14:cNvContentPartPr/>
                <p14:nvPr/>
              </p14:nvContentPartPr>
              <p14:xfrm>
                <a:off x="4536030" y="3848280"/>
                <a:ext cx="379800" cy="444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ED62BE-1B18-2EAF-6BFB-8513B7CB27B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473390" y="3470280"/>
                  <a:ext cx="505440" cy="11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5456F46-36FA-F487-BF93-8A7A0A080AC7}"/>
                    </a:ext>
                  </a:extLst>
                </p14:cNvPr>
                <p14:cNvContentPartPr/>
                <p14:nvPr/>
              </p14:nvContentPartPr>
              <p14:xfrm>
                <a:off x="4814670" y="4251120"/>
                <a:ext cx="316440" cy="186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5456F46-36FA-F487-BF93-8A7A0A080AC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51670" y="3873480"/>
                  <a:ext cx="44208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EF5AEBB-4EEF-7A08-C26E-D0CC0B48B14A}"/>
                    </a:ext>
                  </a:extLst>
                </p14:cNvPr>
                <p14:cNvContentPartPr/>
                <p14:nvPr/>
              </p14:nvContentPartPr>
              <p14:xfrm>
                <a:off x="6271230" y="3489360"/>
                <a:ext cx="496080" cy="525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EF5AEBB-4EEF-7A08-C26E-D0CC0B48B14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208590" y="3111720"/>
                  <a:ext cx="621720" cy="12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6FB6929-4863-1025-44DC-B0D0BD8BB70B}"/>
                    </a:ext>
                  </a:extLst>
                </p14:cNvPr>
                <p14:cNvContentPartPr/>
                <p14:nvPr/>
              </p14:nvContentPartPr>
              <p14:xfrm>
                <a:off x="6949110" y="4008120"/>
                <a:ext cx="28800" cy="29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6FB6929-4863-1025-44DC-B0D0BD8BB70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886110" y="3630120"/>
                  <a:ext cx="15444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698A3A-8B4A-53A3-AB89-1E0830D1B84C}"/>
                    </a:ext>
                  </a:extLst>
                </p14:cNvPr>
                <p14:cNvContentPartPr/>
                <p14:nvPr/>
              </p14:nvContentPartPr>
              <p14:xfrm>
                <a:off x="5864070" y="4481880"/>
                <a:ext cx="621000" cy="21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698A3A-8B4A-53A3-AB89-1E0830D1B84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01430" y="4104240"/>
                  <a:ext cx="74664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2BDDC13-6396-3BBC-650C-0046E38B04DC}"/>
                    </a:ext>
                  </a:extLst>
                </p14:cNvPr>
                <p14:cNvContentPartPr/>
                <p14:nvPr/>
              </p14:nvContentPartPr>
              <p14:xfrm>
                <a:off x="6463110" y="4364880"/>
                <a:ext cx="73800" cy="63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2BDDC13-6396-3BBC-650C-0046E38B04D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400110" y="3986880"/>
                  <a:ext cx="19944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C66231-9C8A-58F7-2792-890C0C5F1549}"/>
                    </a:ext>
                  </a:extLst>
                </p14:cNvPr>
                <p14:cNvContentPartPr/>
                <p14:nvPr/>
              </p14:nvContentPartPr>
              <p14:xfrm>
                <a:off x="4890990" y="4557840"/>
                <a:ext cx="1622520" cy="167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C66231-9C8A-58F7-2792-890C0C5F154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827990" y="4180200"/>
                  <a:ext cx="174816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5F77FD-9FDE-8E63-7C64-3214471BF17D}"/>
                    </a:ext>
                  </a:extLst>
                </p14:cNvPr>
                <p14:cNvContentPartPr/>
                <p14:nvPr/>
              </p14:nvContentPartPr>
              <p14:xfrm>
                <a:off x="4664550" y="4341120"/>
                <a:ext cx="2036160" cy="295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5F77FD-9FDE-8E63-7C64-3214471BF17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601910" y="3963120"/>
                  <a:ext cx="216180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BBCE646-A219-9761-8686-AF2D5533DF9B}"/>
                    </a:ext>
                  </a:extLst>
                </p14:cNvPr>
                <p14:cNvContentPartPr/>
                <p14:nvPr/>
              </p14:nvContentPartPr>
              <p14:xfrm>
                <a:off x="6308310" y="3728760"/>
                <a:ext cx="601920" cy="894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BBCE646-A219-9761-8686-AF2D5533DF9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245310" y="3350760"/>
                  <a:ext cx="727560" cy="16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1D9A97-0F9E-5A2B-F141-4E4C96BA47D9}"/>
                    </a:ext>
                  </a:extLst>
                </p14:cNvPr>
                <p14:cNvContentPartPr/>
                <p14:nvPr/>
              </p14:nvContentPartPr>
              <p14:xfrm>
                <a:off x="6645990" y="4003440"/>
                <a:ext cx="289800" cy="377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1D9A97-0F9E-5A2B-F141-4E4C96BA47D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582990" y="3625440"/>
                  <a:ext cx="415440" cy="11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6D07C9-2143-E441-3778-FFFF4B6B9E7E}"/>
                    </a:ext>
                  </a:extLst>
                </p14:cNvPr>
                <p14:cNvContentPartPr/>
                <p14:nvPr/>
              </p14:nvContentPartPr>
              <p14:xfrm>
                <a:off x="6661830" y="4570800"/>
                <a:ext cx="49680" cy="12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6D07C9-2143-E441-3778-FFFF4B6B9E7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598830" y="4192800"/>
                  <a:ext cx="17532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2E1CDF-0149-0F0E-D622-84A08E2A57D6}"/>
                    </a:ext>
                  </a:extLst>
                </p14:cNvPr>
                <p14:cNvContentPartPr/>
                <p14:nvPr/>
              </p14:nvContentPartPr>
              <p14:xfrm>
                <a:off x="6681270" y="3978960"/>
                <a:ext cx="339840" cy="569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2E1CDF-0149-0F0E-D622-84A08E2A57D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618270" y="3600960"/>
                  <a:ext cx="46548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C2EE71-0C12-1188-24D8-B567B76FA7B0}"/>
                    </a:ext>
                  </a:extLst>
                </p14:cNvPr>
                <p14:cNvContentPartPr/>
                <p14:nvPr/>
              </p14:nvContentPartPr>
              <p14:xfrm>
                <a:off x="5317230" y="3168240"/>
                <a:ext cx="1231560" cy="288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C2EE71-0C12-1188-24D8-B567B76FA7B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254590" y="2790600"/>
                  <a:ext cx="135720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DBA546B-43C9-3E52-AE84-8C4CE3ACADE7}"/>
                    </a:ext>
                  </a:extLst>
                </p14:cNvPr>
                <p14:cNvContentPartPr/>
                <p14:nvPr/>
              </p14:nvContentPartPr>
              <p14:xfrm>
                <a:off x="5855790" y="3289560"/>
                <a:ext cx="1153080" cy="620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DBA546B-43C9-3E52-AE84-8C4CE3ACADE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792790" y="2911560"/>
                  <a:ext cx="1278720" cy="13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A306E1E-4059-9D1E-3F2D-80B1C49FA7CA}"/>
                    </a:ext>
                  </a:extLst>
                </p14:cNvPr>
                <p14:cNvContentPartPr/>
                <p14:nvPr/>
              </p14:nvContentPartPr>
              <p14:xfrm>
                <a:off x="6138750" y="3625800"/>
                <a:ext cx="783360" cy="905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A306E1E-4059-9D1E-3F2D-80B1C49FA7C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076110" y="3248160"/>
                  <a:ext cx="909000" cy="16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B328721-67DF-078E-B089-D9D815688955}"/>
                    </a:ext>
                  </a:extLst>
                </p14:cNvPr>
                <p14:cNvContentPartPr/>
                <p14:nvPr/>
              </p14:nvContentPartPr>
              <p14:xfrm>
                <a:off x="5369790" y="4245360"/>
                <a:ext cx="930240" cy="27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B328721-67DF-078E-B089-D9D81568895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307150" y="3867720"/>
                  <a:ext cx="105588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F98B004-A1B2-C251-C608-443AC9BB7692}"/>
                    </a:ext>
                  </a:extLst>
                </p14:cNvPr>
                <p14:cNvContentPartPr/>
                <p14:nvPr/>
              </p14:nvContentPartPr>
              <p14:xfrm>
                <a:off x="4507590" y="4272360"/>
                <a:ext cx="621360" cy="155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F98B004-A1B2-C251-C608-443AC9BB769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444950" y="3894360"/>
                  <a:ext cx="74700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C2194DA-CE38-BFB6-40C8-0D66B4B7B418}"/>
                    </a:ext>
                  </a:extLst>
                </p14:cNvPr>
                <p14:cNvContentPartPr/>
                <p14:nvPr/>
              </p14:nvContentPartPr>
              <p14:xfrm>
                <a:off x="4570230" y="3544080"/>
                <a:ext cx="578520" cy="751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C2194DA-CE38-BFB6-40C8-0D66B4B7B41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507590" y="3166440"/>
                  <a:ext cx="704160" cy="15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2A0923-8DB8-96FB-6A92-CD07E64A9DFC}"/>
                    </a:ext>
                  </a:extLst>
                </p14:cNvPr>
                <p14:cNvContentPartPr/>
                <p14:nvPr/>
              </p14:nvContentPartPr>
              <p14:xfrm>
                <a:off x="4570590" y="3958800"/>
                <a:ext cx="342000" cy="562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2A0923-8DB8-96FB-6A92-CD07E64A9DF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507590" y="3580800"/>
                  <a:ext cx="467640" cy="13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1965CD9-9B53-795F-2314-DBA36F291835}"/>
                    </a:ext>
                  </a:extLst>
                </p14:cNvPr>
                <p14:cNvContentPartPr/>
                <p14:nvPr/>
              </p14:nvContentPartPr>
              <p14:xfrm>
                <a:off x="5657070" y="3097320"/>
                <a:ext cx="32760" cy="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1965CD9-9B53-795F-2314-DBA36F29183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594070" y="2719680"/>
                  <a:ext cx="15840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9852AFA-8BDC-A745-0930-E4E103374949}"/>
                    </a:ext>
                  </a:extLst>
                </p14:cNvPr>
                <p14:cNvContentPartPr/>
                <p14:nvPr/>
              </p14:nvContentPartPr>
              <p14:xfrm>
                <a:off x="4588590" y="3165360"/>
                <a:ext cx="599760" cy="766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9852AFA-8BDC-A745-0930-E4E10337494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525950" y="2787720"/>
                  <a:ext cx="725400" cy="15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12FC768-E3CD-1AA1-7B33-ABEDD528750C}"/>
                    </a:ext>
                  </a:extLst>
                </p14:cNvPr>
                <p14:cNvContentPartPr/>
                <p14:nvPr/>
              </p14:nvContentPartPr>
              <p14:xfrm>
                <a:off x="4923750" y="3162840"/>
                <a:ext cx="1607040" cy="300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12FC768-E3CD-1AA1-7B33-ABEDD528750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860750" y="2785200"/>
                  <a:ext cx="173268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267B57-E306-A0A5-B6A9-5C7BCD9E444A}"/>
                    </a:ext>
                  </a:extLst>
                </p14:cNvPr>
                <p14:cNvContentPartPr/>
                <p14:nvPr/>
              </p14:nvContentPartPr>
              <p14:xfrm>
                <a:off x="5890350" y="3204600"/>
                <a:ext cx="925920" cy="469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267B57-E306-A0A5-B6A9-5C7BCD9E444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827350" y="2826960"/>
                  <a:ext cx="105156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A1D9FEB-ADDE-2D77-57FC-521399AB20F7}"/>
                    </a:ext>
                  </a:extLst>
                </p14:cNvPr>
                <p14:cNvContentPartPr/>
                <p14:nvPr/>
              </p14:nvContentPartPr>
              <p14:xfrm>
                <a:off x="6150990" y="3287400"/>
                <a:ext cx="734400" cy="409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A1D9FEB-ADDE-2D77-57FC-521399AB20F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88350" y="2909400"/>
                  <a:ext cx="860040" cy="11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2ACB2A-318B-AE5F-04BF-B69A65F2721B}"/>
                    </a:ext>
                  </a:extLst>
                </p14:cNvPr>
                <p14:cNvContentPartPr/>
                <p14:nvPr/>
              </p14:nvContentPartPr>
              <p14:xfrm>
                <a:off x="6325590" y="3617520"/>
                <a:ext cx="378360" cy="196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2ACB2A-318B-AE5F-04BF-B69A65F2721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62950" y="3239880"/>
                  <a:ext cx="504000" cy="9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89EF9D2-D94F-6FD7-8E90-F348BF484B57}"/>
                    </a:ext>
                  </a:extLst>
                </p14:cNvPr>
                <p14:cNvContentPartPr/>
                <p14:nvPr/>
              </p14:nvContentPartPr>
              <p14:xfrm>
                <a:off x="4826550" y="3322320"/>
                <a:ext cx="735120" cy="189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89EF9D2-D94F-6FD7-8E90-F348BF484B5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763910" y="2944320"/>
                  <a:ext cx="860760" cy="9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04D1665-9AF9-B679-D541-DB1603D54CBA}"/>
                    </a:ext>
                  </a:extLst>
                </p14:cNvPr>
                <p14:cNvContentPartPr/>
                <p14:nvPr/>
              </p14:nvContentPartPr>
              <p14:xfrm>
                <a:off x="5649870" y="3404400"/>
                <a:ext cx="10800" cy="13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04D1665-9AF9-B679-D541-DB1603D54CB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586870" y="3026760"/>
                  <a:ext cx="13644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9B88F76-8BD5-3630-678A-48403DC0811D}"/>
                    </a:ext>
                  </a:extLst>
                </p14:cNvPr>
                <p14:cNvContentPartPr/>
                <p14:nvPr/>
              </p14:nvContentPartPr>
              <p14:xfrm>
                <a:off x="4464750" y="3324480"/>
                <a:ext cx="1114920" cy="471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9B88F76-8BD5-3630-678A-48403DC0811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402110" y="2946840"/>
                  <a:ext cx="1240560" cy="12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176179-4A18-5FAD-0D10-3C6D52C9112E}"/>
                    </a:ext>
                  </a:extLst>
                </p14:cNvPr>
                <p14:cNvContentPartPr/>
                <p14:nvPr/>
              </p14:nvContentPartPr>
              <p14:xfrm>
                <a:off x="4279710" y="3643080"/>
                <a:ext cx="298440" cy="593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176179-4A18-5FAD-0D10-3C6D52C9112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216710" y="3265080"/>
                  <a:ext cx="42408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1299A20-223A-4285-F76F-AAB773F6DC3B}"/>
                    </a:ext>
                  </a:extLst>
                </p14:cNvPr>
                <p14:cNvContentPartPr/>
                <p14:nvPr/>
              </p14:nvContentPartPr>
              <p14:xfrm>
                <a:off x="4469790" y="3940080"/>
                <a:ext cx="67320" cy="23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1299A20-223A-4285-F76F-AAB773F6DC3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406790" y="3562080"/>
                  <a:ext cx="19296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AF6BD7-FF39-DBAA-5029-AC007B8EB3FD}"/>
                    </a:ext>
                  </a:extLst>
                </p14:cNvPr>
                <p14:cNvContentPartPr/>
                <p14:nvPr/>
              </p14:nvContentPartPr>
              <p14:xfrm>
                <a:off x="4272150" y="3982560"/>
                <a:ext cx="81720" cy="358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AF6BD7-FF39-DBAA-5029-AC007B8EB3F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209150" y="3604560"/>
                  <a:ext cx="20736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107F89F-9DFA-81C0-3EC3-868B1E76CFC6}"/>
                    </a:ext>
                  </a:extLst>
                </p14:cNvPr>
                <p14:cNvContentPartPr/>
                <p14:nvPr/>
              </p14:nvContentPartPr>
              <p14:xfrm>
                <a:off x="3235710" y="3219360"/>
                <a:ext cx="11520" cy="6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107F89F-9DFA-81C0-3EC3-868B1E76CFC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172710" y="2841360"/>
                  <a:ext cx="13716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C1FB807-6E6A-51AE-3AEF-05A1AF0522F3}"/>
                    </a:ext>
                  </a:extLst>
                </p14:cNvPr>
                <p14:cNvContentPartPr/>
                <p14:nvPr/>
              </p14:nvContentPartPr>
              <p14:xfrm>
                <a:off x="3178470" y="3164640"/>
                <a:ext cx="290520" cy="372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C1FB807-6E6A-51AE-3AEF-05A1AF0522F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115470" y="2787000"/>
                  <a:ext cx="416160" cy="11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0DA62C7-4E47-89C7-9FC5-A7ABC362DF58}"/>
                    </a:ext>
                  </a:extLst>
                </p14:cNvPr>
                <p14:cNvContentPartPr/>
                <p14:nvPr/>
              </p14:nvContentPartPr>
              <p14:xfrm>
                <a:off x="3208710" y="3191640"/>
                <a:ext cx="272160" cy="5677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0DA62C7-4E47-89C7-9FC5-A7ABC362DF5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146070" y="2814000"/>
                  <a:ext cx="397800" cy="13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0237A13-6E5C-B415-6025-852D7B4F44A7}"/>
                    </a:ext>
                  </a:extLst>
                </p14:cNvPr>
                <p14:cNvContentPartPr/>
                <p14:nvPr/>
              </p14:nvContentPartPr>
              <p14:xfrm>
                <a:off x="3219510" y="3377040"/>
                <a:ext cx="205920" cy="433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0237A13-6E5C-B415-6025-852D7B4F44A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156510" y="2999400"/>
                  <a:ext cx="331560" cy="11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C2CC3DF-67DE-7EC3-36F7-B2C2A450F638}"/>
                    </a:ext>
                  </a:extLst>
                </p14:cNvPr>
                <p14:cNvContentPartPr/>
                <p14:nvPr/>
              </p14:nvContentPartPr>
              <p14:xfrm>
                <a:off x="3144630" y="3336720"/>
                <a:ext cx="298080" cy="4446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C2CC3DF-67DE-7EC3-36F7-B2C2A450F63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081630" y="2958720"/>
                  <a:ext cx="42372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2862F95-1CDD-B7A9-7C78-9F2C60DE38CB}"/>
                    </a:ext>
                  </a:extLst>
                </p14:cNvPr>
                <p14:cNvContentPartPr/>
                <p14:nvPr/>
              </p14:nvContentPartPr>
              <p14:xfrm>
                <a:off x="3295830" y="3499080"/>
                <a:ext cx="339120" cy="576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2862F95-1CDD-B7A9-7C78-9F2C60DE38C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233190" y="3121080"/>
                  <a:ext cx="4647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16EABAA-9DC0-4884-8E70-710DFFE5FD23}"/>
                    </a:ext>
                  </a:extLst>
                </p14:cNvPr>
                <p14:cNvContentPartPr/>
                <p14:nvPr/>
              </p14:nvContentPartPr>
              <p14:xfrm>
                <a:off x="3025470" y="3597000"/>
                <a:ext cx="537840" cy="5000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16EABAA-9DC0-4884-8E70-710DFFE5FD2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962470" y="3219000"/>
                  <a:ext cx="66348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1B3DD89-F1F6-7B1E-3CC7-911757E9BE87}"/>
                    </a:ext>
                  </a:extLst>
                </p14:cNvPr>
                <p14:cNvContentPartPr/>
                <p14:nvPr/>
              </p14:nvContentPartPr>
              <p14:xfrm>
                <a:off x="3039510" y="3539760"/>
                <a:ext cx="534600" cy="561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1B3DD89-F1F6-7B1E-3CC7-911757E9BE8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76510" y="3162120"/>
                  <a:ext cx="660240" cy="13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E03C9E5-BA5D-F4FD-C502-0E4B66337D4E}"/>
                    </a:ext>
                  </a:extLst>
                </p14:cNvPr>
                <p14:cNvContentPartPr/>
                <p14:nvPr/>
              </p14:nvContentPartPr>
              <p14:xfrm>
                <a:off x="3519750" y="3505200"/>
                <a:ext cx="54720" cy="165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E03C9E5-BA5D-F4FD-C502-0E4B66337D4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456750" y="3127560"/>
                  <a:ext cx="18036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FB22B61-6F4E-D506-AAB5-91CA3E341FD6}"/>
                    </a:ext>
                  </a:extLst>
                </p14:cNvPr>
                <p14:cNvContentPartPr/>
                <p14:nvPr/>
              </p14:nvContentPartPr>
              <p14:xfrm>
                <a:off x="3328950" y="4013160"/>
                <a:ext cx="56880" cy="42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FB22B61-6F4E-D506-AAB5-91CA3E341FD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265950" y="3635520"/>
                  <a:ext cx="18252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244D09-C4C8-9F30-A125-00027AFA3946}"/>
                    </a:ext>
                  </a:extLst>
                </p14:cNvPr>
                <p14:cNvContentPartPr/>
                <p14:nvPr/>
              </p14:nvContentPartPr>
              <p14:xfrm>
                <a:off x="3459630" y="3650280"/>
                <a:ext cx="150120" cy="3632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244D09-C4C8-9F30-A125-00027AFA394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396630" y="3272280"/>
                  <a:ext cx="27576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261CB57-D66D-8D97-AA2D-CED7AC3DECB7}"/>
                    </a:ext>
                  </a:extLst>
                </p14:cNvPr>
                <p14:cNvContentPartPr/>
                <p14:nvPr/>
              </p14:nvContentPartPr>
              <p14:xfrm>
                <a:off x="3547470" y="3396120"/>
                <a:ext cx="190440" cy="588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261CB57-D66D-8D97-AA2D-CED7AC3DECB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484830" y="3018480"/>
                  <a:ext cx="316080" cy="13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7FDB1E7-C3CB-A458-4D4C-D5BFB90A9603}"/>
                    </a:ext>
                  </a:extLst>
                </p14:cNvPr>
                <p14:cNvContentPartPr/>
                <p14:nvPr/>
              </p14:nvContentPartPr>
              <p14:xfrm>
                <a:off x="3627750" y="3588000"/>
                <a:ext cx="145440" cy="3880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7FDB1E7-C3CB-A458-4D4C-D5BFB90A960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564750" y="3210360"/>
                  <a:ext cx="27108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F0FB9C3-C24D-BCD2-C652-84A852EBD2F6}"/>
                    </a:ext>
                  </a:extLst>
                </p14:cNvPr>
                <p14:cNvContentPartPr/>
                <p14:nvPr/>
              </p14:nvContentPartPr>
              <p14:xfrm>
                <a:off x="3356670" y="3049080"/>
                <a:ext cx="271800" cy="230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F0FB9C3-C24D-BCD2-C652-84A852EBD2F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294030" y="2671440"/>
                  <a:ext cx="39744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850DB92-3786-7356-C8A5-521BBAB1C36A}"/>
                    </a:ext>
                  </a:extLst>
                </p14:cNvPr>
                <p14:cNvContentPartPr/>
                <p14:nvPr/>
              </p14:nvContentPartPr>
              <p14:xfrm>
                <a:off x="3443790" y="3026760"/>
                <a:ext cx="344160" cy="386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850DB92-3786-7356-C8A5-521BBAB1C36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380790" y="2649120"/>
                  <a:ext cx="46980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27A979B-7C6C-3321-4CC9-74E48AFFAF86}"/>
                    </a:ext>
                  </a:extLst>
                </p14:cNvPr>
                <p14:cNvContentPartPr/>
                <p14:nvPr/>
              </p14:nvContentPartPr>
              <p14:xfrm>
                <a:off x="3294390" y="3173280"/>
                <a:ext cx="338040" cy="289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27A979B-7C6C-3321-4CC9-74E48AFFAF8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231750" y="2795280"/>
                  <a:ext cx="463680" cy="10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318CFFB-6ED2-F316-6B1B-EA7A56B9333C}"/>
                    </a:ext>
                  </a:extLst>
                </p14:cNvPr>
                <p14:cNvContentPartPr/>
                <p14:nvPr/>
              </p14:nvContentPartPr>
              <p14:xfrm>
                <a:off x="3026190" y="3058080"/>
                <a:ext cx="377640" cy="6044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318CFFB-6ED2-F316-6B1B-EA7A56B9333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963190" y="2680440"/>
                  <a:ext cx="503280" cy="13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488E83E-6ED9-0592-58C5-584A19C02025}"/>
                    </a:ext>
                  </a:extLst>
                </p14:cNvPr>
                <p14:cNvContentPartPr/>
                <p14:nvPr/>
              </p14:nvContentPartPr>
              <p14:xfrm>
                <a:off x="3055350" y="3454440"/>
                <a:ext cx="104040" cy="3592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488E83E-6ED9-0592-58C5-584A19C0202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992710" y="3076800"/>
                  <a:ext cx="22968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D499DDB-A557-3959-3D80-283779E682D4}"/>
                    </a:ext>
                  </a:extLst>
                </p14:cNvPr>
                <p14:cNvContentPartPr/>
                <p14:nvPr/>
              </p14:nvContentPartPr>
              <p14:xfrm>
                <a:off x="3242550" y="4542000"/>
                <a:ext cx="112680" cy="352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D499DDB-A557-3959-3D80-283779E682D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179550" y="4164000"/>
                  <a:ext cx="23832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4C5DE16-9465-F774-C4A3-AFFAB7F0BEDE}"/>
                    </a:ext>
                  </a:extLst>
                </p14:cNvPr>
                <p14:cNvContentPartPr/>
                <p14:nvPr/>
              </p14:nvContentPartPr>
              <p14:xfrm>
                <a:off x="3049230" y="4440120"/>
                <a:ext cx="99360" cy="3258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4C5DE16-9465-F774-C4A3-AFFAB7F0BED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986230" y="4062480"/>
                  <a:ext cx="225000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9376D74-3BCF-0E46-277C-11990C7C1DF5}"/>
                    </a:ext>
                  </a:extLst>
                </p14:cNvPr>
                <p14:cNvContentPartPr/>
                <p14:nvPr/>
              </p14:nvContentPartPr>
              <p14:xfrm>
                <a:off x="3116910" y="4325280"/>
                <a:ext cx="142200" cy="423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9376D74-3BCF-0E46-277C-11990C7C1DF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054270" y="3947280"/>
                  <a:ext cx="267840" cy="11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0FFAAD9-54CA-8E0C-6218-847D8ACBC0F1}"/>
                    </a:ext>
                  </a:extLst>
                </p14:cNvPr>
                <p14:cNvContentPartPr/>
                <p14:nvPr/>
              </p14:nvContentPartPr>
              <p14:xfrm>
                <a:off x="3209070" y="4442280"/>
                <a:ext cx="95040" cy="195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0FFAAD9-54CA-8E0C-6218-847D8ACBC0F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46070" y="4064280"/>
                  <a:ext cx="22068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87AD1C2-4D76-61BB-20E3-ACD2E3BAEA21}"/>
                    </a:ext>
                  </a:extLst>
                </p14:cNvPr>
                <p14:cNvContentPartPr/>
                <p14:nvPr/>
              </p14:nvContentPartPr>
              <p14:xfrm>
                <a:off x="4028430" y="2869080"/>
                <a:ext cx="200160" cy="2689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87AD1C2-4D76-61BB-20E3-ACD2E3BAEA2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965790" y="2491440"/>
                  <a:ext cx="325800" cy="10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80F4FFF-65F6-B348-924E-094E78F050D4}"/>
                    </a:ext>
                  </a:extLst>
                </p14:cNvPr>
                <p14:cNvContentPartPr/>
                <p14:nvPr/>
              </p14:nvContentPartPr>
              <p14:xfrm>
                <a:off x="4090710" y="2846400"/>
                <a:ext cx="57960" cy="167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80F4FFF-65F6-B348-924E-094E78F050D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028070" y="2468400"/>
                  <a:ext cx="18360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9772908-BA1C-AE96-4A9E-0BCCDF26CD85}"/>
                    </a:ext>
                  </a:extLst>
                </p14:cNvPr>
                <p14:cNvContentPartPr/>
                <p14:nvPr/>
              </p14:nvContentPartPr>
              <p14:xfrm>
                <a:off x="3936630" y="2634720"/>
                <a:ext cx="164520" cy="2350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9772908-BA1C-AE96-4A9E-0BCCDF26CD8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873630" y="2256720"/>
                  <a:ext cx="29016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A4C822D-225C-1FFC-DD8C-4B100BD81051}"/>
                    </a:ext>
                  </a:extLst>
                </p14:cNvPr>
                <p14:cNvContentPartPr/>
                <p14:nvPr/>
              </p14:nvContentPartPr>
              <p14:xfrm>
                <a:off x="4002150" y="2661360"/>
                <a:ext cx="114840" cy="2858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A4C822D-225C-1FFC-DD8C-4B100BD8105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939510" y="2283360"/>
                  <a:ext cx="240480" cy="10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2346C9C-5133-95A8-15A5-D1A8B61E63B3}"/>
              </a:ext>
            </a:extLst>
          </p:cNvPr>
          <p:cNvGrpSpPr/>
          <p:nvPr/>
        </p:nvGrpSpPr>
        <p:grpSpPr>
          <a:xfrm>
            <a:off x="7679550" y="2473080"/>
            <a:ext cx="1418040" cy="2701440"/>
            <a:chOff x="7679550" y="2473080"/>
            <a:chExt cx="1418040" cy="2701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BB6B7B4-22AD-8E74-DCC9-EB2160A14297}"/>
                    </a:ext>
                  </a:extLst>
                </p14:cNvPr>
                <p14:cNvContentPartPr/>
                <p14:nvPr/>
              </p14:nvContentPartPr>
              <p14:xfrm>
                <a:off x="8686470" y="3783120"/>
                <a:ext cx="15840" cy="51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BB6B7B4-22AD-8E74-DCC9-EB2160A1429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623830" y="3405120"/>
                  <a:ext cx="14148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8E0BEB2-C709-B729-BEC9-DF88F760540D}"/>
                    </a:ext>
                  </a:extLst>
                </p14:cNvPr>
                <p14:cNvContentPartPr/>
                <p14:nvPr/>
              </p14:nvContentPartPr>
              <p14:xfrm>
                <a:off x="8593950" y="3492240"/>
                <a:ext cx="239040" cy="314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8E0BEB2-C709-B729-BEC9-DF88F760540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531310" y="3114600"/>
                  <a:ext cx="364680" cy="10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D221819-A0D4-253F-5877-4521E25773D7}"/>
                    </a:ext>
                  </a:extLst>
                </p14:cNvPr>
                <p14:cNvContentPartPr/>
                <p14:nvPr/>
              </p14:nvContentPartPr>
              <p14:xfrm>
                <a:off x="8637870" y="3551640"/>
                <a:ext cx="126360" cy="242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D221819-A0D4-253F-5877-4521E25773D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574870" y="3174000"/>
                  <a:ext cx="252000" cy="9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5499E78-D9AA-A92A-007F-5332E40CEC53}"/>
                    </a:ext>
                  </a:extLst>
                </p14:cNvPr>
                <p14:cNvContentPartPr/>
                <p14:nvPr/>
              </p14:nvContentPartPr>
              <p14:xfrm>
                <a:off x="8626350" y="3598440"/>
                <a:ext cx="204840" cy="267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5499E78-D9AA-A92A-007F-5332E40CEC5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563350" y="3220440"/>
                  <a:ext cx="33048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69CA09E-AF5B-595A-21B1-CB7617914906}"/>
                    </a:ext>
                  </a:extLst>
                </p14:cNvPr>
                <p14:cNvContentPartPr/>
                <p14:nvPr/>
              </p14:nvContentPartPr>
              <p14:xfrm>
                <a:off x="8705910" y="3608160"/>
                <a:ext cx="221400" cy="370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69CA09E-AF5B-595A-21B1-CB761791490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642910" y="3230520"/>
                  <a:ext cx="34704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4654784-73FC-650C-E023-0F6E20E294EE}"/>
                    </a:ext>
                  </a:extLst>
                </p14:cNvPr>
                <p14:cNvContentPartPr/>
                <p14:nvPr/>
              </p14:nvContentPartPr>
              <p14:xfrm>
                <a:off x="8642550" y="3750360"/>
                <a:ext cx="280080" cy="357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4654784-73FC-650C-E023-0F6E20E294E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579550" y="3372720"/>
                  <a:ext cx="40572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CBF1105-DFB9-7854-FAD7-2F2D654678C3}"/>
                    </a:ext>
                  </a:extLst>
                </p14:cNvPr>
                <p14:cNvContentPartPr/>
                <p14:nvPr/>
              </p14:nvContentPartPr>
              <p14:xfrm>
                <a:off x="8467230" y="3706800"/>
                <a:ext cx="507600" cy="411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CBF1105-DFB9-7854-FAD7-2F2D654678C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404230" y="3328800"/>
                  <a:ext cx="633240" cy="11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C7D90B6-27FC-B88C-B74F-E21E9633A8C0}"/>
                    </a:ext>
                  </a:extLst>
                </p14:cNvPr>
                <p14:cNvContentPartPr/>
                <p14:nvPr/>
              </p14:nvContentPartPr>
              <p14:xfrm>
                <a:off x="8514030" y="3930720"/>
                <a:ext cx="325440" cy="1436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C7D90B6-27FC-B88C-B74F-E21E9633A8C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451390" y="3553080"/>
                  <a:ext cx="45108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9055CE2-C913-9095-C020-C22A3B81B60F}"/>
                    </a:ext>
                  </a:extLst>
                </p14:cNvPr>
                <p14:cNvContentPartPr/>
                <p14:nvPr/>
              </p14:nvContentPartPr>
              <p14:xfrm>
                <a:off x="8429430" y="3742080"/>
                <a:ext cx="111600" cy="226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9055CE2-C913-9095-C020-C22A3B81B60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366790" y="3364440"/>
                  <a:ext cx="23724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D85C945-6F4A-CE2E-AA92-DFE3A99DCD4A}"/>
                    </a:ext>
                  </a:extLst>
                </p14:cNvPr>
                <p14:cNvContentPartPr/>
                <p14:nvPr/>
              </p14:nvContentPartPr>
              <p14:xfrm>
                <a:off x="8469750" y="3530760"/>
                <a:ext cx="239040" cy="3578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D85C945-6F4A-CE2E-AA92-DFE3A99DCD4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407110" y="3152760"/>
                  <a:ext cx="36468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50EC00F-50C7-0A07-958B-0E5B9C489B65}"/>
                    </a:ext>
                  </a:extLst>
                </p14:cNvPr>
                <p14:cNvContentPartPr/>
                <p14:nvPr/>
              </p14:nvContentPartPr>
              <p14:xfrm>
                <a:off x="8430870" y="3375960"/>
                <a:ext cx="290880" cy="522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50EC00F-50C7-0A07-958B-0E5B9C489B6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367870" y="2997960"/>
                  <a:ext cx="416520" cy="12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C51D82C-65C8-8B01-3240-353A83F3E734}"/>
                    </a:ext>
                  </a:extLst>
                </p14:cNvPr>
                <p14:cNvContentPartPr/>
                <p14:nvPr/>
              </p14:nvContentPartPr>
              <p14:xfrm>
                <a:off x="8451030" y="3749280"/>
                <a:ext cx="65880" cy="2196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C51D82C-65C8-8B01-3240-353A83F3E73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388030" y="3371280"/>
                  <a:ext cx="19152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2D9C12-EFD6-CAA3-3E84-BB3107132753}"/>
                    </a:ext>
                  </a:extLst>
                </p14:cNvPr>
                <p14:cNvContentPartPr/>
                <p14:nvPr/>
              </p14:nvContentPartPr>
              <p14:xfrm>
                <a:off x="8883030" y="3464160"/>
                <a:ext cx="162720" cy="504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2D9C12-EFD6-CAA3-3E84-BB310713275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820030" y="3086160"/>
                  <a:ext cx="28836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C11B52C-03F0-59D9-7074-A8F68BFA7E83}"/>
                    </a:ext>
                  </a:extLst>
                </p14:cNvPr>
                <p14:cNvContentPartPr/>
                <p14:nvPr/>
              </p14:nvContentPartPr>
              <p14:xfrm>
                <a:off x="8910750" y="3735600"/>
                <a:ext cx="155160" cy="3294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C11B52C-03F0-59D9-7074-A8F68BFA7E8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848110" y="3357960"/>
                  <a:ext cx="280800" cy="10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2550747-EBD6-6747-9804-CEA48A9BA4E5}"/>
                    </a:ext>
                  </a:extLst>
                </p14:cNvPr>
                <p14:cNvContentPartPr/>
                <p14:nvPr/>
              </p14:nvContentPartPr>
              <p14:xfrm>
                <a:off x="8168070" y="4430400"/>
                <a:ext cx="238320" cy="405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2550747-EBD6-6747-9804-CEA48A9BA4E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105070" y="4052400"/>
                  <a:ext cx="363960" cy="11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30D0981-1552-99BF-E775-6BEFF6EFB977}"/>
                    </a:ext>
                  </a:extLst>
                </p14:cNvPr>
                <p14:cNvContentPartPr/>
                <p14:nvPr/>
              </p14:nvContentPartPr>
              <p14:xfrm>
                <a:off x="8242590" y="4525440"/>
                <a:ext cx="184320" cy="3178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30D0981-1552-99BF-E775-6BEFF6EFB97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179590" y="4147440"/>
                  <a:ext cx="309960" cy="10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7F6C67B-A69D-B8AE-E4B9-2852AD11EE8A}"/>
                    </a:ext>
                  </a:extLst>
                </p14:cNvPr>
                <p14:cNvContentPartPr/>
                <p14:nvPr/>
              </p14:nvContentPartPr>
              <p14:xfrm>
                <a:off x="8384790" y="4603920"/>
                <a:ext cx="145440" cy="1220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7F6C67B-A69D-B8AE-E4B9-2852AD11EE8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321790" y="4226280"/>
                  <a:ext cx="27108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27190EB-D030-09D7-2D1D-741ADD5CA0EF}"/>
                    </a:ext>
                  </a:extLst>
                </p14:cNvPr>
                <p14:cNvContentPartPr/>
                <p14:nvPr/>
              </p14:nvContentPartPr>
              <p14:xfrm>
                <a:off x="8437710" y="4624440"/>
                <a:ext cx="241200" cy="4104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27190EB-D030-09D7-2D1D-741ADD5CA0E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374710" y="4246440"/>
                  <a:ext cx="366840" cy="11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79A74B4-D8B2-0C5D-470D-EF58F3DF02F1}"/>
                    </a:ext>
                  </a:extLst>
                </p14:cNvPr>
                <p14:cNvContentPartPr/>
                <p14:nvPr/>
              </p14:nvContentPartPr>
              <p14:xfrm>
                <a:off x="8429790" y="4777800"/>
                <a:ext cx="113760" cy="271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79A74B4-D8B2-0C5D-470D-EF58F3DF02F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366790" y="4400160"/>
                  <a:ext cx="23940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95567C7-C02A-F2F6-2704-EB3B4883184C}"/>
                    </a:ext>
                  </a:extLst>
                </p14:cNvPr>
                <p14:cNvContentPartPr/>
                <p14:nvPr/>
              </p14:nvContentPartPr>
              <p14:xfrm>
                <a:off x="8248710" y="4779600"/>
                <a:ext cx="253800" cy="357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95567C7-C02A-F2F6-2704-EB3B4883184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185710" y="4401960"/>
                  <a:ext cx="37944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DB7B548-32B0-D249-0F89-64FD61930CEC}"/>
                    </a:ext>
                  </a:extLst>
                </p14:cNvPr>
                <p14:cNvContentPartPr/>
                <p14:nvPr/>
              </p14:nvContentPartPr>
              <p14:xfrm>
                <a:off x="8374710" y="4511760"/>
                <a:ext cx="320040" cy="5868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DB7B548-32B0-D249-0F89-64FD61930CE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311710" y="4133760"/>
                  <a:ext cx="445680" cy="13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E6A615-AE64-124D-6ABE-3549973B7594}"/>
                    </a:ext>
                  </a:extLst>
                </p14:cNvPr>
                <p14:cNvContentPartPr/>
                <p14:nvPr/>
              </p14:nvContentPartPr>
              <p14:xfrm>
                <a:off x="8295510" y="4834680"/>
                <a:ext cx="450360" cy="2797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E6A615-AE64-124D-6ABE-3549973B759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232510" y="4457040"/>
                  <a:ext cx="57600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9911E3A-CAB2-A9FC-4927-2E8F3B822D9D}"/>
                    </a:ext>
                  </a:extLst>
                </p14:cNvPr>
                <p14:cNvContentPartPr/>
                <p14:nvPr/>
              </p14:nvContentPartPr>
              <p14:xfrm>
                <a:off x="8246190" y="2538960"/>
                <a:ext cx="196560" cy="3402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9911E3A-CAB2-A9FC-4927-2E8F3B822D9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183550" y="2160960"/>
                  <a:ext cx="322200" cy="10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2CDCB6D-5FC1-1786-10CE-64629396B487}"/>
                    </a:ext>
                  </a:extLst>
                </p14:cNvPr>
                <p14:cNvContentPartPr/>
                <p14:nvPr/>
              </p14:nvContentPartPr>
              <p14:xfrm>
                <a:off x="8326830" y="2473080"/>
                <a:ext cx="123480" cy="2538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2CDCB6D-5FC1-1786-10CE-64629396B48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264190" y="2095440"/>
                  <a:ext cx="24912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731C28B-924D-74D2-0E5B-C9B3FD55F73D}"/>
                    </a:ext>
                  </a:extLst>
                </p14:cNvPr>
                <p14:cNvContentPartPr/>
                <p14:nvPr/>
              </p14:nvContentPartPr>
              <p14:xfrm>
                <a:off x="8399190" y="2524560"/>
                <a:ext cx="128520" cy="258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731C28B-924D-74D2-0E5B-C9B3FD55F73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336190" y="2146920"/>
                  <a:ext cx="25416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4DCC36D-7293-05A6-48EA-8BC2A36C62E5}"/>
                    </a:ext>
                  </a:extLst>
                </p14:cNvPr>
                <p14:cNvContentPartPr/>
                <p14:nvPr/>
              </p14:nvContentPartPr>
              <p14:xfrm>
                <a:off x="7863510" y="3935760"/>
                <a:ext cx="97200" cy="146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4DCC36D-7293-05A6-48EA-8BC2A36C62E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800510" y="3557760"/>
                  <a:ext cx="22284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711DA8E-8C8C-6E21-C6F5-3A37F43A9CCE}"/>
                    </a:ext>
                  </a:extLst>
                </p14:cNvPr>
                <p14:cNvContentPartPr/>
                <p14:nvPr/>
              </p14:nvContentPartPr>
              <p14:xfrm>
                <a:off x="7783950" y="3823080"/>
                <a:ext cx="222840" cy="3261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711DA8E-8C8C-6E21-C6F5-3A37F43A9CC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721310" y="3445080"/>
                  <a:ext cx="348480" cy="10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1100CE9-ADD1-6105-970B-E75E147079DC}"/>
                    </a:ext>
                  </a:extLst>
                </p14:cNvPr>
                <p14:cNvContentPartPr/>
                <p14:nvPr/>
              </p14:nvContentPartPr>
              <p14:xfrm>
                <a:off x="7845870" y="3886440"/>
                <a:ext cx="142200" cy="200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1100CE9-ADD1-6105-970B-E75E147079D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783230" y="3508800"/>
                  <a:ext cx="26784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AC7ED50-9FC6-3A58-FF05-976F2C521A4C}"/>
                    </a:ext>
                  </a:extLst>
                </p14:cNvPr>
                <p14:cNvContentPartPr/>
                <p14:nvPr/>
              </p14:nvContentPartPr>
              <p14:xfrm>
                <a:off x="7791870" y="4032600"/>
                <a:ext cx="226800" cy="2426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AC7ED50-9FC6-3A58-FF05-976F2C521A4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729230" y="3654600"/>
                  <a:ext cx="352440" cy="9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CE6984C-87CA-C501-D372-15E1D84573D0}"/>
                    </a:ext>
                  </a:extLst>
                </p14:cNvPr>
                <p14:cNvContentPartPr/>
                <p14:nvPr/>
              </p14:nvContentPartPr>
              <p14:xfrm>
                <a:off x="7679550" y="4165440"/>
                <a:ext cx="195480" cy="529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CE6984C-87CA-C501-D372-15E1D84573D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616550" y="3787440"/>
                  <a:ext cx="32112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D0AE47F-E2BE-D140-0948-5818212961EE}"/>
                    </a:ext>
                  </a:extLst>
                </p14:cNvPr>
                <p14:cNvContentPartPr/>
                <p14:nvPr/>
              </p14:nvContentPartPr>
              <p14:xfrm>
                <a:off x="8500710" y="4141680"/>
                <a:ext cx="202320" cy="410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D0AE47F-E2BE-D140-0948-5818212961E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437710" y="3764040"/>
                  <a:ext cx="32796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252928E-500A-07FE-47E3-F888B26B53A6}"/>
                    </a:ext>
                  </a:extLst>
                </p14:cNvPr>
                <p14:cNvContentPartPr/>
                <p14:nvPr/>
              </p14:nvContentPartPr>
              <p14:xfrm>
                <a:off x="8295870" y="3286320"/>
                <a:ext cx="434160" cy="7027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252928E-500A-07FE-47E3-F888B26B53A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232870" y="2908680"/>
                  <a:ext cx="559800" cy="14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8875559-0208-AE63-D65D-83A45CBA9597}"/>
                    </a:ext>
                  </a:extLst>
                </p14:cNvPr>
                <p14:cNvContentPartPr/>
                <p14:nvPr/>
              </p14:nvContentPartPr>
              <p14:xfrm>
                <a:off x="8383350" y="3620760"/>
                <a:ext cx="51840" cy="1836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8875559-0208-AE63-D65D-83A45CBA959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320710" y="3242760"/>
                  <a:ext cx="17748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ED44F7E-0269-9FE0-3547-92568F4E2658}"/>
                    </a:ext>
                  </a:extLst>
                </p14:cNvPr>
                <p14:cNvContentPartPr/>
                <p14:nvPr/>
              </p14:nvContentPartPr>
              <p14:xfrm>
                <a:off x="8945670" y="3474960"/>
                <a:ext cx="151920" cy="1980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ED44F7E-0269-9FE0-3547-92568F4E265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882670" y="3096960"/>
                  <a:ext cx="27756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4B1263F-E1BC-F393-8187-DBB790726026}"/>
                    </a:ext>
                  </a:extLst>
                </p14:cNvPr>
                <p14:cNvContentPartPr/>
                <p14:nvPr/>
              </p14:nvContentPartPr>
              <p14:xfrm>
                <a:off x="8850630" y="3940440"/>
                <a:ext cx="113040" cy="1875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4B1263F-E1BC-F393-8187-DBB790726026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787990" y="3562440"/>
                  <a:ext cx="23868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1012CD8-8C6F-265C-C32B-D2A9983F1556}"/>
                    </a:ext>
                  </a:extLst>
                </p14:cNvPr>
                <p14:cNvContentPartPr/>
                <p14:nvPr/>
              </p14:nvContentPartPr>
              <p14:xfrm>
                <a:off x="8169510" y="4493400"/>
                <a:ext cx="251640" cy="1785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1012CD8-8C6F-265C-C32B-D2A9983F155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106510" y="4115400"/>
                  <a:ext cx="37728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F22FA6E-FF6A-BD64-D83A-79A11E5FAAD3}"/>
                    </a:ext>
                  </a:extLst>
                </p14:cNvPr>
                <p14:cNvContentPartPr/>
                <p14:nvPr/>
              </p14:nvContentPartPr>
              <p14:xfrm>
                <a:off x="8146470" y="4382880"/>
                <a:ext cx="282600" cy="5058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F22FA6E-FF6A-BD64-D83A-79A11E5FAAD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083470" y="4004880"/>
                  <a:ext cx="40824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C11828F-37E2-811C-2ADA-1B1BC20A59D3}"/>
                    </a:ext>
                  </a:extLst>
                </p14:cNvPr>
                <p14:cNvContentPartPr/>
                <p14:nvPr/>
              </p14:nvContentPartPr>
              <p14:xfrm>
                <a:off x="8052510" y="4695360"/>
                <a:ext cx="303120" cy="3132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C11828F-37E2-811C-2ADA-1B1BC20A59D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989870" y="4317360"/>
                  <a:ext cx="42876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ACABFD7-9780-3CD1-F20B-3149ADD82B73}"/>
                    </a:ext>
                  </a:extLst>
                </p14:cNvPr>
                <p14:cNvContentPartPr/>
                <p14:nvPr/>
              </p14:nvContentPartPr>
              <p14:xfrm>
                <a:off x="8478750" y="4803000"/>
                <a:ext cx="165960" cy="972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ACABFD7-9780-3CD1-F20B-3149ADD82B73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8416110" y="4425360"/>
                  <a:ext cx="29160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96F0546-C59D-44EC-8592-66C943C528C0}"/>
                    </a:ext>
                  </a:extLst>
                </p14:cNvPr>
                <p14:cNvContentPartPr/>
                <p14:nvPr/>
              </p14:nvContentPartPr>
              <p14:xfrm>
                <a:off x="8406750" y="4875720"/>
                <a:ext cx="290160" cy="2988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96F0546-C59D-44EC-8592-66C943C528C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343750" y="4497720"/>
                  <a:ext cx="415800" cy="10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0F82C5B7-BA5D-28E2-0334-2CC566BBD389}"/>
              </a:ext>
            </a:extLst>
          </p:cNvPr>
          <p:cNvGrpSpPr/>
          <p:nvPr/>
        </p:nvGrpSpPr>
        <p:grpSpPr>
          <a:xfrm>
            <a:off x="3903510" y="3370560"/>
            <a:ext cx="422640" cy="144360"/>
            <a:chOff x="3903510" y="3370560"/>
            <a:chExt cx="422640" cy="14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8C682A9-7185-87C0-9086-5DDD7B1CC856}"/>
                    </a:ext>
                  </a:extLst>
                </p14:cNvPr>
                <p14:cNvContentPartPr/>
                <p14:nvPr/>
              </p14:nvContentPartPr>
              <p14:xfrm>
                <a:off x="3936990" y="3431400"/>
                <a:ext cx="389160" cy="309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8C682A9-7185-87C0-9086-5DDD7B1CC85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901350" y="3395760"/>
                  <a:ext cx="46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E9D67FC-BBAD-3DB9-3D51-AF3A21CD3B0C}"/>
                    </a:ext>
                  </a:extLst>
                </p14:cNvPr>
                <p14:cNvContentPartPr/>
                <p14:nvPr/>
              </p14:nvContentPartPr>
              <p14:xfrm>
                <a:off x="4097550" y="3382800"/>
                <a:ext cx="1080" cy="21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E9D67FC-BBAD-3DB9-3D51-AF3A21CD3B0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061910" y="3347160"/>
                  <a:ext cx="72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C962A2A-0C3D-5064-6172-62B9414E7D82}"/>
                    </a:ext>
                  </a:extLst>
                </p14:cNvPr>
                <p14:cNvContentPartPr/>
                <p14:nvPr/>
              </p14:nvContentPartPr>
              <p14:xfrm>
                <a:off x="3903510" y="3370560"/>
                <a:ext cx="194040" cy="144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C962A2A-0C3D-5064-6172-62B9414E7D82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867510" y="3334560"/>
                  <a:ext cx="265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13FDC6A2-3215-025E-7A83-FCCD283BF497}"/>
              </a:ext>
            </a:extLst>
          </p:cNvPr>
          <p:cNvGrpSpPr/>
          <p:nvPr/>
        </p:nvGrpSpPr>
        <p:grpSpPr>
          <a:xfrm>
            <a:off x="3496350" y="4439040"/>
            <a:ext cx="593640" cy="147240"/>
            <a:chOff x="3496350" y="4439040"/>
            <a:chExt cx="59364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B9982EE-FCA8-EF35-0A8D-AC65A69463BF}"/>
                    </a:ext>
                  </a:extLst>
                </p14:cNvPr>
                <p14:cNvContentPartPr/>
                <p14:nvPr/>
              </p14:nvContentPartPr>
              <p14:xfrm>
                <a:off x="3525870" y="4440840"/>
                <a:ext cx="564120" cy="86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B9982EE-FCA8-EF35-0A8D-AC65A69463B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490230" y="4404840"/>
                  <a:ext cx="635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0301ED3-09C4-0F69-9C4D-3299B69F95FE}"/>
                    </a:ext>
                  </a:extLst>
                </p14:cNvPr>
                <p14:cNvContentPartPr/>
                <p14:nvPr/>
              </p14:nvContentPartPr>
              <p14:xfrm>
                <a:off x="3496350" y="4439040"/>
                <a:ext cx="159840" cy="147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0301ED3-09C4-0F69-9C4D-3299B69F95F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460710" y="4403040"/>
                  <a:ext cx="23148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1F9DA8AF-BB71-450E-6AFF-D5235CCED4C8}"/>
              </a:ext>
            </a:extLst>
          </p:cNvPr>
          <p:cNvGrpSpPr/>
          <p:nvPr/>
        </p:nvGrpSpPr>
        <p:grpSpPr>
          <a:xfrm>
            <a:off x="7368870" y="3386040"/>
            <a:ext cx="366840" cy="193320"/>
            <a:chOff x="7368870" y="3386040"/>
            <a:chExt cx="3668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1B60CB7-A8F0-B7D7-11A2-A620C05BED48}"/>
                    </a:ext>
                  </a:extLst>
                </p14:cNvPr>
                <p14:cNvContentPartPr/>
                <p14:nvPr/>
              </p14:nvContentPartPr>
              <p14:xfrm>
                <a:off x="7368870" y="3507000"/>
                <a:ext cx="267120" cy="9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1B60CB7-A8F0-B7D7-11A2-A620C05BED4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333230" y="3471000"/>
                  <a:ext cx="338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4D4C90B-A92B-38FE-D64C-E7EFFE316064}"/>
                    </a:ext>
                  </a:extLst>
                </p14:cNvPr>
                <p14:cNvContentPartPr/>
                <p14:nvPr/>
              </p14:nvContentPartPr>
              <p14:xfrm>
                <a:off x="7589550" y="3387480"/>
                <a:ext cx="1800" cy="10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4D4C90B-A92B-38FE-D64C-E7EFFE31606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553910" y="3351480"/>
                  <a:ext cx="73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09488D5-34B5-6935-93F4-08A6AA451721}"/>
                    </a:ext>
                  </a:extLst>
                </p14:cNvPr>
                <p14:cNvContentPartPr/>
                <p14:nvPr/>
              </p14:nvContentPartPr>
              <p14:xfrm>
                <a:off x="7586310" y="3386040"/>
                <a:ext cx="149400" cy="1933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09488D5-34B5-6935-93F4-08A6AA45172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550670" y="3350400"/>
                  <a:ext cx="22104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3FE519E-7322-02E9-93E7-84E03E46A111}"/>
              </a:ext>
            </a:extLst>
          </p:cNvPr>
          <p:cNvGrpSpPr/>
          <p:nvPr/>
        </p:nvGrpSpPr>
        <p:grpSpPr>
          <a:xfrm>
            <a:off x="7209750" y="4497000"/>
            <a:ext cx="288360" cy="177480"/>
            <a:chOff x="7209750" y="4497000"/>
            <a:chExt cx="28836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65DC14D-6172-D87F-475A-B36FB9296377}"/>
                    </a:ext>
                  </a:extLst>
                </p14:cNvPr>
                <p14:cNvContentPartPr/>
                <p14:nvPr/>
              </p14:nvContentPartPr>
              <p14:xfrm>
                <a:off x="7209750" y="4612920"/>
                <a:ext cx="236160" cy="133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65DC14D-6172-D87F-475A-B36FB929637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174110" y="4576920"/>
                  <a:ext cx="307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F894EE7-8113-5CBF-799D-05FD87A6B544}"/>
                    </a:ext>
                  </a:extLst>
                </p14:cNvPr>
                <p14:cNvContentPartPr/>
                <p14:nvPr/>
              </p14:nvContentPartPr>
              <p14:xfrm>
                <a:off x="7374630" y="4529040"/>
                <a:ext cx="6840" cy="43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F894EE7-8113-5CBF-799D-05FD87A6B54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338990" y="4493400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EAE7383-6E31-D8B5-D494-7E59F9ED7CE3}"/>
                    </a:ext>
                  </a:extLst>
                </p14:cNvPr>
                <p14:cNvContentPartPr/>
                <p14:nvPr/>
              </p14:nvContentPartPr>
              <p14:xfrm>
                <a:off x="7373190" y="4497000"/>
                <a:ext cx="124920" cy="1774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EAE7383-6E31-D8B5-D494-7E59F9ED7CE3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337550" y="4461360"/>
                  <a:ext cx="1965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B6B7B5C-21E6-D863-4804-DD825A3E9E1B}"/>
              </a:ext>
            </a:extLst>
          </p:cNvPr>
          <p:cNvGrpSpPr/>
          <p:nvPr/>
        </p:nvGrpSpPr>
        <p:grpSpPr>
          <a:xfrm>
            <a:off x="9172470" y="3047280"/>
            <a:ext cx="1748520" cy="284040"/>
            <a:chOff x="9172470" y="3047280"/>
            <a:chExt cx="174852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6FE3144-57E7-66BB-2FEB-4818EE39C582}"/>
                    </a:ext>
                  </a:extLst>
                </p14:cNvPr>
                <p14:cNvContentPartPr/>
                <p14:nvPr/>
              </p14:nvContentPartPr>
              <p14:xfrm>
                <a:off x="9172470" y="3176880"/>
                <a:ext cx="1577160" cy="644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6FE3144-57E7-66BB-2FEB-4818EE39C58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136470" y="3141240"/>
                  <a:ext cx="1648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671A21E-D1C9-6411-5255-F3EFA08A554A}"/>
                    </a:ext>
                  </a:extLst>
                </p14:cNvPr>
                <p14:cNvContentPartPr/>
                <p14:nvPr/>
              </p14:nvContentPartPr>
              <p14:xfrm>
                <a:off x="10681590" y="3047280"/>
                <a:ext cx="239400" cy="2840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671A21E-D1C9-6411-5255-F3EFA08A554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645950" y="3011280"/>
                  <a:ext cx="31104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8475148-32B8-48F2-527A-83413F22D18A}"/>
              </a:ext>
            </a:extLst>
          </p:cNvPr>
          <p:cNvGrpSpPr/>
          <p:nvPr/>
        </p:nvGrpSpPr>
        <p:grpSpPr>
          <a:xfrm>
            <a:off x="9243030" y="4417800"/>
            <a:ext cx="1410840" cy="262440"/>
            <a:chOff x="9243030" y="4417800"/>
            <a:chExt cx="141084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3A20C5A-EA94-2A3E-0E87-5B31BB4775C4}"/>
                    </a:ext>
                  </a:extLst>
                </p14:cNvPr>
                <p14:cNvContentPartPr/>
                <p14:nvPr/>
              </p14:nvContentPartPr>
              <p14:xfrm>
                <a:off x="9243030" y="4575840"/>
                <a:ext cx="1284120" cy="835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3A20C5A-EA94-2A3E-0E87-5B31BB4775C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207030" y="4540200"/>
                  <a:ext cx="1355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9663B50-3CD9-7525-9FE6-07694384B035}"/>
                    </a:ext>
                  </a:extLst>
                </p14:cNvPr>
                <p14:cNvContentPartPr/>
                <p14:nvPr/>
              </p14:nvContentPartPr>
              <p14:xfrm>
                <a:off x="10471710" y="4417800"/>
                <a:ext cx="182160" cy="2624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9663B50-3CD9-7525-9FE6-07694384B03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435710" y="4382160"/>
                  <a:ext cx="25380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6C4055CB-F230-B496-AF97-2BCDFFD797C8}"/>
              </a:ext>
            </a:extLst>
          </p:cNvPr>
          <p:cNvGrpSpPr/>
          <p:nvPr/>
        </p:nvGrpSpPr>
        <p:grpSpPr>
          <a:xfrm>
            <a:off x="964110" y="2759640"/>
            <a:ext cx="1685880" cy="279000"/>
            <a:chOff x="964110" y="2759640"/>
            <a:chExt cx="168588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85794AA-D8C5-41B2-088D-80EAFBC98EBE}"/>
                    </a:ext>
                  </a:extLst>
                </p14:cNvPr>
                <p14:cNvContentPartPr/>
                <p14:nvPr/>
              </p14:nvContentPartPr>
              <p14:xfrm>
                <a:off x="1077510" y="2888520"/>
                <a:ext cx="1572480" cy="874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85794AA-D8C5-41B2-088D-80EAFBC98EB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41510" y="2852880"/>
                  <a:ext cx="1644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A84670F-7C9B-E75E-1DB5-85756FF59186}"/>
                    </a:ext>
                  </a:extLst>
                </p14:cNvPr>
                <p14:cNvContentPartPr/>
                <p14:nvPr/>
              </p14:nvContentPartPr>
              <p14:xfrm>
                <a:off x="964110" y="2759640"/>
                <a:ext cx="285840" cy="2790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A84670F-7C9B-E75E-1DB5-85756FF5918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28470" y="2724000"/>
                  <a:ext cx="35748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6B3C441-6087-7988-4C9D-0E1488DF7256}"/>
              </a:ext>
            </a:extLst>
          </p:cNvPr>
          <p:cNvGrpSpPr/>
          <p:nvPr/>
        </p:nvGrpSpPr>
        <p:grpSpPr>
          <a:xfrm>
            <a:off x="881670" y="4977960"/>
            <a:ext cx="1693800" cy="461160"/>
            <a:chOff x="881670" y="4977960"/>
            <a:chExt cx="16938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B9B6990-58D6-0C60-DECA-17DFC0A510C3}"/>
                    </a:ext>
                  </a:extLst>
                </p14:cNvPr>
                <p14:cNvContentPartPr/>
                <p14:nvPr/>
              </p14:nvContentPartPr>
              <p14:xfrm>
                <a:off x="2567550" y="4979040"/>
                <a:ext cx="7920" cy="10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B9B6990-58D6-0C60-DECA-17DFC0A510C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531910" y="4943400"/>
                  <a:ext cx="79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602E3163-2596-9DEF-C269-68741C484D99}"/>
                    </a:ext>
                  </a:extLst>
                </p14:cNvPr>
                <p14:cNvContentPartPr/>
                <p14:nvPr/>
              </p14:nvContentPartPr>
              <p14:xfrm>
                <a:off x="1038990" y="4977960"/>
                <a:ext cx="1524600" cy="3589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602E3163-2596-9DEF-C269-68741C484D9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03350" y="4941960"/>
                  <a:ext cx="15962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C957E63-F6B7-C29F-78E3-09B9AAE70CDC}"/>
                    </a:ext>
                  </a:extLst>
                </p14:cNvPr>
                <p14:cNvContentPartPr/>
                <p14:nvPr/>
              </p14:nvContentPartPr>
              <p14:xfrm>
                <a:off x="881670" y="5178480"/>
                <a:ext cx="349560" cy="2606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C957E63-F6B7-C29F-78E3-09B9AAE70CD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45670" y="5142840"/>
                  <a:ext cx="42120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18B8B39-7481-3F37-3930-11E0CFD6203B}"/>
              </a:ext>
            </a:extLst>
          </p:cNvPr>
          <p:cNvGrpSpPr/>
          <p:nvPr/>
        </p:nvGrpSpPr>
        <p:grpSpPr>
          <a:xfrm>
            <a:off x="5271870" y="4992360"/>
            <a:ext cx="216720" cy="311760"/>
            <a:chOff x="5271870" y="4992360"/>
            <a:chExt cx="2167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4D76EE0-B3F1-1924-5A61-F7B87F08DA7A}"/>
                    </a:ext>
                  </a:extLst>
                </p14:cNvPr>
                <p14:cNvContentPartPr/>
                <p14:nvPr/>
              </p14:nvContentPartPr>
              <p14:xfrm>
                <a:off x="5323710" y="4992360"/>
                <a:ext cx="164880" cy="2678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4D76EE0-B3F1-1924-5A61-F7B87F08DA7A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288070" y="4956360"/>
                  <a:ext cx="2365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500621A-C904-6B86-AB0A-532EA5DDCFD9}"/>
                    </a:ext>
                  </a:extLst>
                </p14:cNvPr>
                <p14:cNvContentPartPr/>
                <p14:nvPr/>
              </p14:nvContentPartPr>
              <p14:xfrm>
                <a:off x="5295630" y="5236080"/>
                <a:ext cx="16200" cy="86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500621A-C904-6B86-AB0A-532EA5DDCFD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259990" y="5200440"/>
                  <a:ext cx="87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503CB77-F7D4-F092-3509-66FF1406B464}"/>
                    </a:ext>
                  </a:extLst>
                </p14:cNvPr>
                <p14:cNvContentPartPr/>
                <p14:nvPr/>
              </p14:nvContentPartPr>
              <p14:xfrm>
                <a:off x="5271870" y="5179200"/>
                <a:ext cx="67680" cy="1249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503CB77-F7D4-F092-3509-66FF1406B46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235870" y="5143560"/>
                  <a:ext cx="13932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3B701FEA-3185-1868-F7A7-4ADA01286425}"/>
              </a:ext>
            </a:extLst>
          </p:cNvPr>
          <p:cNvGrpSpPr/>
          <p:nvPr/>
        </p:nvGrpSpPr>
        <p:grpSpPr>
          <a:xfrm>
            <a:off x="6233430" y="2566680"/>
            <a:ext cx="182520" cy="336600"/>
            <a:chOff x="6233430" y="2566680"/>
            <a:chExt cx="1825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0179E6-3C04-9A14-51B4-7A30D1263D4A}"/>
                    </a:ext>
                  </a:extLst>
                </p14:cNvPr>
                <p14:cNvContentPartPr/>
                <p14:nvPr/>
              </p14:nvContentPartPr>
              <p14:xfrm>
                <a:off x="6245670" y="2897160"/>
                <a:ext cx="1080" cy="61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0179E6-3C04-9A14-51B4-7A30D1263D4A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210030" y="2861160"/>
                  <a:ext cx="72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8818801-FF17-D173-9848-D6FC70056665}"/>
                    </a:ext>
                  </a:extLst>
                </p14:cNvPr>
                <p14:cNvContentPartPr/>
                <p14:nvPr/>
              </p14:nvContentPartPr>
              <p14:xfrm>
                <a:off x="6233430" y="2666760"/>
                <a:ext cx="125640" cy="2188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8818801-FF17-D173-9848-D6FC7005666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197790" y="2631120"/>
                  <a:ext cx="1972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85A0FB0-AFC8-64CF-4E18-8FC0F9AD77CB}"/>
                    </a:ext>
                  </a:extLst>
                </p14:cNvPr>
                <p14:cNvContentPartPr/>
                <p14:nvPr/>
              </p14:nvContentPartPr>
              <p14:xfrm>
                <a:off x="6302190" y="2566680"/>
                <a:ext cx="113760" cy="1407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85A0FB0-AFC8-64CF-4E18-8FC0F9AD77C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266550" y="2530680"/>
                  <a:ext cx="1854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0E12C84E-6B2E-8632-50D1-7BBAFC86B0D7}"/>
              </a:ext>
            </a:extLst>
          </p:cNvPr>
          <p:cNvGrpSpPr/>
          <p:nvPr/>
        </p:nvGrpSpPr>
        <p:grpSpPr>
          <a:xfrm>
            <a:off x="4912230" y="2682240"/>
            <a:ext cx="178200" cy="242280"/>
            <a:chOff x="4912230" y="2682240"/>
            <a:chExt cx="17820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8D21DAC-F548-2998-893A-09FC28CF7154}"/>
                    </a:ext>
                  </a:extLst>
                </p14:cNvPr>
                <p14:cNvContentPartPr/>
                <p14:nvPr/>
              </p14:nvContentPartPr>
              <p14:xfrm>
                <a:off x="4951830" y="2762880"/>
                <a:ext cx="138600" cy="1616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8D21DAC-F548-2998-893A-09FC28CF715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915830" y="2726880"/>
                  <a:ext cx="210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9592FF8-DCA9-84B1-FFB6-8975F7F328E5}"/>
                    </a:ext>
                  </a:extLst>
                </p14:cNvPr>
                <p14:cNvContentPartPr/>
                <p14:nvPr/>
              </p14:nvContentPartPr>
              <p14:xfrm>
                <a:off x="4912230" y="2682240"/>
                <a:ext cx="146160" cy="1299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9592FF8-DCA9-84B1-FFB6-8975F7F328E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876230" y="2646240"/>
                  <a:ext cx="2178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A79723BC-A3A3-B02D-A962-5C03C52A3333}"/>
              </a:ext>
            </a:extLst>
          </p:cNvPr>
          <p:cNvGrpSpPr/>
          <p:nvPr/>
        </p:nvGrpSpPr>
        <p:grpSpPr>
          <a:xfrm>
            <a:off x="6416310" y="5044560"/>
            <a:ext cx="231480" cy="293400"/>
            <a:chOff x="6416310" y="5044560"/>
            <a:chExt cx="23148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F2C6F7D-7611-535F-C013-81F728906149}"/>
                    </a:ext>
                  </a:extLst>
                </p14:cNvPr>
                <p14:cNvContentPartPr/>
                <p14:nvPr/>
              </p14:nvContentPartPr>
              <p14:xfrm>
                <a:off x="6416310" y="5044560"/>
                <a:ext cx="185760" cy="2739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F2C6F7D-7611-535F-C013-81F728906149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380670" y="5008560"/>
                  <a:ext cx="2574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F52BFDA-79A7-60F8-C4A3-F90D8FB9A594}"/>
                    </a:ext>
                  </a:extLst>
                </p14:cNvPr>
                <p14:cNvContentPartPr/>
                <p14:nvPr/>
              </p14:nvContentPartPr>
              <p14:xfrm>
                <a:off x="6455910" y="5240760"/>
                <a:ext cx="191880" cy="972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F52BFDA-79A7-60F8-C4A3-F90D8FB9A59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420270" y="5204760"/>
                  <a:ext cx="26352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BE5D79A8-3701-0DEF-7335-A020DBA4D2DB}"/>
                  </a:ext>
                </a:extLst>
              </p14:cNvPr>
              <p14:cNvContentPartPr/>
              <p14:nvPr/>
            </p14:nvContentPartPr>
            <p14:xfrm>
              <a:off x="-218490" y="3746040"/>
              <a:ext cx="169200" cy="5148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BE5D79A8-3701-0DEF-7335-A020DBA4D2DB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-281490" y="3368040"/>
                <a:ext cx="294840" cy="80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488ECCD7-3A73-7DE1-E987-D077A2D38BD8}"/>
              </a:ext>
            </a:extLst>
          </p:cNvPr>
          <p:cNvGrpSpPr/>
          <p:nvPr/>
        </p:nvGrpSpPr>
        <p:grpSpPr>
          <a:xfrm>
            <a:off x="-105450" y="2371200"/>
            <a:ext cx="1907280" cy="3087000"/>
            <a:chOff x="-105450" y="2371200"/>
            <a:chExt cx="1907280" cy="3087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8D73E85-25B0-B0F5-FF97-EC4EE8443BC2}"/>
                    </a:ext>
                  </a:extLst>
                </p14:cNvPr>
                <p14:cNvContentPartPr/>
                <p14:nvPr/>
              </p14:nvContentPartPr>
              <p14:xfrm>
                <a:off x="200910" y="2615640"/>
                <a:ext cx="302760" cy="6966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8D73E85-25B0-B0F5-FF97-EC4EE8443BC2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37910" y="2238000"/>
                  <a:ext cx="428400" cy="14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0015124-61D3-B9BC-E286-F0F93EE102B6}"/>
                    </a:ext>
                  </a:extLst>
                </p14:cNvPr>
                <p14:cNvContentPartPr/>
                <p14:nvPr/>
              </p14:nvContentPartPr>
              <p14:xfrm>
                <a:off x="178590" y="2624640"/>
                <a:ext cx="546480" cy="7758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0015124-61D3-B9BC-E286-F0F93EE102B6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15950" y="2247000"/>
                  <a:ext cx="672120" cy="15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F9B2C96-D7ED-8BE1-B19D-9DCCA59D5A4A}"/>
                    </a:ext>
                  </a:extLst>
                </p14:cNvPr>
                <p14:cNvContentPartPr/>
                <p14:nvPr/>
              </p14:nvContentPartPr>
              <p14:xfrm>
                <a:off x="71670" y="2762880"/>
                <a:ext cx="577080" cy="6998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F9B2C96-D7ED-8BE1-B19D-9DCCA59D5A4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670" y="2385240"/>
                  <a:ext cx="702720" cy="14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7E9EA25-A36D-5B91-0954-19E59A2ED86C}"/>
                    </a:ext>
                  </a:extLst>
                </p14:cNvPr>
                <p14:cNvContentPartPr/>
                <p14:nvPr/>
              </p14:nvContentPartPr>
              <p14:xfrm>
                <a:off x="434190" y="3165000"/>
                <a:ext cx="353160" cy="6710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7E9EA25-A36D-5B91-0954-19E59A2ED86C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371550" y="2787000"/>
                  <a:ext cx="478800" cy="14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9231909-B47E-306B-03F9-347E42BA9F1E}"/>
                    </a:ext>
                  </a:extLst>
                </p14:cNvPr>
                <p14:cNvContentPartPr/>
                <p14:nvPr/>
              </p14:nvContentPartPr>
              <p14:xfrm>
                <a:off x="539310" y="3357960"/>
                <a:ext cx="408960" cy="8503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9231909-B47E-306B-03F9-347E42BA9F1E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76670" y="2979960"/>
                  <a:ext cx="534600" cy="16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BEB4A61-400D-8AAE-3D11-8E31270042D1}"/>
                    </a:ext>
                  </a:extLst>
                </p14:cNvPr>
                <p14:cNvContentPartPr/>
                <p14:nvPr/>
              </p14:nvContentPartPr>
              <p14:xfrm>
                <a:off x="767190" y="3726600"/>
                <a:ext cx="58320" cy="3045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BEB4A61-400D-8AAE-3D11-8E31270042D1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04550" y="3348960"/>
                  <a:ext cx="183960" cy="10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E7750E8-8C20-76AF-FD8D-8F1D31697E33}"/>
                    </a:ext>
                  </a:extLst>
                </p14:cNvPr>
                <p14:cNvContentPartPr/>
                <p14:nvPr/>
              </p14:nvContentPartPr>
              <p14:xfrm>
                <a:off x="955110" y="3975360"/>
                <a:ext cx="12240" cy="1522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E7750E8-8C20-76AF-FD8D-8F1D31697E3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92110" y="3597720"/>
                  <a:ext cx="13788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25580FA-6475-CD87-F705-64BF87BF5022}"/>
                    </a:ext>
                  </a:extLst>
                </p14:cNvPr>
                <p14:cNvContentPartPr/>
                <p14:nvPr/>
              </p14:nvContentPartPr>
              <p14:xfrm>
                <a:off x="-30570" y="3436440"/>
                <a:ext cx="70920" cy="1530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25580FA-6475-CD87-F705-64BF87BF5022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-93570" y="3058800"/>
                  <a:ext cx="19656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27ED59F-55F7-F627-C45E-8D3128DDC123}"/>
                    </a:ext>
                  </a:extLst>
                </p14:cNvPr>
                <p14:cNvContentPartPr/>
                <p14:nvPr/>
              </p14:nvContentPartPr>
              <p14:xfrm>
                <a:off x="2910" y="3560640"/>
                <a:ext cx="63720" cy="547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27ED59F-55F7-F627-C45E-8D3128DDC123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-59730" y="3182640"/>
                  <a:ext cx="18936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43498FC-0737-6700-0AEC-F04AD45426D8}"/>
                    </a:ext>
                  </a:extLst>
                </p14:cNvPr>
                <p14:cNvContentPartPr/>
                <p14:nvPr/>
              </p14:nvContentPartPr>
              <p14:xfrm>
                <a:off x="172830" y="2657400"/>
                <a:ext cx="231480" cy="4802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43498FC-0737-6700-0AEC-F04AD45426D8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10190" y="2279400"/>
                  <a:ext cx="357120" cy="12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7C1BA98-394A-E8C7-FD23-8C47C3DB090A}"/>
                    </a:ext>
                  </a:extLst>
                </p14:cNvPr>
                <p14:cNvContentPartPr/>
                <p14:nvPr/>
              </p14:nvContentPartPr>
              <p14:xfrm>
                <a:off x="277950" y="2757840"/>
                <a:ext cx="328680" cy="4392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7C1BA98-394A-E8C7-FD23-8C47C3DB090A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15310" y="2379840"/>
                  <a:ext cx="454320" cy="11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567E60F-0037-3A2B-43DE-B06CADE9E41B}"/>
                    </a:ext>
                  </a:extLst>
                </p14:cNvPr>
                <p14:cNvContentPartPr/>
                <p14:nvPr/>
              </p14:nvContentPartPr>
              <p14:xfrm>
                <a:off x="272910" y="2879880"/>
                <a:ext cx="318240" cy="4312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567E60F-0037-3A2B-43DE-B06CADE9E41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10270" y="2501880"/>
                  <a:ext cx="443880" cy="11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F912B10-5F75-1106-99D0-8E0816FC986E}"/>
                    </a:ext>
                  </a:extLst>
                </p14:cNvPr>
                <p14:cNvContentPartPr/>
                <p14:nvPr/>
              </p14:nvContentPartPr>
              <p14:xfrm>
                <a:off x="484950" y="3089400"/>
                <a:ext cx="210240" cy="3610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F912B10-5F75-1106-99D0-8E0816FC986E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22310" y="2711760"/>
                  <a:ext cx="335880" cy="1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42D6A13-8FA4-5889-BD87-9571E3A949F8}"/>
                    </a:ext>
                  </a:extLst>
                </p14:cNvPr>
                <p14:cNvContentPartPr/>
                <p14:nvPr/>
              </p14:nvContentPartPr>
              <p14:xfrm>
                <a:off x="-28410" y="3080040"/>
                <a:ext cx="639360" cy="3499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42D6A13-8FA4-5889-BD87-9571E3A949F8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-91050" y="2702400"/>
                  <a:ext cx="765000" cy="11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A9C7126-A489-2DAA-9634-FB6C9C674591}"/>
                    </a:ext>
                  </a:extLst>
                </p14:cNvPr>
                <p14:cNvContentPartPr/>
                <p14:nvPr/>
              </p14:nvContentPartPr>
              <p14:xfrm>
                <a:off x="-98610" y="3270120"/>
                <a:ext cx="323280" cy="2397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A9C7126-A489-2DAA-9634-FB6C9C67459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-161250" y="2892120"/>
                  <a:ext cx="44892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4CDE3FC-C180-60C8-77F5-3437F9B059A8}"/>
                    </a:ext>
                  </a:extLst>
                </p14:cNvPr>
                <p14:cNvContentPartPr/>
                <p14:nvPr/>
              </p14:nvContentPartPr>
              <p14:xfrm>
                <a:off x="-25890" y="3432120"/>
                <a:ext cx="281520" cy="2260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4CDE3FC-C180-60C8-77F5-3437F9B059A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-88530" y="3054120"/>
                  <a:ext cx="40716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E8C679D-E907-F47F-9D53-9FE8093FF1B3}"/>
                    </a:ext>
                  </a:extLst>
                </p14:cNvPr>
                <p14:cNvContentPartPr/>
                <p14:nvPr/>
              </p14:nvContentPartPr>
              <p14:xfrm>
                <a:off x="750630" y="4171920"/>
                <a:ext cx="9000" cy="21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E8C679D-E907-F47F-9D53-9FE8093FF1B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87990" y="3793920"/>
                  <a:ext cx="13464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88EDDA1-09C3-7103-B252-DD7CBD5F15F8}"/>
                    </a:ext>
                  </a:extLst>
                </p14:cNvPr>
                <p14:cNvContentPartPr/>
                <p14:nvPr/>
              </p14:nvContentPartPr>
              <p14:xfrm>
                <a:off x="494310" y="4147080"/>
                <a:ext cx="292680" cy="4291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88EDDA1-09C3-7103-B252-DD7CBD5F15F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431310" y="3769080"/>
                  <a:ext cx="41832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137B89E-BEAD-333C-CC48-56B5A015BF81}"/>
                    </a:ext>
                  </a:extLst>
                </p14:cNvPr>
                <p14:cNvContentPartPr/>
                <p14:nvPr/>
              </p14:nvContentPartPr>
              <p14:xfrm>
                <a:off x="-21210" y="4145280"/>
                <a:ext cx="709200" cy="10897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137B89E-BEAD-333C-CC48-56B5A015BF8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-84210" y="3767280"/>
                  <a:ext cx="834840" cy="18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F3E216F-9B08-E5C8-1420-E734EE6CAADF}"/>
                    </a:ext>
                  </a:extLst>
                </p14:cNvPr>
                <p14:cNvContentPartPr/>
                <p14:nvPr/>
              </p14:nvContentPartPr>
              <p14:xfrm>
                <a:off x="-89970" y="4473960"/>
                <a:ext cx="665640" cy="7250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F3E216F-9B08-E5C8-1420-E734EE6CAAD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-152970" y="4095960"/>
                  <a:ext cx="791280" cy="14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8172B66-5E3E-52DB-6907-C16E9580C2B9}"/>
                    </a:ext>
                  </a:extLst>
                </p14:cNvPr>
                <p14:cNvContentPartPr/>
                <p14:nvPr/>
              </p14:nvContentPartPr>
              <p14:xfrm>
                <a:off x="-79890" y="4444800"/>
                <a:ext cx="657720" cy="7221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8172B66-5E3E-52DB-6907-C16E9580C2B9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-142530" y="4066800"/>
                  <a:ext cx="783360" cy="14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536272B-D6B6-6D62-8E3B-CE6F51EA048C}"/>
                    </a:ext>
                  </a:extLst>
                </p14:cNvPr>
                <p14:cNvContentPartPr/>
                <p14:nvPr/>
              </p14:nvContentPartPr>
              <p14:xfrm>
                <a:off x="-44610" y="3795360"/>
                <a:ext cx="883440" cy="14947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536272B-D6B6-6D62-8E3B-CE6F51EA048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-107610" y="3417720"/>
                  <a:ext cx="1009080" cy="22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538E424-E08F-1DE2-898B-A616E5C89A8A}"/>
                    </a:ext>
                  </a:extLst>
                </p14:cNvPr>
                <p14:cNvContentPartPr/>
                <p14:nvPr/>
              </p14:nvContentPartPr>
              <p14:xfrm>
                <a:off x="687270" y="3685920"/>
                <a:ext cx="186480" cy="7484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538E424-E08F-1DE2-898B-A616E5C89A8A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624630" y="3307920"/>
                  <a:ext cx="312120" cy="15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A36AD8D-281B-6670-756D-7F41F111AB5A}"/>
                    </a:ext>
                  </a:extLst>
                </p14:cNvPr>
                <p14:cNvContentPartPr/>
                <p14:nvPr/>
              </p14:nvContentPartPr>
              <p14:xfrm>
                <a:off x="546870" y="3765840"/>
                <a:ext cx="276840" cy="6501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A36AD8D-281B-6670-756D-7F41F111AB5A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83870" y="3387840"/>
                  <a:ext cx="40248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F51ABD9-B90B-7F1E-953D-26FA49C43E3A}"/>
                    </a:ext>
                  </a:extLst>
                </p14:cNvPr>
                <p14:cNvContentPartPr/>
                <p14:nvPr/>
              </p14:nvContentPartPr>
              <p14:xfrm>
                <a:off x="616350" y="3953760"/>
                <a:ext cx="13680" cy="86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F51ABD9-B90B-7F1E-953D-26FA49C43E3A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53710" y="3576120"/>
                  <a:ext cx="13932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033016B-3BB4-2DDD-8D14-E5D9DC329B11}"/>
                    </a:ext>
                  </a:extLst>
                </p14:cNvPr>
                <p14:cNvContentPartPr/>
                <p14:nvPr/>
              </p14:nvContentPartPr>
              <p14:xfrm>
                <a:off x="-105450" y="3873120"/>
                <a:ext cx="653760" cy="2181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033016B-3BB4-2DDD-8D14-E5D9DC329B11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-168090" y="3495480"/>
                  <a:ext cx="77940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323DBEA-35ED-D9F4-BE4F-EC6AFC1D842D}"/>
                    </a:ext>
                  </a:extLst>
                </p14:cNvPr>
                <p14:cNvContentPartPr/>
                <p14:nvPr/>
              </p14:nvContentPartPr>
              <p14:xfrm>
                <a:off x="203070" y="3825240"/>
                <a:ext cx="454680" cy="2253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323DBEA-35ED-D9F4-BE4F-EC6AFC1D842D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40430" y="3447600"/>
                  <a:ext cx="58032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DB12AB6-35AB-8D59-F52A-399882048187}"/>
                    </a:ext>
                  </a:extLst>
                </p14:cNvPr>
                <p14:cNvContentPartPr/>
                <p14:nvPr/>
              </p14:nvContentPartPr>
              <p14:xfrm>
                <a:off x="388830" y="3810120"/>
                <a:ext cx="442080" cy="3546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DB12AB6-35AB-8D59-F52A-399882048187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326190" y="3432120"/>
                  <a:ext cx="567720" cy="11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3833A12-FC5C-D131-93F4-D3038BB17777}"/>
                    </a:ext>
                  </a:extLst>
                </p14:cNvPr>
                <p14:cNvContentPartPr/>
                <p14:nvPr/>
              </p14:nvContentPartPr>
              <p14:xfrm>
                <a:off x="56550" y="4123320"/>
                <a:ext cx="183240" cy="306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3833A12-FC5C-D131-93F4-D3038BB1777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-6450" y="3745320"/>
                  <a:ext cx="30888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02266D2-0FAB-C79C-080E-438F091E7286}"/>
                    </a:ext>
                  </a:extLst>
                </p14:cNvPr>
                <p14:cNvContentPartPr/>
                <p14:nvPr/>
              </p14:nvContentPartPr>
              <p14:xfrm>
                <a:off x="66630" y="4012080"/>
                <a:ext cx="795600" cy="1522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02266D2-0FAB-C79C-080E-438F091E728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3630" y="3634080"/>
                  <a:ext cx="92124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F33AFFA-C8BA-2B60-88AC-EC6C9828E3B4}"/>
                    </a:ext>
                  </a:extLst>
                </p14:cNvPr>
                <p14:cNvContentPartPr/>
                <p14:nvPr/>
              </p14:nvContentPartPr>
              <p14:xfrm>
                <a:off x="846750" y="3912360"/>
                <a:ext cx="211320" cy="5616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F33AFFA-C8BA-2B60-88AC-EC6C9828E3B4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83750" y="3534360"/>
                  <a:ext cx="336960" cy="13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233A8D4-6C50-E2F7-201D-D64522329B17}"/>
                    </a:ext>
                  </a:extLst>
                </p14:cNvPr>
                <p14:cNvContentPartPr/>
                <p14:nvPr/>
              </p14:nvContentPartPr>
              <p14:xfrm>
                <a:off x="1003350" y="4345080"/>
                <a:ext cx="230760" cy="46620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233A8D4-6C50-E2F7-201D-D64522329B1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940350" y="3967080"/>
                  <a:ext cx="356400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11BA2C3-D63A-6F78-8135-FC97F6E7411D}"/>
                    </a:ext>
                  </a:extLst>
                </p14:cNvPr>
                <p14:cNvContentPartPr/>
                <p14:nvPr/>
              </p14:nvContentPartPr>
              <p14:xfrm>
                <a:off x="1114590" y="4506360"/>
                <a:ext cx="124920" cy="1051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11BA2C3-D63A-6F78-8135-FC97F6E7411D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51950" y="4128360"/>
                  <a:ext cx="25056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F0379A8-45D1-5227-00AD-A3A9F164A551}"/>
                    </a:ext>
                  </a:extLst>
                </p14:cNvPr>
                <p14:cNvContentPartPr/>
                <p14:nvPr/>
              </p14:nvContentPartPr>
              <p14:xfrm>
                <a:off x="857910" y="4173720"/>
                <a:ext cx="322920" cy="62352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F0379A8-45D1-5227-00AD-A3A9F164A55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94910" y="3795720"/>
                  <a:ext cx="448560" cy="13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161F677-1EAF-BF8E-A3AD-918A2870B397}"/>
                    </a:ext>
                  </a:extLst>
                </p14:cNvPr>
                <p14:cNvContentPartPr/>
                <p14:nvPr/>
              </p14:nvContentPartPr>
              <p14:xfrm>
                <a:off x="1167870" y="4524000"/>
                <a:ext cx="79200" cy="15336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161F677-1EAF-BF8E-A3AD-918A2870B39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105230" y="4146360"/>
                  <a:ext cx="20484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B1A72B0-012E-BAF4-8803-4920772BF94D}"/>
                    </a:ext>
                  </a:extLst>
                </p14:cNvPr>
                <p14:cNvContentPartPr/>
                <p14:nvPr/>
              </p14:nvContentPartPr>
              <p14:xfrm>
                <a:off x="1380990" y="4683120"/>
                <a:ext cx="275760" cy="2253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B1A72B0-012E-BAF4-8803-4920772BF94D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317990" y="4305480"/>
                  <a:ext cx="40140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8576727E-3EE5-0589-BD85-1CED3C43FCC0}"/>
                    </a:ext>
                  </a:extLst>
                </p14:cNvPr>
                <p14:cNvContentPartPr/>
                <p14:nvPr/>
              </p14:nvContentPartPr>
              <p14:xfrm>
                <a:off x="1168590" y="4659720"/>
                <a:ext cx="290160" cy="26460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8576727E-3EE5-0589-BD85-1CED3C43FCC0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105950" y="4281720"/>
                  <a:ext cx="415800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43041E0-E76B-3539-5058-5476B43FC1A1}"/>
                    </a:ext>
                  </a:extLst>
                </p14:cNvPr>
                <p14:cNvContentPartPr/>
                <p14:nvPr/>
              </p14:nvContentPartPr>
              <p14:xfrm>
                <a:off x="1512030" y="4671960"/>
                <a:ext cx="36720" cy="172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43041E0-E76B-3539-5058-5476B43FC1A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449390" y="4294320"/>
                  <a:ext cx="16236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4E924FC-3047-7D5F-050B-CC28C21AA1FA}"/>
                    </a:ext>
                  </a:extLst>
                </p14:cNvPr>
                <p14:cNvContentPartPr/>
                <p14:nvPr/>
              </p14:nvContentPartPr>
              <p14:xfrm>
                <a:off x="898950" y="3687720"/>
                <a:ext cx="307080" cy="8676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4E924FC-3047-7D5F-050B-CC28C21AA1FA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36310" y="3310080"/>
                  <a:ext cx="43272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A28C33E-3148-6DEC-0F7B-4E51A1DB5D3E}"/>
                    </a:ext>
                  </a:extLst>
                </p14:cNvPr>
                <p14:cNvContentPartPr/>
                <p14:nvPr/>
              </p14:nvContentPartPr>
              <p14:xfrm>
                <a:off x="985350" y="3647760"/>
                <a:ext cx="288000" cy="1900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A28C33E-3148-6DEC-0F7B-4E51A1DB5D3E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922350" y="3270120"/>
                  <a:ext cx="413640" cy="9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235FF32-8244-AB83-B35C-93C5C8AD348B}"/>
                    </a:ext>
                  </a:extLst>
                </p14:cNvPr>
                <p14:cNvContentPartPr/>
                <p14:nvPr/>
              </p14:nvContentPartPr>
              <p14:xfrm>
                <a:off x="982830" y="3481080"/>
                <a:ext cx="434520" cy="5353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235FF32-8244-AB83-B35C-93C5C8AD348B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919830" y="3103080"/>
                  <a:ext cx="560160" cy="12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28DB8D1-7C88-7BBC-C02F-41AAE56F01FB}"/>
                    </a:ext>
                  </a:extLst>
                </p14:cNvPr>
                <p14:cNvContentPartPr/>
                <p14:nvPr/>
              </p14:nvContentPartPr>
              <p14:xfrm>
                <a:off x="1028550" y="3366600"/>
                <a:ext cx="338400" cy="4442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28DB8D1-7C88-7BBC-C02F-41AAE56F01FB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65550" y="2988960"/>
                  <a:ext cx="464040" cy="11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FFE9BC4-36A4-9C6B-8578-558D15E0FF04}"/>
                    </a:ext>
                  </a:extLst>
                </p14:cNvPr>
                <p14:cNvContentPartPr/>
                <p14:nvPr/>
              </p14:nvContentPartPr>
              <p14:xfrm>
                <a:off x="1459470" y="3448680"/>
                <a:ext cx="342360" cy="2948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FFE9BC4-36A4-9C6B-8578-558D15E0FF04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396470" y="3071040"/>
                  <a:ext cx="46800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00B47AB-E47C-9E6E-47F1-B0A75A9E9FD5}"/>
                    </a:ext>
                  </a:extLst>
                </p14:cNvPr>
                <p14:cNvContentPartPr/>
                <p14:nvPr/>
              </p14:nvContentPartPr>
              <p14:xfrm>
                <a:off x="1140150" y="3708960"/>
                <a:ext cx="318960" cy="1216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00B47AB-E47C-9E6E-47F1-B0A75A9E9FD5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077150" y="3331320"/>
                  <a:ext cx="44460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B95DCBD-58D5-A059-15A8-28E864FB3F3F}"/>
                    </a:ext>
                  </a:extLst>
                </p14:cNvPr>
                <p14:cNvContentPartPr/>
                <p14:nvPr/>
              </p14:nvContentPartPr>
              <p14:xfrm>
                <a:off x="1586910" y="3857280"/>
                <a:ext cx="59400" cy="975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B95DCBD-58D5-A059-15A8-28E864FB3F3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524270" y="3479280"/>
                  <a:ext cx="18504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5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830ADF4-FC1F-F282-9C35-2C0B82043A6E}"/>
                    </a:ext>
                  </a:extLst>
                </p14:cNvPr>
                <p14:cNvContentPartPr/>
                <p14:nvPr/>
              </p14:nvContentPartPr>
              <p14:xfrm>
                <a:off x="1031430" y="4311240"/>
                <a:ext cx="3960" cy="36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830ADF4-FC1F-F282-9C35-2C0B82043A6E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968430" y="3933600"/>
                  <a:ext cx="12960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E5C7D58-9FFF-28C4-0F89-B971EEDEA73B}"/>
                    </a:ext>
                  </a:extLst>
                </p14:cNvPr>
                <p14:cNvContentPartPr/>
                <p14:nvPr/>
              </p14:nvContentPartPr>
              <p14:xfrm>
                <a:off x="1230150" y="3803640"/>
                <a:ext cx="372240" cy="3229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E5C7D58-9FFF-28C4-0F89-B971EEDEA73B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167510" y="3426000"/>
                  <a:ext cx="49788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9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0F13D6F-3410-5858-BC70-FA40251BBD3D}"/>
                    </a:ext>
                  </a:extLst>
                </p14:cNvPr>
                <p14:cNvContentPartPr/>
                <p14:nvPr/>
              </p14:nvContentPartPr>
              <p14:xfrm>
                <a:off x="895710" y="3386400"/>
                <a:ext cx="497520" cy="33876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0F13D6F-3410-5858-BC70-FA40251BBD3D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833070" y="3008760"/>
                  <a:ext cx="623160" cy="10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374D9C2-36C1-76EB-06D3-26556E140CEA}"/>
                    </a:ext>
                  </a:extLst>
                </p14:cNvPr>
                <p14:cNvContentPartPr/>
                <p14:nvPr/>
              </p14:nvContentPartPr>
              <p14:xfrm>
                <a:off x="884910" y="3539400"/>
                <a:ext cx="369360" cy="4669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374D9C2-36C1-76EB-06D3-26556E140CE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821910" y="3161760"/>
                  <a:ext cx="49500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2A4A154-E316-A256-5F8B-2DD93E86A87B}"/>
                    </a:ext>
                  </a:extLst>
                </p14:cNvPr>
                <p14:cNvContentPartPr/>
                <p14:nvPr/>
              </p14:nvContentPartPr>
              <p14:xfrm>
                <a:off x="817950" y="3810120"/>
                <a:ext cx="244440" cy="52992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2A4A154-E316-A256-5F8B-2DD93E86A87B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55310" y="3432120"/>
                  <a:ext cx="370080" cy="12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EBBCC3E-DCB7-F98D-7EED-142E100D3DFD}"/>
                    </a:ext>
                  </a:extLst>
                </p14:cNvPr>
                <p14:cNvContentPartPr/>
                <p14:nvPr/>
              </p14:nvContentPartPr>
              <p14:xfrm>
                <a:off x="802110" y="3746040"/>
                <a:ext cx="161640" cy="52272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EBBCC3E-DCB7-F98D-7EED-142E100D3DF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39470" y="3368400"/>
                  <a:ext cx="287280" cy="12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6DF5DAB-E721-F4F4-1F64-321802D749CD}"/>
                    </a:ext>
                  </a:extLst>
                </p14:cNvPr>
                <p14:cNvContentPartPr/>
                <p14:nvPr/>
              </p14:nvContentPartPr>
              <p14:xfrm>
                <a:off x="841710" y="3849720"/>
                <a:ext cx="12960" cy="3528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6DF5DAB-E721-F4F4-1F64-321802D749CD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78710" y="3471720"/>
                  <a:ext cx="13860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9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73E2668-3619-ED80-F933-D51F6CF6C36A}"/>
                    </a:ext>
                  </a:extLst>
                </p14:cNvPr>
                <p14:cNvContentPartPr/>
                <p14:nvPr/>
              </p14:nvContentPartPr>
              <p14:xfrm>
                <a:off x="264990" y="2897520"/>
                <a:ext cx="278640" cy="3625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73E2668-3619-ED80-F933-D51F6CF6C36A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202350" y="2519880"/>
                  <a:ext cx="40428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1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A913925-70FE-EA4C-A3ED-CA77B96D0A4B}"/>
                    </a:ext>
                  </a:extLst>
                </p14:cNvPr>
                <p14:cNvContentPartPr/>
                <p14:nvPr/>
              </p14:nvContentPartPr>
              <p14:xfrm>
                <a:off x="465870" y="2948640"/>
                <a:ext cx="3240" cy="32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A913925-70FE-EA4C-A3ED-CA77B96D0A4B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02870" y="2571000"/>
                  <a:ext cx="12888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3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DA37A30-CBBF-8B42-5EC6-C81192CF2A7B}"/>
                    </a:ext>
                  </a:extLst>
                </p14:cNvPr>
                <p14:cNvContentPartPr/>
                <p14:nvPr/>
              </p14:nvContentPartPr>
              <p14:xfrm>
                <a:off x="479550" y="2597640"/>
                <a:ext cx="72000" cy="2152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DA37A30-CBBF-8B42-5EC6-C81192CF2A7B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16910" y="2220000"/>
                  <a:ext cx="19764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5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A18AB94-8881-57BB-60DC-B37658D51F0B}"/>
                    </a:ext>
                  </a:extLst>
                </p14:cNvPr>
                <p14:cNvContentPartPr/>
                <p14:nvPr/>
              </p14:nvContentPartPr>
              <p14:xfrm>
                <a:off x="447510" y="2402880"/>
                <a:ext cx="136440" cy="59688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A18AB94-8881-57BB-60DC-B37658D51F0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384870" y="2024880"/>
                  <a:ext cx="262080" cy="13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7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7BC51525-0CFF-ED1A-0A12-86597029088D}"/>
                    </a:ext>
                  </a:extLst>
                </p14:cNvPr>
                <p14:cNvContentPartPr/>
                <p14:nvPr/>
              </p14:nvContentPartPr>
              <p14:xfrm>
                <a:off x="390270" y="2517720"/>
                <a:ext cx="183600" cy="55152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7BC51525-0CFF-ED1A-0A12-86597029088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327630" y="2139720"/>
                  <a:ext cx="309240" cy="13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9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FFFE131-3481-0615-93F4-DC13EBEE0809}"/>
                    </a:ext>
                  </a:extLst>
                </p14:cNvPr>
                <p14:cNvContentPartPr/>
                <p14:nvPr/>
              </p14:nvContentPartPr>
              <p14:xfrm>
                <a:off x="518790" y="2720400"/>
                <a:ext cx="159480" cy="61056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FFFE131-3481-0615-93F4-DC13EBEE0809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56150" y="2342400"/>
                  <a:ext cx="28512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1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3B2A97DA-E48F-4295-1E85-3F91D1CD9D01}"/>
                    </a:ext>
                  </a:extLst>
                </p14:cNvPr>
                <p14:cNvContentPartPr/>
                <p14:nvPr/>
              </p14:nvContentPartPr>
              <p14:xfrm>
                <a:off x="459390" y="2704560"/>
                <a:ext cx="183600" cy="5666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3B2A97DA-E48F-4295-1E85-3F91D1CD9D01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396390" y="2326920"/>
                  <a:ext cx="309240" cy="13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3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41B3DFF-B412-B134-177C-C1B880C86E3B}"/>
                    </a:ext>
                  </a:extLst>
                </p14:cNvPr>
                <p14:cNvContentPartPr/>
                <p14:nvPr/>
              </p14:nvContentPartPr>
              <p14:xfrm>
                <a:off x="601230" y="2689800"/>
                <a:ext cx="362880" cy="45396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41B3DFF-B412-B134-177C-C1B880C86E3B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538590" y="2312160"/>
                  <a:ext cx="488520" cy="12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4A8CCB1-0C55-E51F-B8DD-7AE811B184E8}"/>
                    </a:ext>
                  </a:extLst>
                </p14:cNvPr>
                <p14:cNvContentPartPr/>
                <p14:nvPr/>
              </p14:nvContentPartPr>
              <p14:xfrm>
                <a:off x="724350" y="2639400"/>
                <a:ext cx="396000" cy="5367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4A8CCB1-0C55-E51F-B8DD-7AE811B184E8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61710" y="2261400"/>
                  <a:ext cx="521640" cy="12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7C7A41BA-2EDB-0A72-A479-A9FB0850A789}"/>
                    </a:ext>
                  </a:extLst>
                </p14:cNvPr>
                <p14:cNvContentPartPr/>
                <p14:nvPr/>
              </p14:nvContentPartPr>
              <p14:xfrm>
                <a:off x="756030" y="2545440"/>
                <a:ext cx="504000" cy="5929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7C7A41BA-2EDB-0A72-A479-A9FB0850A789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93030" y="2167440"/>
                  <a:ext cx="629640" cy="13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8D44AEA-493E-D1C8-3891-216E812C4FC2}"/>
                    </a:ext>
                  </a:extLst>
                </p14:cNvPr>
                <p14:cNvContentPartPr/>
                <p14:nvPr/>
              </p14:nvContentPartPr>
              <p14:xfrm>
                <a:off x="1089390" y="2491440"/>
                <a:ext cx="3600" cy="208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8D44AEA-493E-D1C8-3891-216E812C4FC2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26750" y="2113800"/>
                  <a:ext cx="12924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17CF63D-D84E-7951-DA74-2A3529FF34C8}"/>
                    </a:ext>
                  </a:extLst>
                </p14:cNvPr>
                <p14:cNvContentPartPr/>
                <p14:nvPr/>
              </p14:nvContentPartPr>
              <p14:xfrm>
                <a:off x="880950" y="2495040"/>
                <a:ext cx="58680" cy="2970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17CF63D-D84E-7951-DA74-2A3529FF34C8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817950" y="2117040"/>
                  <a:ext cx="18432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6945029-5749-0D1E-4AFC-4473501C8D3E}"/>
                    </a:ext>
                  </a:extLst>
                </p14:cNvPr>
                <p14:cNvContentPartPr/>
                <p14:nvPr/>
              </p14:nvContentPartPr>
              <p14:xfrm>
                <a:off x="813270" y="2371200"/>
                <a:ext cx="120600" cy="42768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6945029-5749-0D1E-4AFC-4473501C8D3E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50630" y="1993200"/>
                  <a:ext cx="246240" cy="11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B94D45F-F40C-A66A-7FE1-8B597947C3EA}"/>
                    </a:ext>
                  </a:extLst>
                </p14:cNvPr>
                <p14:cNvContentPartPr/>
                <p14:nvPr/>
              </p14:nvContentPartPr>
              <p14:xfrm>
                <a:off x="721470" y="2544000"/>
                <a:ext cx="187920" cy="52884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B94D45F-F40C-A66A-7FE1-8B597947C3E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658470" y="2166360"/>
                  <a:ext cx="31356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1605F2D-2F71-E2F4-B8DB-46CE5B88966B}"/>
                    </a:ext>
                  </a:extLst>
                </p14:cNvPr>
                <p14:cNvContentPartPr/>
                <p14:nvPr/>
              </p14:nvContentPartPr>
              <p14:xfrm>
                <a:off x="620670" y="3122520"/>
                <a:ext cx="127080" cy="3369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1605F2D-2F71-E2F4-B8DB-46CE5B88966B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557670" y="2744880"/>
                  <a:ext cx="25272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03B130E-0033-E1BE-6AC4-C2D5C32B43CE}"/>
                    </a:ext>
                  </a:extLst>
                </p14:cNvPr>
                <p14:cNvContentPartPr/>
                <p14:nvPr/>
              </p14:nvContentPartPr>
              <p14:xfrm>
                <a:off x="671070" y="3062040"/>
                <a:ext cx="97920" cy="34920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03B130E-0033-E1BE-6AC4-C2D5C32B43CE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608070" y="2684400"/>
                  <a:ext cx="22356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3358D290-0B26-7F14-837F-A4DA6D2C9A66}"/>
                    </a:ext>
                  </a:extLst>
                </p14:cNvPr>
                <p14:cNvContentPartPr/>
                <p14:nvPr/>
              </p14:nvContentPartPr>
              <p14:xfrm>
                <a:off x="1110630" y="2913000"/>
                <a:ext cx="241560" cy="56556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3358D290-0B26-7F14-837F-A4DA6D2C9A66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047630" y="2535000"/>
                  <a:ext cx="36720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C76E1C6-6EA0-D518-9168-5C2E66F88419}"/>
                    </a:ext>
                  </a:extLst>
                </p14:cNvPr>
                <p14:cNvContentPartPr/>
                <p14:nvPr/>
              </p14:nvContentPartPr>
              <p14:xfrm>
                <a:off x="1170030" y="3268320"/>
                <a:ext cx="115920" cy="26928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C76E1C6-6EA0-D518-9168-5C2E66F88419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1107390" y="2890320"/>
                  <a:ext cx="24156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D327782-C24C-27F7-5D22-4A7F82B29ED1}"/>
                    </a:ext>
                  </a:extLst>
                </p14:cNvPr>
                <p14:cNvContentPartPr/>
                <p14:nvPr/>
              </p14:nvContentPartPr>
              <p14:xfrm>
                <a:off x="1283070" y="3093360"/>
                <a:ext cx="83880" cy="34272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D327782-C24C-27F7-5D22-4A7F82B29ED1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220430" y="2715720"/>
                  <a:ext cx="209520" cy="10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507B20C-FFA8-E9EE-7728-093B34A85A2F}"/>
                    </a:ext>
                  </a:extLst>
                </p14:cNvPr>
                <p14:cNvContentPartPr/>
                <p14:nvPr/>
              </p14:nvContentPartPr>
              <p14:xfrm>
                <a:off x="1354350" y="3470280"/>
                <a:ext cx="14400" cy="140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507B20C-FFA8-E9EE-7728-093B34A85A2F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1291350" y="3092640"/>
                  <a:ext cx="14004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F5B3FAD7-0435-77D4-82B0-F467811EBF48}"/>
                    </a:ext>
                  </a:extLst>
                </p14:cNvPr>
                <p14:cNvContentPartPr/>
                <p14:nvPr/>
              </p14:nvContentPartPr>
              <p14:xfrm>
                <a:off x="1199550" y="3175440"/>
                <a:ext cx="231480" cy="3164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F5B3FAD7-0435-77D4-82B0-F467811EBF48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136550" y="2797800"/>
                  <a:ext cx="35712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DE7F75C-20CA-BC7D-864A-854D0DBF73ED}"/>
                    </a:ext>
                  </a:extLst>
                </p14:cNvPr>
                <p14:cNvContentPartPr/>
                <p14:nvPr/>
              </p14:nvContentPartPr>
              <p14:xfrm>
                <a:off x="1459830" y="3105960"/>
                <a:ext cx="3960" cy="612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DE7F75C-20CA-BC7D-864A-854D0DBF73ED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396830" y="2727960"/>
                  <a:ext cx="12960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B217113F-9DC6-D0D9-B8C9-7C283C2A84D5}"/>
                    </a:ext>
                  </a:extLst>
                </p14:cNvPr>
                <p14:cNvContentPartPr/>
                <p14:nvPr/>
              </p14:nvContentPartPr>
              <p14:xfrm>
                <a:off x="1406550" y="2967360"/>
                <a:ext cx="155520" cy="51408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B217113F-9DC6-D0D9-B8C9-7C283C2A84D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343910" y="2589360"/>
                  <a:ext cx="281160" cy="12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A1986606-28B7-C935-B055-8D0EF2B3FF58}"/>
                    </a:ext>
                  </a:extLst>
                </p14:cNvPr>
                <p14:cNvContentPartPr/>
                <p14:nvPr/>
              </p14:nvContentPartPr>
              <p14:xfrm>
                <a:off x="1348590" y="3229800"/>
                <a:ext cx="275760" cy="21672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A1986606-28B7-C935-B055-8D0EF2B3FF58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285590" y="2852160"/>
                  <a:ext cx="40140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17A7890-031D-140F-4E32-89CCDEEDE0B1}"/>
                    </a:ext>
                  </a:extLst>
                </p14:cNvPr>
                <p14:cNvContentPartPr/>
                <p14:nvPr/>
              </p14:nvContentPartPr>
              <p14:xfrm>
                <a:off x="152670" y="4405920"/>
                <a:ext cx="537840" cy="66384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17A7890-031D-140F-4E32-89CCDEEDE0B1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90030" y="4027920"/>
                  <a:ext cx="663480" cy="14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E0CD611B-9017-45FB-DAA8-3B670E0ED6EC}"/>
                    </a:ext>
                  </a:extLst>
                </p14:cNvPr>
                <p14:cNvContentPartPr/>
                <p14:nvPr/>
              </p14:nvContentPartPr>
              <p14:xfrm>
                <a:off x="200910" y="4440840"/>
                <a:ext cx="491760" cy="6991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E0CD611B-9017-45FB-DAA8-3B670E0ED6EC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38270" y="4063200"/>
                  <a:ext cx="617400" cy="14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129E285-B286-E3DC-103A-37668D1AA155}"/>
                    </a:ext>
                  </a:extLst>
                </p14:cNvPr>
                <p14:cNvContentPartPr/>
                <p14:nvPr/>
              </p14:nvContentPartPr>
              <p14:xfrm>
                <a:off x="95430" y="4961760"/>
                <a:ext cx="225360" cy="1047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129E285-B286-E3DC-103A-37668D1AA155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32430" y="4584120"/>
                  <a:ext cx="35100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B39176D6-898D-2EAE-9E08-0D7A84E9D763}"/>
                    </a:ext>
                  </a:extLst>
                </p14:cNvPr>
                <p14:cNvContentPartPr/>
                <p14:nvPr/>
              </p14:nvContentPartPr>
              <p14:xfrm>
                <a:off x="-3930" y="4811640"/>
                <a:ext cx="407520" cy="38448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B39176D6-898D-2EAE-9E08-0D7A84E9D763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-66570" y="4434000"/>
                  <a:ext cx="53316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822E5EEA-FCEF-CDC1-CC19-F99DB01FCE2C}"/>
                    </a:ext>
                  </a:extLst>
                </p14:cNvPr>
                <p14:cNvContentPartPr/>
                <p14:nvPr/>
              </p14:nvContentPartPr>
              <p14:xfrm>
                <a:off x="356430" y="4842240"/>
                <a:ext cx="76320" cy="4359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822E5EEA-FCEF-CDC1-CC19-F99DB01FCE2C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293790" y="4464600"/>
                  <a:ext cx="201960" cy="11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7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5DF13F7F-468F-C3CD-5828-B14F74FD068E}"/>
                    </a:ext>
                  </a:extLst>
                </p14:cNvPr>
                <p14:cNvContentPartPr/>
                <p14:nvPr/>
              </p14:nvContentPartPr>
              <p14:xfrm>
                <a:off x="395310" y="4884360"/>
                <a:ext cx="189360" cy="52776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5DF13F7F-468F-C3CD-5828-B14F74FD068E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332670" y="4506720"/>
                  <a:ext cx="31500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9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24C6ADDE-0FEF-A12C-9B69-62887549EA6D}"/>
                    </a:ext>
                  </a:extLst>
                </p14:cNvPr>
                <p14:cNvContentPartPr/>
                <p14:nvPr/>
              </p14:nvContentPartPr>
              <p14:xfrm>
                <a:off x="488550" y="4782120"/>
                <a:ext cx="138240" cy="57312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24C6ADDE-0FEF-A12C-9B69-62887549EA6D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425910" y="4404480"/>
                  <a:ext cx="26388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1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581A853-DA39-5F67-23E4-E696484B6AD4}"/>
                    </a:ext>
                  </a:extLst>
                </p14:cNvPr>
                <p14:cNvContentPartPr/>
                <p14:nvPr/>
              </p14:nvContentPartPr>
              <p14:xfrm>
                <a:off x="415470" y="4813440"/>
                <a:ext cx="156960" cy="64476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581A853-DA39-5F67-23E4-E696484B6AD4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352470" y="4435800"/>
                  <a:ext cx="282600" cy="14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3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69CF995-FDB8-6DD1-4DD1-7A37130094A5}"/>
                    </a:ext>
                  </a:extLst>
                </p14:cNvPr>
                <p14:cNvContentPartPr/>
                <p14:nvPr/>
              </p14:nvContentPartPr>
              <p14:xfrm>
                <a:off x="466230" y="5000280"/>
                <a:ext cx="88920" cy="38052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69CF995-FDB8-6DD1-4DD1-7A37130094A5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403590" y="4622640"/>
                  <a:ext cx="214560" cy="11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5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B09313A8-94D8-89DF-B963-B03E8611CC94}"/>
                    </a:ext>
                  </a:extLst>
                </p14:cNvPr>
                <p14:cNvContentPartPr/>
                <p14:nvPr/>
              </p14:nvContentPartPr>
              <p14:xfrm>
                <a:off x="606630" y="5277840"/>
                <a:ext cx="33480" cy="11808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B09313A8-94D8-89DF-B963-B03E8611CC94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543630" y="4899840"/>
                  <a:ext cx="15912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AA735A6B-EAC0-98DE-F01C-8FB9F742A038}"/>
                    </a:ext>
                  </a:extLst>
                </p14:cNvPr>
                <p14:cNvContentPartPr/>
                <p14:nvPr/>
              </p14:nvContentPartPr>
              <p14:xfrm>
                <a:off x="621390" y="4702920"/>
                <a:ext cx="37800" cy="38196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AA735A6B-EAC0-98DE-F01C-8FB9F742A038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558390" y="4325280"/>
                  <a:ext cx="16344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9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4C56F60-1F69-CEBD-1E89-4A8156B8E721}"/>
                    </a:ext>
                  </a:extLst>
                </p14:cNvPr>
                <p14:cNvContentPartPr/>
                <p14:nvPr/>
              </p14:nvContentPartPr>
              <p14:xfrm>
                <a:off x="702750" y="4778520"/>
                <a:ext cx="85320" cy="48132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4C56F60-1F69-CEBD-1E89-4A8156B8E721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10" y="4400520"/>
                  <a:ext cx="210960" cy="12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5BF6B04-2A78-2B86-3CDF-430BC6E55DB5}"/>
                    </a:ext>
                  </a:extLst>
                </p14:cNvPr>
                <p14:cNvContentPartPr/>
                <p14:nvPr/>
              </p14:nvContentPartPr>
              <p14:xfrm>
                <a:off x="-9690" y="4019280"/>
                <a:ext cx="495720" cy="586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5BF6B04-2A78-2B86-3CDF-430BC6E55DB5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-72690" y="3641280"/>
                  <a:ext cx="62136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DD72E14-73D9-4A5F-2D75-16E0AC89BD50}"/>
                    </a:ext>
                  </a:extLst>
                </p14:cNvPr>
                <p14:cNvContentPartPr/>
                <p14:nvPr/>
              </p14:nvContentPartPr>
              <p14:xfrm>
                <a:off x="396390" y="3963480"/>
                <a:ext cx="415800" cy="2066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DD72E14-73D9-4A5F-2D75-16E0AC89BD50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333390" y="3585480"/>
                  <a:ext cx="54144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5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EC6FEC6-04F7-390A-52E9-C8E6EFE421BC}"/>
                    </a:ext>
                  </a:extLst>
                </p14:cNvPr>
                <p14:cNvContentPartPr/>
                <p14:nvPr/>
              </p14:nvContentPartPr>
              <p14:xfrm>
                <a:off x="704550" y="3890760"/>
                <a:ext cx="126360" cy="25704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EC6FEC6-04F7-390A-52E9-C8E6EFE421BC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641910" y="3513120"/>
                  <a:ext cx="25200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2AA61D75-3161-F101-C1C7-84DDDA390EBB}"/>
                    </a:ext>
                  </a:extLst>
                </p14:cNvPr>
                <p14:cNvContentPartPr/>
                <p14:nvPr/>
              </p14:nvContentPartPr>
              <p14:xfrm>
                <a:off x="566310" y="4088400"/>
                <a:ext cx="63360" cy="151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2AA61D75-3161-F101-C1C7-84DDDA390EB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03670" y="3710760"/>
                  <a:ext cx="18900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5E5581F9-C6E5-DFC2-FFE7-6AC42763401B}"/>
                    </a:ext>
                  </a:extLst>
                </p14:cNvPr>
                <p14:cNvContentPartPr/>
                <p14:nvPr/>
              </p14:nvContentPartPr>
              <p14:xfrm>
                <a:off x="417990" y="4058520"/>
                <a:ext cx="144360" cy="10476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5E5581F9-C6E5-DFC2-FFE7-6AC42763401B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354990" y="3680880"/>
                  <a:ext cx="27000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47F7AD0-B4F2-20F0-182A-2338745D0BA6}"/>
                    </a:ext>
                  </a:extLst>
                </p14:cNvPr>
                <p14:cNvContentPartPr/>
                <p14:nvPr/>
              </p14:nvContentPartPr>
              <p14:xfrm>
                <a:off x="265710" y="3368400"/>
                <a:ext cx="57960" cy="11556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47F7AD0-B4F2-20F0-182A-2338745D0BA6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202710" y="2990760"/>
                  <a:ext cx="18360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F90C9613-679F-4907-5C4A-ED5F066023C4}"/>
                    </a:ext>
                  </a:extLst>
                </p14:cNvPr>
                <p14:cNvContentPartPr/>
                <p14:nvPr/>
              </p14:nvContentPartPr>
              <p14:xfrm>
                <a:off x="-57930" y="3345360"/>
                <a:ext cx="419760" cy="26028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F90C9613-679F-4907-5C4A-ED5F066023C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-120930" y="2967360"/>
                  <a:ext cx="54540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5774844E-1981-7907-BC8B-2F0A24EA00C3}"/>
                    </a:ext>
                  </a:extLst>
                </p14:cNvPr>
                <p14:cNvContentPartPr/>
                <p14:nvPr/>
              </p14:nvContentPartPr>
              <p14:xfrm>
                <a:off x="277950" y="3154200"/>
                <a:ext cx="119880" cy="48312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5774844E-1981-7907-BC8B-2F0A24EA00C3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215310" y="2776560"/>
                  <a:ext cx="245520" cy="12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193BDD06-EB78-23F5-B832-9CB41C09C3DA}"/>
                    </a:ext>
                  </a:extLst>
                </p14:cNvPr>
                <p14:cNvContentPartPr/>
                <p14:nvPr/>
              </p14:nvContentPartPr>
              <p14:xfrm>
                <a:off x="42870" y="3327360"/>
                <a:ext cx="277200" cy="3628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193BDD06-EB78-23F5-B832-9CB41C09C3DA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-19770" y="2949360"/>
                  <a:ext cx="402840" cy="11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D6E2162-2F73-496C-61A3-58F133BCC8E5}"/>
                    </a:ext>
                  </a:extLst>
                </p14:cNvPr>
                <p14:cNvContentPartPr/>
                <p14:nvPr/>
              </p14:nvContentPartPr>
              <p14:xfrm>
                <a:off x="126030" y="3185160"/>
                <a:ext cx="174960" cy="46836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D6E2162-2F73-496C-61A3-58F133BCC8E5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63390" y="2807520"/>
                  <a:ext cx="300600" cy="12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774E53CF-5359-C027-0A65-22055D50AA9D}"/>
                    </a:ext>
                  </a:extLst>
                </p14:cNvPr>
                <p14:cNvContentPartPr/>
                <p14:nvPr/>
              </p14:nvContentPartPr>
              <p14:xfrm>
                <a:off x="-24090" y="3440040"/>
                <a:ext cx="292320" cy="26352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774E53CF-5359-C027-0A65-22055D50AA9D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-87090" y="3062040"/>
                  <a:ext cx="41796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9B9A8C2-7606-111A-17DC-E6EED16EB554}"/>
                    </a:ext>
                  </a:extLst>
                </p14:cNvPr>
                <p14:cNvContentPartPr/>
                <p14:nvPr/>
              </p14:nvContentPartPr>
              <p14:xfrm>
                <a:off x="274710" y="3193800"/>
                <a:ext cx="115920" cy="32616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9B9A8C2-7606-111A-17DC-E6EED16EB554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211710" y="2815800"/>
                  <a:ext cx="241560" cy="10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A99D9D71-AFDD-0C30-FBDD-26A03C681944}"/>
                    </a:ext>
                  </a:extLst>
                </p14:cNvPr>
                <p14:cNvContentPartPr/>
                <p14:nvPr/>
              </p14:nvContentPartPr>
              <p14:xfrm>
                <a:off x="624630" y="3573240"/>
                <a:ext cx="32040" cy="514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A99D9D71-AFDD-0C30-FBDD-26A03C68194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561990" y="3195600"/>
                  <a:ext cx="15768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E673013-9CBF-C01E-989C-3E9AA015B61D}"/>
                    </a:ext>
                  </a:extLst>
                </p14:cNvPr>
                <p14:cNvContentPartPr/>
                <p14:nvPr/>
              </p14:nvContentPartPr>
              <p14:xfrm>
                <a:off x="172470" y="4161840"/>
                <a:ext cx="377280" cy="12096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E673013-9CBF-C01E-989C-3E9AA015B61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9830" y="3783840"/>
                  <a:ext cx="50292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702B4DC9-250C-544B-0E94-4DD6C046FA72}"/>
                    </a:ext>
                  </a:extLst>
                </p14:cNvPr>
                <p14:cNvContentPartPr/>
                <p14:nvPr/>
              </p14:nvContentPartPr>
              <p14:xfrm>
                <a:off x="138630" y="4042680"/>
                <a:ext cx="276840" cy="12348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702B4DC9-250C-544B-0E94-4DD6C046FA72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75630" y="3664680"/>
                  <a:ext cx="40248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8601F5D6-9B84-2F22-5180-EA3E154A6E4B}"/>
                    </a:ext>
                  </a:extLst>
                </p14:cNvPr>
                <p14:cNvContentPartPr/>
                <p14:nvPr/>
              </p14:nvContentPartPr>
              <p14:xfrm>
                <a:off x="129270" y="4120800"/>
                <a:ext cx="353160" cy="8928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8601F5D6-9B84-2F22-5180-EA3E154A6E4B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66270" y="3743160"/>
                  <a:ext cx="47880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7179DED1-8C0C-DBD7-76D3-EEC639B766FD}"/>
                    </a:ext>
                  </a:extLst>
                </p14:cNvPr>
                <p14:cNvContentPartPr/>
                <p14:nvPr/>
              </p14:nvContentPartPr>
              <p14:xfrm>
                <a:off x="262470" y="4024680"/>
                <a:ext cx="511560" cy="5580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7179DED1-8C0C-DBD7-76D3-EEC639B766FD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99830" y="3647040"/>
                  <a:ext cx="63720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FBF49B50-0899-A4D5-8119-35E07D7918DA}"/>
                    </a:ext>
                  </a:extLst>
                </p14:cNvPr>
                <p14:cNvContentPartPr/>
                <p14:nvPr/>
              </p14:nvContentPartPr>
              <p14:xfrm>
                <a:off x="433470" y="3970320"/>
                <a:ext cx="403560" cy="2786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FBF49B50-0899-A4D5-8119-35E07D7918DA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370470" y="3592320"/>
                  <a:ext cx="52920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8942C33-F8E2-4B5E-B5F4-7216E49884E1}"/>
                    </a:ext>
                  </a:extLst>
                </p14:cNvPr>
                <p14:cNvContentPartPr/>
                <p14:nvPr/>
              </p14:nvContentPartPr>
              <p14:xfrm>
                <a:off x="628590" y="4018920"/>
                <a:ext cx="336960" cy="4816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8942C33-F8E2-4B5E-B5F4-7216E49884E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565590" y="3641280"/>
                  <a:ext cx="462600" cy="12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A34A4EE6-E4D0-FA5E-F99A-6DEDB58952AF}"/>
                    </a:ext>
                  </a:extLst>
                </p14:cNvPr>
                <p14:cNvContentPartPr/>
                <p14:nvPr/>
              </p14:nvContentPartPr>
              <p14:xfrm>
                <a:off x="763950" y="4324200"/>
                <a:ext cx="234000" cy="13752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A34A4EE6-E4D0-FA5E-F99A-6DEDB58952AF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701310" y="3946200"/>
                  <a:ext cx="35964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3F9FD5B-E11C-3BE3-9659-99D8FC942E47}"/>
                    </a:ext>
                  </a:extLst>
                </p14:cNvPr>
                <p14:cNvContentPartPr/>
                <p14:nvPr/>
              </p14:nvContentPartPr>
              <p14:xfrm>
                <a:off x="892110" y="4303320"/>
                <a:ext cx="182520" cy="42372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3F9FD5B-E11C-3BE3-9659-99D8FC942E47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829110" y="3925680"/>
                  <a:ext cx="30816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15F4DD05-F624-D361-8A50-61060BC53AAC}"/>
                    </a:ext>
                  </a:extLst>
                </p14:cNvPr>
                <p14:cNvContentPartPr/>
                <p14:nvPr/>
              </p14:nvContentPartPr>
              <p14:xfrm>
                <a:off x="894270" y="4482960"/>
                <a:ext cx="189000" cy="38880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15F4DD05-F624-D361-8A50-61060BC53AAC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831630" y="4105320"/>
                  <a:ext cx="31464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7B45D85-FE35-438D-ACBC-1D3A42D7E27B}"/>
                    </a:ext>
                  </a:extLst>
                </p14:cNvPr>
                <p14:cNvContentPartPr/>
                <p14:nvPr/>
              </p14:nvContentPartPr>
              <p14:xfrm>
                <a:off x="798510" y="4591680"/>
                <a:ext cx="50400" cy="320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7B45D85-FE35-438D-ACBC-1D3A42D7E27B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870" y="4214040"/>
                  <a:ext cx="17604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D31E56C-E97E-8D5D-DB28-7DB331992943}"/>
                    </a:ext>
                  </a:extLst>
                </p14:cNvPr>
                <p14:cNvContentPartPr/>
                <p14:nvPr/>
              </p14:nvContentPartPr>
              <p14:xfrm>
                <a:off x="786990" y="4324560"/>
                <a:ext cx="47880" cy="42732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D31E56C-E97E-8D5D-DB28-7DB331992943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23990" y="3946560"/>
                  <a:ext cx="173520" cy="11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A82E12B1-3FDC-5867-B908-79A0342A1241}"/>
                    </a:ext>
                  </a:extLst>
                </p14:cNvPr>
                <p14:cNvContentPartPr/>
                <p14:nvPr/>
              </p14:nvContentPartPr>
              <p14:xfrm>
                <a:off x="733710" y="4436520"/>
                <a:ext cx="284040" cy="4996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A82E12B1-3FDC-5867-B908-79A0342A1241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671070" y="4058520"/>
                  <a:ext cx="409680" cy="12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A1310E99-6DE3-100B-7685-7A52A20D66F1}"/>
                    </a:ext>
                  </a:extLst>
                </p14:cNvPr>
                <p14:cNvContentPartPr/>
                <p14:nvPr/>
              </p14:nvContentPartPr>
              <p14:xfrm>
                <a:off x="798150" y="4508520"/>
                <a:ext cx="248400" cy="4690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A1310E99-6DE3-100B-7685-7A52A20D66F1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35150" y="4130880"/>
                  <a:ext cx="374040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61A0743-B0E2-15B4-502F-6C1A9B215C2A}"/>
                    </a:ext>
                  </a:extLst>
                </p14:cNvPr>
                <p14:cNvContentPartPr/>
                <p14:nvPr/>
              </p14:nvContentPartPr>
              <p14:xfrm>
                <a:off x="1234470" y="4889760"/>
                <a:ext cx="134280" cy="3924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61A0743-B0E2-15B4-502F-6C1A9B215C2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71830" y="4511760"/>
                  <a:ext cx="25992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D6EDE7B-ACAA-37A2-36CB-907F142242C8}"/>
                    </a:ext>
                  </a:extLst>
                </p14:cNvPr>
                <p14:cNvContentPartPr/>
                <p14:nvPr/>
              </p14:nvContentPartPr>
              <p14:xfrm>
                <a:off x="1158510" y="4112880"/>
                <a:ext cx="223200" cy="22032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D6EDE7B-ACAA-37A2-36CB-907F142242C8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095870" y="3735240"/>
                  <a:ext cx="34884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5C96BCA4-E612-CF3D-536E-48EFDC75A581}"/>
                    </a:ext>
                  </a:extLst>
                </p14:cNvPr>
                <p14:cNvContentPartPr/>
                <p14:nvPr/>
              </p14:nvContentPartPr>
              <p14:xfrm>
                <a:off x="1470630" y="4315560"/>
                <a:ext cx="221760" cy="18396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5C96BCA4-E612-CF3D-536E-48EFDC75A581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407990" y="3937920"/>
                  <a:ext cx="347400" cy="9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F477C8FA-BE8B-F3FD-50D7-4E8BEF5EAA85}"/>
              </a:ext>
            </a:extLst>
          </p:cNvPr>
          <p:cNvGrpSpPr/>
          <p:nvPr/>
        </p:nvGrpSpPr>
        <p:grpSpPr>
          <a:xfrm>
            <a:off x="9840270" y="2355720"/>
            <a:ext cx="2444400" cy="3127680"/>
            <a:chOff x="9840270" y="2355720"/>
            <a:chExt cx="2444400" cy="31276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BE1126E-82CB-1E77-2520-BAD9D65ADEA5}"/>
                    </a:ext>
                  </a:extLst>
                </p14:cNvPr>
                <p14:cNvContentPartPr/>
                <p14:nvPr/>
              </p14:nvContentPartPr>
              <p14:xfrm>
                <a:off x="11893710" y="2844240"/>
                <a:ext cx="172080" cy="31356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BE1126E-82CB-1E77-2520-BAD9D65ADEA5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1830710" y="2466240"/>
                  <a:ext cx="29772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1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C835DDD5-CE1A-CE0C-D2EB-A104C43CB4C3}"/>
                    </a:ext>
                  </a:extLst>
                </p14:cNvPr>
                <p14:cNvContentPartPr/>
                <p14:nvPr/>
              </p14:nvContentPartPr>
              <p14:xfrm>
                <a:off x="11676990" y="3153840"/>
                <a:ext cx="299520" cy="44352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C835DDD5-CE1A-CE0C-D2EB-A104C43CB4C3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1614350" y="2776200"/>
                  <a:ext cx="425160" cy="11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3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F2BED7A-705C-13A9-467D-C33A350C57A0}"/>
                    </a:ext>
                  </a:extLst>
                </p14:cNvPr>
                <p14:cNvContentPartPr/>
                <p14:nvPr/>
              </p14:nvContentPartPr>
              <p14:xfrm>
                <a:off x="11514990" y="3035040"/>
                <a:ext cx="493920" cy="65808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F2BED7A-705C-13A9-467D-C33A350C57A0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11452350" y="2657040"/>
                  <a:ext cx="619560" cy="14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5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AFBE506-4C6C-A6B4-D684-BE2478D7324C}"/>
                    </a:ext>
                  </a:extLst>
                </p14:cNvPr>
                <p14:cNvContentPartPr/>
                <p14:nvPr/>
              </p14:nvContentPartPr>
              <p14:xfrm>
                <a:off x="11350470" y="2974560"/>
                <a:ext cx="626040" cy="97596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AFBE506-4C6C-A6B4-D684-BE2478D7324C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1287470" y="2596920"/>
                  <a:ext cx="751680" cy="17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7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A1CF247-3EED-97A1-34EF-C80AFF8EB202}"/>
                    </a:ext>
                  </a:extLst>
                </p14:cNvPr>
                <p14:cNvContentPartPr/>
                <p14:nvPr/>
              </p14:nvContentPartPr>
              <p14:xfrm>
                <a:off x="11362350" y="3667920"/>
                <a:ext cx="372600" cy="33624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A1CF247-3EED-97A1-34EF-C80AFF8EB202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1299710" y="3289920"/>
                  <a:ext cx="49824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9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B592D176-B8E3-85C4-3CFF-072DC3DA4D70}"/>
                    </a:ext>
                  </a:extLst>
                </p14:cNvPr>
                <p14:cNvContentPartPr/>
                <p14:nvPr/>
              </p14:nvContentPartPr>
              <p14:xfrm>
                <a:off x="11384670" y="3840360"/>
                <a:ext cx="174240" cy="9648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B592D176-B8E3-85C4-3CFF-072DC3DA4D70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1321670" y="3462720"/>
                  <a:ext cx="29988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1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9EB3C2F-C9F1-0B37-EB65-55876750675D}"/>
                    </a:ext>
                  </a:extLst>
                </p14:cNvPr>
                <p14:cNvContentPartPr/>
                <p14:nvPr/>
              </p14:nvContentPartPr>
              <p14:xfrm>
                <a:off x="11586630" y="3599520"/>
                <a:ext cx="206640" cy="46404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9EB3C2F-C9F1-0B37-EB65-55876750675D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1523990" y="3221880"/>
                  <a:ext cx="33228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3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3FE237A-1A8C-9C24-DFA8-4342B01ED086}"/>
                    </a:ext>
                  </a:extLst>
                </p14:cNvPr>
                <p14:cNvContentPartPr/>
                <p14:nvPr/>
              </p14:nvContentPartPr>
              <p14:xfrm>
                <a:off x="11589150" y="3855120"/>
                <a:ext cx="183600" cy="49176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3FE237A-1A8C-9C24-DFA8-4342B01ED086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1526150" y="3477480"/>
                  <a:ext cx="309240" cy="12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5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2CBB671F-972C-3220-5E33-FEF157CFC990}"/>
                    </a:ext>
                  </a:extLst>
                </p14:cNvPr>
                <p14:cNvContentPartPr/>
                <p14:nvPr/>
              </p14:nvContentPartPr>
              <p14:xfrm>
                <a:off x="11700750" y="3992640"/>
                <a:ext cx="290520" cy="56556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2CBB671F-972C-3220-5E33-FEF157CFC99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1638110" y="3615000"/>
                  <a:ext cx="41616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7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5FDFCD1-1405-2B0E-04CE-2F07504654DA}"/>
                    </a:ext>
                  </a:extLst>
                </p14:cNvPr>
                <p14:cNvContentPartPr/>
                <p14:nvPr/>
              </p14:nvContentPartPr>
              <p14:xfrm>
                <a:off x="11928270" y="4365960"/>
                <a:ext cx="327960" cy="2682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5FDFCD1-1405-2B0E-04CE-2F07504654DA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1865630" y="3988320"/>
                  <a:ext cx="45360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9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73CAF7C-7535-D7C9-DD1E-15D469441D58}"/>
                    </a:ext>
                  </a:extLst>
                </p14:cNvPr>
                <p14:cNvContentPartPr/>
                <p14:nvPr/>
              </p14:nvContentPartPr>
              <p14:xfrm>
                <a:off x="12135270" y="4542720"/>
                <a:ext cx="121680" cy="9000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73CAF7C-7535-D7C9-DD1E-15D469441D58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2072270" y="4164720"/>
                  <a:ext cx="24732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1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E8360373-9C7F-AE28-536E-3AF804FA32B7}"/>
                    </a:ext>
                  </a:extLst>
                </p14:cNvPr>
                <p14:cNvContentPartPr/>
                <p14:nvPr/>
              </p14:nvContentPartPr>
              <p14:xfrm>
                <a:off x="12044910" y="3395760"/>
                <a:ext cx="157320" cy="89928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E8360373-9C7F-AE28-536E-3AF804FA32B7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1982270" y="3017760"/>
                  <a:ext cx="282960" cy="16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3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69E01C46-35C9-E559-2B05-75BAE28C987E}"/>
                    </a:ext>
                  </a:extLst>
                </p14:cNvPr>
                <p14:cNvContentPartPr/>
                <p14:nvPr/>
              </p14:nvContentPartPr>
              <p14:xfrm>
                <a:off x="12033390" y="3796080"/>
                <a:ext cx="159840" cy="48492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69E01C46-35C9-E559-2B05-75BAE28C987E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970750" y="3418440"/>
                  <a:ext cx="285480" cy="12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2D09C481-5D2C-CFA1-9B8B-B8A1E51E6741}"/>
                    </a:ext>
                  </a:extLst>
                </p14:cNvPr>
                <p14:cNvContentPartPr/>
                <p14:nvPr/>
              </p14:nvContentPartPr>
              <p14:xfrm>
                <a:off x="11890830" y="4074720"/>
                <a:ext cx="222120" cy="37476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D09C481-5D2C-CFA1-9B8B-B8A1E51E6741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1827830" y="3696720"/>
                  <a:ext cx="347760" cy="11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701C0AFB-FAF4-2755-5E7A-C5FD1E50C1B6}"/>
                    </a:ext>
                  </a:extLst>
                </p14:cNvPr>
                <p14:cNvContentPartPr/>
                <p14:nvPr/>
              </p14:nvContentPartPr>
              <p14:xfrm>
                <a:off x="11931150" y="4037640"/>
                <a:ext cx="291960" cy="32040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701C0AFB-FAF4-2755-5E7A-C5FD1E50C1B6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1868510" y="3659640"/>
                  <a:ext cx="41760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5657C8E0-ADDB-1A01-66EC-195D5DCAC82F}"/>
                    </a:ext>
                  </a:extLst>
                </p14:cNvPr>
                <p14:cNvContentPartPr/>
                <p14:nvPr/>
              </p14:nvContentPartPr>
              <p14:xfrm>
                <a:off x="12054630" y="3896880"/>
                <a:ext cx="171720" cy="59544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5657C8E0-ADDB-1A01-66EC-195D5DCAC82F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1991990" y="3518880"/>
                  <a:ext cx="29736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E7580DFF-9C11-0D94-0B3C-45847E7DB708}"/>
                    </a:ext>
                  </a:extLst>
                </p14:cNvPr>
                <p14:cNvContentPartPr/>
                <p14:nvPr/>
              </p14:nvContentPartPr>
              <p14:xfrm>
                <a:off x="12004950" y="4241760"/>
                <a:ext cx="192600" cy="33768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E7580DFF-9C11-0D94-0B3C-45847E7DB708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1941950" y="3863760"/>
                  <a:ext cx="31824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DEFB30A8-66ED-6658-3565-FA0C24DE999D}"/>
                    </a:ext>
                  </a:extLst>
                </p14:cNvPr>
                <p14:cNvContentPartPr/>
                <p14:nvPr/>
              </p14:nvContentPartPr>
              <p14:xfrm>
                <a:off x="12057870" y="4122240"/>
                <a:ext cx="155160" cy="43992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DEFB30A8-66ED-6658-3565-FA0C24DE999D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1994870" y="3744600"/>
                  <a:ext cx="280800" cy="11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830417B6-8DF9-38FF-27BC-82BCAF2DC274}"/>
                    </a:ext>
                  </a:extLst>
                </p14:cNvPr>
                <p14:cNvContentPartPr/>
                <p14:nvPr/>
              </p14:nvContentPartPr>
              <p14:xfrm>
                <a:off x="11853030" y="4391160"/>
                <a:ext cx="280440" cy="35928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830417B6-8DF9-38FF-27BC-82BCAF2DC274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1790390" y="4013160"/>
                  <a:ext cx="40608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20AD2D9-BC78-E8C1-403D-05C0E84DCE93}"/>
                    </a:ext>
                  </a:extLst>
                </p14:cNvPr>
                <p14:cNvContentPartPr/>
                <p14:nvPr/>
              </p14:nvContentPartPr>
              <p14:xfrm>
                <a:off x="11853390" y="4461000"/>
                <a:ext cx="217080" cy="3610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20AD2D9-BC78-E8C1-403D-05C0E84DCE93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1790750" y="4083360"/>
                  <a:ext cx="342720" cy="1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4D04D9D0-21B2-9B9F-0596-A55FA34BC4B2}"/>
                    </a:ext>
                  </a:extLst>
                </p14:cNvPr>
                <p14:cNvContentPartPr/>
                <p14:nvPr/>
              </p14:nvContentPartPr>
              <p14:xfrm>
                <a:off x="11255070" y="4586640"/>
                <a:ext cx="744840" cy="75240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4D04D9D0-21B2-9B9F-0596-A55FA34BC4B2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1192070" y="4209000"/>
                  <a:ext cx="870480" cy="15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1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3BF1D64-0443-A668-8F8F-783E8E3F6404}"/>
                    </a:ext>
                  </a:extLst>
                </p14:cNvPr>
                <p14:cNvContentPartPr/>
                <p14:nvPr/>
              </p14:nvContentPartPr>
              <p14:xfrm>
                <a:off x="11215110" y="4939440"/>
                <a:ext cx="640440" cy="26856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3BF1D64-0443-A668-8F8F-783E8E3F6404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1152470" y="4561440"/>
                  <a:ext cx="76608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3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26D54EA-299A-8B0D-E6AB-264A96405583}"/>
                    </a:ext>
                  </a:extLst>
                </p14:cNvPr>
                <p14:cNvContentPartPr/>
                <p14:nvPr/>
              </p14:nvContentPartPr>
              <p14:xfrm>
                <a:off x="11538030" y="4820640"/>
                <a:ext cx="387720" cy="3168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26D54EA-299A-8B0D-E6AB-264A96405583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1475390" y="4443000"/>
                  <a:ext cx="51336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744561D-5D34-BB24-0574-885BEAB93266}"/>
                    </a:ext>
                  </a:extLst>
                </p14:cNvPr>
                <p14:cNvContentPartPr/>
                <p14:nvPr/>
              </p14:nvContentPartPr>
              <p14:xfrm>
                <a:off x="11248950" y="5126280"/>
                <a:ext cx="434880" cy="1908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744561D-5D34-BB24-0574-885BEAB93266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1186310" y="4748640"/>
                  <a:ext cx="56052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0975AB2E-E099-E602-3CA3-A29BEDD103D9}"/>
                    </a:ext>
                  </a:extLst>
                </p14:cNvPr>
                <p14:cNvContentPartPr/>
                <p14:nvPr/>
              </p14:nvContentPartPr>
              <p14:xfrm>
                <a:off x="11530110" y="5080200"/>
                <a:ext cx="430200" cy="3178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0975AB2E-E099-E602-3CA3-A29BEDD103D9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1467110" y="4702560"/>
                  <a:ext cx="555840" cy="10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9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F1553315-3F9A-CB51-9655-409F33AFAD80}"/>
                    </a:ext>
                  </a:extLst>
                </p14:cNvPr>
                <p14:cNvContentPartPr/>
                <p14:nvPr/>
              </p14:nvContentPartPr>
              <p14:xfrm>
                <a:off x="11654310" y="5145360"/>
                <a:ext cx="383760" cy="28152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F1553315-3F9A-CB51-9655-409F33AFAD80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1591670" y="4767720"/>
                  <a:ext cx="50940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1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48E698E-B425-CFBD-29D6-7A5B7621A531}"/>
                    </a:ext>
                  </a:extLst>
                </p14:cNvPr>
                <p14:cNvContentPartPr/>
                <p14:nvPr/>
              </p14:nvContentPartPr>
              <p14:xfrm>
                <a:off x="11741070" y="5238600"/>
                <a:ext cx="423360" cy="1771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48E698E-B425-CFBD-29D6-7A5B7621A531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1678430" y="4860960"/>
                  <a:ext cx="54900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3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CFD77E91-0BA2-DA2C-43F9-72A05FB8C330}"/>
                    </a:ext>
                  </a:extLst>
                </p14:cNvPr>
                <p14:cNvContentPartPr/>
                <p14:nvPr/>
              </p14:nvContentPartPr>
              <p14:xfrm>
                <a:off x="11965710" y="5363880"/>
                <a:ext cx="273240" cy="10116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CFD77E91-0BA2-DA2C-43F9-72A05FB8C330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1903070" y="4986240"/>
                  <a:ext cx="39888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5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712305E-B893-0EFF-C299-07778117DB9C}"/>
                    </a:ext>
                  </a:extLst>
                </p14:cNvPr>
                <p14:cNvContentPartPr/>
                <p14:nvPr/>
              </p14:nvContentPartPr>
              <p14:xfrm>
                <a:off x="11920710" y="5391240"/>
                <a:ext cx="294480" cy="5148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712305E-B893-0EFF-C299-07778117DB9C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1857710" y="5013600"/>
                  <a:ext cx="42012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7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5D3F0A3-C0B6-4B82-6320-3D294478C854}"/>
                    </a:ext>
                  </a:extLst>
                </p14:cNvPr>
                <p14:cNvContentPartPr/>
                <p14:nvPr/>
              </p14:nvContentPartPr>
              <p14:xfrm>
                <a:off x="11525070" y="5129520"/>
                <a:ext cx="219600" cy="7596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5D3F0A3-C0B6-4B82-6320-3D294478C854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1462070" y="4751520"/>
                  <a:ext cx="34524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9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84E9EAB8-B426-46C4-2507-F321BF6AEA16}"/>
                    </a:ext>
                  </a:extLst>
                </p14:cNvPr>
                <p14:cNvContentPartPr/>
                <p14:nvPr/>
              </p14:nvContentPartPr>
              <p14:xfrm>
                <a:off x="11212950" y="4870320"/>
                <a:ext cx="395280" cy="31284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84E9EAB8-B426-46C4-2507-F321BF6AEA16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1149950" y="4492320"/>
                  <a:ext cx="52092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1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2CCB1C23-DD13-95B5-A47C-BA864D44FDC8}"/>
                    </a:ext>
                  </a:extLst>
                </p14:cNvPr>
                <p14:cNvContentPartPr/>
                <p14:nvPr/>
              </p14:nvContentPartPr>
              <p14:xfrm>
                <a:off x="11053830" y="4381440"/>
                <a:ext cx="75240" cy="43200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2CCB1C23-DD13-95B5-A47C-BA864D44FDC8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0990830" y="4003800"/>
                  <a:ext cx="20088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3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C5F5C33-9D9D-9B93-9275-E887526A227B}"/>
                    </a:ext>
                  </a:extLst>
                </p14:cNvPr>
                <p14:cNvContentPartPr/>
                <p14:nvPr/>
              </p14:nvContentPartPr>
              <p14:xfrm>
                <a:off x="10564230" y="4575120"/>
                <a:ext cx="1042560" cy="55764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C5F5C33-9D9D-9B93-9275-E887526A227B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0501230" y="4197480"/>
                  <a:ext cx="1168200" cy="13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5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995CCA3E-F6EB-C54E-8C4B-907C55E75C46}"/>
                    </a:ext>
                  </a:extLst>
                </p14:cNvPr>
                <p14:cNvContentPartPr/>
                <p14:nvPr/>
              </p14:nvContentPartPr>
              <p14:xfrm>
                <a:off x="10494030" y="5096760"/>
                <a:ext cx="313560" cy="4068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995CCA3E-F6EB-C54E-8C4B-907C55E75C46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0431390" y="4719120"/>
                  <a:ext cx="43920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7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5F6306DF-E507-9E12-725C-50604BC9C1B9}"/>
                    </a:ext>
                  </a:extLst>
                </p14:cNvPr>
                <p14:cNvContentPartPr/>
                <p14:nvPr/>
              </p14:nvContentPartPr>
              <p14:xfrm>
                <a:off x="10300710" y="4947000"/>
                <a:ext cx="438840" cy="25488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5F6306DF-E507-9E12-725C-50604BC9C1B9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0237710" y="4569000"/>
                  <a:ext cx="564480" cy="10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5B8AF441-34E2-8853-C26B-7DA458434045}"/>
                    </a:ext>
                  </a:extLst>
                </p14:cNvPr>
                <p14:cNvContentPartPr/>
                <p14:nvPr/>
              </p14:nvContentPartPr>
              <p14:xfrm>
                <a:off x="10437870" y="4964280"/>
                <a:ext cx="450360" cy="21708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5B8AF441-34E2-8853-C26B-7DA458434045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0375230" y="4586280"/>
                  <a:ext cx="5760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1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4A2F02E3-C92F-7A5A-FC9D-83D488D2FA69}"/>
                    </a:ext>
                  </a:extLst>
                </p14:cNvPr>
                <p14:cNvContentPartPr/>
                <p14:nvPr/>
              </p14:nvContentPartPr>
              <p14:xfrm>
                <a:off x="10881030" y="5124480"/>
                <a:ext cx="9720" cy="216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4A2F02E3-C92F-7A5A-FC9D-83D488D2FA69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0818390" y="4746480"/>
                  <a:ext cx="13536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2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A40509F4-B1AA-A16C-9C07-24A651FE09E3}"/>
                    </a:ext>
                  </a:extLst>
                </p14:cNvPr>
                <p14:cNvContentPartPr/>
                <p14:nvPr/>
              </p14:nvContentPartPr>
              <p14:xfrm>
                <a:off x="10933230" y="5072640"/>
                <a:ext cx="143640" cy="4500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A40509F4-B1AA-A16C-9C07-24A651FE09E3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10870590" y="4694640"/>
                  <a:ext cx="26928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4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59A405E0-5085-26F8-9F1A-82D46AA3DD3B}"/>
                    </a:ext>
                  </a:extLst>
                </p14:cNvPr>
                <p14:cNvContentPartPr/>
                <p14:nvPr/>
              </p14:nvContentPartPr>
              <p14:xfrm>
                <a:off x="10643070" y="5044560"/>
                <a:ext cx="677160" cy="42696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59A405E0-5085-26F8-9F1A-82D46AA3DD3B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0580430" y="4666560"/>
                  <a:ext cx="80280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6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4F705B88-F37D-3FC3-1FAD-F4FAB75D6AF1}"/>
                    </a:ext>
                  </a:extLst>
                </p14:cNvPr>
                <p14:cNvContentPartPr/>
                <p14:nvPr/>
              </p14:nvContentPartPr>
              <p14:xfrm>
                <a:off x="10620390" y="5176320"/>
                <a:ext cx="662040" cy="30708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4F705B88-F37D-3FC3-1FAD-F4FAB75D6AF1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10557750" y="4798320"/>
                  <a:ext cx="78768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B69E111F-6ADD-4E8C-EF16-4711B2C9D5B9}"/>
                    </a:ext>
                  </a:extLst>
                </p14:cNvPr>
                <p14:cNvContentPartPr/>
                <p14:nvPr/>
              </p14:nvContentPartPr>
              <p14:xfrm>
                <a:off x="10709670" y="5126640"/>
                <a:ext cx="749520" cy="33480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B69E111F-6ADD-4E8C-EF16-4711B2C9D5B9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10646670" y="4749000"/>
                  <a:ext cx="875160" cy="10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9ABFCC0A-651D-FF38-AF89-FC51D856E041}"/>
                    </a:ext>
                  </a:extLst>
                </p14:cNvPr>
                <p14:cNvContentPartPr/>
                <p14:nvPr/>
              </p14:nvContentPartPr>
              <p14:xfrm>
                <a:off x="11281350" y="5149320"/>
                <a:ext cx="114480" cy="10620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9ABFCC0A-651D-FF38-AF89-FC51D856E041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11218350" y="4771680"/>
                  <a:ext cx="24012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2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C6D6C9C2-F56D-C702-B60A-B00674EB0F6A}"/>
                    </a:ext>
                  </a:extLst>
                </p14:cNvPr>
                <p14:cNvContentPartPr/>
                <p14:nvPr/>
              </p14:nvContentPartPr>
              <p14:xfrm>
                <a:off x="11204310" y="4986600"/>
                <a:ext cx="366840" cy="23580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C6D6C9C2-F56D-C702-B60A-B00674EB0F6A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11141310" y="4608960"/>
                  <a:ext cx="49248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4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F39447B8-7AE2-6538-A435-5B81A10BD0DF}"/>
                    </a:ext>
                  </a:extLst>
                </p14:cNvPr>
                <p14:cNvContentPartPr/>
                <p14:nvPr/>
              </p14:nvContentPartPr>
              <p14:xfrm>
                <a:off x="11237430" y="5019360"/>
                <a:ext cx="334080" cy="14184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F39447B8-7AE2-6538-A435-5B81A10BD0DF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11174430" y="4641360"/>
                  <a:ext cx="4597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8766E08-30FA-4386-4DDF-0D24A05922F9}"/>
                    </a:ext>
                  </a:extLst>
                </p14:cNvPr>
                <p14:cNvContentPartPr/>
                <p14:nvPr/>
              </p14:nvContentPartPr>
              <p14:xfrm>
                <a:off x="11272710" y="5043840"/>
                <a:ext cx="229320" cy="1677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8766E08-30FA-4386-4DDF-0D24A05922F9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11209710" y="4665840"/>
                  <a:ext cx="35496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865D61B4-9D9A-DC12-1F40-8A590300A336}"/>
                    </a:ext>
                  </a:extLst>
                </p14:cNvPr>
                <p14:cNvContentPartPr/>
                <p14:nvPr/>
              </p14:nvContentPartPr>
              <p14:xfrm>
                <a:off x="11092350" y="4874280"/>
                <a:ext cx="267120" cy="15696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865D61B4-9D9A-DC12-1F40-8A590300A336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1029710" y="4496280"/>
                  <a:ext cx="392760" cy="9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FCD9086-7CAD-5499-E085-BA771877B98C}"/>
                    </a:ext>
                  </a:extLst>
                </p14:cNvPr>
                <p14:cNvContentPartPr/>
                <p14:nvPr/>
              </p14:nvContentPartPr>
              <p14:xfrm>
                <a:off x="10940430" y="4519680"/>
                <a:ext cx="90360" cy="2808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FCD9086-7CAD-5499-E085-BA771877B98C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0877430" y="4141680"/>
                  <a:ext cx="21600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5EAF418A-66F0-2B1E-8B1A-590551FE1F0A}"/>
                    </a:ext>
                  </a:extLst>
                </p14:cNvPr>
                <p14:cNvContentPartPr/>
                <p14:nvPr/>
              </p14:nvContentPartPr>
              <p14:xfrm>
                <a:off x="10921350" y="4356600"/>
                <a:ext cx="33120" cy="44928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5EAF418A-66F0-2B1E-8B1A-590551FE1F0A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0858350" y="3978600"/>
                  <a:ext cx="158760" cy="12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6C3F000-5D01-1810-E20B-0FCFF1B155FC}"/>
                    </a:ext>
                  </a:extLst>
                </p14:cNvPr>
                <p14:cNvContentPartPr/>
                <p14:nvPr/>
              </p14:nvContentPartPr>
              <p14:xfrm>
                <a:off x="11016390" y="4782480"/>
                <a:ext cx="222480" cy="19404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6C3F000-5D01-1810-E20B-0FCFF1B155FC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10953750" y="4404840"/>
                  <a:ext cx="34812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3D64424-3EB5-9979-C4B3-2D9DBDF577FE}"/>
                    </a:ext>
                  </a:extLst>
                </p14:cNvPr>
                <p14:cNvContentPartPr/>
                <p14:nvPr/>
              </p14:nvContentPartPr>
              <p14:xfrm>
                <a:off x="10945470" y="4097040"/>
                <a:ext cx="279360" cy="77868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3D64424-3EB5-9979-C4B3-2D9DBDF577FE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10882470" y="3719400"/>
                  <a:ext cx="405000" cy="15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5F38BE57-C352-9ABB-DB5F-D2982315461A}"/>
                    </a:ext>
                  </a:extLst>
                </p14:cNvPr>
                <p14:cNvContentPartPr/>
                <p14:nvPr/>
              </p14:nvContentPartPr>
              <p14:xfrm>
                <a:off x="11054190" y="4069320"/>
                <a:ext cx="200880" cy="14004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5F38BE57-C352-9ABB-DB5F-D2982315461A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10991550" y="3691680"/>
                  <a:ext cx="32652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E6E7FA27-0861-4AEF-FF14-E290FFFB3246}"/>
                    </a:ext>
                  </a:extLst>
                </p14:cNvPr>
                <p14:cNvContentPartPr/>
                <p14:nvPr/>
              </p14:nvContentPartPr>
              <p14:xfrm>
                <a:off x="10990830" y="3964920"/>
                <a:ext cx="486720" cy="49068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E6E7FA27-0861-4AEF-FF14-E290FFFB3246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10927830" y="3586920"/>
                  <a:ext cx="612360" cy="12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1396A901-306F-5CE5-93BB-4D5FAD1557EA}"/>
                    </a:ext>
                  </a:extLst>
                </p14:cNvPr>
                <p14:cNvContentPartPr/>
                <p14:nvPr/>
              </p14:nvContentPartPr>
              <p14:xfrm>
                <a:off x="11477190" y="3939000"/>
                <a:ext cx="31680" cy="3492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1396A901-306F-5CE5-93BB-4D5FAD1557EA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11414550" y="3561360"/>
                  <a:ext cx="15732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55F3F28B-05BC-AEAA-5B83-489FEAC9E068}"/>
                    </a:ext>
                  </a:extLst>
                </p14:cNvPr>
                <p14:cNvContentPartPr/>
                <p14:nvPr/>
              </p14:nvContentPartPr>
              <p14:xfrm>
                <a:off x="11168670" y="4097760"/>
                <a:ext cx="181800" cy="27432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55F3F28B-05BC-AEAA-5B83-489FEAC9E068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11106030" y="3719760"/>
                  <a:ext cx="30744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59AB6FFD-EA38-686D-4503-3301DBA52CA3}"/>
                    </a:ext>
                  </a:extLst>
                </p14:cNvPr>
                <p14:cNvContentPartPr/>
                <p14:nvPr/>
              </p14:nvContentPartPr>
              <p14:xfrm>
                <a:off x="10435710" y="4044120"/>
                <a:ext cx="405720" cy="4104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59AB6FFD-EA38-686D-4503-3301DBA52CA3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0372710" y="3666120"/>
                  <a:ext cx="53136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48586F5C-65A8-AE4B-D13A-9AD3E1907E92}"/>
                    </a:ext>
                  </a:extLst>
                </p14:cNvPr>
                <p14:cNvContentPartPr/>
                <p14:nvPr/>
              </p14:nvContentPartPr>
              <p14:xfrm>
                <a:off x="10652790" y="3852240"/>
                <a:ext cx="541800" cy="21888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48586F5C-65A8-AE4B-D13A-9AD3E1907E92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0590150" y="3474240"/>
                  <a:ext cx="66744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60E054F2-D4D6-5E53-D075-BD8E3B781AF1}"/>
                    </a:ext>
                  </a:extLst>
                </p14:cNvPr>
                <p14:cNvContentPartPr/>
                <p14:nvPr/>
              </p14:nvContentPartPr>
              <p14:xfrm>
                <a:off x="10829190" y="3860520"/>
                <a:ext cx="583560" cy="14580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60E054F2-D4D6-5E53-D075-BD8E3B781AF1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10766190" y="3482880"/>
                  <a:ext cx="7092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6B085674-32CB-905C-8BFD-C7F8F53DF441}"/>
                    </a:ext>
                  </a:extLst>
                </p14:cNvPr>
                <p14:cNvContentPartPr/>
                <p14:nvPr/>
              </p14:nvContentPartPr>
              <p14:xfrm>
                <a:off x="10987230" y="3789600"/>
                <a:ext cx="484200" cy="30888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6B085674-32CB-905C-8BFD-C7F8F53DF44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0924230" y="3411600"/>
                  <a:ext cx="60984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025EF558-FDC8-0335-D3D9-F3C39320CEF8}"/>
                    </a:ext>
                  </a:extLst>
                </p14:cNvPr>
                <p14:cNvContentPartPr/>
                <p14:nvPr/>
              </p14:nvContentPartPr>
              <p14:xfrm>
                <a:off x="10752150" y="3971040"/>
                <a:ext cx="696240" cy="19656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025EF558-FDC8-0335-D3D9-F3C39320CEF8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10689510" y="3593040"/>
                  <a:ext cx="82188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CBE4872E-6B3A-5477-C2D3-DB2ADE753B9E}"/>
                    </a:ext>
                  </a:extLst>
                </p14:cNvPr>
                <p14:cNvContentPartPr/>
                <p14:nvPr/>
              </p14:nvContentPartPr>
              <p14:xfrm>
                <a:off x="10996950" y="3913440"/>
                <a:ext cx="432360" cy="23868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CBE4872E-6B3A-5477-C2D3-DB2ADE753B9E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10933950" y="3535800"/>
                  <a:ext cx="55800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7BA66BCB-AC2D-6CB7-D066-818C0B78A422}"/>
                    </a:ext>
                  </a:extLst>
                </p14:cNvPr>
                <p14:cNvContentPartPr/>
                <p14:nvPr/>
              </p14:nvContentPartPr>
              <p14:xfrm>
                <a:off x="10906230" y="3985080"/>
                <a:ext cx="550800" cy="18576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7BA66BCB-AC2D-6CB7-D066-818C0B78A422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10843230" y="3607440"/>
                  <a:ext cx="67644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7F541CE-C0CF-E88C-1184-F0313F632CC3}"/>
                    </a:ext>
                  </a:extLst>
                </p14:cNvPr>
                <p14:cNvContentPartPr/>
                <p14:nvPr/>
              </p14:nvContentPartPr>
              <p14:xfrm>
                <a:off x="11518950" y="3803640"/>
                <a:ext cx="27000" cy="4032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7F541CE-C0CF-E88C-1184-F0313F632CC3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11456310" y="3425640"/>
                  <a:ext cx="152640" cy="7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9AE78A3B-4A09-6891-DD3C-4BB38CC0BF14}"/>
                    </a:ext>
                  </a:extLst>
                </p14:cNvPr>
                <p14:cNvContentPartPr/>
                <p14:nvPr/>
              </p14:nvContentPartPr>
              <p14:xfrm>
                <a:off x="11329230" y="3531120"/>
                <a:ext cx="363960" cy="4687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9AE78A3B-4A09-6891-DD3C-4BB38CC0BF14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11266230" y="3153480"/>
                  <a:ext cx="489600" cy="12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4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8D70C99-773C-5D00-9D9D-C4116046F637}"/>
                    </a:ext>
                  </a:extLst>
                </p14:cNvPr>
                <p14:cNvContentPartPr/>
                <p14:nvPr/>
              </p14:nvContentPartPr>
              <p14:xfrm>
                <a:off x="11089830" y="3929280"/>
                <a:ext cx="390960" cy="19980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8D70C99-773C-5D00-9D9D-C4116046F637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11027190" y="3551280"/>
                  <a:ext cx="51660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6A67F31-88BB-B35C-05E0-4DAA4A91304B}"/>
                    </a:ext>
                  </a:extLst>
                </p14:cNvPr>
                <p14:cNvContentPartPr/>
                <p14:nvPr/>
              </p14:nvContentPartPr>
              <p14:xfrm>
                <a:off x="11637390" y="3424920"/>
                <a:ext cx="55080" cy="29412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6A67F31-88BB-B35C-05E0-4DAA4A91304B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11574390" y="3047280"/>
                  <a:ext cx="18072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39DE87B-15EA-1DE1-8108-15BA53EDDE7F}"/>
                    </a:ext>
                  </a:extLst>
                </p14:cNvPr>
                <p14:cNvContentPartPr/>
                <p14:nvPr/>
              </p14:nvContentPartPr>
              <p14:xfrm>
                <a:off x="11364150" y="3491880"/>
                <a:ext cx="317160" cy="5684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39DE87B-15EA-1DE1-8108-15BA53EDDE7F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11301510" y="3113880"/>
                  <a:ext cx="442800" cy="13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A5465DA-147F-BE79-EEC8-7DF3F73CA4E2}"/>
                    </a:ext>
                  </a:extLst>
                </p14:cNvPr>
                <p14:cNvContentPartPr/>
                <p14:nvPr/>
              </p14:nvContentPartPr>
              <p14:xfrm>
                <a:off x="11601030" y="3423840"/>
                <a:ext cx="46080" cy="23004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A5465DA-147F-BE79-EEC8-7DF3F73CA4E2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11538390" y="3045840"/>
                  <a:ext cx="17172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40F4D30E-630D-9A04-02E3-5368E7CE0653}"/>
                    </a:ext>
                  </a:extLst>
                </p14:cNvPr>
                <p14:cNvContentPartPr/>
                <p14:nvPr/>
              </p14:nvContentPartPr>
              <p14:xfrm>
                <a:off x="11575110" y="3730200"/>
                <a:ext cx="6840" cy="1872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40F4D30E-630D-9A04-02E3-5368E7CE0653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1512110" y="3352560"/>
                  <a:ext cx="13248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AD06344-4784-1A52-4E10-5852F2E92EA6}"/>
                    </a:ext>
                  </a:extLst>
                </p14:cNvPr>
                <p14:cNvContentPartPr/>
                <p14:nvPr/>
              </p14:nvContentPartPr>
              <p14:xfrm>
                <a:off x="11449830" y="3355440"/>
                <a:ext cx="36000" cy="10152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AD06344-4784-1A52-4E10-5852F2E92EA6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1387190" y="2977440"/>
                  <a:ext cx="16164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BA392699-154E-7526-F1EB-9F451D6892C5}"/>
                    </a:ext>
                  </a:extLst>
                </p14:cNvPr>
                <p14:cNvContentPartPr/>
                <p14:nvPr/>
              </p14:nvContentPartPr>
              <p14:xfrm>
                <a:off x="11313030" y="2720040"/>
                <a:ext cx="95760" cy="35712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BA392699-154E-7526-F1EB-9F451D6892C5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11250030" y="2342400"/>
                  <a:ext cx="22140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63834382-C849-5911-35AC-04B235D52438}"/>
                    </a:ext>
                  </a:extLst>
                </p14:cNvPr>
                <p14:cNvContentPartPr/>
                <p14:nvPr/>
              </p14:nvContentPartPr>
              <p14:xfrm>
                <a:off x="11254350" y="3121440"/>
                <a:ext cx="1080" cy="468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63834382-C849-5911-35AC-04B235D52438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11191710" y="2743440"/>
                  <a:ext cx="12672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0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906FD11C-8972-D186-8887-B34B65928318}"/>
                    </a:ext>
                  </a:extLst>
                </p14:cNvPr>
                <p14:cNvContentPartPr/>
                <p14:nvPr/>
              </p14:nvContentPartPr>
              <p14:xfrm>
                <a:off x="11246430" y="3036480"/>
                <a:ext cx="639720" cy="11160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906FD11C-8972-D186-8887-B34B65928318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11183430" y="2658480"/>
                  <a:ext cx="76536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8B891736-6F86-DE4D-6A2D-AE81DE834602}"/>
                    </a:ext>
                  </a:extLst>
                </p14:cNvPr>
                <p14:cNvContentPartPr/>
                <p14:nvPr/>
              </p14:nvContentPartPr>
              <p14:xfrm>
                <a:off x="11419230" y="3110280"/>
                <a:ext cx="585360" cy="806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8B891736-6F86-DE4D-6A2D-AE81DE834602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11356590" y="2732640"/>
                  <a:ext cx="71100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73B85DA6-D39D-CD87-FCF2-D549385B4168}"/>
                    </a:ext>
                  </a:extLst>
                </p14:cNvPr>
                <p14:cNvContentPartPr/>
                <p14:nvPr/>
              </p14:nvContentPartPr>
              <p14:xfrm>
                <a:off x="11117550" y="3086880"/>
                <a:ext cx="768600" cy="19368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73B85DA6-D39D-CD87-FCF2-D549385B4168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11054550" y="2709240"/>
                  <a:ext cx="89424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32E9963-722B-4352-4A1C-72D39A1A6966}"/>
                    </a:ext>
                  </a:extLst>
                </p14:cNvPr>
                <p14:cNvContentPartPr/>
                <p14:nvPr/>
              </p14:nvContentPartPr>
              <p14:xfrm>
                <a:off x="11246430" y="3048360"/>
                <a:ext cx="625320" cy="972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32E9963-722B-4352-4A1C-72D39A1A6966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11183790" y="2670360"/>
                  <a:ext cx="75096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617900B-A675-D3C3-5C15-DB67DA1EFB9A}"/>
                    </a:ext>
                  </a:extLst>
                </p14:cNvPr>
                <p14:cNvContentPartPr/>
                <p14:nvPr/>
              </p14:nvContentPartPr>
              <p14:xfrm>
                <a:off x="11302950" y="2842440"/>
                <a:ext cx="710640" cy="43164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617900B-A675-D3C3-5C15-DB67DA1EFB9A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11239950" y="2464800"/>
                  <a:ext cx="836280" cy="11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16D92415-FE9D-E302-4A4B-9945098AEC4F}"/>
                    </a:ext>
                  </a:extLst>
                </p14:cNvPr>
                <p14:cNvContentPartPr/>
                <p14:nvPr/>
              </p14:nvContentPartPr>
              <p14:xfrm>
                <a:off x="11566110" y="3025320"/>
                <a:ext cx="593640" cy="24156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16D92415-FE9D-E302-4A4B-9945098AEC4F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11503470" y="2647680"/>
                  <a:ext cx="71928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9F3E5D7-3239-1545-29C9-04B79EB29C31}"/>
                    </a:ext>
                  </a:extLst>
                </p14:cNvPr>
                <p14:cNvContentPartPr/>
                <p14:nvPr/>
              </p14:nvContentPartPr>
              <p14:xfrm>
                <a:off x="12031590" y="2911560"/>
                <a:ext cx="95760" cy="5464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9F3E5D7-3239-1545-29C9-04B79EB29C31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11968590" y="2533920"/>
                  <a:ext cx="221400" cy="13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4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BA38F14-32E4-E3A9-FC01-6642DCB36147}"/>
                    </a:ext>
                  </a:extLst>
                </p14:cNvPr>
                <p14:cNvContentPartPr/>
                <p14:nvPr/>
              </p14:nvContentPartPr>
              <p14:xfrm>
                <a:off x="12006390" y="3197400"/>
                <a:ext cx="148320" cy="40608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BA38F14-32E4-E3A9-FC01-6642DCB36147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11943750" y="2819760"/>
                  <a:ext cx="273960" cy="11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AA9046D9-5517-81AE-9B0A-D5FF37630B94}"/>
                    </a:ext>
                  </a:extLst>
                </p14:cNvPr>
                <p14:cNvContentPartPr/>
                <p14:nvPr/>
              </p14:nvContentPartPr>
              <p14:xfrm>
                <a:off x="11960670" y="3323400"/>
                <a:ext cx="324000" cy="39312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AA9046D9-5517-81AE-9B0A-D5FF37630B94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11898030" y="2945760"/>
                  <a:ext cx="449640" cy="11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8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254C932-ADC1-F432-81A7-251FD7F9E24C}"/>
                    </a:ext>
                  </a:extLst>
                </p14:cNvPr>
                <p14:cNvContentPartPr/>
                <p14:nvPr/>
              </p14:nvContentPartPr>
              <p14:xfrm>
                <a:off x="11968590" y="3416640"/>
                <a:ext cx="264600" cy="27612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254C932-ADC1-F432-81A7-251FD7F9E24C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11905590" y="3039000"/>
                  <a:ext cx="39024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3A7071DC-0555-E017-BE0F-EF8A6C8869FB}"/>
                    </a:ext>
                  </a:extLst>
                </p14:cNvPr>
                <p14:cNvContentPartPr/>
                <p14:nvPr/>
              </p14:nvContentPartPr>
              <p14:xfrm>
                <a:off x="11994510" y="3516360"/>
                <a:ext cx="7560" cy="5436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3A7071DC-0555-E017-BE0F-EF8A6C8869FB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11931870" y="3138720"/>
                  <a:ext cx="13320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2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312D2D48-AA21-7E58-129A-9498782DA8DA}"/>
                    </a:ext>
                  </a:extLst>
                </p14:cNvPr>
                <p14:cNvContentPartPr/>
                <p14:nvPr/>
              </p14:nvContentPartPr>
              <p14:xfrm>
                <a:off x="11387550" y="3936480"/>
                <a:ext cx="44640" cy="43776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312D2D48-AA21-7E58-129A-9498782DA8DA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1324910" y="3558840"/>
                  <a:ext cx="170280" cy="11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4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8A20D320-631D-D779-1F36-5997F4EF230B}"/>
                    </a:ext>
                  </a:extLst>
                </p14:cNvPr>
                <p14:cNvContentPartPr/>
                <p14:nvPr/>
              </p14:nvContentPartPr>
              <p14:xfrm>
                <a:off x="11176950" y="4332120"/>
                <a:ext cx="335880" cy="17748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8A20D320-631D-D779-1F36-5997F4EF230B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11113950" y="3954120"/>
                  <a:ext cx="46152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8A2E2C87-ED9E-809E-B68C-4B534ADA34D9}"/>
                    </a:ext>
                  </a:extLst>
                </p14:cNvPr>
                <p14:cNvContentPartPr/>
                <p14:nvPr/>
              </p14:nvContentPartPr>
              <p14:xfrm>
                <a:off x="11218350" y="4004880"/>
                <a:ext cx="258480" cy="56700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8A2E2C87-ED9E-809E-B68C-4B534ADA34D9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11155710" y="3627240"/>
                  <a:ext cx="384120" cy="13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53C2D5D9-B1C2-2A01-FBDB-8BD4D630B8F1}"/>
                    </a:ext>
                  </a:extLst>
                </p14:cNvPr>
                <p14:cNvContentPartPr/>
                <p14:nvPr/>
              </p14:nvContentPartPr>
              <p14:xfrm>
                <a:off x="11256870" y="4321680"/>
                <a:ext cx="8280" cy="936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53C2D5D9-B1C2-2A01-FBDB-8BD4D630B8F1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1193870" y="3944040"/>
                  <a:ext cx="1339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9E2DAAB-166F-A2E4-9F1F-F1AE15294CA5}"/>
                    </a:ext>
                  </a:extLst>
                </p14:cNvPr>
                <p14:cNvContentPartPr/>
                <p14:nvPr/>
              </p14:nvContentPartPr>
              <p14:xfrm>
                <a:off x="11112870" y="4196400"/>
                <a:ext cx="217080" cy="47016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9E2DAAB-166F-A2E4-9F1F-F1AE15294CA5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11049870" y="3818400"/>
                  <a:ext cx="342720" cy="12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1926CC40-ABCD-0685-8067-3CA69B41D8A9}"/>
                    </a:ext>
                  </a:extLst>
                </p14:cNvPr>
                <p14:cNvContentPartPr/>
                <p14:nvPr/>
              </p14:nvContentPartPr>
              <p14:xfrm>
                <a:off x="11075430" y="4090560"/>
                <a:ext cx="220320" cy="55440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1926CC40-ABCD-0685-8067-3CA69B41D8A9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11012430" y="3712920"/>
                  <a:ext cx="345960" cy="13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3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32CC001-FFAB-C013-47B3-19893D72B800}"/>
                    </a:ext>
                  </a:extLst>
                </p14:cNvPr>
                <p14:cNvContentPartPr/>
                <p14:nvPr/>
              </p14:nvContentPartPr>
              <p14:xfrm>
                <a:off x="11057430" y="4100640"/>
                <a:ext cx="192600" cy="41112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32CC001-FFAB-C013-47B3-19893D72B800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10994790" y="3723000"/>
                  <a:ext cx="318240" cy="11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83A2B6AE-0846-3C15-2F6B-A56F2180845E}"/>
                    </a:ext>
                  </a:extLst>
                </p14:cNvPr>
                <p14:cNvContentPartPr/>
                <p14:nvPr/>
              </p14:nvContentPartPr>
              <p14:xfrm>
                <a:off x="11041590" y="4085520"/>
                <a:ext cx="144360" cy="45864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83A2B6AE-0846-3C15-2F6B-A56F2180845E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10978950" y="3707520"/>
                  <a:ext cx="27000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6F208A93-4B94-803B-8F83-38B5035346D9}"/>
                    </a:ext>
                  </a:extLst>
                </p14:cNvPr>
                <p14:cNvContentPartPr/>
                <p14:nvPr/>
              </p14:nvContentPartPr>
              <p14:xfrm>
                <a:off x="11098470" y="4236360"/>
                <a:ext cx="59040" cy="33228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6F208A93-4B94-803B-8F83-38B5035346D9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11035470" y="3858360"/>
                  <a:ext cx="184680" cy="10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B81755B8-CCBD-A553-260E-B4E3194DB423}"/>
                    </a:ext>
                  </a:extLst>
                </p14:cNvPr>
                <p14:cNvContentPartPr/>
                <p14:nvPr/>
              </p14:nvContentPartPr>
              <p14:xfrm>
                <a:off x="11165790" y="4497720"/>
                <a:ext cx="307800" cy="54000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B81755B8-CCBD-A553-260E-B4E3194DB423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1102790" y="4120080"/>
                  <a:ext cx="433440" cy="12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B220FF8E-FBDD-76FC-1381-489500DF507F}"/>
                    </a:ext>
                  </a:extLst>
                </p14:cNvPr>
                <p14:cNvContentPartPr/>
                <p14:nvPr/>
              </p14:nvContentPartPr>
              <p14:xfrm>
                <a:off x="11213310" y="4702920"/>
                <a:ext cx="338760" cy="38952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220FF8E-FBDD-76FC-1381-489500DF507F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11150310" y="4325280"/>
                  <a:ext cx="46440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A6DB282B-E31C-821D-1430-DC4A65184B0D}"/>
                    </a:ext>
                  </a:extLst>
                </p14:cNvPr>
                <p14:cNvContentPartPr/>
                <p14:nvPr/>
              </p14:nvContentPartPr>
              <p14:xfrm>
                <a:off x="11229870" y="4947360"/>
                <a:ext cx="414720" cy="20016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A6DB282B-E31C-821D-1430-DC4A65184B0D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11166870" y="4569720"/>
                  <a:ext cx="540360" cy="9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9AC44C54-F68E-E9F0-1F97-CAD492A53110}"/>
                    </a:ext>
                  </a:extLst>
                </p14:cNvPr>
                <p14:cNvContentPartPr/>
                <p14:nvPr/>
              </p14:nvContentPartPr>
              <p14:xfrm>
                <a:off x="11341110" y="5053200"/>
                <a:ext cx="362880" cy="7812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9AC44C54-F68E-E9F0-1F97-CAD492A53110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11278470" y="4675200"/>
                  <a:ext cx="48852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7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721CCAB-DAAF-E740-AF42-DD7ED5C683BB}"/>
                    </a:ext>
                  </a:extLst>
                </p14:cNvPr>
                <p14:cNvContentPartPr/>
                <p14:nvPr/>
              </p14:nvContentPartPr>
              <p14:xfrm>
                <a:off x="11556030" y="4884000"/>
                <a:ext cx="331560" cy="16416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721CCAB-DAAF-E740-AF42-DD7ED5C683BB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11493030" y="4506360"/>
                  <a:ext cx="45720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9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70A6967B-A8EA-50B2-946B-2529BBCFDB44}"/>
                    </a:ext>
                  </a:extLst>
                </p14:cNvPr>
                <p14:cNvContentPartPr/>
                <p14:nvPr/>
              </p14:nvContentPartPr>
              <p14:xfrm>
                <a:off x="11670150" y="4828200"/>
                <a:ext cx="191880" cy="19116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70A6967B-A8EA-50B2-946B-2529BBCFDB44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11607510" y="4450560"/>
                  <a:ext cx="31752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1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0B5B594F-B157-8C47-F31D-EBDCD718DBF8}"/>
                    </a:ext>
                  </a:extLst>
                </p14:cNvPr>
                <p14:cNvContentPartPr/>
                <p14:nvPr/>
              </p14:nvContentPartPr>
              <p14:xfrm>
                <a:off x="12048150" y="4413480"/>
                <a:ext cx="720" cy="1116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0B5B594F-B157-8C47-F31D-EBDCD718DBF8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11985510" y="4035840"/>
                  <a:ext cx="12636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3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76D027B2-642C-09EB-6B7A-CC35443415E3}"/>
                    </a:ext>
                  </a:extLst>
                </p14:cNvPr>
                <p14:cNvContentPartPr/>
                <p14:nvPr/>
              </p14:nvContentPartPr>
              <p14:xfrm>
                <a:off x="11970750" y="4290720"/>
                <a:ext cx="59400" cy="26100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76D027B2-642C-09EB-6B7A-CC35443415E3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11908110" y="3912720"/>
                  <a:ext cx="18504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5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22C244CA-7034-A07C-1D1A-883070560A61}"/>
                    </a:ext>
                  </a:extLst>
                </p14:cNvPr>
                <p14:cNvContentPartPr/>
                <p14:nvPr/>
              </p14:nvContentPartPr>
              <p14:xfrm>
                <a:off x="11985510" y="4460640"/>
                <a:ext cx="75960" cy="936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22C244CA-7034-A07C-1D1A-883070560A61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11922870" y="4083000"/>
                  <a:ext cx="201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7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5069CD25-7B5C-4440-825B-6E0FDFC1F640}"/>
                    </a:ext>
                  </a:extLst>
                </p14:cNvPr>
                <p14:cNvContentPartPr/>
                <p14:nvPr/>
              </p14:nvContentPartPr>
              <p14:xfrm>
                <a:off x="11686710" y="4348320"/>
                <a:ext cx="19800" cy="2520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5069CD25-7B5C-4440-825B-6E0FDFC1F640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11624070" y="3970680"/>
                  <a:ext cx="14544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0F0132C9-CDCB-6D36-8426-BBC34581B442}"/>
                    </a:ext>
                  </a:extLst>
                </p14:cNvPr>
                <p14:cNvContentPartPr/>
                <p14:nvPr/>
              </p14:nvContentPartPr>
              <p14:xfrm>
                <a:off x="11636670" y="3887880"/>
                <a:ext cx="138960" cy="36072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0F0132C9-CDCB-6D36-8426-BBC34581B442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11573670" y="3510240"/>
                  <a:ext cx="26460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4D0C2357-D28B-2670-C208-C83967FCE376}"/>
                    </a:ext>
                  </a:extLst>
                </p14:cNvPr>
                <p14:cNvContentPartPr/>
                <p14:nvPr/>
              </p14:nvContentPartPr>
              <p14:xfrm>
                <a:off x="11816310" y="3725520"/>
                <a:ext cx="173880" cy="32364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4D0C2357-D28B-2670-C208-C83967FCE376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11753670" y="3347880"/>
                  <a:ext cx="29952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7E4205F9-DBAA-E46B-1C76-48DA25865A4F}"/>
                    </a:ext>
                  </a:extLst>
                </p14:cNvPr>
                <p14:cNvContentPartPr/>
                <p14:nvPr/>
              </p14:nvContentPartPr>
              <p14:xfrm>
                <a:off x="11705070" y="3957720"/>
                <a:ext cx="169560" cy="4672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7E4205F9-DBAA-E46B-1C76-48DA25865A4F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11642070" y="3579720"/>
                  <a:ext cx="29520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BC32F6B-C969-E605-3976-9B4BAE2A60F3}"/>
                    </a:ext>
                  </a:extLst>
                </p14:cNvPr>
                <p14:cNvContentPartPr/>
                <p14:nvPr/>
              </p14:nvContentPartPr>
              <p14:xfrm>
                <a:off x="11574750" y="3916680"/>
                <a:ext cx="101880" cy="57672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BC32F6B-C969-E605-3976-9B4BAE2A60F3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11511750" y="3539040"/>
                  <a:ext cx="22752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663FABC-9623-102C-CF4A-6B340F289F95}"/>
                    </a:ext>
                  </a:extLst>
                </p14:cNvPr>
                <p14:cNvContentPartPr/>
                <p14:nvPr/>
              </p14:nvContentPartPr>
              <p14:xfrm>
                <a:off x="11651070" y="4252560"/>
                <a:ext cx="159840" cy="30888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663FABC-9623-102C-CF4A-6B340F289F95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11588070" y="3874560"/>
                  <a:ext cx="28548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347A66D-B1A4-0E7C-A662-3BE8E8321C30}"/>
                    </a:ext>
                  </a:extLst>
                </p14:cNvPr>
                <p14:cNvContentPartPr/>
                <p14:nvPr/>
              </p14:nvContentPartPr>
              <p14:xfrm>
                <a:off x="11572590" y="4583400"/>
                <a:ext cx="158400" cy="26100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347A66D-B1A4-0E7C-A662-3BE8E8321C30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11509590" y="4205760"/>
                  <a:ext cx="28404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83D9F1F1-4047-4A40-C134-C6450A659EC3}"/>
                    </a:ext>
                  </a:extLst>
                </p14:cNvPr>
                <p14:cNvContentPartPr/>
                <p14:nvPr/>
              </p14:nvContentPartPr>
              <p14:xfrm>
                <a:off x="11443350" y="4687440"/>
                <a:ext cx="325800" cy="22320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83D9F1F1-4047-4A40-C134-C6450A659EC3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11380710" y="4309440"/>
                  <a:ext cx="45144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6FBF0DBB-47CB-2815-0591-F396B853FA18}"/>
                    </a:ext>
                  </a:extLst>
                </p14:cNvPr>
                <p14:cNvContentPartPr/>
                <p14:nvPr/>
              </p14:nvContentPartPr>
              <p14:xfrm>
                <a:off x="11639910" y="4657560"/>
                <a:ext cx="110880" cy="32616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6FBF0DBB-47CB-2815-0591-F396B853FA18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11576910" y="4279920"/>
                  <a:ext cx="236520" cy="10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5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DB27C95-9B06-0A35-A2D0-8E2706999488}"/>
                    </a:ext>
                  </a:extLst>
                </p14:cNvPr>
                <p14:cNvContentPartPr/>
                <p14:nvPr/>
              </p14:nvContentPartPr>
              <p14:xfrm>
                <a:off x="11499150" y="5029800"/>
                <a:ext cx="392760" cy="3168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DB27C95-9B06-0A35-A2D0-8E2706999488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11436150" y="4652160"/>
                  <a:ext cx="51840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7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74D41041-74B7-837C-3421-FAF3A3F39D55}"/>
                    </a:ext>
                  </a:extLst>
                </p14:cNvPr>
                <p14:cNvContentPartPr/>
                <p14:nvPr/>
              </p14:nvContentPartPr>
              <p14:xfrm>
                <a:off x="11822070" y="4961400"/>
                <a:ext cx="90360" cy="26280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74D41041-74B7-837C-3421-FAF3A3F39D55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11759430" y="4583400"/>
                  <a:ext cx="21600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9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B153BD85-FEB1-08A0-380C-5CA1C9EC3DA9}"/>
                    </a:ext>
                  </a:extLst>
                </p14:cNvPr>
                <p14:cNvContentPartPr/>
                <p14:nvPr/>
              </p14:nvContentPartPr>
              <p14:xfrm>
                <a:off x="10695990" y="5021520"/>
                <a:ext cx="565560" cy="20376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B153BD85-FEB1-08A0-380C-5CA1C9EC3DA9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10633350" y="4643520"/>
                  <a:ext cx="69120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1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79E6E1C5-5CF5-437E-8AA9-A3BE4061C2BB}"/>
                    </a:ext>
                  </a:extLst>
                </p14:cNvPr>
                <p14:cNvContentPartPr/>
                <p14:nvPr/>
              </p14:nvContentPartPr>
              <p14:xfrm>
                <a:off x="10927110" y="5001720"/>
                <a:ext cx="541080" cy="17280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79E6E1C5-5CF5-437E-8AA9-A3BE4061C2BB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10864110" y="4623720"/>
                  <a:ext cx="66672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EB15C40-EC32-9ED9-8EB9-84DD9254F14B}"/>
                    </a:ext>
                  </a:extLst>
                </p14:cNvPr>
                <p14:cNvContentPartPr/>
                <p14:nvPr/>
              </p14:nvContentPartPr>
              <p14:xfrm>
                <a:off x="10873110" y="5051400"/>
                <a:ext cx="423360" cy="9036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EB15C40-EC32-9ED9-8EB9-84DD9254F14B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10810470" y="4673760"/>
                  <a:ext cx="54900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C63283B7-489C-01A9-B70C-61AA72CFDBA3}"/>
                    </a:ext>
                  </a:extLst>
                </p14:cNvPr>
                <p14:cNvContentPartPr/>
                <p14:nvPr/>
              </p14:nvContentPartPr>
              <p14:xfrm>
                <a:off x="10062030" y="4896240"/>
                <a:ext cx="345960" cy="28260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C63283B7-489C-01A9-B70C-61AA72CFDBA3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9999030" y="4518240"/>
                  <a:ext cx="47160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7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DDF7F752-1D68-4B71-2C5C-10F516018E97}"/>
                    </a:ext>
                  </a:extLst>
                </p14:cNvPr>
                <p14:cNvContentPartPr/>
                <p14:nvPr/>
              </p14:nvContentPartPr>
              <p14:xfrm>
                <a:off x="10120710" y="4787520"/>
                <a:ext cx="39960" cy="1044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DDF7F752-1D68-4B71-2C5C-10F516018E97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10057710" y="4409520"/>
                  <a:ext cx="16560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9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3772FF4E-D482-7F15-2DA3-2A145C631149}"/>
                    </a:ext>
                  </a:extLst>
                </p14:cNvPr>
                <p14:cNvContentPartPr/>
                <p14:nvPr/>
              </p14:nvContentPartPr>
              <p14:xfrm>
                <a:off x="10050510" y="4120080"/>
                <a:ext cx="261720" cy="1692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3772FF4E-D482-7F15-2DA3-2A145C631149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9987510" y="3742080"/>
                  <a:ext cx="38736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1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FD09E882-345F-E2B3-7BDA-2A3063BAFF6C}"/>
                    </a:ext>
                  </a:extLst>
                </p14:cNvPr>
                <p14:cNvContentPartPr/>
                <p14:nvPr/>
              </p14:nvContentPartPr>
              <p14:xfrm>
                <a:off x="10479990" y="4118640"/>
                <a:ext cx="142920" cy="3348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FD09E882-345F-E2B3-7BDA-2A3063BAFF6C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10416990" y="3741000"/>
                  <a:ext cx="26856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3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0022E76-D7F6-8E08-6249-E924E321A45A}"/>
                    </a:ext>
                  </a:extLst>
                </p14:cNvPr>
                <p14:cNvContentPartPr/>
                <p14:nvPr/>
              </p14:nvContentPartPr>
              <p14:xfrm>
                <a:off x="9840270" y="4304400"/>
                <a:ext cx="507240" cy="4752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0022E76-D7F6-8E08-6249-E924E321A45A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9777630" y="3926400"/>
                  <a:ext cx="63288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5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EC6947F-CC0F-392E-CF9C-02DFDB27EA74}"/>
                    </a:ext>
                  </a:extLst>
                </p14:cNvPr>
                <p14:cNvContentPartPr/>
                <p14:nvPr/>
              </p14:nvContentPartPr>
              <p14:xfrm>
                <a:off x="10448670" y="3596280"/>
                <a:ext cx="282960" cy="7776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EC6947F-CC0F-392E-CF9C-02DFDB27EA74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10386030" y="3218640"/>
                  <a:ext cx="40860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7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F161DEFA-11D5-4F06-9CAB-4D7FD517C9A5}"/>
                    </a:ext>
                  </a:extLst>
                </p14:cNvPr>
                <p14:cNvContentPartPr/>
                <p14:nvPr/>
              </p14:nvContentPartPr>
              <p14:xfrm>
                <a:off x="10413390" y="3673680"/>
                <a:ext cx="551160" cy="7812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F161DEFA-11D5-4F06-9CAB-4D7FD517C9A5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10350750" y="3296040"/>
                  <a:ext cx="67680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9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7A6FD6B5-B8DE-8040-145F-0B1D0AC93B08}"/>
                    </a:ext>
                  </a:extLst>
                </p14:cNvPr>
                <p14:cNvContentPartPr/>
                <p14:nvPr/>
              </p14:nvContentPartPr>
              <p14:xfrm>
                <a:off x="10485030" y="3325200"/>
                <a:ext cx="280440" cy="4536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7A6FD6B5-B8DE-8040-145F-0B1D0AC93B08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10422030" y="2947560"/>
                  <a:ext cx="40608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1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EC555FF-36B4-8F6D-DFBB-A6B1DDCC6DB2}"/>
                    </a:ext>
                  </a:extLst>
                </p14:cNvPr>
                <p14:cNvContentPartPr/>
                <p14:nvPr/>
              </p14:nvContentPartPr>
              <p14:xfrm>
                <a:off x="10380990" y="3079320"/>
                <a:ext cx="1025280" cy="31392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EC555FF-36B4-8F6D-DFBB-A6B1DDCC6DB2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10317990" y="2701680"/>
                  <a:ext cx="1150920" cy="10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3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DEAB02C2-9453-057A-EBA1-0FAC21C039C4}"/>
                    </a:ext>
                  </a:extLst>
                </p14:cNvPr>
                <p14:cNvContentPartPr/>
                <p14:nvPr/>
              </p14:nvContentPartPr>
              <p14:xfrm>
                <a:off x="10896510" y="3193800"/>
                <a:ext cx="560880" cy="13320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DEAB02C2-9453-057A-EBA1-0FAC21C039C4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10833870" y="2815800"/>
                  <a:ext cx="68652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5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34BC590-7524-D9B4-3720-045D82AC1D55}"/>
                    </a:ext>
                  </a:extLst>
                </p14:cNvPr>
                <p14:cNvContentPartPr/>
                <p14:nvPr/>
              </p14:nvContentPartPr>
              <p14:xfrm>
                <a:off x="10891830" y="3608880"/>
                <a:ext cx="295920" cy="5364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34BC590-7524-D9B4-3720-045D82AC1D55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10828830" y="3230880"/>
                  <a:ext cx="42156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7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FEA72B21-1561-3CEE-0C9D-3B88F0B9DD0C}"/>
                    </a:ext>
                  </a:extLst>
                </p14:cNvPr>
                <p14:cNvContentPartPr/>
                <p14:nvPr/>
              </p14:nvContentPartPr>
              <p14:xfrm>
                <a:off x="10698150" y="3559560"/>
                <a:ext cx="530280" cy="17172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FEA72B21-1561-3CEE-0C9D-3B88F0B9DD0C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10635150" y="3181560"/>
                  <a:ext cx="65592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9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CB380C48-C819-31BB-95B0-D42AEEF4A72B}"/>
                    </a:ext>
                  </a:extLst>
                </p14:cNvPr>
                <p14:cNvContentPartPr/>
                <p14:nvPr/>
              </p14:nvContentPartPr>
              <p14:xfrm>
                <a:off x="10919910" y="3639480"/>
                <a:ext cx="263880" cy="6624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CB380C48-C819-31BB-95B0-D42AEEF4A72B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10856910" y="3261480"/>
                  <a:ext cx="38952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1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ED540C7-AFFA-FD0C-F062-ECDEF20955DC}"/>
                    </a:ext>
                  </a:extLst>
                </p14:cNvPr>
                <p14:cNvContentPartPr/>
                <p14:nvPr/>
              </p14:nvContentPartPr>
              <p14:xfrm>
                <a:off x="11400150" y="2982840"/>
                <a:ext cx="27000" cy="3348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ED540C7-AFFA-FD0C-F062-ECDEF20955DC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11337510" y="2604840"/>
                  <a:ext cx="15264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3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21B5C816-F0E1-6837-DCA4-1CF053D000E5}"/>
                    </a:ext>
                  </a:extLst>
                </p14:cNvPr>
                <p14:cNvContentPartPr/>
                <p14:nvPr/>
              </p14:nvContentPartPr>
              <p14:xfrm>
                <a:off x="11462790" y="2887440"/>
                <a:ext cx="525600" cy="17568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21B5C816-F0E1-6837-DCA4-1CF053D000E5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11399790" y="2509440"/>
                  <a:ext cx="65124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5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A8894DF9-6602-7D1C-499C-2193F90E5E67}"/>
                    </a:ext>
                  </a:extLst>
                </p14:cNvPr>
                <p14:cNvContentPartPr/>
                <p14:nvPr/>
              </p14:nvContentPartPr>
              <p14:xfrm>
                <a:off x="12081990" y="2605560"/>
                <a:ext cx="12240" cy="1872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A8894DF9-6602-7D1C-499C-2193F90E5E67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12018990" y="2227920"/>
                  <a:ext cx="13788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7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C96A0763-0284-9319-0D23-15C33CE1DD7B}"/>
                    </a:ext>
                  </a:extLst>
                </p14:cNvPr>
                <p14:cNvContentPartPr/>
                <p14:nvPr/>
              </p14:nvContentPartPr>
              <p14:xfrm>
                <a:off x="11866710" y="2377680"/>
                <a:ext cx="149400" cy="14112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C96A0763-0284-9319-0D23-15C33CE1DD7B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11803710" y="2000040"/>
                  <a:ext cx="27504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9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3106D280-8572-F7D5-A4BA-22DFBBB53E93}"/>
                    </a:ext>
                  </a:extLst>
                </p14:cNvPr>
                <p14:cNvContentPartPr/>
                <p14:nvPr/>
              </p14:nvContentPartPr>
              <p14:xfrm>
                <a:off x="11840790" y="2355720"/>
                <a:ext cx="190440" cy="74484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3106D280-8572-F7D5-A4BA-22DFBBB53E93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11778150" y="1977720"/>
                  <a:ext cx="31608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1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200C271-516F-C4B6-AE47-8E76B1C75C3A}"/>
                    </a:ext>
                  </a:extLst>
                </p14:cNvPr>
                <p14:cNvContentPartPr/>
                <p14:nvPr/>
              </p14:nvContentPartPr>
              <p14:xfrm>
                <a:off x="11739630" y="2520600"/>
                <a:ext cx="224640" cy="52236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200C271-516F-C4B6-AE47-8E76B1C75C3A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11676630" y="2142960"/>
                  <a:ext cx="350280" cy="12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3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68271A82-B09C-029D-E510-8E98A9601134}"/>
                    </a:ext>
                  </a:extLst>
                </p14:cNvPr>
                <p14:cNvContentPartPr/>
                <p14:nvPr/>
              </p14:nvContentPartPr>
              <p14:xfrm>
                <a:off x="11749350" y="2495040"/>
                <a:ext cx="205920" cy="42300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68271A82-B09C-029D-E510-8E98A9601134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11686350" y="2117400"/>
                  <a:ext cx="33156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5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A831DEE-1699-D213-2559-DE854D027CC7}"/>
                    </a:ext>
                  </a:extLst>
                </p14:cNvPr>
                <p14:cNvContentPartPr/>
                <p14:nvPr/>
              </p14:nvContentPartPr>
              <p14:xfrm>
                <a:off x="11752230" y="2393520"/>
                <a:ext cx="272520" cy="50148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A831DEE-1699-D213-2559-DE854D027CC7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11689230" y="2015880"/>
                  <a:ext cx="398160" cy="12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7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55C2D1F6-3004-1638-0241-B7C27AEABF0B}"/>
                    </a:ext>
                  </a:extLst>
                </p14:cNvPr>
                <p14:cNvContentPartPr/>
                <p14:nvPr/>
              </p14:nvContentPartPr>
              <p14:xfrm>
                <a:off x="11999190" y="2429160"/>
                <a:ext cx="192600" cy="53676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55C2D1F6-3004-1638-0241-B7C27AEABF0B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11936190" y="2051160"/>
                  <a:ext cx="318240" cy="12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9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181CA360-F63A-9A3F-7602-E95918850529}"/>
                    </a:ext>
                  </a:extLst>
                </p14:cNvPr>
                <p14:cNvContentPartPr/>
                <p14:nvPr/>
              </p14:nvContentPartPr>
              <p14:xfrm>
                <a:off x="11978310" y="2550480"/>
                <a:ext cx="266400" cy="41436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181CA360-F63A-9A3F-7602-E95918850529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11915310" y="2172840"/>
                  <a:ext cx="39204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1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73E1ED8D-B461-F1BA-D93E-1C58ACEA78CD}"/>
                    </a:ext>
                  </a:extLst>
                </p14:cNvPr>
                <p14:cNvContentPartPr/>
                <p14:nvPr/>
              </p14:nvContentPartPr>
              <p14:xfrm>
                <a:off x="11224470" y="2472720"/>
                <a:ext cx="372600" cy="15156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73E1ED8D-B461-F1BA-D93E-1C58ACEA78CD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11161830" y="2094720"/>
                  <a:ext cx="49824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A42F767B-B48D-57A6-1FDA-DF6AC8CC6AEE}"/>
                    </a:ext>
                  </a:extLst>
                </p14:cNvPr>
                <p14:cNvContentPartPr/>
                <p14:nvPr/>
              </p14:nvContentPartPr>
              <p14:xfrm>
                <a:off x="11215110" y="2636160"/>
                <a:ext cx="78480" cy="3384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A42F767B-B48D-57A6-1FDA-DF6AC8CC6AEE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11152470" y="2258160"/>
                  <a:ext cx="20412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39EC7838-34B5-C147-C362-B36BA12BB70B}"/>
                    </a:ext>
                  </a:extLst>
                </p14:cNvPr>
                <p14:cNvContentPartPr/>
                <p14:nvPr/>
              </p14:nvContentPartPr>
              <p14:xfrm>
                <a:off x="10747470" y="2711040"/>
                <a:ext cx="389160" cy="28404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39EC7838-34B5-C147-C362-B36BA12BB70B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10684830" y="2333400"/>
                  <a:ext cx="514800" cy="10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7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DC6AEC8A-484F-0085-462D-D6D7B5465A32}"/>
                    </a:ext>
                  </a:extLst>
                </p14:cNvPr>
                <p14:cNvContentPartPr/>
                <p14:nvPr/>
              </p14:nvContentPartPr>
              <p14:xfrm>
                <a:off x="10904790" y="2879880"/>
                <a:ext cx="417600" cy="20448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DC6AEC8A-484F-0085-462D-D6D7B5465A32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10841790" y="2501880"/>
                  <a:ext cx="54324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9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B9A779F1-BDD4-D37C-EED7-FCC28847240B}"/>
                    </a:ext>
                  </a:extLst>
                </p14:cNvPr>
                <p14:cNvContentPartPr/>
                <p14:nvPr/>
              </p14:nvContentPartPr>
              <p14:xfrm>
                <a:off x="11315190" y="2932800"/>
                <a:ext cx="192600" cy="14976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B9A779F1-BDD4-D37C-EED7-FCC28847240B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11252550" y="2555160"/>
                  <a:ext cx="31824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96316248-ECA0-0FDC-152E-5449008E7CBD}"/>
                    </a:ext>
                  </a:extLst>
                </p14:cNvPr>
                <p14:cNvContentPartPr/>
                <p14:nvPr/>
              </p14:nvContentPartPr>
              <p14:xfrm>
                <a:off x="11161470" y="2963040"/>
                <a:ext cx="468720" cy="16560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96316248-ECA0-0FDC-152E-5449008E7CBD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11098830" y="2585400"/>
                  <a:ext cx="59436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371848C-FDF7-A3FE-6FE9-9ECED8A68456}"/>
                    </a:ext>
                  </a:extLst>
                </p14:cNvPr>
                <p14:cNvContentPartPr/>
                <p14:nvPr/>
              </p14:nvContentPartPr>
              <p14:xfrm>
                <a:off x="11032590" y="3104880"/>
                <a:ext cx="483480" cy="6912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371848C-FDF7-A3FE-6FE9-9ECED8A68456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10969590" y="2726880"/>
                  <a:ext cx="60912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F09ECDCC-8B62-56D6-4379-9AA25EF38BEF}"/>
                    </a:ext>
                  </a:extLst>
                </p14:cNvPr>
                <p14:cNvContentPartPr/>
                <p14:nvPr/>
              </p14:nvContentPartPr>
              <p14:xfrm>
                <a:off x="10837830" y="2947200"/>
                <a:ext cx="354960" cy="18144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F09ECDCC-8B62-56D6-4379-9AA25EF38BEF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10774830" y="2569560"/>
                  <a:ext cx="480600" cy="9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D84F0512-6280-AC92-542C-1F9210198B32}"/>
                    </a:ext>
                  </a:extLst>
                </p14:cNvPr>
                <p14:cNvContentPartPr/>
                <p14:nvPr/>
              </p14:nvContentPartPr>
              <p14:xfrm>
                <a:off x="11668350" y="3077160"/>
                <a:ext cx="32040" cy="7956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D84F0512-6280-AC92-542C-1F9210198B32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11605710" y="2699520"/>
                  <a:ext cx="15768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9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918DE1EE-4ABF-F67B-CB6E-CB48F15A4CD6}"/>
                    </a:ext>
                  </a:extLst>
                </p14:cNvPr>
                <p14:cNvContentPartPr/>
                <p14:nvPr/>
              </p14:nvContentPartPr>
              <p14:xfrm>
                <a:off x="11429310" y="3674040"/>
                <a:ext cx="173520" cy="16956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918DE1EE-4ABF-F67B-CB6E-CB48F15A4CD6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11366670" y="3296040"/>
                  <a:ext cx="29916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1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B26757EC-888A-DFB1-3C6D-D92477D9E60A}"/>
                    </a:ext>
                  </a:extLst>
                </p14:cNvPr>
                <p14:cNvContentPartPr/>
                <p14:nvPr/>
              </p14:nvContentPartPr>
              <p14:xfrm>
                <a:off x="11414550" y="3535080"/>
                <a:ext cx="324000" cy="51948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B26757EC-888A-DFB1-3C6D-D92477D9E60A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11351550" y="3157080"/>
                  <a:ext cx="449640" cy="12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3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0DEE542A-8159-75EB-6501-2FB068466563}"/>
                    </a:ext>
                  </a:extLst>
                </p14:cNvPr>
                <p14:cNvContentPartPr/>
                <p14:nvPr/>
              </p14:nvContentPartPr>
              <p14:xfrm>
                <a:off x="11125110" y="3711480"/>
                <a:ext cx="496800" cy="29448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0DEE542A-8159-75EB-6501-2FB068466563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11062110" y="3333840"/>
                  <a:ext cx="62244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5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2A53DE2F-37CB-A6DF-2384-80CA8D7BDE0B}"/>
                    </a:ext>
                  </a:extLst>
                </p14:cNvPr>
                <p14:cNvContentPartPr/>
                <p14:nvPr/>
              </p14:nvContentPartPr>
              <p14:xfrm>
                <a:off x="11556750" y="3638040"/>
                <a:ext cx="64800" cy="15552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2A53DE2F-37CB-A6DF-2384-80CA8D7BDE0B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11493750" y="3260040"/>
                  <a:ext cx="19044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7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86A057C7-CD13-78CF-C465-7E21FF1E4485}"/>
                    </a:ext>
                  </a:extLst>
                </p14:cNvPr>
                <p14:cNvContentPartPr/>
                <p14:nvPr/>
              </p14:nvContentPartPr>
              <p14:xfrm>
                <a:off x="11360910" y="3171840"/>
                <a:ext cx="331200" cy="85680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86A057C7-CD13-78CF-C465-7E21FF1E4485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1297910" y="2793840"/>
                  <a:ext cx="456840" cy="16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9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952E960B-F13E-C394-9BDC-A71A63E9D34B}"/>
                    </a:ext>
                  </a:extLst>
                </p14:cNvPr>
                <p14:cNvContentPartPr/>
                <p14:nvPr/>
              </p14:nvContentPartPr>
              <p14:xfrm>
                <a:off x="11538030" y="3426000"/>
                <a:ext cx="9000" cy="12420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952E960B-F13E-C394-9BDC-A71A63E9D34B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1475030" y="3048000"/>
                  <a:ext cx="13464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F55AB92A-3FB4-9B5D-7F23-A65C2E8DD72B}"/>
                    </a:ext>
                  </a:extLst>
                </p14:cNvPr>
                <p14:cNvContentPartPr/>
                <p14:nvPr/>
              </p14:nvContentPartPr>
              <p14:xfrm>
                <a:off x="11453430" y="3077160"/>
                <a:ext cx="154080" cy="81792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F55AB92A-3FB4-9B5D-7F23-A65C2E8DD72B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11390430" y="2699520"/>
                  <a:ext cx="27972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345E361-9277-D765-A567-CF1DD393A4DE}"/>
                    </a:ext>
                  </a:extLst>
                </p14:cNvPr>
                <p14:cNvContentPartPr/>
                <p14:nvPr/>
              </p14:nvContentPartPr>
              <p14:xfrm>
                <a:off x="11304390" y="3123240"/>
                <a:ext cx="314640" cy="59292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345E361-9277-D765-A567-CF1DD393A4DE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11241750" y="2745600"/>
                  <a:ext cx="440280" cy="13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5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4DEDC6B7-9584-3751-921D-790E981F4029}"/>
                    </a:ext>
                  </a:extLst>
                </p14:cNvPr>
                <p14:cNvContentPartPr/>
                <p14:nvPr/>
              </p14:nvContentPartPr>
              <p14:xfrm>
                <a:off x="11070750" y="3199560"/>
                <a:ext cx="486360" cy="15516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4DEDC6B7-9584-3751-921D-790E981F4029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11007750" y="2821920"/>
                  <a:ext cx="61200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7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1D04ABCA-FD50-93FC-B33A-2B6B3AA15F2D}"/>
                    </a:ext>
                  </a:extLst>
                </p14:cNvPr>
                <p14:cNvContentPartPr/>
                <p14:nvPr/>
              </p14:nvContentPartPr>
              <p14:xfrm>
                <a:off x="11057790" y="3217560"/>
                <a:ext cx="517680" cy="26388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1D04ABCA-FD50-93FC-B33A-2B6B3AA15F2D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10995150" y="2839560"/>
                  <a:ext cx="64332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9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0DB538EF-9650-5CA1-1B56-105705CD89CA}"/>
                    </a:ext>
                  </a:extLst>
                </p14:cNvPr>
                <p14:cNvContentPartPr/>
                <p14:nvPr/>
              </p14:nvContentPartPr>
              <p14:xfrm>
                <a:off x="11331030" y="3237000"/>
                <a:ext cx="244440" cy="43560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0DB538EF-9650-5CA1-1B56-105705CD89CA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11268030" y="2859360"/>
                  <a:ext cx="370080" cy="11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1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BE6B95D4-CC2A-4682-A1EC-7F2A76FCAF7C}"/>
                    </a:ext>
                  </a:extLst>
                </p14:cNvPr>
                <p14:cNvContentPartPr/>
                <p14:nvPr/>
              </p14:nvContentPartPr>
              <p14:xfrm>
                <a:off x="11397990" y="3199920"/>
                <a:ext cx="135000" cy="45828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BE6B95D4-CC2A-4682-A1EC-7F2A76FCAF7C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11335350" y="2822280"/>
                  <a:ext cx="26064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3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BA2E55CC-3B22-8CFA-CB19-9B02E226A2DC}"/>
                    </a:ext>
                  </a:extLst>
                </p14:cNvPr>
                <p14:cNvContentPartPr/>
                <p14:nvPr/>
              </p14:nvContentPartPr>
              <p14:xfrm>
                <a:off x="11631990" y="3127920"/>
                <a:ext cx="123120" cy="189000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BA2E55CC-3B22-8CFA-CB19-9B02E226A2DC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11569350" y="2749920"/>
                  <a:ext cx="24876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5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519DFC0F-ECEC-A816-C503-E7BBB39554A2}"/>
                    </a:ext>
                  </a:extLst>
                </p14:cNvPr>
                <p14:cNvContentPartPr/>
                <p14:nvPr/>
              </p14:nvContentPartPr>
              <p14:xfrm>
                <a:off x="11563950" y="3112440"/>
                <a:ext cx="201960" cy="437040"/>
              </p14:xfrm>
            </p:contentPart>
          </mc:Choice>
          <mc:Fallback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519DFC0F-ECEC-A816-C503-E7BBB39554A2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11501310" y="2734800"/>
                  <a:ext cx="327600" cy="11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7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CEB9F21-F0D7-E42B-1733-48930B7B866E}"/>
                    </a:ext>
                  </a:extLst>
                </p14:cNvPr>
                <p14:cNvContentPartPr/>
                <p14:nvPr/>
              </p14:nvContentPartPr>
              <p14:xfrm>
                <a:off x="11576190" y="3111360"/>
                <a:ext cx="221760" cy="576360"/>
              </p14:xfrm>
            </p:contentPart>
          </mc:Choice>
          <mc:Fallback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CEB9F21-F0D7-E42B-1733-48930B7B866E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11513190" y="2733360"/>
                  <a:ext cx="34740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9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F2650858-8E0A-175C-1917-67688BBDE9F9}"/>
                    </a:ext>
                  </a:extLst>
                </p14:cNvPr>
                <p14:cNvContentPartPr/>
                <p14:nvPr/>
              </p14:nvContentPartPr>
              <p14:xfrm>
                <a:off x="11540910" y="3130440"/>
                <a:ext cx="210240" cy="597600"/>
              </p14:xfrm>
            </p:contentPart>
          </mc:Choice>
          <mc:Fallback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F2650858-8E0A-175C-1917-67688BBDE9F9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11478270" y="2752440"/>
                  <a:ext cx="33588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1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51DCFCA8-9DCE-16AB-BF85-CBC5CC753FE2}"/>
                    </a:ext>
                  </a:extLst>
                </p14:cNvPr>
                <p14:cNvContentPartPr/>
                <p14:nvPr/>
              </p14:nvContentPartPr>
              <p14:xfrm>
                <a:off x="11568270" y="3534360"/>
                <a:ext cx="47520" cy="389520"/>
              </p14:xfrm>
            </p:contentPart>
          </mc:Choice>
          <mc:Fallback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51DCFCA8-9DCE-16AB-BF85-CBC5CC753FE2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11505630" y="3156720"/>
                  <a:ext cx="17316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3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1137C559-AB3F-60CD-18D6-52BB320E09A0}"/>
                    </a:ext>
                  </a:extLst>
                </p14:cNvPr>
                <p14:cNvContentPartPr/>
                <p14:nvPr/>
              </p14:nvContentPartPr>
              <p14:xfrm>
                <a:off x="11590590" y="3904440"/>
                <a:ext cx="99360" cy="334440"/>
              </p14:xfrm>
            </p:contentPart>
          </mc:Choice>
          <mc:Fallback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1137C559-AB3F-60CD-18D6-52BB320E09A0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11527950" y="3526800"/>
                  <a:ext cx="22500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5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896DEF5C-4EDE-8C3C-E6A1-D9A225490886}"/>
                    </a:ext>
                  </a:extLst>
                </p14:cNvPr>
                <p14:cNvContentPartPr/>
                <p14:nvPr/>
              </p14:nvContentPartPr>
              <p14:xfrm>
                <a:off x="11795790" y="4212600"/>
                <a:ext cx="186480" cy="19260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896DEF5C-4EDE-8C3C-E6A1-D9A225490886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11732790" y="3834960"/>
                  <a:ext cx="31212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7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64854C48-0B66-111C-EBDA-F2AF70723E10}"/>
                    </a:ext>
                  </a:extLst>
                </p14:cNvPr>
                <p14:cNvContentPartPr/>
                <p14:nvPr/>
              </p14:nvContentPartPr>
              <p14:xfrm>
                <a:off x="11665470" y="3711120"/>
                <a:ext cx="175680" cy="627480"/>
              </p14:xfrm>
            </p:contentPart>
          </mc:Choice>
          <mc:Fallback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64854C48-0B66-111C-EBDA-F2AF70723E10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11602470" y="3333480"/>
                  <a:ext cx="301320" cy="13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9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9856142D-6BB2-0390-3F4E-4229AD13D902}"/>
                    </a:ext>
                  </a:extLst>
                </p14:cNvPr>
                <p14:cNvContentPartPr/>
                <p14:nvPr/>
              </p14:nvContentPartPr>
              <p14:xfrm>
                <a:off x="11624070" y="3726960"/>
                <a:ext cx="218160" cy="556560"/>
              </p14:xfrm>
            </p:contentPart>
          </mc:Choice>
          <mc:Fallback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9856142D-6BB2-0390-3F4E-4229AD13D902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11561430" y="3348960"/>
                  <a:ext cx="343800" cy="13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1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0B5F3A89-3871-985B-9782-4E902EE68E93}"/>
                    </a:ext>
                  </a:extLst>
                </p14:cNvPr>
                <p14:cNvContentPartPr/>
                <p14:nvPr/>
              </p14:nvContentPartPr>
              <p14:xfrm>
                <a:off x="11815590" y="4090560"/>
                <a:ext cx="170640" cy="30672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0B5F3A89-3871-985B-9782-4E902EE68E93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11752950" y="3712920"/>
                  <a:ext cx="296280" cy="10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3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6CC96A2C-3D8F-6CFB-4A6B-0D853FC5DE8E}"/>
                    </a:ext>
                  </a:extLst>
                </p14:cNvPr>
                <p14:cNvContentPartPr/>
                <p14:nvPr/>
              </p14:nvContentPartPr>
              <p14:xfrm>
                <a:off x="11634510" y="3428880"/>
                <a:ext cx="446400" cy="97740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6CC96A2C-3D8F-6CFB-4A6B-0D853FC5DE8E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11571510" y="3050880"/>
                  <a:ext cx="57204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5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3974D75A-04F5-56E1-CB0D-889F518C2E87}"/>
                    </a:ext>
                  </a:extLst>
                </p14:cNvPr>
                <p14:cNvContentPartPr/>
                <p14:nvPr/>
              </p14:nvContentPartPr>
              <p14:xfrm>
                <a:off x="11515350" y="3659280"/>
                <a:ext cx="376920" cy="571680"/>
              </p14:xfrm>
            </p:contentPart>
          </mc:Choice>
          <mc:Fallback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3974D75A-04F5-56E1-CB0D-889F518C2E87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11452350" y="3281280"/>
                  <a:ext cx="50256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7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925FDBDF-3D65-ABC9-03FF-F5A32117C8B6}"/>
                    </a:ext>
                  </a:extLst>
                </p14:cNvPr>
                <p14:cNvContentPartPr/>
                <p14:nvPr/>
              </p14:nvContentPartPr>
              <p14:xfrm>
                <a:off x="11519670" y="3701400"/>
                <a:ext cx="245880" cy="415080"/>
              </p14:xfrm>
            </p:contentPart>
          </mc:Choice>
          <mc:Fallback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925FDBDF-3D65-ABC9-03FF-F5A32117C8B6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11456670" y="3323760"/>
                  <a:ext cx="371520" cy="1170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88" name="Content Placeholder 2">
            <a:extLst>
              <a:ext uri="{FF2B5EF4-FFF2-40B4-BE49-F238E27FC236}">
                <a16:creationId xmlns:a16="http://schemas.microsoft.com/office/drawing/2014/main" id="{D4C05004-12EF-1486-349E-A59BE79DB55B}"/>
              </a:ext>
            </a:extLst>
          </p:cNvPr>
          <p:cNvSpPr txBox="1">
            <a:spLocks/>
          </p:cNvSpPr>
          <p:nvPr/>
        </p:nvSpPr>
        <p:spPr>
          <a:xfrm>
            <a:off x="385659" y="5638290"/>
            <a:ext cx="9920955" cy="94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But light always wants to go at the same speed… so it loses ‘energy’ so that it can maintain its speed</a:t>
            </a:r>
          </a:p>
        </p:txBody>
      </p:sp>
    </p:spTree>
    <p:extLst>
      <p:ext uri="{BB962C8B-B14F-4D97-AF65-F5344CB8AC3E}">
        <p14:creationId xmlns:p14="http://schemas.microsoft.com/office/powerpoint/2010/main" val="3604291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AFE5B-2385-1571-8244-2250E3220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2065EF01-3F74-20D9-A427-450003E53E90}"/>
                  </a:ext>
                </a:extLst>
              </p14:cNvPr>
              <p14:cNvContentPartPr/>
              <p14:nvPr/>
            </p14:nvContentPartPr>
            <p14:xfrm>
              <a:off x="5671470" y="2747400"/>
              <a:ext cx="4916160" cy="1804320"/>
            </p14:xfrm>
          </p:contentPart>
        </mc:Choice>
        <mc:Fallback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2065EF01-3F74-20D9-A427-450003E53E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830" y="2711760"/>
                <a:ext cx="4987800" cy="18759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3D2F-3090-E068-7CDB-B6F1ADC5C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9429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When we look </a:t>
            </a:r>
            <a:r>
              <a:rPr lang="en-AU" dirty="0" err="1"/>
              <a:t>reeeeeally</a:t>
            </a:r>
            <a:r>
              <a:rPr lang="en-AU" dirty="0"/>
              <a:t> far out, things seem to slow down</a:t>
            </a:r>
          </a:p>
          <a:p>
            <a:r>
              <a:rPr lang="en-AU" dirty="0"/>
              <a:t>This is clear when we look at supernova light curves</a:t>
            </a:r>
          </a:p>
          <a:p>
            <a:endParaRPr lang="en-AU" dirty="0"/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16F7664B-5FB7-C437-7089-D9C220CE21A3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happens as we look further out?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DE499F01-35F0-E3BC-3F3E-766C58C7CC62}"/>
                  </a:ext>
                </a:extLst>
              </p14:cNvPr>
              <p14:cNvContentPartPr/>
              <p14:nvPr/>
            </p14:nvContentPartPr>
            <p14:xfrm>
              <a:off x="1780260" y="2240520"/>
              <a:ext cx="20520" cy="415584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DE499F01-35F0-E3BC-3F3E-766C58C7CC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2620" y="2222520"/>
                <a:ext cx="56160" cy="41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02229D53-21EE-16C5-A381-E539CC1047AA}"/>
                  </a:ext>
                </a:extLst>
              </p14:cNvPr>
              <p14:cNvContentPartPr/>
              <p14:nvPr/>
            </p14:nvContentPartPr>
            <p14:xfrm>
              <a:off x="1096620" y="6147240"/>
              <a:ext cx="9711000" cy="11988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02229D53-21EE-16C5-A381-E539CC1047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8980" y="6129600"/>
                <a:ext cx="97466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5B28405-844C-5087-B933-404F8A5D7746}"/>
                  </a:ext>
                </a:extLst>
              </p14:cNvPr>
              <p14:cNvContentPartPr/>
              <p14:nvPr/>
            </p14:nvContentPartPr>
            <p14:xfrm>
              <a:off x="1685580" y="2212080"/>
              <a:ext cx="205560" cy="1850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5B28405-844C-5087-B933-404F8A5D77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7580" y="2194440"/>
                <a:ext cx="241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E9DB8F7-90D6-DDBE-5773-15A8EB0D26F7}"/>
                  </a:ext>
                </a:extLst>
              </p14:cNvPr>
              <p14:cNvContentPartPr/>
              <p14:nvPr/>
            </p14:nvContentPartPr>
            <p14:xfrm>
              <a:off x="10536070" y="5917520"/>
              <a:ext cx="299520" cy="4597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E9DB8F7-90D6-DDBE-5773-15A8EB0D26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18430" y="5899520"/>
                <a:ext cx="335160" cy="49536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C6E18605-E56B-EF5D-F329-34BF90BBC08B}"/>
              </a:ext>
            </a:extLst>
          </p:cNvPr>
          <p:cNvSpPr txBox="1"/>
          <p:nvPr/>
        </p:nvSpPr>
        <p:spPr>
          <a:xfrm>
            <a:off x="5590212" y="6207180"/>
            <a:ext cx="101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Time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098241A-BC84-1790-1279-334B814322D2}"/>
              </a:ext>
            </a:extLst>
          </p:cNvPr>
          <p:cNvSpPr txBox="1"/>
          <p:nvPr/>
        </p:nvSpPr>
        <p:spPr>
          <a:xfrm rot="16200000">
            <a:off x="289948" y="4056830"/>
            <a:ext cx="189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Brightness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C396CEA-1767-4A39-634B-34B0C00B3217}"/>
                  </a:ext>
                </a:extLst>
              </p14:cNvPr>
              <p14:cNvContentPartPr/>
              <p14:nvPr/>
            </p14:nvContentPartPr>
            <p14:xfrm>
              <a:off x="3198427" y="2772600"/>
              <a:ext cx="5795144" cy="33746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C396CEA-1767-4A39-634B-34B0C00B32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2428" y="2736960"/>
                <a:ext cx="5866782" cy="344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7CB4340D-F3CF-8F18-963B-11FC1F1F51F2}"/>
              </a:ext>
            </a:extLst>
          </p:cNvPr>
          <p:cNvGrpSpPr/>
          <p:nvPr/>
        </p:nvGrpSpPr>
        <p:grpSpPr>
          <a:xfrm>
            <a:off x="1882110" y="6110880"/>
            <a:ext cx="1449000" cy="137880"/>
            <a:chOff x="1882110" y="6110880"/>
            <a:chExt cx="1449000" cy="13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A3CF7A-5A25-FBCD-713A-1B8713BFD58F}"/>
                    </a:ext>
                  </a:extLst>
                </p14:cNvPr>
                <p14:cNvContentPartPr/>
                <p14:nvPr/>
              </p14:nvContentPartPr>
              <p14:xfrm>
                <a:off x="3189630" y="6131760"/>
                <a:ext cx="78480" cy="11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A3CF7A-5A25-FBCD-713A-1B8713BFD5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3990" y="6096120"/>
                  <a:ext cx="150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8D752E-1FC8-1639-DD62-4DE1E48ED2E6}"/>
                    </a:ext>
                  </a:extLst>
                </p14:cNvPr>
                <p14:cNvContentPartPr/>
                <p14:nvPr/>
              </p14:nvContentPartPr>
              <p14:xfrm>
                <a:off x="1882110" y="6110880"/>
                <a:ext cx="1449000" cy="137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8D752E-1FC8-1639-DD62-4DE1E48ED2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6470" y="6074880"/>
                  <a:ext cx="152064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2B39505-B42C-F2F6-E235-E5E20F82C37D}"/>
                  </a:ext>
                </a:extLst>
              </p14:cNvPr>
              <p14:cNvContentPartPr/>
              <p14:nvPr/>
            </p14:nvContentPartPr>
            <p14:xfrm>
              <a:off x="8901390" y="5442720"/>
              <a:ext cx="1753560" cy="1645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2B39505-B42C-F2F6-E235-E5E20F82C37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65750" y="5407080"/>
                <a:ext cx="1825200" cy="236160"/>
              </a:xfrm>
              <a:prstGeom prst="rect">
                <a:avLst/>
              </a:prstGeom>
            </p:spPr>
          </p:pic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E596847F-882C-3A0A-7927-7D003031FFB6}"/>
              </a:ext>
            </a:extLst>
          </p:cNvPr>
          <p:cNvSpPr txBox="1"/>
          <p:nvPr/>
        </p:nvSpPr>
        <p:spPr>
          <a:xfrm>
            <a:off x="10654950" y="5355133"/>
            <a:ext cx="1356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rgbClr val="00B0F0"/>
                </a:solidFill>
                <a:latin typeface="Tenorite" panose="00000500000000000000" pitchFamily="2" charset="0"/>
              </a:rPr>
              <a:t>z ~ 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E908817-69C7-293F-6F96-803CC1D095CE}"/>
                  </a:ext>
                </a:extLst>
              </p14:cNvPr>
              <p14:cNvContentPartPr/>
              <p14:nvPr/>
            </p14:nvContentPartPr>
            <p14:xfrm>
              <a:off x="1863390" y="2774760"/>
              <a:ext cx="3687120" cy="33087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E908817-69C7-293F-6F96-803CC1D095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27750" y="2738760"/>
                <a:ext cx="3758760" cy="33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E42ED9F-89C0-7730-18A9-B62C1838F553}"/>
                  </a:ext>
                </a:extLst>
              </p14:cNvPr>
              <p14:cNvContentPartPr/>
              <p14:nvPr/>
            </p14:nvContentPartPr>
            <p14:xfrm>
              <a:off x="5754630" y="2772240"/>
              <a:ext cx="4915080" cy="23720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E42ED9F-89C0-7730-18A9-B62C1838F5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18990" y="2736600"/>
                <a:ext cx="4986720" cy="2443680"/>
              </a:xfrm>
              <a:prstGeom prst="rect">
                <a:avLst/>
              </a:prstGeom>
            </p:spPr>
          </p:pic>
        </mc:Fallback>
      </mc:AlternateContent>
      <p:sp>
        <p:nvSpPr>
          <p:cNvPr id="163" name="TextBox 162">
            <a:extLst>
              <a:ext uri="{FF2B5EF4-FFF2-40B4-BE49-F238E27FC236}">
                <a16:creationId xmlns:a16="http://schemas.microsoft.com/office/drawing/2014/main" id="{A410ABF4-606A-BADA-E77A-5DE75E45E8D5}"/>
              </a:ext>
            </a:extLst>
          </p:cNvPr>
          <p:cNvSpPr txBox="1"/>
          <p:nvPr/>
        </p:nvSpPr>
        <p:spPr>
          <a:xfrm>
            <a:off x="10807620" y="4831265"/>
            <a:ext cx="1356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rgbClr val="00B050"/>
                </a:solidFill>
                <a:latin typeface="Tenorite" panose="00000500000000000000" pitchFamily="2" charset="0"/>
              </a:rPr>
              <a:t>z ~ 0.5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6188FED-7666-04B1-9804-F3EB4BC6A849}"/>
                  </a:ext>
                </a:extLst>
              </p14:cNvPr>
              <p14:cNvContentPartPr/>
              <p14:nvPr/>
            </p14:nvContentPartPr>
            <p14:xfrm>
              <a:off x="1830990" y="2811840"/>
              <a:ext cx="3542760" cy="26683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6188FED-7666-04B1-9804-F3EB4BC6A8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5350" y="2776200"/>
                <a:ext cx="3614400" cy="2739960"/>
              </a:xfrm>
              <a:prstGeom prst="rect">
                <a:avLst/>
              </a:prstGeom>
            </p:spPr>
          </p:pic>
        </mc:Fallback>
      </mc:AlternateContent>
      <p:sp>
        <p:nvSpPr>
          <p:cNvPr id="684" name="TextBox 683">
            <a:extLst>
              <a:ext uri="{FF2B5EF4-FFF2-40B4-BE49-F238E27FC236}">
                <a16:creationId xmlns:a16="http://schemas.microsoft.com/office/drawing/2014/main" id="{C4EA78D3-A38C-A217-7A40-0D0DAAB603DA}"/>
              </a:ext>
            </a:extLst>
          </p:cNvPr>
          <p:cNvSpPr txBox="1"/>
          <p:nvPr/>
        </p:nvSpPr>
        <p:spPr>
          <a:xfrm>
            <a:off x="10654950" y="4244690"/>
            <a:ext cx="1356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rgbClr val="CC0066"/>
                </a:solidFill>
                <a:latin typeface="Tenorite" panose="00000500000000000000" pitchFamily="2" charset="0"/>
              </a:rPr>
              <a:t>z ~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A5C9F8B9-3CEE-5E00-E307-F79627E7ED45}"/>
                  </a:ext>
                </a:extLst>
              </p14:cNvPr>
              <p14:cNvContentPartPr/>
              <p14:nvPr/>
            </p14:nvContentPartPr>
            <p14:xfrm>
              <a:off x="5622510" y="2212440"/>
              <a:ext cx="5400" cy="76320"/>
            </p14:xfrm>
          </p:contentPart>
        </mc:Choice>
        <mc:Fallback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A5C9F8B9-3CEE-5E00-E307-F79627E7ED4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86510" y="2176440"/>
                <a:ext cx="770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A47693BB-FF31-9AA7-D78B-CC3A44201AB4}"/>
                  </a:ext>
                </a:extLst>
              </p14:cNvPr>
              <p14:cNvContentPartPr/>
              <p14:nvPr/>
            </p14:nvContentPartPr>
            <p14:xfrm>
              <a:off x="5611350" y="2560200"/>
              <a:ext cx="2880" cy="44640"/>
            </p14:xfrm>
          </p:contentPart>
        </mc:Choice>
        <mc:Fallback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A47693BB-FF31-9AA7-D78B-CC3A44201AB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75710" y="2524200"/>
                <a:ext cx="745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91" name="Ink 690">
                <a:extLst>
                  <a:ext uri="{FF2B5EF4-FFF2-40B4-BE49-F238E27FC236}">
                    <a16:creationId xmlns:a16="http://schemas.microsoft.com/office/drawing/2014/main" id="{AF0F2220-8D13-E99C-EA05-90B0246E336C}"/>
                  </a:ext>
                </a:extLst>
              </p14:cNvPr>
              <p14:cNvContentPartPr/>
              <p14:nvPr/>
            </p14:nvContentPartPr>
            <p14:xfrm>
              <a:off x="5618550" y="2781240"/>
              <a:ext cx="1080" cy="30240"/>
            </p14:xfrm>
          </p:contentPart>
        </mc:Choice>
        <mc:Fallback>
          <p:pic>
            <p:nvPicPr>
              <p:cNvPr id="691" name="Ink 690">
                <a:extLst>
                  <a:ext uri="{FF2B5EF4-FFF2-40B4-BE49-F238E27FC236}">
                    <a16:creationId xmlns:a16="http://schemas.microsoft.com/office/drawing/2014/main" id="{AF0F2220-8D13-E99C-EA05-90B0246E336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82550" y="2745600"/>
                <a:ext cx="727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2A69637E-123B-3B7C-C722-2CCD34737104}"/>
                  </a:ext>
                </a:extLst>
              </p14:cNvPr>
              <p14:cNvContentPartPr/>
              <p14:nvPr/>
            </p14:nvContentPartPr>
            <p14:xfrm>
              <a:off x="5613510" y="2962680"/>
              <a:ext cx="4680" cy="75960"/>
            </p14:xfrm>
          </p:contentPart>
        </mc:Choice>
        <mc:Fallback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2A69637E-123B-3B7C-C722-2CCD347371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77510" y="2927040"/>
                <a:ext cx="763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91726DB9-CFFD-4706-4368-F53259BFD5D1}"/>
                  </a:ext>
                </a:extLst>
              </p14:cNvPr>
              <p14:cNvContentPartPr/>
              <p14:nvPr/>
            </p14:nvContentPartPr>
            <p14:xfrm>
              <a:off x="5615310" y="3245280"/>
              <a:ext cx="2880" cy="55800"/>
            </p14:xfrm>
          </p:contentPart>
        </mc:Choice>
        <mc:Fallback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91726DB9-CFFD-4706-4368-F53259BFD5D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79670" y="3209640"/>
                <a:ext cx="74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ABEE33A2-DC98-E470-AB35-C9787CC21973}"/>
                  </a:ext>
                </a:extLst>
              </p14:cNvPr>
              <p14:cNvContentPartPr/>
              <p14:nvPr/>
            </p14:nvContentPartPr>
            <p14:xfrm>
              <a:off x="5611350" y="3544080"/>
              <a:ext cx="14400" cy="75960"/>
            </p14:xfrm>
          </p:contentPart>
        </mc:Choice>
        <mc:Fallback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ABEE33A2-DC98-E470-AB35-C9787CC219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75710" y="3508080"/>
                <a:ext cx="860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95" name="Ink 694">
                <a:extLst>
                  <a:ext uri="{FF2B5EF4-FFF2-40B4-BE49-F238E27FC236}">
                    <a16:creationId xmlns:a16="http://schemas.microsoft.com/office/drawing/2014/main" id="{BD2BEACD-2A82-E2CD-8C6F-8004F43152C5}"/>
                  </a:ext>
                </a:extLst>
              </p14:cNvPr>
              <p14:cNvContentPartPr/>
              <p14:nvPr/>
            </p14:nvContentPartPr>
            <p14:xfrm>
              <a:off x="5630070" y="3841080"/>
              <a:ext cx="7920" cy="109080"/>
            </p14:xfrm>
          </p:contentPart>
        </mc:Choice>
        <mc:Fallback>
          <p:pic>
            <p:nvPicPr>
              <p:cNvPr id="695" name="Ink 694">
                <a:extLst>
                  <a:ext uri="{FF2B5EF4-FFF2-40B4-BE49-F238E27FC236}">
                    <a16:creationId xmlns:a16="http://schemas.microsoft.com/office/drawing/2014/main" id="{BD2BEACD-2A82-E2CD-8C6F-8004F43152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94070" y="3805440"/>
                <a:ext cx="795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AEE3585F-9E71-2326-8064-9E50380A89F3}"/>
                  </a:ext>
                </a:extLst>
              </p14:cNvPr>
              <p14:cNvContentPartPr/>
              <p14:nvPr/>
            </p14:nvContentPartPr>
            <p14:xfrm>
              <a:off x="5626830" y="4228080"/>
              <a:ext cx="4680" cy="39960"/>
            </p14:xfrm>
          </p:contentPart>
        </mc:Choice>
        <mc:Fallback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AEE3585F-9E71-2326-8064-9E50380A89F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91190" y="4192080"/>
                <a:ext cx="763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D1B52ABC-C67F-0ABF-6762-590ACAC6BEDC}"/>
                  </a:ext>
                </a:extLst>
              </p14:cNvPr>
              <p14:cNvContentPartPr/>
              <p14:nvPr/>
            </p14:nvContentPartPr>
            <p14:xfrm>
              <a:off x="5627550" y="4481160"/>
              <a:ext cx="6840" cy="41760"/>
            </p14:xfrm>
          </p:contentPart>
        </mc:Choice>
        <mc:Fallback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D1B52ABC-C67F-0ABF-6762-590ACAC6BED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1550" y="4445520"/>
                <a:ext cx="784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98" name="Ink 697">
                <a:extLst>
                  <a:ext uri="{FF2B5EF4-FFF2-40B4-BE49-F238E27FC236}">
                    <a16:creationId xmlns:a16="http://schemas.microsoft.com/office/drawing/2014/main" id="{531A51DF-4799-9C34-04AC-AE701900C691}"/>
                  </a:ext>
                </a:extLst>
              </p14:cNvPr>
              <p14:cNvContentPartPr/>
              <p14:nvPr/>
            </p14:nvContentPartPr>
            <p14:xfrm>
              <a:off x="5649150" y="4786080"/>
              <a:ext cx="4320" cy="47520"/>
            </p14:xfrm>
          </p:contentPart>
        </mc:Choice>
        <mc:Fallback>
          <p:pic>
            <p:nvPicPr>
              <p:cNvPr id="698" name="Ink 697">
                <a:extLst>
                  <a:ext uri="{FF2B5EF4-FFF2-40B4-BE49-F238E27FC236}">
                    <a16:creationId xmlns:a16="http://schemas.microsoft.com/office/drawing/2014/main" id="{531A51DF-4799-9C34-04AC-AE701900C69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13510" y="4750440"/>
                <a:ext cx="759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C80A69E1-3343-8C0D-3298-796E13124710}"/>
                  </a:ext>
                </a:extLst>
              </p14:cNvPr>
              <p14:cNvContentPartPr/>
              <p14:nvPr/>
            </p14:nvContentPartPr>
            <p14:xfrm>
              <a:off x="5651310" y="5044920"/>
              <a:ext cx="6840" cy="88560"/>
            </p14:xfrm>
          </p:contentPart>
        </mc:Choice>
        <mc:Fallback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C80A69E1-3343-8C0D-3298-796E131247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15310" y="5009280"/>
                <a:ext cx="784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08357E4C-846E-F7D5-1CA4-4DB7D2FE3564}"/>
                  </a:ext>
                </a:extLst>
              </p14:cNvPr>
              <p14:cNvContentPartPr/>
              <p14:nvPr/>
            </p14:nvContentPartPr>
            <p14:xfrm>
              <a:off x="5656350" y="5372520"/>
              <a:ext cx="16920" cy="113040"/>
            </p14:xfrm>
          </p:contentPart>
        </mc:Choice>
        <mc:Fallback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08357E4C-846E-F7D5-1CA4-4DB7D2FE356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20350" y="5336520"/>
                <a:ext cx="885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50E4B11A-7F29-A3EE-B7D3-09E17C40095B}"/>
                  </a:ext>
                </a:extLst>
              </p14:cNvPr>
              <p14:cNvContentPartPr/>
              <p14:nvPr/>
            </p14:nvContentPartPr>
            <p14:xfrm>
              <a:off x="5686950" y="5800560"/>
              <a:ext cx="360" cy="13680"/>
            </p14:xfrm>
          </p:contentPart>
        </mc:Choice>
        <mc:Fallback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50E4B11A-7F29-A3EE-B7D3-09E17C4009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50950" y="5764920"/>
                <a:ext cx="720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E2DC4DFE-3DB8-4DE1-80BF-1C2F914542FB}"/>
                  </a:ext>
                </a:extLst>
              </p14:cNvPr>
              <p14:cNvContentPartPr/>
              <p14:nvPr/>
            </p14:nvContentPartPr>
            <p14:xfrm>
              <a:off x="5679750" y="5962560"/>
              <a:ext cx="9360" cy="91800"/>
            </p14:xfrm>
          </p:contentPart>
        </mc:Choice>
        <mc:Fallback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E2DC4DFE-3DB8-4DE1-80BF-1C2F914542F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44110" y="5926560"/>
                <a:ext cx="810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21212723-91D8-F376-34C0-738E4FDFEFB0}"/>
                  </a:ext>
                </a:extLst>
              </p14:cNvPr>
              <p14:cNvContentPartPr/>
              <p14:nvPr/>
            </p14:nvContentPartPr>
            <p14:xfrm>
              <a:off x="5695230" y="6186120"/>
              <a:ext cx="1080" cy="10080"/>
            </p14:xfrm>
          </p:contentPart>
        </mc:Choice>
        <mc:Fallback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21212723-91D8-F376-34C0-738E4FDFEFB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59590" y="6150480"/>
                <a:ext cx="7272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81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6F8A-FFDC-78AF-1C8F-8E7F85F9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Brief aside: time dilation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BFDC-7158-4784-1B71-AE82D6AE2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Everyone experiences the same speed of light</a:t>
            </a:r>
          </a:p>
          <a:p>
            <a:r>
              <a:rPr lang="en-AU" dirty="0"/>
              <a:t>Therefore things that are moving faster need to experience time slower so that the equation balances out</a:t>
            </a:r>
          </a:p>
          <a:p>
            <a:r>
              <a:rPr lang="en-AU" dirty="0"/>
              <a:t>The universe is expanding faster as you get further away, therefore time should move slower (from our perspective) further out</a:t>
            </a:r>
          </a:p>
        </p:txBody>
      </p:sp>
    </p:spTree>
    <p:extLst>
      <p:ext uri="{BB962C8B-B14F-4D97-AF65-F5344CB8AC3E}">
        <p14:creationId xmlns:p14="http://schemas.microsoft.com/office/powerpoint/2010/main" val="58646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833C-E6F5-1D17-059B-C2C941E6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59" y="12072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What is a supernova?</a:t>
            </a:r>
          </a:p>
        </p:txBody>
      </p:sp>
      <p:pic>
        <p:nvPicPr>
          <p:cNvPr id="5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A64C6EB1-C1C3-AF41-D520-8B9656B3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257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6E0A5C2-49D8-FF50-2802-799FC61C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9053303-C794-48BC-92BE-A719C735CC0E}" type="slidenum">
              <a:rPr lang="en-AU" smtClean="0"/>
              <a:t>2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3E82EEB-5D7D-3858-4C74-C509B4F3895D}"/>
                  </a:ext>
                </a:extLst>
              </p14:cNvPr>
              <p14:cNvContentPartPr/>
              <p14:nvPr/>
            </p14:nvContentPartPr>
            <p14:xfrm>
              <a:off x="4327913" y="1376343"/>
              <a:ext cx="1132200" cy="108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3E82EEB-5D7D-3858-4C74-C509B4F389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4913" y="1313364"/>
                <a:ext cx="1257840" cy="1213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6FC13D-0F87-C050-B2A5-3AB8EE74E00E}"/>
                  </a:ext>
                </a:extLst>
              </p14:cNvPr>
              <p14:cNvContentPartPr/>
              <p14:nvPr/>
            </p14:nvContentPartPr>
            <p14:xfrm>
              <a:off x="6313673" y="1701360"/>
              <a:ext cx="2168280" cy="27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6FC13D-0F87-C050-B2A5-3AB8EE74E0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7679" y="1665360"/>
                <a:ext cx="2239908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FCB97E-4A86-4B06-0809-C3550FCEA880}"/>
                  </a:ext>
                </a:extLst>
              </p14:cNvPr>
              <p14:cNvContentPartPr/>
              <p14:nvPr/>
            </p14:nvContentPartPr>
            <p14:xfrm>
              <a:off x="8322473" y="1769400"/>
              <a:ext cx="214920" cy="310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FCB97E-4A86-4B06-0809-C3550FCEA8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6533" y="1733400"/>
                <a:ext cx="2864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5DA6766-B2F8-AC3C-1475-34087BE1B527}"/>
                  </a:ext>
                </a:extLst>
              </p14:cNvPr>
              <p14:cNvContentPartPr/>
              <p14:nvPr/>
            </p14:nvContentPartPr>
            <p14:xfrm>
              <a:off x="9465833" y="1663380"/>
              <a:ext cx="802080" cy="805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5DA6766-B2F8-AC3C-1475-34087BE1B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02833" y="1600380"/>
                <a:ext cx="927720" cy="9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91799D10-2FCC-0E22-F99F-0244BFAB76CD}"/>
              </a:ext>
            </a:extLst>
          </p:cNvPr>
          <p:cNvGrpSpPr/>
          <p:nvPr/>
        </p:nvGrpSpPr>
        <p:grpSpPr>
          <a:xfrm>
            <a:off x="9160913" y="1427580"/>
            <a:ext cx="1289520" cy="1246680"/>
            <a:chOff x="7386510" y="1335420"/>
            <a:chExt cx="1289520" cy="12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52EA676-276D-ADBE-2949-98CE8F345FEF}"/>
                    </a:ext>
                  </a:extLst>
                </p14:cNvPr>
                <p14:cNvContentPartPr/>
                <p14:nvPr/>
              </p14:nvContentPartPr>
              <p14:xfrm>
                <a:off x="8472990" y="1439460"/>
                <a:ext cx="152640" cy="30960"/>
              </p14:xfrm>
            </p:contentPart>
          </mc:Choice>
          <mc:Fallback xmlns="">
            <p:pic>
              <p:nvPicPr>
                <p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37350" y="1403820"/>
                  <a:ext cx="22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6D6394-6B2F-A795-585A-66967C1481A9}"/>
                    </a:ext>
                  </a:extLst>
                </p14:cNvPr>
                <p14:cNvContentPartPr/>
                <p14:nvPr/>
              </p14:nvContentPartPr>
              <p14:xfrm>
                <a:off x="8572350" y="1405620"/>
                <a:ext cx="66240" cy="126360"/>
              </p14:xfrm>
            </p:contentPart>
          </mc:Choice>
          <mc:Fallback xmlns="">
            <p:pic>
              <p:nvPicPr>
                <p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36350" y="1369980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6A440BF-AE32-E59D-A2C7-2241AB44184E}"/>
                    </a:ext>
                  </a:extLst>
                </p14:cNvPr>
                <p14:cNvContentPartPr/>
                <p14:nvPr/>
              </p14:nvContentPartPr>
              <p14:xfrm>
                <a:off x="8519070" y="1810260"/>
                <a:ext cx="21960" cy="6120"/>
              </p14:xfrm>
            </p:contentPart>
          </mc:Choice>
          <mc:Fallback xmlns="">
            <p:pic>
              <p:nvPicPr>
                <p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83430" y="1774620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527867D-5FA6-A555-093F-2AD131450D71}"/>
                    </a:ext>
                  </a:extLst>
                </p14:cNvPr>
                <p14:cNvContentPartPr/>
                <p14:nvPr/>
              </p14:nvContentPartPr>
              <p14:xfrm>
                <a:off x="8442390" y="1814940"/>
                <a:ext cx="9360" cy="6840"/>
              </p14:xfrm>
            </p:contentPart>
          </mc:Choice>
          <mc:Fallback xmlns="">
            <p:pic>
              <p:nvPicPr>
                <p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06750" y="1778940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8B3CCAE-C9CC-F2DB-EFBE-CF593ECA26B3}"/>
                    </a:ext>
                  </a:extLst>
                </p14:cNvPr>
                <p14:cNvContentPartPr/>
                <p14:nvPr/>
              </p14:nvContentPartPr>
              <p14:xfrm>
                <a:off x="8449950" y="1898100"/>
                <a:ext cx="73800" cy="10440"/>
              </p14:xfrm>
            </p:contentPart>
          </mc:Choice>
          <mc:Fallback xmlns="">
            <p:pic>
              <p:nvPicPr>
                <p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4310" y="1862100"/>
                  <a:ext cx="14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F9BF75-E9D4-E51C-B5DD-E79F40F18A7F}"/>
                    </a:ext>
                  </a:extLst>
                </p14:cNvPr>
                <p14:cNvContentPartPr/>
                <p14:nvPr/>
              </p14:nvContentPartPr>
              <p14:xfrm>
                <a:off x="8531310" y="1925460"/>
                <a:ext cx="72000" cy="27720"/>
              </p14:xfrm>
            </p:contentPart>
          </mc:Choice>
          <mc:Fallback xmlns="">
            <p:pic>
              <p:nvPicPr>
                <p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95310" y="188982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637BF6-7C21-83C7-AFBB-D8AED66C43DA}"/>
                    </a:ext>
                  </a:extLst>
                </p14:cNvPr>
                <p14:cNvContentPartPr/>
                <p14:nvPr/>
              </p14:nvContentPartPr>
              <p14:xfrm>
                <a:off x="8581350" y="2026620"/>
                <a:ext cx="10440" cy="11880"/>
              </p14:xfrm>
            </p:contentPart>
          </mc:Choice>
          <mc:Fallback xmlns="">
            <p:pic>
              <p:nvPicPr>
                <p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45350" y="1990620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CE64B8-3B3D-8536-72A8-AF8B30E0974A}"/>
                    </a:ext>
                  </a:extLst>
                </p14:cNvPr>
                <p14:cNvContentPartPr/>
                <p14:nvPr/>
              </p14:nvContentPartPr>
              <p14:xfrm>
                <a:off x="8293350" y="2061540"/>
                <a:ext cx="255600" cy="115560"/>
              </p14:xfrm>
            </p:contentPart>
          </mc:Choice>
          <mc:Fallback xmlns="">
            <p:pic>
              <p:nvPicPr>
                <p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57710" y="2025900"/>
                  <a:ext cx="32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E01B949-A771-9785-41F4-8F68C955B0ED}"/>
                    </a:ext>
                  </a:extLst>
                </p14:cNvPr>
                <p14:cNvContentPartPr/>
                <p14:nvPr/>
              </p14:nvContentPartPr>
              <p14:xfrm>
                <a:off x="8245470" y="2052540"/>
                <a:ext cx="430560" cy="113400"/>
              </p14:xfrm>
            </p:contentPart>
          </mc:Choice>
          <mc:Fallback xmlns="">
            <p:pic>
              <p:nvPicPr>
                <p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09830" y="2016900"/>
                  <a:ext cx="50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0E294C4-7FD9-3B02-68AF-3A0650FED1DF}"/>
                    </a:ext>
                  </a:extLst>
                </p14:cNvPr>
                <p14:cNvContentPartPr/>
                <p14:nvPr/>
              </p14:nvContentPartPr>
              <p14:xfrm>
                <a:off x="8546070" y="2132460"/>
                <a:ext cx="35640" cy="46440"/>
              </p14:xfrm>
            </p:contentPart>
          </mc:Choice>
          <mc:Fallback xmlns="">
            <p:pic>
              <p:nvPicPr>
                <p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10070" y="2096820"/>
                  <a:ext cx="107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67D4BC3-001C-9A29-3B82-99FE43526495}"/>
                    </a:ext>
                  </a:extLst>
                </p14:cNvPr>
                <p14:cNvContentPartPr/>
                <p14:nvPr/>
              </p14:nvContentPartPr>
              <p14:xfrm>
                <a:off x="8408550" y="2249460"/>
                <a:ext cx="34200" cy="100080"/>
              </p14:xfrm>
            </p:contentPart>
          </mc:Choice>
          <mc:Fallback xmlns="">
            <p:pic>
              <p:nvPicPr>
                <p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72910" y="2213820"/>
                  <a:ext cx="1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2BF60E3-D0BD-5FF4-580F-8EBAA49F4596}"/>
                    </a:ext>
                  </a:extLst>
                </p14:cNvPr>
                <p14:cNvContentPartPr/>
                <p14:nvPr/>
              </p14:nvContentPartPr>
              <p14:xfrm>
                <a:off x="8379030" y="2357820"/>
                <a:ext cx="11880" cy="21960"/>
              </p14:xfrm>
            </p:contentPart>
          </mc:Choice>
          <mc:Fallback xmlns="">
            <p:pic>
              <p:nvPicPr>
                <p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43390" y="2321820"/>
                  <a:ext cx="83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582A0F4-86B3-9365-5856-DF724EE29116}"/>
                    </a:ext>
                  </a:extLst>
                </p14:cNvPr>
                <p14:cNvContentPartPr/>
                <p14:nvPr/>
              </p14:nvContentPartPr>
              <p14:xfrm>
                <a:off x="8007870" y="2433780"/>
                <a:ext cx="4680" cy="7920"/>
              </p14:xfrm>
            </p:contentPart>
          </mc:Choice>
          <mc:Fallback xmlns="">
            <p:pic>
              <p:nvPicPr>
                <p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1870" y="239778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A9A7F6-3C27-D33C-8C0D-D2F2B007D24B}"/>
                    </a:ext>
                  </a:extLst>
                </p14:cNvPr>
                <p14:cNvContentPartPr/>
                <p14:nvPr/>
              </p14:nvContentPartPr>
              <p14:xfrm>
                <a:off x="7997430" y="2339100"/>
                <a:ext cx="20880" cy="3600"/>
              </p14:xfrm>
            </p:contentPart>
          </mc:Choice>
          <mc:Fallback xmlns="">
            <p:pic>
              <p:nvPicPr>
                <p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61790" y="2303460"/>
                  <a:ext cx="92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6288FA-6C02-93DC-A46E-F3704A2C8ED4}"/>
                    </a:ext>
                  </a:extLst>
                </p14:cNvPr>
                <p14:cNvContentPartPr/>
                <p14:nvPr/>
              </p14:nvContentPartPr>
              <p14:xfrm>
                <a:off x="7849110" y="2376180"/>
                <a:ext cx="50400" cy="28440"/>
              </p14:xfrm>
            </p:contentPart>
          </mc:Choice>
          <mc:Fallback xmlns="">
            <p:pic>
              <p:nvPicPr>
                <p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13470" y="2340540"/>
                  <a:ext cx="122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29E1ED7-2455-159B-9A8A-177955EBA660}"/>
                    </a:ext>
                  </a:extLst>
                </p14:cNvPr>
                <p14:cNvContentPartPr/>
                <p14:nvPr/>
              </p14:nvContentPartPr>
              <p14:xfrm>
                <a:off x="7386510" y="2217780"/>
                <a:ext cx="282240" cy="116640"/>
              </p14:xfrm>
            </p:contentPart>
          </mc:Choice>
          <mc:Fallback xmlns="">
            <p:pic>
              <p:nvPicPr>
                <p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50510" y="2181780"/>
                  <a:ext cx="353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D504D63-9FC0-F552-C6A1-AC2DF41C7502}"/>
                    </a:ext>
                  </a:extLst>
                </p14:cNvPr>
                <p14:cNvContentPartPr/>
                <p14:nvPr/>
              </p14:nvContentPartPr>
              <p14:xfrm>
                <a:off x="7533030" y="1952460"/>
                <a:ext cx="142200" cy="245160"/>
              </p14:xfrm>
            </p:contentPart>
          </mc:Choice>
          <mc:Fallback xmlns="">
            <p:pic>
              <p:nvPicPr>
                <p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97030" y="1916460"/>
                  <a:ext cx="213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0802A69-68C1-45C1-54C4-73421E38409D}"/>
                    </a:ext>
                  </a:extLst>
                </p14:cNvPr>
                <p14:cNvContentPartPr/>
                <p14:nvPr/>
              </p14:nvContentPartPr>
              <p14:xfrm>
                <a:off x="7549950" y="1764900"/>
                <a:ext cx="25200" cy="67320"/>
              </p14:xfrm>
            </p:contentPart>
          </mc:Choice>
          <mc:Fallback xmlns="">
            <p:pic>
              <p:nvPicPr>
                <p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13950" y="1729260"/>
                  <a:ext cx="9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D4E6AE-C7AE-1F78-4268-1DFA79E38748}"/>
                    </a:ext>
                  </a:extLst>
                </p14:cNvPr>
                <p14:cNvContentPartPr/>
                <p14:nvPr/>
              </p14:nvContentPartPr>
              <p14:xfrm>
                <a:off x="7663710" y="1380060"/>
                <a:ext cx="113400" cy="259920"/>
              </p14:xfrm>
            </p:contentPart>
          </mc:Choice>
          <mc:Fallback xmlns="">
            <p:pic>
              <p:nvPicPr>
                <p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8070" y="1344420"/>
                  <a:ext cx="185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F98343A-2D6B-00C4-84FA-022E1142C528}"/>
                    </a:ext>
                  </a:extLst>
                </p14:cNvPr>
                <p14:cNvContentPartPr/>
                <p14:nvPr/>
              </p14:nvContentPartPr>
              <p14:xfrm>
                <a:off x="7642470" y="1594980"/>
                <a:ext cx="114120" cy="103320"/>
              </p14:xfrm>
            </p:contentPart>
          </mc:Choice>
          <mc:Fallback xmlns="">
            <p:pic>
              <p:nvPicPr>
                <p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06830" y="1558980"/>
                  <a:ext cx="18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B18EB0-09FF-8565-3300-41E1BF8FBD30}"/>
                    </a:ext>
                  </a:extLst>
                </p14:cNvPr>
                <p14:cNvContentPartPr/>
                <p14:nvPr/>
              </p14:nvContentPartPr>
              <p14:xfrm>
                <a:off x="7585230" y="1818900"/>
                <a:ext cx="267120" cy="61200"/>
              </p14:xfrm>
            </p:contentPart>
          </mc:Choice>
          <mc:Fallback xmlns="">
            <p:pic>
              <p:nvPicPr>
                <p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49230" y="1782900"/>
                  <a:ext cx="33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1BCA62-773F-50A9-5478-C3F5BB94D2D0}"/>
                    </a:ext>
                  </a:extLst>
                </p14:cNvPr>
                <p14:cNvContentPartPr/>
                <p14:nvPr/>
              </p14:nvContentPartPr>
              <p14:xfrm>
                <a:off x="7847310" y="1864260"/>
                <a:ext cx="22680" cy="10440"/>
              </p14:xfrm>
            </p:contentPart>
          </mc:Choice>
          <mc:Fallback xmlns="">
            <p:pic>
              <p:nvPicPr>
                <p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11310" y="1828260"/>
                  <a:ext cx="94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3337F76-CD9D-1AF3-0322-171FE361FD46}"/>
                    </a:ext>
                  </a:extLst>
                </p14:cNvPr>
                <p14:cNvContentPartPr/>
                <p14:nvPr/>
              </p14:nvContentPartPr>
              <p14:xfrm>
                <a:off x="7986630" y="1335420"/>
                <a:ext cx="93240" cy="137880"/>
              </p14:xfrm>
            </p:contentPart>
          </mc:Choice>
          <mc:Fallback xmlns="">
            <p:pic>
              <p:nvPicPr>
                <p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50630" y="1299420"/>
                  <a:ext cx="164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6B90B24-85AA-6232-C36E-064E86D5A4BB}"/>
                    </a:ext>
                  </a:extLst>
                </p14:cNvPr>
                <p14:cNvContentPartPr/>
                <p14:nvPr/>
              </p14:nvContentPartPr>
              <p14:xfrm>
                <a:off x="7976550" y="1615500"/>
                <a:ext cx="35640" cy="70560"/>
              </p14:xfrm>
            </p:contentPart>
          </mc:Choice>
          <mc:Fallback xmlns="">
            <p:pic>
              <p:nvPicPr>
                <p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40550" y="1579500"/>
                  <a:ext cx="10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C71B9F3-4077-CE9D-BC5D-C4DF24F78CC6}"/>
                    </a:ext>
                  </a:extLst>
                </p14:cNvPr>
                <p14:cNvContentPartPr/>
                <p14:nvPr/>
              </p14:nvContentPartPr>
              <p14:xfrm>
                <a:off x="8195790" y="1701180"/>
                <a:ext cx="13680" cy="22680"/>
              </p14:xfrm>
            </p:contentPart>
          </mc:Choice>
          <mc:Fallback xmlns="">
            <p:pic>
              <p:nvPicPr>
                <p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59790" y="1665180"/>
                  <a:ext cx="85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055B36-43F8-1C38-6E91-A5706848D3D8}"/>
                    </a:ext>
                  </a:extLst>
                </p14:cNvPr>
                <p14:cNvContentPartPr/>
                <p14:nvPr/>
              </p14:nvContentPartPr>
              <p14:xfrm>
                <a:off x="8268150" y="1400580"/>
                <a:ext cx="37800" cy="241200"/>
              </p14:xfrm>
            </p:contentPart>
          </mc:Choice>
          <mc:Fallback xmlns="">
            <p:pic>
              <p:nvPicPr>
                <p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32510" y="1364940"/>
                  <a:ext cx="109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173530-3E5F-F299-B66E-3534202C47A4}"/>
                    </a:ext>
                  </a:extLst>
                </p14:cNvPr>
                <p14:cNvContentPartPr/>
                <p14:nvPr/>
              </p14:nvContentPartPr>
              <p14:xfrm>
                <a:off x="8199030" y="1445580"/>
                <a:ext cx="191160" cy="126720"/>
              </p14:xfrm>
            </p:contentPart>
          </mc:Choice>
          <mc:Fallback xmlns="">
            <p:pic>
              <p:nvPicPr>
                <p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3030" y="1409580"/>
                  <a:ext cx="26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C5FAAC-0850-37E4-D9AB-66184A8F61DD}"/>
                    </a:ext>
                  </a:extLst>
                </p14:cNvPr>
                <p14:cNvContentPartPr/>
                <p14:nvPr/>
              </p14:nvContentPartPr>
              <p14:xfrm>
                <a:off x="8290830" y="1610820"/>
                <a:ext cx="249120" cy="109080"/>
              </p14:xfrm>
            </p:contentPart>
          </mc:Choice>
          <mc:Fallback xmlns="">
            <p:pic>
              <p:nvPicPr>
                <p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55190" y="1575180"/>
                  <a:ext cx="32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95728C-7286-2718-2D02-EDEE645D3EEC}"/>
                    </a:ext>
                  </a:extLst>
                </p14:cNvPr>
                <p14:cNvContentPartPr/>
                <p14:nvPr/>
              </p14:nvContentPartPr>
              <p14:xfrm>
                <a:off x="8274990" y="1753020"/>
                <a:ext cx="284760" cy="115920"/>
              </p14:xfrm>
            </p:contentPart>
          </mc:Choice>
          <mc:Fallback xmlns="">
            <p:pic>
              <p:nvPicPr>
                <p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38990" y="1717020"/>
                  <a:ext cx="35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FE7A5E-E390-F4EC-7895-E624090F72AD}"/>
                    </a:ext>
                  </a:extLst>
                </p14:cNvPr>
                <p14:cNvContentPartPr/>
                <p14:nvPr/>
              </p14:nvContentPartPr>
              <p14:xfrm>
                <a:off x="7414950" y="2219940"/>
                <a:ext cx="543240" cy="362160"/>
              </p14:xfrm>
            </p:contentPart>
          </mc:Choice>
          <mc:Fallback xmlns="">
            <p:pic>
              <p:nvPicPr>
                <p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79310" y="2184300"/>
                  <a:ext cx="614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68FBE1-7396-F754-944E-E69628D8C434}"/>
                    </a:ext>
                  </a:extLst>
                </p14:cNvPr>
                <p14:cNvContentPartPr/>
                <p14:nvPr/>
              </p14:nvContentPartPr>
              <p14:xfrm>
                <a:off x="7455270" y="2349900"/>
                <a:ext cx="439560" cy="171000"/>
              </p14:xfrm>
            </p:contentPart>
          </mc:Choice>
          <mc:Fallback xmlns="">
            <p:pic>
              <p:nvPicPr>
                <p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19630" y="2314260"/>
                  <a:ext cx="51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AE12384-AAE1-5862-5D38-EEE009493A87}"/>
                    </a:ext>
                  </a:extLst>
                </p14:cNvPr>
                <p14:cNvContentPartPr/>
                <p14:nvPr/>
              </p14:nvContentPartPr>
              <p14:xfrm>
                <a:off x="7968630" y="2389140"/>
                <a:ext cx="4680" cy="10440"/>
              </p14:xfrm>
            </p:contentPart>
          </mc:Choice>
          <mc:Fallback xmlns="">
            <p:pic>
              <p:nvPicPr>
                <p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2990" y="2353140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C97FBCF-05F7-18B5-6B12-2DAE23FADD18}"/>
                    </a:ext>
                  </a:extLst>
                </p14:cNvPr>
                <p14:cNvContentPartPr/>
                <p14:nvPr/>
              </p14:nvContentPartPr>
              <p14:xfrm>
                <a:off x="8125950" y="2451780"/>
                <a:ext cx="10440" cy="65520"/>
              </p14:xfrm>
            </p:contentPart>
          </mc:Choice>
          <mc:Fallback xmlns="">
            <p:pic>
              <p:nvPicPr>
                <p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90310" y="2415780"/>
                  <a:ext cx="82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CDB2779-FADC-7B75-4D06-D001B3863FE0}"/>
                    </a:ext>
                  </a:extLst>
                </p14:cNvPr>
                <p14:cNvContentPartPr/>
                <p14:nvPr/>
              </p14:nvContentPartPr>
              <p14:xfrm>
                <a:off x="8177070" y="2357820"/>
                <a:ext cx="53280" cy="219600"/>
              </p14:xfrm>
            </p:contentPart>
          </mc:Choice>
          <mc:Fallback xmlns="">
            <p:pic>
              <p:nvPicPr>
                <p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41430" y="2321820"/>
                  <a:ext cx="124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EAEE057-C473-EA4C-73F6-75C8EC73662C}"/>
                    </a:ext>
                  </a:extLst>
                </p14:cNvPr>
                <p14:cNvContentPartPr/>
                <p14:nvPr/>
              </p14:nvContentPartPr>
              <p14:xfrm>
                <a:off x="8177790" y="2307060"/>
                <a:ext cx="79560" cy="243360"/>
              </p14:xfrm>
            </p:contentPart>
          </mc:Choice>
          <mc:Fallback xmlns="">
            <p:pic>
              <p:nvPicPr>
                <p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41790" y="2271420"/>
                  <a:ext cx="151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5A3729-92B4-AC2C-7F05-758E15DE013A}"/>
                    </a:ext>
                  </a:extLst>
                </p14:cNvPr>
                <p14:cNvContentPartPr/>
                <p14:nvPr/>
              </p14:nvContentPartPr>
              <p14:xfrm>
                <a:off x="8155470" y="2226060"/>
                <a:ext cx="170280" cy="252360"/>
              </p14:xfrm>
            </p:contentPart>
          </mc:Choice>
          <mc:Fallback xmlns="">
            <p:pic>
              <p:nvPicPr>
                <p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19470" y="2190060"/>
                  <a:ext cx="241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189AA87-C324-9CD9-BE61-708675734BF5}"/>
                    </a:ext>
                  </a:extLst>
                </p14:cNvPr>
                <p14:cNvContentPartPr/>
                <p14:nvPr/>
              </p14:nvContentPartPr>
              <p14:xfrm>
                <a:off x="7904550" y="1854180"/>
                <a:ext cx="216720" cy="172080"/>
              </p14:xfrm>
            </p:contentPart>
          </mc:Choice>
          <mc:Fallback xmlns="">
            <p:pic>
              <p:nvPicPr>
                <p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68910" y="1818540"/>
                  <a:ext cx="28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1390B67-055B-12C7-927E-1781352C7D3F}"/>
                    </a:ext>
                  </a:extLst>
                </p14:cNvPr>
                <p14:cNvContentPartPr/>
                <p14:nvPr/>
              </p14:nvContentPartPr>
              <p14:xfrm>
                <a:off x="7906710" y="2025900"/>
                <a:ext cx="185040" cy="27360"/>
              </p14:xfrm>
            </p:contentPart>
          </mc:Choice>
          <mc:Fallback xmlns="">
            <p:pic>
              <p:nvPicPr>
                <p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70710" y="1989900"/>
                  <a:ext cx="256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7C4EE14-22D9-53DF-E2D2-1CEFA6B2BFF4}"/>
                    </a:ext>
                  </a:extLst>
                </p14:cNvPr>
                <p14:cNvContentPartPr/>
                <p14:nvPr/>
              </p14:nvContentPartPr>
              <p14:xfrm>
                <a:off x="8221350" y="1913940"/>
                <a:ext cx="101160" cy="159480"/>
              </p14:xfrm>
            </p:contentPart>
          </mc:Choice>
          <mc:Fallback xmlns="">
            <p:pic>
              <p:nvPicPr>
                <p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85350" y="1878300"/>
                  <a:ext cx="17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A10F078-D3D7-6F9A-1210-C49B23786B59}"/>
                    </a:ext>
                  </a:extLst>
                </p14:cNvPr>
                <p14:cNvContentPartPr/>
                <p14:nvPr/>
              </p14:nvContentPartPr>
              <p14:xfrm>
                <a:off x="8223150" y="2160180"/>
                <a:ext cx="128880" cy="100080"/>
              </p14:xfrm>
            </p:contentPart>
          </mc:Choice>
          <mc:Fallback xmlns="">
            <p:pic>
              <p:nvPicPr>
                <p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87510" y="2124180"/>
                  <a:ext cx="20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C044473-1F2D-5AB0-5E26-7C29A7188B56}"/>
                    </a:ext>
                  </a:extLst>
                </p14:cNvPr>
                <p14:cNvContentPartPr/>
                <p14:nvPr/>
              </p14:nvContentPartPr>
              <p14:xfrm>
                <a:off x="8294790" y="2179260"/>
                <a:ext cx="147240" cy="119880"/>
              </p14:xfrm>
            </p:contentPart>
          </mc:Choice>
          <mc:Fallback xmlns="">
            <p:pic>
              <p:nvPicPr>
                <p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59150" y="2143620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85B04C2-B864-6276-3306-463225A9F28E}"/>
                    </a:ext>
                  </a:extLst>
                </p14:cNvPr>
                <p14:cNvContentPartPr/>
                <p14:nvPr/>
              </p14:nvContentPartPr>
              <p14:xfrm>
                <a:off x="8394510" y="1832220"/>
                <a:ext cx="60480" cy="221040"/>
              </p14:xfrm>
            </p:contentPart>
          </mc:Choice>
          <mc:Fallback xmlns="">
            <p:pic>
              <p:nvPicPr>
                <p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58510" y="1796220"/>
                  <a:ext cx="132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4FDADE-7FC2-EABF-63A4-63CC63AD1024}"/>
                    </a:ext>
                  </a:extLst>
                </p14:cNvPr>
                <p14:cNvContentPartPr/>
                <p14:nvPr/>
              </p14:nvContentPartPr>
              <p14:xfrm>
                <a:off x="7833270" y="1600020"/>
                <a:ext cx="282960" cy="213480"/>
              </p14:xfrm>
            </p:contentPart>
          </mc:Choice>
          <mc:Fallback xmlns="">
            <p:pic>
              <p:nvPicPr>
                <p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97270" y="1564020"/>
                  <a:ext cx="35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33F459-78FD-6757-12B3-B64FDCE58185}"/>
                    </a:ext>
                  </a:extLst>
                </p14:cNvPr>
                <p14:cNvContentPartPr/>
                <p14:nvPr/>
              </p14:nvContentPartPr>
              <p14:xfrm>
                <a:off x="7794750" y="1756620"/>
                <a:ext cx="96840" cy="151200"/>
              </p14:xfrm>
            </p:contentPart>
          </mc:Choice>
          <mc:Fallback xmlns="">
            <p:pic>
              <p:nvPicPr>
                <p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59110" y="1720980"/>
                  <a:ext cx="16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CEC4998-979A-923A-F1AC-692B116D58DB}"/>
                    </a:ext>
                  </a:extLst>
                </p14:cNvPr>
                <p14:cNvContentPartPr/>
                <p14:nvPr/>
              </p14:nvContentPartPr>
              <p14:xfrm>
                <a:off x="7850550" y="1975500"/>
                <a:ext cx="33480" cy="100080"/>
              </p14:xfrm>
            </p:contentPart>
          </mc:Choice>
          <mc:Fallback xmlns="">
            <p:pic>
              <p:nvPicPr>
                <p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14550" y="1939500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AAB35A-A0A5-C809-D7D4-5CA2ABA6A845}"/>
                    </a:ext>
                  </a:extLst>
                </p14:cNvPr>
                <p14:cNvContentPartPr/>
                <p14:nvPr/>
              </p14:nvContentPartPr>
              <p14:xfrm>
                <a:off x="7887990" y="2028420"/>
                <a:ext cx="79560" cy="144720"/>
              </p14:xfrm>
            </p:contentPart>
          </mc:Choice>
          <mc:Fallback xmlns="">
            <p:pic>
              <p:nvPicPr>
                <p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52350" y="1992420"/>
                  <a:ext cx="151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1DB55C-93DF-06B9-7D22-1D0258C2EC61}"/>
                    </a:ext>
                  </a:extLst>
                </p14:cNvPr>
                <p14:cNvContentPartPr/>
                <p14:nvPr/>
              </p14:nvContentPartPr>
              <p14:xfrm>
                <a:off x="8011470" y="2176020"/>
                <a:ext cx="150480" cy="109080"/>
              </p14:xfrm>
            </p:contentPart>
          </mc:Choice>
          <mc:Fallback xmlns="">
            <p:pic>
              <p:nvPicPr>
                <p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5830" y="2140380"/>
                  <a:ext cx="222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A27883B-3982-240E-0F03-E616C96F012B}"/>
              </a:ext>
            </a:extLst>
          </p:cNvPr>
          <p:cNvGrpSpPr/>
          <p:nvPr/>
        </p:nvGrpSpPr>
        <p:grpSpPr>
          <a:xfrm>
            <a:off x="3681713" y="903731"/>
            <a:ext cx="2342520" cy="2107440"/>
            <a:chOff x="2501670" y="676260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0104E5C-B080-315B-57FF-D8C221CFA5E8}"/>
                    </a:ext>
                  </a:extLst>
                </p14:cNvPr>
                <p14:cNvContentPartPr/>
                <p14:nvPr/>
              </p14:nvContentPartPr>
              <p14:xfrm>
                <a:off x="2931510" y="2078100"/>
                <a:ext cx="79560" cy="69480"/>
              </p14:xfrm>
            </p:contentPart>
          </mc:Choice>
          <mc:Fallback xmlns="">
            <p:pic>
              <p:nvPicPr>
                <p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95510" y="2042460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345FCA-DE45-CD07-F874-B5AEC62015D1}"/>
                    </a:ext>
                  </a:extLst>
                </p14:cNvPr>
                <p14:cNvContentPartPr/>
                <p14:nvPr/>
              </p14:nvContentPartPr>
              <p14:xfrm>
                <a:off x="2953110" y="2307780"/>
                <a:ext cx="37440" cy="17640"/>
              </p14:xfrm>
            </p:contentPart>
          </mc:Choice>
          <mc:Fallback xmlns="">
            <p:pic>
              <p:nvPicPr>
                <p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17470" y="2272140"/>
                  <a:ext cx="10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1FE3CA2-51CF-5406-D4E2-594C037D7A2F}"/>
                    </a:ext>
                  </a:extLst>
                </p14:cNvPr>
                <p14:cNvContentPartPr/>
                <p14:nvPr/>
              </p14:nvContentPartPr>
              <p14:xfrm>
                <a:off x="2946630" y="2341620"/>
                <a:ext cx="170280" cy="121320"/>
              </p14:xfrm>
            </p:contentPart>
          </mc:Choice>
          <mc:Fallback xmlns="">
            <p:pic>
              <p:nvPicPr>
                <p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10990" y="2305980"/>
                  <a:ext cx="24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1275DDC-4413-4426-819F-813B744C0CF1}"/>
                    </a:ext>
                  </a:extLst>
                </p14:cNvPr>
                <p14:cNvContentPartPr/>
                <p14:nvPr/>
              </p14:nvContentPartPr>
              <p14:xfrm>
                <a:off x="3671310" y="2413980"/>
                <a:ext cx="7560" cy="198720"/>
              </p14:xfrm>
            </p:contentPart>
          </mc:Choice>
          <mc:Fallback xmlns="">
            <p:pic>
              <p:nvPicPr>
                <p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635310" y="2377980"/>
                  <a:ext cx="79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93D715-AA85-9ED7-661D-BC1F954CD1E3}"/>
                    </a:ext>
                  </a:extLst>
                </p14:cNvPr>
                <p14:cNvContentPartPr/>
                <p14:nvPr/>
              </p14:nvContentPartPr>
              <p14:xfrm>
                <a:off x="3738990" y="2486700"/>
                <a:ext cx="7560" cy="57960"/>
              </p14:xfrm>
            </p:contentPart>
          </mc:Choice>
          <mc:Fallback xmlns="">
            <p:pic>
              <p:nvPicPr>
                <p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02990" y="2451060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144AC37-E39B-CC00-9742-D8D3C059CBD1}"/>
                    </a:ext>
                  </a:extLst>
                </p14:cNvPr>
                <p14:cNvContentPartPr/>
                <p14:nvPr/>
              </p14:nvContentPartPr>
              <p14:xfrm>
                <a:off x="4014390" y="2450340"/>
                <a:ext cx="19080" cy="89280"/>
              </p14:xfrm>
            </p:contentPart>
          </mc:Choice>
          <mc:Fallback xmlns="">
            <p:pic>
              <p:nvPicPr>
                <p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78750" y="2414700"/>
                  <a:ext cx="90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F2968CC-7E60-511B-F740-88ADD18E8EF0}"/>
                    </a:ext>
                  </a:extLst>
                </p14:cNvPr>
                <p14:cNvContentPartPr/>
                <p14:nvPr/>
              </p14:nvContentPartPr>
              <p14:xfrm>
                <a:off x="4176030" y="2412540"/>
                <a:ext cx="41760" cy="192240"/>
              </p14:xfrm>
            </p:contentPart>
          </mc:Choice>
          <mc:Fallback xmlns="">
            <p:pic>
              <p:nvPicPr>
                <p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40390" y="2376900"/>
                  <a:ext cx="113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B5C6B41-20F3-F511-18FB-F8880C64D376}"/>
                    </a:ext>
                  </a:extLst>
                </p14:cNvPr>
                <p14:cNvContentPartPr/>
                <p14:nvPr/>
              </p14:nvContentPartPr>
              <p14:xfrm>
                <a:off x="4140390" y="2530980"/>
                <a:ext cx="26640" cy="252720"/>
              </p14:xfrm>
            </p:contentPart>
          </mc:Choice>
          <mc:Fallback xmlns="">
            <p:pic>
              <p:nvPicPr>
                <p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04750" y="2494980"/>
                  <a:ext cx="98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E7A9981-6479-FE32-4313-C2CC372DB608}"/>
                    </a:ext>
                  </a:extLst>
                </p14:cNvPr>
                <p14:cNvContentPartPr/>
                <p14:nvPr/>
              </p14:nvContentPartPr>
              <p14:xfrm>
                <a:off x="3314910" y="1407780"/>
                <a:ext cx="185400" cy="154440"/>
              </p14:xfrm>
            </p:contentPart>
          </mc:Choice>
          <mc:Fallback xmlns="">
            <p:pic>
              <p:nvPicPr>
                <p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79270" y="1371780"/>
                  <a:ext cx="257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07D9BB4-143E-CE3D-BC0D-783767F2DA19}"/>
                    </a:ext>
                  </a:extLst>
                </p14:cNvPr>
                <p14:cNvContentPartPr/>
                <p14:nvPr/>
              </p14:nvContentPartPr>
              <p14:xfrm>
                <a:off x="3497430" y="1486260"/>
                <a:ext cx="245880" cy="100080"/>
              </p14:xfrm>
            </p:contentPart>
          </mc:Choice>
          <mc:Fallback xmlns="">
            <p:pic>
              <p:nvPicPr>
                <p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1430" y="1450620"/>
                  <a:ext cx="317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AAF458D-E422-5A23-B733-B4F6ADEE720C}"/>
                    </a:ext>
                  </a:extLst>
                </p14:cNvPr>
                <p14:cNvContentPartPr/>
                <p14:nvPr/>
              </p14:nvContentPartPr>
              <p14:xfrm>
                <a:off x="3382230" y="1651860"/>
                <a:ext cx="196560" cy="37440"/>
              </p14:xfrm>
            </p:contentPart>
          </mc:Choice>
          <mc:Fallback xmlns="">
            <p:pic>
              <p:nvPicPr>
                <p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46230" y="1616220"/>
                  <a:ext cx="26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7A566E8-6E47-A881-2A5E-E05DD4FC5B5F}"/>
                    </a:ext>
                  </a:extLst>
                </p14:cNvPr>
                <p14:cNvContentPartPr/>
                <p14:nvPr/>
              </p14:nvContentPartPr>
              <p14:xfrm>
                <a:off x="3237150" y="1917900"/>
                <a:ext cx="330840" cy="48240"/>
              </p14:xfrm>
            </p:contentPart>
          </mc:Choice>
          <mc:Fallback xmlns="">
            <p:pic>
              <p:nvPicPr>
                <p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01150" y="1882260"/>
                  <a:ext cx="40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78D7E5E-9312-17D9-C254-D7B497D11A41}"/>
                    </a:ext>
                  </a:extLst>
                </p14:cNvPr>
                <p14:cNvContentPartPr/>
                <p14:nvPr/>
              </p14:nvContentPartPr>
              <p14:xfrm>
                <a:off x="3332190" y="1890900"/>
                <a:ext cx="394200" cy="155160"/>
              </p14:xfrm>
            </p:contentPart>
          </mc:Choice>
          <mc:Fallback xmlns="">
            <p:pic>
              <p:nvPicPr>
                <p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6550" y="1855260"/>
                  <a:ext cx="46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A990772-81C1-2697-DA00-D01410FF9356}"/>
                    </a:ext>
                  </a:extLst>
                </p14:cNvPr>
                <p14:cNvContentPartPr/>
                <p14:nvPr/>
              </p14:nvContentPartPr>
              <p14:xfrm>
                <a:off x="3577710" y="1879020"/>
                <a:ext cx="207360" cy="74160"/>
              </p14:xfrm>
            </p:contentPart>
          </mc:Choice>
          <mc:Fallback xmlns="">
            <p:pic>
              <p:nvPicPr>
                <p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42070" y="1843380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A41695C-3A3C-81AC-729A-E43431F104FE}"/>
                    </a:ext>
                  </a:extLst>
                </p14:cNvPr>
                <p14:cNvContentPartPr/>
                <p14:nvPr/>
              </p14:nvContentPartPr>
              <p14:xfrm>
                <a:off x="3725310" y="1913220"/>
                <a:ext cx="251640" cy="69480"/>
              </p14:xfrm>
            </p:contentPart>
          </mc:Choice>
          <mc:Fallback xmlns="">
            <p:pic>
              <p:nvPicPr>
                <p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89670" y="1877580"/>
                  <a:ext cx="32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5AA4500-CE24-D263-DA4F-D0AE9265E2F3}"/>
                    </a:ext>
                  </a:extLst>
                </p14:cNvPr>
                <p14:cNvContentPartPr/>
                <p14:nvPr/>
              </p14:nvContentPartPr>
              <p14:xfrm>
                <a:off x="3969030" y="1943460"/>
                <a:ext cx="65520" cy="24480"/>
              </p14:xfrm>
            </p:contentPart>
          </mc:Choice>
          <mc:Fallback xmlns="">
            <p:pic>
              <p:nvPicPr>
                <p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33390" y="1907460"/>
                  <a:ext cx="13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EF30736-2F6B-37B0-BB5D-E0D37E2B168F}"/>
                    </a:ext>
                  </a:extLst>
                </p14:cNvPr>
                <p14:cNvContentPartPr/>
                <p14:nvPr/>
              </p14:nvContentPartPr>
              <p14:xfrm>
                <a:off x="3810990" y="2038140"/>
                <a:ext cx="175680" cy="27720"/>
              </p14:xfrm>
            </p:contentPart>
          </mc:Choice>
          <mc:Fallback xmlns="">
            <p:pic>
              <p:nvPicPr>
                <p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75350" y="2002140"/>
                  <a:ext cx="24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FCF6A9B-FB80-BD85-4F60-255DCAC70722}"/>
                    </a:ext>
                  </a:extLst>
                </p14:cNvPr>
                <p14:cNvContentPartPr/>
                <p14:nvPr/>
              </p14:nvContentPartPr>
              <p14:xfrm>
                <a:off x="4096110" y="1896660"/>
                <a:ext cx="156960" cy="127080"/>
              </p14:xfrm>
            </p:contentPart>
          </mc:Choice>
          <mc:Fallback xmlns="">
            <p:pic>
              <p:nvPicPr>
                <p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60470" y="1861020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63A6AA7-BB34-9302-483B-6CE75E2B71E5}"/>
                    </a:ext>
                  </a:extLst>
                </p14:cNvPr>
                <p14:cNvContentPartPr/>
                <p14:nvPr/>
              </p14:nvContentPartPr>
              <p14:xfrm>
                <a:off x="4056510" y="1851300"/>
                <a:ext cx="170280" cy="13680"/>
              </p14:xfrm>
            </p:contentPart>
          </mc:Choice>
          <mc:Fallback xmlns="">
            <p:pic>
              <p:nvPicPr>
                <p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20870" y="1815660"/>
                  <a:ext cx="241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2B715F3-358C-413C-2C56-F0E49615B8E6}"/>
                    </a:ext>
                  </a:extLst>
                </p14:cNvPr>
                <p14:cNvContentPartPr/>
                <p14:nvPr/>
              </p14:nvContentPartPr>
              <p14:xfrm>
                <a:off x="3857070" y="1639620"/>
                <a:ext cx="163440" cy="33480"/>
              </p14:xfrm>
            </p:contentPart>
          </mc:Choice>
          <mc:Fallback xmlns="">
            <p:pic>
              <p:nvPicPr>
                <p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21430" y="1603980"/>
                  <a:ext cx="23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E8D838-BE27-F254-BB5A-D5B11CF7758C}"/>
                    </a:ext>
                  </a:extLst>
                </p14:cNvPr>
                <p14:cNvContentPartPr/>
                <p14:nvPr/>
              </p14:nvContentPartPr>
              <p14:xfrm>
                <a:off x="3786150" y="1596420"/>
                <a:ext cx="153720" cy="136440"/>
              </p14:xfrm>
            </p:contentPart>
          </mc:Choice>
          <mc:Fallback xmlns="">
            <p:pic>
              <p:nvPicPr>
                <p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50510" y="1560420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A23F3A-4C87-19F6-6EA8-A362F8B4B3E6}"/>
                    </a:ext>
                  </a:extLst>
                </p14:cNvPr>
                <p14:cNvContentPartPr/>
                <p14:nvPr/>
              </p14:nvContentPartPr>
              <p14:xfrm>
                <a:off x="3713430" y="1369980"/>
                <a:ext cx="213840" cy="81000"/>
              </p14:xfrm>
            </p:contentPart>
          </mc:Choice>
          <mc:Fallback xmlns="">
            <p:pic>
              <p:nvPicPr>
                <p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77430" y="1333980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6523887-AF89-17A8-BA9A-B3953DEA39A5}"/>
                    </a:ext>
                  </a:extLst>
                </p14:cNvPr>
                <p14:cNvContentPartPr/>
                <p14:nvPr/>
              </p14:nvContentPartPr>
              <p14:xfrm>
                <a:off x="3887310" y="1235700"/>
                <a:ext cx="339120" cy="306000"/>
              </p14:xfrm>
            </p:contentPart>
          </mc:Choice>
          <mc:Fallback xmlns="">
            <p:pic>
              <p:nvPicPr>
                <p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51670" y="1199700"/>
                  <a:ext cx="410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631D1C5-3AA7-9F78-4164-33208D93FBA0}"/>
                    </a:ext>
                  </a:extLst>
                </p14:cNvPr>
                <p14:cNvContentPartPr/>
                <p14:nvPr/>
              </p14:nvContentPartPr>
              <p14:xfrm>
                <a:off x="4027350" y="1525860"/>
                <a:ext cx="156240" cy="36720"/>
              </p14:xfrm>
            </p:contentPart>
          </mc:Choice>
          <mc:Fallback xmlns="">
            <p:pic>
              <p:nvPicPr>
                <p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1350" y="1490220"/>
                  <a:ext cx="227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4D0D722-6874-734F-1FA8-08E51FCBB11A}"/>
                    </a:ext>
                  </a:extLst>
                </p14:cNvPr>
                <p14:cNvContentPartPr/>
                <p14:nvPr/>
              </p14:nvContentPartPr>
              <p14:xfrm>
                <a:off x="3711270" y="1533060"/>
                <a:ext cx="147240" cy="51480"/>
              </p14:xfrm>
            </p:contentPart>
          </mc:Choice>
          <mc:Fallback xmlns="">
            <p:pic>
              <p:nvPicPr>
                <p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75630" y="1497060"/>
                  <a:ext cx="21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EC509F1-8096-1070-C700-ACEC00FE6688}"/>
                    </a:ext>
                  </a:extLst>
                </p14:cNvPr>
                <p14:cNvContentPartPr/>
                <p14:nvPr/>
              </p14:nvContentPartPr>
              <p14:xfrm>
                <a:off x="3186390" y="1485540"/>
                <a:ext cx="7920" cy="25920"/>
              </p14:xfrm>
            </p:contentPart>
          </mc:Choice>
          <mc:Fallback xmlns="">
            <p:pic>
              <p:nvPicPr>
                <p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0750" y="1449900"/>
                  <a:ext cx="7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C3E6E20-6AC3-6AEB-343A-F7932A9A7B50}"/>
                    </a:ext>
                  </a:extLst>
                </p14:cNvPr>
                <p14:cNvContentPartPr/>
                <p14:nvPr/>
              </p14:nvContentPartPr>
              <p14:xfrm>
                <a:off x="3159030" y="1479780"/>
                <a:ext cx="5400" cy="360"/>
              </p14:xfrm>
            </p:contentPart>
          </mc:Choice>
          <mc:Fallback xmlns="">
            <p:pic>
              <p:nvPicPr>
                <p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3030" y="1444140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EBD0D0-B5D5-6246-1706-0ED328F2B053}"/>
                    </a:ext>
                  </a:extLst>
                </p14:cNvPr>
                <p14:cNvContentPartPr/>
                <p14:nvPr/>
              </p14:nvContentPartPr>
              <p14:xfrm>
                <a:off x="3198630" y="1304100"/>
                <a:ext cx="129600" cy="227160"/>
              </p14:xfrm>
            </p:contentPart>
          </mc:Choice>
          <mc:Fallback xmlns="">
            <p:pic>
              <p:nvPicPr>
                <p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62990" y="1268100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6174545-FD2B-CF7C-E2EC-ABB2CD451365}"/>
                    </a:ext>
                  </a:extLst>
                </p14:cNvPr>
                <p14:cNvContentPartPr/>
                <p14:nvPr/>
              </p14:nvContentPartPr>
              <p14:xfrm>
                <a:off x="3132750" y="1562220"/>
                <a:ext cx="26640" cy="115920"/>
              </p14:xfrm>
            </p:contentPart>
          </mc:Choice>
          <mc:Fallback xmlns="">
            <p:pic>
              <p:nvPicPr>
                <p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7110" y="1526580"/>
                  <a:ext cx="9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1D620A3-E805-D4C1-B7FE-BFF7274BE073}"/>
                    </a:ext>
                  </a:extLst>
                </p14:cNvPr>
                <p14:cNvContentPartPr/>
                <p14:nvPr/>
              </p14:nvContentPartPr>
              <p14:xfrm>
                <a:off x="3130230" y="1791180"/>
                <a:ext cx="215640" cy="63000"/>
              </p14:xfrm>
            </p:contentPart>
          </mc:Choice>
          <mc:Fallback xmlns="">
            <p:pic>
              <p:nvPicPr>
                <p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94590" y="1755540"/>
                  <a:ext cx="28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DB3284E-0D6C-D9B8-EB8A-AF0324B41A1C}"/>
                    </a:ext>
                  </a:extLst>
                </p14:cNvPr>
                <p14:cNvContentPartPr/>
                <p14:nvPr/>
              </p14:nvContentPartPr>
              <p14:xfrm>
                <a:off x="3242190" y="2017620"/>
                <a:ext cx="64800" cy="30240"/>
              </p14:xfrm>
            </p:contentPart>
          </mc:Choice>
          <mc:Fallback xmlns="">
            <p:pic>
              <p:nvPicPr>
                <p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06190" y="1981620"/>
                  <a:ext cx="13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FCEEF75-4119-6D2A-3AB5-A91B539A730B}"/>
                    </a:ext>
                  </a:extLst>
                </p14:cNvPr>
                <p14:cNvContentPartPr/>
                <p14:nvPr/>
              </p14:nvContentPartPr>
              <p14:xfrm>
                <a:off x="3318870" y="2034540"/>
                <a:ext cx="282960" cy="126360"/>
              </p14:xfrm>
            </p:contentPart>
          </mc:Choice>
          <mc:Fallback xmlns="">
            <p:pic>
              <p:nvPicPr>
                <p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82870" y="1998900"/>
                  <a:ext cx="354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C3ADD6-29F9-1651-C679-B0B01A5D22B9}"/>
                    </a:ext>
                  </a:extLst>
                </p14:cNvPr>
                <p14:cNvContentPartPr/>
                <p14:nvPr/>
              </p14:nvContentPartPr>
              <p14:xfrm>
                <a:off x="3508590" y="2074500"/>
                <a:ext cx="580320" cy="112680"/>
              </p14:xfrm>
            </p:contentPart>
          </mc:Choice>
          <mc:Fallback xmlns="">
            <p:pic>
              <p:nvPicPr>
                <p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72950" y="2038860"/>
                  <a:ext cx="65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9FEB900-D270-5325-655C-D5547073B5DD}"/>
                    </a:ext>
                  </a:extLst>
                </p14:cNvPr>
                <p14:cNvContentPartPr/>
                <p14:nvPr/>
              </p14:nvContentPartPr>
              <p14:xfrm>
                <a:off x="3956790" y="2027700"/>
                <a:ext cx="230040" cy="161640"/>
              </p14:xfrm>
            </p:contentPart>
          </mc:Choice>
          <mc:Fallback xmlns="">
            <p:pic>
              <p:nvPicPr>
                <p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21150" y="1992060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FFB0192-E852-9866-3CF6-D8CC42638890}"/>
                    </a:ext>
                  </a:extLst>
                </p14:cNvPr>
                <p14:cNvContentPartPr/>
                <p14:nvPr/>
              </p14:nvContentPartPr>
              <p14:xfrm>
                <a:off x="4200510" y="2041740"/>
                <a:ext cx="16200" cy="16920"/>
              </p14:xfrm>
            </p:contentPart>
          </mc:Choice>
          <mc:Fallback xmlns="">
            <p:pic>
              <p:nvPicPr>
                <p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64510" y="2006100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94D61C9-10DC-1AEA-A92B-32A402FA8146}"/>
                    </a:ext>
                  </a:extLst>
                </p14:cNvPr>
                <p14:cNvContentPartPr/>
                <p14:nvPr/>
              </p14:nvContentPartPr>
              <p14:xfrm>
                <a:off x="4056510" y="1915380"/>
                <a:ext cx="86040" cy="11160"/>
              </p14:xfrm>
            </p:contentPart>
          </mc:Choice>
          <mc:Fallback xmlns="">
            <p:pic>
              <p:nvPicPr>
                <p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20870" y="1879380"/>
                  <a:ext cx="15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2BBEF3D-BB53-5695-30E7-AD516D99FDAF}"/>
                    </a:ext>
                  </a:extLst>
                </p14:cNvPr>
                <p14:cNvContentPartPr/>
                <p14:nvPr/>
              </p14:nvContentPartPr>
              <p14:xfrm>
                <a:off x="3693630" y="1278540"/>
                <a:ext cx="154440" cy="34200"/>
              </p14:xfrm>
            </p:contentPart>
          </mc:Choice>
          <mc:Fallback xmlns="">
            <p:pic>
              <p:nvPicPr>
                <p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7630" y="1242540"/>
                  <a:ext cx="226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6226E78-D09E-24E4-1302-3832FF0FE41A}"/>
                    </a:ext>
                  </a:extLst>
                </p14:cNvPr>
                <p14:cNvContentPartPr/>
                <p14:nvPr/>
              </p14:nvContentPartPr>
              <p14:xfrm>
                <a:off x="3438390" y="1154700"/>
                <a:ext cx="533520" cy="172800"/>
              </p14:xfrm>
            </p:contentPart>
          </mc:Choice>
          <mc:Fallback xmlns="">
            <p:pic>
              <p:nvPicPr>
                <p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02750" y="1118700"/>
                  <a:ext cx="60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CDAE1E1-52C1-D73F-9097-19B215CB6835}"/>
                    </a:ext>
                  </a:extLst>
                </p14:cNvPr>
                <p14:cNvContentPartPr/>
                <p14:nvPr/>
              </p14:nvContentPartPr>
              <p14:xfrm>
                <a:off x="3902430" y="1385100"/>
                <a:ext cx="263880" cy="98280"/>
              </p14:xfrm>
            </p:contentPart>
          </mc:Choice>
          <mc:Fallback xmlns="">
            <p:pic>
              <p:nvPicPr>
                <p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66790" y="1349460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6B65236-DF13-64E2-FB51-688ACACD5E4F}"/>
                    </a:ext>
                  </a:extLst>
                </p14:cNvPr>
                <p14:cNvContentPartPr/>
                <p14:nvPr/>
              </p14:nvContentPartPr>
              <p14:xfrm>
                <a:off x="4044270" y="1294740"/>
                <a:ext cx="205920" cy="176400"/>
              </p14:xfrm>
            </p:contentPart>
          </mc:Choice>
          <mc:Fallback xmlns="">
            <p:pic>
              <p:nvPicPr>
                <p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08270" y="1259100"/>
                  <a:ext cx="277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505D9FA-B1FE-5686-4117-F90D77D60703}"/>
                    </a:ext>
                  </a:extLst>
                </p14:cNvPr>
                <p14:cNvContentPartPr/>
                <p14:nvPr/>
              </p14:nvContentPartPr>
              <p14:xfrm>
                <a:off x="4222110" y="1598220"/>
                <a:ext cx="71280" cy="21960"/>
              </p14:xfrm>
            </p:contentPart>
          </mc:Choice>
          <mc:Fallback xmlns="">
            <p:pic>
              <p:nvPicPr>
                <p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86470" y="1562220"/>
                  <a:ext cx="14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DFD2770-A5D1-FA92-1BC6-E9F525B7A8C5}"/>
                    </a:ext>
                  </a:extLst>
                </p14:cNvPr>
                <p14:cNvContentPartPr/>
                <p14:nvPr/>
              </p14:nvContentPartPr>
              <p14:xfrm>
                <a:off x="4238310" y="1707660"/>
                <a:ext cx="6120" cy="9360"/>
              </p14:xfrm>
            </p:contentPart>
          </mc:Choice>
          <mc:Fallback xmlns="">
            <p:pic>
              <p:nvPicPr>
                <p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02310" y="1671660"/>
                  <a:ext cx="77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BBE4799-2D15-2708-A6BF-E56EB0702806}"/>
                    </a:ext>
                  </a:extLst>
                </p14:cNvPr>
                <p14:cNvContentPartPr/>
                <p14:nvPr/>
              </p14:nvContentPartPr>
              <p14:xfrm>
                <a:off x="4293030" y="1666620"/>
                <a:ext cx="9360" cy="84600"/>
              </p14:xfrm>
            </p:contentPart>
          </mc:Choice>
          <mc:Fallback xmlns="">
            <p:pic>
              <p:nvPicPr>
                <p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7390" y="1630620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6A156A6-BED2-EB19-BFE6-FFE6E58774B6}"/>
                    </a:ext>
                  </a:extLst>
                </p14:cNvPr>
                <p14:cNvContentPartPr/>
                <p14:nvPr/>
              </p14:nvContentPartPr>
              <p14:xfrm>
                <a:off x="4500390" y="1202580"/>
                <a:ext cx="146880" cy="87480"/>
              </p14:xfrm>
            </p:contentPart>
          </mc:Choice>
          <mc:Fallback xmlns="">
            <p:pic>
              <p:nvPicPr>
                <p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64390" y="1166580"/>
                  <a:ext cx="21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5C898F-A402-BA8C-6D54-848559B8A1D0}"/>
                    </a:ext>
                  </a:extLst>
                </p14:cNvPr>
                <p14:cNvContentPartPr/>
                <p14:nvPr/>
              </p14:nvContentPartPr>
              <p14:xfrm>
                <a:off x="4381590" y="1024740"/>
                <a:ext cx="237600" cy="189720"/>
              </p14:xfrm>
            </p:contentPart>
          </mc:Choice>
          <mc:Fallback xmlns="">
            <p:pic>
              <p:nvPicPr>
                <p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45590" y="988740"/>
                  <a:ext cx="30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13C055-E7CE-A4A9-D7EC-FFEF2DC2EF1A}"/>
                    </a:ext>
                  </a:extLst>
                </p14:cNvPr>
                <p14:cNvContentPartPr/>
                <p14:nvPr/>
              </p14:nvContentPartPr>
              <p14:xfrm>
                <a:off x="4350630" y="972180"/>
                <a:ext cx="167760" cy="105120"/>
              </p14:xfrm>
            </p:contentPart>
          </mc:Choice>
          <mc:Fallback xmlns="">
            <p:pic>
              <p:nvPicPr>
                <p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14990" y="936540"/>
                  <a:ext cx="23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A9F77C5-6CAF-C784-5EA6-8E3AE8A483CE}"/>
                    </a:ext>
                  </a:extLst>
                </p14:cNvPr>
                <p14:cNvContentPartPr/>
                <p14:nvPr/>
              </p14:nvContentPartPr>
              <p14:xfrm>
                <a:off x="4691550" y="982620"/>
                <a:ext cx="152640" cy="94320"/>
              </p14:xfrm>
            </p:contentPart>
          </mc:Choice>
          <mc:Fallback xmlns="">
            <p:pic>
              <p:nvPicPr>
                <p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55550" y="946620"/>
                  <a:ext cx="22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CF042A5-A605-B3FB-42D9-9434FB0F9110}"/>
                    </a:ext>
                  </a:extLst>
                </p14:cNvPr>
                <p14:cNvContentPartPr/>
                <p14:nvPr/>
              </p14:nvContentPartPr>
              <p14:xfrm>
                <a:off x="4548270" y="1827540"/>
                <a:ext cx="112320" cy="25920"/>
              </p14:xfrm>
            </p:contentPart>
          </mc:Choice>
          <mc:Fallback xmlns="">
            <p:pic>
              <p:nvPicPr>
                <p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12630" y="1791900"/>
                  <a:ext cx="18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A19B36E-E337-7D9A-5C13-A03E620747F5}"/>
                    </a:ext>
                  </a:extLst>
                </p14:cNvPr>
                <p14:cNvContentPartPr/>
                <p14:nvPr/>
              </p14:nvContentPartPr>
              <p14:xfrm>
                <a:off x="4566990" y="1956060"/>
                <a:ext cx="24120" cy="27360"/>
              </p14:xfrm>
            </p:contentPart>
          </mc:Choice>
          <mc:Fallback xmlns="">
            <p:pic>
              <p:nvPicPr>
                <p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30990" y="1920420"/>
                  <a:ext cx="95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8A247E8-A1CB-E91C-A822-D06B625F211E}"/>
                    </a:ext>
                  </a:extLst>
                </p14:cNvPr>
                <p14:cNvContentPartPr/>
                <p14:nvPr/>
              </p14:nvContentPartPr>
              <p14:xfrm>
                <a:off x="4451070" y="2057220"/>
                <a:ext cx="120600" cy="81720"/>
              </p14:xfrm>
            </p:contentPart>
          </mc:Choice>
          <mc:Fallback xmlns="">
            <p:pic>
              <p:nvPicPr>
                <p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415430" y="2021220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C223C44-77EE-4F77-623D-DF51DC465A7F}"/>
                    </a:ext>
                  </a:extLst>
                </p14:cNvPr>
                <p14:cNvContentPartPr/>
                <p14:nvPr/>
              </p14:nvContentPartPr>
              <p14:xfrm>
                <a:off x="4452510" y="2216340"/>
                <a:ext cx="112320" cy="73080"/>
              </p14:xfrm>
            </p:contentPart>
          </mc:Choice>
          <mc:Fallback xmlns="">
            <p:pic>
              <p:nvPicPr>
                <p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16510" y="2180700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87D2CE6-C91E-FC92-7545-284022BCE7E0}"/>
                    </a:ext>
                  </a:extLst>
                </p14:cNvPr>
                <p14:cNvContentPartPr/>
                <p14:nvPr/>
              </p14:nvContentPartPr>
              <p14:xfrm>
                <a:off x="2732430" y="1024740"/>
                <a:ext cx="217080" cy="224640"/>
              </p14:xfrm>
            </p:contentPart>
          </mc:Choice>
          <mc:Fallback xmlns="">
            <p:pic>
              <p:nvPicPr>
                <p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96790" y="988740"/>
                  <a:ext cx="28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2C330C-B2C3-60F3-739E-B21C76431FCD}"/>
                    </a:ext>
                  </a:extLst>
                </p14:cNvPr>
                <p14:cNvContentPartPr/>
                <p14:nvPr/>
              </p14:nvContentPartPr>
              <p14:xfrm>
                <a:off x="2839350" y="1185660"/>
                <a:ext cx="78840" cy="118800"/>
              </p14:xfrm>
            </p:contentPart>
          </mc:Choice>
          <mc:Fallback xmlns="">
            <p:pic>
              <p:nvPicPr>
                <p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803710" y="1150020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BE8CCDF-69ED-2ACF-D861-BF75FE67E4DB}"/>
                    </a:ext>
                  </a:extLst>
                </p14:cNvPr>
                <p14:cNvContentPartPr/>
                <p14:nvPr/>
              </p14:nvContentPartPr>
              <p14:xfrm>
                <a:off x="2752590" y="1365300"/>
                <a:ext cx="83520" cy="31680"/>
              </p14:xfrm>
            </p:contentPart>
          </mc:Choice>
          <mc:Fallback xmlns="">
            <p:pic>
              <p:nvPicPr>
                <p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16590" y="1329660"/>
                  <a:ext cx="15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2281370-A146-6AE7-CE6A-7BEF26EB4517}"/>
                    </a:ext>
                  </a:extLst>
                </p14:cNvPr>
                <p14:cNvContentPartPr/>
                <p14:nvPr/>
              </p14:nvContentPartPr>
              <p14:xfrm>
                <a:off x="3161550" y="968940"/>
                <a:ext cx="60480" cy="55440"/>
              </p14:xfrm>
            </p:contentPart>
          </mc:Choice>
          <mc:Fallback xmlns="">
            <p:pic>
              <p:nvPicPr>
                <p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125910" y="933300"/>
                  <a:ext cx="132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9CCB81B-A94C-DD3D-D769-39D23B69921B}"/>
                    </a:ext>
                  </a:extLst>
                </p14:cNvPr>
                <p14:cNvContentPartPr/>
                <p14:nvPr/>
              </p14:nvContentPartPr>
              <p14:xfrm>
                <a:off x="3378990" y="914580"/>
                <a:ext cx="40680" cy="73800"/>
              </p14:xfrm>
            </p:contentPart>
          </mc:Choice>
          <mc:Fallback xmlns="">
            <p:pic>
              <p:nvPicPr>
                <p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42990" y="878940"/>
                  <a:ext cx="11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B977636-7D58-14A4-7597-606147C23E54}"/>
                    </a:ext>
                  </a:extLst>
                </p14:cNvPr>
                <p14:cNvContentPartPr/>
                <p14:nvPr/>
              </p14:nvContentPartPr>
              <p14:xfrm>
                <a:off x="3598950" y="1027980"/>
                <a:ext cx="11880" cy="14400"/>
              </p14:xfrm>
            </p:contentPart>
          </mc:Choice>
          <mc:Fallback xmlns="">
            <p:pic>
              <p:nvPicPr>
                <p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62950" y="991980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0F4CEE-7B71-CAA8-4DD5-0841CEC0CB49}"/>
                    </a:ext>
                  </a:extLst>
                </p14:cNvPr>
                <p14:cNvContentPartPr/>
                <p14:nvPr/>
              </p14:nvContentPartPr>
              <p14:xfrm>
                <a:off x="3625590" y="901260"/>
                <a:ext cx="7560" cy="80280"/>
              </p14:xfrm>
            </p:contentPart>
          </mc:Choice>
          <mc:Fallback xmlns="">
            <p:pic>
              <p:nvPicPr>
                <p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89950" y="865620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75E3E64-D6F2-3DB8-0A02-61418782BF3B}"/>
                    </a:ext>
                  </a:extLst>
                </p14:cNvPr>
                <p14:cNvContentPartPr/>
                <p14:nvPr/>
              </p14:nvContentPartPr>
              <p14:xfrm>
                <a:off x="2501670" y="1651860"/>
                <a:ext cx="400680" cy="143640"/>
              </p14:xfrm>
            </p:contentPart>
          </mc:Choice>
          <mc:Fallback xmlns="">
            <p:pic>
              <p:nvPicPr>
                <p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65670" y="1616220"/>
                  <a:ext cx="47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F44F207-9352-E977-E5D1-6925EC255CF9}"/>
                    </a:ext>
                  </a:extLst>
                </p14:cNvPr>
                <p14:cNvContentPartPr/>
                <p14:nvPr/>
              </p14:nvContentPartPr>
              <p14:xfrm>
                <a:off x="2799750" y="1692180"/>
                <a:ext cx="54720" cy="25200"/>
              </p14:xfrm>
            </p:contentPart>
          </mc:Choice>
          <mc:Fallback xmlns="">
            <p:pic>
              <p:nvPicPr>
                <p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63750" y="1656180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B306DB6-E25C-A16F-CA14-537DA095DC07}"/>
                    </a:ext>
                  </a:extLst>
                </p14:cNvPr>
                <p14:cNvContentPartPr/>
                <p14:nvPr/>
              </p14:nvContentPartPr>
              <p14:xfrm>
                <a:off x="2740350" y="1742580"/>
                <a:ext cx="89280" cy="42480"/>
              </p14:xfrm>
            </p:contentPart>
          </mc:Choice>
          <mc:Fallback xmlns="">
            <p:pic>
              <p:nvPicPr>
                <p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50" y="1706940"/>
                  <a:ext cx="160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138610A-27FB-817D-84EB-C68B61C097C8}"/>
                    </a:ext>
                  </a:extLst>
                </p14:cNvPr>
                <p14:cNvContentPartPr/>
                <p14:nvPr/>
              </p14:nvContentPartPr>
              <p14:xfrm>
                <a:off x="3696870" y="676260"/>
                <a:ext cx="13680" cy="172440"/>
              </p14:xfrm>
            </p:contentPart>
          </mc:Choice>
          <mc:Fallback xmlns="">
            <p:pic>
              <p:nvPicPr>
                <p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660870" y="640620"/>
                  <a:ext cx="85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A57004F-54FC-79FD-EC52-839A6E87F54D}"/>
                    </a:ext>
                  </a:extLst>
                </p14:cNvPr>
                <p14:cNvContentPartPr/>
                <p14:nvPr/>
              </p14:nvContentPartPr>
              <p14:xfrm>
                <a:off x="3702630" y="988380"/>
                <a:ext cx="6120" cy="35640"/>
              </p14:xfrm>
            </p:contentPart>
          </mc:Choice>
          <mc:Fallback xmlns="">
            <p:pic>
              <p:nvPicPr>
                <p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666630" y="952380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72E212A-E898-B599-7696-03168F6B0B41}"/>
                    </a:ext>
                  </a:extLst>
                </p14:cNvPr>
                <p14:cNvContentPartPr/>
                <p14:nvPr/>
              </p14:nvContentPartPr>
              <p14:xfrm>
                <a:off x="3659790" y="900540"/>
                <a:ext cx="14400" cy="113040"/>
              </p14:xfrm>
            </p:contentPart>
          </mc:Choice>
          <mc:Fallback xmlns="">
            <p:pic>
              <p:nvPicPr>
                <p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23790" y="864900"/>
                  <a:ext cx="8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45F2C65-B093-41A1-815C-418944B6F7B5}"/>
                    </a:ext>
                  </a:extLst>
                </p14:cNvPr>
                <p14:cNvContentPartPr/>
                <p14:nvPr/>
              </p14:nvContentPartPr>
              <p14:xfrm>
                <a:off x="3725310" y="943020"/>
                <a:ext cx="14400" cy="47520"/>
              </p14:xfrm>
            </p:contentPart>
          </mc:Choice>
          <mc:Fallback xmlns="">
            <p:pic>
              <p:nvPicPr>
                <p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89670" y="907020"/>
                  <a:ext cx="8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4AA5227-6223-10E5-3784-11C15EE027A4}"/>
                    </a:ext>
                  </a:extLst>
                </p14:cNvPr>
                <p14:cNvContentPartPr/>
                <p14:nvPr/>
              </p14:nvContentPartPr>
              <p14:xfrm>
                <a:off x="3796590" y="1017180"/>
                <a:ext cx="5400" cy="72000"/>
              </p14:xfrm>
            </p:contentPart>
          </mc:Choice>
          <mc:Fallback xmlns="">
            <p:pic>
              <p:nvPicPr>
                <p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60590" y="981180"/>
                  <a:ext cx="7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CB1A389-85BB-8AD1-3431-8AA8B7D459BD}"/>
                    </a:ext>
                  </a:extLst>
                </p14:cNvPr>
                <p14:cNvContentPartPr/>
                <p14:nvPr/>
              </p14:nvContentPartPr>
              <p14:xfrm>
                <a:off x="4055430" y="929340"/>
                <a:ext cx="97560" cy="60480"/>
              </p14:xfrm>
            </p:contentPart>
          </mc:Choice>
          <mc:Fallback xmlns="">
            <p:pic>
              <p:nvPicPr>
                <p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9430" y="893700"/>
                  <a:ext cx="16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5310913-8444-7F2B-DDD2-81962BC9B147}"/>
                    </a:ext>
                  </a:extLst>
                </p14:cNvPr>
                <p14:cNvContentPartPr/>
                <p14:nvPr/>
              </p14:nvContentPartPr>
              <p14:xfrm>
                <a:off x="4169910" y="1002420"/>
                <a:ext cx="40680" cy="39960"/>
              </p14:xfrm>
            </p:contentPart>
          </mc:Choice>
          <mc:Fallback xmlns="">
            <p:pic>
              <p:nvPicPr>
                <p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910" y="966420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57BDFD4-8BAD-72E7-0B61-BE9D6BE63D02}"/>
                    </a:ext>
                  </a:extLst>
                </p14:cNvPr>
                <p14:cNvContentPartPr/>
                <p14:nvPr/>
              </p14:nvContentPartPr>
              <p14:xfrm>
                <a:off x="4112310" y="1128420"/>
                <a:ext cx="10080" cy="29880"/>
              </p14:xfrm>
            </p:contentPart>
          </mc:Choice>
          <mc:Fallback xmlns="">
            <p:pic>
              <p:nvPicPr>
                <p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76310" y="1092420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2DEF2F3-FDB1-83E0-F2A1-500CEB2398E9}"/>
                    </a:ext>
                  </a:extLst>
                </p14:cNvPr>
                <p14:cNvContentPartPr/>
                <p14:nvPr/>
              </p14:nvContentPartPr>
              <p14:xfrm>
                <a:off x="4323270" y="1139220"/>
                <a:ext cx="93600" cy="96840"/>
              </p14:xfrm>
            </p:contentPart>
          </mc:Choice>
          <mc:Fallback xmlns="">
            <p:pic>
              <p:nvPicPr>
                <p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287270" y="11032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2D6B8C9-F1C6-B072-C874-39FB0950B91C}"/>
                    </a:ext>
                  </a:extLst>
                </p14:cNvPr>
                <p14:cNvContentPartPr/>
                <p14:nvPr/>
              </p14:nvContentPartPr>
              <p14:xfrm>
                <a:off x="3056070" y="2195100"/>
                <a:ext cx="64440" cy="29160"/>
              </p14:xfrm>
            </p:contentPart>
          </mc:Choice>
          <mc:Fallback xmlns="">
            <p:pic>
              <p:nvPicPr>
                <p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020430" y="2159460"/>
                  <a:ext cx="13608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DE74C86-BF99-CF98-7D6E-3801BA8E4BC1}"/>
              </a:ext>
            </a:extLst>
          </p:cNvPr>
          <p:cNvGrpSpPr/>
          <p:nvPr/>
        </p:nvGrpSpPr>
        <p:grpSpPr>
          <a:xfrm>
            <a:off x="8169113" y="3645921"/>
            <a:ext cx="2047680" cy="2048220"/>
            <a:chOff x="8448870" y="2204100"/>
            <a:chExt cx="3196440" cy="32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52198D9-4BD8-E19C-A51D-ACDEFFB1CF37}"/>
                    </a:ext>
                  </a:extLst>
                </p14:cNvPr>
                <p14:cNvContentPartPr/>
                <p14:nvPr/>
              </p14:nvContentPartPr>
              <p14:xfrm>
                <a:off x="9624990" y="3441420"/>
                <a:ext cx="642600" cy="588600"/>
              </p14:xfrm>
            </p:contentPart>
          </mc:Choice>
          <mc:Fallback xmlns="">
            <p:pic>
              <p:nvPicPr>
                <p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68819" y="3384459"/>
                  <a:ext cx="754381" cy="7030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F8F9F15C-FB1F-AF09-B0B0-4F32E3D45350}"/>
                </a:ext>
              </a:extLst>
            </p:cNvPr>
            <p:cNvGrpSpPr/>
            <p:nvPr/>
          </p:nvGrpSpPr>
          <p:grpSpPr>
            <a:xfrm>
              <a:off x="9412230" y="3159180"/>
              <a:ext cx="1228680" cy="1276200"/>
              <a:chOff x="9412230" y="3159180"/>
              <a:chExt cx="1228680" cy="127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8051E8F5-6315-EF40-8D5D-9E22D1B136E1}"/>
                      </a:ext>
                    </a:extLst>
                  </p14:cNvPr>
                  <p14:cNvContentPartPr/>
                  <p14:nvPr/>
                </p14:nvContentPartPr>
                <p14:xfrm>
                  <a:off x="9418710" y="3202740"/>
                  <a:ext cx="498960" cy="591120"/>
                </p14:xfrm>
              </p:contentPart>
            </mc:Choice>
            <mc:Fallback xmlns="">
              <p:pic>
                <p:nvPicPr>
                  <p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362521" y="3145238"/>
                    <a:ext cx="610776" cy="705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22F8B697-621A-DE71-4817-460E023F079A}"/>
                      </a:ext>
                    </a:extLst>
                  </p14:cNvPr>
                  <p14:cNvContentPartPr/>
                  <p14:nvPr/>
                </p14:nvContentPartPr>
                <p14:xfrm>
                  <a:off x="9412230" y="4002660"/>
                  <a:ext cx="393840" cy="432720"/>
                </p14:xfrm>
              </p:contentPart>
            </mc:Choice>
            <mc:Fallback xmlns="">
              <p:pic>
                <p:nvPicPr>
                  <p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356047" y="3945194"/>
                    <a:ext cx="505643" cy="547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63808A62-ADD0-0066-F206-4847CBBA861E}"/>
                      </a:ext>
                    </a:extLst>
                  </p14:cNvPr>
                  <p14:cNvContentPartPr/>
                  <p14:nvPr/>
                </p14:nvContentPartPr>
                <p14:xfrm>
                  <a:off x="9917310" y="3979260"/>
                  <a:ext cx="465840" cy="299160"/>
                </p14:xfrm>
              </p:contentPart>
            </mc:Choice>
            <mc:Fallback xmlns="">
              <p:pic>
                <p:nvPicPr>
                  <p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861185" y="3921840"/>
                    <a:ext cx="577529" cy="41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F0E5BB5C-7870-DC11-BF4D-9041495319C6}"/>
                      </a:ext>
                    </a:extLst>
                  </p14:cNvPr>
                  <p14:cNvContentPartPr/>
                  <p14:nvPr/>
                </p14:nvContentPartPr>
                <p14:xfrm>
                  <a:off x="10314750" y="3669660"/>
                  <a:ext cx="326160" cy="290160"/>
                </p14:xfrm>
              </p:contentPart>
            </mc:Choice>
            <mc:Fallback xmlns="">
              <p:pic>
                <p:nvPicPr>
                  <p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259078" y="3612203"/>
                    <a:ext cx="438067" cy="404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22495933-8410-23AB-69C9-78A5E2176A00}"/>
                      </a:ext>
                    </a:extLst>
                  </p14:cNvPr>
                  <p14:cNvContentPartPr/>
                  <p14:nvPr/>
                </p14:nvContentPartPr>
                <p14:xfrm>
                  <a:off x="10104150" y="3159180"/>
                  <a:ext cx="403920" cy="562320"/>
                </p14:xfrm>
              </p:contentPart>
            </mc:Choice>
            <mc:Fallback xmlns="">
              <p:pic>
                <p:nvPicPr>
                  <p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048534" y="3101683"/>
                    <a:ext cx="515714" cy="67673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F00C655E-7DA6-09A0-0E19-E9C143119436}"/>
                </a:ext>
              </a:extLst>
            </p:cNvPr>
            <p:cNvGrpSpPr/>
            <p:nvPr/>
          </p:nvGrpSpPr>
          <p:grpSpPr>
            <a:xfrm>
              <a:off x="9020190" y="2653380"/>
              <a:ext cx="1843560" cy="2101320"/>
              <a:chOff x="9020190" y="2653380"/>
              <a:chExt cx="1843560" cy="210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BB1FB008-FB97-F02B-F517-4005740C79EA}"/>
                      </a:ext>
                    </a:extLst>
                  </p14:cNvPr>
                  <p14:cNvContentPartPr/>
                  <p14:nvPr/>
                </p14:nvContentPartPr>
                <p14:xfrm>
                  <a:off x="10477470" y="3180420"/>
                  <a:ext cx="386280" cy="463320"/>
                </p14:xfrm>
              </p:contentPart>
            </mc:Choice>
            <mc:Fallback xmlns="">
              <p:pic>
                <p:nvPicPr>
                  <p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21325" y="3122936"/>
                    <a:ext cx="498009" cy="577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50B8C97A-BDF5-A9CF-9B00-40F01F2C88CA}"/>
                      </a:ext>
                    </a:extLst>
                  </p14:cNvPr>
                  <p14:cNvContentPartPr/>
                  <p14:nvPr/>
                </p14:nvContentPartPr>
                <p14:xfrm>
                  <a:off x="9664230" y="3888540"/>
                  <a:ext cx="1142640" cy="866160"/>
                </p14:xfrm>
              </p:contentPart>
            </mc:Choice>
            <mc:Fallback xmlns="">
              <p:pic>
                <p:nvPicPr>
                  <p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08053" y="3831026"/>
                    <a:ext cx="1254432" cy="98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A4F8BFE8-4647-C07B-56A3-46187EB90CD1}"/>
                      </a:ext>
                    </a:extLst>
                  </p14:cNvPr>
                  <p14:cNvContentPartPr/>
                  <p14:nvPr/>
                </p14:nvContentPartPr>
                <p14:xfrm>
                  <a:off x="9020190" y="3647340"/>
                  <a:ext cx="504000" cy="796320"/>
                </p14:xfrm>
              </p:contentPart>
            </mc:Choice>
            <mc:Fallback xmlns="">
              <p:pic>
                <p:nvPicPr>
                  <p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964065" y="3589802"/>
                    <a:ext cx="615688" cy="910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F6ACDF85-0BEA-4010-ABEC-040FE67EF55B}"/>
                      </a:ext>
                    </a:extLst>
                  </p14:cNvPr>
                  <p14:cNvContentPartPr/>
                  <p14:nvPr/>
                </p14:nvContentPartPr>
                <p14:xfrm>
                  <a:off x="9282990" y="2653380"/>
                  <a:ext cx="667440" cy="808920"/>
                </p14:xfrm>
              </p:contentPart>
            </mc:Choice>
            <mc:Fallback xmlns="">
              <p:pic>
                <p:nvPicPr>
                  <p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27370" y="2595847"/>
                    <a:ext cx="779242" cy="923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17118ADE-3753-F22D-B299-B706A9E27939}"/>
                      </a:ext>
                    </a:extLst>
                  </p14:cNvPr>
                  <p14:cNvContentPartPr/>
                  <p14:nvPr/>
                </p14:nvContentPartPr>
                <p14:xfrm>
                  <a:off x="9915870" y="2874420"/>
                  <a:ext cx="770760" cy="326160"/>
                </p14:xfrm>
              </p:contentPart>
            </mc:Choice>
            <mc:Fallback xmlns="">
              <p:pic>
                <p:nvPicPr>
                  <p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860254" y="2816896"/>
                    <a:ext cx="882554" cy="44063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3A438B8E-DF39-B8C4-F6D2-519491F05E93}"/>
                </a:ext>
              </a:extLst>
            </p:cNvPr>
            <p:cNvGrpSpPr/>
            <p:nvPr/>
          </p:nvGrpSpPr>
          <p:grpSpPr>
            <a:xfrm>
              <a:off x="9257790" y="4237740"/>
              <a:ext cx="1560240" cy="708480"/>
              <a:chOff x="9257790" y="4237740"/>
              <a:chExt cx="1560240" cy="70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6F4953DE-99F0-ECDF-BB98-00EF72C4F490}"/>
                      </a:ext>
                    </a:extLst>
                  </p14:cNvPr>
                  <p14:cNvContentPartPr/>
                  <p14:nvPr/>
                </p14:nvContentPartPr>
                <p14:xfrm>
                  <a:off x="10432110" y="4237740"/>
                  <a:ext cx="385920" cy="540360"/>
                </p14:xfrm>
              </p:contentPart>
            </mc:Choice>
            <mc:Fallback xmlns="">
              <p:pic>
                <p:nvPicPr>
                  <p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0375935" y="4180255"/>
                    <a:ext cx="497708" cy="654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DFB9B358-78B2-E4F0-76CA-10F8C39FBE22}"/>
                      </a:ext>
                    </a:extLst>
                  </p14:cNvPr>
                  <p14:cNvContentPartPr/>
                  <p14:nvPr/>
                </p14:nvContentPartPr>
                <p14:xfrm>
                  <a:off x="9257790" y="4530780"/>
                  <a:ext cx="1011600" cy="415440"/>
                </p14:xfrm>
              </p:contentPart>
            </mc:Choice>
            <mc:Fallback xmlns="">
              <p:pic>
                <p:nvPicPr>
                  <p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201590" y="4473319"/>
                    <a:ext cx="1123438" cy="52978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E401B0F-8A62-B4DC-D523-56F2E498A645}"/>
                    </a:ext>
                  </a:extLst>
                </p14:cNvPr>
                <p14:cNvContentPartPr/>
                <p14:nvPr/>
              </p14:nvContentPartPr>
              <p14:xfrm>
                <a:off x="8935950" y="4045860"/>
                <a:ext cx="260640" cy="172080"/>
              </p14:xfrm>
            </p:contentPart>
          </mc:Choice>
          <mc:Fallback xmlns="">
            <p:pic>
              <p:nvPicPr>
                <p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879778" y="3988308"/>
                  <a:ext cx="372423" cy="2866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398E039-D97C-8A16-B7A4-4EB846211EA2}"/>
                </a:ext>
              </a:extLst>
            </p:cNvPr>
            <p:cNvGrpSpPr/>
            <p:nvPr/>
          </p:nvGrpSpPr>
          <p:grpSpPr>
            <a:xfrm>
              <a:off x="8783670" y="4390020"/>
              <a:ext cx="884520" cy="831240"/>
              <a:chOff x="8783670" y="4390020"/>
              <a:chExt cx="884520" cy="83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29183D2A-3F08-62EB-2D6A-7F891C70D065}"/>
                      </a:ext>
                    </a:extLst>
                  </p14:cNvPr>
                  <p14:cNvContentPartPr/>
                  <p14:nvPr/>
                </p14:nvContentPartPr>
                <p14:xfrm>
                  <a:off x="8832630" y="4390020"/>
                  <a:ext cx="339480" cy="132840"/>
                </p14:xfrm>
              </p:contentPart>
            </mc:Choice>
            <mc:Fallback xmlns="">
              <p:pic>
                <p:nvPicPr>
                  <p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776518" y="4332514"/>
                    <a:ext cx="451144" cy="247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886E7DC4-E67F-09A4-15E4-40D3ECB8A836}"/>
                      </a:ext>
                    </a:extLst>
                  </p14:cNvPr>
                  <p14:cNvContentPartPr/>
                  <p14:nvPr/>
                </p14:nvContentPartPr>
                <p14:xfrm>
                  <a:off x="8783670" y="4647060"/>
                  <a:ext cx="417960" cy="558360"/>
                </p14:xfrm>
              </p:contentPart>
            </mc:Choice>
            <mc:Fallback xmlns="">
              <p:pic>
                <p:nvPicPr>
                  <p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727493" y="4589556"/>
                    <a:ext cx="529753" cy="672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CBFAF449-91AA-E91D-DED1-60687900B628}"/>
                      </a:ext>
                    </a:extLst>
                  </p14:cNvPr>
                  <p14:cNvContentPartPr/>
                  <p14:nvPr/>
                </p14:nvContentPartPr>
                <p14:xfrm>
                  <a:off x="8918670" y="4739220"/>
                  <a:ext cx="425880" cy="482040"/>
                </p14:xfrm>
              </p:contentPart>
            </mc:Choice>
            <mc:Fallback xmlns="">
              <p:pic>
                <p:nvPicPr>
                  <p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8862485" y="4682273"/>
                    <a:ext cx="537688" cy="596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ECBB133B-FE69-261F-107C-0F8524A57939}"/>
                      </a:ext>
                    </a:extLst>
                  </p14:cNvPr>
                  <p14:cNvContentPartPr/>
                  <p14:nvPr/>
                </p14:nvContentPartPr>
                <p14:xfrm>
                  <a:off x="9375150" y="4806540"/>
                  <a:ext cx="293040" cy="257760"/>
                </p14:xfrm>
              </p:contentPart>
            </mc:Choice>
            <mc:Fallback xmlns="">
              <p:pic>
                <p:nvPicPr>
                  <p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319012" y="4749004"/>
                    <a:ext cx="404754" cy="3722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4B6A95F-E804-5467-319C-304451B82E56}"/>
                </a:ext>
              </a:extLst>
            </p:cNvPr>
            <p:cNvGrpSpPr/>
            <p:nvPr/>
          </p:nvGrpSpPr>
          <p:grpSpPr>
            <a:xfrm>
              <a:off x="9137910" y="2204100"/>
              <a:ext cx="2103120" cy="1668960"/>
              <a:chOff x="9137910" y="2204100"/>
              <a:chExt cx="2103120" cy="166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E05AA6EF-31C7-B8D4-164F-39FA2D09240A}"/>
                      </a:ext>
                    </a:extLst>
                  </p14:cNvPr>
                  <p14:cNvContentPartPr/>
                  <p14:nvPr/>
                </p14:nvContentPartPr>
                <p14:xfrm>
                  <a:off x="9969150" y="2720700"/>
                  <a:ext cx="734400" cy="231480"/>
                </p14:xfrm>
              </p:contentPart>
            </mc:Choice>
            <mc:Fallback xmlns="">
              <p:pic>
                <p:nvPicPr>
                  <p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912960" y="2663261"/>
                    <a:ext cx="846218" cy="345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2457C8F9-D0D9-0ADF-29C9-6AF5965D5326}"/>
                      </a:ext>
                    </a:extLst>
                  </p14:cNvPr>
                  <p14:cNvContentPartPr/>
                  <p14:nvPr/>
                </p14:nvContentPartPr>
                <p14:xfrm>
                  <a:off x="10483950" y="3155580"/>
                  <a:ext cx="484920" cy="717480"/>
                </p14:xfrm>
              </p:contentPart>
            </mc:Choice>
            <mc:Fallback xmlns="">
              <p:pic>
                <p:nvPicPr>
                  <p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427825" y="3098090"/>
                    <a:ext cx="596609" cy="831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B950CF69-930C-426C-94C5-83C8577A080F}"/>
                      </a:ext>
                    </a:extLst>
                  </p14:cNvPr>
                  <p14:cNvContentPartPr/>
                  <p14:nvPr/>
                </p14:nvContentPartPr>
                <p14:xfrm>
                  <a:off x="9137910" y="2962260"/>
                  <a:ext cx="247680" cy="583560"/>
                </p14:xfrm>
              </p:contentPart>
            </mc:Choice>
            <mc:Fallback xmlns="">
              <p:pic>
                <p:nvPicPr>
                  <p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082308" y="2905341"/>
                    <a:ext cx="359445" cy="697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721BC118-3668-6C15-47AC-AC09B59ADBD2}"/>
                      </a:ext>
                    </a:extLst>
                  </p14:cNvPr>
                  <p14:cNvContentPartPr/>
                  <p14:nvPr/>
                </p14:nvContentPartPr>
                <p14:xfrm>
                  <a:off x="9371910" y="2204100"/>
                  <a:ext cx="274680" cy="500040"/>
                </p14:xfrm>
              </p:contentPart>
            </mc:Choice>
            <mc:Fallback xmlns="">
              <p:pic>
                <p:nvPicPr>
                  <p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316300" y="2147199"/>
                    <a:ext cx="386462" cy="614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C874605D-EBCC-5468-0F8A-599136495C2D}"/>
                      </a:ext>
                    </a:extLst>
                  </p14:cNvPr>
                  <p14:cNvContentPartPr/>
                  <p14:nvPr/>
                </p14:nvContentPartPr>
                <p14:xfrm>
                  <a:off x="9577470" y="2430900"/>
                  <a:ext cx="118800" cy="165240"/>
                </p14:xfrm>
              </p:contentPart>
            </mc:Choice>
            <mc:Fallback xmlns="">
              <p:pic>
                <p:nvPicPr>
                  <p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521432" y="2374099"/>
                    <a:ext cx="230315" cy="279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E6BFD5B3-E72C-A0D3-03CF-9B6FDB506DAB}"/>
                      </a:ext>
                    </a:extLst>
                  </p14:cNvPr>
                  <p14:cNvContentPartPr/>
                  <p14:nvPr/>
                </p14:nvContentPartPr>
                <p14:xfrm>
                  <a:off x="9757830" y="2428380"/>
                  <a:ext cx="378000" cy="290880"/>
                </p14:xfrm>
              </p:contentPart>
            </mc:Choice>
            <mc:Fallback xmlns="">
              <p:pic>
                <p:nvPicPr>
                  <p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701664" y="2371469"/>
                    <a:ext cx="489771" cy="40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EDFF0BC8-9440-7C30-B16C-26A69AEE48CD}"/>
                      </a:ext>
                    </a:extLst>
                  </p14:cNvPr>
                  <p14:cNvContentPartPr/>
                  <p14:nvPr/>
                </p14:nvContentPartPr>
                <p14:xfrm>
                  <a:off x="10677270" y="2917980"/>
                  <a:ext cx="454320" cy="553680"/>
                </p14:xfrm>
              </p:contentPart>
            </mc:Choice>
            <mc:Fallback xmlns="">
              <p:pic>
                <p:nvPicPr>
                  <p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621112" y="2860485"/>
                    <a:ext cx="566075" cy="668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940A7B4F-F45D-CBFC-8F68-6876F4401021}"/>
                      </a:ext>
                    </a:extLst>
                  </p14:cNvPr>
                  <p14:cNvContentPartPr/>
                  <p14:nvPr/>
                </p14:nvContentPartPr>
                <p14:xfrm>
                  <a:off x="11169750" y="3618900"/>
                  <a:ext cx="71280" cy="212040"/>
                </p14:xfrm>
              </p:contentPart>
            </mc:Choice>
            <mc:Fallback xmlns="">
              <p:pic>
                <p:nvPicPr>
                  <p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1113624" y="3561437"/>
                    <a:ext cx="182971" cy="326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7CF1E33-1969-E3AF-E30C-CB81F27F1494}"/>
                </a:ext>
              </a:extLst>
            </p:cNvPr>
            <p:cNvGrpSpPr/>
            <p:nvPr/>
          </p:nvGrpSpPr>
          <p:grpSpPr>
            <a:xfrm>
              <a:off x="9199470" y="4756860"/>
              <a:ext cx="1716840" cy="720360"/>
              <a:chOff x="9199470" y="4756860"/>
              <a:chExt cx="1716840" cy="72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FE02D17E-A21F-32B7-5376-E87791F6C50D}"/>
                      </a:ext>
                    </a:extLst>
                  </p14:cNvPr>
                  <p14:cNvContentPartPr/>
                  <p14:nvPr/>
                </p14:nvContentPartPr>
                <p14:xfrm>
                  <a:off x="9199470" y="4944780"/>
                  <a:ext cx="160560" cy="313560"/>
                </p14:xfrm>
              </p:contentPart>
            </mc:Choice>
            <mc:Fallback xmlns="">
              <p:pic>
                <p:nvPicPr>
                  <p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9143330" y="4887821"/>
                    <a:ext cx="272278" cy="428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544E6D82-AECD-09DE-88A6-7B56052324A9}"/>
                      </a:ext>
                    </a:extLst>
                  </p14:cNvPr>
                  <p14:cNvContentPartPr/>
                  <p14:nvPr/>
                </p14:nvContentPartPr>
                <p14:xfrm>
                  <a:off x="9475230" y="5047740"/>
                  <a:ext cx="208440" cy="282960"/>
                </p14:xfrm>
              </p:contentPart>
            </mc:Choice>
            <mc:Fallback xmlns="">
              <p:pic>
                <p:nvPicPr>
                  <p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9419047" y="4990228"/>
                    <a:ext cx="320245" cy="397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E80BD68D-1E9E-F5B6-DD6F-FCBB9C25F8F4}"/>
                      </a:ext>
                    </a:extLst>
                  </p14:cNvPr>
                  <p14:cNvContentPartPr/>
                  <p14:nvPr/>
                </p14:nvContentPartPr>
                <p14:xfrm>
                  <a:off x="9779430" y="5238900"/>
                  <a:ext cx="10440" cy="48240"/>
                </p14:xfrm>
              </p:contentPart>
            </mc:Choice>
            <mc:Fallback xmlns="">
              <p:pic>
                <p:nvPicPr>
                  <p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724483" y="5181471"/>
                    <a:ext cx="119785" cy="162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7D749966-119A-2EAC-79E8-F50887CF64C4}"/>
                      </a:ext>
                    </a:extLst>
                  </p14:cNvPr>
                  <p14:cNvContentPartPr/>
                  <p14:nvPr/>
                </p14:nvContentPartPr>
                <p14:xfrm>
                  <a:off x="9452550" y="5067180"/>
                  <a:ext cx="306720" cy="410040"/>
                </p14:xfrm>
              </p:contentPart>
            </mc:Choice>
            <mc:Fallback xmlns="">
              <p:pic>
                <p:nvPicPr>
                  <p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9396374" y="5009671"/>
                    <a:ext cx="418510" cy="524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A77ABD60-5FF0-CC4C-5FE2-E399BAABABD8}"/>
                      </a:ext>
                    </a:extLst>
                  </p14:cNvPr>
                  <p14:cNvContentPartPr/>
                  <p14:nvPr/>
                </p14:nvContentPartPr>
                <p14:xfrm>
                  <a:off x="9287670" y="4904100"/>
                  <a:ext cx="305280" cy="450360"/>
                </p14:xfrm>
              </p:contentPart>
            </mc:Choice>
            <mc:Fallback xmlns="">
              <p:pic>
                <p:nvPicPr>
                  <p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9231449" y="4846583"/>
                    <a:ext cx="417160" cy="56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2E5B7E72-DC3E-E476-7A85-B92ECB309D9F}"/>
                      </a:ext>
                    </a:extLst>
                  </p14:cNvPr>
                  <p14:cNvContentPartPr/>
                  <p14:nvPr/>
                </p14:nvContentPartPr>
                <p14:xfrm>
                  <a:off x="10060590" y="5001660"/>
                  <a:ext cx="84600" cy="100800"/>
                </p14:xfrm>
              </p:contentPart>
            </mc:Choice>
            <mc:Fallback xmlns="">
              <p:pic>
                <p:nvPicPr>
                  <p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004564" y="4944636"/>
                    <a:ext cx="196093" cy="215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8840D229-2FD5-DEB4-602A-74A9766C36D1}"/>
                      </a:ext>
                    </a:extLst>
                  </p14:cNvPr>
                  <p14:cNvContentPartPr/>
                  <p14:nvPr/>
                </p14:nvContentPartPr>
                <p14:xfrm>
                  <a:off x="9968070" y="4929300"/>
                  <a:ext cx="372960" cy="322920"/>
                </p14:xfrm>
              </p:contentPart>
            </mc:Choice>
            <mc:Fallback xmlns="">
              <p:pic>
                <p:nvPicPr>
                  <p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9911901" y="4871841"/>
                    <a:ext cx="484736" cy="437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39CDAFEB-BACF-1F4B-C4E5-90C859DFA405}"/>
                      </a:ext>
                    </a:extLst>
                  </p14:cNvPr>
                  <p14:cNvContentPartPr/>
                  <p14:nvPr/>
                </p14:nvContentPartPr>
                <p14:xfrm>
                  <a:off x="10297830" y="4756860"/>
                  <a:ext cx="618480" cy="594720"/>
                </p14:xfrm>
              </p:contentPart>
            </mc:Choice>
            <mc:Fallback xmlns="">
              <p:pic>
                <p:nvPicPr>
                  <p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241656" y="4699344"/>
                    <a:ext cx="730267" cy="709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9FA4A632-4E54-983E-AE7C-D838C2EBA8ED}"/>
                </a:ext>
              </a:extLst>
            </p:cNvPr>
            <p:cNvGrpSpPr/>
            <p:nvPr/>
          </p:nvGrpSpPr>
          <p:grpSpPr>
            <a:xfrm>
              <a:off x="10829910" y="3400380"/>
              <a:ext cx="815400" cy="920880"/>
              <a:chOff x="10829910" y="3400380"/>
              <a:chExt cx="815400" cy="92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0E7E69B6-896F-BC52-15B2-7CF33CA7A914}"/>
                      </a:ext>
                    </a:extLst>
                  </p14:cNvPr>
                  <p14:cNvContentPartPr/>
                  <p14:nvPr/>
                </p14:nvContentPartPr>
                <p14:xfrm>
                  <a:off x="10829910" y="3761100"/>
                  <a:ext cx="815400" cy="560160"/>
                </p14:xfrm>
              </p:contentPart>
            </mc:Choice>
            <mc:Fallback xmlns="">
              <p:pic>
                <p:nvPicPr>
                  <p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0773714" y="3704164"/>
                    <a:ext cx="927229" cy="674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848EA7F9-3121-CA1B-2C52-5E4827F039EF}"/>
                      </a:ext>
                    </a:extLst>
                  </p14:cNvPr>
                  <p14:cNvContentPartPr/>
                  <p14:nvPr/>
                </p14:nvContentPartPr>
                <p14:xfrm>
                  <a:off x="10941870" y="3400380"/>
                  <a:ext cx="460440" cy="421560"/>
                </p14:xfrm>
              </p:contentPart>
            </mc:Choice>
            <mc:Fallback xmlns="">
              <p:pic>
                <p:nvPicPr>
                  <p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885650" y="3342868"/>
                    <a:ext cx="572317" cy="5360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32AF4E5-C3ED-E3B8-3948-D594257027F3}"/>
                </a:ext>
              </a:extLst>
            </p:cNvPr>
            <p:cNvGrpSpPr/>
            <p:nvPr/>
          </p:nvGrpSpPr>
          <p:grpSpPr>
            <a:xfrm>
              <a:off x="10863750" y="2946420"/>
              <a:ext cx="145080" cy="149040"/>
              <a:chOff x="10863750" y="2946420"/>
              <a:chExt cx="14508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34A7AEA9-5193-4869-C0C2-AEADA15D9521}"/>
                      </a:ext>
                    </a:extLst>
                  </p14:cNvPr>
                  <p14:cNvContentPartPr/>
                  <p14:nvPr/>
                </p14:nvContentPartPr>
                <p14:xfrm>
                  <a:off x="10863750" y="3013740"/>
                  <a:ext cx="113040" cy="81720"/>
                </p14:xfrm>
              </p:contentPart>
            </mc:Choice>
            <mc:Fallback xmlns="">
              <p:pic>
                <p:nvPicPr>
                  <p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807511" y="2956191"/>
                    <a:ext cx="224955" cy="196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ABA6B6E0-D985-06AE-5189-67C1CA585303}"/>
                      </a:ext>
                    </a:extLst>
                  </p14:cNvPr>
                  <p14:cNvContentPartPr/>
                  <p14:nvPr/>
                </p14:nvContentPartPr>
                <p14:xfrm>
                  <a:off x="10878150" y="2946420"/>
                  <a:ext cx="130680" cy="38160"/>
                </p14:xfrm>
              </p:contentPart>
            </mc:Choice>
            <mc:Fallback xmlns="">
              <p:pic>
                <p:nvPicPr>
                  <p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822625" y="2889465"/>
                    <a:ext cx="242291" cy="1515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0CFFCF5-3FAD-6281-C37A-CB8A2BAF086E}"/>
                    </a:ext>
                  </a:extLst>
                </p14:cNvPr>
                <p14:cNvContentPartPr/>
                <p14:nvPr/>
              </p14:nvContentPartPr>
              <p14:xfrm>
                <a:off x="10302150" y="2335500"/>
                <a:ext cx="601560" cy="454320"/>
              </p14:xfrm>
            </p:contentPart>
          </mc:Choice>
          <mc:Fallback xmlns="">
            <p:pic>
              <p:nvPicPr>
                <p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45982" y="2278566"/>
                  <a:ext cx="713334" cy="56876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CCE53804-A6E0-676E-E6F8-5FF0A99E5B22}"/>
                </a:ext>
              </a:extLst>
            </p:cNvPr>
            <p:cNvGrpSpPr/>
            <p:nvPr/>
          </p:nvGrpSpPr>
          <p:grpSpPr>
            <a:xfrm>
              <a:off x="8533110" y="2494260"/>
              <a:ext cx="786960" cy="1207080"/>
              <a:chOff x="8533110" y="2494260"/>
              <a:chExt cx="786960" cy="120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8A6D158F-05BC-C784-3E76-689A48CF532B}"/>
                      </a:ext>
                    </a:extLst>
                  </p14:cNvPr>
                  <p14:cNvContentPartPr/>
                  <p14:nvPr/>
                </p14:nvContentPartPr>
                <p14:xfrm>
                  <a:off x="8995350" y="3647700"/>
                  <a:ext cx="10440" cy="24480"/>
                </p14:xfrm>
              </p:contentPart>
            </mc:Choice>
            <mc:Fallback xmlns="">
              <p:pic>
                <p:nvPicPr>
                  <p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940952" y="3590770"/>
                    <a:ext cx="119785" cy="137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111A5A03-E4C3-5B56-7A40-085A26A4D419}"/>
                      </a:ext>
                    </a:extLst>
                  </p14:cNvPr>
                  <p14:cNvContentPartPr/>
                  <p14:nvPr/>
                </p14:nvContentPartPr>
                <p14:xfrm>
                  <a:off x="8943150" y="3532140"/>
                  <a:ext cx="326880" cy="37440"/>
                </p14:xfrm>
              </p:contentPart>
            </mc:Choice>
            <mc:Fallback xmlns="">
              <p:pic>
                <p:nvPicPr>
                  <p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886985" y="3474540"/>
                    <a:ext cx="438648" cy="152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8E12845E-8E52-6DE8-737E-1DCD6B3BA0A8}"/>
                      </a:ext>
                    </a:extLst>
                  </p14:cNvPr>
                  <p14:cNvContentPartPr/>
                  <p14:nvPr/>
                </p14:nvContentPartPr>
                <p14:xfrm>
                  <a:off x="8831910" y="3623940"/>
                  <a:ext cx="363240" cy="28440"/>
                </p14:xfrm>
              </p:contentPart>
            </mc:Choice>
            <mc:Fallback xmlns="">
              <p:pic>
                <p:nvPicPr>
                  <p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8776329" y="3567629"/>
                    <a:ext cx="474963" cy="14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B12D338B-3183-E78B-991A-A2F9FD3BA458}"/>
                      </a:ext>
                    </a:extLst>
                  </p14:cNvPr>
                  <p14:cNvContentPartPr/>
                  <p14:nvPr/>
                </p14:nvContentPartPr>
                <p14:xfrm>
                  <a:off x="9029190" y="2494260"/>
                  <a:ext cx="290880" cy="451440"/>
                </p14:xfrm>
              </p:contentPart>
            </mc:Choice>
            <mc:Fallback xmlns="">
              <p:pic>
                <p:nvPicPr>
                  <p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8973036" y="2436752"/>
                    <a:ext cx="402627" cy="56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B9A56623-AFE3-4B6A-ECB2-51C48C3BA008}"/>
                      </a:ext>
                    </a:extLst>
                  </p14:cNvPr>
                  <p14:cNvContentPartPr/>
                  <p14:nvPr/>
                </p14:nvContentPartPr>
                <p14:xfrm>
                  <a:off x="8533110" y="2934540"/>
                  <a:ext cx="516960" cy="766800"/>
                </p14:xfrm>
              </p:contentPart>
            </mc:Choice>
            <mc:Fallback xmlns="">
              <p:pic>
                <p:nvPicPr>
                  <p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8476919" y="2877016"/>
                    <a:ext cx="628781" cy="881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5F391A0-7BF0-6EFD-5AFE-BA853D4E4BF9}"/>
                </a:ext>
              </a:extLst>
            </p:cNvPr>
            <p:cNvGrpSpPr/>
            <p:nvPr/>
          </p:nvGrpSpPr>
          <p:grpSpPr>
            <a:xfrm>
              <a:off x="8448870" y="3888900"/>
              <a:ext cx="711360" cy="673560"/>
              <a:chOff x="8448870" y="3888900"/>
              <a:chExt cx="711360" cy="67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15378C9E-95DA-B2B9-32B5-06FCB012AB9E}"/>
                      </a:ext>
                    </a:extLst>
                  </p14:cNvPr>
                  <p14:cNvContentPartPr/>
                  <p14:nvPr/>
                </p14:nvContentPartPr>
                <p14:xfrm>
                  <a:off x="8728230" y="3888900"/>
                  <a:ext cx="264960" cy="34920"/>
                </p14:xfrm>
              </p:contentPart>
            </mc:Choice>
            <mc:Fallback xmlns="">
              <p:pic>
                <p:nvPicPr>
                  <p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72094" y="3831654"/>
                    <a:ext cx="376670" cy="148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D92569B0-59F9-F74C-619E-3F87CD5E8C18}"/>
                      </a:ext>
                    </a:extLst>
                  </p14:cNvPr>
                  <p14:cNvContentPartPr/>
                  <p14:nvPr/>
                </p14:nvContentPartPr>
                <p14:xfrm>
                  <a:off x="8682870" y="4039740"/>
                  <a:ext cx="477360" cy="260280"/>
                </p14:xfrm>
              </p:contentPart>
            </mc:Choice>
            <mc:Fallback xmlns="">
              <p:pic>
                <p:nvPicPr>
                  <p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8626710" y="3982283"/>
                    <a:ext cx="589118" cy="374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926D39B5-8D5C-0444-8524-49AD860B8801}"/>
                      </a:ext>
                    </a:extLst>
                  </p14:cNvPr>
                  <p14:cNvContentPartPr/>
                  <p14:nvPr/>
                </p14:nvContentPartPr>
                <p14:xfrm>
                  <a:off x="8448870" y="3933540"/>
                  <a:ext cx="335160" cy="628920"/>
                </p14:xfrm>
              </p:contentPart>
            </mc:Choice>
            <mc:Fallback xmlns="">
              <p:pic>
                <p:nvPicPr>
                  <p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8392729" y="3876052"/>
                    <a:ext cx="446880" cy="7433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F426DA1-004B-FAF6-70D2-1BD04AD2EA25}"/>
                  </a:ext>
                </a:extLst>
              </p14:cNvPr>
              <p14:cNvContentPartPr/>
              <p14:nvPr/>
            </p14:nvContentPartPr>
            <p14:xfrm>
              <a:off x="6313673" y="5757520"/>
              <a:ext cx="389880" cy="3686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F426DA1-004B-FAF6-70D2-1BD04AD2EA25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277673" y="5721555"/>
                <a:ext cx="461520" cy="44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27B063D-14C5-492C-F539-12AF813F8805}"/>
                  </a:ext>
                </a:extLst>
              </p14:cNvPr>
              <p14:cNvContentPartPr/>
              <p14:nvPr/>
            </p14:nvContentPartPr>
            <p14:xfrm>
              <a:off x="5919198" y="4528854"/>
              <a:ext cx="231120" cy="2120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27B063D-14C5-492C-F539-12AF813F8805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5883198" y="4492793"/>
                <a:ext cx="302760" cy="283802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F4B2A80D-07BB-4394-EF15-76DADEC82E0C}"/>
              </a:ext>
            </a:extLst>
          </p:cNvPr>
          <p:cNvGrpSpPr/>
          <p:nvPr/>
        </p:nvGrpSpPr>
        <p:grpSpPr>
          <a:xfrm>
            <a:off x="6095598" y="4001454"/>
            <a:ext cx="426960" cy="481320"/>
            <a:chOff x="10946550" y="994500"/>
            <a:chExt cx="426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17AAE40-DF6C-0AB0-3152-1B35BF89A38B}"/>
                    </a:ext>
                  </a:extLst>
                </p14:cNvPr>
                <p14:cNvContentPartPr/>
                <p14:nvPr/>
              </p14:nvContentPartPr>
              <p14:xfrm>
                <a:off x="10946550" y="994500"/>
                <a:ext cx="30240" cy="463320"/>
              </p14:xfrm>
            </p:contentPart>
          </mc:Choice>
          <mc:Fallback xmlns="">
            <p:pic>
              <p:nvPicPr>
                <p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0910" y="958860"/>
                  <a:ext cx="101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B3E3C82-993F-D135-57DE-C3FFBC5C8B43}"/>
                    </a:ext>
                  </a:extLst>
                </p14:cNvPr>
                <p14:cNvContentPartPr/>
                <p14:nvPr/>
              </p14:nvContentPartPr>
              <p14:xfrm>
                <a:off x="11015670" y="1091340"/>
                <a:ext cx="357840" cy="384480"/>
              </p14:xfrm>
            </p:contentPart>
          </mc:Choice>
          <mc:Fallback xmlns="">
            <p:pic>
              <p:nvPicPr>
                <p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80030" y="1055340"/>
                  <a:ext cx="4294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25430FF-C34D-A7F8-C82F-DA560D9AE1B4}"/>
              </a:ext>
            </a:extLst>
          </p:cNvPr>
          <p:cNvGrpSpPr/>
          <p:nvPr/>
        </p:nvGrpSpPr>
        <p:grpSpPr>
          <a:xfrm>
            <a:off x="5629038" y="4797774"/>
            <a:ext cx="353880" cy="406080"/>
            <a:chOff x="10479990" y="1790820"/>
            <a:chExt cx="3538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59EE56B-E77E-F7F8-439B-0ABE28F896DA}"/>
                    </a:ext>
                  </a:extLst>
                </p14:cNvPr>
                <p14:cNvContentPartPr/>
                <p14:nvPr/>
              </p14:nvContentPartPr>
              <p14:xfrm>
                <a:off x="10479990" y="1790820"/>
                <a:ext cx="324360" cy="341640"/>
              </p14:xfrm>
            </p:contentPart>
          </mc:Choice>
          <mc:Fallback xmlns="">
            <p:pic>
              <p:nvPicPr>
                <p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443990" y="1754820"/>
                  <a:ext cx="396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29156D5-6F22-639D-7359-2E3E092CF771}"/>
                    </a:ext>
                  </a:extLst>
                </p14:cNvPr>
                <p14:cNvContentPartPr/>
                <p14:nvPr/>
              </p14:nvContentPartPr>
              <p14:xfrm>
                <a:off x="10756830" y="1801980"/>
                <a:ext cx="77040" cy="394920"/>
              </p14:xfrm>
            </p:contentPart>
          </mc:Choice>
          <mc:Fallback xmlns="">
            <p:pic>
              <p:nvPicPr>
                <p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20830" y="1766340"/>
                  <a:ext cx="148680" cy="46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8F6DBB4-BF7B-D140-B382-F51589880ADB}"/>
              </a:ext>
            </a:extLst>
          </p:cNvPr>
          <p:cNvGrpSpPr/>
          <p:nvPr/>
        </p:nvGrpSpPr>
        <p:grpSpPr>
          <a:xfrm>
            <a:off x="5586918" y="3831894"/>
            <a:ext cx="894600" cy="1563120"/>
            <a:chOff x="10437870" y="824940"/>
            <a:chExt cx="894600" cy="15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170010D-99D2-FAF4-DA97-BB9640A5B594}"/>
                    </a:ext>
                  </a:extLst>
                </p14:cNvPr>
                <p14:cNvContentPartPr/>
                <p14:nvPr/>
              </p14:nvContentPartPr>
              <p14:xfrm>
                <a:off x="10779870" y="1362780"/>
                <a:ext cx="136080" cy="112320"/>
              </p14:xfrm>
            </p:contentPart>
          </mc:Choice>
          <mc:Fallback xmlns="">
            <p:pic>
              <p:nvPicPr>
                <p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743870" y="1326780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3EAB47F-11AA-638C-8B15-C9139F753936}"/>
                    </a:ext>
                  </a:extLst>
                </p14:cNvPr>
                <p14:cNvContentPartPr/>
                <p14:nvPr/>
              </p14:nvContentPartPr>
              <p14:xfrm>
                <a:off x="10649550" y="1469700"/>
                <a:ext cx="90360" cy="194040"/>
              </p14:xfrm>
            </p:contentPart>
          </mc:Choice>
          <mc:Fallback xmlns="">
            <p:pic>
              <p:nvPicPr>
                <p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13550" y="1433700"/>
                  <a:ext cx="16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BECF0A4-B8D7-6C20-70C7-913E40033308}"/>
                    </a:ext>
                  </a:extLst>
                </p14:cNvPr>
                <p14:cNvContentPartPr/>
                <p14:nvPr/>
              </p14:nvContentPartPr>
              <p14:xfrm>
                <a:off x="10694190" y="1692900"/>
                <a:ext cx="7920" cy="34920"/>
              </p14:xfrm>
            </p:contentPart>
          </mc:Choice>
          <mc:Fallback xmlns="">
            <p:pic>
              <p:nvPicPr>
                <p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58190" y="1656900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DE0770E-8FA4-4ECE-5DF0-55DD0B4DBCA9}"/>
                    </a:ext>
                  </a:extLst>
                </p14:cNvPr>
                <p14:cNvContentPartPr/>
                <p14:nvPr/>
              </p14:nvContentPartPr>
              <p14:xfrm>
                <a:off x="11043390" y="1690380"/>
                <a:ext cx="70200" cy="88560"/>
              </p14:xfrm>
            </p:contentPart>
          </mc:Choice>
          <mc:Fallback xmlns="">
            <p:pic>
              <p:nvPicPr>
                <p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007390" y="1654380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0E1FA1C-67CB-1F69-2906-7DA6F09D5227}"/>
                    </a:ext>
                  </a:extLst>
                </p14:cNvPr>
                <p14:cNvContentPartPr/>
                <p14:nvPr/>
              </p14:nvContentPartPr>
              <p14:xfrm>
                <a:off x="10928190" y="1678860"/>
                <a:ext cx="142920" cy="208800"/>
              </p14:xfrm>
            </p:contentPart>
          </mc:Choice>
          <mc:Fallback xmlns="">
            <p:pic>
              <p:nvPicPr>
                <p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892190" y="1642860"/>
                  <a:ext cx="21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124E4D2-0A0B-11F6-D99C-AB80319E8BA7}"/>
                    </a:ext>
                  </a:extLst>
                </p14:cNvPr>
                <p14:cNvContentPartPr/>
                <p14:nvPr/>
              </p14:nvContentPartPr>
              <p14:xfrm>
                <a:off x="10577190" y="1979820"/>
                <a:ext cx="146160" cy="139680"/>
              </p14:xfrm>
            </p:contentPart>
          </mc:Choice>
          <mc:Fallback xmlns="">
            <p:pic>
              <p:nvPicPr>
                <p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541550" y="1944180"/>
                  <a:ext cx="217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095FE20-CCD3-0C8E-2247-A1CD3F366167}"/>
                    </a:ext>
                  </a:extLst>
                </p14:cNvPr>
                <p14:cNvContentPartPr/>
                <p14:nvPr/>
              </p14:nvContentPartPr>
              <p14:xfrm>
                <a:off x="10531830" y="2131380"/>
                <a:ext cx="150480" cy="143640"/>
              </p14:xfrm>
            </p:contentPart>
          </mc:Choice>
          <mc:Fallback xmlns="">
            <p:pic>
              <p:nvPicPr>
                <p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96190" y="2095380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C8FB523-3025-5542-95B1-29ECEBE66ED7}"/>
                    </a:ext>
                  </a:extLst>
                </p14:cNvPr>
                <p14:cNvContentPartPr/>
                <p14:nvPr/>
              </p14:nvContentPartPr>
              <p14:xfrm>
                <a:off x="10437870" y="2277180"/>
                <a:ext cx="110160" cy="110880"/>
              </p14:xfrm>
            </p:contentPart>
          </mc:Choice>
          <mc:Fallback xmlns="">
            <p:pic>
              <p:nvPicPr>
                <p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01870" y="2241180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78F9B91-C652-4CCC-2831-7EEF8BBAA818}"/>
                    </a:ext>
                  </a:extLst>
                </p14:cNvPr>
                <p14:cNvContentPartPr/>
                <p14:nvPr/>
              </p14:nvContentPartPr>
              <p14:xfrm>
                <a:off x="10981110" y="1223460"/>
                <a:ext cx="178560" cy="101880"/>
              </p14:xfrm>
            </p:contentPart>
          </mc:Choice>
          <mc:Fallback xmlns="">
            <p:pic>
              <p:nvPicPr>
                <p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945470" y="1187820"/>
                  <a:ext cx="250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BF4BA01-7ABB-CB9D-6337-0C649F873E14}"/>
                    </a:ext>
                  </a:extLst>
                </p14:cNvPr>
                <p14:cNvContentPartPr/>
                <p14:nvPr/>
              </p14:nvContentPartPr>
              <p14:xfrm>
                <a:off x="11084070" y="1008180"/>
                <a:ext cx="165240" cy="167040"/>
              </p14:xfrm>
            </p:contentPart>
          </mc:Choice>
          <mc:Fallback xmlns="">
            <p:pic>
              <p:nvPicPr>
                <p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048430" y="972540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4EFC485-BB6C-FEB9-1C77-C5CA11737D6A}"/>
                    </a:ext>
                  </a:extLst>
                </p14:cNvPr>
                <p14:cNvContentPartPr/>
                <p14:nvPr/>
              </p14:nvContentPartPr>
              <p14:xfrm>
                <a:off x="11188830" y="824940"/>
                <a:ext cx="143640" cy="133560"/>
              </p14:xfrm>
            </p:contentPart>
          </mc:Choice>
          <mc:Fallback xmlns="">
            <p:pic>
              <p:nvPicPr>
                <p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153190" y="788940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6829814-6EF3-120D-9A17-7D2A92FBC002}"/>
                    </a:ext>
                  </a:extLst>
                </p14:cNvPr>
                <p14:cNvContentPartPr/>
                <p14:nvPr/>
              </p14:nvContentPartPr>
              <p14:xfrm>
                <a:off x="10829550" y="1587420"/>
                <a:ext cx="45000" cy="54720"/>
              </p14:xfrm>
            </p:contentPart>
          </mc:Choice>
          <mc:Fallback xmlns="">
            <p:pic>
              <p:nvPicPr>
                <p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793910" y="1551420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D681F4B-EBF5-7102-A137-1EE955FEC3C2}"/>
                    </a:ext>
                  </a:extLst>
                </p14:cNvPr>
                <p14:cNvContentPartPr/>
                <p14:nvPr/>
              </p14:nvContentPartPr>
              <p14:xfrm>
                <a:off x="10821990" y="1621980"/>
                <a:ext cx="47520" cy="64440"/>
              </p14:xfrm>
            </p:contentPart>
          </mc:Choice>
          <mc:Fallback xmlns="">
            <p:pic>
              <p:nvPicPr>
                <p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786350" y="1585980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5194B78-8556-CCBE-03AB-97C9150A2B44}"/>
                    </a:ext>
                  </a:extLst>
                </p14:cNvPr>
                <p14:cNvContentPartPr/>
                <p14:nvPr/>
              </p14:nvContentPartPr>
              <p14:xfrm>
                <a:off x="10955550" y="1538100"/>
                <a:ext cx="39960" cy="101880"/>
              </p14:xfrm>
            </p:contentPart>
          </mc:Choice>
          <mc:Fallback xmlns="">
            <p:pic>
              <p:nvPicPr>
                <p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19910" y="1502100"/>
                  <a:ext cx="11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A6AE58B-98C4-075E-4AC2-17171ADF2B72}"/>
                    </a:ext>
                  </a:extLst>
                </p14:cNvPr>
                <p14:cNvContentPartPr/>
                <p14:nvPr/>
              </p14:nvContentPartPr>
              <p14:xfrm>
                <a:off x="10878870" y="1578780"/>
                <a:ext cx="78480" cy="76680"/>
              </p14:xfrm>
            </p:contentPart>
          </mc:Choice>
          <mc:Fallback xmlns="">
            <p:pic>
              <p:nvPicPr>
                <p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842870" y="1542780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F63C787-9857-FDDD-02C2-0C60710F7DA4}"/>
                    </a:ext>
                  </a:extLst>
                </p14:cNvPr>
                <p14:cNvContentPartPr/>
                <p14:nvPr/>
              </p14:nvContentPartPr>
              <p14:xfrm>
                <a:off x="10917750" y="1644660"/>
                <a:ext cx="42480" cy="78840"/>
              </p14:xfrm>
            </p:contentPart>
          </mc:Choice>
          <mc:Fallback xmlns="">
            <p:pic>
              <p:nvPicPr>
                <p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882110" y="1609020"/>
                  <a:ext cx="114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444D00B-F74A-D0BB-2168-08D4F3CE07D7}"/>
                    </a:ext>
                  </a:extLst>
                </p14:cNvPr>
                <p14:cNvContentPartPr/>
                <p14:nvPr/>
              </p14:nvContentPartPr>
              <p14:xfrm>
                <a:off x="10821990" y="1718820"/>
                <a:ext cx="35640" cy="6120"/>
              </p14:xfrm>
            </p:contentPart>
          </mc:Choice>
          <mc:Fallback xmlns="">
            <p:pic>
              <p:nvPicPr>
                <p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86350" y="1683180"/>
                  <a:ext cx="107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AEEA0F7-3EC3-0210-EFDD-30850DA39DAA}"/>
                    </a:ext>
                  </a:extLst>
                </p14:cNvPr>
                <p14:cNvContentPartPr/>
                <p14:nvPr/>
              </p14:nvContentPartPr>
              <p14:xfrm>
                <a:off x="10797150" y="1497060"/>
                <a:ext cx="109080" cy="167040"/>
              </p14:xfrm>
            </p:contentPart>
          </mc:Choice>
          <mc:Fallback xmlns="">
            <p:pic>
              <p:nvPicPr>
                <p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61150" y="1461420"/>
                  <a:ext cx="18072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CDECE86F-BD08-7102-0D1B-767E2789AF20}"/>
              </a:ext>
            </a:extLst>
          </p:cNvPr>
          <p:cNvSpPr txBox="1"/>
          <p:nvPr/>
        </p:nvSpPr>
        <p:spPr>
          <a:xfrm>
            <a:off x="114845" y="3055046"/>
            <a:ext cx="2862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star is born from the 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collapse of a very massive 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nebula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487A83-A549-55E4-2E4F-018BA547BECC}"/>
              </a:ext>
            </a:extLst>
          </p:cNvPr>
          <p:cNvSpPr txBox="1"/>
          <p:nvPr/>
        </p:nvSpPr>
        <p:spPr>
          <a:xfrm>
            <a:off x="3630197" y="2933403"/>
            <a:ext cx="3073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It then spends the majority of its life burning hydrogen into heavier elements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82A46B0-48A3-F48E-6FB3-796FC4F878FE}"/>
              </a:ext>
            </a:extLst>
          </p:cNvPr>
          <p:cNvSpPr txBox="1"/>
          <p:nvPr/>
        </p:nvSpPr>
        <p:spPr>
          <a:xfrm>
            <a:off x="8803351" y="2773172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Supergiant Star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51BE4B55-8687-E71E-54FD-BB167579B62C}"/>
              </a:ext>
            </a:extLst>
          </p:cNvPr>
          <p:cNvSpPr txBox="1"/>
          <p:nvPr/>
        </p:nvSpPr>
        <p:spPr>
          <a:xfrm>
            <a:off x="4480271" y="5388188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Neutron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F0660C5-07A0-2731-1C36-57E80036CFAF}"/>
              </a:ext>
            </a:extLst>
          </p:cNvPr>
          <p:cNvSpPr txBox="1"/>
          <p:nvPr/>
        </p:nvSpPr>
        <p:spPr>
          <a:xfrm>
            <a:off x="5197806" y="609198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Black Hole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A87C389D-F791-9104-274A-69F03A4FEA58}"/>
              </a:ext>
            </a:extLst>
          </p:cNvPr>
          <p:cNvSpPr txBox="1"/>
          <p:nvPr/>
        </p:nvSpPr>
        <p:spPr>
          <a:xfrm>
            <a:off x="8190400" y="570946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Supernova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B6CCF2A7-3D9C-FBA1-925A-278AD7126951}"/>
                  </a:ext>
                </a:extLst>
              </p14:cNvPr>
              <p14:cNvContentPartPr/>
              <p14:nvPr/>
            </p14:nvContentPartPr>
            <p14:xfrm>
              <a:off x="2804436" y="2653945"/>
              <a:ext cx="984240" cy="14446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B6CCF2A7-3D9C-FBA1-925A-278AD7126951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2768796" y="2618305"/>
                <a:ext cx="1055880" cy="15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1BE01AB4-3A01-0FAC-0528-1B45992E75A4}"/>
                  </a:ext>
                </a:extLst>
              </p14:cNvPr>
              <p14:cNvContentPartPr/>
              <p14:nvPr/>
            </p14:nvContentPartPr>
            <p14:xfrm>
              <a:off x="3476196" y="2593825"/>
              <a:ext cx="349200" cy="2397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1BE01AB4-3A01-0FAC-0528-1B45992E75A4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440196" y="2558185"/>
                <a:ext cx="42084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oup 395">
            <a:extLst>
              <a:ext uri="{FF2B5EF4-FFF2-40B4-BE49-F238E27FC236}">
                <a16:creationId xmlns:a16="http://schemas.microsoft.com/office/drawing/2014/main" id="{14B5CA8A-EC5E-3DDA-50FD-A82AD32EF567}"/>
              </a:ext>
            </a:extLst>
          </p:cNvPr>
          <p:cNvGrpSpPr/>
          <p:nvPr/>
        </p:nvGrpSpPr>
        <p:grpSpPr>
          <a:xfrm>
            <a:off x="10468116" y="3276385"/>
            <a:ext cx="342360" cy="1172520"/>
            <a:chOff x="10413798" y="3276385"/>
            <a:chExt cx="342360" cy="11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6B5DF93-0FA0-A7FB-9AC5-C96DAA8E3A18}"/>
                    </a:ext>
                  </a:extLst>
                </p14:cNvPr>
                <p14:cNvContentPartPr/>
                <p14:nvPr/>
              </p14:nvContentPartPr>
              <p14:xfrm>
                <a:off x="10460958" y="3276385"/>
                <a:ext cx="295200" cy="11484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6B5DF93-0FA0-A7FB-9AC5-C96DAA8E3A18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425318" y="3240385"/>
                  <a:ext cx="36684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E5D2C12-3F50-9C7B-40FE-C31CED437DD8}"/>
                    </a:ext>
                  </a:extLst>
                </p14:cNvPr>
                <p14:cNvContentPartPr/>
                <p14:nvPr/>
              </p14:nvContentPartPr>
              <p14:xfrm>
                <a:off x="10413798" y="4242625"/>
                <a:ext cx="300240" cy="206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E5D2C12-3F50-9C7B-40FE-C31CED437DD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378158" y="4206985"/>
                  <a:ext cx="37188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B65500E0-693A-65D6-2D7D-99203C3D1E65}"/>
                  </a:ext>
                </a:extLst>
              </p14:cNvPr>
              <p14:cNvContentPartPr/>
              <p14:nvPr/>
            </p14:nvContentPartPr>
            <p14:xfrm>
              <a:off x="7963596" y="5573905"/>
              <a:ext cx="2160" cy="10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B65500E0-693A-65D6-2D7D-99203C3D1E65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7927956" y="5538265"/>
                <a:ext cx="73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C6039FD-3AFB-107F-16C7-4E9B0A0C4796}"/>
                  </a:ext>
                </a:extLst>
              </p14:cNvPr>
              <p14:cNvContentPartPr/>
              <p14:nvPr/>
            </p14:nvContentPartPr>
            <p14:xfrm>
              <a:off x="7121556" y="5555185"/>
              <a:ext cx="870480" cy="3459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C6039FD-3AFB-107F-16C7-4E9B0A0C4796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7085556" y="5519185"/>
                <a:ext cx="942120" cy="41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1551EBB-04C3-0185-BB29-9E393A2E210F}"/>
              </a:ext>
            </a:extLst>
          </p:cNvPr>
          <p:cNvGrpSpPr/>
          <p:nvPr/>
        </p:nvGrpSpPr>
        <p:grpSpPr>
          <a:xfrm>
            <a:off x="7080876" y="5711785"/>
            <a:ext cx="264600" cy="287280"/>
            <a:chOff x="7026558" y="5711785"/>
            <a:chExt cx="26460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34C7DE9-39FB-4D1E-C8B0-DE18594D020E}"/>
                    </a:ext>
                  </a:extLst>
                </p14:cNvPr>
                <p14:cNvContentPartPr/>
                <p14:nvPr/>
              </p14:nvContentPartPr>
              <p14:xfrm>
                <a:off x="7127358" y="5834545"/>
                <a:ext cx="2880" cy="1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34C7DE9-39FB-4D1E-C8B0-DE18594D020E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091358" y="5798905"/>
                  <a:ext cx="74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17EB83C-3F4A-2826-A306-3C677ECB6550}"/>
                    </a:ext>
                  </a:extLst>
                </p14:cNvPr>
                <p14:cNvContentPartPr/>
                <p14:nvPr/>
              </p14:nvContentPartPr>
              <p14:xfrm>
                <a:off x="7026558" y="5711785"/>
                <a:ext cx="264600" cy="2872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17EB83C-3F4A-2826-A306-3C677ECB655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990558" y="5676145"/>
                  <a:ext cx="33624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70B0CE51-2F3D-1F9E-D86D-F18D827C73D8}"/>
              </a:ext>
            </a:extLst>
          </p:cNvPr>
          <p:cNvGrpSpPr/>
          <p:nvPr/>
        </p:nvGrpSpPr>
        <p:grpSpPr>
          <a:xfrm>
            <a:off x="6728436" y="4599745"/>
            <a:ext cx="1173600" cy="50040"/>
            <a:chOff x="6674118" y="4599745"/>
            <a:chExt cx="1173600" cy="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67D58AE-00E4-1796-2BA5-D1F3EA5D5D16}"/>
                    </a:ext>
                  </a:extLst>
                </p14:cNvPr>
                <p14:cNvContentPartPr/>
                <p14:nvPr/>
              </p14:nvContentPartPr>
              <p14:xfrm>
                <a:off x="7832238" y="4599745"/>
                <a:ext cx="15480" cy="3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67D58AE-00E4-1796-2BA5-D1F3EA5D5D1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796598" y="4564105"/>
                  <a:ext cx="87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858DE24-5D3A-0B90-9B7E-EFF043313AF4}"/>
                    </a:ext>
                  </a:extLst>
                </p14:cNvPr>
                <p14:cNvContentPartPr/>
                <p14:nvPr/>
              </p14:nvContentPartPr>
              <p14:xfrm>
                <a:off x="6674118" y="4612705"/>
                <a:ext cx="1133640" cy="370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858DE24-5D3A-0B90-9B7E-EFF043313AF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638118" y="4576705"/>
                  <a:ext cx="12052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462AFF83-F52D-5C9C-C10A-CB7DEB90C6CB}"/>
                  </a:ext>
                </a:extLst>
              </p14:cNvPr>
              <p14:cNvContentPartPr/>
              <p14:nvPr/>
            </p14:nvContentPartPr>
            <p14:xfrm>
              <a:off x="6678396" y="4534945"/>
              <a:ext cx="198720" cy="22644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462AFF83-F52D-5C9C-C10A-CB7DEB90C6CB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6642396" y="4498945"/>
                <a:ext cx="27036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9BA6E98A-36AC-D26E-8669-E6580BF6DA9B}"/>
              </a:ext>
            </a:extLst>
          </p:cNvPr>
          <p:cNvGrpSpPr/>
          <p:nvPr/>
        </p:nvGrpSpPr>
        <p:grpSpPr>
          <a:xfrm>
            <a:off x="9883476" y="4488145"/>
            <a:ext cx="191520" cy="30960"/>
            <a:chOff x="9829158" y="4488145"/>
            <a:chExt cx="191520" cy="30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27738EC-57B5-70B8-DCB8-BC9A71183C45}"/>
                    </a:ext>
                  </a:extLst>
                </p14:cNvPr>
                <p14:cNvContentPartPr/>
                <p14:nvPr/>
              </p14:nvContentPartPr>
              <p14:xfrm>
                <a:off x="9829158" y="4494265"/>
                <a:ext cx="4680" cy="43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27738EC-57B5-70B8-DCB8-BC9A71183C45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766158" y="4116265"/>
                  <a:ext cx="13032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87BEBBE-906A-2401-ECDB-342AE81FCB3C}"/>
                    </a:ext>
                  </a:extLst>
                </p14:cNvPr>
                <p14:cNvContentPartPr/>
                <p14:nvPr/>
              </p14:nvContentPartPr>
              <p14:xfrm>
                <a:off x="9992598" y="4488145"/>
                <a:ext cx="28080" cy="30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87BEBBE-906A-2401-ECDB-342AE81FCB3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929598" y="4110145"/>
                  <a:ext cx="153720" cy="78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5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02DEB804-CFB1-0624-C4CA-5CA0CD01535A}"/>
                  </a:ext>
                </a:extLst>
              </p14:cNvPr>
              <p14:cNvContentPartPr/>
              <p14:nvPr/>
            </p14:nvContentPartPr>
            <p14:xfrm>
              <a:off x="9369396" y="3587425"/>
              <a:ext cx="159840" cy="16812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02DEB804-CFB1-0624-C4CA-5CA0CD01535A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9306756" y="3209785"/>
                <a:ext cx="28548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7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184C68F8-9A7D-0B29-5883-ACF3E866485C}"/>
                  </a:ext>
                </a:extLst>
              </p14:cNvPr>
              <p14:cNvContentPartPr/>
              <p14:nvPr/>
            </p14:nvContentPartPr>
            <p14:xfrm>
              <a:off x="8999316" y="3213745"/>
              <a:ext cx="6840" cy="756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184C68F8-9A7D-0B29-5883-ACF3E866485C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8936676" y="2836105"/>
                <a:ext cx="132480" cy="7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166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C83C-F8BF-3D9A-B516-7356F916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did we do?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DB99-F895-AE6F-6463-7597BBAE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data from over 1500 supernovae to compare how wide their light curves get as a function of redshift (distance)</a:t>
            </a:r>
          </a:p>
          <a:p>
            <a:r>
              <a:rPr lang="en-AU" dirty="0"/>
              <a:t>Compare this to what we expect from our standard expanding universe</a:t>
            </a:r>
          </a:p>
        </p:txBody>
      </p:sp>
    </p:spTree>
    <p:extLst>
      <p:ext uri="{BB962C8B-B14F-4D97-AF65-F5344CB8AC3E}">
        <p14:creationId xmlns:p14="http://schemas.microsoft.com/office/powerpoint/2010/main" val="256130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7125-1F83-F07A-2408-0F9ED8C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5A75-9DC0-1366-6A4D-EF338D08F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6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CE240-F443-1073-02A8-93F90E64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7335-D844-74F4-137A-DC5FE568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59" y="12072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What is a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DE70F0F-0694-4C9B-3B7E-FD4AA22B0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9053303-C794-48BC-92BE-A719C735CC0E}" type="slidenum">
              <a:rPr lang="en-AU" smtClean="0"/>
              <a:t>3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FB3D9C3-8032-D13B-782D-B530C861B71B}"/>
                  </a:ext>
                </a:extLst>
              </p14:cNvPr>
              <p14:cNvContentPartPr/>
              <p14:nvPr/>
            </p14:nvContentPartPr>
            <p14:xfrm>
              <a:off x="7685221" y="3433749"/>
              <a:ext cx="1339920" cy="1169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FB3D9C3-8032-D13B-782D-B530C861B7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7226" y="3415749"/>
                <a:ext cx="1375550" cy="12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B71BD9F-6126-E0FE-60DE-019602581B40}"/>
                  </a:ext>
                </a:extLst>
              </p14:cNvPr>
              <p14:cNvContentPartPr/>
              <p14:nvPr/>
            </p14:nvContentPartPr>
            <p14:xfrm>
              <a:off x="7762981" y="3497469"/>
              <a:ext cx="1182600" cy="1044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B71BD9F-6126-E0FE-60DE-019602581B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9981" y="3434469"/>
                <a:ext cx="1308240" cy="11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C538B7F-4938-805E-B4BF-84D68B0CFE56}"/>
                  </a:ext>
                </a:extLst>
              </p14:cNvPr>
              <p14:cNvContentPartPr/>
              <p14:nvPr/>
            </p14:nvContentPartPr>
            <p14:xfrm>
              <a:off x="8946301" y="4143309"/>
              <a:ext cx="47520" cy="320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C538B7F-4938-805E-B4BF-84D68B0C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0301" y="4107269"/>
                <a:ext cx="119160" cy="3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313F213-8D53-0A9F-F039-36F5F006F17A}"/>
                  </a:ext>
                </a:extLst>
              </p14:cNvPr>
              <p14:cNvContentPartPr/>
              <p14:nvPr/>
            </p14:nvContentPartPr>
            <p14:xfrm>
              <a:off x="8842621" y="3987429"/>
              <a:ext cx="244080" cy="157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313F213-8D53-0A9F-F039-36F5F006F1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6621" y="3951429"/>
                <a:ext cx="31572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97DA811-6ABC-0DBF-9D06-7BF8F085A766}"/>
              </a:ext>
            </a:extLst>
          </p:cNvPr>
          <p:cNvGrpSpPr/>
          <p:nvPr/>
        </p:nvGrpSpPr>
        <p:grpSpPr>
          <a:xfrm>
            <a:off x="8950981" y="4005069"/>
            <a:ext cx="46080" cy="549000"/>
            <a:chOff x="8950981" y="4005069"/>
            <a:chExt cx="4608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74B32DF-70AC-2DBC-3B1C-BF379C215492}"/>
                    </a:ext>
                  </a:extLst>
                </p14:cNvPr>
                <p14:cNvContentPartPr/>
                <p14:nvPr/>
              </p14:nvContentPartPr>
              <p14:xfrm>
                <a:off x="8954221" y="4005069"/>
                <a:ext cx="32400" cy="14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74B32DF-70AC-2DBC-3B1C-BF379C2154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17817" y="3969161"/>
                  <a:ext cx="104845" cy="211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79094A-DB3F-1E07-65B1-FA8BA8A2F5B2}"/>
                    </a:ext>
                  </a:extLst>
                </p14:cNvPr>
                <p14:cNvContentPartPr/>
                <p14:nvPr/>
              </p14:nvContentPartPr>
              <p14:xfrm>
                <a:off x="8950981" y="4301349"/>
                <a:ext cx="46080" cy="252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79094A-DB3F-1E07-65B1-FA8BA8A2F5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14981" y="4265349"/>
                  <a:ext cx="117720" cy="32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A5DEC3F-A4A3-5F63-119A-B71BF7E9D6AA}"/>
                  </a:ext>
                </a:extLst>
              </p14:cNvPr>
              <p14:cNvContentPartPr/>
              <p14:nvPr/>
            </p14:nvContentPartPr>
            <p14:xfrm rot="11913157">
              <a:off x="7669313" y="4156891"/>
              <a:ext cx="15976" cy="117196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A5DEC3F-A4A3-5F63-119A-B71BF7E9D6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1913157">
                <a:off x="7633811" y="4120941"/>
                <a:ext cx="86625" cy="188736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5B730A8-5791-2C2E-D3EB-D20A1B2A33A2}"/>
              </a:ext>
            </a:extLst>
          </p:cNvPr>
          <p:cNvGrpSpPr/>
          <p:nvPr/>
        </p:nvGrpSpPr>
        <p:grpSpPr>
          <a:xfrm>
            <a:off x="7626181" y="3987789"/>
            <a:ext cx="102240" cy="644400"/>
            <a:chOff x="7626181" y="3987789"/>
            <a:chExt cx="10224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CEC0C24-0878-86C0-D432-6AE15C3AD04A}"/>
                    </a:ext>
                  </a:extLst>
                </p14:cNvPr>
                <p14:cNvContentPartPr/>
                <p14:nvPr/>
              </p14:nvContentPartPr>
              <p14:xfrm>
                <a:off x="7710421" y="3987789"/>
                <a:ext cx="18000" cy="644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CEC0C24-0878-86C0-D432-6AE15C3AD0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74421" y="3951789"/>
                  <a:ext cx="8964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7D3D45-A1D3-322A-E2E9-E644090E007F}"/>
                    </a:ext>
                  </a:extLst>
                </p14:cNvPr>
                <p14:cNvContentPartPr/>
                <p14:nvPr/>
              </p14:nvContentPartPr>
              <p14:xfrm>
                <a:off x="7651381" y="3996789"/>
                <a:ext cx="44640" cy="265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7D3D45-A1D3-322A-E2E9-E644090E00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15381" y="3960740"/>
                  <a:ext cx="116280" cy="337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2F194D0-E326-4349-8FA7-1BAB3CFCF1B9}"/>
                    </a:ext>
                  </a:extLst>
                </p14:cNvPr>
                <p14:cNvContentPartPr/>
                <p14:nvPr/>
              </p14:nvContentPartPr>
              <p14:xfrm>
                <a:off x="7626181" y="4015869"/>
                <a:ext cx="73800" cy="330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2F194D0-E326-4349-8FA7-1BAB3CFCF1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0181" y="3979869"/>
                  <a:ext cx="14544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1BE494E-AAAF-FCD2-FE22-F95C6934C9E4}"/>
              </a:ext>
            </a:extLst>
          </p:cNvPr>
          <p:cNvGrpSpPr/>
          <p:nvPr/>
        </p:nvGrpSpPr>
        <p:grpSpPr>
          <a:xfrm>
            <a:off x="7954501" y="3754869"/>
            <a:ext cx="748080" cy="195840"/>
            <a:chOff x="7954501" y="3754869"/>
            <a:chExt cx="7480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6C2673B-DA53-B09E-37ED-BA0D9567A2E6}"/>
                    </a:ext>
                  </a:extLst>
                </p14:cNvPr>
                <p14:cNvContentPartPr/>
                <p14:nvPr/>
              </p14:nvContentPartPr>
              <p14:xfrm>
                <a:off x="7954501" y="3761349"/>
                <a:ext cx="208440" cy="189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6C2673B-DA53-B09E-37ED-BA0D9567A2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6532" y="3743349"/>
                  <a:ext cx="244019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2EEEC2B-4615-451B-2E9A-5B1EE06DFD2C}"/>
                    </a:ext>
                  </a:extLst>
                </p14:cNvPr>
                <p14:cNvContentPartPr/>
                <p14:nvPr/>
              </p14:nvContentPartPr>
              <p14:xfrm>
                <a:off x="8486941" y="3754869"/>
                <a:ext cx="215640" cy="165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2EEEC2B-4615-451B-2E9A-5B1EE06DFD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68941" y="3736869"/>
                  <a:ext cx="2512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C30B3F5-E4DA-B44C-1635-F894880B9E77}"/>
              </a:ext>
            </a:extLst>
          </p:cNvPr>
          <p:cNvGrpSpPr/>
          <p:nvPr/>
        </p:nvGrpSpPr>
        <p:grpSpPr>
          <a:xfrm>
            <a:off x="7815181" y="4124229"/>
            <a:ext cx="1009440" cy="241920"/>
            <a:chOff x="7815181" y="4124229"/>
            <a:chExt cx="100944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FE9F915-CA53-A202-1310-413B0F419271}"/>
                    </a:ext>
                  </a:extLst>
                </p14:cNvPr>
                <p14:cNvContentPartPr/>
                <p14:nvPr/>
              </p14:nvContentPartPr>
              <p14:xfrm>
                <a:off x="7972861" y="4124229"/>
                <a:ext cx="84600" cy="241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FE9F915-CA53-A202-1310-413B0F4192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54861" y="4106229"/>
                  <a:ext cx="120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ECF7A71-033D-3773-EBCA-49B2A45A2366}"/>
                    </a:ext>
                  </a:extLst>
                </p14:cNvPr>
                <p14:cNvContentPartPr/>
                <p14:nvPr/>
              </p14:nvContentPartPr>
              <p14:xfrm>
                <a:off x="8526181" y="4134669"/>
                <a:ext cx="91080" cy="225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ECF7A71-033D-3773-EBCA-49B2A45A23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08181" y="4116669"/>
                  <a:ext cx="126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927C9F0-B56A-DE74-EFC1-4B330A0490F7}"/>
                    </a:ext>
                  </a:extLst>
                </p14:cNvPr>
                <p14:cNvContentPartPr/>
                <p14:nvPr/>
              </p14:nvContentPartPr>
              <p14:xfrm>
                <a:off x="7815181" y="4203429"/>
                <a:ext cx="31320" cy="1353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927C9F0-B56A-DE74-EFC1-4B330A0490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97181" y="4185429"/>
                  <a:ext cx="66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B3125DB-F3BE-FDDC-AE89-94E3E60F99A5}"/>
                    </a:ext>
                  </a:extLst>
                </p14:cNvPr>
                <p14:cNvContentPartPr/>
                <p14:nvPr/>
              </p14:nvContentPartPr>
              <p14:xfrm>
                <a:off x="8813461" y="4216029"/>
                <a:ext cx="11160" cy="82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B3125DB-F3BE-FDDC-AE89-94E3E60F99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94861" y="4198029"/>
                  <a:ext cx="47988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75478C6-8A12-D2BD-A7F9-2B4FA2AA42A5}"/>
                    </a:ext>
                  </a:extLst>
                </p14:cNvPr>
                <p14:cNvContentPartPr/>
                <p14:nvPr/>
              </p14:nvContentPartPr>
              <p14:xfrm>
                <a:off x="8203261" y="4276149"/>
                <a:ext cx="211680" cy="45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75478C6-8A12-D2BD-A7F9-2B4FA2AA42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85261" y="4258292"/>
                  <a:ext cx="247320" cy="80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CA17AE0-699A-6387-5429-81DF0C1078A5}"/>
                    </a:ext>
                  </a:extLst>
                </p14:cNvPr>
                <p14:cNvContentPartPr/>
                <p14:nvPr/>
              </p14:nvContentPartPr>
              <p14:xfrm>
                <a:off x="8200381" y="4300989"/>
                <a:ext cx="230760" cy="49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CA17AE0-699A-6387-5429-81DF0C1078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82409" y="4282858"/>
                  <a:ext cx="266344" cy="855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C656682-C969-E9A2-5044-5030B183701F}"/>
              </a:ext>
            </a:extLst>
          </p:cNvPr>
          <p:cNvGrpSpPr/>
          <p:nvPr/>
        </p:nvGrpSpPr>
        <p:grpSpPr>
          <a:xfrm>
            <a:off x="6162781" y="3841269"/>
            <a:ext cx="4303800" cy="1001880"/>
            <a:chOff x="6162781" y="3841269"/>
            <a:chExt cx="430380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2F858FB-3DBF-2832-CAC6-3DD1E3809FC6}"/>
                    </a:ext>
                  </a:extLst>
                </p14:cNvPr>
                <p14:cNvContentPartPr/>
                <p14:nvPr/>
              </p14:nvContentPartPr>
              <p14:xfrm>
                <a:off x="7470661" y="4111269"/>
                <a:ext cx="32760" cy="25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2F858FB-3DBF-2832-CAC6-3DD1E3809F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07661" y="3733269"/>
                  <a:ext cx="15840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42D7122-7B16-483D-00E6-3D6049D12202}"/>
                    </a:ext>
                  </a:extLst>
                </p14:cNvPr>
                <p14:cNvContentPartPr/>
                <p14:nvPr/>
              </p14:nvContentPartPr>
              <p14:xfrm>
                <a:off x="6455101" y="4105149"/>
                <a:ext cx="1146240" cy="228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42D7122-7B16-483D-00E6-3D6049D122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92101" y="3727149"/>
                  <a:ext cx="127188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B4DA2D-C89C-41CE-6FA1-06163D6C5909}"/>
                    </a:ext>
                  </a:extLst>
                </p14:cNvPr>
                <p14:cNvContentPartPr/>
                <p14:nvPr/>
              </p14:nvContentPartPr>
              <p14:xfrm>
                <a:off x="6407941" y="4209909"/>
                <a:ext cx="1056600" cy="306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B4DA2D-C89C-41CE-6FA1-06163D6C59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4941" y="3831464"/>
                  <a:ext cx="1182240" cy="1062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FFB2441-0265-E13C-8F58-225221D68375}"/>
                    </a:ext>
                  </a:extLst>
                </p14:cNvPr>
                <p14:cNvContentPartPr/>
                <p14:nvPr/>
              </p14:nvContentPartPr>
              <p14:xfrm>
                <a:off x="6162781" y="4338789"/>
                <a:ext cx="1318320" cy="345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FFB2441-0265-E13C-8F58-225221D683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99764" y="3960789"/>
                  <a:ext cx="1443994" cy="11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23D3667-3764-72D2-520F-CAE0AFB46337}"/>
                    </a:ext>
                  </a:extLst>
                </p14:cNvPr>
                <p14:cNvContentPartPr/>
                <p14:nvPr/>
              </p14:nvContentPartPr>
              <p14:xfrm>
                <a:off x="6333061" y="4622829"/>
                <a:ext cx="13680" cy="1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23D3667-3764-72D2-520F-CAE0AFB463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0061" y="4244829"/>
                  <a:ext cx="1393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EBE9136-6139-1206-6EB1-52CBFE020AA6}"/>
                    </a:ext>
                  </a:extLst>
                </p14:cNvPr>
                <p14:cNvContentPartPr/>
                <p14:nvPr/>
              </p14:nvContentPartPr>
              <p14:xfrm>
                <a:off x="6905821" y="4709589"/>
                <a:ext cx="1801080" cy="133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EBE9136-6139-1206-6EB1-52CBFE020A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2821" y="4331589"/>
                  <a:ext cx="192672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C50F5E6-DFEE-9FDB-FC24-C6292A2FB024}"/>
                    </a:ext>
                  </a:extLst>
                </p14:cNvPr>
                <p14:cNvContentPartPr/>
                <p14:nvPr/>
              </p14:nvContentPartPr>
              <p14:xfrm>
                <a:off x="6515941" y="4631469"/>
                <a:ext cx="2115000" cy="139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C50F5E6-DFEE-9FDB-FC24-C6292A2FB0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52941" y="4254443"/>
                  <a:ext cx="2240640" cy="893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2E7BCC7-B6F3-A4B7-BF94-DE5C65158D2A}"/>
                    </a:ext>
                  </a:extLst>
                </p14:cNvPr>
                <p14:cNvContentPartPr/>
                <p14:nvPr/>
              </p14:nvContentPartPr>
              <p14:xfrm>
                <a:off x="6465541" y="4629669"/>
                <a:ext cx="2109240" cy="828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2E7BCC7-B6F3-A4B7-BF94-DE5C65158D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02541" y="4251669"/>
                  <a:ext cx="223488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5E3B363-950F-6531-31F9-07FD3964319B}"/>
                    </a:ext>
                  </a:extLst>
                </p14:cNvPr>
                <p14:cNvContentPartPr/>
                <p14:nvPr/>
              </p14:nvContentPartPr>
              <p14:xfrm>
                <a:off x="8123341" y="4489629"/>
                <a:ext cx="1914120" cy="173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5E3B363-950F-6531-31F9-07FD396431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60329" y="4111629"/>
                  <a:ext cx="2039784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A45F5D1-E16B-9953-20BF-91693AAECF31}"/>
                    </a:ext>
                  </a:extLst>
                </p14:cNvPr>
                <p14:cNvContentPartPr/>
                <p14:nvPr/>
              </p14:nvContentPartPr>
              <p14:xfrm>
                <a:off x="6790261" y="4432749"/>
                <a:ext cx="3676320" cy="3927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A45F5D1-E16B-9953-20BF-91693AAECF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27261" y="4054749"/>
                  <a:ext cx="3801960" cy="11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2D02F07-7B44-31C7-99B5-D43800522F93}"/>
                    </a:ext>
                  </a:extLst>
                </p14:cNvPr>
                <p14:cNvContentPartPr/>
                <p14:nvPr/>
              </p14:nvContentPartPr>
              <p14:xfrm>
                <a:off x="7731301" y="4679709"/>
                <a:ext cx="1451160" cy="125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2D02F07-7B44-31C7-99B5-D43800522F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68301" y="4301709"/>
                  <a:ext cx="157680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EB25970-9E3C-B818-B8FC-0EB224FA1DBC}"/>
                    </a:ext>
                  </a:extLst>
                </p14:cNvPr>
                <p14:cNvContentPartPr/>
                <p14:nvPr/>
              </p14:nvContentPartPr>
              <p14:xfrm>
                <a:off x="7087981" y="4734429"/>
                <a:ext cx="2236320" cy="59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EB25970-9E3C-B818-B8FC-0EB224FA1D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24981" y="4354124"/>
                  <a:ext cx="2361960" cy="819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19C97B4-C045-70A6-622C-869340D928ED}"/>
                    </a:ext>
                  </a:extLst>
                </p14:cNvPr>
                <p14:cNvContentPartPr/>
                <p14:nvPr/>
              </p14:nvContentPartPr>
              <p14:xfrm>
                <a:off x="7418821" y="4686909"/>
                <a:ext cx="2207520" cy="121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19C97B4-C045-70A6-622C-869340D928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5821" y="4308909"/>
                  <a:ext cx="233316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0A1F1CE-2244-A7BD-DF57-191F52F888DC}"/>
                    </a:ext>
                  </a:extLst>
                </p14:cNvPr>
                <p14:cNvContentPartPr/>
                <p14:nvPr/>
              </p14:nvContentPartPr>
              <p14:xfrm>
                <a:off x="8289661" y="4060509"/>
                <a:ext cx="1977480" cy="7358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0A1F1CE-2244-A7BD-DF57-191F52F888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26661" y="3682509"/>
                  <a:ext cx="2103120" cy="14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36F8F2F-D198-68DB-DEBA-36EA905E1399}"/>
                    </a:ext>
                  </a:extLst>
                </p14:cNvPr>
                <p14:cNvContentPartPr/>
                <p14:nvPr/>
              </p14:nvContentPartPr>
              <p14:xfrm>
                <a:off x="9780421" y="4126029"/>
                <a:ext cx="29880" cy="8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36F8F2F-D198-68DB-DEBA-36EA905E139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17421" y="3731594"/>
                  <a:ext cx="155520" cy="797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083D5CB-5773-2814-1169-72E95C4C4022}"/>
                    </a:ext>
                  </a:extLst>
                </p14:cNvPr>
                <p14:cNvContentPartPr/>
                <p14:nvPr/>
              </p14:nvContentPartPr>
              <p14:xfrm>
                <a:off x="9181741" y="3942429"/>
                <a:ext cx="741600" cy="1256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083D5CB-5773-2814-1169-72E95C4C40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18741" y="3565509"/>
                  <a:ext cx="867240" cy="879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9450485-E46F-A5D9-B56E-0D15DD997EF5}"/>
                    </a:ext>
                  </a:extLst>
                </p14:cNvPr>
                <p14:cNvContentPartPr/>
                <p14:nvPr/>
              </p14:nvContentPartPr>
              <p14:xfrm>
                <a:off x="9065101" y="3943869"/>
                <a:ext cx="786240" cy="90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9450485-E46F-A5D9-B56E-0D15DD997E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02101" y="3565869"/>
                  <a:ext cx="91188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8FF9213-E86D-73F7-8CEA-488C2F54A9FD}"/>
                    </a:ext>
                  </a:extLst>
                </p14:cNvPr>
                <p14:cNvContentPartPr/>
                <p14:nvPr/>
              </p14:nvContentPartPr>
              <p14:xfrm>
                <a:off x="9127741" y="3841269"/>
                <a:ext cx="465480" cy="122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8FF9213-E86D-73F7-8CEA-488C2F54A9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64741" y="3463269"/>
                  <a:ext cx="59112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00F85C1-1DBD-63B5-D169-4228DFA6BD9C}"/>
                    </a:ext>
                  </a:extLst>
                </p14:cNvPr>
                <p14:cNvContentPartPr/>
                <p14:nvPr/>
              </p14:nvContentPartPr>
              <p14:xfrm>
                <a:off x="8887261" y="3851709"/>
                <a:ext cx="1482480" cy="953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00F85C1-1DBD-63B5-D169-4228DFA6BD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24276" y="3473566"/>
                  <a:ext cx="1608089" cy="1709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2394859-51A3-8F1F-C5A4-35AF545BC6D0}"/>
                    </a:ext>
                  </a:extLst>
                </p14:cNvPr>
                <p14:cNvContentPartPr/>
                <p14:nvPr/>
              </p14:nvContentPartPr>
              <p14:xfrm>
                <a:off x="8158621" y="4701669"/>
                <a:ext cx="1600920" cy="1065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2394859-51A3-8F1F-C5A4-35AF545BC6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95621" y="4324942"/>
                  <a:ext cx="1726560" cy="859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C2D0CDE-C90E-1E1D-6CF5-25463ACFB628}"/>
                    </a:ext>
                  </a:extLst>
                </p14:cNvPr>
                <p14:cNvContentPartPr/>
                <p14:nvPr/>
              </p14:nvContentPartPr>
              <p14:xfrm>
                <a:off x="6528181" y="3962589"/>
                <a:ext cx="2331000" cy="861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C2D0CDE-C90E-1E1D-6CF5-25463ACFB6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65181" y="3584589"/>
                  <a:ext cx="2456640" cy="16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D355BC5-9784-5421-B163-0A7B4F4A0FBE}"/>
                    </a:ext>
                  </a:extLst>
                </p14:cNvPr>
                <p14:cNvContentPartPr/>
                <p14:nvPr/>
              </p14:nvContentPartPr>
              <p14:xfrm>
                <a:off x="6930301" y="3940269"/>
                <a:ext cx="546120" cy="572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D355BC5-9784-5421-B163-0A7B4F4A0F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301" y="3562269"/>
                  <a:ext cx="67176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687F2F5-1E55-821B-3265-40B733BF2EAA}"/>
                    </a:ext>
                  </a:extLst>
                </p14:cNvPr>
                <p14:cNvContentPartPr/>
                <p14:nvPr/>
              </p14:nvContentPartPr>
              <p14:xfrm>
                <a:off x="6398581" y="3896709"/>
                <a:ext cx="1167840" cy="469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687F2F5-1E55-821B-3265-40B733BF2E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35562" y="3518709"/>
                  <a:ext cx="1293519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DFFC9FE-856D-DD88-C581-E08F678A5F45}"/>
                    </a:ext>
                  </a:extLst>
                </p14:cNvPr>
                <p14:cNvContentPartPr/>
                <p14:nvPr/>
              </p14:nvContentPartPr>
              <p14:xfrm>
                <a:off x="6455461" y="4125669"/>
                <a:ext cx="827640" cy="446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DFFC9FE-856D-DD88-C581-E08F678A5F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2461" y="3747669"/>
                  <a:ext cx="95328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7FE4E79-0056-2908-0973-875667F8BC6C}"/>
                    </a:ext>
                  </a:extLst>
                </p14:cNvPr>
                <p14:cNvContentPartPr/>
                <p14:nvPr/>
              </p14:nvContentPartPr>
              <p14:xfrm>
                <a:off x="6815821" y="4288389"/>
                <a:ext cx="135720" cy="36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7FE4E79-0056-2908-0973-875667F8BC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52821" y="3910389"/>
                  <a:ext cx="26136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9E277DA-945E-5957-47EC-408D4DF8758E}"/>
                    </a:ext>
                  </a:extLst>
                </p14:cNvPr>
                <p14:cNvContentPartPr/>
                <p14:nvPr/>
              </p14:nvContentPartPr>
              <p14:xfrm>
                <a:off x="6445741" y="4451109"/>
                <a:ext cx="104760" cy="150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9E277DA-945E-5957-47EC-408D4DF875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82957" y="4073109"/>
                  <a:ext cx="22997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6D41585-B26F-664F-FAFC-063964BBF39D}"/>
                    </a:ext>
                  </a:extLst>
                </p14:cNvPr>
                <p14:cNvContentPartPr/>
                <p14:nvPr/>
              </p14:nvContentPartPr>
              <p14:xfrm>
                <a:off x="6607381" y="4491069"/>
                <a:ext cx="861840" cy="2556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6D41585-B26F-664F-FAFC-063964BBF3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44381" y="4113069"/>
                  <a:ext cx="98748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6495D160-0ABA-52B0-01E0-B49C56C19683}"/>
                    </a:ext>
                  </a:extLst>
                </p14:cNvPr>
                <p14:cNvContentPartPr/>
                <p14:nvPr/>
              </p14:nvContentPartPr>
              <p14:xfrm>
                <a:off x="6574621" y="4392069"/>
                <a:ext cx="907560" cy="387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6495D160-0ABA-52B0-01E0-B49C56C196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11621" y="4014069"/>
                  <a:ext cx="1033200" cy="11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03B271F-51E3-DC74-D6FD-18892F171FA2}"/>
                    </a:ext>
                  </a:extLst>
                </p14:cNvPr>
                <p14:cNvContentPartPr/>
                <p14:nvPr/>
              </p14:nvContentPartPr>
              <p14:xfrm>
                <a:off x="6543661" y="4250589"/>
                <a:ext cx="774360" cy="5018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03B271F-51E3-DC74-D6FD-18892F171F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0661" y="3872318"/>
                  <a:ext cx="900000" cy="1258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E05AF15-5847-3B9F-E010-7901D19043A7}"/>
                    </a:ext>
                  </a:extLst>
                </p14:cNvPr>
                <p14:cNvContentPartPr/>
                <p14:nvPr/>
              </p14:nvContentPartPr>
              <p14:xfrm>
                <a:off x="6996181" y="4615629"/>
                <a:ext cx="26640" cy="6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E05AF15-5847-3B9F-E010-7901D19043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33181" y="4237629"/>
                  <a:ext cx="1522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53675B7-5043-E57C-0433-9DF9B7D8CBB8}"/>
                    </a:ext>
                  </a:extLst>
                </p14:cNvPr>
                <p14:cNvContentPartPr/>
                <p14:nvPr/>
              </p14:nvContentPartPr>
              <p14:xfrm>
                <a:off x="7275181" y="4733349"/>
                <a:ext cx="1435320" cy="78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53675B7-5043-E57C-0433-9DF9B7D8CB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12181" y="4355349"/>
                  <a:ext cx="156096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2668236-BC27-1765-2F51-1059A03329DF}"/>
                    </a:ext>
                  </a:extLst>
                </p14:cNvPr>
                <p14:cNvContentPartPr/>
                <p14:nvPr/>
              </p14:nvContentPartPr>
              <p14:xfrm>
                <a:off x="8052781" y="4694829"/>
                <a:ext cx="233640" cy="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2668236-BC27-1765-2F51-1059A03329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89781" y="4316829"/>
                  <a:ext cx="3592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9EB631B-3784-E3AC-5E0F-950E76C8C820}"/>
                    </a:ext>
                  </a:extLst>
                </p14:cNvPr>
                <p14:cNvContentPartPr/>
                <p14:nvPr/>
              </p14:nvContentPartPr>
              <p14:xfrm>
                <a:off x="6854701" y="4690509"/>
                <a:ext cx="3040200" cy="878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9EB631B-3784-E3AC-5E0F-950E76C8C82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91701" y="4312509"/>
                  <a:ext cx="316584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03B2197-8599-5704-7A8B-3E582EFB6937}"/>
                    </a:ext>
                  </a:extLst>
                </p14:cNvPr>
                <p14:cNvContentPartPr/>
                <p14:nvPr/>
              </p14:nvContentPartPr>
              <p14:xfrm>
                <a:off x="8754061" y="4642269"/>
                <a:ext cx="241560" cy="26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03B2197-8599-5704-7A8B-3E582EFB69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91061" y="4264269"/>
                  <a:ext cx="36720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84AC5E7-B95D-8AAC-02E3-589025DE9271}"/>
                    </a:ext>
                  </a:extLst>
                </p14:cNvPr>
                <p14:cNvContentPartPr/>
                <p14:nvPr/>
              </p14:nvContentPartPr>
              <p14:xfrm>
                <a:off x="8972941" y="4639389"/>
                <a:ext cx="708120" cy="56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84AC5E7-B95D-8AAC-02E3-589025DE92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09973" y="4261389"/>
                  <a:ext cx="833696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139AEEB-1FB7-A3CC-B2F6-548D17EF1045}"/>
                    </a:ext>
                  </a:extLst>
                </p14:cNvPr>
                <p14:cNvContentPartPr/>
                <p14:nvPr/>
              </p14:nvContentPartPr>
              <p14:xfrm>
                <a:off x="9103981" y="4644429"/>
                <a:ext cx="133920" cy="104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139AEEB-1FB7-A3CC-B2F6-548D17EF10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40811" y="4279029"/>
                  <a:ext cx="259899" cy="740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A46762A2-2693-0D9D-772A-2B33508D78FD}"/>
                    </a:ext>
                  </a:extLst>
                </p14:cNvPr>
                <p14:cNvContentPartPr/>
                <p14:nvPr/>
              </p14:nvContentPartPr>
              <p14:xfrm>
                <a:off x="7370941" y="4603389"/>
                <a:ext cx="1807200" cy="9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A46762A2-2693-0D9D-772A-2B33508D78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07954" y="4225389"/>
                  <a:ext cx="1932815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73276DF-1ACC-1656-5C0A-8112D9985D1D}"/>
                    </a:ext>
                  </a:extLst>
                </p14:cNvPr>
                <p14:cNvContentPartPr/>
                <p14:nvPr/>
              </p14:nvContentPartPr>
              <p14:xfrm>
                <a:off x="8962501" y="4606629"/>
                <a:ext cx="209520" cy="122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73276DF-1ACC-1656-5C0A-8112D9985D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99501" y="4228629"/>
                  <a:ext cx="33516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DF54C57-F1C1-7278-C5AA-642B53510343}"/>
                    </a:ext>
                  </a:extLst>
                </p14:cNvPr>
                <p14:cNvContentPartPr/>
                <p14:nvPr/>
              </p14:nvContentPartPr>
              <p14:xfrm>
                <a:off x="6824821" y="4624269"/>
                <a:ext cx="1364400" cy="14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DF54C57-F1C1-7278-C5AA-642B53510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61821" y="4246269"/>
                  <a:ext cx="149004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ACDD9BF-8829-C5E5-2814-8F622EC31B5F}"/>
                    </a:ext>
                  </a:extLst>
                </p14:cNvPr>
                <p14:cNvContentPartPr/>
                <p14:nvPr/>
              </p14:nvContentPartPr>
              <p14:xfrm>
                <a:off x="6938581" y="4539669"/>
                <a:ext cx="2611080" cy="43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ACDD9BF-8829-C5E5-2814-8F622EC31B5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75581" y="4161669"/>
                  <a:ext cx="273672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27F01CD-334A-397D-259A-968D66F64FDB}"/>
                    </a:ext>
                  </a:extLst>
                </p14:cNvPr>
                <p14:cNvContentPartPr/>
                <p14:nvPr/>
              </p14:nvContentPartPr>
              <p14:xfrm>
                <a:off x="6755701" y="4552629"/>
                <a:ext cx="3057120" cy="155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27F01CD-334A-397D-259A-968D66F64F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92708" y="4174629"/>
                  <a:ext cx="3182745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62FD747-3A8D-1F47-4891-404E7511350A}"/>
                    </a:ext>
                  </a:extLst>
                </p14:cNvPr>
                <p14:cNvContentPartPr/>
                <p14:nvPr/>
              </p14:nvContentPartPr>
              <p14:xfrm>
                <a:off x="6974941" y="4632909"/>
                <a:ext cx="2342880" cy="140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62FD747-3A8D-1F47-4891-404E751135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11941" y="4264359"/>
                  <a:ext cx="2468520" cy="75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1593CD6-4B46-9143-D87A-2F5BAF1FF5B6}"/>
                    </a:ext>
                  </a:extLst>
                </p14:cNvPr>
                <p14:cNvContentPartPr/>
                <p14:nvPr/>
              </p14:nvContentPartPr>
              <p14:xfrm>
                <a:off x="6478501" y="4512669"/>
                <a:ext cx="2971080" cy="691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1593CD6-4B46-9143-D87A-2F5BAF1FF5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15501" y="4134669"/>
                  <a:ext cx="309672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0B5628B-190F-193B-0343-116BCFBB9041}"/>
                    </a:ext>
                  </a:extLst>
                </p14:cNvPr>
                <p14:cNvContentPartPr/>
                <p14:nvPr/>
              </p14:nvContentPartPr>
              <p14:xfrm>
                <a:off x="6716101" y="4461549"/>
                <a:ext cx="3066120" cy="114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0B5628B-190F-193B-0343-116BCFBB90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53101" y="4083549"/>
                  <a:ext cx="319176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B3EDFBC-718C-885E-A618-CA8B3084E999}"/>
                    </a:ext>
                  </a:extLst>
                </p14:cNvPr>
                <p14:cNvContentPartPr/>
                <p14:nvPr/>
              </p14:nvContentPartPr>
              <p14:xfrm>
                <a:off x="7103461" y="4431669"/>
                <a:ext cx="2276280" cy="87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B3EDFBC-718C-885E-A618-CA8B3084E9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40461" y="4055218"/>
                  <a:ext cx="2401920" cy="840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056B452-BD37-5D56-BC5F-295CA533A3EE}"/>
                    </a:ext>
                  </a:extLst>
                </p14:cNvPr>
                <p14:cNvContentPartPr/>
                <p14:nvPr/>
              </p14:nvContentPartPr>
              <p14:xfrm>
                <a:off x="6969181" y="4412949"/>
                <a:ext cx="2429280" cy="1569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056B452-BD37-5D56-BC5F-295CA533A3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06172" y="4035814"/>
                  <a:ext cx="2554939" cy="910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EBC412B-10C8-5137-EBE4-6E559E15F13C}"/>
                    </a:ext>
                  </a:extLst>
                </p14:cNvPr>
                <p14:cNvContentPartPr/>
                <p14:nvPr/>
              </p14:nvContentPartPr>
              <p14:xfrm>
                <a:off x="7023901" y="4500069"/>
                <a:ext cx="2298960" cy="489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EBC412B-10C8-5137-EBE4-6E559E15F1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0901" y="4122069"/>
                  <a:ext cx="242460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9F4D133-CAAF-86B5-2B0B-B063550A2005}"/>
                    </a:ext>
                  </a:extLst>
                </p14:cNvPr>
                <p14:cNvContentPartPr/>
                <p14:nvPr/>
              </p14:nvContentPartPr>
              <p14:xfrm>
                <a:off x="7343581" y="4487109"/>
                <a:ext cx="2331000" cy="817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9F4D133-CAAF-86B5-2B0B-B063550A20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80581" y="4107436"/>
                  <a:ext cx="2456640" cy="840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CBF754A-6340-7E5F-103C-5CF2923826A8}"/>
                    </a:ext>
                  </a:extLst>
                </p14:cNvPr>
                <p14:cNvContentPartPr/>
                <p14:nvPr/>
              </p14:nvContentPartPr>
              <p14:xfrm>
                <a:off x="6983581" y="4555509"/>
                <a:ext cx="2650680" cy="1054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CBF754A-6340-7E5F-103C-5CF2923826A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20581" y="4178795"/>
                  <a:ext cx="2776320" cy="858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2E87B3C-B800-1CDD-4048-B2E64C4F189A}"/>
                    </a:ext>
                  </a:extLst>
                </p14:cNvPr>
                <p14:cNvContentPartPr/>
                <p14:nvPr/>
              </p14:nvContentPartPr>
              <p14:xfrm>
                <a:off x="6798541" y="4663509"/>
                <a:ext cx="2820960" cy="554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2E87B3C-B800-1CDD-4048-B2E64C4F18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35541" y="4285509"/>
                  <a:ext cx="294660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59DD15C-3CA8-4A45-8801-A82E4DAF608E}"/>
                    </a:ext>
                  </a:extLst>
                </p14:cNvPr>
                <p14:cNvContentPartPr/>
                <p14:nvPr/>
              </p14:nvContentPartPr>
              <p14:xfrm>
                <a:off x="7009861" y="4438509"/>
                <a:ext cx="948960" cy="259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59DD15C-3CA8-4A45-8801-A82E4DAF60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46861" y="4060509"/>
                  <a:ext cx="107460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435EF23-41CB-1294-45CC-3584E7686D5D}"/>
                    </a:ext>
                  </a:extLst>
                </p14:cNvPr>
                <p14:cNvContentPartPr/>
                <p14:nvPr/>
              </p14:nvContentPartPr>
              <p14:xfrm>
                <a:off x="6582541" y="4142589"/>
                <a:ext cx="431640" cy="1980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435EF23-41CB-1294-45CC-3584E7686D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19541" y="3764589"/>
                  <a:ext cx="55728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47FF7A2-3F6B-3D06-02B7-451643FC27EE}"/>
                    </a:ext>
                  </a:extLst>
                </p14:cNvPr>
                <p14:cNvContentPartPr/>
                <p14:nvPr/>
              </p14:nvContentPartPr>
              <p14:xfrm>
                <a:off x="6441061" y="3893829"/>
                <a:ext cx="1372320" cy="4154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47FF7A2-3F6B-3D06-02B7-451643FC27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78061" y="3515829"/>
                  <a:ext cx="149796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D807428-C448-0E81-2166-40DCDDEEAA96}"/>
                    </a:ext>
                  </a:extLst>
                </p14:cNvPr>
                <p14:cNvContentPartPr/>
                <p14:nvPr/>
              </p14:nvContentPartPr>
              <p14:xfrm>
                <a:off x="6643381" y="4090749"/>
                <a:ext cx="866880" cy="5803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D807428-C448-0E81-2166-40DCDDEEAA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80381" y="3712749"/>
                  <a:ext cx="992520" cy="133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A7056851-02DC-1BDC-EA6E-7BBAE0C88B2A}"/>
              </a:ext>
            </a:extLst>
          </p:cNvPr>
          <p:cNvGrpSpPr/>
          <p:nvPr/>
        </p:nvGrpSpPr>
        <p:grpSpPr>
          <a:xfrm>
            <a:off x="6158101" y="3450309"/>
            <a:ext cx="4318560" cy="1499040"/>
            <a:chOff x="6158101" y="3450309"/>
            <a:chExt cx="4318560" cy="1499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A4AD41-CFA0-D2BF-50C0-A3CBF13FD644}"/>
                    </a:ext>
                  </a:extLst>
                </p14:cNvPr>
                <p14:cNvContentPartPr/>
                <p14:nvPr/>
              </p14:nvContentPartPr>
              <p14:xfrm>
                <a:off x="8497741" y="4255989"/>
                <a:ext cx="393120" cy="22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A4AD41-CFA0-D2BF-50C0-A3CBF13FD64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34741" y="3877989"/>
                  <a:ext cx="51876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39AD19-B6D3-3650-B77B-95BBFD735236}"/>
                    </a:ext>
                  </a:extLst>
                </p14:cNvPr>
                <p14:cNvContentPartPr/>
                <p14:nvPr/>
              </p14:nvContentPartPr>
              <p14:xfrm>
                <a:off x="8334301" y="4239069"/>
                <a:ext cx="512280" cy="36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39AD19-B6D3-3650-B77B-95BBFD73523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71301" y="3861069"/>
                  <a:ext cx="63792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D573602-CA66-B38C-0AAE-1AD1D6146BF9}"/>
                    </a:ext>
                  </a:extLst>
                </p14:cNvPr>
                <p14:cNvContentPartPr/>
                <p14:nvPr/>
              </p14:nvContentPartPr>
              <p14:xfrm>
                <a:off x="7895821" y="4466949"/>
                <a:ext cx="547560" cy="114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D573602-CA66-B38C-0AAE-1AD1D6146BF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32862" y="4088949"/>
                  <a:ext cx="673117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53AE4F-25A3-CBAE-795C-D7E9FD292017}"/>
                    </a:ext>
                  </a:extLst>
                </p14:cNvPr>
                <p14:cNvContentPartPr/>
                <p14:nvPr/>
              </p14:nvContentPartPr>
              <p14:xfrm>
                <a:off x="7938301" y="4432749"/>
                <a:ext cx="635040" cy="10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53AE4F-25A3-CBAE-795C-D7E9FD29201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75265" y="4054749"/>
                  <a:ext cx="760751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5CA720-7795-09EB-69A5-2372683AA1BE}"/>
                    </a:ext>
                  </a:extLst>
                </p14:cNvPr>
                <p14:cNvContentPartPr/>
                <p14:nvPr/>
              </p14:nvContentPartPr>
              <p14:xfrm>
                <a:off x="8013181" y="4308549"/>
                <a:ext cx="799200" cy="231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5CA720-7795-09EB-69A5-2372683AA1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50181" y="3931137"/>
                  <a:ext cx="924840" cy="985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DFD4FE-11E5-0CBF-8389-437939736E87}"/>
                    </a:ext>
                  </a:extLst>
                </p14:cNvPr>
                <p14:cNvContentPartPr/>
                <p14:nvPr/>
              </p14:nvContentPartPr>
              <p14:xfrm>
                <a:off x="8567581" y="3921909"/>
                <a:ext cx="438120" cy="51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DFD4FE-11E5-0CBF-8389-437939736E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04581" y="3543909"/>
                  <a:ext cx="56376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FEC93C5-FEB5-8DFC-B382-3982EE2B1FA1}"/>
                    </a:ext>
                  </a:extLst>
                </p14:cNvPr>
                <p14:cNvContentPartPr/>
                <p14:nvPr/>
              </p14:nvContentPartPr>
              <p14:xfrm>
                <a:off x="8483341" y="3958989"/>
                <a:ext cx="506160" cy="55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FEC93C5-FEB5-8DFC-B382-3982EE2B1F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20341" y="3580742"/>
                  <a:ext cx="631800" cy="1306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9AD48A-BAEE-8AA4-C7BF-78C93995DA52}"/>
                    </a:ext>
                  </a:extLst>
                </p14:cNvPr>
                <p14:cNvContentPartPr/>
                <p14:nvPr/>
              </p14:nvContentPartPr>
              <p14:xfrm>
                <a:off x="8635621" y="3996789"/>
                <a:ext cx="337320" cy="48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9AD48A-BAEE-8AA4-C7BF-78C93995DA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72621" y="3618507"/>
                  <a:ext cx="462960" cy="1239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58EE13-8336-806F-9073-F855638F7530}"/>
                    </a:ext>
                  </a:extLst>
                </p14:cNvPr>
                <p14:cNvContentPartPr/>
                <p14:nvPr/>
              </p14:nvContentPartPr>
              <p14:xfrm>
                <a:off x="8228821" y="4133589"/>
                <a:ext cx="725760" cy="39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58EE13-8336-806F-9073-F855638F753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65821" y="3755241"/>
                  <a:ext cx="851400" cy="1147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D53C3E-5209-20C9-624D-81AA59CFBFB8}"/>
                    </a:ext>
                  </a:extLst>
                </p14:cNvPr>
                <p14:cNvContentPartPr/>
                <p14:nvPr/>
              </p14:nvContentPartPr>
              <p14:xfrm>
                <a:off x="8039821" y="4433109"/>
                <a:ext cx="283680" cy="2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D53C3E-5209-20C9-624D-81AA59CFBFB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76821" y="4055109"/>
                  <a:ext cx="4093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E03C494-04E5-C51A-8A65-5A1C93A1CD93}"/>
                    </a:ext>
                  </a:extLst>
                </p14:cNvPr>
                <p14:cNvContentPartPr/>
                <p14:nvPr/>
              </p14:nvContentPartPr>
              <p14:xfrm>
                <a:off x="8070061" y="4325109"/>
                <a:ext cx="366120" cy="79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E03C494-04E5-C51A-8A65-5A1C93A1CD9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06999" y="3947109"/>
                  <a:ext cx="491884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E987C6-C5E7-F8E1-D7B0-4B23DF9332A8}"/>
                    </a:ext>
                  </a:extLst>
                </p14:cNvPr>
                <p14:cNvContentPartPr/>
                <p14:nvPr/>
              </p14:nvContentPartPr>
              <p14:xfrm>
                <a:off x="7939021" y="4345269"/>
                <a:ext cx="406440" cy="3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E987C6-C5E7-F8E1-D7B0-4B23DF9332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76021" y="3967269"/>
                  <a:ext cx="53208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B62F70-474A-F0D2-1FE7-5DA7D52771D6}"/>
                    </a:ext>
                  </a:extLst>
                </p14:cNvPr>
                <p14:cNvContentPartPr/>
                <p14:nvPr/>
              </p14:nvContentPartPr>
              <p14:xfrm>
                <a:off x="8062861" y="4181469"/>
                <a:ext cx="538200" cy="17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B62F70-474A-F0D2-1FE7-5DA7D52771D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9861" y="3803469"/>
                  <a:ext cx="66384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312DC2-57DA-5EE0-AF0D-1FA64D4461B1}"/>
                    </a:ext>
                  </a:extLst>
                </p14:cNvPr>
                <p14:cNvContentPartPr/>
                <p14:nvPr/>
              </p14:nvContentPartPr>
              <p14:xfrm>
                <a:off x="7797901" y="4317909"/>
                <a:ext cx="21960" cy="3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312DC2-57DA-5EE0-AF0D-1FA64D4461B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34901" y="3939909"/>
                  <a:ext cx="1476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12D559D-EF20-2239-A940-93C41721551D}"/>
                    </a:ext>
                  </a:extLst>
                </p14:cNvPr>
                <p14:cNvContentPartPr/>
                <p14:nvPr/>
              </p14:nvContentPartPr>
              <p14:xfrm>
                <a:off x="8072941" y="4334109"/>
                <a:ext cx="142920" cy="2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12D559D-EF20-2239-A940-93C4172155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09941" y="3956109"/>
                  <a:ext cx="2685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62A49B-6359-E096-DFAA-0ED3EA7D5795}"/>
                    </a:ext>
                  </a:extLst>
                </p14:cNvPr>
                <p14:cNvContentPartPr/>
                <p14:nvPr/>
              </p14:nvContentPartPr>
              <p14:xfrm>
                <a:off x="7917781" y="4296309"/>
                <a:ext cx="414720" cy="53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62A49B-6359-E096-DFAA-0ED3EA7D57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54781" y="3918309"/>
                  <a:ext cx="54036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9C8D4D-E89D-3467-B507-52361BF59395}"/>
                    </a:ext>
                  </a:extLst>
                </p14:cNvPr>
                <p14:cNvContentPartPr/>
                <p14:nvPr/>
              </p14:nvContentPartPr>
              <p14:xfrm>
                <a:off x="7754341" y="4295229"/>
                <a:ext cx="389880" cy="13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9C8D4D-E89D-3467-B507-52361BF5939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91341" y="3916207"/>
                  <a:ext cx="515520" cy="891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13C719-4EC2-73C1-67F9-B8DBF6463A26}"/>
                    </a:ext>
                  </a:extLst>
                </p14:cNvPr>
                <p14:cNvContentPartPr/>
                <p14:nvPr/>
              </p14:nvContentPartPr>
              <p14:xfrm>
                <a:off x="7917781" y="4372989"/>
                <a:ext cx="131040" cy="83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13C719-4EC2-73C1-67F9-B8DBF6463A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54781" y="3996611"/>
                  <a:ext cx="256680" cy="835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C0A573-6FD8-3C7C-685B-476222160383}"/>
                    </a:ext>
                  </a:extLst>
                </p14:cNvPr>
                <p14:cNvContentPartPr/>
                <p14:nvPr/>
              </p14:nvContentPartPr>
              <p14:xfrm>
                <a:off x="7912021" y="4491789"/>
                <a:ext cx="114480" cy="19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C0A573-6FD8-3C7C-685B-4762221603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48822" y="4120662"/>
                  <a:ext cx="240516" cy="76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938C41-421C-0B04-22E7-16FC37988FDD}"/>
                    </a:ext>
                  </a:extLst>
                </p14:cNvPr>
                <p14:cNvContentPartPr/>
                <p14:nvPr/>
              </p14:nvContentPartPr>
              <p14:xfrm>
                <a:off x="7887901" y="3460389"/>
                <a:ext cx="383400" cy="259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938C41-421C-0B04-22E7-16FC37988F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24901" y="3082389"/>
                  <a:ext cx="50904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BAA916-6236-A6BF-A3DC-D5D269E3A270}"/>
                    </a:ext>
                  </a:extLst>
                </p14:cNvPr>
                <p14:cNvContentPartPr/>
                <p14:nvPr/>
              </p14:nvContentPartPr>
              <p14:xfrm>
                <a:off x="7786021" y="3487029"/>
                <a:ext cx="534600" cy="474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BAA916-6236-A6BF-A3DC-D5D269E3A2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23021" y="3109029"/>
                  <a:ext cx="660240" cy="12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A9ED159-5935-BBA5-96A9-83BA7E6A388F}"/>
                    </a:ext>
                  </a:extLst>
                </p14:cNvPr>
                <p14:cNvContentPartPr/>
                <p14:nvPr/>
              </p14:nvContentPartPr>
              <p14:xfrm>
                <a:off x="7811941" y="3546429"/>
                <a:ext cx="378360" cy="377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A9ED159-5935-BBA5-96A9-83BA7E6A38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48941" y="3168429"/>
                  <a:ext cx="504000" cy="11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AA1E3B-9F98-AC77-A97A-D22F43F7E8AD}"/>
                    </a:ext>
                  </a:extLst>
                </p14:cNvPr>
                <p14:cNvContentPartPr/>
                <p14:nvPr/>
              </p14:nvContentPartPr>
              <p14:xfrm>
                <a:off x="7760101" y="3584589"/>
                <a:ext cx="325800" cy="402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AA1E3B-9F98-AC77-A97A-D22F43F7E8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97101" y="3206589"/>
                  <a:ext cx="451440" cy="11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2F7D805-C902-A54F-D2DA-6FE21EF944D7}"/>
                    </a:ext>
                  </a:extLst>
                </p14:cNvPr>
                <p14:cNvContentPartPr/>
                <p14:nvPr/>
              </p14:nvContentPartPr>
              <p14:xfrm>
                <a:off x="7774861" y="3523749"/>
                <a:ext cx="310680" cy="47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2F7D805-C902-A54F-D2DA-6FE21EF944D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11861" y="3145749"/>
                  <a:ext cx="436320" cy="12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C504E0-4A76-8F95-2942-FD6DB1C62B7B}"/>
                    </a:ext>
                  </a:extLst>
                </p14:cNvPr>
                <p14:cNvContentPartPr/>
                <p14:nvPr/>
              </p14:nvContentPartPr>
              <p14:xfrm>
                <a:off x="7766581" y="3710949"/>
                <a:ext cx="127800" cy="286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C504E0-4A76-8F95-2942-FD6DB1C62B7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03403" y="3332949"/>
                  <a:ext cx="253795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D716D9-2A66-4F4F-7208-51997BB0C422}"/>
                    </a:ext>
                  </a:extLst>
                </p14:cNvPr>
                <p14:cNvContentPartPr/>
                <p14:nvPr/>
              </p14:nvContentPartPr>
              <p14:xfrm>
                <a:off x="7790701" y="3760989"/>
                <a:ext cx="84600" cy="222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D716D9-2A66-4F4F-7208-51997BB0C4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27432" y="3382989"/>
                  <a:ext cx="210777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3FD822-AF93-A6EE-0FCE-A52ECD4F5A9E}"/>
                    </a:ext>
                  </a:extLst>
                </p14:cNvPr>
                <p14:cNvContentPartPr/>
                <p14:nvPr/>
              </p14:nvContentPartPr>
              <p14:xfrm>
                <a:off x="7714021" y="3672069"/>
                <a:ext cx="178920" cy="389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3FD822-AF93-A6EE-0FCE-A52ECD4F5A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51021" y="3294069"/>
                  <a:ext cx="30456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BF8017-5265-3790-710D-12BF1F545E77}"/>
                    </a:ext>
                  </a:extLst>
                </p14:cNvPr>
                <p14:cNvContentPartPr/>
                <p14:nvPr/>
              </p14:nvContentPartPr>
              <p14:xfrm>
                <a:off x="7730221" y="3643989"/>
                <a:ext cx="147240" cy="473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BF8017-5265-3790-710D-12BF1F545E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67221" y="3265989"/>
                  <a:ext cx="272880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2F3371-D1AF-9529-178A-2A1419153A45}"/>
                    </a:ext>
                  </a:extLst>
                </p14:cNvPr>
                <p14:cNvContentPartPr/>
                <p14:nvPr/>
              </p14:nvContentPartPr>
              <p14:xfrm>
                <a:off x="7747141" y="3836229"/>
                <a:ext cx="98640" cy="306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2F3371-D1AF-9529-178A-2A1419153A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84141" y="3458229"/>
                  <a:ext cx="22428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699F37-E54B-7BC7-EF9D-6890DB0CFDD7}"/>
                    </a:ext>
                  </a:extLst>
                </p14:cNvPr>
                <p14:cNvContentPartPr/>
                <p14:nvPr/>
              </p14:nvContentPartPr>
              <p14:xfrm>
                <a:off x="8147101" y="3480549"/>
                <a:ext cx="406440" cy="33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699F37-E54B-7BC7-EF9D-6890DB0CFDD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84101" y="3102549"/>
                  <a:ext cx="53208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F461CE-45F4-B03B-623F-4F0DCD3D4C04}"/>
                    </a:ext>
                  </a:extLst>
                </p14:cNvPr>
                <p14:cNvContentPartPr/>
                <p14:nvPr/>
              </p14:nvContentPartPr>
              <p14:xfrm>
                <a:off x="8138821" y="3494949"/>
                <a:ext cx="469080" cy="93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F461CE-45F4-B03B-623F-4F0DCD3D4C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75821" y="3116949"/>
                  <a:ext cx="59472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D85E24-B1EB-AABD-319C-18928CD6A26B}"/>
                    </a:ext>
                  </a:extLst>
                </p14:cNvPr>
                <p14:cNvContentPartPr/>
                <p14:nvPr/>
              </p14:nvContentPartPr>
              <p14:xfrm>
                <a:off x="8177701" y="3456069"/>
                <a:ext cx="400680" cy="7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D85E24-B1EB-AABD-319C-18928CD6A26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14644" y="3078069"/>
                  <a:ext cx="526433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071E74-5324-415F-F246-0BBF30BB604D}"/>
                    </a:ext>
                  </a:extLst>
                </p14:cNvPr>
                <p14:cNvContentPartPr/>
                <p14:nvPr/>
              </p14:nvContentPartPr>
              <p14:xfrm>
                <a:off x="8248621" y="3450309"/>
                <a:ext cx="288000" cy="49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071E74-5324-415F-F246-0BBF30BB60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85621" y="3072309"/>
                  <a:ext cx="41364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C3F3816-6384-795D-F781-1E611B54A3E9}"/>
                    </a:ext>
                  </a:extLst>
                </p14:cNvPr>
                <p14:cNvContentPartPr/>
                <p14:nvPr/>
              </p14:nvContentPartPr>
              <p14:xfrm>
                <a:off x="7911661" y="3515469"/>
                <a:ext cx="415080" cy="264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C3F3816-6384-795D-F781-1E611B54A3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48661" y="3137469"/>
                  <a:ext cx="5407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F39D26-C8B1-7449-DC17-A3325029CBAE}"/>
                    </a:ext>
                  </a:extLst>
                </p14:cNvPr>
                <p14:cNvContentPartPr/>
                <p14:nvPr/>
              </p14:nvContentPartPr>
              <p14:xfrm>
                <a:off x="7923901" y="3599709"/>
                <a:ext cx="524520" cy="22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F39D26-C8B1-7449-DC17-A3325029CBA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60901" y="3221709"/>
                  <a:ext cx="65016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18FFD8-07C0-DCF9-C72E-BFE93231C5E0}"/>
                    </a:ext>
                  </a:extLst>
                </p14:cNvPr>
                <p14:cNvContentPartPr/>
                <p14:nvPr/>
              </p14:nvContentPartPr>
              <p14:xfrm>
                <a:off x="7943341" y="3563709"/>
                <a:ext cx="429120" cy="323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18FFD8-07C0-DCF9-C72E-BFE93231C5E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80341" y="3185709"/>
                  <a:ext cx="55476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F4C802-473B-0DA7-DADE-D283A37B2BE4}"/>
                    </a:ext>
                  </a:extLst>
                </p14:cNvPr>
                <p14:cNvContentPartPr/>
                <p14:nvPr/>
              </p14:nvContentPartPr>
              <p14:xfrm>
                <a:off x="7905541" y="3613389"/>
                <a:ext cx="442800" cy="339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F4C802-473B-0DA7-DADE-D283A37B2B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42541" y="3234988"/>
                  <a:ext cx="568440" cy="1095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E09FBE2-B0CF-4553-EA5D-E431849D484E}"/>
                    </a:ext>
                  </a:extLst>
                </p14:cNvPr>
                <p14:cNvContentPartPr/>
                <p14:nvPr/>
              </p14:nvContentPartPr>
              <p14:xfrm>
                <a:off x="9294421" y="3860709"/>
                <a:ext cx="587160" cy="630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E09FBE2-B0CF-4553-EA5D-E431849D484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31460" y="3482709"/>
                  <a:ext cx="712723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6086A3D-E39D-ED98-A577-8AAB2764C105}"/>
                    </a:ext>
                  </a:extLst>
                </p14:cNvPr>
                <p14:cNvContentPartPr/>
                <p14:nvPr/>
              </p14:nvContentPartPr>
              <p14:xfrm>
                <a:off x="9354541" y="3870429"/>
                <a:ext cx="979920" cy="2386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6086A3D-E39D-ED98-A577-8AAB2764C10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91541" y="3492429"/>
                  <a:ext cx="110556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8531F13-7D8B-64DF-CA63-4C0C50EB7CD9}"/>
                    </a:ext>
                  </a:extLst>
                </p14:cNvPr>
                <p14:cNvContentPartPr/>
                <p14:nvPr/>
              </p14:nvContentPartPr>
              <p14:xfrm>
                <a:off x="9299101" y="3919029"/>
                <a:ext cx="1081800" cy="2019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8531F13-7D8B-64DF-CA63-4C0C50EB7CD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36080" y="3541029"/>
                  <a:ext cx="1207482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B72BBE4-2957-0D61-151B-21A5F3B98B7A}"/>
                    </a:ext>
                  </a:extLst>
                </p14:cNvPr>
                <p14:cNvContentPartPr/>
                <p14:nvPr/>
              </p14:nvContentPartPr>
              <p14:xfrm>
                <a:off x="9733981" y="4039629"/>
                <a:ext cx="582840" cy="5032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B72BBE4-2957-0D61-151B-21A5F3B98B7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70981" y="3661629"/>
                  <a:ext cx="708480" cy="12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A03EF84-5440-262B-A418-54A7422A1EF6}"/>
                    </a:ext>
                  </a:extLst>
                </p14:cNvPr>
                <p14:cNvContentPartPr/>
                <p14:nvPr/>
              </p14:nvContentPartPr>
              <p14:xfrm>
                <a:off x="7701421" y="4596909"/>
                <a:ext cx="2504160" cy="185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A03EF84-5440-262B-A418-54A7422A1EF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38421" y="4218175"/>
                  <a:ext cx="2629800" cy="942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E52DCBDE-45CF-D75B-0E72-FC1563C5798C}"/>
                    </a:ext>
                  </a:extLst>
                </p14:cNvPr>
                <p14:cNvContentPartPr/>
                <p14:nvPr/>
              </p14:nvContentPartPr>
              <p14:xfrm>
                <a:off x="6690901" y="4645869"/>
                <a:ext cx="2716200" cy="500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E52DCBDE-45CF-D75B-0E72-FC1563C5798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27901" y="4265130"/>
                  <a:ext cx="2841840" cy="811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5147D77-C836-FFF4-1953-AF85F34B737B}"/>
                    </a:ext>
                  </a:extLst>
                </p14:cNvPr>
                <p14:cNvContentPartPr/>
                <p14:nvPr/>
              </p14:nvContentPartPr>
              <p14:xfrm>
                <a:off x="6200221" y="4594029"/>
                <a:ext cx="3651480" cy="1087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5147D77-C836-FFF4-1953-AF85F34B73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37215" y="4216029"/>
                  <a:ext cx="3777132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F374AD7-EF25-6126-A031-5258F9943E8D}"/>
                    </a:ext>
                  </a:extLst>
                </p14:cNvPr>
                <p14:cNvContentPartPr/>
                <p14:nvPr/>
              </p14:nvContentPartPr>
              <p14:xfrm>
                <a:off x="6371941" y="4579989"/>
                <a:ext cx="3880080" cy="213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F374AD7-EF25-6126-A031-5258F9943E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08941" y="4201989"/>
                  <a:ext cx="400572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5DAA033-2311-A9AA-238E-D8DABE1E259C}"/>
                    </a:ext>
                  </a:extLst>
                </p14:cNvPr>
                <p14:cNvContentPartPr/>
                <p14:nvPr/>
              </p14:nvContentPartPr>
              <p14:xfrm>
                <a:off x="9695821" y="3901749"/>
                <a:ext cx="491040" cy="3186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5DAA033-2311-A9AA-238E-D8DABE1E259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32775" y="3523749"/>
                  <a:ext cx="616772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59B1473-1155-16BA-E919-DC6B159C7C13}"/>
                    </a:ext>
                  </a:extLst>
                </p14:cNvPr>
                <p14:cNvContentPartPr/>
                <p14:nvPr/>
              </p14:nvContentPartPr>
              <p14:xfrm>
                <a:off x="9195781" y="4671429"/>
                <a:ext cx="830880" cy="874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59B1473-1155-16BA-E919-DC6B159C7C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32781" y="4294978"/>
                  <a:ext cx="956520" cy="840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5203F0C-D7D8-A7F5-57C8-F81792B74C7A}"/>
                    </a:ext>
                  </a:extLst>
                </p14:cNvPr>
                <p14:cNvContentPartPr/>
                <p14:nvPr/>
              </p14:nvContentPartPr>
              <p14:xfrm>
                <a:off x="9462541" y="4254189"/>
                <a:ext cx="918360" cy="5558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5203F0C-D7D8-A7F5-57C8-F81792B74C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99541" y="3876189"/>
                  <a:ext cx="104400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BBA3487B-9290-3ACE-4177-DAF9702CD0F1}"/>
                    </a:ext>
                  </a:extLst>
                </p14:cNvPr>
                <p14:cNvContentPartPr/>
                <p14:nvPr/>
              </p14:nvContentPartPr>
              <p14:xfrm>
                <a:off x="9886621" y="4577469"/>
                <a:ext cx="72720" cy="22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BBA3487B-9290-3ACE-4177-DAF9702CD0F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23621" y="4199469"/>
                  <a:ext cx="19836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B070B2B-2CF4-7589-4D28-83E49F7499E5}"/>
                    </a:ext>
                  </a:extLst>
                </p14:cNvPr>
                <p14:cNvContentPartPr/>
                <p14:nvPr/>
              </p14:nvContentPartPr>
              <p14:xfrm>
                <a:off x="9157981" y="3839469"/>
                <a:ext cx="360" cy="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B070B2B-2CF4-7589-4D28-83E49F7499E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94981" y="3461469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188BF3A-3A21-E8B9-3F8C-0587E02A6F65}"/>
                    </a:ext>
                  </a:extLst>
                </p14:cNvPr>
                <p14:cNvContentPartPr/>
                <p14:nvPr/>
              </p14:nvContentPartPr>
              <p14:xfrm>
                <a:off x="9037741" y="3778629"/>
                <a:ext cx="271440" cy="597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188BF3A-3A21-E8B9-3F8C-0587E02A6F6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74741" y="3402892"/>
                  <a:ext cx="397080" cy="81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C3CB366-54C8-CC28-FC5C-1B5CC968AA15}"/>
                    </a:ext>
                  </a:extLst>
                </p14:cNvPr>
                <p14:cNvContentPartPr/>
                <p14:nvPr/>
              </p14:nvContentPartPr>
              <p14:xfrm>
                <a:off x="9020461" y="3794109"/>
                <a:ext cx="899280" cy="79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C3CB366-54C8-CC28-FC5C-1B5CC968AA1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57461" y="3416109"/>
                  <a:ext cx="102492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0DDA3A0-818F-1984-FA1F-F24363153C1E}"/>
                    </a:ext>
                  </a:extLst>
                </p14:cNvPr>
                <p14:cNvContentPartPr/>
                <p14:nvPr/>
              </p14:nvContentPartPr>
              <p14:xfrm>
                <a:off x="9222421" y="3804189"/>
                <a:ext cx="1080720" cy="2120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0DDA3A0-818F-1984-FA1F-F24363153C1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59442" y="3426189"/>
                  <a:ext cx="1206318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05C018D-1D42-8D55-3046-40D552D27129}"/>
                    </a:ext>
                  </a:extLst>
                </p14:cNvPr>
                <p14:cNvContentPartPr/>
                <p14:nvPr/>
              </p14:nvContentPartPr>
              <p14:xfrm>
                <a:off x="9475141" y="3833349"/>
                <a:ext cx="841320" cy="5040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05C018D-1D42-8D55-3046-40D552D2712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12141" y="3455349"/>
                  <a:ext cx="966960" cy="12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4E930A8-B092-F347-35CF-012F63761BBA}"/>
                    </a:ext>
                  </a:extLst>
                </p14:cNvPr>
                <p14:cNvContentPartPr/>
                <p14:nvPr/>
              </p14:nvContentPartPr>
              <p14:xfrm>
                <a:off x="9593941" y="3923349"/>
                <a:ext cx="670320" cy="7473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4E930A8-B092-F347-35CF-012F63761BB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30941" y="3545349"/>
                  <a:ext cx="795960" cy="15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E141FE8-6433-0B84-4632-4C3419B68DC0}"/>
                    </a:ext>
                  </a:extLst>
                </p14:cNvPr>
                <p14:cNvContentPartPr/>
                <p14:nvPr/>
              </p14:nvContentPartPr>
              <p14:xfrm>
                <a:off x="9523741" y="4206309"/>
                <a:ext cx="762480" cy="419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E141FE8-6433-0B84-4632-4C3419B68D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60741" y="3828309"/>
                  <a:ext cx="88812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43A979F-B9EE-3EA9-66F7-A71D783C5B3C}"/>
                    </a:ext>
                  </a:extLst>
                </p14:cNvPr>
                <p14:cNvContentPartPr/>
                <p14:nvPr/>
              </p14:nvContentPartPr>
              <p14:xfrm>
                <a:off x="9805621" y="4496829"/>
                <a:ext cx="41400" cy="18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43A979F-B9EE-3EA9-66F7-A71D783C5B3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42621" y="4024329"/>
                  <a:ext cx="167040" cy="946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4096BAA-CEE5-29FA-E90D-D1E0D0494547}"/>
                    </a:ext>
                  </a:extLst>
                </p14:cNvPr>
                <p14:cNvContentPartPr/>
                <p14:nvPr/>
              </p14:nvContentPartPr>
              <p14:xfrm>
                <a:off x="9996061" y="4524549"/>
                <a:ext cx="41040" cy="52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4096BAA-CEE5-29FA-E90D-D1E0D04945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33609" y="4146549"/>
                  <a:ext cx="165587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DDD6E9E-A2A1-DEB2-A7AF-F111BAFD731C}"/>
                    </a:ext>
                  </a:extLst>
                </p14:cNvPr>
                <p14:cNvContentPartPr/>
                <p14:nvPr/>
              </p14:nvContentPartPr>
              <p14:xfrm>
                <a:off x="9668101" y="4095429"/>
                <a:ext cx="338040" cy="3801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DDD6E9E-A2A1-DEB2-A7AF-F111BAFD73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05101" y="3717429"/>
                  <a:ext cx="46368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942B220-F548-F6AB-488F-A31D24B6CC96}"/>
                    </a:ext>
                  </a:extLst>
                </p14:cNvPr>
                <p14:cNvContentPartPr/>
                <p14:nvPr/>
              </p14:nvContentPartPr>
              <p14:xfrm>
                <a:off x="6734101" y="3887709"/>
                <a:ext cx="1006560" cy="2235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942B220-F548-F6AB-488F-A31D24B6CC9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71101" y="3509709"/>
                  <a:ext cx="113220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4B23DC3-4F64-7DAC-B33C-65F8A7C5B751}"/>
                    </a:ext>
                  </a:extLst>
                </p14:cNvPr>
                <p14:cNvContentPartPr/>
                <p14:nvPr/>
              </p14:nvContentPartPr>
              <p14:xfrm>
                <a:off x="6598021" y="3978429"/>
                <a:ext cx="881280" cy="5302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4B23DC3-4F64-7DAC-B33C-65F8A7C5B75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35047" y="3600429"/>
                  <a:ext cx="1006869" cy="12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8CB7CB12-CF01-7F53-3727-3B4C33890385}"/>
                    </a:ext>
                  </a:extLst>
                </p14:cNvPr>
                <p14:cNvContentPartPr/>
                <p14:nvPr/>
              </p14:nvContentPartPr>
              <p14:xfrm>
                <a:off x="6512341" y="4003989"/>
                <a:ext cx="970200" cy="621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8CB7CB12-CF01-7F53-3727-3B4C3389038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49341" y="3625989"/>
                  <a:ext cx="109584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4BEE143-3785-4256-89A6-F172567EF6F0}"/>
                    </a:ext>
                  </a:extLst>
                </p14:cNvPr>
                <p14:cNvContentPartPr/>
                <p14:nvPr/>
              </p14:nvContentPartPr>
              <p14:xfrm>
                <a:off x="6252781" y="4005789"/>
                <a:ext cx="1248120" cy="8478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4BEE143-3785-4256-89A6-F172567EF6F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89763" y="3627789"/>
                  <a:ext cx="1373796" cy="16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481EE23-CA86-76DF-DBBA-04F304B53D24}"/>
                    </a:ext>
                  </a:extLst>
                </p14:cNvPr>
                <p14:cNvContentPartPr/>
                <p14:nvPr/>
              </p14:nvContentPartPr>
              <p14:xfrm>
                <a:off x="6286981" y="4279389"/>
                <a:ext cx="839160" cy="4708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481EE23-CA86-76DF-DBBA-04F304B53D2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23981" y="3901389"/>
                  <a:ext cx="964800" cy="12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E9551F45-81E9-9E45-D798-D2A55A03618D}"/>
                    </a:ext>
                  </a:extLst>
                </p14:cNvPr>
                <p14:cNvContentPartPr/>
                <p14:nvPr/>
              </p14:nvContentPartPr>
              <p14:xfrm>
                <a:off x="6562381" y="4569909"/>
                <a:ext cx="1536120" cy="1314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E9551F45-81E9-9E45-D798-D2A55A03618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99396" y="4191909"/>
                  <a:ext cx="1661731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F475199-CFAE-564B-8141-6D69D18D017E}"/>
                    </a:ext>
                  </a:extLst>
                </p14:cNvPr>
                <p14:cNvContentPartPr/>
                <p14:nvPr/>
              </p14:nvContentPartPr>
              <p14:xfrm>
                <a:off x="6464461" y="4699149"/>
                <a:ext cx="1356840" cy="1555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F475199-CFAE-564B-8141-6D69D18D017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01478" y="4321149"/>
                  <a:ext cx="1482447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5B5A0D25-9A69-BC83-F47E-B6A23968A7AA}"/>
                    </a:ext>
                  </a:extLst>
                </p14:cNvPr>
                <p14:cNvContentPartPr/>
                <p14:nvPr/>
              </p14:nvContentPartPr>
              <p14:xfrm>
                <a:off x="6556261" y="4746669"/>
                <a:ext cx="1786680" cy="185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5B5A0D25-9A69-BC83-F47E-B6A23968A7A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93261" y="4368669"/>
                  <a:ext cx="191232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ED8C1D4-1F56-35AF-CF3C-A2E1C4FB7717}"/>
                    </a:ext>
                  </a:extLst>
                </p14:cNvPr>
                <p14:cNvContentPartPr/>
                <p14:nvPr/>
              </p14:nvContentPartPr>
              <p14:xfrm>
                <a:off x="6785221" y="4760349"/>
                <a:ext cx="2922120" cy="957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ED8C1D4-1F56-35AF-CF3C-A2E1C4FB771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22213" y="4380923"/>
                  <a:ext cx="3047775" cy="854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798DBE8-685B-D684-197D-2EB6C4B32A67}"/>
                    </a:ext>
                  </a:extLst>
                </p14:cNvPr>
                <p14:cNvContentPartPr/>
                <p14:nvPr/>
              </p14:nvContentPartPr>
              <p14:xfrm>
                <a:off x="7454821" y="4808949"/>
                <a:ext cx="1919520" cy="489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798DBE8-685B-D684-197D-2EB6C4B32A6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91821" y="4428149"/>
                  <a:ext cx="2045160" cy="810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6A47370-5F1F-CCF7-0EC5-54D923C64875}"/>
                    </a:ext>
                  </a:extLst>
                </p14:cNvPr>
                <p14:cNvContentPartPr/>
                <p14:nvPr/>
              </p14:nvContentPartPr>
              <p14:xfrm>
                <a:off x="6373381" y="3913989"/>
                <a:ext cx="1301400" cy="596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6A47370-5F1F-CCF7-0EC5-54D923C648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10381" y="3535989"/>
                  <a:ext cx="1427040" cy="13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7C3EDDA-F961-A63A-6329-0E9D62A3C168}"/>
                    </a:ext>
                  </a:extLst>
                </p14:cNvPr>
                <p14:cNvContentPartPr/>
                <p14:nvPr/>
              </p14:nvContentPartPr>
              <p14:xfrm>
                <a:off x="6489661" y="3874389"/>
                <a:ext cx="1279800" cy="396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7C3EDDA-F961-A63A-6329-0E9D62A3C1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26661" y="3496389"/>
                  <a:ext cx="1405440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1152D7C-945F-F2CD-0D56-0FF256957853}"/>
                    </a:ext>
                  </a:extLst>
                </p14:cNvPr>
                <p14:cNvContentPartPr/>
                <p14:nvPr/>
              </p14:nvContentPartPr>
              <p14:xfrm>
                <a:off x="7793221" y="3961509"/>
                <a:ext cx="3600" cy="5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1152D7C-945F-F2CD-0D56-0FF25695785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30221" y="3605744"/>
                  <a:ext cx="129240" cy="716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D1BC7C2-117B-8D07-6886-E434333424F0}"/>
                    </a:ext>
                  </a:extLst>
                </p14:cNvPr>
                <p14:cNvContentPartPr/>
                <p14:nvPr/>
              </p14:nvContentPartPr>
              <p14:xfrm>
                <a:off x="6367981" y="3847029"/>
                <a:ext cx="1391400" cy="554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D1BC7C2-117B-8D07-6886-E434333424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04981" y="3468784"/>
                  <a:ext cx="1517040" cy="1310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B68D33F-B5F4-DFC9-3E7B-F2E6C8F235EE}"/>
                    </a:ext>
                  </a:extLst>
                </p14:cNvPr>
                <p14:cNvContentPartPr/>
                <p14:nvPr/>
              </p14:nvContentPartPr>
              <p14:xfrm>
                <a:off x="6232981" y="4003629"/>
                <a:ext cx="726840" cy="8100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B68D33F-B5F4-DFC9-3E7B-F2E6C8F235E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69981" y="3625629"/>
                  <a:ext cx="852480" cy="15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EB20796-252A-8C3D-8F2C-287088853D82}"/>
                    </a:ext>
                  </a:extLst>
                </p14:cNvPr>
                <p14:cNvContentPartPr/>
                <p14:nvPr/>
              </p14:nvContentPartPr>
              <p14:xfrm>
                <a:off x="6158101" y="4263909"/>
                <a:ext cx="1085040" cy="4842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EB20796-252A-8C3D-8F2C-287088853D8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95101" y="3885909"/>
                  <a:ext cx="1210680" cy="12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62CA613C-85E8-FCF4-0A59-7F3DABF7CEDB}"/>
                    </a:ext>
                  </a:extLst>
                </p14:cNvPr>
                <p14:cNvContentPartPr/>
                <p14:nvPr/>
              </p14:nvContentPartPr>
              <p14:xfrm>
                <a:off x="6446461" y="4580709"/>
                <a:ext cx="1943640" cy="2919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62CA613C-85E8-FCF4-0A59-7F3DABF7CED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83473" y="4202709"/>
                  <a:ext cx="2069257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3659BB48-9CBE-E287-BF26-3511C02843EB}"/>
                    </a:ext>
                  </a:extLst>
                </p14:cNvPr>
                <p14:cNvContentPartPr/>
                <p14:nvPr/>
              </p14:nvContentPartPr>
              <p14:xfrm>
                <a:off x="7233781" y="4820109"/>
                <a:ext cx="13680" cy="21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3659BB48-9CBE-E287-BF26-3511C02843E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69078" y="4442109"/>
                  <a:ext cx="142716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61270F97-EF2C-6701-5D22-20E3DFF8C274}"/>
                    </a:ext>
                  </a:extLst>
                </p14:cNvPr>
                <p14:cNvContentPartPr/>
                <p14:nvPr/>
              </p14:nvContentPartPr>
              <p14:xfrm>
                <a:off x="7260421" y="4763229"/>
                <a:ext cx="2175120" cy="594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61270F97-EF2C-6701-5D22-20E3DFF8C2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97411" y="4385229"/>
                  <a:ext cx="2300781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08566D7-AD80-1913-BD6B-AE3BD48A92D2}"/>
                    </a:ext>
                  </a:extLst>
                </p14:cNvPr>
                <p14:cNvContentPartPr/>
                <p14:nvPr/>
              </p14:nvContentPartPr>
              <p14:xfrm>
                <a:off x="6341341" y="4004349"/>
                <a:ext cx="979200" cy="8046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08566D7-AD80-1913-BD6B-AE3BD48A92D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78341" y="3626518"/>
                  <a:ext cx="1104840" cy="1559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2277F57-3AB9-AA0B-7A58-7EE475F34801}"/>
                    </a:ext>
                  </a:extLst>
                </p14:cNvPr>
                <p14:cNvContentPartPr/>
                <p14:nvPr/>
              </p14:nvContentPartPr>
              <p14:xfrm>
                <a:off x="6450421" y="4146549"/>
                <a:ext cx="663840" cy="4968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2277F57-3AB9-AA0B-7A58-7EE475F3480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87421" y="3768549"/>
                  <a:ext cx="78948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C0A9CF77-BE19-9623-7758-9BFA22C91FA4}"/>
                    </a:ext>
                  </a:extLst>
                </p14:cNvPr>
                <p14:cNvContentPartPr/>
                <p14:nvPr/>
              </p14:nvContentPartPr>
              <p14:xfrm>
                <a:off x="6377701" y="4307109"/>
                <a:ext cx="794160" cy="5234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C0A9CF77-BE19-9623-7758-9BFA22C91FA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14701" y="3929369"/>
                  <a:ext cx="919800" cy="1278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1BB3FE-EEC8-1F8F-FF53-5B0650C01CF1}"/>
                    </a:ext>
                  </a:extLst>
                </p14:cNvPr>
                <p14:cNvContentPartPr/>
                <p14:nvPr/>
              </p14:nvContentPartPr>
              <p14:xfrm>
                <a:off x="6412261" y="4508709"/>
                <a:ext cx="850680" cy="3880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1BB3FE-EEC8-1F8F-FF53-5B0650C01CF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49288" y="4130709"/>
                  <a:ext cx="976267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F6C9EA6C-E3AE-0626-FD4B-8CE77D23B491}"/>
                    </a:ext>
                  </a:extLst>
                </p14:cNvPr>
                <p14:cNvContentPartPr/>
                <p14:nvPr/>
              </p14:nvContentPartPr>
              <p14:xfrm>
                <a:off x="6881701" y="4604829"/>
                <a:ext cx="779400" cy="2754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F6C9EA6C-E3AE-0626-FD4B-8CE77D23B49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18701" y="4226829"/>
                  <a:ext cx="90504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D15AC24-F7E0-CBEF-B276-C0975756B580}"/>
                    </a:ext>
                  </a:extLst>
                </p14:cNvPr>
                <p14:cNvContentPartPr/>
                <p14:nvPr/>
              </p14:nvContentPartPr>
              <p14:xfrm>
                <a:off x="9083101" y="3763149"/>
                <a:ext cx="1171440" cy="3211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D15AC24-F7E0-CBEF-B276-C0975756B58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20101" y="3385149"/>
                  <a:ext cx="1297080" cy="10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3CC968CE-F27F-AB30-DD61-FC1D6A61648A}"/>
                    </a:ext>
                  </a:extLst>
                </p14:cNvPr>
                <p14:cNvContentPartPr/>
                <p14:nvPr/>
              </p14:nvContentPartPr>
              <p14:xfrm>
                <a:off x="9315301" y="3904629"/>
                <a:ext cx="1161360" cy="5716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3CC968CE-F27F-AB30-DD61-FC1D6A61648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52321" y="3526391"/>
                  <a:ext cx="1286961" cy="1327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0DFB4704-0BF7-7150-AD15-85344E840951}"/>
                    </a:ext>
                  </a:extLst>
                </p14:cNvPr>
                <p14:cNvContentPartPr/>
                <p14:nvPr/>
              </p14:nvContentPartPr>
              <p14:xfrm>
                <a:off x="9525901" y="3941709"/>
                <a:ext cx="675720" cy="5346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0DFB4704-0BF7-7150-AD15-85344E84095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62935" y="3563709"/>
                  <a:ext cx="801293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3E46EA5-3DF5-E255-A55E-D108A40CFC79}"/>
                    </a:ext>
                  </a:extLst>
                </p14:cNvPr>
                <p14:cNvContentPartPr/>
                <p14:nvPr/>
              </p14:nvContentPartPr>
              <p14:xfrm>
                <a:off x="9285781" y="4036749"/>
                <a:ext cx="697320" cy="4766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3E46EA5-3DF5-E255-A55E-D108A40CFC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222781" y="3658463"/>
                  <a:ext cx="822960" cy="123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86D3194-634E-A121-9FD9-6B28587530ED}"/>
                    </a:ext>
                  </a:extLst>
                </p14:cNvPr>
                <p14:cNvContentPartPr/>
                <p14:nvPr/>
              </p14:nvContentPartPr>
              <p14:xfrm>
                <a:off x="9580981" y="4156989"/>
                <a:ext cx="358560" cy="3992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86D3194-634E-A121-9FD9-6B28587530E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517918" y="3778989"/>
                  <a:ext cx="484326" cy="11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87FF7FA-8AB4-33F3-AA20-1F0985FB8F04}"/>
                    </a:ext>
                  </a:extLst>
                </p14:cNvPr>
                <p14:cNvContentPartPr/>
                <p14:nvPr/>
              </p14:nvContentPartPr>
              <p14:xfrm>
                <a:off x="9024781" y="4446789"/>
                <a:ext cx="918360" cy="2185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87FF7FA-8AB4-33F3-AA20-1F0985FB8F0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61781" y="4068789"/>
                  <a:ext cx="104400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3D19264-5232-F4B4-9238-EACA68EF61F1}"/>
                    </a:ext>
                  </a:extLst>
                </p14:cNvPr>
                <p14:cNvContentPartPr/>
                <p14:nvPr/>
              </p14:nvContentPartPr>
              <p14:xfrm>
                <a:off x="9322861" y="4270029"/>
                <a:ext cx="1086840" cy="4824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3D19264-5232-F4B4-9238-EACA68EF61F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59861" y="3892029"/>
                  <a:ext cx="1212480" cy="12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82A7350-B1FA-244B-1E7D-9641328C08CB}"/>
                    </a:ext>
                  </a:extLst>
                </p14:cNvPr>
                <p14:cNvContentPartPr/>
                <p14:nvPr/>
              </p14:nvContentPartPr>
              <p14:xfrm>
                <a:off x="8842261" y="4410069"/>
                <a:ext cx="1455120" cy="4194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82A7350-B1FA-244B-1E7D-9641328C08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779261" y="4031744"/>
                  <a:ext cx="1580760" cy="1175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818794DC-0B83-117A-5350-135202BAE031}"/>
                    </a:ext>
                  </a:extLst>
                </p14:cNvPr>
                <p14:cNvContentPartPr/>
                <p14:nvPr/>
              </p14:nvContentPartPr>
              <p14:xfrm>
                <a:off x="8300821" y="4830909"/>
                <a:ext cx="912600" cy="1184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818794DC-0B83-117A-5350-135202BAE03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37821" y="4452909"/>
                  <a:ext cx="103824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B17DDF4E-3F3D-5109-401E-97F38DE9D3A2}"/>
                    </a:ext>
                  </a:extLst>
                </p14:cNvPr>
                <p14:cNvContentPartPr/>
                <p14:nvPr/>
              </p14:nvContentPartPr>
              <p14:xfrm>
                <a:off x="7242061" y="3901749"/>
                <a:ext cx="481320" cy="756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B17DDF4E-3F3D-5109-401E-97F38DE9D3A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79061" y="3523749"/>
                  <a:ext cx="60696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AE00AEF7-D609-1F12-242B-1183810EEA9C}"/>
                    </a:ext>
                  </a:extLst>
                </p14:cNvPr>
                <p14:cNvContentPartPr/>
                <p14:nvPr/>
              </p14:nvContentPartPr>
              <p14:xfrm>
                <a:off x="7390381" y="3982389"/>
                <a:ext cx="32400" cy="25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AE00AEF7-D609-1F12-242B-1183810EEA9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27381" y="3604389"/>
                  <a:ext cx="15804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8ED7941-02A6-F286-06D1-A8E6B72A8C72}"/>
                    </a:ext>
                  </a:extLst>
                </p14:cNvPr>
                <p14:cNvContentPartPr/>
                <p14:nvPr/>
              </p14:nvContentPartPr>
              <p14:xfrm>
                <a:off x="7258621" y="3991749"/>
                <a:ext cx="363240" cy="39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8ED7941-02A6-F286-06D1-A8E6B72A8C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95621" y="3613749"/>
                  <a:ext cx="48888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41347BF-0BD9-E3EF-27EA-E1AB3D0C38A1}"/>
                    </a:ext>
                  </a:extLst>
                </p14:cNvPr>
                <p14:cNvContentPartPr/>
                <p14:nvPr/>
              </p14:nvContentPartPr>
              <p14:xfrm>
                <a:off x="7426741" y="3980949"/>
                <a:ext cx="319680" cy="63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41347BF-0BD9-E3EF-27EA-E1AB3D0C38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63741" y="3602949"/>
                  <a:ext cx="44532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15379DB-0569-E6BF-427D-558AA3665846}"/>
                    </a:ext>
                  </a:extLst>
                </p14:cNvPr>
                <p14:cNvContentPartPr/>
                <p14:nvPr/>
              </p14:nvContentPartPr>
              <p14:xfrm>
                <a:off x="7422421" y="3903909"/>
                <a:ext cx="308520" cy="1180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15379DB-0569-E6BF-427D-558AA366584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59421" y="3525909"/>
                  <a:ext cx="43416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01E9095-9E7B-D579-692B-6FC48F0FFD88}"/>
                    </a:ext>
                  </a:extLst>
                </p14:cNvPr>
                <p14:cNvContentPartPr/>
                <p14:nvPr/>
              </p14:nvContentPartPr>
              <p14:xfrm>
                <a:off x="7072501" y="3879789"/>
                <a:ext cx="605520" cy="568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01E9095-9E7B-D579-692B-6FC48F0FFD8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09501" y="3501789"/>
                  <a:ext cx="73116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27B8A60-4D27-7149-4298-2A237852A0FA}"/>
                    </a:ext>
                  </a:extLst>
                </p14:cNvPr>
                <p14:cNvContentPartPr/>
                <p14:nvPr/>
              </p14:nvContentPartPr>
              <p14:xfrm>
                <a:off x="7004461" y="3876909"/>
                <a:ext cx="428760" cy="51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27B8A60-4D27-7149-4298-2A237852A0F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41408" y="3496247"/>
                  <a:ext cx="554506" cy="812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19947429-0C7A-CDDB-0716-C7B131BE9C12}"/>
                    </a:ext>
                  </a:extLst>
                </p14:cNvPr>
                <p14:cNvContentPartPr/>
                <p14:nvPr/>
              </p14:nvContentPartPr>
              <p14:xfrm>
                <a:off x="9009661" y="3843429"/>
                <a:ext cx="270000" cy="1274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19947429-0C7A-CDDB-0716-C7B131BE9C1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46661" y="3465429"/>
                  <a:ext cx="39564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42AE1CA-E706-5636-1F7F-2522D26D855F}"/>
                    </a:ext>
                  </a:extLst>
                </p14:cNvPr>
                <p14:cNvContentPartPr/>
                <p14:nvPr/>
              </p14:nvContentPartPr>
              <p14:xfrm>
                <a:off x="9112981" y="3962229"/>
                <a:ext cx="14400" cy="28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42AE1CA-E706-5636-1F7F-2522D26D855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48366" y="3626229"/>
                  <a:ext cx="143262" cy="6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FA4DEB6-366F-A60C-03CF-4D345410791C}"/>
                    </a:ext>
                  </a:extLst>
                </p14:cNvPr>
                <p14:cNvContentPartPr/>
                <p14:nvPr/>
              </p14:nvContentPartPr>
              <p14:xfrm>
                <a:off x="9013261" y="3765309"/>
                <a:ext cx="448200" cy="1468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FA4DEB6-366F-A60C-03CF-4D345410791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950210" y="3388233"/>
                  <a:ext cx="573941" cy="900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D5DBFE8-A67B-DB0D-9DD3-6CF73710A7F3}"/>
                    </a:ext>
                  </a:extLst>
                </p14:cNvPr>
                <p14:cNvContentPartPr/>
                <p14:nvPr/>
              </p14:nvContentPartPr>
              <p14:xfrm>
                <a:off x="9655861" y="4004709"/>
                <a:ext cx="115920" cy="126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D5DBFE8-A67B-DB0D-9DD3-6CF73710A7F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92665" y="3626709"/>
                  <a:ext cx="241951" cy="76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D8B06D33-F6AD-6BD0-5D04-21202CF9C32C}"/>
              </a:ext>
            </a:extLst>
          </p:cNvPr>
          <p:cNvGrpSpPr/>
          <p:nvPr/>
        </p:nvGrpSpPr>
        <p:grpSpPr>
          <a:xfrm>
            <a:off x="5152621" y="3554709"/>
            <a:ext cx="6500520" cy="1704960"/>
            <a:chOff x="5152621" y="3554709"/>
            <a:chExt cx="6500520" cy="170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1F3E16F-2760-4C9B-782F-86D401ADAFDD}"/>
                    </a:ext>
                  </a:extLst>
                </p14:cNvPr>
                <p14:cNvContentPartPr/>
                <p14:nvPr/>
              </p14:nvContentPartPr>
              <p14:xfrm>
                <a:off x="9064741" y="3739389"/>
                <a:ext cx="7560" cy="7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1F3E16F-2760-4C9B-782F-86D401ADAFD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04605" y="3361389"/>
                  <a:ext cx="127489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404CF344-56DD-A35C-110D-88EF2096B572}"/>
                    </a:ext>
                  </a:extLst>
                </p14:cNvPr>
                <p14:cNvContentPartPr/>
                <p14:nvPr/>
              </p14:nvContentPartPr>
              <p14:xfrm>
                <a:off x="9025501" y="3721029"/>
                <a:ext cx="412560" cy="342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404CF344-56DD-A35C-110D-88EF2096B57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62501" y="3343029"/>
                  <a:ext cx="53820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36557C4-8EEE-5255-DB59-93DFDDE047F1}"/>
                    </a:ext>
                  </a:extLst>
                </p14:cNvPr>
                <p14:cNvContentPartPr/>
                <p14:nvPr/>
              </p14:nvContentPartPr>
              <p14:xfrm>
                <a:off x="9082741" y="3741909"/>
                <a:ext cx="524520" cy="26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36557C4-8EEE-5255-DB59-93DFDDE047F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19741" y="3363909"/>
                  <a:ext cx="65016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00144C4-4668-CE2A-ABF5-4ED36BCED7A2}"/>
                    </a:ext>
                  </a:extLst>
                </p14:cNvPr>
                <p14:cNvContentPartPr/>
                <p14:nvPr/>
              </p14:nvContentPartPr>
              <p14:xfrm>
                <a:off x="9147901" y="3757029"/>
                <a:ext cx="882720" cy="104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00144C4-4668-CE2A-ABF5-4ED36BCED7A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84901" y="3380332"/>
                  <a:ext cx="1008360" cy="857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A233EED-4846-E097-5C3F-1B097D5C7B43}"/>
                    </a:ext>
                  </a:extLst>
                </p14:cNvPr>
                <p14:cNvContentPartPr/>
                <p14:nvPr/>
              </p14:nvContentPartPr>
              <p14:xfrm>
                <a:off x="9285061" y="3786189"/>
                <a:ext cx="1058040" cy="297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A233EED-4846-E097-5C3F-1B097D5C7B4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22061" y="3408189"/>
                  <a:ext cx="1183680" cy="10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27C41EF-9D7B-7A82-F778-E939BA237D45}"/>
                    </a:ext>
                  </a:extLst>
                </p14:cNvPr>
                <p14:cNvContentPartPr/>
                <p14:nvPr/>
              </p14:nvContentPartPr>
              <p14:xfrm>
                <a:off x="9468301" y="3740829"/>
                <a:ext cx="872640" cy="3268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27C41EF-9D7B-7A82-F778-E939BA237D4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05301" y="3362412"/>
                  <a:ext cx="998280" cy="1083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EBAD0C5-E390-3AF9-D546-CB5B85F8E800}"/>
                    </a:ext>
                  </a:extLst>
                </p14:cNvPr>
                <p14:cNvContentPartPr/>
                <p14:nvPr/>
              </p14:nvContentPartPr>
              <p14:xfrm>
                <a:off x="9733621" y="4089669"/>
                <a:ext cx="727560" cy="354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EBAD0C5-E390-3AF9-D546-CB5B85F8E80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670652" y="3711669"/>
                  <a:ext cx="853138" cy="11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6A0CDB62-939C-5C6A-94FA-B44A014EAA51}"/>
                    </a:ext>
                  </a:extLst>
                </p14:cNvPr>
                <p14:cNvContentPartPr/>
                <p14:nvPr/>
              </p14:nvContentPartPr>
              <p14:xfrm>
                <a:off x="9607981" y="4111989"/>
                <a:ext cx="709560" cy="5655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6A0CDB62-939C-5C6A-94FA-B44A014EAA5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544981" y="3733989"/>
                  <a:ext cx="83520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A9B5851-B125-DCDF-17CE-55EB2136425C}"/>
                    </a:ext>
                  </a:extLst>
                </p14:cNvPr>
                <p14:cNvContentPartPr/>
                <p14:nvPr/>
              </p14:nvContentPartPr>
              <p14:xfrm>
                <a:off x="10349221" y="4326909"/>
                <a:ext cx="24120" cy="97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A9B5851-B125-DCDF-17CE-55EB2136425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286221" y="3948909"/>
                  <a:ext cx="14976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374BF5A-5D08-79EF-B1F7-0A5A82A9939A}"/>
                    </a:ext>
                  </a:extLst>
                </p14:cNvPr>
                <p14:cNvContentPartPr/>
                <p14:nvPr/>
              </p14:nvContentPartPr>
              <p14:xfrm>
                <a:off x="9289741" y="4428069"/>
                <a:ext cx="1140480" cy="3830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374BF5A-5D08-79EF-B1F7-0A5A82A9939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26741" y="4050069"/>
                  <a:ext cx="1266120" cy="11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F33D540C-3B88-E27A-976C-8FAD30E19C15}"/>
                    </a:ext>
                  </a:extLst>
                </p14:cNvPr>
                <p14:cNvContentPartPr/>
                <p14:nvPr/>
              </p14:nvContentPartPr>
              <p14:xfrm>
                <a:off x="7170781" y="4675389"/>
                <a:ext cx="2844720" cy="1209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F33D540C-3B88-E27A-976C-8FAD30E19C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07773" y="4298511"/>
                  <a:ext cx="2970376" cy="87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8AAB70EA-F5CC-3618-BE0C-C7B8D0957270}"/>
                    </a:ext>
                  </a:extLst>
                </p14:cNvPr>
                <p14:cNvContentPartPr/>
                <p14:nvPr/>
              </p14:nvContentPartPr>
              <p14:xfrm>
                <a:off x="6948661" y="4738389"/>
                <a:ext cx="1753200" cy="1137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8AAB70EA-F5CC-3618-BE0C-C7B8D09572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85674" y="4360389"/>
                  <a:ext cx="1878814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9A74E6E-5729-4A51-DC9D-40EEAFB33A13}"/>
                    </a:ext>
                  </a:extLst>
                </p14:cNvPr>
                <p14:cNvContentPartPr/>
                <p14:nvPr/>
              </p14:nvContentPartPr>
              <p14:xfrm>
                <a:off x="7247821" y="4921269"/>
                <a:ext cx="1407600" cy="129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9A74E6E-5729-4A51-DC9D-40EEAFB33A1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84821" y="4532469"/>
                  <a:ext cx="1533240" cy="790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AB42028-F51D-B008-62E1-0664F9901B9F}"/>
                    </a:ext>
                  </a:extLst>
                </p14:cNvPr>
                <p14:cNvContentPartPr/>
                <p14:nvPr/>
              </p14:nvContentPartPr>
              <p14:xfrm>
                <a:off x="6207061" y="4827309"/>
                <a:ext cx="2358720" cy="439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AB42028-F51D-B008-62E1-0664F9901B9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44071" y="4449309"/>
                  <a:ext cx="2484341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8D4616B5-5F4B-5D6D-BAAE-5D8CAA205AE7}"/>
                    </a:ext>
                  </a:extLst>
                </p14:cNvPr>
                <p14:cNvContentPartPr/>
                <p14:nvPr/>
              </p14:nvContentPartPr>
              <p14:xfrm>
                <a:off x="7236301" y="4871949"/>
                <a:ext cx="1449360" cy="414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8D4616B5-5F4B-5D6D-BAAE-5D8CAA205AE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173301" y="4493949"/>
                  <a:ext cx="157500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BE70EB7-991E-F8B8-A559-52114AE8A756}"/>
                    </a:ext>
                  </a:extLst>
                </p14:cNvPr>
                <p14:cNvContentPartPr/>
                <p14:nvPr/>
              </p14:nvContentPartPr>
              <p14:xfrm>
                <a:off x="6680461" y="4812909"/>
                <a:ext cx="2869200" cy="1303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BE70EB7-991E-F8B8-A559-52114AE8A75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617461" y="4434909"/>
                  <a:ext cx="299484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0E8C209-2ABC-BE3A-F8E1-012CB2EF8702}"/>
                    </a:ext>
                  </a:extLst>
                </p14:cNvPr>
                <p14:cNvContentPartPr/>
                <p14:nvPr/>
              </p14:nvContentPartPr>
              <p14:xfrm>
                <a:off x="7032901" y="4829469"/>
                <a:ext cx="3090600" cy="118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0E8C209-2ABC-BE3A-F8E1-012CB2EF870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969901" y="4450317"/>
                  <a:ext cx="3216240" cy="876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4330A27C-B141-FB35-27E3-ED5B72D8F1A6}"/>
                    </a:ext>
                  </a:extLst>
                </p14:cNvPr>
                <p14:cNvContentPartPr/>
                <p14:nvPr/>
              </p14:nvContentPartPr>
              <p14:xfrm>
                <a:off x="7513501" y="4813269"/>
                <a:ext cx="2660760" cy="860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4330A27C-B141-FB35-27E3-ED5B72D8F1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450501" y="4436844"/>
                  <a:ext cx="2786400" cy="838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47E1667E-C90F-5F2E-E35D-CEE88C805BCD}"/>
                    </a:ext>
                  </a:extLst>
                </p14:cNvPr>
                <p14:cNvContentPartPr/>
                <p14:nvPr/>
              </p14:nvContentPartPr>
              <p14:xfrm>
                <a:off x="7189141" y="4813989"/>
                <a:ext cx="2867760" cy="1231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47E1667E-C90F-5F2E-E35D-CEE88C805BC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126141" y="4435989"/>
                  <a:ext cx="299340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85F4F56-05D5-F549-6D1A-C4BB7EE2E682}"/>
                    </a:ext>
                  </a:extLst>
                </p14:cNvPr>
                <p14:cNvContentPartPr/>
                <p14:nvPr/>
              </p14:nvContentPartPr>
              <p14:xfrm>
                <a:off x="6646981" y="4821909"/>
                <a:ext cx="1575720" cy="114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85F4F56-05D5-F549-6D1A-C4BB7EE2E68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583981" y="4443909"/>
                  <a:ext cx="170136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1BFC6C4D-6E75-51F0-E6E2-68531F130DAD}"/>
                    </a:ext>
                  </a:extLst>
                </p14:cNvPr>
                <p14:cNvContentPartPr/>
                <p14:nvPr/>
              </p14:nvContentPartPr>
              <p14:xfrm>
                <a:off x="7257181" y="4965909"/>
                <a:ext cx="172080" cy="115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1BFC6C4D-6E75-51F0-E6E2-68531F130DA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94181" y="4599364"/>
                  <a:ext cx="297720" cy="744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B2B40A19-B704-D707-AF46-0D92F2AA906A}"/>
                    </a:ext>
                  </a:extLst>
                </p14:cNvPr>
                <p14:cNvContentPartPr/>
                <p14:nvPr/>
              </p14:nvContentPartPr>
              <p14:xfrm>
                <a:off x="6484981" y="3813189"/>
                <a:ext cx="1243800" cy="189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2B40A19-B704-D707-AF46-0D92F2AA906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21999" y="3435189"/>
                  <a:ext cx="1369404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718499BA-F2ED-BA88-9DE8-5ED718E990B5}"/>
                    </a:ext>
                  </a:extLst>
                </p14:cNvPr>
                <p14:cNvContentPartPr/>
                <p14:nvPr/>
              </p14:nvContentPartPr>
              <p14:xfrm>
                <a:off x="6080701" y="3854949"/>
                <a:ext cx="1423080" cy="3178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718499BA-F2ED-BA88-9DE8-5ED718E990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17701" y="3476520"/>
                  <a:ext cx="1548720" cy="1074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F25A7726-EA5F-9F65-5F54-5D25D0C82FF7}"/>
                    </a:ext>
                  </a:extLst>
                </p14:cNvPr>
                <p14:cNvContentPartPr/>
                <p14:nvPr/>
              </p14:nvContentPartPr>
              <p14:xfrm>
                <a:off x="6145141" y="3920829"/>
                <a:ext cx="1078920" cy="4168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F25A7726-EA5F-9F65-5F54-5D25D0C82FF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82141" y="3542829"/>
                  <a:ext cx="1204560" cy="11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E7B248F7-FB6A-03B1-993C-729E48F3548E}"/>
                    </a:ext>
                  </a:extLst>
                </p14:cNvPr>
                <p14:cNvContentPartPr/>
                <p14:nvPr/>
              </p14:nvContentPartPr>
              <p14:xfrm>
                <a:off x="5944621" y="3939549"/>
                <a:ext cx="1140120" cy="6728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E7B248F7-FB6A-03B1-993C-729E48F3548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81621" y="3561549"/>
                  <a:ext cx="1265760" cy="14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86F465B-5BC8-224D-5099-20D76CA7C717}"/>
                    </a:ext>
                  </a:extLst>
                </p14:cNvPr>
                <p14:cNvContentPartPr/>
                <p14:nvPr/>
              </p14:nvContentPartPr>
              <p14:xfrm>
                <a:off x="6142981" y="4087869"/>
                <a:ext cx="538560" cy="8060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86F465B-5BC8-224D-5099-20D76CA7C71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79981" y="3709869"/>
                  <a:ext cx="664200" cy="15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4BC31FEF-F60E-D77B-9308-58D3CA847F2B}"/>
                    </a:ext>
                  </a:extLst>
                </p14:cNvPr>
                <p14:cNvContentPartPr/>
                <p14:nvPr/>
              </p14:nvContentPartPr>
              <p14:xfrm>
                <a:off x="6057301" y="4333029"/>
                <a:ext cx="915480" cy="5155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4BC31FEF-F60E-D77B-9308-58D3CA847F2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94301" y="3955029"/>
                  <a:ext cx="1041120" cy="12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9958D90-A3A8-901E-0931-ABB5F67545DE}"/>
                    </a:ext>
                  </a:extLst>
                </p14:cNvPr>
                <p14:cNvContentPartPr/>
                <p14:nvPr/>
              </p14:nvContentPartPr>
              <p14:xfrm>
                <a:off x="6042541" y="4538589"/>
                <a:ext cx="834840" cy="4046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9958D90-A3A8-901E-0931-ABB5F67545D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79541" y="4160589"/>
                  <a:ext cx="96048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8BABCAB-7B99-6120-9313-C6E7B287E4DD}"/>
                    </a:ext>
                  </a:extLst>
                </p14:cNvPr>
                <p14:cNvContentPartPr/>
                <p14:nvPr/>
              </p14:nvContentPartPr>
              <p14:xfrm>
                <a:off x="5990341" y="4659549"/>
                <a:ext cx="1368720" cy="2487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8BABCAB-7B99-6120-9313-C6E7B287E4D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27358" y="4281549"/>
                  <a:ext cx="1494327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D98B41F3-A36B-0384-37C4-B15958AF5CB1}"/>
                    </a:ext>
                  </a:extLst>
                </p14:cNvPr>
                <p14:cNvContentPartPr/>
                <p14:nvPr/>
              </p14:nvContentPartPr>
              <p14:xfrm>
                <a:off x="6167101" y="4824429"/>
                <a:ext cx="1869840" cy="1328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D98B41F3-A36B-0384-37C4-B15958AF5CB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04101" y="4446429"/>
                  <a:ext cx="199548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2C2A73E8-1B04-9DBD-5701-E9C04CBD90B9}"/>
                    </a:ext>
                  </a:extLst>
                </p14:cNvPr>
                <p14:cNvContentPartPr/>
                <p14:nvPr/>
              </p14:nvContentPartPr>
              <p14:xfrm>
                <a:off x="6322981" y="4829109"/>
                <a:ext cx="1317600" cy="1965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2C2A73E8-1B04-9DBD-5701-E9C04CBD90B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59964" y="4451109"/>
                  <a:ext cx="1443274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28FFB1B-EE31-4A5B-2C30-E2E86DFAA06E}"/>
                    </a:ext>
                  </a:extLst>
                </p14:cNvPr>
                <p14:cNvContentPartPr/>
                <p14:nvPr/>
              </p14:nvContentPartPr>
              <p14:xfrm>
                <a:off x="9776821" y="3944949"/>
                <a:ext cx="753840" cy="8002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28FFB1B-EE31-4A5B-2C30-E2E86DFAA06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713821" y="3566779"/>
                  <a:ext cx="879480" cy="1556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11E9A243-B55C-4B56-4F58-032F8569E538}"/>
                    </a:ext>
                  </a:extLst>
                </p14:cNvPr>
                <p14:cNvContentPartPr/>
                <p14:nvPr/>
              </p14:nvContentPartPr>
              <p14:xfrm>
                <a:off x="9777901" y="4105869"/>
                <a:ext cx="634320" cy="7671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11E9A243-B55C-4B56-4F58-032F8569E53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714865" y="3727869"/>
                  <a:ext cx="760031" cy="1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8CD97E7-AD3D-2A68-8493-238718AA75F3}"/>
                    </a:ext>
                  </a:extLst>
                </p14:cNvPr>
                <p14:cNvContentPartPr/>
                <p14:nvPr/>
              </p14:nvContentPartPr>
              <p14:xfrm>
                <a:off x="8859901" y="4270029"/>
                <a:ext cx="1716840" cy="6454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8CD97E7-AD3D-2A68-8493-238718AA75F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796901" y="3892029"/>
                  <a:ext cx="1842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CBDBCB6-65C5-661F-CAA6-A34B0777594F}"/>
                    </a:ext>
                  </a:extLst>
                </p14:cNvPr>
                <p14:cNvContentPartPr/>
                <p14:nvPr/>
              </p14:nvContentPartPr>
              <p14:xfrm>
                <a:off x="9055741" y="4502589"/>
                <a:ext cx="1202760" cy="4636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CBDBCB6-65C5-661F-CAA6-A34B0777594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992722" y="4124882"/>
                  <a:ext cx="1328438" cy="1218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54AFD8D-BE19-9D1D-5AF3-4E8F75B027C1}"/>
                    </a:ext>
                  </a:extLst>
                </p14:cNvPr>
                <p14:cNvContentPartPr/>
                <p14:nvPr/>
              </p14:nvContentPartPr>
              <p14:xfrm>
                <a:off x="9868621" y="3790149"/>
                <a:ext cx="595080" cy="5864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54AFD8D-BE19-9D1D-5AF3-4E8F75B027C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05621" y="3412149"/>
                  <a:ext cx="720720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EEC250B-568B-AE5D-0EC8-520D3DFC6BE7}"/>
                    </a:ext>
                  </a:extLst>
                </p14:cNvPr>
                <p14:cNvContentPartPr/>
                <p14:nvPr/>
              </p14:nvContentPartPr>
              <p14:xfrm>
                <a:off x="10119181" y="4001469"/>
                <a:ext cx="408960" cy="746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EEC250B-568B-AE5D-0EC8-520D3DFC6BE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056181" y="3623469"/>
                  <a:ext cx="534600" cy="15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3E3411E5-F417-1F03-9C46-EC063CEA8189}"/>
                    </a:ext>
                  </a:extLst>
                </p14:cNvPr>
                <p14:cNvContentPartPr/>
                <p14:nvPr/>
              </p14:nvContentPartPr>
              <p14:xfrm>
                <a:off x="10043581" y="4022349"/>
                <a:ext cx="500760" cy="8359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3E3411E5-F417-1F03-9C46-EC063CEA818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980581" y="3644349"/>
                  <a:ext cx="626400" cy="15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15FC027B-FA8D-0A49-6F1F-0A1FD3BFA460}"/>
                    </a:ext>
                  </a:extLst>
                </p14:cNvPr>
                <p14:cNvContentPartPr/>
                <p14:nvPr/>
              </p14:nvContentPartPr>
              <p14:xfrm>
                <a:off x="8219821" y="4285869"/>
                <a:ext cx="2493000" cy="8240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15FC027B-FA8D-0A49-6F1F-0A1FD3BFA46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56821" y="3907869"/>
                  <a:ext cx="2618640" cy="15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4D0B0A56-D84D-881B-32A8-5C35FB7241B4}"/>
                    </a:ext>
                  </a:extLst>
                </p14:cNvPr>
                <p14:cNvContentPartPr/>
                <p14:nvPr/>
              </p14:nvContentPartPr>
              <p14:xfrm>
                <a:off x="5915101" y="3809229"/>
                <a:ext cx="1540080" cy="5558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4D0B0A56-D84D-881B-32A8-5C35FB7241B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52101" y="3431229"/>
                  <a:ext cx="166572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295E43A7-74E8-A34E-04A5-E8EE0B4E9B50}"/>
                    </a:ext>
                  </a:extLst>
                </p14:cNvPr>
                <p14:cNvContentPartPr/>
                <p14:nvPr/>
              </p14:nvContentPartPr>
              <p14:xfrm>
                <a:off x="5664181" y="4040349"/>
                <a:ext cx="1050480" cy="6512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295E43A7-74E8-A34E-04A5-E8EE0B4E9B5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601203" y="3662349"/>
                  <a:ext cx="1176077" cy="14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1EA90ACF-5491-52EE-8604-9B21C1D06325}"/>
                    </a:ext>
                  </a:extLst>
                </p14:cNvPr>
                <p14:cNvContentPartPr/>
                <p14:nvPr/>
              </p14:nvContentPartPr>
              <p14:xfrm>
                <a:off x="6315421" y="4129629"/>
                <a:ext cx="153720" cy="79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1EA90ACF-5491-52EE-8604-9B21C1D0632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252421" y="3733629"/>
                  <a:ext cx="279360" cy="79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02965342-D4F6-308A-44CF-32B4401F4591}"/>
                    </a:ext>
                  </a:extLst>
                </p14:cNvPr>
                <p14:cNvContentPartPr/>
                <p14:nvPr/>
              </p14:nvContentPartPr>
              <p14:xfrm>
                <a:off x="5735821" y="4223589"/>
                <a:ext cx="789120" cy="4536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02965342-D4F6-308A-44CF-32B4401F459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72821" y="3845589"/>
                  <a:ext cx="914760" cy="12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F5D90D62-900D-3562-4FB9-91CCE7352C86}"/>
                    </a:ext>
                  </a:extLst>
                </p14:cNvPr>
                <p14:cNvContentPartPr/>
                <p14:nvPr/>
              </p14:nvContentPartPr>
              <p14:xfrm>
                <a:off x="5853901" y="3949269"/>
                <a:ext cx="817560" cy="7592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F5D90D62-900D-3562-4FB9-91CCE7352C8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790901" y="3571269"/>
                  <a:ext cx="943200" cy="15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BEEE9F12-81C0-DFA6-34DD-51554EAED317}"/>
                    </a:ext>
                  </a:extLst>
                </p14:cNvPr>
                <p14:cNvContentPartPr/>
                <p14:nvPr/>
              </p14:nvContentPartPr>
              <p14:xfrm>
                <a:off x="5736181" y="3911109"/>
                <a:ext cx="1117440" cy="9687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BEEE9F12-81C0-DFA6-34DD-51554EAED31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673181" y="3533109"/>
                  <a:ext cx="1243080" cy="17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55A95331-AA2A-57EB-B7A6-7E0EE8A6C537}"/>
                    </a:ext>
                  </a:extLst>
                </p14:cNvPr>
                <p14:cNvContentPartPr/>
                <p14:nvPr/>
              </p14:nvContentPartPr>
              <p14:xfrm>
                <a:off x="6398581" y="4348869"/>
                <a:ext cx="40320" cy="5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55A95331-AA2A-57EB-B7A6-7E0EE8A6C53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35581" y="3970869"/>
                  <a:ext cx="1659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76BB4B3A-F49C-6B8A-FE58-C120B4C76C10}"/>
                    </a:ext>
                  </a:extLst>
                </p14:cNvPr>
                <p14:cNvContentPartPr/>
                <p14:nvPr/>
              </p14:nvContentPartPr>
              <p14:xfrm>
                <a:off x="5368981" y="4437069"/>
                <a:ext cx="1392480" cy="6933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76BB4B3A-F49C-6B8A-FE58-C120B4C76C1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305965" y="4059069"/>
                  <a:ext cx="1518152" cy="14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B6387A2-1D1F-3040-507C-B4A9CCB93F4F}"/>
                    </a:ext>
                  </a:extLst>
                </p14:cNvPr>
                <p14:cNvContentPartPr/>
                <p14:nvPr/>
              </p14:nvContentPartPr>
              <p14:xfrm>
                <a:off x="5384461" y="4731549"/>
                <a:ext cx="2628720" cy="4374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B6387A2-1D1F-3040-507C-B4A9CCB93F4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21452" y="4353549"/>
                  <a:ext cx="2754377" cy="11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ACCD734-0EFE-6A26-4725-E23CCB1C4518}"/>
                    </a:ext>
                  </a:extLst>
                </p14:cNvPr>
                <p14:cNvContentPartPr/>
                <p14:nvPr/>
              </p14:nvContentPartPr>
              <p14:xfrm>
                <a:off x="5863621" y="4951149"/>
                <a:ext cx="4112280" cy="2847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ACCD734-0EFE-6A26-4725-E23CCB1C451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800621" y="4573149"/>
                  <a:ext cx="4237920" cy="10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6033AE1-FEFA-E0F2-D187-8F962222B309}"/>
                    </a:ext>
                  </a:extLst>
                </p14:cNvPr>
                <p14:cNvContentPartPr/>
                <p14:nvPr/>
              </p14:nvContentPartPr>
              <p14:xfrm>
                <a:off x="6642661" y="5028909"/>
                <a:ext cx="2335680" cy="504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6033AE1-FEFA-E0F2-D187-8F962222B30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79651" y="4650909"/>
                  <a:ext cx="2461339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46FA8C5-7BC3-AE6D-976C-BC33A7B70A4B}"/>
                    </a:ext>
                  </a:extLst>
                </p14:cNvPr>
                <p14:cNvContentPartPr/>
                <p14:nvPr/>
              </p14:nvContentPartPr>
              <p14:xfrm>
                <a:off x="5938501" y="5033949"/>
                <a:ext cx="3660480" cy="1252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46FA8C5-7BC3-AE6D-976C-BC33A7B70A4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875501" y="4655949"/>
                  <a:ext cx="378612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C970F4C-FCB4-1482-436E-02D0DE145EE8}"/>
                    </a:ext>
                  </a:extLst>
                </p14:cNvPr>
                <p14:cNvContentPartPr/>
                <p14:nvPr/>
              </p14:nvContentPartPr>
              <p14:xfrm>
                <a:off x="6693781" y="5055909"/>
                <a:ext cx="2442600" cy="489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C970F4C-FCB4-1482-436E-02D0DE145EE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30781" y="4675109"/>
                  <a:ext cx="2568240" cy="810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4BACEED0-297B-0CD2-AC36-366B655AB7AC}"/>
                    </a:ext>
                  </a:extLst>
                </p14:cNvPr>
                <p14:cNvContentPartPr/>
                <p14:nvPr/>
              </p14:nvContentPartPr>
              <p14:xfrm>
                <a:off x="6733021" y="5035749"/>
                <a:ext cx="3204720" cy="5184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4BACEED0-297B-0CD2-AC36-366B655AB7A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670021" y="4660356"/>
                  <a:ext cx="3330360" cy="802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AF8BA438-56CA-5C12-EC19-DB11967DD58C}"/>
                    </a:ext>
                  </a:extLst>
                </p14:cNvPr>
                <p14:cNvContentPartPr/>
                <p14:nvPr/>
              </p14:nvContentPartPr>
              <p14:xfrm>
                <a:off x="8003461" y="5044749"/>
                <a:ext cx="1888920" cy="716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AF8BA438-56CA-5C12-EC19-DB11967DD58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40461" y="4666749"/>
                  <a:ext cx="201456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87B024C8-A6CA-A6EC-DA43-65017CCA4CA6}"/>
                    </a:ext>
                  </a:extLst>
                </p14:cNvPr>
                <p14:cNvContentPartPr/>
                <p14:nvPr/>
              </p14:nvContentPartPr>
              <p14:xfrm>
                <a:off x="7137301" y="5001189"/>
                <a:ext cx="2797560" cy="95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87B024C8-A6CA-A6EC-DA43-65017CCA4CA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74301" y="4623189"/>
                  <a:ext cx="292320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F686F71C-A56F-455A-FAE2-6866D0AAF1A9}"/>
                    </a:ext>
                  </a:extLst>
                </p14:cNvPr>
                <p14:cNvContentPartPr/>
                <p14:nvPr/>
              </p14:nvContentPartPr>
              <p14:xfrm>
                <a:off x="7965661" y="4703109"/>
                <a:ext cx="2937600" cy="55656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F686F71C-A56F-455A-FAE2-6866D0AAF1A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902653" y="4325353"/>
                  <a:ext cx="3063255" cy="1311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A3AF5D47-1461-D80F-1FA0-8A71162AE4AD}"/>
                    </a:ext>
                  </a:extLst>
                </p14:cNvPr>
                <p14:cNvContentPartPr/>
                <p14:nvPr/>
              </p14:nvContentPartPr>
              <p14:xfrm>
                <a:off x="10138261" y="3905709"/>
                <a:ext cx="394920" cy="9468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A3AF5D47-1461-D80F-1FA0-8A71162AE4A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075261" y="3527853"/>
                  <a:ext cx="520560" cy="1702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BE6D1D80-F183-956F-6F4B-1885C0355A64}"/>
                    </a:ext>
                  </a:extLst>
                </p14:cNvPr>
                <p14:cNvContentPartPr/>
                <p14:nvPr/>
              </p14:nvContentPartPr>
              <p14:xfrm>
                <a:off x="10246261" y="4123509"/>
                <a:ext cx="462600" cy="8924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BE6D1D80-F183-956F-6F4B-1885C0355A6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183310" y="3745356"/>
                  <a:ext cx="588142" cy="1648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224F963-60A4-875B-31BE-4F47F5AABB90}"/>
                    </a:ext>
                  </a:extLst>
                </p14:cNvPr>
                <p14:cNvContentPartPr/>
                <p14:nvPr/>
              </p14:nvContentPartPr>
              <p14:xfrm>
                <a:off x="10264261" y="3993909"/>
                <a:ext cx="596520" cy="9626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224F963-60A4-875B-31BE-4F47F5AABB9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201261" y="3615909"/>
                  <a:ext cx="722160" cy="17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2D1E5D58-266A-44E2-013F-ECFDBB7CC2C7}"/>
                    </a:ext>
                  </a:extLst>
                </p14:cNvPr>
                <p14:cNvContentPartPr/>
                <p14:nvPr/>
              </p14:nvContentPartPr>
              <p14:xfrm>
                <a:off x="10394221" y="3951789"/>
                <a:ext cx="470880" cy="2617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2D1E5D58-266A-44E2-013F-ECFDBB7CC2C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331221" y="3573268"/>
                  <a:ext cx="596520" cy="1018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3111DFB8-F3F4-2F2E-EBE8-42977033A5E7}"/>
                    </a:ext>
                  </a:extLst>
                </p14:cNvPr>
                <p14:cNvContentPartPr/>
                <p14:nvPr/>
              </p14:nvContentPartPr>
              <p14:xfrm>
                <a:off x="9980221" y="3931629"/>
                <a:ext cx="1183680" cy="5349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3111DFB8-F3F4-2F2E-EBE8-42977033A5E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917221" y="3553629"/>
                  <a:ext cx="130932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6F60D2EA-B0A6-67A3-D758-000B50F1CE4A}"/>
                    </a:ext>
                  </a:extLst>
                </p14:cNvPr>
                <p14:cNvContentPartPr/>
                <p14:nvPr/>
              </p14:nvContentPartPr>
              <p14:xfrm>
                <a:off x="9911821" y="4455789"/>
                <a:ext cx="864360" cy="442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6F60D2EA-B0A6-67A3-D758-000B50F1CE4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848821" y="4074691"/>
                  <a:ext cx="990000" cy="806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5E413D0-160B-CE0B-5D05-C4D116D14730}"/>
                    </a:ext>
                  </a:extLst>
                </p14:cNvPr>
                <p14:cNvContentPartPr/>
                <p14:nvPr/>
              </p14:nvContentPartPr>
              <p14:xfrm>
                <a:off x="10392781" y="4217469"/>
                <a:ext cx="872640" cy="46620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5E413D0-160B-CE0B-5D05-C4D116D1473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329755" y="3839469"/>
                  <a:ext cx="998332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D229ABA2-245C-3D6A-5AF7-C3C9255646B0}"/>
                    </a:ext>
                  </a:extLst>
                </p14:cNvPr>
                <p14:cNvContentPartPr/>
                <p14:nvPr/>
              </p14:nvContentPartPr>
              <p14:xfrm>
                <a:off x="9695461" y="4251669"/>
                <a:ext cx="1365840" cy="7488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D229ABA2-245C-3D6A-5AF7-C3C9255646B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32461" y="3873669"/>
                  <a:ext cx="1491480" cy="15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A338844-7759-DBF7-1A16-1FC6E8080759}"/>
                    </a:ext>
                  </a:extLst>
                </p14:cNvPr>
                <p14:cNvContentPartPr/>
                <p14:nvPr/>
              </p14:nvContentPartPr>
              <p14:xfrm>
                <a:off x="9781861" y="4413669"/>
                <a:ext cx="1367640" cy="6235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A338844-7759-DBF7-1A16-1FC6E808075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718861" y="4035669"/>
                  <a:ext cx="1493280" cy="13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2BD6814E-1587-C1AC-5A25-C23C2AB4DA8A}"/>
                    </a:ext>
                  </a:extLst>
                </p14:cNvPr>
                <p14:cNvContentPartPr/>
                <p14:nvPr/>
              </p14:nvContentPartPr>
              <p14:xfrm>
                <a:off x="9006781" y="4621389"/>
                <a:ext cx="1981080" cy="51480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2BD6814E-1587-C1AC-5A25-C23C2AB4DA8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943781" y="4243389"/>
                  <a:ext cx="2106720" cy="12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335B349B-314C-7C26-A07B-D5AE413B8089}"/>
                    </a:ext>
                  </a:extLst>
                </p14:cNvPr>
                <p14:cNvContentPartPr/>
                <p14:nvPr/>
              </p14:nvContentPartPr>
              <p14:xfrm>
                <a:off x="9719581" y="4808589"/>
                <a:ext cx="783720" cy="975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335B349B-314C-7C26-A07B-D5AE413B808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656581" y="4430589"/>
                  <a:ext cx="90936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A1DEDC9-379A-2924-CF3B-7AB6855E096F}"/>
                    </a:ext>
                  </a:extLst>
                </p14:cNvPr>
                <p14:cNvContentPartPr/>
                <p14:nvPr/>
              </p14:nvContentPartPr>
              <p14:xfrm>
                <a:off x="9802741" y="3894189"/>
                <a:ext cx="1270440" cy="4334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A1DEDC9-379A-2924-CF3B-7AB6855E096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739741" y="3516503"/>
                  <a:ext cx="1396080" cy="1188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DA46B06-5872-DC52-0AB3-04AD842007F7}"/>
                    </a:ext>
                  </a:extLst>
                </p14:cNvPr>
                <p14:cNvContentPartPr/>
                <p14:nvPr/>
              </p14:nvContentPartPr>
              <p14:xfrm>
                <a:off x="10050781" y="4137909"/>
                <a:ext cx="959760" cy="4183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DA46B06-5872-DC52-0AB3-04AD842007F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987781" y="3759909"/>
                  <a:ext cx="1085400" cy="11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552A3CB-603A-58AA-EA92-4952FEE912B8}"/>
                    </a:ext>
                  </a:extLst>
                </p14:cNvPr>
                <p14:cNvContentPartPr/>
                <p14:nvPr/>
              </p14:nvContentPartPr>
              <p14:xfrm>
                <a:off x="10216021" y="4216749"/>
                <a:ext cx="754200" cy="4129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552A3CB-603A-58AA-EA92-4952FEE912B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153021" y="3838749"/>
                  <a:ext cx="87984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23C2207-F038-3844-691F-CDF42AF4D11F}"/>
                    </a:ext>
                  </a:extLst>
                </p14:cNvPr>
                <p14:cNvContentPartPr/>
                <p14:nvPr/>
              </p14:nvContentPartPr>
              <p14:xfrm>
                <a:off x="10216021" y="4242309"/>
                <a:ext cx="885600" cy="5133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23C2207-F038-3844-691F-CDF42AF4D11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152995" y="3864309"/>
                  <a:ext cx="1011291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94A05186-76D8-8A59-CE52-FB7962CBE552}"/>
                    </a:ext>
                  </a:extLst>
                </p14:cNvPr>
                <p14:cNvContentPartPr/>
                <p14:nvPr/>
              </p14:nvContentPartPr>
              <p14:xfrm>
                <a:off x="9985621" y="4376589"/>
                <a:ext cx="889560" cy="2984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94A05186-76D8-8A59-CE52-FB7962CBE55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922621" y="3998132"/>
                  <a:ext cx="1015200" cy="1054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963427C-B404-E79B-2A08-C4C499A700CB}"/>
                    </a:ext>
                  </a:extLst>
                </p14:cNvPr>
                <p14:cNvContentPartPr/>
                <p14:nvPr/>
              </p14:nvContentPartPr>
              <p14:xfrm>
                <a:off x="9969061" y="4435629"/>
                <a:ext cx="830880" cy="4010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963427C-B404-E79B-2A08-C4C499A700C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906061" y="4057629"/>
                  <a:ext cx="95652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EF9D8804-BEA6-29AE-E269-495E7AE6EE88}"/>
                    </a:ext>
                  </a:extLst>
                </p14:cNvPr>
                <p14:cNvContentPartPr/>
                <p14:nvPr/>
              </p14:nvContentPartPr>
              <p14:xfrm>
                <a:off x="9657661" y="4374789"/>
                <a:ext cx="1038600" cy="3996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EF9D8804-BEA6-29AE-E269-495E7AE6EE8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594661" y="3996789"/>
                  <a:ext cx="116424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98AA868-1A5C-8CD7-3A49-93A2C00F47CC}"/>
                    </a:ext>
                  </a:extLst>
                </p14:cNvPr>
                <p14:cNvContentPartPr/>
                <p14:nvPr/>
              </p14:nvContentPartPr>
              <p14:xfrm>
                <a:off x="10124941" y="3958989"/>
                <a:ext cx="246600" cy="8074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98AA868-1A5C-8CD7-3A49-93A2C00F47C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062033" y="3580989"/>
                  <a:ext cx="372057" cy="15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F5689E7E-3E71-4F4C-FD3B-7BC327661F43}"/>
                    </a:ext>
                  </a:extLst>
                </p14:cNvPr>
                <p14:cNvContentPartPr/>
                <p14:nvPr/>
              </p14:nvContentPartPr>
              <p14:xfrm>
                <a:off x="9155461" y="4436709"/>
                <a:ext cx="1348200" cy="4320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F5689E7E-3E71-4F4C-FD3B-7BC327661F4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092478" y="4058709"/>
                  <a:ext cx="1473806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A1507588-FB37-9A67-5852-CA28A88739D5}"/>
                    </a:ext>
                  </a:extLst>
                </p14:cNvPr>
                <p14:cNvContentPartPr/>
                <p14:nvPr/>
              </p14:nvContentPartPr>
              <p14:xfrm>
                <a:off x="9375421" y="4510509"/>
                <a:ext cx="1216080" cy="3513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A1507588-FB37-9A67-5852-CA28A88739D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312421" y="4132896"/>
                  <a:ext cx="1341720" cy="1106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968A7106-F831-6060-F46C-166D6C63D858}"/>
                    </a:ext>
                  </a:extLst>
                </p14:cNvPr>
                <p14:cNvContentPartPr/>
                <p14:nvPr/>
              </p14:nvContentPartPr>
              <p14:xfrm>
                <a:off x="8522221" y="4563789"/>
                <a:ext cx="1510920" cy="1908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968A7106-F831-6060-F46C-166D6C63D85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459221" y="4185789"/>
                  <a:ext cx="163656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724308A3-25EC-AA31-B6CA-A17EF9555AE2}"/>
                    </a:ext>
                  </a:extLst>
                </p14:cNvPr>
                <p14:cNvContentPartPr/>
                <p14:nvPr/>
              </p14:nvContentPartPr>
              <p14:xfrm>
                <a:off x="8172301" y="4540029"/>
                <a:ext cx="1434240" cy="1166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724308A3-25EC-AA31-B6CA-A17EF9555AE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109301" y="4162029"/>
                  <a:ext cx="15598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8D2F9BF9-C003-3A87-6F87-6D806ED3A565}"/>
                    </a:ext>
                  </a:extLst>
                </p14:cNvPr>
                <p14:cNvContentPartPr/>
                <p14:nvPr/>
              </p14:nvContentPartPr>
              <p14:xfrm>
                <a:off x="6578581" y="4131069"/>
                <a:ext cx="758880" cy="4410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8D2F9BF9-C003-3A87-6F87-6D806ED3A56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515581" y="3753377"/>
                  <a:ext cx="884520" cy="1196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00F0088-D7E2-A900-942A-2575A2D4B038}"/>
                    </a:ext>
                  </a:extLst>
                </p14:cNvPr>
                <p14:cNvContentPartPr/>
                <p14:nvPr/>
              </p14:nvContentPartPr>
              <p14:xfrm>
                <a:off x="6490381" y="4242309"/>
                <a:ext cx="759960" cy="3085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00F0088-D7E2-A900-942A-2575A2D4B03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427381" y="3864309"/>
                  <a:ext cx="88560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8B40EDD-A114-2FA9-E90F-68D24A8ED4F0}"/>
                    </a:ext>
                  </a:extLst>
                </p14:cNvPr>
                <p14:cNvContentPartPr/>
                <p14:nvPr/>
              </p14:nvContentPartPr>
              <p14:xfrm>
                <a:off x="6159181" y="4266429"/>
                <a:ext cx="322920" cy="3996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8B40EDD-A114-2FA9-E90F-68D24A8ED4F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096251" y="3888429"/>
                  <a:ext cx="44842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323C9222-07C0-6439-B900-6DC16D066568}"/>
                    </a:ext>
                  </a:extLst>
                </p14:cNvPr>
                <p14:cNvContentPartPr/>
                <p14:nvPr/>
              </p14:nvContentPartPr>
              <p14:xfrm>
                <a:off x="6370141" y="4163829"/>
                <a:ext cx="35640" cy="7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323C9222-07C0-6439-B900-6DC16D06656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307141" y="3785829"/>
                  <a:ext cx="1612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4BFC39C-5B45-FDDC-13C0-6F5769BF95A9}"/>
                    </a:ext>
                  </a:extLst>
                </p14:cNvPr>
                <p14:cNvContentPartPr/>
                <p14:nvPr/>
              </p14:nvContentPartPr>
              <p14:xfrm>
                <a:off x="6043261" y="4236189"/>
                <a:ext cx="47520" cy="568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4BFC39C-5B45-FDDC-13C0-6F5769BF95A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80735" y="3858189"/>
                  <a:ext cx="172215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D0F7058F-7EB0-B888-27A5-2EA778E8FAB2}"/>
                    </a:ext>
                  </a:extLst>
                </p14:cNvPr>
                <p14:cNvContentPartPr/>
                <p14:nvPr/>
              </p14:nvContentPartPr>
              <p14:xfrm>
                <a:off x="6251341" y="4043949"/>
                <a:ext cx="904680" cy="4618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D0F7058F-7EB0-B888-27A5-2EA778E8FAB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188341" y="3665654"/>
                  <a:ext cx="1030320" cy="1218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D22E8F6A-C11B-7228-3DAC-30698F41F683}"/>
                    </a:ext>
                  </a:extLst>
                </p14:cNvPr>
                <p14:cNvContentPartPr/>
                <p14:nvPr/>
              </p14:nvContentPartPr>
              <p14:xfrm>
                <a:off x="5897821" y="4056189"/>
                <a:ext cx="788040" cy="4230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D22E8F6A-C11B-7228-3DAC-30698F41F68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834821" y="3678189"/>
                  <a:ext cx="91368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541503A-D115-639C-AAA9-D529C949601B}"/>
                    </a:ext>
                  </a:extLst>
                </p14:cNvPr>
                <p14:cNvContentPartPr/>
                <p14:nvPr/>
              </p14:nvContentPartPr>
              <p14:xfrm>
                <a:off x="6205621" y="4027749"/>
                <a:ext cx="850320" cy="4762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541503A-D115-639C-AAA9-D529C949601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142621" y="3649463"/>
                  <a:ext cx="975960" cy="12324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076EF8B6-9AC4-B687-3E08-A36460907388}"/>
                    </a:ext>
                  </a:extLst>
                </p14:cNvPr>
                <p14:cNvContentPartPr/>
                <p14:nvPr/>
              </p14:nvContentPartPr>
              <p14:xfrm>
                <a:off x="6025621" y="4029909"/>
                <a:ext cx="815760" cy="725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076EF8B6-9AC4-B687-3E08-A3646090738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962649" y="3651909"/>
                  <a:ext cx="941345" cy="14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CDF25580-541C-316B-8623-D0868A24BEB3}"/>
                    </a:ext>
                  </a:extLst>
                </p14:cNvPr>
                <p14:cNvContentPartPr/>
                <p14:nvPr/>
              </p14:nvContentPartPr>
              <p14:xfrm>
                <a:off x="6349981" y="4249509"/>
                <a:ext cx="140760" cy="180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CDF25580-541C-316B-8623-D0868A24BEB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286981" y="3871509"/>
                  <a:ext cx="26640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870EC964-EBF8-ED9A-A412-845711EB3F84}"/>
                    </a:ext>
                  </a:extLst>
                </p14:cNvPr>
                <p14:cNvContentPartPr/>
                <p14:nvPr/>
              </p14:nvContentPartPr>
              <p14:xfrm>
                <a:off x="5816821" y="4391709"/>
                <a:ext cx="818280" cy="4885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870EC964-EBF8-ED9A-A412-845711EB3F8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53821" y="4013709"/>
                  <a:ext cx="943920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38D15311-E8E4-36A9-A43C-80B03DE03DE8}"/>
                    </a:ext>
                  </a:extLst>
                </p14:cNvPr>
                <p14:cNvContentPartPr/>
                <p14:nvPr/>
              </p14:nvContentPartPr>
              <p14:xfrm>
                <a:off x="5667061" y="4767549"/>
                <a:ext cx="1477080" cy="2491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38D15311-E8E4-36A9-A43C-80B03DE03DE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604076" y="4389549"/>
                  <a:ext cx="1602689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7B8E6FC-6401-5093-B33D-E75256A14C64}"/>
                    </a:ext>
                  </a:extLst>
                </p14:cNvPr>
                <p14:cNvContentPartPr/>
                <p14:nvPr/>
              </p14:nvContentPartPr>
              <p14:xfrm>
                <a:off x="5860021" y="4830189"/>
                <a:ext cx="2003040" cy="2581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7B8E6FC-6401-5093-B33D-E75256A14C6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797021" y="4452715"/>
                  <a:ext cx="2128680" cy="1012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51072B75-9350-383B-8DD2-EB634045D9A6}"/>
                    </a:ext>
                  </a:extLst>
                </p14:cNvPr>
                <p14:cNvContentPartPr/>
                <p14:nvPr/>
              </p14:nvContentPartPr>
              <p14:xfrm>
                <a:off x="9547141" y="3855669"/>
                <a:ext cx="1009080" cy="2898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51072B75-9350-383B-8DD2-EB634045D9A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484141" y="3477669"/>
                  <a:ext cx="1134720" cy="10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310F9E32-DAF4-6B8C-3EB4-D10E07007216}"/>
                    </a:ext>
                  </a:extLst>
                </p14:cNvPr>
                <p14:cNvContentPartPr/>
                <p14:nvPr/>
              </p14:nvContentPartPr>
              <p14:xfrm>
                <a:off x="9926581" y="4129629"/>
                <a:ext cx="1143000" cy="424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310F9E32-DAF4-6B8C-3EB4-D10E0700721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863581" y="3751629"/>
                  <a:ext cx="126864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71824AC-06E6-AB26-54F4-85EB498621EA}"/>
                    </a:ext>
                  </a:extLst>
                </p14:cNvPr>
                <p14:cNvContentPartPr/>
                <p14:nvPr/>
              </p14:nvContentPartPr>
              <p14:xfrm>
                <a:off x="10217821" y="4474509"/>
                <a:ext cx="56520" cy="208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71824AC-06E6-AB26-54F4-85EB498621E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154821" y="4096509"/>
                  <a:ext cx="18216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86F7FB04-3412-E38F-774A-53268DD31EFD}"/>
                    </a:ext>
                  </a:extLst>
                </p14:cNvPr>
                <p14:cNvContentPartPr/>
                <p14:nvPr/>
              </p14:nvContentPartPr>
              <p14:xfrm>
                <a:off x="10065541" y="4132149"/>
                <a:ext cx="836640" cy="5976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86F7FB04-3412-E38F-774A-53268DD31EF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002541" y="3754149"/>
                  <a:ext cx="96228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34DB7293-4293-2745-F89F-7B1AE8D4250A}"/>
                    </a:ext>
                  </a:extLst>
                </p14:cNvPr>
                <p14:cNvContentPartPr/>
                <p14:nvPr/>
              </p14:nvContentPartPr>
              <p14:xfrm>
                <a:off x="9888061" y="4463709"/>
                <a:ext cx="851400" cy="3373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34DB7293-4293-2745-F89F-7B1AE8D4250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825061" y="4085709"/>
                  <a:ext cx="97704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F6E4FFF8-2E43-4FE6-D45F-864B6901D726}"/>
                    </a:ext>
                  </a:extLst>
                </p14:cNvPr>
                <p14:cNvContentPartPr/>
                <p14:nvPr/>
              </p14:nvContentPartPr>
              <p14:xfrm>
                <a:off x="9445261" y="4640829"/>
                <a:ext cx="1294560" cy="4413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F6E4FFF8-2E43-4FE6-D45F-864B6901D72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382261" y="4262829"/>
                  <a:ext cx="142020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BB5E067-5413-1024-1665-C67A9C73BEEF}"/>
                    </a:ext>
                  </a:extLst>
                </p14:cNvPr>
                <p14:cNvContentPartPr/>
                <p14:nvPr/>
              </p14:nvContentPartPr>
              <p14:xfrm>
                <a:off x="9930181" y="4829469"/>
                <a:ext cx="24840" cy="39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BB5E067-5413-1024-1665-C67A9C73BEE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867181" y="4451469"/>
                  <a:ext cx="15048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E2D76BF1-9C12-FD25-23D7-421FB03FE04B}"/>
                    </a:ext>
                  </a:extLst>
                </p14:cNvPr>
                <p14:cNvContentPartPr/>
                <p14:nvPr/>
              </p14:nvContentPartPr>
              <p14:xfrm>
                <a:off x="9181741" y="4858269"/>
                <a:ext cx="1122480" cy="1994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E2D76BF1-9C12-FD25-23D7-421FB03FE04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118741" y="4479585"/>
                  <a:ext cx="1248120" cy="956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BBECED4-0C8C-2150-0D02-1E25B3B171F0}"/>
                    </a:ext>
                  </a:extLst>
                </p14:cNvPr>
                <p14:cNvContentPartPr/>
                <p14:nvPr/>
              </p14:nvContentPartPr>
              <p14:xfrm>
                <a:off x="8430421" y="4927749"/>
                <a:ext cx="1939320" cy="2012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BBECED4-0C8C-2150-0D02-1E25B3B171F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367421" y="4549749"/>
                  <a:ext cx="206496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BE9669F8-3020-7BD6-375D-43FAB73F1B92}"/>
                    </a:ext>
                  </a:extLst>
                </p14:cNvPr>
                <p14:cNvContentPartPr/>
                <p14:nvPr/>
              </p14:nvContentPartPr>
              <p14:xfrm>
                <a:off x="8824261" y="4945029"/>
                <a:ext cx="189360" cy="176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BE9669F8-3020-7BD6-375D-43FAB73F1B9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761261" y="4567029"/>
                  <a:ext cx="31500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E6C20DD0-5B62-EF72-2A3F-B20A7EE0C6BC}"/>
                    </a:ext>
                  </a:extLst>
                </p14:cNvPr>
                <p14:cNvContentPartPr/>
                <p14:nvPr/>
              </p14:nvContentPartPr>
              <p14:xfrm>
                <a:off x="6614941" y="5113509"/>
                <a:ext cx="2715480" cy="324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E6C20DD0-5B62-EF72-2A3F-B20A7EE0C6B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551941" y="4735509"/>
                  <a:ext cx="284112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92689F1-04A3-4B14-E61A-F569706DC845}"/>
                    </a:ext>
                  </a:extLst>
                </p14:cNvPr>
                <p14:cNvContentPartPr/>
                <p14:nvPr/>
              </p14:nvContentPartPr>
              <p14:xfrm>
                <a:off x="5566621" y="4013349"/>
                <a:ext cx="1102320" cy="6915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92689F1-04A3-4B14-E61A-F569706DC84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503621" y="3635349"/>
                  <a:ext cx="1227960" cy="14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4C8B6452-6EBB-50F5-733F-05D5F19A9237}"/>
                    </a:ext>
                  </a:extLst>
                </p14:cNvPr>
                <p14:cNvContentPartPr/>
                <p14:nvPr/>
              </p14:nvContentPartPr>
              <p14:xfrm>
                <a:off x="5621701" y="4138269"/>
                <a:ext cx="1126080" cy="5266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4C8B6452-6EBB-50F5-733F-05D5F19A923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558701" y="3760269"/>
                  <a:ext cx="1251720" cy="12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B51B1AE7-F9F2-8A5B-67C6-E1FF21252C84}"/>
                    </a:ext>
                  </a:extLst>
                </p14:cNvPr>
                <p14:cNvContentPartPr/>
                <p14:nvPr/>
              </p14:nvContentPartPr>
              <p14:xfrm>
                <a:off x="5554021" y="4538589"/>
                <a:ext cx="78840" cy="914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B51B1AE7-F9F2-8A5B-67C6-E1FF21252C8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91021" y="4160589"/>
                  <a:ext cx="20448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744513E4-FFCF-0776-A33F-7A27B8F71596}"/>
                    </a:ext>
                  </a:extLst>
                </p14:cNvPr>
                <p14:cNvContentPartPr/>
                <p14:nvPr/>
              </p14:nvContentPartPr>
              <p14:xfrm>
                <a:off x="5633221" y="4002909"/>
                <a:ext cx="1103400" cy="7160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744513E4-FFCF-0776-A33F-7A27B8F7159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570221" y="3624909"/>
                  <a:ext cx="1229040" cy="14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7FDB4663-411C-7251-8F69-6110287C3B05}"/>
                    </a:ext>
                  </a:extLst>
                </p14:cNvPr>
                <p14:cNvContentPartPr/>
                <p14:nvPr/>
              </p14:nvContentPartPr>
              <p14:xfrm>
                <a:off x="5902501" y="3962949"/>
                <a:ext cx="639360" cy="5634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7FDB4663-411C-7251-8F69-6110287C3B0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839536" y="3584949"/>
                  <a:ext cx="764929" cy="13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F3960076-0269-98C8-9509-8489E430308E}"/>
                    </a:ext>
                  </a:extLst>
                </p14:cNvPr>
                <p14:cNvContentPartPr/>
                <p14:nvPr/>
              </p14:nvContentPartPr>
              <p14:xfrm>
                <a:off x="5987821" y="4057629"/>
                <a:ext cx="645840" cy="5806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F3960076-0269-98C8-9509-8489E430308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924786" y="3679629"/>
                  <a:ext cx="771550" cy="13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FD22A9CC-0C72-CB4C-AC4F-37B918C8357C}"/>
                    </a:ext>
                  </a:extLst>
                </p14:cNvPr>
                <p14:cNvContentPartPr/>
                <p14:nvPr/>
              </p14:nvContentPartPr>
              <p14:xfrm>
                <a:off x="5575261" y="4802109"/>
                <a:ext cx="172440" cy="684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FD22A9CC-0C72-CB4C-AC4F-37B918C8357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512129" y="4424109"/>
                  <a:ext cx="298343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323AB5BD-03AB-65C8-CC1B-AC6C2C063A04}"/>
                    </a:ext>
                  </a:extLst>
                </p14:cNvPr>
                <p14:cNvContentPartPr/>
                <p14:nvPr/>
              </p14:nvContentPartPr>
              <p14:xfrm>
                <a:off x="5389861" y="4288749"/>
                <a:ext cx="663840" cy="5774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323AB5BD-03AB-65C8-CC1B-AC6C2C063A0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326827" y="3910749"/>
                  <a:ext cx="789548" cy="13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7E427C3-B761-F485-43BC-6B91BFB94621}"/>
                    </a:ext>
                  </a:extLst>
                </p14:cNvPr>
                <p14:cNvContentPartPr/>
                <p14:nvPr/>
              </p14:nvContentPartPr>
              <p14:xfrm>
                <a:off x="5407861" y="4358229"/>
                <a:ext cx="196200" cy="5410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7E427C3-B761-F485-43BC-6B91BFB9462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344861" y="3980229"/>
                  <a:ext cx="3218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21A8730-8E44-2350-4118-FDBBAD3A7092}"/>
                    </a:ext>
                  </a:extLst>
                </p14:cNvPr>
                <p14:cNvContentPartPr/>
                <p14:nvPr/>
              </p14:nvContentPartPr>
              <p14:xfrm>
                <a:off x="5152621" y="4292349"/>
                <a:ext cx="301320" cy="5533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21A8730-8E44-2350-4118-FDBBAD3A709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089621" y="3914349"/>
                  <a:ext cx="426960" cy="13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6014ED71-6956-ECBF-4CC0-FBD6DE174669}"/>
                    </a:ext>
                  </a:extLst>
                </p14:cNvPr>
                <p14:cNvContentPartPr/>
                <p14:nvPr/>
              </p14:nvContentPartPr>
              <p14:xfrm>
                <a:off x="5359621" y="4104429"/>
                <a:ext cx="847080" cy="5151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6014ED71-6956-ECBF-4CC0-FBD6DE17466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296621" y="3726693"/>
                  <a:ext cx="972720" cy="1270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21BDE874-6651-5D81-5EFB-3F1DDE138944}"/>
                    </a:ext>
                  </a:extLst>
                </p14:cNvPr>
                <p14:cNvContentPartPr/>
                <p14:nvPr/>
              </p14:nvContentPartPr>
              <p14:xfrm>
                <a:off x="5524501" y="3942789"/>
                <a:ext cx="1382760" cy="48276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21BDE874-6651-5D81-5EFB-3F1DDE13894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461501" y="3564789"/>
                  <a:ext cx="150840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6B9B8ED3-AD26-5F4A-3630-FE8A879A0A83}"/>
                    </a:ext>
                  </a:extLst>
                </p14:cNvPr>
                <p14:cNvContentPartPr/>
                <p14:nvPr/>
              </p14:nvContentPartPr>
              <p14:xfrm>
                <a:off x="5560141" y="3919749"/>
                <a:ext cx="1415160" cy="7441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6B9B8ED3-AD26-5F4A-3630-FE8A879A0A8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497141" y="3541749"/>
                  <a:ext cx="1540800" cy="14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DBF7A1A-BF55-5654-A3B0-29632486C458}"/>
                    </a:ext>
                  </a:extLst>
                </p14:cNvPr>
                <p14:cNvContentPartPr/>
                <p14:nvPr/>
              </p14:nvContentPartPr>
              <p14:xfrm>
                <a:off x="5751301" y="4194789"/>
                <a:ext cx="989280" cy="6188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DBF7A1A-BF55-5654-A3B0-29632486C45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688301" y="3816789"/>
                  <a:ext cx="1114920" cy="13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0067AE9-86E5-376D-EBCE-B34B39F29213}"/>
                    </a:ext>
                  </a:extLst>
                </p14:cNvPr>
                <p14:cNvContentPartPr/>
                <p14:nvPr/>
              </p14:nvContentPartPr>
              <p14:xfrm>
                <a:off x="5515141" y="4333389"/>
                <a:ext cx="998280" cy="835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0067AE9-86E5-376D-EBCE-B34B39F2921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452141" y="3955389"/>
                  <a:ext cx="1123920" cy="15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CD76E5CA-CFF0-892E-A88A-1F220FC10A7B}"/>
                    </a:ext>
                  </a:extLst>
                </p14:cNvPr>
                <p14:cNvContentPartPr/>
                <p14:nvPr/>
              </p14:nvContentPartPr>
              <p14:xfrm>
                <a:off x="5609101" y="4856109"/>
                <a:ext cx="2310120" cy="2685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CD76E5CA-CFF0-892E-A88A-1F220FC10A7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546101" y="4478109"/>
                  <a:ext cx="243576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50143175-6D7F-FB42-9187-2B5E63F1BEF5}"/>
                    </a:ext>
                  </a:extLst>
                </p14:cNvPr>
                <p14:cNvContentPartPr/>
                <p14:nvPr/>
              </p14:nvContentPartPr>
              <p14:xfrm>
                <a:off x="5996461" y="4739829"/>
                <a:ext cx="2997720" cy="2491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50143175-6D7F-FB42-9187-2B5E63F1BEF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933461" y="4361829"/>
                  <a:ext cx="312336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4B9B7DB7-3263-BD02-5B82-C88DCF82DB49}"/>
                    </a:ext>
                  </a:extLst>
                </p14:cNvPr>
                <p14:cNvContentPartPr/>
                <p14:nvPr/>
              </p14:nvContentPartPr>
              <p14:xfrm>
                <a:off x="6458701" y="4924869"/>
                <a:ext cx="3288600" cy="1112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4B9B7DB7-3263-BD02-5B82-C88DCF82DB4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395701" y="4546869"/>
                  <a:ext cx="341424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1BA1EE27-8322-2381-8293-9F927D15AD85}"/>
                    </a:ext>
                  </a:extLst>
                </p14:cNvPr>
                <p14:cNvContentPartPr/>
                <p14:nvPr/>
              </p14:nvContentPartPr>
              <p14:xfrm>
                <a:off x="6770821" y="5020989"/>
                <a:ext cx="2930040" cy="378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1BA1EE27-8322-2381-8293-9F927D15AD8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707821" y="4642989"/>
                  <a:ext cx="305568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6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525A0B94-471F-C000-6D19-D557296436C2}"/>
                    </a:ext>
                  </a:extLst>
                </p14:cNvPr>
                <p14:cNvContentPartPr/>
                <p14:nvPr/>
              </p14:nvContentPartPr>
              <p14:xfrm>
                <a:off x="6829141" y="5011989"/>
                <a:ext cx="3119760" cy="687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525A0B94-471F-C000-6D19-D557296436C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766134" y="4633989"/>
                  <a:ext cx="3245414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8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01E89D8C-2A8C-814F-9EEF-9F7F2CC8096B}"/>
                    </a:ext>
                  </a:extLst>
                </p14:cNvPr>
                <p14:cNvContentPartPr/>
                <p14:nvPr/>
              </p14:nvContentPartPr>
              <p14:xfrm>
                <a:off x="8493781" y="4839189"/>
                <a:ext cx="2290320" cy="2412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01E89D8C-2A8C-814F-9EEF-9F7F2CC8096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430781" y="4461189"/>
                  <a:ext cx="241596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0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F97F9DF1-4D5E-C2AC-C0D0-1BB01EDB7013}"/>
                    </a:ext>
                  </a:extLst>
                </p14:cNvPr>
                <p14:cNvContentPartPr/>
                <p14:nvPr/>
              </p14:nvContentPartPr>
              <p14:xfrm>
                <a:off x="10539301" y="4650909"/>
                <a:ext cx="46080" cy="158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F97F9DF1-4D5E-C2AC-C0D0-1BB01EDB701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475805" y="4272909"/>
                  <a:ext cx="172709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2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0D0D013E-F55F-6C42-488F-6C31C4C1DD8D}"/>
                    </a:ext>
                  </a:extLst>
                </p14:cNvPr>
                <p14:cNvContentPartPr/>
                <p14:nvPr/>
              </p14:nvContentPartPr>
              <p14:xfrm>
                <a:off x="10525981" y="4397829"/>
                <a:ext cx="29520" cy="6084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0D0D013E-F55F-6C42-488F-6C31C4C1DD8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462981" y="4019829"/>
                  <a:ext cx="15516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A2A8F61F-F5EC-D397-8C73-DAAAC7A2E758}"/>
                    </a:ext>
                  </a:extLst>
                </p14:cNvPr>
                <p14:cNvContentPartPr/>
                <p14:nvPr/>
              </p14:nvContentPartPr>
              <p14:xfrm>
                <a:off x="9862861" y="4066989"/>
                <a:ext cx="1100520" cy="8244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A2A8F61F-F5EC-D397-8C73-DAAAC7A2E75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799861" y="3688824"/>
                  <a:ext cx="1226160" cy="1580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6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2B7BCAF9-EC81-C506-B825-29ECDF67DACD}"/>
                    </a:ext>
                  </a:extLst>
                </p14:cNvPr>
                <p14:cNvContentPartPr/>
                <p14:nvPr/>
              </p14:nvContentPartPr>
              <p14:xfrm>
                <a:off x="10404301" y="4291989"/>
                <a:ext cx="293760" cy="3834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2B7BCAF9-EC81-C506-B825-29ECDF67DAC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341301" y="3913989"/>
                  <a:ext cx="419400" cy="11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BD24F21D-4BB2-AE46-A265-3773EB7A4DDE}"/>
                    </a:ext>
                  </a:extLst>
                </p14:cNvPr>
                <p14:cNvContentPartPr/>
                <p14:nvPr/>
              </p14:nvContentPartPr>
              <p14:xfrm>
                <a:off x="10046101" y="4009389"/>
                <a:ext cx="937080" cy="50004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BD24F21D-4BB2-AE46-A265-3773EB7A4DD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983101" y="3631389"/>
                  <a:ext cx="106272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B984A817-B1E1-D077-E89C-EA71EF7C030F}"/>
                    </a:ext>
                  </a:extLst>
                </p14:cNvPr>
                <p14:cNvContentPartPr/>
                <p14:nvPr/>
              </p14:nvContentPartPr>
              <p14:xfrm>
                <a:off x="10328341" y="4201269"/>
                <a:ext cx="6840" cy="7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B984A817-B1E1-D077-E89C-EA71EF7C030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265341" y="3823269"/>
                  <a:ext cx="1324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C4F85891-0AEF-7CE7-F571-0D88B94B76B0}"/>
                    </a:ext>
                  </a:extLst>
                </p14:cNvPr>
                <p14:cNvContentPartPr/>
                <p14:nvPr/>
              </p14:nvContentPartPr>
              <p14:xfrm>
                <a:off x="10155901" y="4221429"/>
                <a:ext cx="1036800" cy="5284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C4F85891-0AEF-7CE7-F571-0D88B94B76B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092901" y="3843429"/>
                  <a:ext cx="1162440" cy="12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92C095E9-23E1-3165-9F20-C2ABA6EC2132}"/>
                    </a:ext>
                  </a:extLst>
                </p14:cNvPr>
                <p14:cNvContentPartPr/>
                <p14:nvPr/>
              </p14:nvContentPartPr>
              <p14:xfrm>
                <a:off x="10070221" y="4149429"/>
                <a:ext cx="989640" cy="4672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C095E9-23E1-3165-9F20-C2ABA6EC213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007244" y="3771429"/>
                  <a:ext cx="1115234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AC7408C3-190D-D422-8C38-38B9E2DC051C}"/>
                    </a:ext>
                  </a:extLst>
                </p14:cNvPr>
                <p14:cNvContentPartPr/>
                <p14:nvPr/>
              </p14:nvContentPartPr>
              <p14:xfrm>
                <a:off x="10224661" y="4197309"/>
                <a:ext cx="734760" cy="5461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AC7408C3-190D-D422-8C38-38B9E2DC051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161661" y="3819309"/>
                  <a:ext cx="86040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76B88A3E-6C83-AC1B-327E-75C944AE08AA}"/>
                    </a:ext>
                  </a:extLst>
                </p14:cNvPr>
                <p14:cNvContentPartPr/>
                <p14:nvPr/>
              </p14:nvContentPartPr>
              <p14:xfrm>
                <a:off x="10019821" y="4227549"/>
                <a:ext cx="1066320" cy="3819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76B88A3E-6C83-AC1B-327E-75C944AE08A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56821" y="3849549"/>
                  <a:ext cx="119196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0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69F955DC-DBCA-CB5D-E360-7AF77C88D59A}"/>
                    </a:ext>
                  </a:extLst>
                </p14:cNvPr>
                <p14:cNvContentPartPr/>
                <p14:nvPr/>
              </p14:nvContentPartPr>
              <p14:xfrm>
                <a:off x="10264981" y="4110549"/>
                <a:ext cx="523800" cy="58608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69F955DC-DBCA-CB5D-E360-7AF77C88D59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201981" y="3732549"/>
                  <a:ext cx="649440" cy="13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2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A36D4080-226C-61A5-F8C4-E456951C7EC5}"/>
                    </a:ext>
                  </a:extLst>
                </p14:cNvPr>
                <p14:cNvContentPartPr/>
                <p14:nvPr/>
              </p14:nvContentPartPr>
              <p14:xfrm>
                <a:off x="10139341" y="4283349"/>
                <a:ext cx="346680" cy="3445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A36D4080-226C-61A5-F8C4-E456951C7EC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076341" y="3905349"/>
                  <a:ext cx="472320" cy="11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4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9550DF3C-77B5-BB68-4DE1-4467885BFAAB}"/>
                    </a:ext>
                  </a:extLst>
                </p14:cNvPr>
                <p14:cNvContentPartPr/>
                <p14:nvPr/>
              </p14:nvContentPartPr>
              <p14:xfrm>
                <a:off x="10148701" y="4116669"/>
                <a:ext cx="279720" cy="6606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9550DF3C-77B5-BB68-4DE1-4467885BFAAB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085701" y="3738669"/>
                  <a:ext cx="40536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6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C06906F-8453-ABDE-7380-3FF1907CD7EB}"/>
                    </a:ext>
                  </a:extLst>
                </p14:cNvPr>
                <p14:cNvContentPartPr/>
                <p14:nvPr/>
              </p14:nvContentPartPr>
              <p14:xfrm>
                <a:off x="10085701" y="4395669"/>
                <a:ext cx="593640" cy="5209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C06906F-8453-ABDE-7380-3FF1907CD7E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022701" y="4017669"/>
                  <a:ext cx="71928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2FF5A7C-212A-C300-ADCF-4C320788591C}"/>
                    </a:ext>
                  </a:extLst>
                </p14:cNvPr>
                <p14:cNvContentPartPr/>
                <p14:nvPr/>
              </p14:nvContentPartPr>
              <p14:xfrm>
                <a:off x="6022021" y="3888429"/>
                <a:ext cx="1144800" cy="7268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2FF5A7C-212A-C300-ADCF-4C320788591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959021" y="3510429"/>
                  <a:ext cx="1270440" cy="14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0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A67EB3CF-A642-5E1F-F62E-9FC5C5918C1F}"/>
                    </a:ext>
                  </a:extLst>
                </p14:cNvPr>
                <p14:cNvContentPartPr/>
                <p14:nvPr/>
              </p14:nvContentPartPr>
              <p14:xfrm>
                <a:off x="5662381" y="4183629"/>
                <a:ext cx="903240" cy="5857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A67EB3CF-A642-5E1F-F62E-9FC5C5918C1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599381" y="3805629"/>
                  <a:ext cx="1028880" cy="13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2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70DBD221-87FE-BE86-CAA6-B229FFDF1227}"/>
                    </a:ext>
                  </a:extLst>
                </p14:cNvPr>
                <p14:cNvContentPartPr/>
                <p14:nvPr/>
              </p14:nvContentPartPr>
              <p14:xfrm>
                <a:off x="5573461" y="4430949"/>
                <a:ext cx="1213200" cy="4604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70DBD221-87FE-BE86-CAA6-B229FFDF122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510442" y="4052949"/>
                  <a:ext cx="1338877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0A289D04-52CA-9FF7-38D1-E7A4076F8735}"/>
                    </a:ext>
                  </a:extLst>
                </p14:cNvPr>
                <p14:cNvContentPartPr/>
                <p14:nvPr/>
              </p14:nvContentPartPr>
              <p14:xfrm>
                <a:off x="5504701" y="4651269"/>
                <a:ext cx="1696320" cy="5097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0A289D04-52CA-9FF7-38D1-E7A4076F873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441701" y="4273269"/>
                  <a:ext cx="182196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8568F0FE-3BE9-9223-B67D-4B13ADFF2679}"/>
                    </a:ext>
                  </a:extLst>
                </p14:cNvPr>
                <p14:cNvContentPartPr/>
                <p14:nvPr/>
              </p14:nvContentPartPr>
              <p14:xfrm>
                <a:off x="5728981" y="4703469"/>
                <a:ext cx="1658160" cy="3160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8568F0FE-3BE9-9223-B67D-4B13ADFF267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665981" y="4325038"/>
                  <a:ext cx="1783800" cy="1072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02B48D2E-B50B-69A8-1645-E020A399F186}"/>
                    </a:ext>
                  </a:extLst>
                </p14:cNvPr>
                <p14:cNvContentPartPr/>
                <p14:nvPr/>
              </p14:nvContentPartPr>
              <p14:xfrm>
                <a:off x="5635741" y="3990669"/>
                <a:ext cx="1549080" cy="7880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02B48D2E-B50B-69A8-1645-E020A399F18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572741" y="3612842"/>
                  <a:ext cx="1674720" cy="1543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EA967F12-97BB-212F-25AF-91DC332C18A0}"/>
                    </a:ext>
                  </a:extLst>
                </p14:cNvPr>
                <p14:cNvContentPartPr/>
                <p14:nvPr/>
              </p14:nvContentPartPr>
              <p14:xfrm>
                <a:off x="5516941" y="3930189"/>
                <a:ext cx="1180440" cy="8359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EA967F12-97BB-212F-25AF-91DC332C18A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453922" y="3552189"/>
                  <a:ext cx="1306118" cy="15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CD1A080A-B4A6-92CC-BFF9-1CA05FAE1A64}"/>
                    </a:ext>
                  </a:extLst>
                </p14:cNvPr>
                <p14:cNvContentPartPr/>
                <p14:nvPr/>
              </p14:nvContentPartPr>
              <p14:xfrm>
                <a:off x="5230381" y="4039629"/>
                <a:ext cx="1211040" cy="95688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CD1A080A-B4A6-92CC-BFF9-1CA05FAE1A6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167381" y="3661487"/>
                  <a:ext cx="1336680" cy="1712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99E3C48A-36BB-29AA-3E01-53129212A75A}"/>
                    </a:ext>
                  </a:extLst>
                </p14:cNvPr>
                <p14:cNvContentPartPr/>
                <p14:nvPr/>
              </p14:nvContentPartPr>
              <p14:xfrm>
                <a:off x="5292661" y="4671429"/>
                <a:ext cx="2622960" cy="3196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99E3C48A-36BB-29AA-3E01-53129212A75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229670" y="4293429"/>
                  <a:ext cx="2748583" cy="10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8E2AF884-9597-D3BB-A6F2-39D79640AD86}"/>
                    </a:ext>
                  </a:extLst>
                </p14:cNvPr>
                <p14:cNvContentPartPr/>
                <p14:nvPr/>
              </p14:nvContentPartPr>
              <p14:xfrm>
                <a:off x="5738701" y="4740189"/>
                <a:ext cx="2062800" cy="1940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8E2AF884-9597-D3BB-A6F2-39D79640AD86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675701" y="4362189"/>
                  <a:ext cx="218844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A55C87F3-55E8-D4B4-F456-9821ED5C44C1}"/>
                    </a:ext>
                  </a:extLst>
                </p14:cNvPr>
                <p14:cNvContentPartPr/>
                <p14:nvPr/>
              </p14:nvContentPartPr>
              <p14:xfrm>
                <a:off x="7070341" y="4893909"/>
                <a:ext cx="3261960" cy="5868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A55C87F3-55E8-D4B4-F456-9821ED5C44C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007341" y="4515909"/>
                  <a:ext cx="338760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89DAE68-829C-3919-F277-F4099E714AA6}"/>
                    </a:ext>
                  </a:extLst>
                </p14:cNvPr>
                <p14:cNvContentPartPr/>
                <p14:nvPr/>
              </p14:nvContentPartPr>
              <p14:xfrm>
                <a:off x="10185061" y="3975909"/>
                <a:ext cx="1010520" cy="6588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89DAE68-829C-3919-F277-F4099E714AA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122061" y="3597909"/>
                  <a:ext cx="1136160" cy="14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10CE3131-0377-75D6-4FFE-BAA4CD493D96}"/>
                    </a:ext>
                  </a:extLst>
                </p14:cNvPr>
                <p14:cNvContentPartPr/>
                <p14:nvPr/>
              </p14:nvContentPartPr>
              <p14:xfrm>
                <a:off x="10389541" y="4079949"/>
                <a:ext cx="693000" cy="6354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10CE3131-0377-75D6-4FFE-BAA4CD493D96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326508" y="3701949"/>
                  <a:ext cx="818705" cy="13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46D41076-E474-2532-3A99-769EE8FBD318}"/>
                    </a:ext>
                  </a:extLst>
                </p14:cNvPr>
                <p14:cNvContentPartPr/>
                <p14:nvPr/>
              </p14:nvContentPartPr>
              <p14:xfrm>
                <a:off x="5863261" y="3986709"/>
                <a:ext cx="798840" cy="52416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46D41076-E474-2532-3A99-769EE8FBD31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800289" y="3608709"/>
                  <a:ext cx="924423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5AB6B575-4DDE-BEC3-77B5-F08AB55EFFFE}"/>
                    </a:ext>
                  </a:extLst>
                </p14:cNvPr>
                <p14:cNvContentPartPr/>
                <p14:nvPr/>
              </p14:nvContentPartPr>
              <p14:xfrm>
                <a:off x="5875861" y="3971949"/>
                <a:ext cx="641160" cy="88740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5AB6B575-4DDE-BEC3-77B5-F08AB55EFFF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812861" y="3593949"/>
                  <a:ext cx="766800" cy="16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3FDC7BA-4A5C-3C92-4728-05CCA832AE38}"/>
                    </a:ext>
                  </a:extLst>
                </p14:cNvPr>
                <p14:cNvContentPartPr/>
                <p14:nvPr/>
              </p14:nvContentPartPr>
              <p14:xfrm>
                <a:off x="6024181" y="4126749"/>
                <a:ext cx="673920" cy="594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3FDC7BA-4A5C-3C92-4728-05CCA832AE3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961181" y="3748749"/>
                  <a:ext cx="799560" cy="13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5B91F2B3-4A37-1B96-4B4C-46619EC4BCC5}"/>
                    </a:ext>
                  </a:extLst>
                </p14:cNvPr>
                <p14:cNvContentPartPr/>
                <p14:nvPr/>
              </p14:nvContentPartPr>
              <p14:xfrm>
                <a:off x="5757061" y="4123509"/>
                <a:ext cx="814680" cy="6224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5B91F2B3-4A37-1B96-4B4C-46619EC4BCC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694089" y="3745509"/>
                  <a:ext cx="940265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F4C9B3A3-544E-675B-BF5E-F67DEF4CA9B5}"/>
                    </a:ext>
                  </a:extLst>
                </p14:cNvPr>
                <p14:cNvContentPartPr/>
                <p14:nvPr/>
              </p14:nvContentPartPr>
              <p14:xfrm>
                <a:off x="5811421" y="4234389"/>
                <a:ext cx="703080" cy="40968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F4C9B3A3-544E-675B-BF5E-F67DEF4CA9B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748421" y="3856057"/>
                  <a:ext cx="828720" cy="1165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07AFBFCC-0E23-EF23-52E4-4C6751E987E2}"/>
                    </a:ext>
                  </a:extLst>
                </p14:cNvPr>
                <p14:cNvContentPartPr/>
                <p14:nvPr/>
              </p14:nvContentPartPr>
              <p14:xfrm>
                <a:off x="5706301" y="4089309"/>
                <a:ext cx="965520" cy="8996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07AFBFCC-0E23-EF23-52E4-4C6751E987E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643301" y="3711309"/>
                  <a:ext cx="1091160" cy="16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D590C219-C3B5-EB5E-7499-02E06569E38C}"/>
                    </a:ext>
                  </a:extLst>
                </p14:cNvPr>
                <p14:cNvContentPartPr/>
                <p14:nvPr/>
              </p14:nvContentPartPr>
              <p14:xfrm>
                <a:off x="5844541" y="4443909"/>
                <a:ext cx="575280" cy="37620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D590C219-C3B5-EB5E-7499-02E06569E38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781541" y="4065909"/>
                  <a:ext cx="700920" cy="11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F220FEC7-0F95-647F-4795-1185FA316CE3}"/>
                    </a:ext>
                  </a:extLst>
                </p14:cNvPr>
                <p14:cNvContentPartPr/>
                <p14:nvPr/>
              </p14:nvContentPartPr>
              <p14:xfrm>
                <a:off x="5259901" y="4355709"/>
                <a:ext cx="1345320" cy="6811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F220FEC7-0F95-647F-4795-1185FA316CE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196918" y="3977709"/>
                  <a:ext cx="1470926" cy="14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40ED0D59-ECFC-C2C8-A01B-57412B92A6E3}"/>
                    </a:ext>
                  </a:extLst>
                </p14:cNvPr>
                <p14:cNvContentPartPr/>
                <p14:nvPr/>
              </p14:nvContentPartPr>
              <p14:xfrm>
                <a:off x="5227861" y="4506909"/>
                <a:ext cx="2394360" cy="5425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40ED0D59-ECFC-C2C8-A01B-57412B92A6E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164861" y="4128909"/>
                  <a:ext cx="2520000" cy="12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7B81FE4A-1BF1-A994-D06A-78BBD0D71359}"/>
                    </a:ext>
                  </a:extLst>
                </p14:cNvPr>
                <p14:cNvContentPartPr/>
                <p14:nvPr/>
              </p14:nvContentPartPr>
              <p14:xfrm>
                <a:off x="5350981" y="4547949"/>
                <a:ext cx="2302200" cy="34272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7B81FE4A-1BF1-A994-D06A-78BBD0D7135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287981" y="4169552"/>
                  <a:ext cx="2427840" cy="109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0FFCE275-471B-8ED3-E52F-248A3F8B2BF6}"/>
                    </a:ext>
                  </a:extLst>
                </p14:cNvPr>
                <p14:cNvContentPartPr/>
                <p14:nvPr/>
              </p14:nvContentPartPr>
              <p14:xfrm>
                <a:off x="5286541" y="4598349"/>
                <a:ext cx="2573640" cy="3398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0FFCE275-471B-8ED3-E52F-248A3F8B2BF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223541" y="4220349"/>
                  <a:ext cx="269928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BD60EDFF-6CCA-15AA-A46D-8B3508D0087C}"/>
                    </a:ext>
                  </a:extLst>
                </p14:cNvPr>
                <p14:cNvContentPartPr/>
                <p14:nvPr/>
              </p14:nvContentPartPr>
              <p14:xfrm>
                <a:off x="5887741" y="3982389"/>
                <a:ext cx="933480" cy="7671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BD60EDFF-6CCA-15AA-A46D-8B3508D0087C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824717" y="3604389"/>
                  <a:ext cx="1059168" cy="1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8BC5B9C4-DB76-0F4D-61E4-18AD07A88605}"/>
                    </a:ext>
                  </a:extLst>
                </p14:cNvPr>
                <p14:cNvContentPartPr/>
                <p14:nvPr/>
              </p14:nvContentPartPr>
              <p14:xfrm>
                <a:off x="6198421" y="4154469"/>
                <a:ext cx="807120" cy="437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8BC5B9C4-DB76-0F4D-61E4-18AD07A88605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135421" y="3776469"/>
                  <a:ext cx="932760" cy="11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22A508CD-4C01-835A-9769-75EC62D53B81}"/>
                    </a:ext>
                  </a:extLst>
                </p14:cNvPr>
                <p14:cNvContentPartPr/>
                <p14:nvPr/>
              </p14:nvContentPartPr>
              <p14:xfrm>
                <a:off x="6034981" y="4166709"/>
                <a:ext cx="904320" cy="5043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22A508CD-4C01-835A-9769-75EC62D53B81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972006" y="3788709"/>
                  <a:ext cx="102991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7828D31C-0EDC-3D5B-F7D1-31724FED5FF3}"/>
                    </a:ext>
                  </a:extLst>
                </p14:cNvPr>
                <p14:cNvContentPartPr/>
                <p14:nvPr/>
              </p14:nvContentPartPr>
              <p14:xfrm>
                <a:off x="5912581" y="4100109"/>
                <a:ext cx="758880" cy="71280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7828D31C-0EDC-3D5B-F7D1-31724FED5FF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849581" y="3722109"/>
                  <a:ext cx="884520" cy="14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3659C591-0E5A-B0C7-A660-00F18802828B}"/>
                    </a:ext>
                  </a:extLst>
                </p14:cNvPr>
                <p14:cNvContentPartPr/>
                <p14:nvPr/>
              </p14:nvContentPartPr>
              <p14:xfrm>
                <a:off x="5784781" y="3977349"/>
                <a:ext cx="1098000" cy="8474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3659C591-0E5A-B0C7-A660-00F18802828B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721781" y="3599349"/>
                  <a:ext cx="1223640" cy="16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E08A89E6-EF59-482B-676D-0E1C3E2F0653}"/>
                    </a:ext>
                  </a:extLst>
                </p14:cNvPr>
                <p14:cNvContentPartPr/>
                <p14:nvPr/>
              </p14:nvContentPartPr>
              <p14:xfrm>
                <a:off x="5898901" y="3826149"/>
                <a:ext cx="1719720" cy="3747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E08A89E6-EF59-482B-676D-0E1C3E2F065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835901" y="3448149"/>
                  <a:ext cx="1845360" cy="11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856F1CCA-3CE5-C729-40D0-29917D562033}"/>
                    </a:ext>
                  </a:extLst>
                </p14:cNvPr>
                <p14:cNvContentPartPr/>
                <p14:nvPr/>
              </p14:nvContentPartPr>
              <p14:xfrm>
                <a:off x="6843181" y="3731829"/>
                <a:ext cx="953640" cy="11808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856F1CCA-3CE5-C729-40D0-29917D56203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780181" y="3353829"/>
                  <a:ext cx="107928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D3FC05E1-BD76-9B77-7AAF-F8796AF76983}"/>
                    </a:ext>
                  </a:extLst>
                </p14:cNvPr>
                <p14:cNvContentPartPr/>
                <p14:nvPr/>
              </p14:nvContentPartPr>
              <p14:xfrm>
                <a:off x="6677941" y="3718509"/>
                <a:ext cx="1197720" cy="1526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D3FC05E1-BD76-9B77-7AAF-F8796AF76983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6614941" y="3340509"/>
                  <a:ext cx="132336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C5A55EA1-9DAB-9653-70BA-F241196E9A92}"/>
                    </a:ext>
                  </a:extLst>
                </p14:cNvPr>
                <p14:cNvContentPartPr/>
                <p14:nvPr/>
              </p14:nvContentPartPr>
              <p14:xfrm>
                <a:off x="7135141" y="3775029"/>
                <a:ext cx="45720" cy="32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C5A55EA1-9DAB-9653-70BA-F241196E9A92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072633" y="3434829"/>
                  <a:ext cx="170378" cy="683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A4B74385-5425-6EEE-8D57-ED807602030A}"/>
                    </a:ext>
                  </a:extLst>
                </p14:cNvPr>
                <p14:cNvContentPartPr/>
                <p14:nvPr/>
              </p14:nvContentPartPr>
              <p14:xfrm>
                <a:off x="6104101" y="3720309"/>
                <a:ext cx="1696680" cy="3265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A4B74385-5425-6EEE-8D57-ED807602030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041088" y="3342309"/>
                  <a:ext cx="1822347" cy="10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BB281880-26D9-7CE5-EC02-2D688311E726}"/>
                    </a:ext>
                  </a:extLst>
                </p14:cNvPr>
                <p14:cNvContentPartPr/>
                <p14:nvPr/>
              </p14:nvContentPartPr>
              <p14:xfrm>
                <a:off x="7325221" y="3771069"/>
                <a:ext cx="406080" cy="1242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BB281880-26D9-7CE5-EC02-2D688311E726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262221" y="3393069"/>
                  <a:ext cx="53172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59857EAC-AF3D-5E53-916E-D188218C0A23}"/>
                    </a:ext>
                  </a:extLst>
                </p14:cNvPr>
                <p14:cNvContentPartPr/>
                <p14:nvPr/>
              </p14:nvContentPartPr>
              <p14:xfrm>
                <a:off x="9115141" y="3663069"/>
                <a:ext cx="5040" cy="1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59857EAC-AF3D-5E53-916E-D188218C0A23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052141" y="3285069"/>
                  <a:ext cx="1306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81D45111-AB15-3690-F51C-DD02ABDC8EB4}"/>
                    </a:ext>
                  </a:extLst>
                </p14:cNvPr>
                <p14:cNvContentPartPr/>
                <p14:nvPr/>
              </p14:nvContentPartPr>
              <p14:xfrm>
                <a:off x="8976181" y="3652269"/>
                <a:ext cx="549000" cy="432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81D45111-AB15-3690-F51C-DD02ABDC8EB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913181" y="3274269"/>
                  <a:ext cx="67464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2514A67A-91E9-565F-5CB3-177434004497}"/>
                    </a:ext>
                  </a:extLst>
                </p14:cNvPr>
                <p14:cNvContentPartPr/>
                <p14:nvPr/>
              </p14:nvContentPartPr>
              <p14:xfrm>
                <a:off x="8938741" y="3631389"/>
                <a:ext cx="1193760" cy="11088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2514A67A-91E9-565F-5CB3-177434004497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875741" y="3253389"/>
                  <a:ext cx="131940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23179206-A9FD-606A-2510-0B9B48150587}"/>
                    </a:ext>
                  </a:extLst>
                </p14:cNvPr>
                <p14:cNvContentPartPr/>
                <p14:nvPr/>
              </p14:nvContentPartPr>
              <p14:xfrm>
                <a:off x="9029101" y="3674589"/>
                <a:ext cx="1283400" cy="1234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23179206-A9FD-606A-2510-0B9B48150587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966101" y="3296589"/>
                  <a:ext cx="140904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27A5DAA7-A7F5-973F-3B1B-83791FB129C6}"/>
                    </a:ext>
                  </a:extLst>
                </p14:cNvPr>
                <p14:cNvContentPartPr/>
                <p14:nvPr/>
              </p14:nvContentPartPr>
              <p14:xfrm>
                <a:off x="9197581" y="3664509"/>
                <a:ext cx="1247040" cy="2422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27A5DAA7-A7F5-973F-3B1B-83791FB129C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134581" y="3286509"/>
                  <a:ext cx="137268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0DEA761A-CA43-8AC0-5803-EEF867F039DB}"/>
                    </a:ext>
                  </a:extLst>
                </p14:cNvPr>
                <p14:cNvContentPartPr/>
                <p14:nvPr/>
              </p14:nvContentPartPr>
              <p14:xfrm>
                <a:off x="9254461" y="3728589"/>
                <a:ext cx="1337040" cy="2149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0DEA761A-CA43-8AC0-5803-EEF867F039DB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191461" y="3350589"/>
                  <a:ext cx="146268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1D5D544-6824-20DE-7C23-A4368196EFB7}"/>
                    </a:ext>
                  </a:extLst>
                </p14:cNvPr>
                <p14:cNvContentPartPr/>
                <p14:nvPr/>
              </p14:nvContentPartPr>
              <p14:xfrm>
                <a:off x="9460381" y="3748029"/>
                <a:ext cx="963720" cy="1051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1D5D544-6824-20DE-7C23-A4368196EFB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397357" y="3371319"/>
                  <a:ext cx="1089407" cy="858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A15F271C-1AA4-F620-ED38-7901D307AEC0}"/>
                    </a:ext>
                  </a:extLst>
                </p14:cNvPr>
                <p14:cNvContentPartPr/>
                <p14:nvPr/>
              </p14:nvContentPartPr>
              <p14:xfrm>
                <a:off x="9718861" y="3749829"/>
                <a:ext cx="881280" cy="1490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A15F271C-1AA4-F620-ED38-7901D307AEC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655887" y="3371829"/>
                  <a:ext cx="1006869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1D49FE8-FE32-F009-C41A-D3E0929DACDE}"/>
                    </a:ext>
                  </a:extLst>
                </p14:cNvPr>
                <p14:cNvContentPartPr/>
                <p14:nvPr/>
              </p14:nvContentPartPr>
              <p14:xfrm>
                <a:off x="10135021" y="3881949"/>
                <a:ext cx="91080" cy="334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1D49FE8-FE32-F009-C41A-D3E0929DACDE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071771" y="3503949"/>
                  <a:ext cx="217219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A6819BED-B0E9-E0B0-8584-1D66028DBC02}"/>
                    </a:ext>
                  </a:extLst>
                </p14:cNvPr>
                <p14:cNvContentPartPr/>
                <p14:nvPr/>
              </p14:nvContentPartPr>
              <p14:xfrm>
                <a:off x="9859621" y="3748029"/>
                <a:ext cx="1061640" cy="23040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A6819BED-B0E9-E0B0-8584-1D66028DBC02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796621" y="3370029"/>
                  <a:ext cx="118728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C33FEDD7-5850-F8F6-847D-C01002593AEA}"/>
                    </a:ext>
                  </a:extLst>
                </p14:cNvPr>
                <p14:cNvContentPartPr/>
                <p14:nvPr/>
              </p14:nvContentPartPr>
              <p14:xfrm>
                <a:off x="9235741" y="3638589"/>
                <a:ext cx="1274760" cy="1648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C33FEDD7-5850-F8F6-847D-C01002593AE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172741" y="3261413"/>
                  <a:ext cx="1400400" cy="918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F4CB3DAC-74BA-12D9-B457-2B7FB27AEE3D}"/>
                    </a:ext>
                  </a:extLst>
                </p14:cNvPr>
                <p14:cNvContentPartPr/>
                <p14:nvPr/>
              </p14:nvContentPartPr>
              <p14:xfrm>
                <a:off x="9128461" y="3606909"/>
                <a:ext cx="1800" cy="10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F4CB3DAC-74BA-12D9-B457-2B7FB27AEE3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65461" y="3323409"/>
                  <a:ext cx="127440" cy="567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1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0E7D7BEF-A443-C988-9049-E5969FBD03C9}"/>
                    </a:ext>
                  </a:extLst>
                </p14:cNvPr>
                <p14:cNvContentPartPr/>
                <p14:nvPr/>
              </p14:nvContentPartPr>
              <p14:xfrm>
                <a:off x="8899141" y="3554709"/>
                <a:ext cx="470160" cy="590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0E7D7BEF-A443-C988-9049-E5969FBD03C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836189" y="3179000"/>
                  <a:ext cx="595704" cy="810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3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1F6B9DA6-0282-E1AE-2155-534A60A9D6A1}"/>
                    </a:ext>
                  </a:extLst>
                </p14:cNvPr>
                <p14:cNvContentPartPr/>
                <p14:nvPr/>
              </p14:nvContentPartPr>
              <p14:xfrm>
                <a:off x="8894821" y="3562269"/>
                <a:ext cx="598320" cy="464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1F6B9DA6-0282-E1AE-2155-534A60A9D6A1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831821" y="3184269"/>
                  <a:ext cx="72396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5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2A3D026F-7E22-13DD-FA25-D58DF16B877E}"/>
                    </a:ext>
                  </a:extLst>
                </p14:cNvPr>
                <p14:cNvContentPartPr/>
                <p14:nvPr/>
              </p14:nvContentPartPr>
              <p14:xfrm>
                <a:off x="9127021" y="3614469"/>
                <a:ext cx="45720" cy="540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2A3D026F-7E22-13DD-FA25-D58DF16B877E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9064021" y="3236469"/>
                  <a:ext cx="1713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7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FB9E3004-81E1-5C69-84FF-3DF85C59941C}"/>
                    </a:ext>
                  </a:extLst>
                </p14:cNvPr>
                <p14:cNvContentPartPr/>
                <p14:nvPr/>
              </p14:nvContentPartPr>
              <p14:xfrm>
                <a:off x="8876101" y="3575949"/>
                <a:ext cx="1544760" cy="954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FB9E3004-81E1-5C69-84FF-3DF85C59941C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8813101" y="3197949"/>
                  <a:ext cx="167040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9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FE3F6D7C-C54D-7D31-41BD-9B64F3568D56}"/>
                    </a:ext>
                  </a:extLst>
                </p14:cNvPr>
                <p14:cNvContentPartPr/>
                <p14:nvPr/>
              </p14:nvContentPartPr>
              <p14:xfrm>
                <a:off x="9233221" y="3565149"/>
                <a:ext cx="1839960" cy="1573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FE3F6D7C-C54D-7D31-41BD-9B64F3568D56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9170221" y="3187149"/>
                  <a:ext cx="196560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1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8ECB2619-BB5D-EB74-5BB1-93E4F642F7F1}"/>
                    </a:ext>
                  </a:extLst>
                </p14:cNvPr>
                <p14:cNvContentPartPr/>
                <p14:nvPr/>
              </p14:nvContentPartPr>
              <p14:xfrm>
                <a:off x="9609781" y="3640389"/>
                <a:ext cx="1265040" cy="1663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8ECB2619-BB5D-EB74-5BB1-93E4F642F7F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9546799" y="3261569"/>
                  <a:ext cx="1390644" cy="923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3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3793E005-0F49-ACA5-0B74-7823E52C1EA0}"/>
                    </a:ext>
                  </a:extLst>
                </p14:cNvPr>
                <p14:cNvContentPartPr/>
                <p14:nvPr/>
              </p14:nvContentPartPr>
              <p14:xfrm>
                <a:off x="10899661" y="3957549"/>
                <a:ext cx="161640" cy="248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3793E005-0F49-ACA5-0B74-7823E52C1EA0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836661" y="3579549"/>
                  <a:ext cx="28728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5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F4C02960-71D3-622C-B130-799E44A9F4FD}"/>
                    </a:ext>
                  </a:extLst>
                </p14:cNvPr>
                <p14:cNvContentPartPr/>
                <p14:nvPr/>
              </p14:nvContentPartPr>
              <p14:xfrm>
                <a:off x="10150141" y="3834789"/>
                <a:ext cx="19800" cy="252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F4C02960-71D3-622C-B130-799E44A9F4F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087141" y="3393789"/>
                  <a:ext cx="145440" cy="884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7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4D8FA455-16FE-9AE2-CD37-74BB6FEFDFB7}"/>
                    </a:ext>
                  </a:extLst>
                </p14:cNvPr>
                <p14:cNvContentPartPr/>
                <p14:nvPr/>
              </p14:nvContentPartPr>
              <p14:xfrm>
                <a:off x="10169941" y="3813909"/>
                <a:ext cx="1462320" cy="1954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4D8FA455-16FE-9AE2-CD37-74BB6FEFDFB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106941" y="3435212"/>
                  <a:ext cx="1587960" cy="952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9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431D2E27-8B35-EF25-6ECA-BBB2CDA2F23F}"/>
                    </a:ext>
                  </a:extLst>
                </p14:cNvPr>
                <p14:cNvContentPartPr/>
                <p14:nvPr/>
              </p14:nvContentPartPr>
              <p14:xfrm>
                <a:off x="10184701" y="3812829"/>
                <a:ext cx="1456200" cy="4377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431D2E27-8B35-EF25-6ECA-BBB2CDA2F23F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121685" y="3435140"/>
                  <a:ext cx="1581871" cy="1192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1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34FDD9EF-2525-77A9-03E4-841D7810D8E5}"/>
                    </a:ext>
                  </a:extLst>
                </p14:cNvPr>
                <p14:cNvContentPartPr/>
                <p14:nvPr/>
              </p14:nvContentPartPr>
              <p14:xfrm>
                <a:off x="10098301" y="3927669"/>
                <a:ext cx="1554840" cy="6440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34FDD9EF-2525-77A9-03E4-841D7810D8E5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0035316" y="3549669"/>
                  <a:ext cx="1680451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3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27BAD1A-FE05-FF20-4B9B-C2997BA4F41C}"/>
                    </a:ext>
                  </a:extLst>
                </p14:cNvPr>
                <p14:cNvContentPartPr/>
                <p14:nvPr/>
              </p14:nvContentPartPr>
              <p14:xfrm>
                <a:off x="10286941" y="3871149"/>
                <a:ext cx="791640" cy="1778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27BAD1A-FE05-FF20-4B9B-C2997BA4F41C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0223941" y="3493149"/>
                  <a:ext cx="91728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C54F1C3-FA4E-2FD7-9E41-CFA021A5E2E7}"/>
                    </a:ext>
                  </a:extLst>
                </p14:cNvPr>
                <p14:cNvContentPartPr/>
                <p14:nvPr/>
              </p14:nvContentPartPr>
              <p14:xfrm>
                <a:off x="10990021" y="4538589"/>
                <a:ext cx="184680" cy="756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C54F1C3-FA4E-2FD7-9E41-CFA021A5E2E7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0927021" y="4160589"/>
                  <a:ext cx="31032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1087FBC8-379D-CBC7-C715-01EDCEBB5399}"/>
                    </a:ext>
                  </a:extLst>
                </p14:cNvPr>
                <p14:cNvContentPartPr/>
                <p14:nvPr/>
              </p14:nvContentPartPr>
              <p14:xfrm>
                <a:off x="10266781" y="3777189"/>
                <a:ext cx="1374840" cy="710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1087FBC8-379D-CBC7-C715-01EDCEBB5399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0203781" y="3399189"/>
                  <a:ext cx="150048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9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7724FEB-C347-C9CD-C1A2-C004957F31CF}"/>
                    </a:ext>
                  </a:extLst>
                </p14:cNvPr>
                <p14:cNvContentPartPr/>
                <p14:nvPr/>
              </p14:nvContentPartPr>
              <p14:xfrm>
                <a:off x="10324741" y="3951069"/>
                <a:ext cx="1217880" cy="95652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7724FEB-C347-C9CD-C1A2-C004957F31CF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0261741" y="3573069"/>
                  <a:ext cx="1343520" cy="17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B7F3D2A5-2BA2-6DA0-24A0-234F622414E2}"/>
                    </a:ext>
                  </a:extLst>
                </p14:cNvPr>
                <p14:cNvContentPartPr/>
                <p14:nvPr/>
              </p14:nvContentPartPr>
              <p14:xfrm>
                <a:off x="11393941" y="4236549"/>
                <a:ext cx="23400" cy="104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B7F3D2A5-2BA2-6DA0-24A0-234F622414E2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1330941" y="3858549"/>
                  <a:ext cx="14904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B38090BB-D442-F2EE-58AC-708EBB39B8E0}"/>
                    </a:ext>
                  </a:extLst>
                </p14:cNvPr>
                <p14:cNvContentPartPr/>
                <p14:nvPr/>
              </p14:nvContentPartPr>
              <p14:xfrm>
                <a:off x="10338421" y="4643709"/>
                <a:ext cx="1047600" cy="13212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B38090BB-D442-F2EE-58AC-708EBB39B8E0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0275443" y="4264676"/>
                  <a:ext cx="1173197" cy="889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72D8D006-4769-1656-ACEA-16875B633B0A}"/>
                    </a:ext>
                  </a:extLst>
                </p14:cNvPr>
                <p14:cNvContentPartPr/>
                <p14:nvPr/>
              </p14:nvContentPartPr>
              <p14:xfrm>
                <a:off x="9888421" y="4757469"/>
                <a:ext cx="1494000" cy="2250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72D8D006-4769-1656-ACEA-16875B633B0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9825421" y="4379469"/>
                  <a:ext cx="161964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E64FA638-8B38-116B-31CC-A6F3822AAFD1}"/>
                    </a:ext>
                  </a:extLst>
                </p14:cNvPr>
                <p14:cNvContentPartPr/>
                <p14:nvPr/>
              </p14:nvContentPartPr>
              <p14:xfrm>
                <a:off x="10109821" y="4982109"/>
                <a:ext cx="561960" cy="50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E64FA638-8B38-116B-31CC-A6F3822AAFD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046821" y="4604109"/>
                  <a:ext cx="68760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73993B68-E7F5-AA46-3139-F023CA98CE07}"/>
                    </a:ext>
                  </a:extLst>
                </p14:cNvPr>
                <p14:cNvContentPartPr/>
                <p14:nvPr/>
              </p14:nvContentPartPr>
              <p14:xfrm>
                <a:off x="9481621" y="5011989"/>
                <a:ext cx="1020960" cy="331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73993B68-E7F5-AA46-3139-F023CA98CE0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9418621" y="4633989"/>
                  <a:ext cx="114660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E3ADA5BA-B74C-63B7-46A8-7A7AB931E302}"/>
                    </a:ext>
                  </a:extLst>
                </p14:cNvPr>
                <p14:cNvContentPartPr/>
                <p14:nvPr/>
              </p14:nvContentPartPr>
              <p14:xfrm>
                <a:off x="6756781" y="3676029"/>
                <a:ext cx="1024200" cy="8244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E3ADA5BA-B74C-63B7-46A8-7A7AB931E302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693781" y="3296371"/>
                  <a:ext cx="1149840" cy="841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CAD10BD-83FF-D2FA-6EE2-D909976A3E32}"/>
                    </a:ext>
                  </a:extLst>
                </p14:cNvPr>
                <p14:cNvContentPartPr/>
                <p14:nvPr/>
              </p14:nvContentPartPr>
              <p14:xfrm>
                <a:off x="7436101" y="3682869"/>
                <a:ext cx="75960" cy="115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CAD10BD-83FF-D2FA-6EE2-D909976A3E32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373101" y="3292675"/>
                  <a:ext cx="201600" cy="791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DE71CCC0-78B9-2BED-8BC9-3315BADD9895}"/>
                    </a:ext>
                  </a:extLst>
                </p14:cNvPr>
                <p14:cNvContentPartPr/>
                <p14:nvPr/>
              </p14:nvContentPartPr>
              <p14:xfrm>
                <a:off x="7716541" y="3633909"/>
                <a:ext cx="18360" cy="136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DE71CCC0-78B9-2BED-8BC9-3315BADD9895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653541" y="3245693"/>
                  <a:ext cx="144000" cy="789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E2945DB-4FD3-96B7-51DA-416A770814B3}"/>
                    </a:ext>
                  </a:extLst>
                </p14:cNvPr>
                <p14:cNvContentPartPr/>
                <p14:nvPr/>
              </p14:nvContentPartPr>
              <p14:xfrm>
                <a:off x="6249541" y="3625629"/>
                <a:ext cx="1482840" cy="2538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E2945DB-4FD3-96B7-51DA-416A770814B3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6186541" y="3247629"/>
                  <a:ext cx="160848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9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3B09BCE6-ABB7-EF77-74BA-CADBFE1062AB}"/>
                    </a:ext>
                  </a:extLst>
                </p14:cNvPr>
                <p14:cNvContentPartPr/>
                <p14:nvPr/>
              </p14:nvContentPartPr>
              <p14:xfrm>
                <a:off x="5968741" y="3685029"/>
                <a:ext cx="1510560" cy="3070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3B09BCE6-ABB7-EF77-74BA-CADBFE1062AB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5905741" y="3307029"/>
                  <a:ext cx="16362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1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5BDFF99D-3EA7-51CA-DF16-6FB94B74272C}"/>
                    </a:ext>
                  </a:extLst>
                </p14:cNvPr>
                <p14:cNvContentPartPr/>
                <p14:nvPr/>
              </p14:nvContentPartPr>
              <p14:xfrm>
                <a:off x="7169341" y="3764229"/>
                <a:ext cx="162360" cy="4032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5BDFF99D-3EA7-51CA-DF16-6FB94B74272C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106480" y="3389574"/>
                  <a:ext cx="287722" cy="789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3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673A34C-544F-610B-1701-6EA5DFFAB4D9}"/>
                    </a:ext>
                  </a:extLst>
                </p14:cNvPr>
                <p14:cNvContentPartPr/>
                <p14:nvPr/>
              </p14:nvContentPartPr>
              <p14:xfrm>
                <a:off x="5839501" y="3706269"/>
                <a:ext cx="1640520" cy="3765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5673A34C-544F-610B-1701-6EA5DFFAB4D9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5776487" y="3328269"/>
                  <a:ext cx="1766188" cy="11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5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AD281752-8454-A7AF-B8E7-48A192576D7D}"/>
                    </a:ext>
                  </a:extLst>
                </p14:cNvPr>
                <p14:cNvContentPartPr/>
                <p14:nvPr/>
              </p14:nvContentPartPr>
              <p14:xfrm>
                <a:off x="5695861" y="3778269"/>
                <a:ext cx="1339200" cy="4294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AD281752-8454-A7AF-B8E7-48A192576D7D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632861" y="3400269"/>
                  <a:ext cx="146484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7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0D324BDF-C66C-CF45-BE73-A98040256A23}"/>
                    </a:ext>
                  </a:extLst>
                </p14:cNvPr>
                <p14:cNvContentPartPr/>
                <p14:nvPr/>
              </p14:nvContentPartPr>
              <p14:xfrm>
                <a:off x="5259901" y="4252389"/>
                <a:ext cx="507240" cy="4917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0D324BDF-C66C-CF45-BE73-A98040256A23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196856" y="3874389"/>
                  <a:ext cx="632969" cy="12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9">
            <p14:nvContentPartPr>
              <p14:cNvPr id="716" name="Ink 715">
                <a:extLst>
                  <a:ext uri="{FF2B5EF4-FFF2-40B4-BE49-F238E27FC236}">
                    <a16:creationId xmlns:a16="http://schemas.microsoft.com/office/drawing/2014/main" id="{2D033BEC-EF3D-A657-590E-562EDA738227}"/>
                  </a:ext>
                </a:extLst>
              </p14:cNvPr>
              <p14:cNvContentPartPr/>
              <p14:nvPr/>
            </p14:nvContentPartPr>
            <p14:xfrm>
              <a:off x="989581" y="1850469"/>
              <a:ext cx="2393640" cy="2288880"/>
            </p14:xfrm>
          </p:contentPart>
        </mc:Choice>
        <mc:Fallback xmlns="">
          <p:pic>
            <p:nvPicPr>
              <p:cNvPr id="716" name="Ink 715">
                <a:extLst>
                  <a:ext uri="{FF2B5EF4-FFF2-40B4-BE49-F238E27FC236}">
                    <a16:creationId xmlns:a16="http://schemas.microsoft.com/office/drawing/2014/main" id="{2D033BEC-EF3D-A657-590E-562EDA738227}"/>
                  </a:ext>
                </a:extLst>
              </p:cNvPr>
              <p:cNvPicPr/>
              <p:nvPr/>
            </p:nvPicPr>
            <p:blipFill>
              <a:blip r:embed="rId780"/>
              <a:stretch>
                <a:fillRect/>
              </a:stretch>
            </p:blipFill>
            <p:spPr>
              <a:xfrm>
                <a:off x="926581" y="1787469"/>
                <a:ext cx="2519280" cy="24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1">
            <p14:nvContentPartPr>
              <p14:cNvPr id="806" name="Ink 805">
                <a:extLst>
                  <a:ext uri="{FF2B5EF4-FFF2-40B4-BE49-F238E27FC236}">
                    <a16:creationId xmlns:a16="http://schemas.microsoft.com/office/drawing/2014/main" id="{2C4238DD-D98E-69E2-CEB9-38F20330BCB2}"/>
                  </a:ext>
                </a:extLst>
              </p14:cNvPr>
              <p14:cNvContentPartPr/>
              <p14:nvPr/>
            </p14:nvContentPartPr>
            <p14:xfrm>
              <a:off x="2606701" y="2613669"/>
              <a:ext cx="256320" cy="222120"/>
            </p14:xfrm>
          </p:contentPart>
        </mc:Choice>
        <mc:Fallback xmlns="">
          <p:pic>
            <p:nvPicPr>
              <p:cNvPr id="806" name="Ink 805">
                <a:extLst>
                  <a:ext uri="{FF2B5EF4-FFF2-40B4-BE49-F238E27FC236}">
                    <a16:creationId xmlns:a16="http://schemas.microsoft.com/office/drawing/2014/main" id="{2C4238DD-D98E-69E2-CEB9-38F20330BCB2}"/>
                  </a:ext>
                </a:extLst>
              </p:cNvPr>
              <p:cNvPicPr/>
              <p:nvPr/>
            </p:nvPicPr>
            <p:blipFill>
              <a:blip r:embed="rId782"/>
              <a:stretch>
                <a:fillRect/>
              </a:stretch>
            </p:blipFill>
            <p:spPr>
              <a:xfrm>
                <a:off x="2588701" y="2595669"/>
                <a:ext cx="291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3">
            <p14:nvContentPartPr>
              <p14:cNvPr id="815" name="Ink 814">
                <a:extLst>
                  <a:ext uri="{FF2B5EF4-FFF2-40B4-BE49-F238E27FC236}">
                    <a16:creationId xmlns:a16="http://schemas.microsoft.com/office/drawing/2014/main" id="{741E56BA-77F0-238C-6D3D-B4AD8330C648}"/>
                  </a:ext>
                </a:extLst>
              </p14:cNvPr>
              <p14:cNvContentPartPr/>
              <p14:nvPr/>
            </p14:nvContentPartPr>
            <p14:xfrm>
              <a:off x="1688701" y="2231709"/>
              <a:ext cx="396000" cy="572400"/>
            </p14:xfrm>
          </p:contentPart>
        </mc:Choice>
        <mc:Fallback xmlns="">
          <p:pic>
            <p:nvPicPr>
              <p:cNvPr id="815" name="Ink 814">
                <a:extLst>
                  <a:ext uri="{FF2B5EF4-FFF2-40B4-BE49-F238E27FC236}">
                    <a16:creationId xmlns:a16="http://schemas.microsoft.com/office/drawing/2014/main" id="{741E56BA-77F0-238C-6D3D-B4AD8330C648}"/>
                  </a:ext>
                </a:extLst>
              </p:cNvPr>
              <p:cNvPicPr/>
              <p:nvPr/>
            </p:nvPicPr>
            <p:blipFill>
              <a:blip r:embed="rId784"/>
              <a:stretch>
                <a:fillRect/>
              </a:stretch>
            </p:blipFill>
            <p:spPr>
              <a:xfrm>
                <a:off x="1670701" y="2213709"/>
                <a:ext cx="43164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5">
            <p14:nvContentPartPr>
              <p14:cNvPr id="817" name="Ink 816">
                <a:extLst>
                  <a:ext uri="{FF2B5EF4-FFF2-40B4-BE49-F238E27FC236}">
                    <a16:creationId xmlns:a16="http://schemas.microsoft.com/office/drawing/2014/main" id="{E15F3CE7-CE58-A995-40C7-27443DAF299D}"/>
                  </a:ext>
                </a:extLst>
              </p14:cNvPr>
              <p14:cNvContentPartPr/>
              <p14:nvPr/>
            </p14:nvContentPartPr>
            <p14:xfrm>
              <a:off x="1746301" y="2563629"/>
              <a:ext cx="263520" cy="222480"/>
            </p14:xfrm>
          </p:contentPart>
        </mc:Choice>
        <mc:Fallback xmlns="">
          <p:pic>
            <p:nvPicPr>
              <p:cNvPr id="817" name="Ink 816">
                <a:extLst>
                  <a:ext uri="{FF2B5EF4-FFF2-40B4-BE49-F238E27FC236}">
                    <a16:creationId xmlns:a16="http://schemas.microsoft.com/office/drawing/2014/main" id="{E15F3CE7-CE58-A995-40C7-27443DAF299D}"/>
                  </a:ext>
                </a:extLst>
              </p:cNvPr>
              <p:cNvPicPr/>
              <p:nvPr/>
            </p:nvPicPr>
            <p:blipFill>
              <a:blip r:embed="rId786"/>
              <a:stretch>
                <a:fillRect/>
              </a:stretch>
            </p:blipFill>
            <p:spPr>
              <a:xfrm>
                <a:off x="1728301" y="2545629"/>
                <a:ext cx="29916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2" name="Group 831">
            <a:extLst>
              <a:ext uri="{FF2B5EF4-FFF2-40B4-BE49-F238E27FC236}">
                <a16:creationId xmlns:a16="http://schemas.microsoft.com/office/drawing/2014/main" id="{8C16A53E-12E6-1D56-15D2-F2F72E5A4D66}"/>
              </a:ext>
            </a:extLst>
          </p:cNvPr>
          <p:cNvGrpSpPr/>
          <p:nvPr/>
        </p:nvGrpSpPr>
        <p:grpSpPr>
          <a:xfrm>
            <a:off x="1956181" y="2230629"/>
            <a:ext cx="975240" cy="1100880"/>
            <a:chOff x="1956181" y="2230629"/>
            <a:chExt cx="975240" cy="11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0C4D951B-0F5B-4118-AD81-708CECE13B54}"/>
                    </a:ext>
                  </a:extLst>
                </p14:cNvPr>
                <p14:cNvContentPartPr/>
                <p14:nvPr/>
              </p14:nvContentPartPr>
              <p14:xfrm>
                <a:off x="2575741" y="2230629"/>
                <a:ext cx="355680" cy="60804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0C4D951B-0F5B-4118-AD81-708CECE13B54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2557741" y="2212629"/>
                  <a:ext cx="39132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127B8AB8-B0FE-D20C-F564-4FF3E8C7CA27}"/>
                    </a:ext>
                  </a:extLst>
                </p14:cNvPr>
                <p14:cNvContentPartPr/>
                <p14:nvPr/>
              </p14:nvContentPartPr>
              <p14:xfrm>
                <a:off x="2683381" y="2731029"/>
                <a:ext cx="1080" cy="108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127B8AB8-B0FE-D20C-F564-4FF3E8C7CA27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2665381" y="2704029"/>
                  <a:ext cx="36720" cy="54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EEE20A38-5600-DF31-097B-5993025E79F8}"/>
                    </a:ext>
                  </a:extLst>
                </p14:cNvPr>
                <p14:cNvContentPartPr/>
                <p14:nvPr/>
              </p14:nvContentPartPr>
              <p14:xfrm>
                <a:off x="1975621" y="3182829"/>
                <a:ext cx="536400" cy="12564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EEE20A38-5600-DF31-097B-5993025E79F8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957621" y="3164829"/>
                  <a:ext cx="572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E62FCB2A-1B20-9C03-1511-7B1A9A92E67B}"/>
                    </a:ext>
                  </a:extLst>
                </p14:cNvPr>
                <p14:cNvContentPartPr/>
                <p14:nvPr/>
              </p14:nvContentPartPr>
              <p14:xfrm>
                <a:off x="1956181" y="3013629"/>
                <a:ext cx="540360" cy="31788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E62FCB2A-1B20-9C03-1511-7B1A9A92E67B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938181" y="2995629"/>
                  <a:ext cx="5760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99530BF1-FDFF-FD82-B8DD-D7AF8667D443}"/>
                    </a:ext>
                  </a:extLst>
                </p14:cNvPr>
                <p14:cNvContentPartPr/>
                <p14:nvPr/>
              </p14:nvContentPartPr>
              <p14:xfrm>
                <a:off x="1957621" y="3021189"/>
                <a:ext cx="511560" cy="26964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99530BF1-FDFF-FD82-B8DD-D7AF8667D443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939621" y="3003189"/>
                  <a:ext cx="547200" cy="30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97">
            <p14:nvContentPartPr>
              <p14:cNvPr id="995" name="Ink 994">
                <a:extLst>
                  <a:ext uri="{FF2B5EF4-FFF2-40B4-BE49-F238E27FC236}">
                    <a16:creationId xmlns:a16="http://schemas.microsoft.com/office/drawing/2014/main" id="{7468CD1C-874C-5E92-FCFE-E8D24205DCD3}"/>
                  </a:ext>
                </a:extLst>
              </p14:cNvPr>
              <p14:cNvContentPartPr/>
              <p14:nvPr/>
            </p14:nvContentPartPr>
            <p14:xfrm>
              <a:off x="1147261" y="3647229"/>
              <a:ext cx="21600" cy="10800"/>
            </p14:xfrm>
          </p:contentPart>
        </mc:Choice>
        <mc:Fallback xmlns="">
          <p:pic>
            <p:nvPicPr>
              <p:cNvPr id="995" name="Ink 994">
                <a:extLst>
                  <a:ext uri="{FF2B5EF4-FFF2-40B4-BE49-F238E27FC236}">
                    <a16:creationId xmlns:a16="http://schemas.microsoft.com/office/drawing/2014/main" id="{7468CD1C-874C-5E92-FCFE-E8D24205DCD3}"/>
                  </a:ext>
                </a:extLst>
              </p:cNvPr>
              <p:cNvPicPr/>
              <p:nvPr/>
            </p:nvPicPr>
            <p:blipFill>
              <a:blip r:embed="rId798"/>
              <a:stretch>
                <a:fillRect/>
              </a:stretch>
            </p:blipFill>
            <p:spPr>
              <a:xfrm>
                <a:off x="1084261" y="3269229"/>
                <a:ext cx="147240" cy="76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BEAB0B8E-9AFF-DBFE-D71D-66AC31D0637D}"/>
              </a:ext>
            </a:extLst>
          </p:cNvPr>
          <p:cNvGrpSpPr/>
          <p:nvPr/>
        </p:nvGrpSpPr>
        <p:grpSpPr>
          <a:xfrm>
            <a:off x="1083901" y="3587469"/>
            <a:ext cx="1692720" cy="1440720"/>
            <a:chOff x="1083901" y="3587469"/>
            <a:chExt cx="1692720" cy="14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34A8E08D-6532-5CF7-47F8-0FB9E1A205FE}"/>
                    </a:ext>
                  </a:extLst>
                </p14:cNvPr>
                <p14:cNvContentPartPr/>
                <p14:nvPr/>
              </p14:nvContentPartPr>
              <p14:xfrm>
                <a:off x="1116661" y="3672429"/>
                <a:ext cx="194760" cy="43164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34A8E08D-6532-5CF7-47F8-0FB9E1A205FE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098661" y="3654429"/>
                  <a:ext cx="2304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EC7AEDA0-CD2F-AE5B-DF13-D592C44F7D43}"/>
                    </a:ext>
                  </a:extLst>
                </p14:cNvPr>
                <p14:cNvContentPartPr/>
                <p14:nvPr/>
              </p14:nvContentPartPr>
              <p14:xfrm>
                <a:off x="1083901" y="3675309"/>
                <a:ext cx="146520" cy="34812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EC7AEDA0-CD2F-AE5B-DF13-D592C44F7D43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65901" y="3657309"/>
                  <a:ext cx="182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C335DBAE-82AE-C46B-9AB3-DB91E09147F6}"/>
                    </a:ext>
                  </a:extLst>
                </p14:cNvPr>
                <p14:cNvContentPartPr/>
                <p14:nvPr/>
              </p14:nvContentPartPr>
              <p14:xfrm>
                <a:off x="1104421" y="3587469"/>
                <a:ext cx="210240" cy="59040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C335DBAE-82AE-C46B-9AB3-DB91E09147F6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086452" y="3569469"/>
                  <a:ext cx="245819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21F997A2-84D0-7460-FD6E-1AE2AA9DBD95}"/>
                    </a:ext>
                  </a:extLst>
                </p14:cNvPr>
                <p14:cNvContentPartPr/>
                <p14:nvPr/>
              </p14:nvContentPartPr>
              <p14:xfrm>
                <a:off x="1253461" y="3809229"/>
                <a:ext cx="204120" cy="37764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21F997A2-84D0-7460-FD6E-1AE2AA9DBD95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235461" y="3791229"/>
                  <a:ext cx="2397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75EDFC6D-EF0E-D8DB-AFD6-B81E314EE92D}"/>
                    </a:ext>
                  </a:extLst>
                </p14:cNvPr>
                <p14:cNvContentPartPr/>
                <p14:nvPr/>
              </p14:nvContentPartPr>
              <p14:xfrm>
                <a:off x="1297381" y="3817869"/>
                <a:ext cx="122400" cy="36288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75EDFC6D-EF0E-D8DB-AFD6-B81E314EE92D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279381" y="3799887"/>
                  <a:ext cx="158040" cy="398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D2B7C5B6-CA03-C089-E206-A44BEFC1B652}"/>
                    </a:ext>
                  </a:extLst>
                </p14:cNvPr>
                <p14:cNvContentPartPr/>
                <p14:nvPr/>
              </p14:nvContentPartPr>
              <p14:xfrm>
                <a:off x="1263181" y="3802749"/>
                <a:ext cx="176760" cy="34200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D2B7C5B6-CA03-C089-E206-A44BEFC1B652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245144" y="3784749"/>
                  <a:ext cx="212473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D7BCB0C0-6111-0F2E-F7C2-148D755575F0}"/>
                    </a:ext>
                  </a:extLst>
                </p14:cNvPr>
                <p14:cNvContentPartPr/>
                <p14:nvPr/>
              </p14:nvContentPartPr>
              <p14:xfrm>
                <a:off x="1221061" y="3890949"/>
                <a:ext cx="257760" cy="38772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D7BCB0C0-6111-0F2E-F7C2-148D755575F0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203061" y="3872949"/>
                  <a:ext cx="2934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696BB31E-6D78-F261-DCED-E8F09DD10411}"/>
                    </a:ext>
                  </a:extLst>
                </p14:cNvPr>
                <p14:cNvContentPartPr/>
                <p14:nvPr/>
              </p14:nvContentPartPr>
              <p14:xfrm>
                <a:off x="1306021" y="3809949"/>
                <a:ext cx="234720" cy="56556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696BB31E-6D78-F261-DCED-E8F09DD10411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1288021" y="3791960"/>
                  <a:ext cx="270360" cy="601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18E5888A-5D34-340C-0D5A-E9A4045C0EB0}"/>
                    </a:ext>
                  </a:extLst>
                </p14:cNvPr>
                <p14:cNvContentPartPr/>
                <p14:nvPr/>
              </p14:nvContentPartPr>
              <p14:xfrm>
                <a:off x="1261381" y="3823269"/>
                <a:ext cx="295920" cy="59904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18E5888A-5D34-340C-0D5A-E9A4045C0EB0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243381" y="3805269"/>
                  <a:ext cx="33156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EF25D226-91B2-7D1C-001B-CC46732A02C4}"/>
                    </a:ext>
                  </a:extLst>
                </p14:cNvPr>
                <p14:cNvContentPartPr/>
                <p14:nvPr/>
              </p14:nvContentPartPr>
              <p14:xfrm>
                <a:off x="1439941" y="4007949"/>
                <a:ext cx="255600" cy="49356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EF25D226-91B2-7D1C-001B-CC46732A02C4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421916" y="3989949"/>
                  <a:ext cx="29129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2C886642-86DA-25CC-37F6-378D6B1045F7}"/>
                    </a:ext>
                  </a:extLst>
                </p14:cNvPr>
                <p14:cNvContentPartPr/>
                <p14:nvPr/>
              </p14:nvContentPartPr>
              <p14:xfrm>
                <a:off x="1487461" y="4080309"/>
                <a:ext cx="285120" cy="47340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2C886642-86DA-25CC-37F6-378D6B1045F7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469484" y="4062309"/>
                  <a:ext cx="320715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BB16E9E7-0AFE-5CDF-DA79-CC09A148DF44}"/>
                    </a:ext>
                  </a:extLst>
                </p14:cNvPr>
                <p14:cNvContentPartPr/>
                <p14:nvPr/>
              </p14:nvContentPartPr>
              <p14:xfrm>
                <a:off x="1522381" y="4130709"/>
                <a:ext cx="223200" cy="40896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BB16E9E7-0AFE-5CDF-DA79-CC09A148DF4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504381" y="4112709"/>
                  <a:ext cx="2588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F3C73A39-2A1F-7E5D-E7CC-D72EA8C29524}"/>
                    </a:ext>
                  </a:extLst>
                </p14:cNvPr>
                <p14:cNvContentPartPr/>
                <p14:nvPr/>
              </p14:nvContentPartPr>
              <p14:xfrm>
                <a:off x="1556581" y="4085349"/>
                <a:ext cx="248760" cy="43956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F3C73A39-2A1F-7E5D-E7CC-D72EA8C2952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538581" y="4067349"/>
                  <a:ext cx="2844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1772AE10-4D40-F93F-0F3C-F2FF77BC8511}"/>
                    </a:ext>
                  </a:extLst>
                </p14:cNvPr>
                <p14:cNvContentPartPr/>
                <p14:nvPr/>
              </p14:nvContentPartPr>
              <p14:xfrm>
                <a:off x="1254901" y="3875829"/>
                <a:ext cx="194040" cy="40248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1772AE10-4D40-F93F-0F3C-F2FF77BC8511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236901" y="3857829"/>
                  <a:ext cx="2296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FD513AA3-75E1-6D67-82E6-A13AF2704DC0}"/>
                    </a:ext>
                  </a:extLst>
                </p14:cNvPr>
                <p14:cNvContentPartPr/>
                <p14:nvPr/>
              </p14:nvContentPartPr>
              <p14:xfrm>
                <a:off x="1176061" y="3770349"/>
                <a:ext cx="191880" cy="62136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FD513AA3-75E1-6D67-82E6-A13AF2704DC0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58061" y="3752349"/>
                  <a:ext cx="22752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A8D5E9CA-DEE9-BF44-F54A-28AAE338D43F}"/>
                    </a:ext>
                  </a:extLst>
                </p14:cNvPr>
                <p14:cNvContentPartPr/>
                <p14:nvPr/>
              </p14:nvContentPartPr>
              <p14:xfrm>
                <a:off x="1182541" y="4052589"/>
                <a:ext cx="381960" cy="54252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A8D5E9CA-DEE9-BF44-F54A-28AAE338D43F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64541" y="4034589"/>
                  <a:ext cx="4176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08FAE3BE-AAE7-B00B-1C60-2B651473D660}"/>
                    </a:ext>
                  </a:extLst>
                </p14:cNvPr>
                <p14:cNvContentPartPr/>
                <p14:nvPr/>
              </p14:nvContentPartPr>
              <p14:xfrm>
                <a:off x="1460461" y="4316109"/>
                <a:ext cx="422640" cy="46260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08FAE3BE-AAE7-B00B-1C60-2B651473D660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442461" y="4298123"/>
                  <a:ext cx="458280" cy="498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76646988-5B81-B024-6158-C014A245D44B}"/>
                    </a:ext>
                  </a:extLst>
                </p14:cNvPr>
                <p14:cNvContentPartPr/>
                <p14:nvPr/>
              </p14:nvContentPartPr>
              <p14:xfrm>
                <a:off x="1670701" y="4344909"/>
                <a:ext cx="374400" cy="52668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76646988-5B81-B024-6158-C014A245D44B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652701" y="4326921"/>
                  <a:ext cx="410040" cy="562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B289AB0A-548F-3065-3944-248D90456C74}"/>
                    </a:ext>
                  </a:extLst>
                </p14:cNvPr>
                <p14:cNvContentPartPr/>
                <p14:nvPr/>
              </p14:nvContentPartPr>
              <p14:xfrm>
                <a:off x="1606621" y="4084269"/>
                <a:ext cx="217800" cy="47664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B289AB0A-548F-3065-3944-248D90456C7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588591" y="4066269"/>
                  <a:ext cx="253499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FD5E7C7B-C153-04B2-5015-92F38FDE2D7D}"/>
                    </a:ext>
                  </a:extLst>
                </p14:cNvPr>
                <p14:cNvContentPartPr/>
                <p14:nvPr/>
              </p14:nvContentPartPr>
              <p14:xfrm>
                <a:off x="1563421" y="4098309"/>
                <a:ext cx="217800" cy="37260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FD5E7C7B-C153-04B2-5015-92F38FDE2D7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545421" y="4080309"/>
                  <a:ext cx="2534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D91C3802-63CA-9FB6-55FF-37BB2CA0CA2C}"/>
                    </a:ext>
                  </a:extLst>
                </p14:cNvPr>
                <p14:cNvContentPartPr/>
                <p14:nvPr/>
              </p14:nvContentPartPr>
              <p14:xfrm>
                <a:off x="1491421" y="4010469"/>
                <a:ext cx="204120" cy="50256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D91C3802-63CA-9FB6-55FF-37BB2CA0CA2C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473421" y="3992469"/>
                  <a:ext cx="2397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90814156-0277-C580-CBFD-7A556E5E890C}"/>
                    </a:ext>
                  </a:extLst>
                </p14:cNvPr>
                <p14:cNvContentPartPr/>
                <p14:nvPr/>
              </p14:nvContentPartPr>
              <p14:xfrm>
                <a:off x="1599421" y="4110549"/>
                <a:ext cx="201240" cy="40392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90814156-0277-C580-CBFD-7A556E5E890C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581453" y="4092549"/>
                  <a:ext cx="236816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1128" name="Ink 1127">
                  <a:extLst>
                    <a:ext uri="{FF2B5EF4-FFF2-40B4-BE49-F238E27FC236}">
                      <a16:creationId xmlns:a16="http://schemas.microsoft.com/office/drawing/2014/main" id="{A9A7EC96-838B-0788-AACF-B245FF463FEC}"/>
                    </a:ext>
                  </a:extLst>
                </p14:cNvPr>
                <p14:cNvContentPartPr/>
                <p14:nvPr/>
              </p14:nvContentPartPr>
              <p14:xfrm>
                <a:off x="1518421" y="4094349"/>
                <a:ext cx="241560" cy="391320"/>
              </p14:xfrm>
            </p:contentPart>
          </mc:Choice>
          <mc:Fallback xmlns="">
            <p:pic>
              <p:nvPicPr>
                <p:cNvPr id="1128" name="Ink 1127">
                  <a:extLst>
                    <a:ext uri="{FF2B5EF4-FFF2-40B4-BE49-F238E27FC236}">
                      <a16:creationId xmlns:a16="http://schemas.microsoft.com/office/drawing/2014/main" id="{A9A7EC96-838B-0788-AACF-B245FF463FEC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500421" y="4076349"/>
                  <a:ext cx="2772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CA2F8813-3B4F-C36B-0DF0-9E47830174AE}"/>
                    </a:ext>
                  </a:extLst>
                </p14:cNvPr>
                <p14:cNvContentPartPr/>
                <p14:nvPr/>
              </p14:nvContentPartPr>
              <p14:xfrm>
                <a:off x="1580341" y="4095789"/>
                <a:ext cx="229680" cy="50832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CA2F8813-3B4F-C36B-0DF0-9E47830174AE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562341" y="4077789"/>
                  <a:ext cx="2653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89B0F496-93C2-914C-3C8F-065BEB11CDC8}"/>
                    </a:ext>
                  </a:extLst>
                </p14:cNvPr>
                <p14:cNvContentPartPr/>
                <p14:nvPr/>
              </p14:nvContentPartPr>
              <p14:xfrm>
                <a:off x="1700221" y="4177149"/>
                <a:ext cx="119160" cy="32112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89B0F496-93C2-914C-3C8F-065BEB11CDC8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682221" y="4159169"/>
                  <a:ext cx="154800" cy="3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777B0DF8-ECE4-1797-C7B7-F32949F75135}"/>
                    </a:ext>
                  </a:extLst>
                </p14:cNvPr>
                <p14:cNvContentPartPr/>
                <p14:nvPr/>
              </p14:nvContentPartPr>
              <p14:xfrm>
                <a:off x="1720021" y="4110189"/>
                <a:ext cx="155880" cy="42840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777B0DF8-ECE4-1797-C7B7-F32949F75135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702021" y="4092189"/>
                  <a:ext cx="1915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1AA49345-7C94-FF70-4C66-673FD45AC586}"/>
                    </a:ext>
                  </a:extLst>
                </p14:cNvPr>
                <p14:cNvContentPartPr/>
                <p14:nvPr/>
              </p14:nvContentPartPr>
              <p14:xfrm>
                <a:off x="1868341" y="4228989"/>
                <a:ext cx="80280" cy="33660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1AA49345-7C94-FF70-4C66-673FD45AC586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850341" y="4210989"/>
                  <a:ext cx="115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B5411F27-FF49-EAEC-47F4-4AE9108D5B92}"/>
                    </a:ext>
                  </a:extLst>
                </p14:cNvPr>
                <p14:cNvContentPartPr/>
                <p14:nvPr/>
              </p14:nvContentPartPr>
              <p14:xfrm>
                <a:off x="1806421" y="4196589"/>
                <a:ext cx="135000" cy="41580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B5411F27-FF49-EAEC-47F4-4AE9108D5B9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788421" y="4178589"/>
                  <a:ext cx="1706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6B3CCA20-2508-06A3-3DD5-A730B7C7A6E2}"/>
                    </a:ext>
                  </a:extLst>
                </p14:cNvPr>
                <p14:cNvContentPartPr/>
                <p14:nvPr/>
              </p14:nvContentPartPr>
              <p14:xfrm>
                <a:off x="1790221" y="4163469"/>
                <a:ext cx="162360" cy="45468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6B3CCA20-2508-06A3-3DD5-A730B7C7A6E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772221" y="4145469"/>
                  <a:ext cx="198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109EBADB-8F8C-67ED-DC0D-33A610DE6B0D}"/>
                    </a:ext>
                  </a:extLst>
                </p14:cNvPr>
                <p14:cNvContentPartPr/>
                <p14:nvPr/>
              </p14:nvContentPartPr>
              <p14:xfrm>
                <a:off x="1687261" y="4157709"/>
                <a:ext cx="297720" cy="64008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109EBADB-8F8C-67ED-DC0D-33A610DE6B0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669261" y="4139709"/>
                  <a:ext cx="33336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5F6C64F5-4F30-C6A3-2A57-56754F38BC42}"/>
                    </a:ext>
                  </a:extLst>
                </p14:cNvPr>
                <p14:cNvContentPartPr/>
                <p14:nvPr/>
              </p14:nvContentPartPr>
              <p14:xfrm>
                <a:off x="1709581" y="4109469"/>
                <a:ext cx="402840" cy="69912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5F6C64F5-4F30-C6A3-2A57-56754F38BC4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691581" y="4091469"/>
                  <a:ext cx="43848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E289F75B-936D-53BE-F0D5-CF9E1879D88D}"/>
                    </a:ext>
                  </a:extLst>
                </p14:cNvPr>
                <p14:cNvContentPartPr/>
                <p14:nvPr/>
              </p14:nvContentPartPr>
              <p14:xfrm>
                <a:off x="2465941" y="4089669"/>
                <a:ext cx="264600" cy="21888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E289F75B-936D-53BE-F0D5-CF9E1879D88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2447916" y="4071669"/>
                  <a:ext cx="300289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F0F134EC-A9EB-0759-EF7A-76F7FE2A17A4}"/>
                    </a:ext>
                  </a:extLst>
                </p14:cNvPr>
                <p14:cNvContentPartPr/>
                <p14:nvPr/>
              </p14:nvContentPartPr>
              <p14:xfrm>
                <a:off x="2422741" y="4028109"/>
                <a:ext cx="353880" cy="28260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F0F134EC-A9EB-0759-EF7A-76F7FE2A17A4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2404741" y="4010109"/>
                  <a:ext cx="389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89ABF9C7-900D-E344-BFC2-A422F69E09E2}"/>
                    </a:ext>
                  </a:extLst>
                </p14:cNvPr>
                <p14:cNvContentPartPr/>
                <p14:nvPr/>
              </p14:nvContentPartPr>
              <p14:xfrm>
                <a:off x="2291341" y="4077789"/>
                <a:ext cx="459720" cy="46764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89ABF9C7-900D-E344-BFC2-A422F69E09E2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273341" y="4059789"/>
                  <a:ext cx="4953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06B97FB8-9F83-5FCA-8994-152241822714}"/>
                    </a:ext>
                  </a:extLst>
                </p14:cNvPr>
                <p14:cNvContentPartPr/>
                <p14:nvPr/>
              </p14:nvContentPartPr>
              <p14:xfrm>
                <a:off x="2315461" y="4073109"/>
                <a:ext cx="361440" cy="48672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06B97FB8-9F83-5FCA-8994-152241822714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297443" y="4055096"/>
                  <a:ext cx="397116" cy="522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6100ABAC-2B65-912C-0B01-269C22D81D7B}"/>
                    </a:ext>
                  </a:extLst>
                </p14:cNvPr>
                <p14:cNvContentPartPr/>
                <p14:nvPr/>
              </p14:nvContentPartPr>
              <p14:xfrm>
                <a:off x="2263621" y="4156269"/>
                <a:ext cx="210240" cy="35676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6100ABAC-2B65-912C-0B01-269C22D81D7B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245621" y="4138269"/>
                  <a:ext cx="245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8E7732BF-341F-A264-24D2-2B85F2217327}"/>
                    </a:ext>
                  </a:extLst>
                </p14:cNvPr>
                <p14:cNvContentPartPr/>
                <p14:nvPr/>
              </p14:nvContentPartPr>
              <p14:xfrm>
                <a:off x="2347141" y="4087869"/>
                <a:ext cx="179640" cy="36324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8E7732BF-341F-A264-24D2-2B85F2217327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284267" y="4024869"/>
                  <a:ext cx="305029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E4460338-7AB1-7488-FB1E-946BA78E95BD}"/>
                    </a:ext>
                  </a:extLst>
                </p14:cNvPr>
                <p14:cNvContentPartPr/>
                <p14:nvPr/>
              </p14:nvContentPartPr>
              <p14:xfrm>
                <a:off x="2258221" y="4114509"/>
                <a:ext cx="190800" cy="38988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E4460338-7AB1-7488-FB1E-946BA78E95BD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195221" y="4051509"/>
                  <a:ext cx="3164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C929D8D7-4E98-9376-39B8-57E1292A96C6}"/>
                    </a:ext>
                  </a:extLst>
                </p14:cNvPr>
                <p14:cNvContentPartPr/>
                <p14:nvPr/>
              </p14:nvContentPartPr>
              <p14:xfrm>
                <a:off x="2218621" y="4091829"/>
                <a:ext cx="66240" cy="39852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C929D8D7-4E98-9376-39B8-57E1292A96C6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155621" y="4028829"/>
                  <a:ext cx="191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EF7F6F6D-B4CC-8D76-878A-419E559343B2}"/>
                    </a:ext>
                  </a:extLst>
                </p14:cNvPr>
                <p14:cNvContentPartPr/>
                <p14:nvPr/>
              </p14:nvContentPartPr>
              <p14:xfrm>
                <a:off x="2121781" y="4156629"/>
                <a:ext cx="91080" cy="49752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EF7F6F6D-B4CC-8D76-878A-419E559343B2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058781" y="4093629"/>
                  <a:ext cx="21672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FC45B6E9-A78C-F601-B68F-9DF87BD16359}"/>
                    </a:ext>
                  </a:extLst>
                </p14:cNvPr>
                <p14:cNvContentPartPr/>
                <p14:nvPr/>
              </p14:nvContentPartPr>
              <p14:xfrm>
                <a:off x="2010901" y="4237989"/>
                <a:ext cx="33480" cy="32508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FC45B6E9-A78C-F601-B68F-9DF87BD16359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947901" y="4175059"/>
                  <a:ext cx="159120" cy="450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C54A138C-77AC-DCCC-2C23-5D271FE96CE3}"/>
                    </a:ext>
                  </a:extLst>
                </p14:cNvPr>
                <p14:cNvContentPartPr/>
                <p14:nvPr/>
              </p14:nvContentPartPr>
              <p14:xfrm>
                <a:off x="2057341" y="4083549"/>
                <a:ext cx="77760" cy="40572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C54A138C-77AC-DCCC-2C23-5D271FE96CE3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994631" y="4020549"/>
                  <a:ext cx="202821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AC0E6DE5-7AFF-9171-6322-CEEB97C31FB0}"/>
                    </a:ext>
                  </a:extLst>
                </p14:cNvPr>
                <p14:cNvContentPartPr/>
                <p14:nvPr/>
              </p14:nvContentPartPr>
              <p14:xfrm>
                <a:off x="2016661" y="4125309"/>
                <a:ext cx="55080" cy="35676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AC0E6DE5-7AFF-9171-6322-CEEB97C31FB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953661" y="4062309"/>
                  <a:ext cx="18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80773D8F-51CB-D3A2-B108-A8059BD5C850}"/>
                    </a:ext>
                  </a:extLst>
                </p14:cNvPr>
                <p14:cNvContentPartPr/>
                <p14:nvPr/>
              </p14:nvContentPartPr>
              <p14:xfrm>
                <a:off x="1941061" y="4134669"/>
                <a:ext cx="60120" cy="35892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80773D8F-51CB-D3A2-B108-A8059BD5C85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878061" y="4071669"/>
                  <a:ext cx="1857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B3FFA99F-EFF8-C989-E4B5-40C451BCB4E1}"/>
                    </a:ext>
                  </a:extLst>
                </p14:cNvPr>
                <p14:cNvContentPartPr/>
                <p14:nvPr/>
              </p14:nvContentPartPr>
              <p14:xfrm>
                <a:off x="1798141" y="4138629"/>
                <a:ext cx="129240" cy="3758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B3FFA99F-EFF8-C989-E4B5-40C451BCB4E1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735316" y="4075629"/>
                  <a:ext cx="254531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818C6F10-E61F-4BA1-3B27-6E835DDFAEAB}"/>
                    </a:ext>
                  </a:extLst>
                </p14:cNvPr>
                <p14:cNvContentPartPr/>
                <p14:nvPr/>
              </p14:nvContentPartPr>
              <p14:xfrm>
                <a:off x="1728301" y="4087509"/>
                <a:ext cx="96120" cy="35352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818C6F10-E61F-4BA1-3B27-6E835DDFAEAB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665064" y="4024509"/>
                  <a:ext cx="222232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4ED0E55D-406E-45DC-1861-A8EE43711B77}"/>
                    </a:ext>
                  </a:extLst>
                </p14:cNvPr>
                <p14:cNvContentPartPr/>
                <p14:nvPr/>
              </p14:nvContentPartPr>
              <p14:xfrm>
                <a:off x="1585741" y="4134309"/>
                <a:ext cx="190080" cy="35100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4ED0E55D-406E-45DC-1861-A8EE43711B77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522741" y="4071374"/>
                  <a:ext cx="315720" cy="476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A25FBF3A-2BBF-8201-7A85-09D084AFC31F}"/>
                    </a:ext>
                  </a:extLst>
                </p14:cNvPr>
                <p14:cNvContentPartPr/>
                <p14:nvPr/>
              </p14:nvContentPartPr>
              <p14:xfrm>
                <a:off x="1845301" y="4126749"/>
                <a:ext cx="141120" cy="46044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A25FBF3A-2BBF-8201-7A85-09D084AFC31F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827301" y="4108749"/>
                  <a:ext cx="1767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AF13407B-46E4-FF79-96F7-6ACBF0DB631E}"/>
                    </a:ext>
                  </a:extLst>
                </p14:cNvPr>
                <p14:cNvContentPartPr/>
                <p14:nvPr/>
              </p14:nvContentPartPr>
              <p14:xfrm>
                <a:off x="1883101" y="4227189"/>
                <a:ext cx="28080" cy="11736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AF13407B-46E4-FF79-96F7-6ACBF0DB631E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864867" y="4209244"/>
                  <a:ext cx="64183" cy="152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7F1C0A6B-3109-7DA0-F561-1095FA0E17DF}"/>
                    </a:ext>
                  </a:extLst>
                </p14:cNvPr>
                <p14:cNvContentPartPr/>
                <p14:nvPr/>
              </p14:nvContentPartPr>
              <p14:xfrm>
                <a:off x="1860061" y="4164189"/>
                <a:ext cx="72000" cy="30312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7F1C0A6B-3109-7DA0-F561-1095FA0E17DF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841971" y="4146210"/>
                  <a:ext cx="107819" cy="338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2ECC3027-4E6E-F228-BBF9-E408BCBF2840}"/>
                    </a:ext>
                  </a:extLst>
                </p14:cNvPr>
                <p14:cNvContentPartPr/>
                <p14:nvPr/>
              </p14:nvContentPartPr>
              <p14:xfrm>
                <a:off x="1760341" y="4054749"/>
                <a:ext cx="91080" cy="50868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2ECC3027-4E6E-F228-BBF9-E408BCBF2840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742270" y="4036749"/>
                  <a:ext cx="126861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9970B42A-9B01-CF0B-516C-05B7ECF6E62A}"/>
                    </a:ext>
                  </a:extLst>
                </p14:cNvPr>
                <p14:cNvContentPartPr/>
                <p14:nvPr/>
              </p14:nvContentPartPr>
              <p14:xfrm>
                <a:off x="1609501" y="4177509"/>
                <a:ext cx="376560" cy="60912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9970B42A-9B01-CF0B-516C-05B7ECF6E62A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591501" y="4159498"/>
                  <a:ext cx="412200" cy="644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EA8B1D31-A08D-D4A2-A7A4-7A7BC6CE12E3}"/>
                    </a:ext>
                  </a:extLst>
                </p14:cNvPr>
                <p14:cNvContentPartPr/>
                <p14:nvPr/>
              </p14:nvContentPartPr>
              <p14:xfrm>
                <a:off x="1871221" y="4306389"/>
                <a:ext cx="475200" cy="55224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EA8B1D31-A08D-D4A2-A7A4-7A7BC6CE12E3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853207" y="4288389"/>
                  <a:ext cx="510867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A539B6DF-26B8-19CD-8741-11CE1D10B28E}"/>
                    </a:ext>
                  </a:extLst>
                </p14:cNvPr>
                <p14:cNvContentPartPr/>
                <p14:nvPr/>
              </p14:nvContentPartPr>
              <p14:xfrm>
                <a:off x="1978861" y="4398189"/>
                <a:ext cx="465480" cy="50436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A539B6DF-26B8-19CD-8741-11CE1D10B28E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960861" y="4380189"/>
                  <a:ext cx="5011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AA5DC778-6786-2AB2-2087-AB3C436136CA}"/>
                    </a:ext>
                  </a:extLst>
                </p14:cNvPr>
                <p14:cNvContentPartPr/>
                <p14:nvPr/>
              </p14:nvContentPartPr>
              <p14:xfrm>
                <a:off x="1984981" y="4559829"/>
                <a:ext cx="438480" cy="468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AA5DC778-6786-2AB2-2087-AB3C436136CA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966981" y="4541815"/>
                  <a:ext cx="474120" cy="504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CCDE957F-2226-D240-09B8-CFDCB738665D}"/>
                    </a:ext>
                  </a:extLst>
                </p14:cNvPr>
                <p14:cNvContentPartPr/>
                <p14:nvPr/>
              </p14:nvContentPartPr>
              <p14:xfrm>
                <a:off x="2146261" y="4394949"/>
                <a:ext cx="235080" cy="56016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CCDE957F-2226-D240-09B8-CFDCB738665D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2128261" y="4376949"/>
                  <a:ext cx="2707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C9B4D88D-BAE5-21C8-0035-41EF961A4DF0}"/>
                    </a:ext>
                  </a:extLst>
                </p14:cNvPr>
                <p14:cNvContentPartPr/>
                <p14:nvPr/>
              </p14:nvContentPartPr>
              <p14:xfrm>
                <a:off x="2205661" y="4309269"/>
                <a:ext cx="146160" cy="61416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C9B4D88D-BAE5-21C8-0035-41EF961A4DF0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2187661" y="4291269"/>
                  <a:ext cx="18180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A96AD5D1-C6B0-3347-EA6F-8A5AB86D58A4}"/>
                    </a:ext>
                  </a:extLst>
                </p14:cNvPr>
                <p14:cNvContentPartPr/>
                <p14:nvPr/>
              </p14:nvContentPartPr>
              <p14:xfrm>
                <a:off x="2172181" y="4414029"/>
                <a:ext cx="98280" cy="45936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A96AD5D1-C6B0-3347-EA6F-8A5AB86D58A4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2154181" y="4396015"/>
                  <a:ext cx="133920" cy="495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1AAD428A-02F9-4921-7ABF-3FE5C8297074}"/>
                    </a:ext>
                  </a:extLst>
                </p14:cNvPr>
                <p14:cNvContentPartPr/>
                <p14:nvPr/>
              </p14:nvContentPartPr>
              <p14:xfrm>
                <a:off x="1649461" y="4304949"/>
                <a:ext cx="304560" cy="488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1AAD428A-02F9-4921-7ABF-3FE5C8297074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631440" y="4286949"/>
                  <a:ext cx="340242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D8B23EF7-E87C-3D29-6C18-2BECE63CE2BC}"/>
                    </a:ext>
                  </a:extLst>
                </p14:cNvPr>
                <p14:cNvContentPartPr/>
                <p14:nvPr/>
              </p14:nvContentPartPr>
              <p14:xfrm>
                <a:off x="1513741" y="3960789"/>
                <a:ext cx="348480" cy="85608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D8B23EF7-E87C-3D29-6C18-2BECE63CE2BC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495722" y="3942789"/>
                  <a:ext cx="384157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329CB796-5415-58A6-643E-57ABDC5F895D}"/>
                    </a:ext>
                  </a:extLst>
                </p14:cNvPr>
                <p14:cNvContentPartPr/>
                <p14:nvPr/>
              </p14:nvContentPartPr>
              <p14:xfrm>
                <a:off x="1397101" y="4174629"/>
                <a:ext cx="365400" cy="57924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329CB796-5415-58A6-643E-57ABDC5F895D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379083" y="4156629"/>
                  <a:ext cx="401075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5812CEF1-7B4B-3579-5FF1-6205EF8931BF}"/>
                    </a:ext>
                  </a:extLst>
                </p14:cNvPr>
                <p14:cNvContentPartPr/>
                <p14:nvPr/>
              </p14:nvContentPartPr>
              <p14:xfrm>
                <a:off x="1701301" y="4405749"/>
                <a:ext cx="485280" cy="38880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5812CEF1-7B4B-3579-5FF1-6205EF8931BF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683301" y="4387749"/>
                  <a:ext cx="5209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15D035AF-9574-E2BB-F6EC-98924322A62B}"/>
                    </a:ext>
                  </a:extLst>
                </p14:cNvPr>
                <p14:cNvContentPartPr/>
                <p14:nvPr/>
              </p14:nvContentPartPr>
              <p14:xfrm>
                <a:off x="1663141" y="4360749"/>
                <a:ext cx="589320" cy="59616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15D035AF-9574-E2BB-F6EC-98924322A62B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645141" y="4342749"/>
                  <a:ext cx="6249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8C305F56-C70A-D979-8D89-6B2064B66ED7}"/>
                    </a:ext>
                  </a:extLst>
                </p14:cNvPr>
                <p14:cNvContentPartPr/>
                <p14:nvPr/>
              </p14:nvContentPartPr>
              <p14:xfrm>
                <a:off x="1888861" y="4435989"/>
                <a:ext cx="413640" cy="36648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8C305F56-C70A-D979-8D89-6B2064B66ED7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870861" y="4417971"/>
                  <a:ext cx="449280" cy="402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94FBA921-52B9-1A4E-FA23-61318F065652}"/>
                    </a:ext>
                  </a:extLst>
                </p14:cNvPr>
                <p14:cNvContentPartPr/>
                <p14:nvPr/>
              </p14:nvContentPartPr>
              <p14:xfrm>
                <a:off x="1792021" y="4453629"/>
                <a:ext cx="331560" cy="33480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94FBA921-52B9-1A4E-FA23-61318F065652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774021" y="4435629"/>
                  <a:ext cx="367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83339D24-A63B-8BED-713F-4C041DB7796D}"/>
                    </a:ext>
                  </a:extLst>
                </p14:cNvPr>
                <p14:cNvContentPartPr/>
                <p14:nvPr/>
              </p14:nvContentPartPr>
              <p14:xfrm>
                <a:off x="1691581" y="4285149"/>
                <a:ext cx="234000" cy="31788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83339D24-A63B-8BED-713F-4C041DB7796D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673581" y="4267169"/>
                  <a:ext cx="269640" cy="3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BEC4CE9B-9769-8270-754C-F720043E5FAD}"/>
                    </a:ext>
                  </a:extLst>
                </p14:cNvPr>
                <p14:cNvContentPartPr/>
                <p14:nvPr/>
              </p14:nvContentPartPr>
              <p14:xfrm>
                <a:off x="1568821" y="4123509"/>
                <a:ext cx="91080" cy="22824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BEC4CE9B-9769-8270-754C-F720043E5FAD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550821" y="4105509"/>
                  <a:ext cx="12672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BDA1D58F-6356-7F3E-5A6B-0AE5E6682D48}"/>
              </a:ext>
            </a:extLst>
          </p:cNvPr>
          <p:cNvGrpSpPr/>
          <p:nvPr/>
        </p:nvGrpSpPr>
        <p:grpSpPr>
          <a:xfrm>
            <a:off x="745501" y="1102389"/>
            <a:ext cx="11170440" cy="4572360"/>
            <a:chOff x="745501" y="1102389"/>
            <a:chExt cx="11170440" cy="457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2E75C28D-D8C9-D4E4-CF5D-199E7227E674}"/>
                    </a:ext>
                  </a:extLst>
                </p14:cNvPr>
                <p14:cNvContentPartPr/>
                <p14:nvPr/>
              </p14:nvContentPartPr>
              <p14:xfrm>
                <a:off x="5739781" y="3807069"/>
                <a:ext cx="764640" cy="3034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2E75C28D-D8C9-D4E4-CF5D-199E7227E674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5676781" y="3428620"/>
                  <a:ext cx="890280" cy="1060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9400FD4B-5BBF-F2E1-3E73-1B7C22CC6041}"/>
                    </a:ext>
                  </a:extLst>
                </p14:cNvPr>
                <p14:cNvContentPartPr/>
                <p14:nvPr/>
              </p14:nvContentPartPr>
              <p14:xfrm>
                <a:off x="5746261" y="3904629"/>
                <a:ext cx="721080" cy="2361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9400FD4B-5BBF-F2E1-3E73-1B7C22CC6041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5683261" y="3526629"/>
                  <a:ext cx="84672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242E1D24-E3A0-80FD-F9E9-FCA369164B6F}"/>
                    </a:ext>
                  </a:extLst>
                </p14:cNvPr>
                <p14:cNvContentPartPr/>
                <p14:nvPr/>
              </p14:nvContentPartPr>
              <p14:xfrm>
                <a:off x="5403901" y="3936669"/>
                <a:ext cx="1029960" cy="3513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242E1D24-E3A0-80FD-F9E9-FCA369164B6F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5340901" y="3558281"/>
                  <a:ext cx="1155600" cy="1107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69DCB86C-3F50-6718-003E-FFBCB36D47FD}"/>
                    </a:ext>
                  </a:extLst>
                </p14:cNvPr>
                <p14:cNvContentPartPr/>
                <p14:nvPr/>
              </p14:nvContentPartPr>
              <p14:xfrm>
                <a:off x="5384821" y="3887709"/>
                <a:ext cx="965160" cy="50472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69DCB86C-3F50-6718-003E-FFBCB36D47FD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5321821" y="3509709"/>
                  <a:ext cx="1090800" cy="12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1363DBE4-062C-B7B3-098A-8284248E127A}"/>
                    </a:ext>
                  </a:extLst>
                </p14:cNvPr>
                <p14:cNvContentPartPr/>
                <p14:nvPr/>
              </p14:nvContentPartPr>
              <p14:xfrm>
                <a:off x="5338381" y="3871869"/>
                <a:ext cx="931320" cy="58824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1363DBE4-062C-B7B3-098A-8284248E127A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5275381" y="3493869"/>
                  <a:ext cx="1056960" cy="13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3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1E50A78F-D237-1E44-A46F-DEF72454A2DE}"/>
                    </a:ext>
                  </a:extLst>
                </p14:cNvPr>
                <p14:cNvContentPartPr/>
                <p14:nvPr/>
              </p14:nvContentPartPr>
              <p14:xfrm>
                <a:off x="5127781" y="3981309"/>
                <a:ext cx="1087920" cy="49860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1E50A78F-D237-1E44-A46F-DEF72454A2DE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5064760" y="3603309"/>
                  <a:ext cx="1213602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5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96D413CE-C2D9-DC8B-CEE1-E3A8204C6E2E}"/>
                    </a:ext>
                  </a:extLst>
                </p14:cNvPr>
                <p14:cNvContentPartPr/>
                <p14:nvPr/>
              </p14:nvContentPartPr>
              <p14:xfrm>
                <a:off x="5179261" y="3973029"/>
                <a:ext cx="920160" cy="58392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96D413CE-C2D9-DC8B-CEE1-E3A8204C6E2E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5116261" y="3595029"/>
                  <a:ext cx="1045800" cy="13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7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85E34D86-DB78-7897-4104-0EB6E3A04EAF}"/>
                    </a:ext>
                  </a:extLst>
                </p14:cNvPr>
                <p14:cNvContentPartPr/>
                <p14:nvPr/>
              </p14:nvContentPartPr>
              <p14:xfrm>
                <a:off x="5077741" y="3962229"/>
                <a:ext cx="1085760" cy="66492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85E34D86-DB78-7897-4104-0EB6E3A04EAF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5014720" y="3584229"/>
                  <a:ext cx="1211442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9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C134FC15-69ED-2947-3683-6EA7B9CBD1F9}"/>
                    </a:ext>
                  </a:extLst>
                </p14:cNvPr>
                <p14:cNvContentPartPr/>
                <p14:nvPr/>
              </p14:nvContentPartPr>
              <p14:xfrm>
                <a:off x="4990621" y="4137909"/>
                <a:ext cx="1045800" cy="6253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C134FC15-69ED-2947-3683-6EA7B9CBD1F9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4927621" y="3759909"/>
                  <a:ext cx="1171440" cy="13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1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967B5303-D4A0-2AB1-361A-7B7EC3910582}"/>
                    </a:ext>
                  </a:extLst>
                </p14:cNvPr>
                <p14:cNvContentPartPr/>
                <p14:nvPr/>
              </p14:nvContentPartPr>
              <p14:xfrm>
                <a:off x="5025901" y="4272549"/>
                <a:ext cx="765360" cy="68652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967B5303-D4A0-2AB1-361A-7B7EC3910582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4962901" y="3894549"/>
                  <a:ext cx="891000" cy="1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3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5350CA7E-A9B0-ADBD-587F-805AD62B9F43}"/>
                    </a:ext>
                  </a:extLst>
                </p14:cNvPr>
                <p14:cNvContentPartPr/>
                <p14:nvPr/>
              </p14:nvContentPartPr>
              <p14:xfrm>
                <a:off x="4967581" y="4693749"/>
                <a:ext cx="1671840" cy="52056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5350CA7E-A9B0-ADBD-587F-805AD62B9F43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4904581" y="4315749"/>
                  <a:ext cx="1797480" cy="12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5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3E836C3F-FF4D-B7F1-28D0-FD2F47B7D67B}"/>
                    </a:ext>
                  </a:extLst>
                </p14:cNvPr>
                <p14:cNvContentPartPr/>
                <p14:nvPr/>
              </p14:nvContentPartPr>
              <p14:xfrm>
                <a:off x="5081701" y="4875909"/>
                <a:ext cx="1418040" cy="2131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3E836C3F-FF4D-B7F1-28D0-FD2F47B7D67B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5018701" y="4497909"/>
                  <a:ext cx="154368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7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3E2A998A-A149-D72D-39A2-87ED1440E680}"/>
                    </a:ext>
                  </a:extLst>
                </p14:cNvPr>
                <p14:cNvContentPartPr/>
                <p14:nvPr/>
              </p14:nvContentPartPr>
              <p14:xfrm>
                <a:off x="5217781" y="4865109"/>
                <a:ext cx="122760" cy="147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3E2A998A-A149-D72D-39A2-87ED1440E680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5154781" y="4487109"/>
                  <a:ext cx="24840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9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8109A8DE-1A86-58E3-5F33-CB568D59EBB7}"/>
                    </a:ext>
                  </a:extLst>
                </p14:cNvPr>
                <p14:cNvContentPartPr/>
                <p14:nvPr/>
              </p14:nvContentPartPr>
              <p14:xfrm>
                <a:off x="5933461" y="4988949"/>
                <a:ext cx="514440" cy="14256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8109A8DE-1A86-58E3-5F33-CB568D59EBB7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5870461" y="4611901"/>
                  <a:ext cx="640080" cy="896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1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2C8016BF-3AE8-7CF0-81C4-3540BAD0237C}"/>
                    </a:ext>
                  </a:extLst>
                </p14:cNvPr>
                <p14:cNvContentPartPr/>
                <p14:nvPr/>
              </p14:nvContentPartPr>
              <p14:xfrm>
                <a:off x="5266021" y="4901829"/>
                <a:ext cx="21240" cy="324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2C8016BF-3AE8-7CF0-81C4-3540BAD0237C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5201935" y="4523829"/>
                  <a:ext cx="149046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3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35D5F555-DA0A-7D5D-BBCD-2C4D6D672617}"/>
                    </a:ext>
                  </a:extLst>
                </p14:cNvPr>
                <p14:cNvContentPartPr/>
                <p14:nvPr/>
              </p14:nvContentPartPr>
              <p14:xfrm>
                <a:off x="5174941" y="4890669"/>
                <a:ext cx="2369880" cy="36288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35D5F555-DA0A-7D5D-BBCD-2C4D6D672617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5111941" y="4512669"/>
                  <a:ext cx="2495520" cy="11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5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8263097B-4DFB-7057-79B8-95E5BE94ADBA}"/>
                    </a:ext>
                  </a:extLst>
                </p14:cNvPr>
                <p14:cNvContentPartPr/>
                <p14:nvPr/>
              </p14:nvContentPartPr>
              <p14:xfrm>
                <a:off x="5497501" y="5052669"/>
                <a:ext cx="3920760" cy="28260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8263097B-4DFB-7057-79B8-95E5BE94ADBA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5434501" y="4674187"/>
                  <a:ext cx="4046400" cy="1039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7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49CFB164-862F-837D-938F-B00A2FB7FE22}"/>
                    </a:ext>
                  </a:extLst>
                </p14:cNvPr>
                <p14:cNvContentPartPr/>
                <p14:nvPr/>
              </p14:nvContentPartPr>
              <p14:xfrm>
                <a:off x="5941381" y="5077869"/>
                <a:ext cx="4773240" cy="27828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49CFB164-862F-837D-938F-B00A2FB7FE22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5878381" y="4699869"/>
                  <a:ext cx="489888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9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CFC84313-CC05-F52B-6BB8-34B8D57FE4DC}"/>
                    </a:ext>
                  </a:extLst>
                </p14:cNvPr>
                <p14:cNvContentPartPr/>
                <p14:nvPr/>
              </p14:nvContentPartPr>
              <p14:xfrm>
                <a:off x="8555701" y="4667109"/>
                <a:ext cx="2995560" cy="62208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CFC84313-CC05-F52B-6BB8-34B8D57FE4DC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8492701" y="4289109"/>
                  <a:ext cx="3121200" cy="13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1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4BBCF759-B1F0-EEAD-9172-E7418BA53DF6}"/>
                    </a:ext>
                  </a:extLst>
                </p14:cNvPr>
                <p14:cNvContentPartPr/>
                <p14:nvPr/>
              </p14:nvContentPartPr>
              <p14:xfrm>
                <a:off x="5769301" y="3636069"/>
                <a:ext cx="2072880" cy="2347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4BBCF759-B1F0-EEAD-9172-E7418BA53DF6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5706301" y="3258069"/>
                  <a:ext cx="219852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3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A4968A73-1C0F-890C-C67A-D406FBD47FE9}"/>
                    </a:ext>
                  </a:extLst>
                </p14:cNvPr>
                <p14:cNvContentPartPr/>
                <p14:nvPr/>
              </p14:nvContentPartPr>
              <p14:xfrm>
                <a:off x="5720701" y="3589269"/>
                <a:ext cx="1626840" cy="3207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A4968A73-1C0F-890C-C67A-D406FBD47FE9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5657701" y="3211269"/>
                  <a:ext cx="175248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5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F0D1FAB2-A9D9-E584-A671-9EE4CF173653}"/>
                    </a:ext>
                  </a:extLst>
                </p14:cNvPr>
                <p14:cNvContentPartPr/>
                <p14:nvPr/>
              </p14:nvContentPartPr>
              <p14:xfrm>
                <a:off x="5581381" y="3716349"/>
                <a:ext cx="1508400" cy="29520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F0D1FAB2-A9D9-E584-A671-9EE4CF173653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5518381" y="3338809"/>
                  <a:ext cx="1634040" cy="10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7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D8D20916-78D7-3ACB-5395-260A6481F424}"/>
                    </a:ext>
                  </a:extLst>
                </p14:cNvPr>
                <p14:cNvContentPartPr/>
                <p14:nvPr/>
              </p14:nvContentPartPr>
              <p14:xfrm>
                <a:off x="5027341" y="3790149"/>
                <a:ext cx="1666800" cy="42660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D8D20916-78D7-3ACB-5395-260A6481F424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4964327" y="3412149"/>
                  <a:ext cx="1792467" cy="11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9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26AF6E0E-57B4-10A2-9E13-CF5EC404F3A6}"/>
                    </a:ext>
                  </a:extLst>
                </p14:cNvPr>
                <p14:cNvContentPartPr/>
                <p14:nvPr/>
              </p14:nvContentPartPr>
              <p14:xfrm>
                <a:off x="4958221" y="3790869"/>
                <a:ext cx="1417680" cy="72936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26AF6E0E-57B4-10A2-9E13-CF5EC404F3A6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4895221" y="3412869"/>
                  <a:ext cx="1543320" cy="14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1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D2791524-BC47-4938-5E03-4C6DA92E2A7B}"/>
                    </a:ext>
                  </a:extLst>
                </p14:cNvPr>
                <p14:cNvContentPartPr/>
                <p14:nvPr/>
              </p14:nvContentPartPr>
              <p14:xfrm>
                <a:off x="4959661" y="3923349"/>
                <a:ext cx="1173240" cy="6894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D2791524-BC47-4938-5E03-4C6DA92E2A7B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4896661" y="3545349"/>
                  <a:ext cx="1298880" cy="14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3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C6A290B4-8C42-D1A3-520D-F020DF57E5EA}"/>
                    </a:ext>
                  </a:extLst>
                </p14:cNvPr>
                <p14:cNvContentPartPr/>
                <p14:nvPr/>
              </p14:nvContentPartPr>
              <p14:xfrm>
                <a:off x="4832941" y="3939909"/>
                <a:ext cx="1248840" cy="89316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C6A290B4-8C42-D1A3-520D-F020DF57E5EA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4769959" y="3561909"/>
                  <a:ext cx="1374444" cy="16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5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9B3A84A6-73E8-73D9-572B-841426911C8A}"/>
                    </a:ext>
                  </a:extLst>
                </p14:cNvPr>
                <p14:cNvContentPartPr/>
                <p14:nvPr/>
              </p14:nvContentPartPr>
              <p14:xfrm>
                <a:off x="5135701" y="4191909"/>
                <a:ext cx="408960" cy="65304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9B3A84A6-73E8-73D9-572B-841426911C8A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5072701" y="3814117"/>
                  <a:ext cx="534600" cy="1408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7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8B86816B-1CDB-2B54-1411-E38446360923}"/>
                    </a:ext>
                  </a:extLst>
                </p14:cNvPr>
                <p14:cNvContentPartPr/>
                <p14:nvPr/>
              </p14:nvContentPartPr>
              <p14:xfrm>
                <a:off x="5123101" y="4420869"/>
                <a:ext cx="997560" cy="54864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8B86816B-1CDB-2B54-1411-E38446360923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5060101" y="4043117"/>
                  <a:ext cx="1123200" cy="1303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9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ED411025-F874-75A3-551A-3B2F28DC4C00}"/>
                    </a:ext>
                  </a:extLst>
                </p14:cNvPr>
                <p14:cNvContentPartPr/>
                <p14:nvPr/>
              </p14:nvContentPartPr>
              <p14:xfrm>
                <a:off x="5536741" y="4771509"/>
                <a:ext cx="1612080" cy="33300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ED411025-F874-75A3-551A-3B2F28DC4C00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5473741" y="4393100"/>
                  <a:ext cx="1737720" cy="1089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1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6EFC8C6B-FF7A-0964-F549-2162A2155B9A}"/>
                    </a:ext>
                  </a:extLst>
                </p14:cNvPr>
                <p14:cNvContentPartPr/>
                <p14:nvPr/>
              </p14:nvContentPartPr>
              <p14:xfrm>
                <a:off x="5870101" y="4897509"/>
                <a:ext cx="2057760" cy="33660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6EFC8C6B-FF7A-0964-F549-2162A2155B9A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5807101" y="4519509"/>
                  <a:ext cx="218340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3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E59A48CF-7B2E-222B-9B7A-29F710AAE28C}"/>
                    </a:ext>
                  </a:extLst>
                </p14:cNvPr>
                <p14:cNvContentPartPr/>
                <p14:nvPr/>
              </p14:nvContentPartPr>
              <p14:xfrm>
                <a:off x="5907901" y="4984989"/>
                <a:ext cx="3888720" cy="23436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E59A48CF-7B2E-222B-9B7A-29F710AAE28C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5844895" y="4607569"/>
                  <a:ext cx="4014372" cy="988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5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EC6C71E2-DD2A-1959-CFF8-9AA0010A3792}"/>
                    </a:ext>
                  </a:extLst>
                </p14:cNvPr>
                <p14:cNvContentPartPr/>
                <p14:nvPr/>
              </p14:nvContentPartPr>
              <p14:xfrm>
                <a:off x="6533581" y="5022789"/>
                <a:ext cx="2964240" cy="7812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EC6C71E2-DD2A-1959-CFF8-9AA0010A3792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6470573" y="4646523"/>
                  <a:ext cx="3089895" cy="830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7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CA0AEEFA-C96D-17B5-BCC0-20CE1B006EE2}"/>
                    </a:ext>
                  </a:extLst>
                </p14:cNvPr>
                <p14:cNvContentPartPr/>
                <p14:nvPr/>
              </p14:nvContentPartPr>
              <p14:xfrm>
                <a:off x="7170061" y="4885989"/>
                <a:ext cx="2254320" cy="716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CA0AEEFA-C96D-17B5-BCC0-20CE1B006EE2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7107061" y="4509879"/>
                  <a:ext cx="2379960" cy="823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9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4FD30E5D-B182-F092-3274-4A7685C2536A}"/>
                    </a:ext>
                  </a:extLst>
                </p14:cNvPr>
                <p14:cNvContentPartPr/>
                <p14:nvPr/>
              </p14:nvContentPartPr>
              <p14:xfrm>
                <a:off x="7498021" y="4954389"/>
                <a:ext cx="2293920" cy="396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4FD30E5D-B182-F092-3274-4A7685C2536A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7435021" y="4576389"/>
                  <a:ext cx="241956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1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7F49F5B1-30C9-4E4B-445D-70A7720C5716}"/>
                    </a:ext>
                  </a:extLst>
                </p14:cNvPr>
                <p14:cNvContentPartPr/>
                <p14:nvPr/>
              </p14:nvContentPartPr>
              <p14:xfrm>
                <a:off x="8122621" y="4905069"/>
                <a:ext cx="2208600" cy="11664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7F49F5B1-30C9-4E4B-445D-70A7720C5716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8059621" y="4525899"/>
                  <a:ext cx="2334240" cy="874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3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0A68AD3A-EFF9-F4A5-BCB4-171C91FEC4CB}"/>
                    </a:ext>
                  </a:extLst>
                </p14:cNvPr>
                <p14:cNvContentPartPr/>
                <p14:nvPr/>
              </p14:nvContentPartPr>
              <p14:xfrm>
                <a:off x="10369021" y="4580709"/>
                <a:ext cx="1095480" cy="5601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0A68AD3A-EFF9-F4A5-BCB4-171C91FEC4CB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10306021" y="4202466"/>
                  <a:ext cx="1221120" cy="1316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5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78EAFBCE-5659-987E-F216-06908DCAB863}"/>
                    </a:ext>
                  </a:extLst>
                </p14:cNvPr>
                <p14:cNvContentPartPr/>
                <p14:nvPr/>
              </p14:nvContentPartPr>
              <p14:xfrm>
                <a:off x="9559021" y="4916589"/>
                <a:ext cx="1303200" cy="16452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78EAFBCE-5659-987E-F216-06908DCAB863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9496021" y="4538589"/>
                  <a:ext cx="142884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7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C0FD6B79-6480-A2A3-7EA2-33506AF825D1}"/>
                    </a:ext>
                  </a:extLst>
                </p14:cNvPr>
                <p14:cNvContentPartPr/>
                <p14:nvPr/>
              </p14:nvContentPartPr>
              <p14:xfrm>
                <a:off x="9243301" y="3540309"/>
                <a:ext cx="1459080" cy="1890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C0FD6B79-6480-A2A3-7EA2-33506AF825D1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9180301" y="3162309"/>
                  <a:ext cx="158472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9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FCA7CA45-711B-C6FB-2064-D528B4C52CB7}"/>
                    </a:ext>
                  </a:extLst>
                </p14:cNvPr>
                <p14:cNvContentPartPr/>
                <p14:nvPr/>
              </p14:nvContentPartPr>
              <p14:xfrm>
                <a:off x="9205501" y="3632109"/>
                <a:ext cx="891360" cy="4644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FCA7CA45-711B-C6FB-2064-D528B4C52CB7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9142501" y="3254109"/>
                  <a:ext cx="101700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1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6E73D02D-A527-C2EF-B3AF-D7354789F709}"/>
                    </a:ext>
                  </a:extLst>
                </p14:cNvPr>
                <p14:cNvContentPartPr/>
                <p14:nvPr/>
              </p14:nvContentPartPr>
              <p14:xfrm>
                <a:off x="8870701" y="3539229"/>
                <a:ext cx="439920" cy="6228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6E73D02D-A527-C2EF-B3AF-D7354789F709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8807701" y="3161229"/>
                  <a:ext cx="56556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3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4568947F-573D-265B-1051-7FB8B5605540}"/>
                    </a:ext>
                  </a:extLst>
                </p14:cNvPr>
                <p14:cNvContentPartPr/>
                <p14:nvPr/>
              </p14:nvContentPartPr>
              <p14:xfrm>
                <a:off x="8858101" y="3535629"/>
                <a:ext cx="244440" cy="1656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4568947F-573D-265B-1051-7FB8B5605540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8795101" y="3157629"/>
                  <a:ext cx="3700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5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BD3A77B8-2B11-BE7A-1A18-DA69DC8303FA}"/>
                    </a:ext>
                  </a:extLst>
                </p14:cNvPr>
                <p14:cNvContentPartPr/>
                <p14:nvPr/>
              </p14:nvContentPartPr>
              <p14:xfrm>
                <a:off x="8818141" y="3507909"/>
                <a:ext cx="263880" cy="3672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BD3A77B8-2B11-BE7A-1A18-DA69DC8303FA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8755141" y="3129909"/>
                  <a:ext cx="38952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7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7019DC29-FC11-5AFD-25B2-DD4C8DA5FAC2}"/>
                    </a:ext>
                  </a:extLst>
                </p14:cNvPr>
                <p14:cNvContentPartPr/>
                <p14:nvPr/>
              </p14:nvContentPartPr>
              <p14:xfrm>
                <a:off x="6016981" y="3548589"/>
                <a:ext cx="1814040" cy="31716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7019DC29-FC11-5AFD-25B2-DD4C8DA5FAC2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5953993" y="3170589"/>
                  <a:ext cx="1939655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9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444E0A25-9A26-67F9-12ED-32591084267A}"/>
                    </a:ext>
                  </a:extLst>
                </p14:cNvPr>
                <p14:cNvContentPartPr/>
                <p14:nvPr/>
              </p14:nvContentPartPr>
              <p14:xfrm>
                <a:off x="6013381" y="3546069"/>
                <a:ext cx="1920960" cy="29484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444E0A25-9A26-67F9-12ED-32591084267A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5950381" y="3168069"/>
                  <a:ext cx="204660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1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52767D22-3B2E-9FAC-5ED5-713C10F11C33}"/>
                    </a:ext>
                  </a:extLst>
                </p14:cNvPr>
                <p14:cNvContentPartPr/>
                <p14:nvPr/>
              </p14:nvContentPartPr>
              <p14:xfrm>
                <a:off x="7665781" y="3506829"/>
                <a:ext cx="239040" cy="7596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52767D22-3B2E-9FAC-5ED5-713C10F11C33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7602781" y="3128829"/>
                  <a:ext cx="36468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3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D6BD386F-7212-50A8-A789-9DEE1F8A40C6}"/>
                    </a:ext>
                  </a:extLst>
                </p14:cNvPr>
                <p14:cNvContentPartPr/>
                <p14:nvPr/>
              </p14:nvContentPartPr>
              <p14:xfrm>
                <a:off x="7290661" y="3540309"/>
                <a:ext cx="527400" cy="8676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D6BD386F-7212-50A8-A789-9DEE1F8A40C6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7227661" y="3163871"/>
                  <a:ext cx="653040" cy="839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5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93B20C18-BAE1-7611-BE78-0706909B0322}"/>
                    </a:ext>
                  </a:extLst>
                </p14:cNvPr>
                <p14:cNvContentPartPr/>
                <p14:nvPr/>
              </p14:nvContentPartPr>
              <p14:xfrm>
                <a:off x="5111221" y="3603309"/>
                <a:ext cx="2482200" cy="96336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93B20C18-BAE1-7611-BE78-0706909B0322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5048221" y="3225168"/>
                  <a:ext cx="2607840" cy="1719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7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197AF033-32F4-9A2E-F1E2-AA88D511DB28}"/>
                    </a:ext>
                  </a:extLst>
                </p14:cNvPr>
                <p14:cNvContentPartPr/>
                <p14:nvPr/>
              </p14:nvContentPartPr>
              <p14:xfrm>
                <a:off x="4877581" y="4012989"/>
                <a:ext cx="1167120" cy="7671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197AF033-32F4-9A2E-F1E2-AA88D511DB28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4814562" y="3634812"/>
                  <a:ext cx="1292799" cy="1523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9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4A094B94-F8B0-CD21-0BA2-9DAEFCA94BC8}"/>
                    </a:ext>
                  </a:extLst>
                </p14:cNvPr>
                <p14:cNvContentPartPr/>
                <p14:nvPr/>
              </p14:nvContentPartPr>
              <p14:xfrm>
                <a:off x="4852381" y="4330869"/>
                <a:ext cx="1250280" cy="60336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4A094B94-F8B0-CD21-0BA2-9DAEFCA94BC8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4789363" y="3952869"/>
                  <a:ext cx="1375956" cy="13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1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1B6E580E-F640-5DFD-B06E-56AF35E7C071}"/>
                    </a:ext>
                  </a:extLst>
                </p14:cNvPr>
                <p14:cNvContentPartPr/>
                <p14:nvPr/>
              </p14:nvContentPartPr>
              <p14:xfrm>
                <a:off x="5334781" y="4848909"/>
                <a:ext cx="1905840" cy="29016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1B6E580E-F640-5DFD-B06E-56AF35E7C071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5271781" y="4470909"/>
                  <a:ext cx="203148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3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5F317C20-0953-C5D1-CA8E-E84805A13058}"/>
                    </a:ext>
                  </a:extLst>
                </p14:cNvPr>
                <p14:cNvContentPartPr/>
                <p14:nvPr/>
              </p14:nvContentPartPr>
              <p14:xfrm>
                <a:off x="6171061" y="5019189"/>
                <a:ext cx="241920" cy="4320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5F317C20-0953-C5D1-CA8E-E84805A13058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6107967" y="4641189"/>
                  <a:ext cx="367747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5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135C79FF-598F-F14D-9CB8-EBCAA5E33207}"/>
                    </a:ext>
                  </a:extLst>
                </p14:cNvPr>
                <p14:cNvContentPartPr/>
                <p14:nvPr/>
              </p14:nvContentPartPr>
              <p14:xfrm>
                <a:off x="6250981" y="5084349"/>
                <a:ext cx="3064680" cy="9108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135C79FF-598F-F14D-9CB8-EBCAA5E33207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6187981" y="4706349"/>
                  <a:ext cx="319032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7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81A135D1-7C92-1349-E83A-9529C8DA1DF7}"/>
                    </a:ext>
                  </a:extLst>
                </p14:cNvPr>
                <p14:cNvContentPartPr/>
                <p14:nvPr/>
              </p14:nvContentPartPr>
              <p14:xfrm>
                <a:off x="8015701" y="4998309"/>
                <a:ext cx="2759760" cy="20772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81A135D1-7C92-1349-E83A-9529C8DA1DF7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7952701" y="4620963"/>
                  <a:ext cx="2885400" cy="962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9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81A29A01-8D21-ACAC-D937-F6DD1C469369}"/>
                    </a:ext>
                  </a:extLst>
                </p14:cNvPr>
                <p14:cNvContentPartPr/>
                <p14:nvPr/>
              </p14:nvContentPartPr>
              <p14:xfrm>
                <a:off x="9762781" y="5047989"/>
                <a:ext cx="372240" cy="5580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81A29A01-8D21-ACAC-D937-F6DD1C469369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9699781" y="4669989"/>
                  <a:ext cx="49788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1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F8E5BEE8-0E04-DCBD-D327-D66D1EE8B787}"/>
                    </a:ext>
                  </a:extLst>
                </p14:cNvPr>
                <p14:cNvContentPartPr/>
                <p14:nvPr/>
              </p14:nvContentPartPr>
              <p14:xfrm>
                <a:off x="9570181" y="5008749"/>
                <a:ext cx="1528200" cy="13212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F8E5BEE8-0E04-DCBD-D327-D66D1EE8B787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9507181" y="4629716"/>
                  <a:ext cx="1653840" cy="889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3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6F03EB9D-60A0-6F75-B121-FDA6FD4A07B8}"/>
                    </a:ext>
                  </a:extLst>
                </p14:cNvPr>
                <p14:cNvContentPartPr/>
                <p14:nvPr/>
              </p14:nvContentPartPr>
              <p14:xfrm>
                <a:off x="10925941" y="4839909"/>
                <a:ext cx="43560" cy="1404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6F03EB9D-60A0-6F75-B121-FDA6FD4A07B8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10862941" y="4461909"/>
                  <a:ext cx="16920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5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6DAD7E7A-C45C-0611-7C4B-D952B7CAA223}"/>
                    </a:ext>
                  </a:extLst>
                </p14:cNvPr>
                <p14:cNvContentPartPr/>
                <p14:nvPr/>
              </p14:nvContentPartPr>
              <p14:xfrm>
                <a:off x="9952501" y="3664509"/>
                <a:ext cx="12240" cy="612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6DAD7E7A-C45C-0611-7C4B-D952B7CAA223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9889501" y="3307509"/>
                  <a:ext cx="137880" cy="71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7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09DF6F4F-E416-EA01-FD16-58C371D90190}"/>
                    </a:ext>
                  </a:extLst>
                </p14:cNvPr>
                <p14:cNvContentPartPr/>
                <p14:nvPr/>
              </p14:nvContentPartPr>
              <p14:xfrm>
                <a:off x="9785101" y="3590349"/>
                <a:ext cx="1918080" cy="67212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09DF6F4F-E416-EA01-FD16-58C371D90190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9722113" y="3212349"/>
                  <a:ext cx="2043696" cy="14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9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9306E06B-7B81-D47E-1DB8-570667032790}"/>
                    </a:ext>
                  </a:extLst>
                </p14:cNvPr>
                <p14:cNvContentPartPr/>
                <p14:nvPr/>
              </p14:nvContentPartPr>
              <p14:xfrm>
                <a:off x="10450021" y="3619149"/>
                <a:ext cx="1087200" cy="94572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9306E06B-7B81-D47E-1DB8-570667032790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0387021" y="3241149"/>
                  <a:ext cx="1212840" cy="17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1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9815DF99-0431-EDA9-5D50-28DEAAFC64D8}"/>
                    </a:ext>
                  </a:extLst>
                </p14:cNvPr>
                <p14:cNvContentPartPr/>
                <p14:nvPr/>
              </p14:nvContentPartPr>
              <p14:xfrm>
                <a:off x="10698061" y="3823629"/>
                <a:ext cx="858240" cy="103212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9815DF99-0431-EDA9-5D50-28DEAAFC64D8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10635061" y="3445629"/>
                  <a:ext cx="983880" cy="17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3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4A87B117-81BA-F1FD-A92A-6A9688547AC8}"/>
                    </a:ext>
                  </a:extLst>
                </p14:cNvPr>
                <p14:cNvContentPartPr/>
                <p14:nvPr/>
              </p14:nvContentPartPr>
              <p14:xfrm>
                <a:off x="10455781" y="4048269"/>
                <a:ext cx="1139760" cy="109908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4A87B117-81BA-F1FD-A92A-6A9688547AC8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10392781" y="3670269"/>
                  <a:ext cx="1265400" cy="18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5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E922D4EF-42CD-8F50-8068-9B62F5921686}"/>
                    </a:ext>
                  </a:extLst>
                </p14:cNvPr>
                <p14:cNvContentPartPr/>
                <p14:nvPr/>
              </p14:nvContentPartPr>
              <p14:xfrm>
                <a:off x="9958621" y="4635789"/>
                <a:ext cx="1739520" cy="4467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E922D4EF-42CD-8F50-8068-9B62F5921686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9895621" y="4257789"/>
                  <a:ext cx="186516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7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F8F9B199-F5CB-4E4B-45F6-2185C234421E}"/>
                    </a:ext>
                  </a:extLst>
                </p14:cNvPr>
                <p14:cNvContentPartPr/>
                <p14:nvPr/>
              </p14:nvContentPartPr>
              <p14:xfrm>
                <a:off x="9411421" y="4561989"/>
                <a:ext cx="2172240" cy="60156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F8F9B199-F5CB-4E4B-45F6-2185C234421E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9348421" y="4183989"/>
                  <a:ext cx="229788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9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C4CD2B64-2A3D-1A9D-01D4-0DF06C2B920D}"/>
                    </a:ext>
                  </a:extLst>
                </p14:cNvPr>
                <p14:cNvContentPartPr/>
                <p14:nvPr/>
              </p14:nvContentPartPr>
              <p14:xfrm>
                <a:off x="10005061" y="3669189"/>
                <a:ext cx="1389600" cy="71784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C4CD2B64-2A3D-1A9D-01D4-0DF06C2B920D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9942077" y="3291189"/>
                  <a:ext cx="1515207" cy="14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1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5BF06CD6-D860-9921-3B6D-C141ECD2A641}"/>
                    </a:ext>
                  </a:extLst>
                </p14:cNvPr>
                <p14:cNvContentPartPr/>
                <p14:nvPr/>
              </p14:nvContentPartPr>
              <p14:xfrm>
                <a:off x="10343821" y="3853509"/>
                <a:ext cx="998640" cy="75024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5BF06CD6-D860-9921-3B6D-C141ECD2A641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10280821" y="3475690"/>
                  <a:ext cx="1124280" cy="1505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3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72EAE98C-6E0B-CDF5-C563-C22F31FDFBAF}"/>
                    </a:ext>
                  </a:extLst>
                </p14:cNvPr>
                <p14:cNvContentPartPr/>
                <p14:nvPr/>
              </p14:nvContentPartPr>
              <p14:xfrm>
                <a:off x="10574941" y="3886269"/>
                <a:ext cx="768960" cy="109044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72EAE98C-6E0B-CDF5-C563-C22F31FDFBAF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10511941" y="3508269"/>
                  <a:ext cx="894600" cy="18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5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30E4342E-A321-7889-F139-1C6D40005367}"/>
                    </a:ext>
                  </a:extLst>
                </p14:cNvPr>
                <p14:cNvContentPartPr/>
                <p14:nvPr/>
              </p14:nvContentPartPr>
              <p14:xfrm>
                <a:off x="10439941" y="3958629"/>
                <a:ext cx="968760" cy="101160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30E4342E-A321-7889-F139-1C6D40005367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10376941" y="3580629"/>
                  <a:ext cx="1094400" cy="17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7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001C3AFF-AFD5-2AFA-1A47-ED1B8031AF09}"/>
                    </a:ext>
                  </a:extLst>
                </p14:cNvPr>
                <p14:cNvContentPartPr/>
                <p14:nvPr/>
              </p14:nvContentPartPr>
              <p14:xfrm>
                <a:off x="10615981" y="4233309"/>
                <a:ext cx="788400" cy="81864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001C3AFF-AFD5-2AFA-1A47-ED1B8031AF09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10553010" y="3855309"/>
                  <a:ext cx="913983" cy="15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9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9D5E1D35-037F-74CD-7D04-22BF32D0A2C5}"/>
                    </a:ext>
                  </a:extLst>
                </p14:cNvPr>
                <p14:cNvContentPartPr/>
                <p14:nvPr/>
              </p14:nvContentPartPr>
              <p14:xfrm>
                <a:off x="10136101" y="3612309"/>
                <a:ext cx="1327320" cy="39708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9D5E1D35-037F-74CD-7D04-22BF32D0A2C5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10073101" y="3234309"/>
                  <a:ext cx="1452960" cy="11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1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D186EF8B-9991-BA2E-6539-F586FCF8855A}"/>
                    </a:ext>
                  </a:extLst>
                </p14:cNvPr>
                <p14:cNvContentPartPr/>
                <p14:nvPr/>
              </p14:nvContentPartPr>
              <p14:xfrm>
                <a:off x="10012261" y="3821469"/>
                <a:ext cx="1903680" cy="44352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D186EF8B-9991-BA2E-6539-F586FCF8855A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9949261" y="3443162"/>
                  <a:ext cx="2029320" cy="1199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3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79A5B295-BBC6-0847-2D26-C616D2906081}"/>
                    </a:ext>
                  </a:extLst>
                </p14:cNvPr>
                <p14:cNvContentPartPr/>
                <p14:nvPr/>
              </p14:nvContentPartPr>
              <p14:xfrm>
                <a:off x="10023421" y="3741909"/>
                <a:ext cx="1600560" cy="84204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79A5B295-BBC6-0847-2D26-C616D2906081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9960421" y="3363909"/>
                  <a:ext cx="1726200" cy="15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5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A8ACE759-FBC2-603E-0FD6-748765628BF7}"/>
                    </a:ext>
                  </a:extLst>
                </p14:cNvPr>
                <p14:cNvContentPartPr/>
                <p14:nvPr/>
              </p14:nvContentPartPr>
              <p14:xfrm>
                <a:off x="11436421" y="3964029"/>
                <a:ext cx="278640" cy="52092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A8ACE759-FBC2-603E-0FD6-748765628BF7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11373421" y="3586029"/>
                  <a:ext cx="40428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7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59796E85-89DE-CAB5-9D29-4B2430A84F51}"/>
                    </a:ext>
                  </a:extLst>
                </p14:cNvPr>
                <p14:cNvContentPartPr/>
                <p14:nvPr/>
              </p14:nvContentPartPr>
              <p14:xfrm>
                <a:off x="11296381" y="4777269"/>
                <a:ext cx="95040" cy="2916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59796E85-89DE-CAB5-9D29-4B2430A84F51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11233381" y="4403879"/>
                  <a:ext cx="220680" cy="775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9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6D8D853C-64AC-AA53-501D-5195DA040475}"/>
                    </a:ext>
                  </a:extLst>
                </p14:cNvPr>
                <p14:cNvContentPartPr/>
                <p14:nvPr/>
              </p14:nvContentPartPr>
              <p14:xfrm>
                <a:off x="10658821" y="4159509"/>
                <a:ext cx="1024920" cy="88308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6D8D853C-64AC-AA53-501D-5195DA040475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10595821" y="3781355"/>
                  <a:ext cx="1150560" cy="1639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1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066CD252-2190-3421-CCE1-62E22BBBAC3B}"/>
                    </a:ext>
                  </a:extLst>
                </p14:cNvPr>
                <p14:cNvContentPartPr/>
                <p14:nvPr/>
              </p14:nvContentPartPr>
              <p14:xfrm>
                <a:off x="9932341" y="4643709"/>
                <a:ext cx="1778040" cy="38520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066CD252-2190-3421-CCE1-62E22BBBAC3B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9869328" y="4265709"/>
                  <a:ext cx="1903705" cy="11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3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EB37A67A-9436-383D-4B6A-D7E1B98530C9}"/>
                    </a:ext>
                  </a:extLst>
                </p14:cNvPr>
                <p14:cNvContentPartPr/>
                <p14:nvPr/>
              </p14:nvContentPartPr>
              <p14:xfrm>
                <a:off x="10164901" y="4421949"/>
                <a:ext cx="1496160" cy="72252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EB37A67A-9436-383D-4B6A-D7E1B98530C9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10101901" y="4043761"/>
                  <a:ext cx="1621800" cy="1478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5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9C04E09A-2DA9-30B2-A278-39C6693DA982}"/>
                    </a:ext>
                  </a:extLst>
                </p14:cNvPr>
                <p14:cNvContentPartPr/>
                <p14:nvPr/>
              </p14:nvContentPartPr>
              <p14:xfrm>
                <a:off x="11434981" y="4276509"/>
                <a:ext cx="20880" cy="2268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9C04E09A-2DA9-30B2-A278-39C6693DA982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11370876" y="3898509"/>
                  <a:ext cx="148724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7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D49B87D8-363E-45A1-59DA-090CBBBED75B}"/>
                    </a:ext>
                  </a:extLst>
                </p14:cNvPr>
                <p14:cNvContentPartPr/>
                <p14:nvPr/>
              </p14:nvContentPartPr>
              <p14:xfrm>
                <a:off x="10767541" y="4513029"/>
                <a:ext cx="498600" cy="47196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D49B87D8-363E-45A1-59DA-090CBBBED75B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10704495" y="4135029"/>
                  <a:ext cx="624331" cy="12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9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63B02F0E-0338-CC8B-3C92-D58242075DEF}"/>
                    </a:ext>
                  </a:extLst>
                </p14:cNvPr>
                <p14:cNvContentPartPr/>
                <p14:nvPr/>
              </p14:nvContentPartPr>
              <p14:xfrm>
                <a:off x="10348501" y="3706989"/>
                <a:ext cx="1073160" cy="74340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63B02F0E-0338-CC8B-3C92-D58242075DEF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10285501" y="3328989"/>
                  <a:ext cx="1198800" cy="14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1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2A61829F-6ABF-CD5C-E97C-8F9A8F597375}"/>
                    </a:ext>
                  </a:extLst>
                </p14:cNvPr>
                <p14:cNvContentPartPr/>
                <p14:nvPr/>
              </p14:nvContentPartPr>
              <p14:xfrm>
                <a:off x="10501141" y="3897429"/>
                <a:ext cx="1041120" cy="68616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2A61829F-6ABF-CD5C-E97C-8F9A8F597375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10438141" y="3519429"/>
                  <a:ext cx="1166760" cy="14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3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0E47C356-3BDD-2F0C-2212-A2DB647DB758}"/>
                    </a:ext>
                  </a:extLst>
                </p14:cNvPr>
                <p14:cNvContentPartPr/>
                <p14:nvPr/>
              </p14:nvContentPartPr>
              <p14:xfrm>
                <a:off x="10917301" y="3897789"/>
                <a:ext cx="516240" cy="84744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0E47C356-3BDD-2F0C-2212-A2DB647DB758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10854301" y="3519950"/>
                  <a:ext cx="641880" cy="160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5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B71824B3-81C1-A034-ACA8-77FD1439EEE4}"/>
                    </a:ext>
                  </a:extLst>
                </p14:cNvPr>
                <p14:cNvContentPartPr/>
                <p14:nvPr/>
              </p14:nvContentPartPr>
              <p14:xfrm>
                <a:off x="10754581" y="3904629"/>
                <a:ext cx="885600" cy="99720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B71824B3-81C1-A034-ACA8-77FD1439EEE4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10691581" y="3526629"/>
                  <a:ext cx="1011240" cy="17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7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EC24D08F-0348-5D63-8177-E32C0820B498}"/>
                    </a:ext>
                  </a:extLst>
                </p14:cNvPr>
                <p14:cNvContentPartPr/>
                <p14:nvPr/>
              </p14:nvContentPartPr>
              <p14:xfrm>
                <a:off x="10952581" y="3759909"/>
                <a:ext cx="718920" cy="78480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EC24D08F-0348-5D63-8177-E32C0820B498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10889549" y="3381909"/>
                  <a:ext cx="844623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9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CB57942D-DB66-30C3-6352-ACFB28328863}"/>
                    </a:ext>
                  </a:extLst>
                </p14:cNvPr>
                <p14:cNvContentPartPr/>
                <p14:nvPr/>
              </p14:nvContentPartPr>
              <p14:xfrm>
                <a:off x="10929541" y="4000029"/>
                <a:ext cx="919080" cy="64116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CB57942D-DB66-30C3-6352-ACFB28328863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10866541" y="3622029"/>
                  <a:ext cx="1044720" cy="13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1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04AC8150-553A-3093-DA33-3F5C75C7F828}"/>
                    </a:ext>
                  </a:extLst>
                </p14:cNvPr>
                <p14:cNvContentPartPr/>
                <p14:nvPr/>
              </p14:nvContentPartPr>
              <p14:xfrm>
                <a:off x="11236981" y="3972669"/>
                <a:ext cx="314640" cy="87228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04AC8150-553A-3093-DA33-3F5C75C7F828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11173981" y="3594825"/>
                  <a:ext cx="440280" cy="1627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3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22E3084E-BFBB-A0B1-F202-AA13823BC115}"/>
                    </a:ext>
                  </a:extLst>
                </p14:cNvPr>
                <p14:cNvContentPartPr/>
                <p14:nvPr/>
              </p14:nvContentPartPr>
              <p14:xfrm>
                <a:off x="11127901" y="4018749"/>
                <a:ext cx="578520" cy="87228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22E3084E-BFBB-A0B1-F202-AA13823BC115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11064901" y="3640593"/>
                  <a:ext cx="704160" cy="1628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5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94EDCA7E-0E1F-7BCB-A285-CB86CAC28FBA}"/>
                    </a:ext>
                  </a:extLst>
                </p14:cNvPr>
                <p14:cNvContentPartPr/>
                <p14:nvPr/>
              </p14:nvContentPartPr>
              <p14:xfrm>
                <a:off x="11139781" y="4058349"/>
                <a:ext cx="653760" cy="98064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94EDCA7E-0E1F-7BCB-A285-CB86CAC28FBA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11076781" y="3680349"/>
                  <a:ext cx="779400" cy="17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7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0E8736A1-79ED-A69F-380A-355C3D559BAB}"/>
                    </a:ext>
                  </a:extLst>
                </p14:cNvPr>
                <p14:cNvContentPartPr/>
                <p14:nvPr/>
              </p14:nvContentPartPr>
              <p14:xfrm>
                <a:off x="11124661" y="4158429"/>
                <a:ext cx="434880" cy="79452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0E8736A1-79ED-A69F-380A-355C3D559BAB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11061713" y="3780429"/>
                  <a:ext cx="560416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9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95C9A894-8229-E76D-2CF0-2E714012FDDC}"/>
                    </a:ext>
                  </a:extLst>
                </p14:cNvPr>
                <p14:cNvContentPartPr/>
                <p14:nvPr/>
              </p14:nvContentPartPr>
              <p14:xfrm>
                <a:off x="10353541" y="4202349"/>
                <a:ext cx="889200" cy="73656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95C9A894-8229-E76D-2CF0-2E714012FDDC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10290541" y="3824164"/>
                  <a:ext cx="1014840" cy="1492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1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731ED138-F568-0DD5-5116-BFA369569CD8}"/>
                    </a:ext>
                  </a:extLst>
                </p14:cNvPr>
                <p14:cNvContentPartPr/>
                <p14:nvPr/>
              </p14:nvContentPartPr>
              <p14:xfrm>
                <a:off x="9669541" y="4487829"/>
                <a:ext cx="1627920" cy="46476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731ED138-F568-0DD5-5116-BFA369569CD8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9606555" y="4109829"/>
                  <a:ext cx="1753532" cy="12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3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4912745E-D4EA-2AB6-D39A-DE208D6D905A}"/>
                    </a:ext>
                  </a:extLst>
                </p14:cNvPr>
                <p14:cNvContentPartPr/>
                <p14:nvPr/>
              </p14:nvContentPartPr>
              <p14:xfrm>
                <a:off x="10377301" y="4380909"/>
                <a:ext cx="1063080" cy="59724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4912745E-D4EA-2AB6-D39A-DE208D6D905A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10314301" y="4003137"/>
                  <a:ext cx="1188720" cy="1352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5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C54CD3D4-A320-6232-594C-26BF0DDCDAA1}"/>
                    </a:ext>
                  </a:extLst>
                </p14:cNvPr>
                <p14:cNvContentPartPr/>
                <p14:nvPr/>
              </p14:nvContentPartPr>
              <p14:xfrm>
                <a:off x="10003981" y="4498629"/>
                <a:ext cx="1522440" cy="45648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C54CD3D4-A320-6232-594C-26BF0DDCDAA1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9940981" y="4120629"/>
                  <a:ext cx="1648080" cy="12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7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DAE30652-E39D-2CFC-30E0-5260F0B00D1A}"/>
                    </a:ext>
                  </a:extLst>
                </p14:cNvPr>
                <p14:cNvContentPartPr/>
                <p14:nvPr/>
              </p14:nvContentPartPr>
              <p14:xfrm>
                <a:off x="9733261" y="4493949"/>
                <a:ext cx="1418400" cy="39456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DAE30652-E39D-2CFC-30E0-5260F0B00D1A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9670261" y="4115949"/>
                  <a:ext cx="1544040" cy="11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9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D1939762-D976-10EC-8235-C43706066832}"/>
                    </a:ext>
                  </a:extLst>
                </p14:cNvPr>
                <p14:cNvContentPartPr/>
                <p14:nvPr/>
              </p14:nvContentPartPr>
              <p14:xfrm>
                <a:off x="10223941" y="4066269"/>
                <a:ext cx="373680" cy="51120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D1939762-D976-10EC-8235-C43706066832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10160880" y="3688269"/>
                  <a:ext cx="499441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1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A6AE07E4-234F-3021-942D-D15D7F2A02D8}"/>
                    </a:ext>
                  </a:extLst>
                </p14:cNvPr>
                <p14:cNvContentPartPr/>
                <p14:nvPr/>
              </p14:nvContentPartPr>
              <p14:xfrm>
                <a:off x="10598341" y="4115229"/>
                <a:ext cx="268560" cy="57096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A6AE07E4-234F-3021-942D-D15D7F2A02D8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10535256" y="3737229"/>
                  <a:ext cx="394369" cy="13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3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E4A3B442-5B88-4B39-A9E9-16F3BFE8AF28}"/>
                    </a:ext>
                  </a:extLst>
                </p14:cNvPr>
                <p14:cNvContentPartPr/>
                <p14:nvPr/>
              </p14:nvContentPartPr>
              <p14:xfrm>
                <a:off x="9963301" y="3902469"/>
                <a:ext cx="796680" cy="5054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E4A3B442-5B88-4B39-A9E9-16F3BFE8AF28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9900301" y="3524469"/>
                  <a:ext cx="922320" cy="12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5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7E940EC3-7F1A-5780-9C71-D827AE688397}"/>
                    </a:ext>
                  </a:extLst>
                </p14:cNvPr>
                <p14:cNvContentPartPr/>
                <p14:nvPr/>
              </p14:nvContentPartPr>
              <p14:xfrm>
                <a:off x="9902821" y="4171389"/>
                <a:ext cx="6840" cy="900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7E940EC3-7F1A-5780-9C71-D827AE688397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9839821" y="3793389"/>
                  <a:ext cx="13248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7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A6AD60B5-E1D5-767E-68BB-48D9F403C4B8}"/>
                    </a:ext>
                  </a:extLst>
                </p14:cNvPr>
                <p14:cNvContentPartPr/>
                <p14:nvPr/>
              </p14:nvContentPartPr>
              <p14:xfrm>
                <a:off x="9836581" y="3841269"/>
                <a:ext cx="1037520" cy="23292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A6AD60B5-E1D5-767E-68BB-48D9F403C4B8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9773559" y="3463269"/>
                  <a:ext cx="1163204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9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031471E4-68CC-9D06-DC60-C60FFD3F2666}"/>
                    </a:ext>
                  </a:extLst>
                </p14:cNvPr>
                <p14:cNvContentPartPr/>
                <p14:nvPr/>
              </p14:nvContentPartPr>
              <p14:xfrm>
                <a:off x="9801661" y="3865389"/>
                <a:ext cx="1589760" cy="36900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031471E4-68CC-9D06-DC60-C60FFD3F2666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9738661" y="3487389"/>
                  <a:ext cx="1715400" cy="11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1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55019CD5-4ED5-D160-B55C-850B3FA08520}"/>
                    </a:ext>
                  </a:extLst>
                </p14:cNvPr>
                <p14:cNvContentPartPr/>
                <p14:nvPr/>
              </p14:nvContentPartPr>
              <p14:xfrm>
                <a:off x="9734701" y="3669189"/>
                <a:ext cx="1188360" cy="21888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55019CD5-4ED5-D160-B55C-850B3FA08520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9671701" y="3291189"/>
                  <a:ext cx="131400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3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D8E8565C-E8FA-533F-A24F-39B0A74AF495}"/>
                    </a:ext>
                  </a:extLst>
                </p14:cNvPr>
                <p14:cNvContentPartPr/>
                <p14:nvPr/>
              </p14:nvContentPartPr>
              <p14:xfrm>
                <a:off x="9304861" y="3610509"/>
                <a:ext cx="6120" cy="324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D8E8565C-E8FA-533F-A24F-39B0A74AF495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9241861" y="3232509"/>
                  <a:ext cx="13176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5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A162C83A-DC48-929E-614A-7127835C323A}"/>
                    </a:ext>
                  </a:extLst>
                </p14:cNvPr>
                <p14:cNvContentPartPr/>
                <p14:nvPr/>
              </p14:nvContentPartPr>
              <p14:xfrm>
                <a:off x="9301261" y="3593589"/>
                <a:ext cx="1051200" cy="6984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A162C83A-DC48-929E-614A-7127835C323A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9238261" y="3215589"/>
                  <a:ext cx="117684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7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2A050878-0739-D1A4-926A-ADD5B6124258}"/>
                    </a:ext>
                  </a:extLst>
                </p14:cNvPr>
                <p14:cNvContentPartPr/>
                <p14:nvPr/>
              </p14:nvContentPartPr>
              <p14:xfrm>
                <a:off x="9129901" y="3537789"/>
                <a:ext cx="360" cy="720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2A050878-0739-D1A4-926A-ADD5B6124258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9066901" y="3159789"/>
                  <a:ext cx="12600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9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2C9D76D7-29BE-8F3A-1EEC-E0568F95FAE2}"/>
                    </a:ext>
                  </a:extLst>
                </p14:cNvPr>
                <p14:cNvContentPartPr/>
                <p14:nvPr/>
              </p14:nvContentPartPr>
              <p14:xfrm>
                <a:off x="9142501" y="3585309"/>
                <a:ext cx="287280" cy="1404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2C9D76D7-29BE-8F3A-1EEC-E0568F95FAE2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9079501" y="3207309"/>
                  <a:ext cx="41292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1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44D8030D-2E4A-997A-C08C-ADF374A504D7}"/>
                    </a:ext>
                  </a:extLst>
                </p14:cNvPr>
                <p14:cNvContentPartPr/>
                <p14:nvPr/>
              </p14:nvContentPartPr>
              <p14:xfrm>
                <a:off x="8943061" y="3583509"/>
                <a:ext cx="536040" cy="3744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44D8030D-2E4A-997A-C08C-ADF374A504D7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8880103" y="3205509"/>
                  <a:ext cx="661596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3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1BB586F2-0940-3A75-ED5A-1114C6A6B5D8}"/>
                    </a:ext>
                  </a:extLst>
                </p14:cNvPr>
                <p14:cNvContentPartPr/>
                <p14:nvPr/>
              </p14:nvContentPartPr>
              <p14:xfrm>
                <a:off x="8823541" y="3500349"/>
                <a:ext cx="504360" cy="7812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1BB586F2-0940-3A75-ED5A-1114C6A6B5D8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8760541" y="3122349"/>
                  <a:ext cx="63000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5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F9BE5287-F767-70CA-C9BC-C05B662A30C3}"/>
                    </a:ext>
                  </a:extLst>
                </p14:cNvPr>
                <p14:cNvContentPartPr/>
                <p14:nvPr/>
              </p14:nvContentPartPr>
              <p14:xfrm>
                <a:off x="9016501" y="3567669"/>
                <a:ext cx="23040" cy="684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F9BE5287-F767-70CA-C9BC-C05B662A30C3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8953501" y="3189669"/>
                  <a:ext cx="14868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7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14ABD832-C461-1589-1AD3-5EAE6A7FCEF6}"/>
                    </a:ext>
                  </a:extLst>
                </p14:cNvPr>
                <p14:cNvContentPartPr/>
                <p14:nvPr/>
              </p14:nvContentPartPr>
              <p14:xfrm>
                <a:off x="8950261" y="3539949"/>
                <a:ext cx="1895400" cy="16416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14ABD832-C461-1589-1AD3-5EAE6A7FCEF6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8887261" y="3161949"/>
                  <a:ext cx="202104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9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301119FB-E0D5-A3D2-3D40-A5ED18F9FA39}"/>
                    </a:ext>
                  </a:extLst>
                </p14:cNvPr>
                <p14:cNvContentPartPr/>
                <p14:nvPr/>
              </p14:nvContentPartPr>
              <p14:xfrm>
                <a:off x="9334741" y="3558309"/>
                <a:ext cx="2133360" cy="44784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301119FB-E0D5-A3D2-3D40-A5ED18F9FA39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9271752" y="3180309"/>
                  <a:ext cx="2258979" cy="12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1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CA65E8EB-4DD4-AAB0-1381-C6093FA069AA}"/>
                    </a:ext>
                  </a:extLst>
                </p14:cNvPr>
                <p14:cNvContentPartPr/>
                <p14:nvPr/>
              </p14:nvContentPartPr>
              <p14:xfrm>
                <a:off x="10613821" y="3668829"/>
                <a:ext cx="1265040" cy="73332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CA65E8EB-4DD4-AAB0-1381-C6093FA069AA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10550821" y="3290643"/>
                  <a:ext cx="1390680" cy="1489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3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6A21860F-18FC-F06E-F543-64F7FA2DBC43}"/>
                    </a:ext>
                  </a:extLst>
                </p14:cNvPr>
                <p14:cNvContentPartPr/>
                <p14:nvPr/>
              </p14:nvContentPartPr>
              <p14:xfrm>
                <a:off x="11184061" y="4073829"/>
                <a:ext cx="575640" cy="109260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6A21860F-18FC-F06E-F543-64F7FA2DBC43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11121022" y="3695829"/>
                  <a:ext cx="701359" cy="18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5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26F20EB6-F362-2322-834E-760144194422}"/>
                    </a:ext>
                  </a:extLst>
                </p14:cNvPr>
                <p14:cNvContentPartPr/>
                <p14:nvPr/>
              </p14:nvContentPartPr>
              <p14:xfrm>
                <a:off x="10399621" y="4780149"/>
                <a:ext cx="1186200" cy="45756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26F20EB6-F362-2322-834E-760144194422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10336621" y="4402149"/>
                  <a:ext cx="131184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7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D41FAA5F-0C54-E031-F754-A4C370DBE346}"/>
                    </a:ext>
                  </a:extLst>
                </p14:cNvPr>
                <p14:cNvContentPartPr/>
                <p14:nvPr/>
              </p14:nvContentPartPr>
              <p14:xfrm>
                <a:off x="10299901" y="5190909"/>
                <a:ext cx="130320" cy="720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D41FAA5F-0C54-E031-F754-A4C370DBE346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10236901" y="4812909"/>
                  <a:ext cx="25596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9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56883C75-1C36-CF16-6807-8B539F5165B7}"/>
                    </a:ext>
                  </a:extLst>
                </p14:cNvPr>
                <p14:cNvContentPartPr/>
                <p14:nvPr/>
              </p14:nvContentPartPr>
              <p14:xfrm>
                <a:off x="8649301" y="5255349"/>
                <a:ext cx="224280" cy="1188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56883C75-1C36-CF16-6807-8B539F5165B7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8586200" y="4877349"/>
                  <a:ext cx="350122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1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DC27B793-B812-C5EB-F26F-3AB931E5E172}"/>
                    </a:ext>
                  </a:extLst>
                </p14:cNvPr>
                <p14:cNvContentPartPr/>
                <p14:nvPr/>
              </p14:nvContentPartPr>
              <p14:xfrm>
                <a:off x="5173861" y="4115589"/>
                <a:ext cx="1139400" cy="67248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DC27B793-B812-C5EB-F26F-3AB931E5E172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5110861" y="3737589"/>
                  <a:ext cx="1265040" cy="14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3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E963BC33-E668-F232-2CD8-17D86A2D24A2}"/>
                    </a:ext>
                  </a:extLst>
                </p14:cNvPr>
                <p14:cNvContentPartPr/>
                <p14:nvPr/>
              </p14:nvContentPartPr>
              <p14:xfrm>
                <a:off x="5131381" y="4076709"/>
                <a:ext cx="843120" cy="72540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E963BC33-E668-F232-2CD8-17D86A2D24A2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5068381" y="3698709"/>
                  <a:ext cx="968760" cy="14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5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F22D14A7-39EF-974E-6972-D60587E55B8F}"/>
                    </a:ext>
                  </a:extLst>
                </p14:cNvPr>
                <p14:cNvContentPartPr/>
                <p14:nvPr/>
              </p14:nvContentPartPr>
              <p14:xfrm>
                <a:off x="5124181" y="4223589"/>
                <a:ext cx="513360" cy="46728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F22D14A7-39EF-974E-6972-D60587E55B8F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5061225" y="3845589"/>
                  <a:ext cx="638912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7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5363B4E5-29CC-4602-0A81-545B7B0C14AF}"/>
                    </a:ext>
                  </a:extLst>
                </p14:cNvPr>
                <p14:cNvContentPartPr/>
                <p14:nvPr/>
              </p14:nvContentPartPr>
              <p14:xfrm>
                <a:off x="4907461" y="4108029"/>
                <a:ext cx="985320" cy="64476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5363B4E5-29CC-4602-0A81-545B7B0C14AF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4844461" y="3730029"/>
                  <a:ext cx="1110960" cy="14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9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DC4FC162-91F5-ED01-209B-F1B8CA02A6C6}"/>
                    </a:ext>
                  </a:extLst>
                </p14:cNvPr>
                <p14:cNvContentPartPr/>
                <p14:nvPr/>
              </p14:nvContentPartPr>
              <p14:xfrm>
                <a:off x="4900261" y="4017669"/>
                <a:ext cx="731160" cy="81828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DC4FC162-91F5-ED01-209B-F1B8CA02A6C6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4837261" y="3639503"/>
                  <a:ext cx="856800" cy="1574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1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9FFCFB0C-8C99-B57F-D423-2315FBB1E254}"/>
                    </a:ext>
                  </a:extLst>
                </p14:cNvPr>
                <p14:cNvContentPartPr/>
                <p14:nvPr/>
              </p14:nvContentPartPr>
              <p14:xfrm>
                <a:off x="5131741" y="4199469"/>
                <a:ext cx="497520" cy="67608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9FFCFB0C-8C99-B57F-D423-2315FBB1E254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5068741" y="3821469"/>
                  <a:ext cx="623160" cy="14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3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4CBF0B92-B2E9-5CA9-DF36-50AE575EFB65}"/>
                    </a:ext>
                  </a:extLst>
                </p14:cNvPr>
                <p14:cNvContentPartPr/>
                <p14:nvPr/>
              </p14:nvContentPartPr>
              <p14:xfrm>
                <a:off x="5147941" y="4314309"/>
                <a:ext cx="426240" cy="61884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4CBF0B92-B2E9-5CA9-DF36-50AE575EFB65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5084941" y="3936309"/>
                  <a:ext cx="551880" cy="13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5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32E11653-8C18-5E4D-849E-21C5BE700B61}"/>
                    </a:ext>
                  </a:extLst>
                </p14:cNvPr>
                <p14:cNvContentPartPr/>
                <p14:nvPr/>
              </p14:nvContentPartPr>
              <p14:xfrm>
                <a:off x="5322541" y="4656309"/>
                <a:ext cx="875160" cy="40644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32E11653-8C18-5E4D-849E-21C5BE700B61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5259541" y="4278309"/>
                  <a:ext cx="1000800" cy="11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7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B86CE6C4-89EB-BD5E-A87E-59BBCF7EBAE0}"/>
                    </a:ext>
                  </a:extLst>
                </p14:cNvPr>
                <p14:cNvContentPartPr/>
                <p14:nvPr/>
              </p14:nvContentPartPr>
              <p14:xfrm>
                <a:off x="5147581" y="4538949"/>
                <a:ext cx="1312200" cy="56808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B86CE6C4-89EB-BD5E-A87E-59BBCF7EBAE0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5084581" y="4160949"/>
                  <a:ext cx="1437840" cy="13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9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EF264DFA-1C14-6F25-81B2-11BB2B545F48}"/>
                    </a:ext>
                  </a:extLst>
                </p14:cNvPr>
                <p14:cNvContentPartPr/>
                <p14:nvPr/>
              </p14:nvContentPartPr>
              <p14:xfrm>
                <a:off x="5274661" y="4846389"/>
                <a:ext cx="1409760" cy="30384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EF264DFA-1C14-6F25-81B2-11BB2B545F48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5211661" y="4468389"/>
                  <a:ext cx="153540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1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0818E798-18AC-4BBB-E673-19D861F032CD}"/>
                    </a:ext>
                  </a:extLst>
                </p14:cNvPr>
                <p14:cNvContentPartPr/>
                <p14:nvPr/>
              </p14:nvContentPartPr>
              <p14:xfrm>
                <a:off x="4951021" y="4129269"/>
                <a:ext cx="353160" cy="73584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0818E798-18AC-4BBB-E673-19D861F032CD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4888085" y="3751454"/>
                  <a:ext cx="478672" cy="1491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3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2FB4182A-A7DE-8D74-9909-FDA5B60A8CB9}"/>
                    </a:ext>
                  </a:extLst>
                </p14:cNvPr>
                <p14:cNvContentPartPr/>
                <p14:nvPr/>
              </p14:nvContentPartPr>
              <p14:xfrm>
                <a:off x="5069821" y="4113069"/>
                <a:ext cx="858600" cy="8452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2FB4182A-A7DE-8D74-9909-FDA5B60A8CB9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5006821" y="3735230"/>
                  <a:ext cx="984240" cy="1600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5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0E684541-E301-8E8F-55D8-3934F9FC933F}"/>
                    </a:ext>
                  </a:extLst>
                </p14:cNvPr>
                <p14:cNvContentPartPr/>
                <p14:nvPr/>
              </p14:nvContentPartPr>
              <p14:xfrm>
                <a:off x="5395621" y="4097949"/>
                <a:ext cx="777960" cy="74772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0E684541-E301-8E8F-55D8-3934F9FC933F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5332650" y="3720131"/>
                  <a:ext cx="903542" cy="1502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7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E039AE1B-426B-E8CC-7886-26699CD6856A}"/>
                    </a:ext>
                  </a:extLst>
                </p14:cNvPr>
                <p14:cNvContentPartPr/>
                <p14:nvPr/>
              </p14:nvContentPartPr>
              <p14:xfrm>
                <a:off x="5421181" y="4061229"/>
                <a:ext cx="915120" cy="88200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E039AE1B-426B-E8CC-7886-26699CD6856A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5358181" y="3683383"/>
                  <a:ext cx="1040760" cy="1637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9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1A76ECFA-3E64-9122-DE24-ABA0AE66ED54}"/>
                    </a:ext>
                  </a:extLst>
                </p14:cNvPr>
                <p14:cNvContentPartPr/>
                <p14:nvPr/>
              </p14:nvContentPartPr>
              <p14:xfrm>
                <a:off x="5253061" y="4793109"/>
                <a:ext cx="1942920" cy="43524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1A76ECFA-3E64-9122-DE24-ABA0AE66ED54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5190049" y="4415421"/>
                  <a:ext cx="2068583" cy="1190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1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9451F141-5BD5-97FE-F65B-36CFFA645FD4}"/>
                    </a:ext>
                  </a:extLst>
                </p14:cNvPr>
                <p14:cNvContentPartPr/>
                <p14:nvPr/>
              </p14:nvContentPartPr>
              <p14:xfrm>
                <a:off x="8376421" y="5271549"/>
                <a:ext cx="74520" cy="684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9451F141-5BD5-97FE-F65B-36CFFA645FD4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8313421" y="4893549"/>
                  <a:ext cx="20016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3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A059C9D7-6382-DEC4-D0A6-125EEEAD30DB}"/>
                    </a:ext>
                  </a:extLst>
                </p14:cNvPr>
                <p14:cNvContentPartPr/>
                <p14:nvPr/>
              </p14:nvContentPartPr>
              <p14:xfrm>
                <a:off x="10946461" y="4058709"/>
                <a:ext cx="545760" cy="7678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A059C9D7-6382-DEC4-D0A6-125EEEAD30DB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10883419" y="3680709"/>
                  <a:ext cx="671483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5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FDA4BBC5-EB32-1706-48A8-C03F058946CE}"/>
                    </a:ext>
                  </a:extLst>
                </p14:cNvPr>
                <p14:cNvContentPartPr/>
                <p14:nvPr/>
              </p14:nvContentPartPr>
              <p14:xfrm>
                <a:off x="11177941" y="4196229"/>
                <a:ext cx="298800" cy="56340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FDA4BBC5-EB32-1706-48A8-C03F058946CE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11114941" y="3818229"/>
                  <a:ext cx="424440" cy="13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7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8B827D3C-C367-B8A6-B4E0-98B85A175B16}"/>
                    </a:ext>
                  </a:extLst>
                </p14:cNvPr>
                <p14:cNvContentPartPr/>
                <p14:nvPr/>
              </p14:nvContentPartPr>
              <p14:xfrm>
                <a:off x="10942501" y="3897069"/>
                <a:ext cx="375480" cy="84960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8B827D3C-C367-B8A6-B4E0-98B85A175B16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10879501" y="3519069"/>
                  <a:ext cx="501120" cy="16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9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C135754F-8267-AC04-E5D4-B50A00FEF768}"/>
                    </a:ext>
                  </a:extLst>
                </p14:cNvPr>
                <p14:cNvContentPartPr/>
                <p14:nvPr/>
              </p14:nvContentPartPr>
              <p14:xfrm>
                <a:off x="11105581" y="3948909"/>
                <a:ext cx="327960" cy="89424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C135754F-8267-AC04-E5D4-B50A00FEF768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11042512" y="3570909"/>
                  <a:ext cx="453738" cy="16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1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26254F8A-E0DD-ED36-1B43-ED25307BA4F7}"/>
                    </a:ext>
                  </a:extLst>
                </p14:cNvPr>
                <p14:cNvContentPartPr/>
                <p14:nvPr/>
              </p14:nvContentPartPr>
              <p14:xfrm>
                <a:off x="11254261" y="4005789"/>
                <a:ext cx="402480" cy="81180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26254F8A-E0DD-ED36-1B43-ED25307BA4F7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11191261" y="3627621"/>
                  <a:ext cx="528120" cy="1567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3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0B61F36C-D796-7C0B-F75F-8CF071FD559F}"/>
                    </a:ext>
                  </a:extLst>
                </p14:cNvPr>
                <p14:cNvContentPartPr/>
                <p14:nvPr/>
              </p14:nvContentPartPr>
              <p14:xfrm>
                <a:off x="11330941" y="4005789"/>
                <a:ext cx="480600" cy="82980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0B61F36C-D796-7C0B-F75F-8CF071FD559F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11267941" y="3627789"/>
                  <a:ext cx="606240" cy="15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5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2592DB72-5954-36AC-5619-1DE8AFD978FA}"/>
                    </a:ext>
                  </a:extLst>
                </p14:cNvPr>
                <p14:cNvContentPartPr/>
                <p14:nvPr/>
              </p14:nvContentPartPr>
              <p14:xfrm>
                <a:off x="5958301" y="3722469"/>
                <a:ext cx="1436760" cy="27684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2592DB72-5954-36AC-5619-1DE8AFD978FA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5895285" y="3344469"/>
                  <a:ext cx="1562431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7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7356D085-39CF-C034-482A-238A3C681113}"/>
                    </a:ext>
                  </a:extLst>
                </p14:cNvPr>
                <p14:cNvContentPartPr/>
                <p14:nvPr/>
              </p14:nvContentPartPr>
              <p14:xfrm>
                <a:off x="6404341" y="3763869"/>
                <a:ext cx="926640" cy="20628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7356D085-39CF-C034-482A-238A3C681113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6341341" y="3385869"/>
                  <a:ext cx="105228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9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2A5E6026-58DD-3F6D-2834-EFC6F7FA74E3}"/>
                    </a:ext>
                  </a:extLst>
                </p14:cNvPr>
                <p14:cNvContentPartPr/>
                <p14:nvPr/>
              </p14:nvContentPartPr>
              <p14:xfrm>
                <a:off x="5848501" y="3838029"/>
                <a:ext cx="1429200" cy="41328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2A5E6026-58DD-3F6D-2834-EFC6F7FA74E3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5785517" y="3460029"/>
                  <a:ext cx="1554808" cy="11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1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A06DD7A8-0DB1-102B-EB72-7C7452D9CB5B}"/>
                    </a:ext>
                  </a:extLst>
                </p14:cNvPr>
                <p14:cNvContentPartPr/>
                <p14:nvPr/>
              </p14:nvContentPartPr>
              <p14:xfrm>
                <a:off x="5916901" y="3714909"/>
                <a:ext cx="1144080" cy="36324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A06DD7A8-0DB1-102B-EB72-7C7452D9CB5B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5853901" y="3336909"/>
                  <a:ext cx="126972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3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DAE47247-0C86-E822-59FD-2D49048FAAA4}"/>
                    </a:ext>
                  </a:extLst>
                </p14:cNvPr>
                <p14:cNvContentPartPr/>
                <p14:nvPr/>
              </p14:nvContentPartPr>
              <p14:xfrm>
                <a:off x="6148741" y="3748029"/>
                <a:ext cx="948960" cy="34992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DAE47247-0C86-E822-59FD-2D49048FAAA4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6085741" y="3370029"/>
                  <a:ext cx="1074600" cy="11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5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F872F540-E89C-6700-1211-61835EE703C1}"/>
                    </a:ext>
                  </a:extLst>
                </p14:cNvPr>
                <p14:cNvContentPartPr/>
                <p14:nvPr/>
              </p14:nvContentPartPr>
              <p14:xfrm>
                <a:off x="6123901" y="3796989"/>
                <a:ext cx="718560" cy="20952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F872F540-E89C-6700-1211-61835EE703C1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6060901" y="3418989"/>
                  <a:ext cx="84420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7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03C9D1F1-2FEB-3DE5-F895-29AEFC983B5A}"/>
                    </a:ext>
                  </a:extLst>
                </p14:cNvPr>
                <p14:cNvContentPartPr/>
                <p14:nvPr/>
              </p14:nvContentPartPr>
              <p14:xfrm>
                <a:off x="5413621" y="4113789"/>
                <a:ext cx="592200" cy="55584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03C9D1F1-2FEB-3DE5-F895-29AEFC983B5A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5350621" y="3735789"/>
                  <a:ext cx="71784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9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4815B5B4-02D3-D3AC-4524-75446CF98EF2}"/>
                    </a:ext>
                  </a:extLst>
                </p14:cNvPr>
                <p14:cNvContentPartPr/>
                <p14:nvPr/>
              </p14:nvContentPartPr>
              <p14:xfrm>
                <a:off x="5434501" y="4107309"/>
                <a:ext cx="454320" cy="72792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4815B5B4-02D3-D3AC-4524-75446CF98EF2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5371501" y="3729122"/>
                  <a:ext cx="579960" cy="1483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1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6309C67D-5509-1805-3268-B83752A13FA9}"/>
                    </a:ext>
                  </a:extLst>
                </p14:cNvPr>
                <p14:cNvContentPartPr/>
                <p14:nvPr/>
              </p14:nvContentPartPr>
              <p14:xfrm>
                <a:off x="5256301" y="4226469"/>
                <a:ext cx="338400" cy="75492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6309C67D-5509-1805-3268-B83752A13FA9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5193368" y="3848469"/>
                  <a:ext cx="463906" cy="15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3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39EC27C0-F835-0D7A-831A-1F546F895A00}"/>
                    </a:ext>
                  </a:extLst>
                </p14:cNvPr>
                <p14:cNvContentPartPr/>
                <p14:nvPr/>
              </p14:nvContentPartPr>
              <p14:xfrm>
                <a:off x="9845941" y="3717069"/>
                <a:ext cx="1204200" cy="37944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39EC27C0-F835-0D7A-831A-1F546F895A00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9782941" y="3339069"/>
                  <a:ext cx="132984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5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71B3ACD7-3A7F-B244-CE9F-7EB078DB243E}"/>
                    </a:ext>
                  </a:extLst>
                </p14:cNvPr>
                <p14:cNvContentPartPr/>
                <p14:nvPr/>
              </p14:nvContentPartPr>
              <p14:xfrm>
                <a:off x="10194061" y="3993549"/>
                <a:ext cx="983520" cy="41076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71B3ACD7-3A7F-B244-CE9F-7EB078DB243E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10131061" y="3615549"/>
                  <a:ext cx="1109160" cy="11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7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E87BC427-B8EB-02AC-BBD2-54C0A592C2AC}"/>
                    </a:ext>
                  </a:extLst>
                </p14:cNvPr>
                <p14:cNvContentPartPr/>
                <p14:nvPr/>
              </p14:nvContentPartPr>
              <p14:xfrm>
                <a:off x="10621021" y="3956829"/>
                <a:ext cx="489600" cy="65016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E87BC427-B8EB-02AC-BBD2-54C0A592C2AC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10558021" y="3578829"/>
                  <a:ext cx="61524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9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05341600-2C29-C047-3BE8-C7E6C831CA02}"/>
                    </a:ext>
                  </a:extLst>
                </p14:cNvPr>
                <p14:cNvContentPartPr/>
                <p14:nvPr/>
              </p14:nvContentPartPr>
              <p14:xfrm>
                <a:off x="10442101" y="3948189"/>
                <a:ext cx="726120" cy="5799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05341600-2C29-C047-3BE8-C7E6C831CA02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10379101" y="3569954"/>
                  <a:ext cx="851760" cy="1336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1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945AA241-4A1F-5E7E-4406-965E09AA7D22}"/>
                    </a:ext>
                  </a:extLst>
                </p14:cNvPr>
                <p14:cNvContentPartPr/>
                <p14:nvPr/>
              </p14:nvContentPartPr>
              <p14:xfrm>
                <a:off x="10662421" y="4162749"/>
                <a:ext cx="497880" cy="71460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945AA241-4A1F-5E7E-4406-965E09AA7D22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10599467" y="3784749"/>
                  <a:ext cx="623429" cy="14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3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7AC5DA0C-2DAC-05D9-9026-9E557054C54E}"/>
                    </a:ext>
                  </a:extLst>
                </p14:cNvPr>
                <p14:cNvContentPartPr/>
                <p14:nvPr/>
              </p14:nvContentPartPr>
              <p14:xfrm>
                <a:off x="10920181" y="4316109"/>
                <a:ext cx="363600" cy="65268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7AC5DA0C-2DAC-05D9-9026-9E557054C54E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10857119" y="3938109"/>
                  <a:ext cx="489365" cy="14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5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3F8CA01E-D51F-8A22-F9C8-9055D2DF7197}"/>
                    </a:ext>
                  </a:extLst>
                </p14:cNvPr>
                <p14:cNvContentPartPr/>
                <p14:nvPr/>
              </p14:nvContentPartPr>
              <p14:xfrm>
                <a:off x="10132501" y="4379109"/>
                <a:ext cx="1021320" cy="68904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3F8CA01E-D51F-8A22-F9C8-9055D2DF7197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10069501" y="4001109"/>
                  <a:ext cx="1146960" cy="14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7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96BB655E-9808-1EA4-AB78-E3C5C15419C3}"/>
                    </a:ext>
                  </a:extLst>
                </p14:cNvPr>
                <p14:cNvContentPartPr/>
                <p14:nvPr/>
              </p14:nvContentPartPr>
              <p14:xfrm>
                <a:off x="10228981" y="4523829"/>
                <a:ext cx="766080" cy="20664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96BB655E-9808-1EA4-AB78-E3C5C15419C3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10165981" y="4145169"/>
                  <a:ext cx="891720" cy="963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9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285A194B-AB16-6C27-6C01-4981015C218C}"/>
                    </a:ext>
                  </a:extLst>
                </p14:cNvPr>
                <p14:cNvContentPartPr/>
                <p14:nvPr/>
              </p14:nvContentPartPr>
              <p14:xfrm>
                <a:off x="10064101" y="4516989"/>
                <a:ext cx="878400" cy="31284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285A194B-AB16-6C27-6C01-4981015C218C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10001101" y="4138989"/>
                  <a:ext cx="100404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1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2D118FB8-AE5B-CB8F-BD36-F6107F41D6BA}"/>
                    </a:ext>
                  </a:extLst>
                </p14:cNvPr>
                <p14:cNvContentPartPr/>
                <p14:nvPr/>
              </p14:nvContentPartPr>
              <p14:xfrm>
                <a:off x="10395661" y="4834149"/>
                <a:ext cx="95040" cy="1044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2D118FB8-AE5B-CB8F-BD36-F6107F41D6BA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10332899" y="4456149"/>
                  <a:ext cx="220206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3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0EF3E934-5C2F-CBAE-C6C8-11F6498E61EF}"/>
                    </a:ext>
                  </a:extLst>
                </p14:cNvPr>
                <p14:cNvContentPartPr/>
                <p14:nvPr/>
              </p14:nvContentPartPr>
              <p14:xfrm>
                <a:off x="10376581" y="3713109"/>
                <a:ext cx="831600" cy="18936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0EF3E934-5C2F-CBAE-C6C8-11F6498E61EF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10313554" y="3335109"/>
                  <a:ext cx="957294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5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8CFE3935-CFF4-6062-8769-CE56C408C41C}"/>
                    </a:ext>
                  </a:extLst>
                </p14:cNvPr>
                <p14:cNvContentPartPr/>
                <p14:nvPr/>
              </p14:nvContentPartPr>
              <p14:xfrm>
                <a:off x="10393141" y="3637509"/>
                <a:ext cx="546120" cy="8820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8CFE3935-CFF4-6062-8769-CE56C408C41C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10330141" y="3259509"/>
                  <a:ext cx="67176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7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C1EA6FC5-19C2-4D9E-77E0-60154F174B90}"/>
                    </a:ext>
                  </a:extLst>
                </p14:cNvPr>
                <p14:cNvContentPartPr/>
                <p14:nvPr/>
              </p14:nvContentPartPr>
              <p14:xfrm>
                <a:off x="2299261" y="4020549"/>
                <a:ext cx="555120" cy="27216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C1EA6FC5-19C2-4D9E-77E0-60154F174B90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2236261" y="3643048"/>
                  <a:ext cx="680760" cy="1026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9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B7F5367B-9D7F-D2C5-A5CD-93F8FA226603}"/>
                    </a:ext>
                  </a:extLst>
                </p14:cNvPr>
                <p14:cNvContentPartPr/>
                <p14:nvPr/>
              </p14:nvContentPartPr>
              <p14:xfrm>
                <a:off x="2310781" y="3989589"/>
                <a:ext cx="460080" cy="35748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B7F5367B-9D7F-D2C5-A5CD-93F8FA226603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2247781" y="3611589"/>
                  <a:ext cx="5857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1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B5B009D9-B675-4372-D441-918326250A7A}"/>
                    </a:ext>
                  </a:extLst>
                </p14:cNvPr>
                <p14:cNvContentPartPr/>
                <p14:nvPr/>
              </p14:nvContentPartPr>
              <p14:xfrm>
                <a:off x="2199181" y="4084269"/>
                <a:ext cx="533520" cy="30780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B5B009D9-B675-4372-D441-918326250A7A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2136181" y="3706269"/>
                  <a:ext cx="659160" cy="10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3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6BC8D685-4679-CD5D-BE12-3D61E30AD8E1}"/>
                    </a:ext>
                  </a:extLst>
                </p14:cNvPr>
                <p14:cNvContentPartPr/>
                <p14:nvPr/>
              </p14:nvContentPartPr>
              <p14:xfrm>
                <a:off x="2284141" y="4083549"/>
                <a:ext cx="424800" cy="26172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6BC8D685-4679-CD5D-BE12-3D61E30AD8E1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2221141" y="3705028"/>
                  <a:ext cx="550440" cy="1018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5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BB9F8C41-3DDF-8882-7FC3-C8F261F124AC}"/>
                    </a:ext>
                  </a:extLst>
                </p14:cNvPr>
                <p14:cNvContentPartPr/>
                <p14:nvPr/>
              </p14:nvContentPartPr>
              <p14:xfrm>
                <a:off x="2167141" y="4113069"/>
                <a:ext cx="408960" cy="28080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BB9F8C41-3DDF-8882-7FC3-C8F261F124AC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2104141" y="3735069"/>
                  <a:ext cx="53460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7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7545BE56-CAE9-58BD-C5FC-D3211DEB1885}"/>
                    </a:ext>
                  </a:extLst>
                </p14:cNvPr>
                <p14:cNvContentPartPr/>
                <p14:nvPr/>
              </p14:nvContentPartPr>
              <p14:xfrm>
                <a:off x="2122141" y="4048269"/>
                <a:ext cx="522360" cy="3895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7545BE56-CAE9-58BD-C5FC-D3211DEB1885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2059141" y="3670618"/>
                  <a:ext cx="648000" cy="1144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9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C2F9FF30-21AE-F86C-ACE9-E5D9A9BB8670}"/>
                    </a:ext>
                  </a:extLst>
                </p14:cNvPr>
                <p14:cNvContentPartPr/>
                <p14:nvPr/>
              </p14:nvContentPartPr>
              <p14:xfrm>
                <a:off x="2582941" y="4083549"/>
                <a:ext cx="52200" cy="93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C2F9FF30-21AE-F86C-ACE9-E5D9A9BB8670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2519941" y="3705549"/>
                  <a:ext cx="17784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1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D302A6E8-274B-56CB-9FB8-76CC9FEADB7B}"/>
                    </a:ext>
                  </a:extLst>
                </p14:cNvPr>
                <p14:cNvContentPartPr/>
                <p14:nvPr/>
              </p14:nvContentPartPr>
              <p14:xfrm>
                <a:off x="2269741" y="4160589"/>
                <a:ext cx="138600" cy="2250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D302A6E8-274B-56CB-9FB8-76CC9FEADB7B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2206577" y="3782589"/>
                  <a:ext cx="264567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800F5637-294C-CE12-FB22-760B93ED1437}"/>
                    </a:ext>
                  </a:extLst>
                </p14:cNvPr>
                <p14:cNvContentPartPr/>
                <p14:nvPr/>
              </p14:nvContentPartPr>
              <p14:xfrm>
                <a:off x="2270101" y="4099389"/>
                <a:ext cx="183240" cy="39024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800F5637-294C-CE12-FB22-760B93ED1437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2207101" y="3721737"/>
                  <a:ext cx="308880" cy="1145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5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78FD51E8-D92F-9A90-E44A-D8A3C664215B}"/>
                    </a:ext>
                  </a:extLst>
                </p14:cNvPr>
                <p14:cNvContentPartPr/>
                <p14:nvPr/>
              </p14:nvContentPartPr>
              <p14:xfrm>
                <a:off x="2147701" y="4087509"/>
                <a:ext cx="267480" cy="46620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78FD51E8-D92F-9A90-E44A-D8A3C664215B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2084701" y="3709509"/>
                  <a:ext cx="393120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7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5AF12244-04FA-C2BF-173E-A7D8ADBB130C}"/>
                    </a:ext>
                  </a:extLst>
                </p14:cNvPr>
                <p14:cNvContentPartPr/>
                <p14:nvPr/>
              </p14:nvContentPartPr>
              <p14:xfrm>
                <a:off x="2035741" y="4192269"/>
                <a:ext cx="395280" cy="55044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5AF12244-04FA-C2BF-173E-A7D8ADBB130C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1972741" y="3814269"/>
                  <a:ext cx="520920" cy="13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9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CD9C820-E7E0-219B-3B87-3A0033C7D4F8}"/>
                    </a:ext>
                  </a:extLst>
                </p14:cNvPr>
                <p14:cNvContentPartPr/>
                <p14:nvPr/>
              </p14:nvContentPartPr>
              <p14:xfrm>
                <a:off x="1869421" y="4307109"/>
                <a:ext cx="600480" cy="5835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CD9C820-E7E0-219B-3B87-3A0033C7D4F8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1806421" y="3929109"/>
                  <a:ext cx="72612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2882F1E-53BB-CF45-04D6-3BF6C97E0F3A}"/>
                    </a:ext>
                  </a:extLst>
                </p14:cNvPr>
                <p14:cNvContentPartPr/>
                <p14:nvPr/>
              </p14:nvContentPartPr>
              <p14:xfrm>
                <a:off x="2218261" y="4647669"/>
                <a:ext cx="959400" cy="20808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2882F1E-53BB-CF45-04D6-3BF6C97E0F3A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2155261" y="4269669"/>
                  <a:ext cx="1085040" cy="9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3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81A8479A-C353-97A8-A28F-F8911DD6A2CA}"/>
                    </a:ext>
                  </a:extLst>
                </p14:cNvPr>
                <p14:cNvContentPartPr/>
                <p14:nvPr/>
              </p14:nvContentPartPr>
              <p14:xfrm>
                <a:off x="2341381" y="4748469"/>
                <a:ext cx="1509480" cy="14184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81A8479A-C353-97A8-A28F-F8911DD6A2CA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2278381" y="4370469"/>
                  <a:ext cx="16351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5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6A458A40-B743-C261-ACEC-E6A6C891E691}"/>
                    </a:ext>
                  </a:extLst>
                </p14:cNvPr>
                <p14:cNvContentPartPr/>
                <p14:nvPr/>
              </p14:nvContentPartPr>
              <p14:xfrm>
                <a:off x="2518861" y="4623549"/>
                <a:ext cx="1852560" cy="2300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6A458A40-B743-C261-ACEC-E6A6C891E691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2455849" y="4245549"/>
                  <a:ext cx="1978224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1EF995-71CD-BB95-94BE-F4E17A96BEF0}"/>
                    </a:ext>
                  </a:extLst>
                </p14:cNvPr>
                <p14:cNvContentPartPr/>
                <p14:nvPr/>
              </p14:nvContentPartPr>
              <p14:xfrm>
                <a:off x="3263341" y="4251309"/>
                <a:ext cx="1841400" cy="64620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1EF995-71CD-BB95-94BE-F4E17A96BEF0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3200341" y="3873519"/>
                  <a:ext cx="1967040" cy="1401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450F196B-2208-CC0B-15F3-3B4C5D5F9AB5}"/>
                    </a:ext>
                  </a:extLst>
                </p14:cNvPr>
                <p14:cNvContentPartPr/>
                <p14:nvPr/>
              </p14:nvContentPartPr>
              <p14:xfrm>
                <a:off x="3638101" y="4021989"/>
                <a:ext cx="1645200" cy="75132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450F196B-2208-CC0B-15F3-3B4C5D5F9AB5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3575115" y="3643989"/>
                  <a:ext cx="1770813" cy="15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1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5AE74B9D-F46C-AB64-0E7F-A902FE9C09AA}"/>
                    </a:ext>
                  </a:extLst>
                </p14:cNvPr>
                <p14:cNvContentPartPr/>
                <p14:nvPr/>
              </p14:nvContentPartPr>
              <p14:xfrm>
                <a:off x="3337501" y="4100109"/>
                <a:ext cx="2049480" cy="74052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5AE74B9D-F46C-AB64-0E7F-A902FE9C09AA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3274490" y="3722109"/>
                  <a:ext cx="2175142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3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FB130271-A3C5-A92B-2373-6C2760CA840C}"/>
                    </a:ext>
                  </a:extLst>
                </p14:cNvPr>
                <p14:cNvContentPartPr/>
                <p14:nvPr/>
              </p14:nvContentPartPr>
              <p14:xfrm>
                <a:off x="2803621" y="4896429"/>
                <a:ext cx="1774440" cy="26820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FB130271-A3C5-A92B-2373-6C2760CA840C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2740621" y="4518429"/>
                  <a:ext cx="190008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5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A597F011-79AE-8FAF-B250-C8C7BE03CE61}"/>
                    </a:ext>
                  </a:extLst>
                </p14:cNvPr>
                <p14:cNvContentPartPr/>
                <p14:nvPr/>
              </p14:nvContentPartPr>
              <p14:xfrm>
                <a:off x="4766701" y="5069229"/>
                <a:ext cx="117360" cy="576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A597F011-79AE-8FAF-B250-C8C7BE03CE61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4703701" y="4691229"/>
                  <a:ext cx="2430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7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89027EFB-2CAF-81BB-374C-3DF3EB738CC8}"/>
                    </a:ext>
                  </a:extLst>
                </p14:cNvPr>
                <p14:cNvContentPartPr/>
                <p14:nvPr/>
              </p14:nvContentPartPr>
              <p14:xfrm>
                <a:off x="3217261" y="4912269"/>
                <a:ext cx="503640" cy="4752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89027EFB-2CAF-81BB-374C-3DF3EB738CC8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3154261" y="4534269"/>
                  <a:ext cx="62928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9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3F1EC14C-28AD-2458-9F19-7E490D2175B5}"/>
                    </a:ext>
                  </a:extLst>
                </p14:cNvPr>
                <p14:cNvContentPartPr/>
                <p14:nvPr/>
              </p14:nvContentPartPr>
              <p14:xfrm>
                <a:off x="2887501" y="4934229"/>
                <a:ext cx="2471760" cy="2664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3F1EC14C-28AD-2458-9F19-7E490D2175B5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2824510" y="4556229"/>
                  <a:ext cx="2597382" cy="10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1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25C71991-BEB4-13AC-B688-A49C513CBAF4}"/>
                    </a:ext>
                  </a:extLst>
                </p14:cNvPr>
                <p14:cNvContentPartPr/>
                <p14:nvPr/>
              </p14:nvContentPartPr>
              <p14:xfrm>
                <a:off x="5747341" y="5166789"/>
                <a:ext cx="43920" cy="180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25C71991-BEB4-13AC-B688-A49C513CBAF4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5684341" y="4788789"/>
                  <a:ext cx="1695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3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8F49DF57-CCA7-ACE2-7450-C5B0C22931BC}"/>
                    </a:ext>
                  </a:extLst>
                </p14:cNvPr>
                <p14:cNvContentPartPr/>
                <p14:nvPr/>
              </p14:nvContentPartPr>
              <p14:xfrm>
                <a:off x="4483741" y="5106669"/>
                <a:ext cx="142200" cy="104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8F49DF57-CCA7-ACE2-7450-C5B0C22931BC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4420741" y="4741269"/>
                  <a:ext cx="267840" cy="740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B43D6F07-98E2-027E-2A87-A6E6B93D0F4B}"/>
                    </a:ext>
                  </a:extLst>
                </p14:cNvPr>
                <p14:cNvContentPartPr/>
                <p14:nvPr/>
              </p14:nvContentPartPr>
              <p14:xfrm>
                <a:off x="3842581" y="5018829"/>
                <a:ext cx="1386000" cy="23184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B43D6F07-98E2-027E-2A87-A6E6B93D0F4B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3779581" y="4641415"/>
                  <a:ext cx="1511640" cy="98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7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4CE00AF0-C5A0-F741-EB5A-0B95AE71152B}"/>
                    </a:ext>
                  </a:extLst>
                </p14:cNvPr>
                <p14:cNvContentPartPr/>
                <p14:nvPr/>
              </p14:nvContentPartPr>
              <p14:xfrm>
                <a:off x="2355421" y="4902909"/>
                <a:ext cx="2862360" cy="26316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4CE00AF0-C5A0-F741-EB5A-0B95AE71152B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2292421" y="4524909"/>
                  <a:ext cx="298800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9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19F72F0E-C9AC-F5B9-BC62-7E02CFC8687D}"/>
                    </a:ext>
                  </a:extLst>
                </p14:cNvPr>
                <p14:cNvContentPartPr/>
                <p14:nvPr/>
              </p14:nvContentPartPr>
              <p14:xfrm>
                <a:off x="2490781" y="4842429"/>
                <a:ext cx="2860560" cy="20232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19F72F0E-C9AC-F5B9-BC62-7E02CFC8687D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2427781" y="4464429"/>
                  <a:ext cx="298620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1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5DE7518B-36AD-D57B-CD2D-E1C1A5AA063A}"/>
                    </a:ext>
                  </a:extLst>
                </p14:cNvPr>
                <p14:cNvContentPartPr/>
                <p14:nvPr/>
              </p14:nvContentPartPr>
              <p14:xfrm>
                <a:off x="3446221" y="4842069"/>
                <a:ext cx="2367360" cy="18396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5DE7518B-36AD-D57B-CD2D-E1C1A5AA063A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3383221" y="4464069"/>
                  <a:ext cx="249300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3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85FE6F50-D122-8173-FDCC-62894099AD33}"/>
                    </a:ext>
                  </a:extLst>
                </p14:cNvPr>
                <p14:cNvContentPartPr/>
                <p14:nvPr/>
              </p14:nvContentPartPr>
              <p14:xfrm>
                <a:off x="2887861" y="4834149"/>
                <a:ext cx="2765520" cy="3135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85FE6F50-D122-8173-FDCC-62894099AD33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2824861" y="4456582"/>
                  <a:ext cx="2891160" cy="1068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5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CF9B82DC-621A-D658-350A-1B481DF3B4C9}"/>
                    </a:ext>
                  </a:extLst>
                </p14:cNvPr>
                <p14:cNvContentPartPr/>
                <p14:nvPr/>
              </p14:nvContentPartPr>
              <p14:xfrm>
                <a:off x="3136621" y="4964469"/>
                <a:ext cx="2990880" cy="21924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CF9B82DC-621A-D658-350A-1B481DF3B4C9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3073613" y="4586469"/>
                  <a:ext cx="3116535" cy="9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7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E15163F8-ABAB-FDE0-729E-BBED687BAC90}"/>
                    </a:ext>
                  </a:extLst>
                </p14:cNvPr>
                <p14:cNvContentPartPr/>
                <p14:nvPr/>
              </p14:nvContentPartPr>
              <p14:xfrm>
                <a:off x="3480781" y="4946109"/>
                <a:ext cx="388080" cy="5148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E15163F8-ABAB-FDE0-729E-BBED687BAC90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3417781" y="4565447"/>
                  <a:ext cx="513720" cy="812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9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F88345C4-9172-394A-0885-4CD58D4D9B0A}"/>
                    </a:ext>
                  </a:extLst>
                </p14:cNvPr>
                <p14:cNvContentPartPr/>
                <p14:nvPr/>
              </p14:nvContentPartPr>
              <p14:xfrm>
                <a:off x="4363501" y="5035749"/>
                <a:ext cx="165240" cy="2772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F88345C4-9172-394A-0885-4CD58D4D9B0A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4300363" y="4662595"/>
                  <a:ext cx="291154" cy="773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1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FA4B5DE2-F236-8A57-3695-CE4A86AF6D72}"/>
                    </a:ext>
                  </a:extLst>
                </p14:cNvPr>
                <p14:cNvContentPartPr/>
                <p14:nvPr/>
              </p14:nvContentPartPr>
              <p14:xfrm>
                <a:off x="1138621" y="3650829"/>
                <a:ext cx="254160" cy="47340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FA4B5DE2-F236-8A57-3695-CE4A86AF6D72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1075532" y="3272829"/>
                  <a:ext cx="379978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3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3AD67072-603A-087C-A761-06F2581B4FD6}"/>
                    </a:ext>
                  </a:extLst>
                </p14:cNvPr>
                <p14:cNvContentPartPr/>
                <p14:nvPr/>
              </p14:nvContentPartPr>
              <p14:xfrm>
                <a:off x="1113421" y="3530229"/>
                <a:ext cx="302760" cy="71640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3AD67072-603A-087C-A761-06F2581B4FD6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1050346" y="3152229"/>
                  <a:ext cx="428550" cy="14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5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75AE9882-E7C6-BDED-3BEF-93490F3081AE}"/>
                    </a:ext>
                  </a:extLst>
                </p14:cNvPr>
                <p14:cNvContentPartPr/>
                <p14:nvPr/>
              </p14:nvContentPartPr>
              <p14:xfrm>
                <a:off x="1070221" y="3560469"/>
                <a:ext cx="458280" cy="88668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75AE9882-E7C6-BDED-3BEF-93490F3081AE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1007221" y="3182469"/>
                  <a:ext cx="58392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7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CC009F14-B2CA-30A0-414D-50C4BE30803A}"/>
                    </a:ext>
                  </a:extLst>
                </p14:cNvPr>
                <p14:cNvContentPartPr/>
                <p14:nvPr/>
              </p14:nvContentPartPr>
              <p14:xfrm>
                <a:off x="1305661" y="3848109"/>
                <a:ext cx="513000" cy="8931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CC009F14-B2CA-30A0-414D-50C4BE30803A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1242661" y="3470109"/>
                  <a:ext cx="638640" cy="16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9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F653CB56-85CE-A441-978B-F10AAFB7D01C}"/>
                    </a:ext>
                  </a:extLst>
                </p14:cNvPr>
                <p14:cNvContentPartPr/>
                <p14:nvPr/>
              </p14:nvContentPartPr>
              <p14:xfrm>
                <a:off x="1472701" y="4271109"/>
                <a:ext cx="846720" cy="62316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F653CB56-85CE-A441-978B-F10AAFB7D01C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1409674" y="3893327"/>
                  <a:ext cx="972413" cy="137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1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0B4699A5-9AB7-078C-EDF6-5828A1F3B992}"/>
                    </a:ext>
                  </a:extLst>
                </p14:cNvPr>
                <p14:cNvContentPartPr/>
                <p14:nvPr/>
              </p14:nvContentPartPr>
              <p14:xfrm>
                <a:off x="1887061" y="4730469"/>
                <a:ext cx="994680" cy="28764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0B4699A5-9AB7-078C-EDF6-5828A1F3B992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1824061" y="4351995"/>
                  <a:ext cx="1120320" cy="1044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3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BDD55191-6606-E456-DD7A-15D0EDE59CE9}"/>
                    </a:ext>
                  </a:extLst>
                </p14:cNvPr>
                <p14:cNvContentPartPr/>
                <p14:nvPr/>
              </p14:nvContentPartPr>
              <p14:xfrm>
                <a:off x="2164621" y="4835229"/>
                <a:ext cx="1059480" cy="18468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BDD55191-6606-E456-DD7A-15D0EDE59CE9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2101621" y="4457229"/>
                  <a:ext cx="11851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5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F8D215C7-2196-5E90-2FAA-7550BFA86795}"/>
                    </a:ext>
                  </a:extLst>
                </p14:cNvPr>
                <p14:cNvContentPartPr/>
                <p14:nvPr/>
              </p14:nvContentPartPr>
              <p14:xfrm>
                <a:off x="3437221" y="3631029"/>
                <a:ext cx="45000" cy="1908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F8D215C7-2196-5E90-2FAA-7550BFA86795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3374221" y="3253029"/>
                  <a:ext cx="17064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7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8F0E4C9A-1989-9713-4860-799287D76AAC}"/>
                    </a:ext>
                  </a:extLst>
                </p14:cNvPr>
                <p14:cNvContentPartPr/>
                <p14:nvPr/>
              </p14:nvContentPartPr>
              <p14:xfrm>
                <a:off x="2560261" y="3723909"/>
                <a:ext cx="739080" cy="66600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8F0E4C9A-1989-9713-4860-799287D76AAC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2497261" y="3345909"/>
                  <a:ext cx="864720" cy="14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9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FE592FC7-B38B-E976-4338-00B5E6769339}"/>
                    </a:ext>
                  </a:extLst>
                </p14:cNvPr>
                <p14:cNvContentPartPr/>
                <p14:nvPr/>
              </p14:nvContentPartPr>
              <p14:xfrm>
                <a:off x="2228701" y="3823989"/>
                <a:ext cx="801000" cy="95688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FE592FC7-B38B-E976-4338-00B5E6769339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2165701" y="3446131"/>
                  <a:ext cx="926640" cy="1712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1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A9D21435-F43E-DA03-A735-4BDE788A82E3}"/>
                    </a:ext>
                  </a:extLst>
                </p14:cNvPr>
                <p14:cNvContentPartPr/>
                <p14:nvPr/>
              </p14:nvContentPartPr>
              <p14:xfrm>
                <a:off x="2318701" y="4040349"/>
                <a:ext cx="454680" cy="7858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A9D21435-F43E-DA03-A735-4BDE788A82E3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2255701" y="3662349"/>
                  <a:ext cx="58032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3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E04F37FA-D1CE-1832-18A1-02CDB90ED0D3}"/>
                    </a:ext>
                  </a:extLst>
                </p14:cNvPr>
                <p14:cNvContentPartPr/>
                <p14:nvPr/>
              </p14:nvContentPartPr>
              <p14:xfrm>
                <a:off x="2348221" y="4086429"/>
                <a:ext cx="518760" cy="79488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E04F37FA-D1CE-1832-18A1-02CDB90ED0D3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2285221" y="3708258"/>
                  <a:ext cx="644400" cy="1550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5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0D19D468-ED5B-B2B2-977C-8EF77173FBCD}"/>
                    </a:ext>
                  </a:extLst>
                </p14:cNvPr>
                <p14:cNvContentPartPr/>
                <p14:nvPr/>
              </p14:nvContentPartPr>
              <p14:xfrm>
                <a:off x="2257141" y="4347069"/>
                <a:ext cx="581760" cy="61920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0D19D468-ED5B-B2B2-977C-8EF77173FBCD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2194102" y="3968849"/>
                  <a:ext cx="707478" cy="13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7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84E87ED3-BAFC-67E9-0570-3EBCBD38DA69}"/>
                    </a:ext>
                  </a:extLst>
                </p14:cNvPr>
                <p14:cNvContentPartPr/>
                <p14:nvPr/>
              </p14:nvContentPartPr>
              <p14:xfrm>
                <a:off x="2207101" y="4428069"/>
                <a:ext cx="732960" cy="59976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84E87ED3-BAFC-67E9-0570-3EBCBD38DA69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2144070" y="4050069"/>
                  <a:ext cx="858662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9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EA8FA7E5-CD5F-9AA3-E4D3-368758D0CB91}"/>
                    </a:ext>
                  </a:extLst>
                </p14:cNvPr>
                <p14:cNvContentPartPr/>
                <p14:nvPr/>
              </p14:nvContentPartPr>
              <p14:xfrm>
                <a:off x="2335621" y="4227549"/>
                <a:ext cx="289080" cy="67536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EA8FA7E5-CD5F-9AA3-E4D3-368758D0CB91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2272621" y="3849347"/>
                  <a:ext cx="414720" cy="1431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1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2ED0F4BA-D726-8489-47B5-6F7333184DDD}"/>
                    </a:ext>
                  </a:extLst>
                </p14:cNvPr>
                <p14:cNvContentPartPr/>
                <p14:nvPr/>
              </p14:nvContentPartPr>
              <p14:xfrm>
                <a:off x="2334181" y="3949989"/>
                <a:ext cx="434520" cy="91404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2ED0F4BA-D726-8489-47B5-6F7333184DDD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2271129" y="3571989"/>
                  <a:ext cx="560264" cy="16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D4A96E5A-E58C-34FC-55B9-9A4DD6B4E09C}"/>
                    </a:ext>
                  </a:extLst>
                </p14:cNvPr>
                <p14:cNvContentPartPr/>
                <p14:nvPr/>
              </p14:nvContentPartPr>
              <p14:xfrm>
                <a:off x="2460901" y="3940989"/>
                <a:ext cx="683640" cy="64404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D4A96E5A-E58C-34FC-55B9-9A4DD6B4E09C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2397901" y="3562989"/>
                  <a:ext cx="80928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2CE9666B-CFBF-5267-1D83-D67D8ABF34A6}"/>
                    </a:ext>
                  </a:extLst>
                </p14:cNvPr>
                <p14:cNvContentPartPr/>
                <p14:nvPr/>
              </p14:nvContentPartPr>
              <p14:xfrm>
                <a:off x="2439301" y="3850629"/>
                <a:ext cx="825480" cy="71820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2CE9666B-CFBF-5267-1D83-D67D8ABF34A6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2376301" y="3472629"/>
                  <a:ext cx="951120" cy="14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DE6BDB18-2CA8-F963-DFA2-487DD76C8D40}"/>
                    </a:ext>
                  </a:extLst>
                </p14:cNvPr>
                <p14:cNvContentPartPr/>
                <p14:nvPr/>
              </p14:nvContentPartPr>
              <p14:xfrm>
                <a:off x="2270821" y="3953949"/>
                <a:ext cx="875880" cy="80028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DE6BDB18-2CA8-F963-DFA2-487DD76C8D40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2207821" y="3575949"/>
                  <a:ext cx="1001520" cy="15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9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6BB0B7BF-9071-0C38-9334-97C0A545521B}"/>
                    </a:ext>
                  </a:extLst>
                </p14:cNvPr>
                <p14:cNvContentPartPr/>
                <p14:nvPr/>
              </p14:nvContentPartPr>
              <p14:xfrm>
                <a:off x="2286301" y="4121709"/>
                <a:ext cx="575640" cy="71496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6BB0B7BF-9071-0C38-9334-97C0A545521B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2223301" y="3743709"/>
                  <a:ext cx="701280" cy="14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1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F0366C97-DB07-DCFB-EB83-A874050FC580}"/>
                    </a:ext>
                  </a:extLst>
                </p14:cNvPr>
                <p14:cNvContentPartPr/>
                <p14:nvPr/>
              </p14:nvContentPartPr>
              <p14:xfrm>
                <a:off x="2385301" y="4112709"/>
                <a:ext cx="461520" cy="70992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F0366C97-DB07-DCFB-EB83-A874050FC580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2322301" y="3734709"/>
                  <a:ext cx="587160" cy="14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3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57B6FE3A-1F7B-3000-55B9-399428A3F6F3}"/>
                    </a:ext>
                  </a:extLst>
                </p14:cNvPr>
                <p14:cNvContentPartPr/>
                <p14:nvPr/>
              </p14:nvContentPartPr>
              <p14:xfrm>
                <a:off x="2242381" y="4119549"/>
                <a:ext cx="470880" cy="97488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57B6FE3A-1F7B-3000-55B9-399428A3F6F3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2179381" y="3741549"/>
                  <a:ext cx="596520" cy="17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5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34EE6987-126E-ACC2-9CFE-7283380C19A3}"/>
                    </a:ext>
                  </a:extLst>
                </p14:cNvPr>
                <p14:cNvContentPartPr/>
                <p14:nvPr/>
              </p14:nvContentPartPr>
              <p14:xfrm>
                <a:off x="2287381" y="4809309"/>
                <a:ext cx="893880" cy="3171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34EE6987-126E-ACC2-9CFE-7283380C19A3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2224381" y="4430879"/>
                  <a:ext cx="1019520" cy="1073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7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11231409-1FF0-6B73-EA68-50DF44498DE6}"/>
                    </a:ext>
                  </a:extLst>
                </p14:cNvPr>
                <p14:cNvContentPartPr/>
                <p14:nvPr/>
              </p14:nvContentPartPr>
              <p14:xfrm>
                <a:off x="2476741" y="4998309"/>
                <a:ext cx="1341720" cy="9072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11231409-1FF0-6B73-EA68-50DF44498DE6}"/>
                    </a:ext>
                  </a:extLst>
                </p:cNvPr>
                <p:cNvPicPr/>
                <p:nvPr/>
              </p:nvPicPr>
              <p:blipFill>
                <a:blip r:embed="rId1358"/>
                <a:stretch>
                  <a:fillRect/>
                </a:stretch>
              </p:blipFill>
              <p:spPr>
                <a:xfrm>
                  <a:off x="2413741" y="4620309"/>
                  <a:ext cx="146736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9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8906E226-E1C7-4300-A4DE-DB189C54CC2C}"/>
                    </a:ext>
                  </a:extLst>
                </p14:cNvPr>
                <p14:cNvContentPartPr/>
                <p14:nvPr/>
              </p14:nvContentPartPr>
              <p14:xfrm>
                <a:off x="2772301" y="4979949"/>
                <a:ext cx="1518840" cy="2170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8906E226-E1C7-4300-A4DE-DB189C54CC2C}"/>
                    </a:ext>
                  </a:extLst>
                </p:cNvPr>
                <p:cNvPicPr/>
                <p:nvPr/>
              </p:nvPicPr>
              <p:blipFill>
                <a:blip r:embed="rId1360"/>
                <a:stretch>
                  <a:fillRect/>
                </a:stretch>
              </p:blipFill>
              <p:spPr>
                <a:xfrm>
                  <a:off x="2709316" y="4601949"/>
                  <a:ext cx="164445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1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0900B4C7-04F9-02F4-E7DC-522979154010}"/>
                    </a:ext>
                  </a:extLst>
                </p14:cNvPr>
                <p14:cNvContentPartPr/>
                <p14:nvPr/>
              </p14:nvContentPartPr>
              <p14:xfrm>
                <a:off x="3302581" y="5089749"/>
                <a:ext cx="1868040" cy="19692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0900B4C7-04F9-02F4-E7DC-522979154010}"/>
                    </a:ext>
                  </a:extLst>
                </p:cNvPr>
                <p:cNvPicPr/>
                <p:nvPr/>
              </p:nvPicPr>
              <p:blipFill>
                <a:blip r:embed="rId1362"/>
                <a:stretch>
                  <a:fillRect/>
                </a:stretch>
              </p:blipFill>
              <p:spPr>
                <a:xfrm>
                  <a:off x="3239581" y="4712439"/>
                  <a:ext cx="1993680" cy="951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3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CE35A78C-CB02-BC59-D828-055853DB7C4D}"/>
                    </a:ext>
                  </a:extLst>
                </p14:cNvPr>
                <p14:cNvContentPartPr/>
                <p14:nvPr/>
              </p14:nvContentPartPr>
              <p14:xfrm>
                <a:off x="3571861" y="5163909"/>
                <a:ext cx="2896920" cy="12312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CE35A78C-CB02-BC59-D828-055853DB7C4D}"/>
                    </a:ext>
                  </a:extLst>
                </p:cNvPr>
                <p:cNvPicPr/>
                <p:nvPr/>
              </p:nvPicPr>
              <p:blipFill>
                <a:blip r:embed="rId1364"/>
                <a:stretch>
                  <a:fillRect/>
                </a:stretch>
              </p:blipFill>
              <p:spPr>
                <a:xfrm>
                  <a:off x="3508869" y="4785909"/>
                  <a:ext cx="3022544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5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A18C4642-D10C-605C-7EE2-4C5B5C1AE650}"/>
                    </a:ext>
                  </a:extLst>
                </p14:cNvPr>
                <p14:cNvContentPartPr/>
                <p14:nvPr/>
              </p14:nvContentPartPr>
              <p14:xfrm>
                <a:off x="5212021" y="5330589"/>
                <a:ext cx="1454040" cy="2988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A18C4642-D10C-605C-7EE2-4C5B5C1AE650}"/>
                    </a:ext>
                  </a:extLst>
                </p:cNvPr>
                <p:cNvPicPr/>
                <p:nvPr/>
              </p:nvPicPr>
              <p:blipFill>
                <a:blip r:embed="rId1366"/>
                <a:stretch>
                  <a:fillRect/>
                </a:stretch>
              </p:blipFill>
              <p:spPr>
                <a:xfrm>
                  <a:off x="5149021" y="4952589"/>
                  <a:ext cx="157968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7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6476DCBF-E651-0D6B-BF6E-471B3ABD3B40}"/>
                    </a:ext>
                  </a:extLst>
                </p14:cNvPr>
                <p14:cNvContentPartPr/>
                <p14:nvPr/>
              </p14:nvContentPartPr>
              <p14:xfrm>
                <a:off x="3466021" y="4690149"/>
                <a:ext cx="1312560" cy="19764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6476DCBF-E651-0D6B-BF6E-471B3ABD3B40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3403021" y="4312149"/>
                  <a:ext cx="143820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9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ED39D351-A9EA-5802-7D08-4135FEEAB7A8}"/>
                    </a:ext>
                  </a:extLst>
                </p14:cNvPr>
                <p14:cNvContentPartPr/>
                <p14:nvPr/>
              </p14:nvContentPartPr>
              <p14:xfrm>
                <a:off x="3499141" y="4724709"/>
                <a:ext cx="1198080" cy="26460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ED39D351-A9EA-5802-7D08-4135FEEAB7A8}"/>
                    </a:ext>
                  </a:extLst>
                </p:cNvPr>
                <p:cNvPicPr/>
                <p:nvPr/>
              </p:nvPicPr>
              <p:blipFill>
                <a:blip r:embed="rId1370"/>
                <a:stretch>
                  <a:fillRect/>
                </a:stretch>
              </p:blipFill>
              <p:spPr>
                <a:xfrm>
                  <a:off x="3436122" y="4346709"/>
                  <a:ext cx="1323758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1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7CB6D397-ADFA-0FE6-2667-80B7EDC7B3B6}"/>
                    </a:ext>
                  </a:extLst>
                </p14:cNvPr>
                <p14:cNvContentPartPr/>
                <p14:nvPr/>
              </p14:nvContentPartPr>
              <p14:xfrm>
                <a:off x="1130341" y="3768189"/>
                <a:ext cx="143640" cy="15912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7CB6D397-ADFA-0FE6-2667-80B7EDC7B3B6}"/>
                    </a:ext>
                  </a:extLst>
                </p:cNvPr>
                <p:cNvPicPr/>
                <p:nvPr/>
              </p:nvPicPr>
              <p:blipFill>
                <a:blip r:embed="rId1372"/>
                <a:stretch>
                  <a:fillRect/>
                </a:stretch>
              </p:blipFill>
              <p:spPr>
                <a:xfrm>
                  <a:off x="1067498" y="3390189"/>
                  <a:ext cx="268966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3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26C99A6F-4D27-45E9-445B-80D9A5CABDF0}"/>
                    </a:ext>
                  </a:extLst>
                </p14:cNvPr>
                <p14:cNvContentPartPr/>
                <p14:nvPr/>
              </p14:nvContentPartPr>
              <p14:xfrm>
                <a:off x="982381" y="3564789"/>
                <a:ext cx="172440" cy="46620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26C99A6F-4D27-45E9-445B-80D9A5CABDF0}"/>
                    </a:ext>
                  </a:extLst>
                </p:cNvPr>
                <p:cNvPicPr/>
                <p:nvPr/>
              </p:nvPicPr>
              <p:blipFill>
                <a:blip r:embed="rId1374"/>
                <a:stretch>
                  <a:fillRect/>
                </a:stretch>
              </p:blipFill>
              <p:spPr>
                <a:xfrm>
                  <a:off x="919249" y="3186789"/>
                  <a:ext cx="298343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5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514B4032-5347-7C54-A709-4AE21F821E31}"/>
                    </a:ext>
                  </a:extLst>
                </p14:cNvPr>
                <p14:cNvContentPartPr/>
                <p14:nvPr/>
              </p14:nvContentPartPr>
              <p14:xfrm>
                <a:off x="983461" y="3351309"/>
                <a:ext cx="39960" cy="48276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514B4032-5347-7C54-A709-4AE21F821E31}"/>
                    </a:ext>
                  </a:extLst>
                </p:cNvPr>
                <p:cNvPicPr/>
                <p:nvPr/>
              </p:nvPicPr>
              <p:blipFill>
                <a:blip r:embed="rId1376"/>
                <a:stretch>
                  <a:fillRect/>
                </a:stretch>
              </p:blipFill>
              <p:spPr>
                <a:xfrm>
                  <a:off x="919888" y="2973309"/>
                  <a:ext cx="166742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7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7907B248-42F8-CA8D-B663-E18F9963B338}"/>
                    </a:ext>
                  </a:extLst>
                </p14:cNvPr>
                <p14:cNvContentPartPr/>
                <p14:nvPr/>
              </p14:nvContentPartPr>
              <p14:xfrm>
                <a:off x="1018381" y="3350589"/>
                <a:ext cx="127080" cy="89064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7907B248-42F8-CA8D-B663-E18F9963B338}"/>
                    </a:ext>
                  </a:extLst>
                </p:cNvPr>
                <p:cNvPicPr/>
                <p:nvPr/>
              </p:nvPicPr>
              <p:blipFill>
                <a:blip r:embed="rId1378"/>
                <a:stretch>
                  <a:fillRect/>
                </a:stretch>
              </p:blipFill>
              <p:spPr>
                <a:xfrm>
                  <a:off x="955559" y="2972589"/>
                  <a:ext cx="252365" cy="16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9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0A82E161-7947-43B0-354E-E9FD418C48E5}"/>
                    </a:ext>
                  </a:extLst>
                </p14:cNvPr>
                <p14:cNvContentPartPr/>
                <p14:nvPr/>
              </p14:nvContentPartPr>
              <p14:xfrm>
                <a:off x="1156621" y="3908949"/>
                <a:ext cx="458280" cy="8539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0A82E161-7947-43B0-354E-E9FD418C48E5}"/>
                    </a:ext>
                  </a:extLst>
                </p:cNvPr>
                <p:cNvPicPr/>
                <p:nvPr/>
              </p:nvPicPr>
              <p:blipFill>
                <a:blip r:embed="rId1380"/>
                <a:stretch>
                  <a:fillRect/>
                </a:stretch>
              </p:blipFill>
              <p:spPr>
                <a:xfrm>
                  <a:off x="1093621" y="3530949"/>
                  <a:ext cx="583920" cy="16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1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5573EBD3-052E-9178-7211-62AC0B3D81CB}"/>
                    </a:ext>
                  </a:extLst>
                </p14:cNvPr>
                <p14:cNvContentPartPr/>
                <p14:nvPr/>
              </p14:nvContentPartPr>
              <p14:xfrm>
                <a:off x="1260301" y="4249149"/>
                <a:ext cx="859320" cy="74376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5573EBD3-052E-9178-7211-62AC0B3D81CB}"/>
                    </a:ext>
                  </a:extLst>
                </p:cNvPr>
                <p:cNvPicPr/>
                <p:nvPr/>
              </p:nvPicPr>
              <p:blipFill>
                <a:blip r:embed="rId1382"/>
                <a:stretch>
                  <a:fillRect/>
                </a:stretch>
              </p:blipFill>
              <p:spPr>
                <a:xfrm>
                  <a:off x="1197301" y="3871332"/>
                  <a:ext cx="984960" cy="1499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3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EFFF0E07-65A6-8A12-B4DF-B0982555B23D}"/>
                    </a:ext>
                  </a:extLst>
                </p14:cNvPr>
                <p14:cNvContentPartPr/>
                <p14:nvPr/>
              </p14:nvContentPartPr>
              <p14:xfrm>
                <a:off x="1537501" y="4509789"/>
                <a:ext cx="793800" cy="4960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EFFF0E07-65A6-8A12-B4DF-B0982555B23D}"/>
                    </a:ext>
                  </a:extLst>
                </p:cNvPr>
                <p:cNvPicPr/>
                <p:nvPr/>
              </p:nvPicPr>
              <p:blipFill>
                <a:blip r:embed="rId1384"/>
                <a:stretch>
                  <a:fillRect/>
                </a:stretch>
              </p:blipFill>
              <p:spPr>
                <a:xfrm>
                  <a:off x="1474530" y="4131789"/>
                  <a:ext cx="919383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5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D386AA49-5900-E654-42A8-DD2E841BA54F}"/>
                    </a:ext>
                  </a:extLst>
                </p14:cNvPr>
                <p14:cNvContentPartPr/>
                <p14:nvPr/>
              </p14:nvContentPartPr>
              <p14:xfrm>
                <a:off x="1881301" y="4923789"/>
                <a:ext cx="1095480" cy="31824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D386AA49-5900-E654-42A8-DD2E841BA54F}"/>
                    </a:ext>
                  </a:extLst>
                </p:cNvPr>
                <p:cNvPicPr/>
                <p:nvPr/>
              </p:nvPicPr>
              <p:blipFill>
                <a:blip r:embed="rId1386"/>
                <a:stretch>
                  <a:fillRect/>
                </a:stretch>
              </p:blipFill>
              <p:spPr>
                <a:xfrm>
                  <a:off x="1818301" y="4545789"/>
                  <a:ext cx="122112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7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1B35E76C-E91D-A641-1485-4C27AC051EFA}"/>
                    </a:ext>
                  </a:extLst>
                </p14:cNvPr>
                <p14:cNvContentPartPr/>
                <p14:nvPr/>
              </p14:nvContentPartPr>
              <p14:xfrm>
                <a:off x="2506621" y="5030709"/>
                <a:ext cx="1526400" cy="27000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1B35E76C-E91D-A641-1485-4C27AC051EFA}"/>
                    </a:ext>
                  </a:extLst>
                </p:cNvPr>
                <p:cNvPicPr/>
                <p:nvPr/>
              </p:nvPicPr>
              <p:blipFill>
                <a:blip r:embed="rId1388"/>
                <a:stretch>
                  <a:fillRect/>
                </a:stretch>
              </p:blipFill>
              <p:spPr>
                <a:xfrm>
                  <a:off x="2443621" y="4653212"/>
                  <a:ext cx="1652040" cy="102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9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AADBA24D-4CB0-BA05-849A-2D662E599A02}"/>
                    </a:ext>
                  </a:extLst>
                </p14:cNvPr>
                <p14:cNvContentPartPr/>
                <p14:nvPr/>
              </p14:nvContentPartPr>
              <p14:xfrm>
                <a:off x="3745741" y="4943949"/>
                <a:ext cx="1024920" cy="8244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AADBA24D-4CB0-BA05-849A-2D662E599A02}"/>
                    </a:ext>
                  </a:extLst>
                </p:cNvPr>
                <p:cNvPicPr/>
                <p:nvPr/>
              </p:nvPicPr>
              <p:blipFill>
                <a:blip r:embed="rId1390"/>
                <a:stretch>
                  <a:fillRect/>
                </a:stretch>
              </p:blipFill>
              <p:spPr>
                <a:xfrm>
                  <a:off x="3682719" y="4567592"/>
                  <a:ext cx="1150604" cy="834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1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31140FB2-79B6-75EF-9C14-AEB18100FF16}"/>
                    </a:ext>
                  </a:extLst>
                </p14:cNvPr>
                <p14:cNvContentPartPr/>
                <p14:nvPr/>
              </p14:nvContentPartPr>
              <p14:xfrm>
                <a:off x="3982981" y="4898949"/>
                <a:ext cx="1031400" cy="4284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31140FB2-79B6-75EF-9C14-AEB18100FF16}"/>
                    </a:ext>
                  </a:extLst>
                </p:cNvPr>
                <p:cNvPicPr/>
                <p:nvPr/>
              </p:nvPicPr>
              <p:blipFill>
                <a:blip r:embed="rId1392"/>
                <a:stretch>
                  <a:fillRect/>
                </a:stretch>
              </p:blipFill>
              <p:spPr>
                <a:xfrm>
                  <a:off x="3919981" y="4520949"/>
                  <a:ext cx="115704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3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CD46611D-0F3C-782F-ED06-23F486312EF9}"/>
                    </a:ext>
                  </a:extLst>
                </p14:cNvPr>
                <p14:cNvContentPartPr/>
                <p14:nvPr/>
              </p14:nvContentPartPr>
              <p14:xfrm>
                <a:off x="4051021" y="4808229"/>
                <a:ext cx="768600" cy="8352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CD46611D-0F3C-782F-ED06-23F486312EF9}"/>
                    </a:ext>
                  </a:extLst>
                </p:cNvPr>
                <p:cNvPicPr/>
                <p:nvPr/>
              </p:nvPicPr>
              <p:blipFill>
                <a:blip r:embed="rId1394"/>
                <a:stretch>
                  <a:fillRect/>
                </a:stretch>
              </p:blipFill>
              <p:spPr>
                <a:xfrm>
                  <a:off x="3988021" y="4431851"/>
                  <a:ext cx="894240" cy="835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5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12ABD925-B579-5CBA-3961-7892CD045736}"/>
                    </a:ext>
                  </a:extLst>
                </p14:cNvPr>
                <p14:cNvContentPartPr/>
                <p14:nvPr/>
              </p14:nvContentPartPr>
              <p14:xfrm>
                <a:off x="4426501" y="4851069"/>
                <a:ext cx="262080" cy="1116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12ABD925-B579-5CBA-3961-7892CD045736}"/>
                    </a:ext>
                  </a:extLst>
                </p:cNvPr>
                <p:cNvPicPr/>
                <p:nvPr/>
              </p:nvPicPr>
              <p:blipFill>
                <a:blip r:embed="rId1396"/>
                <a:stretch>
                  <a:fillRect/>
                </a:stretch>
              </p:blipFill>
              <p:spPr>
                <a:xfrm>
                  <a:off x="4363501" y="4473069"/>
                  <a:ext cx="38772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7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0DEB6DC2-F436-7737-FE19-80127F563348}"/>
                    </a:ext>
                  </a:extLst>
                </p14:cNvPr>
                <p14:cNvContentPartPr/>
                <p14:nvPr/>
              </p14:nvContentPartPr>
              <p14:xfrm>
                <a:off x="1023061" y="3587469"/>
                <a:ext cx="264960" cy="63720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0DEB6DC2-F436-7737-FE19-80127F563348}"/>
                    </a:ext>
                  </a:extLst>
                </p:cNvPr>
                <p:cNvPicPr/>
                <p:nvPr/>
              </p:nvPicPr>
              <p:blipFill>
                <a:blip r:embed="rId1398"/>
                <a:stretch>
                  <a:fillRect/>
                </a:stretch>
              </p:blipFill>
              <p:spPr>
                <a:xfrm>
                  <a:off x="959975" y="3209469"/>
                  <a:ext cx="390771" cy="13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9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D7346CB5-5DBC-99CA-768C-8304720A642E}"/>
                    </a:ext>
                  </a:extLst>
                </p14:cNvPr>
                <p14:cNvContentPartPr/>
                <p14:nvPr/>
              </p14:nvContentPartPr>
              <p14:xfrm>
                <a:off x="1047181" y="3611949"/>
                <a:ext cx="310680" cy="66348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D7346CB5-5DBC-99CA-768C-8304720A642E}"/>
                    </a:ext>
                  </a:extLst>
                </p:cNvPr>
                <p:cNvPicPr/>
                <p:nvPr/>
              </p:nvPicPr>
              <p:blipFill>
                <a:blip r:embed="rId1400"/>
                <a:stretch>
                  <a:fillRect/>
                </a:stretch>
              </p:blipFill>
              <p:spPr>
                <a:xfrm>
                  <a:off x="984181" y="3233949"/>
                  <a:ext cx="436320" cy="14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1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D09EF75D-4B8C-C9EA-312D-7ABD8F48752D}"/>
                    </a:ext>
                  </a:extLst>
                </p14:cNvPr>
                <p14:cNvContentPartPr/>
                <p14:nvPr/>
              </p14:nvContentPartPr>
              <p14:xfrm>
                <a:off x="1173181" y="3836229"/>
                <a:ext cx="449640" cy="75852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D09EF75D-4B8C-C9EA-312D-7ABD8F48752D}"/>
                    </a:ext>
                  </a:extLst>
                </p:cNvPr>
                <p:cNvPicPr/>
                <p:nvPr/>
              </p:nvPicPr>
              <p:blipFill>
                <a:blip r:embed="rId1402"/>
                <a:stretch>
                  <a:fillRect/>
                </a:stretch>
              </p:blipFill>
              <p:spPr>
                <a:xfrm>
                  <a:off x="1110181" y="3458229"/>
                  <a:ext cx="575280" cy="15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3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363C0001-F684-1609-0F48-578F8D337580}"/>
                    </a:ext>
                  </a:extLst>
                </p14:cNvPr>
                <p14:cNvContentPartPr/>
                <p14:nvPr/>
              </p14:nvContentPartPr>
              <p14:xfrm>
                <a:off x="1271461" y="3992829"/>
                <a:ext cx="468720" cy="57096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363C0001-F684-1609-0F48-578F8D337580}"/>
                    </a:ext>
                  </a:extLst>
                </p:cNvPr>
                <p:cNvPicPr/>
                <p:nvPr/>
              </p:nvPicPr>
              <p:blipFill>
                <a:blip r:embed="rId1404"/>
                <a:stretch>
                  <a:fillRect/>
                </a:stretch>
              </p:blipFill>
              <p:spPr>
                <a:xfrm>
                  <a:off x="1208461" y="3614829"/>
                  <a:ext cx="594360" cy="13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5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FABAD7BC-9AA8-15CC-C798-D1E2E669654C}"/>
                    </a:ext>
                  </a:extLst>
                </p14:cNvPr>
                <p14:cNvContentPartPr/>
                <p14:nvPr/>
              </p14:nvContentPartPr>
              <p14:xfrm>
                <a:off x="1427341" y="4088229"/>
                <a:ext cx="339120" cy="45756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FABAD7BC-9AA8-15CC-C798-D1E2E669654C}"/>
                    </a:ext>
                  </a:extLst>
                </p:cNvPr>
                <p:cNvPicPr/>
                <p:nvPr/>
              </p:nvPicPr>
              <p:blipFill>
                <a:blip r:embed="rId1406"/>
                <a:stretch>
                  <a:fillRect/>
                </a:stretch>
              </p:blipFill>
              <p:spPr>
                <a:xfrm>
                  <a:off x="1364341" y="3710229"/>
                  <a:ext cx="46476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7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02FDFD05-B41C-11AA-0A34-43AB4A32887D}"/>
                    </a:ext>
                  </a:extLst>
                </p14:cNvPr>
                <p14:cNvContentPartPr/>
                <p14:nvPr/>
              </p14:nvContentPartPr>
              <p14:xfrm>
                <a:off x="1455061" y="4053669"/>
                <a:ext cx="445320" cy="50580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02FDFD05-B41C-11AA-0A34-43AB4A32887D}"/>
                    </a:ext>
                  </a:extLst>
                </p:cNvPr>
                <p:cNvPicPr/>
                <p:nvPr/>
              </p:nvPicPr>
              <p:blipFill>
                <a:blip r:embed="rId1408"/>
                <a:stretch>
                  <a:fillRect/>
                </a:stretch>
              </p:blipFill>
              <p:spPr>
                <a:xfrm>
                  <a:off x="1392061" y="3675669"/>
                  <a:ext cx="57096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9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620F466B-B7EC-2CCE-EDA8-487797CDCF9F}"/>
                    </a:ext>
                  </a:extLst>
                </p14:cNvPr>
                <p14:cNvContentPartPr/>
                <p14:nvPr/>
              </p14:nvContentPartPr>
              <p14:xfrm>
                <a:off x="1723621" y="4137549"/>
                <a:ext cx="395280" cy="44604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620F466B-B7EC-2CCE-EDA8-487797CDCF9F}"/>
                    </a:ext>
                  </a:extLst>
                </p:cNvPr>
                <p:cNvPicPr/>
                <p:nvPr/>
              </p:nvPicPr>
              <p:blipFill>
                <a:blip r:embed="rId1410"/>
                <a:stretch>
                  <a:fillRect/>
                </a:stretch>
              </p:blipFill>
              <p:spPr>
                <a:xfrm>
                  <a:off x="1660621" y="3759549"/>
                  <a:ext cx="520920" cy="12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1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95D8BE5D-1545-5939-27F7-033A7C06C2EF}"/>
                    </a:ext>
                  </a:extLst>
                </p14:cNvPr>
                <p14:cNvContentPartPr/>
                <p14:nvPr/>
              </p14:nvContentPartPr>
              <p14:xfrm>
                <a:off x="1829461" y="4214229"/>
                <a:ext cx="550080" cy="57348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95D8BE5D-1545-5939-27F7-033A7C06C2EF}"/>
                    </a:ext>
                  </a:extLst>
                </p:cNvPr>
                <p:cNvPicPr/>
                <p:nvPr/>
              </p:nvPicPr>
              <p:blipFill>
                <a:blip r:embed="rId1412"/>
                <a:stretch>
                  <a:fillRect/>
                </a:stretch>
              </p:blipFill>
              <p:spPr>
                <a:xfrm>
                  <a:off x="1766461" y="3836466"/>
                  <a:ext cx="675720" cy="1328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3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B9C968B0-22B3-243E-7AB3-50F428E348B1}"/>
                    </a:ext>
                  </a:extLst>
                </p14:cNvPr>
                <p14:cNvContentPartPr/>
                <p14:nvPr/>
              </p14:nvContentPartPr>
              <p14:xfrm>
                <a:off x="1723621" y="4230069"/>
                <a:ext cx="62280" cy="23580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B9C968B0-22B3-243E-7AB3-50F428E348B1}"/>
                    </a:ext>
                  </a:extLst>
                </p:cNvPr>
                <p:cNvPicPr/>
                <p:nvPr/>
              </p:nvPicPr>
              <p:blipFill>
                <a:blip r:embed="rId1414"/>
                <a:stretch>
                  <a:fillRect/>
                </a:stretch>
              </p:blipFill>
              <p:spPr>
                <a:xfrm>
                  <a:off x="1660621" y="3852645"/>
                  <a:ext cx="187920" cy="990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5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F2AEDC3D-1CF0-1108-428F-5BDB36214092}"/>
                    </a:ext>
                  </a:extLst>
                </p14:cNvPr>
                <p14:cNvContentPartPr/>
                <p14:nvPr/>
              </p14:nvContentPartPr>
              <p14:xfrm>
                <a:off x="2953021" y="4822269"/>
                <a:ext cx="1333800" cy="20304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F2AEDC3D-1CF0-1108-428F-5BDB36214092}"/>
                    </a:ext>
                  </a:extLst>
                </p:cNvPr>
                <p:cNvPicPr/>
                <p:nvPr/>
              </p:nvPicPr>
              <p:blipFill>
                <a:blip r:embed="rId1416"/>
                <a:stretch>
                  <a:fillRect/>
                </a:stretch>
              </p:blipFill>
              <p:spPr>
                <a:xfrm>
                  <a:off x="2890004" y="4444938"/>
                  <a:ext cx="1459474" cy="957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7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6BDE1141-AD3D-0C0D-E79D-586E49AC2707}"/>
                    </a:ext>
                  </a:extLst>
                </p14:cNvPr>
                <p14:cNvContentPartPr/>
                <p14:nvPr/>
              </p14:nvContentPartPr>
              <p14:xfrm>
                <a:off x="2863381" y="4720749"/>
                <a:ext cx="1975680" cy="33768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6BDE1141-AD3D-0C0D-E79D-586E49AC2707}"/>
                    </a:ext>
                  </a:extLst>
                </p:cNvPr>
                <p:cNvPicPr/>
                <p:nvPr/>
              </p:nvPicPr>
              <p:blipFill>
                <a:blip r:embed="rId1418"/>
                <a:stretch>
                  <a:fillRect/>
                </a:stretch>
              </p:blipFill>
              <p:spPr>
                <a:xfrm>
                  <a:off x="2800381" y="4342749"/>
                  <a:ext cx="210132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9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CE3DE9FF-84E5-F9AA-4881-804B228BF7A7}"/>
                    </a:ext>
                  </a:extLst>
                </p14:cNvPr>
                <p14:cNvContentPartPr/>
                <p14:nvPr/>
              </p14:nvContentPartPr>
              <p14:xfrm>
                <a:off x="3307261" y="4405029"/>
                <a:ext cx="1709280" cy="55548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CE3DE9FF-84E5-F9AA-4881-804B228BF7A7}"/>
                    </a:ext>
                  </a:extLst>
                </p:cNvPr>
                <p:cNvPicPr/>
                <p:nvPr/>
              </p:nvPicPr>
              <p:blipFill>
                <a:blip r:embed="rId1420"/>
                <a:stretch>
                  <a:fillRect/>
                </a:stretch>
              </p:blipFill>
              <p:spPr>
                <a:xfrm>
                  <a:off x="3244261" y="4027029"/>
                  <a:ext cx="1834920" cy="13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1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D328D305-AC84-C0C0-DB4A-3C44266A012C}"/>
                    </a:ext>
                  </a:extLst>
                </p14:cNvPr>
                <p14:cNvContentPartPr/>
                <p14:nvPr/>
              </p14:nvContentPartPr>
              <p14:xfrm>
                <a:off x="4057861" y="4157709"/>
                <a:ext cx="1017360" cy="61056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D328D305-AC84-C0C0-DB4A-3C44266A012C}"/>
                    </a:ext>
                  </a:extLst>
                </p:cNvPr>
                <p:cNvPicPr/>
                <p:nvPr/>
              </p:nvPicPr>
              <p:blipFill>
                <a:blip r:embed="rId1422"/>
                <a:stretch>
                  <a:fillRect/>
                </a:stretch>
              </p:blipFill>
              <p:spPr>
                <a:xfrm>
                  <a:off x="3994839" y="3779932"/>
                  <a:ext cx="1143044" cy="1365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3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9B48F469-9F01-FC2B-675F-3E9AE7B22CBA}"/>
                    </a:ext>
                  </a:extLst>
                </p14:cNvPr>
                <p14:cNvContentPartPr/>
                <p14:nvPr/>
              </p14:nvContentPartPr>
              <p14:xfrm>
                <a:off x="3849421" y="4051149"/>
                <a:ext cx="1495080" cy="74484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9B48F469-9F01-FC2B-675F-3E9AE7B22CBA}"/>
                    </a:ext>
                  </a:extLst>
                </p:cNvPr>
                <p:cNvPicPr/>
                <p:nvPr/>
              </p:nvPicPr>
              <p:blipFill>
                <a:blip r:embed="rId1424"/>
                <a:stretch>
                  <a:fillRect/>
                </a:stretch>
              </p:blipFill>
              <p:spPr>
                <a:xfrm>
                  <a:off x="3786406" y="3673149"/>
                  <a:ext cx="162075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5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1A96D4AB-7607-DD53-5983-6DFC72AB5F40}"/>
                    </a:ext>
                  </a:extLst>
                </p14:cNvPr>
                <p14:cNvContentPartPr/>
                <p14:nvPr/>
              </p14:nvContentPartPr>
              <p14:xfrm>
                <a:off x="3590941" y="4095789"/>
                <a:ext cx="1629000" cy="82044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1A96D4AB-7607-DD53-5983-6DFC72AB5F40}"/>
                    </a:ext>
                  </a:extLst>
                </p:cNvPr>
                <p:cNvPicPr/>
                <p:nvPr/>
              </p:nvPicPr>
              <p:blipFill>
                <a:blip r:embed="rId1426"/>
                <a:stretch>
                  <a:fillRect/>
                </a:stretch>
              </p:blipFill>
              <p:spPr>
                <a:xfrm>
                  <a:off x="3527941" y="3717789"/>
                  <a:ext cx="1754640" cy="15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7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B262C5F0-2B50-3D4D-FFE4-D74CEB9290C4}"/>
                    </a:ext>
                  </a:extLst>
                </p14:cNvPr>
                <p14:cNvContentPartPr/>
                <p14:nvPr/>
              </p14:nvContentPartPr>
              <p14:xfrm>
                <a:off x="3462061" y="4277949"/>
                <a:ext cx="1695240" cy="54216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B262C5F0-2B50-3D4D-FFE4-D74CEB9290C4}"/>
                    </a:ext>
                  </a:extLst>
                </p:cNvPr>
                <p:cNvPicPr/>
                <p:nvPr/>
              </p:nvPicPr>
              <p:blipFill>
                <a:blip r:embed="rId1428"/>
                <a:stretch>
                  <a:fillRect/>
                </a:stretch>
              </p:blipFill>
              <p:spPr>
                <a:xfrm>
                  <a:off x="3399074" y="3899949"/>
                  <a:ext cx="1820853" cy="12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9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54EB8369-5AF9-2390-7824-5F200510A330}"/>
                    </a:ext>
                  </a:extLst>
                </p14:cNvPr>
                <p14:cNvContentPartPr/>
                <p14:nvPr/>
              </p14:nvContentPartPr>
              <p14:xfrm>
                <a:off x="4093501" y="4130349"/>
                <a:ext cx="1252800" cy="66744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54EB8369-5AF9-2390-7824-5F200510A330}"/>
                    </a:ext>
                  </a:extLst>
                </p:cNvPr>
                <p:cNvPicPr/>
                <p:nvPr/>
              </p:nvPicPr>
              <p:blipFill>
                <a:blip r:embed="rId1430"/>
                <a:stretch>
                  <a:fillRect/>
                </a:stretch>
              </p:blipFill>
              <p:spPr>
                <a:xfrm>
                  <a:off x="4030501" y="3752553"/>
                  <a:ext cx="1378440" cy="1422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1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83702928-46B9-5AC1-1B0A-0869D641B573}"/>
                    </a:ext>
                  </a:extLst>
                </p14:cNvPr>
                <p14:cNvContentPartPr/>
                <p14:nvPr/>
              </p14:nvContentPartPr>
              <p14:xfrm>
                <a:off x="3571141" y="4684749"/>
                <a:ext cx="1004040" cy="22968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83702928-46B9-5AC1-1B0A-0869D641B573}"/>
                    </a:ext>
                  </a:extLst>
                </p:cNvPr>
                <p:cNvPicPr/>
                <p:nvPr/>
              </p:nvPicPr>
              <p:blipFill>
                <a:blip r:embed="rId1432"/>
                <a:stretch>
                  <a:fillRect/>
                </a:stretch>
              </p:blipFill>
              <p:spPr>
                <a:xfrm>
                  <a:off x="3508141" y="4306156"/>
                  <a:ext cx="1129680" cy="986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3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03EE2E42-6983-63C3-1585-7C73A4F6D6D6}"/>
                    </a:ext>
                  </a:extLst>
                </p14:cNvPr>
                <p14:cNvContentPartPr/>
                <p14:nvPr/>
              </p14:nvContentPartPr>
              <p14:xfrm>
                <a:off x="3786781" y="4545429"/>
                <a:ext cx="1128240" cy="29736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03EE2E42-6983-63C3-1585-7C73A4F6D6D6}"/>
                    </a:ext>
                  </a:extLst>
                </p:cNvPr>
                <p:cNvPicPr/>
                <p:nvPr/>
              </p:nvPicPr>
              <p:blipFill>
                <a:blip r:embed="rId1434"/>
                <a:stretch>
                  <a:fillRect/>
                </a:stretch>
              </p:blipFill>
              <p:spPr>
                <a:xfrm>
                  <a:off x="3723781" y="4167429"/>
                  <a:ext cx="125388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5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45AC714B-07B4-2E01-3BEB-99F96036C9C5}"/>
                    </a:ext>
                  </a:extLst>
                </p14:cNvPr>
                <p14:cNvContentPartPr/>
                <p14:nvPr/>
              </p14:nvContentPartPr>
              <p14:xfrm>
                <a:off x="4047781" y="4681869"/>
                <a:ext cx="1027080" cy="6336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45AC714B-07B4-2E01-3BEB-99F96036C9C5}"/>
                    </a:ext>
                  </a:extLst>
                </p:cNvPr>
                <p:cNvPicPr/>
                <p:nvPr/>
              </p:nvPicPr>
              <p:blipFill>
                <a:blip r:embed="rId1436"/>
                <a:stretch>
                  <a:fillRect/>
                </a:stretch>
              </p:blipFill>
              <p:spPr>
                <a:xfrm>
                  <a:off x="3984781" y="4303869"/>
                  <a:ext cx="115272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7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A54C7634-3C3B-5528-FD14-1181A111EE2D}"/>
                    </a:ext>
                  </a:extLst>
                </p14:cNvPr>
                <p14:cNvContentPartPr/>
                <p14:nvPr/>
              </p14:nvContentPartPr>
              <p14:xfrm>
                <a:off x="3480061" y="4902189"/>
                <a:ext cx="1962000" cy="18000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A54C7634-3C3B-5528-FD14-1181A111EE2D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3417061" y="4524189"/>
                  <a:ext cx="20876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9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E94E606B-801B-A70F-BF6B-3AD9C253470F}"/>
                    </a:ext>
                  </a:extLst>
                </p14:cNvPr>
                <p14:cNvContentPartPr/>
                <p14:nvPr/>
              </p14:nvContentPartPr>
              <p14:xfrm>
                <a:off x="3590941" y="5060949"/>
                <a:ext cx="2673720" cy="13968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E94E606B-801B-A70F-BF6B-3AD9C253470F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3527933" y="4682949"/>
                  <a:ext cx="2799377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1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5BB33EAB-9970-2D25-7695-41E075B26890}"/>
                    </a:ext>
                  </a:extLst>
                </p14:cNvPr>
                <p14:cNvContentPartPr/>
                <p14:nvPr/>
              </p14:nvContentPartPr>
              <p14:xfrm>
                <a:off x="4120141" y="5200269"/>
                <a:ext cx="2168640" cy="11700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5BB33EAB-9970-2D25-7695-41E075B26890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4057141" y="4822269"/>
                  <a:ext cx="229428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3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A0FBF819-3F23-FB99-96C5-568F032CFB7D}"/>
                    </a:ext>
                  </a:extLst>
                </p14:cNvPr>
                <p14:cNvContentPartPr/>
                <p14:nvPr/>
              </p14:nvContentPartPr>
              <p14:xfrm>
                <a:off x="3916021" y="5182989"/>
                <a:ext cx="2497680" cy="9468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A0FBF819-3F23-FB99-96C5-568F032CFB7D}"/>
                    </a:ext>
                  </a:extLst>
                </p:cNvPr>
                <p:cNvPicPr/>
                <p:nvPr/>
              </p:nvPicPr>
              <p:blipFill>
                <a:blip r:embed="rId1444"/>
                <a:stretch>
                  <a:fillRect/>
                </a:stretch>
              </p:blipFill>
              <p:spPr>
                <a:xfrm>
                  <a:off x="3853021" y="4804989"/>
                  <a:ext cx="262332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5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EE6FFE63-260B-E597-20BE-8F4468D99BF5}"/>
                    </a:ext>
                  </a:extLst>
                </p14:cNvPr>
                <p14:cNvContentPartPr/>
                <p14:nvPr/>
              </p14:nvContentPartPr>
              <p14:xfrm>
                <a:off x="4168741" y="5252109"/>
                <a:ext cx="1865160" cy="2376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EE6FFE63-260B-E597-20BE-8F4468D99BF5}"/>
                    </a:ext>
                  </a:extLst>
                </p:cNvPr>
                <p:cNvPicPr/>
                <p:nvPr/>
              </p:nvPicPr>
              <p:blipFill>
                <a:blip r:embed="rId1446"/>
                <a:stretch>
                  <a:fillRect/>
                </a:stretch>
              </p:blipFill>
              <p:spPr>
                <a:xfrm>
                  <a:off x="4105741" y="4874109"/>
                  <a:ext cx="199080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7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4C8AD85F-06C5-B796-5853-286BE3C1898F}"/>
                    </a:ext>
                  </a:extLst>
                </p14:cNvPr>
                <p14:cNvContentPartPr/>
                <p14:nvPr/>
              </p14:nvContentPartPr>
              <p14:xfrm>
                <a:off x="4044181" y="5127549"/>
                <a:ext cx="2661840" cy="8136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4C8AD85F-06C5-B796-5853-286BE3C1898F}"/>
                    </a:ext>
                  </a:extLst>
                </p:cNvPr>
                <p:cNvPicPr/>
                <p:nvPr/>
              </p:nvPicPr>
              <p:blipFill>
                <a:blip r:embed="rId1448"/>
                <a:stretch>
                  <a:fillRect/>
                </a:stretch>
              </p:blipFill>
              <p:spPr>
                <a:xfrm>
                  <a:off x="3981181" y="4749549"/>
                  <a:ext cx="278748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9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94BD9C6E-52C0-0D72-AED2-64B40BE41D47}"/>
                    </a:ext>
                  </a:extLst>
                </p14:cNvPr>
                <p14:cNvContentPartPr/>
                <p14:nvPr/>
              </p14:nvContentPartPr>
              <p14:xfrm>
                <a:off x="3713701" y="5085069"/>
                <a:ext cx="2975400" cy="16344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94BD9C6E-52C0-0D72-AED2-64B40BE41D47}"/>
                    </a:ext>
                  </a:extLst>
                </p:cNvPr>
                <p:cNvPicPr/>
                <p:nvPr/>
              </p:nvPicPr>
              <p:blipFill>
                <a:blip r:embed="rId1450"/>
                <a:stretch>
                  <a:fillRect/>
                </a:stretch>
              </p:blipFill>
              <p:spPr>
                <a:xfrm>
                  <a:off x="3650701" y="4707069"/>
                  <a:ext cx="310104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1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90CC67B3-8940-798E-6DEE-578127D7BF70}"/>
                    </a:ext>
                  </a:extLst>
                </p14:cNvPr>
                <p14:cNvContentPartPr/>
                <p14:nvPr/>
              </p14:nvContentPartPr>
              <p14:xfrm>
                <a:off x="4361341" y="5086869"/>
                <a:ext cx="1319040" cy="10440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90CC67B3-8940-798E-6DEE-578127D7BF70}"/>
                    </a:ext>
                  </a:extLst>
                </p:cNvPr>
                <p:cNvPicPr/>
                <p:nvPr/>
              </p:nvPicPr>
              <p:blipFill>
                <a:blip r:embed="rId1452"/>
                <a:stretch>
                  <a:fillRect/>
                </a:stretch>
              </p:blipFill>
              <p:spPr>
                <a:xfrm>
                  <a:off x="4298358" y="4708869"/>
                  <a:ext cx="1444646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3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02C4DF81-15EE-1F5F-BF53-3CDBF64E0E06}"/>
                    </a:ext>
                  </a:extLst>
                </p14:cNvPr>
                <p14:cNvContentPartPr/>
                <p14:nvPr/>
              </p14:nvContentPartPr>
              <p14:xfrm>
                <a:off x="3937261" y="4902189"/>
                <a:ext cx="1432080" cy="10800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02C4DF81-15EE-1F5F-BF53-3CDBF64E0E06}"/>
                    </a:ext>
                  </a:extLst>
                </p:cNvPr>
                <p:cNvPicPr/>
                <p:nvPr/>
              </p:nvPicPr>
              <p:blipFill>
                <a:blip r:embed="rId1454"/>
                <a:stretch>
                  <a:fillRect/>
                </a:stretch>
              </p:blipFill>
              <p:spPr>
                <a:xfrm>
                  <a:off x="3874245" y="4524189"/>
                  <a:ext cx="1557752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5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6B58DA74-BA4F-4886-0D0E-E368D6332092}"/>
                    </a:ext>
                  </a:extLst>
                </p14:cNvPr>
                <p14:cNvContentPartPr/>
                <p14:nvPr/>
              </p14:nvContentPartPr>
              <p14:xfrm>
                <a:off x="4274581" y="4827309"/>
                <a:ext cx="1211040" cy="17532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6B58DA74-BA4F-4886-0D0E-E368D6332092}"/>
                    </a:ext>
                  </a:extLst>
                </p:cNvPr>
                <p:cNvPicPr/>
                <p:nvPr/>
              </p:nvPicPr>
              <p:blipFill>
                <a:blip r:embed="rId1456"/>
                <a:stretch>
                  <a:fillRect/>
                </a:stretch>
              </p:blipFill>
              <p:spPr>
                <a:xfrm>
                  <a:off x="4211600" y="4449309"/>
                  <a:ext cx="1336643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7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226BB3F6-2DEB-98B0-393E-66B336883925}"/>
                    </a:ext>
                  </a:extLst>
                </p14:cNvPr>
                <p14:cNvContentPartPr/>
                <p14:nvPr/>
              </p14:nvContentPartPr>
              <p14:xfrm>
                <a:off x="4364581" y="4873389"/>
                <a:ext cx="1180080" cy="14076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226BB3F6-2DEB-98B0-393E-66B336883925}"/>
                    </a:ext>
                  </a:extLst>
                </p:cNvPr>
                <p:cNvPicPr/>
                <p:nvPr/>
              </p:nvPicPr>
              <p:blipFill>
                <a:blip r:embed="rId1458"/>
                <a:stretch>
                  <a:fillRect/>
                </a:stretch>
              </p:blipFill>
              <p:spPr>
                <a:xfrm>
                  <a:off x="4301581" y="4495389"/>
                  <a:ext cx="130572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9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51062878-ECAA-6CFA-9EF3-41C5EBECA988}"/>
                    </a:ext>
                  </a:extLst>
                </p14:cNvPr>
                <p14:cNvContentPartPr/>
                <p14:nvPr/>
              </p14:nvContentPartPr>
              <p14:xfrm>
                <a:off x="4406701" y="4791309"/>
                <a:ext cx="929160" cy="7668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51062878-ECAA-6CFA-9EF3-41C5EBECA988}"/>
                    </a:ext>
                  </a:extLst>
                </p:cNvPr>
                <p:cNvPicPr/>
                <p:nvPr/>
              </p:nvPicPr>
              <p:blipFill>
                <a:blip r:embed="rId1460"/>
                <a:stretch>
                  <a:fillRect/>
                </a:stretch>
              </p:blipFill>
              <p:spPr>
                <a:xfrm>
                  <a:off x="4343701" y="4411526"/>
                  <a:ext cx="1054800" cy="835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1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8EA42B2D-F04B-0205-11DD-597D1A420544}"/>
                    </a:ext>
                  </a:extLst>
                </p14:cNvPr>
                <p14:cNvContentPartPr/>
                <p14:nvPr/>
              </p14:nvContentPartPr>
              <p14:xfrm>
                <a:off x="4332541" y="4779429"/>
                <a:ext cx="740520" cy="4572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8EA42B2D-F04B-0205-11DD-597D1A420544}"/>
                    </a:ext>
                  </a:extLst>
                </p:cNvPr>
                <p:cNvPicPr/>
                <p:nvPr/>
              </p:nvPicPr>
              <p:blipFill>
                <a:blip r:embed="rId1462"/>
                <a:stretch>
                  <a:fillRect/>
                </a:stretch>
              </p:blipFill>
              <p:spPr>
                <a:xfrm>
                  <a:off x="4269541" y="4401429"/>
                  <a:ext cx="86616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3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F120E586-434F-3B2E-292C-D628F9BF0AD9}"/>
                    </a:ext>
                  </a:extLst>
                </p14:cNvPr>
                <p14:cNvContentPartPr/>
                <p14:nvPr/>
              </p14:nvContentPartPr>
              <p14:xfrm>
                <a:off x="4688941" y="4580349"/>
                <a:ext cx="516240" cy="287640"/>
              </p14:xfrm>
            </p:contentPart>
          </mc:Choice>
          <mc:Fallback xmlns=""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F120E586-434F-3B2E-292C-D628F9BF0AD9}"/>
                    </a:ext>
                  </a:extLst>
                </p:cNvPr>
                <p:cNvPicPr/>
                <p:nvPr/>
              </p:nvPicPr>
              <p:blipFill>
                <a:blip r:embed="rId1464"/>
                <a:stretch>
                  <a:fillRect/>
                </a:stretch>
              </p:blipFill>
              <p:spPr>
                <a:xfrm>
                  <a:off x="4625941" y="4202349"/>
                  <a:ext cx="64188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5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671E09C2-7204-9596-F8F1-AEA9DFFBDBA5}"/>
                    </a:ext>
                  </a:extLst>
                </p14:cNvPr>
                <p14:cNvContentPartPr/>
                <p14:nvPr/>
              </p14:nvContentPartPr>
              <p14:xfrm>
                <a:off x="4792261" y="4812549"/>
                <a:ext cx="527040" cy="31068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671E09C2-7204-9596-F8F1-AEA9DFFBDBA5}"/>
                    </a:ext>
                  </a:extLst>
                </p:cNvPr>
                <p:cNvPicPr/>
                <p:nvPr/>
              </p:nvPicPr>
              <p:blipFill>
                <a:blip r:embed="rId1466"/>
                <a:stretch>
                  <a:fillRect/>
                </a:stretch>
              </p:blipFill>
              <p:spPr>
                <a:xfrm>
                  <a:off x="4729261" y="4434549"/>
                  <a:ext cx="65268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7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C6B90D52-62D9-F614-7148-EB1EA4E042CE}"/>
                    </a:ext>
                  </a:extLst>
                </p14:cNvPr>
                <p14:cNvContentPartPr/>
                <p14:nvPr/>
              </p14:nvContentPartPr>
              <p14:xfrm>
                <a:off x="2740261" y="4829469"/>
                <a:ext cx="837000" cy="23796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C6B90D52-62D9-F614-7148-EB1EA4E042CE}"/>
                    </a:ext>
                  </a:extLst>
                </p:cNvPr>
                <p:cNvPicPr/>
                <p:nvPr/>
              </p:nvPicPr>
              <p:blipFill>
                <a:blip r:embed="rId1468"/>
                <a:stretch>
                  <a:fillRect/>
                </a:stretch>
              </p:blipFill>
              <p:spPr>
                <a:xfrm>
                  <a:off x="2677261" y="4450896"/>
                  <a:ext cx="962640" cy="994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9">
              <p14:nvContentPartPr>
                <p14:cNvPr id="1205" name="Ink 1204">
                  <a:extLst>
                    <a:ext uri="{FF2B5EF4-FFF2-40B4-BE49-F238E27FC236}">
                      <a16:creationId xmlns:a16="http://schemas.microsoft.com/office/drawing/2014/main" id="{7E40B190-C65A-58BB-6844-900382E1826B}"/>
                    </a:ext>
                  </a:extLst>
                </p14:cNvPr>
                <p14:cNvContentPartPr/>
                <p14:nvPr/>
              </p14:nvContentPartPr>
              <p14:xfrm>
                <a:off x="1030261" y="3892029"/>
                <a:ext cx="153720" cy="516960"/>
              </p14:xfrm>
            </p:contentPart>
          </mc:Choice>
          <mc:Fallback xmlns="">
            <p:pic>
              <p:nvPicPr>
                <p:cNvPr id="1205" name="Ink 1204">
                  <a:extLst>
                    <a:ext uri="{FF2B5EF4-FFF2-40B4-BE49-F238E27FC236}">
                      <a16:creationId xmlns:a16="http://schemas.microsoft.com/office/drawing/2014/main" id="{7E40B190-C65A-58BB-6844-900382E1826B}"/>
                    </a:ext>
                  </a:extLst>
                </p:cNvPr>
                <p:cNvPicPr/>
                <p:nvPr/>
              </p:nvPicPr>
              <p:blipFill>
                <a:blip r:embed="rId1470"/>
                <a:stretch>
                  <a:fillRect/>
                </a:stretch>
              </p:blipFill>
              <p:spPr>
                <a:xfrm>
                  <a:off x="967261" y="3514029"/>
                  <a:ext cx="279360" cy="12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1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427422DC-D03F-0005-95D3-9AC240F7E477}"/>
                    </a:ext>
                  </a:extLst>
                </p14:cNvPr>
                <p14:cNvContentPartPr/>
                <p14:nvPr/>
              </p14:nvContentPartPr>
              <p14:xfrm>
                <a:off x="745501" y="4177149"/>
                <a:ext cx="412560" cy="434520"/>
              </p14:xfrm>
            </p:contentPart>
          </mc:Choice>
          <mc:Fallback xmlns=""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427422DC-D03F-0005-95D3-9AC240F7E477}"/>
                    </a:ext>
                  </a:extLst>
                </p:cNvPr>
                <p:cNvPicPr/>
                <p:nvPr/>
              </p:nvPicPr>
              <p:blipFill>
                <a:blip r:embed="rId1472"/>
                <a:stretch>
                  <a:fillRect/>
                </a:stretch>
              </p:blipFill>
              <p:spPr>
                <a:xfrm>
                  <a:off x="682501" y="3799149"/>
                  <a:ext cx="538200" cy="11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3">
              <p14:nvContentPartPr>
                <p14:cNvPr id="1207" name="Ink 1206">
                  <a:extLst>
                    <a:ext uri="{FF2B5EF4-FFF2-40B4-BE49-F238E27FC236}">
                      <a16:creationId xmlns:a16="http://schemas.microsoft.com/office/drawing/2014/main" id="{2841425A-0926-D391-B487-E69B5FBDE0F9}"/>
                    </a:ext>
                  </a:extLst>
                </p14:cNvPr>
                <p14:cNvContentPartPr/>
                <p14:nvPr/>
              </p14:nvContentPartPr>
              <p14:xfrm>
                <a:off x="1185061" y="4585749"/>
                <a:ext cx="75240" cy="89640"/>
              </p14:xfrm>
            </p:contentPart>
          </mc:Choice>
          <mc:Fallback xmlns="">
            <p:pic>
              <p:nvPicPr>
                <p:cNvPr id="1207" name="Ink 1206">
                  <a:extLst>
                    <a:ext uri="{FF2B5EF4-FFF2-40B4-BE49-F238E27FC236}">
                      <a16:creationId xmlns:a16="http://schemas.microsoft.com/office/drawing/2014/main" id="{2841425A-0926-D391-B487-E69B5FBDE0F9}"/>
                    </a:ext>
                  </a:extLst>
                </p:cNvPr>
                <p:cNvPicPr/>
                <p:nvPr/>
              </p:nvPicPr>
              <p:blipFill>
                <a:blip r:embed="rId1474"/>
                <a:stretch>
                  <a:fillRect/>
                </a:stretch>
              </p:blipFill>
              <p:spPr>
                <a:xfrm>
                  <a:off x="1122061" y="4207749"/>
                  <a:ext cx="2008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5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6BA5623A-B6D7-763D-9D29-F8E91D9BB170}"/>
                    </a:ext>
                  </a:extLst>
                </p14:cNvPr>
                <p14:cNvContentPartPr/>
                <p14:nvPr/>
              </p14:nvContentPartPr>
              <p14:xfrm>
                <a:off x="972661" y="4635789"/>
                <a:ext cx="1251360" cy="57960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6BA5623A-B6D7-763D-9D29-F8E91D9BB170}"/>
                    </a:ext>
                  </a:extLst>
                </p:cNvPr>
                <p:cNvPicPr/>
                <p:nvPr/>
              </p:nvPicPr>
              <p:blipFill>
                <a:blip r:embed="rId1476"/>
                <a:stretch>
                  <a:fillRect/>
                </a:stretch>
              </p:blipFill>
              <p:spPr>
                <a:xfrm>
                  <a:off x="909679" y="4257789"/>
                  <a:ext cx="1376964" cy="13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7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CFF7EB4F-0079-61EB-C1EC-1018C5A7512C}"/>
                    </a:ext>
                  </a:extLst>
                </p14:cNvPr>
                <p14:cNvContentPartPr/>
                <p14:nvPr/>
              </p14:nvContentPartPr>
              <p14:xfrm>
                <a:off x="1223941" y="4783029"/>
                <a:ext cx="1656720" cy="379800"/>
              </p14:xfrm>
            </p:contentPart>
          </mc:Choice>
          <mc:Fallback xmlns=""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CFF7EB4F-0079-61EB-C1EC-1018C5A7512C}"/>
                    </a:ext>
                  </a:extLst>
                </p:cNvPr>
                <p:cNvPicPr/>
                <p:nvPr/>
              </p:nvPicPr>
              <p:blipFill>
                <a:blip r:embed="rId1478"/>
                <a:stretch>
                  <a:fillRect/>
                </a:stretch>
              </p:blipFill>
              <p:spPr>
                <a:xfrm>
                  <a:off x="1160941" y="4405029"/>
                  <a:ext cx="178236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9">
              <p14:nvContentPartPr>
                <p14:cNvPr id="1210" name="Ink 1209">
                  <a:extLst>
                    <a:ext uri="{FF2B5EF4-FFF2-40B4-BE49-F238E27FC236}">
                      <a16:creationId xmlns:a16="http://schemas.microsoft.com/office/drawing/2014/main" id="{4862AE08-15F1-32DC-5EE2-8B2B91C50CEC}"/>
                    </a:ext>
                  </a:extLst>
                </p14:cNvPr>
                <p14:cNvContentPartPr/>
                <p14:nvPr/>
              </p14:nvContentPartPr>
              <p14:xfrm>
                <a:off x="1631461" y="4704189"/>
                <a:ext cx="544320" cy="213120"/>
              </p14:xfrm>
            </p:contentPart>
          </mc:Choice>
          <mc:Fallback xmlns="">
            <p:pic>
              <p:nvPicPr>
                <p:cNvPr id="1210" name="Ink 1209">
                  <a:extLst>
                    <a:ext uri="{FF2B5EF4-FFF2-40B4-BE49-F238E27FC236}">
                      <a16:creationId xmlns:a16="http://schemas.microsoft.com/office/drawing/2014/main" id="{4862AE08-15F1-32DC-5EE2-8B2B91C50CEC}"/>
                    </a:ext>
                  </a:extLst>
                </p:cNvPr>
                <p:cNvPicPr/>
                <p:nvPr/>
              </p:nvPicPr>
              <p:blipFill>
                <a:blip r:embed="rId1480"/>
                <a:stretch>
                  <a:fillRect/>
                </a:stretch>
              </p:blipFill>
              <p:spPr>
                <a:xfrm>
                  <a:off x="1568461" y="4326189"/>
                  <a:ext cx="66996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1">
              <p14:nvContentPartPr>
                <p14:cNvPr id="1211" name="Ink 1210">
                  <a:extLst>
                    <a:ext uri="{FF2B5EF4-FFF2-40B4-BE49-F238E27FC236}">
                      <a16:creationId xmlns:a16="http://schemas.microsoft.com/office/drawing/2014/main" id="{C6BE4522-6ADC-8D49-B83B-6D0FABDC8FC9}"/>
                    </a:ext>
                  </a:extLst>
                </p14:cNvPr>
                <p14:cNvContentPartPr/>
                <p14:nvPr/>
              </p14:nvContentPartPr>
              <p14:xfrm>
                <a:off x="3125821" y="4130709"/>
                <a:ext cx="28800" cy="7920"/>
              </p14:xfrm>
            </p:contentPart>
          </mc:Choice>
          <mc:Fallback xmlns="">
            <p:pic>
              <p:nvPicPr>
                <p:cNvPr id="1211" name="Ink 1210">
                  <a:extLst>
                    <a:ext uri="{FF2B5EF4-FFF2-40B4-BE49-F238E27FC236}">
                      <a16:creationId xmlns:a16="http://schemas.microsoft.com/office/drawing/2014/main" id="{C6BE4522-6ADC-8D49-B83B-6D0FABDC8FC9}"/>
                    </a:ext>
                  </a:extLst>
                </p:cNvPr>
                <p:cNvPicPr/>
                <p:nvPr/>
              </p:nvPicPr>
              <p:blipFill>
                <a:blip r:embed="rId1482"/>
                <a:stretch>
                  <a:fillRect/>
                </a:stretch>
              </p:blipFill>
              <p:spPr>
                <a:xfrm>
                  <a:off x="3062821" y="3752709"/>
                  <a:ext cx="15444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3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BCB622A7-3CBC-BD01-E598-A10FC6EBDD25}"/>
                    </a:ext>
                  </a:extLst>
                </p14:cNvPr>
                <p14:cNvContentPartPr/>
                <p14:nvPr/>
              </p14:nvContentPartPr>
              <p14:xfrm>
                <a:off x="2640181" y="4200189"/>
                <a:ext cx="257400" cy="362880"/>
              </p14:xfrm>
            </p:contentPart>
          </mc:Choice>
          <mc:Fallback xmlns=""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BCB622A7-3CBC-BD01-E598-A10FC6EBDD25}"/>
                    </a:ext>
                  </a:extLst>
                </p:cNvPr>
                <p:cNvPicPr/>
                <p:nvPr/>
              </p:nvPicPr>
              <p:blipFill>
                <a:blip r:embed="rId1484"/>
                <a:stretch>
                  <a:fillRect/>
                </a:stretch>
              </p:blipFill>
              <p:spPr>
                <a:xfrm>
                  <a:off x="2577269" y="3822189"/>
                  <a:ext cx="382865" cy="11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5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F934A6DB-2C88-F853-BB88-A87C49AC34BD}"/>
                    </a:ext>
                  </a:extLst>
                </p14:cNvPr>
                <p14:cNvContentPartPr/>
                <p14:nvPr/>
              </p14:nvContentPartPr>
              <p14:xfrm>
                <a:off x="2538661" y="4235469"/>
                <a:ext cx="282600" cy="494280"/>
              </p14:xfrm>
            </p:contentPart>
          </mc:Choice>
          <mc:Fallback xmlns=""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F934A6DB-2C88-F853-BB88-A87C49AC34BD}"/>
                    </a:ext>
                  </a:extLst>
                </p:cNvPr>
                <p:cNvPicPr/>
                <p:nvPr/>
              </p:nvPicPr>
              <p:blipFill>
                <a:blip r:embed="rId1486"/>
                <a:stretch>
                  <a:fillRect/>
                </a:stretch>
              </p:blipFill>
              <p:spPr>
                <a:xfrm>
                  <a:off x="2475661" y="3857469"/>
                  <a:ext cx="40824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7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4BAEECBF-C790-0FA7-31C6-AD19C277D534}"/>
                    </a:ext>
                  </a:extLst>
                </p14:cNvPr>
                <p14:cNvContentPartPr/>
                <p14:nvPr/>
              </p14:nvContentPartPr>
              <p14:xfrm>
                <a:off x="2614261" y="4334109"/>
                <a:ext cx="196200" cy="41868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4BAEECBF-C790-0FA7-31C6-AD19C277D534}"/>
                    </a:ext>
                  </a:extLst>
                </p:cNvPr>
                <p:cNvPicPr/>
                <p:nvPr/>
              </p:nvPicPr>
              <p:blipFill>
                <a:blip r:embed="rId1488"/>
                <a:stretch>
                  <a:fillRect/>
                </a:stretch>
              </p:blipFill>
              <p:spPr>
                <a:xfrm>
                  <a:off x="2551261" y="3956109"/>
                  <a:ext cx="321840" cy="11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9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06B05391-5D6D-66CD-1401-8292CCD3F418}"/>
                    </a:ext>
                  </a:extLst>
                </p14:cNvPr>
                <p14:cNvContentPartPr/>
                <p14:nvPr/>
              </p14:nvContentPartPr>
              <p14:xfrm>
                <a:off x="2553781" y="4657749"/>
                <a:ext cx="725400" cy="9288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06B05391-5D6D-66CD-1401-8292CCD3F418}"/>
                    </a:ext>
                  </a:extLst>
                </p:cNvPr>
                <p:cNvPicPr/>
                <p:nvPr/>
              </p:nvPicPr>
              <p:blipFill>
                <a:blip r:embed="rId1490"/>
                <a:stretch>
                  <a:fillRect/>
                </a:stretch>
              </p:blipFill>
              <p:spPr>
                <a:xfrm>
                  <a:off x="2490750" y="4279749"/>
                  <a:ext cx="851102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1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A2A258A8-9911-25DA-EDBE-637C71DB0FFC}"/>
                    </a:ext>
                  </a:extLst>
                </p14:cNvPr>
                <p14:cNvContentPartPr/>
                <p14:nvPr/>
              </p14:nvContentPartPr>
              <p14:xfrm>
                <a:off x="2608141" y="4695549"/>
                <a:ext cx="824760" cy="8388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A2A258A8-9911-25DA-EDBE-637C71DB0FFC}"/>
                    </a:ext>
                  </a:extLst>
                </p:cNvPr>
                <p:cNvPicPr/>
                <p:nvPr/>
              </p:nvPicPr>
              <p:blipFill>
                <a:blip r:embed="rId1492"/>
                <a:stretch>
                  <a:fillRect/>
                </a:stretch>
              </p:blipFill>
              <p:spPr>
                <a:xfrm>
                  <a:off x="2545141" y="4315920"/>
                  <a:ext cx="950400" cy="842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3">
              <p14:nvContentPartPr>
                <p14:cNvPr id="1217" name="Ink 1216">
                  <a:extLst>
                    <a:ext uri="{FF2B5EF4-FFF2-40B4-BE49-F238E27FC236}">
                      <a16:creationId xmlns:a16="http://schemas.microsoft.com/office/drawing/2014/main" id="{FCEBAF84-58A0-CEB7-4771-87292211ECAE}"/>
                    </a:ext>
                  </a:extLst>
                </p14:cNvPr>
                <p14:cNvContentPartPr/>
                <p14:nvPr/>
              </p14:nvContentPartPr>
              <p14:xfrm>
                <a:off x="3374221" y="4443909"/>
                <a:ext cx="739080" cy="161280"/>
              </p14:xfrm>
            </p:contentPart>
          </mc:Choice>
          <mc:Fallback xmlns="">
            <p:pic>
              <p:nvPicPr>
                <p:cNvPr id="1217" name="Ink 1216">
                  <a:extLst>
                    <a:ext uri="{FF2B5EF4-FFF2-40B4-BE49-F238E27FC236}">
                      <a16:creationId xmlns:a16="http://schemas.microsoft.com/office/drawing/2014/main" id="{FCEBAF84-58A0-CEB7-4771-87292211ECAE}"/>
                    </a:ext>
                  </a:extLst>
                </p:cNvPr>
                <p:cNvPicPr/>
                <p:nvPr/>
              </p:nvPicPr>
              <p:blipFill>
                <a:blip r:embed="rId1494"/>
                <a:stretch>
                  <a:fillRect/>
                </a:stretch>
              </p:blipFill>
              <p:spPr>
                <a:xfrm>
                  <a:off x="3311221" y="4066751"/>
                  <a:ext cx="864720" cy="91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5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9B7D3A3E-7469-F9ED-CAA2-B3EC8B7856CE}"/>
                    </a:ext>
                  </a:extLst>
                </p14:cNvPr>
                <p14:cNvContentPartPr/>
                <p14:nvPr/>
              </p14:nvContentPartPr>
              <p14:xfrm>
                <a:off x="3804061" y="4435629"/>
                <a:ext cx="242280" cy="8856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9B7D3A3E-7469-F9ED-CAA2-B3EC8B7856CE}"/>
                    </a:ext>
                  </a:extLst>
                </p:cNvPr>
                <p:cNvPicPr/>
                <p:nvPr/>
              </p:nvPicPr>
              <p:blipFill>
                <a:blip r:embed="rId1496"/>
                <a:stretch>
                  <a:fillRect/>
                </a:stretch>
              </p:blipFill>
              <p:spPr>
                <a:xfrm>
                  <a:off x="3740967" y="4057629"/>
                  <a:ext cx="368107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7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90C9FD69-9F0A-68E8-15BE-24E7EE4EC83B}"/>
                    </a:ext>
                  </a:extLst>
                </p14:cNvPr>
                <p14:cNvContentPartPr/>
                <p14:nvPr/>
              </p14:nvContentPartPr>
              <p14:xfrm>
                <a:off x="2682301" y="4583949"/>
                <a:ext cx="841320" cy="1044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90C9FD69-9F0A-68E8-15BE-24E7EE4EC83B}"/>
                    </a:ext>
                  </a:extLst>
                </p:cNvPr>
                <p:cNvPicPr/>
                <p:nvPr/>
              </p:nvPicPr>
              <p:blipFill>
                <a:blip r:embed="rId1498"/>
                <a:stretch>
                  <a:fillRect/>
                </a:stretch>
              </p:blipFill>
              <p:spPr>
                <a:xfrm>
                  <a:off x="2619301" y="4205949"/>
                  <a:ext cx="96696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9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21660B41-D951-9230-28A7-81B4E392FB65}"/>
                    </a:ext>
                  </a:extLst>
                </p14:cNvPr>
                <p14:cNvContentPartPr/>
                <p14:nvPr/>
              </p14:nvContentPartPr>
              <p14:xfrm>
                <a:off x="2776621" y="4551909"/>
                <a:ext cx="44280" cy="2520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21660B41-D951-9230-28A7-81B4E392FB65}"/>
                    </a:ext>
                  </a:extLst>
                </p:cNvPr>
                <p:cNvPicPr/>
                <p:nvPr/>
              </p:nvPicPr>
              <p:blipFill>
                <a:blip r:embed="rId1500"/>
                <a:stretch>
                  <a:fillRect/>
                </a:stretch>
              </p:blipFill>
              <p:spPr>
                <a:xfrm>
                  <a:off x="2713621" y="4179233"/>
                  <a:ext cx="169920" cy="770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1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A2D238B2-3A04-EBEC-CB5A-9C60D3397DD6}"/>
                    </a:ext>
                  </a:extLst>
                </p14:cNvPr>
                <p14:cNvContentPartPr/>
                <p14:nvPr/>
              </p14:nvContentPartPr>
              <p14:xfrm>
                <a:off x="2937541" y="3992469"/>
                <a:ext cx="252360" cy="281880"/>
              </p14:xfrm>
            </p:contentPart>
          </mc:Choice>
          <mc:Fallback xmlns=""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A2D238B2-3A04-EBEC-CB5A-9C60D3397DD6}"/>
                    </a:ext>
                  </a:extLst>
                </p:cNvPr>
                <p:cNvPicPr/>
                <p:nvPr/>
              </p:nvPicPr>
              <p:blipFill>
                <a:blip r:embed="rId1502"/>
                <a:stretch>
                  <a:fillRect/>
                </a:stretch>
              </p:blipFill>
              <p:spPr>
                <a:xfrm>
                  <a:off x="2874451" y="3614951"/>
                  <a:ext cx="378179" cy="1036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3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5590B37E-BD4B-BC57-9D11-B59C14954F0F}"/>
                    </a:ext>
                  </a:extLst>
                </p14:cNvPr>
                <p14:cNvContentPartPr/>
                <p14:nvPr/>
              </p14:nvContentPartPr>
              <p14:xfrm>
                <a:off x="2773741" y="4013349"/>
                <a:ext cx="243720" cy="38160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5590B37E-BD4B-BC57-9D11-B59C14954F0F}"/>
                    </a:ext>
                  </a:extLst>
                </p:cNvPr>
                <p:cNvPicPr/>
                <p:nvPr/>
              </p:nvPicPr>
              <p:blipFill>
                <a:blip r:embed="rId1504"/>
                <a:stretch>
                  <a:fillRect/>
                </a:stretch>
              </p:blipFill>
              <p:spPr>
                <a:xfrm>
                  <a:off x="2710834" y="3635349"/>
                  <a:ext cx="369175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5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F7A5F38E-C04A-0730-6C26-5002BF958D5E}"/>
                    </a:ext>
                  </a:extLst>
                </p14:cNvPr>
                <p14:cNvContentPartPr/>
                <p14:nvPr/>
              </p14:nvContentPartPr>
              <p14:xfrm>
                <a:off x="3219781" y="3716349"/>
                <a:ext cx="96480" cy="12564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F7A5F38E-C04A-0730-6C26-5002BF958D5E}"/>
                    </a:ext>
                  </a:extLst>
                </p:cNvPr>
                <p:cNvPicPr/>
                <p:nvPr/>
              </p:nvPicPr>
              <p:blipFill>
                <a:blip r:embed="rId1506"/>
                <a:stretch>
                  <a:fillRect/>
                </a:stretch>
              </p:blipFill>
              <p:spPr>
                <a:xfrm>
                  <a:off x="3156781" y="3338349"/>
                  <a:ext cx="22212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7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3A5CA8C6-C25C-2379-21B5-FB875CD03525}"/>
                    </a:ext>
                  </a:extLst>
                </p14:cNvPr>
                <p14:cNvContentPartPr/>
                <p14:nvPr/>
              </p14:nvContentPartPr>
              <p14:xfrm>
                <a:off x="2849341" y="1772349"/>
                <a:ext cx="218160" cy="6372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3A5CA8C6-C25C-2379-21B5-FB875CD03525}"/>
                    </a:ext>
                  </a:extLst>
                </p:cNvPr>
                <p:cNvPicPr/>
                <p:nvPr/>
              </p:nvPicPr>
              <p:blipFill>
                <a:blip r:embed="rId1508"/>
                <a:stretch>
                  <a:fillRect/>
                </a:stretch>
              </p:blipFill>
              <p:spPr>
                <a:xfrm>
                  <a:off x="2786341" y="1394349"/>
                  <a:ext cx="34380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9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21A5CB1E-F416-3F12-827D-D06C7385CCAB}"/>
                    </a:ext>
                  </a:extLst>
                </p14:cNvPr>
                <p14:cNvContentPartPr/>
                <p14:nvPr/>
              </p14:nvContentPartPr>
              <p14:xfrm>
                <a:off x="4193221" y="1102389"/>
                <a:ext cx="181080" cy="15048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21A5CB1E-F416-3F12-827D-D06C7385CCAB}"/>
                    </a:ext>
                  </a:extLst>
                </p:cNvPr>
                <p:cNvPicPr/>
                <p:nvPr/>
              </p:nvPicPr>
              <p:blipFill>
                <a:blip r:embed="rId1510"/>
                <a:stretch>
                  <a:fillRect/>
                </a:stretch>
              </p:blipFill>
              <p:spPr>
                <a:xfrm>
                  <a:off x="4130221" y="724389"/>
                  <a:ext cx="30672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1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F390D522-2335-BC31-24A2-A50A253B086F}"/>
                    </a:ext>
                  </a:extLst>
                </p14:cNvPr>
                <p14:cNvContentPartPr/>
                <p14:nvPr/>
              </p14:nvContentPartPr>
              <p14:xfrm>
                <a:off x="4092781" y="1710789"/>
                <a:ext cx="142920" cy="10368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F390D522-2335-BC31-24A2-A50A253B086F}"/>
                    </a:ext>
                  </a:extLst>
                </p:cNvPr>
                <p:cNvPicPr/>
                <p:nvPr/>
              </p:nvPicPr>
              <p:blipFill>
                <a:blip r:embed="rId1512"/>
                <a:stretch>
                  <a:fillRect/>
                </a:stretch>
              </p:blipFill>
              <p:spPr>
                <a:xfrm>
                  <a:off x="4029781" y="1331472"/>
                  <a:ext cx="268560" cy="861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3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C9CE49A9-FD42-8DB2-5656-BE6A39A7409E}"/>
                    </a:ext>
                  </a:extLst>
                </p14:cNvPr>
                <p14:cNvContentPartPr/>
                <p14:nvPr/>
              </p14:nvContentPartPr>
              <p14:xfrm>
                <a:off x="1015141" y="2450589"/>
                <a:ext cx="133560" cy="6156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C9CE49A9-FD42-8DB2-5656-BE6A39A7409E}"/>
                    </a:ext>
                  </a:extLst>
                </p:cNvPr>
                <p:cNvPicPr/>
                <p:nvPr/>
              </p:nvPicPr>
              <p:blipFill>
                <a:blip r:embed="rId1514"/>
                <a:stretch>
                  <a:fillRect/>
                </a:stretch>
              </p:blipFill>
              <p:spPr>
                <a:xfrm>
                  <a:off x="952141" y="2072589"/>
                  <a:ext cx="25920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5">
              <p14:nvContentPartPr>
                <p14:cNvPr id="1242" name="Ink 1241">
                  <a:extLst>
                    <a:ext uri="{FF2B5EF4-FFF2-40B4-BE49-F238E27FC236}">
                      <a16:creationId xmlns:a16="http://schemas.microsoft.com/office/drawing/2014/main" id="{DD947EA8-EA04-613A-D708-B7DD06A1B7EA}"/>
                    </a:ext>
                  </a:extLst>
                </p14:cNvPr>
                <p14:cNvContentPartPr/>
                <p14:nvPr/>
              </p14:nvContentPartPr>
              <p14:xfrm>
                <a:off x="764581" y="2737869"/>
                <a:ext cx="28800" cy="150840"/>
              </p14:xfrm>
            </p:contentPart>
          </mc:Choice>
          <mc:Fallback xmlns="">
            <p:pic>
              <p:nvPicPr>
                <p:cNvPr id="1242" name="Ink 1241">
                  <a:extLst>
                    <a:ext uri="{FF2B5EF4-FFF2-40B4-BE49-F238E27FC236}">
                      <a16:creationId xmlns:a16="http://schemas.microsoft.com/office/drawing/2014/main" id="{DD947EA8-EA04-613A-D708-B7DD06A1B7EA}"/>
                    </a:ext>
                  </a:extLst>
                </p:cNvPr>
                <p:cNvPicPr/>
                <p:nvPr/>
              </p:nvPicPr>
              <p:blipFill>
                <a:blip r:embed="rId1516"/>
                <a:stretch>
                  <a:fillRect/>
                </a:stretch>
              </p:blipFill>
              <p:spPr>
                <a:xfrm>
                  <a:off x="701581" y="2358965"/>
                  <a:ext cx="154440" cy="908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7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7037E39A-BB8E-8926-D074-46743ADE8D95}"/>
                    </a:ext>
                  </a:extLst>
                </p14:cNvPr>
                <p14:cNvContentPartPr/>
                <p14:nvPr/>
              </p14:nvContentPartPr>
              <p14:xfrm>
                <a:off x="876901" y="2950629"/>
                <a:ext cx="38880" cy="124560"/>
              </p14:xfrm>
            </p:contentPart>
          </mc:Choice>
          <mc:Fallback xmlns=""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7037E39A-BB8E-8926-D074-46743ADE8D95}"/>
                    </a:ext>
                  </a:extLst>
                </p:cNvPr>
                <p:cNvPicPr/>
                <p:nvPr/>
              </p:nvPicPr>
              <p:blipFill>
                <a:blip r:embed="rId1518"/>
                <a:stretch>
                  <a:fillRect/>
                </a:stretch>
              </p:blipFill>
              <p:spPr>
                <a:xfrm>
                  <a:off x="813901" y="2572629"/>
                  <a:ext cx="16452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9">
              <p14:nvContentPartPr>
                <p14:cNvPr id="1254" name="Ink 1253">
                  <a:extLst>
                    <a:ext uri="{FF2B5EF4-FFF2-40B4-BE49-F238E27FC236}">
                      <a16:creationId xmlns:a16="http://schemas.microsoft.com/office/drawing/2014/main" id="{D50479AB-8007-AE60-8974-F3B0BF7A0EBF}"/>
                    </a:ext>
                  </a:extLst>
                </p14:cNvPr>
                <p14:cNvContentPartPr/>
                <p14:nvPr/>
              </p14:nvContentPartPr>
              <p14:xfrm>
                <a:off x="1553701" y="5383149"/>
                <a:ext cx="1403280" cy="291600"/>
              </p14:xfrm>
            </p:contentPart>
          </mc:Choice>
          <mc:Fallback xmlns="">
            <p:pic>
              <p:nvPicPr>
                <p:cNvPr id="1254" name="Ink 1253">
                  <a:extLst>
                    <a:ext uri="{FF2B5EF4-FFF2-40B4-BE49-F238E27FC236}">
                      <a16:creationId xmlns:a16="http://schemas.microsoft.com/office/drawing/2014/main" id="{D50479AB-8007-AE60-8974-F3B0BF7A0EBF}"/>
                    </a:ext>
                  </a:extLst>
                </p:cNvPr>
                <p:cNvPicPr/>
                <p:nvPr/>
              </p:nvPicPr>
              <p:blipFill>
                <a:blip r:embed="rId1520"/>
                <a:stretch>
                  <a:fillRect/>
                </a:stretch>
              </p:blipFill>
              <p:spPr>
                <a:xfrm>
                  <a:off x="1490701" y="5005615"/>
                  <a:ext cx="1528920" cy="104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1">
              <p14:nvContentPartPr>
                <p14:cNvPr id="1255" name="Ink 1254">
                  <a:extLst>
                    <a:ext uri="{FF2B5EF4-FFF2-40B4-BE49-F238E27FC236}">
                      <a16:creationId xmlns:a16="http://schemas.microsoft.com/office/drawing/2014/main" id="{58E7E132-BC4B-3303-1072-3C3439C61312}"/>
                    </a:ext>
                  </a:extLst>
                </p14:cNvPr>
                <p14:cNvContentPartPr/>
                <p14:nvPr/>
              </p14:nvContentPartPr>
              <p14:xfrm>
                <a:off x="1439581" y="5286309"/>
                <a:ext cx="2271240" cy="231120"/>
              </p14:xfrm>
            </p:contentPart>
          </mc:Choice>
          <mc:Fallback xmlns="">
            <p:pic>
              <p:nvPicPr>
                <p:cNvPr id="1255" name="Ink 1254">
                  <a:extLst>
                    <a:ext uri="{FF2B5EF4-FFF2-40B4-BE49-F238E27FC236}">
                      <a16:creationId xmlns:a16="http://schemas.microsoft.com/office/drawing/2014/main" id="{58E7E132-BC4B-3303-1072-3C3439C61312}"/>
                    </a:ext>
                  </a:extLst>
                </p:cNvPr>
                <p:cNvPicPr/>
                <p:nvPr/>
              </p:nvPicPr>
              <p:blipFill>
                <a:blip r:embed="rId1522"/>
                <a:stretch>
                  <a:fillRect/>
                </a:stretch>
              </p:blipFill>
              <p:spPr>
                <a:xfrm>
                  <a:off x="1376581" y="4908309"/>
                  <a:ext cx="239688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3">
              <p14:nvContentPartPr>
                <p14:cNvPr id="1256" name="Ink 1255">
                  <a:extLst>
                    <a:ext uri="{FF2B5EF4-FFF2-40B4-BE49-F238E27FC236}">
                      <a16:creationId xmlns:a16="http://schemas.microsoft.com/office/drawing/2014/main" id="{6DA07FE1-A851-498D-9CD4-8651D305F487}"/>
                    </a:ext>
                  </a:extLst>
                </p14:cNvPr>
                <p14:cNvContentPartPr/>
                <p14:nvPr/>
              </p14:nvContentPartPr>
              <p14:xfrm>
                <a:off x="2846461" y="5309709"/>
                <a:ext cx="2710800" cy="168120"/>
              </p14:xfrm>
            </p:contentPart>
          </mc:Choice>
          <mc:Fallback xmlns="">
            <p:pic>
              <p:nvPicPr>
                <p:cNvPr id="1256" name="Ink 1255">
                  <a:extLst>
                    <a:ext uri="{FF2B5EF4-FFF2-40B4-BE49-F238E27FC236}">
                      <a16:creationId xmlns:a16="http://schemas.microsoft.com/office/drawing/2014/main" id="{6DA07FE1-A851-498D-9CD4-8651D305F487}"/>
                    </a:ext>
                  </a:extLst>
                </p:cNvPr>
                <p:cNvPicPr/>
                <p:nvPr/>
              </p:nvPicPr>
              <p:blipFill>
                <a:blip r:embed="rId1524"/>
                <a:stretch>
                  <a:fillRect/>
                </a:stretch>
              </p:blipFill>
              <p:spPr>
                <a:xfrm>
                  <a:off x="2783453" y="4931709"/>
                  <a:ext cx="2836457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5">
              <p14:nvContentPartPr>
                <p14:cNvPr id="1257" name="Ink 1256">
                  <a:extLst>
                    <a:ext uri="{FF2B5EF4-FFF2-40B4-BE49-F238E27FC236}">
                      <a16:creationId xmlns:a16="http://schemas.microsoft.com/office/drawing/2014/main" id="{C3B4FD71-1512-C544-EDE4-5C6C626E678F}"/>
                    </a:ext>
                  </a:extLst>
                </p14:cNvPr>
                <p14:cNvContentPartPr/>
                <p14:nvPr/>
              </p14:nvContentPartPr>
              <p14:xfrm>
                <a:off x="902461" y="4664589"/>
                <a:ext cx="789120" cy="540360"/>
              </p14:xfrm>
            </p:contentPart>
          </mc:Choice>
          <mc:Fallback xmlns="">
            <p:pic>
              <p:nvPicPr>
                <p:cNvPr id="1257" name="Ink 1256">
                  <a:extLst>
                    <a:ext uri="{FF2B5EF4-FFF2-40B4-BE49-F238E27FC236}">
                      <a16:creationId xmlns:a16="http://schemas.microsoft.com/office/drawing/2014/main" id="{C3B4FD71-1512-C544-EDE4-5C6C626E678F}"/>
                    </a:ext>
                  </a:extLst>
                </p:cNvPr>
                <p:cNvPicPr/>
                <p:nvPr/>
              </p:nvPicPr>
              <p:blipFill>
                <a:blip r:embed="rId1526"/>
                <a:stretch>
                  <a:fillRect/>
                </a:stretch>
              </p:blipFill>
              <p:spPr>
                <a:xfrm>
                  <a:off x="839432" y="4286589"/>
                  <a:ext cx="914817" cy="12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7">
              <p14:nvContentPartPr>
                <p14:cNvPr id="1258" name="Ink 1257">
                  <a:extLst>
                    <a:ext uri="{FF2B5EF4-FFF2-40B4-BE49-F238E27FC236}">
                      <a16:creationId xmlns:a16="http://schemas.microsoft.com/office/drawing/2014/main" id="{92E63B29-4698-D9F2-B9E2-A55144FB2B09}"/>
                    </a:ext>
                  </a:extLst>
                </p14:cNvPr>
                <p14:cNvContentPartPr/>
                <p14:nvPr/>
              </p14:nvContentPartPr>
              <p14:xfrm>
                <a:off x="2023861" y="4999749"/>
                <a:ext cx="29520" cy="5400"/>
              </p14:xfrm>
            </p:contentPart>
          </mc:Choice>
          <mc:Fallback xmlns="">
            <p:pic>
              <p:nvPicPr>
                <p:cNvPr id="1258" name="Ink 1257">
                  <a:extLst>
                    <a:ext uri="{FF2B5EF4-FFF2-40B4-BE49-F238E27FC236}">
                      <a16:creationId xmlns:a16="http://schemas.microsoft.com/office/drawing/2014/main" id="{92E63B29-4698-D9F2-B9E2-A55144FB2B09}"/>
                    </a:ext>
                  </a:extLst>
                </p:cNvPr>
                <p:cNvPicPr/>
                <p:nvPr/>
              </p:nvPicPr>
              <p:blipFill>
                <a:blip r:embed="rId1528"/>
                <a:stretch>
                  <a:fillRect/>
                </a:stretch>
              </p:blipFill>
              <p:spPr>
                <a:xfrm>
                  <a:off x="1960861" y="4621749"/>
                  <a:ext cx="1551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9">
              <p14:nvContentPartPr>
                <p14:cNvPr id="1259" name="Ink 1258">
                  <a:extLst>
                    <a:ext uri="{FF2B5EF4-FFF2-40B4-BE49-F238E27FC236}">
                      <a16:creationId xmlns:a16="http://schemas.microsoft.com/office/drawing/2014/main" id="{6E07AB1D-B7A1-8D6E-5D69-AD2F8EDBF106}"/>
                    </a:ext>
                  </a:extLst>
                </p14:cNvPr>
                <p14:cNvContentPartPr/>
                <p14:nvPr/>
              </p14:nvContentPartPr>
              <p14:xfrm>
                <a:off x="1246981" y="4921989"/>
                <a:ext cx="2516400" cy="436680"/>
              </p14:xfrm>
            </p:contentPart>
          </mc:Choice>
          <mc:Fallback xmlns="">
            <p:pic>
              <p:nvPicPr>
                <p:cNvPr id="1259" name="Ink 1258">
                  <a:extLst>
                    <a:ext uri="{FF2B5EF4-FFF2-40B4-BE49-F238E27FC236}">
                      <a16:creationId xmlns:a16="http://schemas.microsoft.com/office/drawing/2014/main" id="{6E07AB1D-B7A1-8D6E-5D69-AD2F8EDBF106}"/>
                    </a:ext>
                  </a:extLst>
                </p:cNvPr>
                <p:cNvPicPr/>
                <p:nvPr/>
              </p:nvPicPr>
              <p:blipFill>
                <a:blip r:embed="rId1530"/>
                <a:stretch>
                  <a:fillRect/>
                </a:stretch>
              </p:blipFill>
              <p:spPr>
                <a:xfrm>
                  <a:off x="1183981" y="4543989"/>
                  <a:ext cx="264204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1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05E6EBEF-4AFD-511F-AB19-7E660FC85A91}"/>
                    </a:ext>
                  </a:extLst>
                </p14:cNvPr>
                <p14:cNvContentPartPr/>
                <p14:nvPr/>
              </p14:nvContentPartPr>
              <p14:xfrm>
                <a:off x="3584461" y="5342109"/>
                <a:ext cx="2105640" cy="185040"/>
              </p14:xfrm>
            </p:contentPart>
          </mc:Choice>
          <mc:Fallback xmlns=""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05E6EBEF-4AFD-511F-AB19-7E660FC85A91}"/>
                    </a:ext>
                  </a:extLst>
                </p:cNvPr>
                <p:cNvPicPr/>
                <p:nvPr/>
              </p:nvPicPr>
              <p:blipFill>
                <a:blip r:embed="rId1532"/>
                <a:stretch>
                  <a:fillRect/>
                </a:stretch>
              </p:blipFill>
              <p:spPr>
                <a:xfrm>
                  <a:off x="3521450" y="4964109"/>
                  <a:ext cx="2231301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3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4FFA021D-2166-AD9C-CB98-856C4F674947}"/>
                    </a:ext>
                  </a:extLst>
                </p14:cNvPr>
                <p14:cNvContentPartPr/>
                <p14:nvPr/>
              </p14:nvContentPartPr>
              <p14:xfrm>
                <a:off x="3762301" y="5548749"/>
                <a:ext cx="668160" cy="81360"/>
              </p14:xfrm>
            </p:contentPart>
          </mc:Choice>
          <mc:Fallback xmlns=""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4FFA021D-2166-AD9C-CB98-856C4F674947}"/>
                    </a:ext>
                  </a:extLst>
                </p:cNvPr>
                <p:cNvPicPr/>
                <p:nvPr/>
              </p:nvPicPr>
              <p:blipFill>
                <a:blip r:embed="rId1534"/>
                <a:stretch>
                  <a:fillRect/>
                </a:stretch>
              </p:blipFill>
              <p:spPr>
                <a:xfrm>
                  <a:off x="3699301" y="5170749"/>
                  <a:ext cx="79380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5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66C2B441-DFB6-DCFC-B9B6-681C2CE92073}"/>
                    </a:ext>
                  </a:extLst>
                </p14:cNvPr>
                <p14:cNvContentPartPr/>
                <p14:nvPr/>
              </p14:nvContentPartPr>
              <p14:xfrm>
                <a:off x="5093581" y="5494389"/>
                <a:ext cx="1523880" cy="81000"/>
              </p14:xfrm>
            </p:contentPart>
          </mc:Choice>
          <mc:Fallback xmlns=""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66C2B441-DFB6-DCFC-B9B6-681C2CE92073}"/>
                    </a:ext>
                  </a:extLst>
                </p:cNvPr>
                <p:cNvPicPr/>
                <p:nvPr/>
              </p:nvPicPr>
              <p:blipFill>
                <a:blip r:embed="rId1536"/>
                <a:stretch>
                  <a:fillRect/>
                </a:stretch>
              </p:blipFill>
              <p:spPr>
                <a:xfrm>
                  <a:off x="5030596" y="5116389"/>
                  <a:ext cx="164949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7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35081739-BF39-2676-13D4-A790F7A25C42}"/>
                    </a:ext>
                  </a:extLst>
                </p14:cNvPr>
                <p14:cNvContentPartPr/>
                <p14:nvPr/>
              </p14:nvContentPartPr>
              <p14:xfrm>
                <a:off x="6547621" y="5491509"/>
                <a:ext cx="1717920" cy="6192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35081739-BF39-2676-13D4-A790F7A25C42}"/>
                    </a:ext>
                  </a:extLst>
                </p:cNvPr>
                <p:cNvPicPr/>
                <p:nvPr/>
              </p:nvPicPr>
              <p:blipFill>
                <a:blip r:embed="rId1538"/>
                <a:stretch>
                  <a:fillRect/>
                </a:stretch>
              </p:blipFill>
              <p:spPr>
                <a:xfrm>
                  <a:off x="6484621" y="5113509"/>
                  <a:ext cx="1843560" cy="81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6" name="Group 1385">
            <a:extLst>
              <a:ext uri="{FF2B5EF4-FFF2-40B4-BE49-F238E27FC236}">
                <a16:creationId xmlns:a16="http://schemas.microsoft.com/office/drawing/2014/main" id="{5DDA207A-5F00-1550-931F-9E9FBCC38727}"/>
              </a:ext>
            </a:extLst>
          </p:cNvPr>
          <p:cNvGrpSpPr/>
          <p:nvPr/>
        </p:nvGrpSpPr>
        <p:grpSpPr>
          <a:xfrm>
            <a:off x="952141" y="1806549"/>
            <a:ext cx="7050960" cy="3791880"/>
            <a:chOff x="952141" y="1806549"/>
            <a:chExt cx="7050960" cy="379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9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282E2D7-4867-937F-AD53-15DE2D5EE6B8}"/>
                    </a:ext>
                  </a:extLst>
                </p14:cNvPr>
                <p14:cNvContentPartPr/>
                <p14:nvPr/>
              </p14:nvContentPartPr>
              <p14:xfrm>
                <a:off x="1367221" y="1960269"/>
                <a:ext cx="513000" cy="3632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282E2D7-4867-937F-AD53-15DE2D5EE6B8}"/>
                    </a:ext>
                  </a:extLst>
                </p:cNvPr>
                <p:cNvPicPr/>
                <p:nvPr/>
              </p:nvPicPr>
              <p:blipFill>
                <a:blip r:embed="rId1540"/>
                <a:stretch>
                  <a:fillRect/>
                </a:stretch>
              </p:blipFill>
              <p:spPr>
                <a:xfrm>
                  <a:off x="1304221" y="1582269"/>
                  <a:ext cx="63864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1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AE5FE077-1917-FF61-36D5-3A23A47BE597}"/>
                    </a:ext>
                  </a:extLst>
                </p14:cNvPr>
                <p14:cNvContentPartPr/>
                <p14:nvPr/>
              </p14:nvContentPartPr>
              <p14:xfrm>
                <a:off x="1158061" y="1917429"/>
                <a:ext cx="694080" cy="9853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AE5FE077-1917-FF61-36D5-3A23A47BE597}"/>
                    </a:ext>
                  </a:extLst>
                </p:cNvPr>
                <p:cNvPicPr/>
                <p:nvPr/>
              </p:nvPicPr>
              <p:blipFill>
                <a:blip r:embed="rId1542"/>
                <a:stretch>
                  <a:fillRect/>
                </a:stretch>
              </p:blipFill>
              <p:spPr>
                <a:xfrm>
                  <a:off x="1095061" y="1539291"/>
                  <a:ext cx="819720" cy="174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3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0DCCA7F1-BAF5-21BB-DF58-5B1A5D8990B9}"/>
                    </a:ext>
                  </a:extLst>
                </p14:cNvPr>
                <p14:cNvContentPartPr/>
                <p14:nvPr/>
              </p14:nvContentPartPr>
              <p14:xfrm>
                <a:off x="1092541" y="1982229"/>
                <a:ext cx="789840" cy="9475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0DCCA7F1-BAF5-21BB-DF58-5B1A5D8990B9}"/>
                    </a:ext>
                  </a:extLst>
                </p:cNvPr>
                <p:cNvPicPr/>
                <p:nvPr/>
              </p:nvPicPr>
              <p:blipFill>
                <a:blip r:embed="rId1544"/>
                <a:stretch>
                  <a:fillRect/>
                </a:stretch>
              </p:blipFill>
              <p:spPr>
                <a:xfrm>
                  <a:off x="1029541" y="1604229"/>
                  <a:ext cx="915480" cy="17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40E8F627-11FC-91D5-3A8D-0144F07C1AD8}"/>
                    </a:ext>
                  </a:extLst>
                </p14:cNvPr>
                <p14:cNvContentPartPr/>
                <p14:nvPr/>
              </p14:nvContentPartPr>
              <p14:xfrm>
                <a:off x="1069861" y="2052429"/>
                <a:ext cx="787320" cy="9763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40E8F627-11FC-91D5-3A8D-0144F07C1AD8}"/>
                    </a:ext>
                  </a:extLst>
                </p:cNvPr>
                <p:cNvPicPr/>
                <p:nvPr/>
              </p:nvPicPr>
              <p:blipFill>
                <a:blip r:embed="rId1546"/>
                <a:stretch>
                  <a:fillRect/>
                </a:stretch>
              </p:blipFill>
              <p:spPr>
                <a:xfrm>
                  <a:off x="1006861" y="1674429"/>
                  <a:ext cx="912960" cy="17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7877E24-F3EB-9FEB-1CEF-14B749968D68}"/>
                    </a:ext>
                  </a:extLst>
                </p14:cNvPr>
                <p14:cNvContentPartPr/>
                <p14:nvPr/>
              </p14:nvContentPartPr>
              <p14:xfrm>
                <a:off x="1051141" y="1988349"/>
                <a:ext cx="831600" cy="10018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7877E24-F3EB-9FEB-1CEF-14B749968D68}"/>
                    </a:ext>
                  </a:extLst>
                </p:cNvPr>
                <p:cNvPicPr/>
                <p:nvPr/>
              </p:nvPicPr>
              <p:blipFill>
                <a:blip r:embed="rId1548"/>
                <a:stretch>
                  <a:fillRect/>
                </a:stretch>
              </p:blipFill>
              <p:spPr>
                <a:xfrm>
                  <a:off x="988141" y="1610213"/>
                  <a:ext cx="957240" cy="1757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1C753B26-5FE3-CEFC-12DC-35E8036C5001}"/>
                    </a:ext>
                  </a:extLst>
                </p14:cNvPr>
                <p14:cNvContentPartPr/>
                <p14:nvPr/>
              </p14:nvContentPartPr>
              <p14:xfrm>
                <a:off x="1001101" y="1931109"/>
                <a:ext cx="710640" cy="11584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1C753B26-5FE3-CEFC-12DC-35E8036C5001}"/>
                    </a:ext>
                  </a:extLst>
                </p:cNvPr>
                <p:cNvPicPr/>
                <p:nvPr/>
              </p:nvPicPr>
              <p:blipFill>
                <a:blip r:embed="rId1550"/>
                <a:stretch>
                  <a:fillRect/>
                </a:stretch>
              </p:blipFill>
              <p:spPr>
                <a:xfrm>
                  <a:off x="938101" y="1553109"/>
                  <a:ext cx="836280" cy="19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C609E3D8-39A8-A548-E5D1-11D3EB4DAA59}"/>
                    </a:ext>
                  </a:extLst>
                </p14:cNvPr>
                <p14:cNvContentPartPr/>
                <p14:nvPr/>
              </p14:nvContentPartPr>
              <p14:xfrm>
                <a:off x="1057981" y="2030109"/>
                <a:ext cx="639720" cy="10224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C609E3D8-39A8-A548-E5D1-11D3EB4DAA59}"/>
                    </a:ext>
                  </a:extLst>
                </p:cNvPr>
                <p:cNvPicPr/>
                <p:nvPr/>
              </p:nvPicPr>
              <p:blipFill>
                <a:blip r:embed="rId1552"/>
                <a:stretch>
                  <a:fillRect/>
                </a:stretch>
              </p:blipFill>
              <p:spPr>
                <a:xfrm>
                  <a:off x="994981" y="1652109"/>
                  <a:ext cx="76536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A6FAFD10-AB40-32D2-F738-2560BDEAF688}"/>
                    </a:ext>
                  </a:extLst>
                </p14:cNvPr>
                <p14:cNvContentPartPr/>
                <p14:nvPr/>
              </p14:nvContentPartPr>
              <p14:xfrm>
                <a:off x="1043221" y="2079069"/>
                <a:ext cx="520920" cy="14040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A6FAFD10-AB40-32D2-F738-2560BDEAF688}"/>
                    </a:ext>
                  </a:extLst>
                </p:cNvPr>
                <p:cNvPicPr/>
                <p:nvPr/>
              </p:nvPicPr>
              <p:blipFill>
                <a:blip r:embed="rId1554"/>
                <a:stretch>
                  <a:fillRect/>
                </a:stretch>
              </p:blipFill>
              <p:spPr>
                <a:xfrm>
                  <a:off x="980265" y="1700972"/>
                  <a:ext cx="646473" cy="2159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31A1D24A-47F5-15CA-B614-1F63EDE2E317}"/>
                    </a:ext>
                  </a:extLst>
                </p14:cNvPr>
                <p14:cNvContentPartPr/>
                <p14:nvPr/>
              </p14:nvContentPartPr>
              <p14:xfrm>
                <a:off x="1128541" y="2459589"/>
                <a:ext cx="257040" cy="105876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31A1D24A-47F5-15CA-B614-1F63EDE2E317}"/>
                    </a:ext>
                  </a:extLst>
                </p:cNvPr>
                <p:cNvPicPr/>
                <p:nvPr/>
              </p:nvPicPr>
              <p:blipFill>
                <a:blip r:embed="rId1556"/>
                <a:stretch>
                  <a:fillRect/>
                </a:stretch>
              </p:blipFill>
              <p:spPr>
                <a:xfrm>
                  <a:off x="1065541" y="2081589"/>
                  <a:ext cx="382680" cy="18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024F398D-DDC4-98CC-7142-DF9CED13384C}"/>
                    </a:ext>
                  </a:extLst>
                </p14:cNvPr>
                <p14:cNvContentPartPr/>
                <p14:nvPr/>
              </p14:nvContentPartPr>
              <p14:xfrm>
                <a:off x="1245901" y="2499189"/>
                <a:ext cx="235080" cy="5864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024F398D-DDC4-98CC-7142-DF9CED13384C}"/>
                    </a:ext>
                  </a:extLst>
                </p:cNvPr>
                <p:cNvPicPr/>
                <p:nvPr/>
              </p:nvPicPr>
              <p:blipFill>
                <a:blip r:embed="rId1558"/>
                <a:stretch>
                  <a:fillRect/>
                </a:stretch>
              </p:blipFill>
              <p:spPr>
                <a:xfrm>
                  <a:off x="1182804" y="2121189"/>
                  <a:ext cx="360913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69D27431-8321-8018-4BC0-CB873B9EF9B4}"/>
                    </a:ext>
                  </a:extLst>
                </p14:cNvPr>
                <p14:cNvContentPartPr/>
                <p14:nvPr/>
              </p14:nvContentPartPr>
              <p14:xfrm>
                <a:off x="1316461" y="2029749"/>
                <a:ext cx="834120" cy="10767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69D27431-8321-8018-4BC0-CB873B9EF9B4}"/>
                    </a:ext>
                  </a:extLst>
                </p:cNvPr>
                <p:cNvPicPr/>
                <p:nvPr/>
              </p:nvPicPr>
              <p:blipFill>
                <a:blip r:embed="rId1560"/>
                <a:stretch>
                  <a:fillRect/>
                </a:stretch>
              </p:blipFill>
              <p:spPr>
                <a:xfrm>
                  <a:off x="1253461" y="1651875"/>
                  <a:ext cx="959760" cy="1832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1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9D88FFF3-93F3-9A83-9B0C-A8741DA0A323}"/>
                    </a:ext>
                  </a:extLst>
                </p14:cNvPr>
                <p14:cNvContentPartPr/>
                <p14:nvPr/>
              </p14:nvContentPartPr>
              <p14:xfrm>
                <a:off x="1294861" y="2065749"/>
                <a:ext cx="603720" cy="12596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9D88FFF3-93F3-9A83-9B0C-A8741DA0A323}"/>
                    </a:ext>
                  </a:extLst>
                </p:cNvPr>
                <p:cNvPicPr/>
                <p:nvPr/>
              </p:nvPicPr>
              <p:blipFill>
                <a:blip r:embed="rId1562"/>
                <a:stretch>
                  <a:fillRect/>
                </a:stretch>
              </p:blipFill>
              <p:spPr>
                <a:xfrm>
                  <a:off x="1231861" y="1687749"/>
                  <a:ext cx="729360" cy="20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3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F44A77AC-0AC9-96D6-D1C3-82960A4D1C45}"/>
                    </a:ext>
                  </a:extLst>
                </p14:cNvPr>
                <p14:cNvContentPartPr/>
                <p14:nvPr/>
              </p14:nvContentPartPr>
              <p14:xfrm>
                <a:off x="1226101" y="2289669"/>
                <a:ext cx="423720" cy="11070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F44A77AC-0AC9-96D6-D1C3-82960A4D1C45}"/>
                    </a:ext>
                  </a:extLst>
                </p:cNvPr>
                <p:cNvPicPr/>
                <p:nvPr/>
              </p:nvPicPr>
              <p:blipFill>
                <a:blip r:embed="rId1564"/>
                <a:stretch>
                  <a:fillRect/>
                </a:stretch>
              </p:blipFill>
              <p:spPr>
                <a:xfrm>
                  <a:off x="1163154" y="1911546"/>
                  <a:ext cx="549253" cy="1862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5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0C363FE-88F8-7142-D380-FC403657175E}"/>
                    </a:ext>
                  </a:extLst>
                </p14:cNvPr>
                <p14:cNvContentPartPr/>
                <p14:nvPr/>
              </p14:nvContentPartPr>
              <p14:xfrm>
                <a:off x="1199101" y="2688909"/>
                <a:ext cx="229320" cy="122364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0C363FE-88F8-7142-D380-FC403657175E}"/>
                    </a:ext>
                  </a:extLst>
                </p:cNvPr>
                <p:cNvPicPr/>
                <p:nvPr/>
              </p:nvPicPr>
              <p:blipFill>
                <a:blip r:embed="rId1566"/>
                <a:stretch>
                  <a:fillRect/>
                </a:stretch>
              </p:blipFill>
              <p:spPr>
                <a:xfrm>
                  <a:off x="1136101" y="2311020"/>
                  <a:ext cx="354960" cy="1979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7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B6AC6CF2-FF02-9348-5533-85866F6784BE}"/>
                    </a:ext>
                  </a:extLst>
                </p14:cNvPr>
                <p14:cNvContentPartPr/>
                <p14:nvPr/>
              </p14:nvContentPartPr>
              <p14:xfrm>
                <a:off x="1334821" y="3612309"/>
                <a:ext cx="429840" cy="3034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B6AC6CF2-FF02-9348-5533-85866F6784BE}"/>
                    </a:ext>
                  </a:extLst>
                </p:cNvPr>
                <p:cNvPicPr/>
                <p:nvPr/>
              </p:nvPicPr>
              <p:blipFill>
                <a:blip r:embed="rId1568"/>
                <a:stretch>
                  <a:fillRect/>
                </a:stretch>
              </p:blipFill>
              <p:spPr>
                <a:xfrm>
                  <a:off x="1271821" y="3234309"/>
                  <a:ext cx="55548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9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489DE655-DEAC-E982-129B-9C69D019CF21}"/>
                    </a:ext>
                  </a:extLst>
                </p14:cNvPr>
                <p14:cNvContentPartPr/>
                <p14:nvPr/>
              </p14:nvContentPartPr>
              <p14:xfrm>
                <a:off x="1516981" y="3777189"/>
                <a:ext cx="1040040" cy="20268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489DE655-DEAC-E982-129B-9C69D019CF21}"/>
                    </a:ext>
                  </a:extLst>
                </p:cNvPr>
                <p:cNvPicPr/>
                <p:nvPr/>
              </p:nvPicPr>
              <p:blipFill>
                <a:blip r:embed="rId1570"/>
                <a:stretch>
                  <a:fillRect/>
                </a:stretch>
              </p:blipFill>
              <p:spPr>
                <a:xfrm>
                  <a:off x="1453981" y="3399189"/>
                  <a:ext cx="116568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1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31A8288-6BD8-DAD3-1D4D-54DCB7FEDA95}"/>
                    </a:ext>
                  </a:extLst>
                </p14:cNvPr>
                <p14:cNvContentPartPr/>
                <p14:nvPr/>
              </p14:nvContentPartPr>
              <p14:xfrm>
                <a:off x="1674301" y="3569829"/>
                <a:ext cx="1295280" cy="4950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31A8288-6BD8-DAD3-1D4D-54DCB7FEDA95}"/>
                    </a:ext>
                  </a:extLst>
                </p:cNvPr>
                <p:cNvPicPr/>
                <p:nvPr/>
              </p:nvPicPr>
              <p:blipFill>
                <a:blip r:embed="rId1572"/>
                <a:stretch>
                  <a:fillRect/>
                </a:stretch>
              </p:blipFill>
              <p:spPr>
                <a:xfrm>
                  <a:off x="1611301" y="3191829"/>
                  <a:ext cx="142092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3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EAAD2054-A44F-6ABC-B3AC-7EDB91A7644A}"/>
                    </a:ext>
                  </a:extLst>
                </p14:cNvPr>
                <p14:cNvContentPartPr/>
                <p14:nvPr/>
              </p14:nvContentPartPr>
              <p14:xfrm>
                <a:off x="1928101" y="3296949"/>
                <a:ext cx="1281960" cy="74124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EAAD2054-A44F-6ABC-B3AC-7EDB91A7644A}"/>
                    </a:ext>
                  </a:extLst>
                </p:cNvPr>
                <p:cNvPicPr/>
                <p:nvPr/>
              </p:nvPicPr>
              <p:blipFill>
                <a:blip r:embed="rId1574"/>
                <a:stretch>
                  <a:fillRect/>
                </a:stretch>
              </p:blipFill>
              <p:spPr>
                <a:xfrm>
                  <a:off x="1865101" y="2918765"/>
                  <a:ext cx="1407600" cy="1497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5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9F65FD24-9914-F213-C3E5-EE9416E17E5B}"/>
                    </a:ext>
                  </a:extLst>
                </p14:cNvPr>
                <p14:cNvContentPartPr/>
                <p14:nvPr/>
              </p14:nvContentPartPr>
              <p14:xfrm>
                <a:off x="2349301" y="3756309"/>
                <a:ext cx="687240" cy="19656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9F65FD24-9914-F213-C3E5-EE9416E17E5B}"/>
                    </a:ext>
                  </a:extLst>
                </p:cNvPr>
                <p:cNvPicPr/>
                <p:nvPr/>
              </p:nvPicPr>
              <p:blipFill>
                <a:blip r:embed="rId1576"/>
                <a:stretch>
                  <a:fillRect/>
                </a:stretch>
              </p:blipFill>
              <p:spPr>
                <a:xfrm>
                  <a:off x="2286301" y="3378309"/>
                  <a:ext cx="81288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7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F48F7C0-641B-F051-6338-C9E008FEC400}"/>
                    </a:ext>
                  </a:extLst>
                </p14:cNvPr>
                <p14:cNvContentPartPr/>
                <p14:nvPr/>
              </p14:nvContentPartPr>
              <p14:xfrm>
                <a:off x="2718301" y="2415669"/>
                <a:ext cx="542520" cy="12600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F48F7C0-641B-F051-6338-C9E008FEC400}"/>
                    </a:ext>
                  </a:extLst>
                </p:cNvPr>
                <p:cNvPicPr/>
                <p:nvPr/>
              </p:nvPicPr>
              <p:blipFill>
                <a:blip r:embed="rId1578"/>
                <a:stretch>
                  <a:fillRect/>
                </a:stretch>
              </p:blipFill>
              <p:spPr>
                <a:xfrm>
                  <a:off x="2655301" y="2037669"/>
                  <a:ext cx="668160" cy="20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9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8B07901-0291-1A8E-CB73-DBBD64411EE8}"/>
                    </a:ext>
                  </a:extLst>
                </p14:cNvPr>
                <p14:cNvContentPartPr/>
                <p14:nvPr/>
              </p14:nvContentPartPr>
              <p14:xfrm>
                <a:off x="2780581" y="2412429"/>
                <a:ext cx="544320" cy="11037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8B07901-0291-1A8E-CB73-DBBD64411EE8}"/>
                    </a:ext>
                  </a:extLst>
                </p:cNvPr>
                <p:cNvPicPr/>
                <p:nvPr/>
              </p:nvPicPr>
              <p:blipFill>
                <a:blip r:embed="rId1580"/>
                <a:stretch>
                  <a:fillRect/>
                </a:stretch>
              </p:blipFill>
              <p:spPr>
                <a:xfrm>
                  <a:off x="2717581" y="2034552"/>
                  <a:ext cx="669960" cy="1859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1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4500F246-A10C-DFF6-589B-792BF64CC7FE}"/>
                    </a:ext>
                  </a:extLst>
                </p14:cNvPr>
                <p14:cNvContentPartPr/>
                <p14:nvPr/>
              </p14:nvContentPartPr>
              <p14:xfrm>
                <a:off x="2724421" y="2233509"/>
                <a:ext cx="568440" cy="108180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4500F246-A10C-DFF6-589B-792BF64CC7FE}"/>
                    </a:ext>
                  </a:extLst>
                </p:cNvPr>
                <p:cNvPicPr/>
                <p:nvPr/>
              </p:nvPicPr>
              <p:blipFill>
                <a:blip r:embed="rId1582"/>
                <a:stretch>
                  <a:fillRect/>
                </a:stretch>
              </p:blipFill>
              <p:spPr>
                <a:xfrm>
                  <a:off x="2661461" y="1855509"/>
                  <a:ext cx="694000" cy="18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3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65E90B5B-4CE9-7955-0568-FB9DBA4C7507}"/>
                    </a:ext>
                  </a:extLst>
                </p14:cNvPr>
                <p14:cNvContentPartPr/>
                <p14:nvPr/>
              </p14:nvContentPartPr>
              <p14:xfrm>
                <a:off x="2006581" y="1909509"/>
                <a:ext cx="1106640" cy="3898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65E90B5B-4CE9-7955-0568-FB9DBA4C7507}"/>
                    </a:ext>
                  </a:extLst>
                </p:cNvPr>
                <p:cNvPicPr/>
                <p:nvPr/>
              </p:nvPicPr>
              <p:blipFill>
                <a:blip r:embed="rId1584"/>
                <a:stretch>
                  <a:fillRect/>
                </a:stretch>
              </p:blipFill>
              <p:spPr>
                <a:xfrm>
                  <a:off x="1943581" y="1531858"/>
                  <a:ext cx="1232280" cy="1144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5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9E1EAE54-E956-3F0F-13C6-9F2152E4ECDC}"/>
                    </a:ext>
                  </a:extLst>
                </p14:cNvPr>
                <p14:cNvContentPartPr/>
                <p14:nvPr/>
              </p14:nvContentPartPr>
              <p14:xfrm>
                <a:off x="2051221" y="1912029"/>
                <a:ext cx="1052640" cy="77760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9E1EAE54-E956-3F0F-13C6-9F2152E4ECDC}"/>
                    </a:ext>
                  </a:extLst>
                </p:cNvPr>
                <p:cNvPicPr/>
                <p:nvPr/>
              </p:nvPicPr>
              <p:blipFill>
                <a:blip r:embed="rId1586"/>
                <a:stretch>
                  <a:fillRect/>
                </a:stretch>
              </p:blipFill>
              <p:spPr>
                <a:xfrm>
                  <a:off x="1988199" y="1533854"/>
                  <a:ext cx="1178323" cy="1533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7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2BC75A0D-C962-928E-78CD-C191141B4AE7}"/>
                    </a:ext>
                  </a:extLst>
                </p14:cNvPr>
                <p14:cNvContentPartPr/>
                <p14:nvPr/>
              </p14:nvContentPartPr>
              <p14:xfrm>
                <a:off x="2178661" y="2010669"/>
                <a:ext cx="1049400" cy="10371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2BC75A0D-C962-928E-78CD-C191141B4AE7}"/>
                    </a:ext>
                  </a:extLst>
                </p:cNvPr>
                <p:cNvPicPr/>
                <p:nvPr/>
              </p:nvPicPr>
              <p:blipFill>
                <a:blip r:embed="rId1588"/>
                <a:stretch>
                  <a:fillRect/>
                </a:stretch>
              </p:blipFill>
              <p:spPr>
                <a:xfrm>
                  <a:off x="2115661" y="1632669"/>
                  <a:ext cx="1175040" cy="17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9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2593282D-60FB-A535-420C-FFAA10D2AA28}"/>
                    </a:ext>
                  </a:extLst>
                </p14:cNvPr>
                <p14:cNvContentPartPr/>
                <p14:nvPr/>
              </p14:nvContentPartPr>
              <p14:xfrm>
                <a:off x="2699221" y="2241069"/>
                <a:ext cx="519120" cy="103140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2593282D-60FB-A535-420C-FFAA10D2AA28}"/>
                    </a:ext>
                  </a:extLst>
                </p:cNvPr>
                <p:cNvPicPr/>
                <p:nvPr/>
              </p:nvPicPr>
              <p:blipFill>
                <a:blip r:embed="rId1590"/>
                <a:stretch>
                  <a:fillRect/>
                </a:stretch>
              </p:blipFill>
              <p:spPr>
                <a:xfrm>
                  <a:off x="2636221" y="1863201"/>
                  <a:ext cx="644760" cy="1786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1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CCD77CB9-677F-E8FA-C91D-8465F617E4A4}"/>
                    </a:ext>
                  </a:extLst>
                </p14:cNvPr>
                <p14:cNvContentPartPr/>
                <p14:nvPr/>
              </p14:nvContentPartPr>
              <p14:xfrm>
                <a:off x="2812261" y="2626989"/>
                <a:ext cx="574560" cy="12027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CCD77CB9-677F-E8FA-C91D-8465F617E4A4}"/>
                    </a:ext>
                  </a:extLst>
                </p:cNvPr>
                <p:cNvPicPr/>
                <p:nvPr/>
              </p:nvPicPr>
              <p:blipFill>
                <a:blip r:embed="rId1592"/>
                <a:stretch>
                  <a:fillRect/>
                </a:stretch>
              </p:blipFill>
              <p:spPr>
                <a:xfrm>
                  <a:off x="2749261" y="2248876"/>
                  <a:ext cx="700200" cy="1958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3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ABB82D8C-7D13-FE51-0625-39C04C45CC70}"/>
                    </a:ext>
                  </a:extLst>
                </p14:cNvPr>
                <p14:cNvContentPartPr/>
                <p14:nvPr/>
              </p14:nvContentPartPr>
              <p14:xfrm>
                <a:off x="2112781" y="3187509"/>
                <a:ext cx="1148400" cy="7790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ABB82D8C-7D13-FE51-0625-39C04C45CC70}"/>
                    </a:ext>
                  </a:extLst>
                </p:cNvPr>
                <p:cNvPicPr/>
                <p:nvPr/>
              </p:nvPicPr>
              <p:blipFill>
                <a:blip r:embed="rId1594"/>
                <a:stretch>
                  <a:fillRect/>
                </a:stretch>
              </p:blipFill>
              <p:spPr>
                <a:xfrm>
                  <a:off x="2049761" y="2809684"/>
                  <a:ext cx="1274079" cy="1534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11066BE3-DC72-D5FF-44D6-5CB733120D16}"/>
                    </a:ext>
                  </a:extLst>
                </p14:cNvPr>
                <p14:cNvContentPartPr/>
                <p14:nvPr/>
              </p14:nvContentPartPr>
              <p14:xfrm>
                <a:off x="1826941" y="3195429"/>
                <a:ext cx="1401480" cy="4557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11066BE3-DC72-D5FF-44D6-5CB733120D16}"/>
                    </a:ext>
                  </a:extLst>
                </p:cNvPr>
                <p:cNvPicPr/>
                <p:nvPr/>
              </p:nvPicPr>
              <p:blipFill>
                <a:blip r:embed="rId1596"/>
                <a:stretch>
                  <a:fillRect/>
                </a:stretch>
              </p:blipFill>
              <p:spPr>
                <a:xfrm>
                  <a:off x="1763941" y="2817429"/>
                  <a:ext cx="1527120" cy="12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BABC5EED-5457-FAC1-3E81-3A3E48EAE0BC}"/>
                    </a:ext>
                  </a:extLst>
                </p14:cNvPr>
                <p14:cNvContentPartPr/>
                <p14:nvPr/>
              </p14:nvContentPartPr>
              <p14:xfrm>
                <a:off x="1987501" y="3336189"/>
                <a:ext cx="1138680" cy="4590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BABC5EED-5457-FAC1-3E81-3A3E48EAE0BC}"/>
                    </a:ext>
                  </a:extLst>
                </p:cNvPr>
                <p:cNvPicPr/>
                <p:nvPr/>
              </p:nvPicPr>
              <p:blipFill>
                <a:blip r:embed="rId1598"/>
                <a:stretch>
                  <a:fillRect/>
                </a:stretch>
              </p:blipFill>
              <p:spPr>
                <a:xfrm>
                  <a:off x="1924501" y="2958189"/>
                  <a:ext cx="1264320" cy="12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C209FAB0-34BD-75FB-BB79-8B071538B0B5}"/>
                    </a:ext>
                  </a:extLst>
                </p14:cNvPr>
                <p14:cNvContentPartPr/>
                <p14:nvPr/>
              </p14:nvContentPartPr>
              <p14:xfrm>
                <a:off x="2055901" y="3547869"/>
                <a:ext cx="1001520" cy="3661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C209FAB0-34BD-75FB-BB79-8B071538B0B5}"/>
                    </a:ext>
                  </a:extLst>
                </p:cNvPr>
                <p:cNvPicPr/>
                <p:nvPr/>
              </p:nvPicPr>
              <p:blipFill>
                <a:blip r:embed="rId1600"/>
                <a:stretch>
                  <a:fillRect/>
                </a:stretch>
              </p:blipFill>
              <p:spPr>
                <a:xfrm>
                  <a:off x="1992901" y="3169869"/>
                  <a:ext cx="112716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481F7E4A-9ECA-8F68-6DA4-E2B88C17965C}"/>
                    </a:ext>
                  </a:extLst>
                </p14:cNvPr>
                <p14:cNvContentPartPr/>
                <p14:nvPr/>
              </p14:nvContentPartPr>
              <p14:xfrm>
                <a:off x="2280541" y="3301989"/>
                <a:ext cx="1063080" cy="7779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481F7E4A-9ECA-8F68-6DA4-E2B88C17965C}"/>
                    </a:ext>
                  </a:extLst>
                </p:cNvPr>
                <p:cNvPicPr/>
                <p:nvPr/>
              </p:nvPicPr>
              <p:blipFill>
                <a:blip r:embed="rId1602"/>
                <a:stretch>
                  <a:fillRect/>
                </a:stretch>
              </p:blipFill>
              <p:spPr>
                <a:xfrm>
                  <a:off x="2217541" y="2924164"/>
                  <a:ext cx="1188720" cy="1533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8FEEFA41-D2BA-B394-5BE4-EB2916C6A385}"/>
                    </a:ext>
                  </a:extLst>
                </p14:cNvPr>
                <p14:cNvContentPartPr/>
                <p14:nvPr/>
              </p14:nvContentPartPr>
              <p14:xfrm>
                <a:off x="1484941" y="2549949"/>
                <a:ext cx="884160" cy="7135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8FEEFA41-D2BA-B394-5BE4-EB2916C6A385}"/>
                    </a:ext>
                  </a:extLst>
                </p:cNvPr>
                <p:cNvPicPr/>
                <p:nvPr/>
              </p:nvPicPr>
              <p:blipFill>
                <a:blip r:embed="rId1604"/>
                <a:stretch>
                  <a:fillRect/>
                </a:stretch>
              </p:blipFill>
              <p:spPr>
                <a:xfrm>
                  <a:off x="1421941" y="2172140"/>
                  <a:ext cx="1009800" cy="1468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CFE8DE77-1FFF-AFD6-B7EE-36E5CAF3BFB3}"/>
                    </a:ext>
                  </a:extLst>
                </p14:cNvPr>
                <p14:cNvContentPartPr/>
                <p14:nvPr/>
              </p14:nvContentPartPr>
              <p14:xfrm>
                <a:off x="1462981" y="2526189"/>
                <a:ext cx="444600" cy="96948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CFE8DE77-1FFF-AFD6-B7EE-36E5CAF3BFB3}"/>
                    </a:ext>
                  </a:extLst>
                </p:cNvPr>
                <p:cNvPicPr/>
                <p:nvPr/>
              </p:nvPicPr>
              <p:blipFill>
                <a:blip r:embed="rId1606"/>
                <a:stretch>
                  <a:fillRect/>
                </a:stretch>
              </p:blipFill>
              <p:spPr>
                <a:xfrm>
                  <a:off x="1399981" y="2148189"/>
                  <a:ext cx="570240" cy="17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7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C4303735-D155-0257-D628-4191A94E5DE5}"/>
                    </a:ext>
                  </a:extLst>
                </p14:cNvPr>
                <p14:cNvContentPartPr/>
                <p14:nvPr/>
              </p14:nvContentPartPr>
              <p14:xfrm>
                <a:off x="1428781" y="3298749"/>
                <a:ext cx="261720" cy="87228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C4303735-D155-0257-D628-4191A94E5DE5}"/>
                    </a:ext>
                  </a:extLst>
                </p:cNvPr>
                <p:cNvPicPr/>
                <p:nvPr/>
              </p:nvPicPr>
              <p:blipFill>
                <a:blip r:embed="rId1608"/>
                <a:stretch>
                  <a:fillRect/>
                </a:stretch>
              </p:blipFill>
              <p:spPr>
                <a:xfrm>
                  <a:off x="1365868" y="2920749"/>
                  <a:ext cx="387187" cy="16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9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21B31729-47C4-295E-E7B5-E23CC5386A09}"/>
                    </a:ext>
                  </a:extLst>
                </p14:cNvPr>
                <p14:cNvContentPartPr/>
                <p14:nvPr/>
              </p14:nvContentPartPr>
              <p14:xfrm>
                <a:off x="1111621" y="3386949"/>
                <a:ext cx="509400" cy="65880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21B31729-47C4-295E-E7B5-E23CC5386A09}"/>
                    </a:ext>
                  </a:extLst>
                </p:cNvPr>
                <p:cNvPicPr/>
                <p:nvPr/>
              </p:nvPicPr>
              <p:blipFill>
                <a:blip r:embed="rId1610"/>
                <a:stretch>
                  <a:fillRect/>
                </a:stretch>
              </p:blipFill>
              <p:spPr>
                <a:xfrm>
                  <a:off x="1048621" y="3008949"/>
                  <a:ext cx="635040" cy="14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1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0ABAF793-2956-45BC-FD7B-D4376BC13D50}"/>
                    </a:ext>
                  </a:extLst>
                </p14:cNvPr>
                <p14:cNvContentPartPr/>
                <p14:nvPr/>
              </p14:nvContentPartPr>
              <p14:xfrm>
                <a:off x="1069861" y="2904549"/>
                <a:ext cx="408960" cy="9108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0ABAF793-2956-45BC-FD7B-D4376BC13D50}"/>
                    </a:ext>
                  </a:extLst>
                </p:cNvPr>
                <p:cNvPicPr/>
                <p:nvPr/>
              </p:nvPicPr>
              <p:blipFill>
                <a:blip r:embed="rId1612"/>
                <a:stretch>
                  <a:fillRect/>
                </a:stretch>
              </p:blipFill>
              <p:spPr>
                <a:xfrm>
                  <a:off x="1006861" y="2526549"/>
                  <a:ext cx="534600" cy="16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3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0BE057F6-EE77-422C-048D-49F6EF3D5346}"/>
                    </a:ext>
                  </a:extLst>
                </p14:cNvPr>
                <p14:cNvContentPartPr/>
                <p14:nvPr/>
              </p14:nvContentPartPr>
              <p14:xfrm>
                <a:off x="952141" y="2832549"/>
                <a:ext cx="309960" cy="96660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0BE057F6-EE77-422C-048D-49F6EF3D5346}"/>
                    </a:ext>
                  </a:extLst>
                </p:cNvPr>
                <p:cNvPicPr/>
                <p:nvPr/>
              </p:nvPicPr>
              <p:blipFill>
                <a:blip r:embed="rId1614"/>
                <a:stretch>
                  <a:fillRect/>
                </a:stretch>
              </p:blipFill>
              <p:spPr>
                <a:xfrm>
                  <a:off x="889141" y="2454690"/>
                  <a:ext cx="435600" cy="1721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5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7EE68238-BB44-BA70-FCD3-1BC50A6065CE}"/>
                    </a:ext>
                  </a:extLst>
                </p14:cNvPr>
                <p14:cNvContentPartPr/>
                <p14:nvPr/>
              </p14:nvContentPartPr>
              <p14:xfrm>
                <a:off x="998581" y="2815629"/>
                <a:ext cx="450720" cy="98928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7EE68238-BB44-BA70-FCD3-1BC50A6065CE}"/>
                    </a:ext>
                  </a:extLst>
                </p:cNvPr>
                <p:cNvPicPr/>
                <p:nvPr/>
              </p:nvPicPr>
              <p:blipFill>
                <a:blip r:embed="rId1616"/>
                <a:stretch>
                  <a:fillRect/>
                </a:stretch>
              </p:blipFill>
              <p:spPr>
                <a:xfrm>
                  <a:off x="935581" y="2437629"/>
                  <a:ext cx="576360" cy="17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7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EB8E11A6-947F-631E-9DB0-F6D002B6964B}"/>
                    </a:ext>
                  </a:extLst>
                </p14:cNvPr>
                <p14:cNvContentPartPr/>
                <p14:nvPr/>
              </p14:nvContentPartPr>
              <p14:xfrm>
                <a:off x="1047181" y="3165189"/>
                <a:ext cx="658800" cy="75744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EB8E11A6-947F-631E-9DB0-F6D002B6964B}"/>
                    </a:ext>
                  </a:extLst>
                </p:cNvPr>
                <p:cNvPicPr/>
                <p:nvPr/>
              </p:nvPicPr>
              <p:blipFill>
                <a:blip r:embed="rId1618"/>
                <a:stretch>
                  <a:fillRect/>
                </a:stretch>
              </p:blipFill>
              <p:spPr>
                <a:xfrm>
                  <a:off x="984181" y="2787189"/>
                  <a:ext cx="784440" cy="15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9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0D72DC70-73AD-6103-F17B-E755BCDB580F}"/>
                    </a:ext>
                  </a:extLst>
                </p14:cNvPr>
                <p14:cNvContentPartPr/>
                <p14:nvPr/>
              </p14:nvContentPartPr>
              <p14:xfrm>
                <a:off x="1250581" y="3552189"/>
                <a:ext cx="479160" cy="50580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0D72DC70-73AD-6103-F17B-E755BCDB580F}"/>
                    </a:ext>
                  </a:extLst>
                </p:cNvPr>
                <p:cNvPicPr/>
                <p:nvPr/>
              </p:nvPicPr>
              <p:blipFill>
                <a:blip r:embed="rId1620"/>
                <a:stretch>
                  <a:fillRect/>
                </a:stretch>
              </p:blipFill>
              <p:spPr>
                <a:xfrm>
                  <a:off x="1187581" y="3174189"/>
                  <a:ext cx="60480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1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6C7D0E62-3F28-5947-F78F-63FC5BD44622}"/>
                    </a:ext>
                  </a:extLst>
                </p14:cNvPr>
                <p14:cNvContentPartPr/>
                <p14:nvPr/>
              </p14:nvContentPartPr>
              <p14:xfrm>
                <a:off x="1396741" y="3845229"/>
                <a:ext cx="618840" cy="2800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6C7D0E62-3F28-5947-F78F-63FC5BD44622}"/>
                    </a:ext>
                  </a:extLst>
                </p:cNvPr>
                <p:cNvPicPr/>
                <p:nvPr/>
              </p:nvPicPr>
              <p:blipFill>
                <a:blip r:embed="rId1622"/>
                <a:stretch>
                  <a:fillRect/>
                </a:stretch>
              </p:blipFill>
              <p:spPr>
                <a:xfrm>
                  <a:off x="1333741" y="3467229"/>
                  <a:ext cx="74448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3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06E98041-DA66-40D7-5F6E-E1A84C00C5C1}"/>
                    </a:ext>
                  </a:extLst>
                </p14:cNvPr>
                <p14:cNvContentPartPr/>
                <p14:nvPr/>
              </p14:nvContentPartPr>
              <p14:xfrm>
                <a:off x="1551541" y="3748389"/>
                <a:ext cx="852840" cy="33660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06E98041-DA66-40D7-5F6E-E1A84C00C5C1}"/>
                    </a:ext>
                  </a:extLst>
                </p:cNvPr>
                <p:cNvPicPr/>
                <p:nvPr/>
              </p:nvPicPr>
              <p:blipFill>
                <a:blip r:embed="rId1624"/>
                <a:stretch>
                  <a:fillRect/>
                </a:stretch>
              </p:blipFill>
              <p:spPr>
                <a:xfrm>
                  <a:off x="1488568" y="3370389"/>
                  <a:ext cx="978427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5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27C2D397-1573-47AD-9CAD-BC12E027566E}"/>
                    </a:ext>
                  </a:extLst>
                </p14:cNvPr>
                <p14:cNvContentPartPr/>
                <p14:nvPr/>
              </p14:nvContentPartPr>
              <p14:xfrm>
                <a:off x="1946461" y="3707349"/>
                <a:ext cx="894600" cy="33516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27C2D397-1573-47AD-9CAD-BC12E027566E}"/>
                    </a:ext>
                  </a:extLst>
                </p:cNvPr>
                <p:cNvPicPr/>
                <p:nvPr/>
              </p:nvPicPr>
              <p:blipFill>
                <a:blip r:embed="rId1626"/>
                <a:stretch>
                  <a:fillRect/>
                </a:stretch>
              </p:blipFill>
              <p:spPr>
                <a:xfrm>
                  <a:off x="1883461" y="3329349"/>
                  <a:ext cx="1020240" cy="10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7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19DD8500-AD01-5CA2-3434-44644DD2A07F}"/>
                    </a:ext>
                  </a:extLst>
                </p14:cNvPr>
                <p14:cNvContentPartPr/>
                <p14:nvPr/>
              </p14:nvContentPartPr>
              <p14:xfrm>
                <a:off x="2173261" y="3532389"/>
                <a:ext cx="1104840" cy="5137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19DD8500-AD01-5CA2-3434-44644DD2A07F}"/>
                    </a:ext>
                  </a:extLst>
                </p:cNvPr>
                <p:cNvPicPr/>
                <p:nvPr/>
              </p:nvPicPr>
              <p:blipFill>
                <a:blip r:embed="rId1628"/>
                <a:stretch>
                  <a:fillRect/>
                </a:stretch>
              </p:blipFill>
              <p:spPr>
                <a:xfrm>
                  <a:off x="2110261" y="3154654"/>
                  <a:ext cx="1230480" cy="1268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9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C27E1E2C-62D4-2195-A259-D6A89122E169}"/>
                    </a:ext>
                  </a:extLst>
                </p14:cNvPr>
                <p14:cNvContentPartPr/>
                <p14:nvPr/>
              </p14:nvContentPartPr>
              <p14:xfrm>
                <a:off x="2226181" y="3152949"/>
                <a:ext cx="1143360" cy="96084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C27E1E2C-62D4-2195-A259-D6A89122E169}"/>
                    </a:ext>
                  </a:extLst>
                </p:cNvPr>
                <p:cNvPicPr/>
                <p:nvPr/>
              </p:nvPicPr>
              <p:blipFill>
                <a:blip r:embed="rId1630"/>
                <a:stretch>
                  <a:fillRect/>
                </a:stretch>
              </p:blipFill>
              <p:spPr>
                <a:xfrm>
                  <a:off x="2163181" y="2774949"/>
                  <a:ext cx="1269000" cy="17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1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AFCCDB12-3465-9BD3-5478-5B0F76848FFB}"/>
                    </a:ext>
                  </a:extLst>
                </p14:cNvPr>
                <p14:cNvContentPartPr/>
                <p14:nvPr/>
              </p14:nvContentPartPr>
              <p14:xfrm>
                <a:off x="3064261" y="2418549"/>
                <a:ext cx="324360" cy="109836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AFCCDB12-3465-9BD3-5478-5B0F76848FFB}"/>
                    </a:ext>
                  </a:extLst>
                </p:cNvPr>
                <p:cNvPicPr/>
                <p:nvPr/>
              </p:nvPicPr>
              <p:blipFill>
                <a:blip r:embed="rId1632"/>
                <a:stretch>
                  <a:fillRect/>
                </a:stretch>
              </p:blipFill>
              <p:spPr>
                <a:xfrm>
                  <a:off x="3001261" y="2040549"/>
                  <a:ext cx="450000" cy="18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3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D668CCF4-1ACB-3583-1427-C3617BE1B987}"/>
                    </a:ext>
                  </a:extLst>
                </p14:cNvPr>
                <p14:cNvContentPartPr/>
                <p14:nvPr/>
              </p14:nvContentPartPr>
              <p14:xfrm>
                <a:off x="2947261" y="2272389"/>
                <a:ext cx="339480" cy="52236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D668CCF4-1ACB-3583-1427-C3617BE1B987}"/>
                    </a:ext>
                  </a:extLst>
                </p:cNvPr>
                <p:cNvPicPr/>
                <p:nvPr/>
              </p:nvPicPr>
              <p:blipFill>
                <a:blip r:embed="rId1634"/>
                <a:stretch>
                  <a:fillRect/>
                </a:stretch>
              </p:blipFill>
              <p:spPr>
                <a:xfrm>
                  <a:off x="2884261" y="1894389"/>
                  <a:ext cx="465120" cy="12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5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BDD1F974-BE8A-B8E7-8812-C0F6C96ED1FB}"/>
                    </a:ext>
                  </a:extLst>
                </p14:cNvPr>
                <p14:cNvContentPartPr/>
                <p14:nvPr/>
              </p14:nvContentPartPr>
              <p14:xfrm>
                <a:off x="2781301" y="2139909"/>
                <a:ext cx="601560" cy="64800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BDD1F974-BE8A-B8E7-8812-C0F6C96ED1FB}"/>
                    </a:ext>
                  </a:extLst>
                </p:cNvPr>
                <p:cNvPicPr/>
                <p:nvPr/>
              </p:nvPicPr>
              <p:blipFill>
                <a:blip r:embed="rId1636"/>
                <a:stretch>
                  <a:fillRect/>
                </a:stretch>
              </p:blipFill>
              <p:spPr>
                <a:xfrm>
                  <a:off x="2718301" y="1761699"/>
                  <a:ext cx="727200" cy="1404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7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EFB397C3-8B94-AC3E-A094-0041C26DD272}"/>
                    </a:ext>
                  </a:extLst>
                </p14:cNvPr>
                <p14:cNvContentPartPr/>
                <p14:nvPr/>
              </p14:nvContentPartPr>
              <p14:xfrm>
                <a:off x="2945821" y="2218749"/>
                <a:ext cx="450360" cy="7869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EFB397C3-8B94-AC3E-A094-0041C26DD272}"/>
                    </a:ext>
                  </a:extLst>
                </p:cNvPr>
                <p:cNvPicPr/>
                <p:nvPr/>
              </p:nvPicPr>
              <p:blipFill>
                <a:blip r:embed="rId1638"/>
                <a:stretch>
                  <a:fillRect/>
                </a:stretch>
              </p:blipFill>
              <p:spPr>
                <a:xfrm>
                  <a:off x="2882871" y="1840749"/>
                  <a:ext cx="575900" cy="15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9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7816988B-7132-311E-9AD5-179F81B6C15D}"/>
                    </a:ext>
                  </a:extLst>
                </p14:cNvPr>
                <p14:cNvContentPartPr/>
                <p14:nvPr/>
              </p14:nvContentPartPr>
              <p14:xfrm>
                <a:off x="3037981" y="2220909"/>
                <a:ext cx="325080" cy="9262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7816988B-7132-311E-9AD5-179F81B6C15D}"/>
                    </a:ext>
                  </a:extLst>
                </p:cNvPr>
                <p:cNvPicPr/>
                <p:nvPr/>
              </p:nvPicPr>
              <p:blipFill>
                <a:blip r:embed="rId1640"/>
                <a:stretch>
                  <a:fillRect/>
                </a:stretch>
              </p:blipFill>
              <p:spPr>
                <a:xfrm>
                  <a:off x="2974911" y="1842909"/>
                  <a:ext cx="450859" cy="16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1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0AE20C9A-AB8D-8BD6-1647-AA7321D0292D}"/>
                    </a:ext>
                  </a:extLst>
                </p14:cNvPr>
                <p14:cNvContentPartPr/>
                <p14:nvPr/>
              </p14:nvContentPartPr>
              <p14:xfrm>
                <a:off x="3133021" y="2323869"/>
                <a:ext cx="239400" cy="10602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0AE20C9A-AB8D-8BD6-1647-AA7321D0292D}"/>
                    </a:ext>
                  </a:extLst>
                </p:cNvPr>
                <p:cNvPicPr/>
                <p:nvPr/>
              </p:nvPicPr>
              <p:blipFill>
                <a:blip r:embed="rId1642"/>
                <a:stretch>
                  <a:fillRect/>
                </a:stretch>
              </p:blipFill>
              <p:spPr>
                <a:xfrm>
                  <a:off x="3070021" y="1945869"/>
                  <a:ext cx="365040" cy="18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3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4A633DC9-A2F4-82E5-16AD-8CEB3EB26FE5}"/>
                    </a:ext>
                  </a:extLst>
                </p14:cNvPr>
                <p14:cNvContentPartPr/>
                <p14:nvPr/>
              </p14:nvContentPartPr>
              <p14:xfrm>
                <a:off x="3332461" y="2891589"/>
                <a:ext cx="60480" cy="5331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4A633DC9-A2F4-82E5-16AD-8CEB3EB26FE5}"/>
                    </a:ext>
                  </a:extLst>
                </p:cNvPr>
                <p:cNvPicPr/>
                <p:nvPr/>
              </p:nvPicPr>
              <p:blipFill>
                <a:blip r:embed="rId1644"/>
                <a:stretch>
                  <a:fillRect/>
                </a:stretch>
              </p:blipFill>
              <p:spPr>
                <a:xfrm>
                  <a:off x="3269461" y="2513589"/>
                  <a:ext cx="186120" cy="12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5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83906677-794D-FA9E-A405-084C4BF67752}"/>
                    </a:ext>
                  </a:extLst>
                </p14:cNvPr>
                <p14:cNvContentPartPr/>
                <p14:nvPr/>
              </p14:nvContentPartPr>
              <p14:xfrm>
                <a:off x="1129261" y="1929309"/>
                <a:ext cx="990720" cy="11250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83906677-794D-FA9E-A405-084C4BF67752}"/>
                    </a:ext>
                  </a:extLst>
                </p:cNvPr>
                <p:cNvPicPr/>
                <p:nvPr/>
              </p:nvPicPr>
              <p:blipFill>
                <a:blip r:embed="rId1646"/>
                <a:stretch>
                  <a:fillRect/>
                </a:stretch>
              </p:blipFill>
              <p:spPr>
                <a:xfrm>
                  <a:off x="1066261" y="1551309"/>
                  <a:ext cx="1116360" cy="18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7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1162D6BE-5C1A-0A1B-C706-8267F450F5FA}"/>
                    </a:ext>
                  </a:extLst>
                </p14:cNvPr>
                <p14:cNvContentPartPr/>
                <p14:nvPr/>
              </p14:nvContentPartPr>
              <p14:xfrm>
                <a:off x="1216381" y="2236749"/>
                <a:ext cx="486360" cy="98100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1162D6BE-5C1A-0A1B-C706-8267F450F5FA}"/>
                    </a:ext>
                  </a:extLst>
                </p:cNvPr>
                <p:cNvPicPr/>
                <p:nvPr/>
              </p:nvPicPr>
              <p:blipFill>
                <a:blip r:embed="rId1648"/>
                <a:stretch>
                  <a:fillRect/>
                </a:stretch>
              </p:blipFill>
              <p:spPr>
                <a:xfrm>
                  <a:off x="1153381" y="1858610"/>
                  <a:ext cx="612000" cy="1736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9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271013FB-71F0-1CA4-2F5E-5DF4BAE19397}"/>
                    </a:ext>
                  </a:extLst>
                </p14:cNvPr>
                <p14:cNvContentPartPr/>
                <p14:nvPr/>
              </p14:nvContentPartPr>
              <p14:xfrm>
                <a:off x="1237981" y="2117229"/>
                <a:ext cx="431640" cy="93204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271013FB-71F0-1CA4-2F5E-5DF4BAE19397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1174928" y="1739229"/>
                  <a:ext cx="557385" cy="16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1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C00F544F-2B68-E1E2-511A-3F2992D27B30}"/>
                    </a:ext>
                  </a:extLst>
                </p14:cNvPr>
                <p14:cNvContentPartPr/>
                <p14:nvPr/>
              </p14:nvContentPartPr>
              <p14:xfrm>
                <a:off x="1126381" y="2197509"/>
                <a:ext cx="431640" cy="104364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C00F544F-2B68-E1E2-511A-3F2992D27B30}"/>
                    </a:ext>
                  </a:extLst>
                </p:cNvPr>
                <p:cNvPicPr/>
                <p:nvPr/>
              </p:nvPicPr>
              <p:blipFill>
                <a:blip r:embed="rId1652"/>
                <a:stretch>
                  <a:fillRect/>
                </a:stretch>
              </p:blipFill>
              <p:spPr>
                <a:xfrm>
                  <a:off x="1063433" y="1819509"/>
                  <a:ext cx="557175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3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46BC003A-181C-5896-EFA3-FC759E5AB8C7}"/>
                    </a:ext>
                  </a:extLst>
                </p14:cNvPr>
                <p14:cNvContentPartPr/>
                <p14:nvPr/>
              </p14:nvContentPartPr>
              <p14:xfrm>
                <a:off x="980581" y="2142069"/>
                <a:ext cx="541800" cy="111240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46BC003A-181C-5896-EFA3-FC759E5AB8C7}"/>
                    </a:ext>
                  </a:extLst>
                </p:cNvPr>
                <p:cNvPicPr/>
                <p:nvPr/>
              </p:nvPicPr>
              <p:blipFill>
                <a:blip r:embed="rId1654"/>
                <a:stretch>
                  <a:fillRect/>
                </a:stretch>
              </p:blipFill>
              <p:spPr>
                <a:xfrm>
                  <a:off x="917581" y="1763947"/>
                  <a:ext cx="667440" cy="1868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5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7F33C7E4-1F4A-1659-75D0-69D4CBBF3C2A}"/>
                    </a:ext>
                  </a:extLst>
                </p14:cNvPr>
                <p14:cNvContentPartPr/>
                <p14:nvPr/>
              </p14:nvContentPartPr>
              <p14:xfrm>
                <a:off x="1592221" y="1923189"/>
                <a:ext cx="1221480" cy="36720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7F33C7E4-1F4A-1659-75D0-69D4CBBF3C2A}"/>
                    </a:ext>
                  </a:extLst>
                </p:cNvPr>
                <p:cNvPicPr/>
                <p:nvPr/>
              </p:nvPicPr>
              <p:blipFill>
                <a:blip r:embed="rId1656"/>
                <a:stretch>
                  <a:fillRect/>
                </a:stretch>
              </p:blipFill>
              <p:spPr>
                <a:xfrm>
                  <a:off x="1529221" y="1545189"/>
                  <a:ext cx="1347120" cy="11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2172F67E-D9AF-C3E7-5541-E4A5E1FFF89D}"/>
                    </a:ext>
                  </a:extLst>
                </p14:cNvPr>
                <p14:cNvContentPartPr/>
                <p14:nvPr/>
              </p14:nvContentPartPr>
              <p14:xfrm>
                <a:off x="1861141" y="1806549"/>
                <a:ext cx="880920" cy="24552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2172F67E-D9AF-C3E7-5541-E4A5E1FFF89D}"/>
                    </a:ext>
                  </a:extLst>
                </p:cNvPr>
                <p:cNvPicPr/>
                <p:nvPr/>
              </p:nvPicPr>
              <p:blipFill>
                <a:blip r:embed="rId1658"/>
                <a:stretch>
                  <a:fillRect/>
                </a:stretch>
              </p:blipFill>
              <p:spPr>
                <a:xfrm>
                  <a:off x="1798141" y="1428549"/>
                  <a:ext cx="100656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9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D20FA929-1A93-F7BE-27D3-8070DFD309DD}"/>
                    </a:ext>
                  </a:extLst>
                </p14:cNvPr>
                <p14:cNvContentPartPr/>
                <p14:nvPr/>
              </p14:nvContentPartPr>
              <p14:xfrm>
                <a:off x="1903981" y="1823829"/>
                <a:ext cx="866880" cy="2138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D20FA929-1A93-F7BE-27D3-8070DFD309DD}"/>
                    </a:ext>
                  </a:extLst>
                </p:cNvPr>
                <p:cNvPicPr/>
                <p:nvPr/>
              </p:nvPicPr>
              <p:blipFill>
                <a:blip r:embed="rId1660"/>
                <a:stretch>
                  <a:fillRect/>
                </a:stretch>
              </p:blipFill>
              <p:spPr>
                <a:xfrm>
                  <a:off x="1840981" y="1445192"/>
                  <a:ext cx="992520" cy="970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1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67B48663-5F11-7D21-AF4C-766AE87C4F9B}"/>
                    </a:ext>
                  </a:extLst>
                </p14:cNvPr>
                <p14:cNvContentPartPr/>
                <p14:nvPr/>
              </p14:nvContentPartPr>
              <p14:xfrm>
                <a:off x="1874101" y="1887909"/>
                <a:ext cx="1177920" cy="45756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67B48663-5F11-7D21-AF4C-766AE87C4F9B}"/>
                    </a:ext>
                  </a:extLst>
                </p:cNvPr>
                <p:cNvPicPr/>
                <p:nvPr/>
              </p:nvPicPr>
              <p:blipFill>
                <a:blip r:embed="rId1662"/>
                <a:stretch>
                  <a:fillRect/>
                </a:stretch>
              </p:blipFill>
              <p:spPr>
                <a:xfrm>
                  <a:off x="1811101" y="1509909"/>
                  <a:ext cx="130356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3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0E72ABA4-62F0-6ED5-2A2E-B77ED9EDE5E5}"/>
                    </a:ext>
                  </a:extLst>
                </p14:cNvPr>
                <p14:cNvContentPartPr/>
                <p14:nvPr/>
              </p14:nvContentPartPr>
              <p14:xfrm>
                <a:off x="1546861" y="2081949"/>
                <a:ext cx="874440" cy="117468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0E72ABA4-62F0-6ED5-2A2E-B77ED9EDE5E5}"/>
                    </a:ext>
                  </a:extLst>
                </p:cNvPr>
                <p:cNvPicPr/>
                <p:nvPr/>
              </p:nvPicPr>
              <p:blipFill>
                <a:blip r:embed="rId1664"/>
                <a:stretch>
                  <a:fillRect/>
                </a:stretch>
              </p:blipFill>
              <p:spPr>
                <a:xfrm>
                  <a:off x="1483861" y="1703949"/>
                  <a:ext cx="1000080" cy="19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5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FE710028-5953-C718-1CDF-A8BBD2F5D675}"/>
                    </a:ext>
                  </a:extLst>
                </p14:cNvPr>
                <p14:cNvContentPartPr/>
                <p14:nvPr/>
              </p14:nvContentPartPr>
              <p14:xfrm>
                <a:off x="1451461" y="2476509"/>
                <a:ext cx="428040" cy="107568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FE710028-5953-C718-1CDF-A8BBD2F5D675}"/>
                    </a:ext>
                  </a:extLst>
                </p:cNvPr>
                <p:cNvPicPr/>
                <p:nvPr/>
              </p:nvPicPr>
              <p:blipFill>
                <a:blip r:embed="rId1666"/>
                <a:stretch>
                  <a:fillRect/>
                </a:stretch>
              </p:blipFill>
              <p:spPr>
                <a:xfrm>
                  <a:off x="1388461" y="2098509"/>
                  <a:ext cx="553680" cy="18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7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580E2E00-30F8-9FC2-2E52-21ACCC7CE912}"/>
                    </a:ext>
                  </a:extLst>
                </p14:cNvPr>
                <p14:cNvContentPartPr/>
                <p14:nvPr/>
              </p14:nvContentPartPr>
              <p14:xfrm>
                <a:off x="2461261" y="2392989"/>
                <a:ext cx="554040" cy="11473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580E2E00-30F8-9FC2-2E52-21ACCC7CE912}"/>
                    </a:ext>
                  </a:extLst>
                </p:cNvPr>
                <p:cNvPicPr/>
                <p:nvPr/>
              </p:nvPicPr>
              <p:blipFill>
                <a:blip r:embed="rId1668"/>
                <a:stretch>
                  <a:fillRect/>
                </a:stretch>
              </p:blipFill>
              <p:spPr>
                <a:xfrm>
                  <a:off x="2398261" y="2014989"/>
                  <a:ext cx="679680" cy="19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9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E94DDA00-4A7C-246B-295E-14132E9E5BBC}"/>
                    </a:ext>
                  </a:extLst>
                </p14:cNvPr>
                <p14:cNvContentPartPr/>
                <p14:nvPr/>
              </p14:nvContentPartPr>
              <p14:xfrm>
                <a:off x="2506261" y="2809509"/>
                <a:ext cx="275040" cy="68724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E94DDA00-4A7C-246B-295E-14132E9E5BBC}"/>
                    </a:ext>
                  </a:extLst>
                </p:cNvPr>
                <p:cNvPicPr/>
                <p:nvPr/>
              </p:nvPicPr>
              <p:blipFill>
                <a:blip r:embed="rId1670"/>
                <a:stretch>
                  <a:fillRect/>
                </a:stretch>
              </p:blipFill>
              <p:spPr>
                <a:xfrm>
                  <a:off x="2443261" y="2431509"/>
                  <a:ext cx="400680" cy="14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1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DC67C4BB-91D3-D916-E36C-F8FEE93C8C5D}"/>
                    </a:ext>
                  </a:extLst>
                </p14:cNvPr>
                <p14:cNvContentPartPr/>
                <p14:nvPr/>
              </p14:nvContentPartPr>
              <p14:xfrm>
                <a:off x="2459821" y="2354469"/>
                <a:ext cx="438120" cy="141048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DC67C4BB-91D3-D916-E36C-F8FEE93C8C5D}"/>
                    </a:ext>
                  </a:extLst>
                </p:cNvPr>
                <p:cNvPicPr/>
                <p:nvPr/>
              </p:nvPicPr>
              <p:blipFill>
                <a:blip r:embed="rId1672"/>
                <a:stretch>
                  <a:fillRect/>
                </a:stretch>
              </p:blipFill>
              <p:spPr>
                <a:xfrm>
                  <a:off x="2396873" y="1976469"/>
                  <a:ext cx="563657" cy="21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3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D8A8007C-7CF9-EDE5-2036-72E8EC3BF75C}"/>
                    </a:ext>
                  </a:extLst>
                </p14:cNvPr>
                <p14:cNvContentPartPr/>
                <p14:nvPr/>
              </p14:nvContentPartPr>
              <p14:xfrm>
                <a:off x="2640181" y="2572989"/>
                <a:ext cx="460440" cy="13060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D8A8007C-7CF9-EDE5-2036-72E8EC3BF75C}"/>
                    </a:ext>
                  </a:extLst>
                </p:cNvPr>
                <p:cNvPicPr/>
                <p:nvPr/>
              </p:nvPicPr>
              <p:blipFill>
                <a:blip r:embed="rId1674"/>
                <a:stretch>
                  <a:fillRect/>
                </a:stretch>
              </p:blipFill>
              <p:spPr>
                <a:xfrm>
                  <a:off x="2577132" y="2194989"/>
                  <a:ext cx="586178" cy="20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5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82A0AA70-477C-2178-735D-F80A977A0D0C}"/>
                    </a:ext>
                  </a:extLst>
                </p14:cNvPr>
                <p14:cNvContentPartPr/>
                <p14:nvPr/>
              </p14:nvContentPartPr>
              <p14:xfrm>
                <a:off x="2632621" y="2897709"/>
                <a:ext cx="453600" cy="88848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82A0AA70-477C-2178-735D-F80A977A0D0C}"/>
                    </a:ext>
                  </a:extLst>
                </p:cNvPr>
                <p:cNvPicPr/>
                <p:nvPr/>
              </p:nvPicPr>
              <p:blipFill>
                <a:blip r:embed="rId1676"/>
                <a:stretch>
                  <a:fillRect/>
                </a:stretch>
              </p:blipFill>
              <p:spPr>
                <a:xfrm>
                  <a:off x="2569621" y="2519709"/>
                  <a:ext cx="579240" cy="16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7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897B49AB-276E-106B-249B-15307687BAF6}"/>
                    </a:ext>
                  </a:extLst>
                </p14:cNvPr>
                <p14:cNvContentPartPr/>
                <p14:nvPr/>
              </p14:nvContentPartPr>
              <p14:xfrm>
                <a:off x="1565941" y="2684229"/>
                <a:ext cx="358560" cy="14374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897B49AB-276E-106B-249B-15307687BAF6}"/>
                    </a:ext>
                  </a:extLst>
                </p:cNvPr>
                <p:cNvPicPr/>
                <p:nvPr/>
              </p:nvPicPr>
              <p:blipFill>
                <a:blip r:embed="rId1678"/>
                <a:stretch>
                  <a:fillRect/>
                </a:stretch>
              </p:blipFill>
              <p:spPr>
                <a:xfrm>
                  <a:off x="1502941" y="2306229"/>
                  <a:ext cx="484200" cy="21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9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AE68CECB-5121-64F8-C50C-43F444C4F7FF}"/>
                    </a:ext>
                  </a:extLst>
                </p14:cNvPr>
                <p14:cNvContentPartPr/>
                <p14:nvPr/>
              </p14:nvContentPartPr>
              <p14:xfrm>
                <a:off x="1371901" y="3098229"/>
                <a:ext cx="777960" cy="66456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AE68CECB-5121-64F8-C50C-43F444C4F7FF}"/>
                    </a:ext>
                  </a:extLst>
                </p:cNvPr>
                <p:cNvPicPr/>
                <p:nvPr/>
              </p:nvPicPr>
              <p:blipFill>
                <a:blip r:embed="rId1680"/>
                <a:stretch>
                  <a:fillRect/>
                </a:stretch>
              </p:blipFill>
              <p:spPr>
                <a:xfrm>
                  <a:off x="1308872" y="2720229"/>
                  <a:ext cx="903658" cy="14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1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21C0168C-7F82-7179-2BEA-E23373D55765}"/>
                    </a:ext>
                  </a:extLst>
                </p14:cNvPr>
                <p14:cNvContentPartPr/>
                <p14:nvPr/>
              </p14:nvContentPartPr>
              <p14:xfrm>
                <a:off x="1423021" y="3321789"/>
                <a:ext cx="807480" cy="42048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21C0168C-7F82-7179-2BEA-E23373D55765}"/>
                    </a:ext>
                  </a:extLst>
                </p:cNvPr>
                <p:cNvPicPr/>
                <p:nvPr/>
              </p:nvPicPr>
              <p:blipFill>
                <a:blip r:embed="rId1682"/>
                <a:stretch>
                  <a:fillRect/>
                </a:stretch>
              </p:blipFill>
              <p:spPr>
                <a:xfrm>
                  <a:off x="1359993" y="2943789"/>
                  <a:ext cx="933176" cy="11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3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F16644F1-D74D-CEFE-A882-3372D93ADF83}"/>
                    </a:ext>
                  </a:extLst>
                </p14:cNvPr>
                <p14:cNvContentPartPr/>
                <p14:nvPr/>
              </p14:nvContentPartPr>
              <p14:xfrm>
                <a:off x="2919181" y="4698429"/>
                <a:ext cx="1467360" cy="17964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F16644F1-D74D-CEFE-A882-3372D93ADF83}"/>
                    </a:ext>
                  </a:extLst>
                </p:cNvPr>
                <p:cNvPicPr/>
                <p:nvPr/>
              </p:nvPicPr>
              <p:blipFill>
                <a:blip r:embed="rId1684"/>
                <a:stretch>
                  <a:fillRect/>
                </a:stretch>
              </p:blipFill>
              <p:spPr>
                <a:xfrm>
                  <a:off x="2856181" y="4320429"/>
                  <a:ext cx="159300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5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DD0C78A9-00EF-BC8E-98CB-181F5B816567}"/>
                    </a:ext>
                  </a:extLst>
                </p14:cNvPr>
                <p14:cNvContentPartPr/>
                <p14:nvPr/>
              </p14:nvContentPartPr>
              <p14:xfrm>
                <a:off x="2867341" y="4610589"/>
                <a:ext cx="1645560" cy="25704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DD0C78A9-00EF-BC8E-98CB-181F5B816567}"/>
                    </a:ext>
                  </a:extLst>
                </p:cNvPr>
                <p:cNvPicPr/>
                <p:nvPr/>
              </p:nvPicPr>
              <p:blipFill>
                <a:blip r:embed="rId1686"/>
                <a:stretch>
                  <a:fillRect/>
                </a:stretch>
              </p:blipFill>
              <p:spPr>
                <a:xfrm>
                  <a:off x="2804341" y="4232589"/>
                  <a:ext cx="177120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7">
              <p14:nvContentPartPr>
                <p14:cNvPr id="1267" name="Ink 1266">
                  <a:extLst>
                    <a:ext uri="{FF2B5EF4-FFF2-40B4-BE49-F238E27FC236}">
                      <a16:creationId xmlns:a16="http://schemas.microsoft.com/office/drawing/2014/main" id="{C54F51D8-4239-4C7B-A903-3599B45D3903}"/>
                    </a:ext>
                  </a:extLst>
                </p14:cNvPr>
                <p14:cNvContentPartPr/>
                <p14:nvPr/>
              </p14:nvContentPartPr>
              <p14:xfrm>
                <a:off x="2901181" y="4631829"/>
                <a:ext cx="2050200" cy="200520"/>
              </p14:xfrm>
            </p:contentPart>
          </mc:Choice>
          <mc:Fallback xmlns="">
            <p:pic>
              <p:nvPicPr>
                <p:cNvPr id="1267" name="Ink 1266">
                  <a:extLst>
                    <a:ext uri="{FF2B5EF4-FFF2-40B4-BE49-F238E27FC236}">
                      <a16:creationId xmlns:a16="http://schemas.microsoft.com/office/drawing/2014/main" id="{C54F51D8-4239-4C7B-A903-3599B45D3903}"/>
                    </a:ext>
                  </a:extLst>
                </p:cNvPr>
                <p:cNvPicPr/>
                <p:nvPr/>
              </p:nvPicPr>
              <p:blipFill>
                <a:blip r:embed="rId1688"/>
                <a:stretch>
                  <a:fillRect/>
                </a:stretch>
              </p:blipFill>
              <p:spPr>
                <a:xfrm>
                  <a:off x="2838181" y="4253829"/>
                  <a:ext cx="217584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9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9635A309-0E53-1067-5672-D04C49809F5D}"/>
                    </a:ext>
                  </a:extLst>
                </p14:cNvPr>
                <p14:cNvContentPartPr/>
                <p14:nvPr/>
              </p14:nvContentPartPr>
              <p14:xfrm>
                <a:off x="3529381" y="4415469"/>
                <a:ext cx="1716120" cy="530280"/>
              </p14:xfrm>
            </p:contentPart>
          </mc:Choice>
          <mc:Fallback xmlns=""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9635A309-0E53-1067-5672-D04C49809F5D}"/>
                    </a:ext>
                  </a:extLst>
                </p:cNvPr>
                <p:cNvPicPr/>
                <p:nvPr/>
              </p:nvPicPr>
              <p:blipFill>
                <a:blip r:embed="rId1690"/>
                <a:stretch>
                  <a:fillRect/>
                </a:stretch>
              </p:blipFill>
              <p:spPr>
                <a:xfrm>
                  <a:off x="3466381" y="4037725"/>
                  <a:ext cx="1841760" cy="1285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1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37324EB0-2EA8-260D-E58B-29D477EF3024}"/>
                    </a:ext>
                  </a:extLst>
                </p14:cNvPr>
                <p14:cNvContentPartPr/>
                <p14:nvPr/>
              </p14:nvContentPartPr>
              <p14:xfrm>
                <a:off x="3591661" y="4439589"/>
                <a:ext cx="1550880" cy="378000"/>
              </p14:xfrm>
            </p:contentPart>
          </mc:Choice>
          <mc:Fallback xmlns=""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37324EB0-2EA8-260D-E58B-29D477EF3024}"/>
                    </a:ext>
                  </a:extLst>
                </p:cNvPr>
                <p:cNvPicPr/>
                <p:nvPr/>
              </p:nvPicPr>
              <p:blipFill>
                <a:blip r:embed="rId1692"/>
                <a:stretch>
                  <a:fillRect/>
                </a:stretch>
              </p:blipFill>
              <p:spPr>
                <a:xfrm>
                  <a:off x="3528661" y="4061589"/>
                  <a:ext cx="167652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3">
              <p14:nvContentPartPr>
                <p14:cNvPr id="1270" name="Ink 1269">
                  <a:extLst>
                    <a:ext uri="{FF2B5EF4-FFF2-40B4-BE49-F238E27FC236}">
                      <a16:creationId xmlns:a16="http://schemas.microsoft.com/office/drawing/2014/main" id="{38902C97-BE20-4BAB-BE43-D2D1D1786FBC}"/>
                    </a:ext>
                  </a:extLst>
                </p14:cNvPr>
                <p14:cNvContentPartPr/>
                <p14:nvPr/>
              </p14:nvContentPartPr>
              <p14:xfrm>
                <a:off x="3842221" y="4396029"/>
                <a:ext cx="1090440" cy="400320"/>
              </p14:xfrm>
            </p:contentPart>
          </mc:Choice>
          <mc:Fallback xmlns="">
            <p:pic>
              <p:nvPicPr>
                <p:cNvPr id="1270" name="Ink 1269">
                  <a:extLst>
                    <a:ext uri="{FF2B5EF4-FFF2-40B4-BE49-F238E27FC236}">
                      <a16:creationId xmlns:a16="http://schemas.microsoft.com/office/drawing/2014/main" id="{38902C97-BE20-4BAB-BE43-D2D1D1786FBC}"/>
                    </a:ext>
                  </a:extLst>
                </p:cNvPr>
                <p:cNvPicPr/>
                <p:nvPr/>
              </p:nvPicPr>
              <p:blipFill>
                <a:blip r:embed="rId1694"/>
                <a:stretch>
                  <a:fillRect/>
                </a:stretch>
              </p:blipFill>
              <p:spPr>
                <a:xfrm>
                  <a:off x="3779221" y="4018029"/>
                  <a:ext cx="121608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5">
              <p14:nvContentPartPr>
                <p14:cNvPr id="1271" name="Ink 1270">
                  <a:extLst>
                    <a:ext uri="{FF2B5EF4-FFF2-40B4-BE49-F238E27FC236}">
                      <a16:creationId xmlns:a16="http://schemas.microsoft.com/office/drawing/2014/main" id="{510422F2-A6D9-2DB4-4D92-696ECC07DBAC}"/>
                    </a:ext>
                  </a:extLst>
                </p14:cNvPr>
                <p14:cNvContentPartPr/>
                <p14:nvPr/>
              </p14:nvContentPartPr>
              <p14:xfrm>
                <a:off x="2549821" y="4648029"/>
                <a:ext cx="1185480" cy="267120"/>
              </p14:xfrm>
            </p:contentPart>
          </mc:Choice>
          <mc:Fallback xmlns="">
            <p:pic>
              <p:nvPicPr>
                <p:cNvPr id="1271" name="Ink 1270">
                  <a:extLst>
                    <a:ext uri="{FF2B5EF4-FFF2-40B4-BE49-F238E27FC236}">
                      <a16:creationId xmlns:a16="http://schemas.microsoft.com/office/drawing/2014/main" id="{510422F2-A6D9-2DB4-4D92-696ECC07DBAC}"/>
                    </a:ext>
                  </a:extLst>
                </p:cNvPr>
                <p:cNvPicPr/>
                <p:nvPr/>
              </p:nvPicPr>
              <p:blipFill>
                <a:blip r:embed="rId1696"/>
                <a:stretch>
                  <a:fillRect/>
                </a:stretch>
              </p:blipFill>
              <p:spPr>
                <a:xfrm>
                  <a:off x="2486802" y="4270029"/>
                  <a:ext cx="1311158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7">
              <p14:nvContentPartPr>
                <p14:cNvPr id="1272" name="Ink 1271">
                  <a:extLst>
                    <a:ext uri="{FF2B5EF4-FFF2-40B4-BE49-F238E27FC236}">
                      <a16:creationId xmlns:a16="http://schemas.microsoft.com/office/drawing/2014/main" id="{6954AA62-C8F2-23D9-8081-103980B32783}"/>
                    </a:ext>
                  </a:extLst>
                </p14:cNvPr>
                <p14:cNvContentPartPr/>
                <p14:nvPr/>
              </p14:nvContentPartPr>
              <p14:xfrm>
                <a:off x="2895421" y="4492869"/>
                <a:ext cx="1240920" cy="108000"/>
              </p14:xfrm>
            </p:contentPart>
          </mc:Choice>
          <mc:Fallback xmlns="">
            <p:pic>
              <p:nvPicPr>
                <p:cNvPr id="1272" name="Ink 1271">
                  <a:extLst>
                    <a:ext uri="{FF2B5EF4-FFF2-40B4-BE49-F238E27FC236}">
                      <a16:creationId xmlns:a16="http://schemas.microsoft.com/office/drawing/2014/main" id="{6954AA62-C8F2-23D9-8081-103980B32783}"/>
                    </a:ext>
                  </a:extLst>
                </p:cNvPr>
                <p:cNvPicPr/>
                <p:nvPr/>
              </p:nvPicPr>
              <p:blipFill>
                <a:blip r:embed="rId1698"/>
                <a:stretch>
                  <a:fillRect/>
                </a:stretch>
              </p:blipFill>
              <p:spPr>
                <a:xfrm>
                  <a:off x="2832439" y="4114869"/>
                  <a:ext cx="1366524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9">
              <p14:nvContentPartPr>
                <p14:cNvPr id="1273" name="Ink 1272">
                  <a:extLst>
                    <a:ext uri="{FF2B5EF4-FFF2-40B4-BE49-F238E27FC236}">
                      <a16:creationId xmlns:a16="http://schemas.microsoft.com/office/drawing/2014/main" id="{A29BD727-21AD-E386-07C4-DBDB3CD2C2EF}"/>
                    </a:ext>
                  </a:extLst>
                </p14:cNvPr>
                <p14:cNvContentPartPr/>
                <p14:nvPr/>
              </p14:nvContentPartPr>
              <p14:xfrm>
                <a:off x="2351461" y="4608429"/>
                <a:ext cx="1266480" cy="254160"/>
              </p14:xfrm>
            </p:contentPart>
          </mc:Choice>
          <mc:Fallback xmlns="">
            <p:pic>
              <p:nvPicPr>
                <p:cNvPr id="1273" name="Ink 1272">
                  <a:extLst>
                    <a:ext uri="{FF2B5EF4-FFF2-40B4-BE49-F238E27FC236}">
                      <a16:creationId xmlns:a16="http://schemas.microsoft.com/office/drawing/2014/main" id="{A29BD727-21AD-E386-07C4-DBDB3CD2C2EF}"/>
                    </a:ext>
                  </a:extLst>
                </p:cNvPr>
                <p:cNvPicPr/>
                <p:nvPr/>
              </p:nvPicPr>
              <p:blipFill>
                <a:blip r:embed="rId1700"/>
                <a:stretch>
                  <a:fillRect/>
                </a:stretch>
              </p:blipFill>
              <p:spPr>
                <a:xfrm>
                  <a:off x="2288461" y="4230429"/>
                  <a:ext cx="139212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1">
              <p14:nvContentPartPr>
                <p14:cNvPr id="1274" name="Ink 1273">
                  <a:extLst>
                    <a:ext uri="{FF2B5EF4-FFF2-40B4-BE49-F238E27FC236}">
                      <a16:creationId xmlns:a16="http://schemas.microsoft.com/office/drawing/2014/main" id="{DA5BB269-15EE-EFC9-01A7-0712688C0D0C}"/>
                    </a:ext>
                  </a:extLst>
                </p14:cNvPr>
                <p14:cNvContentPartPr/>
                <p14:nvPr/>
              </p14:nvContentPartPr>
              <p14:xfrm>
                <a:off x="2120701" y="4096509"/>
                <a:ext cx="375840" cy="598320"/>
              </p14:xfrm>
            </p:contentPart>
          </mc:Choice>
          <mc:Fallback xmlns="">
            <p:pic>
              <p:nvPicPr>
                <p:cNvPr id="1274" name="Ink 1273">
                  <a:extLst>
                    <a:ext uri="{FF2B5EF4-FFF2-40B4-BE49-F238E27FC236}">
                      <a16:creationId xmlns:a16="http://schemas.microsoft.com/office/drawing/2014/main" id="{DA5BB269-15EE-EFC9-01A7-0712688C0D0C}"/>
                    </a:ext>
                  </a:extLst>
                </p:cNvPr>
                <p:cNvPicPr/>
                <p:nvPr/>
              </p:nvPicPr>
              <p:blipFill>
                <a:blip r:embed="rId1702"/>
                <a:stretch>
                  <a:fillRect/>
                </a:stretch>
              </p:blipFill>
              <p:spPr>
                <a:xfrm>
                  <a:off x="2057701" y="3718509"/>
                  <a:ext cx="501480" cy="13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3">
              <p14:nvContentPartPr>
                <p14:cNvPr id="1275" name="Ink 1274">
                  <a:extLst>
                    <a:ext uri="{FF2B5EF4-FFF2-40B4-BE49-F238E27FC236}">
                      <a16:creationId xmlns:a16="http://schemas.microsoft.com/office/drawing/2014/main" id="{F748271F-A32C-39CC-7F9D-56AF45430CEE}"/>
                    </a:ext>
                  </a:extLst>
                </p14:cNvPr>
                <p14:cNvContentPartPr/>
                <p14:nvPr/>
              </p14:nvContentPartPr>
              <p14:xfrm>
                <a:off x="1966261" y="4095789"/>
                <a:ext cx="474840" cy="62172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F748271F-A32C-39CC-7F9D-56AF45430CEE}"/>
                    </a:ext>
                  </a:extLst>
                </p:cNvPr>
                <p:cNvPicPr/>
                <p:nvPr/>
              </p:nvPicPr>
              <p:blipFill>
                <a:blip r:embed="rId1704"/>
                <a:stretch>
                  <a:fillRect/>
                </a:stretch>
              </p:blipFill>
              <p:spPr>
                <a:xfrm>
                  <a:off x="1903261" y="3717570"/>
                  <a:ext cx="600480" cy="1377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5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9F80A948-EB3E-33C0-B335-A2A7560E77D2}"/>
                    </a:ext>
                  </a:extLst>
                </p14:cNvPr>
                <p14:cNvContentPartPr/>
                <p14:nvPr/>
              </p14:nvContentPartPr>
              <p14:xfrm>
                <a:off x="1893541" y="4013709"/>
                <a:ext cx="564840" cy="63360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9F80A948-EB3E-33C0-B335-A2A7560E77D2}"/>
                    </a:ext>
                  </a:extLst>
                </p:cNvPr>
                <p:cNvPicPr/>
                <p:nvPr/>
              </p:nvPicPr>
              <p:blipFill>
                <a:blip r:embed="rId1706"/>
                <a:stretch>
                  <a:fillRect/>
                </a:stretch>
              </p:blipFill>
              <p:spPr>
                <a:xfrm>
                  <a:off x="1830541" y="3635709"/>
                  <a:ext cx="690480" cy="13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7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C252F59C-902B-B3C1-200A-DB60896E0EE8}"/>
                    </a:ext>
                  </a:extLst>
                </p14:cNvPr>
                <p14:cNvContentPartPr/>
                <p14:nvPr/>
              </p14:nvContentPartPr>
              <p14:xfrm>
                <a:off x="1854661" y="3968349"/>
                <a:ext cx="475920" cy="73584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C252F59C-902B-B3C1-200A-DB60896E0EE8}"/>
                    </a:ext>
                  </a:extLst>
                </p:cNvPr>
                <p:cNvPicPr/>
                <p:nvPr/>
              </p:nvPicPr>
              <p:blipFill>
                <a:blip r:embed="rId1708"/>
                <a:stretch>
                  <a:fillRect/>
                </a:stretch>
              </p:blipFill>
              <p:spPr>
                <a:xfrm>
                  <a:off x="1791661" y="3590349"/>
                  <a:ext cx="601560" cy="14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9">
              <p14:nvContentPartPr>
                <p14:cNvPr id="1278" name="Ink 1277">
                  <a:extLst>
                    <a:ext uri="{FF2B5EF4-FFF2-40B4-BE49-F238E27FC236}">
                      <a16:creationId xmlns:a16="http://schemas.microsoft.com/office/drawing/2014/main" id="{E17A876F-B00E-D2B2-30B9-A73254EA2D93}"/>
                    </a:ext>
                  </a:extLst>
                </p14:cNvPr>
                <p14:cNvContentPartPr/>
                <p14:nvPr/>
              </p14:nvContentPartPr>
              <p14:xfrm>
                <a:off x="1792021" y="4045749"/>
                <a:ext cx="416520" cy="593280"/>
              </p14:xfrm>
            </p:contentPart>
          </mc:Choice>
          <mc:Fallback xmlns="">
            <p:pic>
              <p:nvPicPr>
                <p:cNvPr id="1278" name="Ink 1277">
                  <a:extLst>
                    <a:ext uri="{FF2B5EF4-FFF2-40B4-BE49-F238E27FC236}">
                      <a16:creationId xmlns:a16="http://schemas.microsoft.com/office/drawing/2014/main" id="{E17A876F-B00E-D2B2-30B9-A73254EA2D93}"/>
                    </a:ext>
                  </a:extLst>
                </p:cNvPr>
                <p:cNvPicPr/>
                <p:nvPr/>
              </p:nvPicPr>
              <p:blipFill>
                <a:blip r:embed="rId1710"/>
                <a:stretch>
                  <a:fillRect/>
                </a:stretch>
              </p:blipFill>
              <p:spPr>
                <a:xfrm>
                  <a:off x="1729021" y="3667749"/>
                  <a:ext cx="54216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1">
              <p14:nvContentPartPr>
                <p14:cNvPr id="1279" name="Ink 1278">
                  <a:extLst>
                    <a:ext uri="{FF2B5EF4-FFF2-40B4-BE49-F238E27FC236}">
                      <a16:creationId xmlns:a16="http://schemas.microsoft.com/office/drawing/2014/main" id="{6D351864-2E6B-F578-48C8-BE0DA1A3329C}"/>
                    </a:ext>
                  </a:extLst>
                </p14:cNvPr>
                <p14:cNvContentPartPr/>
                <p14:nvPr/>
              </p14:nvContentPartPr>
              <p14:xfrm>
                <a:off x="1679701" y="3940629"/>
                <a:ext cx="392760" cy="729000"/>
              </p14:xfrm>
            </p:contentPart>
          </mc:Choice>
          <mc:Fallback xmlns="">
            <p:pic>
              <p:nvPicPr>
                <p:cNvPr id="1279" name="Ink 1278">
                  <a:extLst>
                    <a:ext uri="{FF2B5EF4-FFF2-40B4-BE49-F238E27FC236}">
                      <a16:creationId xmlns:a16="http://schemas.microsoft.com/office/drawing/2014/main" id="{6D351864-2E6B-F578-48C8-BE0DA1A3329C}"/>
                    </a:ext>
                  </a:extLst>
                </p:cNvPr>
                <p:cNvPicPr/>
                <p:nvPr/>
              </p:nvPicPr>
              <p:blipFill>
                <a:blip r:embed="rId1712"/>
                <a:stretch>
                  <a:fillRect/>
                </a:stretch>
              </p:blipFill>
              <p:spPr>
                <a:xfrm>
                  <a:off x="1616759" y="3562629"/>
                  <a:ext cx="518285" cy="14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3">
              <p14:nvContentPartPr>
                <p14:cNvPr id="1280" name="Ink 1279">
                  <a:extLst>
                    <a:ext uri="{FF2B5EF4-FFF2-40B4-BE49-F238E27FC236}">
                      <a16:creationId xmlns:a16="http://schemas.microsoft.com/office/drawing/2014/main" id="{B9FCF9F9-B222-0147-117C-FBD7D7365EC9}"/>
                    </a:ext>
                  </a:extLst>
                </p14:cNvPr>
                <p14:cNvContentPartPr/>
                <p14:nvPr/>
              </p14:nvContentPartPr>
              <p14:xfrm>
                <a:off x="1555141" y="3892749"/>
                <a:ext cx="444960" cy="747360"/>
              </p14:xfrm>
            </p:contentPart>
          </mc:Choice>
          <mc:Fallback xmlns="">
            <p:pic>
              <p:nvPicPr>
                <p:cNvPr id="1280" name="Ink 1279">
                  <a:extLst>
                    <a:ext uri="{FF2B5EF4-FFF2-40B4-BE49-F238E27FC236}">
                      <a16:creationId xmlns:a16="http://schemas.microsoft.com/office/drawing/2014/main" id="{B9FCF9F9-B222-0147-117C-FBD7D7365EC9}"/>
                    </a:ext>
                  </a:extLst>
                </p:cNvPr>
                <p:cNvPicPr/>
                <p:nvPr/>
              </p:nvPicPr>
              <p:blipFill>
                <a:blip r:embed="rId1714"/>
                <a:stretch>
                  <a:fillRect/>
                </a:stretch>
              </p:blipFill>
              <p:spPr>
                <a:xfrm>
                  <a:off x="1492141" y="3514931"/>
                  <a:ext cx="570600" cy="1502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5">
              <p14:nvContentPartPr>
                <p14:cNvPr id="1281" name="Ink 1280">
                  <a:extLst>
                    <a:ext uri="{FF2B5EF4-FFF2-40B4-BE49-F238E27FC236}">
                      <a16:creationId xmlns:a16="http://schemas.microsoft.com/office/drawing/2014/main" id="{04BAD418-1974-7B89-7A7B-738F42CE24A5}"/>
                    </a:ext>
                  </a:extLst>
                </p14:cNvPr>
                <p14:cNvContentPartPr/>
                <p14:nvPr/>
              </p14:nvContentPartPr>
              <p14:xfrm>
                <a:off x="1550461" y="4039629"/>
                <a:ext cx="388080" cy="701280"/>
              </p14:xfrm>
            </p:contentPart>
          </mc:Choice>
          <mc:Fallback xmlns="">
            <p:pic>
              <p:nvPicPr>
                <p:cNvPr id="1281" name="Ink 1280">
                  <a:extLst>
                    <a:ext uri="{FF2B5EF4-FFF2-40B4-BE49-F238E27FC236}">
                      <a16:creationId xmlns:a16="http://schemas.microsoft.com/office/drawing/2014/main" id="{04BAD418-1974-7B89-7A7B-738F42CE24A5}"/>
                    </a:ext>
                  </a:extLst>
                </p:cNvPr>
                <p:cNvPicPr/>
                <p:nvPr/>
              </p:nvPicPr>
              <p:blipFill>
                <a:blip r:embed="rId1716"/>
                <a:stretch>
                  <a:fillRect/>
                </a:stretch>
              </p:blipFill>
              <p:spPr>
                <a:xfrm>
                  <a:off x="1487461" y="3661629"/>
                  <a:ext cx="51372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7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B55D2F3D-D15F-68E9-33A1-35AED16D3598}"/>
                    </a:ext>
                  </a:extLst>
                </p14:cNvPr>
                <p14:cNvContentPartPr/>
                <p14:nvPr/>
              </p14:nvContentPartPr>
              <p14:xfrm>
                <a:off x="1589701" y="4161669"/>
                <a:ext cx="693720" cy="730800"/>
              </p14:xfrm>
            </p:contentPart>
          </mc:Choice>
          <mc:Fallback xmlns=""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B55D2F3D-D15F-68E9-33A1-35AED16D3598}"/>
                    </a:ext>
                  </a:extLst>
                </p:cNvPr>
                <p:cNvPicPr/>
                <p:nvPr/>
              </p:nvPicPr>
              <p:blipFill>
                <a:blip r:embed="rId1718"/>
                <a:stretch>
                  <a:fillRect/>
                </a:stretch>
              </p:blipFill>
              <p:spPr>
                <a:xfrm>
                  <a:off x="1526701" y="3783669"/>
                  <a:ext cx="81936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9">
              <p14:nvContentPartPr>
                <p14:cNvPr id="1283" name="Ink 1282">
                  <a:extLst>
                    <a:ext uri="{FF2B5EF4-FFF2-40B4-BE49-F238E27FC236}">
                      <a16:creationId xmlns:a16="http://schemas.microsoft.com/office/drawing/2014/main" id="{13915676-D8C4-DB6A-3F62-6CA230DAB8C2}"/>
                    </a:ext>
                  </a:extLst>
                </p14:cNvPr>
                <p14:cNvContentPartPr/>
                <p14:nvPr/>
              </p14:nvContentPartPr>
              <p14:xfrm>
                <a:off x="1730101" y="4336989"/>
                <a:ext cx="751320" cy="631080"/>
              </p14:xfrm>
            </p:contentPart>
          </mc:Choice>
          <mc:Fallback xmlns="">
            <p:pic>
              <p:nvPicPr>
                <p:cNvPr id="1283" name="Ink 1282">
                  <a:extLst>
                    <a:ext uri="{FF2B5EF4-FFF2-40B4-BE49-F238E27FC236}">
                      <a16:creationId xmlns:a16="http://schemas.microsoft.com/office/drawing/2014/main" id="{13915676-D8C4-DB6A-3F62-6CA230DAB8C2}"/>
                    </a:ext>
                  </a:extLst>
                </p:cNvPr>
                <p:cNvPicPr/>
                <p:nvPr/>
              </p:nvPicPr>
              <p:blipFill>
                <a:blip r:embed="rId1720"/>
                <a:stretch>
                  <a:fillRect/>
                </a:stretch>
              </p:blipFill>
              <p:spPr>
                <a:xfrm>
                  <a:off x="1667101" y="3958989"/>
                  <a:ext cx="876960" cy="13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1">
              <p14:nvContentPartPr>
                <p14:cNvPr id="1284" name="Ink 1283">
                  <a:extLst>
                    <a:ext uri="{FF2B5EF4-FFF2-40B4-BE49-F238E27FC236}">
                      <a16:creationId xmlns:a16="http://schemas.microsoft.com/office/drawing/2014/main" id="{178C7794-95E4-F612-6E8F-2B42AD22990B}"/>
                    </a:ext>
                  </a:extLst>
                </p14:cNvPr>
                <p14:cNvContentPartPr/>
                <p14:nvPr/>
              </p14:nvContentPartPr>
              <p14:xfrm>
                <a:off x="2070301" y="4005789"/>
                <a:ext cx="178920" cy="700200"/>
              </p14:xfrm>
            </p:contentPart>
          </mc:Choice>
          <mc:Fallback xmlns="">
            <p:pic>
              <p:nvPicPr>
                <p:cNvPr id="1284" name="Ink 1283">
                  <a:extLst>
                    <a:ext uri="{FF2B5EF4-FFF2-40B4-BE49-F238E27FC236}">
                      <a16:creationId xmlns:a16="http://schemas.microsoft.com/office/drawing/2014/main" id="{178C7794-95E4-F612-6E8F-2B42AD22990B}"/>
                    </a:ext>
                  </a:extLst>
                </p:cNvPr>
                <p:cNvPicPr/>
                <p:nvPr/>
              </p:nvPicPr>
              <p:blipFill>
                <a:blip r:embed="rId1722"/>
                <a:stretch>
                  <a:fillRect/>
                </a:stretch>
              </p:blipFill>
              <p:spPr>
                <a:xfrm>
                  <a:off x="2007301" y="3627789"/>
                  <a:ext cx="304560" cy="14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3">
              <p14:nvContentPartPr>
                <p14:cNvPr id="1285" name="Ink 1284">
                  <a:extLst>
                    <a:ext uri="{FF2B5EF4-FFF2-40B4-BE49-F238E27FC236}">
                      <a16:creationId xmlns:a16="http://schemas.microsoft.com/office/drawing/2014/main" id="{24CBD71A-0593-5DF3-5006-6AB5F57F38B0}"/>
                    </a:ext>
                  </a:extLst>
                </p14:cNvPr>
                <p14:cNvContentPartPr/>
                <p14:nvPr/>
              </p14:nvContentPartPr>
              <p14:xfrm>
                <a:off x="2212501" y="3910749"/>
                <a:ext cx="477360" cy="528120"/>
              </p14:xfrm>
            </p:contentPart>
          </mc:Choice>
          <mc:Fallback xmlns="">
            <p:pic>
              <p:nvPicPr>
                <p:cNvPr id="1285" name="Ink 1284">
                  <a:extLst>
                    <a:ext uri="{FF2B5EF4-FFF2-40B4-BE49-F238E27FC236}">
                      <a16:creationId xmlns:a16="http://schemas.microsoft.com/office/drawing/2014/main" id="{24CBD71A-0593-5DF3-5006-6AB5F57F38B0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2149453" y="3533006"/>
                  <a:ext cx="603095" cy="1283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5">
              <p14:nvContentPartPr>
                <p14:cNvPr id="1286" name="Ink 1285">
                  <a:extLst>
                    <a:ext uri="{FF2B5EF4-FFF2-40B4-BE49-F238E27FC236}">
                      <a16:creationId xmlns:a16="http://schemas.microsoft.com/office/drawing/2014/main" id="{3F055801-688F-5847-592F-423D1940080B}"/>
                    </a:ext>
                  </a:extLst>
                </p14:cNvPr>
                <p14:cNvContentPartPr/>
                <p14:nvPr/>
              </p14:nvContentPartPr>
              <p14:xfrm>
                <a:off x="2102341" y="4003269"/>
                <a:ext cx="614160" cy="696960"/>
              </p14:xfrm>
            </p:contentPart>
          </mc:Choice>
          <mc:Fallback xmlns="">
            <p:pic>
              <p:nvPicPr>
                <p:cNvPr id="1286" name="Ink 1285">
                  <a:extLst>
                    <a:ext uri="{FF2B5EF4-FFF2-40B4-BE49-F238E27FC236}">
                      <a16:creationId xmlns:a16="http://schemas.microsoft.com/office/drawing/2014/main" id="{3F055801-688F-5847-592F-423D1940080B}"/>
                    </a:ext>
                  </a:extLst>
                </p:cNvPr>
                <p:cNvPicPr/>
                <p:nvPr/>
              </p:nvPicPr>
              <p:blipFill>
                <a:blip r:embed="rId1726"/>
                <a:stretch>
                  <a:fillRect/>
                </a:stretch>
              </p:blipFill>
              <p:spPr>
                <a:xfrm>
                  <a:off x="2039341" y="3625269"/>
                  <a:ext cx="73980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7">
              <p14:nvContentPartPr>
                <p14:cNvPr id="1287" name="Ink 1286">
                  <a:extLst>
                    <a:ext uri="{FF2B5EF4-FFF2-40B4-BE49-F238E27FC236}">
                      <a16:creationId xmlns:a16="http://schemas.microsoft.com/office/drawing/2014/main" id="{44B295D6-5976-4282-A7E7-BA914641F549}"/>
                    </a:ext>
                  </a:extLst>
                </p14:cNvPr>
                <p14:cNvContentPartPr/>
                <p14:nvPr/>
              </p14:nvContentPartPr>
              <p14:xfrm>
                <a:off x="1938901" y="4012629"/>
                <a:ext cx="619200" cy="682560"/>
              </p14:xfrm>
            </p:contentPart>
          </mc:Choice>
          <mc:Fallback xmlns="">
            <p:pic>
              <p:nvPicPr>
                <p:cNvPr id="1287" name="Ink 1286">
                  <a:extLst>
                    <a:ext uri="{FF2B5EF4-FFF2-40B4-BE49-F238E27FC236}">
                      <a16:creationId xmlns:a16="http://schemas.microsoft.com/office/drawing/2014/main" id="{44B295D6-5976-4282-A7E7-BA914641F549}"/>
                    </a:ext>
                  </a:extLst>
                </p:cNvPr>
                <p:cNvPicPr/>
                <p:nvPr/>
              </p:nvPicPr>
              <p:blipFill>
                <a:blip r:embed="rId1728"/>
                <a:stretch>
                  <a:fillRect/>
                </a:stretch>
              </p:blipFill>
              <p:spPr>
                <a:xfrm>
                  <a:off x="1875864" y="3634430"/>
                  <a:ext cx="744913" cy="1438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9">
              <p14:nvContentPartPr>
                <p14:cNvPr id="1288" name="Ink 1287">
                  <a:extLst>
                    <a:ext uri="{FF2B5EF4-FFF2-40B4-BE49-F238E27FC236}">
                      <a16:creationId xmlns:a16="http://schemas.microsoft.com/office/drawing/2014/main" id="{E4F3E9DB-1416-4489-C11B-75B96E4A2F98}"/>
                    </a:ext>
                  </a:extLst>
                </p14:cNvPr>
                <p14:cNvContentPartPr/>
                <p14:nvPr/>
              </p14:nvContentPartPr>
              <p14:xfrm>
                <a:off x="1930981" y="4059789"/>
                <a:ext cx="264600" cy="707040"/>
              </p14:xfrm>
            </p:contentPart>
          </mc:Choice>
          <mc:Fallback xmlns="">
            <p:pic>
              <p:nvPicPr>
                <p:cNvPr id="1288" name="Ink 1287">
                  <a:extLst>
                    <a:ext uri="{FF2B5EF4-FFF2-40B4-BE49-F238E27FC236}">
                      <a16:creationId xmlns:a16="http://schemas.microsoft.com/office/drawing/2014/main" id="{E4F3E9DB-1416-4489-C11B-75B96E4A2F98}"/>
                    </a:ext>
                  </a:extLst>
                </p:cNvPr>
                <p:cNvPicPr/>
                <p:nvPr/>
              </p:nvPicPr>
              <p:blipFill>
                <a:blip r:embed="rId1730"/>
                <a:stretch>
                  <a:fillRect/>
                </a:stretch>
              </p:blipFill>
              <p:spPr>
                <a:xfrm>
                  <a:off x="1867895" y="3681789"/>
                  <a:ext cx="390411" cy="14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1">
              <p14:nvContentPartPr>
                <p14:cNvPr id="1289" name="Ink 1288">
                  <a:extLst>
                    <a:ext uri="{FF2B5EF4-FFF2-40B4-BE49-F238E27FC236}">
                      <a16:creationId xmlns:a16="http://schemas.microsoft.com/office/drawing/2014/main" id="{85298B82-D224-9684-DFD4-76F03CFAF2EF}"/>
                    </a:ext>
                  </a:extLst>
                </p14:cNvPr>
                <p14:cNvContentPartPr/>
                <p14:nvPr/>
              </p14:nvContentPartPr>
              <p14:xfrm>
                <a:off x="1901821" y="4533909"/>
                <a:ext cx="1823040" cy="728280"/>
              </p14:xfrm>
            </p:contentPart>
          </mc:Choice>
          <mc:Fallback xmlns="">
            <p:pic>
              <p:nvPicPr>
                <p:cNvPr id="1289" name="Ink 1288">
                  <a:extLst>
                    <a:ext uri="{FF2B5EF4-FFF2-40B4-BE49-F238E27FC236}">
                      <a16:creationId xmlns:a16="http://schemas.microsoft.com/office/drawing/2014/main" id="{85298B82-D224-9684-DFD4-76F03CFAF2EF}"/>
                    </a:ext>
                  </a:extLst>
                </p:cNvPr>
                <p:cNvPicPr/>
                <p:nvPr/>
              </p:nvPicPr>
              <p:blipFill>
                <a:blip r:embed="rId1732"/>
                <a:stretch>
                  <a:fillRect/>
                </a:stretch>
              </p:blipFill>
              <p:spPr>
                <a:xfrm>
                  <a:off x="1838809" y="4155909"/>
                  <a:ext cx="1948705" cy="14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3">
              <p14:nvContentPartPr>
                <p14:cNvPr id="1290" name="Ink 1289">
                  <a:extLst>
                    <a:ext uri="{FF2B5EF4-FFF2-40B4-BE49-F238E27FC236}">
                      <a16:creationId xmlns:a16="http://schemas.microsoft.com/office/drawing/2014/main" id="{F6AC522F-9D79-DE1B-F6B1-61FF68042BB3}"/>
                    </a:ext>
                  </a:extLst>
                </p14:cNvPr>
                <p14:cNvContentPartPr/>
                <p14:nvPr/>
              </p14:nvContentPartPr>
              <p14:xfrm>
                <a:off x="2480701" y="4740189"/>
                <a:ext cx="2127600" cy="353880"/>
              </p14:xfrm>
            </p:contentPart>
          </mc:Choice>
          <mc:Fallback xmlns="">
            <p:pic>
              <p:nvPicPr>
                <p:cNvPr id="1290" name="Ink 1289">
                  <a:extLst>
                    <a:ext uri="{FF2B5EF4-FFF2-40B4-BE49-F238E27FC236}">
                      <a16:creationId xmlns:a16="http://schemas.microsoft.com/office/drawing/2014/main" id="{F6AC522F-9D79-DE1B-F6B1-61FF68042BB3}"/>
                    </a:ext>
                  </a:extLst>
                </p:cNvPr>
                <p:cNvPicPr/>
                <p:nvPr/>
              </p:nvPicPr>
              <p:blipFill>
                <a:blip r:embed="rId1734"/>
                <a:stretch>
                  <a:fillRect/>
                </a:stretch>
              </p:blipFill>
              <p:spPr>
                <a:xfrm>
                  <a:off x="2417690" y="4362189"/>
                  <a:ext cx="2253261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5">
              <p14:nvContentPartPr>
                <p14:cNvPr id="1291" name="Ink 1290">
                  <a:extLst>
                    <a:ext uri="{FF2B5EF4-FFF2-40B4-BE49-F238E27FC236}">
                      <a16:creationId xmlns:a16="http://schemas.microsoft.com/office/drawing/2014/main" id="{1B705EA4-ACE3-97E4-20D5-D2395DF63916}"/>
                    </a:ext>
                  </a:extLst>
                </p14:cNvPr>
                <p14:cNvContentPartPr/>
                <p14:nvPr/>
              </p14:nvContentPartPr>
              <p14:xfrm>
                <a:off x="2657101" y="4810749"/>
                <a:ext cx="2650320" cy="317160"/>
              </p14:xfrm>
            </p:contentPart>
          </mc:Choice>
          <mc:Fallback xmlns="">
            <p:pic>
              <p:nvPicPr>
                <p:cNvPr id="1291" name="Ink 1290">
                  <a:extLst>
                    <a:ext uri="{FF2B5EF4-FFF2-40B4-BE49-F238E27FC236}">
                      <a16:creationId xmlns:a16="http://schemas.microsoft.com/office/drawing/2014/main" id="{1B705EA4-ACE3-97E4-20D5-D2395DF63916}"/>
                    </a:ext>
                  </a:extLst>
                </p:cNvPr>
                <p:cNvPicPr/>
                <p:nvPr/>
              </p:nvPicPr>
              <p:blipFill>
                <a:blip r:embed="rId1736"/>
                <a:stretch>
                  <a:fillRect/>
                </a:stretch>
              </p:blipFill>
              <p:spPr>
                <a:xfrm>
                  <a:off x="2594101" y="4432749"/>
                  <a:ext cx="277596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7">
              <p14:nvContentPartPr>
                <p14:cNvPr id="1292" name="Ink 1291">
                  <a:extLst>
                    <a:ext uri="{FF2B5EF4-FFF2-40B4-BE49-F238E27FC236}">
                      <a16:creationId xmlns:a16="http://schemas.microsoft.com/office/drawing/2014/main" id="{D983655B-B034-719E-F50C-22D168EC08B8}"/>
                    </a:ext>
                  </a:extLst>
                </p14:cNvPr>
                <p14:cNvContentPartPr/>
                <p14:nvPr/>
              </p14:nvContentPartPr>
              <p14:xfrm>
                <a:off x="3413461" y="4903269"/>
                <a:ext cx="1724400" cy="133200"/>
              </p14:xfrm>
            </p:contentPart>
          </mc:Choice>
          <mc:Fallback xmlns="">
            <p:pic>
              <p:nvPicPr>
                <p:cNvPr id="1292" name="Ink 1291">
                  <a:extLst>
                    <a:ext uri="{FF2B5EF4-FFF2-40B4-BE49-F238E27FC236}">
                      <a16:creationId xmlns:a16="http://schemas.microsoft.com/office/drawing/2014/main" id="{D983655B-B034-719E-F50C-22D168EC08B8}"/>
                    </a:ext>
                  </a:extLst>
                </p:cNvPr>
                <p:cNvPicPr/>
                <p:nvPr/>
              </p:nvPicPr>
              <p:blipFill>
                <a:blip r:embed="rId1738"/>
                <a:stretch>
                  <a:fillRect/>
                </a:stretch>
              </p:blipFill>
              <p:spPr>
                <a:xfrm>
                  <a:off x="3350461" y="4525269"/>
                  <a:ext cx="185004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9">
              <p14:nvContentPartPr>
                <p14:cNvPr id="1293" name="Ink 1292">
                  <a:extLst>
                    <a:ext uri="{FF2B5EF4-FFF2-40B4-BE49-F238E27FC236}">
                      <a16:creationId xmlns:a16="http://schemas.microsoft.com/office/drawing/2014/main" id="{34070F0B-12AB-80B3-0B42-16000E67F07B}"/>
                    </a:ext>
                  </a:extLst>
                </p14:cNvPr>
                <p14:cNvContentPartPr/>
                <p14:nvPr/>
              </p14:nvContentPartPr>
              <p14:xfrm>
                <a:off x="4282141" y="4459749"/>
                <a:ext cx="1183680" cy="318240"/>
              </p14:xfrm>
            </p:contentPart>
          </mc:Choice>
          <mc:Fallback xmlns="">
            <p:pic>
              <p:nvPicPr>
                <p:cNvPr id="1293" name="Ink 1292">
                  <a:extLst>
                    <a:ext uri="{FF2B5EF4-FFF2-40B4-BE49-F238E27FC236}">
                      <a16:creationId xmlns:a16="http://schemas.microsoft.com/office/drawing/2014/main" id="{34070F0B-12AB-80B3-0B42-16000E67F07B}"/>
                    </a:ext>
                  </a:extLst>
                </p:cNvPr>
                <p:cNvPicPr/>
                <p:nvPr/>
              </p:nvPicPr>
              <p:blipFill>
                <a:blip r:embed="rId1740"/>
                <a:stretch>
                  <a:fillRect/>
                </a:stretch>
              </p:blipFill>
              <p:spPr>
                <a:xfrm>
                  <a:off x="4219141" y="4081749"/>
                  <a:ext cx="130932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1">
              <p14:nvContentPartPr>
                <p14:cNvPr id="1294" name="Ink 1293">
                  <a:extLst>
                    <a:ext uri="{FF2B5EF4-FFF2-40B4-BE49-F238E27FC236}">
                      <a16:creationId xmlns:a16="http://schemas.microsoft.com/office/drawing/2014/main" id="{74451668-2E1B-9D8D-ED31-89BC86E0B7A4}"/>
                    </a:ext>
                  </a:extLst>
                </p14:cNvPr>
                <p14:cNvContentPartPr/>
                <p14:nvPr/>
              </p14:nvContentPartPr>
              <p14:xfrm>
                <a:off x="5139661" y="4273269"/>
                <a:ext cx="406080" cy="280080"/>
              </p14:xfrm>
            </p:contentPart>
          </mc:Choice>
          <mc:Fallback xmlns="">
            <p:pic>
              <p:nvPicPr>
                <p:cNvPr id="1294" name="Ink 1293">
                  <a:extLst>
                    <a:ext uri="{FF2B5EF4-FFF2-40B4-BE49-F238E27FC236}">
                      <a16:creationId xmlns:a16="http://schemas.microsoft.com/office/drawing/2014/main" id="{74451668-2E1B-9D8D-ED31-89BC86E0B7A4}"/>
                    </a:ext>
                  </a:extLst>
                </p:cNvPr>
                <p:cNvPicPr/>
                <p:nvPr/>
              </p:nvPicPr>
              <p:blipFill>
                <a:blip r:embed="rId1742"/>
                <a:stretch>
                  <a:fillRect/>
                </a:stretch>
              </p:blipFill>
              <p:spPr>
                <a:xfrm>
                  <a:off x="5076661" y="3895269"/>
                  <a:ext cx="53172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3">
              <p14:nvContentPartPr>
                <p14:cNvPr id="1295" name="Ink 1294">
                  <a:extLst>
                    <a:ext uri="{FF2B5EF4-FFF2-40B4-BE49-F238E27FC236}">
                      <a16:creationId xmlns:a16="http://schemas.microsoft.com/office/drawing/2014/main" id="{34C8CF6E-6CE7-5E54-76F5-E0492640A897}"/>
                    </a:ext>
                  </a:extLst>
                </p14:cNvPr>
                <p14:cNvContentPartPr/>
                <p14:nvPr/>
              </p14:nvContentPartPr>
              <p14:xfrm>
                <a:off x="4188901" y="4713909"/>
                <a:ext cx="1325520" cy="158760"/>
              </p14:xfrm>
            </p:contentPart>
          </mc:Choice>
          <mc:Fallback xmlns="">
            <p:pic>
              <p:nvPicPr>
                <p:cNvPr id="1295" name="Ink 1294">
                  <a:extLst>
                    <a:ext uri="{FF2B5EF4-FFF2-40B4-BE49-F238E27FC236}">
                      <a16:creationId xmlns:a16="http://schemas.microsoft.com/office/drawing/2014/main" id="{34C8CF6E-6CE7-5E54-76F5-E0492640A897}"/>
                    </a:ext>
                  </a:extLst>
                </p:cNvPr>
                <p:cNvPicPr/>
                <p:nvPr/>
              </p:nvPicPr>
              <p:blipFill>
                <a:blip r:embed="rId1744"/>
                <a:stretch>
                  <a:fillRect/>
                </a:stretch>
              </p:blipFill>
              <p:spPr>
                <a:xfrm>
                  <a:off x="4125884" y="4335050"/>
                  <a:ext cx="1451194" cy="916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5">
              <p14:nvContentPartPr>
                <p14:cNvPr id="1296" name="Ink 1295">
                  <a:extLst>
                    <a:ext uri="{FF2B5EF4-FFF2-40B4-BE49-F238E27FC236}">
                      <a16:creationId xmlns:a16="http://schemas.microsoft.com/office/drawing/2014/main" id="{D12ACD8F-4111-AC52-F879-D9A6A5D80A2B}"/>
                    </a:ext>
                  </a:extLst>
                </p14:cNvPr>
                <p14:cNvContentPartPr/>
                <p14:nvPr/>
              </p14:nvContentPartPr>
              <p14:xfrm>
                <a:off x="3918541" y="4867269"/>
                <a:ext cx="1154880" cy="142560"/>
              </p14:xfrm>
            </p:contentPart>
          </mc:Choice>
          <mc:Fallback xmlns="">
            <p:pic>
              <p:nvPicPr>
                <p:cNvPr id="1296" name="Ink 1295">
                  <a:extLst>
                    <a:ext uri="{FF2B5EF4-FFF2-40B4-BE49-F238E27FC236}">
                      <a16:creationId xmlns:a16="http://schemas.microsoft.com/office/drawing/2014/main" id="{D12ACD8F-4111-AC52-F879-D9A6A5D80A2B}"/>
                    </a:ext>
                  </a:extLst>
                </p:cNvPr>
                <p:cNvPicPr/>
                <p:nvPr/>
              </p:nvPicPr>
              <p:blipFill>
                <a:blip r:embed="rId1746"/>
                <a:stretch>
                  <a:fillRect/>
                </a:stretch>
              </p:blipFill>
              <p:spPr>
                <a:xfrm>
                  <a:off x="3855521" y="4488312"/>
                  <a:ext cx="1280559" cy="900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7">
              <p14:nvContentPartPr>
                <p14:cNvPr id="1297" name="Ink 1296">
                  <a:extLst>
                    <a:ext uri="{FF2B5EF4-FFF2-40B4-BE49-F238E27FC236}">
                      <a16:creationId xmlns:a16="http://schemas.microsoft.com/office/drawing/2014/main" id="{3589C956-2847-2474-99E4-60934309F0CF}"/>
                    </a:ext>
                  </a:extLst>
                </p14:cNvPr>
                <p14:cNvContentPartPr/>
                <p14:nvPr/>
              </p14:nvContentPartPr>
              <p14:xfrm>
                <a:off x="4257661" y="4999749"/>
                <a:ext cx="1607760" cy="75600"/>
              </p14:xfrm>
            </p:contentPart>
          </mc:Choice>
          <mc:Fallback xmlns="">
            <p:pic>
              <p:nvPicPr>
                <p:cNvPr id="1297" name="Ink 1296">
                  <a:extLst>
                    <a:ext uri="{FF2B5EF4-FFF2-40B4-BE49-F238E27FC236}">
                      <a16:creationId xmlns:a16="http://schemas.microsoft.com/office/drawing/2014/main" id="{3589C956-2847-2474-99E4-60934309F0CF}"/>
                    </a:ext>
                  </a:extLst>
                </p:cNvPr>
                <p:cNvPicPr/>
                <p:nvPr/>
              </p:nvPicPr>
              <p:blipFill>
                <a:blip r:embed="rId1748"/>
                <a:stretch>
                  <a:fillRect/>
                </a:stretch>
              </p:blipFill>
              <p:spPr>
                <a:xfrm>
                  <a:off x="4194661" y="4621749"/>
                  <a:ext cx="173340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9">
              <p14:nvContentPartPr>
                <p14:cNvPr id="1298" name="Ink 1297">
                  <a:extLst>
                    <a:ext uri="{FF2B5EF4-FFF2-40B4-BE49-F238E27FC236}">
                      <a16:creationId xmlns:a16="http://schemas.microsoft.com/office/drawing/2014/main" id="{EDA7F126-2786-C41E-079A-50E4D6C0B1AF}"/>
                    </a:ext>
                  </a:extLst>
                </p14:cNvPr>
                <p14:cNvContentPartPr/>
                <p14:nvPr/>
              </p14:nvContentPartPr>
              <p14:xfrm>
                <a:off x="4573021" y="4973829"/>
                <a:ext cx="740880" cy="176760"/>
              </p14:xfrm>
            </p:contentPart>
          </mc:Choice>
          <mc:Fallback xmlns="">
            <p:pic>
              <p:nvPicPr>
                <p:cNvPr id="1298" name="Ink 1297">
                  <a:extLst>
                    <a:ext uri="{FF2B5EF4-FFF2-40B4-BE49-F238E27FC236}">
                      <a16:creationId xmlns:a16="http://schemas.microsoft.com/office/drawing/2014/main" id="{EDA7F126-2786-C41E-079A-50E4D6C0B1AF}"/>
                    </a:ext>
                  </a:extLst>
                </p:cNvPr>
                <p:cNvPicPr/>
                <p:nvPr/>
              </p:nvPicPr>
              <p:blipFill>
                <a:blip r:embed="rId1750"/>
                <a:stretch>
                  <a:fillRect/>
                </a:stretch>
              </p:blipFill>
              <p:spPr>
                <a:xfrm>
                  <a:off x="4510021" y="4596597"/>
                  <a:ext cx="866520" cy="930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1">
              <p14:nvContentPartPr>
                <p14:cNvPr id="1299" name="Ink 1298">
                  <a:extLst>
                    <a:ext uri="{FF2B5EF4-FFF2-40B4-BE49-F238E27FC236}">
                      <a16:creationId xmlns:a16="http://schemas.microsoft.com/office/drawing/2014/main" id="{BEF73217-8D71-564F-4A66-14E8B83C4045}"/>
                    </a:ext>
                  </a:extLst>
                </p14:cNvPr>
                <p14:cNvContentPartPr/>
                <p14:nvPr/>
              </p14:nvContentPartPr>
              <p14:xfrm>
                <a:off x="3626941" y="5202429"/>
                <a:ext cx="2457000" cy="187920"/>
              </p14:xfrm>
            </p:contentPart>
          </mc:Choice>
          <mc:Fallback xmlns="">
            <p:pic>
              <p:nvPicPr>
                <p:cNvPr id="1299" name="Ink 1298">
                  <a:extLst>
                    <a:ext uri="{FF2B5EF4-FFF2-40B4-BE49-F238E27FC236}">
                      <a16:creationId xmlns:a16="http://schemas.microsoft.com/office/drawing/2014/main" id="{BEF73217-8D71-564F-4A66-14E8B83C4045}"/>
                    </a:ext>
                  </a:extLst>
                </p:cNvPr>
                <p:cNvPicPr/>
                <p:nvPr/>
              </p:nvPicPr>
              <p:blipFill>
                <a:blip r:embed="rId1752"/>
                <a:stretch>
                  <a:fillRect/>
                </a:stretch>
              </p:blipFill>
              <p:spPr>
                <a:xfrm>
                  <a:off x="3563932" y="4824429"/>
                  <a:ext cx="2582658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3">
              <p14:nvContentPartPr>
                <p14:cNvPr id="1300" name="Ink 1299">
                  <a:extLst>
                    <a:ext uri="{FF2B5EF4-FFF2-40B4-BE49-F238E27FC236}">
                      <a16:creationId xmlns:a16="http://schemas.microsoft.com/office/drawing/2014/main" id="{FF279B6A-3807-7574-7E32-49DD1620FE4A}"/>
                    </a:ext>
                  </a:extLst>
                </p14:cNvPr>
                <p14:cNvContentPartPr/>
                <p14:nvPr/>
              </p14:nvContentPartPr>
              <p14:xfrm>
                <a:off x="3844381" y="5273349"/>
                <a:ext cx="2694960" cy="39960"/>
              </p14:xfrm>
            </p:contentPart>
          </mc:Choice>
          <mc:Fallback xmlns="">
            <p:pic>
              <p:nvPicPr>
                <p:cNvPr id="1300" name="Ink 1299">
                  <a:extLst>
                    <a:ext uri="{FF2B5EF4-FFF2-40B4-BE49-F238E27FC236}">
                      <a16:creationId xmlns:a16="http://schemas.microsoft.com/office/drawing/2014/main" id="{FF279B6A-3807-7574-7E32-49DD1620FE4A}"/>
                    </a:ext>
                  </a:extLst>
                </p:cNvPr>
                <p:cNvPicPr/>
                <p:nvPr/>
              </p:nvPicPr>
              <p:blipFill>
                <a:blip r:embed="rId1754"/>
                <a:stretch>
                  <a:fillRect/>
                </a:stretch>
              </p:blipFill>
              <p:spPr>
                <a:xfrm>
                  <a:off x="3781381" y="4898724"/>
                  <a:ext cx="2820600" cy="788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5">
              <p14:nvContentPartPr>
                <p14:cNvPr id="1301" name="Ink 1300">
                  <a:extLst>
                    <a:ext uri="{FF2B5EF4-FFF2-40B4-BE49-F238E27FC236}">
                      <a16:creationId xmlns:a16="http://schemas.microsoft.com/office/drawing/2014/main" id="{03028F3D-6B3D-5F52-7C6E-2BA38A7530A0}"/>
                    </a:ext>
                  </a:extLst>
                </p14:cNvPr>
                <p14:cNvContentPartPr/>
                <p14:nvPr/>
              </p14:nvContentPartPr>
              <p14:xfrm>
                <a:off x="3502741" y="5127909"/>
                <a:ext cx="1882440" cy="158400"/>
              </p14:xfrm>
            </p:contentPart>
          </mc:Choice>
          <mc:Fallback xmlns="">
            <p:pic>
              <p:nvPicPr>
                <p:cNvPr id="1301" name="Ink 1300">
                  <a:extLst>
                    <a:ext uri="{FF2B5EF4-FFF2-40B4-BE49-F238E27FC236}">
                      <a16:creationId xmlns:a16="http://schemas.microsoft.com/office/drawing/2014/main" id="{03028F3D-6B3D-5F52-7C6E-2BA38A7530A0}"/>
                    </a:ext>
                  </a:extLst>
                </p:cNvPr>
                <p:cNvPicPr/>
                <p:nvPr/>
              </p:nvPicPr>
              <p:blipFill>
                <a:blip r:embed="rId1756"/>
                <a:stretch>
                  <a:fillRect/>
                </a:stretch>
              </p:blipFill>
              <p:spPr>
                <a:xfrm>
                  <a:off x="3439741" y="4749048"/>
                  <a:ext cx="2008080" cy="915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7">
              <p14:nvContentPartPr>
                <p14:cNvPr id="1302" name="Ink 1301">
                  <a:extLst>
                    <a:ext uri="{FF2B5EF4-FFF2-40B4-BE49-F238E27FC236}">
                      <a16:creationId xmlns:a16="http://schemas.microsoft.com/office/drawing/2014/main" id="{68E7B314-7F3D-E8F3-8183-71E9997F5F75}"/>
                    </a:ext>
                  </a:extLst>
                </p14:cNvPr>
                <p14:cNvContentPartPr/>
                <p14:nvPr/>
              </p14:nvContentPartPr>
              <p14:xfrm>
                <a:off x="3044821" y="5018829"/>
                <a:ext cx="2488680" cy="140760"/>
              </p14:xfrm>
            </p:contentPart>
          </mc:Choice>
          <mc:Fallback xmlns="">
            <p:pic>
              <p:nvPicPr>
                <p:cNvPr id="1302" name="Ink 1301">
                  <a:extLst>
                    <a:ext uri="{FF2B5EF4-FFF2-40B4-BE49-F238E27FC236}">
                      <a16:creationId xmlns:a16="http://schemas.microsoft.com/office/drawing/2014/main" id="{68E7B314-7F3D-E8F3-8183-71E9997F5F75}"/>
                    </a:ext>
                  </a:extLst>
                </p:cNvPr>
                <p:cNvPicPr/>
                <p:nvPr/>
              </p:nvPicPr>
              <p:blipFill>
                <a:blip r:embed="rId1758"/>
                <a:stretch>
                  <a:fillRect/>
                </a:stretch>
              </p:blipFill>
              <p:spPr>
                <a:xfrm>
                  <a:off x="2981821" y="4640829"/>
                  <a:ext cx="261432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9">
              <p14:nvContentPartPr>
                <p14:cNvPr id="1303" name="Ink 1302">
                  <a:extLst>
                    <a:ext uri="{FF2B5EF4-FFF2-40B4-BE49-F238E27FC236}">
                      <a16:creationId xmlns:a16="http://schemas.microsoft.com/office/drawing/2014/main" id="{8A5B755C-ED5A-B0DA-6A8C-03BC488D6075}"/>
                    </a:ext>
                  </a:extLst>
                </p14:cNvPr>
                <p14:cNvContentPartPr/>
                <p14:nvPr/>
              </p14:nvContentPartPr>
              <p14:xfrm>
                <a:off x="3379981" y="4942509"/>
                <a:ext cx="2174040" cy="89640"/>
              </p14:xfrm>
            </p:contentPart>
          </mc:Choice>
          <mc:Fallback xmlns="">
            <p:pic>
              <p:nvPicPr>
                <p:cNvPr id="1303" name="Ink 1302">
                  <a:extLst>
                    <a:ext uri="{FF2B5EF4-FFF2-40B4-BE49-F238E27FC236}">
                      <a16:creationId xmlns:a16="http://schemas.microsoft.com/office/drawing/2014/main" id="{8A5B755C-ED5A-B0DA-6A8C-03BC488D6075}"/>
                    </a:ext>
                  </a:extLst>
                </p:cNvPr>
                <p:cNvPicPr/>
                <p:nvPr/>
              </p:nvPicPr>
              <p:blipFill>
                <a:blip r:embed="rId1760"/>
                <a:stretch>
                  <a:fillRect/>
                </a:stretch>
              </p:blipFill>
              <p:spPr>
                <a:xfrm>
                  <a:off x="3316981" y="4564509"/>
                  <a:ext cx="22996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1">
              <p14:nvContentPartPr>
                <p14:cNvPr id="1304" name="Ink 1303">
                  <a:extLst>
                    <a:ext uri="{FF2B5EF4-FFF2-40B4-BE49-F238E27FC236}">
                      <a16:creationId xmlns:a16="http://schemas.microsoft.com/office/drawing/2014/main" id="{20BF83CA-E52A-2FD4-ED7C-EC3C1B814FF5}"/>
                    </a:ext>
                  </a:extLst>
                </p14:cNvPr>
                <p14:cNvContentPartPr/>
                <p14:nvPr/>
              </p14:nvContentPartPr>
              <p14:xfrm>
                <a:off x="3594181" y="4969149"/>
                <a:ext cx="1579680" cy="209880"/>
              </p14:xfrm>
            </p:contentPart>
          </mc:Choice>
          <mc:Fallback xmlns="">
            <p:pic>
              <p:nvPicPr>
                <p:cNvPr id="1304" name="Ink 1303">
                  <a:extLst>
                    <a:ext uri="{FF2B5EF4-FFF2-40B4-BE49-F238E27FC236}">
                      <a16:creationId xmlns:a16="http://schemas.microsoft.com/office/drawing/2014/main" id="{20BF83CA-E52A-2FD4-ED7C-EC3C1B814FF5}"/>
                    </a:ext>
                  </a:extLst>
                </p:cNvPr>
                <p:cNvPicPr/>
                <p:nvPr/>
              </p:nvPicPr>
              <p:blipFill>
                <a:blip r:embed="rId1762"/>
                <a:stretch>
                  <a:fillRect/>
                </a:stretch>
              </p:blipFill>
              <p:spPr>
                <a:xfrm>
                  <a:off x="3531181" y="4591149"/>
                  <a:ext cx="170532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3">
              <p14:nvContentPartPr>
                <p14:cNvPr id="1305" name="Ink 1304">
                  <a:extLst>
                    <a:ext uri="{FF2B5EF4-FFF2-40B4-BE49-F238E27FC236}">
                      <a16:creationId xmlns:a16="http://schemas.microsoft.com/office/drawing/2014/main" id="{1751F605-6B5B-7210-1BF4-5A9B71CEDDEF}"/>
                    </a:ext>
                  </a:extLst>
                </p14:cNvPr>
                <p14:cNvContentPartPr/>
                <p14:nvPr/>
              </p14:nvContentPartPr>
              <p14:xfrm>
                <a:off x="2644861" y="4739829"/>
                <a:ext cx="1393920" cy="396360"/>
              </p14:xfrm>
            </p:contentPart>
          </mc:Choice>
          <mc:Fallback xmlns="">
            <p:pic>
              <p:nvPicPr>
                <p:cNvPr id="1305" name="Ink 1304">
                  <a:extLst>
                    <a:ext uri="{FF2B5EF4-FFF2-40B4-BE49-F238E27FC236}">
                      <a16:creationId xmlns:a16="http://schemas.microsoft.com/office/drawing/2014/main" id="{1751F605-6B5B-7210-1BF4-5A9B71CEDDEF}"/>
                    </a:ext>
                  </a:extLst>
                </p:cNvPr>
                <p:cNvPicPr/>
                <p:nvPr/>
              </p:nvPicPr>
              <p:blipFill>
                <a:blip r:embed="rId1764"/>
                <a:stretch>
                  <a:fillRect/>
                </a:stretch>
              </p:blipFill>
              <p:spPr>
                <a:xfrm>
                  <a:off x="2581877" y="4361829"/>
                  <a:ext cx="1519528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5">
              <p14:nvContentPartPr>
                <p14:cNvPr id="1306" name="Ink 1305">
                  <a:extLst>
                    <a:ext uri="{FF2B5EF4-FFF2-40B4-BE49-F238E27FC236}">
                      <a16:creationId xmlns:a16="http://schemas.microsoft.com/office/drawing/2014/main" id="{DCC5FCB2-8216-7289-756E-9604773462BE}"/>
                    </a:ext>
                  </a:extLst>
                </p14:cNvPr>
                <p14:cNvContentPartPr/>
                <p14:nvPr/>
              </p14:nvContentPartPr>
              <p14:xfrm>
                <a:off x="2284861" y="4730829"/>
                <a:ext cx="1326240" cy="458280"/>
              </p14:xfrm>
            </p:contentPart>
          </mc:Choice>
          <mc:Fallback xmlns="">
            <p:pic>
              <p:nvPicPr>
                <p:cNvPr id="1306" name="Ink 1305">
                  <a:extLst>
                    <a:ext uri="{FF2B5EF4-FFF2-40B4-BE49-F238E27FC236}">
                      <a16:creationId xmlns:a16="http://schemas.microsoft.com/office/drawing/2014/main" id="{DCC5FCB2-8216-7289-756E-9604773462BE}"/>
                    </a:ext>
                  </a:extLst>
                </p:cNvPr>
                <p:cNvPicPr/>
                <p:nvPr/>
              </p:nvPicPr>
              <p:blipFill>
                <a:blip r:embed="rId1766"/>
                <a:stretch>
                  <a:fillRect/>
                </a:stretch>
              </p:blipFill>
              <p:spPr>
                <a:xfrm>
                  <a:off x="2221861" y="4352829"/>
                  <a:ext cx="145188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7">
              <p14:nvContentPartPr>
                <p14:cNvPr id="1307" name="Ink 1306">
                  <a:extLst>
                    <a:ext uri="{FF2B5EF4-FFF2-40B4-BE49-F238E27FC236}">
                      <a16:creationId xmlns:a16="http://schemas.microsoft.com/office/drawing/2014/main" id="{A4C33358-1B38-CFE8-23DE-64DBBC5B1AC0}"/>
                    </a:ext>
                  </a:extLst>
                </p14:cNvPr>
                <p14:cNvContentPartPr/>
                <p14:nvPr/>
              </p14:nvContentPartPr>
              <p14:xfrm>
                <a:off x="2419501" y="4805709"/>
                <a:ext cx="1114560" cy="246960"/>
              </p14:xfrm>
            </p:contentPart>
          </mc:Choice>
          <mc:Fallback xmlns="">
            <p:pic>
              <p:nvPicPr>
                <p:cNvPr id="1307" name="Ink 1306">
                  <a:extLst>
                    <a:ext uri="{FF2B5EF4-FFF2-40B4-BE49-F238E27FC236}">
                      <a16:creationId xmlns:a16="http://schemas.microsoft.com/office/drawing/2014/main" id="{A4C33358-1B38-CFE8-23DE-64DBBC5B1AC0}"/>
                    </a:ext>
                  </a:extLst>
                </p:cNvPr>
                <p:cNvPicPr/>
                <p:nvPr/>
              </p:nvPicPr>
              <p:blipFill>
                <a:blip r:embed="rId1768"/>
                <a:stretch>
                  <a:fillRect/>
                </a:stretch>
              </p:blipFill>
              <p:spPr>
                <a:xfrm>
                  <a:off x="2356501" y="4427709"/>
                  <a:ext cx="124020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9">
              <p14:nvContentPartPr>
                <p14:cNvPr id="1308" name="Ink 1307">
                  <a:extLst>
                    <a:ext uri="{FF2B5EF4-FFF2-40B4-BE49-F238E27FC236}">
                      <a16:creationId xmlns:a16="http://schemas.microsoft.com/office/drawing/2014/main" id="{F2DCCB79-5C0A-804F-7634-0CF53BAE6956}"/>
                    </a:ext>
                  </a:extLst>
                </p14:cNvPr>
                <p14:cNvContentPartPr/>
                <p14:nvPr/>
              </p14:nvContentPartPr>
              <p14:xfrm>
                <a:off x="2311501" y="4817949"/>
                <a:ext cx="1101960" cy="291960"/>
              </p14:xfrm>
            </p:contentPart>
          </mc:Choice>
          <mc:Fallback xmlns="">
            <p:pic>
              <p:nvPicPr>
                <p:cNvPr id="1308" name="Ink 1307">
                  <a:extLst>
                    <a:ext uri="{FF2B5EF4-FFF2-40B4-BE49-F238E27FC236}">
                      <a16:creationId xmlns:a16="http://schemas.microsoft.com/office/drawing/2014/main" id="{F2DCCB79-5C0A-804F-7634-0CF53BAE6956}"/>
                    </a:ext>
                  </a:extLst>
                </p:cNvPr>
                <p:cNvPicPr/>
                <p:nvPr/>
              </p:nvPicPr>
              <p:blipFill>
                <a:blip r:embed="rId1770"/>
                <a:stretch>
                  <a:fillRect/>
                </a:stretch>
              </p:blipFill>
              <p:spPr>
                <a:xfrm>
                  <a:off x="2248501" y="4439949"/>
                  <a:ext cx="122760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1">
              <p14:nvContentPartPr>
                <p14:cNvPr id="1309" name="Ink 1308">
                  <a:extLst>
                    <a:ext uri="{FF2B5EF4-FFF2-40B4-BE49-F238E27FC236}">
                      <a16:creationId xmlns:a16="http://schemas.microsoft.com/office/drawing/2014/main" id="{6AA36290-48BF-C005-B25B-92E422F60015}"/>
                    </a:ext>
                  </a:extLst>
                </p14:cNvPr>
                <p14:cNvContentPartPr/>
                <p14:nvPr/>
              </p14:nvContentPartPr>
              <p14:xfrm>
                <a:off x="2118541" y="4801029"/>
                <a:ext cx="1609920" cy="303840"/>
              </p14:xfrm>
            </p:contentPart>
          </mc:Choice>
          <mc:Fallback xmlns="">
            <p:pic>
              <p:nvPicPr>
                <p:cNvPr id="1309" name="Ink 1308">
                  <a:extLst>
                    <a:ext uri="{FF2B5EF4-FFF2-40B4-BE49-F238E27FC236}">
                      <a16:creationId xmlns:a16="http://schemas.microsoft.com/office/drawing/2014/main" id="{6AA36290-48BF-C005-B25B-92E422F60015}"/>
                    </a:ext>
                  </a:extLst>
                </p:cNvPr>
                <p:cNvPicPr/>
                <p:nvPr/>
              </p:nvPicPr>
              <p:blipFill>
                <a:blip r:embed="rId1772"/>
                <a:stretch>
                  <a:fillRect/>
                </a:stretch>
              </p:blipFill>
              <p:spPr>
                <a:xfrm>
                  <a:off x="2055527" y="4423029"/>
                  <a:ext cx="1735588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3">
              <p14:nvContentPartPr>
                <p14:cNvPr id="1310" name="Ink 1309">
                  <a:extLst>
                    <a:ext uri="{FF2B5EF4-FFF2-40B4-BE49-F238E27FC236}">
                      <a16:creationId xmlns:a16="http://schemas.microsoft.com/office/drawing/2014/main" id="{E4FFC0CF-C7DD-D5F5-5DC0-FEF7448F88C0}"/>
                    </a:ext>
                  </a:extLst>
                </p14:cNvPr>
                <p14:cNvContentPartPr/>
                <p14:nvPr/>
              </p14:nvContentPartPr>
              <p14:xfrm>
                <a:off x="1850341" y="4686189"/>
                <a:ext cx="1157760" cy="531720"/>
              </p14:xfrm>
            </p:contentPart>
          </mc:Choice>
          <mc:Fallback xmlns="">
            <p:pic>
              <p:nvPicPr>
                <p:cNvPr id="1310" name="Ink 1309">
                  <a:extLst>
                    <a:ext uri="{FF2B5EF4-FFF2-40B4-BE49-F238E27FC236}">
                      <a16:creationId xmlns:a16="http://schemas.microsoft.com/office/drawing/2014/main" id="{E4FFC0CF-C7DD-D5F5-5DC0-FEF7448F88C0}"/>
                    </a:ext>
                  </a:extLst>
                </p:cNvPr>
                <p:cNvPicPr/>
                <p:nvPr/>
              </p:nvPicPr>
              <p:blipFill>
                <a:blip r:embed="rId1774"/>
                <a:stretch>
                  <a:fillRect/>
                </a:stretch>
              </p:blipFill>
              <p:spPr>
                <a:xfrm>
                  <a:off x="1787341" y="4308189"/>
                  <a:ext cx="1283400" cy="12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5">
              <p14:nvContentPartPr>
                <p14:cNvPr id="1311" name="Ink 1310">
                  <a:extLst>
                    <a:ext uri="{FF2B5EF4-FFF2-40B4-BE49-F238E27FC236}">
                      <a16:creationId xmlns:a16="http://schemas.microsoft.com/office/drawing/2014/main" id="{A4438316-8258-D419-F557-529785061A64}"/>
                    </a:ext>
                  </a:extLst>
                </p14:cNvPr>
                <p14:cNvContentPartPr/>
                <p14:nvPr/>
              </p14:nvContentPartPr>
              <p14:xfrm>
                <a:off x="1304581" y="4145109"/>
                <a:ext cx="1534680" cy="959040"/>
              </p14:xfrm>
            </p:contentPart>
          </mc:Choice>
          <mc:Fallback xmlns="">
            <p:pic>
              <p:nvPicPr>
                <p:cNvPr id="1311" name="Ink 1310">
                  <a:extLst>
                    <a:ext uri="{FF2B5EF4-FFF2-40B4-BE49-F238E27FC236}">
                      <a16:creationId xmlns:a16="http://schemas.microsoft.com/office/drawing/2014/main" id="{A4438316-8258-D419-F557-529785061A64}"/>
                    </a:ext>
                  </a:extLst>
                </p:cNvPr>
                <p:cNvPicPr/>
                <p:nvPr/>
              </p:nvPicPr>
              <p:blipFill>
                <a:blip r:embed="rId1776"/>
                <a:stretch>
                  <a:fillRect/>
                </a:stretch>
              </p:blipFill>
              <p:spPr>
                <a:xfrm>
                  <a:off x="1241581" y="3767109"/>
                  <a:ext cx="1660320" cy="17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7">
              <p14:nvContentPartPr>
                <p14:cNvPr id="1312" name="Ink 1311">
                  <a:extLst>
                    <a:ext uri="{FF2B5EF4-FFF2-40B4-BE49-F238E27FC236}">
                      <a16:creationId xmlns:a16="http://schemas.microsoft.com/office/drawing/2014/main" id="{09B7E467-7E38-36A8-8963-F6F8361F7C24}"/>
                    </a:ext>
                  </a:extLst>
                </p14:cNvPr>
                <p14:cNvContentPartPr/>
                <p14:nvPr/>
              </p14:nvContentPartPr>
              <p14:xfrm>
                <a:off x="1324021" y="4443189"/>
                <a:ext cx="1035000" cy="539640"/>
              </p14:xfrm>
            </p:contentPart>
          </mc:Choice>
          <mc:Fallback xmlns="">
            <p:pic>
              <p:nvPicPr>
                <p:cNvPr id="1312" name="Ink 1311">
                  <a:extLst>
                    <a:ext uri="{FF2B5EF4-FFF2-40B4-BE49-F238E27FC236}">
                      <a16:creationId xmlns:a16="http://schemas.microsoft.com/office/drawing/2014/main" id="{09B7E467-7E38-36A8-8963-F6F8361F7C24}"/>
                    </a:ext>
                  </a:extLst>
                </p:cNvPr>
                <p:cNvPicPr/>
                <p:nvPr/>
              </p:nvPicPr>
              <p:blipFill>
                <a:blip r:embed="rId1778"/>
                <a:stretch>
                  <a:fillRect/>
                </a:stretch>
              </p:blipFill>
              <p:spPr>
                <a:xfrm>
                  <a:off x="1261043" y="4065189"/>
                  <a:ext cx="1160596" cy="12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9">
              <p14:nvContentPartPr>
                <p14:cNvPr id="1313" name="Ink 1312">
                  <a:extLst>
                    <a:ext uri="{FF2B5EF4-FFF2-40B4-BE49-F238E27FC236}">
                      <a16:creationId xmlns:a16="http://schemas.microsoft.com/office/drawing/2014/main" id="{42A9867F-1600-C25D-94A6-69936B56F4C1}"/>
                    </a:ext>
                  </a:extLst>
                </p14:cNvPr>
                <p14:cNvContentPartPr/>
                <p14:nvPr/>
              </p14:nvContentPartPr>
              <p14:xfrm>
                <a:off x="1389541" y="4250949"/>
                <a:ext cx="1110960" cy="858240"/>
              </p14:xfrm>
            </p:contentPart>
          </mc:Choice>
          <mc:Fallback xmlns="">
            <p:pic>
              <p:nvPicPr>
                <p:cNvPr id="1313" name="Ink 1312">
                  <a:extLst>
                    <a:ext uri="{FF2B5EF4-FFF2-40B4-BE49-F238E27FC236}">
                      <a16:creationId xmlns:a16="http://schemas.microsoft.com/office/drawing/2014/main" id="{42A9867F-1600-C25D-94A6-69936B56F4C1}"/>
                    </a:ext>
                  </a:extLst>
                </p:cNvPr>
                <p:cNvPicPr/>
                <p:nvPr/>
              </p:nvPicPr>
              <p:blipFill>
                <a:blip r:embed="rId1780"/>
                <a:stretch>
                  <a:fillRect/>
                </a:stretch>
              </p:blipFill>
              <p:spPr>
                <a:xfrm>
                  <a:off x="1326541" y="3872949"/>
                  <a:ext cx="1236600" cy="16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1">
              <p14:nvContentPartPr>
                <p14:cNvPr id="1314" name="Ink 1313">
                  <a:extLst>
                    <a:ext uri="{FF2B5EF4-FFF2-40B4-BE49-F238E27FC236}">
                      <a16:creationId xmlns:a16="http://schemas.microsoft.com/office/drawing/2014/main" id="{F0B3A3C7-34F6-5A6D-490A-0E24A7205A38}"/>
                    </a:ext>
                  </a:extLst>
                </p14:cNvPr>
                <p14:cNvContentPartPr/>
                <p14:nvPr/>
              </p14:nvContentPartPr>
              <p14:xfrm>
                <a:off x="1167061" y="4039629"/>
                <a:ext cx="1191600" cy="945000"/>
              </p14:xfrm>
            </p:contentPart>
          </mc:Choice>
          <mc:Fallback xmlns="">
            <p:pic>
              <p:nvPicPr>
                <p:cNvPr id="1314" name="Ink 1313">
                  <a:extLst>
                    <a:ext uri="{FF2B5EF4-FFF2-40B4-BE49-F238E27FC236}">
                      <a16:creationId xmlns:a16="http://schemas.microsoft.com/office/drawing/2014/main" id="{F0B3A3C7-34F6-5A6D-490A-0E24A7205A38}"/>
                    </a:ext>
                  </a:extLst>
                </p:cNvPr>
                <p:cNvPicPr/>
                <p:nvPr/>
              </p:nvPicPr>
              <p:blipFill>
                <a:blip r:embed="rId1782"/>
                <a:stretch>
                  <a:fillRect/>
                </a:stretch>
              </p:blipFill>
              <p:spPr>
                <a:xfrm>
                  <a:off x="1104061" y="3661629"/>
                  <a:ext cx="1317240" cy="17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3">
              <p14:nvContentPartPr>
                <p14:cNvPr id="1315" name="Ink 1314">
                  <a:extLst>
                    <a:ext uri="{FF2B5EF4-FFF2-40B4-BE49-F238E27FC236}">
                      <a16:creationId xmlns:a16="http://schemas.microsoft.com/office/drawing/2014/main" id="{1BE3FAE2-0668-4CA7-6DD0-89F5AE3428B4}"/>
                    </a:ext>
                  </a:extLst>
                </p14:cNvPr>
                <p14:cNvContentPartPr/>
                <p14:nvPr/>
              </p14:nvContentPartPr>
              <p14:xfrm>
                <a:off x="1307101" y="4193349"/>
                <a:ext cx="758520" cy="661320"/>
              </p14:xfrm>
            </p:contentPart>
          </mc:Choice>
          <mc:Fallback xmlns="">
            <p:pic>
              <p:nvPicPr>
                <p:cNvPr id="1315" name="Ink 1314">
                  <a:extLst>
                    <a:ext uri="{FF2B5EF4-FFF2-40B4-BE49-F238E27FC236}">
                      <a16:creationId xmlns:a16="http://schemas.microsoft.com/office/drawing/2014/main" id="{1BE3FAE2-0668-4CA7-6DD0-89F5AE3428B4}"/>
                    </a:ext>
                  </a:extLst>
                </p:cNvPr>
                <p:cNvPicPr/>
                <p:nvPr/>
              </p:nvPicPr>
              <p:blipFill>
                <a:blip r:embed="rId1784"/>
                <a:stretch>
                  <a:fillRect/>
                </a:stretch>
              </p:blipFill>
              <p:spPr>
                <a:xfrm>
                  <a:off x="1244101" y="3815349"/>
                  <a:ext cx="884160" cy="14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5">
              <p14:nvContentPartPr>
                <p14:cNvPr id="1316" name="Ink 1315">
                  <a:extLst>
                    <a:ext uri="{FF2B5EF4-FFF2-40B4-BE49-F238E27FC236}">
                      <a16:creationId xmlns:a16="http://schemas.microsoft.com/office/drawing/2014/main" id="{AC2A95B3-A843-A26C-1374-A759918B99AB}"/>
                    </a:ext>
                  </a:extLst>
                </p14:cNvPr>
                <p14:cNvContentPartPr/>
                <p14:nvPr/>
              </p14:nvContentPartPr>
              <p14:xfrm>
                <a:off x="1292341" y="4001829"/>
                <a:ext cx="709200" cy="831600"/>
              </p14:xfrm>
            </p:contentPart>
          </mc:Choice>
          <mc:Fallback xmlns="">
            <p:pic>
              <p:nvPicPr>
                <p:cNvPr id="1316" name="Ink 1315">
                  <a:extLst>
                    <a:ext uri="{FF2B5EF4-FFF2-40B4-BE49-F238E27FC236}">
                      <a16:creationId xmlns:a16="http://schemas.microsoft.com/office/drawing/2014/main" id="{AC2A95B3-A843-A26C-1374-A759918B99AB}"/>
                    </a:ext>
                  </a:extLst>
                </p:cNvPr>
                <p:cNvPicPr/>
                <p:nvPr/>
              </p:nvPicPr>
              <p:blipFill>
                <a:blip r:embed="rId1786"/>
                <a:stretch>
                  <a:fillRect/>
                </a:stretch>
              </p:blipFill>
              <p:spPr>
                <a:xfrm>
                  <a:off x="1229341" y="3623829"/>
                  <a:ext cx="834840" cy="15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7">
              <p14:nvContentPartPr>
                <p14:cNvPr id="1317" name="Ink 1316">
                  <a:extLst>
                    <a:ext uri="{FF2B5EF4-FFF2-40B4-BE49-F238E27FC236}">
                      <a16:creationId xmlns:a16="http://schemas.microsoft.com/office/drawing/2014/main" id="{EA5F7791-29AE-A9E5-22CC-D6FDD65161C5}"/>
                    </a:ext>
                  </a:extLst>
                </p14:cNvPr>
                <p14:cNvContentPartPr/>
                <p14:nvPr/>
              </p14:nvContentPartPr>
              <p14:xfrm>
                <a:off x="1386301" y="3888789"/>
                <a:ext cx="605880" cy="880920"/>
              </p14:xfrm>
            </p:contentPart>
          </mc:Choice>
          <mc:Fallback xmlns="">
            <p:pic>
              <p:nvPicPr>
                <p:cNvPr id="1317" name="Ink 1316">
                  <a:extLst>
                    <a:ext uri="{FF2B5EF4-FFF2-40B4-BE49-F238E27FC236}">
                      <a16:creationId xmlns:a16="http://schemas.microsoft.com/office/drawing/2014/main" id="{EA5F7791-29AE-A9E5-22CC-D6FDD65161C5}"/>
                    </a:ext>
                  </a:extLst>
                </p:cNvPr>
                <p:cNvPicPr/>
                <p:nvPr/>
              </p:nvPicPr>
              <p:blipFill>
                <a:blip r:embed="rId1788"/>
                <a:stretch>
                  <a:fillRect/>
                </a:stretch>
              </p:blipFill>
              <p:spPr>
                <a:xfrm>
                  <a:off x="1323301" y="3510789"/>
                  <a:ext cx="731520" cy="16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9">
              <p14:nvContentPartPr>
                <p14:cNvPr id="1318" name="Ink 1317">
                  <a:extLst>
                    <a:ext uri="{FF2B5EF4-FFF2-40B4-BE49-F238E27FC236}">
                      <a16:creationId xmlns:a16="http://schemas.microsoft.com/office/drawing/2014/main" id="{B6E4C3E2-C8EB-DBF9-D3B8-913089A92320}"/>
                    </a:ext>
                  </a:extLst>
                </p14:cNvPr>
                <p14:cNvContentPartPr/>
                <p14:nvPr/>
              </p14:nvContentPartPr>
              <p14:xfrm>
                <a:off x="1478101" y="3940269"/>
                <a:ext cx="441360" cy="775080"/>
              </p14:xfrm>
            </p:contentPart>
          </mc:Choice>
          <mc:Fallback xmlns="">
            <p:pic>
              <p:nvPicPr>
                <p:cNvPr id="1318" name="Ink 1317">
                  <a:extLst>
                    <a:ext uri="{FF2B5EF4-FFF2-40B4-BE49-F238E27FC236}">
                      <a16:creationId xmlns:a16="http://schemas.microsoft.com/office/drawing/2014/main" id="{B6E4C3E2-C8EB-DBF9-D3B8-913089A92320}"/>
                    </a:ext>
                  </a:extLst>
                </p:cNvPr>
                <p:cNvPicPr/>
                <p:nvPr/>
              </p:nvPicPr>
              <p:blipFill>
                <a:blip r:embed="rId1790"/>
                <a:stretch>
                  <a:fillRect/>
                </a:stretch>
              </p:blipFill>
              <p:spPr>
                <a:xfrm>
                  <a:off x="1415101" y="3562269"/>
                  <a:ext cx="567000" cy="15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1">
              <p14:nvContentPartPr>
                <p14:cNvPr id="1319" name="Ink 1318">
                  <a:extLst>
                    <a:ext uri="{FF2B5EF4-FFF2-40B4-BE49-F238E27FC236}">
                      <a16:creationId xmlns:a16="http://schemas.microsoft.com/office/drawing/2014/main" id="{CDAC781A-38B9-5705-7B49-515397B32850}"/>
                    </a:ext>
                  </a:extLst>
                </p14:cNvPr>
                <p14:cNvContentPartPr/>
                <p14:nvPr/>
              </p14:nvContentPartPr>
              <p14:xfrm>
                <a:off x="1361461" y="3899589"/>
                <a:ext cx="567360" cy="815400"/>
              </p14:xfrm>
            </p:contentPart>
          </mc:Choice>
          <mc:Fallback xmlns="">
            <p:pic>
              <p:nvPicPr>
                <p:cNvPr id="1319" name="Ink 1318">
                  <a:extLst>
                    <a:ext uri="{FF2B5EF4-FFF2-40B4-BE49-F238E27FC236}">
                      <a16:creationId xmlns:a16="http://schemas.microsoft.com/office/drawing/2014/main" id="{CDAC781A-38B9-5705-7B49-515397B32850}"/>
                    </a:ext>
                  </a:extLst>
                </p:cNvPr>
                <p:cNvPicPr/>
                <p:nvPr/>
              </p:nvPicPr>
              <p:blipFill>
                <a:blip r:embed="rId1792"/>
                <a:stretch>
                  <a:fillRect/>
                </a:stretch>
              </p:blipFill>
              <p:spPr>
                <a:xfrm>
                  <a:off x="1298461" y="3521589"/>
                  <a:ext cx="693000" cy="15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3">
              <p14:nvContentPartPr>
                <p14:cNvPr id="1320" name="Ink 1319">
                  <a:extLst>
                    <a:ext uri="{FF2B5EF4-FFF2-40B4-BE49-F238E27FC236}">
                      <a16:creationId xmlns:a16="http://schemas.microsoft.com/office/drawing/2014/main" id="{ED9102D7-E8A6-5182-0610-2059DD5DBBDA}"/>
                    </a:ext>
                  </a:extLst>
                </p14:cNvPr>
                <p14:cNvContentPartPr/>
                <p14:nvPr/>
              </p14:nvContentPartPr>
              <p14:xfrm>
                <a:off x="1402141" y="3961509"/>
                <a:ext cx="602280" cy="794880"/>
              </p14:xfrm>
            </p:contentPart>
          </mc:Choice>
          <mc:Fallback xmlns="">
            <p:pic>
              <p:nvPicPr>
                <p:cNvPr id="1320" name="Ink 1319">
                  <a:extLst>
                    <a:ext uri="{FF2B5EF4-FFF2-40B4-BE49-F238E27FC236}">
                      <a16:creationId xmlns:a16="http://schemas.microsoft.com/office/drawing/2014/main" id="{ED9102D7-E8A6-5182-0610-2059DD5DBBDA}"/>
                    </a:ext>
                  </a:extLst>
                </p:cNvPr>
                <p:cNvPicPr/>
                <p:nvPr/>
              </p:nvPicPr>
              <p:blipFill>
                <a:blip r:embed="rId1794"/>
                <a:stretch>
                  <a:fillRect/>
                </a:stretch>
              </p:blipFill>
              <p:spPr>
                <a:xfrm>
                  <a:off x="1339141" y="3583509"/>
                  <a:ext cx="727920" cy="15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5">
              <p14:nvContentPartPr>
                <p14:cNvPr id="1321" name="Ink 1320">
                  <a:extLst>
                    <a:ext uri="{FF2B5EF4-FFF2-40B4-BE49-F238E27FC236}">
                      <a16:creationId xmlns:a16="http://schemas.microsoft.com/office/drawing/2014/main" id="{390EAE6F-5852-A0AB-0909-B9825F68BE01}"/>
                    </a:ext>
                  </a:extLst>
                </p14:cNvPr>
                <p14:cNvContentPartPr/>
                <p14:nvPr/>
              </p14:nvContentPartPr>
              <p14:xfrm>
                <a:off x="1774741" y="4064829"/>
                <a:ext cx="661320" cy="811080"/>
              </p14:xfrm>
            </p:contentPart>
          </mc:Choice>
          <mc:Fallback xmlns="">
            <p:pic>
              <p:nvPicPr>
                <p:cNvPr id="1321" name="Ink 1320">
                  <a:extLst>
                    <a:ext uri="{FF2B5EF4-FFF2-40B4-BE49-F238E27FC236}">
                      <a16:creationId xmlns:a16="http://schemas.microsoft.com/office/drawing/2014/main" id="{390EAE6F-5852-A0AB-0909-B9825F68BE01}"/>
                    </a:ext>
                  </a:extLst>
                </p:cNvPr>
                <p:cNvPicPr/>
                <p:nvPr/>
              </p:nvPicPr>
              <p:blipFill>
                <a:blip r:embed="rId1796"/>
                <a:stretch>
                  <a:fillRect/>
                </a:stretch>
              </p:blipFill>
              <p:spPr>
                <a:xfrm>
                  <a:off x="1711741" y="3686829"/>
                  <a:ext cx="786960" cy="15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7">
              <p14:nvContentPartPr>
                <p14:cNvPr id="1322" name="Ink 1321">
                  <a:extLst>
                    <a:ext uri="{FF2B5EF4-FFF2-40B4-BE49-F238E27FC236}">
                      <a16:creationId xmlns:a16="http://schemas.microsoft.com/office/drawing/2014/main" id="{53EB6A98-4693-CB56-4EAE-3C18F07B987F}"/>
                    </a:ext>
                  </a:extLst>
                </p14:cNvPr>
                <p14:cNvContentPartPr/>
                <p14:nvPr/>
              </p14:nvContentPartPr>
              <p14:xfrm>
                <a:off x="1678621" y="4134669"/>
                <a:ext cx="928800" cy="804600"/>
              </p14:xfrm>
            </p:contentPart>
          </mc:Choice>
          <mc:Fallback xmlns="">
            <p:pic>
              <p:nvPicPr>
                <p:cNvPr id="1322" name="Ink 1321">
                  <a:extLst>
                    <a:ext uri="{FF2B5EF4-FFF2-40B4-BE49-F238E27FC236}">
                      <a16:creationId xmlns:a16="http://schemas.microsoft.com/office/drawing/2014/main" id="{53EB6A98-4693-CB56-4EAE-3C18F07B987F}"/>
                    </a:ext>
                  </a:extLst>
                </p:cNvPr>
                <p:cNvPicPr/>
                <p:nvPr/>
              </p:nvPicPr>
              <p:blipFill>
                <a:blip r:embed="rId1798"/>
                <a:stretch>
                  <a:fillRect/>
                </a:stretch>
              </p:blipFill>
              <p:spPr>
                <a:xfrm>
                  <a:off x="1615621" y="3756669"/>
                  <a:ext cx="1054440" cy="15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9">
              <p14:nvContentPartPr>
                <p14:cNvPr id="1323" name="Ink 1322">
                  <a:extLst>
                    <a:ext uri="{FF2B5EF4-FFF2-40B4-BE49-F238E27FC236}">
                      <a16:creationId xmlns:a16="http://schemas.microsoft.com/office/drawing/2014/main" id="{21183E93-6144-606C-279E-C25A778DF781}"/>
                    </a:ext>
                  </a:extLst>
                </p14:cNvPr>
                <p14:cNvContentPartPr/>
                <p14:nvPr/>
              </p14:nvContentPartPr>
              <p14:xfrm>
                <a:off x="1842061" y="4369749"/>
                <a:ext cx="726120" cy="521280"/>
              </p14:xfrm>
            </p:contentPart>
          </mc:Choice>
          <mc:Fallback xmlns="">
            <p:pic>
              <p:nvPicPr>
                <p:cNvPr id="1323" name="Ink 1322">
                  <a:extLst>
                    <a:ext uri="{FF2B5EF4-FFF2-40B4-BE49-F238E27FC236}">
                      <a16:creationId xmlns:a16="http://schemas.microsoft.com/office/drawing/2014/main" id="{21183E93-6144-606C-279E-C25A778DF781}"/>
                    </a:ext>
                  </a:extLst>
                </p:cNvPr>
                <p:cNvPicPr/>
                <p:nvPr/>
              </p:nvPicPr>
              <p:blipFill>
                <a:blip r:embed="rId1800"/>
                <a:stretch>
                  <a:fillRect/>
                </a:stretch>
              </p:blipFill>
              <p:spPr>
                <a:xfrm>
                  <a:off x="1779061" y="3991749"/>
                  <a:ext cx="851760" cy="12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1">
              <p14:nvContentPartPr>
                <p14:cNvPr id="1324" name="Ink 1323">
                  <a:extLst>
                    <a:ext uri="{FF2B5EF4-FFF2-40B4-BE49-F238E27FC236}">
                      <a16:creationId xmlns:a16="http://schemas.microsoft.com/office/drawing/2014/main" id="{9A50B196-980B-DB7C-38CC-CF1A068B2BC5}"/>
                    </a:ext>
                  </a:extLst>
                </p14:cNvPr>
                <p14:cNvContentPartPr/>
                <p14:nvPr/>
              </p14:nvContentPartPr>
              <p14:xfrm>
                <a:off x="1856461" y="4471989"/>
                <a:ext cx="1650240" cy="758160"/>
              </p14:xfrm>
            </p:contentPart>
          </mc:Choice>
          <mc:Fallback xmlns="">
            <p:pic>
              <p:nvPicPr>
                <p:cNvPr id="1324" name="Ink 1323">
                  <a:extLst>
                    <a:ext uri="{FF2B5EF4-FFF2-40B4-BE49-F238E27FC236}">
                      <a16:creationId xmlns:a16="http://schemas.microsoft.com/office/drawing/2014/main" id="{9A50B196-980B-DB7C-38CC-CF1A068B2BC5}"/>
                    </a:ext>
                  </a:extLst>
                </p:cNvPr>
                <p:cNvPicPr/>
                <p:nvPr/>
              </p:nvPicPr>
              <p:blipFill>
                <a:blip r:embed="rId1802"/>
                <a:stretch>
                  <a:fillRect/>
                </a:stretch>
              </p:blipFill>
              <p:spPr>
                <a:xfrm>
                  <a:off x="1793447" y="4093809"/>
                  <a:ext cx="1775907" cy="1514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3">
              <p14:nvContentPartPr>
                <p14:cNvPr id="1325" name="Ink 1324">
                  <a:extLst>
                    <a:ext uri="{FF2B5EF4-FFF2-40B4-BE49-F238E27FC236}">
                      <a16:creationId xmlns:a16="http://schemas.microsoft.com/office/drawing/2014/main" id="{1A9445C7-1375-F549-636C-3A00423D1379}"/>
                    </a:ext>
                  </a:extLst>
                </p14:cNvPr>
                <p14:cNvContentPartPr/>
                <p14:nvPr/>
              </p14:nvContentPartPr>
              <p14:xfrm>
                <a:off x="2220781" y="5009109"/>
                <a:ext cx="3034440" cy="329400"/>
              </p14:xfrm>
            </p:contentPart>
          </mc:Choice>
          <mc:Fallback xmlns="">
            <p:pic>
              <p:nvPicPr>
                <p:cNvPr id="1325" name="Ink 1324">
                  <a:extLst>
                    <a:ext uri="{FF2B5EF4-FFF2-40B4-BE49-F238E27FC236}">
                      <a16:creationId xmlns:a16="http://schemas.microsoft.com/office/drawing/2014/main" id="{1A9445C7-1375-F549-636C-3A00423D1379}"/>
                    </a:ext>
                  </a:extLst>
                </p:cNvPr>
                <p:cNvPicPr/>
                <p:nvPr/>
              </p:nvPicPr>
              <p:blipFill>
                <a:blip r:embed="rId1804"/>
                <a:stretch>
                  <a:fillRect/>
                </a:stretch>
              </p:blipFill>
              <p:spPr>
                <a:xfrm>
                  <a:off x="2157781" y="4631109"/>
                  <a:ext cx="3160080" cy="10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5">
              <p14:nvContentPartPr>
                <p14:cNvPr id="1326" name="Ink 1325">
                  <a:extLst>
                    <a:ext uri="{FF2B5EF4-FFF2-40B4-BE49-F238E27FC236}">
                      <a16:creationId xmlns:a16="http://schemas.microsoft.com/office/drawing/2014/main" id="{D17E17C2-AC57-9508-E608-D1A2A7E2E672}"/>
                    </a:ext>
                  </a:extLst>
                </p14:cNvPr>
                <p14:cNvContentPartPr/>
                <p14:nvPr/>
              </p14:nvContentPartPr>
              <p14:xfrm>
                <a:off x="3128701" y="5175789"/>
                <a:ext cx="2571120" cy="76320"/>
              </p14:xfrm>
            </p:contentPart>
          </mc:Choice>
          <mc:Fallback xmlns="">
            <p:pic>
              <p:nvPicPr>
                <p:cNvPr id="1326" name="Ink 1325">
                  <a:extLst>
                    <a:ext uri="{FF2B5EF4-FFF2-40B4-BE49-F238E27FC236}">
                      <a16:creationId xmlns:a16="http://schemas.microsoft.com/office/drawing/2014/main" id="{D17E17C2-AC57-9508-E608-D1A2A7E2E672}"/>
                    </a:ext>
                  </a:extLst>
                </p:cNvPr>
                <p:cNvPicPr/>
                <p:nvPr/>
              </p:nvPicPr>
              <p:blipFill>
                <a:blip r:embed="rId1806"/>
                <a:stretch>
                  <a:fillRect/>
                </a:stretch>
              </p:blipFill>
              <p:spPr>
                <a:xfrm>
                  <a:off x="3065692" y="4797789"/>
                  <a:ext cx="2696778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7">
              <p14:nvContentPartPr>
                <p14:cNvPr id="1328" name="Ink 1327">
                  <a:extLst>
                    <a:ext uri="{FF2B5EF4-FFF2-40B4-BE49-F238E27FC236}">
                      <a16:creationId xmlns:a16="http://schemas.microsoft.com/office/drawing/2014/main" id="{D8130BD7-D257-CBBB-2537-462451E22D9E}"/>
                    </a:ext>
                  </a:extLst>
                </p14:cNvPr>
                <p14:cNvContentPartPr/>
                <p14:nvPr/>
              </p14:nvContentPartPr>
              <p14:xfrm>
                <a:off x="2954821" y="5171469"/>
                <a:ext cx="2225160" cy="108360"/>
              </p14:xfrm>
            </p:contentPart>
          </mc:Choice>
          <mc:Fallback xmlns="">
            <p:pic>
              <p:nvPicPr>
                <p:cNvPr id="1328" name="Ink 1327">
                  <a:extLst>
                    <a:ext uri="{FF2B5EF4-FFF2-40B4-BE49-F238E27FC236}">
                      <a16:creationId xmlns:a16="http://schemas.microsoft.com/office/drawing/2014/main" id="{D8130BD7-D257-CBBB-2537-462451E22D9E}"/>
                    </a:ext>
                  </a:extLst>
                </p:cNvPr>
                <p:cNvPicPr/>
                <p:nvPr/>
              </p:nvPicPr>
              <p:blipFill>
                <a:blip r:embed="rId1808"/>
                <a:stretch>
                  <a:fillRect/>
                </a:stretch>
              </p:blipFill>
              <p:spPr>
                <a:xfrm>
                  <a:off x="2891821" y="4793469"/>
                  <a:ext cx="23508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9">
              <p14:nvContentPartPr>
                <p14:cNvPr id="1329" name="Ink 1328">
                  <a:extLst>
                    <a:ext uri="{FF2B5EF4-FFF2-40B4-BE49-F238E27FC236}">
                      <a16:creationId xmlns:a16="http://schemas.microsoft.com/office/drawing/2014/main" id="{A177B63C-BC98-1547-42E7-715DD1A95870}"/>
                    </a:ext>
                  </a:extLst>
                </p14:cNvPr>
                <p14:cNvContentPartPr/>
                <p14:nvPr/>
              </p14:nvContentPartPr>
              <p14:xfrm>
                <a:off x="3049141" y="5105229"/>
                <a:ext cx="2174040" cy="92520"/>
              </p14:xfrm>
            </p:contentPart>
          </mc:Choice>
          <mc:Fallback xmlns="">
            <p:pic>
              <p:nvPicPr>
                <p:cNvPr id="1329" name="Ink 1328">
                  <a:extLst>
                    <a:ext uri="{FF2B5EF4-FFF2-40B4-BE49-F238E27FC236}">
                      <a16:creationId xmlns:a16="http://schemas.microsoft.com/office/drawing/2014/main" id="{A177B63C-BC98-1547-42E7-715DD1A95870}"/>
                    </a:ext>
                  </a:extLst>
                </p:cNvPr>
                <p:cNvPicPr/>
                <p:nvPr/>
              </p:nvPicPr>
              <p:blipFill>
                <a:blip r:embed="rId1810"/>
                <a:stretch>
                  <a:fillRect/>
                </a:stretch>
              </p:blipFill>
              <p:spPr>
                <a:xfrm>
                  <a:off x="2986141" y="4727229"/>
                  <a:ext cx="229968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1">
              <p14:nvContentPartPr>
                <p14:cNvPr id="1330" name="Ink 1329">
                  <a:extLst>
                    <a:ext uri="{FF2B5EF4-FFF2-40B4-BE49-F238E27FC236}">
                      <a16:creationId xmlns:a16="http://schemas.microsoft.com/office/drawing/2014/main" id="{EE94EB25-B119-2E2F-3468-7C0AB47A0A85}"/>
                    </a:ext>
                  </a:extLst>
                </p14:cNvPr>
                <p14:cNvContentPartPr/>
                <p14:nvPr/>
              </p14:nvContentPartPr>
              <p14:xfrm>
                <a:off x="2748181" y="5020269"/>
                <a:ext cx="2535840" cy="120960"/>
              </p14:xfrm>
            </p:contentPart>
          </mc:Choice>
          <mc:Fallback xmlns="">
            <p:pic>
              <p:nvPicPr>
                <p:cNvPr id="1330" name="Ink 1329">
                  <a:extLst>
                    <a:ext uri="{FF2B5EF4-FFF2-40B4-BE49-F238E27FC236}">
                      <a16:creationId xmlns:a16="http://schemas.microsoft.com/office/drawing/2014/main" id="{EE94EB25-B119-2E2F-3468-7C0AB47A0A85}"/>
                    </a:ext>
                  </a:extLst>
                </p:cNvPr>
                <p:cNvPicPr/>
                <p:nvPr/>
              </p:nvPicPr>
              <p:blipFill>
                <a:blip r:embed="rId1812"/>
                <a:stretch>
                  <a:fillRect/>
                </a:stretch>
              </p:blipFill>
              <p:spPr>
                <a:xfrm>
                  <a:off x="2685181" y="4643391"/>
                  <a:ext cx="2661480" cy="87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3">
              <p14:nvContentPartPr>
                <p14:cNvPr id="1331" name="Ink 1330">
                  <a:extLst>
                    <a:ext uri="{FF2B5EF4-FFF2-40B4-BE49-F238E27FC236}">
                      <a16:creationId xmlns:a16="http://schemas.microsoft.com/office/drawing/2014/main" id="{07A60A4D-9C14-5B96-EC33-63D4AF7487CB}"/>
                    </a:ext>
                  </a:extLst>
                </p14:cNvPr>
                <p14:cNvContentPartPr/>
                <p14:nvPr/>
              </p14:nvContentPartPr>
              <p14:xfrm>
                <a:off x="4110061" y="4768989"/>
                <a:ext cx="1065960" cy="205920"/>
              </p14:xfrm>
            </p:contentPart>
          </mc:Choice>
          <mc:Fallback xmlns="">
            <p:pic>
              <p:nvPicPr>
                <p:cNvPr id="1331" name="Ink 1330">
                  <a:extLst>
                    <a:ext uri="{FF2B5EF4-FFF2-40B4-BE49-F238E27FC236}">
                      <a16:creationId xmlns:a16="http://schemas.microsoft.com/office/drawing/2014/main" id="{07A60A4D-9C14-5B96-EC33-63D4AF7487CB}"/>
                    </a:ext>
                  </a:extLst>
                </p:cNvPr>
                <p:cNvPicPr/>
                <p:nvPr/>
              </p:nvPicPr>
              <p:blipFill>
                <a:blip r:embed="rId1814"/>
                <a:stretch>
                  <a:fillRect/>
                </a:stretch>
              </p:blipFill>
              <p:spPr>
                <a:xfrm>
                  <a:off x="4047061" y="4390989"/>
                  <a:ext cx="119160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5">
              <p14:nvContentPartPr>
                <p14:cNvPr id="1332" name="Ink 1331">
                  <a:extLst>
                    <a:ext uri="{FF2B5EF4-FFF2-40B4-BE49-F238E27FC236}">
                      <a16:creationId xmlns:a16="http://schemas.microsoft.com/office/drawing/2014/main" id="{C1C6351F-3781-C7E5-D6B9-A3ECC8FDED86}"/>
                    </a:ext>
                  </a:extLst>
                </p14:cNvPr>
                <p14:cNvContentPartPr/>
                <p14:nvPr/>
              </p14:nvContentPartPr>
              <p14:xfrm>
                <a:off x="4790101" y="4733709"/>
                <a:ext cx="156960" cy="30960"/>
              </p14:xfrm>
            </p:contentPart>
          </mc:Choice>
          <mc:Fallback xmlns="">
            <p:pic>
              <p:nvPicPr>
                <p:cNvPr id="1332" name="Ink 1331">
                  <a:extLst>
                    <a:ext uri="{FF2B5EF4-FFF2-40B4-BE49-F238E27FC236}">
                      <a16:creationId xmlns:a16="http://schemas.microsoft.com/office/drawing/2014/main" id="{C1C6351F-3781-C7E5-D6B9-A3ECC8FDED86}"/>
                    </a:ext>
                  </a:extLst>
                </p:cNvPr>
                <p:cNvPicPr/>
                <p:nvPr/>
              </p:nvPicPr>
              <p:blipFill>
                <a:blip r:embed="rId1816"/>
                <a:stretch>
                  <a:fillRect/>
                </a:stretch>
              </p:blipFill>
              <p:spPr>
                <a:xfrm>
                  <a:off x="4727101" y="4355709"/>
                  <a:ext cx="28260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7">
              <p14:nvContentPartPr>
                <p14:cNvPr id="1333" name="Ink 1332">
                  <a:extLst>
                    <a:ext uri="{FF2B5EF4-FFF2-40B4-BE49-F238E27FC236}">
                      <a16:creationId xmlns:a16="http://schemas.microsoft.com/office/drawing/2014/main" id="{46733121-B3D5-129F-61DA-9FA4F7B95075}"/>
                    </a:ext>
                  </a:extLst>
                </p14:cNvPr>
                <p14:cNvContentPartPr/>
                <p14:nvPr/>
              </p14:nvContentPartPr>
              <p14:xfrm>
                <a:off x="4172701" y="4604469"/>
                <a:ext cx="1248480" cy="248040"/>
              </p14:xfrm>
            </p:contentPart>
          </mc:Choice>
          <mc:Fallback xmlns="">
            <p:pic>
              <p:nvPicPr>
                <p:cNvPr id="1333" name="Ink 1332">
                  <a:extLst>
                    <a:ext uri="{FF2B5EF4-FFF2-40B4-BE49-F238E27FC236}">
                      <a16:creationId xmlns:a16="http://schemas.microsoft.com/office/drawing/2014/main" id="{46733121-B3D5-129F-61DA-9FA4F7B95075}"/>
                    </a:ext>
                  </a:extLst>
                </p:cNvPr>
                <p:cNvPicPr/>
                <p:nvPr/>
              </p:nvPicPr>
              <p:blipFill>
                <a:blip r:embed="rId1818"/>
                <a:stretch>
                  <a:fillRect/>
                </a:stretch>
              </p:blipFill>
              <p:spPr>
                <a:xfrm>
                  <a:off x="4109701" y="4227017"/>
                  <a:ext cx="1374120" cy="1002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9">
              <p14:nvContentPartPr>
                <p14:cNvPr id="1334" name="Ink 1333">
                  <a:extLst>
                    <a:ext uri="{FF2B5EF4-FFF2-40B4-BE49-F238E27FC236}">
                      <a16:creationId xmlns:a16="http://schemas.microsoft.com/office/drawing/2014/main" id="{62ABDCBC-B1F1-1E32-530F-C34722E86099}"/>
                    </a:ext>
                  </a:extLst>
                </p14:cNvPr>
                <p14:cNvContentPartPr/>
                <p14:nvPr/>
              </p14:nvContentPartPr>
              <p14:xfrm>
                <a:off x="4177741" y="4525629"/>
                <a:ext cx="1018080" cy="534600"/>
              </p14:xfrm>
            </p:contentPart>
          </mc:Choice>
          <mc:Fallback xmlns="">
            <p:pic>
              <p:nvPicPr>
                <p:cNvPr id="1334" name="Ink 1333">
                  <a:extLst>
                    <a:ext uri="{FF2B5EF4-FFF2-40B4-BE49-F238E27FC236}">
                      <a16:creationId xmlns:a16="http://schemas.microsoft.com/office/drawing/2014/main" id="{62ABDCBC-B1F1-1E32-530F-C34722E86099}"/>
                    </a:ext>
                  </a:extLst>
                </p:cNvPr>
                <p:cNvPicPr/>
                <p:nvPr/>
              </p:nvPicPr>
              <p:blipFill>
                <a:blip r:embed="rId1820"/>
                <a:stretch>
                  <a:fillRect/>
                </a:stretch>
              </p:blipFill>
              <p:spPr>
                <a:xfrm>
                  <a:off x="4114741" y="4147629"/>
                  <a:ext cx="1143720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1">
              <p14:nvContentPartPr>
                <p14:cNvPr id="1335" name="Ink 1334">
                  <a:extLst>
                    <a:ext uri="{FF2B5EF4-FFF2-40B4-BE49-F238E27FC236}">
                      <a16:creationId xmlns:a16="http://schemas.microsoft.com/office/drawing/2014/main" id="{20F6082E-2AFC-7C9C-57B2-8A4DB959A240}"/>
                    </a:ext>
                  </a:extLst>
                </p14:cNvPr>
                <p14:cNvContentPartPr/>
                <p14:nvPr/>
              </p14:nvContentPartPr>
              <p14:xfrm>
                <a:off x="2142661" y="4756389"/>
                <a:ext cx="7920" cy="5760"/>
              </p14:xfrm>
            </p:contentPart>
          </mc:Choice>
          <mc:Fallback xmlns="">
            <p:pic>
              <p:nvPicPr>
                <p:cNvPr id="1335" name="Ink 1334">
                  <a:extLst>
                    <a:ext uri="{FF2B5EF4-FFF2-40B4-BE49-F238E27FC236}">
                      <a16:creationId xmlns:a16="http://schemas.microsoft.com/office/drawing/2014/main" id="{20F6082E-2AFC-7C9C-57B2-8A4DB959A240}"/>
                    </a:ext>
                  </a:extLst>
                </p:cNvPr>
                <p:cNvPicPr/>
                <p:nvPr/>
              </p:nvPicPr>
              <p:blipFill>
                <a:blip r:embed="rId1822"/>
                <a:stretch>
                  <a:fillRect/>
                </a:stretch>
              </p:blipFill>
              <p:spPr>
                <a:xfrm>
                  <a:off x="2079661" y="4378389"/>
                  <a:ext cx="1335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3">
              <p14:nvContentPartPr>
                <p14:cNvPr id="1336" name="Ink 1335">
                  <a:extLst>
                    <a:ext uri="{FF2B5EF4-FFF2-40B4-BE49-F238E27FC236}">
                      <a16:creationId xmlns:a16="http://schemas.microsoft.com/office/drawing/2014/main" id="{656C1A82-4483-17CF-81D2-F3268A8DEC7B}"/>
                    </a:ext>
                  </a:extLst>
                </p14:cNvPr>
                <p14:cNvContentPartPr/>
                <p14:nvPr/>
              </p14:nvContentPartPr>
              <p14:xfrm>
                <a:off x="2158501" y="4730109"/>
                <a:ext cx="1559880" cy="129600"/>
              </p14:xfrm>
            </p:contentPart>
          </mc:Choice>
          <mc:Fallback xmlns="">
            <p:pic>
              <p:nvPicPr>
                <p:cNvPr id="1336" name="Ink 1335">
                  <a:extLst>
                    <a:ext uri="{FF2B5EF4-FFF2-40B4-BE49-F238E27FC236}">
                      <a16:creationId xmlns:a16="http://schemas.microsoft.com/office/drawing/2014/main" id="{656C1A82-4483-17CF-81D2-F3268A8DEC7B}"/>
                    </a:ext>
                  </a:extLst>
                </p:cNvPr>
                <p:cNvPicPr/>
                <p:nvPr/>
              </p:nvPicPr>
              <p:blipFill>
                <a:blip r:embed="rId1824"/>
                <a:stretch>
                  <a:fillRect/>
                </a:stretch>
              </p:blipFill>
              <p:spPr>
                <a:xfrm>
                  <a:off x="2095501" y="4352109"/>
                  <a:ext cx="1685520" cy="8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5">
              <p14:nvContentPartPr>
                <p14:cNvPr id="1337" name="Ink 1336">
                  <a:extLst>
                    <a:ext uri="{FF2B5EF4-FFF2-40B4-BE49-F238E27FC236}">
                      <a16:creationId xmlns:a16="http://schemas.microsoft.com/office/drawing/2014/main" id="{22BB601B-4A48-D81E-B384-381749B6D07A}"/>
                    </a:ext>
                  </a:extLst>
                </p14:cNvPr>
                <p14:cNvContentPartPr/>
                <p14:nvPr/>
              </p14:nvContentPartPr>
              <p14:xfrm>
                <a:off x="2615341" y="4089309"/>
                <a:ext cx="380880" cy="722880"/>
              </p14:xfrm>
            </p:contentPart>
          </mc:Choice>
          <mc:Fallback xmlns="">
            <p:pic>
              <p:nvPicPr>
                <p:cNvPr id="1337" name="Ink 1336">
                  <a:extLst>
                    <a:ext uri="{FF2B5EF4-FFF2-40B4-BE49-F238E27FC236}">
                      <a16:creationId xmlns:a16="http://schemas.microsoft.com/office/drawing/2014/main" id="{22BB601B-4A48-D81E-B384-381749B6D07A}"/>
                    </a:ext>
                  </a:extLst>
                </p:cNvPr>
                <p:cNvPicPr/>
                <p:nvPr/>
              </p:nvPicPr>
              <p:blipFill>
                <a:blip r:embed="rId1826"/>
                <a:stretch>
                  <a:fillRect/>
                </a:stretch>
              </p:blipFill>
              <p:spPr>
                <a:xfrm>
                  <a:off x="2552281" y="3711309"/>
                  <a:ext cx="506639" cy="14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7">
              <p14:nvContentPartPr>
                <p14:cNvPr id="1338" name="Ink 1337">
                  <a:extLst>
                    <a:ext uri="{FF2B5EF4-FFF2-40B4-BE49-F238E27FC236}">
                      <a16:creationId xmlns:a16="http://schemas.microsoft.com/office/drawing/2014/main" id="{E097BAF3-2E53-C9A2-D312-58DD786F3D31}"/>
                    </a:ext>
                  </a:extLst>
                </p14:cNvPr>
                <p14:cNvContentPartPr/>
                <p14:nvPr/>
              </p14:nvContentPartPr>
              <p14:xfrm>
                <a:off x="2692741" y="4111269"/>
                <a:ext cx="486000" cy="506160"/>
              </p14:xfrm>
            </p:contentPart>
          </mc:Choice>
          <mc:Fallback xmlns="">
            <p:pic>
              <p:nvPicPr>
                <p:cNvPr id="1338" name="Ink 1337">
                  <a:extLst>
                    <a:ext uri="{FF2B5EF4-FFF2-40B4-BE49-F238E27FC236}">
                      <a16:creationId xmlns:a16="http://schemas.microsoft.com/office/drawing/2014/main" id="{E097BAF3-2E53-C9A2-D312-58DD786F3D31}"/>
                    </a:ext>
                  </a:extLst>
                </p:cNvPr>
                <p:cNvPicPr/>
                <p:nvPr/>
              </p:nvPicPr>
              <p:blipFill>
                <a:blip r:embed="rId1828"/>
                <a:stretch>
                  <a:fillRect/>
                </a:stretch>
              </p:blipFill>
              <p:spPr>
                <a:xfrm>
                  <a:off x="2629741" y="3733269"/>
                  <a:ext cx="611640" cy="12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9">
              <p14:nvContentPartPr>
                <p14:cNvPr id="1339" name="Ink 1338">
                  <a:extLst>
                    <a:ext uri="{FF2B5EF4-FFF2-40B4-BE49-F238E27FC236}">
                      <a16:creationId xmlns:a16="http://schemas.microsoft.com/office/drawing/2014/main" id="{DA5826AD-E84A-21B8-7DA5-359E143A0A46}"/>
                    </a:ext>
                  </a:extLst>
                </p14:cNvPr>
                <p14:cNvContentPartPr/>
                <p14:nvPr/>
              </p14:nvContentPartPr>
              <p14:xfrm>
                <a:off x="2673661" y="4139709"/>
                <a:ext cx="480960" cy="414360"/>
              </p14:xfrm>
            </p:contentPart>
          </mc:Choice>
          <mc:Fallback xmlns="">
            <p:pic>
              <p:nvPicPr>
                <p:cNvPr id="1339" name="Ink 1338">
                  <a:extLst>
                    <a:ext uri="{FF2B5EF4-FFF2-40B4-BE49-F238E27FC236}">
                      <a16:creationId xmlns:a16="http://schemas.microsoft.com/office/drawing/2014/main" id="{DA5826AD-E84A-21B8-7DA5-359E143A0A46}"/>
                    </a:ext>
                  </a:extLst>
                </p:cNvPr>
                <p:cNvPicPr/>
                <p:nvPr/>
              </p:nvPicPr>
              <p:blipFill>
                <a:blip r:embed="rId1830"/>
                <a:stretch>
                  <a:fillRect/>
                </a:stretch>
              </p:blipFill>
              <p:spPr>
                <a:xfrm>
                  <a:off x="2610661" y="3761709"/>
                  <a:ext cx="60660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1">
              <p14:nvContentPartPr>
                <p14:cNvPr id="1340" name="Ink 1339">
                  <a:extLst>
                    <a:ext uri="{FF2B5EF4-FFF2-40B4-BE49-F238E27FC236}">
                      <a16:creationId xmlns:a16="http://schemas.microsoft.com/office/drawing/2014/main" id="{6E6F8DE2-EA83-E5EC-483D-7202C8D3C5EE}"/>
                    </a:ext>
                  </a:extLst>
                </p14:cNvPr>
                <p14:cNvContentPartPr/>
                <p14:nvPr/>
              </p14:nvContentPartPr>
              <p14:xfrm>
                <a:off x="2429941" y="4453989"/>
                <a:ext cx="616320" cy="143280"/>
              </p14:xfrm>
            </p:contentPart>
          </mc:Choice>
          <mc:Fallback xmlns="">
            <p:pic>
              <p:nvPicPr>
                <p:cNvPr id="1340" name="Ink 1339">
                  <a:extLst>
                    <a:ext uri="{FF2B5EF4-FFF2-40B4-BE49-F238E27FC236}">
                      <a16:creationId xmlns:a16="http://schemas.microsoft.com/office/drawing/2014/main" id="{6E6F8DE2-EA83-E5EC-483D-7202C8D3C5EE}"/>
                    </a:ext>
                  </a:extLst>
                </p:cNvPr>
                <p:cNvPicPr/>
                <p:nvPr/>
              </p:nvPicPr>
              <p:blipFill>
                <a:blip r:embed="rId1832"/>
                <a:stretch>
                  <a:fillRect/>
                </a:stretch>
              </p:blipFill>
              <p:spPr>
                <a:xfrm>
                  <a:off x="2366941" y="4075989"/>
                  <a:ext cx="74196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3">
              <p14:nvContentPartPr>
                <p14:cNvPr id="1341" name="Ink 1340">
                  <a:extLst>
                    <a:ext uri="{FF2B5EF4-FFF2-40B4-BE49-F238E27FC236}">
                      <a16:creationId xmlns:a16="http://schemas.microsoft.com/office/drawing/2014/main" id="{3AFE4A01-B3C8-87BF-F97F-30D75BA6D000}"/>
                    </a:ext>
                  </a:extLst>
                </p14:cNvPr>
                <p14:cNvContentPartPr/>
                <p14:nvPr/>
              </p14:nvContentPartPr>
              <p14:xfrm>
                <a:off x="2382781" y="4369389"/>
                <a:ext cx="586080" cy="336240"/>
              </p14:xfrm>
            </p:contentPart>
          </mc:Choice>
          <mc:Fallback xmlns="">
            <p:pic>
              <p:nvPicPr>
                <p:cNvPr id="1341" name="Ink 1340">
                  <a:extLst>
                    <a:ext uri="{FF2B5EF4-FFF2-40B4-BE49-F238E27FC236}">
                      <a16:creationId xmlns:a16="http://schemas.microsoft.com/office/drawing/2014/main" id="{3AFE4A01-B3C8-87BF-F97F-30D75BA6D000}"/>
                    </a:ext>
                  </a:extLst>
                </p:cNvPr>
                <p:cNvPicPr/>
                <p:nvPr/>
              </p:nvPicPr>
              <p:blipFill>
                <a:blip r:embed="rId1834"/>
                <a:stretch>
                  <a:fillRect/>
                </a:stretch>
              </p:blipFill>
              <p:spPr>
                <a:xfrm>
                  <a:off x="2319781" y="3991389"/>
                  <a:ext cx="71172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5">
              <p14:nvContentPartPr>
                <p14:cNvPr id="1342" name="Ink 1341">
                  <a:extLst>
                    <a:ext uri="{FF2B5EF4-FFF2-40B4-BE49-F238E27FC236}">
                      <a16:creationId xmlns:a16="http://schemas.microsoft.com/office/drawing/2014/main" id="{9DFE7EEC-FB06-8FA2-2B69-65CFC5E186FC}"/>
                    </a:ext>
                  </a:extLst>
                </p14:cNvPr>
                <p14:cNvContentPartPr/>
                <p14:nvPr/>
              </p14:nvContentPartPr>
              <p14:xfrm>
                <a:off x="2584741" y="4429149"/>
                <a:ext cx="445320" cy="248760"/>
              </p14:xfrm>
            </p:contentPart>
          </mc:Choice>
          <mc:Fallback xmlns="">
            <p:pic>
              <p:nvPicPr>
                <p:cNvPr id="1342" name="Ink 1341">
                  <a:extLst>
                    <a:ext uri="{FF2B5EF4-FFF2-40B4-BE49-F238E27FC236}">
                      <a16:creationId xmlns:a16="http://schemas.microsoft.com/office/drawing/2014/main" id="{9DFE7EEC-FB06-8FA2-2B69-65CFC5E186FC}"/>
                    </a:ext>
                  </a:extLst>
                </p:cNvPr>
                <p:cNvPicPr/>
                <p:nvPr/>
              </p:nvPicPr>
              <p:blipFill>
                <a:blip r:embed="rId1836"/>
                <a:stretch>
                  <a:fillRect/>
                </a:stretch>
              </p:blipFill>
              <p:spPr>
                <a:xfrm>
                  <a:off x="2521792" y="4051149"/>
                  <a:ext cx="570859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7">
              <p14:nvContentPartPr>
                <p14:cNvPr id="1343" name="Ink 1342">
                  <a:extLst>
                    <a:ext uri="{FF2B5EF4-FFF2-40B4-BE49-F238E27FC236}">
                      <a16:creationId xmlns:a16="http://schemas.microsoft.com/office/drawing/2014/main" id="{77712FB0-02BC-A067-766E-F1C928BC616D}"/>
                    </a:ext>
                  </a:extLst>
                </p14:cNvPr>
                <p14:cNvContentPartPr/>
                <p14:nvPr/>
              </p14:nvContentPartPr>
              <p14:xfrm>
                <a:off x="2413021" y="4590789"/>
                <a:ext cx="3175560" cy="687960"/>
              </p14:xfrm>
            </p:contentPart>
          </mc:Choice>
          <mc:Fallback xmlns="">
            <p:pic>
              <p:nvPicPr>
                <p:cNvPr id="1343" name="Ink 1342">
                  <a:extLst>
                    <a:ext uri="{FF2B5EF4-FFF2-40B4-BE49-F238E27FC236}">
                      <a16:creationId xmlns:a16="http://schemas.microsoft.com/office/drawing/2014/main" id="{77712FB0-02BC-A067-766E-F1C928BC616D}"/>
                    </a:ext>
                  </a:extLst>
                </p:cNvPr>
                <p:cNvPicPr/>
                <p:nvPr/>
              </p:nvPicPr>
              <p:blipFill>
                <a:blip r:embed="rId1838"/>
                <a:stretch>
                  <a:fillRect/>
                </a:stretch>
              </p:blipFill>
              <p:spPr>
                <a:xfrm>
                  <a:off x="2350028" y="4212789"/>
                  <a:ext cx="3301186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9">
              <p14:nvContentPartPr>
                <p14:cNvPr id="1344" name="Ink 1343">
                  <a:extLst>
                    <a:ext uri="{FF2B5EF4-FFF2-40B4-BE49-F238E27FC236}">
                      <a16:creationId xmlns:a16="http://schemas.microsoft.com/office/drawing/2014/main" id="{5CA0EF62-13DF-97C4-DF3B-905A06E6A789}"/>
                    </a:ext>
                  </a:extLst>
                </p14:cNvPr>
                <p14:cNvContentPartPr/>
                <p14:nvPr/>
              </p14:nvContentPartPr>
              <p14:xfrm>
                <a:off x="3179461" y="5213589"/>
                <a:ext cx="1901520" cy="161280"/>
              </p14:xfrm>
            </p:contentPart>
          </mc:Choice>
          <mc:Fallback xmlns="">
            <p:pic>
              <p:nvPicPr>
                <p:cNvPr id="1344" name="Ink 1343">
                  <a:extLst>
                    <a:ext uri="{FF2B5EF4-FFF2-40B4-BE49-F238E27FC236}">
                      <a16:creationId xmlns:a16="http://schemas.microsoft.com/office/drawing/2014/main" id="{5CA0EF62-13DF-97C4-DF3B-905A06E6A789}"/>
                    </a:ext>
                  </a:extLst>
                </p:cNvPr>
                <p:cNvPicPr/>
                <p:nvPr/>
              </p:nvPicPr>
              <p:blipFill>
                <a:blip r:embed="rId1840"/>
                <a:stretch>
                  <a:fillRect/>
                </a:stretch>
              </p:blipFill>
              <p:spPr>
                <a:xfrm>
                  <a:off x="3116461" y="4834743"/>
                  <a:ext cx="2027160" cy="918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1">
              <p14:nvContentPartPr>
                <p14:cNvPr id="1345" name="Ink 1344">
                  <a:extLst>
                    <a:ext uri="{FF2B5EF4-FFF2-40B4-BE49-F238E27FC236}">
                      <a16:creationId xmlns:a16="http://schemas.microsoft.com/office/drawing/2014/main" id="{7CE0B31E-ACC3-A57B-C74E-43475C77CE83}"/>
                    </a:ext>
                  </a:extLst>
                </p14:cNvPr>
                <p14:cNvContentPartPr/>
                <p14:nvPr/>
              </p14:nvContentPartPr>
              <p14:xfrm>
                <a:off x="2566021" y="5380989"/>
                <a:ext cx="2835720" cy="139320"/>
              </p14:xfrm>
            </p:contentPart>
          </mc:Choice>
          <mc:Fallback xmlns="">
            <p:pic>
              <p:nvPicPr>
                <p:cNvPr id="1345" name="Ink 1344">
                  <a:extLst>
                    <a:ext uri="{FF2B5EF4-FFF2-40B4-BE49-F238E27FC236}">
                      <a16:creationId xmlns:a16="http://schemas.microsoft.com/office/drawing/2014/main" id="{7CE0B31E-ACC3-A57B-C74E-43475C77CE83}"/>
                    </a:ext>
                  </a:extLst>
                </p:cNvPr>
                <p:cNvPicPr/>
                <p:nvPr/>
              </p:nvPicPr>
              <p:blipFill>
                <a:blip r:embed="rId1842"/>
                <a:stretch>
                  <a:fillRect/>
                </a:stretch>
              </p:blipFill>
              <p:spPr>
                <a:xfrm>
                  <a:off x="2503021" y="5002989"/>
                  <a:ext cx="296136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3">
              <p14:nvContentPartPr>
                <p14:cNvPr id="1346" name="Ink 1345">
                  <a:extLst>
                    <a:ext uri="{FF2B5EF4-FFF2-40B4-BE49-F238E27FC236}">
                      <a16:creationId xmlns:a16="http://schemas.microsoft.com/office/drawing/2014/main" id="{FAD90794-BCB6-EC45-F0A9-8B1105D4C9DC}"/>
                    </a:ext>
                  </a:extLst>
                </p14:cNvPr>
                <p14:cNvContentPartPr/>
                <p14:nvPr/>
              </p14:nvContentPartPr>
              <p14:xfrm>
                <a:off x="2457661" y="5351469"/>
                <a:ext cx="2458800" cy="182160"/>
              </p14:xfrm>
            </p:contentPart>
          </mc:Choice>
          <mc:Fallback xmlns="">
            <p:pic>
              <p:nvPicPr>
                <p:cNvPr id="1346" name="Ink 1345">
                  <a:extLst>
                    <a:ext uri="{FF2B5EF4-FFF2-40B4-BE49-F238E27FC236}">
                      <a16:creationId xmlns:a16="http://schemas.microsoft.com/office/drawing/2014/main" id="{FAD90794-BCB6-EC45-F0A9-8B1105D4C9DC}"/>
                    </a:ext>
                  </a:extLst>
                </p:cNvPr>
                <p:cNvPicPr/>
                <p:nvPr/>
              </p:nvPicPr>
              <p:blipFill>
                <a:blip r:embed="rId1844"/>
                <a:stretch>
                  <a:fillRect/>
                </a:stretch>
              </p:blipFill>
              <p:spPr>
                <a:xfrm>
                  <a:off x="2394661" y="4973469"/>
                  <a:ext cx="258444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5">
              <p14:nvContentPartPr>
                <p14:cNvPr id="1347" name="Ink 1346">
                  <a:extLst>
                    <a:ext uri="{FF2B5EF4-FFF2-40B4-BE49-F238E27FC236}">
                      <a16:creationId xmlns:a16="http://schemas.microsoft.com/office/drawing/2014/main" id="{945AC860-9148-677F-EBE6-BE5104F106BE}"/>
                    </a:ext>
                  </a:extLst>
                </p14:cNvPr>
                <p14:cNvContentPartPr/>
                <p14:nvPr/>
              </p14:nvContentPartPr>
              <p14:xfrm>
                <a:off x="5917621" y="5592669"/>
                <a:ext cx="19800" cy="1440"/>
              </p14:xfrm>
            </p:contentPart>
          </mc:Choice>
          <mc:Fallback xmlns="">
            <p:pic>
              <p:nvPicPr>
                <p:cNvPr id="1347" name="Ink 1346">
                  <a:extLst>
                    <a:ext uri="{FF2B5EF4-FFF2-40B4-BE49-F238E27FC236}">
                      <a16:creationId xmlns:a16="http://schemas.microsoft.com/office/drawing/2014/main" id="{945AC860-9148-677F-EBE6-BE5104F106B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54621" y="5214669"/>
                  <a:ext cx="1454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6">
              <p14:nvContentPartPr>
                <p14:cNvPr id="1348" name="Ink 1347">
                  <a:extLst>
                    <a:ext uri="{FF2B5EF4-FFF2-40B4-BE49-F238E27FC236}">
                      <a16:creationId xmlns:a16="http://schemas.microsoft.com/office/drawing/2014/main" id="{E28A95D9-BF1B-63B8-4B49-CA2FA2C57185}"/>
                    </a:ext>
                  </a:extLst>
                </p14:cNvPr>
                <p14:cNvContentPartPr/>
                <p14:nvPr/>
              </p14:nvContentPartPr>
              <p14:xfrm>
                <a:off x="4664101" y="5570709"/>
                <a:ext cx="1143360" cy="27720"/>
              </p14:xfrm>
            </p:contentPart>
          </mc:Choice>
          <mc:Fallback xmlns="">
            <p:pic>
              <p:nvPicPr>
                <p:cNvPr id="1348" name="Ink 1347">
                  <a:extLst>
                    <a:ext uri="{FF2B5EF4-FFF2-40B4-BE49-F238E27FC236}">
                      <a16:creationId xmlns:a16="http://schemas.microsoft.com/office/drawing/2014/main" id="{E28A95D9-BF1B-63B8-4B49-CA2FA2C57185}"/>
                    </a:ext>
                  </a:extLst>
                </p:cNvPr>
                <p:cNvPicPr/>
                <p:nvPr/>
              </p:nvPicPr>
              <p:blipFill>
                <a:blip r:embed="rId1847"/>
                <a:stretch>
                  <a:fillRect/>
                </a:stretch>
              </p:blipFill>
              <p:spPr>
                <a:xfrm>
                  <a:off x="4601101" y="5192709"/>
                  <a:ext cx="126900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8">
              <p14:nvContentPartPr>
                <p14:cNvPr id="1349" name="Ink 1348">
                  <a:extLst>
                    <a:ext uri="{FF2B5EF4-FFF2-40B4-BE49-F238E27FC236}">
                      <a16:creationId xmlns:a16="http://schemas.microsoft.com/office/drawing/2014/main" id="{22847817-3FAB-16DF-58F1-427F587A6601}"/>
                    </a:ext>
                  </a:extLst>
                </p14:cNvPr>
                <p14:cNvContentPartPr/>
                <p14:nvPr/>
              </p14:nvContentPartPr>
              <p14:xfrm>
                <a:off x="3361261" y="5326269"/>
                <a:ext cx="2026800" cy="98280"/>
              </p14:xfrm>
            </p:contentPart>
          </mc:Choice>
          <mc:Fallback xmlns="">
            <p:pic>
              <p:nvPicPr>
                <p:cNvPr id="1349" name="Ink 1348">
                  <a:extLst>
                    <a:ext uri="{FF2B5EF4-FFF2-40B4-BE49-F238E27FC236}">
                      <a16:creationId xmlns:a16="http://schemas.microsoft.com/office/drawing/2014/main" id="{22847817-3FAB-16DF-58F1-427F587A6601}"/>
                    </a:ext>
                  </a:extLst>
                </p:cNvPr>
                <p:cNvPicPr/>
                <p:nvPr/>
              </p:nvPicPr>
              <p:blipFill>
                <a:blip r:embed="rId1849"/>
                <a:stretch>
                  <a:fillRect/>
                </a:stretch>
              </p:blipFill>
              <p:spPr>
                <a:xfrm>
                  <a:off x="3298261" y="4948269"/>
                  <a:ext cx="215244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0">
              <p14:nvContentPartPr>
                <p14:cNvPr id="1350" name="Ink 1349">
                  <a:extLst>
                    <a:ext uri="{FF2B5EF4-FFF2-40B4-BE49-F238E27FC236}">
                      <a16:creationId xmlns:a16="http://schemas.microsoft.com/office/drawing/2014/main" id="{E8D7FB29-061C-7959-7D6F-D2AF339AC36B}"/>
                    </a:ext>
                  </a:extLst>
                </p14:cNvPr>
                <p14:cNvContentPartPr/>
                <p14:nvPr/>
              </p14:nvContentPartPr>
              <p14:xfrm>
                <a:off x="5167021" y="5347869"/>
                <a:ext cx="1721160" cy="91800"/>
              </p14:xfrm>
            </p:contentPart>
          </mc:Choice>
          <mc:Fallback xmlns="">
            <p:pic>
              <p:nvPicPr>
                <p:cNvPr id="1350" name="Ink 1349">
                  <a:extLst>
                    <a:ext uri="{FF2B5EF4-FFF2-40B4-BE49-F238E27FC236}">
                      <a16:creationId xmlns:a16="http://schemas.microsoft.com/office/drawing/2014/main" id="{E8D7FB29-061C-7959-7D6F-D2AF339AC36B}"/>
                    </a:ext>
                  </a:extLst>
                </p:cNvPr>
                <p:cNvPicPr/>
                <p:nvPr/>
              </p:nvPicPr>
              <p:blipFill>
                <a:blip r:embed="rId1851"/>
                <a:stretch>
                  <a:fillRect/>
                </a:stretch>
              </p:blipFill>
              <p:spPr>
                <a:xfrm>
                  <a:off x="5104008" y="4969869"/>
                  <a:ext cx="1846826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2">
              <p14:nvContentPartPr>
                <p14:cNvPr id="1351" name="Ink 1350">
                  <a:extLst>
                    <a:ext uri="{FF2B5EF4-FFF2-40B4-BE49-F238E27FC236}">
                      <a16:creationId xmlns:a16="http://schemas.microsoft.com/office/drawing/2014/main" id="{D18C5E32-58F8-0BB9-BBE5-34BF2A10BA6C}"/>
                    </a:ext>
                  </a:extLst>
                </p14:cNvPr>
                <p14:cNvContentPartPr/>
                <p14:nvPr/>
              </p14:nvContentPartPr>
              <p14:xfrm>
                <a:off x="5100421" y="5419869"/>
                <a:ext cx="1618200" cy="24840"/>
              </p14:xfrm>
            </p:contentPart>
          </mc:Choice>
          <mc:Fallback xmlns="">
            <p:pic>
              <p:nvPicPr>
                <p:cNvPr id="1351" name="Ink 1350">
                  <a:extLst>
                    <a:ext uri="{FF2B5EF4-FFF2-40B4-BE49-F238E27FC236}">
                      <a16:creationId xmlns:a16="http://schemas.microsoft.com/office/drawing/2014/main" id="{D18C5E32-58F8-0BB9-BBE5-34BF2A10BA6C}"/>
                    </a:ext>
                  </a:extLst>
                </p:cNvPr>
                <p:cNvPicPr/>
                <p:nvPr/>
              </p:nvPicPr>
              <p:blipFill>
                <a:blip r:embed="rId1853"/>
                <a:stretch>
                  <a:fillRect/>
                </a:stretch>
              </p:blipFill>
              <p:spPr>
                <a:xfrm>
                  <a:off x="5037421" y="5047269"/>
                  <a:ext cx="1743840" cy="769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4">
              <p14:nvContentPartPr>
                <p14:cNvPr id="1352" name="Ink 1351">
                  <a:extLst>
                    <a:ext uri="{FF2B5EF4-FFF2-40B4-BE49-F238E27FC236}">
                      <a16:creationId xmlns:a16="http://schemas.microsoft.com/office/drawing/2014/main" id="{BF79BC98-E490-7F52-596B-3E63A956122A}"/>
                    </a:ext>
                  </a:extLst>
                </p14:cNvPr>
                <p14:cNvContentPartPr/>
                <p14:nvPr/>
              </p14:nvContentPartPr>
              <p14:xfrm>
                <a:off x="6315781" y="5445069"/>
                <a:ext cx="902880" cy="37800"/>
              </p14:xfrm>
            </p:contentPart>
          </mc:Choice>
          <mc:Fallback xmlns="">
            <p:pic>
              <p:nvPicPr>
                <p:cNvPr id="1352" name="Ink 1351">
                  <a:extLst>
                    <a:ext uri="{FF2B5EF4-FFF2-40B4-BE49-F238E27FC236}">
                      <a16:creationId xmlns:a16="http://schemas.microsoft.com/office/drawing/2014/main" id="{BF79BC98-E490-7F52-596B-3E63A956122A}"/>
                    </a:ext>
                  </a:extLst>
                </p:cNvPr>
                <p:cNvPicPr/>
                <p:nvPr/>
              </p:nvPicPr>
              <p:blipFill>
                <a:blip r:embed="rId1855"/>
                <a:stretch>
                  <a:fillRect/>
                </a:stretch>
              </p:blipFill>
              <p:spPr>
                <a:xfrm>
                  <a:off x="6252781" y="5067069"/>
                  <a:ext cx="102852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6">
              <p14:nvContentPartPr>
                <p14:cNvPr id="1353" name="Ink 1352">
                  <a:extLst>
                    <a:ext uri="{FF2B5EF4-FFF2-40B4-BE49-F238E27FC236}">
                      <a16:creationId xmlns:a16="http://schemas.microsoft.com/office/drawing/2014/main" id="{EC0DB43B-2569-472B-92DC-9F2A121A33DD}"/>
                    </a:ext>
                  </a:extLst>
                </p14:cNvPr>
                <p14:cNvContentPartPr/>
                <p14:nvPr/>
              </p14:nvContentPartPr>
              <p14:xfrm>
                <a:off x="6181141" y="5440389"/>
                <a:ext cx="1327680" cy="51120"/>
              </p14:xfrm>
            </p:contentPart>
          </mc:Choice>
          <mc:Fallback xmlns="">
            <p:pic>
              <p:nvPicPr>
                <p:cNvPr id="1353" name="Ink 1352">
                  <a:extLst>
                    <a:ext uri="{FF2B5EF4-FFF2-40B4-BE49-F238E27FC236}">
                      <a16:creationId xmlns:a16="http://schemas.microsoft.com/office/drawing/2014/main" id="{EC0DB43B-2569-472B-92DC-9F2A121A33DD}"/>
                    </a:ext>
                  </a:extLst>
                </p:cNvPr>
                <p:cNvPicPr/>
                <p:nvPr/>
              </p:nvPicPr>
              <p:blipFill>
                <a:blip r:embed="rId1857"/>
                <a:stretch>
                  <a:fillRect/>
                </a:stretch>
              </p:blipFill>
              <p:spPr>
                <a:xfrm>
                  <a:off x="6118141" y="5065032"/>
                  <a:ext cx="1453320" cy="801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8">
              <p14:nvContentPartPr>
                <p14:cNvPr id="1354" name="Ink 1353">
                  <a:extLst>
                    <a:ext uri="{FF2B5EF4-FFF2-40B4-BE49-F238E27FC236}">
                      <a16:creationId xmlns:a16="http://schemas.microsoft.com/office/drawing/2014/main" id="{492BF114-6CE0-0D48-F01C-6C1662250ECA}"/>
                    </a:ext>
                  </a:extLst>
                </p14:cNvPr>
                <p14:cNvContentPartPr/>
                <p14:nvPr/>
              </p14:nvContentPartPr>
              <p14:xfrm>
                <a:off x="6993301" y="5388909"/>
                <a:ext cx="1009800" cy="39240"/>
              </p14:xfrm>
            </p:contentPart>
          </mc:Choice>
          <mc:Fallback xmlns="">
            <p:pic>
              <p:nvPicPr>
                <p:cNvPr id="1354" name="Ink 1353">
                  <a:extLst>
                    <a:ext uri="{FF2B5EF4-FFF2-40B4-BE49-F238E27FC236}">
                      <a16:creationId xmlns:a16="http://schemas.microsoft.com/office/drawing/2014/main" id="{492BF114-6CE0-0D48-F01C-6C1662250ECA}"/>
                    </a:ext>
                  </a:extLst>
                </p:cNvPr>
                <p:cNvPicPr/>
                <p:nvPr/>
              </p:nvPicPr>
              <p:blipFill>
                <a:blip r:embed="rId1859"/>
                <a:stretch>
                  <a:fillRect/>
                </a:stretch>
              </p:blipFill>
              <p:spPr>
                <a:xfrm>
                  <a:off x="6930301" y="5014345"/>
                  <a:ext cx="1135440" cy="788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0">
              <p14:nvContentPartPr>
                <p14:cNvPr id="1355" name="Ink 1354">
                  <a:extLst>
                    <a:ext uri="{FF2B5EF4-FFF2-40B4-BE49-F238E27FC236}">
                      <a16:creationId xmlns:a16="http://schemas.microsoft.com/office/drawing/2014/main" id="{A92EE705-84C2-907C-C3D4-62C7B3608081}"/>
                    </a:ext>
                  </a:extLst>
                </p14:cNvPr>
                <p14:cNvContentPartPr/>
                <p14:nvPr/>
              </p14:nvContentPartPr>
              <p14:xfrm>
                <a:off x="6489661" y="5346069"/>
                <a:ext cx="1171440" cy="39240"/>
              </p14:xfrm>
            </p:contentPart>
          </mc:Choice>
          <mc:Fallback xmlns="">
            <p:pic>
              <p:nvPicPr>
                <p:cNvPr id="1355" name="Ink 1354">
                  <a:extLst>
                    <a:ext uri="{FF2B5EF4-FFF2-40B4-BE49-F238E27FC236}">
                      <a16:creationId xmlns:a16="http://schemas.microsoft.com/office/drawing/2014/main" id="{A92EE705-84C2-907C-C3D4-62C7B3608081}"/>
                    </a:ext>
                  </a:extLst>
                </p:cNvPr>
                <p:cNvPicPr/>
                <p:nvPr/>
              </p:nvPicPr>
              <p:blipFill>
                <a:blip r:embed="rId1861"/>
                <a:stretch>
                  <a:fillRect/>
                </a:stretch>
              </p:blipFill>
              <p:spPr>
                <a:xfrm>
                  <a:off x="6426661" y="4968069"/>
                  <a:ext cx="129708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2">
              <p14:nvContentPartPr>
                <p14:cNvPr id="1356" name="Ink 1355">
                  <a:extLst>
                    <a:ext uri="{FF2B5EF4-FFF2-40B4-BE49-F238E27FC236}">
                      <a16:creationId xmlns:a16="http://schemas.microsoft.com/office/drawing/2014/main" id="{B1919C6F-AB38-C867-1A17-012F1B8240EA}"/>
                    </a:ext>
                  </a:extLst>
                </p14:cNvPr>
                <p14:cNvContentPartPr/>
                <p14:nvPr/>
              </p14:nvContentPartPr>
              <p14:xfrm>
                <a:off x="5966221" y="5358669"/>
                <a:ext cx="1718640" cy="66240"/>
              </p14:xfrm>
            </p:contentPart>
          </mc:Choice>
          <mc:Fallback xmlns="">
            <p:pic>
              <p:nvPicPr>
                <p:cNvPr id="1356" name="Ink 1355">
                  <a:extLst>
                    <a:ext uri="{FF2B5EF4-FFF2-40B4-BE49-F238E27FC236}">
                      <a16:creationId xmlns:a16="http://schemas.microsoft.com/office/drawing/2014/main" id="{B1919C6F-AB38-C867-1A17-012F1B8240EA}"/>
                    </a:ext>
                  </a:extLst>
                </p:cNvPr>
                <p:cNvPicPr/>
                <p:nvPr/>
              </p:nvPicPr>
              <p:blipFill>
                <a:blip r:embed="rId1863"/>
                <a:stretch>
                  <a:fillRect/>
                </a:stretch>
              </p:blipFill>
              <p:spPr>
                <a:xfrm>
                  <a:off x="5903221" y="4982712"/>
                  <a:ext cx="1844280" cy="817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4">
              <p14:nvContentPartPr>
                <p14:cNvPr id="1357" name="Ink 1356">
                  <a:extLst>
                    <a:ext uri="{FF2B5EF4-FFF2-40B4-BE49-F238E27FC236}">
                      <a16:creationId xmlns:a16="http://schemas.microsoft.com/office/drawing/2014/main" id="{945C9C5B-9877-0AD4-2553-0E6041839D88}"/>
                    </a:ext>
                  </a:extLst>
                </p14:cNvPr>
                <p14:cNvContentPartPr/>
                <p14:nvPr/>
              </p14:nvContentPartPr>
              <p14:xfrm>
                <a:off x="6671461" y="5339589"/>
                <a:ext cx="668880" cy="29160"/>
              </p14:xfrm>
            </p:contentPart>
          </mc:Choice>
          <mc:Fallback xmlns="">
            <p:pic>
              <p:nvPicPr>
                <p:cNvPr id="1357" name="Ink 1356">
                  <a:extLst>
                    <a:ext uri="{FF2B5EF4-FFF2-40B4-BE49-F238E27FC236}">
                      <a16:creationId xmlns:a16="http://schemas.microsoft.com/office/drawing/2014/main" id="{945C9C5B-9877-0AD4-2553-0E6041839D88}"/>
                    </a:ext>
                  </a:extLst>
                </p:cNvPr>
                <p:cNvPicPr/>
                <p:nvPr/>
              </p:nvPicPr>
              <p:blipFill>
                <a:blip r:embed="rId1865"/>
                <a:stretch>
                  <a:fillRect/>
                </a:stretch>
              </p:blipFill>
              <p:spPr>
                <a:xfrm>
                  <a:off x="6608461" y="4961589"/>
                  <a:ext cx="79452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6">
              <p14:nvContentPartPr>
                <p14:cNvPr id="1358" name="Ink 1357">
                  <a:extLst>
                    <a:ext uri="{FF2B5EF4-FFF2-40B4-BE49-F238E27FC236}">
                      <a16:creationId xmlns:a16="http://schemas.microsoft.com/office/drawing/2014/main" id="{3AD65400-BF20-9F25-7E5C-DA89A713E175}"/>
                    </a:ext>
                  </a:extLst>
                </p14:cNvPr>
                <p14:cNvContentPartPr/>
                <p14:nvPr/>
              </p14:nvContentPartPr>
              <p14:xfrm>
                <a:off x="6222181" y="5339229"/>
                <a:ext cx="563400" cy="23040"/>
              </p14:xfrm>
            </p:contentPart>
          </mc:Choice>
          <mc:Fallback xmlns="">
            <p:pic>
              <p:nvPicPr>
                <p:cNvPr id="1358" name="Ink 1357">
                  <a:extLst>
                    <a:ext uri="{FF2B5EF4-FFF2-40B4-BE49-F238E27FC236}">
                      <a16:creationId xmlns:a16="http://schemas.microsoft.com/office/drawing/2014/main" id="{3AD65400-BF20-9F25-7E5C-DA89A713E175}"/>
                    </a:ext>
                  </a:extLst>
                </p:cNvPr>
                <p:cNvPicPr/>
                <p:nvPr/>
              </p:nvPicPr>
              <p:blipFill>
                <a:blip r:embed="rId1867"/>
                <a:stretch>
                  <a:fillRect/>
                </a:stretch>
              </p:blipFill>
              <p:spPr>
                <a:xfrm>
                  <a:off x="6159221" y="4961229"/>
                  <a:ext cx="68896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8">
              <p14:nvContentPartPr>
                <p14:cNvPr id="1359" name="Ink 1358">
                  <a:extLst>
                    <a:ext uri="{FF2B5EF4-FFF2-40B4-BE49-F238E27FC236}">
                      <a16:creationId xmlns:a16="http://schemas.microsoft.com/office/drawing/2014/main" id="{EB0C9FDE-EC93-0C63-1F25-93C2979C2CC6}"/>
                    </a:ext>
                  </a:extLst>
                </p14:cNvPr>
                <p14:cNvContentPartPr/>
                <p14:nvPr/>
              </p14:nvContentPartPr>
              <p14:xfrm>
                <a:off x="4548181" y="5333829"/>
                <a:ext cx="428400" cy="6120"/>
              </p14:xfrm>
            </p:contentPart>
          </mc:Choice>
          <mc:Fallback xmlns="">
            <p:pic>
              <p:nvPicPr>
                <p:cNvPr id="1359" name="Ink 1358">
                  <a:extLst>
                    <a:ext uri="{FF2B5EF4-FFF2-40B4-BE49-F238E27FC236}">
                      <a16:creationId xmlns:a16="http://schemas.microsoft.com/office/drawing/2014/main" id="{EB0C9FDE-EC93-0C63-1F25-93C2979C2CC6}"/>
                    </a:ext>
                  </a:extLst>
                </p:cNvPr>
                <p:cNvPicPr/>
                <p:nvPr/>
              </p:nvPicPr>
              <p:blipFill>
                <a:blip r:embed="rId1869"/>
                <a:stretch>
                  <a:fillRect/>
                </a:stretch>
              </p:blipFill>
              <p:spPr>
                <a:xfrm>
                  <a:off x="4485181" y="4955829"/>
                  <a:ext cx="5540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0">
              <p14:nvContentPartPr>
                <p14:cNvPr id="1360" name="Ink 1359">
                  <a:extLst>
                    <a:ext uri="{FF2B5EF4-FFF2-40B4-BE49-F238E27FC236}">
                      <a16:creationId xmlns:a16="http://schemas.microsoft.com/office/drawing/2014/main" id="{D5A2C652-198C-23E6-3701-EA1E75F46A7A}"/>
                    </a:ext>
                  </a:extLst>
                </p14:cNvPr>
                <p14:cNvContentPartPr/>
                <p14:nvPr/>
              </p14:nvContentPartPr>
              <p14:xfrm>
                <a:off x="4988101" y="5466669"/>
                <a:ext cx="138240" cy="5400"/>
              </p14:xfrm>
            </p:contentPart>
          </mc:Choice>
          <mc:Fallback xmlns="">
            <p:pic>
              <p:nvPicPr>
                <p:cNvPr id="1360" name="Ink 1359">
                  <a:extLst>
                    <a:ext uri="{FF2B5EF4-FFF2-40B4-BE49-F238E27FC236}">
                      <a16:creationId xmlns:a16="http://schemas.microsoft.com/office/drawing/2014/main" id="{D5A2C652-198C-23E6-3701-EA1E75F46A7A}"/>
                    </a:ext>
                  </a:extLst>
                </p:cNvPr>
                <p:cNvPicPr/>
                <p:nvPr/>
              </p:nvPicPr>
              <p:blipFill>
                <a:blip r:embed="rId1871"/>
                <a:stretch>
                  <a:fillRect/>
                </a:stretch>
              </p:blipFill>
              <p:spPr>
                <a:xfrm>
                  <a:off x="4925101" y="5088669"/>
                  <a:ext cx="2638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2">
              <p14:nvContentPartPr>
                <p14:cNvPr id="1361" name="Ink 1360">
                  <a:extLst>
                    <a:ext uri="{FF2B5EF4-FFF2-40B4-BE49-F238E27FC236}">
                      <a16:creationId xmlns:a16="http://schemas.microsoft.com/office/drawing/2014/main" id="{7AB553AA-F616-1410-C1BB-38398E510766}"/>
                    </a:ext>
                  </a:extLst>
                </p14:cNvPr>
                <p14:cNvContentPartPr/>
                <p14:nvPr/>
              </p14:nvContentPartPr>
              <p14:xfrm>
                <a:off x="1841341" y="5147709"/>
                <a:ext cx="547560" cy="90720"/>
              </p14:xfrm>
            </p:contentPart>
          </mc:Choice>
          <mc:Fallback xmlns="">
            <p:pic>
              <p:nvPicPr>
                <p:cNvPr id="1361" name="Ink 1360">
                  <a:extLst>
                    <a:ext uri="{FF2B5EF4-FFF2-40B4-BE49-F238E27FC236}">
                      <a16:creationId xmlns:a16="http://schemas.microsoft.com/office/drawing/2014/main" id="{7AB553AA-F616-1410-C1BB-38398E510766}"/>
                    </a:ext>
                  </a:extLst>
                </p:cNvPr>
                <p:cNvPicPr/>
                <p:nvPr/>
              </p:nvPicPr>
              <p:blipFill>
                <a:blip r:embed="rId1873"/>
                <a:stretch>
                  <a:fillRect/>
                </a:stretch>
              </p:blipFill>
              <p:spPr>
                <a:xfrm>
                  <a:off x="1778341" y="4768203"/>
                  <a:ext cx="673200" cy="849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4">
              <p14:nvContentPartPr>
                <p14:cNvPr id="1362" name="Ink 1361">
                  <a:extLst>
                    <a:ext uri="{FF2B5EF4-FFF2-40B4-BE49-F238E27FC236}">
                      <a16:creationId xmlns:a16="http://schemas.microsoft.com/office/drawing/2014/main" id="{AFE0B74E-3EA1-2405-3F30-40DB73695E29}"/>
                    </a:ext>
                  </a:extLst>
                </p14:cNvPr>
                <p14:cNvContentPartPr/>
                <p14:nvPr/>
              </p14:nvContentPartPr>
              <p14:xfrm>
                <a:off x="2536141" y="4758189"/>
                <a:ext cx="150840" cy="43200"/>
              </p14:xfrm>
            </p:contentPart>
          </mc:Choice>
          <mc:Fallback xmlns="">
            <p:pic>
              <p:nvPicPr>
                <p:cNvPr id="1362" name="Ink 1361">
                  <a:extLst>
                    <a:ext uri="{FF2B5EF4-FFF2-40B4-BE49-F238E27FC236}">
                      <a16:creationId xmlns:a16="http://schemas.microsoft.com/office/drawing/2014/main" id="{AFE0B74E-3EA1-2405-3F30-40DB73695E29}"/>
                    </a:ext>
                  </a:extLst>
                </p:cNvPr>
                <p:cNvPicPr/>
                <p:nvPr/>
              </p:nvPicPr>
              <p:blipFill>
                <a:blip r:embed="rId1875"/>
                <a:stretch>
                  <a:fillRect/>
                </a:stretch>
              </p:blipFill>
              <p:spPr>
                <a:xfrm>
                  <a:off x="2473141" y="4377013"/>
                  <a:ext cx="276480" cy="805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6">
              <p14:nvContentPartPr>
                <p14:cNvPr id="1363" name="Ink 1362">
                  <a:extLst>
                    <a:ext uri="{FF2B5EF4-FFF2-40B4-BE49-F238E27FC236}">
                      <a16:creationId xmlns:a16="http://schemas.microsoft.com/office/drawing/2014/main" id="{A83F0A33-5E1B-5E58-7063-A9F8D2AD9E02}"/>
                    </a:ext>
                  </a:extLst>
                </p14:cNvPr>
                <p14:cNvContentPartPr/>
                <p14:nvPr/>
              </p14:nvContentPartPr>
              <p14:xfrm>
                <a:off x="1055821" y="4253469"/>
                <a:ext cx="413640" cy="417600"/>
              </p14:xfrm>
            </p:contentPart>
          </mc:Choice>
          <mc:Fallback xmlns="">
            <p:pic>
              <p:nvPicPr>
                <p:cNvPr id="1363" name="Ink 1362">
                  <a:extLst>
                    <a:ext uri="{FF2B5EF4-FFF2-40B4-BE49-F238E27FC236}">
                      <a16:creationId xmlns:a16="http://schemas.microsoft.com/office/drawing/2014/main" id="{A83F0A33-5E1B-5E58-7063-A9F8D2AD9E02}"/>
                    </a:ext>
                  </a:extLst>
                </p:cNvPr>
                <p:cNvPicPr/>
                <p:nvPr/>
              </p:nvPicPr>
              <p:blipFill>
                <a:blip r:embed="rId1877"/>
                <a:stretch>
                  <a:fillRect/>
                </a:stretch>
              </p:blipFill>
              <p:spPr>
                <a:xfrm>
                  <a:off x="992821" y="3875469"/>
                  <a:ext cx="539280" cy="11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8">
              <p14:nvContentPartPr>
                <p14:cNvPr id="1364" name="Ink 1363">
                  <a:extLst>
                    <a:ext uri="{FF2B5EF4-FFF2-40B4-BE49-F238E27FC236}">
                      <a16:creationId xmlns:a16="http://schemas.microsoft.com/office/drawing/2014/main" id="{4F7FD9C0-4A7E-26E8-9465-70D315EC28AC}"/>
                    </a:ext>
                  </a:extLst>
                </p14:cNvPr>
                <p14:cNvContentPartPr/>
                <p14:nvPr/>
              </p14:nvContentPartPr>
              <p14:xfrm>
                <a:off x="1169221" y="4282989"/>
                <a:ext cx="11160" cy="2880"/>
              </p14:xfrm>
            </p:contentPart>
          </mc:Choice>
          <mc:Fallback xmlns="">
            <p:pic>
              <p:nvPicPr>
                <p:cNvPr id="1364" name="Ink 1363">
                  <a:extLst>
                    <a:ext uri="{FF2B5EF4-FFF2-40B4-BE49-F238E27FC236}">
                      <a16:creationId xmlns:a16="http://schemas.microsoft.com/office/drawing/2014/main" id="{4F7FD9C0-4A7E-26E8-9465-70D315EC28A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06221" y="3904989"/>
                  <a:ext cx="13680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9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2B91F879-8CCE-A388-60BD-3553B1909C5A}"/>
                    </a:ext>
                  </a:extLst>
                </p14:cNvPr>
                <p14:cNvContentPartPr/>
                <p14:nvPr/>
              </p14:nvContentPartPr>
              <p14:xfrm>
                <a:off x="1096501" y="4402149"/>
                <a:ext cx="540360" cy="474120"/>
              </p14:xfrm>
            </p:contentPart>
          </mc:Choice>
          <mc:Fallback xmlns=""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2B91F879-8CCE-A388-60BD-3553B1909C5A}"/>
                    </a:ext>
                  </a:extLst>
                </p:cNvPr>
                <p:cNvPicPr/>
                <p:nvPr/>
              </p:nvPicPr>
              <p:blipFill>
                <a:blip r:embed="rId1880"/>
                <a:stretch>
                  <a:fillRect/>
                </a:stretch>
              </p:blipFill>
              <p:spPr>
                <a:xfrm>
                  <a:off x="1033459" y="4024149"/>
                  <a:ext cx="666084" cy="12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1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36C85BFE-9A89-8DEF-ACB1-CF7CFE7E2C5C}"/>
                    </a:ext>
                  </a:extLst>
                </p14:cNvPr>
                <p14:cNvContentPartPr/>
                <p14:nvPr/>
              </p14:nvContentPartPr>
              <p14:xfrm>
                <a:off x="1532821" y="4823349"/>
                <a:ext cx="955080" cy="474840"/>
              </p14:xfrm>
            </p:contentPart>
          </mc:Choice>
          <mc:Fallback xmlns=""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36C85BFE-9A89-8DEF-ACB1-CF7CFE7E2C5C}"/>
                    </a:ext>
                  </a:extLst>
                </p:cNvPr>
                <p:cNvPicPr/>
                <p:nvPr/>
              </p:nvPicPr>
              <p:blipFill>
                <a:blip r:embed="rId1882"/>
                <a:stretch>
                  <a:fillRect/>
                </a:stretch>
              </p:blipFill>
              <p:spPr>
                <a:xfrm>
                  <a:off x="1469821" y="4445062"/>
                  <a:ext cx="1080720" cy="1231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3">
              <p14:nvContentPartPr>
                <p14:cNvPr id="1367" name="Ink 1366">
                  <a:extLst>
                    <a:ext uri="{FF2B5EF4-FFF2-40B4-BE49-F238E27FC236}">
                      <a16:creationId xmlns:a16="http://schemas.microsoft.com/office/drawing/2014/main" id="{4837D162-DBD7-CDB4-2D92-9BCB8925AD5E}"/>
                    </a:ext>
                  </a:extLst>
                </p14:cNvPr>
                <p14:cNvContentPartPr/>
                <p14:nvPr/>
              </p14:nvContentPartPr>
              <p14:xfrm>
                <a:off x="1040341" y="4565949"/>
                <a:ext cx="1328400" cy="716760"/>
              </p14:xfrm>
            </p:contentPart>
          </mc:Choice>
          <mc:Fallback xmlns="">
            <p:pic>
              <p:nvPicPr>
                <p:cNvPr id="1367" name="Ink 1366">
                  <a:extLst>
                    <a:ext uri="{FF2B5EF4-FFF2-40B4-BE49-F238E27FC236}">
                      <a16:creationId xmlns:a16="http://schemas.microsoft.com/office/drawing/2014/main" id="{4837D162-DBD7-CDB4-2D92-9BCB8925AD5E}"/>
                    </a:ext>
                  </a:extLst>
                </p:cNvPr>
                <p:cNvPicPr/>
                <p:nvPr/>
              </p:nvPicPr>
              <p:blipFill>
                <a:blip r:embed="rId1884"/>
                <a:stretch>
                  <a:fillRect/>
                </a:stretch>
              </p:blipFill>
              <p:spPr>
                <a:xfrm>
                  <a:off x="977341" y="4187949"/>
                  <a:ext cx="1454040" cy="14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5">
              <p14:nvContentPartPr>
                <p14:cNvPr id="1368" name="Ink 1367">
                  <a:extLst>
                    <a:ext uri="{FF2B5EF4-FFF2-40B4-BE49-F238E27FC236}">
                      <a16:creationId xmlns:a16="http://schemas.microsoft.com/office/drawing/2014/main" id="{8624380B-79C9-8696-3100-E3397E824A98}"/>
                    </a:ext>
                  </a:extLst>
                </p14:cNvPr>
                <p14:cNvContentPartPr/>
                <p14:nvPr/>
              </p14:nvContentPartPr>
              <p14:xfrm>
                <a:off x="1342021" y="4896429"/>
                <a:ext cx="1990800" cy="529200"/>
              </p14:xfrm>
            </p:contentPart>
          </mc:Choice>
          <mc:Fallback xmlns="">
            <p:pic>
              <p:nvPicPr>
                <p:cNvPr id="1368" name="Ink 1367">
                  <a:extLst>
                    <a:ext uri="{FF2B5EF4-FFF2-40B4-BE49-F238E27FC236}">
                      <a16:creationId xmlns:a16="http://schemas.microsoft.com/office/drawing/2014/main" id="{8624380B-79C9-8696-3100-E3397E824A98}"/>
                    </a:ext>
                  </a:extLst>
                </p:cNvPr>
                <p:cNvPicPr/>
                <p:nvPr/>
              </p:nvPicPr>
              <p:blipFill>
                <a:blip r:embed="rId1886"/>
                <a:stretch>
                  <a:fillRect/>
                </a:stretch>
              </p:blipFill>
              <p:spPr>
                <a:xfrm>
                  <a:off x="1279021" y="4518686"/>
                  <a:ext cx="2116440" cy="128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7">
              <p14:nvContentPartPr>
                <p14:cNvPr id="1369" name="Ink 1368">
                  <a:extLst>
                    <a:ext uri="{FF2B5EF4-FFF2-40B4-BE49-F238E27FC236}">
                      <a16:creationId xmlns:a16="http://schemas.microsoft.com/office/drawing/2014/main" id="{89A13AE2-4006-F673-291E-50A9EFF55DE8}"/>
                    </a:ext>
                  </a:extLst>
                </p14:cNvPr>
                <p14:cNvContentPartPr/>
                <p14:nvPr/>
              </p14:nvContentPartPr>
              <p14:xfrm>
                <a:off x="1384141" y="5046909"/>
                <a:ext cx="2229120" cy="369360"/>
              </p14:xfrm>
            </p:contentPart>
          </mc:Choice>
          <mc:Fallback xmlns="">
            <p:pic>
              <p:nvPicPr>
                <p:cNvPr id="1369" name="Ink 1368">
                  <a:extLst>
                    <a:ext uri="{FF2B5EF4-FFF2-40B4-BE49-F238E27FC236}">
                      <a16:creationId xmlns:a16="http://schemas.microsoft.com/office/drawing/2014/main" id="{89A13AE2-4006-F673-291E-50A9EFF55DE8}"/>
                    </a:ext>
                  </a:extLst>
                </p:cNvPr>
                <p:cNvPicPr/>
                <p:nvPr/>
              </p:nvPicPr>
              <p:blipFill>
                <a:blip r:embed="rId1888"/>
                <a:stretch>
                  <a:fillRect/>
                </a:stretch>
              </p:blipFill>
              <p:spPr>
                <a:xfrm>
                  <a:off x="1321141" y="4668540"/>
                  <a:ext cx="2354760" cy="1125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9">
              <p14:nvContentPartPr>
                <p14:cNvPr id="1370" name="Ink 1369">
                  <a:extLst>
                    <a:ext uri="{FF2B5EF4-FFF2-40B4-BE49-F238E27FC236}">
                      <a16:creationId xmlns:a16="http://schemas.microsoft.com/office/drawing/2014/main" id="{83444490-1043-B877-BA62-DFC6658AD9EF}"/>
                    </a:ext>
                  </a:extLst>
                </p14:cNvPr>
                <p14:cNvContentPartPr/>
                <p14:nvPr/>
              </p14:nvContentPartPr>
              <p14:xfrm>
                <a:off x="2051581" y="5027829"/>
                <a:ext cx="1095480" cy="261720"/>
              </p14:xfrm>
            </p:contentPart>
          </mc:Choice>
          <mc:Fallback xmlns="">
            <p:pic>
              <p:nvPicPr>
                <p:cNvPr id="1370" name="Ink 1369">
                  <a:extLst>
                    <a:ext uri="{FF2B5EF4-FFF2-40B4-BE49-F238E27FC236}">
                      <a16:creationId xmlns:a16="http://schemas.microsoft.com/office/drawing/2014/main" id="{83444490-1043-B877-BA62-DFC6658AD9EF}"/>
                    </a:ext>
                  </a:extLst>
                </p:cNvPr>
                <p:cNvPicPr/>
                <p:nvPr/>
              </p:nvPicPr>
              <p:blipFill>
                <a:blip r:embed="rId1890"/>
                <a:stretch>
                  <a:fillRect/>
                </a:stretch>
              </p:blipFill>
              <p:spPr>
                <a:xfrm>
                  <a:off x="1988602" y="4649829"/>
                  <a:ext cx="1221079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1">
              <p14:nvContentPartPr>
                <p14:cNvPr id="1371" name="Ink 1370">
                  <a:extLst>
                    <a:ext uri="{FF2B5EF4-FFF2-40B4-BE49-F238E27FC236}">
                      <a16:creationId xmlns:a16="http://schemas.microsoft.com/office/drawing/2014/main" id="{206E627E-651A-7FF0-A508-E0089223E60D}"/>
                    </a:ext>
                  </a:extLst>
                </p14:cNvPr>
                <p14:cNvContentPartPr/>
                <p14:nvPr/>
              </p14:nvContentPartPr>
              <p14:xfrm>
                <a:off x="1227181" y="4631829"/>
                <a:ext cx="609840" cy="295920"/>
              </p14:xfrm>
            </p:contentPart>
          </mc:Choice>
          <mc:Fallback xmlns="">
            <p:pic>
              <p:nvPicPr>
                <p:cNvPr id="1371" name="Ink 1370">
                  <a:extLst>
                    <a:ext uri="{FF2B5EF4-FFF2-40B4-BE49-F238E27FC236}">
                      <a16:creationId xmlns:a16="http://schemas.microsoft.com/office/drawing/2014/main" id="{206E627E-651A-7FF0-A508-E0089223E60D}"/>
                    </a:ext>
                  </a:extLst>
                </p:cNvPr>
                <p:cNvPicPr/>
                <p:nvPr/>
              </p:nvPicPr>
              <p:blipFill>
                <a:blip r:embed="rId1892"/>
                <a:stretch>
                  <a:fillRect/>
                </a:stretch>
              </p:blipFill>
              <p:spPr>
                <a:xfrm>
                  <a:off x="1164181" y="4253829"/>
                  <a:ext cx="73548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3">
              <p14:nvContentPartPr>
                <p14:cNvPr id="1372" name="Ink 1371">
                  <a:extLst>
                    <a:ext uri="{FF2B5EF4-FFF2-40B4-BE49-F238E27FC236}">
                      <a16:creationId xmlns:a16="http://schemas.microsoft.com/office/drawing/2014/main" id="{8A2DD4D3-C2F7-1B76-979B-0764B23A6EA2}"/>
                    </a:ext>
                  </a:extLst>
                </p14:cNvPr>
                <p14:cNvContentPartPr/>
                <p14:nvPr/>
              </p14:nvContentPartPr>
              <p14:xfrm>
                <a:off x="1298461" y="4503669"/>
                <a:ext cx="1295280" cy="500040"/>
              </p14:xfrm>
            </p:contentPart>
          </mc:Choice>
          <mc:Fallback xmlns="">
            <p:pic>
              <p:nvPicPr>
                <p:cNvPr id="1372" name="Ink 1371">
                  <a:extLst>
                    <a:ext uri="{FF2B5EF4-FFF2-40B4-BE49-F238E27FC236}">
                      <a16:creationId xmlns:a16="http://schemas.microsoft.com/office/drawing/2014/main" id="{8A2DD4D3-C2F7-1B76-979B-0764B23A6EA2}"/>
                    </a:ext>
                  </a:extLst>
                </p:cNvPr>
                <p:cNvPicPr/>
                <p:nvPr/>
              </p:nvPicPr>
              <p:blipFill>
                <a:blip r:embed="rId1894"/>
                <a:stretch>
                  <a:fillRect/>
                </a:stretch>
              </p:blipFill>
              <p:spPr>
                <a:xfrm>
                  <a:off x="1235461" y="4125941"/>
                  <a:ext cx="1420920" cy="1255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5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FF138A64-12EE-E8FB-6139-18A03D46040F}"/>
                    </a:ext>
                  </a:extLst>
                </p14:cNvPr>
                <p14:cNvContentPartPr/>
                <p14:nvPr/>
              </p14:nvContentPartPr>
              <p14:xfrm>
                <a:off x="1952941" y="4094349"/>
                <a:ext cx="175680" cy="630360"/>
              </p14:xfrm>
            </p:contentPart>
          </mc:Choice>
          <mc:Fallback xmlns=""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FF138A64-12EE-E8FB-6139-18A03D46040F}"/>
                    </a:ext>
                  </a:extLst>
                </p:cNvPr>
                <p:cNvPicPr/>
                <p:nvPr/>
              </p:nvPicPr>
              <p:blipFill>
                <a:blip r:embed="rId1896"/>
                <a:stretch>
                  <a:fillRect/>
                </a:stretch>
              </p:blipFill>
              <p:spPr>
                <a:xfrm>
                  <a:off x="1889941" y="3716565"/>
                  <a:ext cx="301320" cy="1385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7">
              <p14:nvContentPartPr>
                <p14:cNvPr id="1375" name="Ink 1374">
                  <a:extLst>
                    <a:ext uri="{FF2B5EF4-FFF2-40B4-BE49-F238E27FC236}">
                      <a16:creationId xmlns:a16="http://schemas.microsoft.com/office/drawing/2014/main" id="{04ECB575-FEE7-E7B6-FA02-1F3BCB2785F2}"/>
                    </a:ext>
                  </a:extLst>
                </p14:cNvPr>
                <p14:cNvContentPartPr/>
                <p14:nvPr/>
              </p14:nvContentPartPr>
              <p14:xfrm>
                <a:off x="1947181" y="4000389"/>
                <a:ext cx="317520" cy="709200"/>
              </p14:xfrm>
            </p:contentPart>
          </mc:Choice>
          <mc:Fallback xmlns="">
            <p:pic>
              <p:nvPicPr>
                <p:cNvPr id="1375" name="Ink 1374">
                  <a:extLst>
                    <a:ext uri="{FF2B5EF4-FFF2-40B4-BE49-F238E27FC236}">
                      <a16:creationId xmlns:a16="http://schemas.microsoft.com/office/drawing/2014/main" id="{04ECB575-FEE7-E7B6-FA02-1F3BCB2785F2}"/>
                    </a:ext>
                  </a:extLst>
                </p:cNvPr>
                <p:cNvPicPr/>
                <p:nvPr/>
              </p:nvPicPr>
              <p:blipFill>
                <a:blip r:embed="rId1898"/>
                <a:stretch>
                  <a:fillRect/>
                </a:stretch>
              </p:blipFill>
              <p:spPr>
                <a:xfrm>
                  <a:off x="1884252" y="3622581"/>
                  <a:ext cx="443018" cy="146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9">
              <p14:nvContentPartPr>
                <p14:cNvPr id="1376" name="Ink 1375">
                  <a:extLst>
                    <a:ext uri="{FF2B5EF4-FFF2-40B4-BE49-F238E27FC236}">
                      <a16:creationId xmlns:a16="http://schemas.microsoft.com/office/drawing/2014/main" id="{AD4A7549-7214-07B0-E311-011035084679}"/>
                    </a:ext>
                  </a:extLst>
                </p14:cNvPr>
                <p14:cNvContentPartPr/>
                <p14:nvPr/>
              </p14:nvContentPartPr>
              <p14:xfrm>
                <a:off x="1784101" y="4028469"/>
                <a:ext cx="348840" cy="516960"/>
              </p14:xfrm>
            </p:contentPart>
          </mc:Choice>
          <mc:Fallback xmlns="">
            <p:pic>
              <p:nvPicPr>
                <p:cNvPr id="1376" name="Ink 1375">
                  <a:extLst>
                    <a:ext uri="{FF2B5EF4-FFF2-40B4-BE49-F238E27FC236}">
                      <a16:creationId xmlns:a16="http://schemas.microsoft.com/office/drawing/2014/main" id="{AD4A7549-7214-07B0-E311-011035084679}"/>
                    </a:ext>
                  </a:extLst>
                </p:cNvPr>
                <p:cNvPicPr/>
                <p:nvPr/>
              </p:nvPicPr>
              <p:blipFill>
                <a:blip r:embed="rId1900"/>
                <a:stretch>
                  <a:fillRect/>
                </a:stretch>
              </p:blipFill>
              <p:spPr>
                <a:xfrm>
                  <a:off x="1721101" y="3650732"/>
                  <a:ext cx="474480" cy="1272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1">
              <p14:nvContentPartPr>
                <p14:cNvPr id="1377" name="Ink 1376">
                  <a:extLst>
                    <a:ext uri="{FF2B5EF4-FFF2-40B4-BE49-F238E27FC236}">
                      <a16:creationId xmlns:a16="http://schemas.microsoft.com/office/drawing/2014/main" id="{9400D973-F905-72B5-350B-CA892EF7B85D}"/>
                    </a:ext>
                  </a:extLst>
                </p14:cNvPr>
                <p14:cNvContentPartPr/>
                <p14:nvPr/>
              </p14:nvContentPartPr>
              <p14:xfrm>
                <a:off x="1764301" y="4048629"/>
                <a:ext cx="237960" cy="519120"/>
              </p14:xfrm>
            </p:contentPart>
          </mc:Choice>
          <mc:Fallback xmlns="">
            <p:pic>
              <p:nvPicPr>
                <p:cNvPr id="1377" name="Ink 1376">
                  <a:extLst>
                    <a:ext uri="{FF2B5EF4-FFF2-40B4-BE49-F238E27FC236}">
                      <a16:creationId xmlns:a16="http://schemas.microsoft.com/office/drawing/2014/main" id="{9400D973-F905-72B5-350B-CA892EF7B85D}"/>
                    </a:ext>
                  </a:extLst>
                </p:cNvPr>
                <p:cNvPicPr/>
                <p:nvPr/>
              </p:nvPicPr>
              <p:blipFill>
                <a:blip r:embed="rId1902"/>
                <a:stretch>
                  <a:fillRect/>
                </a:stretch>
              </p:blipFill>
              <p:spPr>
                <a:xfrm>
                  <a:off x="1701301" y="3670367"/>
                  <a:ext cx="363600" cy="1275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3">
              <p14:nvContentPartPr>
                <p14:cNvPr id="1378" name="Ink 1377">
                  <a:extLst>
                    <a:ext uri="{FF2B5EF4-FFF2-40B4-BE49-F238E27FC236}">
                      <a16:creationId xmlns:a16="http://schemas.microsoft.com/office/drawing/2014/main" id="{03793D7F-7CE9-D95F-7A7A-B2C5107C3A0D}"/>
                    </a:ext>
                  </a:extLst>
                </p14:cNvPr>
                <p14:cNvContentPartPr/>
                <p14:nvPr/>
              </p14:nvContentPartPr>
              <p14:xfrm>
                <a:off x="1714621" y="4040709"/>
                <a:ext cx="218160" cy="486720"/>
              </p14:xfrm>
            </p:contentPart>
          </mc:Choice>
          <mc:Fallback xmlns="">
            <p:pic>
              <p:nvPicPr>
                <p:cNvPr id="1378" name="Ink 1377">
                  <a:extLst>
                    <a:ext uri="{FF2B5EF4-FFF2-40B4-BE49-F238E27FC236}">
                      <a16:creationId xmlns:a16="http://schemas.microsoft.com/office/drawing/2014/main" id="{03793D7F-7CE9-D95F-7A7A-B2C5107C3A0D}"/>
                    </a:ext>
                  </a:extLst>
                </p:cNvPr>
                <p:cNvPicPr/>
                <p:nvPr/>
              </p:nvPicPr>
              <p:blipFill>
                <a:blip r:embed="rId1904"/>
                <a:stretch>
                  <a:fillRect/>
                </a:stretch>
              </p:blipFill>
              <p:spPr>
                <a:xfrm>
                  <a:off x="1651621" y="3662429"/>
                  <a:ext cx="343800" cy="1242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5">
              <p14:nvContentPartPr>
                <p14:cNvPr id="1379" name="Ink 1378">
                  <a:extLst>
                    <a:ext uri="{FF2B5EF4-FFF2-40B4-BE49-F238E27FC236}">
                      <a16:creationId xmlns:a16="http://schemas.microsoft.com/office/drawing/2014/main" id="{724B8B70-4057-3ED4-727A-AF4996562573}"/>
                    </a:ext>
                  </a:extLst>
                </p14:cNvPr>
                <p14:cNvContentPartPr/>
                <p14:nvPr/>
              </p14:nvContentPartPr>
              <p14:xfrm>
                <a:off x="1593661" y="4050789"/>
                <a:ext cx="763200" cy="453600"/>
              </p14:xfrm>
            </p:contentPart>
          </mc:Choice>
          <mc:Fallback xmlns="">
            <p:pic>
              <p:nvPicPr>
                <p:cNvPr id="1379" name="Ink 1378">
                  <a:extLst>
                    <a:ext uri="{FF2B5EF4-FFF2-40B4-BE49-F238E27FC236}">
                      <a16:creationId xmlns:a16="http://schemas.microsoft.com/office/drawing/2014/main" id="{724B8B70-4057-3ED4-727A-AF4996562573}"/>
                    </a:ext>
                  </a:extLst>
                </p:cNvPr>
                <p:cNvPicPr/>
                <p:nvPr/>
              </p:nvPicPr>
              <p:blipFill>
                <a:blip r:embed="rId1906"/>
                <a:stretch>
                  <a:fillRect/>
                </a:stretch>
              </p:blipFill>
              <p:spPr>
                <a:xfrm>
                  <a:off x="1530661" y="3672489"/>
                  <a:ext cx="888840" cy="12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7">
              <p14:nvContentPartPr>
                <p14:cNvPr id="1380" name="Ink 1379">
                  <a:extLst>
                    <a:ext uri="{FF2B5EF4-FFF2-40B4-BE49-F238E27FC236}">
                      <a16:creationId xmlns:a16="http://schemas.microsoft.com/office/drawing/2014/main" id="{2DC62B87-4277-4A46-E7EF-8B516D649EB7}"/>
                    </a:ext>
                  </a:extLst>
                </p14:cNvPr>
                <p14:cNvContentPartPr/>
                <p14:nvPr/>
              </p14:nvContentPartPr>
              <p14:xfrm>
                <a:off x="2445781" y="3934869"/>
                <a:ext cx="81360" cy="55080"/>
              </p14:xfrm>
            </p:contentPart>
          </mc:Choice>
          <mc:Fallback xmlns="">
            <p:pic>
              <p:nvPicPr>
                <p:cNvPr id="1380" name="Ink 1379">
                  <a:extLst>
                    <a:ext uri="{FF2B5EF4-FFF2-40B4-BE49-F238E27FC236}">
                      <a16:creationId xmlns:a16="http://schemas.microsoft.com/office/drawing/2014/main" id="{2DC62B87-4277-4A46-E7EF-8B516D649EB7}"/>
                    </a:ext>
                  </a:extLst>
                </p:cNvPr>
                <p:cNvPicPr/>
                <p:nvPr/>
              </p:nvPicPr>
              <p:blipFill>
                <a:blip r:embed="rId1908"/>
                <a:stretch>
                  <a:fillRect/>
                </a:stretch>
              </p:blipFill>
              <p:spPr>
                <a:xfrm>
                  <a:off x="2382781" y="3556869"/>
                  <a:ext cx="20700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9">
              <p14:nvContentPartPr>
                <p14:cNvPr id="1381" name="Ink 1380">
                  <a:extLst>
                    <a:ext uri="{FF2B5EF4-FFF2-40B4-BE49-F238E27FC236}">
                      <a16:creationId xmlns:a16="http://schemas.microsoft.com/office/drawing/2014/main" id="{61557265-315D-2D5B-440B-39D74A73C79C}"/>
                    </a:ext>
                  </a:extLst>
                </p14:cNvPr>
                <p14:cNvContentPartPr/>
                <p14:nvPr/>
              </p14:nvContentPartPr>
              <p14:xfrm>
                <a:off x="1991821" y="4250229"/>
                <a:ext cx="58320" cy="35640"/>
              </p14:xfrm>
            </p:contentPart>
          </mc:Choice>
          <mc:Fallback xmlns="">
            <p:pic>
              <p:nvPicPr>
                <p:cNvPr id="1381" name="Ink 1380">
                  <a:extLst>
                    <a:ext uri="{FF2B5EF4-FFF2-40B4-BE49-F238E27FC236}">
                      <a16:creationId xmlns:a16="http://schemas.microsoft.com/office/drawing/2014/main" id="{61557265-315D-2D5B-440B-39D74A73C79C}"/>
                    </a:ext>
                  </a:extLst>
                </p:cNvPr>
                <p:cNvPicPr/>
                <p:nvPr/>
              </p:nvPicPr>
              <p:blipFill>
                <a:blip r:embed="rId1910"/>
                <a:stretch>
                  <a:fillRect/>
                </a:stretch>
              </p:blipFill>
              <p:spPr>
                <a:xfrm>
                  <a:off x="1929208" y="3876009"/>
                  <a:ext cx="183189" cy="783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1">
              <p14:nvContentPartPr>
                <p14:cNvPr id="1382" name="Ink 1381">
                  <a:extLst>
                    <a:ext uri="{FF2B5EF4-FFF2-40B4-BE49-F238E27FC236}">
                      <a16:creationId xmlns:a16="http://schemas.microsoft.com/office/drawing/2014/main" id="{934A1D19-1C6B-8A45-B3E2-FE35AF89F025}"/>
                    </a:ext>
                  </a:extLst>
                </p14:cNvPr>
                <p14:cNvContentPartPr/>
                <p14:nvPr/>
              </p14:nvContentPartPr>
              <p14:xfrm>
                <a:off x="2003701" y="3572349"/>
                <a:ext cx="1189800" cy="668520"/>
              </p14:xfrm>
            </p:contentPart>
          </mc:Choice>
          <mc:Fallback xmlns="">
            <p:pic>
              <p:nvPicPr>
                <p:cNvPr id="1382" name="Ink 1381">
                  <a:extLst>
                    <a:ext uri="{FF2B5EF4-FFF2-40B4-BE49-F238E27FC236}">
                      <a16:creationId xmlns:a16="http://schemas.microsoft.com/office/drawing/2014/main" id="{934A1D19-1C6B-8A45-B3E2-FE35AF89F025}"/>
                    </a:ext>
                  </a:extLst>
                </p:cNvPr>
                <p:cNvPicPr/>
                <p:nvPr/>
              </p:nvPicPr>
              <p:blipFill>
                <a:blip r:embed="rId1912"/>
                <a:stretch>
                  <a:fillRect/>
                </a:stretch>
              </p:blipFill>
              <p:spPr>
                <a:xfrm>
                  <a:off x="1940720" y="3194349"/>
                  <a:ext cx="1315402" cy="14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3">
              <p14:nvContentPartPr>
                <p14:cNvPr id="1383" name="Ink 1382">
                  <a:extLst>
                    <a:ext uri="{FF2B5EF4-FFF2-40B4-BE49-F238E27FC236}">
                      <a16:creationId xmlns:a16="http://schemas.microsoft.com/office/drawing/2014/main" id="{BB257833-F860-5D87-FD58-37D69170B4FB}"/>
                    </a:ext>
                  </a:extLst>
                </p14:cNvPr>
                <p14:cNvContentPartPr/>
                <p14:nvPr/>
              </p14:nvContentPartPr>
              <p14:xfrm>
                <a:off x="1988221" y="3636429"/>
                <a:ext cx="1096200" cy="915840"/>
              </p14:xfrm>
            </p:contentPart>
          </mc:Choice>
          <mc:Fallback xmlns="">
            <p:pic>
              <p:nvPicPr>
                <p:cNvPr id="1383" name="Ink 1382">
                  <a:extLst>
                    <a:ext uri="{FF2B5EF4-FFF2-40B4-BE49-F238E27FC236}">
                      <a16:creationId xmlns:a16="http://schemas.microsoft.com/office/drawing/2014/main" id="{BB257833-F860-5D87-FD58-37D69170B4FB}"/>
                    </a:ext>
                  </a:extLst>
                </p:cNvPr>
                <p:cNvPicPr/>
                <p:nvPr/>
              </p:nvPicPr>
              <p:blipFill>
                <a:blip r:embed="rId1914"/>
                <a:stretch>
                  <a:fillRect/>
                </a:stretch>
              </p:blipFill>
              <p:spPr>
                <a:xfrm>
                  <a:off x="1925221" y="3258280"/>
                  <a:ext cx="1221840" cy="1671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5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11068DF2-EC45-67C4-E0DE-958ACDA2F09B}"/>
                    </a:ext>
                  </a:extLst>
                </p14:cNvPr>
                <p14:cNvContentPartPr/>
                <p14:nvPr/>
              </p14:nvContentPartPr>
              <p14:xfrm>
                <a:off x="2136541" y="3566229"/>
                <a:ext cx="1076040" cy="1088280"/>
              </p14:xfrm>
            </p:contentPart>
          </mc:Choice>
          <mc:Fallback xmlns=""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11068DF2-EC45-67C4-E0DE-958ACDA2F09B}"/>
                    </a:ext>
                  </a:extLst>
                </p:cNvPr>
                <p:cNvPicPr/>
                <p:nvPr/>
              </p:nvPicPr>
              <p:blipFill>
                <a:blip r:embed="rId1916"/>
                <a:stretch>
                  <a:fillRect/>
                </a:stretch>
              </p:blipFill>
              <p:spPr>
                <a:xfrm>
                  <a:off x="2073520" y="3188229"/>
                  <a:ext cx="1201722" cy="18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7">
              <p14:nvContentPartPr>
                <p14:cNvPr id="1385" name="Ink 1384">
                  <a:extLst>
                    <a:ext uri="{FF2B5EF4-FFF2-40B4-BE49-F238E27FC236}">
                      <a16:creationId xmlns:a16="http://schemas.microsoft.com/office/drawing/2014/main" id="{48FD7E04-84BC-EED7-2405-A1B455B7FEED}"/>
                    </a:ext>
                  </a:extLst>
                </p14:cNvPr>
                <p14:cNvContentPartPr/>
                <p14:nvPr/>
              </p14:nvContentPartPr>
              <p14:xfrm>
                <a:off x="2063461" y="3971589"/>
                <a:ext cx="555480" cy="873720"/>
              </p14:xfrm>
            </p:contentPart>
          </mc:Choice>
          <mc:Fallback xmlns="">
            <p:pic>
              <p:nvPicPr>
                <p:cNvPr id="1385" name="Ink 1384">
                  <a:extLst>
                    <a:ext uri="{FF2B5EF4-FFF2-40B4-BE49-F238E27FC236}">
                      <a16:creationId xmlns:a16="http://schemas.microsoft.com/office/drawing/2014/main" id="{48FD7E04-84BC-EED7-2405-A1B455B7FEED}"/>
                    </a:ext>
                  </a:extLst>
                </p:cNvPr>
                <p:cNvPicPr/>
                <p:nvPr/>
              </p:nvPicPr>
              <p:blipFill>
                <a:blip r:embed="rId1918"/>
                <a:stretch>
                  <a:fillRect/>
                </a:stretch>
              </p:blipFill>
              <p:spPr>
                <a:xfrm>
                  <a:off x="2000420" y="3593589"/>
                  <a:ext cx="681201" cy="162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" name="Group 1541">
            <a:extLst>
              <a:ext uri="{FF2B5EF4-FFF2-40B4-BE49-F238E27FC236}">
                <a16:creationId xmlns:a16="http://schemas.microsoft.com/office/drawing/2014/main" id="{4F3D41BB-C40C-9602-D448-E7F0F1FC8B10}"/>
              </a:ext>
            </a:extLst>
          </p:cNvPr>
          <p:cNvGrpSpPr/>
          <p:nvPr/>
        </p:nvGrpSpPr>
        <p:grpSpPr>
          <a:xfrm>
            <a:off x="201181" y="1297509"/>
            <a:ext cx="5103360" cy="3842640"/>
            <a:chOff x="201181" y="1297509"/>
            <a:chExt cx="5103360" cy="3842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9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0478D72E-6352-9D58-CCA8-C4E8093272C4}"/>
                    </a:ext>
                  </a:extLst>
                </p14:cNvPr>
                <p14:cNvContentPartPr/>
                <p14:nvPr/>
              </p14:nvContentPartPr>
              <p14:xfrm>
                <a:off x="2591581" y="4664589"/>
                <a:ext cx="1699560" cy="231120"/>
              </p14:xfrm>
            </p:contentPart>
          </mc:Choice>
          <mc:Fallback xmlns=""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0478D72E-6352-9D58-CCA8-C4E8093272C4}"/>
                    </a:ext>
                  </a:extLst>
                </p:cNvPr>
                <p:cNvPicPr/>
                <p:nvPr/>
              </p:nvPicPr>
              <p:blipFill>
                <a:blip r:embed="rId1920"/>
                <a:stretch>
                  <a:fillRect/>
                </a:stretch>
              </p:blipFill>
              <p:spPr>
                <a:xfrm>
                  <a:off x="2528594" y="4285999"/>
                  <a:ext cx="1825173" cy="987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1">
              <p14:nvContentPartPr>
                <p14:cNvPr id="1388" name="Ink 1387">
                  <a:extLst>
                    <a:ext uri="{FF2B5EF4-FFF2-40B4-BE49-F238E27FC236}">
                      <a16:creationId xmlns:a16="http://schemas.microsoft.com/office/drawing/2014/main" id="{514C3A56-0613-2156-A5C6-0315DDD7739B}"/>
                    </a:ext>
                  </a:extLst>
                </p14:cNvPr>
                <p14:cNvContentPartPr/>
                <p14:nvPr/>
              </p14:nvContentPartPr>
              <p14:xfrm>
                <a:off x="2243101" y="4887069"/>
                <a:ext cx="2578680" cy="95400"/>
              </p14:xfrm>
            </p:contentPart>
          </mc:Choice>
          <mc:Fallback xmlns="">
            <p:pic>
              <p:nvPicPr>
                <p:cNvPr id="1388" name="Ink 1387">
                  <a:extLst>
                    <a:ext uri="{FF2B5EF4-FFF2-40B4-BE49-F238E27FC236}">
                      <a16:creationId xmlns:a16="http://schemas.microsoft.com/office/drawing/2014/main" id="{514C3A56-0613-2156-A5C6-0315DDD7739B}"/>
                    </a:ext>
                  </a:extLst>
                </p:cNvPr>
                <p:cNvPicPr/>
                <p:nvPr/>
              </p:nvPicPr>
              <p:blipFill>
                <a:blip r:embed="rId1922"/>
                <a:stretch>
                  <a:fillRect/>
                </a:stretch>
              </p:blipFill>
              <p:spPr>
                <a:xfrm>
                  <a:off x="2180101" y="4509069"/>
                  <a:ext cx="270432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3">
              <p14:nvContentPartPr>
                <p14:cNvPr id="1389" name="Ink 1388">
                  <a:extLst>
                    <a:ext uri="{FF2B5EF4-FFF2-40B4-BE49-F238E27FC236}">
                      <a16:creationId xmlns:a16="http://schemas.microsoft.com/office/drawing/2014/main" id="{C6DCC16B-E386-920F-F750-282783425877}"/>
                    </a:ext>
                  </a:extLst>
                </p14:cNvPr>
                <p14:cNvContentPartPr/>
                <p14:nvPr/>
              </p14:nvContentPartPr>
              <p14:xfrm>
                <a:off x="3003421" y="4940349"/>
                <a:ext cx="36000" cy="2880"/>
              </p14:xfrm>
            </p:contentPart>
          </mc:Choice>
          <mc:Fallback xmlns="">
            <p:pic>
              <p:nvPicPr>
                <p:cNvPr id="1389" name="Ink 1388">
                  <a:extLst>
                    <a:ext uri="{FF2B5EF4-FFF2-40B4-BE49-F238E27FC236}">
                      <a16:creationId xmlns:a16="http://schemas.microsoft.com/office/drawing/2014/main" id="{C6DCC16B-E386-920F-F750-282783425877}"/>
                    </a:ext>
                  </a:extLst>
                </p:cNvPr>
                <p:cNvPicPr/>
                <p:nvPr/>
              </p:nvPicPr>
              <p:blipFill>
                <a:blip r:embed="rId1924"/>
                <a:stretch>
                  <a:fillRect/>
                </a:stretch>
              </p:blipFill>
              <p:spPr>
                <a:xfrm>
                  <a:off x="2940421" y="4562349"/>
                  <a:ext cx="16164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5">
              <p14:nvContentPartPr>
                <p14:cNvPr id="1390" name="Ink 1389">
                  <a:extLst>
                    <a:ext uri="{FF2B5EF4-FFF2-40B4-BE49-F238E27FC236}">
                      <a16:creationId xmlns:a16="http://schemas.microsoft.com/office/drawing/2014/main" id="{9A45D77D-5D38-7EB2-4366-C66D986FE341}"/>
                    </a:ext>
                  </a:extLst>
                </p14:cNvPr>
                <p14:cNvContentPartPr/>
                <p14:nvPr/>
              </p14:nvContentPartPr>
              <p14:xfrm>
                <a:off x="2464501" y="4920909"/>
                <a:ext cx="2349720" cy="96480"/>
              </p14:xfrm>
            </p:contentPart>
          </mc:Choice>
          <mc:Fallback xmlns="">
            <p:pic>
              <p:nvPicPr>
                <p:cNvPr id="1390" name="Ink 1389">
                  <a:extLst>
                    <a:ext uri="{FF2B5EF4-FFF2-40B4-BE49-F238E27FC236}">
                      <a16:creationId xmlns:a16="http://schemas.microsoft.com/office/drawing/2014/main" id="{9A45D77D-5D38-7EB2-4366-C66D986FE341}"/>
                    </a:ext>
                  </a:extLst>
                </p:cNvPr>
                <p:cNvPicPr/>
                <p:nvPr/>
              </p:nvPicPr>
              <p:blipFill>
                <a:blip r:embed="rId1926"/>
                <a:stretch>
                  <a:fillRect/>
                </a:stretch>
              </p:blipFill>
              <p:spPr>
                <a:xfrm>
                  <a:off x="2401491" y="4541493"/>
                  <a:ext cx="2475379" cy="854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7">
              <p14:nvContentPartPr>
                <p14:cNvPr id="1391" name="Ink 1390">
                  <a:extLst>
                    <a:ext uri="{FF2B5EF4-FFF2-40B4-BE49-F238E27FC236}">
                      <a16:creationId xmlns:a16="http://schemas.microsoft.com/office/drawing/2014/main" id="{47FF0C5F-32D3-9FDA-50D9-9ED2595D8A9C}"/>
                    </a:ext>
                  </a:extLst>
                </p14:cNvPr>
                <p14:cNvContentPartPr/>
                <p14:nvPr/>
              </p14:nvContentPartPr>
              <p14:xfrm>
                <a:off x="2308261" y="4699509"/>
                <a:ext cx="947520" cy="171720"/>
              </p14:xfrm>
            </p:contentPart>
          </mc:Choice>
          <mc:Fallback xmlns="">
            <p:pic>
              <p:nvPicPr>
                <p:cNvPr id="1391" name="Ink 1390">
                  <a:extLst>
                    <a:ext uri="{FF2B5EF4-FFF2-40B4-BE49-F238E27FC236}">
                      <a16:creationId xmlns:a16="http://schemas.microsoft.com/office/drawing/2014/main" id="{47FF0C5F-32D3-9FDA-50D9-9ED2595D8A9C}"/>
                    </a:ext>
                  </a:extLst>
                </p:cNvPr>
                <p:cNvPicPr/>
                <p:nvPr/>
              </p:nvPicPr>
              <p:blipFill>
                <a:blip r:embed="rId1928"/>
                <a:stretch>
                  <a:fillRect/>
                </a:stretch>
              </p:blipFill>
              <p:spPr>
                <a:xfrm>
                  <a:off x="2245261" y="4321509"/>
                  <a:ext cx="107316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9">
              <p14:nvContentPartPr>
                <p14:cNvPr id="1392" name="Ink 1391">
                  <a:extLst>
                    <a:ext uri="{FF2B5EF4-FFF2-40B4-BE49-F238E27FC236}">
                      <a16:creationId xmlns:a16="http://schemas.microsoft.com/office/drawing/2014/main" id="{7093E5FD-356A-9F3E-6783-FA222E32D62D}"/>
                    </a:ext>
                  </a:extLst>
                </p14:cNvPr>
                <p14:cNvContentPartPr/>
                <p14:nvPr/>
              </p14:nvContentPartPr>
              <p14:xfrm>
                <a:off x="1918381" y="4491789"/>
                <a:ext cx="1368000" cy="534600"/>
              </p14:xfrm>
            </p:contentPart>
          </mc:Choice>
          <mc:Fallback xmlns="">
            <p:pic>
              <p:nvPicPr>
                <p:cNvPr id="1392" name="Ink 1391">
                  <a:extLst>
                    <a:ext uri="{FF2B5EF4-FFF2-40B4-BE49-F238E27FC236}">
                      <a16:creationId xmlns:a16="http://schemas.microsoft.com/office/drawing/2014/main" id="{7093E5FD-356A-9F3E-6783-FA222E32D62D}"/>
                    </a:ext>
                  </a:extLst>
                </p:cNvPr>
                <p:cNvPicPr/>
                <p:nvPr/>
              </p:nvPicPr>
              <p:blipFill>
                <a:blip r:embed="rId1930"/>
                <a:stretch>
                  <a:fillRect/>
                </a:stretch>
              </p:blipFill>
              <p:spPr>
                <a:xfrm>
                  <a:off x="1855381" y="4114043"/>
                  <a:ext cx="1493640" cy="1289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1">
              <p14:nvContentPartPr>
                <p14:cNvPr id="1393" name="Ink 1392">
                  <a:extLst>
                    <a:ext uri="{FF2B5EF4-FFF2-40B4-BE49-F238E27FC236}">
                      <a16:creationId xmlns:a16="http://schemas.microsoft.com/office/drawing/2014/main" id="{B46F6E4B-85D9-8DB7-E3C4-C86A2B1392B6}"/>
                    </a:ext>
                  </a:extLst>
                </p14:cNvPr>
                <p14:cNvContentPartPr/>
                <p14:nvPr/>
              </p14:nvContentPartPr>
              <p14:xfrm>
                <a:off x="2009461" y="4564869"/>
                <a:ext cx="1174680" cy="461520"/>
              </p14:xfrm>
            </p:contentPart>
          </mc:Choice>
          <mc:Fallback xmlns="">
            <p:pic>
              <p:nvPicPr>
                <p:cNvPr id="1393" name="Ink 1392">
                  <a:extLst>
                    <a:ext uri="{FF2B5EF4-FFF2-40B4-BE49-F238E27FC236}">
                      <a16:creationId xmlns:a16="http://schemas.microsoft.com/office/drawing/2014/main" id="{B46F6E4B-85D9-8DB7-E3C4-C86A2B1392B6}"/>
                    </a:ext>
                  </a:extLst>
                </p:cNvPr>
                <p:cNvPicPr/>
                <p:nvPr/>
              </p:nvPicPr>
              <p:blipFill>
                <a:blip r:embed="rId1932"/>
                <a:stretch>
                  <a:fillRect/>
                </a:stretch>
              </p:blipFill>
              <p:spPr>
                <a:xfrm>
                  <a:off x="1946442" y="4186869"/>
                  <a:ext cx="1300359" cy="12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3">
              <p14:nvContentPartPr>
                <p14:cNvPr id="1394" name="Ink 1393">
                  <a:extLst>
                    <a:ext uri="{FF2B5EF4-FFF2-40B4-BE49-F238E27FC236}">
                      <a16:creationId xmlns:a16="http://schemas.microsoft.com/office/drawing/2014/main" id="{5529FD78-5A2A-FF73-4778-C1E953EAE9BA}"/>
                    </a:ext>
                  </a:extLst>
                </p14:cNvPr>
                <p14:cNvContentPartPr/>
                <p14:nvPr/>
              </p14:nvContentPartPr>
              <p14:xfrm>
                <a:off x="2135461" y="4108389"/>
                <a:ext cx="308160" cy="664920"/>
              </p14:xfrm>
            </p:contentPart>
          </mc:Choice>
          <mc:Fallback xmlns="">
            <p:pic>
              <p:nvPicPr>
                <p:cNvPr id="1394" name="Ink 1393">
                  <a:extLst>
                    <a:ext uri="{FF2B5EF4-FFF2-40B4-BE49-F238E27FC236}">
                      <a16:creationId xmlns:a16="http://schemas.microsoft.com/office/drawing/2014/main" id="{5529FD78-5A2A-FF73-4778-C1E953EAE9BA}"/>
                    </a:ext>
                  </a:extLst>
                </p:cNvPr>
                <p:cNvPicPr/>
                <p:nvPr/>
              </p:nvPicPr>
              <p:blipFill>
                <a:blip r:embed="rId1934"/>
                <a:stretch>
                  <a:fillRect/>
                </a:stretch>
              </p:blipFill>
              <p:spPr>
                <a:xfrm>
                  <a:off x="2072461" y="3730389"/>
                  <a:ext cx="43380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5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290E7ECE-3623-CA48-02CC-392A8EAED1EC}"/>
                    </a:ext>
                  </a:extLst>
                </p14:cNvPr>
                <p14:cNvContentPartPr/>
                <p14:nvPr/>
              </p14:nvContentPartPr>
              <p14:xfrm>
                <a:off x="1968781" y="4183269"/>
                <a:ext cx="462600" cy="589680"/>
              </p14:xfrm>
            </p:contentPart>
          </mc:Choice>
          <mc:Fallback xmlns=""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290E7ECE-3623-CA48-02CC-392A8EAED1EC}"/>
                    </a:ext>
                  </a:extLst>
                </p:cNvPr>
                <p:cNvPicPr/>
                <p:nvPr/>
              </p:nvPicPr>
              <p:blipFill>
                <a:blip r:embed="rId1936"/>
                <a:stretch>
                  <a:fillRect/>
                </a:stretch>
              </p:blipFill>
              <p:spPr>
                <a:xfrm>
                  <a:off x="1905781" y="3805269"/>
                  <a:ext cx="588240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7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8EE5304A-CC29-FD81-B5B4-B8C4D41DA31A}"/>
                    </a:ext>
                  </a:extLst>
                </p14:cNvPr>
                <p14:cNvContentPartPr/>
                <p14:nvPr/>
              </p14:nvContentPartPr>
              <p14:xfrm>
                <a:off x="1865821" y="4151229"/>
                <a:ext cx="345240" cy="662760"/>
              </p14:xfrm>
            </p:contentPart>
          </mc:Choice>
          <mc:Fallback xmlns=""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8EE5304A-CC29-FD81-B5B4-B8C4D41DA31A}"/>
                    </a:ext>
                  </a:extLst>
                </p:cNvPr>
                <p:cNvPicPr/>
                <p:nvPr/>
              </p:nvPicPr>
              <p:blipFill>
                <a:blip r:embed="rId1938"/>
                <a:stretch>
                  <a:fillRect/>
                </a:stretch>
              </p:blipFill>
              <p:spPr>
                <a:xfrm>
                  <a:off x="1802821" y="3773229"/>
                  <a:ext cx="470880" cy="14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9">
              <p14:nvContentPartPr>
                <p14:cNvPr id="1397" name="Ink 1396">
                  <a:extLst>
                    <a:ext uri="{FF2B5EF4-FFF2-40B4-BE49-F238E27FC236}">
                      <a16:creationId xmlns:a16="http://schemas.microsoft.com/office/drawing/2014/main" id="{D8892D57-9CF9-35B7-94C5-F98D2CEAD369}"/>
                    </a:ext>
                  </a:extLst>
                </p14:cNvPr>
                <p14:cNvContentPartPr/>
                <p14:nvPr/>
              </p14:nvContentPartPr>
              <p14:xfrm>
                <a:off x="1575301" y="4253469"/>
                <a:ext cx="710280" cy="486000"/>
              </p14:xfrm>
            </p:contentPart>
          </mc:Choice>
          <mc:Fallback xmlns="">
            <p:pic>
              <p:nvPicPr>
                <p:cNvPr id="1397" name="Ink 1396">
                  <a:extLst>
                    <a:ext uri="{FF2B5EF4-FFF2-40B4-BE49-F238E27FC236}">
                      <a16:creationId xmlns:a16="http://schemas.microsoft.com/office/drawing/2014/main" id="{D8892D57-9CF9-35B7-94C5-F98D2CEAD369}"/>
                    </a:ext>
                  </a:extLst>
                </p:cNvPr>
                <p:cNvPicPr/>
                <p:nvPr/>
              </p:nvPicPr>
              <p:blipFill>
                <a:blip r:embed="rId1940"/>
                <a:stretch>
                  <a:fillRect/>
                </a:stretch>
              </p:blipFill>
              <p:spPr>
                <a:xfrm>
                  <a:off x="1512301" y="3875469"/>
                  <a:ext cx="83592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1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29125729-49BD-5EAB-AB24-473FF6745865}"/>
                    </a:ext>
                  </a:extLst>
                </p14:cNvPr>
                <p14:cNvContentPartPr/>
                <p14:nvPr/>
              </p14:nvContentPartPr>
              <p14:xfrm>
                <a:off x="1524901" y="4125309"/>
                <a:ext cx="813600" cy="647280"/>
              </p14:xfrm>
            </p:contentPart>
          </mc:Choice>
          <mc:Fallback xmlns=""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29125729-49BD-5EAB-AB24-473FF6745865}"/>
                    </a:ext>
                  </a:extLst>
                </p:cNvPr>
                <p:cNvPicPr/>
                <p:nvPr/>
              </p:nvPicPr>
              <p:blipFill>
                <a:blip r:embed="rId1942"/>
                <a:stretch>
                  <a:fillRect/>
                </a:stretch>
              </p:blipFill>
              <p:spPr>
                <a:xfrm>
                  <a:off x="1461901" y="3747309"/>
                  <a:ext cx="939240" cy="14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3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813AD5CE-DF12-0184-6470-2BB324B672CB}"/>
                    </a:ext>
                  </a:extLst>
                </p14:cNvPr>
                <p14:cNvContentPartPr/>
                <p14:nvPr/>
              </p14:nvContentPartPr>
              <p14:xfrm>
                <a:off x="1673581" y="4156629"/>
                <a:ext cx="927720" cy="613080"/>
              </p14:xfrm>
            </p:contentPart>
          </mc:Choice>
          <mc:Fallback xmlns=""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813AD5CE-DF12-0184-6470-2BB324B672CB}"/>
                    </a:ext>
                  </a:extLst>
                </p:cNvPr>
                <p:cNvPicPr/>
                <p:nvPr/>
              </p:nvPicPr>
              <p:blipFill>
                <a:blip r:embed="rId1944"/>
                <a:stretch>
                  <a:fillRect/>
                </a:stretch>
              </p:blipFill>
              <p:spPr>
                <a:xfrm>
                  <a:off x="1610557" y="3778629"/>
                  <a:ext cx="1053409" cy="13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5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1EDA0CF1-3F55-D6C8-4E99-1F0333D586F2}"/>
                    </a:ext>
                  </a:extLst>
                </p14:cNvPr>
                <p14:cNvContentPartPr/>
                <p14:nvPr/>
              </p14:nvContentPartPr>
              <p14:xfrm>
                <a:off x="1768981" y="4340589"/>
                <a:ext cx="1098000" cy="534960"/>
              </p14:xfrm>
            </p:contentPart>
          </mc:Choice>
          <mc:Fallback xmlns=""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1EDA0CF1-3F55-D6C8-4E99-1F0333D586F2}"/>
                    </a:ext>
                  </a:extLst>
                </p:cNvPr>
                <p:cNvPicPr/>
                <p:nvPr/>
              </p:nvPicPr>
              <p:blipFill>
                <a:blip r:embed="rId1946"/>
                <a:stretch>
                  <a:fillRect/>
                </a:stretch>
              </p:blipFill>
              <p:spPr>
                <a:xfrm>
                  <a:off x="1705981" y="3962589"/>
                  <a:ext cx="122364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7">
              <p14:nvContentPartPr>
                <p14:cNvPr id="1401" name="Ink 1400">
                  <a:extLst>
                    <a:ext uri="{FF2B5EF4-FFF2-40B4-BE49-F238E27FC236}">
                      <a16:creationId xmlns:a16="http://schemas.microsoft.com/office/drawing/2014/main" id="{033727E6-E6DE-3CD6-8887-32752A1BA4CC}"/>
                    </a:ext>
                  </a:extLst>
                </p14:cNvPr>
                <p14:cNvContentPartPr/>
                <p14:nvPr/>
              </p14:nvContentPartPr>
              <p14:xfrm>
                <a:off x="1783021" y="3937029"/>
                <a:ext cx="342720" cy="764640"/>
              </p14:xfrm>
            </p:contentPart>
          </mc:Choice>
          <mc:Fallback xmlns="">
            <p:pic>
              <p:nvPicPr>
                <p:cNvPr id="1401" name="Ink 1400">
                  <a:extLst>
                    <a:ext uri="{FF2B5EF4-FFF2-40B4-BE49-F238E27FC236}">
                      <a16:creationId xmlns:a16="http://schemas.microsoft.com/office/drawing/2014/main" id="{033727E6-E6DE-3CD6-8887-32752A1BA4CC}"/>
                    </a:ext>
                  </a:extLst>
                </p:cNvPr>
                <p:cNvPicPr/>
                <p:nvPr/>
              </p:nvPicPr>
              <p:blipFill>
                <a:blip r:embed="rId1948"/>
                <a:stretch>
                  <a:fillRect/>
                </a:stretch>
              </p:blipFill>
              <p:spPr>
                <a:xfrm>
                  <a:off x="1720021" y="3559029"/>
                  <a:ext cx="468360" cy="15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9">
              <p14:nvContentPartPr>
                <p14:cNvPr id="1402" name="Ink 1401">
                  <a:extLst>
                    <a:ext uri="{FF2B5EF4-FFF2-40B4-BE49-F238E27FC236}">
                      <a16:creationId xmlns:a16="http://schemas.microsoft.com/office/drawing/2014/main" id="{6F797B56-1ED1-E39F-6C17-C67D0C700802}"/>
                    </a:ext>
                  </a:extLst>
                </p14:cNvPr>
                <p14:cNvContentPartPr/>
                <p14:nvPr/>
              </p14:nvContentPartPr>
              <p14:xfrm>
                <a:off x="1496821" y="4077789"/>
                <a:ext cx="717840" cy="564120"/>
              </p14:xfrm>
            </p:contentPart>
          </mc:Choice>
          <mc:Fallback xmlns="">
            <p:pic>
              <p:nvPicPr>
                <p:cNvPr id="1402" name="Ink 1401">
                  <a:extLst>
                    <a:ext uri="{FF2B5EF4-FFF2-40B4-BE49-F238E27FC236}">
                      <a16:creationId xmlns:a16="http://schemas.microsoft.com/office/drawing/2014/main" id="{6F797B56-1ED1-E39F-6C17-C67D0C700802}"/>
                    </a:ext>
                  </a:extLst>
                </p:cNvPr>
                <p:cNvPicPr/>
                <p:nvPr/>
              </p:nvPicPr>
              <p:blipFill>
                <a:blip r:embed="rId1950"/>
                <a:stretch>
                  <a:fillRect/>
                </a:stretch>
              </p:blipFill>
              <p:spPr>
                <a:xfrm>
                  <a:off x="1433821" y="3699789"/>
                  <a:ext cx="843480" cy="13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1">
              <p14:nvContentPartPr>
                <p14:cNvPr id="1403" name="Ink 1402">
                  <a:extLst>
                    <a:ext uri="{FF2B5EF4-FFF2-40B4-BE49-F238E27FC236}">
                      <a16:creationId xmlns:a16="http://schemas.microsoft.com/office/drawing/2014/main" id="{66077870-E17E-2061-4B05-C5C4C1367A2A}"/>
                    </a:ext>
                  </a:extLst>
                </p14:cNvPr>
                <p14:cNvContentPartPr/>
                <p14:nvPr/>
              </p14:nvContentPartPr>
              <p14:xfrm>
                <a:off x="1718581" y="4352109"/>
                <a:ext cx="718200" cy="701640"/>
              </p14:xfrm>
            </p:contentPart>
          </mc:Choice>
          <mc:Fallback xmlns="">
            <p:pic>
              <p:nvPicPr>
                <p:cNvPr id="1403" name="Ink 1402">
                  <a:extLst>
                    <a:ext uri="{FF2B5EF4-FFF2-40B4-BE49-F238E27FC236}">
                      <a16:creationId xmlns:a16="http://schemas.microsoft.com/office/drawing/2014/main" id="{66077870-E17E-2061-4B05-C5C4C1367A2A}"/>
                    </a:ext>
                  </a:extLst>
                </p:cNvPr>
                <p:cNvPicPr/>
                <p:nvPr/>
              </p:nvPicPr>
              <p:blipFill>
                <a:blip r:embed="rId1952"/>
                <a:stretch>
                  <a:fillRect/>
                </a:stretch>
              </p:blipFill>
              <p:spPr>
                <a:xfrm>
                  <a:off x="1655549" y="3973915"/>
                  <a:ext cx="843903" cy="1457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3">
              <p14:nvContentPartPr>
                <p14:cNvPr id="1404" name="Ink 1403">
                  <a:extLst>
                    <a:ext uri="{FF2B5EF4-FFF2-40B4-BE49-F238E27FC236}">
                      <a16:creationId xmlns:a16="http://schemas.microsoft.com/office/drawing/2014/main" id="{3B6F698A-F938-9780-3C66-08834ADEF5CF}"/>
                    </a:ext>
                  </a:extLst>
                </p14:cNvPr>
                <p14:cNvContentPartPr/>
                <p14:nvPr/>
              </p14:nvContentPartPr>
              <p14:xfrm>
                <a:off x="1734061" y="3947829"/>
                <a:ext cx="364680" cy="730080"/>
              </p14:xfrm>
            </p:contentPart>
          </mc:Choice>
          <mc:Fallback xmlns="">
            <p:pic>
              <p:nvPicPr>
                <p:cNvPr id="1404" name="Ink 1403">
                  <a:extLst>
                    <a:ext uri="{FF2B5EF4-FFF2-40B4-BE49-F238E27FC236}">
                      <a16:creationId xmlns:a16="http://schemas.microsoft.com/office/drawing/2014/main" id="{3B6F698A-F938-9780-3C66-08834ADEF5CF}"/>
                    </a:ext>
                  </a:extLst>
                </p:cNvPr>
                <p:cNvPicPr/>
                <p:nvPr/>
              </p:nvPicPr>
              <p:blipFill>
                <a:blip r:embed="rId1954"/>
                <a:stretch>
                  <a:fillRect/>
                </a:stretch>
              </p:blipFill>
              <p:spPr>
                <a:xfrm>
                  <a:off x="1670999" y="3569829"/>
                  <a:ext cx="490444" cy="14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5">
              <p14:nvContentPartPr>
                <p14:cNvPr id="1405" name="Ink 1404">
                  <a:extLst>
                    <a:ext uri="{FF2B5EF4-FFF2-40B4-BE49-F238E27FC236}">
                      <a16:creationId xmlns:a16="http://schemas.microsoft.com/office/drawing/2014/main" id="{02D719CA-42F6-50CB-9A8A-E71519EC5E0C}"/>
                    </a:ext>
                  </a:extLst>
                </p14:cNvPr>
                <p14:cNvContentPartPr/>
                <p14:nvPr/>
              </p14:nvContentPartPr>
              <p14:xfrm>
                <a:off x="1507261" y="3959709"/>
                <a:ext cx="27000" cy="170280"/>
              </p14:xfrm>
            </p:contentPart>
          </mc:Choice>
          <mc:Fallback xmlns="">
            <p:pic>
              <p:nvPicPr>
                <p:cNvPr id="1405" name="Ink 1404">
                  <a:extLst>
                    <a:ext uri="{FF2B5EF4-FFF2-40B4-BE49-F238E27FC236}">
                      <a16:creationId xmlns:a16="http://schemas.microsoft.com/office/drawing/2014/main" id="{02D719CA-42F6-50CB-9A8A-E71519EC5E0C}"/>
                    </a:ext>
                  </a:extLst>
                </p:cNvPr>
                <p:cNvPicPr/>
                <p:nvPr/>
              </p:nvPicPr>
              <p:blipFill>
                <a:blip r:embed="rId1956"/>
                <a:stretch>
                  <a:fillRect/>
                </a:stretch>
              </p:blipFill>
              <p:spPr>
                <a:xfrm>
                  <a:off x="1444261" y="3582506"/>
                  <a:ext cx="152640" cy="9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7">
              <p14:nvContentPartPr>
                <p14:cNvPr id="1406" name="Ink 1405">
                  <a:extLst>
                    <a:ext uri="{FF2B5EF4-FFF2-40B4-BE49-F238E27FC236}">
                      <a16:creationId xmlns:a16="http://schemas.microsoft.com/office/drawing/2014/main" id="{F942B4FC-F74A-E112-6FAC-2A4460AD77BD}"/>
                    </a:ext>
                  </a:extLst>
                </p14:cNvPr>
                <p14:cNvContentPartPr/>
                <p14:nvPr/>
              </p14:nvContentPartPr>
              <p14:xfrm>
                <a:off x="1473421" y="3893829"/>
                <a:ext cx="239760" cy="496080"/>
              </p14:xfrm>
            </p:contentPart>
          </mc:Choice>
          <mc:Fallback xmlns="">
            <p:pic>
              <p:nvPicPr>
                <p:cNvPr id="1406" name="Ink 1405">
                  <a:extLst>
                    <a:ext uri="{FF2B5EF4-FFF2-40B4-BE49-F238E27FC236}">
                      <a16:creationId xmlns:a16="http://schemas.microsoft.com/office/drawing/2014/main" id="{F942B4FC-F74A-E112-6FAC-2A4460AD77BD}"/>
                    </a:ext>
                  </a:extLst>
                </p:cNvPr>
                <p:cNvPicPr/>
                <p:nvPr/>
              </p:nvPicPr>
              <p:blipFill>
                <a:blip r:embed="rId1958"/>
                <a:stretch>
                  <a:fillRect/>
                </a:stretch>
              </p:blipFill>
              <p:spPr>
                <a:xfrm>
                  <a:off x="1410421" y="3515829"/>
                  <a:ext cx="36540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9">
              <p14:nvContentPartPr>
                <p14:cNvPr id="1407" name="Ink 1406">
                  <a:extLst>
                    <a:ext uri="{FF2B5EF4-FFF2-40B4-BE49-F238E27FC236}">
                      <a16:creationId xmlns:a16="http://schemas.microsoft.com/office/drawing/2014/main" id="{F9D1A580-C228-FBBE-615A-C59A7F5FD6D8}"/>
                    </a:ext>
                  </a:extLst>
                </p14:cNvPr>
                <p14:cNvContentPartPr/>
                <p14:nvPr/>
              </p14:nvContentPartPr>
              <p14:xfrm>
                <a:off x="1572061" y="3954669"/>
                <a:ext cx="421560" cy="730800"/>
              </p14:xfrm>
            </p:contentPart>
          </mc:Choice>
          <mc:Fallback xmlns="">
            <p:pic>
              <p:nvPicPr>
                <p:cNvPr id="1407" name="Ink 1406">
                  <a:extLst>
                    <a:ext uri="{FF2B5EF4-FFF2-40B4-BE49-F238E27FC236}">
                      <a16:creationId xmlns:a16="http://schemas.microsoft.com/office/drawing/2014/main" id="{F9D1A580-C228-FBBE-615A-C59A7F5FD6D8}"/>
                    </a:ext>
                  </a:extLst>
                </p:cNvPr>
                <p:cNvPicPr/>
                <p:nvPr/>
              </p:nvPicPr>
              <p:blipFill>
                <a:blip r:embed="rId1960"/>
                <a:stretch>
                  <a:fillRect/>
                </a:stretch>
              </p:blipFill>
              <p:spPr>
                <a:xfrm>
                  <a:off x="1509007" y="3576855"/>
                  <a:ext cx="547307" cy="1486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1">
              <p14:nvContentPartPr>
                <p14:cNvPr id="1408" name="Ink 1407">
                  <a:extLst>
                    <a:ext uri="{FF2B5EF4-FFF2-40B4-BE49-F238E27FC236}">
                      <a16:creationId xmlns:a16="http://schemas.microsoft.com/office/drawing/2014/main" id="{9CB31F82-B1E2-C1F3-D75A-C454D854AC2D}"/>
                    </a:ext>
                  </a:extLst>
                </p14:cNvPr>
                <p14:cNvContentPartPr/>
                <p14:nvPr/>
              </p14:nvContentPartPr>
              <p14:xfrm>
                <a:off x="2582581" y="4765029"/>
                <a:ext cx="971640" cy="270720"/>
              </p14:xfrm>
            </p:contentPart>
          </mc:Choice>
          <mc:Fallback xmlns="">
            <p:pic>
              <p:nvPicPr>
                <p:cNvPr id="1408" name="Ink 1407">
                  <a:extLst>
                    <a:ext uri="{FF2B5EF4-FFF2-40B4-BE49-F238E27FC236}">
                      <a16:creationId xmlns:a16="http://schemas.microsoft.com/office/drawing/2014/main" id="{9CB31F82-B1E2-C1F3-D75A-C454D854AC2D}"/>
                    </a:ext>
                  </a:extLst>
                </p:cNvPr>
                <p:cNvPicPr/>
                <p:nvPr/>
              </p:nvPicPr>
              <p:blipFill>
                <a:blip r:embed="rId1962"/>
                <a:stretch>
                  <a:fillRect/>
                </a:stretch>
              </p:blipFill>
              <p:spPr>
                <a:xfrm>
                  <a:off x="2519604" y="4387029"/>
                  <a:ext cx="1097233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3">
              <p14:nvContentPartPr>
                <p14:cNvPr id="1409" name="Ink 1408">
                  <a:extLst>
                    <a:ext uri="{FF2B5EF4-FFF2-40B4-BE49-F238E27FC236}">
                      <a16:creationId xmlns:a16="http://schemas.microsoft.com/office/drawing/2014/main" id="{ED92C077-2D57-D389-8E1A-1E5FA50F9CFF}"/>
                    </a:ext>
                  </a:extLst>
                </p14:cNvPr>
                <p14:cNvContentPartPr/>
                <p14:nvPr/>
              </p14:nvContentPartPr>
              <p14:xfrm>
                <a:off x="2412661" y="4609509"/>
                <a:ext cx="78480" cy="10080"/>
              </p14:xfrm>
            </p:contentPart>
          </mc:Choice>
          <mc:Fallback xmlns="">
            <p:pic>
              <p:nvPicPr>
                <p:cNvPr id="1409" name="Ink 1408">
                  <a:extLst>
                    <a:ext uri="{FF2B5EF4-FFF2-40B4-BE49-F238E27FC236}">
                      <a16:creationId xmlns:a16="http://schemas.microsoft.com/office/drawing/2014/main" id="{ED92C077-2D57-D389-8E1A-1E5FA50F9CFF}"/>
                    </a:ext>
                  </a:extLst>
                </p:cNvPr>
                <p:cNvPicPr/>
                <p:nvPr/>
              </p:nvPicPr>
              <p:blipFill>
                <a:blip r:embed="rId1964"/>
                <a:stretch>
                  <a:fillRect/>
                </a:stretch>
              </p:blipFill>
              <p:spPr>
                <a:xfrm>
                  <a:off x="2349661" y="4231509"/>
                  <a:ext cx="20412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5">
              <p14:nvContentPartPr>
                <p14:cNvPr id="1410" name="Ink 1409">
                  <a:extLst>
                    <a:ext uri="{FF2B5EF4-FFF2-40B4-BE49-F238E27FC236}">
                      <a16:creationId xmlns:a16="http://schemas.microsoft.com/office/drawing/2014/main" id="{053F7CC4-8603-21D3-220E-246D5C7230DA}"/>
                    </a:ext>
                  </a:extLst>
                </p14:cNvPr>
                <p14:cNvContentPartPr/>
                <p14:nvPr/>
              </p14:nvContentPartPr>
              <p14:xfrm>
                <a:off x="2143741" y="4595829"/>
                <a:ext cx="2200320" cy="388440"/>
              </p14:xfrm>
            </p:contentPart>
          </mc:Choice>
          <mc:Fallback xmlns="">
            <p:pic>
              <p:nvPicPr>
                <p:cNvPr id="1410" name="Ink 1409">
                  <a:extLst>
                    <a:ext uri="{FF2B5EF4-FFF2-40B4-BE49-F238E27FC236}">
                      <a16:creationId xmlns:a16="http://schemas.microsoft.com/office/drawing/2014/main" id="{053F7CC4-8603-21D3-220E-246D5C7230DA}"/>
                    </a:ext>
                  </a:extLst>
                </p:cNvPr>
                <p:cNvPicPr/>
                <p:nvPr/>
              </p:nvPicPr>
              <p:blipFill>
                <a:blip r:embed="rId1966"/>
                <a:stretch>
                  <a:fillRect/>
                </a:stretch>
              </p:blipFill>
              <p:spPr>
                <a:xfrm>
                  <a:off x="2080741" y="4217478"/>
                  <a:ext cx="2325960" cy="1144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7">
              <p14:nvContentPartPr>
                <p14:cNvPr id="1411" name="Ink 1410">
                  <a:extLst>
                    <a:ext uri="{FF2B5EF4-FFF2-40B4-BE49-F238E27FC236}">
                      <a16:creationId xmlns:a16="http://schemas.microsoft.com/office/drawing/2014/main" id="{12F7AF5D-F0D5-064B-E8BA-C2D0608A88C9}"/>
                    </a:ext>
                  </a:extLst>
                </p14:cNvPr>
                <p14:cNvContentPartPr/>
                <p14:nvPr/>
              </p14:nvContentPartPr>
              <p14:xfrm>
                <a:off x="2737381" y="4838829"/>
                <a:ext cx="1819080" cy="43200"/>
              </p14:xfrm>
            </p:contentPart>
          </mc:Choice>
          <mc:Fallback xmlns="">
            <p:pic>
              <p:nvPicPr>
                <p:cNvPr id="1411" name="Ink 1410">
                  <a:extLst>
                    <a:ext uri="{FF2B5EF4-FFF2-40B4-BE49-F238E27FC236}">
                      <a16:creationId xmlns:a16="http://schemas.microsoft.com/office/drawing/2014/main" id="{12F7AF5D-F0D5-064B-E8BA-C2D0608A88C9}"/>
                    </a:ext>
                  </a:extLst>
                </p:cNvPr>
                <p:cNvPicPr/>
                <p:nvPr/>
              </p:nvPicPr>
              <p:blipFill>
                <a:blip r:embed="rId1968"/>
                <a:stretch>
                  <a:fillRect/>
                </a:stretch>
              </p:blipFill>
              <p:spPr>
                <a:xfrm>
                  <a:off x="2674381" y="4460829"/>
                  <a:ext cx="194472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9">
              <p14:nvContentPartPr>
                <p14:cNvPr id="1412" name="Ink 1411">
                  <a:extLst>
                    <a:ext uri="{FF2B5EF4-FFF2-40B4-BE49-F238E27FC236}">
                      <a16:creationId xmlns:a16="http://schemas.microsoft.com/office/drawing/2014/main" id="{928E302B-AE26-0116-639C-4C27B02011E6}"/>
                    </a:ext>
                  </a:extLst>
                </p14:cNvPr>
                <p14:cNvContentPartPr/>
                <p14:nvPr/>
              </p14:nvContentPartPr>
              <p14:xfrm>
                <a:off x="2456221" y="4913709"/>
                <a:ext cx="2285280" cy="117360"/>
              </p14:xfrm>
            </p:contentPart>
          </mc:Choice>
          <mc:Fallback xmlns="">
            <p:pic>
              <p:nvPicPr>
                <p:cNvPr id="1412" name="Ink 1411">
                  <a:extLst>
                    <a:ext uri="{FF2B5EF4-FFF2-40B4-BE49-F238E27FC236}">
                      <a16:creationId xmlns:a16="http://schemas.microsoft.com/office/drawing/2014/main" id="{928E302B-AE26-0116-639C-4C27B02011E6}"/>
                    </a:ext>
                  </a:extLst>
                </p:cNvPr>
                <p:cNvPicPr/>
                <p:nvPr/>
              </p:nvPicPr>
              <p:blipFill>
                <a:blip r:embed="rId1970"/>
                <a:stretch>
                  <a:fillRect/>
                </a:stretch>
              </p:blipFill>
              <p:spPr>
                <a:xfrm>
                  <a:off x="2393221" y="4535709"/>
                  <a:ext cx="241092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1">
              <p14:nvContentPartPr>
                <p14:cNvPr id="1413" name="Ink 1412">
                  <a:extLst>
                    <a:ext uri="{FF2B5EF4-FFF2-40B4-BE49-F238E27FC236}">
                      <a16:creationId xmlns:a16="http://schemas.microsoft.com/office/drawing/2014/main" id="{4C270C22-BFB7-7BF0-6876-91E724191D1A}"/>
                    </a:ext>
                  </a:extLst>
                </p14:cNvPr>
                <p14:cNvContentPartPr/>
                <p14:nvPr/>
              </p14:nvContentPartPr>
              <p14:xfrm>
                <a:off x="2733421" y="5019909"/>
                <a:ext cx="2002320" cy="55800"/>
              </p14:xfrm>
            </p:contentPart>
          </mc:Choice>
          <mc:Fallback xmlns="">
            <p:pic>
              <p:nvPicPr>
                <p:cNvPr id="1413" name="Ink 1412">
                  <a:extLst>
                    <a:ext uri="{FF2B5EF4-FFF2-40B4-BE49-F238E27FC236}">
                      <a16:creationId xmlns:a16="http://schemas.microsoft.com/office/drawing/2014/main" id="{4C270C22-BFB7-7BF0-6876-91E724191D1A}"/>
                    </a:ext>
                  </a:extLst>
                </p:cNvPr>
                <p:cNvPicPr/>
                <p:nvPr/>
              </p:nvPicPr>
              <p:blipFill>
                <a:blip r:embed="rId1972"/>
                <a:stretch>
                  <a:fillRect/>
                </a:stretch>
              </p:blipFill>
              <p:spPr>
                <a:xfrm>
                  <a:off x="2670421" y="4641909"/>
                  <a:ext cx="212796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3">
              <p14:nvContentPartPr>
                <p14:cNvPr id="1414" name="Ink 1413">
                  <a:extLst>
                    <a:ext uri="{FF2B5EF4-FFF2-40B4-BE49-F238E27FC236}">
                      <a16:creationId xmlns:a16="http://schemas.microsoft.com/office/drawing/2014/main" id="{AE707D2C-1718-0758-092A-8D1E3EA3934B}"/>
                    </a:ext>
                  </a:extLst>
                </p14:cNvPr>
                <p14:cNvContentPartPr/>
                <p14:nvPr/>
              </p14:nvContentPartPr>
              <p14:xfrm>
                <a:off x="2317261" y="4677189"/>
                <a:ext cx="2486160" cy="283320"/>
              </p14:xfrm>
            </p:contentPart>
          </mc:Choice>
          <mc:Fallback xmlns="">
            <p:pic>
              <p:nvPicPr>
                <p:cNvPr id="1414" name="Ink 1413">
                  <a:extLst>
                    <a:ext uri="{FF2B5EF4-FFF2-40B4-BE49-F238E27FC236}">
                      <a16:creationId xmlns:a16="http://schemas.microsoft.com/office/drawing/2014/main" id="{AE707D2C-1718-0758-092A-8D1E3EA3934B}"/>
                    </a:ext>
                  </a:extLst>
                </p:cNvPr>
                <p:cNvPicPr/>
                <p:nvPr/>
              </p:nvPicPr>
              <p:blipFill>
                <a:blip r:embed="rId1974"/>
                <a:stretch>
                  <a:fillRect/>
                </a:stretch>
              </p:blipFill>
              <p:spPr>
                <a:xfrm>
                  <a:off x="2254261" y="4299669"/>
                  <a:ext cx="2611800" cy="10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5">
              <p14:nvContentPartPr>
                <p14:cNvPr id="1415" name="Ink 1414">
                  <a:extLst>
                    <a:ext uri="{FF2B5EF4-FFF2-40B4-BE49-F238E27FC236}">
                      <a16:creationId xmlns:a16="http://schemas.microsoft.com/office/drawing/2014/main" id="{170F7C99-2F90-BDF9-5701-0568C16FB5B5}"/>
                    </a:ext>
                  </a:extLst>
                </p14:cNvPr>
                <p14:cNvContentPartPr/>
                <p14:nvPr/>
              </p14:nvContentPartPr>
              <p14:xfrm>
                <a:off x="3211501" y="4625349"/>
                <a:ext cx="1278000" cy="293400"/>
              </p14:xfrm>
            </p:contentPart>
          </mc:Choice>
          <mc:Fallback xmlns="">
            <p:pic>
              <p:nvPicPr>
                <p:cNvPr id="1415" name="Ink 1414">
                  <a:extLst>
                    <a:ext uri="{FF2B5EF4-FFF2-40B4-BE49-F238E27FC236}">
                      <a16:creationId xmlns:a16="http://schemas.microsoft.com/office/drawing/2014/main" id="{170F7C99-2F90-BDF9-5701-0568C16FB5B5}"/>
                    </a:ext>
                  </a:extLst>
                </p:cNvPr>
                <p:cNvPicPr/>
                <p:nvPr/>
              </p:nvPicPr>
              <p:blipFill>
                <a:blip r:embed="rId1976"/>
                <a:stretch>
                  <a:fillRect/>
                </a:stretch>
              </p:blipFill>
              <p:spPr>
                <a:xfrm>
                  <a:off x="3148483" y="4247349"/>
                  <a:ext cx="1403675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7">
              <p14:nvContentPartPr>
                <p14:cNvPr id="1416" name="Ink 1415">
                  <a:extLst>
                    <a:ext uri="{FF2B5EF4-FFF2-40B4-BE49-F238E27FC236}">
                      <a16:creationId xmlns:a16="http://schemas.microsoft.com/office/drawing/2014/main" id="{C941017F-3F5F-2859-FE41-AA394527C5DF}"/>
                    </a:ext>
                  </a:extLst>
                </p14:cNvPr>
                <p14:cNvContentPartPr/>
                <p14:nvPr/>
              </p14:nvContentPartPr>
              <p14:xfrm>
                <a:off x="2393221" y="4426629"/>
                <a:ext cx="2435040" cy="466920"/>
              </p14:xfrm>
            </p:contentPart>
          </mc:Choice>
          <mc:Fallback xmlns="">
            <p:pic>
              <p:nvPicPr>
                <p:cNvPr id="1416" name="Ink 1415">
                  <a:extLst>
                    <a:ext uri="{FF2B5EF4-FFF2-40B4-BE49-F238E27FC236}">
                      <a16:creationId xmlns:a16="http://schemas.microsoft.com/office/drawing/2014/main" id="{C941017F-3F5F-2859-FE41-AA394527C5DF}"/>
                    </a:ext>
                  </a:extLst>
                </p:cNvPr>
                <p:cNvPicPr/>
                <p:nvPr/>
              </p:nvPicPr>
              <p:blipFill>
                <a:blip r:embed="rId1978"/>
                <a:stretch>
                  <a:fillRect/>
                </a:stretch>
              </p:blipFill>
              <p:spPr>
                <a:xfrm>
                  <a:off x="2330221" y="4048629"/>
                  <a:ext cx="256068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9">
              <p14:nvContentPartPr>
                <p14:cNvPr id="1417" name="Ink 1416">
                  <a:extLst>
                    <a:ext uri="{FF2B5EF4-FFF2-40B4-BE49-F238E27FC236}">
                      <a16:creationId xmlns:a16="http://schemas.microsoft.com/office/drawing/2014/main" id="{2C257733-5CDD-B202-B410-F026F8CA98FB}"/>
                    </a:ext>
                  </a:extLst>
                </p14:cNvPr>
                <p14:cNvContentPartPr/>
                <p14:nvPr/>
              </p14:nvContentPartPr>
              <p14:xfrm>
                <a:off x="3977941" y="4388109"/>
                <a:ext cx="900360" cy="233640"/>
              </p14:xfrm>
            </p:contentPart>
          </mc:Choice>
          <mc:Fallback xmlns="">
            <p:pic>
              <p:nvPicPr>
                <p:cNvPr id="1417" name="Ink 1416">
                  <a:extLst>
                    <a:ext uri="{FF2B5EF4-FFF2-40B4-BE49-F238E27FC236}">
                      <a16:creationId xmlns:a16="http://schemas.microsoft.com/office/drawing/2014/main" id="{2C257733-5CDD-B202-B410-F026F8CA98FB}"/>
                    </a:ext>
                  </a:extLst>
                </p:cNvPr>
                <p:cNvPicPr/>
                <p:nvPr/>
              </p:nvPicPr>
              <p:blipFill>
                <a:blip r:embed="rId1980"/>
                <a:stretch>
                  <a:fillRect/>
                </a:stretch>
              </p:blipFill>
              <p:spPr>
                <a:xfrm>
                  <a:off x="3914941" y="4010109"/>
                  <a:ext cx="102600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1">
              <p14:nvContentPartPr>
                <p14:cNvPr id="1418" name="Ink 1417">
                  <a:extLst>
                    <a:ext uri="{FF2B5EF4-FFF2-40B4-BE49-F238E27FC236}">
                      <a16:creationId xmlns:a16="http://schemas.microsoft.com/office/drawing/2014/main" id="{D4A27A79-2E3F-0507-DADA-21289FFDE7A6}"/>
                    </a:ext>
                  </a:extLst>
                </p14:cNvPr>
                <p14:cNvContentPartPr/>
                <p14:nvPr/>
              </p14:nvContentPartPr>
              <p14:xfrm>
                <a:off x="2786341" y="4388469"/>
                <a:ext cx="2518200" cy="464760"/>
              </p14:xfrm>
            </p:contentPart>
          </mc:Choice>
          <mc:Fallback xmlns="">
            <p:pic>
              <p:nvPicPr>
                <p:cNvPr id="1418" name="Ink 1417">
                  <a:extLst>
                    <a:ext uri="{FF2B5EF4-FFF2-40B4-BE49-F238E27FC236}">
                      <a16:creationId xmlns:a16="http://schemas.microsoft.com/office/drawing/2014/main" id="{D4A27A79-2E3F-0507-DADA-21289FFDE7A6}"/>
                    </a:ext>
                  </a:extLst>
                </p:cNvPr>
                <p:cNvPicPr/>
                <p:nvPr/>
              </p:nvPicPr>
              <p:blipFill>
                <a:blip r:embed="rId1982"/>
                <a:stretch>
                  <a:fillRect/>
                </a:stretch>
              </p:blipFill>
              <p:spPr>
                <a:xfrm>
                  <a:off x="2723350" y="4010469"/>
                  <a:ext cx="2643822" cy="12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3">
              <p14:nvContentPartPr>
                <p14:cNvPr id="1419" name="Ink 1418">
                  <a:extLst>
                    <a:ext uri="{FF2B5EF4-FFF2-40B4-BE49-F238E27FC236}">
                      <a16:creationId xmlns:a16="http://schemas.microsoft.com/office/drawing/2014/main" id="{8C2610AD-E36E-294A-2993-DCDA6B256FB5}"/>
                    </a:ext>
                  </a:extLst>
                </p14:cNvPr>
                <p14:cNvContentPartPr/>
                <p14:nvPr/>
              </p14:nvContentPartPr>
              <p14:xfrm>
                <a:off x="3585901" y="4459749"/>
                <a:ext cx="1243800" cy="413280"/>
              </p14:xfrm>
            </p:contentPart>
          </mc:Choice>
          <mc:Fallback xmlns="">
            <p:pic>
              <p:nvPicPr>
                <p:cNvPr id="1419" name="Ink 1418">
                  <a:extLst>
                    <a:ext uri="{FF2B5EF4-FFF2-40B4-BE49-F238E27FC236}">
                      <a16:creationId xmlns:a16="http://schemas.microsoft.com/office/drawing/2014/main" id="{8C2610AD-E36E-294A-2993-DCDA6B256FB5}"/>
                    </a:ext>
                  </a:extLst>
                </p:cNvPr>
                <p:cNvPicPr/>
                <p:nvPr/>
              </p:nvPicPr>
              <p:blipFill>
                <a:blip r:embed="rId1984"/>
                <a:stretch>
                  <a:fillRect/>
                </a:stretch>
              </p:blipFill>
              <p:spPr>
                <a:xfrm>
                  <a:off x="3522883" y="4081749"/>
                  <a:ext cx="1369476" cy="11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5">
              <p14:nvContentPartPr>
                <p14:cNvPr id="1420" name="Ink 1419">
                  <a:extLst>
                    <a:ext uri="{FF2B5EF4-FFF2-40B4-BE49-F238E27FC236}">
                      <a16:creationId xmlns:a16="http://schemas.microsoft.com/office/drawing/2014/main" id="{04A4EED4-8458-846C-C0D0-F0F5FC30F03E}"/>
                    </a:ext>
                  </a:extLst>
                </p14:cNvPr>
                <p14:cNvContentPartPr/>
                <p14:nvPr/>
              </p14:nvContentPartPr>
              <p14:xfrm>
                <a:off x="2619661" y="4769709"/>
                <a:ext cx="1103040" cy="190080"/>
              </p14:xfrm>
            </p:contentPart>
          </mc:Choice>
          <mc:Fallback xmlns="">
            <p:pic>
              <p:nvPicPr>
                <p:cNvPr id="1420" name="Ink 1419">
                  <a:extLst>
                    <a:ext uri="{FF2B5EF4-FFF2-40B4-BE49-F238E27FC236}">
                      <a16:creationId xmlns:a16="http://schemas.microsoft.com/office/drawing/2014/main" id="{04A4EED4-8458-846C-C0D0-F0F5FC30F03E}"/>
                    </a:ext>
                  </a:extLst>
                </p:cNvPr>
                <p:cNvPicPr/>
                <p:nvPr/>
              </p:nvPicPr>
              <p:blipFill>
                <a:blip r:embed="rId1986"/>
                <a:stretch>
                  <a:fillRect/>
                </a:stretch>
              </p:blipFill>
              <p:spPr>
                <a:xfrm>
                  <a:off x="2556640" y="4392424"/>
                  <a:ext cx="1228721" cy="944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7">
              <p14:nvContentPartPr>
                <p14:cNvPr id="1421" name="Ink 1420">
                  <a:extLst>
                    <a:ext uri="{FF2B5EF4-FFF2-40B4-BE49-F238E27FC236}">
                      <a16:creationId xmlns:a16="http://schemas.microsoft.com/office/drawing/2014/main" id="{AABE3976-1D3A-B481-9430-BE05F766081B}"/>
                    </a:ext>
                  </a:extLst>
                </p14:cNvPr>
                <p14:cNvContentPartPr/>
                <p14:nvPr/>
              </p14:nvContentPartPr>
              <p14:xfrm>
                <a:off x="2866261" y="4811109"/>
                <a:ext cx="217800" cy="23400"/>
              </p14:xfrm>
            </p:contentPart>
          </mc:Choice>
          <mc:Fallback xmlns="">
            <p:pic>
              <p:nvPicPr>
                <p:cNvPr id="1421" name="Ink 1420">
                  <a:extLst>
                    <a:ext uri="{FF2B5EF4-FFF2-40B4-BE49-F238E27FC236}">
                      <a16:creationId xmlns:a16="http://schemas.microsoft.com/office/drawing/2014/main" id="{AABE3976-1D3A-B481-9430-BE05F766081B}"/>
                    </a:ext>
                  </a:extLst>
                </p:cNvPr>
                <p:cNvPicPr/>
                <p:nvPr/>
              </p:nvPicPr>
              <p:blipFill>
                <a:blip r:embed="rId1988"/>
                <a:stretch>
                  <a:fillRect/>
                </a:stretch>
              </p:blipFill>
              <p:spPr>
                <a:xfrm>
                  <a:off x="2803157" y="4433109"/>
                  <a:ext cx="343648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9">
              <p14:nvContentPartPr>
                <p14:cNvPr id="1422" name="Ink 1421">
                  <a:extLst>
                    <a:ext uri="{FF2B5EF4-FFF2-40B4-BE49-F238E27FC236}">
                      <a16:creationId xmlns:a16="http://schemas.microsoft.com/office/drawing/2014/main" id="{C61C028D-0163-9C90-6891-B01B359F918C}"/>
                    </a:ext>
                  </a:extLst>
                </p14:cNvPr>
                <p14:cNvContentPartPr/>
                <p14:nvPr/>
              </p14:nvContentPartPr>
              <p14:xfrm>
                <a:off x="2423101" y="4806789"/>
                <a:ext cx="17640" cy="6120"/>
              </p14:xfrm>
            </p:contentPart>
          </mc:Choice>
          <mc:Fallback xmlns=""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C61C028D-0163-9C90-6891-B01B359F918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60101" y="4428789"/>
                  <a:ext cx="1432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0">
              <p14:nvContentPartPr>
                <p14:cNvPr id="1423" name="Ink 1422">
                  <a:extLst>
                    <a:ext uri="{FF2B5EF4-FFF2-40B4-BE49-F238E27FC236}">
                      <a16:creationId xmlns:a16="http://schemas.microsoft.com/office/drawing/2014/main" id="{1ED426B3-AFB9-75BF-140F-C4ECA0C6D86D}"/>
                    </a:ext>
                  </a:extLst>
                </p14:cNvPr>
                <p14:cNvContentPartPr/>
                <p14:nvPr/>
              </p14:nvContentPartPr>
              <p14:xfrm>
                <a:off x="2338861" y="4749189"/>
                <a:ext cx="1469520" cy="321840"/>
              </p14:xfrm>
            </p:contentPart>
          </mc:Choice>
          <mc:Fallback xmlns="">
            <p:pic>
              <p:nvPicPr>
                <p:cNvPr id="1423" name="Ink 1422">
                  <a:extLst>
                    <a:ext uri="{FF2B5EF4-FFF2-40B4-BE49-F238E27FC236}">
                      <a16:creationId xmlns:a16="http://schemas.microsoft.com/office/drawing/2014/main" id="{1ED426B3-AFB9-75BF-140F-C4ECA0C6D86D}"/>
                    </a:ext>
                  </a:extLst>
                </p:cNvPr>
                <p:cNvPicPr/>
                <p:nvPr/>
              </p:nvPicPr>
              <p:blipFill>
                <a:blip r:embed="rId1991"/>
                <a:stretch>
                  <a:fillRect/>
                </a:stretch>
              </p:blipFill>
              <p:spPr>
                <a:xfrm>
                  <a:off x="2275861" y="4371189"/>
                  <a:ext cx="159516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2">
              <p14:nvContentPartPr>
                <p14:cNvPr id="1424" name="Ink 1423">
                  <a:extLst>
                    <a:ext uri="{FF2B5EF4-FFF2-40B4-BE49-F238E27FC236}">
                      <a16:creationId xmlns:a16="http://schemas.microsoft.com/office/drawing/2014/main" id="{B8B9D186-FF9D-1183-8D9D-C724E30AC94F}"/>
                    </a:ext>
                  </a:extLst>
                </p14:cNvPr>
                <p14:cNvContentPartPr/>
                <p14:nvPr/>
              </p14:nvContentPartPr>
              <p14:xfrm>
                <a:off x="1895341" y="4684029"/>
                <a:ext cx="1631880" cy="364680"/>
              </p14:xfrm>
            </p:contentPart>
          </mc:Choice>
          <mc:Fallback xmlns="">
            <p:pic>
              <p:nvPicPr>
                <p:cNvPr id="1424" name="Ink 1423">
                  <a:extLst>
                    <a:ext uri="{FF2B5EF4-FFF2-40B4-BE49-F238E27FC236}">
                      <a16:creationId xmlns:a16="http://schemas.microsoft.com/office/drawing/2014/main" id="{B8B9D186-FF9D-1183-8D9D-C724E30AC94F}"/>
                    </a:ext>
                  </a:extLst>
                </p:cNvPr>
                <p:cNvPicPr/>
                <p:nvPr/>
              </p:nvPicPr>
              <p:blipFill>
                <a:blip r:embed="rId1993"/>
                <a:stretch>
                  <a:fillRect/>
                </a:stretch>
              </p:blipFill>
              <p:spPr>
                <a:xfrm>
                  <a:off x="1832341" y="4306029"/>
                  <a:ext cx="1757520" cy="11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4">
              <p14:nvContentPartPr>
                <p14:cNvPr id="1425" name="Ink 1424">
                  <a:extLst>
                    <a:ext uri="{FF2B5EF4-FFF2-40B4-BE49-F238E27FC236}">
                      <a16:creationId xmlns:a16="http://schemas.microsoft.com/office/drawing/2014/main" id="{39BA930D-F5D4-8FEA-3A0F-093C111EDD30}"/>
                    </a:ext>
                  </a:extLst>
                </p14:cNvPr>
                <p14:cNvContentPartPr/>
                <p14:nvPr/>
              </p14:nvContentPartPr>
              <p14:xfrm>
                <a:off x="1672861" y="4623909"/>
                <a:ext cx="1184760" cy="378000"/>
              </p14:xfrm>
            </p:contentPart>
          </mc:Choice>
          <mc:Fallback xmlns=""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39BA930D-F5D4-8FEA-3A0F-093C111EDD30}"/>
                    </a:ext>
                  </a:extLst>
                </p:cNvPr>
                <p:cNvPicPr/>
                <p:nvPr/>
              </p:nvPicPr>
              <p:blipFill>
                <a:blip r:embed="rId1995"/>
                <a:stretch>
                  <a:fillRect/>
                </a:stretch>
              </p:blipFill>
              <p:spPr>
                <a:xfrm>
                  <a:off x="1609880" y="4245909"/>
                  <a:ext cx="1310362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6">
              <p14:nvContentPartPr>
                <p14:cNvPr id="1426" name="Ink 1425">
                  <a:extLst>
                    <a:ext uri="{FF2B5EF4-FFF2-40B4-BE49-F238E27FC236}">
                      <a16:creationId xmlns:a16="http://schemas.microsoft.com/office/drawing/2014/main" id="{A84B3807-0256-A432-1E04-5912A20573C5}"/>
                    </a:ext>
                  </a:extLst>
                </p14:cNvPr>
                <p14:cNvContentPartPr/>
                <p14:nvPr/>
              </p14:nvContentPartPr>
              <p14:xfrm>
                <a:off x="2137621" y="4766109"/>
                <a:ext cx="413280" cy="27720"/>
              </p14:xfrm>
            </p:contentPart>
          </mc:Choice>
          <mc:Fallback xmlns=""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A84B3807-0256-A432-1E04-5912A20573C5}"/>
                    </a:ext>
                  </a:extLst>
                </p:cNvPr>
                <p:cNvPicPr/>
                <p:nvPr/>
              </p:nvPicPr>
              <p:blipFill>
                <a:blip r:embed="rId1997"/>
                <a:stretch>
                  <a:fillRect/>
                </a:stretch>
              </p:blipFill>
              <p:spPr>
                <a:xfrm>
                  <a:off x="2074621" y="4392955"/>
                  <a:ext cx="538920" cy="773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8">
              <p14:nvContentPartPr>
                <p14:cNvPr id="1427" name="Ink 1426">
                  <a:extLst>
                    <a:ext uri="{FF2B5EF4-FFF2-40B4-BE49-F238E27FC236}">
                      <a16:creationId xmlns:a16="http://schemas.microsoft.com/office/drawing/2014/main" id="{3E8373C9-30F2-B0FB-9434-AC06C0ABEE71}"/>
                    </a:ext>
                  </a:extLst>
                </p14:cNvPr>
                <p14:cNvContentPartPr/>
                <p14:nvPr/>
              </p14:nvContentPartPr>
              <p14:xfrm>
                <a:off x="2359021" y="4220709"/>
                <a:ext cx="318960" cy="507600"/>
              </p14:xfrm>
            </p:contentPart>
          </mc:Choice>
          <mc:Fallback xmlns="">
            <p:pic>
              <p:nvPicPr>
                <p:cNvPr id="1427" name="Ink 1426">
                  <a:extLst>
                    <a:ext uri="{FF2B5EF4-FFF2-40B4-BE49-F238E27FC236}">
                      <a16:creationId xmlns:a16="http://schemas.microsoft.com/office/drawing/2014/main" id="{3E8373C9-30F2-B0FB-9434-AC06C0ABEE71}"/>
                    </a:ext>
                  </a:extLst>
                </p:cNvPr>
                <p:cNvPicPr/>
                <p:nvPr/>
              </p:nvPicPr>
              <p:blipFill>
                <a:blip r:embed="rId1999"/>
                <a:stretch>
                  <a:fillRect/>
                </a:stretch>
              </p:blipFill>
              <p:spPr>
                <a:xfrm>
                  <a:off x="2296021" y="3842709"/>
                  <a:ext cx="444600" cy="12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0">
              <p14:nvContentPartPr>
                <p14:cNvPr id="1428" name="Ink 1427">
                  <a:extLst>
                    <a:ext uri="{FF2B5EF4-FFF2-40B4-BE49-F238E27FC236}">
                      <a16:creationId xmlns:a16="http://schemas.microsoft.com/office/drawing/2014/main" id="{D282525B-3889-04F7-5889-5C33F64D8D1B}"/>
                    </a:ext>
                  </a:extLst>
                </p14:cNvPr>
                <p14:cNvContentPartPr/>
                <p14:nvPr/>
              </p14:nvContentPartPr>
              <p14:xfrm>
                <a:off x="2524621" y="4168509"/>
                <a:ext cx="12960" cy="1080"/>
              </p14:xfrm>
            </p:contentPart>
          </mc:Choice>
          <mc:Fallback xmlns="">
            <p:pic>
              <p:nvPicPr>
                <p:cNvPr id="1428" name="Ink 1427">
                  <a:extLst>
                    <a:ext uri="{FF2B5EF4-FFF2-40B4-BE49-F238E27FC236}">
                      <a16:creationId xmlns:a16="http://schemas.microsoft.com/office/drawing/2014/main" id="{D282525B-3889-04F7-5889-5C33F64D8D1B}"/>
                    </a:ext>
                  </a:extLst>
                </p:cNvPr>
                <p:cNvPicPr/>
                <p:nvPr/>
              </p:nvPicPr>
              <p:blipFill>
                <a:blip r:embed="rId2001"/>
                <a:stretch>
                  <a:fillRect/>
                </a:stretch>
              </p:blipFill>
              <p:spPr>
                <a:xfrm>
                  <a:off x="2461621" y="3790509"/>
                  <a:ext cx="13860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2">
              <p14:nvContentPartPr>
                <p14:cNvPr id="1429" name="Ink 1428">
                  <a:extLst>
                    <a:ext uri="{FF2B5EF4-FFF2-40B4-BE49-F238E27FC236}">
                      <a16:creationId xmlns:a16="http://schemas.microsoft.com/office/drawing/2014/main" id="{B22F7586-A672-CA87-096F-73B7F850E769}"/>
                    </a:ext>
                  </a:extLst>
                </p14:cNvPr>
                <p14:cNvContentPartPr/>
                <p14:nvPr/>
              </p14:nvContentPartPr>
              <p14:xfrm>
                <a:off x="2205301" y="4245549"/>
                <a:ext cx="125280" cy="421200"/>
              </p14:xfrm>
            </p:contentPart>
          </mc:Choice>
          <mc:Fallback xmlns="">
            <p:pic>
              <p:nvPicPr>
                <p:cNvPr id="1429" name="Ink 1428">
                  <a:extLst>
                    <a:ext uri="{FF2B5EF4-FFF2-40B4-BE49-F238E27FC236}">
                      <a16:creationId xmlns:a16="http://schemas.microsoft.com/office/drawing/2014/main" id="{B22F7586-A672-CA87-096F-73B7F850E769}"/>
                    </a:ext>
                  </a:extLst>
                </p:cNvPr>
                <p:cNvPicPr/>
                <p:nvPr/>
              </p:nvPicPr>
              <p:blipFill>
                <a:blip r:embed="rId2003"/>
                <a:stretch>
                  <a:fillRect/>
                </a:stretch>
              </p:blipFill>
              <p:spPr>
                <a:xfrm>
                  <a:off x="2142482" y="3867549"/>
                  <a:ext cx="25056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4">
              <p14:nvContentPartPr>
                <p14:cNvPr id="1430" name="Ink 1429">
                  <a:extLst>
                    <a:ext uri="{FF2B5EF4-FFF2-40B4-BE49-F238E27FC236}">
                      <a16:creationId xmlns:a16="http://schemas.microsoft.com/office/drawing/2014/main" id="{ED86BC5A-6415-EB8C-6186-274E56D42A25}"/>
                    </a:ext>
                  </a:extLst>
                </p14:cNvPr>
                <p14:cNvContentPartPr/>
                <p14:nvPr/>
              </p14:nvContentPartPr>
              <p14:xfrm>
                <a:off x="2217541" y="4110549"/>
                <a:ext cx="344520" cy="571680"/>
              </p14:xfrm>
            </p:contentPart>
          </mc:Choice>
          <mc:Fallback xmlns="">
            <p:pic>
              <p:nvPicPr>
                <p:cNvPr id="1430" name="Ink 1429">
                  <a:extLst>
                    <a:ext uri="{FF2B5EF4-FFF2-40B4-BE49-F238E27FC236}">
                      <a16:creationId xmlns:a16="http://schemas.microsoft.com/office/drawing/2014/main" id="{ED86BC5A-6415-EB8C-6186-274E56D42A25}"/>
                    </a:ext>
                  </a:extLst>
                </p:cNvPr>
                <p:cNvPicPr/>
                <p:nvPr/>
              </p:nvPicPr>
              <p:blipFill>
                <a:blip r:embed="rId2005"/>
                <a:stretch>
                  <a:fillRect/>
                </a:stretch>
              </p:blipFill>
              <p:spPr>
                <a:xfrm>
                  <a:off x="2154475" y="3732549"/>
                  <a:ext cx="470291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6">
              <p14:nvContentPartPr>
                <p14:cNvPr id="1431" name="Ink 1430">
                  <a:extLst>
                    <a:ext uri="{FF2B5EF4-FFF2-40B4-BE49-F238E27FC236}">
                      <a16:creationId xmlns:a16="http://schemas.microsoft.com/office/drawing/2014/main" id="{4357150A-574F-487E-F3C2-70502CC8D897}"/>
                    </a:ext>
                  </a:extLst>
                </p14:cNvPr>
                <p14:cNvContentPartPr/>
                <p14:nvPr/>
              </p14:nvContentPartPr>
              <p14:xfrm>
                <a:off x="2092261" y="4213149"/>
                <a:ext cx="264240" cy="534960"/>
              </p14:xfrm>
            </p:contentPart>
          </mc:Choice>
          <mc:Fallback xmlns="">
            <p:pic>
              <p:nvPicPr>
                <p:cNvPr id="1431" name="Ink 1430">
                  <a:extLst>
                    <a:ext uri="{FF2B5EF4-FFF2-40B4-BE49-F238E27FC236}">
                      <a16:creationId xmlns:a16="http://schemas.microsoft.com/office/drawing/2014/main" id="{4357150A-574F-487E-F3C2-70502CC8D897}"/>
                    </a:ext>
                  </a:extLst>
                </p:cNvPr>
                <p:cNvPicPr/>
                <p:nvPr/>
              </p:nvPicPr>
              <p:blipFill>
                <a:blip r:embed="rId2007"/>
                <a:stretch>
                  <a:fillRect/>
                </a:stretch>
              </p:blipFill>
              <p:spPr>
                <a:xfrm>
                  <a:off x="2029261" y="3835149"/>
                  <a:ext cx="38988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8">
              <p14:nvContentPartPr>
                <p14:cNvPr id="1432" name="Ink 1431">
                  <a:extLst>
                    <a:ext uri="{FF2B5EF4-FFF2-40B4-BE49-F238E27FC236}">
                      <a16:creationId xmlns:a16="http://schemas.microsoft.com/office/drawing/2014/main" id="{1448659F-7D11-331D-2EEE-8EA8F26DC51A}"/>
                    </a:ext>
                  </a:extLst>
                </p14:cNvPr>
                <p14:cNvContentPartPr/>
                <p14:nvPr/>
              </p14:nvContentPartPr>
              <p14:xfrm>
                <a:off x="2089381" y="4275069"/>
                <a:ext cx="306360" cy="414360"/>
              </p14:xfrm>
            </p:contentPart>
          </mc:Choice>
          <mc:Fallback xmlns="">
            <p:pic>
              <p:nvPicPr>
                <p:cNvPr id="1432" name="Ink 1431">
                  <a:extLst>
                    <a:ext uri="{FF2B5EF4-FFF2-40B4-BE49-F238E27FC236}">
                      <a16:creationId xmlns:a16="http://schemas.microsoft.com/office/drawing/2014/main" id="{1448659F-7D11-331D-2EEE-8EA8F26DC51A}"/>
                    </a:ext>
                  </a:extLst>
                </p:cNvPr>
                <p:cNvPicPr/>
                <p:nvPr/>
              </p:nvPicPr>
              <p:blipFill>
                <a:blip r:embed="rId2009"/>
                <a:stretch>
                  <a:fillRect/>
                </a:stretch>
              </p:blipFill>
              <p:spPr>
                <a:xfrm>
                  <a:off x="2026381" y="3897069"/>
                  <a:ext cx="43200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0">
              <p14:nvContentPartPr>
                <p14:cNvPr id="1433" name="Ink 1432">
                  <a:extLst>
                    <a:ext uri="{FF2B5EF4-FFF2-40B4-BE49-F238E27FC236}">
                      <a16:creationId xmlns:a16="http://schemas.microsoft.com/office/drawing/2014/main" id="{0CCED825-4741-A515-9BE0-C130BAABF89A}"/>
                    </a:ext>
                  </a:extLst>
                </p14:cNvPr>
                <p14:cNvContentPartPr/>
                <p14:nvPr/>
              </p14:nvContentPartPr>
              <p14:xfrm>
                <a:off x="1965181" y="4200549"/>
                <a:ext cx="290520" cy="530640"/>
              </p14:xfrm>
            </p:contentPart>
          </mc:Choice>
          <mc:Fallback xmlns="">
            <p:pic>
              <p:nvPicPr>
                <p:cNvPr id="1433" name="Ink 1432">
                  <a:extLst>
                    <a:ext uri="{FF2B5EF4-FFF2-40B4-BE49-F238E27FC236}">
                      <a16:creationId xmlns:a16="http://schemas.microsoft.com/office/drawing/2014/main" id="{0CCED825-4741-A515-9BE0-C130BAABF89A}"/>
                    </a:ext>
                  </a:extLst>
                </p:cNvPr>
                <p:cNvPicPr/>
                <p:nvPr/>
              </p:nvPicPr>
              <p:blipFill>
                <a:blip r:embed="rId2011"/>
                <a:stretch>
                  <a:fillRect/>
                </a:stretch>
              </p:blipFill>
              <p:spPr>
                <a:xfrm>
                  <a:off x="1902181" y="3822549"/>
                  <a:ext cx="41616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2">
              <p14:nvContentPartPr>
                <p14:cNvPr id="1434" name="Ink 1433">
                  <a:extLst>
                    <a:ext uri="{FF2B5EF4-FFF2-40B4-BE49-F238E27FC236}">
                      <a16:creationId xmlns:a16="http://schemas.microsoft.com/office/drawing/2014/main" id="{CB9910DF-206A-FF2A-263E-B6D029EF175C}"/>
                    </a:ext>
                  </a:extLst>
                </p14:cNvPr>
                <p14:cNvContentPartPr/>
                <p14:nvPr/>
              </p14:nvContentPartPr>
              <p14:xfrm>
                <a:off x="2042941" y="4240149"/>
                <a:ext cx="385200" cy="510120"/>
              </p14:xfrm>
            </p:contentPart>
          </mc:Choice>
          <mc:Fallback xmlns="">
            <p:pic>
              <p:nvPicPr>
                <p:cNvPr id="1434" name="Ink 1433">
                  <a:extLst>
                    <a:ext uri="{FF2B5EF4-FFF2-40B4-BE49-F238E27FC236}">
                      <a16:creationId xmlns:a16="http://schemas.microsoft.com/office/drawing/2014/main" id="{CB9910DF-206A-FF2A-263E-B6D029EF175C}"/>
                    </a:ext>
                  </a:extLst>
                </p:cNvPr>
                <p:cNvPicPr/>
                <p:nvPr/>
              </p:nvPicPr>
              <p:blipFill>
                <a:blip r:embed="rId2013"/>
                <a:stretch>
                  <a:fillRect/>
                </a:stretch>
              </p:blipFill>
              <p:spPr>
                <a:xfrm>
                  <a:off x="1979941" y="3862149"/>
                  <a:ext cx="510840" cy="12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4">
              <p14:nvContentPartPr>
                <p14:cNvPr id="1435" name="Ink 1434">
                  <a:extLst>
                    <a:ext uri="{FF2B5EF4-FFF2-40B4-BE49-F238E27FC236}">
                      <a16:creationId xmlns:a16="http://schemas.microsoft.com/office/drawing/2014/main" id="{3374DAA5-AA93-8E81-5BA8-9D3EE916ED88}"/>
                    </a:ext>
                  </a:extLst>
                </p14:cNvPr>
                <p14:cNvContentPartPr/>
                <p14:nvPr/>
              </p14:nvContentPartPr>
              <p14:xfrm>
                <a:off x="2305741" y="4285149"/>
                <a:ext cx="118080" cy="429840"/>
              </p14:xfrm>
            </p:contentPart>
          </mc:Choice>
          <mc:Fallback xmlns="">
            <p:pic>
              <p:nvPicPr>
                <p:cNvPr id="1435" name="Ink 1434">
                  <a:extLst>
                    <a:ext uri="{FF2B5EF4-FFF2-40B4-BE49-F238E27FC236}">
                      <a16:creationId xmlns:a16="http://schemas.microsoft.com/office/drawing/2014/main" id="{3374DAA5-AA93-8E81-5BA8-9D3EE916ED88}"/>
                    </a:ext>
                  </a:extLst>
                </p:cNvPr>
                <p:cNvPicPr/>
                <p:nvPr/>
              </p:nvPicPr>
              <p:blipFill>
                <a:blip r:embed="rId2015"/>
                <a:stretch>
                  <a:fillRect/>
                </a:stretch>
              </p:blipFill>
              <p:spPr>
                <a:xfrm>
                  <a:off x="2242741" y="3907465"/>
                  <a:ext cx="243720" cy="1184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6">
              <p14:nvContentPartPr>
                <p14:cNvPr id="1436" name="Ink 1435">
                  <a:extLst>
                    <a:ext uri="{FF2B5EF4-FFF2-40B4-BE49-F238E27FC236}">
                      <a16:creationId xmlns:a16="http://schemas.microsoft.com/office/drawing/2014/main" id="{B612D40C-C609-BE1F-0E33-8464128A46B2}"/>
                    </a:ext>
                  </a:extLst>
                </p14:cNvPr>
                <p14:cNvContentPartPr/>
                <p14:nvPr/>
              </p14:nvContentPartPr>
              <p14:xfrm>
                <a:off x="2244181" y="4306029"/>
                <a:ext cx="185040" cy="570600"/>
              </p14:xfrm>
            </p:contentPart>
          </mc:Choice>
          <mc:Fallback xmlns="">
            <p:pic>
              <p:nvPicPr>
                <p:cNvPr id="1436" name="Ink 1435">
                  <a:extLst>
                    <a:ext uri="{FF2B5EF4-FFF2-40B4-BE49-F238E27FC236}">
                      <a16:creationId xmlns:a16="http://schemas.microsoft.com/office/drawing/2014/main" id="{B612D40C-C609-BE1F-0E33-8464128A46B2}"/>
                    </a:ext>
                  </a:extLst>
                </p:cNvPr>
                <p:cNvPicPr/>
                <p:nvPr/>
              </p:nvPicPr>
              <p:blipFill>
                <a:blip r:embed="rId2017"/>
                <a:stretch>
                  <a:fillRect/>
                </a:stretch>
              </p:blipFill>
              <p:spPr>
                <a:xfrm>
                  <a:off x="2181058" y="3928267"/>
                  <a:ext cx="310925" cy="1325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8">
              <p14:nvContentPartPr>
                <p14:cNvPr id="1437" name="Ink 1436">
                  <a:extLst>
                    <a:ext uri="{FF2B5EF4-FFF2-40B4-BE49-F238E27FC236}">
                      <a16:creationId xmlns:a16="http://schemas.microsoft.com/office/drawing/2014/main" id="{FE77A9A5-6CF4-6FA7-B154-2EDA0238FC74}"/>
                    </a:ext>
                  </a:extLst>
                </p14:cNvPr>
                <p14:cNvContentPartPr/>
                <p14:nvPr/>
              </p14:nvContentPartPr>
              <p14:xfrm>
                <a:off x="2263621" y="4200549"/>
                <a:ext cx="330120" cy="538560"/>
              </p14:xfrm>
            </p:contentPart>
          </mc:Choice>
          <mc:Fallback xmlns="">
            <p:pic>
              <p:nvPicPr>
                <p:cNvPr id="1437" name="Ink 1436">
                  <a:extLst>
                    <a:ext uri="{FF2B5EF4-FFF2-40B4-BE49-F238E27FC236}">
                      <a16:creationId xmlns:a16="http://schemas.microsoft.com/office/drawing/2014/main" id="{FE77A9A5-6CF4-6FA7-B154-2EDA0238FC74}"/>
                    </a:ext>
                  </a:extLst>
                </p:cNvPr>
                <p:cNvPicPr/>
                <p:nvPr/>
              </p:nvPicPr>
              <p:blipFill>
                <a:blip r:embed="rId2019"/>
                <a:stretch>
                  <a:fillRect/>
                </a:stretch>
              </p:blipFill>
              <p:spPr>
                <a:xfrm>
                  <a:off x="2200621" y="3822549"/>
                  <a:ext cx="455760" cy="12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0">
              <p14:nvContentPartPr>
                <p14:cNvPr id="1438" name="Ink 1437">
                  <a:extLst>
                    <a:ext uri="{FF2B5EF4-FFF2-40B4-BE49-F238E27FC236}">
                      <a16:creationId xmlns:a16="http://schemas.microsoft.com/office/drawing/2014/main" id="{FA367521-CB36-ED7D-5EC0-2B07F2E74853}"/>
                    </a:ext>
                  </a:extLst>
                </p14:cNvPr>
                <p14:cNvContentPartPr/>
                <p14:nvPr/>
              </p14:nvContentPartPr>
              <p14:xfrm>
                <a:off x="2226901" y="4334109"/>
                <a:ext cx="426960" cy="498960"/>
              </p14:xfrm>
            </p:contentPart>
          </mc:Choice>
          <mc:Fallback xmlns="">
            <p:pic>
              <p:nvPicPr>
                <p:cNvPr id="1438" name="Ink 1437">
                  <a:extLst>
                    <a:ext uri="{FF2B5EF4-FFF2-40B4-BE49-F238E27FC236}">
                      <a16:creationId xmlns:a16="http://schemas.microsoft.com/office/drawing/2014/main" id="{FA367521-CB36-ED7D-5EC0-2B07F2E74853}"/>
                    </a:ext>
                  </a:extLst>
                </p:cNvPr>
                <p:cNvPicPr/>
                <p:nvPr/>
              </p:nvPicPr>
              <p:blipFill>
                <a:blip r:embed="rId2021"/>
                <a:stretch>
                  <a:fillRect/>
                </a:stretch>
              </p:blipFill>
              <p:spPr>
                <a:xfrm>
                  <a:off x="2163901" y="3956109"/>
                  <a:ext cx="552600" cy="12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2">
              <p14:nvContentPartPr>
                <p14:cNvPr id="1439" name="Ink 1438">
                  <a:extLst>
                    <a:ext uri="{FF2B5EF4-FFF2-40B4-BE49-F238E27FC236}">
                      <a16:creationId xmlns:a16="http://schemas.microsoft.com/office/drawing/2014/main" id="{11C53136-1411-6C5C-52FB-F61F11E4C07F}"/>
                    </a:ext>
                  </a:extLst>
                </p14:cNvPr>
                <p14:cNvContentPartPr/>
                <p14:nvPr/>
              </p14:nvContentPartPr>
              <p14:xfrm>
                <a:off x="2365861" y="4290909"/>
                <a:ext cx="217440" cy="501840"/>
              </p14:xfrm>
            </p:contentPart>
          </mc:Choice>
          <mc:Fallback xmlns="">
            <p:pic>
              <p:nvPicPr>
                <p:cNvPr id="1439" name="Ink 1438">
                  <a:extLst>
                    <a:ext uri="{FF2B5EF4-FFF2-40B4-BE49-F238E27FC236}">
                      <a16:creationId xmlns:a16="http://schemas.microsoft.com/office/drawing/2014/main" id="{11C53136-1411-6C5C-52FB-F61F11E4C07F}"/>
                    </a:ext>
                  </a:extLst>
                </p:cNvPr>
                <p:cNvPicPr/>
                <p:nvPr/>
              </p:nvPicPr>
              <p:blipFill>
                <a:blip r:embed="rId2023"/>
                <a:stretch>
                  <a:fillRect/>
                </a:stretch>
              </p:blipFill>
              <p:spPr>
                <a:xfrm>
                  <a:off x="2302861" y="3912909"/>
                  <a:ext cx="34308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4">
              <p14:nvContentPartPr>
                <p14:cNvPr id="1440" name="Ink 1439">
                  <a:extLst>
                    <a:ext uri="{FF2B5EF4-FFF2-40B4-BE49-F238E27FC236}">
                      <a16:creationId xmlns:a16="http://schemas.microsoft.com/office/drawing/2014/main" id="{7B6A84D4-089F-2BDD-63BD-8E49297CB3EB}"/>
                    </a:ext>
                  </a:extLst>
                </p14:cNvPr>
                <p14:cNvContentPartPr/>
                <p14:nvPr/>
              </p14:nvContentPartPr>
              <p14:xfrm>
                <a:off x="2174701" y="4426629"/>
                <a:ext cx="540720" cy="366120"/>
              </p14:xfrm>
            </p:contentPart>
          </mc:Choice>
          <mc:Fallback xmlns="">
            <p:pic>
              <p:nvPicPr>
                <p:cNvPr id="1440" name="Ink 1439">
                  <a:extLst>
                    <a:ext uri="{FF2B5EF4-FFF2-40B4-BE49-F238E27FC236}">
                      <a16:creationId xmlns:a16="http://schemas.microsoft.com/office/drawing/2014/main" id="{7B6A84D4-089F-2BDD-63BD-8E49297CB3EB}"/>
                    </a:ext>
                  </a:extLst>
                </p:cNvPr>
                <p:cNvPicPr/>
                <p:nvPr/>
              </p:nvPicPr>
              <p:blipFill>
                <a:blip r:embed="rId2025"/>
                <a:stretch>
                  <a:fillRect/>
                </a:stretch>
              </p:blipFill>
              <p:spPr>
                <a:xfrm>
                  <a:off x="2111701" y="4048629"/>
                  <a:ext cx="66636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6">
              <p14:nvContentPartPr>
                <p14:cNvPr id="1441" name="Ink 1440">
                  <a:extLst>
                    <a:ext uri="{FF2B5EF4-FFF2-40B4-BE49-F238E27FC236}">
                      <a16:creationId xmlns:a16="http://schemas.microsoft.com/office/drawing/2014/main" id="{362C291F-41CF-FFC9-DC5F-0B8A2A7D3EBB}"/>
                    </a:ext>
                  </a:extLst>
                </p14:cNvPr>
                <p14:cNvContentPartPr/>
                <p14:nvPr/>
              </p14:nvContentPartPr>
              <p14:xfrm>
                <a:off x="2270101" y="4354269"/>
                <a:ext cx="352080" cy="424080"/>
              </p14:xfrm>
            </p:contentPart>
          </mc:Choice>
          <mc:Fallback xmlns="">
            <p:pic>
              <p:nvPicPr>
                <p:cNvPr id="1441" name="Ink 1440">
                  <a:extLst>
                    <a:ext uri="{FF2B5EF4-FFF2-40B4-BE49-F238E27FC236}">
                      <a16:creationId xmlns:a16="http://schemas.microsoft.com/office/drawing/2014/main" id="{362C291F-41CF-FFC9-DC5F-0B8A2A7D3EBB}"/>
                    </a:ext>
                  </a:extLst>
                </p:cNvPr>
                <p:cNvPicPr/>
                <p:nvPr/>
              </p:nvPicPr>
              <p:blipFill>
                <a:blip r:embed="rId2027"/>
                <a:stretch>
                  <a:fillRect/>
                </a:stretch>
              </p:blipFill>
              <p:spPr>
                <a:xfrm>
                  <a:off x="2207037" y="3976269"/>
                  <a:ext cx="477849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8">
              <p14:nvContentPartPr>
                <p14:cNvPr id="1442" name="Ink 1441">
                  <a:extLst>
                    <a:ext uri="{FF2B5EF4-FFF2-40B4-BE49-F238E27FC236}">
                      <a16:creationId xmlns:a16="http://schemas.microsoft.com/office/drawing/2014/main" id="{493288EF-2CF6-9E3D-86E8-9C2D754D7112}"/>
                    </a:ext>
                  </a:extLst>
                </p14:cNvPr>
                <p14:cNvContentPartPr/>
                <p14:nvPr/>
              </p14:nvContentPartPr>
              <p14:xfrm>
                <a:off x="2109181" y="4318989"/>
                <a:ext cx="337680" cy="509400"/>
              </p14:xfrm>
            </p:contentPart>
          </mc:Choice>
          <mc:Fallback xmlns="">
            <p:pic>
              <p:nvPicPr>
                <p:cNvPr id="1442" name="Ink 1441">
                  <a:extLst>
                    <a:ext uri="{FF2B5EF4-FFF2-40B4-BE49-F238E27FC236}">
                      <a16:creationId xmlns:a16="http://schemas.microsoft.com/office/drawing/2014/main" id="{493288EF-2CF6-9E3D-86E8-9C2D754D7112}"/>
                    </a:ext>
                  </a:extLst>
                </p:cNvPr>
                <p:cNvPicPr/>
                <p:nvPr/>
              </p:nvPicPr>
              <p:blipFill>
                <a:blip r:embed="rId2029"/>
                <a:stretch>
                  <a:fillRect/>
                </a:stretch>
              </p:blipFill>
              <p:spPr>
                <a:xfrm>
                  <a:off x="2046181" y="3940989"/>
                  <a:ext cx="46332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0">
              <p14:nvContentPartPr>
                <p14:cNvPr id="1444" name="Ink 1443">
                  <a:extLst>
                    <a:ext uri="{FF2B5EF4-FFF2-40B4-BE49-F238E27FC236}">
                      <a16:creationId xmlns:a16="http://schemas.microsoft.com/office/drawing/2014/main" id="{DA84D301-88E7-1BF3-CB60-936263E05AB7}"/>
                    </a:ext>
                  </a:extLst>
                </p14:cNvPr>
                <p14:cNvContentPartPr/>
                <p14:nvPr/>
              </p14:nvContentPartPr>
              <p14:xfrm>
                <a:off x="1087141" y="2236029"/>
                <a:ext cx="292680" cy="686160"/>
              </p14:xfrm>
            </p:contentPart>
          </mc:Choice>
          <mc:Fallback xmlns="">
            <p:pic>
              <p:nvPicPr>
                <p:cNvPr id="1444" name="Ink 1443">
                  <a:extLst>
                    <a:ext uri="{FF2B5EF4-FFF2-40B4-BE49-F238E27FC236}">
                      <a16:creationId xmlns:a16="http://schemas.microsoft.com/office/drawing/2014/main" id="{DA84D301-88E7-1BF3-CB60-936263E05AB7}"/>
                    </a:ext>
                  </a:extLst>
                </p:cNvPr>
                <p:cNvPicPr/>
                <p:nvPr/>
              </p:nvPicPr>
              <p:blipFill>
                <a:blip r:embed="rId2031"/>
                <a:stretch>
                  <a:fillRect/>
                </a:stretch>
              </p:blipFill>
              <p:spPr>
                <a:xfrm>
                  <a:off x="1024218" y="1858029"/>
                  <a:ext cx="418166" cy="14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2">
              <p14:nvContentPartPr>
                <p14:cNvPr id="1445" name="Ink 1444">
                  <a:extLst>
                    <a:ext uri="{FF2B5EF4-FFF2-40B4-BE49-F238E27FC236}">
                      <a16:creationId xmlns:a16="http://schemas.microsoft.com/office/drawing/2014/main" id="{B3D092FC-69EC-D764-838C-F623D165BAD2}"/>
                    </a:ext>
                  </a:extLst>
                </p14:cNvPr>
                <p14:cNvContentPartPr/>
                <p14:nvPr/>
              </p14:nvContentPartPr>
              <p14:xfrm>
                <a:off x="1071301" y="2441229"/>
                <a:ext cx="124560" cy="779040"/>
              </p14:xfrm>
            </p:contentPart>
          </mc:Choice>
          <mc:Fallback xmlns="">
            <p:pic>
              <p:nvPicPr>
                <p:cNvPr id="1445" name="Ink 1444">
                  <a:extLst>
                    <a:ext uri="{FF2B5EF4-FFF2-40B4-BE49-F238E27FC236}">
                      <a16:creationId xmlns:a16="http://schemas.microsoft.com/office/drawing/2014/main" id="{B3D092FC-69EC-D764-838C-F623D165BAD2}"/>
                    </a:ext>
                  </a:extLst>
                </p:cNvPr>
                <p:cNvPicPr/>
                <p:nvPr/>
              </p:nvPicPr>
              <p:blipFill>
                <a:blip r:embed="rId2033"/>
                <a:stretch>
                  <a:fillRect/>
                </a:stretch>
              </p:blipFill>
              <p:spPr>
                <a:xfrm>
                  <a:off x="1008301" y="2063229"/>
                  <a:ext cx="250200" cy="15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4">
              <p14:nvContentPartPr>
                <p14:cNvPr id="1446" name="Ink 1445">
                  <a:extLst>
                    <a:ext uri="{FF2B5EF4-FFF2-40B4-BE49-F238E27FC236}">
                      <a16:creationId xmlns:a16="http://schemas.microsoft.com/office/drawing/2014/main" id="{058E85ED-222E-F02F-2F61-943801FF380D}"/>
                    </a:ext>
                  </a:extLst>
                </p14:cNvPr>
                <p14:cNvContentPartPr/>
                <p14:nvPr/>
              </p14:nvContentPartPr>
              <p14:xfrm>
                <a:off x="1018741" y="2718069"/>
                <a:ext cx="68760" cy="650520"/>
              </p14:xfrm>
            </p:contentPart>
          </mc:Choice>
          <mc:Fallback xmlns="">
            <p:pic>
              <p:nvPicPr>
                <p:cNvPr id="1446" name="Ink 1445">
                  <a:extLst>
                    <a:ext uri="{FF2B5EF4-FFF2-40B4-BE49-F238E27FC236}">
                      <a16:creationId xmlns:a16="http://schemas.microsoft.com/office/drawing/2014/main" id="{058E85ED-222E-F02F-2F61-943801FF380D}"/>
                    </a:ext>
                  </a:extLst>
                </p:cNvPr>
                <p:cNvPicPr/>
                <p:nvPr/>
              </p:nvPicPr>
              <p:blipFill>
                <a:blip r:embed="rId2035"/>
                <a:stretch>
                  <a:fillRect/>
                </a:stretch>
              </p:blipFill>
              <p:spPr>
                <a:xfrm>
                  <a:off x="955741" y="2340069"/>
                  <a:ext cx="19440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6">
              <p14:nvContentPartPr>
                <p14:cNvPr id="1447" name="Ink 1446">
                  <a:extLst>
                    <a:ext uri="{FF2B5EF4-FFF2-40B4-BE49-F238E27FC236}">
                      <a16:creationId xmlns:a16="http://schemas.microsoft.com/office/drawing/2014/main" id="{AF538583-4546-3C43-CB86-505D5EF22851}"/>
                    </a:ext>
                  </a:extLst>
                </p14:cNvPr>
                <p14:cNvContentPartPr/>
                <p14:nvPr/>
              </p14:nvContentPartPr>
              <p14:xfrm>
                <a:off x="1055821" y="2637789"/>
                <a:ext cx="57600" cy="524520"/>
              </p14:xfrm>
            </p:contentPart>
          </mc:Choice>
          <mc:Fallback xmlns="">
            <p:pic>
              <p:nvPicPr>
                <p:cNvPr id="1447" name="Ink 1446">
                  <a:extLst>
                    <a:ext uri="{FF2B5EF4-FFF2-40B4-BE49-F238E27FC236}">
                      <a16:creationId xmlns:a16="http://schemas.microsoft.com/office/drawing/2014/main" id="{AF538583-4546-3C43-CB86-505D5EF22851}"/>
                    </a:ext>
                  </a:extLst>
                </p:cNvPr>
                <p:cNvPicPr/>
                <p:nvPr/>
              </p:nvPicPr>
              <p:blipFill>
                <a:blip r:embed="rId2037"/>
                <a:stretch>
                  <a:fillRect/>
                </a:stretch>
              </p:blipFill>
              <p:spPr>
                <a:xfrm>
                  <a:off x="992821" y="2259789"/>
                  <a:ext cx="183240" cy="12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8">
              <p14:nvContentPartPr>
                <p14:cNvPr id="1448" name="Ink 1447">
                  <a:extLst>
                    <a:ext uri="{FF2B5EF4-FFF2-40B4-BE49-F238E27FC236}">
                      <a16:creationId xmlns:a16="http://schemas.microsoft.com/office/drawing/2014/main" id="{46A4ADFF-63DF-78AB-C7BE-9142978790DF}"/>
                    </a:ext>
                  </a:extLst>
                </p14:cNvPr>
                <p14:cNvContentPartPr/>
                <p14:nvPr/>
              </p14:nvContentPartPr>
              <p14:xfrm>
                <a:off x="1307461" y="2660109"/>
                <a:ext cx="96840" cy="633240"/>
              </p14:xfrm>
            </p:contentPart>
          </mc:Choice>
          <mc:Fallback xmlns="">
            <p:pic>
              <p:nvPicPr>
                <p:cNvPr id="1448" name="Ink 1447">
                  <a:extLst>
                    <a:ext uri="{FF2B5EF4-FFF2-40B4-BE49-F238E27FC236}">
                      <a16:creationId xmlns:a16="http://schemas.microsoft.com/office/drawing/2014/main" id="{46A4ADFF-63DF-78AB-C7BE-9142978790DF}"/>
                    </a:ext>
                  </a:extLst>
                </p:cNvPr>
                <p:cNvPicPr/>
                <p:nvPr/>
              </p:nvPicPr>
              <p:blipFill>
                <a:blip r:embed="rId2039"/>
                <a:stretch>
                  <a:fillRect/>
                </a:stretch>
              </p:blipFill>
              <p:spPr>
                <a:xfrm>
                  <a:off x="1244694" y="2282109"/>
                  <a:ext cx="222015" cy="13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0">
              <p14:nvContentPartPr>
                <p14:cNvPr id="1449" name="Ink 1448">
                  <a:extLst>
                    <a:ext uri="{FF2B5EF4-FFF2-40B4-BE49-F238E27FC236}">
                      <a16:creationId xmlns:a16="http://schemas.microsoft.com/office/drawing/2014/main" id="{F00C7AFA-5287-1F55-3341-F56C42BACCFB}"/>
                    </a:ext>
                  </a:extLst>
                </p14:cNvPr>
                <p14:cNvContentPartPr/>
                <p14:nvPr/>
              </p14:nvContentPartPr>
              <p14:xfrm>
                <a:off x="1214581" y="2908869"/>
                <a:ext cx="63360" cy="583920"/>
              </p14:xfrm>
            </p:contentPart>
          </mc:Choice>
          <mc:Fallback xmlns="">
            <p:pic>
              <p:nvPicPr>
                <p:cNvPr id="1449" name="Ink 1448">
                  <a:extLst>
                    <a:ext uri="{FF2B5EF4-FFF2-40B4-BE49-F238E27FC236}">
                      <a16:creationId xmlns:a16="http://schemas.microsoft.com/office/drawing/2014/main" id="{F00C7AFA-5287-1F55-3341-F56C42BACCFB}"/>
                    </a:ext>
                  </a:extLst>
                </p:cNvPr>
                <p:cNvPicPr/>
                <p:nvPr/>
              </p:nvPicPr>
              <p:blipFill>
                <a:blip r:embed="rId2041"/>
                <a:stretch>
                  <a:fillRect/>
                </a:stretch>
              </p:blipFill>
              <p:spPr>
                <a:xfrm>
                  <a:off x="1151581" y="2530869"/>
                  <a:ext cx="189000" cy="13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2">
              <p14:nvContentPartPr>
                <p14:cNvPr id="1450" name="Ink 1449">
                  <a:extLst>
                    <a:ext uri="{FF2B5EF4-FFF2-40B4-BE49-F238E27FC236}">
                      <a16:creationId xmlns:a16="http://schemas.microsoft.com/office/drawing/2014/main" id="{B3E67BCB-13B8-6956-B444-66147E9A5A2C}"/>
                    </a:ext>
                  </a:extLst>
                </p14:cNvPr>
                <p14:cNvContentPartPr/>
                <p14:nvPr/>
              </p14:nvContentPartPr>
              <p14:xfrm>
                <a:off x="1177501" y="3074109"/>
                <a:ext cx="127080" cy="646200"/>
              </p14:xfrm>
            </p:contentPart>
          </mc:Choice>
          <mc:Fallback xmlns="">
            <p:pic>
              <p:nvPicPr>
                <p:cNvPr id="1450" name="Ink 1449">
                  <a:extLst>
                    <a:ext uri="{FF2B5EF4-FFF2-40B4-BE49-F238E27FC236}">
                      <a16:creationId xmlns:a16="http://schemas.microsoft.com/office/drawing/2014/main" id="{B3E67BCB-13B8-6956-B444-66147E9A5A2C}"/>
                    </a:ext>
                  </a:extLst>
                </p:cNvPr>
                <p:cNvPicPr/>
                <p:nvPr/>
              </p:nvPicPr>
              <p:blipFill>
                <a:blip r:embed="rId2043"/>
                <a:stretch>
                  <a:fillRect/>
                </a:stretch>
              </p:blipFill>
              <p:spPr>
                <a:xfrm>
                  <a:off x="1114679" y="2696109"/>
                  <a:ext cx="252365" cy="14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4">
              <p14:nvContentPartPr>
                <p14:cNvPr id="1451" name="Ink 1450">
                  <a:extLst>
                    <a:ext uri="{FF2B5EF4-FFF2-40B4-BE49-F238E27FC236}">
                      <a16:creationId xmlns:a16="http://schemas.microsoft.com/office/drawing/2014/main" id="{5E280D5F-3023-715E-E6C3-3F6509DF98E1}"/>
                    </a:ext>
                  </a:extLst>
                </p14:cNvPr>
                <p14:cNvContentPartPr/>
                <p14:nvPr/>
              </p14:nvContentPartPr>
              <p14:xfrm>
                <a:off x="1345261" y="1864869"/>
                <a:ext cx="806040" cy="475200"/>
              </p14:xfrm>
            </p:contentPart>
          </mc:Choice>
          <mc:Fallback xmlns="">
            <p:pic>
              <p:nvPicPr>
                <p:cNvPr id="1451" name="Ink 1450">
                  <a:extLst>
                    <a:ext uri="{FF2B5EF4-FFF2-40B4-BE49-F238E27FC236}">
                      <a16:creationId xmlns:a16="http://schemas.microsoft.com/office/drawing/2014/main" id="{5E280D5F-3023-715E-E6C3-3F6509DF98E1}"/>
                    </a:ext>
                  </a:extLst>
                </p:cNvPr>
                <p:cNvPicPr/>
                <p:nvPr/>
              </p:nvPicPr>
              <p:blipFill>
                <a:blip r:embed="rId2045"/>
                <a:stretch>
                  <a:fillRect/>
                </a:stretch>
              </p:blipFill>
              <p:spPr>
                <a:xfrm>
                  <a:off x="1282261" y="1486869"/>
                  <a:ext cx="931680" cy="12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6">
              <p14:nvContentPartPr>
                <p14:cNvPr id="1452" name="Ink 1451">
                  <a:extLst>
                    <a:ext uri="{FF2B5EF4-FFF2-40B4-BE49-F238E27FC236}">
                      <a16:creationId xmlns:a16="http://schemas.microsoft.com/office/drawing/2014/main" id="{F309ACA2-0477-97F4-A810-8D138C58E086}"/>
                    </a:ext>
                  </a:extLst>
                </p14:cNvPr>
                <p14:cNvContentPartPr/>
                <p14:nvPr/>
              </p14:nvContentPartPr>
              <p14:xfrm>
                <a:off x="1338781" y="1910949"/>
                <a:ext cx="876240" cy="456120"/>
              </p14:xfrm>
            </p:contentPart>
          </mc:Choice>
          <mc:Fallback xmlns="">
            <p:pic>
              <p:nvPicPr>
                <p:cNvPr id="1452" name="Ink 1451">
                  <a:extLst>
                    <a:ext uri="{FF2B5EF4-FFF2-40B4-BE49-F238E27FC236}">
                      <a16:creationId xmlns:a16="http://schemas.microsoft.com/office/drawing/2014/main" id="{F309ACA2-0477-97F4-A810-8D138C58E086}"/>
                    </a:ext>
                  </a:extLst>
                </p:cNvPr>
                <p:cNvPicPr/>
                <p:nvPr/>
              </p:nvPicPr>
              <p:blipFill>
                <a:blip r:embed="rId2047"/>
                <a:stretch>
                  <a:fillRect/>
                </a:stretch>
              </p:blipFill>
              <p:spPr>
                <a:xfrm>
                  <a:off x="1275781" y="1532949"/>
                  <a:ext cx="100188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8">
              <p14:nvContentPartPr>
                <p14:cNvPr id="1453" name="Ink 1452">
                  <a:extLst>
                    <a:ext uri="{FF2B5EF4-FFF2-40B4-BE49-F238E27FC236}">
                      <a16:creationId xmlns:a16="http://schemas.microsoft.com/office/drawing/2014/main" id="{F1ECB5F9-E653-98CA-1EBC-05CC7A334CC9}"/>
                    </a:ext>
                  </a:extLst>
                </p14:cNvPr>
                <p14:cNvContentPartPr/>
                <p14:nvPr/>
              </p14:nvContentPartPr>
              <p14:xfrm>
                <a:off x="1429141" y="1779189"/>
                <a:ext cx="1103760" cy="345960"/>
              </p14:xfrm>
            </p:contentPart>
          </mc:Choice>
          <mc:Fallback xmlns="">
            <p:pic>
              <p:nvPicPr>
                <p:cNvPr id="1453" name="Ink 1452">
                  <a:extLst>
                    <a:ext uri="{FF2B5EF4-FFF2-40B4-BE49-F238E27FC236}">
                      <a16:creationId xmlns:a16="http://schemas.microsoft.com/office/drawing/2014/main" id="{F1ECB5F9-E653-98CA-1EBC-05CC7A334CC9}"/>
                    </a:ext>
                  </a:extLst>
                </p:cNvPr>
                <p:cNvPicPr/>
                <p:nvPr/>
              </p:nvPicPr>
              <p:blipFill>
                <a:blip r:embed="rId2049"/>
                <a:stretch>
                  <a:fillRect/>
                </a:stretch>
              </p:blipFill>
              <p:spPr>
                <a:xfrm>
                  <a:off x="1366141" y="1400795"/>
                  <a:ext cx="1229400" cy="1102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0">
              <p14:nvContentPartPr>
                <p14:cNvPr id="1454" name="Ink 1453">
                  <a:extLst>
                    <a:ext uri="{FF2B5EF4-FFF2-40B4-BE49-F238E27FC236}">
                      <a16:creationId xmlns:a16="http://schemas.microsoft.com/office/drawing/2014/main" id="{EFFF0619-7BC6-B45B-5123-3740D59B3672}"/>
                    </a:ext>
                  </a:extLst>
                </p14:cNvPr>
                <p14:cNvContentPartPr/>
                <p14:nvPr/>
              </p14:nvContentPartPr>
              <p14:xfrm>
                <a:off x="2128621" y="1873149"/>
                <a:ext cx="657720" cy="206640"/>
              </p14:xfrm>
            </p:contentPart>
          </mc:Choice>
          <mc:Fallback xmlns="">
            <p:pic>
              <p:nvPicPr>
                <p:cNvPr id="1454" name="Ink 1453">
                  <a:extLst>
                    <a:ext uri="{FF2B5EF4-FFF2-40B4-BE49-F238E27FC236}">
                      <a16:creationId xmlns:a16="http://schemas.microsoft.com/office/drawing/2014/main" id="{EFFF0619-7BC6-B45B-5123-3740D59B3672}"/>
                    </a:ext>
                  </a:extLst>
                </p:cNvPr>
                <p:cNvPicPr/>
                <p:nvPr/>
              </p:nvPicPr>
              <p:blipFill>
                <a:blip r:embed="rId2051"/>
                <a:stretch>
                  <a:fillRect/>
                </a:stretch>
              </p:blipFill>
              <p:spPr>
                <a:xfrm>
                  <a:off x="2065621" y="1495806"/>
                  <a:ext cx="783360" cy="960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2">
              <p14:nvContentPartPr>
                <p14:cNvPr id="1455" name="Ink 1454">
                  <a:extLst>
                    <a:ext uri="{FF2B5EF4-FFF2-40B4-BE49-F238E27FC236}">
                      <a16:creationId xmlns:a16="http://schemas.microsoft.com/office/drawing/2014/main" id="{E89D09E8-369C-AC7D-AB64-6A57334CDA39}"/>
                    </a:ext>
                  </a:extLst>
                </p14:cNvPr>
                <p14:cNvContentPartPr/>
                <p14:nvPr/>
              </p14:nvContentPartPr>
              <p14:xfrm>
                <a:off x="2104501" y="1743909"/>
                <a:ext cx="724680" cy="355680"/>
              </p14:xfrm>
            </p:contentPart>
          </mc:Choice>
          <mc:Fallback xmlns="">
            <p:pic>
              <p:nvPicPr>
                <p:cNvPr id="1455" name="Ink 1454">
                  <a:extLst>
                    <a:ext uri="{FF2B5EF4-FFF2-40B4-BE49-F238E27FC236}">
                      <a16:creationId xmlns:a16="http://schemas.microsoft.com/office/drawing/2014/main" id="{E89D09E8-369C-AC7D-AB64-6A57334CDA39}"/>
                    </a:ext>
                  </a:extLst>
                </p:cNvPr>
                <p:cNvPicPr/>
                <p:nvPr/>
              </p:nvPicPr>
              <p:blipFill>
                <a:blip r:embed="rId2053"/>
                <a:stretch>
                  <a:fillRect/>
                </a:stretch>
              </p:blipFill>
              <p:spPr>
                <a:xfrm>
                  <a:off x="2041501" y="1365909"/>
                  <a:ext cx="850320" cy="11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4">
              <p14:nvContentPartPr>
                <p14:cNvPr id="1456" name="Ink 1455">
                  <a:extLst>
                    <a:ext uri="{FF2B5EF4-FFF2-40B4-BE49-F238E27FC236}">
                      <a16:creationId xmlns:a16="http://schemas.microsoft.com/office/drawing/2014/main" id="{0C7A5675-F90C-B9BD-20A1-71179255ECEC}"/>
                    </a:ext>
                  </a:extLst>
                </p14:cNvPr>
                <p14:cNvContentPartPr/>
                <p14:nvPr/>
              </p14:nvContentPartPr>
              <p14:xfrm>
                <a:off x="2338141" y="1886109"/>
                <a:ext cx="646560" cy="294840"/>
              </p14:xfrm>
            </p:contentPart>
          </mc:Choice>
          <mc:Fallback xmlns="">
            <p:pic>
              <p:nvPicPr>
                <p:cNvPr id="1456" name="Ink 1455">
                  <a:extLst>
                    <a:ext uri="{FF2B5EF4-FFF2-40B4-BE49-F238E27FC236}">
                      <a16:creationId xmlns:a16="http://schemas.microsoft.com/office/drawing/2014/main" id="{0C7A5675-F90C-B9BD-20A1-71179255ECEC}"/>
                    </a:ext>
                  </a:extLst>
                </p:cNvPr>
                <p:cNvPicPr/>
                <p:nvPr/>
              </p:nvPicPr>
              <p:blipFill>
                <a:blip r:embed="rId2055"/>
                <a:stretch>
                  <a:fillRect/>
                </a:stretch>
              </p:blipFill>
              <p:spPr>
                <a:xfrm>
                  <a:off x="2275141" y="1508109"/>
                  <a:ext cx="77220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6">
              <p14:nvContentPartPr>
                <p14:cNvPr id="1457" name="Ink 1456">
                  <a:extLst>
                    <a:ext uri="{FF2B5EF4-FFF2-40B4-BE49-F238E27FC236}">
                      <a16:creationId xmlns:a16="http://schemas.microsoft.com/office/drawing/2014/main" id="{F3DA9758-D736-53DE-D546-E06E4D187941}"/>
                    </a:ext>
                  </a:extLst>
                </p14:cNvPr>
                <p14:cNvContentPartPr/>
                <p14:nvPr/>
              </p14:nvContentPartPr>
              <p14:xfrm>
                <a:off x="2666821" y="2002029"/>
                <a:ext cx="511200" cy="346320"/>
              </p14:xfrm>
            </p:contentPart>
          </mc:Choice>
          <mc:Fallback xmlns="">
            <p:pic>
              <p:nvPicPr>
                <p:cNvPr id="1457" name="Ink 1456">
                  <a:extLst>
                    <a:ext uri="{FF2B5EF4-FFF2-40B4-BE49-F238E27FC236}">
                      <a16:creationId xmlns:a16="http://schemas.microsoft.com/office/drawing/2014/main" id="{F3DA9758-D736-53DE-D546-E06E4D187941}"/>
                    </a:ext>
                  </a:extLst>
                </p:cNvPr>
                <p:cNvPicPr/>
                <p:nvPr/>
              </p:nvPicPr>
              <p:blipFill>
                <a:blip r:embed="rId2057"/>
                <a:stretch>
                  <a:fillRect/>
                </a:stretch>
              </p:blipFill>
              <p:spPr>
                <a:xfrm>
                  <a:off x="2603821" y="1624029"/>
                  <a:ext cx="63684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8">
              <p14:nvContentPartPr>
                <p14:cNvPr id="1458" name="Ink 1457">
                  <a:extLst>
                    <a:ext uri="{FF2B5EF4-FFF2-40B4-BE49-F238E27FC236}">
                      <a16:creationId xmlns:a16="http://schemas.microsoft.com/office/drawing/2014/main" id="{37041E13-D98C-D813-EB30-51100103CC73}"/>
                    </a:ext>
                  </a:extLst>
                </p14:cNvPr>
                <p14:cNvContentPartPr/>
                <p14:nvPr/>
              </p14:nvContentPartPr>
              <p14:xfrm>
                <a:off x="3097741" y="2283909"/>
                <a:ext cx="257760" cy="488520"/>
              </p14:xfrm>
            </p:contentPart>
          </mc:Choice>
          <mc:Fallback xmlns="">
            <p:pic>
              <p:nvPicPr>
                <p:cNvPr id="1458" name="Ink 1457">
                  <a:extLst>
                    <a:ext uri="{FF2B5EF4-FFF2-40B4-BE49-F238E27FC236}">
                      <a16:creationId xmlns:a16="http://schemas.microsoft.com/office/drawing/2014/main" id="{37041E13-D98C-D813-EB30-51100103CC73}"/>
                    </a:ext>
                  </a:extLst>
                </p:cNvPr>
                <p:cNvPicPr/>
                <p:nvPr/>
              </p:nvPicPr>
              <p:blipFill>
                <a:blip r:embed="rId2059"/>
                <a:stretch>
                  <a:fillRect/>
                </a:stretch>
              </p:blipFill>
              <p:spPr>
                <a:xfrm>
                  <a:off x="3034829" y="1905909"/>
                  <a:ext cx="383225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0">
              <p14:nvContentPartPr>
                <p14:cNvPr id="1459" name="Ink 1458">
                  <a:extLst>
                    <a:ext uri="{FF2B5EF4-FFF2-40B4-BE49-F238E27FC236}">
                      <a16:creationId xmlns:a16="http://schemas.microsoft.com/office/drawing/2014/main" id="{2D97EB7D-82BB-2E00-FA9F-802F2FC4B56B}"/>
                    </a:ext>
                  </a:extLst>
                </p14:cNvPr>
                <p14:cNvContentPartPr/>
                <p14:nvPr/>
              </p14:nvContentPartPr>
              <p14:xfrm>
                <a:off x="3179821" y="2508549"/>
                <a:ext cx="248760" cy="719280"/>
              </p14:xfrm>
            </p:contentPart>
          </mc:Choice>
          <mc:Fallback xmlns="">
            <p:pic>
              <p:nvPicPr>
                <p:cNvPr id="1459" name="Ink 1458">
                  <a:extLst>
                    <a:ext uri="{FF2B5EF4-FFF2-40B4-BE49-F238E27FC236}">
                      <a16:creationId xmlns:a16="http://schemas.microsoft.com/office/drawing/2014/main" id="{2D97EB7D-82BB-2E00-FA9F-802F2FC4B56B}"/>
                    </a:ext>
                  </a:extLst>
                </p:cNvPr>
                <p:cNvPicPr/>
                <p:nvPr/>
              </p:nvPicPr>
              <p:blipFill>
                <a:blip r:embed="rId2061"/>
                <a:stretch>
                  <a:fillRect/>
                </a:stretch>
              </p:blipFill>
              <p:spPr>
                <a:xfrm>
                  <a:off x="3116821" y="2130549"/>
                  <a:ext cx="374400" cy="14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2">
              <p14:nvContentPartPr>
                <p14:cNvPr id="1460" name="Ink 1459">
                  <a:extLst>
                    <a:ext uri="{FF2B5EF4-FFF2-40B4-BE49-F238E27FC236}">
                      <a16:creationId xmlns:a16="http://schemas.microsoft.com/office/drawing/2014/main" id="{9988D449-72DF-441B-9AE3-1D5C6045BFE6}"/>
                    </a:ext>
                  </a:extLst>
                </p14:cNvPr>
                <p14:cNvContentPartPr/>
                <p14:nvPr/>
              </p14:nvContentPartPr>
              <p14:xfrm>
                <a:off x="2550901" y="3210549"/>
                <a:ext cx="766800" cy="800640"/>
              </p14:xfrm>
            </p:contentPart>
          </mc:Choice>
          <mc:Fallback xmlns="">
            <p:pic>
              <p:nvPicPr>
                <p:cNvPr id="1460" name="Ink 1459">
                  <a:extLst>
                    <a:ext uri="{FF2B5EF4-FFF2-40B4-BE49-F238E27FC236}">
                      <a16:creationId xmlns:a16="http://schemas.microsoft.com/office/drawing/2014/main" id="{9988D449-72DF-441B-9AE3-1D5C6045BFE6}"/>
                    </a:ext>
                  </a:extLst>
                </p:cNvPr>
                <p:cNvPicPr/>
                <p:nvPr/>
              </p:nvPicPr>
              <p:blipFill>
                <a:blip r:embed="rId2063"/>
                <a:stretch>
                  <a:fillRect/>
                </a:stretch>
              </p:blipFill>
              <p:spPr>
                <a:xfrm>
                  <a:off x="2487871" y="2832549"/>
                  <a:ext cx="892499" cy="15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4">
              <p14:nvContentPartPr>
                <p14:cNvPr id="1461" name="Ink 1460">
                  <a:extLst>
                    <a:ext uri="{FF2B5EF4-FFF2-40B4-BE49-F238E27FC236}">
                      <a16:creationId xmlns:a16="http://schemas.microsoft.com/office/drawing/2014/main" id="{A48ED6B9-BDA8-C6F7-C425-FC1FB85C30A9}"/>
                    </a:ext>
                  </a:extLst>
                </p14:cNvPr>
                <p14:cNvContentPartPr/>
                <p14:nvPr/>
              </p14:nvContentPartPr>
              <p14:xfrm>
                <a:off x="2684461" y="3544269"/>
                <a:ext cx="111240" cy="86760"/>
              </p14:xfrm>
            </p:contentPart>
          </mc:Choice>
          <mc:Fallback xmlns="">
            <p:pic>
              <p:nvPicPr>
                <p:cNvPr id="1461" name="Ink 1460">
                  <a:extLst>
                    <a:ext uri="{FF2B5EF4-FFF2-40B4-BE49-F238E27FC236}">
                      <a16:creationId xmlns:a16="http://schemas.microsoft.com/office/drawing/2014/main" id="{A48ED6B9-BDA8-C6F7-C425-FC1FB85C30A9}"/>
                    </a:ext>
                  </a:extLst>
                </p:cNvPr>
                <p:cNvPicPr/>
                <p:nvPr/>
              </p:nvPicPr>
              <p:blipFill>
                <a:blip r:embed="rId2065"/>
                <a:stretch>
                  <a:fillRect/>
                </a:stretch>
              </p:blipFill>
              <p:spPr>
                <a:xfrm>
                  <a:off x="2621664" y="3166269"/>
                  <a:ext cx="236475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6">
              <p14:nvContentPartPr>
                <p14:cNvPr id="1462" name="Ink 1461">
                  <a:extLst>
                    <a:ext uri="{FF2B5EF4-FFF2-40B4-BE49-F238E27FC236}">
                      <a16:creationId xmlns:a16="http://schemas.microsoft.com/office/drawing/2014/main" id="{AB9B0020-2F01-18AF-8E3A-85741A300C1B}"/>
                    </a:ext>
                  </a:extLst>
                </p14:cNvPr>
                <p14:cNvContentPartPr/>
                <p14:nvPr/>
              </p14:nvContentPartPr>
              <p14:xfrm>
                <a:off x="2279461" y="3220629"/>
                <a:ext cx="1042920" cy="721800"/>
              </p14:xfrm>
            </p:contentPart>
          </mc:Choice>
          <mc:Fallback xmlns="">
            <p:pic>
              <p:nvPicPr>
                <p:cNvPr id="1462" name="Ink 1461">
                  <a:extLst>
                    <a:ext uri="{FF2B5EF4-FFF2-40B4-BE49-F238E27FC236}">
                      <a16:creationId xmlns:a16="http://schemas.microsoft.com/office/drawing/2014/main" id="{AB9B0020-2F01-18AF-8E3A-85741A300C1B}"/>
                    </a:ext>
                  </a:extLst>
                </p:cNvPr>
                <p:cNvPicPr/>
                <p:nvPr/>
              </p:nvPicPr>
              <p:blipFill>
                <a:blip r:embed="rId2067"/>
                <a:stretch>
                  <a:fillRect/>
                </a:stretch>
              </p:blipFill>
              <p:spPr>
                <a:xfrm>
                  <a:off x="2216461" y="2842817"/>
                  <a:ext cx="1168560" cy="1477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8">
              <p14:nvContentPartPr>
                <p14:cNvPr id="1463" name="Ink 1462">
                  <a:extLst>
                    <a:ext uri="{FF2B5EF4-FFF2-40B4-BE49-F238E27FC236}">
                      <a16:creationId xmlns:a16="http://schemas.microsoft.com/office/drawing/2014/main" id="{23941EAE-C1F8-33BA-F566-91769AA8B90B}"/>
                    </a:ext>
                  </a:extLst>
                </p14:cNvPr>
                <p14:cNvContentPartPr/>
                <p14:nvPr/>
              </p14:nvContentPartPr>
              <p14:xfrm>
                <a:off x="2424901" y="3119469"/>
                <a:ext cx="742680" cy="621000"/>
              </p14:xfrm>
            </p:contentPart>
          </mc:Choice>
          <mc:Fallback xmlns="">
            <p:pic>
              <p:nvPicPr>
                <p:cNvPr id="1463" name="Ink 1462">
                  <a:extLst>
                    <a:ext uri="{FF2B5EF4-FFF2-40B4-BE49-F238E27FC236}">
                      <a16:creationId xmlns:a16="http://schemas.microsoft.com/office/drawing/2014/main" id="{23941EAE-C1F8-33BA-F566-91769AA8B90B}"/>
                    </a:ext>
                  </a:extLst>
                </p:cNvPr>
                <p:cNvPicPr/>
                <p:nvPr/>
              </p:nvPicPr>
              <p:blipFill>
                <a:blip r:embed="rId2069"/>
                <a:stretch>
                  <a:fillRect/>
                </a:stretch>
              </p:blipFill>
              <p:spPr>
                <a:xfrm>
                  <a:off x="2361932" y="2741250"/>
                  <a:ext cx="868259" cy="1377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0">
              <p14:nvContentPartPr>
                <p14:cNvPr id="1464" name="Ink 1463">
                  <a:extLst>
                    <a:ext uri="{FF2B5EF4-FFF2-40B4-BE49-F238E27FC236}">
                      <a16:creationId xmlns:a16="http://schemas.microsoft.com/office/drawing/2014/main" id="{DBC34FFC-42CB-DC4A-75F9-14C9F515B3F1}"/>
                    </a:ext>
                  </a:extLst>
                </p14:cNvPr>
                <p14:cNvContentPartPr/>
                <p14:nvPr/>
              </p14:nvContentPartPr>
              <p14:xfrm>
                <a:off x="2524981" y="3167349"/>
                <a:ext cx="394560" cy="510120"/>
              </p14:xfrm>
            </p:contentPart>
          </mc:Choice>
          <mc:Fallback xmlns="">
            <p:pic>
              <p:nvPicPr>
                <p:cNvPr id="1464" name="Ink 1463">
                  <a:extLst>
                    <a:ext uri="{FF2B5EF4-FFF2-40B4-BE49-F238E27FC236}">
                      <a16:creationId xmlns:a16="http://schemas.microsoft.com/office/drawing/2014/main" id="{DBC34FFC-42CB-DC4A-75F9-14C9F515B3F1}"/>
                    </a:ext>
                  </a:extLst>
                </p:cNvPr>
                <p:cNvPicPr/>
                <p:nvPr/>
              </p:nvPicPr>
              <p:blipFill>
                <a:blip r:embed="rId2071"/>
                <a:stretch>
                  <a:fillRect/>
                </a:stretch>
              </p:blipFill>
              <p:spPr>
                <a:xfrm>
                  <a:off x="2462038" y="2789082"/>
                  <a:ext cx="520085" cy="1266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2">
              <p14:nvContentPartPr>
                <p14:cNvPr id="1465" name="Ink 1464">
                  <a:extLst>
                    <a:ext uri="{FF2B5EF4-FFF2-40B4-BE49-F238E27FC236}">
                      <a16:creationId xmlns:a16="http://schemas.microsoft.com/office/drawing/2014/main" id="{635D26F2-DB88-B455-9B3B-7EC3303EDDF8}"/>
                    </a:ext>
                  </a:extLst>
                </p14:cNvPr>
                <p14:cNvContentPartPr/>
                <p14:nvPr/>
              </p14:nvContentPartPr>
              <p14:xfrm>
                <a:off x="2120701" y="3415749"/>
                <a:ext cx="838080" cy="333000"/>
              </p14:xfrm>
            </p:contentPart>
          </mc:Choice>
          <mc:Fallback xmlns="">
            <p:pic>
              <p:nvPicPr>
                <p:cNvPr id="1465" name="Ink 1464">
                  <a:extLst>
                    <a:ext uri="{FF2B5EF4-FFF2-40B4-BE49-F238E27FC236}">
                      <a16:creationId xmlns:a16="http://schemas.microsoft.com/office/drawing/2014/main" id="{635D26F2-DB88-B455-9B3B-7EC3303EDDF8}"/>
                    </a:ext>
                  </a:extLst>
                </p:cNvPr>
                <p:cNvPicPr/>
                <p:nvPr/>
              </p:nvPicPr>
              <p:blipFill>
                <a:blip r:embed="rId2073"/>
                <a:stretch>
                  <a:fillRect/>
                </a:stretch>
              </p:blipFill>
              <p:spPr>
                <a:xfrm>
                  <a:off x="2057701" y="3037749"/>
                  <a:ext cx="96372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4">
              <p14:nvContentPartPr>
                <p14:cNvPr id="1466" name="Ink 1465">
                  <a:extLst>
                    <a:ext uri="{FF2B5EF4-FFF2-40B4-BE49-F238E27FC236}">
                      <a16:creationId xmlns:a16="http://schemas.microsoft.com/office/drawing/2014/main" id="{93295591-57E9-3A93-31F2-E6E34AF98343}"/>
                    </a:ext>
                  </a:extLst>
                </p14:cNvPr>
                <p14:cNvContentPartPr/>
                <p14:nvPr/>
              </p14:nvContentPartPr>
              <p14:xfrm>
                <a:off x="3041221" y="2838669"/>
                <a:ext cx="308880" cy="952920"/>
              </p14:xfrm>
            </p:contentPart>
          </mc:Choice>
          <mc:Fallback xmlns="">
            <p:pic>
              <p:nvPicPr>
                <p:cNvPr id="1466" name="Ink 1465">
                  <a:extLst>
                    <a:ext uri="{FF2B5EF4-FFF2-40B4-BE49-F238E27FC236}">
                      <a16:creationId xmlns:a16="http://schemas.microsoft.com/office/drawing/2014/main" id="{93295591-57E9-3A93-31F2-E6E34AF98343}"/>
                    </a:ext>
                  </a:extLst>
                </p:cNvPr>
                <p:cNvPicPr/>
                <p:nvPr/>
              </p:nvPicPr>
              <p:blipFill>
                <a:blip r:embed="rId2075"/>
                <a:stretch>
                  <a:fillRect/>
                </a:stretch>
              </p:blipFill>
              <p:spPr>
                <a:xfrm>
                  <a:off x="2978294" y="2460526"/>
                  <a:ext cx="434374" cy="1708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6">
              <p14:nvContentPartPr>
                <p14:cNvPr id="1467" name="Ink 1466">
                  <a:extLst>
                    <a:ext uri="{FF2B5EF4-FFF2-40B4-BE49-F238E27FC236}">
                      <a16:creationId xmlns:a16="http://schemas.microsoft.com/office/drawing/2014/main" id="{68BF031B-F5FD-A91A-BA5C-2617AE139404}"/>
                    </a:ext>
                  </a:extLst>
                </p14:cNvPr>
                <p14:cNvContentPartPr/>
                <p14:nvPr/>
              </p14:nvContentPartPr>
              <p14:xfrm>
                <a:off x="2706421" y="3487389"/>
                <a:ext cx="593640" cy="407880"/>
              </p14:xfrm>
            </p:contentPart>
          </mc:Choice>
          <mc:Fallback xmlns="">
            <p:pic>
              <p:nvPicPr>
                <p:cNvPr id="1467" name="Ink 1466">
                  <a:extLst>
                    <a:ext uri="{FF2B5EF4-FFF2-40B4-BE49-F238E27FC236}">
                      <a16:creationId xmlns:a16="http://schemas.microsoft.com/office/drawing/2014/main" id="{68BF031B-F5FD-A91A-BA5C-2617AE139404}"/>
                    </a:ext>
                  </a:extLst>
                </p:cNvPr>
                <p:cNvPicPr/>
                <p:nvPr/>
              </p:nvPicPr>
              <p:blipFill>
                <a:blip r:embed="rId2077"/>
                <a:stretch>
                  <a:fillRect/>
                </a:stretch>
              </p:blipFill>
              <p:spPr>
                <a:xfrm>
                  <a:off x="2643459" y="3109389"/>
                  <a:ext cx="719204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8">
              <p14:nvContentPartPr>
                <p14:cNvPr id="1468" name="Ink 1467">
                  <a:extLst>
                    <a:ext uri="{FF2B5EF4-FFF2-40B4-BE49-F238E27FC236}">
                      <a16:creationId xmlns:a16="http://schemas.microsoft.com/office/drawing/2014/main" id="{93974CF9-1ADF-FD2B-060B-DC1FE9026173}"/>
                    </a:ext>
                  </a:extLst>
                </p14:cNvPr>
                <p14:cNvContentPartPr/>
                <p14:nvPr/>
              </p14:nvContentPartPr>
              <p14:xfrm>
                <a:off x="2947981" y="3046389"/>
                <a:ext cx="444240" cy="818640"/>
              </p14:xfrm>
            </p:contentPart>
          </mc:Choice>
          <mc:Fallback xmlns="">
            <p:pic>
              <p:nvPicPr>
                <p:cNvPr id="1468" name="Ink 1467">
                  <a:extLst>
                    <a:ext uri="{FF2B5EF4-FFF2-40B4-BE49-F238E27FC236}">
                      <a16:creationId xmlns:a16="http://schemas.microsoft.com/office/drawing/2014/main" id="{93974CF9-1ADF-FD2B-060B-DC1FE9026173}"/>
                    </a:ext>
                  </a:extLst>
                </p:cNvPr>
                <p:cNvPicPr/>
                <p:nvPr/>
              </p:nvPicPr>
              <p:blipFill>
                <a:blip r:embed="rId2079"/>
                <a:stretch>
                  <a:fillRect/>
                </a:stretch>
              </p:blipFill>
              <p:spPr>
                <a:xfrm>
                  <a:off x="2884981" y="2668223"/>
                  <a:ext cx="569880" cy="1574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0">
              <p14:nvContentPartPr>
                <p14:cNvPr id="1469" name="Ink 1468">
                  <a:extLst>
                    <a:ext uri="{FF2B5EF4-FFF2-40B4-BE49-F238E27FC236}">
                      <a16:creationId xmlns:a16="http://schemas.microsoft.com/office/drawing/2014/main" id="{29C6FC15-285F-507C-9F68-49FACBC3030F}"/>
                    </a:ext>
                  </a:extLst>
                </p14:cNvPr>
                <p14:cNvContentPartPr/>
                <p14:nvPr/>
              </p14:nvContentPartPr>
              <p14:xfrm>
                <a:off x="3089821" y="3232509"/>
                <a:ext cx="306000" cy="451080"/>
              </p14:xfrm>
            </p:contentPart>
          </mc:Choice>
          <mc:Fallback xmlns="">
            <p:pic>
              <p:nvPicPr>
                <p:cNvPr id="1469" name="Ink 1468">
                  <a:extLst>
                    <a:ext uri="{FF2B5EF4-FFF2-40B4-BE49-F238E27FC236}">
                      <a16:creationId xmlns:a16="http://schemas.microsoft.com/office/drawing/2014/main" id="{29C6FC15-285F-507C-9F68-49FACBC3030F}"/>
                    </a:ext>
                  </a:extLst>
                </p:cNvPr>
                <p:cNvPicPr/>
                <p:nvPr/>
              </p:nvPicPr>
              <p:blipFill>
                <a:blip r:embed="rId2081"/>
                <a:stretch>
                  <a:fillRect/>
                </a:stretch>
              </p:blipFill>
              <p:spPr>
                <a:xfrm>
                  <a:off x="3026747" y="2854810"/>
                  <a:ext cx="431788" cy="1206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2">
              <p14:nvContentPartPr>
                <p14:cNvPr id="1470" name="Ink 1469">
                  <a:extLst>
                    <a:ext uri="{FF2B5EF4-FFF2-40B4-BE49-F238E27FC236}">
                      <a16:creationId xmlns:a16="http://schemas.microsoft.com/office/drawing/2014/main" id="{683D4693-AB55-85F1-CD39-76D5EDB1CDD1}"/>
                    </a:ext>
                  </a:extLst>
                </p14:cNvPr>
                <p14:cNvContentPartPr/>
                <p14:nvPr/>
              </p14:nvContentPartPr>
              <p14:xfrm>
                <a:off x="3149221" y="3148269"/>
                <a:ext cx="252000" cy="628560"/>
              </p14:xfrm>
            </p:contentPart>
          </mc:Choice>
          <mc:Fallback xmlns="">
            <p:pic>
              <p:nvPicPr>
                <p:cNvPr id="1470" name="Ink 1469">
                  <a:extLst>
                    <a:ext uri="{FF2B5EF4-FFF2-40B4-BE49-F238E27FC236}">
                      <a16:creationId xmlns:a16="http://schemas.microsoft.com/office/drawing/2014/main" id="{683D4693-AB55-85F1-CD39-76D5EDB1CDD1}"/>
                    </a:ext>
                  </a:extLst>
                </p:cNvPr>
                <p:cNvPicPr/>
                <p:nvPr/>
              </p:nvPicPr>
              <p:blipFill>
                <a:blip r:embed="rId2083"/>
                <a:stretch>
                  <a:fillRect/>
                </a:stretch>
              </p:blipFill>
              <p:spPr>
                <a:xfrm>
                  <a:off x="3086221" y="2770269"/>
                  <a:ext cx="377640" cy="13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4">
              <p14:nvContentPartPr>
                <p14:cNvPr id="1471" name="Ink 1470">
                  <a:extLst>
                    <a:ext uri="{FF2B5EF4-FFF2-40B4-BE49-F238E27FC236}">
                      <a16:creationId xmlns:a16="http://schemas.microsoft.com/office/drawing/2014/main" id="{D6F03032-F446-9C2E-C612-E359FEC95449}"/>
                    </a:ext>
                  </a:extLst>
                </p14:cNvPr>
                <p14:cNvContentPartPr/>
                <p14:nvPr/>
              </p14:nvContentPartPr>
              <p14:xfrm>
                <a:off x="3001261" y="3678189"/>
                <a:ext cx="199080" cy="100440"/>
              </p14:xfrm>
            </p:contentPart>
          </mc:Choice>
          <mc:Fallback xmlns="">
            <p:pic>
              <p:nvPicPr>
                <p:cNvPr id="1471" name="Ink 1470">
                  <a:extLst>
                    <a:ext uri="{FF2B5EF4-FFF2-40B4-BE49-F238E27FC236}">
                      <a16:creationId xmlns:a16="http://schemas.microsoft.com/office/drawing/2014/main" id="{D6F03032-F446-9C2E-C612-E359FEC95449}"/>
                    </a:ext>
                  </a:extLst>
                </p:cNvPr>
                <p:cNvPicPr/>
                <p:nvPr/>
              </p:nvPicPr>
              <p:blipFill>
                <a:blip r:embed="rId2085"/>
                <a:stretch>
                  <a:fillRect/>
                </a:stretch>
              </p:blipFill>
              <p:spPr>
                <a:xfrm>
                  <a:off x="2938261" y="3300189"/>
                  <a:ext cx="32472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6">
              <p14:nvContentPartPr>
                <p14:cNvPr id="1472" name="Ink 1471">
                  <a:extLst>
                    <a:ext uri="{FF2B5EF4-FFF2-40B4-BE49-F238E27FC236}">
                      <a16:creationId xmlns:a16="http://schemas.microsoft.com/office/drawing/2014/main" id="{A155C858-2AA1-B8FB-2F80-6DB61AF61F81}"/>
                    </a:ext>
                  </a:extLst>
                </p14:cNvPr>
                <p14:cNvContentPartPr/>
                <p14:nvPr/>
              </p14:nvContentPartPr>
              <p14:xfrm>
                <a:off x="1178581" y="3321069"/>
                <a:ext cx="136800" cy="623880"/>
              </p14:xfrm>
            </p:contentPart>
          </mc:Choice>
          <mc:Fallback xmlns="">
            <p:pic>
              <p:nvPicPr>
                <p:cNvPr id="1472" name="Ink 1471">
                  <a:extLst>
                    <a:ext uri="{FF2B5EF4-FFF2-40B4-BE49-F238E27FC236}">
                      <a16:creationId xmlns:a16="http://schemas.microsoft.com/office/drawing/2014/main" id="{A155C858-2AA1-B8FB-2F80-6DB61AF61F81}"/>
                    </a:ext>
                  </a:extLst>
                </p:cNvPr>
                <p:cNvPicPr/>
                <p:nvPr/>
              </p:nvPicPr>
              <p:blipFill>
                <a:blip r:embed="rId2087"/>
                <a:stretch>
                  <a:fillRect/>
                </a:stretch>
              </p:blipFill>
              <p:spPr>
                <a:xfrm>
                  <a:off x="1115581" y="2943069"/>
                  <a:ext cx="262440" cy="13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8">
              <p14:nvContentPartPr>
                <p14:cNvPr id="1473" name="Ink 1472">
                  <a:extLst>
                    <a:ext uri="{FF2B5EF4-FFF2-40B4-BE49-F238E27FC236}">
                      <a16:creationId xmlns:a16="http://schemas.microsoft.com/office/drawing/2014/main" id="{3196AF2C-7E29-8AC3-E056-AE84593133C0}"/>
                    </a:ext>
                  </a:extLst>
                </p14:cNvPr>
                <p14:cNvContentPartPr/>
                <p14:nvPr/>
              </p14:nvContentPartPr>
              <p14:xfrm>
                <a:off x="1072381" y="3403869"/>
                <a:ext cx="237240" cy="621000"/>
              </p14:xfrm>
            </p:contentPart>
          </mc:Choice>
          <mc:Fallback xmlns="">
            <p:pic>
              <p:nvPicPr>
                <p:cNvPr id="1473" name="Ink 1472">
                  <a:extLst>
                    <a:ext uri="{FF2B5EF4-FFF2-40B4-BE49-F238E27FC236}">
                      <a16:creationId xmlns:a16="http://schemas.microsoft.com/office/drawing/2014/main" id="{3196AF2C-7E29-8AC3-E056-AE84593133C0}"/>
                    </a:ext>
                  </a:extLst>
                </p:cNvPr>
                <p:cNvPicPr/>
                <p:nvPr/>
              </p:nvPicPr>
              <p:blipFill>
                <a:blip r:embed="rId2089"/>
                <a:stretch>
                  <a:fillRect/>
                </a:stretch>
              </p:blipFill>
              <p:spPr>
                <a:xfrm>
                  <a:off x="1009381" y="3025869"/>
                  <a:ext cx="36288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0">
              <p14:nvContentPartPr>
                <p14:cNvPr id="1474" name="Ink 1473">
                  <a:extLst>
                    <a:ext uri="{FF2B5EF4-FFF2-40B4-BE49-F238E27FC236}">
                      <a16:creationId xmlns:a16="http://schemas.microsoft.com/office/drawing/2014/main" id="{4D9930A5-1D14-9596-C298-7A7DCA12CB80}"/>
                    </a:ext>
                  </a:extLst>
                </p14:cNvPr>
                <p14:cNvContentPartPr/>
                <p14:nvPr/>
              </p14:nvContentPartPr>
              <p14:xfrm>
                <a:off x="1067341" y="3224229"/>
                <a:ext cx="227880" cy="825480"/>
              </p14:xfrm>
            </p:contentPart>
          </mc:Choice>
          <mc:Fallback xmlns="">
            <p:pic>
              <p:nvPicPr>
                <p:cNvPr id="1474" name="Ink 1473">
                  <a:extLst>
                    <a:ext uri="{FF2B5EF4-FFF2-40B4-BE49-F238E27FC236}">
                      <a16:creationId xmlns:a16="http://schemas.microsoft.com/office/drawing/2014/main" id="{4D9930A5-1D14-9596-C298-7A7DCA12CB80}"/>
                    </a:ext>
                  </a:extLst>
                </p:cNvPr>
                <p:cNvPicPr/>
                <p:nvPr/>
              </p:nvPicPr>
              <p:blipFill>
                <a:blip r:embed="rId2091"/>
                <a:stretch>
                  <a:fillRect/>
                </a:stretch>
              </p:blipFill>
              <p:spPr>
                <a:xfrm>
                  <a:off x="1004341" y="2846229"/>
                  <a:ext cx="353520" cy="15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2">
              <p14:nvContentPartPr>
                <p14:cNvPr id="1475" name="Ink 1474">
                  <a:extLst>
                    <a:ext uri="{FF2B5EF4-FFF2-40B4-BE49-F238E27FC236}">
                      <a16:creationId xmlns:a16="http://schemas.microsoft.com/office/drawing/2014/main" id="{A8236C15-EFE0-95F1-C285-C01B83C47100}"/>
                    </a:ext>
                  </a:extLst>
                </p14:cNvPr>
                <p14:cNvContentPartPr/>
                <p14:nvPr/>
              </p14:nvContentPartPr>
              <p14:xfrm>
                <a:off x="1153021" y="3670269"/>
                <a:ext cx="165960" cy="364320"/>
              </p14:xfrm>
            </p:contentPart>
          </mc:Choice>
          <mc:Fallback xmlns="">
            <p:pic>
              <p:nvPicPr>
                <p:cNvPr id="1475" name="Ink 1474">
                  <a:extLst>
                    <a:ext uri="{FF2B5EF4-FFF2-40B4-BE49-F238E27FC236}">
                      <a16:creationId xmlns:a16="http://schemas.microsoft.com/office/drawing/2014/main" id="{A8236C15-EFE0-95F1-C285-C01B83C47100}"/>
                    </a:ext>
                  </a:extLst>
                </p:cNvPr>
                <p:cNvPicPr/>
                <p:nvPr/>
              </p:nvPicPr>
              <p:blipFill>
                <a:blip r:embed="rId2093"/>
                <a:stretch>
                  <a:fillRect/>
                </a:stretch>
              </p:blipFill>
              <p:spPr>
                <a:xfrm>
                  <a:off x="1090021" y="3291895"/>
                  <a:ext cx="291600" cy="11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4">
              <p14:nvContentPartPr>
                <p14:cNvPr id="1476" name="Ink 1475">
                  <a:extLst>
                    <a:ext uri="{FF2B5EF4-FFF2-40B4-BE49-F238E27FC236}">
                      <a16:creationId xmlns:a16="http://schemas.microsoft.com/office/drawing/2014/main" id="{344E331E-880C-DF79-DCA7-0CAD0AD68BC8}"/>
                    </a:ext>
                  </a:extLst>
                </p14:cNvPr>
                <p14:cNvContentPartPr/>
                <p14:nvPr/>
              </p14:nvContentPartPr>
              <p14:xfrm>
                <a:off x="1233301" y="3796989"/>
                <a:ext cx="62640" cy="229680"/>
              </p14:xfrm>
            </p:contentPart>
          </mc:Choice>
          <mc:Fallback xmlns="">
            <p:pic>
              <p:nvPicPr>
                <p:cNvPr id="1476" name="Ink 1475">
                  <a:extLst>
                    <a:ext uri="{FF2B5EF4-FFF2-40B4-BE49-F238E27FC236}">
                      <a16:creationId xmlns:a16="http://schemas.microsoft.com/office/drawing/2014/main" id="{344E331E-880C-DF79-DCA7-0CAD0AD68BC8}"/>
                    </a:ext>
                  </a:extLst>
                </p:cNvPr>
                <p:cNvPicPr/>
                <p:nvPr/>
              </p:nvPicPr>
              <p:blipFill>
                <a:blip r:embed="rId2095"/>
                <a:stretch>
                  <a:fillRect/>
                </a:stretch>
              </p:blipFill>
              <p:spPr>
                <a:xfrm>
                  <a:off x="1170661" y="3418989"/>
                  <a:ext cx="187562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6">
              <p14:nvContentPartPr>
                <p14:cNvPr id="1477" name="Ink 1476">
                  <a:extLst>
                    <a:ext uri="{FF2B5EF4-FFF2-40B4-BE49-F238E27FC236}">
                      <a16:creationId xmlns:a16="http://schemas.microsoft.com/office/drawing/2014/main" id="{A18C190A-EB4E-0481-2BD3-672CEAAC77E5}"/>
                    </a:ext>
                  </a:extLst>
                </p14:cNvPr>
                <p14:cNvContentPartPr/>
                <p14:nvPr/>
              </p14:nvContentPartPr>
              <p14:xfrm>
                <a:off x="1278661" y="3883029"/>
                <a:ext cx="27720" cy="138960"/>
              </p14:xfrm>
            </p:contentPart>
          </mc:Choice>
          <mc:Fallback xmlns="">
            <p:pic>
              <p:nvPicPr>
                <p:cNvPr id="1477" name="Ink 1476">
                  <a:extLst>
                    <a:ext uri="{FF2B5EF4-FFF2-40B4-BE49-F238E27FC236}">
                      <a16:creationId xmlns:a16="http://schemas.microsoft.com/office/drawing/2014/main" id="{A18C190A-EB4E-0481-2BD3-672CEAAC77E5}"/>
                    </a:ext>
                  </a:extLst>
                </p:cNvPr>
                <p:cNvPicPr/>
                <p:nvPr/>
              </p:nvPicPr>
              <p:blipFill>
                <a:blip r:embed="rId2097"/>
                <a:stretch>
                  <a:fillRect/>
                </a:stretch>
              </p:blipFill>
              <p:spPr>
                <a:xfrm>
                  <a:off x="1215661" y="3505029"/>
                  <a:ext cx="15336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8">
              <p14:nvContentPartPr>
                <p14:cNvPr id="1478" name="Ink 1477">
                  <a:extLst>
                    <a:ext uri="{FF2B5EF4-FFF2-40B4-BE49-F238E27FC236}">
                      <a16:creationId xmlns:a16="http://schemas.microsoft.com/office/drawing/2014/main" id="{E4D297EC-237D-59E0-06C3-EB8900625161}"/>
                    </a:ext>
                  </a:extLst>
                </p14:cNvPr>
                <p14:cNvContentPartPr/>
                <p14:nvPr/>
              </p14:nvContentPartPr>
              <p14:xfrm>
                <a:off x="1251301" y="3876189"/>
                <a:ext cx="29160" cy="121680"/>
              </p14:xfrm>
            </p:contentPart>
          </mc:Choice>
          <mc:Fallback xmlns="">
            <p:pic>
              <p:nvPicPr>
                <p:cNvPr id="1478" name="Ink 1477">
                  <a:extLst>
                    <a:ext uri="{FF2B5EF4-FFF2-40B4-BE49-F238E27FC236}">
                      <a16:creationId xmlns:a16="http://schemas.microsoft.com/office/drawing/2014/main" id="{E4D297EC-237D-59E0-06C3-EB8900625161}"/>
                    </a:ext>
                  </a:extLst>
                </p:cNvPr>
                <p:cNvPicPr/>
                <p:nvPr/>
              </p:nvPicPr>
              <p:blipFill>
                <a:blip r:embed="rId2099"/>
                <a:stretch>
                  <a:fillRect/>
                </a:stretch>
              </p:blipFill>
              <p:spPr>
                <a:xfrm>
                  <a:off x="1188301" y="3498189"/>
                  <a:ext cx="15480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0">
              <p14:nvContentPartPr>
                <p14:cNvPr id="1479" name="Ink 1478">
                  <a:extLst>
                    <a:ext uri="{FF2B5EF4-FFF2-40B4-BE49-F238E27FC236}">
                      <a16:creationId xmlns:a16="http://schemas.microsoft.com/office/drawing/2014/main" id="{25A5A996-F1CF-162C-B40A-AF56A4E281D4}"/>
                    </a:ext>
                  </a:extLst>
                </p14:cNvPr>
                <p14:cNvContentPartPr/>
                <p14:nvPr/>
              </p14:nvContentPartPr>
              <p14:xfrm>
                <a:off x="1262101" y="3833709"/>
                <a:ext cx="9720" cy="58320"/>
              </p14:xfrm>
            </p:contentPart>
          </mc:Choice>
          <mc:Fallback xmlns="">
            <p:pic>
              <p:nvPicPr>
                <p:cNvPr id="1479" name="Ink 1478">
                  <a:extLst>
                    <a:ext uri="{FF2B5EF4-FFF2-40B4-BE49-F238E27FC236}">
                      <a16:creationId xmlns:a16="http://schemas.microsoft.com/office/drawing/2014/main" id="{25A5A996-F1CF-162C-B40A-AF56A4E281D4}"/>
                    </a:ext>
                  </a:extLst>
                </p:cNvPr>
                <p:cNvPicPr/>
                <p:nvPr/>
              </p:nvPicPr>
              <p:blipFill>
                <a:blip r:embed="rId2101"/>
                <a:stretch>
                  <a:fillRect/>
                </a:stretch>
              </p:blipFill>
              <p:spPr>
                <a:xfrm>
                  <a:off x="1199101" y="3455709"/>
                  <a:ext cx="13536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2">
              <p14:nvContentPartPr>
                <p14:cNvPr id="1480" name="Ink 1479">
                  <a:extLst>
                    <a:ext uri="{FF2B5EF4-FFF2-40B4-BE49-F238E27FC236}">
                      <a16:creationId xmlns:a16="http://schemas.microsoft.com/office/drawing/2014/main" id="{B8905C5E-3D45-A36C-4559-788E4A13187E}"/>
                    </a:ext>
                  </a:extLst>
                </p14:cNvPr>
                <p14:cNvContentPartPr/>
                <p14:nvPr/>
              </p14:nvContentPartPr>
              <p14:xfrm>
                <a:off x="1000741" y="2515389"/>
                <a:ext cx="182880" cy="895680"/>
              </p14:xfrm>
            </p:contentPart>
          </mc:Choice>
          <mc:Fallback xmlns="">
            <p:pic>
              <p:nvPicPr>
                <p:cNvPr id="1480" name="Ink 1479">
                  <a:extLst>
                    <a:ext uri="{FF2B5EF4-FFF2-40B4-BE49-F238E27FC236}">
                      <a16:creationId xmlns:a16="http://schemas.microsoft.com/office/drawing/2014/main" id="{B8905C5E-3D45-A36C-4559-788E4A13187E}"/>
                    </a:ext>
                  </a:extLst>
                </p:cNvPr>
                <p:cNvPicPr/>
                <p:nvPr/>
              </p:nvPicPr>
              <p:blipFill>
                <a:blip r:embed="rId2103"/>
                <a:stretch>
                  <a:fillRect/>
                </a:stretch>
              </p:blipFill>
              <p:spPr>
                <a:xfrm>
                  <a:off x="937617" y="2137389"/>
                  <a:ext cx="308768" cy="16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4">
              <p14:nvContentPartPr>
                <p14:cNvPr id="1481" name="Ink 1480">
                  <a:extLst>
                    <a:ext uri="{FF2B5EF4-FFF2-40B4-BE49-F238E27FC236}">
                      <a16:creationId xmlns:a16="http://schemas.microsoft.com/office/drawing/2014/main" id="{B3DAF175-70C3-C2FB-9EE0-0A7454CDC92F}"/>
                    </a:ext>
                  </a:extLst>
                </p14:cNvPr>
                <p14:cNvContentPartPr/>
                <p14:nvPr/>
              </p14:nvContentPartPr>
              <p14:xfrm>
                <a:off x="956101" y="2449149"/>
                <a:ext cx="164160" cy="665280"/>
              </p14:xfrm>
            </p:contentPart>
          </mc:Choice>
          <mc:Fallback xmlns="">
            <p:pic>
              <p:nvPicPr>
                <p:cNvPr id="1481" name="Ink 1480">
                  <a:extLst>
                    <a:ext uri="{FF2B5EF4-FFF2-40B4-BE49-F238E27FC236}">
                      <a16:creationId xmlns:a16="http://schemas.microsoft.com/office/drawing/2014/main" id="{B3DAF175-70C3-C2FB-9EE0-0A7454CDC92F}"/>
                    </a:ext>
                  </a:extLst>
                </p:cNvPr>
                <p:cNvPicPr/>
                <p:nvPr/>
              </p:nvPicPr>
              <p:blipFill>
                <a:blip r:embed="rId2105"/>
                <a:stretch>
                  <a:fillRect/>
                </a:stretch>
              </p:blipFill>
              <p:spPr>
                <a:xfrm>
                  <a:off x="893101" y="2071353"/>
                  <a:ext cx="289800" cy="1420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6">
              <p14:nvContentPartPr>
                <p14:cNvPr id="1482" name="Ink 1481">
                  <a:extLst>
                    <a:ext uri="{FF2B5EF4-FFF2-40B4-BE49-F238E27FC236}">
                      <a16:creationId xmlns:a16="http://schemas.microsoft.com/office/drawing/2014/main" id="{CE7B9F81-B09B-4FF9-BD61-5C978EF32B17}"/>
                    </a:ext>
                  </a:extLst>
                </p14:cNvPr>
                <p14:cNvContentPartPr/>
                <p14:nvPr/>
              </p14:nvContentPartPr>
              <p14:xfrm>
                <a:off x="1270021" y="2444109"/>
                <a:ext cx="156960" cy="955080"/>
              </p14:xfrm>
            </p:contentPart>
          </mc:Choice>
          <mc:Fallback xmlns="">
            <p:pic>
              <p:nvPicPr>
                <p:cNvPr id="1482" name="Ink 1481">
                  <a:extLst>
                    <a:ext uri="{FF2B5EF4-FFF2-40B4-BE49-F238E27FC236}">
                      <a16:creationId xmlns:a16="http://schemas.microsoft.com/office/drawing/2014/main" id="{CE7B9F81-B09B-4FF9-BD61-5C978EF32B17}"/>
                    </a:ext>
                  </a:extLst>
                </p:cNvPr>
                <p:cNvPicPr/>
                <p:nvPr/>
              </p:nvPicPr>
              <p:blipFill>
                <a:blip r:embed="rId2107"/>
                <a:stretch>
                  <a:fillRect/>
                </a:stretch>
              </p:blipFill>
              <p:spPr>
                <a:xfrm>
                  <a:off x="1206876" y="2066109"/>
                  <a:ext cx="282889" cy="17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8">
              <p14:nvContentPartPr>
                <p14:cNvPr id="1483" name="Ink 1482">
                  <a:extLst>
                    <a:ext uri="{FF2B5EF4-FFF2-40B4-BE49-F238E27FC236}">
                      <a16:creationId xmlns:a16="http://schemas.microsoft.com/office/drawing/2014/main" id="{B8197941-FE72-2190-3F16-F582A1C8E3CC}"/>
                    </a:ext>
                  </a:extLst>
                </p14:cNvPr>
                <p14:cNvContentPartPr/>
                <p14:nvPr/>
              </p14:nvContentPartPr>
              <p14:xfrm>
                <a:off x="1288381" y="3371829"/>
                <a:ext cx="254160" cy="316440"/>
              </p14:xfrm>
            </p:contentPart>
          </mc:Choice>
          <mc:Fallback xmlns="">
            <p:pic>
              <p:nvPicPr>
                <p:cNvPr id="1483" name="Ink 1482">
                  <a:extLst>
                    <a:ext uri="{FF2B5EF4-FFF2-40B4-BE49-F238E27FC236}">
                      <a16:creationId xmlns:a16="http://schemas.microsoft.com/office/drawing/2014/main" id="{B8197941-FE72-2190-3F16-F582A1C8E3CC}"/>
                    </a:ext>
                  </a:extLst>
                </p:cNvPr>
                <p:cNvPicPr/>
                <p:nvPr/>
              </p:nvPicPr>
              <p:blipFill>
                <a:blip r:embed="rId2109"/>
                <a:stretch>
                  <a:fillRect/>
                </a:stretch>
              </p:blipFill>
              <p:spPr>
                <a:xfrm>
                  <a:off x="1225381" y="2993829"/>
                  <a:ext cx="37980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0">
              <p14:nvContentPartPr>
                <p14:cNvPr id="1484" name="Ink 1483">
                  <a:extLst>
                    <a:ext uri="{FF2B5EF4-FFF2-40B4-BE49-F238E27FC236}">
                      <a16:creationId xmlns:a16="http://schemas.microsoft.com/office/drawing/2014/main" id="{18A2B8EE-76C6-CF07-5119-5CCB3739622B}"/>
                    </a:ext>
                  </a:extLst>
                </p14:cNvPr>
                <p14:cNvContentPartPr/>
                <p14:nvPr/>
              </p14:nvContentPartPr>
              <p14:xfrm>
                <a:off x="1355341" y="3374709"/>
                <a:ext cx="139680" cy="367560"/>
              </p14:xfrm>
            </p:contentPart>
          </mc:Choice>
          <mc:Fallback xmlns="">
            <p:pic>
              <p:nvPicPr>
                <p:cNvPr id="1484" name="Ink 1483">
                  <a:extLst>
                    <a:ext uri="{FF2B5EF4-FFF2-40B4-BE49-F238E27FC236}">
                      <a16:creationId xmlns:a16="http://schemas.microsoft.com/office/drawing/2014/main" id="{18A2B8EE-76C6-CF07-5119-5CCB3739622B}"/>
                    </a:ext>
                  </a:extLst>
                </p:cNvPr>
                <p:cNvPicPr/>
                <p:nvPr/>
              </p:nvPicPr>
              <p:blipFill>
                <a:blip r:embed="rId2111"/>
                <a:stretch>
                  <a:fillRect/>
                </a:stretch>
              </p:blipFill>
              <p:spPr>
                <a:xfrm>
                  <a:off x="1292341" y="2996709"/>
                  <a:ext cx="26532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2">
              <p14:nvContentPartPr>
                <p14:cNvPr id="1485" name="Ink 1484">
                  <a:extLst>
                    <a:ext uri="{FF2B5EF4-FFF2-40B4-BE49-F238E27FC236}">
                      <a16:creationId xmlns:a16="http://schemas.microsoft.com/office/drawing/2014/main" id="{6C62D64B-7DE6-629B-A1F6-F02D2DC419FD}"/>
                    </a:ext>
                  </a:extLst>
                </p14:cNvPr>
                <p14:cNvContentPartPr/>
                <p14:nvPr/>
              </p14:nvContentPartPr>
              <p14:xfrm>
                <a:off x="1429861" y="3088509"/>
                <a:ext cx="68040" cy="550080"/>
              </p14:xfrm>
            </p:contentPart>
          </mc:Choice>
          <mc:Fallback xmlns="">
            <p:pic>
              <p:nvPicPr>
                <p:cNvPr id="1485" name="Ink 1484">
                  <a:extLst>
                    <a:ext uri="{FF2B5EF4-FFF2-40B4-BE49-F238E27FC236}">
                      <a16:creationId xmlns:a16="http://schemas.microsoft.com/office/drawing/2014/main" id="{6C62D64B-7DE6-629B-A1F6-F02D2DC419FD}"/>
                    </a:ext>
                  </a:extLst>
                </p:cNvPr>
                <p:cNvPicPr/>
                <p:nvPr/>
              </p:nvPicPr>
              <p:blipFill>
                <a:blip r:embed="rId2113"/>
                <a:stretch>
                  <a:fillRect/>
                </a:stretch>
              </p:blipFill>
              <p:spPr>
                <a:xfrm>
                  <a:off x="1366526" y="2710509"/>
                  <a:ext cx="194348" cy="13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4">
              <p14:nvContentPartPr>
                <p14:cNvPr id="1487" name="Ink 1486">
                  <a:extLst>
                    <a:ext uri="{FF2B5EF4-FFF2-40B4-BE49-F238E27FC236}">
                      <a16:creationId xmlns:a16="http://schemas.microsoft.com/office/drawing/2014/main" id="{81E1C4B7-DDCB-4C63-BF48-AB67E323D368}"/>
                    </a:ext>
                  </a:extLst>
                </p14:cNvPr>
                <p14:cNvContentPartPr/>
                <p14:nvPr/>
              </p14:nvContentPartPr>
              <p14:xfrm>
                <a:off x="1438861" y="2021829"/>
                <a:ext cx="1044360" cy="350640"/>
              </p14:xfrm>
            </p:contentPart>
          </mc:Choice>
          <mc:Fallback xmlns="">
            <p:pic>
              <p:nvPicPr>
                <p:cNvPr id="1487" name="Ink 1486">
                  <a:extLst>
                    <a:ext uri="{FF2B5EF4-FFF2-40B4-BE49-F238E27FC236}">
                      <a16:creationId xmlns:a16="http://schemas.microsoft.com/office/drawing/2014/main" id="{81E1C4B7-DDCB-4C63-BF48-AB67E323D368}"/>
                    </a:ext>
                  </a:extLst>
                </p:cNvPr>
                <p:cNvPicPr/>
                <p:nvPr/>
              </p:nvPicPr>
              <p:blipFill>
                <a:blip r:embed="rId2115"/>
                <a:stretch>
                  <a:fillRect/>
                </a:stretch>
              </p:blipFill>
              <p:spPr>
                <a:xfrm>
                  <a:off x="1375839" y="1643829"/>
                  <a:ext cx="1170043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6">
              <p14:nvContentPartPr>
                <p14:cNvPr id="1488" name="Ink 1487">
                  <a:extLst>
                    <a:ext uri="{FF2B5EF4-FFF2-40B4-BE49-F238E27FC236}">
                      <a16:creationId xmlns:a16="http://schemas.microsoft.com/office/drawing/2014/main" id="{FCDF6371-5134-B650-1DD2-9FF362D67315}"/>
                    </a:ext>
                  </a:extLst>
                </p14:cNvPr>
                <p14:cNvContentPartPr/>
                <p14:nvPr/>
              </p14:nvContentPartPr>
              <p14:xfrm>
                <a:off x="1618501" y="2044869"/>
                <a:ext cx="840240" cy="228240"/>
              </p14:xfrm>
            </p:contentPart>
          </mc:Choice>
          <mc:Fallback xmlns="">
            <p:pic>
              <p:nvPicPr>
                <p:cNvPr id="1488" name="Ink 1487">
                  <a:extLst>
                    <a:ext uri="{FF2B5EF4-FFF2-40B4-BE49-F238E27FC236}">
                      <a16:creationId xmlns:a16="http://schemas.microsoft.com/office/drawing/2014/main" id="{FCDF6371-5134-B650-1DD2-9FF362D67315}"/>
                    </a:ext>
                  </a:extLst>
                </p:cNvPr>
                <p:cNvPicPr/>
                <p:nvPr/>
              </p:nvPicPr>
              <p:blipFill>
                <a:blip r:embed="rId2117"/>
                <a:stretch>
                  <a:fillRect/>
                </a:stretch>
              </p:blipFill>
              <p:spPr>
                <a:xfrm>
                  <a:off x="1555474" y="1666869"/>
                  <a:ext cx="965934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8">
              <p14:nvContentPartPr>
                <p14:cNvPr id="1489" name="Ink 1488">
                  <a:extLst>
                    <a:ext uri="{FF2B5EF4-FFF2-40B4-BE49-F238E27FC236}">
                      <a16:creationId xmlns:a16="http://schemas.microsoft.com/office/drawing/2014/main" id="{39DFC064-94E7-D865-63FA-EC3C28B094D4}"/>
                    </a:ext>
                  </a:extLst>
                </p14:cNvPr>
                <p14:cNvContentPartPr/>
                <p14:nvPr/>
              </p14:nvContentPartPr>
              <p14:xfrm>
                <a:off x="2811541" y="1885389"/>
                <a:ext cx="574200" cy="297000"/>
              </p14:xfrm>
            </p:contentPart>
          </mc:Choice>
          <mc:Fallback xmlns="">
            <p:pic>
              <p:nvPicPr>
                <p:cNvPr id="1489" name="Ink 1488">
                  <a:extLst>
                    <a:ext uri="{FF2B5EF4-FFF2-40B4-BE49-F238E27FC236}">
                      <a16:creationId xmlns:a16="http://schemas.microsoft.com/office/drawing/2014/main" id="{39DFC064-94E7-D865-63FA-EC3C28B094D4}"/>
                    </a:ext>
                  </a:extLst>
                </p:cNvPr>
                <p:cNvPicPr/>
                <p:nvPr/>
              </p:nvPicPr>
              <p:blipFill>
                <a:blip r:embed="rId2119"/>
                <a:stretch>
                  <a:fillRect/>
                </a:stretch>
              </p:blipFill>
              <p:spPr>
                <a:xfrm>
                  <a:off x="2748541" y="1507389"/>
                  <a:ext cx="69984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0">
              <p14:nvContentPartPr>
                <p14:cNvPr id="1490" name="Ink 1489">
                  <a:extLst>
                    <a:ext uri="{FF2B5EF4-FFF2-40B4-BE49-F238E27FC236}">
                      <a16:creationId xmlns:a16="http://schemas.microsoft.com/office/drawing/2014/main" id="{88747D08-7C49-A65E-9AEA-1312E644E529}"/>
                    </a:ext>
                  </a:extLst>
                </p14:cNvPr>
                <p14:cNvContentPartPr/>
                <p14:nvPr/>
              </p14:nvContentPartPr>
              <p14:xfrm>
                <a:off x="3299341" y="2013189"/>
                <a:ext cx="122400" cy="440640"/>
              </p14:xfrm>
            </p:contentPart>
          </mc:Choice>
          <mc:Fallback xmlns="">
            <p:pic>
              <p:nvPicPr>
                <p:cNvPr id="1490" name="Ink 1489">
                  <a:extLst>
                    <a:ext uri="{FF2B5EF4-FFF2-40B4-BE49-F238E27FC236}">
                      <a16:creationId xmlns:a16="http://schemas.microsoft.com/office/drawing/2014/main" id="{88747D08-7C49-A65E-9AEA-1312E644E529}"/>
                    </a:ext>
                  </a:extLst>
                </p:cNvPr>
                <p:cNvPicPr/>
                <p:nvPr/>
              </p:nvPicPr>
              <p:blipFill>
                <a:blip r:embed="rId2121"/>
                <a:stretch>
                  <a:fillRect/>
                </a:stretch>
              </p:blipFill>
              <p:spPr>
                <a:xfrm>
                  <a:off x="3236526" y="1635189"/>
                  <a:ext cx="247672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2">
              <p14:nvContentPartPr>
                <p14:cNvPr id="1491" name="Ink 1490">
                  <a:extLst>
                    <a:ext uri="{FF2B5EF4-FFF2-40B4-BE49-F238E27FC236}">
                      <a16:creationId xmlns:a16="http://schemas.microsoft.com/office/drawing/2014/main" id="{C1CAA357-2B30-2077-BFA1-5AD3336949AE}"/>
                    </a:ext>
                  </a:extLst>
                </p14:cNvPr>
                <p14:cNvContentPartPr/>
                <p14:nvPr/>
              </p14:nvContentPartPr>
              <p14:xfrm>
                <a:off x="3424261" y="2429349"/>
                <a:ext cx="126360" cy="447480"/>
              </p14:xfrm>
            </p:contentPart>
          </mc:Choice>
          <mc:Fallback xmlns="">
            <p:pic>
              <p:nvPicPr>
                <p:cNvPr id="1491" name="Ink 1490">
                  <a:extLst>
                    <a:ext uri="{FF2B5EF4-FFF2-40B4-BE49-F238E27FC236}">
                      <a16:creationId xmlns:a16="http://schemas.microsoft.com/office/drawing/2014/main" id="{C1CAA357-2B30-2077-BFA1-5AD3336949AE}"/>
                    </a:ext>
                  </a:extLst>
                </p:cNvPr>
                <p:cNvPicPr/>
                <p:nvPr/>
              </p:nvPicPr>
              <p:blipFill>
                <a:blip r:embed="rId2123"/>
                <a:stretch>
                  <a:fillRect/>
                </a:stretch>
              </p:blipFill>
              <p:spPr>
                <a:xfrm>
                  <a:off x="3361261" y="2051349"/>
                  <a:ext cx="252000" cy="12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4">
              <p14:nvContentPartPr>
                <p14:cNvPr id="1492" name="Ink 1491">
                  <a:extLst>
                    <a:ext uri="{FF2B5EF4-FFF2-40B4-BE49-F238E27FC236}">
                      <a16:creationId xmlns:a16="http://schemas.microsoft.com/office/drawing/2014/main" id="{68C6D393-4463-0758-A579-7A2F1314441C}"/>
                    </a:ext>
                  </a:extLst>
                </p14:cNvPr>
                <p14:cNvContentPartPr/>
                <p14:nvPr/>
              </p14:nvContentPartPr>
              <p14:xfrm>
                <a:off x="3500221" y="2638149"/>
                <a:ext cx="86400" cy="293400"/>
              </p14:xfrm>
            </p:contentPart>
          </mc:Choice>
          <mc:Fallback xmlns="">
            <p:pic>
              <p:nvPicPr>
                <p:cNvPr id="1492" name="Ink 1491">
                  <a:extLst>
                    <a:ext uri="{FF2B5EF4-FFF2-40B4-BE49-F238E27FC236}">
                      <a16:creationId xmlns:a16="http://schemas.microsoft.com/office/drawing/2014/main" id="{68C6D393-4463-0758-A579-7A2F1314441C}"/>
                    </a:ext>
                  </a:extLst>
                </p:cNvPr>
                <p:cNvPicPr/>
                <p:nvPr/>
              </p:nvPicPr>
              <p:blipFill>
                <a:blip r:embed="rId2125"/>
                <a:stretch>
                  <a:fillRect/>
                </a:stretch>
              </p:blipFill>
              <p:spPr>
                <a:xfrm>
                  <a:off x="3436957" y="2259685"/>
                  <a:ext cx="212566" cy="1049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6">
              <p14:nvContentPartPr>
                <p14:cNvPr id="1493" name="Ink 1492">
                  <a:extLst>
                    <a:ext uri="{FF2B5EF4-FFF2-40B4-BE49-F238E27FC236}">
                      <a16:creationId xmlns:a16="http://schemas.microsoft.com/office/drawing/2014/main" id="{39AA5890-CF9C-9D43-6D02-7DE36E2ECCD0}"/>
                    </a:ext>
                  </a:extLst>
                </p14:cNvPr>
                <p14:cNvContentPartPr/>
                <p14:nvPr/>
              </p14:nvContentPartPr>
              <p14:xfrm>
                <a:off x="3564301" y="2729589"/>
                <a:ext cx="104400" cy="299880"/>
              </p14:xfrm>
            </p:contentPart>
          </mc:Choice>
          <mc:Fallback xmlns="">
            <p:pic>
              <p:nvPicPr>
                <p:cNvPr id="1493" name="Ink 1492">
                  <a:extLst>
                    <a:ext uri="{FF2B5EF4-FFF2-40B4-BE49-F238E27FC236}">
                      <a16:creationId xmlns:a16="http://schemas.microsoft.com/office/drawing/2014/main" id="{39AA5890-CF9C-9D43-6D02-7DE36E2ECCD0}"/>
                    </a:ext>
                  </a:extLst>
                </p:cNvPr>
                <p:cNvPicPr/>
                <p:nvPr/>
              </p:nvPicPr>
              <p:blipFill>
                <a:blip r:embed="rId2127"/>
                <a:stretch>
                  <a:fillRect/>
                </a:stretch>
              </p:blipFill>
              <p:spPr>
                <a:xfrm>
                  <a:off x="3501517" y="2351589"/>
                  <a:ext cx="229608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8">
              <p14:nvContentPartPr>
                <p14:cNvPr id="1494" name="Ink 1493">
                  <a:extLst>
                    <a:ext uri="{FF2B5EF4-FFF2-40B4-BE49-F238E27FC236}">
                      <a16:creationId xmlns:a16="http://schemas.microsoft.com/office/drawing/2014/main" id="{430E6DDD-4B97-DD5F-2C27-917CC0660BC6}"/>
                    </a:ext>
                  </a:extLst>
                </p14:cNvPr>
                <p14:cNvContentPartPr/>
                <p14:nvPr/>
              </p14:nvContentPartPr>
              <p14:xfrm>
                <a:off x="3358381" y="3320709"/>
                <a:ext cx="121320" cy="111600"/>
              </p14:xfrm>
            </p:contentPart>
          </mc:Choice>
          <mc:Fallback xmlns="">
            <p:pic>
              <p:nvPicPr>
                <p:cNvPr id="1494" name="Ink 1493">
                  <a:extLst>
                    <a:ext uri="{FF2B5EF4-FFF2-40B4-BE49-F238E27FC236}">
                      <a16:creationId xmlns:a16="http://schemas.microsoft.com/office/drawing/2014/main" id="{430E6DDD-4B97-DD5F-2C27-917CC0660BC6}"/>
                    </a:ext>
                  </a:extLst>
                </p:cNvPr>
                <p:cNvPicPr/>
                <p:nvPr/>
              </p:nvPicPr>
              <p:blipFill>
                <a:blip r:embed="rId2129"/>
                <a:stretch>
                  <a:fillRect/>
                </a:stretch>
              </p:blipFill>
              <p:spPr>
                <a:xfrm>
                  <a:off x="3295381" y="2942709"/>
                  <a:ext cx="24696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0">
              <p14:nvContentPartPr>
                <p14:cNvPr id="1495" name="Ink 1494">
                  <a:extLst>
                    <a:ext uri="{FF2B5EF4-FFF2-40B4-BE49-F238E27FC236}">
                      <a16:creationId xmlns:a16="http://schemas.microsoft.com/office/drawing/2014/main" id="{9DF4AF27-B9F9-719D-6F85-AECFC9905A4E}"/>
                    </a:ext>
                  </a:extLst>
                </p14:cNvPr>
                <p14:cNvContentPartPr/>
                <p14:nvPr/>
              </p14:nvContentPartPr>
              <p14:xfrm>
                <a:off x="3320221" y="3195789"/>
                <a:ext cx="319320" cy="151920"/>
              </p14:xfrm>
            </p:contentPart>
          </mc:Choice>
          <mc:Fallback xmlns="">
            <p:pic>
              <p:nvPicPr>
                <p:cNvPr id="1495" name="Ink 1494">
                  <a:extLst>
                    <a:ext uri="{FF2B5EF4-FFF2-40B4-BE49-F238E27FC236}">
                      <a16:creationId xmlns:a16="http://schemas.microsoft.com/office/drawing/2014/main" id="{9DF4AF27-B9F9-719D-6F85-AECFC9905A4E}"/>
                    </a:ext>
                  </a:extLst>
                </p:cNvPr>
                <p:cNvPicPr/>
                <p:nvPr/>
              </p:nvPicPr>
              <p:blipFill>
                <a:blip r:embed="rId2131"/>
                <a:stretch>
                  <a:fillRect/>
                </a:stretch>
              </p:blipFill>
              <p:spPr>
                <a:xfrm>
                  <a:off x="3257221" y="2817789"/>
                  <a:ext cx="44496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2">
              <p14:nvContentPartPr>
                <p14:cNvPr id="1496" name="Ink 1495">
                  <a:extLst>
                    <a:ext uri="{FF2B5EF4-FFF2-40B4-BE49-F238E27FC236}">
                      <a16:creationId xmlns:a16="http://schemas.microsoft.com/office/drawing/2014/main" id="{85B00115-2206-4C60-074B-D37822235778}"/>
                    </a:ext>
                  </a:extLst>
                </p14:cNvPr>
                <p14:cNvContentPartPr/>
                <p14:nvPr/>
              </p14:nvContentPartPr>
              <p14:xfrm>
                <a:off x="3512461" y="2993109"/>
                <a:ext cx="132120" cy="524160"/>
              </p14:xfrm>
            </p:contentPart>
          </mc:Choice>
          <mc:Fallback xmlns="">
            <p:pic>
              <p:nvPicPr>
                <p:cNvPr id="1496" name="Ink 1495">
                  <a:extLst>
                    <a:ext uri="{FF2B5EF4-FFF2-40B4-BE49-F238E27FC236}">
                      <a16:creationId xmlns:a16="http://schemas.microsoft.com/office/drawing/2014/main" id="{85B00115-2206-4C60-074B-D37822235778}"/>
                    </a:ext>
                  </a:extLst>
                </p:cNvPr>
                <p:cNvPicPr/>
                <p:nvPr/>
              </p:nvPicPr>
              <p:blipFill>
                <a:blip r:embed="rId2133"/>
                <a:stretch>
                  <a:fillRect/>
                </a:stretch>
              </p:blipFill>
              <p:spPr>
                <a:xfrm>
                  <a:off x="3449461" y="2615109"/>
                  <a:ext cx="257760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4">
              <p14:nvContentPartPr>
                <p14:cNvPr id="1497" name="Ink 1496">
                  <a:extLst>
                    <a:ext uri="{FF2B5EF4-FFF2-40B4-BE49-F238E27FC236}">
                      <a16:creationId xmlns:a16="http://schemas.microsoft.com/office/drawing/2014/main" id="{BBC1FFC0-FAE1-42E6-7003-75C9FAA5C0B3}"/>
                    </a:ext>
                  </a:extLst>
                </p14:cNvPr>
                <p14:cNvContentPartPr/>
                <p14:nvPr/>
              </p14:nvContentPartPr>
              <p14:xfrm>
                <a:off x="3252181" y="3721389"/>
                <a:ext cx="14040" cy="4680"/>
              </p14:xfrm>
            </p:contentPart>
          </mc:Choice>
          <mc:Fallback xmlns="">
            <p:pic>
              <p:nvPicPr>
                <p:cNvPr id="1497" name="Ink 1496">
                  <a:extLst>
                    <a:ext uri="{FF2B5EF4-FFF2-40B4-BE49-F238E27FC236}">
                      <a16:creationId xmlns:a16="http://schemas.microsoft.com/office/drawing/2014/main" id="{BBC1FFC0-FAE1-42E6-7003-75C9FAA5C0B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189181" y="3343389"/>
                  <a:ext cx="1396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5">
              <p14:nvContentPartPr>
                <p14:cNvPr id="1498" name="Ink 1497">
                  <a:extLst>
                    <a:ext uri="{FF2B5EF4-FFF2-40B4-BE49-F238E27FC236}">
                      <a16:creationId xmlns:a16="http://schemas.microsoft.com/office/drawing/2014/main" id="{4C4B0CFB-6B0E-F78B-860D-202E1EC504C5}"/>
                    </a:ext>
                  </a:extLst>
                </p14:cNvPr>
                <p14:cNvContentPartPr/>
                <p14:nvPr/>
              </p14:nvContentPartPr>
              <p14:xfrm>
                <a:off x="3170461" y="3514029"/>
                <a:ext cx="520200" cy="197640"/>
              </p14:xfrm>
            </p:contentPart>
          </mc:Choice>
          <mc:Fallback xmlns="">
            <p:pic>
              <p:nvPicPr>
                <p:cNvPr id="1498" name="Ink 1497">
                  <a:extLst>
                    <a:ext uri="{FF2B5EF4-FFF2-40B4-BE49-F238E27FC236}">
                      <a16:creationId xmlns:a16="http://schemas.microsoft.com/office/drawing/2014/main" id="{4C4B0CFB-6B0E-F78B-860D-202E1EC504C5}"/>
                    </a:ext>
                  </a:extLst>
                </p:cNvPr>
                <p:cNvPicPr/>
                <p:nvPr/>
              </p:nvPicPr>
              <p:blipFill>
                <a:blip r:embed="rId2136"/>
                <a:stretch>
                  <a:fillRect/>
                </a:stretch>
              </p:blipFill>
              <p:spPr>
                <a:xfrm>
                  <a:off x="3107461" y="3136029"/>
                  <a:ext cx="64584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7">
              <p14:nvContentPartPr>
                <p14:cNvPr id="1499" name="Ink 1498">
                  <a:extLst>
                    <a:ext uri="{FF2B5EF4-FFF2-40B4-BE49-F238E27FC236}">
                      <a16:creationId xmlns:a16="http://schemas.microsoft.com/office/drawing/2014/main" id="{8F8C86BF-1EA7-C0B7-0F24-872C2052CF1A}"/>
                    </a:ext>
                  </a:extLst>
                </p14:cNvPr>
                <p14:cNvContentPartPr/>
                <p14:nvPr/>
              </p14:nvContentPartPr>
              <p14:xfrm>
                <a:off x="3385021" y="3334029"/>
                <a:ext cx="325440" cy="538560"/>
              </p14:xfrm>
            </p:contentPart>
          </mc:Choice>
          <mc:Fallback xmlns="">
            <p:pic>
              <p:nvPicPr>
                <p:cNvPr id="1499" name="Ink 1498">
                  <a:extLst>
                    <a:ext uri="{FF2B5EF4-FFF2-40B4-BE49-F238E27FC236}">
                      <a16:creationId xmlns:a16="http://schemas.microsoft.com/office/drawing/2014/main" id="{8F8C86BF-1EA7-C0B7-0F24-872C2052CF1A}"/>
                    </a:ext>
                  </a:extLst>
                </p:cNvPr>
                <p:cNvPicPr/>
                <p:nvPr/>
              </p:nvPicPr>
              <p:blipFill>
                <a:blip r:embed="rId2138"/>
                <a:stretch>
                  <a:fillRect/>
                </a:stretch>
              </p:blipFill>
              <p:spPr>
                <a:xfrm>
                  <a:off x="3322021" y="2956029"/>
                  <a:ext cx="451080" cy="12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9">
              <p14:nvContentPartPr>
                <p14:cNvPr id="1500" name="Ink 1499">
                  <a:extLst>
                    <a:ext uri="{FF2B5EF4-FFF2-40B4-BE49-F238E27FC236}">
                      <a16:creationId xmlns:a16="http://schemas.microsoft.com/office/drawing/2014/main" id="{933234FD-BBC0-0435-62A2-37683B1F64C4}"/>
                    </a:ext>
                  </a:extLst>
                </p14:cNvPr>
                <p14:cNvContentPartPr/>
                <p14:nvPr/>
              </p14:nvContentPartPr>
              <p14:xfrm>
                <a:off x="3237421" y="3678909"/>
                <a:ext cx="282240" cy="138240"/>
              </p14:xfrm>
            </p:contentPart>
          </mc:Choice>
          <mc:Fallback xmlns="">
            <p:pic>
              <p:nvPicPr>
                <p:cNvPr id="1500" name="Ink 1499">
                  <a:extLst>
                    <a:ext uri="{FF2B5EF4-FFF2-40B4-BE49-F238E27FC236}">
                      <a16:creationId xmlns:a16="http://schemas.microsoft.com/office/drawing/2014/main" id="{933234FD-BBC0-0435-62A2-37683B1F64C4}"/>
                    </a:ext>
                  </a:extLst>
                </p:cNvPr>
                <p:cNvPicPr/>
                <p:nvPr/>
              </p:nvPicPr>
              <p:blipFill>
                <a:blip r:embed="rId2140"/>
                <a:stretch>
                  <a:fillRect/>
                </a:stretch>
              </p:blipFill>
              <p:spPr>
                <a:xfrm>
                  <a:off x="3174421" y="3300909"/>
                  <a:ext cx="40788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1">
              <p14:nvContentPartPr>
                <p14:cNvPr id="1501" name="Ink 1500">
                  <a:extLst>
                    <a:ext uri="{FF2B5EF4-FFF2-40B4-BE49-F238E27FC236}">
                      <a16:creationId xmlns:a16="http://schemas.microsoft.com/office/drawing/2014/main" id="{9490C015-6486-59E7-0769-05FF0A121389}"/>
                    </a:ext>
                  </a:extLst>
                </p14:cNvPr>
                <p14:cNvContentPartPr/>
                <p14:nvPr/>
              </p14:nvContentPartPr>
              <p14:xfrm>
                <a:off x="3378901" y="3720309"/>
                <a:ext cx="58680" cy="52200"/>
              </p14:xfrm>
            </p:contentPart>
          </mc:Choice>
          <mc:Fallback xmlns="">
            <p:pic>
              <p:nvPicPr>
                <p:cNvPr id="1501" name="Ink 1500">
                  <a:extLst>
                    <a:ext uri="{FF2B5EF4-FFF2-40B4-BE49-F238E27FC236}">
                      <a16:creationId xmlns:a16="http://schemas.microsoft.com/office/drawing/2014/main" id="{9490C015-6486-59E7-0769-05FF0A121389}"/>
                    </a:ext>
                  </a:extLst>
                </p:cNvPr>
                <p:cNvPicPr/>
                <p:nvPr/>
              </p:nvPicPr>
              <p:blipFill>
                <a:blip r:embed="rId2142"/>
                <a:stretch>
                  <a:fillRect/>
                </a:stretch>
              </p:blipFill>
              <p:spPr>
                <a:xfrm>
                  <a:off x="3315901" y="3342309"/>
                  <a:ext cx="18432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3">
              <p14:nvContentPartPr>
                <p14:cNvPr id="1502" name="Ink 1501">
                  <a:extLst>
                    <a:ext uri="{FF2B5EF4-FFF2-40B4-BE49-F238E27FC236}">
                      <a16:creationId xmlns:a16="http://schemas.microsoft.com/office/drawing/2014/main" id="{705C7CB9-4CC2-A843-8B70-3772D749F74D}"/>
                    </a:ext>
                  </a:extLst>
                </p14:cNvPr>
                <p14:cNvContentPartPr/>
                <p14:nvPr/>
              </p14:nvContentPartPr>
              <p14:xfrm>
                <a:off x="3266221" y="3393789"/>
                <a:ext cx="230400" cy="659880"/>
              </p14:xfrm>
            </p:contentPart>
          </mc:Choice>
          <mc:Fallback xmlns="">
            <p:pic>
              <p:nvPicPr>
                <p:cNvPr id="1502" name="Ink 1501">
                  <a:extLst>
                    <a:ext uri="{FF2B5EF4-FFF2-40B4-BE49-F238E27FC236}">
                      <a16:creationId xmlns:a16="http://schemas.microsoft.com/office/drawing/2014/main" id="{705C7CB9-4CC2-A843-8B70-3772D749F74D}"/>
                    </a:ext>
                  </a:extLst>
                </p:cNvPr>
                <p:cNvPicPr/>
                <p:nvPr/>
              </p:nvPicPr>
              <p:blipFill>
                <a:blip r:embed="rId2144"/>
                <a:stretch>
                  <a:fillRect/>
                </a:stretch>
              </p:blipFill>
              <p:spPr>
                <a:xfrm>
                  <a:off x="3203122" y="3015789"/>
                  <a:ext cx="356237" cy="14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5">
              <p14:nvContentPartPr>
                <p14:cNvPr id="1503" name="Ink 1502">
                  <a:extLst>
                    <a:ext uri="{FF2B5EF4-FFF2-40B4-BE49-F238E27FC236}">
                      <a16:creationId xmlns:a16="http://schemas.microsoft.com/office/drawing/2014/main" id="{166ECC05-CB16-059A-5E4E-23045922616D}"/>
                    </a:ext>
                  </a:extLst>
                </p14:cNvPr>
                <p14:cNvContentPartPr/>
                <p14:nvPr/>
              </p14:nvContentPartPr>
              <p14:xfrm>
                <a:off x="3295381" y="3592509"/>
                <a:ext cx="216360" cy="492480"/>
              </p14:xfrm>
            </p:contentPart>
          </mc:Choice>
          <mc:Fallback xmlns="">
            <p:pic>
              <p:nvPicPr>
                <p:cNvPr id="1503" name="Ink 1502">
                  <a:extLst>
                    <a:ext uri="{FF2B5EF4-FFF2-40B4-BE49-F238E27FC236}">
                      <a16:creationId xmlns:a16="http://schemas.microsoft.com/office/drawing/2014/main" id="{166ECC05-CB16-059A-5E4E-23045922616D}"/>
                    </a:ext>
                  </a:extLst>
                </p:cNvPr>
                <p:cNvPicPr/>
                <p:nvPr/>
              </p:nvPicPr>
              <p:blipFill>
                <a:blip r:embed="rId2146"/>
                <a:stretch>
                  <a:fillRect/>
                </a:stretch>
              </p:blipFill>
              <p:spPr>
                <a:xfrm>
                  <a:off x="3232381" y="3214232"/>
                  <a:ext cx="342000" cy="124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7">
              <p14:nvContentPartPr>
                <p14:cNvPr id="1505" name="Ink 1504">
                  <a:extLst>
                    <a:ext uri="{FF2B5EF4-FFF2-40B4-BE49-F238E27FC236}">
                      <a16:creationId xmlns:a16="http://schemas.microsoft.com/office/drawing/2014/main" id="{597A78CD-80CE-5B4B-CEBC-D552A9BDCF8B}"/>
                    </a:ext>
                  </a:extLst>
                </p14:cNvPr>
                <p14:cNvContentPartPr/>
                <p14:nvPr/>
              </p14:nvContentPartPr>
              <p14:xfrm>
                <a:off x="1000741" y="1817349"/>
                <a:ext cx="563040" cy="272880"/>
              </p14:xfrm>
            </p:contentPart>
          </mc:Choice>
          <mc:Fallback xmlns="">
            <p:pic>
              <p:nvPicPr>
                <p:cNvPr id="1505" name="Ink 1504">
                  <a:extLst>
                    <a:ext uri="{FF2B5EF4-FFF2-40B4-BE49-F238E27FC236}">
                      <a16:creationId xmlns:a16="http://schemas.microsoft.com/office/drawing/2014/main" id="{597A78CD-80CE-5B4B-CEBC-D552A9BDCF8B}"/>
                    </a:ext>
                  </a:extLst>
                </p:cNvPr>
                <p:cNvPicPr/>
                <p:nvPr/>
              </p:nvPicPr>
              <p:blipFill>
                <a:blip r:embed="rId2148"/>
                <a:stretch>
                  <a:fillRect/>
                </a:stretch>
              </p:blipFill>
              <p:spPr>
                <a:xfrm>
                  <a:off x="937741" y="1439847"/>
                  <a:ext cx="688680" cy="1027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9">
              <p14:nvContentPartPr>
                <p14:cNvPr id="1506" name="Ink 1505">
                  <a:extLst>
                    <a:ext uri="{FF2B5EF4-FFF2-40B4-BE49-F238E27FC236}">
                      <a16:creationId xmlns:a16="http://schemas.microsoft.com/office/drawing/2014/main" id="{F5FCD42D-25A5-9276-C0DC-D80AB2896DF1}"/>
                    </a:ext>
                  </a:extLst>
                </p14:cNvPr>
                <p14:cNvContentPartPr/>
                <p14:nvPr/>
              </p14:nvContentPartPr>
              <p14:xfrm>
                <a:off x="1037101" y="2069349"/>
                <a:ext cx="292680" cy="348480"/>
              </p14:xfrm>
            </p:contentPart>
          </mc:Choice>
          <mc:Fallback xmlns="">
            <p:pic>
              <p:nvPicPr>
                <p:cNvPr id="1506" name="Ink 1505">
                  <a:extLst>
                    <a:ext uri="{FF2B5EF4-FFF2-40B4-BE49-F238E27FC236}">
                      <a16:creationId xmlns:a16="http://schemas.microsoft.com/office/drawing/2014/main" id="{F5FCD42D-25A5-9276-C0DC-D80AB2896DF1}"/>
                    </a:ext>
                  </a:extLst>
                </p:cNvPr>
                <p:cNvPicPr/>
                <p:nvPr/>
              </p:nvPicPr>
              <p:blipFill>
                <a:blip r:embed="rId2150"/>
                <a:stretch>
                  <a:fillRect/>
                </a:stretch>
              </p:blipFill>
              <p:spPr>
                <a:xfrm>
                  <a:off x="974101" y="1691349"/>
                  <a:ext cx="41832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1">
              <p14:nvContentPartPr>
                <p14:cNvPr id="1507" name="Ink 1506">
                  <a:extLst>
                    <a:ext uri="{FF2B5EF4-FFF2-40B4-BE49-F238E27FC236}">
                      <a16:creationId xmlns:a16="http://schemas.microsoft.com/office/drawing/2014/main" id="{8382DA70-920D-FBAA-C24D-AA9B3D9CEBC3}"/>
                    </a:ext>
                  </a:extLst>
                </p14:cNvPr>
                <p14:cNvContentPartPr/>
                <p14:nvPr/>
              </p14:nvContentPartPr>
              <p14:xfrm>
                <a:off x="671341" y="2116509"/>
                <a:ext cx="739080" cy="493200"/>
              </p14:xfrm>
            </p:contentPart>
          </mc:Choice>
          <mc:Fallback xmlns="">
            <p:pic>
              <p:nvPicPr>
                <p:cNvPr id="1507" name="Ink 1506">
                  <a:extLst>
                    <a:ext uri="{FF2B5EF4-FFF2-40B4-BE49-F238E27FC236}">
                      <a16:creationId xmlns:a16="http://schemas.microsoft.com/office/drawing/2014/main" id="{8382DA70-920D-FBAA-C24D-AA9B3D9CEBC3}"/>
                    </a:ext>
                  </a:extLst>
                </p:cNvPr>
                <p:cNvPicPr/>
                <p:nvPr/>
              </p:nvPicPr>
              <p:blipFill>
                <a:blip r:embed="rId2152"/>
                <a:stretch>
                  <a:fillRect/>
                </a:stretch>
              </p:blipFill>
              <p:spPr>
                <a:xfrm>
                  <a:off x="608310" y="1738509"/>
                  <a:ext cx="864781" cy="12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3">
              <p14:nvContentPartPr>
                <p14:cNvPr id="1508" name="Ink 1507">
                  <a:extLst>
                    <a:ext uri="{FF2B5EF4-FFF2-40B4-BE49-F238E27FC236}">
                      <a16:creationId xmlns:a16="http://schemas.microsoft.com/office/drawing/2014/main" id="{83812495-2AE5-281F-B0A3-AEF8DE8C52E1}"/>
                    </a:ext>
                  </a:extLst>
                </p14:cNvPr>
                <p14:cNvContentPartPr/>
                <p14:nvPr/>
              </p14:nvContentPartPr>
              <p14:xfrm>
                <a:off x="962221" y="2131629"/>
                <a:ext cx="376920" cy="352440"/>
              </p14:xfrm>
            </p:contentPart>
          </mc:Choice>
          <mc:Fallback xmlns="">
            <p:pic>
              <p:nvPicPr>
                <p:cNvPr id="1508" name="Ink 1507">
                  <a:extLst>
                    <a:ext uri="{FF2B5EF4-FFF2-40B4-BE49-F238E27FC236}">
                      <a16:creationId xmlns:a16="http://schemas.microsoft.com/office/drawing/2014/main" id="{83812495-2AE5-281F-B0A3-AEF8DE8C52E1}"/>
                    </a:ext>
                  </a:extLst>
                </p:cNvPr>
                <p:cNvPicPr/>
                <p:nvPr/>
              </p:nvPicPr>
              <p:blipFill>
                <a:blip r:embed="rId2154"/>
                <a:stretch>
                  <a:fillRect/>
                </a:stretch>
              </p:blipFill>
              <p:spPr>
                <a:xfrm>
                  <a:off x="899221" y="1753242"/>
                  <a:ext cx="502560" cy="1108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5">
              <p14:nvContentPartPr>
                <p14:cNvPr id="1509" name="Ink 1508">
                  <a:extLst>
                    <a:ext uri="{FF2B5EF4-FFF2-40B4-BE49-F238E27FC236}">
                      <a16:creationId xmlns:a16="http://schemas.microsoft.com/office/drawing/2014/main" id="{E0C6C334-9F3A-7AB3-9CE4-3B5AAD14D288}"/>
                    </a:ext>
                  </a:extLst>
                </p14:cNvPr>
                <p14:cNvContentPartPr/>
                <p14:nvPr/>
              </p14:nvContentPartPr>
              <p14:xfrm>
                <a:off x="625621" y="2499549"/>
                <a:ext cx="612360" cy="1028160"/>
              </p14:xfrm>
            </p:contentPart>
          </mc:Choice>
          <mc:Fallback xmlns="">
            <p:pic>
              <p:nvPicPr>
                <p:cNvPr id="1509" name="Ink 1508">
                  <a:extLst>
                    <a:ext uri="{FF2B5EF4-FFF2-40B4-BE49-F238E27FC236}">
                      <a16:creationId xmlns:a16="http://schemas.microsoft.com/office/drawing/2014/main" id="{E0C6C334-9F3A-7AB3-9CE4-3B5AAD14D288}"/>
                    </a:ext>
                  </a:extLst>
                </p:cNvPr>
                <p:cNvPicPr/>
                <p:nvPr/>
              </p:nvPicPr>
              <p:blipFill>
                <a:blip r:embed="rId2156"/>
                <a:stretch>
                  <a:fillRect/>
                </a:stretch>
              </p:blipFill>
              <p:spPr>
                <a:xfrm>
                  <a:off x="562621" y="2121549"/>
                  <a:ext cx="738000" cy="17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7">
              <p14:nvContentPartPr>
                <p14:cNvPr id="1510" name="Ink 1509">
                  <a:extLst>
                    <a:ext uri="{FF2B5EF4-FFF2-40B4-BE49-F238E27FC236}">
                      <a16:creationId xmlns:a16="http://schemas.microsoft.com/office/drawing/2014/main" id="{1B52AB2D-A14F-407A-B457-14370EE640FF}"/>
                    </a:ext>
                  </a:extLst>
                </p14:cNvPr>
                <p14:cNvContentPartPr/>
                <p14:nvPr/>
              </p14:nvContentPartPr>
              <p14:xfrm>
                <a:off x="863221" y="2756229"/>
                <a:ext cx="162000" cy="842400"/>
              </p14:xfrm>
            </p:contentPart>
          </mc:Choice>
          <mc:Fallback xmlns="">
            <p:pic>
              <p:nvPicPr>
                <p:cNvPr id="1510" name="Ink 1509">
                  <a:extLst>
                    <a:ext uri="{FF2B5EF4-FFF2-40B4-BE49-F238E27FC236}">
                      <a16:creationId xmlns:a16="http://schemas.microsoft.com/office/drawing/2014/main" id="{1B52AB2D-A14F-407A-B457-14370EE640FF}"/>
                    </a:ext>
                  </a:extLst>
                </p:cNvPr>
                <p:cNvPicPr/>
                <p:nvPr/>
              </p:nvPicPr>
              <p:blipFill>
                <a:blip r:embed="rId2158"/>
                <a:stretch>
                  <a:fillRect/>
                </a:stretch>
              </p:blipFill>
              <p:spPr>
                <a:xfrm>
                  <a:off x="800221" y="2378229"/>
                  <a:ext cx="287640" cy="15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9">
              <p14:nvContentPartPr>
                <p14:cNvPr id="1511" name="Ink 1510">
                  <a:extLst>
                    <a:ext uri="{FF2B5EF4-FFF2-40B4-BE49-F238E27FC236}">
                      <a16:creationId xmlns:a16="http://schemas.microsoft.com/office/drawing/2014/main" id="{A92EF9F5-CCD0-2DCA-B56C-886DD573E9AA}"/>
                    </a:ext>
                  </a:extLst>
                </p14:cNvPr>
                <p14:cNvContentPartPr/>
                <p14:nvPr/>
              </p14:nvContentPartPr>
              <p14:xfrm>
                <a:off x="1594381" y="1948749"/>
                <a:ext cx="68040" cy="9720"/>
              </p14:xfrm>
            </p:contentPart>
          </mc:Choice>
          <mc:Fallback xmlns="">
            <p:pic>
              <p:nvPicPr>
                <p:cNvPr id="1511" name="Ink 1510">
                  <a:extLst>
                    <a:ext uri="{FF2B5EF4-FFF2-40B4-BE49-F238E27FC236}">
                      <a16:creationId xmlns:a16="http://schemas.microsoft.com/office/drawing/2014/main" id="{A92EF9F5-CCD0-2DCA-B56C-886DD573E9AA}"/>
                    </a:ext>
                  </a:extLst>
                </p:cNvPr>
                <p:cNvPicPr/>
                <p:nvPr/>
              </p:nvPicPr>
              <p:blipFill>
                <a:blip r:embed="rId2160"/>
                <a:stretch>
                  <a:fillRect/>
                </a:stretch>
              </p:blipFill>
              <p:spPr>
                <a:xfrm>
                  <a:off x="1531381" y="1570749"/>
                  <a:ext cx="19368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1">
              <p14:nvContentPartPr>
                <p14:cNvPr id="1512" name="Ink 1511">
                  <a:extLst>
                    <a:ext uri="{FF2B5EF4-FFF2-40B4-BE49-F238E27FC236}">
                      <a16:creationId xmlns:a16="http://schemas.microsoft.com/office/drawing/2014/main" id="{12415266-4A87-9178-9327-0FEFF92448A2}"/>
                    </a:ext>
                  </a:extLst>
                </p14:cNvPr>
                <p14:cNvContentPartPr/>
                <p14:nvPr/>
              </p14:nvContentPartPr>
              <p14:xfrm>
                <a:off x="1247701" y="1686309"/>
                <a:ext cx="517680" cy="572760"/>
              </p14:xfrm>
            </p:contentPart>
          </mc:Choice>
          <mc:Fallback xmlns="">
            <p:pic>
              <p:nvPicPr>
                <p:cNvPr id="1512" name="Ink 1511">
                  <a:extLst>
                    <a:ext uri="{FF2B5EF4-FFF2-40B4-BE49-F238E27FC236}">
                      <a16:creationId xmlns:a16="http://schemas.microsoft.com/office/drawing/2014/main" id="{12415266-4A87-9178-9327-0FEFF92448A2}"/>
                    </a:ext>
                  </a:extLst>
                </p:cNvPr>
                <p:cNvPicPr/>
                <p:nvPr/>
              </p:nvPicPr>
              <p:blipFill>
                <a:blip r:embed="rId2162"/>
                <a:stretch>
                  <a:fillRect/>
                </a:stretch>
              </p:blipFill>
              <p:spPr>
                <a:xfrm>
                  <a:off x="1184701" y="1308309"/>
                  <a:ext cx="643320" cy="13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3">
              <p14:nvContentPartPr>
                <p14:cNvPr id="1513" name="Ink 1512">
                  <a:extLst>
                    <a:ext uri="{FF2B5EF4-FFF2-40B4-BE49-F238E27FC236}">
                      <a16:creationId xmlns:a16="http://schemas.microsoft.com/office/drawing/2014/main" id="{01E33BAC-E83A-BC09-08BB-73A42EF5EAE6}"/>
                    </a:ext>
                  </a:extLst>
                </p14:cNvPr>
                <p14:cNvContentPartPr/>
                <p14:nvPr/>
              </p14:nvContentPartPr>
              <p14:xfrm>
                <a:off x="1308181" y="1635189"/>
                <a:ext cx="333360" cy="492840"/>
              </p14:xfrm>
            </p:contentPart>
          </mc:Choice>
          <mc:Fallback xmlns="">
            <p:pic>
              <p:nvPicPr>
                <p:cNvPr id="1513" name="Ink 1512">
                  <a:extLst>
                    <a:ext uri="{FF2B5EF4-FFF2-40B4-BE49-F238E27FC236}">
                      <a16:creationId xmlns:a16="http://schemas.microsoft.com/office/drawing/2014/main" id="{01E33BAC-E83A-BC09-08BB-73A42EF5EAE6}"/>
                    </a:ext>
                  </a:extLst>
                </p:cNvPr>
                <p:cNvPicPr/>
                <p:nvPr/>
              </p:nvPicPr>
              <p:blipFill>
                <a:blip r:embed="rId2164"/>
                <a:stretch>
                  <a:fillRect/>
                </a:stretch>
              </p:blipFill>
              <p:spPr>
                <a:xfrm>
                  <a:off x="1245113" y="1257189"/>
                  <a:ext cx="459136" cy="12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5">
              <p14:nvContentPartPr>
                <p14:cNvPr id="1514" name="Ink 1513">
                  <a:extLst>
                    <a:ext uri="{FF2B5EF4-FFF2-40B4-BE49-F238E27FC236}">
                      <a16:creationId xmlns:a16="http://schemas.microsoft.com/office/drawing/2014/main" id="{DB4FE399-F7E9-9375-23D0-7AFB4747CE29}"/>
                    </a:ext>
                  </a:extLst>
                </p14:cNvPr>
                <p14:cNvContentPartPr/>
                <p14:nvPr/>
              </p14:nvContentPartPr>
              <p14:xfrm>
                <a:off x="1343821" y="1564269"/>
                <a:ext cx="1105200" cy="365040"/>
              </p14:xfrm>
            </p:contentPart>
          </mc:Choice>
          <mc:Fallback xmlns="">
            <p:pic>
              <p:nvPicPr>
                <p:cNvPr id="1514" name="Ink 1513">
                  <a:extLst>
                    <a:ext uri="{FF2B5EF4-FFF2-40B4-BE49-F238E27FC236}">
                      <a16:creationId xmlns:a16="http://schemas.microsoft.com/office/drawing/2014/main" id="{DB4FE399-F7E9-9375-23D0-7AFB4747CE29}"/>
                    </a:ext>
                  </a:extLst>
                </p:cNvPr>
                <p:cNvPicPr/>
                <p:nvPr/>
              </p:nvPicPr>
              <p:blipFill>
                <a:blip r:embed="rId2166"/>
                <a:stretch>
                  <a:fillRect/>
                </a:stretch>
              </p:blipFill>
              <p:spPr>
                <a:xfrm>
                  <a:off x="1280821" y="1186269"/>
                  <a:ext cx="1230840" cy="11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7">
              <p14:nvContentPartPr>
                <p14:cNvPr id="1515" name="Ink 1514">
                  <a:extLst>
                    <a:ext uri="{FF2B5EF4-FFF2-40B4-BE49-F238E27FC236}">
                      <a16:creationId xmlns:a16="http://schemas.microsoft.com/office/drawing/2014/main" id="{73F5BCA2-001A-EDA3-A61E-48E8E209909B}"/>
                    </a:ext>
                  </a:extLst>
                </p14:cNvPr>
                <p14:cNvContentPartPr/>
                <p14:nvPr/>
              </p14:nvContentPartPr>
              <p14:xfrm>
                <a:off x="2036101" y="1438989"/>
                <a:ext cx="1006920" cy="370800"/>
              </p14:xfrm>
            </p:contentPart>
          </mc:Choice>
          <mc:Fallback xmlns="">
            <p:pic>
              <p:nvPicPr>
                <p:cNvPr id="1515" name="Ink 1514">
                  <a:extLst>
                    <a:ext uri="{FF2B5EF4-FFF2-40B4-BE49-F238E27FC236}">
                      <a16:creationId xmlns:a16="http://schemas.microsoft.com/office/drawing/2014/main" id="{73F5BCA2-001A-EDA3-A61E-48E8E209909B}"/>
                    </a:ext>
                  </a:extLst>
                </p:cNvPr>
                <p:cNvPicPr/>
                <p:nvPr/>
              </p:nvPicPr>
              <p:blipFill>
                <a:blip r:embed="rId2168"/>
                <a:stretch>
                  <a:fillRect/>
                </a:stretch>
              </p:blipFill>
              <p:spPr>
                <a:xfrm>
                  <a:off x="1973124" y="1060989"/>
                  <a:ext cx="1132515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9">
              <p14:nvContentPartPr>
                <p14:cNvPr id="1516" name="Ink 1515">
                  <a:extLst>
                    <a:ext uri="{FF2B5EF4-FFF2-40B4-BE49-F238E27FC236}">
                      <a16:creationId xmlns:a16="http://schemas.microsoft.com/office/drawing/2014/main" id="{70208057-DB7B-75E2-83B0-C6D56A702663}"/>
                    </a:ext>
                  </a:extLst>
                </p14:cNvPr>
                <p14:cNvContentPartPr/>
                <p14:nvPr/>
              </p14:nvContentPartPr>
              <p14:xfrm>
                <a:off x="2828461" y="1658589"/>
                <a:ext cx="77040" cy="241920"/>
              </p14:xfrm>
            </p:contentPart>
          </mc:Choice>
          <mc:Fallback xmlns="">
            <p:pic>
              <p:nvPicPr>
                <p:cNvPr id="1516" name="Ink 1515">
                  <a:extLst>
                    <a:ext uri="{FF2B5EF4-FFF2-40B4-BE49-F238E27FC236}">
                      <a16:creationId xmlns:a16="http://schemas.microsoft.com/office/drawing/2014/main" id="{70208057-DB7B-75E2-83B0-C6D56A702663}"/>
                    </a:ext>
                  </a:extLst>
                </p:cNvPr>
                <p:cNvPicPr/>
                <p:nvPr/>
              </p:nvPicPr>
              <p:blipFill>
                <a:blip r:embed="rId2170"/>
                <a:stretch>
                  <a:fillRect/>
                </a:stretch>
              </p:blipFill>
              <p:spPr>
                <a:xfrm>
                  <a:off x="2765165" y="1280589"/>
                  <a:ext cx="20327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1">
              <p14:nvContentPartPr>
                <p14:cNvPr id="1517" name="Ink 1516">
                  <a:extLst>
                    <a:ext uri="{FF2B5EF4-FFF2-40B4-BE49-F238E27FC236}">
                      <a16:creationId xmlns:a16="http://schemas.microsoft.com/office/drawing/2014/main" id="{3A996B06-0B76-0B1A-39A8-45B0F72C22C8}"/>
                    </a:ext>
                  </a:extLst>
                </p14:cNvPr>
                <p14:cNvContentPartPr/>
                <p14:nvPr/>
              </p14:nvContentPartPr>
              <p14:xfrm>
                <a:off x="3117541" y="2073309"/>
                <a:ext cx="16560" cy="201960"/>
              </p14:xfrm>
            </p:contentPart>
          </mc:Choice>
          <mc:Fallback xmlns="">
            <p:pic>
              <p:nvPicPr>
                <p:cNvPr id="1517" name="Ink 1516">
                  <a:extLst>
                    <a:ext uri="{FF2B5EF4-FFF2-40B4-BE49-F238E27FC236}">
                      <a16:creationId xmlns:a16="http://schemas.microsoft.com/office/drawing/2014/main" id="{3A996B06-0B76-0B1A-39A8-45B0F72C22C8}"/>
                    </a:ext>
                  </a:extLst>
                </p:cNvPr>
                <p:cNvPicPr/>
                <p:nvPr/>
              </p:nvPicPr>
              <p:blipFill>
                <a:blip r:embed="rId2172"/>
                <a:stretch>
                  <a:fillRect/>
                </a:stretch>
              </p:blipFill>
              <p:spPr>
                <a:xfrm>
                  <a:off x="3054541" y="1695309"/>
                  <a:ext cx="14220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3">
              <p14:nvContentPartPr>
                <p14:cNvPr id="1518" name="Ink 1517">
                  <a:extLst>
                    <a:ext uri="{FF2B5EF4-FFF2-40B4-BE49-F238E27FC236}">
                      <a16:creationId xmlns:a16="http://schemas.microsoft.com/office/drawing/2014/main" id="{E00FF405-B887-13A1-33F8-3763BF2B91AA}"/>
                    </a:ext>
                  </a:extLst>
                </p14:cNvPr>
                <p14:cNvContentPartPr/>
                <p14:nvPr/>
              </p14:nvContentPartPr>
              <p14:xfrm>
                <a:off x="2876701" y="1725549"/>
                <a:ext cx="219240" cy="303480"/>
              </p14:xfrm>
            </p:contentPart>
          </mc:Choice>
          <mc:Fallback xmlns="">
            <p:pic>
              <p:nvPicPr>
                <p:cNvPr id="1518" name="Ink 1517">
                  <a:extLst>
                    <a:ext uri="{FF2B5EF4-FFF2-40B4-BE49-F238E27FC236}">
                      <a16:creationId xmlns:a16="http://schemas.microsoft.com/office/drawing/2014/main" id="{E00FF405-B887-13A1-33F8-3763BF2B91AA}"/>
                    </a:ext>
                  </a:extLst>
                </p:cNvPr>
                <p:cNvPicPr/>
                <p:nvPr/>
              </p:nvPicPr>
              <p:blipFill>
                <a:blip r:embed="rId2174"/>
                <a:stretch>
                  <a:fillRect/>
                </a:stretch>
              </p:blipFill>
              <p:spPr>
                <a:xfrm>
                  <a:off x="2813701" y="1347549"/>
                  <a:ext cx="34488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5">
              <p14:nvContentPartPr>
                <p14:cNvPr id="1519" name="Ink 1518">
                  <a:extLst>
                    <a:ext uri="{FF2B5EF4-FFF2-40B4-BE49-F238E27FC236}">
                      <a16:creationId xmlns:a16="http://schemas.microsoft.com/office/drawing/2014/main" id="{244DF337-3D65-D5AC-3B2C-161339A1E0E8}"/>
                    </a:ext>
                  </a:extLst>
                </p14:cNvPr>
                <p14:cNvContentPartPr/>
                <p14:nvPr/>
              </p14:nvContentPartPr>
              <p14:xfrm>
                <a:off x="3124021" y="1807629"/>
                <a:ext cx="224280" cy="216000"/>
              </p14:xfrm>
            </p:contentPart>
          </mc:Choice>
          <mc:Fallback xmlns="">
            <p:pic>
              <p:nvPicPr>
                <p:cNvPr id="1519" name="Ink 1518">
                  <a:extLst>
                    <a:ext uri="{FF2B5EF4-FFF2-40B4-BE49-F238E27FC236}">
                      <a16:creationId xmlns:a16="http://schemas.microsoft.com/office/drawing/2014/main" id="{244DF337-3D65-D5AC-3B2C-161339A1E0E8}"/>
                    </a:ext>
                  </a:extLst>
                </p:cNvPr>
                <p:cNvPicPr/>
                <p:nvPr/>
              </p:nvPicPr>
              <p:blipFill>
                <a:blip r:embed="rId2176"/>
                <a:stretch>
                  <a:fillRect/>
                </a:stretch>
              </p:blipFill>
              <p:spPr>
                <a:xfrm>
                  <a:off x="3061021" y="1429629"/>
                  <a:ext cx="34992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7">
              <p14:nvContentPartPr>
                <p14:cNvPr id="1520" name="Ink 1519">
                  <a:extLst>
                    <a:ext uri="{FF2B5EF4-FFF2-40B4-BE49-F238E27FC236}">
                      <a16:creationId xmlns:a16="http://schemas.microsoft.com/office/drawing/2014/main" id="{E2508247-280E-6DF7-05BC-92DEC19C2552}"/>
                    </a:ext>
                  </a:extLst>
                </p14:cNvPr>
                <p14:cNvContentPartPr/>
                <p14:nvPr/>
              </p14:nvContentPartPr>
              <p14:xfrm>
                <a:off x="3188461" y="1297509"/>
                <a:ext cx="360720" cy="428040"/>
              </p14:xfrm>
            </p:contentPart>
          </mc:Choice>
          <mc:Fallback xmlns="">
            <p:pic>
              <p:nvPicPr>
                <p:cNvPr id="1520" name="Ink 1519">
                  <a:extLst>
                    <a:ext uri="{FF2B5EF4-FFF2-40B4-BE49-F238E27FC236}">
                      <a16:creationId xmlns:a16="http://schemas.microsoft.com/office/drawing/2014/main" id="{E2508247-280E-6DF7-05BC-92DEC19C2552}"/>
                    </a:ext>
                  </a:extLst>
                </p:cNvPr>
                <p:cNvPicPr/>
                <p:nvPr/>
              </p:nvPicPr>
              <p:blipFill>
                <a:blip r:embed="rId2178"/>
                <a:stretch>
                  <a:fillRect/>
                </a:stretch>
              </p:blipFill>
              <p:spPr>
                <a:xfrm>
                  <a:off x="3125461" y="919509"/>
                  <a:ext cx="48636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9">
              <p14:nvContentPartPr>
                <p14:cNvPr id="1521" name="Ink 1520">
                  <a:extLst>
                    <a:ext uri="{FF2B5EF4-FFF2-40B4-BE49-F238E27FC236}">
                      <a16:creationId xmlns:a16="http://schemas.microsoft.com/office/drawing/2014/main" id="{C3391F8E-C519-DAF2-8399-1479B3826A58}"/>
                    </a:ext>
                  </a:extLst>
                </p14:cNvPr>
                <p14:cNvContentPartPr/>
                <p14:nvPr/>
              </p14:nvContentPartPr>
              <p14:xfrm>
                <a:off x="3722341" y="1737789"/>
                <a:ext cx="494640" cy="587160"/>
              </p14:xfrm>
            </p:contentPart>
          </mc:Choice>
          <mc:Fallback xmlns="">
            <p:pic>
              <p:nvPicPr>
                <p:cNvPr id="1521" name="Ink 1520">
                  <a:extLst>
                    <a:ext uri="{FF2B5EF4-FFF2-40B4-BE49-F238E27FC236}">
                      <a16:creationId xmlns:a16="http://schemas.microsoft.com/office/drawing/2014/main" id="{C3391F8E-C519-DAF2-8399-1479B3826A58}"/>
                    </a:ext>
                  </a:extLst>
                </p:cNvPr>
                <p:cNvPicPr/>
                <p:nvPr/>
              </p:nvPicPr>
              <p:blipFill>
                <a:blip r:embed="rId2180"/>
                <a:stretch>
                  <a:fillRect/>
                </a:stretch>
              </p:blipFill>
              <p:spPr>
                <a:xfrm>
                  <a:off x="3659341" y="1359789"/>
                  <a:ext cx="62028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1">
              <p14:nvContentPartPr>
                <p14:cNvPr id="1523" name="Ink 1522">
                  <a:extLst>
                    <a:ext uri="{FF2B5EF4-FFF2-40B4-BE49-F238E27FC236}">
                      <a16:creationId xmlns:a16="http://schemas.microsoft.com/office/drawing/2014/main" id="{F5B2CF4F-8C0C-4422-A59C-8212E7B04F32}"/>
                    </a:ext>
                  </a:extLst>
                </p14:cNvPr>
                <p14:cNvContentPartPr/>
                <p14:nvPr/>
              </p14:nvContentPartPr>
              <p14:xfrm>
                <a:off x="1686541" y="1399029"/>
                <a:ext cx="32040" cy="14400"/>
              </p14:xfrm>
            </p:contentPart>
          </mc:Choice>
          <mc:Fallback xmlns="">
            <p:pic>
              <p:nvPicPr>
                <p:cNvPr id="1523" name="Ink 1522">
                  <a:extLst>
                    <a:ext uri="{FF2B5EF4-FFF2-40B4-BE49-F238E27FC236}">
                      <a16:creationId xmlns:a16="http://schemas.microsoft.com/office/drawing/2014/main" id="{F5B2CF4F-8C0C-4422-A59C-8212E7B04F32}"/>
                    </a:ext>
                  </a:extLst>
                </p:cNvPr>
                <p:cNvPicPr/>
                <p:nvPr/>
              </p:nvPicPr>
              <p:blipFill>
                <a:blip r:embed="rId2182"/>
                <a:stretch>
                  <a:fillRect/>
                </a:stretch>
              </p:blipFill>
              <p:spPr>
                <a:xfrm>
                  <a:off x="1623541" y="1030249"/>
                  <a:ext cx="157680" cy="751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3">
              <p14:nvContentPartPr>
                <p14:cNvPr id="1524" name="Ink 1523">
                  <a:extLst>
                    <a:ext uri="{FF2B5EF4-FFF2-40B4-BE49-F238E27FC236}">
                      <a16:creationId xmlns:a16="http://schemas.microsoft.com/office/drawing/2014/main" id="{35BA22AC-B38F-1642-80FC-E413ABECC76A}"/>
                    </a:ext>
                  </a:extLst>
                </p14:cNvPr>
                <p14:cNvContentPartPr/>
                <p14:nvPr/>
              </p14:nvContentPartPr>
              <p14:xfrm>
                <a:off x="1243021" y="1503069"/>
                <a:ext cx="252360" cy="475200"/>
              </p14:xfrm>
            </p:contentPart>
          </mc:Choice>
          <mc:Fallback xmlns="">
            <p:pic>
              <p:nvPicPr>
                <p:cNvPr id="1524" name="Ink 1523">
                  <a:extLst>
                    <a:ext uri="{FF2B5EF4-FFF2-40B4-BE49-F238E27FC236}">
                      <a16:creationId xmlns:a16="http://schemas.microsoft.com/office/drawing/2014/main" id="{35BA22AC-B38F-1642-80FC-E413ABECC76A}"/>
                    </a:ext>
                  </a:extLst>
                </p:cNvPr>
                <p:cNvPicPr/>
                <p:nvPr/>
              </p:nvPicPr>
              <p:blipFill>
                <a:blip r:embed="rId2184"/>
                <a:stretch>
                  <a:fillRect/>
                </a:stretch>
              </p:blipFill>
              <p:spPr>
                <a:xfrm>
                  <a:off x="1180021" y="1125069"/>
                  <a:ext cx="378000" cy="12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5">
              <p14:nvContentPartPr>
                <p14:cNvPr id="1525" name="Ink 1524">
                  <a:extLst>
                    <a:ext uri="{FF2B5EF4-FFF2-40B4-BE49-F238E27FC236}">
                      <a16:creationId xmlns:a16="http://schemas.microsoft.com/office/drawing/2014/main" id="{8CF4AED6-1973-450C-AD0D-D411BB94BA4C}"/>
                    </a:ext>
                  </a:extLst>
                </p14:cNvPr>
                <p14:cNvContentPartPr/>
                <p14:nvPr/>
              </p14:nvContentPartPr>
              <p14:xfrm>
                <a:off x="333301" y="1718349"/>
                <a:ext cx="759240" cy="506520"/>
              </p14:xfrm>
            </p:contentPart>
          </mc:Choice>
          <mc:Fallback xmlns="">
            <p:pic>
              <p:nvPicPr>
                <p:cNvPr id="1525" name="Ink 1524">
                  <a:extLst>
                    <a:ext uri="{FF2B5EF4-FFF2-40B4-BE49-F238E27FC236}">
                      <a16:creationId xmlns:a16="http://schemas.microsoft.com/office/drawing/2014/main" id="{8CF4AED6-1973-450C-AD0D-D411BB94BA4C}"/>
                    </a:ext>
                  </a:extLst>
                </p:cNvPr>
                <p:cNvPicPr/>
                <p:nvPr/>
              </p:nvPicPr>
              <p:blipFill>
                <a:blip r:embed="rId2186"/>
                <a:stretch>
                  <a:fillRect/>
                </a:stretch>
              </p:blipFill>
              <p:spPr>
                <a:xfrm>
                  <a:off x="270301" y="1340349"/>
                  <a:ext cx="884880" cy="12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7">
              <p14:nvContentPartPr>
                <p14:cNvPr id="1526" name="Ink 1525">
                  <a:extLst>
                    <a:ext uri="{FF2B5EF4-FFF2-40B4-BE49-F238E27FC236}">
                      <a16:creationId xmlns:a16="http://schemas.microsoft.com/office/drawing/2014/main" id="{2D75CC28-D21C-26AC-21C6-ABAA0BD19C73}"/>
                    </a:ext>
                  </a:extLst>
                </p14:cNvPr>
                <p14:cNvContentPartPr/>
                <p14:nvPr/>
              </p14:nvContentPartPr>
              <p14:xfrm>
                <a:off x="286141" y="1831389"/>
                <a:ext cx="738000" cy="342360"/>
              </p14:xfrm>
            </p:contentPart>
          </mc:Choice>
          <mc:Fallback xmlns="">
            <p:pic>
              <p:nvPicPr>
                <p:cNvPr id="1526" name="Ink 1525">
                  <a:extLst>
                    <a:ext uri="{FF2B5EF4-FFF2-40B4-BE49-F238E27FC236}">
                      <a16:creationId xmlns:a16="http://schemas.microsoft.com/office/drawing/2014/main" id="{2D75CC28-D21C-26AC-21C6-ABAA0BD19C73}"/>
                    </a:ext>
                  </a:extLst>
                </p:cNvPr>
                <p:cNvPicPr/>
                <p:nvPr/>
              </p:nvPicPr>
              <p:blipFill>
                <a:blip r:embed="rId2188"/>
                <a:stretch>
                  <a:fillRect/>
                </a:stretch>
              </p:blipFill>
              <p:spPr>
                <a:xfrm>
                  <a:off x="223141" y="1453389"/>
                  <a:ext cx="86364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9">
              <p14:nvContentPartPr>
                <p14:cNvPr id="1527" name="Ink 1526">
                  <a:extLst>
                    <a:ext uri="{FF2B5EF4-FFF2-40B4-BE49-F238E27FC236}">
                      <a16:creationId xmlns:a16="http://schemas.microsoft.com/office/drawing/2014/main" id="{A67E7F9B-57E8-5B14-1D86-7E8BF9EEE3E4}"/>
                    </a:ext>
                  </a:extLst>
                </p14:cNvPr>
                <p14:cNvContentPartPr/>
                <p14:nvPr/>
              </p14:nvContentPartPr>
              <p14:xfrm>
                <a:off x="1134301" y="1479309"/>
                <a:ext cx="5760" cy="22680"/>
              </p14:xfrm>
            </p:contentPart>
          </mc:Choice>
          <mc:Fallback xmlns="">
            <p:pic>
              <p:nvPicPr>
                <p:cNvPr id="1527" name="Ink 1526">
                  <a:extLst>
                    <a:ext uri="{FF2B5EF4-FFF2-40B4-BE49-F238E27FC236}">
                      <a16:creationId xmlns:a16="http://schemas.microsoft.com/office/drawing/2014/main" id="{A67E7F9B-57E8-5B14-1D86-7E8BF9EEE3E4}"/>
                    </a:ext>
                  </a:extLst>
                </p:cNvPr>
                <p:cNvPicPr/>
                <p:nvPr/>
              </p:nvPicPr>
              <p:blipFill>
                <a:blip r:embed="rId2190"/>
                <a:stretch>
                  <a:fillRect/>
                </a:stretch>
              </p:blipFill>
              <p:spPr>
                <a:xfrm>
                  <a:off x="1071301" y="1101309"/>
                  <a:ext cx="13140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1">
              <p14:nvContentPartPr>
                <p14:cNvPr id="1528" name="Ink 1527">
                  <a:extLst>
                    <a:ext uri="{FF2B5EF4-FFF2-40B4-BE49-F238E27FC236}">
                      <a16:creationId xmlns:a16="http://schemas.microsoft.com/office/drawing/2014/main" id="{A1E0F55C-3392-6E53-8A83-0F9C36390B2A}"/>
                    </a:ext>
                  </a:extLst>
                </p14:cNvPr>
                <p14:cNvContentPartPr/>
                <p14:nvPr/>
              </p14:nvContentPartPr>
              <p14:xfrm>
                <a:off x="786901" y="1606029"/>
                <a:ext cx="535680" cy="717840"/>
              </p14:xfrm>
            </p:contentPart>
          </mc:Choice>
          <mc:Fallback xmlns="">
            <p:pic>
              <p:nvPicPr>
                <p:cNvPr id="1528" name="Ink 1527">
                  <a:extLst>
                    <a:ext uri="{FF2B5EF4-FFF2-40B4-BE49-F238E27FC236}">
                      <a16:creationId xmlns:a16="http://schemas.microsoft.com/office/drawing/2014/main" id="{A1E0F55C-3392-6E53-8A83-0F9C36390B2A}"/>
                    </a:ext>
                  </a:extLst>
                </p:cNvPr>
                <p:cNvPicPr/>
                <p:nvPr/>
              </p:nvPicPr>
              <p:blipFill>
                <a:blip r:embed="rId2192"/>
                <a:stretch>
                  <a:fillRect/>
                </a:stretch>
              </p:blipFill>
              <p:spPr>
                <a:xfrm>
                  <a:off x="723901" y="1228218"/>
                  <a:ext cx="661320" cy="1473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3">
              <p14:nvContentPartPr>
                <p14:cNvPr id="1529" name="Ink 1528">
                  <a:extLst>
                    <a:ext uri="{FF2B5EF4-FFF2-40B4-BE49-F238E27FC236}">
                      <a16:creationId xmlns:a16="http://schemas.microsoft.com/office/drawing/2014/main" id="{863E86E0-10F2-8D24-6C2C-1AB9D995D5ED}"/>
                    </a:ext>
                  </a:extLst>
                </p14:cNvPr>
                <p14:cNvContentPartPr/>
                <p14:nvPr/>
              </p14:nvContentPartPr>
              <p14:xfrm>
                <a:off x="209461" y="2335749"/>
                <a:ext cx="154800" cy="621000"/>
              </p14:xfrm>
            </p:contentPart>
          </mc:Choice>
          <mc:Fallback xmlns="">
            <p:pic>
              <p:nvPicPr>
                <p:cNvPr id="1529" name="Ink 1528">
                  <a:extLst>
                    <a:ext uri="{FF2B5EF4-FFF2-40B4-BE49-F238E27FC236}">
                      <a16:creationId xmlns:a16="http://schemas.microsoft.com/office/drawing/2014/main" id="{863E86E0-10F2-8D24-6C2C-1AB9D995D5ED}"/>
                    </a:ext>
                  </a:extLst>
                </p:cNvPr>
                <p:cNvPicPr/>
                <p:nvPr/>
              </p:nvPicPr>
              <p:blipFill>
                <a:blip r:embed="rId2194"/>
                <a:stretch>
                  <a:fillRect/>
                </a:stretch>
              </p:blipFill>
              <p:spPr>
                <a:xfrm>
                  <a:off x="146461" y="1957749"/>
                  <a:ext cx="28044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5">
              <p14:nvContentPartPr>
                <p14:cNvPr id="1530" name="Ink 1529">
                  <a:extLst>
                    <a:ext uri="{FF2B5EF4-FFF2-40B4-BE49-F238E27FC236}">
                      <a16:creationId xmlns:a16="http://schemas.microsoft.com/office/drawing/2014/main" id="{DA249167-B828-9474-CB01-0632D82B8102}"/>
                    </a:ext>
                  </a:extLst>
                </p14:cNvPr>
                <p14:cNvContentPartPr/>
                <p14:nvPr/>
              </p14:nvContentPartPr>
              <p14:xfrm>
                <a:off x="208021" y="2831469"/>
                <a:ext cx="180720" cy="1060560"/>
              </p14:xfrm>
            </p:contentPart>
          </mc:Choice>
          <mc:Fallback xmlns="">
            <p:pic>
              <p:nvPicPr>
                <p:cNvPr id="1530" name="Ink 1529">
                  <a:extLst>
                    <a:ext uri="{FF2B5EF4-FFF2-40B4-BE49-F238E27FC236}">
                      <a16:creationId xmlns:a16="http://schemas.microsoft.com/office/drawing/2014/main" id="{DA249167-B828-9474-CB01-0632D82B8102}"/>
                    </a:ext>
                  </a:extLst>
                </p:cNvPr>
                <p:cNvPicPr/>
                <p:nvPr/>
              </p:nvPicPr>
              <p:blipFill>
                <a:blip r:embed="rId2196"/>
                <a:stretch>
                  <a:fillRect/>
                </a:stretch>
              </p:blipFill>
              <p:spPr>
                <a:xfrm>
                  <a:off x="145021" y="2453597"/>
                  <a:ext cx="306360" cy="1815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7">
              <p14:nvContentPartPr>
                <p14:cNvPr id="1531" name="Ink 1530">
                  <a:extLst>
                    <a:ext uri="{FF2B5EF4-FFF2-40B4-BE49-F238E27FC236}">
                      <a16:creationId xmlns:a16="http://schemas.microsoft.com/office/drawing/2014/main" id="{6893A783-FFCD-5BA0-9BF0-27FB441CE3E5}"/>
                    </a:ext>
                  </a:extLst>
                </p14:cNvPr>
                <p14:cNvContentPartPr/>
                <p14:nvPr/>
              </p14:nvContentPartPr>
              <p14:xfrm>
                <a:off x="201181" y="3964749"/>
                <a:ext cx="5400" cy="24480"/>
              </p14:xfrm>
            </p:contentPart>
          </mc:Choice>
          <mc:Fallback xmlns="">
            <p:pic>
              <p:nvPicPr>
                <p:cNvPr id="1531" name="Ink 1530">
                  <a:extLst>
                    <a:ext uri="{FF2B5EF4-FFF2-40B4-BE49-F238E27FC236}">
                      <a16:creationId xmlns:a16="http://schemas.microsoft.com/office/drawing/2014/main" id="{6893A783-FFCD-5BA0-9BF0-27FB441CE3E5}"/>
                    </a:ext>
                  </a:extLst>
                </p:cNvPr>
                <p:cNvPicPr/>
                <p:nvPr/>
              </p:nvPicPr>
              <p:blipFill>
                <a:blip r:embed="rId2190"/>
                <a:stretch>
                  <a:fillRect/>
                </a:stretch>
              </p:blipFill>
              <p:spPr>
                <a:xfrm>
                  <a:off x="138181" y="3581107"/>
                  <a:ext cx="131040" cy="791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8">
              <p14:nvContentPartPr>
                <p14:cNvPr id="1533" name="Ink 1532">
                  <a:extLst>
                    <a:ext uri="{FF2B5EF4-FFF2-40B4-BE49-F238E27FC236}">
                      <a16:creationId xmlns:a16="http://schemas.microsoft.com/office/drawing/2014/main" id="{9FF6E3F9-C897-21F4-3705-4CC265599103}"/>
                    </a:ext>
                  </a:extLst>
                </p14:cNvPr>
                <p14:cNvContentPartPr/>
                <p14:nvPr/>
              </p14:nvContentPartPr>
              <p14:xfrm>
                <a:off x="3848341" y="2562909"/>
                <a:ext cx="125280" cy="474120"/>
              </p14:xfrm>
            </p:contentPart>
          </mc:Choice>
          <mc:Fallback xmlns="">
            <p:pic>
              <p:nvPicPr>
                <p:cNvPr id="1533" name="Ink 1532">
                  <a:extLst>
                    <a:ext uri="{FF2B5EF4-FFF2-40B4-BE49-F238E27FC236}">
                      <a16:creationId xmlns:a16="http://schemas.microsoft.com/office/drawing/2014/main" id="{9FF6E3F9-C897-21F4-3705-4CC265599103}"/>
                    </a:ext>
                  </a:extLst>
                </p:cNvPr>
                <p:cNvPicPr/>
                <p:nvPr/>
              </p:nvPicPr>
              <p:blipFill>
                <a:blip r:embed="rId2199"/>
                <a:stretch>
                  <a:fillRect/>
                </a:stretch>
              </p:blipFill>
              <p:spPr>
                <a:xfrm>
                  <a:off x="3785341" y="2184909"/>
                  <a:ext cx="250920" cy="12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0">
              <p14:nvContentPartPr>
                <p14:cNvPr id="1534" name="Ink 1533">
                  <a:extLst>
                    <a:ext uri="{FF2B5EF4-FFF2-40B4-BE49-F238E27FC236}">
                      <a16:creationId xmlns:a16="http://schemas.microsoft.com/office/drawing/2014/main" id="{321CDCF7-8B49-3D98-1489-1108C7C7DBDC}"/>
                    </a:ext>
                  </a:extLst>
                </p14:cNvPr>
                <p14:cNvContentPartPr/>
                <p14:nvPr/>
              </p14:nvContentPartPr>
              <p14:xfrm>
                <a:off x="4152901" y="2880789"/>
                <a:ext cx="559800" cy="627120"/>
              </p14:xfrm>
            </p:contentPart>
          </mc:Choice>
          <mc:Fallback xmlns="">
            <p:pic>
              <p:nvPicPr>
                <p:cNvPr id="1534" name="Ink 1533">
                  <a:extLst>
                    <a:ext uri="{FF2B5EF4-FFF2-40B4-BE49-F238E27FC236}">
                      <a16:creationId xmlns:a16="http://schemas.microsoft.com/office/drawing/2014/main" id="{321CDCF7-8B49-3D98-1489-1108C7C7DBDC}"/>
                    </a:ext>
                  </a:extLst>
                </p:cNvPr>
                <p:cNvPicPr/>
                <p:nvPr/>
              </p:nvPicPr>
              <p:blipFill>
                <a:blip r:embed="rId2201"/>
                <a:stretch>
                  <a:fillRect/>
                </a:stretch>
              </p:blipFill>
              <p:spPr>
                <a:xfrm>
                  <a:off x="4089901" y="2502789"/>
                  <a:ext cx="685440" cy="13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2">
              <p14:nvContentPartPr>
                <p14:cNvPr id="1536" name="Ink 1535">
                  <a:extLst>
                    <a:ext uri="{FF2B5EF4-FFF2-40B4-BE49-F238E27FC236}">
                      <a16:creationId xmlns:a16="http://schemas.microsoft.com/office/drawing/2014/main" id="{A6318DFD-6F1A-B267-384A-DB4230F46C7E}"/>
                    </a:ext>
                  </a:extLst>
                </p14:cNvPr>
                <p14:cNvContentPartPr/>
                <p14:nvPr/>
              </p14:nvContentPartPr>
              <p14:xfrm>
                <a:off x="443461" y="3843429"/>
                <a:ext cx="104400" cy="318600"/>
              </p14:xfrm>
            </p:contentPart>
          </mc:Choice>
          <mc:Fallback xmlns="">
            <p:pic>
              <p:nvPicPr>
                <p:cNvPr id="1536" name="Ink 1535">
                  <a:extLst>
                    <a:ext uri="{FF2B5EF4-FFF2-40B4-BE49-F238E27FC236}">
                      <a16:creationId xmlns:a16="http://schemas.microsoft.com/office/drawing/2014/main" id="{A6318DFD-6F1A-B267-384A-DB4230F46C7E}"/>
                    </a:ext>
                  </a:extLst>
                </p:cNvPr>
                <p:cNvPicPr/>
                <p:nvPr/>
              </p:nvPicPr>
              <p:blipFill>
                <a:blip r:embed="rId2203"/>
                <a:stretch>
                  <a:fillRect/>
                </a:stretch>
              </p:blipFill>
              <p:spPr>
                <a:xfrm>
                  <a:off x="380677" y="3465429"/>
                  <a:ext cx="229608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4">
              <p14:nvContentPartPr>
                <p14:cNvPr id="1537" name="Ink 1536">
                  <a:extLst>
                    <a:ext uri="{FF2B5EF4-FFF2-40B4-BE49-F238E27FC236}">
                      <a16:creationId xmlns:a16="http://schemas.microsoft.com/office/drawing/2014/main" id="{2B100D08-E006-364F-7A00-843C84835482}"/>
                    </a:ext>
                  </a:extLst>
                </p14:cNvPr>
                <p14:cNvContentPartPr/>
                <p14:nvPr/>
              </p14:nvContentPartPr>
              <p14:xfrm>
                <a:off x="382621" y="4361109"/>
                <a:ext cx="11160" cy="71280"/>
              </p14:xfrm>
            </p:contentPart>
          </mc:Choice>
          <mc:Fallback xmlns="">
            <p:pic>
              <p:nvPicPr>
                <p:cNvPr id="1537" name="Ink 1536">
                  <a:extLst>
                    <a:ext uri="{FF2B5EF4-FFF2-40B4-BE49-F238E27FC236}">
                      <a16:creationId xmlns:a16="http://schemas.microsoft.com/office/drawing/2014/main" id="{2B100D08-E006-364F-7A00-843C84835482}"/>
                    </a:ext>
                  </a:extLst>
                </p:cNvPr>
                <p:cNvPicPr/>
                <p:nvPr/>
              </p:nvPicPr>
              <p:blipFill>
                <a:blip r:embed="rId2205"/>
                <a:stretch>
                  <a:fillRect/>
                </a:stretch>
              </p:blipFill>
              <p:spPr>
                <a:xfrm>
                  <a:off x="319621" y="3981190"/>
                  <a:ext cx="136800" cy="830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6">
              <p14:nvContentPartPr>
                <p14:cNvPr id="1538" name="Ink 1537">
                  <a:extLst>
                    <a:ext uri="{FF2B5EF4-FFF2-40B4-BE49-F238E27FC236}">
                      <a16:creationId xmlns:a16="http://schemas.microsoft.com/office/drawing/2014/main" id="{830C39C0-777F-4F80-DF80-8E21D0A39B8D}"/>
                    </a:ext>
                  </a:extLst>
                </p14:cNvPr>
                <p14:cNvContentPartPr/>
                <p14:nvPr/>
              </p14:nvContentPartPr>
              <p14:xfrm>
                <a:off x="312781" y="4590789"/>
                <a:ext cx="526680" cy="448920"/>
              </p14:xfrm>
            </p:contentPart>
          </mc:Choice>
          <mc:Fallback xmlns="">
            <p:pic>
              <p:nvPicPr>
                <p:cNvPr id="1538" name="Ink 1537">
                  <a:extLst>
                    <a:ext uri="{FF2B5EF4-FFF2-40B4-BE49-F238E27FC236}">
                      <a16:creationId xmlns:a16="http://schemas.microsoft.com/office/drawing/2014/main" id="{830C39C0-777F-4F80-DF80-8E21D0A39B8D}"/>
                    </a:ext>
                  </a:extLst>
                </p:cNvPr>
                <p:cNvPicPr/>
                <p:nvPr/>
              </p:nvPicPr>
              <p:blipFill>
                <a:blip r:embed="rId2207"/>
                <a:stretch>
                  <a:fillRect/>
                </a:stretch>
              </p:blipFill>
              <p:spPr>
                <a:xfrm>
                  <a:off x="249824" y="4212486"/>
                  <a:ext cx="652234" cy="1205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8">
              <p14:nvContentPartPr>
                <p14:cNvPr id="1539" name="Ink 1538">
                  <a:extLst>
                    <a:ext uri="{FF2B5EF4-FFF2-40B4-BE49-F238E27FC236}">
                      <a16:creationId xmlns:a16="http://schemas.microsoft.com/office/drawing/2014/main" id="{B2F19F64-3EB0-E0F6-767E-D225A9E6CBE3}"/>
                    </a:ext>
                  </a:extLst>
                </p14:cNvPr>
                <p14:cNvContentPartPr/>
                <p14:nvPr/>
              </p14:nvContentPartPr>
              <p14:xfrm>
                <a:off x="538501" y="4369029"/>
                <a:ext cx="168480" cy="771120"/>
              </p14:xfrm>
            </p:contentPart>
          </mc:Choice>
          <mc:Fallback xmlns="">
            <p:pic>
              <p:nvPicPr>
                <p:cNvPr id="1539" name="Ink 1538">
                  <a:extLst>
                    <a:ext uri="{FF2B5EF4-FFF2-40B4-BE49-F238E27FC236}">
                      <a16:creationId xmlns:a16="http://schemas.microsoft.com/office/drawing/2014/main" id="{B2F19F64-3EB0-E0F6-767E-D225A9E6CBE3}"/>
                    </a:ext>
                  </a:extLst>
                </p:cNvPr>
                <p:cNvPicPr/>
                <p:nvPr/>
              </p:nvPicPr>
              <p:blipFill>
                <a:blip r:embed="rId2209"/>
                <a:stretch>
                  <a:fillRect/>
                </a:stretch>
              </p:blipFill>
              <p:spPr>
                <a:xfrm>
                  <a:off x="475501" y="3991029"/>
                  <a:ext cx="294120" cy="15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0">
              <p14:nvContentPartPr>
                <p14:cNvPr id="1541" name="Ink 1540">
                  <a:extLst>
                    <a:ext uri="{FF2B5EF4-FFF2-40B4-BE49-F238E27FC236}">
                      <a16:creationId xmlns:a16="http://schemas.microsoft.com/office/drawing/2014/main" id="{7ED56A55-BDFF-F232-5DD7-596D52957B43}"/>
                    </a:ext>
                  </a:extLst>
                </p14:cNvPr>
                <p14:cNvContentPartPr/>
                <p14:nvPr/>
              </p14:nvContentPartPr>
              <p14:xfrm>
                <a:off x="4261621" y="1388589"/>
                <a:ext cx="132840" cy="310680"/>
              </p14:xfrm>
            </p:contentPart>
          </mc:Choice>
          <mc:Fallback xmlns="">
            <p:pic>
              <p:nvPicPr>
                <p:cNvPr id="1541" name="Ink 1540">
                  <a:extLst>
                    <a:ext uri="{FF2B5EF4-FFF2-40B4-BE49-F238E27FC236}">
                      <a16:creationId xmlns:a16="http://schemas.microsoft.com/office/drawing/2014/main" id="{7ED56A55-BDFF-F232-5DD7-596D52957B43}"/>
                    </a:ext>
                  </a:extLst>
                </p:cNvPr>
                <p:cNvPicPr/>
                <p:nvPr/>
              </p:nvPicPr>
              <p:blipFill>
                <a:blip r:embed="rId2211"/>
                <a:stretch>
                  <a:fillRect/>
                </a:stretch>
              </p:blipFill>
              <p:spPr>
                <a:xfrm>
                  <a:off x="4198621" y="1010589"/>
                  <a:ext cx="258480" cy="10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7717844-0FCF-94FB-03F9-6576AD606B21}"/>
              </a:ext>
            </a:extLst>
          </p:cNvPr>
          <p:cNvGrpSpPr/>
          <p:nvPr/>
        </p:nvGrpSpPr>
        <p:grpSpPr>
          <a:xfrm>
            <a:off x="3983701" y="3169509"/>
            <a:ext cx="8183520" cy="2852640"/>
            <a:chOff x="3983701" y="3169509"/>
            <a:chExt cx="8183520" cy="2852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5419883-174B-21E9-A178-473FEFA446E8}"/>
                    </a:ext>
                  </a:extLst>
                </p14:cNvPr>
                <p14:cNvContentPartPr/>
                <p14:nvPr/>
              </p14:nvContentPartPr>
              <p14:xfrm>
                <a:off x="5574901" y="3706629"/>
                <a:ext cx="745200" cy="213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5419883-174B-21E9-A178-473FEFA446E8}"/>
                    </a:ext>
                  </a:extLst>
                </p:cNvPr>
                <p:cNvPicPr/>
                <p:nvPr/>
              </p:nvPicPr>
              <p:blipFill>
                <a:blip r:embed="rId2213"/>
                <a:stretch>
                  <a:fillRect/>
                </a:stretch>
              </p:blipFill>
              <p:spPr>
                <a:xfrm>
                  <a:off x="5511901" y="3328989"/>
                  <a:ext cx="87084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E6A6A6D-A39B-DE7C-9645-A64F7CB32E77}"/>
                    </a:ext>
                  </a:extLst>
                </p14:cNvPr>
                <p14:cNvContentPartPr/>
                <p14:nvPr/>
              </p14:nvContentPartPr>
              <p14:xfrm>
                <a:off x="5286541" y="3808509"/>
                <a:ext cx="738360" cy="23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E6A6A6D-A39B-DE7C-9645-A64F7CB32E77}"/>
                    </a:ext>
                  </a:extLst>
                </p:cNvPr>
                <p:cNvPicPr/>
                <p:nvPr/>
              </p:nvPicPr>
              <p:blipFill>
                <a:blip r:embed="rId2215"/>
                <a:stretch>
                  <a:fillRect/>
                </a:stretch>
              </p:blipFill>
              <p:spPr>
                <a:xfrm>
                  <a:off x="5223541" y="3430869"/>
                  <a:ext cx="864000" cy="9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4B0AE9-A711-C5B4-40D4-38173720CDED}"/>
                    </a:ext>
                  </a:extLst>
                </p14:cNvPr>
                <p14:cNvContentPartPr/>
                <p14:nvPr/>
              </p14:nvContentPartPr>
              <p14:xfrm>
                <a:off x="5339821" y="3690789"/>
                <a:ext cx="773640" cy="27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4B0AE9-A711-C5B4-40D4-38173720CDED}"/>
                    </a:ext>
                  </a:extLst>
                </p:cNvPr>
                <p:cNvPicPr/>
                <p:nvPr/>
              </p:nvPicPr>
              <p:blipFill>
                <a:blip r:embed="rId2217"/>
                <a:stretch>
                  <a:fillRect/>
                </a:stretch>
              </p:blipFill>
              <p:spPr>
                <a:xfrm>
                  <a:off x="5276821" y="3313149"/>
                  <a:ext cx="89928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695175-EDEE-D6C3-C91A-DED9EDE7D8E0}"/>
                    </a:ext>
                  </a:extLst>
                </p14:cNvPr>
                <p14:cNvContentPartPr/>
                <p14:nvPr/>
              </p14:nvContentPartPr>
              <p14:xfrm>
                <a:off x="5389861" y="3726069"/>
                <a:ext cx="674280" cy="232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695175-EDEE-D6C3-C91A-DED9EDE7D8E0}"/>
                    </a:ext>
                  </a:extLst>
                </p:cNvPr>
                <p:cNvPicPr/>
                <p:nvPr/>
              </p:nvPicPr>
              <p:blipFill>
                <a:blip r:embed="rId2219"/>
                <a:stretch>
                  <a:fillRect/>
                </a:stretch>
              </p:blipFill>
              <p:spPr>
                <a:xfrm>
                  <a:off x="5327221" y="3348429"/>
                  <a:ext cx="79992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70B332-EAA3-138C-DD86-3CC1B97B694B}"/>
                    </a:ext>
                  </a:extLst>
                </p14:cNvPr>
                <p14:cNvContentPartPr/>
                <p14:nvPr/>
              </p14:nvContentPartPr>
              <p14:xfrm>
                <a:off x="5647621" y="3903909"/>
                <a:ext cx="6660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70B332-EAA3-138C-DD86-3CC1B97B694B}"/>
                    </a:ext>
                  </a:extLst>
                </p:cNvPr>
                <p:cNvPicPr/>
                <p:nvPr/>
              </p:nvPicPr>
              <p:blipFill>
                <a:blip r:embed="rId2221"/>
                <a:stretch>
                  <a:fillRect/>
                </a:stretch>
              </p:blipFill>
              <p:spPr>
                <a:xfrm>
                  <a:off x="5584621" y="3526269"/>
                  <a:ext cx="19224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FB8FF8-2053-93E7-A4FB-B7683B81C7D1}"/>
                    </a:ext>
                  </a:extLst>
                </p14:cNvPr>
                <p14:cNvContentPartPr/>
                <p14:nvPr/>
              </p14:nvContentPartPr>
              <p14:xfrm>
                <a:off x="4614061" y="3927309"/>
                <a:ext cx="743760" cy="205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FB8FF8-2053-93E7-A4FB-B7683B81C7D1}"/>
                    </a:ext>
                  </a:extLst>
                </p:cNvPr>
                <p:cNvPicPr/>
                <p:nvPr/>
              </p:nvPicPr>
              <p:blipFill>
                <a:blip r:embed="rId2223"/>
                <a:stretch>
                  <a:fillRect/>
                </a:stretch>
              </p:blipFill>
              <p:spPr>
                <a:xfrm>
                  <a:off x="4551421" y="3549309"/>
                  <a:ext cx="86940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99A3C0-AFF9-E5DA-423A-A1A21DB91B67}"/>
                    </a:ext>
                  </a:extLst>
                </p14:cNvPr>
                <p14:cNvContentPartPr/>
                <p14:nvPr/>
              </p14:nvContentPartPr>
              <p14:xfrm>
                <a:off x="4990261" y="4180389"/>
                <a:ext cx="332280" cy="22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99A3C0-AFF9-E5DA-423A-A1A21DB91B67}"/>
                    </a:ext>
                  </a:extLst>
                </p:cNvPr>
                <p:cNvPicPr/>
                <p:nvPr/>
              </p:nvPicPr>
              <p:blipFill>
                <a:blip r:embed="rId2225"/>
                <a:stretch>
                  <a:fillRect/>
                </a:stretch>
              </p:blipFill>
              <p:spPr>
                <a:xfrm>
                  <a:off x="4927621" y="3802749"/>
                  <a:ext cx="45792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2CE845-CAB7-1C75-DB6E-50CDDCA3CAF1}"/>
                    </a:ext>
                  </a:extLst>
                </p14:cNvPr>
                <p14:cNvContentPartPr/>
                <p14:nvPr/>
              </p14:nvContentPartPr>
              <p14:xfrm>
                <a:off x="5066941" y="4105509"/>
                <a:ext cx="465480" cy="27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2CE845-CAB7-1C75-DB6E-50CDDCA3CAF1}"/>
                    </a:ext>
                  </a:extLst>
                </p:cNvPr>
                <p:cNvPicPr/>
                <p:nvPr/>
              </p:nvPicPr>
              <p:blipFill>
                <a:blip r:embed="rId2227"/>
                <a:stretch>
                  <a:fillRect/>
                </a:stretch>
              </p:blipFill>
              <p:spPr>
                <a:xfrm>
                  <a:off x="5003941" y="3727869"/>
                  <a:ext cx="59112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363C44-3D00-CF8E-31BB-1A1E67DA5625}"/>
                    </a:ext>
                  </a:extLst>
                </p14:cNvPr>
                <p14:cNvContentPartPr/>
                <p14:nvPr/>
              </p14:nvContentPartPr>
              <p14:xfrm>
                <a:off x="5172781" y="4016949"/>
                <a:ext cx="600120" cy="27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363C44-3D00-CF8E-31BB-1A1E67DA5625}"/>
                    </a:ext>
                  </a:extLst>
                </p:cNvPr>
                <p:cNvPicPr/>
                <p:nvPr/>
              </p:nvPicPr>
              <p:blipFill>
                <a:blip r:embed="rId2229"/>
                <a:stretch>
                  <a:fillRect/>
                </a:stretch>
              </p:blipFill>
              <p:spPr>
                <a:xfrm>
                  <a:off x="5109781" y="3639309"/>
                  <a:ext cx="72576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12E5E3-B4DD-52FA-6357-17237C4B3CDF}"/>
                    </a:ext>
                  </a:extLst>
                </p14:cNvPr>
                <p14:cNvContentPartPr/>
                <p14:nvPr/>
              </p14:nvContentPartPr>
              <p14:xfrm>
                <a:off x="5214901" y="4303149"/>
                <a:ext cx="5400" cy="1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12E5E3-B4DD-52FA-6357-17237C4B3CDF}"/>
                    </a:ext>
                  </a:extLst>
                </p:cNvPr>
                <p:cNvPicPr/>
                <p:nvPr/>
              </p:nvPicPr>
              <p:blipFill>
                <a:blip r:embed="rId2231"/>
                <a:stretch>
                  <a:fillRect/>
                </a:stretch>
              </p:blipFill>
              <p:spPr>
                <a:xfrm>
                  <a:off x="5152261" y="3925509"/>
                  <a:ext cx="13104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36B9D7-C9BB-D4D5-EC9C-6EE2540AFBAF}"/>
                    </a:ext>
                  </a:extLst>
                </p14:cNvPr>
                <p14:cNvContentPartPr/>
                <p14:nvPr/>
              </p14:nvContentPartPr>
              <p14:xfrm>
                <a:off x="5250541" y="3951789"/>
                <a:ext cx="837360" cy="33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36B9D7-C9BB-D4D5-EC9C-6EE2540AFBAF}"/>
                    </a:ext>
                  </a:extLst>
                </p:cNvPr>
                <p:cNvPicPr/>
                <p:nvPr/>
              </p:nvPicPr>
              <p:blipFill>
                <a:blip r:embed="rId2233"/>
                <a:stretch>
                  <a:fillRect/>
                </a:stretch>
              </p:blipFill>
              <p:spPr>
                <a:xfrm>
                  <a:off x="5187541" y="3573789"/>
                  <a:ext cx="96300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E247E8-8733-7524-5A64-5DD3620311B3}"/>
                    </a:ext>
                  </a:extLst>
                </p14:cNvPr>
                <p14:cNvContentPartPr/>
                <p14:nvPr/>
              </p14:nvContentPartPr>
              <p14:xfrm>
                <a:off x="5643301" y="3737229"/>
                <a:ext cx="1143360" cy="320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E247E8-8733-7524-5A64-5DD3620311B3}"/>
                    </a:ext>
                  </a:extLst>
                </p:cNvPr>
                <p:cNvPicPr/>
                <p:nvPr/>
              </p:nvPicPr>
              <p:blipFill>
                <a:blip r:embed="rId2235"/>
                <a:stretch>
                  <a:fillRect/>
                </a:stretch>
              </p:blipFill>
              <p:spPr>
                <a:xfrm>
                  <a:off x="5580661" y="3359229"/>
                  <a:ext cx="126900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CADDEB-BEA3-09A1-F98F-1B99D9CDC3C1}"/>
                    </a:ext>
                  </a:extLst>
                </p14:cNvPr>
                <p14:cNvContentPartPr/>
                <p14:nvPr/>
              </p14:nvContentPartPr>
              <p14:xfrm>
                <a:off x="6022741" y="3703749"/>
                <a:ext cx="867240" cy="17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CADDEB-BEA3-09A1-F98F-1B99D9CDC3C1}"/>
                    </a:ext>
                  </a:extLst>
                </p:cNvPr>
                <p:cNvPicPr/>
                <p:nvPr/>
              </p:nvPicPr>
              <p:blipFill>
                <a:blip r:embed="rId2237"/>
                <a:stretch>
                  <a:fillRect/>
                </a:stretch>
              </p:blipFill>
              <p:spPr>
                <a:xfrm>
                  <a:off x="5960101" y="3325749"/>
                  <a:ext cx="99288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D438EE-2261-18A5-93E4-78DA530D20A7}"/>
                    </a:ext>
                  </a:extLst>
                </p14:cNvPr>
                <p14:cNvContentPartPr/>
                <p14:nvPr/>
              </p14:nvContentPartPr>
              <p14:xfrm>
                <a:off x="6001501" y="3627789"/>
                <a:ext cx="1033200" cy="8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D438EE-2261-18A5-93E4-78DA530D20A7}"/>
                    </a:ext>
                  </a:extLst>
                </p:cNvPr>
                <p:cNvPicPr/>
                <p:nvPr/>
              </p:nvPicPr>
              <p:blipFill>
                <a:blip r:embed="rId2239"/>
                <a:stretch>
                  <a:fillRect/>
                </a:stretch>
              </p:blipFill>
              <p:spPr>
                <a:xfrm>
                  <a:off x="5938861" y="3250149"/>
                  <a:ext cx="115884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BB3181-716C-6B5F-3C82-0BA7C987DE84}"/>
                    </a:ext>
                  </a:extLst>
                </p14:cNvPr>
                <p14:cNvContentPartPr/>
                <p14:nvPr/>
              </p14:nvContentPartPr>
              <p14:xfrm>
                <a:off x="5842021" y="3533829"/>
                <a:ext cx="1440000" cy="19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BB3181-716C-6B5F-3C82-0BA7C987DE84}"/>
                    </a:ext>
                  </a:extLst>
                </p:cNvPr>
                <p:cNvPicPr/>
                <p:nvPr/>
              </p:nvPicPr>
              <p:blipFill>
                <a:blip r:embed="rId2241"/>
                <a:stretch>
                  <a:fillRect/>
                </a:stretch>
              </p:blipFill>
              <p:spPr>
                <a:xfrm>
                  <a:off x="5779381" y="3156189"/>
                  <a:ext cx="156564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BCD959-F1D9-8A7C-FD78-96866DBC3E6C}"/>
                    </a:ext>
                  </a:extLst>
                </p14:cNvPr>
                <p14:cNvContentPartPr/>
                <p14:nvPr/>
              </p14:nvContentPartPr>
              <p14:xfrm>
                <a:off x="5885941" y="3564069"/>
                <a:ext cx="1744200" cy="174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BCD959-F1D9-8A7C-FD78-96866DBC3E6C}"/>
                    </a:ext>
                  </a:extLst>
                </p:cNvPr>
                <p:cNvPicPr/>
                <p:nvPr/>
              </p:nvPicPr>
              <p:blipFill>
                <a:blip r:embed="rId2243"/>
                <a:stretch>
                  <a:fillRect/>
                </a:stretch>
              </p:blipFill>
              <p:spPr>
                <a:xfrm>
                  <a:off x="5823301" y="3186069"/>
                  <a:ext cx="186984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B749FB-A9B9-1BD9-DC69-02E11F6CCD40}"/>
                    </a:ext>
                  </a:extLst>
                </p14:cNvPr>
                <p14:cNvContentPartPr/>
                <p14:nvPr/>
              </p14:nvContentPartPr>
              <p14:xfrm>
                <a:off x="5483461" y="3920109"/>
                <a:ext cx="27000" cy="1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B749FB-A9B9-1BD9-DC69-02E11F6CCD40}"/>
                    </a:ext>
                  </a:extLst>
                </p:cNvPr>
                <p:cNvPicPr/>
                <p:nvPr/>
              </p:nvPicPr>
              <p:blipFill>
                <a:blip r:embed="rId2245"/>
                <a:stretch>
                  <a:fillRect/>
                </a:stretch>
              </p:blipFill>
              <p:spPr>
                <a:xfrm>
                  <a:off x="5420461" y="3542469"/>
                  <a:ext cx="15264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98AED1C-7538-D3D8-EE67-A7FF70C8E657}"/>
                    </a:ext>
                  </a:extLst>
                </p14:cNvPr>
                <p14:cNvContentPartPr/>
                <p14:nvPr/>
              </p14:nvContentPartPr>
              <p14:xfrm>
                <a:off x="4315981" y="3896709"/>
                <a:ext cx="949320" cy="611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98AED1C-7538-D3D8-EE67-A7FF70C8E657}"/>
                    </a:ext>
                  </a:extLst>
                </p:cNvPr>
                <p:cNvPicPr/>
                <p:nvPr/>
              </p:nvPicPr>
              <p:blipFill>
                <a:blip r:embed="rId2247"/>
                <a:stretch>
                  <a:fillRect/>
                </a:stretch>
              </p:blipFill>
              <p:spPr>
                <a:xfrm>
                  <a:off x="4253341" y="3518709"/>
                  <a:ext cx="1074960" cy="13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F62716-F8EF-D0AD-4935-37EC21B6938D}"/>
                    </a:ext>
                  </a:extLst>
                </p14:cNvPr>
                <p14:cNvContentPartPr/>
                <p14:nvPr/>
              </p14:nvContentPartPr>
              <p14:xfrm>
                <a:off x="6194101" y="5375589"/>
                <a:ext cx="104760" cy="6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F62716-F8EF-D0AD-4935-37EC21B6938D}"/>
                    </a:ext>
                  </a:extLst>
                </p:cNvPr>
                <p:cNvPicPr/>
                <p:nvPr/>
              </p:nvPicPr>
              <p:blipFill>
                <a:blip r:embed="rId2249"/>
                <a:stretch>
                  <a:fillRect/>
                </a:stretch>
              </p:blipFill>
              <p:spPr>
                <a:xfrm>
                  <a:off x="6131101" y="4997589"/>
                  <a:ext cx="2304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E1730F-E5F7-E243-ADD2-6B4B6DD5AE7D}"/>
                    </a:ext>
                  </a:extLst>
                </p14:cNvPr>
                <p14:cNvContentPartPr/>
                <p14:nvPr/>
              </p14:nvContentPartPr>
              <p14:xfrm>
                <a:off x="6754621" y="5288469"/>
                <a:ext cx="202680" cy="7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E1730F-E5F7-E243-ADD2-6B4B6DD5AE7D}"/>
                    </a:ext>
                  </a:extLst>
                </p:cNvPr>
                <p:cNvPicPr/>
                <p:nvPr/>
              </p:nvPicPr>
              <p:blipFill>
                <a:blip r:embed="rId2251"/>
                <a:stretch>
                  <a:fillRect/>
                </a:stretch>
              </p:blipFill>
              <p:spPr>
                <a:xfrm>
                  <a:off x="6691621" y="4910829"/>
                  <a:ext cx="32832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0CF2B28-9F3C-BDBD-F450-74943583C180}"/>
                    </a:ext>
                  </a:extLst>
                </p14:cNvPr>
                <p14:cNvContentPartPr/>
                <p14:nvPr/>
              </p14:nvContentPartPr>
              <p14:xfrm>
                <a:off x="5882701" y="5328789"/>
                <a:ext cx="2108160" cy="4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0CF2B28-9F3C-BDBD-F450-74943583C180}"/>
                    </a:ext>
                  </a:extLst>
                </p:cNvPr>
                <p:cNvPicPr/>
                <p:nvPr/>
              </p:nvPicPr>
              <p:blipFill>
                <a:blip r:embed="rId2253"/>
                <a:stretch>
                  <a:fillRect/>
                </a:stretch>
              </p:blipFill>
              <p:spPr>
                <a:xfrm>
                  <a:off x="5820061" y="4950789"/>
                  <a:ext cx="223380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6DE4599-4CB7-E935-A60A-D8AE300E308F}"/>
                    </a:ext>
                  </a:extLst>
                </p14:cNvPr>
                <p14:cNvContentPartPr/>
                <p14:nvPr/>
              </p14:nvContentPartPr>
              <p14:xfrm>
                <a:off x="7475341" y="5302149"/>
                <a:ext cx="142200" cy="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6DE4599-4CB7-E935-A60A-D8AE300E308F}"/>
                    </a:ext>
                  </a:extLst>
                </p:cNvPr>
                <p:cNvPicPr/>
                <p:nvPr/>
              </p:nvPicPr>
              <p:blipFill>
                <a:blip r:embed="rId2255"/>
                <a:stretch>
                  <a:fillRect/>
                </a:stretch>
              </p:blipFill>
              <p:spPr>
                <a:xfrm>
                  <a:off x="7412341" y="4924149"/>
                  <a:ext cx="26784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7CABBA-0BC8-D346-0D6E-DF328A02657C}"/>
                    </a:ext>
                  </a:extLst>
                </p14:cNvPr>
                <p14:cNvContentPartPr/>
                <p14:nvPr/>
              </p14:nvContentPartPr>
              <p14:xfrm>
                <a:off x="6522781" y="5368389"/>
                <a:ext cx="1797480" cy="73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7CABBA-0BC8-D346-0D6E-DF328A02657C}"/>
                    </a:ext>
                  </a:extLst>
                </p:cNvPr>
                <p:cNvPicPr/>
                <p:nvPr/>
              </p:nvPicPr>
              <p:blipFill>
                <a:blip r:embed="rId2257"/>
                <a:stretch>
                  <a:fillRect/>
                </a:stretch>
              </p:blipFill>
              <p:spPr>
                <a:xfrm>
                  <a:off x="6460141" y="4990749"/>
                  <a:ext cx="192312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83E189-D0DE-9509-5B17-71954A6010BE}"/>
                    </a:ext>
                  </a:extLst>
                </p14:cNvPr>
                <p14:cNvContentPartPr/>
                <p14:nvPr/>
              </p14:nvContentPartPr>
              <p14:xfrm>
                <a:off x="7484341" y="5275149"/>
                <a:ext cx="1414080" cy="159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83E189-D0DE-9509-5B17-71954A6010BE}"/>
                    </a:ext>
                  </a:extLst>
                </p:cNvPr>
                <p:cNvPicPr/>
                <p:nvPr/>
              </p:nvPicPr>
              <p:blipFill>
                <a:blip r:embed="rId2259"/>
                <a:stretch>
                  <a:fillRect/>
                </a:stretch>
              </p:blipFill>
              <p:spPr>
                <a:xfrm>
                  <a:off x="7421701" y="4897149"/>
                  <a:ext cx="153972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2C3970-C4AD-CD65-6B2D-1A02916B17FE}"/>
                    </a:ext>
                  </a:extLst>
                </p14:cNvPr>
                <p14:cNvContentPartPr/>
                <p14:nvPr/>
              </p14:nvContentPartPr>
              <p14:xfrm>
                <a:off x="7501621" y="5289549"/>
                <a:ext cx="2599920" cy="160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2C3970-C4AD-CD65-6B2D-1A02916B17FE}"/>
                    </a:ext>
                  </a:extLst>
                </p:cNvPr>
                <p:cNvPicPr/>
                <p:nvPr/>
              </p:nvPicPr>
              <p:blipFill>
                <a:blip r:embed="rId2261"/>
                <a:stretch>
                  <a:fillRect/>
                </a:stretch>
              </p:blipFill>
              <p:spPr>
                <a:xfrm>
                  <a:off x="7438621" y="4911549"/>
                  <a:ext cx="272556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AE6F2C-7100-764A-A760-019D8F81D2E4}"/>
                    </a:ext>
                  </a:extLst>
                </p14:cNvPr>
                <p14:cNvContentPartPr/>
                <p14:nvPr/>
              </p14:nvContentPartPr>
              <p14:xfrm>
                <a:off x="7516381" y="5299629"/>
                <a:ext cx="2150640" cy="21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AE6F2C-7100-764A-A760-019D8F81D2E4}"/>
                    </a:ext>
                  </a:extLst>
                </p:cNvPr>
                <p:cNvPicPr/>
                <p:nvPr/>
              </p:nvPicPr>
              <p:blipFill>
                <a:blip r:embed="rId2263"/>
                <a:stretch>
                  <a:fillRect/>
                </a:stretch>
              </p:blipFill>
              <p:spPr>
                <a:xfrm>
                  <a:off x="7453381" y="4921989"/>
                  <a:ext cx="227628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631BD8-7D98-9D9A-E5A7-6B6C62749774}"/>
                    </a:ext>
                  </a:extLst>
                </p14:cNvPr>
                <p14:cNvContentPartPr/>
                <p14:nvPr/>
              </p14:nvContentPartPr>
              <p14:xfrm>
                <a:off x="7284181" y="5339949"/>
                <a:ext cx="1665360" cy="154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631BD8-7D98-9D9A-E5A7-6B6C62749774}"/>
                    </a:ext>
                  </a:extLst>
                </p:cNvPr>
                <p:cNvPicPr/>
                <p:nvPr/>
              </p:nvPicPr>
              <p:blipFill>
                <a:blip r:embed="rId2265"/>
                <a:stretch>
                  <a:fillRect/>
                </a:stretch>
              </p:blipFill>
              <p:spPr>
                <a:xfrm>
                  <a:off x="7221541" y="4962309"/>
                  <a:ext cx="179100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D2755A7-5DF4-B28D-6144-B455EDFE3646}"/>
                    </a:ext>
                  </a:extLst>
                </p14:cNvPr>
                <p14:cNvContentPartPr/>
                <p14:nvPr/>
              </p14:nvContentPartPr>
              <p14:xfrm>
                <a:off x="8052781" y="5240229"/>
                <a:ext cx="1387080" cy="87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D2755A7-5DF4-B28D-6144-B455EDFE3646}"/>
                    </a:ext>
                  </a:extLst>
                </p:cNvPr>
                <p:cNvPicPr/>
                <p:nvPr/>
              </p:nvPicPr>
              <p:blipFill>
                <a:blip r:embed="rId2267"/>
                <a:stretch>
                  <a:fillRect/>
                </a:stretch>
              </p:blipFill>
              <p:spPr>
                <a:xfrm>
                  <a:off x="7989781" y="4862229"/>
                  <a:ext cx="151272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402547-8758-A1A2-68DE-86ABAAA023DB}"/>
                    </a:ext>
                  </a:extLst>
                </p14:cNvPr>
                <p14:cNvContentPartPr/>
                <p14:nvPr/>
              </p14:nvContentPartPr>
              <p14:xfrm>
                <a:off x="7780981" y="5204229"/>
                <a:ext cx="2080080" cy="88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402547-8758-A1A2-68DE-86ABAAA023DB}"/>
                    </a:ext>
                  </a:extLst>
                </p:cNvPr>
                <p:cNvPicPr/>
                <p:nvPr/>
              </p:nvPicPr>
              <p:blipFill>
                <a:blip r:embed="rId2269"/>
                <a:stretch>
                  <a:fillRect/>
                </a:stretch>
              </p:blipFill>
              <p:spPr>
                <a:xfrm>
                  <a:off x="7717981" y="4826589"/>
                  <a:ext cx="220572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230C46-2621-F314-DFA7-17391527F7F6}"/>
                    </a:ext>
                  </a:extLst>
                </p14:cNvPr>
                <p14:cNvContentPartPr/>
                <p14:nvPr/>
              </p14:nvContentPartPr>
              <p14:xfrm>
                <a:off x="8191381" y="5109909"/>
                <a:ext cx="2017800" cy="311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230C46-2621-F314-DFA7-17391527F7F6}"/>
                    </a:ext>
                  </a:extLst>
                </p:cNvPr>
                <p:cNvPicPr/>
                <p:nvPr/>
              </p:nvPicPr>
              <p:blipFill>
                <a:blip r:embed="rId2271"/>
                <a:stretch>
                  <a:fillRect/>
                </a:stretch>
              </p:blipFill>
              <p:spPr>
                <a:xfrm>
                  <a:off x="8128741" y="4732269"/>
                  <a:ext cx="2143440" cy="10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284763-256A-2D4A-F591-AD07F4FD039F}"/>
                    </a:ext>
                  </a:extLst>
                </p14:cNvPr>
                <p14:cNvContentPartPr/>
                <p14:nvPr/>
              </p14:nvContentPartPr>
              <p14:xfrm>
                <a:off x="8262301" y="5280189"/>
                <a:ext cx="1542600" cy="34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284763-256A-2D4A-F591-AD07F4FD039F}"/>
                    </a:ext>
                  </a:extLst>
                </p:cNvPr>
                <p:cNvPicPr/>
                <p:nvPr/>
              </p:nvPicPr>
              <p:blipFill>
                <a:blip r:embed="rId2273"/>
                <a:stretch>
                  <a:fillRect/>
                </a:stretch>
              </p:blipFill>
              <p:spPr>
                <a:xfrm>
                  <a:off x="8199301" y="4902189"/>
                  <a:ext cx="166824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07604B2-F2D0-F1BA-EA3E-9A723953F659}"/>
                    </a:ext>
                  </a:extLst>
                </p14:cNvPr>
                <p14:cNvContentPartPr/>
                <p14:nvPr/>
              </p14:nvContentPartPr>
              <p14:xfrm>
                <a:off x="8748301" y="5162829"/>
                <a:ext cx="1817280" cy="188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07604B2-F2D0-F1BA-EA3E-9A723953F659}"/>
                    </a:ext>
                  </a:extLst>
                </p:cNvPr>
                <p:cNvPicPr/>
                <p:nvPr/>
              </p:nvPicPr>
              <p:blipFill>
                <a:blip r:embed="rId2275"/>
                <a:stretch>
                  <a:fillRect/>
                </a:stretch>
              </p:blipFill>
              <p:spPr>
                <a:xfrm>
                  <a:off x="8685661" y="4785189"/>
                  <a:ext cx="1942920" cy="9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E75E95F-E72E-A426-1E4E-E39146D02677}"/>
                    </a:ext>
                  </a:extLst>
                </p14:cNvPr>
                <p14:cNvContentPartPr/>
                <p14:nvPr/>
              </p14:nvContentPartPr>
              <p14:xfrm>
                <a:off x="9184621" y="5366589"/>
                <a:ext cx="595440" cy="32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E75E95F-E72E-A426-1E4E-E39146D02677}"/>
                    </a:ext>
                  </a:extLst>
                </p:cNvPr>
                <p:cNvPicPr/>
                <p:nvPr/>
              </p:nvPicPr>
              <p:blipFill>
                <a:blip r:embed="rId2277"/>
                <a:stretch>
                  <a:fillRect/>
                </a:stretch>
              </p:blipFill>
              <p:spPr>
                <a:xfrm>
                  <a:off x="9121621" y="4988949"/>
                  <a:ext cx="72108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B1E4850-451B-26F4-294D-68610F50F05A}"/>
                    </a:ext>
                  </a:extLst>
                </p14:cNvPr>
                <p14:cNvContentPartPr/>
                <p14:nvPr/>
              </p14:nvContentPartPr>
              <p14:xfrm>
                <a:off x="11126821" y="4949709"/>
                <a:ext cx="37440" cy="7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B1E4850-451B-26F4-294D-68610F50F05A}"/>
                    </a:ext>
                  </a:extLst>
                </p:cNvPr>
                <p:cNvPicPr/>
                <p:nvPr/>
              </p:nvPicPr>
              <p:blipFill>
                <a:blip r:embed="rId2279"/>
                <a:stretch>
                  <a:fillRect/>
                </a:stretch>
              </p:blipFill>
              <p:spPr>
                <a:xfrm>
                  <a:off x="11063821" y="4571709"/>
                  <a:ext cx="16308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115909-43F5-AA5C-A4B1-1A06063B4B3B}"/>
                    </a:ext>
                  </a:extLst>
                </p14:cNvPr>
                <p14:cNvContentPartPr/>
                <p14:nvPr/>
              </p14:nvContentPartPr>
              <p14:xfrm>
                <a:off x="9152221" y="5296029"/>
                <a:ext cx="18770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115909-43F5-AA5C-A4B1-1A06063B4B3B}"/>
                    </a:ext>
                  </a:extLst>
                </p:cNvPr>
                <p:cNvPicPr/>
                <p:nvPr/>
              </p:nvPicPr>
              <p:blipFill>
                <a:blip r:embed="rId2281"/>
                <a:stretch>
                  <a:fillRect/>
                </a:stretch>
              </p:blipFill>
              <p:spPr>
                <a:xfrm>
                  <a:off x="9089581" y="4918389"/>
                  <a:ext cx="200268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443A8E-B722-F5A3-85E0-C1E0D8F750EC}"/>
                    </a:ext>
                  </a:extLst>
                </p14:cNvPr>
                <p14:cNvContentPartPr/>
                <p14:nvPr/>
              </p14:nvContentPartPr>
              <p14:xfrm>
                <a:off x="9848101" y="5263629"/>
                <a:ext cx="972000" cy="92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443A8E-B722-F5A3-85E0-C1E0D8F750EC}"/>
                    </a:ext>
                  </a:extLst>
                </p:cNvPr>
                <p:cNvPicPr/>
                <p:nvPr/>
              </p:nvPicPr>
              <p:blipFill>
                <a:blip r:embed="rId2283"/>
                <a:stretch>
                  <a:fillRect/>
                </a:stretch>
              </p:blipFill>
              <p:spPr>
                <a:xfrm>
                  <a:off x="9785461" y="4885989"/>
                  <a:ext cx="109764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BDCD2ED-BBCD-1226-2CCB-C9714E47E84D}"/>
                    </a:ext>
                  </a:extLst>
                </p14:cNvPr>
                <p14:cNvContentPartPr/>
                <p14:nvPr/>
              </p14:nvContentPartPr>
              <p14:xfrm>
                <a:off x="9305581" y="5129709"/>
                <a:ext cx="1821960" cy="198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BDCD2ED-BBCD-1226-2CCB-C9714E47E84D}"/>
                    </a:ext>
                  </a:extLst>
                </p:cNvPr>
                <p:cNvPicPr/>
                <p:nvPr/>
              </p:nvPicPr>
              <p:blipFill>
                <a:blip r:embed="rId2285"/>
                <a:stretch>
                  <a:fillRect/>
                </a:stretch>
              </p:blipFill>
              <p:spPr>
                <a:xfrm>
                  <a:off x="9242941" y="4752069"/>
                  <a:ext cx="194760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6346134-7367-8E49-33E9-72CAE555623B}"/>
                    </a:ext>
                  </a:extLst>
                </p14:cNvPr>
                <p14:cNvContentPartPr/>
                <p14:nvPr/>
              </p14:nvContentPartPr>
              <p14:xfrm>
                <a:off x="8887261" y="5131869"/>
                <a:ext cx="2122560" cy="251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6346134-7367-8E49-33E9-72CAE555623B}"/>
                    </a:ext>
                  </a:extLst>
                </p:cNvPr>
                <p:cNvPicPr/>
                <p:nvPr/>
              </p:nvPicPr>
              <p:blipFill>
                <a:blip r:embed="rId2287"/>
                <a:stretch>
                  <a:fillRect/>
                </a:stretch>
              </p:blipFill>
              <p:spPr>
                <a:xfrm>
                  <a:off x="8824621" y="4754229"/>
                  <a:ext cx="224820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4CA4A7D-82B5-5D23-1C26-767FD28B0A2E}"/>
                    </a:ext>
                  </a:extLst>
                </p14:cNvPr>
                <p14:cNvContentPartPr/>
                <p14:nvPr/>
              </p14:nvContentPartPr>
              <p14:xfrm>
                <a:off x="9037021" y="5164629"/>
                <a:ext cx="1560960" cy="109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4CA4A7D-82B5-5D23-1C26-767FD28B0A2E}"/>
                    </a:ext>
                  </a:extLst>
                </p:cNvPr>
                <p:cNvPicPr/>
                <p:nvPr/>
              </p:nvPicPr>
              <p:blipFill>
                <a:blip r:embed="rId2289"/>
                <a:stretch>
                  <a:fillRect/>
                </a:stretch>
              </p:blipFill>
              <p:spPr>
                <a:xfrm>
                  <a:off x="8974381" y="4786989"/>
                  <a:ext cx="168660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6FCBF2-267E-11CB-E149-FADF86A01A15}"/>
                    </a:ext>
                  </a:extLst>
                </p14:cNvPr>
                <p14:cNvContentPartPr/>
                <p14:nvPr/>
              </p14:nvContentPartPr>
              <p14:xfrm>
                <a:off x="10584301" y="5029629"/>
                <a:ext cx="168840" cy="22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6FCBF2-267E-11CB-E149-FADF86A01A15}"/>
                    </a:ext>
                  </a:extLst>
                </p:cNvPr>
                <p:cNvPicPr/>
                <p:nvPr/>
              </p:nvPicPr>
              <p:blipFill>
                <a:blip r:embed="rId2291"/>
                <a:stretch>
                  <a:fillRect/>
                </a:stretch>
              </p:blipFill>
              <p:spPr>
                <a:xfrm>
                  <a:off x="10521661" y="4651629"/>
                  <a:ext cx="29448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E95340F-7555-A3FE-8282-DA66842F7DAB}"/>
                    </a:ext>
                  </a:extLst>
                </p14:cNvPr>
                <p14:cNvContentPartPr/>
                <p14:nvPr/>
              </p14:nvContentPartPr>
              <p14:xfrm>
                <a:off x="9069421" y="5143389"/>
                <a:ext cx="979920" cy="14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E95340F-7555-A3FE-8282-DA66842F7DAB}"/>
                    </a:ext>
                  </a:extLst>
                </p:cNvPr>
                <p:cNvPicPr/>
                <p:nvPr/>
              </p:nvPicPr>
              <p:blipFill>
                <a:blip r:embed="rId2293"/>
                <a:stretch>
                  <a:fillRect/>
                </a:stretch>
              </p:blipFill>
              <p:spPr>
                <a:xfrm>
                  <a:off x="9006421" y="4765389"/>
                  <a:ext cx="110556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721E3D-B3E8-8493-6325-DD1A607FA32C}"/>
                    </a:ext>
                  </a:extLst>
                </p14:cNvPr>
                <p14:cNvContentPartPr/>
                <p14:nvPr/>
              </p14:nvContentPartPr>
              <p14:xfrm>
                <a:off x="8990221" y="5186229"/>
                <a:ext cx="1932840" cy="87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721E3D-B3E8-8493-6325-DD1A607FA32C}"/>
                    </a:ext>
                  </a:extLst>
                </p:cNvPr>
                <p:cNvPicPr/>
                <p:nvPr/>
              </p:nvPicPr>
              <p:blipFill>
                <a:blip r:embed="rId2295"/>
                <a:stretch>
                  <a:fillRect/>
                </a:stretch>
              </p:blipFill>
              <p:spPr>
                <a:xfrm>
                  <a:off x="8927581" y="4808589"/>
                  <a:ext cx="20584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AAA7DE3-E4DF-A3D6-8DBC-261ACD472C74}"/>
                    </a:ext>
                  </a:extLst>
                </p14:cNvPr>
                <p14:cNvContentPartPr/>
                <p14:nvPr/>
              </p14:nvContentPartPr>
              <p14:xfrm>
                <a:off x="11384581" y="3886989"/>
                <a:ext cx="624600" cy="935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AAA7DE3-E4DF-A3D6-8DBC-261ACD472C74}"/>
                    </a:ext>
                  </a:extLst>
                </p:cNvPr>
                <p:cNvPicPr/>
                <p:nvPr/>
              </p:nvPicPr>
              <p:blipFill>
                <a:blip r:embed="rId2297"/>
                <a:stretch>
                  <a:fillRect/>
                </a:stretch>
              </p:blipFill>
              <p:spPr>
                <a:xfrm>
                  <a:off x="11321581" y="3509349"/>
                  <a:ext cx="750240" cy="16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CF683BC-C726-49D7-1D23-2E013F50BD7D}"/>
                    </a:ext>
                  </a:extLst>
                </p14:cNvPr>
                <p14:cNvContentPartPr/>
                <p14:nvPr/>
              </p14:nvContentPartPr>
              <p14:xfrm>
                <a:off x="11811181" y="4296309"/>
                <a:ext cx="13320" cy="198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CF683BC-C726-49D7-1D23-2E013F50BD7D}"/>
                    </a:ext>
                  </a:extLst>
                </p:cNvPr>
                <p:cNvPicPr/>
                <p:nvPr/>
              </p:nvPicPr>
              <p:blipFill>
                <a:blip r:embed="rId2299"/>
                <a:stretch>
                  <a:fillRect/>
                </a:stretch>
              </p:blipFill>
              <p:spPr>
                <a:xfrm>
                  <a:off x="11748541" y="3918669"/>
                  <a:ext cx="13896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B691DA4-E6F0-B3FD-6591-668D63A0E26E}"/>
                    </a:ext>
                  </a:extLst>
                </p14:cNvPr>
                <p14:cNvContentPartPr/>
                <p14:nvPr/>
              </p14:nvContentPartPr>
              <p14:xfrm>
                <a:off x="11317261" y="4969869"/>
                <a:ext cx="363960" cy="150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B691DA4-E6F0-B3FD-6591-668D63A0E26E}"/>
                    </a:ext>
                  </a:extLst>
                </p:cNvPr>
                <p:cNvPicPr/>
                <p:nvPr/>
              </p:nvPicPr>
              <p:blipFill>
                <a:blip r:embed="rId2301"/>
                <a:stretch>
                  <a:fillRect/>
                </a:stretch>
              </p:blipFill>
              <p:spPr>
                <a:xfrm>
                  <a:off x="11254621" y="4591869"/>
                  <a:ext cx="48960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956B6E-3F2B-AF10-C5C3-C70DFB6E4576}"/>
                    </a:ext>
                  </a:extLst>
                </p14:cNvPr>
                <p14:cNvContentPartPr/>
                <p14:nvPr/>
              </p14:nvContentPartPr>
              <p14:xfrm>
                <a:off x="10842421" y="4996869"/>
                <a:ext cx="57240" cy="30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956B6E-3F2B-AF10-C5C3-C70DFB6E4576}"/>
                    </a:ext>
                  </a:extLst>
                </p:cNvPr>
                <p:cNvPicPr/>
                <p:nvPr/>
              </p:nvPicPr>
              <p:blipFill>
                <a:blip r:embed="rId1910"/>
                <a:stretch>
                  <a:fillRect/>
                </a:stretch>
              </p:blipFill>
              <p:spPr>
                <a:xfrm>
                  <a:off x="10779421" y="4618869"/>
                  <a:ext cx="18288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A0E71B1-82CF-2787-04DC-D734B9CFD621}"/>
                    </a:ext>
                  </a:extLst>
                </p14:cNvPr>
                <p14:cNvContentPartPr/>
                <p14:nvPr/>
              </p14:nvContentPartPr>
              <p14:xfrm>
                <a:off x="10601941" y="4694109"/>
                <a:ext cx="1259280" cy="554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A0E71B1-82CF-2787-04DC-D734B9CFD621}"/>
                    </a:ext>
                  </a:extLst>
                </p:cNvPr>
                <p:cNvPicPr/>
                <p:nvPr/>
              </p:nvPicPr>
              <p:blipFill>
                <a:blip r:embed="rId2304"/>
                <a:stretch>
                  <a:fillRect/>
                </a:stretch>
              </p:blipFill>
              <p:spPr>
                <a:xfrm>
                  <a:off x="10538941" y="4316109"/>
                  <a:ext cx="1384920" cy="13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1F37C7-7F24-D7F2-B6AD-5D3181632C58}"/>
                    </a:ext>
                  </a:extLst>
                </p14:cNvPr>
                <p14:cNvContentPartPr/>
                <p14:nvPr/>
              </p14:nvContentPartPr>
              <p14:xfrm>
                <a:off x="10487461" y="4694469"/>
                <a:ext cx="1560240" cy="665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1F37C7-7F24-D7F2-B6AD-5D3181632C58}"/>
                    </a:ext>
                  </a:extLst>
                </p:cNvPr>
                <p:cNvPicPr/>
                <p:nvPr/>
              </p:nvPicPr>
              <p:blipFill>
                <a:blip r:embed="rId2306"/>
                <a:stretch>
                  <a:fillRect/>
                </a:stretch>
              </p:blipFill>
              <p:spPr>
                <a:xfrm>
                  <a:off x="10424821" y="4316829"/>
                  <a:ext cx="1685880" cy="14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F556817-717A-2151-1C12-C6CF6DC96330}"/>
                    </a:ext>
                  </a:extLst>
                </p14:cNvPr>
                <p14:cNvContentPartPr/>
                <p14:nvPr/>
              </p14:nvContentPartPr>
              <p14:xfrm>
                <a:off x="11350021" y="4551909"/>
                <a:ext cx="568800" cy="688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F556817-717A-2151-1C12-C6CF6DC96330}"/>
                    </a:ext>
                  </a:extLst>
                </p:cNvPr>
                <p:cNvPicPr/>
                <p:nvPr/>
              </p:nvPicPr>
              <p:blipFill>
                <a:blip r:embed="rId2308"/>
                <a:stretch>
                  <a:fillRect/>
                </a:stretch>
              </p:blipFill>
              <p:spPr>
                <a:xfrm>
                  <a:off x="11287021" y="4174269"/>
                  <a:ext cx="694440" cy="14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CF0347-9035-AE51-D77C-A334E7CC6AB3}"/>
                    </a:ext>
                  </a:extLst>
                </p14:cNvPr>
                <p14:cNvContentPartPr/>
                <p14:nvPr/>
              </p14:nvContentPartPr>
              <p14:xfrm>
                <a:off x="11589421" y="4635429"/>
                <a:ext cx="250200" cy="335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CF0347-9035-AE51-D77C-A334E7CC6AB3}"/>
                    </a:ext>
                  </a:extLst>
                </p:cNvPr>
                <p:cNvPicPr/>
                <p:nvPr/>
              </p:nvPicPr>
              <p:blipFill>
                <a:blip r:embed="rId2310"/>
                <a:stretch>
                  <a:fillRect/>
                </a:stretch>
              </p:blipFill>
              <p:spPr>
                <a:xfrm>
                  <a:off x="11526421" y="4257429"/>
                  <a:ext cx="375840" cy="10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B48C52E-721D-2659-CF3A-C179F00E0E9B}"/>
                    </a:ext>
                  </a:extLst>
                </p14:cNvPr>
                <p14:cNvContentPartPr/>
                <p14:nvPr/>
              </p14:nvContentPartPr>
              <p14:xfrm>
                <a:off x="11888581" y="4379109"/>
                <a:ext cx="248760" cy="430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B48C52E-721D-2659-CF3A-C179F00E0E9B}"/>
                    </a:ext>
                  </a:extLst>
                </p:cNvPr>
                <p:cNvPicPr/>
                <p:nvPr/>
              </p:nvPicPr>
              <p:blipFill>
                <a:blip r:embed="rId2312"/>
                <a:stretch>
                  <a:fillRect/>
                </a:stretch>
              </p:blipFill>
              <p:spPr>
                <a:xfrm>
                  <a:off x="11825581" y="4001469"/>
                  <a:ext cx="374400" cy="1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C3D9C7E-74EF-CC72-18FB-AA8ECBD6B34A}"/>
                    </a:ext>
                  </a:extLst>
                </p14:cNvPr>
                <p14:cNvContentPartPr/>
                <p14:nvPr/>
              </p14:nvContentPartPr>
              <p14:xfrm>
                <a:off x="12004141" y="4396749"/>
                <a:ext cx="163080" cy="272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C3D9C7E-74EF-CC72-18FB-AA8ECBD6B34A}"/>
                    </a:ext>
                  </a:extLst>
                </p:cNvPr>
                <p:cNvPicPr/>
                <p:nvPr/>
              </p:nvPicPr>
              <p:blipFill>
                <a:blip r:embed="rId2314"/>
                <a:stretch>
                  <a:fillRect/>
                </a:stretch>
              </p:blipFill>
              <p:spPr>
                <a:xfrm>
                  <a:off x="11941501" y="4018749"/>
                  <a:ext cx="28872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43AA330-8F32-A5BB-811D-5F5C37493EA2}"/>
                    </a:ext>
                  </a:extLst>
                </p14:cNvPr>
                <p14:cNvContentPartPr/>
                <p14:nvPr/>
              </p14:nvContentPartPr>
              <p14:xfrm>
                <a:off x="11728381" y="3957189"/>
                <a:ext cx="307080" cy="279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43AA330-8F32-A5BB-811D-5F5C37493EA2}"/>
                    </a:ext>
                  </a:extLst>
                </p:cNvPr>
                <p:cNvPicPr/>
                <p:nvPr/>
              </p:nvPicPr>
              <p:blipFill>
                <a:blip r:embed="rId2316"/>
                <a:stretch>
                  <a:fillRect/>
                </a:stretch>
              </p:blipFill>
              <p:spPr>
                <a:xfrm>
                  <a:off x="11665741" y="3579189"/>
                  <a:ext cx="432720" cy="10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D0EFFD8-6A71-E84D-A822-641BF028C4F9}"/>
                    </a:ext>
                  </a:extLst>
                </p14:cNvPr>
                <p14:cNvContentPartPr/>
                <p14:nvPr/>
              </p14:nvContentPartPr>
              <p14:xfrm>
                <a:off x="11360101" y="3829389"/>
                <a:ext cx="716760" cy="267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D0EFFD8-6A71-E84D-A822-641BF028C4F9}"/>
                    </a:ext>
                  </a:extLst>
                </p:cNvPr>
                <p:cNvPicPr/>
                <p:nvPr/>
              </p:nvPicPr>
              <p:blipFill>
                <a:blip r:embed="rId2318"/>
                <a:stretch>
                  <a:fillRect/>
                </a:stretch>
              </p:blipFill>
              <p:spPr>
                <a:xfrm>
                  <a:off x="11297461" y="3451389"/>
                  <a:ext cx="84240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1C1AC0-9B28-2C9B-8A70-3A194F3D848B}"/>
                    </a:ext>
                  </a:extLst>
                </p14:cNvPr>
                <p14:cNvContentPartPr/>
                <p14:nvPr/>
              </p14:nvContentPartPr>
              <p14:xfrm>
                <a:off x="10533181" y="3625989"/>
                <a:ext cx="1303920" cy="37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1C1AC0-9B28-2C9B-8A70-3A194F3D848B}"/>
                    </a:ext>
                  </a:extLst>
                </p:cNvPr>
                <p:cNvPicPr/>
                <p:nvPr/>
              </p:nvPicPr>
              <p:blipFill>
                <a:blip r:embed="rId2320"/>
                <a:stretch>
                  <a:fillRect/>
                </a:stretch>
              </p:blipFill>
              <p:spPr>
                <a:xfrm>
                  <a:off x="10470541" y="3247989"/>
                  <a:ext cx="142956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6279170-6E2F-E75F-FEAE-47703438BF52}"/>
                    </a:ext>
                  </a:extLst>
                </p14:cNvPr>
                <p14:cNvContentPartPr/>
                <p14:nvPr/>
              </p14:nvContentPartPr>
              <p14:xfrm>
                <a:off x="10125661" y="3474429"/>
                <a:ext cx="1118520" cy="302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6279170-6E2F-E75F-FEAE-47703438BF52}"/>
                    </a:ext>
                  </a:extLst>
                </p:cNvPr>
                <p:cNvPicPr/>
                <p:nvPr/>
              </p:nvPicPr>
              <p:blipFill>
                <a:blip r:embed="rId2322"/>
                <a:stretch>
                  <a:fillRect/>
                </a:stretch>
              </p:blipFill>
              <p:spPr>
                <a:xfrm>
                  <a:off x="10062661" y="3096429"/>
                  <a:ext cx="1244160" cy="10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D75CC6-7432-F92D-48D1-25A3E82AF6A4}"/>
                    </a:ext>
                  </a:extLst>
                </p14:cNvPr>
                <p14:cNvContentPartPr/>
                <p14:nvPr/>
              </p14:nvContentPartPr>
              <p14:xfrm>
                <a:off x="9732901" y="3490269"/>
                <a:ext cx="1328760" cy="170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D75CC6-7432-F92D-48D1-25A3E82AF6A4}"/>
                    </a:ext>
                  </a:extLst>
                </p:cNvPr>
                <p:cNvPicPr/>
                <p:nvPr/>
              </p:nvPicPr>
              <p:blipFill>
                <a:blip r:embed="rId2324"/>
                <a:stretch>
                  <a:fillRect/>
                </a:stretch>
              </p:blipFill>
              <p:spPr>
                <a:xfrm>
                  <a:off x="9670261" y="3112269"/>
                  <a:ext cx="145440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440DC24-63FC-0D60-3875-97C4E36DE8BC}"/>
                    </a:ext>
                  </a:extLst>
                </p14:cNvPr>
                <p14:cNvContentPartPr/>
                <p14:nvPr/>
              </p14:nvContentPartPr>
              <p14:xfrm>
                <a:off x="8789341" y="3397749"/>
                <a:ext cx="1667160" cy="208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440DC24-63FC-0D60-3875-97C4E36DE8BC}"/>
                    </a:ext>
                  </a:extLst>
                </p:cNvPr>
                <p:cNvPicPr/>
                <p:nvPr/>
              </p:nvPicPr>
              <p:blipFill>
                <a:blip r:embed="rId2326"/>
                <a:stretch>
                  <a:fillRect/>
                </a:stretch>
              </p:blipFill>
              <p:spPr>
                <a:xfrm>
                  <a:off x="8726701" y="3020109"/>
                  <a:ext cx="179280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32F40FA-8200-F7F4-0D13-75337372921A}"/>
                    </a:ext>
                  </a:extLst>
                </p14:cNvPr>
                <p14:cNvContentPartPr/>
                <p14:nvPr/>
              </p14:nvContentPartPr>
              <p14:xfrm>
                <a:off x="7918861" y="3355989"/>
                <a:ext cx="1261440" cy="119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32F40FA-8200-F7F4-0D13-75337372921A}"/>
                    </a:ext>
                  </a:extLst>
                </p:cNvPr>
                <p:cNvPicPr/>
                <p:nvPr/>
              </p:nvPicPr>
              <p:blipFill>
                <a:blip r:embed="rId2328"/>
                <a:stretch>
                  <a:fillRect/>
                </a:stretch>
              </p:blipFill>
              <p:spPr>
                <a:xfrm>
                  <a:off x="7856221" y="2977989"/>
                  <a:ext cx="138708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BACBF0F-69B2-EE22-EBAC-E17605CEE646}"/>
                    </a:ext>
                  </a:extLst>
                </p14:cNvPr>
                <p14:cNvContentPartPr/>
                <p14:nvPr/>
              </p14:nvContentPartPr>
              <p14:xfrm>
                <a:off x="7706101" y="3411789"/>
                <a:ext cx="512280" cy="73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BACBF0F-69B2-EE22-EBAC-E17605CEE646}"/>
                    </a:ext>
                  </a:extLst>
                </p:cNvPr>
                <p:cNvPicPr/>
                <p:nvPr/>
              </p:nvPicPr>
              <p:blipFill>
                <a:blip r:embed="rId2330"/>
                <a:stretch>
                  <a:fillRect/>
                </a:stretch>
              </p:blipFill>
              <p:spPr>
                <a:xfrm>
                  <a:off x="7643101" y="3034149"/>
                  <a:ext cx="63792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831E16-D17A-1A6C-55E8-58823890FBEE}"/>
                    </a:ext>
                  </a:extLst>
                </p14:cNvPr>
                <p14:cNvContentPartPr/>
                <p14:nvPr/>
              </p14:nvContentPartPr>
              <p14:xfrm>
                <a:off x="6621421" y="3459669"/>
                <a:ext cx="1335960" cy="11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831E16-D17A-1A6C-55E8-58823890FBEE}"/>
                    </a:ext>
                  </a:extLst>
                </p:cNvPr>
                <p:cNvPicPr/>
                <p:nvPr/>
              </p:nvPicPr>
              <p:blipFill>
                <a:blip r:embed="rId2332"/>
                <a:stretch>
                  <a:fillRect/>
                </a:stretch>
              </p:blipFill>
              <p:spPr>
                <a:xfrm>
                  <a:off x="6558781" y="3082029"/>
                  <a:ext cx="146160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051171-680F-D1E0-B89C-042D9140F8D2}"/>
                    </a:ext>
                  </a:extLst>
                </p14:cNvPr>
                <p14:cNvContentPartPr/>
                <p14:nvPr/>
              </p14:nvContentPartPr>
              <p14:xfrm>
                <a:off x="6820141" y="3460389"/>
                <a:ext cx="1042200" cy="15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051171-680F-D1E0-B89C-042D9140F8D2}"/>
                    </a:ext>
                  </a:extLst>
                </p:cNvPr>
                <p:cNvPicPr/>
                <p:nvPr/>
              </p:nvPicPr>
              <p:blipFill>
                <a:blip r:embed="rId2334"/>
                <a:stretch>
                  <a:fillRect/>
                </a:stretch>
              </p:blipFill>
              <p:spPr>
                <a:xfrm>
                  <a:off x="6757141" y="3082749"/>
                  <a:ext cx="116784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46A98FF-7126-E51D-0269-623F4265BBC9}"/>
                    </a:ext>
                  </a:extLst>
                </p14:cNvPr>
                <p14:cNvContentPartPr/>
                <p14:nvPr/>
              </p14:nvContentPartPr>
              <p14:xfrm>
                <a:off x="7429261" y="3382269"/>
                <a:ext cx="762480" cy="31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46A98FF-7126-E51D-0269-623F4265BBC9}"/>
                    </a:ext>
                  </a:extLst>
                </p:cNvPr>
                <p:cNvPicPr/>
                <p:nvPr/>
              </p:nvPicPr>
              <p:blipFill>
                <a:blip r:embed="rId2336"/>
                <a:stretch>
                  <a:fillRect/>
                </a:stretch>
              </p:blipFill>
              <p:spPr>
                <a:xfrm>
                  <a:off x="7366261" y="3004269"/>
                  <a:ext cx="88812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ABA7DA-9FED-EA01-41D5-E9668EC8A3DD}"/>
                    </a:ext>
                  </a:extLst>
                </p14:cNvPr>
                <p14:cNvContentPartPr/>
                <p14:nvPr/>
              </p14:nvContentPartPr>
              <p14:xfrm>
                <a:off x="11146981" y="3770349"/>
                <a:ext cx="751320" cy="570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ABA7DA-9FED-EA01-41D5-E9668EC8A3DD}"/>
                    </a:ext>
                  </a:extLst>
                </p:cNvPr>
                <p:cNvPicPr/>
                <p:nvPr/>
              </p:nvPicPr>
              <p:blipFill>
                <a:blip r:embed="rId2338"/>
                <a:stretch>
                  <a:fillRect/>
                </a:stretch>
              </p:blipFill>
              <p:spPr>
                <a:xfrm>
                  <a:off x="11083981" y="3392709"/>
                  <a:ext cx="876960" cy="13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BBC602-780C-4F0A-97DA-BDA9346C0AA1}"/>
                    </a:ext>
                  </a:extLst>
                </p14:cNvPr>
                <p14:cNvContentPartPr/>
                <p14:nvPr/>
              </p14:nvContentPartPr>
              <p14:xfrm>
                <a:off x="11440381" y="3840909"/>
                <a:ext cx="619920" cy="612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BBC602-780C-4F0A-97DA-BDA9346C0AA1}"/>
                    </a:ext>
                  </a:extLst>
                </p:cNvPr>
                <p:cNvPicPr/>
                <p:nvPr/>
              </p:nvPicPr>
              <p:blipFill>
                <a:blip r:embed="rId2340"/>
                <a:stretch>
                  <a:fillRect/>
                </a:stretch>
              </p:blipFill>
              <p:spPr>
                <a:xfrm>
                  <a:off x="11377381" y="3462909"/>
                  <a:ext cx="745560" cy="13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5890F4-25B5-9368-5185-8922120B84AB}"/>
                    </a:ext>
                  </a:extLst>
                </p14:cNvPr>
                <p14:cNvContentPartPr/>
                <p14:nvPr/>
              </p14:nvContentPartPr>
              <p14:xfrm>
                <a:off x="11435341" y="3808149"/>
                <a:ext cx="667440" cy="880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5890F4-25B5-9368-5185-8922120B84AB}"/>
                    </a:ext>
                  </a:extLst>
                </p:cNvPr>
                <p:cNvPicPr/>
                <p:nvPr/>
              </p:nvPicPr>
              <p:blipFill>
                <a:blip r:embed="rId2342"/>
                <a:stretch>
                  <a:fillRect/>
                </a:stretch>
              </p:blipFill>
              <p:spPr>
                <a:xfrm>
                  <a:off x="11372341" y="3430149"/>
                  <a:ext cx="793080" cy="16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BDC9EF-BEEA-C86C-B56D-7248FEE2DC83}"/>
                    </a:ext>
                  </a:extLst>
                </p14:cNvPr>
                <p14:cNvContentPartPr/>
                <p14:nvPr/>
              </p14:nvContentPartPr>
              <p14:xfrm>
                <a:off x="11491501" y="4034229"/>
                <a:ext cx="669960" cy="803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BDC9EF-BEEA-C86C-B56D-7248FEE2DC83}"/>
                    </a:ext>
                  </a:extLst>
                </p:cNvPr>
                <p:cNvPicPr/>
                <p:nvPr/>
              </p:nvPicPr>
              <p:blipFill>
                <a:blip r:embed="rId2344"/>
                <a:stretch>
                  <a:fillRect/>
                </a:stretch>
              </p:blipFill>
              <p:spPr>
                <a:xfrm>
                  <a:off x="11428501" y="3656229"/>
                  <a:ext cx="795600" cy="15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B1BBEDB-F015-BABA-CF81-E2D50D471026}"/>
                    </a:ext>
                  </a:extLst>
                </p14:cNvPr>
                <p14:cNvContentPartPr/>
                <p14:nvPr/>
              </p14:nvContentPartPr>
              <p14:xfrm>
                <a:off x="11386381" y="4541109"/>
                <a:ext cx="676080" cy="604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B1BBEDB-F015-BABA-CF81-E2D50D471026}"/>
                    </a:ext>
                  </a:extLst>
                </p:cNvPr>
                <p:cNvPicPr/>
                <p:nvPr/>
              </p:nvPicPr>
              <p:blipFill>
                <a:blip r:embed="rId2346"/>
                <a:stretch>
                  <a:fillRect/>
                </a:stretch>
              </p:blipFill>
              <p:spPr>
                <a:xfrm>
                  <a:off x="11323741" y="4163469"/>
                  <a:ext cx="80172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1FDC3A4-5C19-2098-0D6C-AB1EE1003B6F}"/>
                    </a:ext>
                  </a:extLst>
                </p14:cNvPr>
                <p14:cNvContentPartPr/>
                <p14:nvPr/>
              </p14:nvContentPartPr>
              <p14:xfrm>
                <a:off x="10381621" y="4971309"/>
                <a:ext cx="1580760" cy="270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1FDC3A4-5C19-2098-0D6C-AB1EE1003B6F}"/>
                    </a:ext>
                  </a:extLst>
                </p:cNvPr>
                <p:cNvPicPr/>
                <p:nvPr/>
              </p:nvPicPr>
              <p:blipFill>
                <a:blip r:embed="rId2348"/>
                <a:stretch>
                  <a:fillRect/>
                </a:stretch>
              </p:blipFill>
              <p:spPr>
                <a:xfrm>
                  <a:off x="10318621" y="4593309"/>
                  <a:ext cx="170640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0844DC2-D031-23D2-2E38-7EDE9AE81F9A}"/>
                    </a:ext>
                  </a:extLst>
                </p14:cNvPr>
                <p14:cNvContentPartPr/>
                <p14:nvPr/>
              </p14:nvContentPartPr>
              <p14:xfrm>
                <a:off x="10284781" y="4975269"/>
                <a:ext cx="1442520" cy="347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0844DC2-D031-23D2-2E38-7EDE9AE81F9A}"/>
                    </a:ext>
                  </a:extLst>
                </p:cNvPr>
                <p:cNvPicPr/>
                <p:nvPr/>
              </p:nvPicPr>
              <p:blipFill>
                <a:blip r:embed="rId2350"/>
                <a:stretch>
                  <a:fillRect/>
                </a:stretch>
              </p:blipFill>
              <p:spPr>
                <a:xfrm>
                  <a:off x="10222141" y="4597629"/>
                  <a:ext cx="1568160" cy="1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7A36C04-B28E-03E6-F95E-FD2728A0F5CE}"/>
                    </a:ext>
                  </a:extLst>
                </p14:cNvPr>
                <p14:cNvContentPartPr/>
                <p14:nvPr/>
              </p14:nvContentPartPr>
              <p14:xfrm>
                <a:off x="9723541" y="5333829"/>
                <a:ext cx="1353240" cy="37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7A36C04-B28E-03E6-F95E-FD2728A0F5CE}"/>
                    </a:ext>
                  </a:extLst>
                </p:cNvPr>
                <p:cNvPicPr/>
                <p:nvPr/>
              </p:nvPicPr>
              <p:blipFill>
                <a:blip r:embed="rId2352"/>
                <a:stretch>
                  <a:fillRect/>
                </a:stretch>
              </p:blipFill>
              <p:spPr>
                <a:xfrm>
                  <a:off x="9660541" y="4955829"/>
                  <a:ext cx="147888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3399966-255D-A0FE-D8BE-C0792A2EBE72}"/>
                    </a:ext>
                  </a:extLst>
                </p14:cNvPr>
                <p14:cNvContentPartPr/>
                <p14:nvPr/>
              </p14:nvContentPartPr>
              <p14:xfrm>
                <a:off x="9377581" y="5464869"/>
                <a:ext cx="427320" cy="19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3399966-255D-A0FE-D8BE-C0792A2EBE72}"/>
                    </a:ext>
                  </a:extLst>
                </p:cNvPr>
                <p:cNvPicPr/>
                <p:nvPr/>
              </p:nvPicPr>
              <p:blipFill>
                <a:blip r:embed="rId2354"/>
                <a:stretch>
                  <a:fillRect/>
                </a:stretch>
              </p:blipFill>
              <p:spPr>
                <a:xfrm>
                  <a:off x="9314941" y="5086869"/>
                  <a:ext cx="5529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99C39DA-2335-B9CF-13B2-AEC7AD27229A}"/>
                    </a:ext>
                  </a:extLst>
                </p14:cNvPr>
                <p14:cNvContentPartPr/>
                <p14:nvPr/>
              </p14:nvContentPartPr>
              <p14:xfrm>
                <a:off x="8788261" y="5490789"/>
                <a:ext cx="1938600" cy="154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99C39DA-2335-B9CF-13B2-AEC7AD27229A}"/>
                    </a:ext>
                  </a:extLst>
                </p:cNvPr>
                <p:cNvPicPr/>
                <p:nvPr/>
              </p:nvPicPr>
              <p:blipFill>
                <a:blip r:embed="rId2356"/>
                <a:stretch>
                  <a:fillRect/>
                </a:stretch>
              </p:blipFill>
              <p:spPr>
                <a:xfrm>
                  <a:off x="8725261" y="5112789"/>
                  <a:ext cx="206424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DE85674-A6F0-CF06-115A-AA1CA776D1FA}"/>
                    </a:ext>
                  </a:extLst>
                </p14:cNvPr>
                <p14:cNvContentPartPr/>
                <p14:nvPr/>
              </p14:nvContentPartPr>
              <p14:xfrm>
                <a:off x="8633461" y="5617509"/>
                <a:ext cx="2271960" cy="24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DE85674-A6F0-CF06-115A-AA1CA776D1FA}"/>
                    </a:ext>
                  </a:extLst>
                </p:cNvPr>
                <p:cNvPicPr/>
                <p:nvPr/>
              </p:nvPicPr>
              <p:blipFill>
                <a:blip r:embed="rId2358"/>
                <a:stretch>
                  <a:fillRect/>
                </a:stretch>
              </p:blipFill>
              <p:spPr>
                <a:xfrm>
                  <a:off x="8570461" y="5239869"/>
                  <a:ext cx="23976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718CC1-28A2-ED1B-314A-2693328DDDE6}"/>
                    </a:ext>
                  </a:extLst>
                </p14:cNvPr>
                <p14:cNvContentPartPr/>
                <p14:nvPr/>
              </p14:nvContentPartPr>
              <p14:xfrm>
                <a:off x="10532821" y="5462709"/>
                <a:ext cx="1429920" cy="193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718CC1-28A2-ED1B-314A-2693328DDDE6}"/>
                    </a:ext>
                  </a:extLst>
                </p:cNvPr>
                <p:cNvPicPr/>
                <p:nvPr/>
              </p:nvPicPr>
              <p:blipFill>
                <a:blip r:embed="rId2360"/>
                <a:stretch>
                  <a:fillRect/>
                </a:stretch>
              </p:blipFill>
              <p:spPr>
                <a:xfrm>
                  <a:off x="10470181" y="5085069"/>
                  <a:ext cx="155556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B02F872-F704-3874-E856-D96368E13613}"/>
                    </a:ext>
                  </a:extLst>
                </p14:cNvPr>
                <p14:cNvContentPartPr/>
                <p14:nvPr/>
              </p14:nvContentPartPr>
              <p14:xfrm>
                <a:off x="11362621" y="5348589"/>
                <a:ext cx="357840" cy="6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B02F872-F704-3874-E856-D96368E13613}"/>
                    </a:ext>
                  </a:extLst>
                </p:cNvPr>
                <p:cNvPicPr/>
                <p:nvPr/>
              </p:nvPicPr>
              <p:blipFill>
                <a:blip r:embed="rId2362"/>
                <a:stretch>
                  <a:fillRect/>
                </a:stretch>
              </p:blipFill>
              <p:spPr>
                <a:xfrm>
                  <a:off x="11299981" y="4970949"/>
                  <a:ext cx="48348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5E4B5C7-B268-FF05-C476-E07FC7EA55E9}"/>
                    </a:ext>
                  </a:extLst>
                </p14:cNvPr>
                <p14:cNvContentPartPr/>
                <p14:nvPr/>
              </p14:nvContentPartPr>
              <p14:xfrm>
                <a:off x="11337421" y="5323389"/>
                <a:ext cx="650880" cy="97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5E4B5C7-B268-FF05-C476-E07FC7EA55E9}"/>
                    </a:ext>
                  </a:extLst>
                </p:cNvPr>
                <p:cNvPicPr/>
                <p:nvPr/>
              </p:nvPicPr>
              <p:blipFill>
                <a:blip r:embed="rId2364"/>
                <a:stretch>
                  <a:fillRect/>
                </a:stretch>
              </p:blipFill>
              <p:spPr>
                <a:xfrm>
                  <a:off x="11274421" y="4945749"/>
                  <a:ext cx="7765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F1C0B61-2375-3DCB-3415-6976DD8AFE4A}"/>
                    </a:ext>
                  </a:extLst>
                </p14:cNvPr>
                <p14:cNvContentPartPr/>
                <p14:nvPr/>
              </p14:nvContentPartPr>
              <p14:xfrm>
                <a:off x="4729621" y="6006669"/>
                <a:ext cx="807840" cy="15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F1C0B61-2375-3DCB-3415-6976DD8AFE4A}"/>
                    </a:ext>
                  </a:extLst>
                </p:cNvPr>
                <p:cNvPicPr/>
                <p:nvPr/>
              </p:nvPicPr>
              <p:blipFill>
                <a:blip r:embed="rId2366"/>
                <a:stretch>
                  <a:fillRect/>
                </a:stretch>
              </p:blipFill>
              <p:spPr>
                <a:xfrm>
                  <a:off x="4666621" y="5629029"/>
                  <a:ext cx="93348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0EDA541-6329-4777-2F4F-F1ACEF59F7F0}"/>
                    </a:ext>
                  </a:extLst>
                </p14:cNvPr>
                <p14:cNvContentPartPr/>
                <p14:nvPr/>
              </p14:nvContentPartPr>
              <p14:xfrm>
                <a:off x="6259261" y="5946909"/>
                <a:ext cx="135720" cy="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0EDA541-6329-4777-2F4F-F1ACEF59F7F0}"/>
                    </a:ext>
                  </a:extLst>
                </p:cNvPr>
                <p:cNvPicPr/>
                <p:nvPr/>
              </p:nvPicPr>
              <p:blipFill>
                <a:blip r:embed="rId2368"/>
                <a:stretch>
                  <a:fillRect/>
                </a:stretch>
              </p:blipFill>
              <p:spPr>
                <a:xfrm>
                  <a:off x="6196261" y="5568909"/>
                  <a:ext cx="26136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38FCA69-F8AA-5195-5605-DB726A3DEF87}"/>
                    </a:ext>
                  </a:extLst>
                </p14:cNvPr>
                <p14:cNvContentPartPr/>
                <p14:nvPr/>
              </p14:nvContentPartPr>
              <p14:xfrm>
                <a:off x="5958661" y="5713989"/>
                <a:ext cx="2247480" cy="164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38FCA69-F8AA-5195-5605-DB726A3DEF87}"/>
                    </a:ext>
                  </a:extLst>
                </p:cNvPr>
                <p:cNvPicPr/>
                <p:nvPr/>
              </p:nvPicPr>
              <p:blipFill>
                <a:blip r:embed="rId2370"/>
                <a:stretch>
                  <a:fillRect/>
                </a:stretch>
              </p:blipFill>
              <p:spPr>
                <a:xfrm>
                  <a:off x="5896021" y="5335989"/>
                  <a:ext cx="237312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FBC0148-C9E4-1C31-0256-058C23F62B6A}"/>
                    </a:ext>
                  </a:extLst>
                </p14:cNvPr>
                <p14:cNvContentPartPr/>
                <p14:nvPr/>
              </p14:nvContentPartPr>
              <p14:xfrm>
                <a:off x="8571541" y="5721549"/>
                <a:ext cx="22320" cy="9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FBC0148-C9E4-1C31-0256-058C23F62B6A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508541" y="5343909"/>
                  <a:ext cx="14796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7B9EBF4-CE33-527B-B13B-8A222DD86080}"/>
                    </a:ext>
                  </a:extLst>
                </p14:cNvPr>
                <p14:cNvContentPartPr/>
                <p14:nvPr/>
              </p14:nvContentPartPr>
              <p14:xfrm>
                <a:off x="9512221" y="5756469"/>
                <a:ext cx="15840" cy="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7B9EBF4-CE33-527B-B13B-8A222DD86080}"/>
                    </a:ext>
                  </a:extLst>
                </p:cNvPr>
                <p:cNvPicPr/>
                <p:nvPr/>
              </p:nvPicPr>
              <p:blipFill>
                <a:blip r:embed="rId2373"/>
                <a:stretch>
                  <a:fillRect/>
                </a:stretch>
              </p:blipFill>
              <p:spPr>
                <a:xfrm>
                  <a:off x="9449221" y="5378469"/>
                  <a:ext cx="14148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94C5F4A-9043-51F6-B10C-16B8DAC631F8}"/>
                    </a:ext>
                  </a:extLst>
                </p14:cNvPr>
                <p14:cNvContentPartPr/>
                <p14:nvPr/>
              </p14:nvContentPartPr>
              <p14:xfrm>
                <a:off x="9048541" y="5791389"/>
                <a:ext cx="183240" cy="18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94C5F4A-9043-51F6-B10C-16B8DAC631F8}"/>
                    </a:ext>
                  </a:extLst>
                </p:cNvPr>
                <p:cNvPicPr/>
                <p:nvPr/>
              </p:nvPicPr>
              <p:blipFill>
                <a:blip r:embed="rId2375"/>
                <a:stretch>
                  <a:fillRect/>
                </a:stretch>
              </p:blipFill>
              <p:spPr>
                <a:xfrm>
                  <a:off x="8985541" y="5413389"/>
                  <a:ext cx="30888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0D4C72F-BA2C-0970-0794-DFCEE32B45DE}"/>
                    </a:ext>
                  </a:extLst>
                </p14:cNvPr>
                <p14:cNvContentPartPr/>
                <p14:nvPr/>
              </p14:nvContentPartPr>
              <p14:xfrm>
                <a:off x="8505301" y="5854389"/>
                <a:ext cx="47880" cy="6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0D4C72F-BA2C-0970-0794-DFCEE32B45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42661" y="5476389"/>
                  <a:ext cx="17352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19F6C9-0FE2-AABD-32C0-8D14097563DB}"/>
                    </a:ext>
                  </a:extLst>
                </p14:cNvPr>
                <p14:cNvContentPartPr/>
                <p14:nvPr/>
              </p14:nvContentPartPr>
              <p14:xfrm>
                <a:off x="8662261" y="5913069"/>
                <a:ext cx="23760" cy="5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19F6C9-0FE2-AABD-32C0-8D14097563DB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599621" y="5535069"/>
                  <a:ext cx="1494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F8C0D37-0160-DAA3-F778-964C7F771987}"/>
                    </a:ext>
                  </a:extLst>
                </p14:cNvPr>
                <p14:cNvContentPartPr/>
                <p14:nvPr/>
              </p14:nvContentPartPr>
              <p14:xfrm>
                <a:off x="6265021" y="3272109"/>
                <a:ext cx="1896480" cy="11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F8C0D37-0160-DAA3-F778-964C7F771987}"/>
                    </a:ext>
                  </a:extLst>
                </p:cNvPr>
                <p:cNvPicPr/>
                <p:nvPr/>
              </p:nvPicPr>
              <p:blipFill>
                <a:blip r:embed="rId2379"/>
                <a:stretch>
                  <a:fillRect/>
                </a:stretch>
              </p:blipFill>
              <p:spPr>
                <a:xfrm>
                  <a:off x="6202381" y="2894109"/>
                  <a:ext cx="202212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4D4BAC0-A387-9E64-AFDE-AB96AA4D06BD}"/>
                    </a:ext>
                  </a:extLst>
                </p14:cNvPr>
                <p14:cNvContentPartPr/>
                <p14:nvPr/>
              </p14:nvContentPartPr>
              <p14:xfrm>
                <a:off x="8924701" y="3169509"/>
                <a:ext cx="694440" cy="49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4D4BAC0-A387-9E64-AFDE-AB96AA4D06BD}"/>
                    </a:ext>
                  </a:extLst>
                </p:cNvPr>
                <p:cNvPicPr/>
                <p:nvPr/>
              </p:nvPicPr>
              <p:blipFill>
                <a:blip r:embed="rId2381"/>
                <a:stretch>
                  <a:fillRect/>
                </a:stretch>
              </p:blipFill>
              <p:spPr>
                <a:xfrm>
                  <a:off x="8861701" y="2791509"/>
                  <a:ext cx="82008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B3CD239-AA6E-B2D4-DB3D-283CB5E37222}"/>
                    </a:ext>
                  </a:extLst>
                </p14:cNvPr>
                <p14:cNvContentPartPr/>
                <p14:nvPr/>
              </p14:nvContentPartPr>
              <p14:xfrm>
                <a:off x="10466221" y="3192189"/>
                <a:ext cx="1074960" cy="65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B3CD239-AA6E-B2D4-DB3D-283CB5E37222}"/>
                    </a:ext>
                  </a:extLst>
                </p:cNvPr>
                <p:cNvPicPr/>
                <p:nvPr/>
              </p:nvPicPr>
              <p:blipFill>
                <a:blip r:embed="rId2383"/>
                <a:stretch>
                  <a:fillRect/>
                </a:stretch>
              </p:blipFill>
              <p:spPr>
                <a:xfrm>
                  <a:off x="10403221" y="2814549"/>
                  <a:ext cx="120060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D91B9C8-393E-CA53-44CD-76E334D7D457}"/>
                    </a:ext>
                  </a:extLst>
                </p14:cNvPr>
                <p14:cNvContentPartPr/>
                <p14:nvPr/>
              </p14:nvContentPartPr>
              <p14:xfrm>
                <a:off x="9818941" y="3195069"/>
                <a:ext cx="944640" cy="21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D91B9C8-393E-CA53-44CD-76E334D7D457}"/>
                    </a:ext>
                  </a:extLst>
                </p:cNvPr>
                <p:cNvPicPr/>
                <p:nvPr/>
              </p:nvPicPr>
              <p:blipFill>
                <a:blip r:embed="rId2385"/>
                <a:stretch>
                  <a:fillRect/>
                </a:stretch>
              </p:blipFill>
              <p:spPr>
                <a:xfrm>
                  <a:off x="9756301" y="2817429"/>
                  <a:ext cx="107028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4543EA6-5DC4-14FD-91E6-8A34A0DA5983}"/>
                    </a:ext>
                  </a:extLst>
                </p14:cNvPr>
                <p14:cNvContentPartPr/>
                <p14:nvPr/>
              </p14:nvContentPartPr>
              <p14:xfrm>
                <a:off x="9620941" y="3181029"/>
                <a:ext cx="1289520" cy="100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4543EA6-5DC4-14FD-91E6-8A34A0DA5983}"/>
                    </a:ext>
                  </a:extLst>
                </p:cNvPr>
                <p:cNvPicPr/>
                <p:nvPr/>
              </p:nvPicPr>
              <p:blipFill>
                <a:blip r:embed="rId2387"/>
                <a:stretch>
                  <a:fillRect/>
                </a:stretch>
              </p:blipFill>
              <p:spPr>
                <a:xfrm>
                  <a:off x="9558301" y="2803029"/>
                  <a:ext cx="141516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53C49C-E22D-AC10-99F4-8199FAA7B93C}"/>
                    </a:ext>
                  </a:extLst>
                </p14:cNvPr>
                <p14:cNvContentPartPr/>
                <p14:nvPr/>
              </p14:nvContentPartPr>
              <p14:xfrm>
                <a:off x="11200981" y="3373629"/>
                <a:ext cx="42480" cy="11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53C49C-E22D-AC10-99F4-8199FAA7B93C}"/>
                    </a:ext>
                  </a:extLst>
                </p:cNvPr>
                <p:cNvPicPr/>
                <p:nvPr/>
              </p:nvPicPr>
              <p:blipFill>
                <a:blip r:embed="rId2389"/>
                <a:stretch>
                  <a:fillRect/>
                </a:stretch>
              </p:blipFill>
              <p:spPr>
                <a:xfrm>
                  <a:off x="11138341" y="2995629"/>
                  <a:ext cx="16812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048E95B-844A-D3B8-EC31-1EA6E27A0C71}"/>
                    </a:ext>
                  </a:extLst>
                </p14:cNvPr>
                <p14:cNvContentPartPr/>
                <p14:nvPr/>
              </p14:nvContentPartPr>
              <p14:xfrm>
                <a:off x="11358661" y="3416469"/>
                <a:ext cx="249120" cy="116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048E95B-844A-D3B8-EC31-1EA6E27A0C71}"/>
                    </a:ext>
                  </a:extLst>
                </p:cNvPr>
                <p:cNvPicPr/>
                <p:nvPr/>
              </p:nvPicPr>
              <p:blipFill>
                <a:blip r:embed="rId2391"/>
                <a:stretch>
                  <a:fillRect/>
                </a:stretch>
              </p:blipFill>
              <p:spPr>
                <a:xfrm>
                  <a:off x="11295661" y="3038469"/>
                  <a:ext cx="37476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258CF35-C7BE-95BE-028B-BFBD72DC2502}"/>
                    </a:ext>
                  </a:extLst>
                </p14:cNvPr>
                <p14:cNvContentPartPr/>
                <p14:nvPr/>
              </p14:nvContentPartPr>
              <p14:xfrm>
                <a:off x="11238421" y="3452469"/>
                <a:ext cx="46440" cy="16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258CF35-C7BE-95BE-028B-BFBD72DC2502}"/>
                    </a:ext>
                  </a:extLst>
                </p:cNvPr>
                <p:cNvPicPr/>
                <p:nvPr/>
              </p:nvPicPr>
              <p:blipFill>
                <a:blip r:embed="rId2393"/>
                <a:stretch>
                  <a:fillRect/>
                </a:stretch>
              </p:blipFill>
              <p:spPr>
                <a:xfrm>
                  <a:off x="11175421" y="3074829"/>
                  <a:ext cx="17208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A6D3EF5-702E-EFA3-9299-12C383AF0525}"/>
                    </a:ext>
                  </a:extLst>
                </p14:cNvPr>
                <p14:cNvContentPartPr/>
                <p14:nvPr/>
              </p14:nvContentPartPr>
              <p14:xfrm>
                <a:off x="11529301" y="3540309"/>
                <a:ext cx="12960" cy="4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A6D3EF5-702E-EFA3-9299-12C383AF052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466301" y="3162309"/>
                  <a:ext cx="13860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49FB58-3588-72AA-AFEB-5485DFA7BDB3}"/>
                    </a:ext>
                  </a:extLst>
                </p14:cNvPr>
                <p14:cNvContentPartPr/>
                <p14:nvPr/>
              </p14:nvContentPartPr>
              <p14:xfrm>
                <a:off x="10849621" y="3415389"/>
                <a:ext cx="867600" cy="232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49FB58-3588-72AA-AFEB-5485DFA7BDB3}"/>
                    </a:ext>
                  </a:extLst>
                </p:cNvPr>
                <p:cNvPicPr/>
                <p:nvPr/>
              </p:nvPicPr>
              <p:blipFill>
                <a:blip r:embed="rId2396"/>
                <a:stretch>
                  <a:fillRect/>
                </a:stretch>
              </p:blipFill>
              <p:spPr>
                <a:xfrm>
                  <a:off x="10786621" y="3037389"/>
                  <a:ext cx="99324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128E600-F4AC-F57D-41E9-F08378D4D087}"/>
                    </a:ext>
                  </a:extLst>
                </p14:cNvPr>
                <p14:cNvContentPartPr/>
                <p14:nvPr/>
              </p14:nvContentPartPr>
              <p14:xfrm>
                <a:off x="11203141" y="3406749"/>
                <a:ext cx="716040" cy="254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128E600-F4AC-F57D-41E9-F08378D4D087}"/>
                    </a:ext>
                  </a:extLst>
                </p:cNvPr>
                <p:cNvPicPr/>
                <p:nvPr/>
              </p:nvPicPr>
              <p:blipFill>
                <a:blip r:embed="rId2398"/>
                <a:stretch>
                  <a:fillRect/>
                </a:stretch>
              </p:blipFill>
              <p:spPr>
                <a:xfrm>
                  <a:off x="11140501" y="3028749"/>
                  <a:ext cx="84168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92B7D4A-5B30-DC25-F6C3-D341579E6136}"/>
                    </a:ext>
                  </a:extLst>
                </p14:cNvPr>
                <p14:cNvContentPartPr/>
                <p14:nvPr/>
              </p14:nvContentPartPr>
              <p14:xfrm>
                <a:off x="4574461" y="3625989"/>
                <a:ext cx="1261080" cy="340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92B7D4A-5B30-DC25-F6C3-D341579E6136}"/>
                    </a:ext>
                  </a:extLst>
                </p:cNvPr>
                <p:cNvPicPr/>
                <p:nvPr/>
              </p:nvPicPr>
              <p:blipFill>
                <a:blip r:embed="rId2400"/>
                <a:stretch>
                  <a:fillRect/>
                </a:stretch>
              </p:blipFill>
              <p:spPr>
                <a:xfrm>
                  <a:off x="4511821" y="3248349"/>
                  <a:ext cx="1386720" cy="10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3DE406D-7AA8-CEE6-532E-42740AF2C46C}"/>
                    </a:ext>
                  </a:extLst>
                </p14:cNvPr>
                <p14:cNvContentPartPr/>
                <p14:nvPr/>
              </p14:nvContentPartPr>
              <p14:xfrm>
                <a:off x="3983701" y="4085349"/>
                <a:ext cx="516600" cy="289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3DE406D-7AA8-CEE6-532E-42740AF2C46C}"/>
                    </a:ext>
                  </a:extLst>
                </p:cNvPr>
                <p:cNvPicPr/>
                <p:nvPr/>
              </p:nvPicPr>
              <p:blipFill>
                <a:blip r:embed="rId2402"/>
                <a:stretch>
                  <a:fillRect/>
                </a:stretch>
              </p:blipFill>
              <p:spPr>
                <a:xfrm>
                  <a:off x="3920701" y="3707349"/>
                  <a:ext cx="64224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1697FFA-03AF-D139-10C7-7B2EDD1C712F}"/>
                    </a:ext>
                  </a:extLst>
                </p14:cNvPr>
                <p14:cNvContentPartPr/>
                <p14:nvPr/>
              </p14:nvContentPartPr>
              <p14:xfrm>
                <a:off x="4303021" y="4312869"/>
                <a:ext cx="67680" cy="34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1697FFA-03AF-D139-10C7-7B2EDD1C712F}"/>
                    </a:ext>
                  </a:extLst>
                </p:cNvPr>
                <p:cNvPicPr/>
                <p:nvPr/>
              </p:nvPicPr>
              <p:blipFill>
                <a:blip r:embed="rId2404"/>
                <a:stretch>
                  <a:fillRect/>
                </a:stretch>
              </p:blipFill>
              <p:spPr>
                <a:xfrm>
                  <a:off x="4240021" y="3934869"/>
                  <a:ext cx="193320" cy="78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1786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1BE94-FFA9-CA8E-CB66-8A92B8A0B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>
            <a:extLst>
              <a:ext uri="{FF2B5EF4-FFF2-40B4-BE49-F238E27FC236}">
                <a16:creationId xmlns:a16="http://schemas.microsoft.com/office/drawing/2014/main" id="{66206B50-1F55-7186-4CDF-601D510700B1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do supernovae look like?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566E2-92EF-1208-3089-17FE5FBFA2A9}"/>
              </a:ext>
            </a:extLst>
          </p:cNvPr>
          <p:cNvSpPr/>
          <p:nvPr/>
        </p:nvSpPr>
        <p:spPr>
          <a:xfrm>
            <a:off x="1291472" y="1404593"/>
            <a:ext cx="4440025" cy="4392891"/>
          </a:xfrm>
          <a:prstGeom prst="ellipse">
            <a:avLst/>
          </a:prstGeom>
          <a:solidFill>
            <a:srgbClr val="000E2A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42129E-15A0-4427-385E-A0ADED8636AB}"/>
              </a:ext>
            </a:extLst>
          </p:cNvPr>
          <p:cNvSpPr/>
          <p:nvPr/>
        </p:nvSpPr>
        <p:spPr>
          <a:xfrm>
            <a:off x="6460503" y="1337635"/>
            <a:ext cx="4440025" cy="4392891"/>
          </a:xfrm>
          <a:prstGeom prst="ellipse">
            <a:avLst/>
          </a:prstGeom>
          <a:solidFill>
            <a:srgbClr val="000E2A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8E2EE79-AB47-D511-90EE-967AFD573A5B}"/>
              </a:ext>
            </a:extLst>
          </p:cNvPr>
          <p:cNvGrpSpPr/>
          <p:nvPr/>
        </p:nvGrpSpPr>
        <p:grpSpPr>
          <a:xfrm>
            <a:off x="2143834" y="2014162"/>
            <a:ext cx="2769840" cy="2848320"/>
            <a:chOff x="2143834" y="2014162"/>
            <a:chExt cx="2769840" cy="2848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EB2ACC-8476-2BE1-FA82-272D2D42CADD}"/>
                    </a:ext>
                  </a:extLst>
                </p14:cNvPr>
                <p14:cNvContentPartPr/>
                <p14:nvPr/>
              </p14:nvContentPartPr>
              <p14:xfrm>
                <a:off x="2430754" y="2091562"/>
                <a:ext cx="553680" cy="721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EB2ACC-8476-2BE1-FA82-272D2D42CA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68114" y="1713562"/>
                  <a:ext cx="679320" cy="14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6AD9D3-95DB-2282-A2CC-67A32A97FF49}"/>
                    </a:ext>
                  </a:extLst>
                </p14:cNvPr>
                <p14:cNvContentPartPr/>
                <p14:nvPr/>
              </p14:nvContentPartPr>
              <p14:xfrm>
                <a:off x="3110794" y="2275162"/>
                <a:ext cx="23400" cy="5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6AD9D3-95DB-2282-A2CC-67A32A97FF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7794" y="1897162"/>
                  <a:ext cx="14904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E3877A-84B8-2A23-399E-EC831A218CD0}"/>
                    </a:ext>
                  </a:extLst>
                </p14:cNvPr>
                <p14:cNvContentPartPr/>
                <p14:nvPr/>
              </p14:nvContentPartPr>
              <p14:xfrm>
                <a:off x="2411674" y="2325562"/>
                <a:ext cx="450000" cy="764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E3877A-84B8-2A23-399E-EC831A218C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9034" y="1947922"/>
                  <a:ext cx="575640" cy="15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921AE9-A522-6352-B36D-45CB370E0C76}"/>
                    </a:ext>
                  </a:extLst>
                </p14:cNvPr>
                <p14:cNvContentPartPr/>
                <p14:nvPr/>
              </p14:nvContentPartPr>
              <p14:xfrm>
                <a:off x="3080914" y="2604202"/>
                <a:ext cx="72360" cy="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921AE9-A522-6352-B36D-45CB370E0C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8274" y="2226202"/>
                  <a:ext cx="19800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BB8E35-BC62-67F0-2FA9-22653AF3E5E5}"/>
                    </a:ext>
                  </a:extLst>
                </p14:cNvPr>
                <p14:cNvContentPartPr/>
                <p14:nvPr/>
              </p14:nvContentPartPr>
              <p14:xfrm>
                <a:off x="2760154" y="2737042"/>
                <a:ext cx="7200" cy="7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BB8E35-BC62-67F0-2FA9-22653AF3E5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97154" y="2359402"/>
                  <a:ext cx="13284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FBC81B-38D3-2262-6C8C-957146B26DE6}"/>
                    </a:ext>
                  </a:extLst>
                </p14:cNvPr>
                <p14:cNvContentPartPr/>
                <p14:nvPr/>
              </p14:nvContentPartPr>
              <p14:xfrm>
                <a:off x="2639554" y="2652442"/>
                <a:ext cx="46080" cy="19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FBC81B-38D3-2262-6C8C-957146B26D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6914" y="2274802"/>
                  <a:ext cx="1717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A1A6D6-7BAE-7168-B64D-FD4AA4088F05}"/>
                    </a:ext>
                  </a:extLst>
                </p14:cNvPr>
                <p14:cNvContentPartPr/>
                <p14:nvPr/>
              </p14:nvContentPartPr>
              <p14:xfrm>
                <a:off x="2720554" y="2457682"/>
                <a:ext cx="21960" cy="15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A1A6D6-7BAE-7168-B64D-FD4AA4088F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7554" y="2079682"/>
                  <a:ext cx="14760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2ED7EB-3FFF-10F0-98EC-4E1B8F8FC431}"/>
                    </a:ext>
                  </a:extLst>
                </p14:cNvPr>
                <p14:cNvContentPartPr/>
                <p14:nvPr/>
              </p14:nvContentPartPr>
              <p14:xfrm>
                <a:off x="2374594" y="2840722"/>
                <a:ext cx="16560" cy="173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2ED7EB-3FFF-10F0-98EC-4E1B8F8FC4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11954" y="2463082"/>
                  <a:ext cx="14220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673086-FD14-9862-B5AD-FCB7E4C71522}"/>
                    </a:ext>
                  </a:extLst>
                </p14:cNvPr>
                <p14:cNvContentPartPr/>
                <p14:nvPr/>
              </p14:nvContentPartPr>
              <p14:xfrm>
                <a:off x="2419234" y="2904802"/>
                <a:ext cx="300600" cy="640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673086-FD14-9862-B5AD-FCB7E4C715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56594" y="2527162"/>
                  <a:ext cx="426240" cy="13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CF56AB-4D6C-3560-0538-E7FC3551D4E3}"/>
                    </a:ext>
                  </a:extLst>
                </p14:cNvPr>
                <p14:cNvContentPartPr/>
                <p14:nvPr/>
              </p14:nvContentPartPr>
              <p14:xfrm>
                <a:off x="2603194" y="3227722"/>
                <a:ext cx="157680" cy="86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CF56AB-4D6C-3560-0538-E7FC3551D4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0554" y="2849722"/>
                  <a:ext cx="28332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D8718E-506A-6656-EA41-651E8494A5A0}"/>
                    </a:ext>
                  </a:extLst>
                </p14:cNvPr>
                <p14:cNvContentPartPr/>
                <p14:nvPr/>
              </p14:nvContentPartPr>
              <p14:xfrm>
                <a:off x="2911714" y="3034042"/>
                <a:ext cx="84240" cy="14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D8718E-506A-6656-EA41-651E8494A5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9074" y="2656402"/>
                  <a:ext cx="20988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FF983E8-F480-3F48-8E7B-8E6F3F963429}"/>
                    </a:ext>
                  </a:extLst>
                </p14:cNvPr>
                <p14:cNvContentPartPr/>
                <p14:nvPr/>
              </p14:nvContentPartPr>
              <p14:xfrm>
                <a:off x="3072994" y="3219082"/>
                <a:ext cx="131400" cy="319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FF983E8-F480-3F48-8E7B-8E6F3F9634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10354" y="2841442"/>
                  <a:ext cx="25704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BFA4ADD-43FA-C5E4-6FFA-26A726B30883}"/>
                    </a:ext>
                  </a:extLst>
                </p14:cNvPr>
                <p14:cNvContentPartPr/>
                <p14:nvPr/>
              </p14:nvContentPartPr>
              <p14:xfrm>
                <a:off x="2952754" y="3344722"/>
                <a:ext cx="270000" cy="229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BFA4ADD-43FA-C5E4-6FFA-26A726B308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90114" y="2967082"/>
                  <a:ext cx="39564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4D86E3-8893-205B-9CEF-2408F1181695}"/>
                    </a:ext>
                  </a:extLst>
                </p14:cNvPr>
                <p14:cNvContentPartPr/>
                <p14:nvPr/>
              </p14:nvContentPartPr>
              <p14:xfrm>
                <a:off x="2876794" y="3643162"/>
                <a:ext cx="9720" cy="9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4D86E3-8893-205B-9CEF-2408F11816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3794" y="3265162"/>
                  <a:ext cx="13536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BEC4F8-D19D-C72A-3BCE-BC27E6E9F062}"/>
                    </a:ext>
                  </a:extLst>
                </p14:cNvPr>
                <p14:cNvContentPartPr/>
                <p14:nvPr/>
              </p14:nvContentPartPr>
              <p14:xfrm>
                <a:off x="2867074" y="3625882"/>
                <a:ext cx="3600" cy="10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BEC4F8-D19D-C72A-3BCE-BC27E6E9F0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04074" y="3247882"/>
                  <a:ext cx="12924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83E991-0F8A-1BE7-D0BC-7B3096627E83}"/>
                    </a:ext>
                  </a:extLst>
                </p14:cNvPr>
                <p14:cNvContentPartPr/>
                <p14:nvPr/>
              </p14:nvContentPartPr>
              <p14:xfrm>
                <a:off x="2762674" y="3568642"/>
                <a:ext cx="74520" cy="214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83E991-0F8A-1BE7-D0BC-7B3096627E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99674" y="3190642"/>
                  <a:ext cx="20016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F9801B-0A22-378D-C665-A351A290D679}"/>
                    </a:ext>
                  </a:extLst>
                </p14:cNvPr>
                <p14:cNvContentPartPr/>
                <p14:nvPr/>
              </p14:nvContentPartPr>
              <p14:xfrm>
                <a:off x="2892634" y="3686362"/>
                <a:ext cx="392760" cy="115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F9801B-0A22-378D-C665-A351A290D6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29994" y="3308362"/>
                  <a:ext cx="51840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9F65C6-C069-D573-6C34-05AA0349FEA6}"/>
                    </a:ext>
                  </a:extLst>
                </p14:cNvPr>
                <p14:cNvContentPartPr/>
                <p14:nvPr/>
              </p14:nvContentPartPr>
              <p14:xfrm>
                <a:off x="3281794" y="3641002"/>
                <a:ext cx="30240" cy="77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9F65C6-C069-D573-6C34-05AA0349FEA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19154" y="3263362"/>
                  <a:ext cx="15588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08E438-EA17-CA43-6369-FE6D3D05A7A2}"/>
                    </a:ext>
                  </a:extLst>
                </p14:cNvPr>
                <p14:cNvContentPartPr/>
                <p14:nvPr/>
              </p14:nvContentPartPr>
              <p14:xfrm>
                <a:off x="3174514" y="3572962"/>
                <a:ext cx="258480" cy="155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08E438-EA17-CA43-6369-FE6D3D05A7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11514" y="3195322"/>
                  <a:ext cx="38412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86D932-1DDE-E483-E1BA-AD0764A89B30}"/>
                    </a:ext>
                  </a:extLst>
                </p14:cNvPr>
                <p14:cNvContentPartPr/>
                <p14:nvPr/>
              </p14:nvContentPartPr>
              <p14:xfrm>
                <a:off x="3444874" y="3749002"/>
                <a:ext cx="83520" cy="90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86D932-1DDE-E483-E1BA-AD0764A89B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81874" y="3371362"/>
                  <a:ext cx="20916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6F505B-BE34-0A9E-1169-CF243F5C1A3D}"/>
                    </a:ext>
                  </a:extLst>
                </p14:cNvPr>
                <p14:cNvContentPartPr/>
                <p14:nvPr/>
              </p14:nvContentPartPr>
              <p14:xfrm>
                <a:off x="3414634" y="3956722"/>
                <a:ext cx="3960" cy="3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6F505B-BE34-0A9E-1169-CF243F5C1A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51634" y="3579082"/>
                  <a:ext cx="12960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6B9861-0627-2DA4-94FE-FF8C28BEFA75}"/>
                    </a:ext>
                  </a:extLst>
                </p14:cNvPr>
                <p14:cNvContentPartPr/>
                <p14:nvPr/>
              </p14:nvContentPartPr>
              <p14:xfrm>
                <a:off x="3398434" y="3848002"/>
                <a:ext cx="72360" cy="132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6B9861-0627-2DA4-94FE-FF8C28BEFA7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35434" y="3470362"/>
                  <a:ext cx="19800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223F883-DAFC-9794-0CD1-CC1C5BF1DDC6}"/>
                    </a:ext>
                  </a:extLst>
                </p14:cNvPr>
                <p14:cNvContentPartPr/>
                <p14:nvPr/>
              </p14:nvContentPartPr>
              <p14:xfrm>
                <a:off x="3187114" y="3954202"/>
                <a:ext cx="156960" cy="247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223F883-DAFC-9794-0CD1-CC1C5BF1DDC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14" y="3576202"/>
                  <a:ext cx="28260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362FF3-B510-8693-90A5-632E5A89C45C}"/>
                    </a:ext>
                  </a:extLst>
                </p14:cNvPr>
                <p14:cNvContentPartPr/>
                <p14:nvPr/>
              </p14:nvContentPartPr>
              <p14:xfrm>
                <a:off x="3474394" y="3909922"/>
                <a:ext cx="345960" cy="364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362FF3-B510-8693-90A5-632E5A89C45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11394" y="3532282"/>
                  <a:ext cx="471600" cy="11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3A1F0E-0F39-804C-BC08-D9848BE82E10}"/>
                    </a:ext>
                  </a:extLst>
                </p14:cNvPr>
                <p14:cNvContentPartPr/>
                <p14:nvPr/>
              </p14:nvContentPartPr>
              <p14:xfrm>
                <a:off x="3844474" y="3316642"/>
                <a:ext cx="159840" cy="161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3A1F0E-0F39-804C-BC08-D9848BE82E1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81474" y="2939002"/>
                  <a:ext cx="28548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B8F1CC-7211-DB37-593F-D5D158595296}"/>
                    </a:ext>
                  </a:extLst>
                </p14:cNvPr>
                <p14:cNvContentPartPr/>
                <p14:nvPr/>
              </p14:nvContentPartPr>
              <p14:xfrm>
                <a:off x="3781474" y="3728842"/>
                <a:ext cx="25200" cy="3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B8F1CC-7211-DB37-593F-D5D1585952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18474" y="3350842"/>
                  <a:ext cx="15084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C8DD2E-7888-DDBE-9645-D7863F2A3467}"/>
                    </a:ext>
                  </a:extLst>
                </p14:cNvPr>
                <p14:cNvContentPartPr/>
                <p14:nvPr/>
              </p14:nvContentPartPr>
              <p14:xfrm>
                <a:off x="3807394" y="3595282"/>
                <a:ext cx="188280" cy="265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C8DD2E-7888-DDBE-9645-D7863F2A346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44754" y="3217642"/>
                  <a:ext cx="31392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7A14725-6DE6-C4EF-987E-8643EA98772E}"/>
                    </a:ext>
                  </a:extLst>
                </p14:cNvPr>
                <p14:cNvContentPartPr/>
                <p14:nvPr/>
              </p14:nvContentPartPr>
              <p14:xfrm>
                <a:off x="3750154" y="3736042"/>
                <a:ext cx="311400" cy="341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7A14725-6DE6-C4EF-987E-8643EA98772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87154" y="3358042"/>
                  <a:ext cx="437040" cy="10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F14269-C997-6854-6E81-ADD192EF82BD}"/>
                    </a:ext>
                  </a:extLst>
                </p14:cNvPr>
                <p14:cNvContentPartPr/>
                <p14:nvPr/>
              </p14:nvContentPartPr>
              <p14:xfrm>
                <a:off x="3728194" y="4010002"/>
                <a:ext cx="24120" cy="12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F14269-C997-6854-6E81-ADD192EF82B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65194" y="3632362"/>
                  <a:ext cx="14976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BD7B19-F34B-5411-2C9A-89A5F813ED7E}"/>
                    </a:ext>
                  </a:extLst>
                </p14:cNvPr>
                <p14:cNvContentPartPr/>
                <p14:nvPr/>
              </p14:nvContentPartPr>
              <p14:xfrm>
                <a:off x="3478354" y="3682402"/>
                <a:ext cx="90360" cy="102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BD7B19-F34B-5411-2C9A-89A5F813ED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15354" y="3304402"/>
                  <a:ext cx="21600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9B3C5A-1E03-83DA-0628-B743AFFC5108}"/>
                    </a:ext>
                  </a:extLst>
                </p14:cNvPr>
                <p14:cNvContentPartPr/>
                <p14:nvPr/>
              </p14:nvContentPartPr>
              <p14:xfrm>
                <a:off x="3186034" y="3084802"/>
                <a:ext cx="211320" cy="210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9B3C5A-1E03-83DA-0628-B743AFFC51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23034" y="2707162"/>
                  <a:ext cx="33696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337613D-43CC-5865-C92C-24BC3AC7EBC5}"/>
                    </a:ext>
                  </a:extLst>
                </p14:cNvPr>
                <p14:cNvContentPartPr/>
                <p14:nvPr/>
              </p14:nvContentPartPr>
              <p14:xfrm>
                <a:off x="3502114" y="3178402"/>
                <a:ext cx="24840" cy="122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337613D-43CC-5865-C92C-24BC3AC7EBC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39474" y="2800402"/>
                  <a:ext cx="15048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63DB7F-2D16-6414-14FF-CF39BE597D30}"/>
                    </a:ext>
                  </a:extLst>
                </p14:cNvPr>
                <p14:cNvContentPartPr/>
                <p14:nvPr/>
              </p14:nvContentPartPr>
              <p14:xfrm>
                <a:off x="3635674" y="2917042"/>
                <a:ext cx="168840" cy="73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63DB7F-2D16-6414-14FF-CF39BE597D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73034" y="2539402"/>
                  <a:ext cx="29448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42B701-4207-D840-162A-49813B72448A}"/>
                    </a:ext>
                  </a:extLst>
                </p14:cNvPr>
                <p14:cNvContentPartPr/>
                <p14:nvPr/>
              </p14:nvContentPartPr>
              <p14:xfrm>
                <a:off x="3911434" y="3099562"/>
                <a:ext cx="22680" cy="56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42B701-4207-D840-162A-49813B72448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48434" y="2721562"/>
                  <a:ext cx="14832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57FCEF-F16B-ABFA-C4DF-97338DCC3B39}"/>
                    </a:ext>
                  </a:extLst>
                </p14:cNvPr>
                <p14:cNvContentPartPr/>
                <p14:nvPr/>
              </p14:nvContentPartPr>
              <p14:xfrm>
                <a:off x="3415354" y="2949082"/>
                <a:ext cx="307080" cy="28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57FCEF-F16B-ABFA-C4DF-97338DCC3B3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52714" y="2571442"/>
                  <a:ext cx="432720" cy="10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62CF714-197C-4DF7-C72A-5E35E31344BB}"/>
                    </a:ext>
                  </a:extLst>
                </p14:cNvPr>
                <p14:cNvContentPartPr/>
                <p14:nvPr/>
              </p14:nvContentPartPr>
              <p14:xfrm>
                <a:off x="3271714" y="2931442"/>
                <a:ext cx="198360" cy="177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62CF714-197C-4DF7-C72A-5E35E31344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08714" y="2553442"/>
                  <a:ext cx="32400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550441-3214-11A3-C007-34D00DBDF432}"/>
                    </a:ext>
                  </a:extLst>
                </p14:cNvPr>
                <p14:cNvContentPartPr/>
                <p14:nvPr/>
              </p14:nvContentPartPr>
              <p14:xfrm>
                <a:off x="3453874" y="3202162"/>
                <a:ext cx="25560" cy="38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550441-3214-11A3-C007-34D00DBDF4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91234" y="2824522"/>
                  <a:ext cx="15120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3C6B02-E1C6-1FBA-1971-C85B5F049E72}"/>
                    </a:ext>
                  </a:extLst>
                </p14:cNvPr>
                <p14:cNvContentPartPr/>
                <p14:nvPr/>
              </p14:nvContentPartPr>
              <p14:xfrm>
                <a:off x="3353434" y="3218362"/>
                <a:ext cx="434160" cy="261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3C6B02-E1C6-1FBA-1971-C85B5F049E7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90794" y="2840362"/>
                  <a:ext cx="55980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3AC039-53E7-B9FB-6B82-E6C9B722CCB8}"/>
                    </a:ext>
                  </a:extLst>
                </p14:cNvPr>
                <p14:cNvContentPartPr/>
                <p14:nvPr/>
              </p14:nvContentPartPr>
              <p14:xfrm>
                <a:off x="3575194" y="3527602"/>
                <a:ext cx="103320" cy="120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3AC039-53E7-B9FB-6B82-E6C9B722CC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12554" y="3149602"/>
                  <a:ext cx="22896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9B801F-D026-E5FA-2E50-B13027D7ECDF}"/>
                    </a:ext>
                  </a:extLst>
                </p14:cNvPr>
                <p14:cNvContentPartPr/>
                <p14:nvPr/>
              </p14:nvContentPartPr>
              <p14:xfrm>
                <a:off x="3507874" y="3466042"/>
                <a:ext cx="163080" cy="62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9B801F-D026-E5FA-2E50-B13027D7EC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45234" y="3088042"/>
                  <a:ext cx="28872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4803EB-06D7-DBD5-587B-C21C0CFAAE37}"/>
                    </a:ext>
                  </a:extLst>
                </p14:cNvPr>
                <p14:cNvContentPartPr/>
                <p14:nvPr/>
              </p14:nvContentPartPr>
              <p14:xfrm>
                <a:off x="3718474" y="3317002"/>
                <a:ext cx="303840" cy="149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4803EB-06D7-DBD5-587B-C21C0CFAAE3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55834" y="2939362"/>
                  <a:ext cx="429480" cy="9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751C7A-5546-0860-0987-23BEBE26E018}"/>
                    </a:ext>
                  </a:extLst>
                </p14:cNvPr>
                <p14:cNvContentPartPr/>
                <p14:nvPr/>
              </p14:nvContentPartPr>
              <p14:xfrm>
                <a:off x="4165594" y="3347962"/>
                <a:ext cx="20520" cy="171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751C7A-5546-0860-0987-23BEBE26E0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02954" y="2970322"/>
                  <a:ext cx="14616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606CCE-962D-988E-94FC-DB23103BEDA4}"/>
                    </a:ext>
                  </a:extLst>
                </p14:cNvPr>
                <p14:cNvContentPartPr/>
                <p14:nvPr/>
              </p14:nvContentPartPr>
              <p14:xfrm>
                <a:off x="4041034" y="3838642"/>
                <a:ext cx="7920" cy="18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606CCE-962D-988E-94FC-DB23103BEDA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78394" y="3461002"/>
                  <a:ext cx="13356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003AA6-801D-6A0C-BC04-BDE0DA1C4313}"/>
                    </a:ext>
                  </a:extLst>
                </p14:cNvPr>
                <p14:cNvContentPartPr/>
                <p14:nvPr/>
              </p14:nvContentPartPr>
              <p14:xfrm>
                <a:off x="2433634" y="3230602"/>
                <a:ext cx="24120" cy="151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003AA6-801D-6A0C-BC04-BDE0DA1C43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70634" y="2852962"/>
                  <a:ext cx="14976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E25FFB-F314-CB7B-5B4B-4F5195D61224}"/>
                    </a:ext>
                  </a:extLst>
                </p14:cNvPr>
                <p14:cNvContentPartPr/>
                <p14:nvPr/>
              </p14:nvContentPartPr>
              <p14:xfrm>
                <a:off x="2391514" y="3139162"/>
                <a:ext cx="174240" cy="297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E25FFB-F314-CB7B-5B4B-4F5195D612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28514" y="2761522"/>
                  <a:ext cx="299880" cy="10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FA4AD4C-0783-0B1D-DF17-F62B20ADE162}"/>
                    </a:ext>
                  </a:extLst>
                </p14:cNvPr>
                <p14:cNvContentPartPr/>
                <p14:nvPr/>
              </p14:nvContentPartPr>
              <p14:xfrm>
                <a:off x="2541274" y="3148882"/>
                <a:ext cx="21600" cy="2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FA4AD4C-0783-0B1D-DF17-F62B20ADE16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478634" y="2771242"/>
                  <a:ext cx="14724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8DE0D7-5F40-506A-6B90-817FA21A7DCA}"/>
                    </a:ext>
                  </a:extLst>
                </p14:cNvPr>
                <p14:cNvContentPartPr/>
                <p14:nvPr/>
              </p14:nvContentPartPr>
              <p14:xfrm>
                <a:off x="2317714" y="3302602"/>
                <a:ext cx="30600" cy="208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8DE0D7-5F40-506A-6B90-817FA21A7D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55074" y="2924602"/>
                  <a:ext cx="15624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179CB04-3C2B-87D8-B531-3C9B139737A8}"/>
                    </a:ext>
                  </a:extLst>
                </p14:cNvPr>
                <p14:cNvContentPartPr/>
                <p14:nvPr/>
              </p14:nvContentPartPr>
              <p14:xfrm>
                <a:off x="2315554" y="3005962"/>
                <a:ext cx="161640" cy="826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179CB04-3C2B-87D8-B531-3C9B139737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52914" y="2627962"/>
                  <a:ext cx="287280" cy="15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3A51AF-9630-6324-78F5-EB097BEB3815}"/>
                    </a:ext>
                  </a:extLst>
                </p14:cNvPr>
                <p14:cNvContentPartPr/>
                <p14:nvPr/>
              </p14:nvContentPartPr>
              <p14:xfrm>
                <a:off x="2201074" y="2927122"/>
                <a:ext cx="123120" cy="513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3A51AF-9630-6324-78F5-EB097BEB381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38074" y="2549122"/>
                  <a:ext cx="248760" cy="12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4EFCD6C-3A6B-88B1-D8A8-2F1CA03E7E19}"/>
                    </a:ext>
                  </a:extLst>
                </p14:cNvPr>
                <p14:cNvContentPartPr/>
                <p14:nvPr/>
              </p14:nvContentPartPr>
              <p14:xfrm>
                <a:off x="2143834" y="3042682"/>
                <a:ext cx="216000" cy="850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4EFCD6C-3A6B-88B1-D8A8-2F1CA03E7E1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80834" y="2665042"/>
                  <a:ext cx="341640" cy="16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AC30FA-70AC-4920-7ADD-FA3BC314FE28}"/>
                    </a:ext>
                  </a:extLst>
                </p14:cNvPr>
                <p14:cNvContentPartPr/>
                <p14:nvPr/>
              </p14:nvContentPartPr>
              <p14:xfrm>
                <a:off x="2179834" y="2995162"/>
                <a:ext cx="113760" cy="693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AC30FA-70AC-4920-7ADD-FA3BC314FE2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16834" y="2617522"/>
                  <a:ext cx="239400" cy="14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A2B3658-07E5-DBEE-76BB-C7306E4D8511}"/>
                    </a:ext>
                  </a:extLst>
                </p14:cNvPr>
                <p14:cNvContentPartPr/>
                <p14:nvPr/>
              </p14:nvContentPartPr>
              <p14:xfrm>
                <a:off x="2250394" y="2926762"/>
                <a:ext cx="255240" cy="858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A2B3658-07E5-DBEE-76BB-C7306E4D851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87394" y="2548762"/>
                  <a:ext cx="380880" cy="16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0CADAFC-007C-503C-027E-1495A56146BE}"/>
                    </a:ext>
                  </a:extLst>
                </p14:cNvPr>
                <p14:cNvContentPartPr/>
                <p14:nvPr/>
              </p14:nvContentPartPr>
              <p14:xfrm>
                <a:off x="2284594" y="3669442"/>
                <a:ext cx="428760" cy="54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0CADAFC-007C-503C-027E-1495A56146B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21954" y="3291802"/>
                  <a:ext cx="554400" cy="12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E54CB43-6E2E-4AA4-0558-AC82A1FE3CE1}"/>
                    </a:ext>
                  </a:extLst>
                </p14:cNvPr>
                <p14:cNvContentPartPr/>
                <p14:nvPr/>
              </p14:nvContentPartPr>
              <p14:xfrm>
                <a:off x="2670874" y="4093162"/>
                <a:ext cx="211680" cy="137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E54CB43-6E2E-4AA4-0558-AC82A1FE3CE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608234" y="3715162"/>
                  <a:ext cx="33732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138DB4-908A-2CA2-06C1-561B2591CD66}"/>
                    </a:ext>
                  </a:extLst>
                </p14:cNvPr>
                <p14:cNvContentPartPr/>
                <p14:nvPr/>
              </p14:nvContentPartPr>
              <p14:xfrm>
                <a:off x="2725954" y="4359922"/>
                <a:ext cx="320760" cy="160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138DB4-908A-2CA2-06C1-561B2591CD6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62954" y="3981922"/>
                  <a:ext cx="44640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BF6570-2C14-D9CD-2BEA-5DAC642651B4}"/>
                    </a:ext>
                  </a:extLst>
                </p14:cNvPr>
                <p14:cNvContentPartPr/>
                <p14:nvPr/>
              </p14:nvContentPartPr>
              <p14:xfrm>
                <a:off x="2707594" y="4702642"/>
                <a:ext cx="265320" cy="97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BF6570-2C14-D9CD-2BEA-5DAC642651B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44954" y="4324642"/>
                  <a:ext cx="39096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D18079-616B-266E-DB76-A85744C67CC3}"/>
                    </a:ext>
                  </a:extLst>
                </p14:cNvPr>
                <p14:cNvContentPartPr/>
                <p14:nvPr/>
              </p14:nvContentPartPr>
              <p14:xfrm>
                <a:off x="2973274" y="4425802"/>
                <a:ext cx="597600" cy="324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D18079-616B-266E-DB76-A85744C67C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910634" y="4047802"/>
                  <a:ext cx="72324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F048D22-C9ED-0DE6-B9BA-DF99AD3E0470}"/>
                    </a:ext>
                  </a:extLst>
                </p14:cNvPr>
                <p14:cNvContentPartPr/>
                <p14:nvPr/>
              </p14:nvContentPartPr>
              <p14:xfrm>
                <a:off x="3175954" y="4599682"/>
                <a:ext cx="491760" cy="137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F048D22-C9ED-0DE6-B9BA-DF99AD3E047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12954" y="4222042"/>
                  <a:ext cx="61740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3AD5E9-A1F9-933B-86B1-BB4BEE08EEFF}"/>
                    </a:ext>
                  </a:extLst>
                </p14:cNvPr>
                <p14:cNvContentPartPr/>
                <p14:nvPr/>
              </p14:nvContentPartPr>
              <p14:xfrm>
                <a:off x="3984514" y="4374682"/>
                <a:ext cx="326520" cy="172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3AD5E9-A1F9-933B-86B1-BB4BEE08EEF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21874" y="3997042"/>
                  <a:ext cx="45216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6E1472C-EF0A-1F49-514A-96FC32E4BA76}"/>
                    </a:ext>
                  </a:extLst>
                </p14:cNvPr>
                <p14:cNvContentPartPr/>
                <p14:nvPr/>
              </p14:nvContentPartPr>
              <p14:xfrm>
                <a:off x="4326154" y="3312322"/>
                <a:ext cx="308520" cy="121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6E1472C-EF0A-1F49-514A-96FC32E4BA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63514" y="2934322"/>
                  <a:ext cx="434160" cy="19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15E1BA4-7AB4-E9A5-02C5-44C0E9753270}"/>
                    </a:ext>
                  </a:extLst>
                </p14:cNvPr>
                <p14:cNvContentPartPr/>
                <p14:nvPr/>
              </p14:nvContentPartPr>
              <p14:xfrm>
                <a:off x="4274674" y="3479722"/>
                <a:ext cx="490320" cy="1071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15E1BA4-7AB4-E9A5-02C5-44C0E975327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12034" y="3101722"/>
                  <a:ext cx="615960" cy="18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CE17B7-5923-BB08-B22D-70C1C32C7E94}"/>
                    </a:ext>
                  </a:extLst>
                </p14:cNvPr>
                <p14:cNvContentPartPr/>
                <p14:nvPr/>
              </p14:nvContentPartPr>
              <p14:xfrm>
                <a:off x="4603354" y="3950962"/>
                <a:ext cx="38880" cy="147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CE17B7-5923-BB08-B22D-70C1C32C7E9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40714" y="3573322"/>
                  <a:ext cx="164520" cy="90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4E7C35-0DEC-953D-C1E7-2FE5E3614B33}"/>
                    </a:ext>
                  </a:extLst>
                </p14:cNvPr>
                <p14:cNvContentPartPr/>
                <p14:nvPr/>
              </p14:nvContentPartPr>
              <p14:xfrm>
                <a:off x="3692914" y="4597522"/>
                <a:ext cx="400680" cy="53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4E7C35-0DEC-953D-C1E7-2FE5E3614B3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29914" y="4219882"/>
                  <a:ext cx="52632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28809BE-DCEA-0A58-B148-3EE3D90CEC7F}"/>
                    </a:ext>
                  </a:extLst>
                </p14:cNvPr>
                <p14:cNvContentPartPr/>
                <p14:nvPr/>
              </p14:nvContentPartPr>
              <p14:xfrm>
                <a:off x="4342714" y="2751442"/>
                <a:ext cx="209880" cy="544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28809BE-DCEA-0A58-B148-3EE3D90CEC7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80074" y="2373442"/>
                  <a:ext cx="335520" cy="12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AAC549-B427-D09D-B40D-DED638A7F3DF}"/>
                    </a:ext>
                  </a:extLst>
                </p14:cNvPr>
                <p14:cNvContentPartPr/>
                <p14:nvPr/>
              </p14:nvContentPartPr>
              <p14:xfrm>
                <a:off x="4422994" y="2777722"/>
                <a:ext cx="314640" cy="842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AAC549-B427-D09D-B40D-DED638A7F3D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60354" y="2399722"/>
                  <a:ext cx="440280" cy="15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04369F3-FE8D-74AF-15AB-3C2B6BAEE1E8}"/>
                    </a:ext>
                  </a:extLst>
                </p14:cNvPr>
                <p14:cNvContentPartPr/>
                <p14:nvPr/>
              </p14:nvContentPartPr>
              <p14:xfrm>
                <a:off x="4811074" y="3170122"/>
                <a:ext cx="77040" cy="588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04369F3-FE8D-74AF-15AB-3C2B6BAEE1E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48434" y="2792482"/>
                  <a:ext cx="202680" cy="13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B2BDA4-8287-472A-9CAB-25173D2013D0}"/>
                    </a:ext>
                  </a:extLst>
                </p14:cNvPr>
                <p14:cNvContentPartPr/>
                <p14:nvPr/>
              </p14:nvContentPartPr>
              <p14:xfrm>
                <a:off x="4342714" y="3730642"/>
                <a:ext cx="322200" cy="486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B2BDA4-8287-472A-9CAB-25173D2013D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80074" y="3352642"/>
                  <a:ext cx="447840" cy="12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2D208BF-5EF6-72AC-0080-10971B1363E1}"/>
                    </a:ext>
                  </a:extLst>
                </p14:cNvPr>
                <p14:cNvContentPartPr/>
                <p14:nvPr/>
              </p14:nvContentPartPr>
              <p14:xfrm>
                <a:off x="4298074" y="4003882"/>
                <a:ext cx="266400" cy="165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2D208BF-5EF6-72AC-0080-10971B1363E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35074" y="3626242"/>
                  <a:ext cx="39204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99CE0C-17BC-EBFE-E707-AED006544F3C}"/>
                    </a:ext>
                  </a:extLst>
                </p14:cNvPr>
                <p14:cNvContentPartPr/>
                <p14:nvPr/>
              </p14:nvContentPartPr>
              <p14:xfrm>
                <a:off x="4063354" y="3968242"/>
                <a:ext cx="129600" cy="243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99CE0C-17BC-EBFE-E707-AED006544F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00714" y="3590602"/>
                  <a:ext cx="25524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D20DD57-3BE8-DEE6-B1B0-4C2FAAB76CD8}"/>
                    </a:ext>
                  </a:extLst>
                </p14:cNvPr>
                <p14:cNvContentPartPr/>
                <p14:nvPr/>
              </p14:nvContentPartPr>
              <p14:xfrm>
                <a:off x="4138234" y="3840442"/>
                <a:ext cx="80640" cy="164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D20DD57-3BE8-DEE6-B1B0-4C2FAAB76C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075594" y="3462802"/>
                  <a:ext cx="20628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6A451AC-B278-C087-7497-98D41814F0EA}"/>
                    </a:ext>
                  </a:extLst>
                </p14:cNvPr>
                <p14:cNvContentPartPr/>
                <p14:nvPr/>
              </p14:nvContentPartPr>
              <p14:xfrm>
                <a:off x="4025554" y="3988042"/>
                <a:ext cx="105480" cy="226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6A451AC-B278-C087-7497-98D41814F0E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62554" y="3610402"/>
                  <a:ext cx="23112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6328C98-399E-F1C6-DD55-2F460436D8BA}"/>
                    </a:ext>
                  </a:extLst>
                </p14:cNvPr>
                <p14:cNvContentPartPr/>
                <p14:nvPr/>
              </p14:nvContentPartPr>
              <p14:xfrm>
                <a:off x="4085674" y="4110802"/>
                <a:ext cx="21240" cy="30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6328C98-399E-F1C6-DD55-2F460436D8B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23034" y="3733162"/>
                  <a:ext cx="14688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AED199C-E90F-A935-5FDD-54319BA0D072}"/>
                    </a:ext>
                  </a:extLst>
                </p14:cNvPr>
                <p14:cNvContentPartPr/>
                <p14:nvPr/>
              </p14:nvContentPartPr>
              <p14:xfrm>
                <a:off x="4047514" y="4253002"/>
                <a:ext cx="7560" cy="17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AED199C-E90F-A935-5FDD-54319BA0D07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84874" y="3875002"/>
                  <a:ext cx="13320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0B16E0F-9F1A-2833-0CDE-5D4389EB1072}"/>
                    </a:ext>
                  </a:extLst>
                </p14:cNvPr>
                <p14:cNvContentPartPr/>
                <p14:nvPr/>
              </p14:nvContentPartPr>
              <p14:xfrm>
                <a:off x="3844114" y="4209802"/>
                <a:ext cx="192960" cy="193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0B16E0F-9F1A-2833-0CDE-5D4389EB107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81114" y="3831802"/>
                  <a:ext cx="31860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28593B8-C2F3-4F0E-FA5D-C8ECEF5AA61A}"/>
                    </a:ext>
                  </a:extLst>
                </p14:cNvPr>
                <p14:cNvContentPartPr/>
                <p14:nvPr/>
              </p14:nvContentPartPr>
              <p14:xfrm>
                <a:off x="3722074" y="4234282"/>
                <a:ext cx="299160" cy="209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28593B8-C2F3-4F0E-FA5D-C8ECEF5AA61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59074" y="3856642"/>
                  <a:ext cx="42480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0D017C-FDD8-43FB-F346-1F80A8AAE853}"/>
                    </a:ext>
                  </a:extLst>
                </p14:cNvPr>
                <p14:cNvContentPartPr/>
                <p14:nvPr/>
              </p14:nvContentPartPr>
              <p14:xfrm>
                <a:off x="3719554" y="4315642"/>
                <a:ext cx="118080" cy="116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0D017C-FDD8-43FB-F346-1F80A8AAE85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56914" y="3938002"/>
                  <a:ext cx="2437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45CC264-55E6-CD8F-1D74-439A6FC093AE}"/>
                    </a:ext>
                  </a:extLst>
                </p14:cNvPr>
                <p14:cNvContentPartPr/>
                <p14:nvPr/>
              </p14:nvContentPartPr>
              <p14:xfrm>
                <a:off x="3419314" y="4310242"/>
                <a:ext cx="136800" cy="142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45CC264-55E6-CD8F-1D74-439A6FC093A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356674" y="3932602"/>
                  <a:ext cx="26244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206146A-AAB6-1C9F-698C-A9F08A9C5D42}"/>
                    </a:ext>
                  </a:extLst>
                </p14:cNvPr>
                <p14:cNvContentPartPr/>
                <p14:nvPr/>
              </p14:nvContentPartPr>
              <p14:xfrm>
                <a:off x="3330034" y="4290082"/>
                <a:ext cx="173160" cy="169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206146A-AAB6-1C9F-698C-A9F08A9C5D4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267034" y="3912082"/>
                  <a:ext cx="298800" cy="9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695E90-44CB-EE54-ABA0-4AABAEE4A9EC}"/>
                    </a:ext>
                  </a:extLst>
                </p14:cNvPr>
                <p14:cNvContentPartPr/>
                <p14:nvPr/>
              </p14:nvContentPartPr>
              <p14:xfrm>
                <a:off x="3199354" y="4247602"/>
                <a:ext cx="168480" cy="198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695E90-44CB-EE54-ABA0-4AABAEE4A9E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36354" y="3869602"/>
                  <a:ext cx="29412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1A7B456-0E6E-AC9D-AA3F-3A65AE07B637}"/>
                    </a:ext>
                  </a:extLst>
                </p14:cNvPr>
                <p14:cNvContentPartPr/>
                <p14:nvPr/>
              </p14:nvContentPartPr>
              <p14:xfrm>
                <a:off x="3206554" y="4254802"/>
                <a:ext cx="118440" cy="209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1A7B456-0E6E-AC9D-AA3F-3A65AE07B63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43554" y="3876802"/>
                  <a:ext cx="24408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734287A-E6CD-BC93-4053-229094562FBC}"/>
                    </a:ext>
                  </a:extLst>
                </p14:cNvPr>
                <p14:cNvContentPartPr/>
                <p14:nvPr/>
              </p14:nvContentPartPr>
              <p14:xfrm>
                <a:off x="3202954" y="4219522"/>
                <a:ext cx="135360" cy="134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734287A-E6CD-BC93-4053-229094562FB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39954" y="3841882"/>
                  <a:ext cx="2610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A1266A-A713-305E-0048-2532F966E3F5}"/>
                    </a:ext>
                  </a:extLst>
                </p14:cNvPr>
                <p14:cNvContentPartPr/>
                <p14:nvPr/>
              </p14:nvContentPartPr>
              <p14:xfrm>
                <a:off x="2984074" y="3948802"/>
                <a:ext cx="141480" cy="160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A1266A-A713-305E-0048-2532F966E3F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21434" y="3570802"/>
                  <a:ext cx="26712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7CCCB1C-4ABC-FA61-8EDE-AA02419CFD5C}"/>
                    </a:ext>
                  </a:extLst>
                </p14:cNvPr>
                <p14:cNvContentPartPr/>
                <p14:nvPr/>
              </p14:nvContentPartPr>
              <p14:xfrm>
                <a:off x="2948074" y="3972922"/>
                <a:ext cx="211680" cy="114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7CCCB1C-4ABC-FA61-8EDE-AA02419CFD5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85074" y="3595282"/>
                  <a:ext cx="33732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C2D790E-F179-8CB6-6B2B-565B8C154192}"/>
                    </a:ext>
                  </a:extLst>
                </p14:cNvPr>
                <p14:cNvContentPartPr/>
                <p14:nvPr/>
              </p14:nvContentPartPr>
              <p14:xfrm>
                <a:off x="2835394" y="3978682"/>
                <a:ext cx="111960" cy="102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C2D790E-F179-8CB6-6B2B-565B8C15419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772394" y="3601042"/>
                  <a:ext cx="23760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05D2A4A-F596-5440-E8F6-5ED2138D87B6}"/>
                    </a:ext>
                  </a:extLst>
                </p14:cNvPr>
                <p14:cNvContentPartPr/>
                <p14:nvPr/>
              </p14:nvContentPartPr>
              <p14:xfrm>
                <a:off x="2752234" y="3949162"/>
                <a:ext cx="238320" cy="134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05D2A4A-F596-5440-E8F6-5ED2138D87B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89234" y="3571162"/>
                  <a:ext cx="36396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4347055-92E0-299B-E75E-BC374225C272}"/>
                    </a:ext>
                  </a:extLst>
                </p14:cNvPr>
                <p14:cNvContentPartPr/>
                <p14:nvPr/>
              </p14:nvContentPartPr>
              <p14:xfrm>
                <a:off x="2563954" y="3918922"/>
                <a:ext cx="165240" cy="72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4347055-92E0-299B-E75E-BC374225C27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01314" y="3541282"/>
                  <a:ext cx="29088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4529B13-F072-BA66-7011-7B5EEB87C38C}"/>
                    </a:ext>
                  </a:extLst>
                </p14:cNvPr>
                <p14:cNvContentPartPr/>
                <p14:nvPr/>
              </p14:nvContentPartPr>
              <p14:xfrm>
                <a:off x="2515354" y="3913522"/>
                <a:ext cx="124920" cy="94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4529B13-F072-BA66-7011-7B5EEB87C3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452354" y="3535882"/>
                  <a:ext cx="25056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EC5E52-2B23-F7F4-B69B-DA1F0C914C99}"/>
                    </a:ext>
                  </a:extLst>
                </p14:cNvPr>
                <p14:cNvContentPartPr/>
                <p14:nvPr/>
              </p14:nvContentPartPr>
              <p14:xfrm>
                <a:off x="2446954" y="3791842"/>
                <a:ext cx="194400" cy="135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EC5E52-2B23-F7F4-B69B-DA1F0C914C9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383954" y="3413842"/>
                  <a:ext cx="32004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3312F4C-D1A8-8528-6878-D80545094975}"/>
                    </a:ext>
                  </a:extLst>
                </p14:cNvPr>
                <p14:cNvContentPartPr/>
                <p14:nvPr/>
              </p14:nvContentPartPr>
              <p14:xfrm>
                <a:off x="2442634" y="3563242"/>
                <a:ext cx="169200" cy="144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3312F4C-D1A8-8528-6878-D8054509497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379994" y="3185602"/>
                  <a:ext cx="294840" cy="9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47B4E0D-2913-88AA-603E-4FB6FEDB622B}"/>
                    </a:ext>
                  </a:extLst>
                </p14:cNvPr>
                <p14:cNvContentPartPr/>
                <p14:nvPr/>
              </p14:nvContentPartPr>
              <p14:xfrm>
                <a:off x="2489434" y="3536962"/>
                <a:ext cx="95040" cy="127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47B4E0D-2913-88AA-603E-4FB6FEDB622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26794" y="3158962"/>
                  <a:ext cx="22068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33BC970-692E-8632-E870-13B6EE282557}"/>
                    </a:ext>
                  </a:extLst>
                </p14:cNvPr>
                <p14:cNvContentPartPr/>
                <p14:nvPr/>
              </p14:nvContentPartPr>
              <p14:xfrm>
                <a:off x="2744674" y="3714442"/>
                <a:ext cx="127440" cy="252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33BC970-692E-8632-E870-13B6EE28255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81674" y="3336442"/>
                  <a:ext cx="25308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50F8FB-B5C3-FD53-E66D-D884514563A8}"/>
                    </a:ext>
                  </a:extLst>
                </p14:cNvPr>
                <p14:cNvContentPartPr/>
                <p14:nvPr/>
              </p14:nvContentPartPr>
              <p14:xfrm>
                <a:off x="2859514" y="3897322"/>
                <a:ext cx="90720" cy="140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50F8FB-B5C3-FD53-E66D-D884514563A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96874" y="3519322"/>
                  <a:ext cx="21636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6D830B4-D435-986B-1FB5-6C135F020D7A}"/>
                    </a:ext>
                  </a:extLst>
                </p14:cNvPr>
                <p14:cNvContentPartPr/>
                <p14:nvPr/>
              </p14:nvContentPartPr>
              <p14:xfrm>
                <a:off x="2912074" y="3690682"/>
                <a:ext cx="167760" cy="191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6D830B4-D435-986B-1FB5-6C135F020D7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49434" y="3312682"/>
                  <a:ext cx="2934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8065D5-E95E-84A8-8EFB-815C83E3EE90}"/>
                    </a:ext>
                  </a:extLst>
                </p14:cNvPr>
                <p14:cNvContentPartPr/>
                <p14:nvPr/>
              </p14:nvContentPartPr>
              <p14:xfrm>
                <a:off x="3066154" y="3761962"/>
                <a:ext cx="95760" cy="306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8065D5-E95E-84A8-8EFB-815C83E3EE9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03154" y="3383962"/>
                  <a:ext cx="22140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6D3945-945A-44AE-4ACD-058210955BC0}"/>
                    </a:ext>
                  </a:extLst>
                </p14:cNvPr>
                <p14:cNvContentPartPr/>
                <p14:nvPr/>
              </p14:nvContentPartPr>
              <p14:xfrm>
                <a:off x="3024394" y="4058962"/>
                <a:ext cx="94320" cy="261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6D3945-945A-44AE-4ACD-058210955BC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61394" y="3681322"/>
                  <a:ext cx="219960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B41B189-3763-364B-0F7B-9A512365748D}"/>
                    </a:ext>
                  </a:extLst>
                </p14:cNvPr>
                <p14:cNvContentPartPr/>
                <p14:nvPr/>
              </p14:nvContentPartPr>
              <p14:xfrm>
                <a:off x="3016474" y="4190722"/>
                <a:ext cx="191160" cy="174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B41B189-3763-364B-0F7B-9A512365748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953474" y="3812722"/>
                  <a:ext cx="31680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072870-6C57-AEF5-CBC7-D8D3629E3C32}"/>
                    </a:ext>
                  </a:extLst>
                </p14:cNvPr>
                <p14:cNvContentPartPr/>
                <p14:nvPr/>
              </p14:nvContentPartPr>
              <p14:xfrm>
                <a:off x="3073354" y="4262362"/>
                <a:ext cx="70560" cy="190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072870-6C57-AEF5-CBC7-D8D3629E3C3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010354" y="3884722"/>
                  <a:ext cx="19620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927C7B-5E78-AC8C-9704-37042B425823}"/>
                    </a:ext>
                  </a:extLst>
                </p14:cNvPr>
                <p14:cNvContentPartPr/>
                <p14:nvPr/>
              </p14:nvContentPartPr>
              <p14:xfrm>
                <a:off x="3207634" y="4376122"/>
                <a:ext cx="200880" cy="259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927C7B-5E78-AC8C-9704-37042B42582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44994" y="3998122"/>
                  <a:ext cx="32652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01B0D06-8355-2CAB-5375-DBB85B3AA7C1}"/>
                    </a:ext>
                  </a:extLst>
                </p14:cNvPr>
                <p14:cNvContentPartPr/>
                <p14:nvPr/>
              </p14:nvContentPartPr>
              <p14:xfrm>
                <a:off x="3431194" y="4507882"/>
                <a:ext cx="94680" cy="112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01B0D06-8355-2CAB-5375-DBB85B3AA7C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68194" y="4130242"/>
                  <a:ext cx="22032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8C233DA-D0D1-7FD2-BA38-8723150582B1}"/>
                    </a:ext>
                  </a:extLst>
                </p14:cNvPr>
                <p14:cNvContentPartPr/>
                <p14:nvPr/>
              </p14:nvContentPartPr>
              <p14:xfrm>
                <a:off x="3506074" y="4285762"/>
                <a:ext cx="303840" cy="334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8C233DA-D0D1-7FD2-BA38-8723150582B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43434" y="3908122"/>
                  <a:ext cx="429480" cy="10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4A80DB-4DA6-171A-A8C8-585B9A75DCA9}"/>
                    </a:ext>
                  </a:extLst>
                </p14:cNvPr>
                <p14:cNvContentPartPr/>
                <p14:nvPr/>
              </p14:nvContentPartPr>
              <p14:xfrm>
                <a:off x="3520114" y="4105042"/>
                <a:ext cx="170280" cy="51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4A80DB-4DA6-171A-A8C8-585B9A75DCA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57474" y="3727042"/>
                  <a:ext cx="29592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3A41625-5AF1-1DD0-FAD4-3307C4C99113}"/>
                    </a:ext>
                  </a:extLst>
                </p14:cNvPr>
                <p14:cNvContentPartPr/>
                <p14:nvPr/>
              </p14:nvContentPartPr>
              <p14:xfrm>
                <a:off x="3483754" y="3932962"/>
                <a:ext cx="118800" cy="161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3A41625-5AF1-1DD0-FAD4-3307C4C9911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20754" y="3554962"/>
                  <a:ext cx="24444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16B0AB-F637-F1BB-4C38-C30F5808E2A2}"/>
                    </a:ext>
                  </a:extLst>
                </p14:cNvPr>
                <p14:cNvContentPartPr/>
                <p14:nvPr/>
              </p14:nvContentPartPr>
              <p14:xfrm>
                <a:off x="3439114" y="3972202"/>
                <a:ext cx="208080" cy="246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16B0AB-F637-F1BB-4C38-C30F5808E2A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76474" y="3594562"/>
                  <a:ext cx="33372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D7EF962-46B3-8CA4-8D5C-FC534E017D58}"/>
                    </a:ext>
                  </a:extLst>
                </p14:cNvPr>
                <p14:cNvContentPartPr/>
                <p14:nvPr/>
              </p14:nvContentPartPr>
              <p14:xfrm>
                <a:off x="3521194" y="3953122"/>
                <a:ext cx="229680" cy="320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D7EF962-46B3-8CA4-8D5C-FC534E017D5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58554" y="3575482"/>
                  <a:ext cx="35532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253E6CF-D90F-9E11-CD5A-19EB046659A5}"/>
                    </a:ext>
                  </a:extLst>
                </p14:cNvPr>
                <p14:cNvContentPartPr/>
                <p14:nvPr/>
              </p14:nvContentPartPr>
              <p14:xfrm>
                <a:off x="3530914" y="3714082"/>
                <a:ext cx="109440" cy="114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253E6CF-D90F-9E11-CD5A-19EB046659A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67914" y="3336082"/>
                  <a:ext cx="23508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6CE796D-7F53-1F5E-2900-999CA0CBF1A5}"/>
                    </a:ext>
                  </a:extLst>
                </p14:cNvPr>
                <p14:cNvContentPartPr/>
                <p14:nvPr/>
              </p14:nvContentPartPr>
              <p14:xfrm>
                <a:off x="3299794" y="3716962"/>
                <a:ext cx="183600" cy="186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6CE796D-7F53-1F5E-2900-999CA0CBF1A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37154" y="3339322"/>
                  <a:ext cx="30924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AB3AAE-1B32-8D44-36B8-E7919575AD58}"/>
                    </a:ext>
                  </a:extLst>
                </p14:cNvPr>
                <p14:cNvContentPartPr/>
                <p14:nvPr/>
              </p14:nvContentPartPr>
              <p14:xfrm>
                <a:off x="3339754" y="3722002"/>
                <a:ext cx="141480" cy="199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AB3AAE-1B32-8D44-36B8-E7919575AD5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76754" y="3344002"/>
                  <a:ext cx="26712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3129FEC-920B-2636-46E4-69EA7B280264}"/>
                    </a:ext>
                  </a:extLst>
                </p14:cNvPr>
                <p14:cNvContentPartPr/>
                <p14:nvPr/>
              </p14:nvContentPartPr>
              <p14:xfrm>
                <a:off x="3378634" y="3617242"/>
                <a:ext cx="118440" cy="164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3129FEC-920B-2636-46E4-69EA7B28026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15634" y="3239242"/>
                  <a:ext cx="24408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EC05C8-4425-5F9E-8A06-ADA3A61A48EB}"/>
                    </a:ext>
                  </a:extLst>
                </p14:cNvPr>
                <p14:cNvContentPartPr/>
                <p14:nvPr/>
              </p14:nvContentPartPr>
              <p14:xfrm>
                <a:off x="3462514" y="3462442"/>
                <a:ext cx="11880" cy="46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EC05C8-4425-5F9E-8A06-ADA3A61A48E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99874" y="3084442"/>
                  <a:ext cx="13752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BE56651-9226-5076-DB72-B5B06FD86DBA}"/>
                    </a:ext>
                  </a:extLst>
                </p14:cNvPr>
                <p14:cNvContentPartPr/>
                <p14:nvPr/>
              </p14:nvContentPartPr>
              <p14:xfrm>
                <a:off x="3422554" y="3239242"/>
                <a:ext cx="217800" cy="239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BE56651-9226-5076-DB72-B5B06FD86DB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359554" y="2861242"/>
                  <a:ext cx="34344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D6BF78C-2188-5014-60AC-7121AB9A71DD}"/>
                    </a:ext>
                  </a:extLst>
                </p14:cNvPr>
                <p14:cNvContentPartPr/>
                <p14:nvPr/>
              </p14:nvContentPartPr>
              <p14:xfrm>
                <a:off x="3506794" y="3294682"/>
                <a:ext cx="140760" cy="169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D6BF78C-2188-5014-60AC-7121AB9A71D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444154" y="2916682"/>
                  <a:ext cx="26640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567333-B71B-F085-F001-87B0D89BEEA1}"/>
                    </a:ext>
                  </a:extLst>
                </p14:cNvPr>
                <p14:cNvContentPartPr/>
                <p14:nvPr/>
              </p14:nvContentPartPr>
              <p14:xfrm>
                <a:off x="3745114" y="3444082"/>
                <a:ext cx="7920" cy="108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567333-B71B-F085-F001-87B0D89BEEA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682114" y="3066442"/>
                  <a:ext cx="13356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3D977D-E21F-47D0-C02A-CBAD51AD48B0}"/>
                    </a:ext>
                  </a:extLst>
                </p14:cNvPr>
                <p14:cNvContentPartPr/>
                <p14:nvPr/>
              </p14:nvContentPartPr>
              <p14:xfrm>
                <a:off x="3808474" y="3560722"/>
                <a:ext cx="101160" cy="108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3D977D-E21F-47D0-C02A-CBAD51AD48B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45834" y="3183082"/>
                  <a:ext cx="22680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297545-D741-990B-8893-7E28BABB30ED}"/>
                    </a:ext>
                  </a:extLst>
                </p14:cNvPr>
                <p14:cNvContentPartPr/>
                <p14:nvPr/>
              </p14:nvContentPartPr>
              <p14:xfrm>
                <a:off x="3790834" y="3599242"/>
                <a:ext cx="115560" cy="150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297545-D741-990B-8893-7E28BABB30E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728194" y="3221602"/>
                  <a:ext cx="24120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B781C9-AFFB-015C-DCB2-12F74BF77E39}"/>
                    </a:ext>
                  </a:extLst>
                </p14:cNvPr>
                <p14:cNvContentPartPr/>
                <p14:nvPr/>
              </p14:nvContentPartPr>
              <p14:xfrm>
                <a:off x="3692554" y="3701482"/>
                <a:ext cx="112680" cy="149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B781C9-AFFB-015C-DCB2-12F74BF77E3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629914" y="3323842"/>
                  <a:ext cx="23832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6E1769E-4A51-CFA4-F839-49ABE9D362DF}"/>
                    </a:ext>
                  </a:extLst>
                </p14:cNvPr>
                <p14:cNvContentPartPr/>
                <p14:nvPr/>
              </p14:nvContentPartPr>
              <p14:xfrm>
                <a:off x="3897394" y="3774922"/>
                <a:ext cx="83880" cy="61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6E1769E-4A51-CFA4-F839-49ABE9D362D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834394" y="3397282"/>
                  <a:ext cx="20952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5515DD-8107-89B4-3997-04944D4C72D5}"/>
                    </a:ext>
                  </a:extLst>
                </p14:cNvPr>
                <p14:cNvContentPartPr/>
                <p14:nvPr/>
              </p14:nvContentPartPr>
              <p14:xfrm>
                <a:off x="4034554" y="3679522"/>
                <a:ext cx="121320" cy="48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5515DD-8107-89B4-3997-04944D4C72D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971914" y="3301522"/>
                  <a:ext cx="24696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BB91B03-1255-9E79-B800-A925296D1A95}"/>
                    </a:ext>
                  </a:extLst>
                </p14:cNvPr>
                <p14:cNvContentPartPr/>
                <p14:nvPr/>
              </p14:nvContentPartPr>
              <p14:xfrm>
                <a:off x="4089274" y="3527962"/>
                <a:ext cx="243000" cy="157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BB91B03-1255-9E79-B800-A925296D1A9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026634" y="3150322"/>
                  <a:ext cx="36864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FCC55E-8730-82B4-A246-CBEC5D6D4B4D}"/>
                    </a:ext>
                  </a:extLst>
                </p14:cNvPr>
                <p14:cNvContentPartPr/>
                <p14:nvPr/>
              </p14:nvContentPartPr>
              <p14:xfrm>
                <a:off x="4175674" y="3767002"/>
                <a:ext cx="84960" cy="107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FCC55E-8730-82B4-A246-CBEC5D6D4B4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112674" y="3389002"/>
                  <a:ext cx="21060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4653B22-76F7-D5DE-425D-C02E298B7751}"/>
                    </a:ext>
                  </a:extLst>
                </p14:cNvPr>
                <p14:cNvContentPartPr/>
                <p14:nvPr/>
              </p14:nvContentPartPr>
              <p14:xfrm>
                <a:off x="4185034" y="3902362"/>
                <a:ext cx="97920" cy="93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4653B22-76F7-D5DE-425D-C02E298B775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122034" y="3524362"/>
                  <a:ext cx="22356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88C7D62-4A9C-2BAD-5159-B1B1F9E7A102}"/>
                    </a:ext>
                  </a:extLst>
                </p14:cNvPr>
                <p14:cNvContentPartPr/>
                <p14:nvPr/>
              </p14:nvContentPartPr>
              <p14:xfrm>
                <a:off x="4214194" y="3667642"/>
                <a:ext cx="154440" cy="150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88C7D62-4A9C-2BAD-5159-B1B1F9E7A10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151554" y="3290002"/>
                  <a:ext cx="28008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7F3AC90-4CF3-368A-C433-6A3E5DCF20EF}"/>
                    </a:ext>
                  </a:extLst>
                </p14:cNvPr>
                <p14:cNvContentPartPr/>
                <p14:nvPr/>
              </p14:nvContentPartPr>
              <p14:xfrm>
                <a:off x="4226074" y="3648922"/>
                <a:ext cx="96120" cy="133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7F3AC90-4CF3-368A-C433-6A3E5DCF20E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63434" y="3270922"/>
                  <a:ext cx="22176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D769CE-AB1E-EB38-D39B-D4EADD0E6E23}"/>
                    </a:ext>
                  </a:extLst>
                </p14:cNvPr>
                <p14:cNvContentPartPr/>
                <p14:nvPr/>
              </p14:nvContentPartPr>
              <p14:xfrm>
                <a:off x="4241914" y="3544522"/>
                <a:ext cx="61200" cy="102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D769CE-AB1E-EB38-D39B-D4EADD0E6E2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179274" y="3166882"/>
                  <a:ext cx="18684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55E700-4D63-AF68-29AE-362B615BA838}"/>
                    </a:ext>
                  </a:extLst>
                </p14:cNvPr>
                <p14:cNvContentPartPr/>
                <p14:nvPr/>
              </p14:nvContentPartPr>
              <p14:xfrm>
                <a:off x="3158674" y="2885362"/>
                <a:ext cx="159840" cy="211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55E700-4D63-AF68-29AE-362B615BA83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096034" y="2507362"/>
                  <a:ext cx="28548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6705AD8-5D84-E7BF-CD5E-DD44627063FE}"/>
                    </a:ext>
                  </a:extLst>
                </p14:cNvPr>
                <p14:cNvContentPartPr/>
                <p14:nvPr/>
              </p14:nvContentPartPr>
              <p14:xfrm>
                <a:off x="3063274" y="2930362"/>
                <a:ext cx="294480" cy="242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6705AD8-5D84-E7BF-CD5E-DD44627063F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000634" y="2552722"/>
                  <a:ext cx="42012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F3BC3D9-0E79-7645-E84F-29C69291270C}"/>
                    </a:ext>
                  </a:extLst>
                </p14:cNvPr>
                <p14:cNvContentPartPr/>
                <p14:nvPr/>
              </p14:nvContentPartPr>
              <p14:xfrm>
                <a:off x="2992714" y="3026482"/>
                <a:ext cx="147600" cy="263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F3BC3D9-0E79-7645-E84F-29C69291270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930074" y="2648842"/>
                  <a:ext cx="27324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DD6AA07-E627-F5ED-0EA3-36426870DA45}"/>
                    </a:ext>
                  </a:extLst>
                </p14:cNvPr>
                <p14:cNvContentPartPr/>
                <p14:nvPr/>
              </p14:nvContentPartPr>
              <p14:xfrm>
                <a:off x="2809114" y="3208642"/>
                <a:ext cx="191160" cy="281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DD6AA07-E627-F5ED-0EA3-36426870DA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46114" y="2831002"/>
                  <a:ext cx="316800" cy="10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ECF712E-82AE-D881-A417-C76F944F6314}"/>
                    </a:ext>
                  </a:extLst>
                </p14:cNvPr>
                <p14:cNvContentPartPr/>
                <p14:nvPr/>
              </p14:nvContentPartPr>
              <p14:xfrm>
                <a:off x="2751874" y="3340762"/>
                <a:ext cx="129960" cy="165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ECF712E-82AE-D881-A417-C76F944F631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688874" y="2962762"/>
                  <a:ext cx="25560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AF0D78-8677-5397-D4AC-C5B063F72504}"/>
                    </a:ext>
                  </a:extLst>
                </p14:cNvPr>
                <p14:cNvContentPartPr/>
                <p14:nvPr/>
              </p14:nvContentPartPr>
              <p14:xfrm>
                <a:off x="2363434" y="3737122"/>
                <a:ext cx="34920" cy="62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AF0D78-8677-5397-D4AC-C5B063F7250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300434" y="3359482"/>
                  <a:ext cx="16056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807E25C-37B8-43F9-43B4-EBA30E2AD707}"/>
                    </a:ext>
                  </a:extLst>
                </p14:cNvPr>
                <p14:cNvContentPartPr/>
                <p14:nvPr/>
              </p14:nvContentPartPr>
              <p14:xfrm>
                <a:off x="2443714" y="3653962"/>
                <a:ext cx="32760" cy="40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807E25C-37B8-43F9-43B4-EBA30E2AD70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380714" y="3275962"/>
                  <a:ext cx="15840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8E39AA4-C0F7-346A-75E5-1D5046576031}"/>
                    </a:ext>
                  </a:extLst>
                </p14:cNvPr>
                <p14:cNvContentPartPr/>
                <p14:nvPr/>
              </p14:nvContentPartPr>
              <p14:xfrm>
                <a:off x="2755474" y="3769522"/>
                <a:ext cx="39240" cy="45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8E39AA4-C0F7-346A-75E5-1D504657603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692834" y="3391882"/>
                  <a:ext cx="16488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D75D79C-2D2F-030C-C585-0739C068A031}"/>
                    </a:ext>
                  </a:extLst>
                </p14:cNvPr>
                <p14:cNvContentPartPr/>
                <p14:nvPr/>
              </p14:nvContentPartPr>
              <p14:xfrm>
                <a:off x="2633794" y="4116202"/>
                <a:ext cx="185040" cy="229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D75D79C-2D2F-030C-C585-0739C068A0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570794" y="3738562"/>
                  <a:ext cx="31068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F80FCDA-26C7-0BB6-7044-FF4EC2C76EA6}"/>
                    </a:ext>
                  </a:extLst>
                </p14:cNvPr>
                <p14:cNvContentPartPr/>
                <p14:nvPr/>
              </p14:nvContentPartPr>
              <p14:xfrm>
                <a:off x="2528314" y="4126642"/>
                <a:ext cx="163800" cy="176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F80FCDA-26C7-0BB6-7044-FF4EC2C76EA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465314" y="3749002"/>
                  <a:ext cx="28944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AA9632D-8B1B-7576-CB89-53051FD7BF1D}"/>
                    </a:ext>
                  </a:extLst>
                </p14:cNvPr>
                <p14:cNvContentPartPr/>
                <p14:nvPr/>
              </p14:nvContentPartPr>
              <p14:xfrm>
                <a:off x="2526514" y="4099642"/>
                <a:ext cx="59760" cy="197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AA9632D-8B1B-7576-CB89-53051FD7BF1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63874" y="3721642"/>
                  <a:ext cx="18540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763607C-8D2C-A27E-AD3D-F995BECFA275}"/>
                    </a:ext>
                  </a:extLst>
                </p14:cNvPr>
                <p14:cNvContentPartPr/>
                <p14:nvPr/>
              </p14:nvContentPartPr>
              <p14:xfrm>
                <a:off x="2525794" y="4129882"/>
                <a:ext cx="61560" cy="181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763607C-8D2C-A27E-AD3D-F995BECFA27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463154" y="3751882"/>
                  <a:ext cx="18720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11889B-AEC1-9A10-BD51-0AD7DA812C6B}"/>
                    </a:ext>
                  </a:extLst>
                </p14:cNvPr>
                <p14:cNvContentPartPr/>
                <p14:nvPr/>
              </p14:nvContentPartPr>
              <p14:xfrm>
                <a:off x="2625514" y="4247602"/>
                <a:ext cx="71280" cy="110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11889B-AEC1-9A10-BD51-0AD7DA812C6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562514" y="3869602"/>
                  <a:ext cx="19692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4696CDC-341F-BC19-9221-C9B9E1B32E23}"/>
                    </a:ext>
                  </a:extLst>
                </p14:cNvPr>
                <p14:cNvContentPartPr/>
                <p14:nvPr/>
              </p14:nvContentPartPr>
              <p14:xfrm>
                <a:off x="2677354" y="4249762"/>
                <a:ext cx="78480" cy="150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4696CDC-341F-BC19-9221-C9B9E1B32E2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614714" y="3872122"/>
                  <a:ext cx="20412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5EB75B-F7D3-067F-E719-A65428F84390}"/>
                    </a:ext>
                  </a:extLst>
                </p14:cNvPr>
                <p14:cNvContentPartPr/>
                <p14:nvPr/>
              </p14:nvContentPartPr>
              <p14:xfrm>
                <a:off x="2628754" y="4346242"/>
                <a:ext cx="182160" cy="183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5EB75B-F7D3-067F-E719-A65428F8439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566114" y="3968602"/>
                  <a:ext cx="30780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29B7399-C30F-2F39-D31B-B36D4FE41F62}"/>
                    </a:ext>
                  </a:extLst>
                </p14:cNvPr>
                <p14:cNvContentPartPr/>
                <p14:nvPr/>
              </p14:nvContentPartPr>
              <p14:xfrm>
                <a:off x="2701834" y="4368562"/>
                <a:ext cx="68400" cy="153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29B7399-C30F-2F39-D31B-B36D4FE41F6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638834" y="3990922"/>
                  <a:ext cx="19404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AD0D3B-A189-5C06-59B3-B3E71EBC9FBC}"/>
                    </a:ext>
                  </a:extLst>
                </p14:cNvPr>
                <p14:cNvContentPartPr/>
                <p14:nvPr/>
              </p14:nvContentPartPr>
              <p14:xfrm>
                <a:off x="2756194" y="4413562"/>
                <a:ext cx="106560" cy="152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AD0D3B-A189-5C06-59B3-B3E71EBC9FB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693554" y="4035562"/>
                  <a:ext cx="23220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B1BD690-7AB5-48FE-1018-E99A8A5C6374}"/>
                    </a:ext>
                  </a:extLst>
                </p14:cNvPr>
                <p14:cNvContentPartPr/>
                <p14:nvPr/>
              </p14:nvContentPartPr>
              <p14:xfrm>
                <a:off x="2775274" y="4396642"/>
                <a:ext cx="136800" cy="169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B1BD690-7AB5-48FE-1018-E99A8A5C637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712274" y="4019002"/>
                  <a:ext cx="26244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E3F541E-A722-0F9B-5329-5745FA9A7404}"/>
                    </a:ext>
                  </a:extLst>
                </p14:cNvPr>
                <p14:cNvContentPartPr/>
                <p14:nvPr/>
              </p14:nvContentPartPr>
              <p14:xfrm>
                <a:off x="2943394" y="4483042"/>
                <a:ext cx="120600" cy="182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E3F541E-A722-0F9B-5329-5745FA9A740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880754" y="4105042"/>
                  <a:ext cx="24624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1971848-55A9-FE0E-1AEC-FA4D7D2ECE2A}"/>
                    </a:ext>
                  </a:extLst>
                </p14:cNvPr>
                <p14:cNvContentPartPr/>
                <p14:nvPr/>
              </p14:nvContentPartPr>
              <p14:xfrm>
                <a:off x="3108994" y="4593922"/>
                <a:ext cx="43920" cy="28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1971848-55A9-FE0E-1AEC-FA4D7D2ECE2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045994" y="4216282"/>
                  <a:ext cx="16956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F95E376-2DF8-E653-5270-7BF37B24D241}"/>
                    </a:ext>
                  </a:extLst>
                </p14:cNvPr>
                <p14:cNvContentPartPr/>
                <p14:nvPr/>
              </p14:nvContentPartPr>
              <p14:xfrm>
                <a:off x="3182794" y="4539202"/>
                <a:ext cx="89640" cy="84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F95E376-2DF8-E653-5270-7BF37B24D24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120154" y="4161562"/>
                  <a:ext cx="215280" cy="8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352D999-A127-E82C-92F5-A287709AF359}"/>
                    </a:ext>
                  </a:extLst>
                </p14:cNvPr>
                <p14:cNvContentPartPr/>
                <p14:nvPr/>
              </p14:nvContentPartPr>
              <p14:xfrm>
                <a:off x="3183154" y="4557562"/>
                <a:ext cx="115560" cy="108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352D999-A127-E82C-92F5-A287709AF35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20154" y="4179562"/>
                  <a:ext cx="2412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D0E5D7F-4B58-3311-39DC-E736E115741D}"/>
                    </a:ext>
                  </a:extLst>
                </p14:cNvPr>
                <p14:cNvContentPartPr/>
                <p14:nvPr/>
              </p14:nvContentPartPr>
              <p14:xfrm>
                <a:off x="3183514" y="4661602"/>
                <a:ext cx="133200" cy="82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D0E5D7F-4B58-3311-39DC-E736E115741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120874" y="4283962"/>
                  <a:ext cx="25884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585AD9-4DB2-61D9-0EE9-946887276D14}"/>
                    </a:ext>
                  </a:extLst>
                </p14:cNvPr>
                <p14:cNvContentPartPr/>
                <p14:nvPr/>
              </p14:nvContentPartPr>
              <p14:xfrm>
                <a:off x="3147154" y="4586722"/>
                <a:ext cx="204480" cy="160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585AD9-4DB2-61D9-0EE9-946887276D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84154" y="4209082"/>
                  <a:ext cx="33012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04A13FA-63DE-6016-38FB-8CFCAC0EB104}"/>
                    </a:ext>
                  </a:extLst>
                </p14:cNvPr>
                <p14:cNvContentPartPr/>
                <p14:nvPr/>
              </p14:nvContentPartPr>
              <p14:xfrm>
                <a:off x="3259474" y="4575202"/>
                <a:ext cx="210600" cy="19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04A13FA-63DE-6016-38FB-8CFCAC0EB10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96474" y="4197202"/>
                  <a:ext cx="33624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4BF5BFB-DE4C-D7E4-3264-6B7D7EF786E2}"/>
                    </a:ext>
                  </a:extLst>
                </p14:cNvPr>
                <p14:cNvContentPartPr/>
                <p14:nvPr/>
              </p14:nvContentPartPr>
              <p14:xfrm>
                <a:off x="3186394" y="4818202"/>
                <a:ext cx="99000" cy="9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4BF5BFB-DE4C-D7E4-3264-6B7D7EF786E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23394" y="4440202"/>
                  <a:ext cx="22464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4393009-F5D6-5630-ABE9-47B65C3C4C29}"/>
                    </a:ext>
                  </a:extLst>
                </p14:cNvPr>
                <p14:cNvContentPartPr/>
                <p14:nvPr/>
              </p14:nvContentPartPr>
              <p14:xfrm>
                <a:off x="3126994" y="4678882"/>
                <a:ext cx="107280" cy="120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4393009-F5D6-5630-ABE9-47B65C3C4C2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064354" y="4301242"/>
                  <a:ext cx="23292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54FBF61-D278-9179-8B8D-8A9828C39883}"/>
                    </a:ext>
                  </a:extLst>
                </p14:cNvPr>
                <p14:cNvContentPartPr/>
                <p14:nvPr/>
              </p14:nvContentPartPr>
              <p14:xfrm>
                <a:off x="3389794" y="4727842"/>
                <a:ext cx="218160" cy="66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54FBF61-D278-9179-8B8D-8A9828C3988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26794" y="4350202"/>
                  <a:ext cx="34380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67FF6A7-D2D2-7733-7A1C-24CC117285F5}"/>
                    </a:ext>
                  </a:extLst>
                </p14:cNvPr>
                <p14:cNvContentPartPr/>
                <p14:nvPr/>
              </p14:nvContentPartPr>
              <p14:xfrm>
                <a:off x="3069754" y="4643602"/>
                <a:ext cx="135360" cy="146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67FF6A7-D2D2-7733-7A1C-24CC117285F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007114" y="4265602"/>
                  <a:ext cx="26100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C338848-7E46-F5EF-59E7-B24F96285DBB}"/>
                    </a:ext>
                  </a:extLst>
                </p14:cNvPr>
                <p14:cNvContentPartPr/>
                <p14:nvPr/>
              </p14:nvContentPartPr>
              <p14:xfrm>
                <a:off x="3106834" y="4646482"/>
                <a:ext cx="182880" cy="199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C338848-7E46-F5EF-59E7-B24F96285DB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044194" y="4268842"/>
                  <a:ext cx="30852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A65C640-CB13-4DEA-1D7C-BABA3111FDBF}"/>
                    </a:ext>
                  </a:extLst>
                </p14:cNvPr>
                <p14:cNvContentPartPr/>
                <p14:nvPr/>
              </p14:nvContentPartPr>
              <p14:xfrm>
                <a:off x="3204394" y="4720642"/>
                <a:ext cx="350280" cy="133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A65C640-CB13-4DEA-1D7C-BABA3111FDB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141394" y="4342642"/>
                  <a:ext cx="4759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1EDD0BE-D75C-3844-A957-5ED7D4BB628D}"/>
                    </a:ext>
                  </a:extLst>
                </p14:cNvPr>
                <p14:cNvContentPartPr/>
                <p14:nvPr/>
              </p14:nvContentPartPr>
              <p14:xfrm>
                <a:off x="3456394" y="4584202"/>
                <a:ext cx="419400" cy="175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1EDD0BE-D75C-3844-A957-5ED7D4BB628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393394" y="4206562"/>
                  <a:ext cx="54504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C7646E3-30C8-F217-C312-A6B5585DE72F}"/>
                    </a:ext>
                  </a:extLst>
                </p14:cNvPr>
                <p14:cNvContentPartPr/>
                <p14:nvPr/>
              </p14:nvContentPartPr>
              <p14:xfrm>
                <a:off x="3516514" y="4652602"/>
                <a:ext cx="401040" cy="145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C7646E3-30C8-F217-C312-A6B5585DE72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453514" y="4274962"/>
                  <a:ext cx="52668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14A5830-4581-9E38-0ACC-DC99313C84AC}"/>
                    </a:ext>
                  </a:extLst>
                </p14:cNvPr>
                <p14:cNvContentPartPr/>
                <p14:nvPr/>
              </p14:nvContentPartPr>
              <p14:xfrm>
                <a:off x="3685354" y="4602562"/>
                <a:ext cx="373320" cy="173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14A5830-4581-9E38-0ACC-DC99313C84A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622354" y="4224922"/>
                  <a:ext cx="49896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29DA675-B602-CA34-C49E-B7169022891E}"/>
                    </a:ext>
                  </a:extLst>
                </p14:cNvPr>
                <p14:cNvContentPartPr/>
                <p14:nvPr/>
              </p14:nvContentPartPr>
              <p14:xfrm>
                <a:off x="3844474" y="4544242"/>
                <a:ext cx="221760" cy="167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29DA675-B602-CA34-C49E-B7169022891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81474" y="4166602"/>
                  <a:ext cx="34740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AC7F34E-ABEA-0DBC-D0CF-7F700791E575}"/>
                    </a:ext>
                  </a:extLst>
                </p14:cNvPr>
                <p14:cNvContentPartPr/>
                <p14:nvPr/>
              </p14:nvContentPartPr>
              <p14:xfrm>
                <a:off x="3914314" y="4252282"/>
                <a:ext cx="347400" cy="318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AC7F34E-ABEA-0DBC-D0CF-7F700791E57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851674" y="3874282"/>
                  <a:ext cx="473040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4B0061A-9CBD-CF8D-A0F7-FDFF7E96D215}"/>
                    </a:ext>
                  </a:extLst>
                </p14:cNvPr>
                <p14:cNvContentPartPr/>
                <p14:nvPr/>
              </p14:nvContentPartPr>
              <p14:xfrm>
                <a:off x="4086034" y="4052482"/>
                <a:ext cx="174960" cy="239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4B0061A-9CBD-CF8D-A0F7-FDFF7E96D21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023034" y="3674482"/>
                  <a:ext cx="30060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4EF514D-7CE8-0A12-2F52-045C8D2160AD}"/>
                    </a:ext>
                  </a:extLst>
                </p14:cNvPr>
                <p14:cNvContentPartPr/>
                <p14:nvPr/>
              </p14:nvContentPartPr>
              <p14:xfrm>
                <a:off x="4033114" y="4123402"/>
                <a:ext cx="83520" cy="205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4EF514D-7CE8-0A12-2F52-045C8D2160A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970114" y="3745762"/>
                  <a:ext cx="20916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38C7737-4029-DD07-7DE4-72DBD76FA46C}"/>
                    </a:ext>
                  </a:extLst>
                </p14:cNvPr>
                <p14:cNvContentPartPr/>
                <p14:nvPr/>
              </p14:nvContentPartPr>
              <p14:xfrm>
                <a:off x="3921874" y="4166242"/>
                <a:ext cx="54720" cy="88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38C7737-4029-DD07-7DE4-72DBD76FA46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858874" y="3788602"/>
                  <a:ext cx="18036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E7DEABA-401E-A6CA-F122-06AF4610B92F}"/>
                    </a:ext>
                  </a:extLst>
                </p14:cNvPr>
                <p14:cNvContentPartPr/>
                <p14:nvPr/>
              </p14:nvContentPartPr>
              <p14:xfrm>
                <a:off x="3858154" y="3853762"/>
                <a:ext cx="95400" cy="257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E7DEABA-401E-A6CA-F122-06AF4610B92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795514" y="3475762"/>
                  <a:ext cx="22104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12B720C-F1F7-0C4B-428B-394ED16F5465}"/>
                    </a:ext>
                  </a:extLst>
                </p14:cNvPr>
                <p14:cNvContentPartPr/>
                <p14:nvPr/>
              </p14:nvContentPartPr>
              <p14:xfrm>
                <a:off x="3860314" y="3842962"/>
                <a:ext cx="18360" cy="87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12B720C-F1F7-0C4B-428B-394ED16F546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797674" y="3464962"/>
                  <a:ext cx="1440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B973550-C909-68A9-A429-79BCA7BE5DC6}"/>
                    </a:ext>
                  </a:extLst>
                </p14:cNvPr>
                <p14:cNvContentPartPr/>
                <p14:nvPr/>
              </p14:nvContentPartPr>
              <p14:xfrm>
                <a:off x="3737554" y="3575842"/>
                <a:ext cx="84240" cy="172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B973550-C909-68A9-A429-79BCA7BE5DC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674554" y="3197842"/>
                  <a:ext cx="20988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501E3DD-348C-78CC-CC68-7FF733F58FA6}"/>
                    </a:ext>
                  </a:extLst>
                </p14:cNvPr>
                <p14:cNvContentPartPr/>
                <p14:nvPr/>
              </p14:nvContentPartPr>
              <p14:xfrm>
                <a:off x="2836474" y="3921802"/>
                <a:ext cx="53640" cy="341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501E3DD-348C-78CC-CC68-7FF733F58FA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773474" y="3543802"/>
                  <a:ext cx="179280" cy="10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BB9B029-AA6F-E38B-4B3A-3DD5D6E9DF10}"/>
                    </a:ext>
                  </a:extLst>
                </p14:cNvPr>
                <p14:cNvContentPartPr/>
                <p14:nvPr/>
              </p14:nvContentPartPr>
              <p14:xfrm>
                <a:off x="2836834" y="4105402"/>
                <a:ext cx="149760" cy="233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BB9B029-AA6F-E38B-4B3A-3DD5D6E9DF1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774194" y="3727762"/>
                  <a:ext cx="27540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1164CAF-EB3C-84D3-726A-338E9A846E21}"/>
                    </a:ext>
                  </a:extLst>
                </p14:cNvPr>
                <p14:cNvContentPartPr/>
                <p14:nvPr/>
              </p14:nvContentPartPr>
              <p14:xfrm>
                <a:off x="2557114" y="4179202"/>
                <a:ext cx="127440" cy="75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1164CAF-EB3C-84D3-726A-338E9A846E2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494114" y="3801202"/>
                  <a:ext cx="25308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D049320-17B7-DA82-1631-985CA9472A54}"/>
                    </a:ext>
                  </a:extLst>
                </p14:cNvPr>
                <p14:cNvContentPartPr/>
                <p14:nvPr/>
              </p14:nvContentPartPr>
              <p14:xfrm>
                <a:off x="2408794" y="3914242"/>
                <a:ext cx="86400" cy="134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D049320-17B7-DA82-1631-985CA9472A5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346154" y="3536602"/>
                  <a:ext cx="21204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BD13E2C-DB5B-7CAE-0EC8-538ACC3FB134}"/>
                    </a:ext>
                  </a:extLst>
                </p14:cNvPr>
                <p14:cNvContentPartPr/>
                <p14:nvPr/>
              </p14:nvContentPartPr>
              <p14:xfrm>
                <a:off x="2348314" y="3799042"/>
                <a:ext cx="12960" cy="211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BD13E2C-DB5B-7CAE-0EC8-538ACC3FB13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285674" y="3421042"/>
                  <a:ext cx="13860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292E991-D4F6-2789-A6EA-BB63215BE625}"/>
                    </a:ext>
                  </a:extLst>
                </p14:cNvPr>
                <p14:cNvContentPartPr/>
                <p14:nvPr/>
              </p14:nvContentPartPr>
              <p14:xfrm>
                <a:off x="2316274" y="3934042"/>
                <a:ext cx="84240" cy="248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292E991-D4F6-2789-A6EA-BB63215BE62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253274" y="3556042"/>
                  <a:ext cx="209880" cy="10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0F1515E-5FF6-1103-515C-3315D142CD86}"/>
                    </a:ext>
                  </a:extLst>
                </p14:cNvPr>
                <p14:cNvContentPartPr/>
                <p14:nvPr/>
              </p14:nvContentPartPr>
              <p14:xfrm>
                <a:off x="2293954" y="3959962"/>
                <a:ext cx="81360" cy="219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0F1515E-5FF6-1103-515C-3315D142CD8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231314" y="3581962"/>
                  <a:ext cx="207000" cy="9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916AE4B-C368-E658-0CF1-88584E24AC30}"/>
                    </a:ext>
                  </a:extLst>
                </p14:cNvPr>
                <p14:cNvContentPartPr/>
                <p14:nvPr/>
              </p14:nvContentPartPr>
              <p14:xfrm>
                <a:off x="2293594" y="4000642"/>
                <a:ext cx="100800" cy="252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916AE4B-C368-E658-0CF1-88584E24AC3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230954" y="3623002"/>
                  <a:ext cx="226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B31F1A3-61FE-557A-088F-63B789683EF6}"/>
                    </a:ext>
                  </a:extLst>
                </p14:cNvPr>
                <p14:cNvContentPartPr/>
                <p14:nvPr/>
              </p14:nvContentPartPr>
              <p14:xfrm>
                <a:off x="2488354" y="4229602"/>
                <a:ext cx="17280" cy="109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B31F1A3-61FE-557A-088F-63B789683EF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425714" y="3851962"/>
                  <a:ext cx="14292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213B1FB-3CE5-477D-DFB6-21EF7D62AB59}"/>
                    </a:ext>
                  </a:extLst>
                </p14:cNvPr>
                <p14:cNvContentPartPr/>
                <p14:nvPr/>
              </p14:nvContentPartPr>
              <p14:xfrm>
                <a:off x="2474674" y="4228162"/>
                <a:ext cx="44640" cy="203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213B1FB-3CE5-477D-DFB6-21EF7D62AB5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412034" y="3850162"/>
                  <a:ext cx="17028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A9A161-4258-ABF3-3D51-A7D66E48AC02}"/>
                    </a:ext>
                  </a:extLst>
                </p14:cNvPr>
                <p14:cNvContentPartPr/>
                <p14:nvPr/>
              </p14:nvContentPartPr>
              <p14:xfrm>
                <a:off x="2415994" y="4141762"/>
                <a:ext cx="66600" cy="227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A9A161-4258-ABF3-3D51-A7D66E48AC0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353354" y="3763762"/>
                  <a:ext cx="19224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FB8B1A2-4F13-F779-D7DC-FEE1DFE63174}"/>
                    </a:ext>
                  </a:extLst>
                </p14:cNvPr>
                <p14:cNvContentPartPr/>
                <p14:nvPr/>
              </p14:nvContentPartPr>
              <p14:xfrm>
                <a:off x="2448754" y="4195402"/>
                <a:ext cx="85680" cy="309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FB8B1A2-4F13-F779-D7DC-FEE1DFE6317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85754" y="3817402"/>
                  <a:ext cx="21132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EA80D09-1C3F-3B07-B120-4D9C1EC0689E}"/>
                    </a:ext>
                  </a:extLst>
                </p14:cNvPr>
                <p14:cNvContentPartPr/>
                <p14:nvPr/>
              </p14:nvContentPartPr>
              <p14:xfrm>
                <a:off x="2614714" y="4385122"/>
                <a:ext cx="27720" cy="139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EA80D09-1C3F-3B07-B120-4D9C1EC0689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551714" y="4007482"/>
                  <a:ext cx="15336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869168-3E0D-04E7-C688-99023DBA3030}"/>
                    </a:ext>
                  </a:extLst>
                </p14:cNvPr>
                <p14:cNvContentPartPr/>
                <p14:nvPr/>
              </p14:nvContentPartPr>
              <p14:xfrm>
                <a:off x="3882994" y="2922802"/>
                <a:ext cx="150840" cy="186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869168-3E0D-04E7-C688-99023DBA303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820354" y="2544802"/>
                  <a:ext cx="27648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C55D130-CD80-7311-3961-4F472370885C}"/>
                    </a:ext>
                  </a:extLst>
                </p14:cNvPr>
                <p14:cNvContentPartPr/>
                <p14:nvPr/>
              </p14:nvContentPartPr>
              <p14:xfrm>
                <a:off x="3819274" y="3011722"/>
                <a:ext cx="239040" cy="154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C55D130-CD80-7311-3961-4F472370885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756634" y="2634082"/>
                  <a:ext cx="36468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777BA22-FE16-E71D-DFF0-FC2FCCFA8269}"/>
                    </a:ext>
                  </a:extLst>
                </p14:cNvPr>
                <p14:cNvContentPartPr/>
                <p14:nvPr/>
              </p14:nvContentPartPr>
              <p14:xfrm>
                <a:off x="3889834" y="3116842"/>
                <a:ext cx="217800" cy="269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777BA22-FE16-E71D-DFF0-FC2FCCFA82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826834" y="2738842"/>
                  <a:ext cx="343440" cy="10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C5ED366-A940-0C0B-E28D-8429E9F65E33}"/>
                    </a:ext>
                  </a:extLst>
                </p14:cNvPr>
                <p14:cNvContentPartPr/>
                <p14:nvPr/>
              </p14:nvContentPartPr>
              <p14:xfrm>
                <a:off x="4078474" y="3217282"/>
                <a:ext cx="74880" cy="180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C5ED366-A940-0C0B-E28D-8429E9F65E3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015474" y="2839282"/>
                  <a:ext cx="20052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3A36466-37D6-857B-B8F8-5F1EFBBEE0FE}"/>
                    </a:ext>
                  </a:extLst>
                </p14:cNvPr>
                <p14:cNvContentPartPr/>
                <p14:nvPr/>
              </p14:nvContentPartPr>
              <p14:xfrm>
                <a:off x="3855634" y="3151402"/>
                <a:ext cx="225360" cy="211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3A36466-37D6-857B-B8F8-5F1EFBBEE0F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792634" y="2773762"/>
                  <a:ext cx="35100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DFC3F6C-E9B0-6CF9-FFE2-ACCC8798F8D8}"/>
                    </a:ext>
                  </a:extLst>
                </p14:cNvPr>
                <p14:cNvContentPartPr/>
                <p14:nvPr/>
              </p14:nvContentPartPr>
              <p14:xfrm>
                <a:off x="4113034" y="3207562"/>
                <a:ext cx="112320" cy="117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DFC3F6C-E9B0-6CF9-FFE2-ACCC8798F8D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050394" y="2829922"/>
                  <a:ext cx="23796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D82FDED-9271-D124-39A6-47E454CFE712}"/>
                    </a:ext>
                  </a:extLst>
                </p14:cNvPr>
                <p14:cNvContentPartPr/>
                <p14:nvPr/>
              </p14:nvContentPartPr>
              <p14:xfrm>
                <a:off x="4196914" y="3205042"/>
                <a:ext cx="120960" cy="245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D82FDED-9271-D124-39A6-47E454CFE71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134274" y="2827402"/>
                  <a:ext cx="24660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9342C00-15E7-51DD-F249-D9C29953DBF8}"/>
                    </a:ext>
                  </a:extLst>
                </p14:cNvPr>
                <p14:cNvContentPartPr/>
                <p14:nvPr/>
              </p14:nvContentPartPr>
              <p14:xfrm>
                <a:off x="4247674" y="3329962"/>
                <a:ext cx="103320" cy="189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9342C00-15E7-51DD-F249-D9C29953DBF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184674" y="2951962"/>
                  <a:ext cx="22896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B535E2B-716D-CB24-DAF9-DA4E2F39D4E6}"/>
                    </a:ext>
                  </a:extLst>
                </p14:cNvPr>
                <p14:cNvContentPartPr/>
                <p14:nvPr/>
              </p14:nvContentPartPr>
              <p14:xfrm>
                <a:off x="4100434" y="3409162"/>
                <a:ext cx="127800" cy="152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B535E2B-716D-CB24-DAF9-DA4E2F39D4E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37794" y="3031162"/>
                  <a:ext cx="25344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F0A58D4-8698-BF94-68B5-D60DBE50F2C8}"/>
                    </a:ext>
                  </a:extLst>
                </p14:cNvPr>
                <p14:cNvContentPartPr/>
                <p14:nvPr/>
              </p14:nvContentPartPr>
              <p14:xfrm>
                <a:off x="3473314" y="3092362"/>
                <a:ext cx="123480" cy="103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F0A58D4-8698-BF94-68B5-D60DBE50F2C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410674" y="2714362"/>
                  <a:ext cx="24912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67A6627-F278-1338-07B6-7EDDD898B446}"/>
                    </a:ext>
                  </a:extLst>
                </p14:cNvPr>
                <p14:cNvContentPartPr/>
                <p14:nvPr/>
              </p14:nvContentPartPr>
              <p14:xfrm>
                <a:off x="3377194" y="3059962"/>
                <a:ext cx="196200" cy="156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67A6627-F278-1338-07B6-7EDDD898B44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314194" y="2682322"/>
                  <a:ext cx="321840" cy="9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7AD6FD8-F14A-F0CA-CD0F-D215A9805036}"/>
                    </a:ext>
                  </a:extLst>
                </p14:cNvPr>
                <p14:cNvContentPartPr/>
                <p14:nvPr/>
              </p14:nvContentPartPr>
              <p14:xfrm>
                <a:off x="3258754" y="3117922"/>
                <a:ext cx="152280" cy="348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7AD6FD8-F14A-F0CA-CD0F-D215A980503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195754" y="2739922"/>
                  <a:ext cx="27792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16ED70E-06F6-0337-E5AB-4C2731177621}"/>
                    </a:ext>
                  </a:extLst>
                </p14:cNvPr>
                <p14:cNvContentPartPr/>
                <p14:nvPr/>
              </p14:nvContentPartPr>
              <p14:xfrm>
                <a:off x="3204034" y="3144202"/>
                <a:ext cx="113040" cy="286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16ED70E-06F6-0337-E5AB-4C273117762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141394" y="2766562"/>
                  <a:ext cx="23868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B63236F-2742-4485-B31A-53B5D8007253}"/>
                    </a:ext>
                  </a:extLst>
                </p14:cNvPr>
                <p14:cNvContentPartPr/>
                <p14:nvPr/>
              </p14:nvContentPartPr>
              <p14:xfrm>
                <a:off x="3118714" y="3264442"/>
                <a:ext cx="126720" cy="154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B63236F-2742-4485-B31A-53B5D800725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056074" y="2886802"/>
                  <a:ext cx="25236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EC18D21-9DBF-77FB-B83E-51A2C3E5A8AC}"/>
                    </a:ext>
                  </a:extLst>
                </p14:cNvPr>
                <p14:cNvContentPartPr/>
                <p14:nvPr/>
              </p14:nvContentPartPr>
              <p14:xfrm>
                <a:off x="2736034" y="2817682"/>
                <a:ext cx="96480" cy="115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EC18D21-9DBF-77FB-B83E-51A2C3E5A8A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673394" y="2440042"/>
                  <a:ext cx="22212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1C0A253-C71B-2E8C-442D-A31372120937}"/>
                    </a:ext>
                  </a:extLst>
                </p14:cNvPr>
                <p14:cNvContentPartPr/>
                <p14:nvPr/>
              </p14:nvContentPartPr>
              <p14:xfrm>
                <a:off x="2674474" y="2876002"/>
                <a:ext cx="90720" cy="158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1C0A253-C71B-2E8C-442D-A3137212093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611474" y="2498362"/>
                  <a:ext cx="21636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D1F0508-92ED-6B52-812E-D9051D6BEF05}"/>
                    </a:ext>
                  </a:extLst>
                </p14:cNvPr>
                <p14:cNvContentPartPr/>
                <p14:nvPr/>
              </p14:nvContentPartPr>
              <p14:xfrm>
                <a:off x="2676634" y="2933962"/>
                <a:ext cx="42480" cy="46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D1F0508-92ED-6B52-812E-D9051D6BEF0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613994" y="2555962"/>
                  <a:ext cx="16812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A44B90E-1178-09C2-CF58-8319E2EADC14}"/>
                    </a:ext>
                  </a:extLst>
                </p14:cNvPr>
                <p14:cNvContentPartPr/>
                <p14:nvPr/>
              </p14:nvContentPartPr>
              <p14:xfrm>
                <a:off x="2672314" y="2838202"/>
                <a:ext cx="162360" cy="29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A44B90E-1178-09C2-CF58-8319E2EADC1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609314" y="2460562"/>
                  <a:ext cx="2880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AED022E-C07F-DD2F-8C83-0D2F1E2E2CAD}"/>
                    </a:ext>
                  </a:extLst>
                </p14:cNvPr>
                <p14:cNvContentPartPr/>
                <p14:nvPr/>
              </p14:nvContentPartPr>
              <p14:xfrm>
                <a:off x="2915674" y="2863762"/>
                <a:ext cx="360" cy="3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AED022E-C07F-DD2F-8C83-0D2F1E2E2CA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853034" y="2485762"/>
                  <a:ext cx="12600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B64FBD2-21F1-B4B7-A6BA-C9F4468FD092}"/>
                    </a:ext>
                  </a:extLst>
                </p14:cNvPr>
                <p14:cNvContentPartPr/>
                <p14:nvPr/>
              </p14:nvContentPartPr>
              <p14:xfrm>
                <a:off x="2808754" y="2951242"/>
                <a:ext cx="20880" cy="81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B64FBD2-21F1-B4B7-A6BA-C9F4468FD09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745754" y="2573602"/>
                  <a:ext cx="14652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FEFC953-8A98-66BE-AAEB-20EEF7BBF4CD}"/>
                    </a:ext>
                  </a:extLst>
                </p14:cNvPr>
                <p14:cNvContentPartPr/>
                <p14:nvPr/>
              </p14:nvContentPartPr>
              <p14:xfrm>
                <a:off x="2711914" y="2870962"/>
                <a:ext cx="164520" cy="201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FEFC953-8A98-66BE-AAEB-20EEF7BBF4C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648914" y="2492962"/>
                  <a:ext cx="29016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3193280-E53E-97BE-2AC5-4226972C1415}"/>
                    </a:ext>
                  </a:extLst>
                </p14:cNvPr>
                <p14:cNvContentPartPr/>
                <p14:nvPr/>
              </p14:nvContentPartPr>
              <p14:xfrm>
                <a:off x="2827834" y="2732002"/>
                <a:ext cx="196200" cy="80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3193280-E53E-97BE-2AC5-4226972C141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765194" y="2354002"/>
                  <a:ext cx="32184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D35FC00-9F05-6898-3AA6-A6457D12F4C8}"/>
                    </a:ext>
                  </a:extLst>
                </p14:cNvPr>
                <p14:cNvContentPartPr/>
                <p14:nvPr/>
              </p14:nvContentPartPr>
              <p14:xfrm>
                <a:off x="2776354" y="2676922"/>
                <a:ext cx="236880" cy="174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D35FC00-9F05-6898-3AA6-A6457D12F4C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713354" y="2298922"/>
                  <a:ext cx="36252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3E1FFA0-B88E-B28F-5541-B059BD02E34B}"/>
                    </a:ext>
                  </a:extLst>
                </p14:cNvPr>
                <p14:cNvContentPartPr/>
                <p14:nvPr/>
              </p14:nvContentPartPr>
              <p14:xfrm>
                <a:off x="2804434" y="2635882"/>
                <a:ext cx="19800" cy="176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3E1FFA0-B88E-B28F-5541-B059BD02E34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41434" y="2258242"/>
                  <a:ext cx="1454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38629DD-0A16-2018-0569-D21BEF3C3709}"/>
                    </a:ext>
                  </a:extLst>
                </p14:cNvPr>
                <p14:cNvContentPartPr/>
                <p14:nvPr/>
              </p14:nvContentPartPr>
              <p14:xfrm>
                <a:off x="2714434" y="2908402"/>
                <a:ext cx="720" cy="19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38629DD-0A16-2018-0569-D21BEF3C370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651434" y="2530762"/>
                  <a:ext cx="1263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86A441E-5689-090E-EC54-4750D9B84E08}"/>
                    </a:ext>
                  </a:extLst>
                </p14:cNvPr>
                <p14:cNvContentPartPr/>
                <p14:nvPr/>
              </p14:nvContentPartPr>
              <p14:xfrm>
                <a:off x="2766274" y="2612122"/>
                <a:ext cx="80280" cy="272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86A441E-5689-090E-EC54-4750D9B84E0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703274" y="2234122"/>
                  <a:ext cx="205920" cy="10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16E87B2-8E5D-9557-0524-23B1E46FE7DF}"/>
                    </a:ext>
                  </a:extLst>
                </p14:cNvPr>
                <p14:cNvContentPartPr/>
                <p14:nvPr/>
              </p14:nvContentPartPr>
              <p14:xfrm>
                <a:off x="2731714" y="2405482"/>
                <a:ext cx="273600" cy="339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16E87B2-8E5D-9557-0524-23B1E46FE7D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69074" y="2027482"/>
                  <a:ext cx="39924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33E6E2D-63B3-8506-9FBA-7D807157490D}"/>
                    </a:ext>
                  </a:extLst>
                </p14:cNvPr>
                <p14:cNvContentPartPr/>
                <p14:nvPr/>
              </p14:nvContentPartPr>
              <p14:xfrm>
                <a:off x="2611834" y="2606722"/>
                <a:ext cx="198720" cy="228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33E6E2D-63B3-8506-9FBA-7D807157490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549194" y="2228722"/>
                  <a:ext cx="32436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7F86FA8-48C3-2603-9FC3-9B672009C0A7}"/>
                    </a:ext>
                  </a:extLst>
                </p14:cNvPr>
                <p14:cNvContentPartPr/>
                <p14:nvPr/>
              </p14:nvContentPartPr>
              <p14:xfrm>
                <a:off x="2553514" y="2579002"/>
                <a:ext cx="235080" cy="272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7F86FA8-48C3-2603-9FC3-9B672009C0A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490514" y="2201362"/>
                  <a:ext cx="36072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4DE5D68-F0D0-D96C-3E8C-2ED148DF897F}"/>
                    </a:ext>
                  </a:extLst>
                </p14:cNvPr>
                <p14:cNvContentPartPr/>
                <p14:nvPr/>
              </p14:nvContentPartPr>
              <p14:xfrm>
                <a:off x="2525074" y="2747842"/>
                <a:ext cx="157320" cy="275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4DE5D68-F0D0-D96C-3E8C-2ED148DF897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462074" y="2370202"/>
                  <a:ext cx="28296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61BC85B-FFD4-E8FD-07DA-228FC218C4AA}"/>
                    </a:ext>
                  </a:extLst>
                </p14:cNvPr>
                <p14:cNvContentPartPr/>
                <p14:nvPr/>
              </p14:nvContentPartPr>
              <p14:xfrm>
                <a:off x="3068674" y="2626522"/>
                <a:ext cx="197280" cy="83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61BC85B-FFD4-E8FD-07DA-228FC218C4A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006034" y="2248522"/>
                  <a:ext cx="3229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0115058-2B46-815C-71AB-946A477C052C}"/>
                    </a:ext>
                  </a:extLst>
                </p14:cNvPr>
                <p14:cNvContentPartPr/>
                <p14:nvPr/>
              </p14:nvContentPartPr>
              <p14:xfrm>
                <a:off x="3122674" y="2680162"/>
                <a:ext cx="199080" cy="1342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0115058-2B46-815C-71AB-946A477C052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059674" y="2302162"/>
                  <a:ext cx="32472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E044C28-0887-65C0-0F86-F494E28F7254}"/>
                    </a:ext>
                  </a:extLst>
                </p14:cNvPr>
                <p14:cNvContentPartPr/>
                <p14:nvPr/>
              </p14:nvContentPartPr>
              <p14:xfrm>
                <a:off x="3023674" y="2788522"/>
                <a:ext cx="80280" cy="104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E044C28-0887-65C0-0F86-F494E28F725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961034" y="2410522"/>
                  <a:ext cx="20592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FA21293-E134-86EF-98CA-B3BE3101297B}"/>
                    </a:ext>
                  </a:extLst>
                </p14:cNvPr>
                <p14:cNvContentPartPr/>
                <p14:nvPr/>
              </p14:nvContentPartPr>
              <p14:xfrm>
                <a:off x="3281794" y="2654962"/>
                <a:ext cx="140400" cy="104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FA21293-E134-86EF-98CA-B3BE3101297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218794" y="2277322"/>
                  <a:ext cx="26604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DCBDBD1-EEC1-2D26-4E9F-DC02E0E2B781}"/>
                    </a:ext>
                  </a:extLst>
                </p14:cNvPr>
                <p14:cNvContentPartPr/>
                <p14:nvPr/>
              </p14:nvContentPartPr>
              <p14:xfrm>
                <a:off x="3325354" y="2712922"/>
                <a:ext cx="203400" cy="64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DCBDBD1-EEC1-2D26-4E9F-DC02E0E2B78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262354" y="2335282"/>
                  <a:ext cx="32904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1B2D81-8475-079B-4A5B-562B068D020A}"/>
                    </a:ext>
                  </a:extLst>
                </p14:cNvPr>
                <p14:cNvContentPartPr/>
                <p14:nvPr/>
              </p14:nvContentPartPr>
              <p14:xfrm>
                <a:off x="3332554" y="2765482"/>
                <a:ext cx="36360" cy="64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1B2D81-8475-079B-4A5B-562B068D020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269554" y="2387842"/>
                  <a:ext cx="16200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55E40FA-D171-A724-58A6-A5A7CE1BBC64}"/>
                    </a:ext>
                  </a:extLst>
                </p14:cNvPr>
                <p14:cNvContentPartPr/>
                <p14:nvPr/>
              </p14:nvContentPartPr>
              <p14:xfrm>
                <a:off x="3208714" y="2661442"/>
                <a:ext cx="107280" cy="205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55E40FA-D171-A724-58A6-A5A7CE1BBC6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146074" y="2283802"/>
                  <a:ext cx="23292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61B9512-D19E-F839-CA35-EEF91352E51B}"/>
                    </a:ext>
                  </a:extLst>
                </p14:cNvPr>
                <p14:cNvContentPartPr/>
                <p14:nvPr/>
              </p14:nvContentPartPr>
              <p14:xfrm>
                <a:off x="2982274" y="2418802"/>
                <a:ext cx="294840" cy="853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61B9512-D19E-F839-CA35-EEF91352E51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919274" y="2041162"/>
                  <a:ext cx="42048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5CA415A-E7AE-1CAC-A464-B2099A0A6F0A}"/>
                    </a:ext>
                  </a:extLst>
                </p14:cNvPr>
                <p14:cNvContentPartPr/>
                <p14:nvPr/>
              </p14:nvContentPartPr>
              <p14:xfrm>
                <a:off x="2860594" y="2379202"/>
                <a:ext cx="337680" cy="274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5CA415A-E7AE-1CAC-A464-B2099A0A6F0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797954" y="2001202"/>
                  <a:ext cx="46332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22EE140-C68C-EDCF-A744-116F5E2B6A77}"/>
                    </a:ext>
                  </a:extLst>
                </p14:cNvPr>
                <p14:cNvContentPartPr/>
                <p14:nvPr/>
              </p14:nvContentPartPr>
              <p14:xfrm>
                <a:off x="3011434" y="2485402"/>
                <a:ext cx="230040" cy="18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22EE140-C68C-EDCF-A744-116F5E2B6A7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948794" y="2107402"/>
                  <a:ext cx="355680" cy="9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493F2C-241C-C62B-8A8D-4F750B03C54A}"/>
                    </a:ext>
                  </a:extLst>
                </p14:cNvPr>
                <p14:cNvContentPartPr/>
                <p14:nvPr/>
              </p14:nvContentPartPr>
              <p14:xfrm>
                <a:off x="3246874" y="2542642"/>
                <a:ext cx="271800" cy="1206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493F2C-241C-C62B-8A8D-4F750B03C54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184234" y="2165002"/>
                  <a:ext cx="39744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AA41083-6B41-90FD-03D2-455B3DD458E1}"/>
                    </a:ext>
                  </a:extLst>
                </p14:cNvPr>
                <p14:cNvContentPartPr/>
                <p14:nvPr/>
              </p14:nvContentPartPr>
              <p14:xfrm>
                <a:off x="3594994" y="2647762"/>
                <a:ext cx="75240" cy="103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AA41083-6B41-90FD-03D2-455B3DD458E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532354" y="2270122"/>
                  <a:ext cx="20088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FFDCE57-554E-C512-DB78-45DCA8AC8806}"/>
                    </a:ext>
                  </a:extLst>
                </p14:cNvPr>
                <p14:cNvContentPartPr/>
                <p14:nvPr/>
              </p14:nvContentPartPr>
              <p14:xfrm>
                <a:off x="3249394" y="2270122"/>
                <a:ext cx="439560" cy="149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FFDCE57-554E-C512-DB78-45DCA8AC880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186394" y="1892122"/>
                  <a:ext cx="565200" cy="9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190085B-578D-7194-5E97-5CC1620EAEC8}"/>
                    </a:ext>
                  </a:extLst>
                </p14:cNvPr>
                <p14:cNvContentPartPr/>
                <p14:nvPr/>
              </p14:nvContentPartPr>
              <p14:xfrm>
                <a:off x="3139954" y="2220442"/>
                <a:ext cx="819720" cy="271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190085B-578D-7194-5E97-5CC1620EAEC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077314" y="1842442"/>
                  <a:ext cx="945360" cy="10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C86071C-FB60-B8C4-09BB-4DB6B95EEACB}"/>
                    </a:ext>
                  </a:extLst>
                </p14:cNvPr>
                <p14:cNvContentPartPr/>
                <p14:nvPr/>
              </p14:nvContentPartPr>
              <p14:xfrm>
                <a:off x="3327874" y="2231602"/>
                <a:ext cx="948600" cy="428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C86071C-FB60-B8C4-09BB-4DB6B95EEAC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265234" y="1853962"/>
                  <a:ext cx="1074240" cy="11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E7F358-1ACA-D9A8-7610-EF3C3779114C}"/>
                    </a:ext>
                  </a:extLst>
                </p14:cNvPr>
                <p14:cNvContentPartPr/>
                <p14:nvPr/>
              </p14:nvContentPartPr>
              <p14:xfrm>
                <a:off x="3675994" y="2347522"/>
                <a:ext cx="629280" cy="2800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E7F358-1ACA-D9A8-7610-EF3C3779114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612994" y="1969882"/>
                  <a:ext cx="75492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AD58D6B-D6EE-2017-B903-A30A745A05FB}"/>
                    </a:ext>
                  </a:extLst>
                </p14:cNvPr>
                <p14:cNvContentPartPr/>
                <p14:nvPr/>
              </p14:nvContentPartPr>
              <p14:xfrm>
                <a:off x="3776434" y="2505562"/>
                <a:ext cx="509760" cy="324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AD58D6B-D6EE-2017-B903-A30A745A05F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713794" y="2127562"/>
                  <a:ext cx="6354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6360048-5F1A-1B36-95D9-C106735C6734}"/>
                    </a:ext>
                  </a:extLst>
                </p14:cNvPr>
                <p14:cNvContentPartPr/>
                <p14:nvPr/>
              </p14:nvContentPartPr>
              <p14:xfrm>
                <a:off x="3804154" y="2616442"/>
                <a:ext cx="380520" cy="1468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6360048-5F1A-1B36-95D9-C106735C673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741154" y="2238442"/>
                  <a:ext cx="50616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C88C94D-4026-5E68-CF06-22D44F9A76AF}"/>
                    </a:ext>
                  </a:extLst>
                </p14:cNvPr>
                <p14:cNvContentPartPr/>
                <p14:nvPr/>
              </p14:nvContentPartPr>
              <p14:xfrm>
                <a:off x="3964714" y="2771602"/>
                <a:ext cx="208440" cy="80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C88C94D-4026-5E68-CF06-22D44F9A76A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901714" y="2393962"/>
                  <a:ext cx="33408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48A6157-8EFA-D6F4-669F-468706343770}"/>
                    </a:ext>
                  </a:extLst>
                </p14:cNvPr>
                <p14:cNvContentPartPr/>
                <p14:nvPr/>
              </p14:nvContentPartPr>
              <p14:xfrm>
                <a:off x="4131034" y="2919202"/>
                <a:ext cx="30240" cy="26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48A6157-8EFA-D6F4-669F-46870634377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068034" y="2541562"/>
                  <a:ext cx="15588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A240DF1-9F68-2056-FBE0-7C671BDB4ED6}"/>
                    </a:ext>
                  </a:extLst>
                </p14:cNvPr>
                <p14:cNvContentPartPr/>
                <p14:nvPr/>
              </p14:nvContentPartPr>
              <p14:xfrm>
                <a:off x="3988834" y="2755402"/>
                <a:ext cx="222840" cy="37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A240DF1-9F68-2056-FBE0-7C671BDB4ED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926194" y="2377762"/>
                  <a:ext cx="34848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C659CD7-4822-93A3-2C4D-8DFAF018BDF1}"/>
                    </a:ext>
                  </a:extLst>
                </p14:cNvPr>
                <p14:cNvContentPartPr/>
                <p14:nvPr/>
              </p14:nvContentPartPr>
              <p14:xfrm>
                <a:off x="4178194" y="2908042"/>
                <a:ext cx="161640" cy="152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C659CD7-4822-93A3-2C4D-8DFAF018BDF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115194" y="2530402"/>
                  <a:ext cx="28728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A7480B3-78FE-362D-EC4F-3269AD0F4B24}"/>
                    </a:ext>
                  </a:extLst>
                </p14:cNvPr>
                <p14:cNvContentPartPr/>
                <p14:nvPr/>
              </p14:nvContentPartPr>
              <p14:xfrm>
                <a:off x="4111234" y="2901922"/>
                <a:ext cx="167400" cy="120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A7480B3-78FE-362D-EC4F-3269AD0F4B2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048594" y="2524282"/>
                  <a:ext cx="29304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CB31AEB-E27A-C370-D44B-EE6A6B5AE6D7}"/>
                    </a:ext>
                  </a:extLst>
                </p14:cNvPr>
                <p14:cNvContentPartPr/>
                <p14:nvPr/>
              </p14:nvContentPartPr>
              <p14:xfrm>
                <a:off x="3651154" y="2654962"/>
                <a:ext cx="181800" cy="2059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CB31AEB-E27A-C370-D44B-EE6A6B5AE6D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588514" y="2277322"/>
                  <a:ext cx="30744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F667259-9986-F6E0-3A65-C98AC53A2BC0}"/>
                    </a:ext>
                  </a:extLst>
                </p14:cNvPr>
                <p14:cNvContentPartPr/>
                <p14:nvPr/>
              </p14:nvContentPartPr>
              <p14:xfrm>
                <a:off x="3704794" y="2824522"/>
                <a:ext cx="14400" cy="12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F667259-9986-F6E0-3A65-C98AC53A2BC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642154" y="2446882"/>
                  <a:ext cx="14004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BDD949B-48D3-0859-8270-6CDF16D75D89}"/>
                    </a:ext>
                  </a:extLst>
                </p14:cNvPr>
                <p14:cNvContentPartPr/>
                <p14:nvPr/>
              </p14:nvContentPartPr>
              <p14:xfrm>
                <a:off x="3637834" y="2653882"/>
                <a:ext cx="2880" cy="6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BDD949B-48D3-0859-8270-6CDF16D75D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5194" y="2275882"/>
                  <a:ext cx="12852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6C36629-3708-F7C9-5067-5B6BF3BE4CFE}"/>
                    </a:ext>
                  </a:extLst>
                </p14:cNvPr>
                <p14:cNvContentPartPr/>
                <p14:nvPr/>
              </p14:nvContentPartPr>
              <p14:xfrm>
                <a:off x="3777874" y="2614282"/>
                <a:ext cx="18000" cy="15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6C36629-3708-F7C9-5067-5B6BF3BE4C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14874" y="2236642"/>
                  <a:ext cx="14364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3A2E974-A385-2374-59E8-FEB005665C37}"/>
                    </a:ext>
                  </a:extLst>
                </p14:cNvPr>
                <p14:cNvContentPartPr/>
                <p14:nvPr/>
              </p14:nvContentPartPr>
              <p14:xfrm>
                <a:off x="3800554" y="2829562"/>
                <a:ext cx="202680" cy="108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3A2E974-A385-2374-59E8-FEB005665C3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737554" y="2451922"/>
                  <a:ext cx="32832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80217B0-F6B4-7D60-408A-09CDF459AE3B}"/>
                    </a:ext>
                  </a:extLst>
                </p14:cNvPr>
                <p14:cNvContentPartPr/>
                <p14:nvPr/>
              </p14:nvContentPartPr>
              <p14:xfrm>
                <a:off x="3117274" y="3444802"/>
                <a:ext cx="325080" cy="405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80217B0-F6B4-7D60-408A-09CDF459AE3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054274" y="3067162"/>
                  <a:ext cx="450720" cy="11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1A71530-4BAD-F12F-7D24-71405CE9B820}"/>
                    </a:ext>
                  </a:extLst>
                </p14:cNvPr>
                <p14:cNvContentPartPr/>
                <p14:nvPr/>
              </p14:nvContentPartPr>
              <p14:xfrm>
                <a:off x="2700394" y="3358402"/>
                <a:ext cx="282240" cy="189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1A71530-4BAD-F12F-7D24-71405CE9B82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637754" y="2980762"/>
                  <a:ext cx="407880" cy="9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D6D5E20-7E2E-3D79-81DA-B07CCABDFE66}"/>
                    </a:ext>
                  </a:extLst>
                </p14:cNvPr>
                <p14:cNvContentPartPr/>
                <p14:nvPr/>
              </p14:nvContentPartPr>
              <p14:xfrm>
                <a:off x="2639914" y="3314842"/>
                <a:ext cx="243000" cy="282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D6D5E20-7E2E-3D79-81DA-B07CCABDFE6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576914" y="2936842"/>
                  <a:ext cx="36864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8002AF1-A0DB-AFB9-CE4E-8092381C3A8D}"/>
                    </a:ext>
                  </a:extLst>
                </p14:cNvPr>
                <p14:cNvContentPartPr/>
                <p14:nvPr/>
              </p14:nvContentPartPr>
              <p14:xfrm>
                <a:off x="2573674" y="3521122"/>
                <a:ext cx="123840" cy="2433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8002AF1-A0DB-AFB9-CE4E-8092381C3A8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511034" y="3143122"/>
                  <a:ext cx="24948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79E4D20-BA96-F699-0A63-D5A37E6652A5}"/>
                    </a:ext>
                  </a:extLst>
                </p14:cNvPr>
                <p14:cNvContentPartPr/>
                <p14:nvPr/>
              </p14:nvContentPartPr>
              <p14:xfrm>
                <a:off x="2656834" y="3637402"/>
                <a:ext cx="155160" cy="109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79E4D20-BA96-F699-0A63-D5A37E6652A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593834" y="3259402"/>
                  <a:ext cx="28080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0AC6E0B-D166-C5DD-4FB2-C75906373E8E}"/>
                    </a:ext>
                  </a:extLst>
                </p14:cNvPr>
                <p14:cNvContentPartPr/>
                <p14:nvPr/>
              </p14:nvContentPartPr>
              <p14:xfrm>
                <a:off x="2702194" y="3479722"/>
                <a:ext cx="186120" cy="206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0AC6E0B-D166-C5DD-4FB2-C75906373E8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639554" y="3101722"/>
                  <a:ext cx="31176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BDDE843-BD88-8A28-BDAE-6054ACDD1109}"/>
                    </a:ext>
                  </a:extLst>
                </p14:cNvPr>
                <p14:cNvContentPartPr/>
                <p14:nvPr/>
              </p14:nvContentPartPr>
              <p14:xfrm>
                <a:off x="2782834" y="3584842"/>
                <a:ext cx="158760" cy="158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BDDE843-BD88-8A28-BDAE-6054ACDD110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719834" y="3206842"/>
                  <a:ext cx="28440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976DD55-2671-CC2A-2D92-506CCA69EAC2}"/>
                    </a:ext>
                  </a:extLst>
                </p14:cNvPr>
                <p14:cNvContentPartPr/>
                <p14:nvPr/>
              </p14:nvContentPartPr>
              <p14:xfrm>
                <a:off x="2937274" y="3781402"/>
                <a:ext cx="6480" cy="2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976DD55-2671-CC2A-2D92-506CCA69EAC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874634" y="3403762"/>
                  <a:ext cx="13212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33CB334-A3EB-C92D-CD60-9696998BBCFF}"/>
                    </a:ext>
                  </a:extLst>
                </p14:cNvPr>
                <p14:cNvContentPartPr/>
                <p14:nvPr/>
              </p14:nvContentPartPr>
              <p14:xfrm>
                <a:off x="2456674" y="3317362"/>
                <a:ext cx="113760" cy="198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33CB334-A3EB-C92D-CD60-9696998BBCF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394034" y="2939362"/>
                  <a:ext cx="23940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F194796-B616-6E2A-AF3B-5228932663D5}"/>
                    </a:ext>
                  </a:extLst>
                </p14:cNvPr>
                <p14:cNvContentPartPr/>
                <p14:nvPr/>
              </p14:nvContentPartPr>
              <p14:xfrm>
                <a:off x="2419954" y="3351922"/>
                <a:ext cx="175680" cy="297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F194796-B616-6E2A-AF3B-5228932663D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356954" y="2974282"/>
                  <a:ext cx="301320" cy="10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05267DB-BFCA-0D19-0BE5-5D3C5F474068}"/>
                    </a:ext>
                  </a:extLst>
                </p14:cNvPr>
                <p14:cNvContentPartPr/>
                <p14:nvPr/>
              </p14:nvContentPartPr>
              <p14:xfrm>
                <a:off x="4506514" y="3827122"/>
                <a:ext cx="72720" cy="3614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05267DB-BFCA-0D19-0BE5-5D3C5F47406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443514" y="3449122"/>
                  <a:ext cx="198360" cy="11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D6B7BC8-2B54-0090-96BE-49A3FDF0DC26}"/>
                    </a:ext>
                  </a:extLst>
                </p14:cNvPr>
                <p14:cNvContentPartPr/>
                <p14:nvPr/>
              </p14:nvContentPartPr>
              <p14:xfrm>
                <a:off x="4255954" y="3925402"/>
                <a:ext cx="187200" cy="193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D6B7BC8-2B54-0090-96BE-49A3FDF0DC2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193314" y="3547402"/>
                  <a:ext cx="31284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0B4481F-6EB2-6105-9C6A-B6BCA891077D}"/>
                    </a:ext>
                  </a:extLst>
                </p14:cNvPr>
                <p14:cNvContentPartPr/>
                <p14:nvPr/>
              </p14:nvContentPartPr>
              <p14:xfrm>
                <a:off x="4268194" y="4024762"/>
                <a:ext cx="92880" cy="170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0B4481F-6EB2-6105-9C6A-B6BCA891077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205554" y="3646762"/>
                  <a:ext cx="21852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CCA59D8-72E3-0E43-3FF9-A41479287CE5}"/>
                    </a:ext>
                  </a:extLst>
                </p14:cNvPr>
                <p14:cNvContentPartPr/>
                <p14:nvPr/>
              </p14:nvContentPartPr>
              <p14:xfrm>
                <a:off x="4156234" y="4298002"/>
                <a:ext cx="228600" cy="96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CCA59D8-72E3-0E43-3FF9-A41479287CE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093594" y="3920362"/>
                  <a:ext cx="35424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E0DA78E-FFE7-8A10-A726-944BCBF8F89A}"/>
                    </a:ext>
                  </a:extLst>
                </p14:cNvPr>
                <p14:cNvContentPartPr/>
                <p14:nvPr/>
              </p14:nvContentPartPr>
              <p14:xfrm>
                <a:off x="4230394" y="4276762"/>
                <a:ext cx="125640" cy="1929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E0DA78E-FFE7-8A10-A726-944BCBF8F89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167754" y="3899122"/>
                  <a:ext cx="25128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C719AD4-CC6D-1FDB-B9CC-C66D86739141}"/>
                    </a:ext>
                  </a:extLst>
                </p14:cNvPr>
                <p14:cNvContentPartPr/>
                <p14:nvPr/>
              </p14:nvContentPartPr>
              <p14:xfrm>
                <a:off x="3899194" y="4258762"/>
                <a:ext cx="641160" cy="3211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C719AD4-CC6D-1FDB-B9CC-C66D8673914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836554" y="3880762"/>
                  <a:ext cx="766800" cy="10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27E374D-B314-7E38-6C78-2A0BF5A44609}"/>
                    </a:ext>
                  </a:extLst>
                </p14:cNvPr>
                <p14:cNvContentPartPr/>
                <p14:nvPr/>
              </p14:nvContentPartPr>
              <p14:xfrm>
                <a:off x="3918994" y="4452442"/>
                <a:ext cx="524520" cy="156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27E374D-B314-7E38-6C78-2A0BF5A4460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856354" y="4074442"/>
                  <a:ext cx="650160" cy="9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071DBEC-103D-D9CC-EDE8-03574775AB79}"/>
                    </a:ext>
                  </a:extLst>
                </p14:cNvPr>
                <p14:cNvContentPartPr/>
                <p14:nvPr/>
              </p14:nvContentPartPr>
              <p14:xfrm>
                <a:off x="4566274" y="3947002"/>
                <a:ext cx="23040" cy="53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071DBEC-103D-D9CC-EDE8-03574775AB7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503634" y="3569362"/>
                  <a:ext cx="14868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A84DB95-C114-554B-4508-526CA93D7ABD}"/>
                    </a:ext>
                  </a:extLst>
                </p14:cNvPr>
                <p14:cNvContentPartPr/>
                <p14:nvPr/>
              </p14:nvContentPartPr>
              <p14:xfrm>
                <a:off x="4557274" y="3658642"/>
                <a:ext cx="113760" cy="632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A84DB95-C114-554B-4508-526CA93D7AB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494634" y="3281002"/>
                  <a:ext cx="239400" cy="13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236D759-47A2-182F-82DB-3980251CBADB}"/>
                    </a:ext>
                  </a:extLst>
                </p14:cNvPr>
                <p14:cNvContentPartPr/>
                <p14:nvPr/>
              </p14:nvContentPartPr>
              <p14:xfrm>
                <a:off x="4113394" y="4120522"/>
                <a:ext cx="473760" cy="298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236D759-47A2-182F-82DB-3980251CBAD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050754" y="3742522"/>
                  <a:ext cx="59940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229ABF0-F824-BBB0-6D26-2870606F2D51}"/>
                    </a:ext>
                  </a:extLst>
                </p14:cNvPr>
                <p14:cNvContentPartPr/>
                <p14:nvPr/>
              </p14:nvContentPartPr>
              <p14:xfrm>
                <a:off x="4700554" y="3284962"/>
                <a:ext cx="89280" cy="709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229ABF0-F824-BBB0-6D26-2870606F2D5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637554" y="2906962"/>
                  <a:ext cx="214920" cy="14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768FE23-E322-1864-3179-BD482A73D154}"/>
                    </a:ext>
                  </a:extLst>
                </p14:cNvPr>
                <p14:cNvContentPartPr/>
                <p14:nvPr/>
              </p14:nvContentPartPr>
              <p14:xfrm>
                <a:off x="4603714" y="3258682"/>
                <a:ext cx="57240" cy="680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768FE23-E322-1864-3179-BD482A73D15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541074" y="2880682"/>
                  <a:ext cx="182880" cy="14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95AE755-FCF5-87B3-BEEF-ADF8951BD9EB}"/>
                    </a:ext>
                  </a:extLst>
                </p14:cNvPr>
                <p14:cNvContentPartPr/>
                <p14:nvPr/>
              </p14:nvContentPartPr>
              <p14:xfrm>
                <a:off x="4647274" y="3281362"/>
                <a:ext cx="108000" cy="754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95AE755-FCF5-87B3-BEEF-ADF8951BD9E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584634" y="2903362"/>
                  <a:ext cx="233640" cy="15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3564DA3-66DE-A481-5C30-7E6726853D83}"/>
                    </a:ext>
                  </a:extLst>
                </p14:cNvPr>
                <p14:cNvContentPartPr/>
                <p14:nvPr/>
              </p14:nvContentPartPr>
              <p14:xfrm>
                <a:off x="4857154" y="3820282"/>
                <a:ext cx="56520" cy="187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3564DA3-66DE-A481-5C30-7E6726853D8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794514" y="3442282"/>
                  <a:ext cx="18216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B6610BD-AD54-A135-3CE9-44D78B005C76}"/>
                    </a:ext>
                  </a:extLst>
                </p14:cNvPr>
                <p14:cNvContentPartPr/>
                <p14:nvPr/>
              </p14:nvContentPartPr>
              <p14:xfrm>
                <a:off x="4688314" y="4067242"/>
                <a:ext cx="209160" cy="3916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B6610BD-AD54-A135-3CE9-44D78B005C7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625314" y="3689242"/>
                  <a:ext cx="334800" cy="11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02C8402-1CB0-0B92-4EE2-688AFF46E02A}"/>
                    </a:ext>
                  </a:extLst>
                </p14:cNvPr>
                <p14:cNvContentPartPr/>
                <p14:nvPr/>
              </p14:nvContentPartPr>
              <p14:xfrm>
                <a:off x="4195474" y="4733962"/>
                <a:ext cx="52560" cy="252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02C8402-1CB0-0B92-4EE2-688AFF46E02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132474" y="4356322"/>
                  <a:ext cx="17820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B1418D1-6716-23C3-9894-10BA4010B534}"/>
                    </a:ext>
                  </a:extLst>
                </p14:cNvPr>
                <p14:cNvContentPartPr/>
                <p14:nvPr/>
              </p14:nvContentPartPr>
              <p14:xfrm>
                <a:off x="3888754" y="4625242"/>
                <a:ext cx="490320" cy="1882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B1418D1-6716-23C3-9894-10BA4010B53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826114" y="4247242"/>
                  <a:ext cx="61596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FFDC9B6-1B9A-4838-7D76-A99A2B601231}"/>
                    </a:ext>
                  </a:extLst>
                </p14:cNvPr>
                <p14:cNvContentPartPr/>
                <p14:nvPr/>
              </p14:nvContentPartPr>
              <p14:xfrm>
                <a:off x="3922234" y="4483042"/>
                <a:ext cx="637200" cy="3016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FFDC9B6-1B9A-4838-7D76-A99A2B60123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859234" y="4105042"/>
                  <a:ext cx="76284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ADC8A39-F63E-9D62-9559-7F13BCFAE20A}"/>
                    </a:ext>
                  </a:extLst>
                </p14:cNvPr>
                <p14:cNvContentPartPr/>
                <p14:nvPr/>
              </p14:nvContentPartPr>
              <p14:xfrm>
                <a:off x="3230314" y="4623802"/>
                <a:ext cx="227520" cy="223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ADC8A39-F63E-9D62-9559-7F13BCFAE20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167674" y="4245802"/>
                  <a:ext cx="35316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9F22FDA-C016-6CF3-FEC4-606F8DDA0CB7}"/>
                    </a:ext>
                  </a:extLst>
                </p14:cNvPr>
                <p14:cNvContentPartPr/>
                <p14:nvPr/>
              </p14:nvContentPartPr>
              <p14:xfrm>
                <a:off x="3162274" y="4756282"/>
                <a:ext cx="401400" cy="273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9F22FDA-C016-6CF3-FEC4-606F8DDA0CB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099634" y="4378282"/>
                  <a:ext cx="52704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C512818-EA92-4E64-E67B-7A33880E7AB9}"/>
                    </a:ext>
                  </a:extLst>
                </p14:cNvPr>
                <p14:cNvContentPartPr/>
                <p14:nvPr/>
              </p14:nvContentPartPr>
              <p14:xfrm>
                <a:off x="3317434" y="4758802"/>
                <a:ext cx="120960" cy="35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C512818-EA92-4E64-E67B-7A33880E7AB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254794" y="4381162"/>
                  <a:ext cx="24660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0E56A83-DD00-D1B0-6734-04F703002869}"/>
                    </a:ext>
                  </a:extLst>
                </p14:cNvPr>
                <p14:cNvContentPartPr/>
                <p14:nvPr/>
              </p14:nvContentPartPr>
              <p14:xfrm>
                <a:off x="3237154" y="4736122"/>
                <a:ext cx="398160" cy="126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0E56A83-DD00-D1B0-6734-04F703002869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174154" y="4358122"/>
                  <a:ext cx="52380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9111A91-9E0A-C87B-1D6E-BACAE4465511}"/>
                    </a:ext>
                  </a:extLst>
                </p14:cNvPr>
                <p14:cNvContentPartPr/>
                <p14:nvPr/>
              </p14:nvContentPartPr>
              <p14:xfrm>
                <a:off x="2342914" y="3090202"/>
                <a:ext cx="102960" cy="2289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9111A91-9E0A-C87B-1D6E-BACAE446551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279914" y="2712562"/>
                  <a:ext cx="22860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76B1280-BBE0-E6FF-2697-DB55F81C788B}"/>
                    </a:ext>
                  </a:extLst>
                </p14:cNvPr>
                <p14:cNvContentPartPr/>
                <p14:nvPr/>
              </p14:nvContentPartPr>
              <p14:xfrm>
                <a:off x="2263714" y="3127282"/>
                <a:ext cx="105120" cy="3884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76B1280-BBE0-E6FF-2697-DB55F81C788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200714" y="2749642"/>
                  <a:ext cx="230760" cy="11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F078473-653C-8D73-30BF-82DA42F52CB2}"/>
                    </a:ext>
                  </a:extLst>
                </p14:cNvPr>
                <p14:cNvContentPartPr/>
                <p14:nvPr/>
              </p14:nvContentPartPr>
              <p14:xfrm>
                <a:off x="2217994" y="3826762"/>
                <a:ext cx="50040" cy="248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F078473-653C-8D73-30BF-82DA42F52CB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155354" y="3448762"/>
                  <a:ext cx="17568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7673638-2771-75DD-E4A2-99472FEBB678}"/>
                    </a:ext>
                  </a:extLst>
                </p14:cNvPr>
                <p14:cNvContentPartPr/>
                <p14:nvPr/>
              </p14:nvContentPartPr>
              <p14:xfrm>
                <a:off x="2221594" y="3740002"/>
                <a:ext cx="130680" cy="3045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7673638-2771-75DD-E4A2-99472FEBB67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158954" y="3362002"/>
                  <a:ext cx="256320" cy="10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3AE3CFD-F0EB-79D2-D205-9BFEEA41E290}"/>
                    </a:ext>
                  </a:extLst>
                </p14:cNvPr>
                <p14:cNvContentPartPr/>
                <p14:nvPr/>
              </p14:nvContentPartPr>
              <p14:xfrm>
                <a:off x="2297554" y="3217282"/>
                <a:ext cx="36000" cy="2361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3AE3CFD-F0EB-79D2-D205-9BFEEA41E29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234554" y="2839282"/>
                  <a:ext cx="16164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7D2F83D-88C7-3035-59EF-4267F46D0BA8}"/>
                    </a:ext>
                  </a:extLst>
                </p14:cNvPr>
                <p14:cNvContentPartPr/>
                <p14:nvPr/>
              </p14:nvContentPartPr>
              <p14:xfrm>
                <a:off x="2208274" y="3548482"/>
                <a:ext cx="9720" cy="197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7D2F83D-88C7-3035-59EF-4267F46D0BA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145634" y="3170482"/>
                  <a:ext cx="13536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748AA10-4E03-F63E-531A-98FCB4C40C86}"/>
                    </a:ext>
                  </a:extLst>
                </p14:cNvPr>
                <p14:cNvContentPartPr/>
                <p14:nvPr/>
              </p14:nvContentPartPr>
              <p14:xfrm>
                <a:off x="2365954" y="2922082"/>
                <a:ext cx="96840" cy="264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748AA10-4E03-F63E-531A-98FCB4C40C8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303314" y="2544082"/>
                  <a:ext cx="22248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21173F6-6E38-F353-B094-38DD6D9492AF}"/>
                    </a:ext>
                  </a:extLst>
                </p14:cNvPr>
                <p14:cNvContentPartPr/>
                <p14:nvPr/>
              </p14:nvContentPartPr>
              <p14:xfrm>
                <a:off x="2314114" y="2907322"/>
                <a:ext cx="156240" cy="3024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21173F6-6E38-F353-B094-38DD6D9492A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251474" y="2529322"/>
                  <a:ext cx="28188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8DDC496-A210-6AEF-FC7A-436A698B6190}"/>
                    </a:ext>
                  </a:extLst>
                </p14:cNvPr>
                <p14:cNvContentPartPr/>
                <p14:nvPr/>
              </p14:nvContentPartPr>
              <p14:xfrm>
                <a:off x="2328514" y="2721922"/>
                <a:ext cx="250920" cy="4546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8DDC496-A210-6AEF-FC7A-436A698B619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265874" y="2344282"/>
                  <a:ext cx="376560" cy="12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D2457DF-8D38-723A-564C-040A337D7659}"/>
                    </a:ext>
                  </a:extLst>
                </p14:cNvPr>
                <p14:cNvContentPartPr/>
                <p14:nvPr/>
              </p14:nvContentPartPr>
              <p14:xfrm>
                <a:off x="2775274" y="2396482"/>
                <a:ext cx="175680" cy="235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D2457DF-8D38-723A-564C-040A337D7659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712274" y="2018842"/>
                  <a:ext cx="30132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BEFF7E4-239F-28C3-32DC-86C95EE397A6}"/>
                    </a:ext>
                  </a:extLst>
                </p14:cNvPr>
                <p14:cNvContentPartPr/>
                <p14:nvPr/>
              </p14:nvContentPartPr>
              <p14:xfrm>
                <a:off x="2566114" y="2741722"/>
                <a:ext cx="15120" cy="41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BEFF7E4-239F-28C3-32DC-86C95EE397A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503114" y="2363722"/>
                  <a:ext cx="14076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D6CB3D-91CD-6625-DE81-7547BB9812A7}"/>
                    </a:ext>
                  </a:extLst>
                </p14:cNvPr>
                <p14:cNvContentPartPr/>
                <p14:nvPr/>
              </p14:nvContentPartPr>
              <p14:xfrm>
                <a:off x="2836114" y="2489722"/>
                <a:ext cx="6120" cy="7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D6CB3D-91CD-6625-DE81-7547BB9812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73474" y="2111722"/>
                  <a:ext cx="13176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3BE357A-D873-29AC-35EF-2C2A2FC2AF8B}"/>
                    </a:ext>
                  </a:extLst>
                </p14:cNvPr>
                <p14:cNvContentPartPr/>
                <p14:nvPr/>
              </p14:nvContentPartPr>
              <p14:xfrm>
                <a:off x="2703634" y="2387842"/>
                <a:ext cx="431640" cy="3272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3BE357A-D873-29AC-35EF-2C2A2FC2AF8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640994" y="2009842"/>
                  <a:ext cx="55728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926B365-BEC7-FA1F-B5FE-0CD24FFAFB01}"/>
                    </a:ext>
                  </a:extLst>
                </p14:cNvPr>
                <p14:cNvContentPartPr/>
                <p14:nvPr/>
              </p14:nvContentPartPr>
              <p14:xfrm>
                <a:off x="2699674" y="2438602"/>
                <a:ext cx="399960" cy="3276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926B365-BEC7-FA1F-B5FE-0CD24FFAFB0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636674" y="2060602"/>
                  <a:ext cx="525600" cy="10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FDB49DC-4119-FB08-5A88-730A5FF528C0}"/>
                    </a:ext>
                  </a:extLst>
                </p14:cNvPr>
                <p14:cNvContentPartPr/>
                <p14:nvPr/>
              </p14:nvContentPartPr>
              <p14:xfrm>
                <a:off x="2793994" y="2558482"/>
                <a:ext cx="221040" cy="1058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FDB49DC-4119-FB08-5A88-730A5FF528C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730994" y="2180842"/>
                  <a:ext cx="34668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BE6A549-D9CF-E9E5-E53A-CD739413E776}"/>
                    </a:ext>
                  </a:extLst>
                </p14:cNvPr>
                <p14:cNvContentPartPr/>
                <p14:nvPr/>
              </p14:nvContentPartPr>
              <p14:xfrm>
                <a:off x="2849434" y="2235202"/>
                <a:ext cx="542160" cy="3312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BE6A549-D9CF-E9E5-E53A-CD739413E77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86434" y="1857562"/>
                  <a:ext cx="66780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6C43858-EF57-03AB-BFCA-6AFF28B27B86}"/>
                    </a:ext>
                  </a:extLst>
                </p14:cNvPr>
                <p14:cNvContentPartPr/>
                <p14:nvPr/>
              </p14:nvContentPartPr>
              <p14:xfrm>
                <a:off x="2880394" y="2201722"/>
                <a:ext cx="469440" cy="1652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6C43858-EF57-03AB-BFCA-6AFF28B27B8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817394" y="1823722"/>
                  <a:ext cx="59508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F5BEE3D-2ADB-C146-D7B6-EBA2373597E2}"/>
                    </a:ext>
                  </a:extLst>
                </p14:cNvPr>
                <p14:cNvContentPartPr/>
                <p14:nvPr/>
              </p14:nvContentPartPr>
              <p14:xfrm>
                <a:off x="2932234" y="2117842"/>
                <a:ext cx="397800" cy="69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F5BEE3D-2ADB-C146-D7B6-EBA2373597E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869594" y="1740202"/>
                  <a:ext cx="52344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984D07D-AC74-2676-9CBD-30A8030B98D3}"/>
                    </a:ext>
                  </a:extLst>
                </p14:cNvPr>
                <p14:cNvContentPartPr/>
                <p14:nvPr/>
              </p14:nvContentPartPr>
              <p14:xfrm>
                <a:off x="3047434" y="2186242"/>
                <a:ext cx="569160" cy="1177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984D07D-AC74-2676-9CBD-30A8030B98D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984434" y="1808602"/>
                  <a:ext cx="69480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7B04BA4-50DF-01A5-DD55-DAB8A3647E38}"/>
                    </a:ext>
                  </a:extLst>
                </p14:cNvPr>
                <p14:cNvContentPartPr/>
                <p14:nvPr/>
              </p14:nvContentPartPr>
              <p14:xfrm>
                <a:off x="3168394" y="2170402"/>
                <a:ext cx="500040" cy="125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7B04BA4-50DF-01A5-DD55-DAB8A3647E3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105394" y="1792402"/>
                  <a:ext cx="62568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CBCDA48-4A22-5A52-7660-CD9A6C9570F0}"/>
                    </a:ext>
                  </a:extLst>
                </p14:cNvPr>
                <p14:cNvContentPartPr/>
                <p14:nvPr/>
              </p14:nvContentPartPr>
              <p14:xfrm>
                <a:off x="3102154" y="2285602"/>
                <a:ext cx="687600" cy="1292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CBCDA48-4A22-5A52-7660-CD9A6C9570F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039514" y="1907962"/>
                  <a:ext cx="81324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14F6E0F-94ED-63F6-5DC7-3417A057D22B}"/>
                    </a:ext>
                  </a:extLst>
                </p14:cNvPr>
                <p14:cNvContentPartPr/>
                <p14:nvPr/>
              </p14:nvContentPartPr>
              <p14:xfrm>
                <a:off x="3529114" y="2462722"/>
                <a:ext cx="252000" cy="493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14F6E0F-94ED-63F6-5DC7-3417A057D22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466474" y="2085082"/>
                  <a:ext cx="37764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9DA3AB0-716E-B388-652B-197C59176605}"/>
                    </a:ext>
                  </a:extLst>
                </p14:cNvPr>
                <p14:cNvContentPartPr/>
                <p14:nvPr/>
              </p14:nvContentPartPr>
              <p14:xfrm>
                <a:off x="3465754" y="2483242"/>
                <a:ext cx="324360" cy="741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9DA3AB0-716E-B388-652B-197C5917660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403114" y="2105242"/>
                  <a:ext cx="45000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818085-AEC9-1262-BDE3-37E51C3EE854}"/>
                    </a:ext>
                  </a:extLst>
                </p14:cNvPr>
                <p14:cNvContentPartPr/>
                <p14:nvPr/>
              </p14:nvContentPartPr>
              <p14:xfrm>
                <a:off x="3603634" y="2504482"/>
                <a:ext cx="224280" cy="1285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818085-AEC9-1262-BDE3-37E51C3EE85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540994" y="2126482"/>
                  <a:ext cx="34992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441ABC1-FB2E-AA44-9A33-341E44E2AE7E}"/>
                    </a:ext>
                  </a:extLst>
                </p14:cNvPr>
                <p14:cNvContentPartPr/>
                <p14:nvPr/>
              </p14:nvContentPartPr>
              <p14:xfrm>
                <a:off x="3831154" y="2612482"/>
                <a:ext cx="250560" cy="1321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441ABC1-FB2E-AA44-9A33-341E44E2AE7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768514" y="2234482"/>
                  <a:ext cx="37620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6960EBB-F830-86FD-0B20-7B1F352B70A8}"/>
                    </a:ext>
                  </a:extLst>
                </p14:cNvPr>
                <p14:cNvContentPartPr/>
                <p14:nvPr/>
              </p14:nvContentPartPr>
              <p14:xfrm>
                <a:off x="4114834" y="2721562"/>
                <a:ext cx="139680" cy="918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6960EBB-F830-86FD-0B20-7B1F352B70A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051834" y="2343922"/>
                  <a:ext cx="26532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333452B-9E1C-97A3-D9AA-6BD9B78E7AEC}"/>
                    </a:ext>
                  </a:extLst>
                </p14:cNvPr>
                <p14:cNvContentPartPr/>
                <p14:nvPr/>
              </p14:nvContentPartPr>
              <p14:xfrm>
                <a:off x="3706594" y="2830282"/>
                <a:ext cx="483480" cy="127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333452B-9E1C-97A3-D9AA-6BD9B78E7AE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643954" y="2452642"/>
                  <a:ext cx="60912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4B1E696-C642-5CD8-60C4-EB197505BF27}"/>
                    </a:ext>
                  </a:extLst>
                </p14:cNvPr>
                <p14:cNvContentPartPr/>
                <p14:nvPr/>
              </p14:nvContentPartPr>
              <p14:xfrm>
                <a:off x="2720194" y="2910922"/>
                <a:ext cx="203040" cy="493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4B1E696-C642-5CD8-60C4-EB197505BF2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657194" y="2532922"/>
                  <a:ext cx="328680" cy="12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0693273-CD7E-8D07-0262-FE6C678AD793}"/>
                    </a:ext>
                  </a:extLst>
                </p14:cNvPr>
                <p14:cNvContentPartPr/>
                <p14:nvPr/>
              </p14:nvContentPartPr>
              <p14:xfrm>
                <a:off x="2716234" y="2991562"/>
                <a:ext cx="361440" cy="432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0693273-CD7E-8D07-0262-FE6C678AD79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653594" y="2613922"/>
                  <a:ext cx="487080" cy="11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5F4039D-12A2-4542-48AB-EA063BC7AE67}"/>
                    </a:ext>
                  </a:extLst>
                </p14:cNvPr>
                <p14:cNvContentPartPr/>
                <p14:nvPr/>
              </p14:nvContentPartPr>
              <p14:xfrm>
                <a:off x="2835754" y="3018202"/>
                <a:ext cx="170280" cy="3078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5F4039D-12A2-4542-48AB-EA063BC7AE6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772754" y="2640202"/>
                  <a:ext cx="295920" cy="10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483C006-663F-F51C-3353-040ECA7A7550}"/>
                    </a:ext>
                  </a:extLst>
                </p14:cNvPr>
                <p14:cNvContentPartPr/>
                <p14:nvPr/>
              </p14:nvContentPartPr>
              <p14:xfrm>
                <a:off x="2836474" y="3629482"/>
                <a:ext cx="115920" cy="3848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483C006-663F-F51C-3353-040ECA7A755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773834" y="3251842"/>
                  <a:ext cx="241560" cy="11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0D0AB2E-E0E1-647E-284D-75D99AC01F5B}"/>
                    </a:ext>
                  </a:extLst>
                </p14:cNvPr>
                <p14:cNvContentPartPr/>
                <p14:nvPr/>
              </p14:nvContentPartPr>
              <p14:xfrm>
                <a:off x="2818474" y="3687442"/>
                <a:ext cx="172440" cy="3492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0D0AB2E-E0E1-647E-284D-75D99AC01F5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755834" y="3309442"/>
                  <a:ext cx="29808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518C310-FD5B-1AE6-F5CD-C1543A4EF531}"/>
                    </a:ext>
                  </a:extLst>
                </p14:cNvPr>
                <p14:cNvContentPartPr/>
                <p14:nvPr/>
              </p14:nvContentPartPr>
              <p14:xfrm>
                <a:off x="2760874" y="3588442"/>
                <a:ext cx="256320" cy="3963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518C310-FD5B-1AE6-F5CD-C1543A4EF53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697874" y="3210802"/>
                  <a:ext cx="381960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2778F83-8234-0C48-5EFB-CF03F7900247}"/>
                    </a:ext>
                  </a:extLst>
                </p14:cNvPr>
                <p14:cNvContentPartPr/>
                <p14:nvPr/>
              </p14:nvContentPartPr>
              <p14:xfrm>
                <a:off x="3032314" y="3690682"/>
                <a:ext cx="273600" cy="232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2778F83-8234-0C48-5EFB-CF03F790024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969674" y="3313042"/>
                  <a:ext cx="39924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CE73CC3-F5B7-20FD-251A-E816AC9C9D0E}"/>
                    </a:ext>
                  </a:extLst>
                </p14:cNvPr>
                <p14:cNvContentPartPr/>
                <p14:nvPr/>
              </p14:nvContentPartPr>
              <p14:xfrm>
                <a:off x="3206554" y="3478282"/>
                <a:ext cx="231840" cy="209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CE73CC3-F5B7-20FD-251A-E816AC9C9D0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143554" y="3100282"/>
                  <a:ext cx="35748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B505E2A-1213-3075-55FF-2087C7C3DA23}"/>
                    </a:ext>
                  </a:extLst>
                </p14:cNvPr>
                <p14:cNvContentPartPr/>
                <p14:nvPr/>
              </p14:nvContentPartPr>
              <p14:xfrm>
                <a:off x="3292954" y="3403402"/>
                <a:ext cx="266400" cy="263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B505E2A-1213-3075-55FF-2087C7C3DA2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230314" y="3025402"/>
                  <a:ext cx="39204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6F80B5E-BB94-993F-1899-BB7BD42CD675}"/>
                    </a:ext>
                  </a:extLst>
                </p14:cNvPr>
                <p14:cNvContentPartPr/>
                <p14:nvPr/>
              </p14:nvContentPartPr>
              <p14:xfrm>
                <a:off x="3518314" y="3524002"/>
                <a:ext cx="21600" cy="61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6F80B5E-BB94-993F-1899-BB7BD42CD67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455314" y="3146362"/>
                  <a:ext cx="1472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870A479-1802-FF23-46CD-2ABE454F5DAA}"/>
                    </a:ext>
                  </a:extLst>
                </p14:cNvPr>
                <p14:cNvContentPartPr/>
                <p14:nvPr/>
              </p14:nvContentPartPr>
              <p14:xfrm>
                <a:off x="3486994" y="3325282"/>
                <a:ext cx="229680" cy="1551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870A479-1802-FF23-46CD-2ABE454F5DA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424354" y="2947642"/>
                  <a:ext cx="35532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9948891-2373-116B-2D31-29BFF2D38884}"/>
                    </a:ext>
                  </a:extLst>
                </p14:cNvPr>
                <p14:cNvContentPartPr/>
                <p14:nvPr/>
              </p14:nvContentPartPr>
              <p14:xfrm>
                <a:off x="3843754" y="3301162"/>
                <a:ext cx="9720" cy="82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9948891-2373-116B-2D31-29BFF2D388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80754" y="2923522"/>
                  <a:ext cx="13536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C228FE0-AF8A-3A19-0A3A-5C07BB1F8A81}"/>
                    </a:ext>
                  </a:extLst>
                </p14:cNvPr>
                <p14:cNvContentPartPr/>
                <p14:nvPr/>
              </p14:nvContentPartPr>
              <p14:xfrm>
                <a:off x="3586714" y="3284962"/>
                <a:ext cx="314280" cy="1198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C228FE0-AF8A-3A19-0A3A-5C07BB1F8A8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523714" y="2907322"/>
                  <a:ext cx="43992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E23A293-4AD2-FDA6-7EAF-F736F247B649}"/>
                    </a:ext>
                  </a:extLst>
                </p14:cNvPr>
                <p14:cNvContentPartPr/>
                <p14:nvPr/>
              </p14:nvContentPartPr>
              <p14:xfrm>
                <a:off x="3580954" y="3363082"/>
                <a:ext cx="297360" cy="2250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E23A293-4AD2-FDA6-7EAF-F736F247B64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517954" y="2985442"/>
                  <a:ext cx="42300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10E1CF9-046B-908E-E1E6-5286A593EAF4}"/>
                    </a:ext>
                  </a:extLst>
                </p14:cNvPr>
                <p14:cNvContentPartPr/>
                <p14:nvPr/>
              </p14:nvContentPartPr>
              <p14:xfrm>
                <a:off x="3660514" y="3571882"/>
                <a:ext cx="100440" cy="435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10E1CF9-046B-908E-E1E6-5286A593EAF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597874" y="3193882"/>
                  <a:ext cx="22608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27A2505-AD65-F6DE-DA06-6CC0BEF5C7C4}"/>
                    </a:ext>
                  </a:extLst>
                </p14:cNvPr>
                <p14:cNvContentPartPr/>
                <p14:nvPr/>
              </p14:nvContentPartPr>
              <p14:xfrm>
                <a:off x="3717034" y="3710122"/>
                <a:ext cx="32760" cy="522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27A2505-AD65-F6DE-DA06-6CC0BEF5C7C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654034" y="3332482"/>
                  <a:ext cx="15840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F05D214-699F-473A-68A2-14A3BBD5BF6B}"/>
                    </a:ext>
                  </a:extLst>
                </p14:cNvPr>
                <p14:cNvContentPartPr/>
                <p14:nvPr/>
              </p14:nvContentPartPr>
              <p14:xfrm>
                <a:off x="3588154" y="3499522"/>
                <a:ext cx="183600" cy="2815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F05D214-699F-473A-68A2-14A3BBD5BF6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525514" y="3121882"/>
                  <a:ext cx="30924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D2422AF-2EF9-F487-D48C-2838E36C0A2E}"/>
                    </a:ext>
                  </a:extLst>
                </p14:cNvPr>
                <p14:cNvContentPartPr/>
                <p14:nvPr/>
              </p14:nvContentPartPr>
              <p14:xfrm>
                <a:off x="3636034" y="3559642"/>
                <a:ext cx="162720" cy="565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D2422AF-2EF9-F487-D48C-2838E36C0A2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573394" y="3182002"/>
                  <a:ext cx="28836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A951578-C0DC-DAD9-3682-FC06E4BB4E94}"/>
                    </a:ext>
                  </a:extLst>
                </p14:cNvPr>
                <p14:cNvContentPartPr/>
                <p14:nvPr/>
              </p14:nvContentPartPr>
              <p14:xfrm>
                <a:off x="3590674" y="3524722"/>
                <a:ext cx="309240" cy="1249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A951578-C0DC-DAD9-3682-FC06E4BB4E94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528034" y="3146722"/>
                  <a:ext cx="434880" cy="8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6BA3A61-9A7C-7299-4302-BBECE2D1F4A9}"/>
                    </a:ext>
                  </a:extLst>
                </p14:cNvPr>
                <p14:cNvContentPartPr/>
                <p14:nvPr/>
              </p14:nvContentPartPr>
              <p14:xfrm>
                <a:off x="3625954" y="3628042"/>
                <a:ext cx="198360" cy="243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6BA3A61-9A7C-7299-4302-BBECE2D1F4A9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562954" y="3250402"/>
                  <a:ext cx="32400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CFBADC4-0C47-BB88-52C8-6ECDC3331FE6}"/>
                    </a:ext>
                  </a:extLst>
                </p14:cNvPr>
                <p14:cNvContentPartPr/>
                <p14:nvPr/>
              </p14:nvContentPartPr>
              <p14:xfrm>
                <a:off x="3445234" y="3707962"/>
                <a:ext cx="138960" cy="2487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CFBADC4-0C47-BB88-52C8-6ECDC3331FE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3382234" y="3329962"/>
                  <a:ext cx="26460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4E14902-CCD5-5888-B610-8DB288AEF0E9}"/>
                    </a:ext>
                  </a:extLst>
                </p14:cNvPr>
                <p14:cNvContentPartPr/>
                <p14:nvPr/>
              </p14:nvContentPartPr>
              <p14:xfrm>
                <a:off x="3475834" y="3833242"/>
                <a:ext cx="124200" cy="1245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4E14902-CCD5-5888-B610-8DB288AEF0E9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413194" y="3455602"/>
                  <a:ext cx="24984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CCB8E5F-5617-A4A4-D146-8C5424ED8F56}"/>
                    </a:ext>
                  </a:extLst>
                </p14:cNvPr>
                <p14:cNvContentPartPr/>
                <p14:nvPr/>
              </p14:nvContentPartPr>
              <p14:xfrm>
                <a:off x="3494554" y="3913522"/>
                <a:ext cx="113040" cy="1054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CCB8E5F-5617-A4A4-D146-8C5424ED8F5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3431554" y="3535522"/>
                  <a:ext cx="23868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807326D-AB15-3B60-6539-D75814771108}"/>
                    </a:ext>
                  </a:extLst>
                </p14:cNvPr>
                <p14:cNvContentPartPr/>
                <p14:nvPr/>
              </p14:nvContentPartPr>
              <p14:xfrm>
                <a:off x="3382234" y="3828922"/>
                <a:ext cx="97200" cy="2430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807326D-AB15-3B60-6539-D7581477110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319234" y="3451282"/>
                  <a:ext cx="22284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6F49F5A-DC49-3791-A325-001A40A101C0}"/>
                    </a:ext>
                  </a:extLst>
                </p14:cNvPr>
                <p14:cNvContentPartPr/>
                <p14:nvPr/>
              </p14:nvContentPartPr>
              <p14:xfrm>
                <a:off x="3260914" y="3873562"/>
                <a:ext cx="153720" cy="3258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6F49F5A-DC49-3791-A325-001A40A101C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197914" y="3495562"/>
                  <a:ext cx="279360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4E87860-913F-9D6A-B8EE-142116F021BA}"/>
                    </a:ext>
                  </a:extLst>
                </p14:cNvPr>
                <p14:cNvContentPartPr/>
                <p14:nvPr/>
              </p14:nvContentPartPr>
              <p14:xfrm>
                <a:off x="3307714" y="3948082"/>
                <a:ext cx="195840" cy="264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4E87860-913F-9D6A-B8EE-142116F021B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245074" y="3570082"/>
                  <a:ext cx="32148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D11D971-9C96-221D-D3A3-B5FB988D6BA1}"/>
                    </a:ext>
                  </a:extLst>
                </p14:cNvPr>
                <p14:cNvContentPartPr/>
                <p14:nvPr/>
              </p14:nvContentPartPr>
              <p14:xfrm>
                <a:off x="3387634" y="4028722"/>
                <a:ext cx="163800" cy="1782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D11D971-9C96-221D-D3A3-B5FB988D6BA1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324994" y="3650722"/>
                  <a:ext cx="28944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E5C13C6-FD54-5121-F87F-A070A2491DAB}"/>
                    </a:ext>
                  </a:extLst>
                </p14:cNvPr>
                <p14:cNvContentPartPr/>
                <p14:nvPr/>
              </p14:nvContentPartPr>
              <p14:xfrm>
                <a:off x="3522994" y="4191442"/>
                <a:ext cx="69840" cy="504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E5C13C6-FD54-5121-F87F-A070A2491DAB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3459994" y="3813802"/>
                  <a:ext cx="19548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7220687-2E44-B62A-B3FC-D24FD9B86B77}"/>
                    </a:ext>
                  </a:extLst>
                </p14:cNvPr>
                <p14:cNvContentPartPr/>
                <p14:nvPr/>
              </p14:nvContentPartPr>
              <p14:xfrm>
                <a:off x="3682114" y="4142842"/>
                <a:ext cx="55440" cy="45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7220687-2E44-B62A-B3FC-D24FD9B86B77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3619474" y="3765202"/>
                  <a:ext cx="18108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A4D46B3-F2DA-7FBB-35B3-7B72F3FFF309}"/>
                    </a:ext>
                  </a:extLst>
                </p14:cNvPr>
                <p14:cNvContentPartPr/>
                <p14:nvPr/>
              </p14:nvContentPartPr>
              <p14:xfrm>
                <a:off x="3816754" y="3800842"/>
                <a:ext cx="142560" cy="2635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A4D46B3-F2DA-7FBB-35B3-7B72F3FFF309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3753754" y="3423202"/>
                  <a:ext cx="26820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8999B4D-49F4-EDF4-0543-F0E7DD6D37CB}"/>
                    </a:ext>
                  </a:extLst>
                </p14:cNvPr>
                <p14:cNvContentPartPr/>
                <p14:nvPr/>
              </p14:nvContentPartPr>
              <p14:xfrm>
                <a:off x="3808834" y="3904522"/>
                <a:ext cx="159840" cy="2008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8999B4D-49F4-EDF4-0543-F0E7DD6D37CB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3746194" y="3526882"/>
                  <a:ext cx="28548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4CCCEFF-CD5B-9D2E-D648-86533FD11697}"/>
                    </a:ext>
                  </a:extLst>
                </p14:cNvPr>
                <p14:cNvContentPartPr/>
                <p14:nvPr/>
              </p14:nvContentPartPr>
              <p14:xfrm>
                <a:off x="3876154" y="3922882"/>
                <a:ext cx="137880" cy="1771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4CCCEFF-CD5B-9D2E-D648-86533FD1169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3813514" y="3544882"/>
                  <a:ext cx="26352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7CEBCE9-04C4-C8D1-5090-7F4A6FA9DB7C}"/>
                    </a:ext>
                  </a:extLst>
                </p14:cNvPr>
                <p14:cNvContentPartPr/>
                <p14:nvPr/>
              </p14:nvContentPartPr>
              <p14:xfrm>
                <a:off x="4057594" y="3911002"/>
                <a:ext cx="25560" cy="1393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7CEBCE9-04C4-C8D1-5090-7F4A6FA9DB7C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3994594" y="3533002"/>
                  <a:ext cx="15120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BE686F4-6539-46E4-47E6-8B4F3FA145E5}"/>
                    </a:ext>
                  </a:extLst>
                </p14:cNvPr>
                <p14:cNvContentPartPr/>
                <p14:nvPr/>
              </p14:nvContentPartPr>
              <p14:xfrm>
                <a:off x="4091794" y="3798682"/>
                <a:ext cx="56520" cy="882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BE686F4-6539-46E4-47E6-8B4F3FA145E5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029154" y="3421042"/>
                  <a:ext cx="18216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C5F9C12-9619-4E65-00AA-033A8E59B69A}"/>
                    </a:ext>
                  </a:extLst>
                </p14:cNvPr>
                <p14:cNvContentPartPr/>
                <p14:nvPr/>
              </p14:nvContentPartPr>
              <p14:xfrm>
                <a:off x="4006114" y="3555682"/>
                <a:ext cx="195840" cy="1789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C5F9C12-9619-4E65-00AA-033A8E59B69A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943474" y="3177682"/>
                  <a:ext cx="32148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AE0BEE0-2E9D-6B7F-1C1D-7A6603BE8E85}"/>
                    </a:ext>
                  </a:extLst>
                </p14:cNvPr>
                <p14:cNvContentPartPr/>
                <p14:nvPr/>
              </p14:nvContentPartPr>
              <p14:xfrm>
                <a:off x="4014394" y="3545602"/>
                <a:ext cx="234360" cy="3373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AE0BEE0-2E9D-6B7F-1C1D-7A6603BE8E85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951394" y="3167962"/>
                  <a:ext cx="36000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47D7250-1AD4-C363-E3FB-BF0C6E40377A}"/>
                    </a:ext>
                  </a:extLst>
                </p14:cNvPr>
                <p14:cNvContentPartPr/>
                <p14:nvPr/>
              </p14:nvContentPartPr>
              <p14:xfrm>
                <a:off x="4140754" y="3692842"/>
                <a:ext cx="104760" cy="2145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47D7250-1AD4-C363-E3FB-BF0C6E40377A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077754" y="3314842"/>
                  <a:ext cx="23040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F2DD7A0-A7BF-4034-0CE4-E52212B2058C}"/>
                    </a:ext>
                  </a:extLst>
                </p14:cNvPr>
                <p14:cNvContentPartPr/>
                <p14:nvPr/>
              </p14:nvContentPartPr>
              <p14:xfrm>
                <a:off x="4179634" y="3869242"/>
                <a:ext cx="35640" cy="81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F2DD7A0-A7BF-4034-0CE4-E52212B2058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116634" y="3491602"/>
                  <a:ext cx="16128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FACE9B9-CDAB-2742-07AB-F9660F4FA1EC}"/>
                    </a:ext>
                  </a:extLst>
                </p14:cNvPr>
                <p14:cNvContentPartPr/>
                <p14:nvPr/>
              </p14:nvContentPartPr>
              <p14:xfrm>
                <a:off x="4280074" y="3720202"/>
                <a:ext cx="62640" cy="1656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FACE9B9-CDAB-2742-07AB-F9660F4FA1EC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4217074" y="3342202"/>
                  <a:ext cx="18828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392F5D5-CE99-D7B8-FBF5-556A2EDBEF30}"/>
                    </a:ext>
                  </a:extLst>
                </p14:cNvPr>
                <p14:cNvContentPartPr/>
                <p14:nvPr/>
              </p14:nvContentPartPr>
              <p14:xfrm>
                <a:off x="4322554" y="3791482"/>
                <a:ext cx="60840" cy="1598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392F5D5-CE99-D7B8-FBF5-556A2EDBEF30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4259554" y="3413482"/>
                  <a:ext cx="186480" cy="9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30469FD-719F-52F5-A199-F485EB2D7439}"/>
                    </a:ext>
                  </a:extLst>
                </p14:cNvPr>
                <p14:cNvContentPartPr/>
                <p14:nvPr/>
              </p14:nvContentPartPr>
              <p14:xfrm>
                <a:off x="4417954" y="3796882"/>
                <a:ext cx="77760" cy="2034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30469FD-719F-52F5-A199-F485EB2D7439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4354954" y="3419242"/>
                  <a:ext cx="20340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67F41C4-A734-6AF4-8C66-C16698DE4929}"/>
                    </a:ext>
                  </a:extLst>
                </p14:cNvPr>
                <p14:cNvContentPartPr/>
                <p14:nvPr/>
              </p14:nvContentPartPr>
              <p14:xfrm>
                <a:off x="4206274" y="3978682"/>
                <a:ext cx="192240" cy="1857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67F41C4-A734-6AF4-8C66-C16698DE492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4143274" y="3601042"/>
                  <a:ext cx="31788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CD85126-DAFB-B884-6BF4-1E6073BE1C48}"/>
                    </a:ext>
                  </a:extLst>
                </p14:cNvPr>
                <p14:cNvContentPartPr/>
                <p14:nvPr/>
              </p14:nvContentPartPr>
              <p14:xfrm>
                <a:off x="3956434" y="4094962"/>
                <a:ext cx="289080" cy="1461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CD85126-DAFB-B884-6BF4-1E6073BE1C48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893794" y="3717322"/>
                  <a:ext cx="414720" cy="9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0EC058D-4B6D-7376-30AD-FBE5CB8933A7}"/>
                    </a:ext>
                  </a:extLst>
                </p14:cNvPr>
                <p14:cNvContentPartPr/>
                <p14:nvPr/>
              </p14:nvContentPartPr>
              <p14:xfrm>
                <a:off x="4187914" y="4012162"/>
                <a:ext cx="39240" cy="511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0EC058D-4B6D-7376-30AD-FBE5CB8933A7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4124914" y="3634162"/>
                  <a:ext cx="16488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5258DFD-1EDA-3687-7D4B-168E46658081}"/>
                    </a:ext>
                  </a:extLst>
                </p14:cNvPr>
                <p14:cNvContentPartPr/>
                <p14:nvPr/>
              </p14:nvContentPartPr>
              <p14:xfrm>
                <a:off x="3775354" y="4259482"/>
                <a:ext cx="254880" cy="889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5258DFD-1EDA-3687-7D4B-168E46658081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712714" y="3881482"/>
                  <a:ext cx="38052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CC5815A-3851-EFF6-ECD2-AB6113BC8517}"/>
                    </a:ext>
                  </a:extLst>
                </p14:cNvPr>
                <p14:cNvContentPartPr/>
                <p14:nvPr/>
              </p14:nvContentPartPr>
              <p14:xfrm>
                <a:off x="4116994" y="4098202"/>
                <a:ext cx="108360" cy="514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CC5815A-3851-EFF6-ECD2-AB6113BC8517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053994" y="3720202"/>
                  <a:ext cx="23400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53F9892-23AA-ABB6-8BF1-2CC282A739DE}"/>
                    </a:ext>
                  </a:extLst>
                </p14:cNvPr>
                <p14:cNvContentPartPr/>
                <p14:nvPr/>
              </p14:nvContentPartPr>
              <p14:xfrm>
                <a:off x="4129234" y="3953482"/>
                <a:ext cx="210960" cy="3265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53F9892-23AA-ABB6-8BF1-2CC282A739DE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066594" y="3575482"/>
                  <a:ext cx="336600" cy="10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14229E5-B228-9CA6-081D-2849F5458A4E}"/>
                    </a:ext>
                  </a:extLst>
                </p14:cNvPr>
                <p14:cNvContentPartPr/>
                <p14:nvPr/>
              </p14:nvContentPartPr>
              <p14:xfrm>
                <a:off x="3983434" y="4079482"/>
                <a:ext cx="196200" cy="1479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14229E5-B228-9CA6-081D-2849F5458A4E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3920794" y="3701482"/>
                  <a:ext cx="321840" cy="90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37F4F2B-7F55-B627-C2E7-6387761B4D26}"/>
                    </a:ext>
                  </a:extLst>
                </p14:cNvPr>
                <p14:cNvContentPartPr/>
                <p14:nvPr/>
              </p14:nvContentPartPr>
              <p14:xfrm>
                <a:off x="4066234" y="4077322"/>
                <a:ext cx="115920" cy="2005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37F4F2B-7F55-B627-C2E7-6387761B4D2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003594" y="3699322"/>
                  <a:ext cx="24156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2CDC32A-ABBD-3AFE-F27E-A72C587B3B8B}"/>
                    </a:ext>
                  </a:extLst>
                </p14:cNvPr>
                <p14:cNvContentPartPr/>
                <p14:nvPr/>
              </p14:nvContentPartPr>
              <p14:xfrm>
                <a:off x="3411394" y="4115482"/>
                <a:ext cx="116280" cy="2440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2CDC32A-ABBD-3AFE-F27E-A72C587B3B8B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3348754" y="3737482"/>
                  <a:ext cx="24192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0AACD02-7891-5C88-8BE7-46800FE4011D}"/>
                    </a:ext>
                  </a:extLst>
                </p14:cNvPr>
                <p14:cNvContentPartPr/>
                <p14:nvPr/>
              </p14:nvContentPartPr>
              <p14:xfrm>
                <a:off x="3333274" y="4207642"/>
                <a:ext cx="51480" cy="410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0AACD02-7891-5C88-8BE7-46800FE4011D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3270634" y="3830002"/>
                  <a:ext cx="17712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664669D-9BFB-99E4-0423-C3D9F45373D1}"/>
                    </a:ext>
                  </a:extLst>
                </p14:cNvPr>
                <p14:cNvContentPartPr/>
                <p14:nvPr/>
              </p14:nvContentPartPr>
              <p14:xfrm>
                <a:off x="3083794" y="4112962"/>
                <a:ext cx="153720" cy="1627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664669D-9BFB-99E4-0423-C3D9F45373D1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3020794" y="3735322"/>
                  <a:ext cx="27936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3DBE243-FF35-3EA5-4304-EBD08E50FDB4}"/>
                    </a:ext>
                  </a:extLst>
                </p14:cNvPr>
                <p14:cNvContentPartPr/>
                <p14:nvPr/>
              </p14:nvContentPartPr>
              <p14:xfrm>
                <a:off x="3087754" y="4014322"/>
                <a:ext cx="76680" cy="2005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3DBE243-FF35-3EA5-4304-EBD08E50FDB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3025114" y="3636322"/>
                  <a:ext cx="20232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BDEE054-258F-B44B-6125-3FA13172865F}"/>
                    </a:ext>
                  </a:extLst>
                </p14:cNvPr>
                <p14:cNvContentPartPr/>
                <p14:nvPr/>
              </p14:nvContentPartPr>
              <p14:xfrm>
                <a:off x="2915314" y="3973282"/>
                <a:ext cx="117360" cy="3096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BDEE054-258F-B44B-6125-3FA13172865F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2852674" y="3595642"/>
                  <a:ext cx="24300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0B1942D-379C-C144-682B-9DDB91CF20DA}"/>
                    </a:ext>
                  </a:extLst>
                </p14:cNvPr>
                <p14:cNvContentPartPr/>
                <p14:nvPr/>
              </p14:nvContentPartPr>
              <p14:xfrm>
                <a:off x="2878234" y="4002082"/>
                <a:ext cx="71640" cy="518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0B1942D-379C-C144-682B-9DDB91CF20DA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2815594" y="3624082"/>
                  <a:ext cx="19728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6A3B1CA-DB12-98D3-D9C5-1A9D3028A08E}"/>
                    </a:ext>
                  </a:extLst>
                </p14:cNvPr>
                <p14:cNvContentPartPr/>
                <p14:nvPr/>
              </p14:nvContentPartPr>
              <p14:xfrm>
                <a:off x="2912434" y="3885082"/>
                <a:ext cx="93960" cy="1706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6A3B1CA-DB12-98D3-D9C5-1A9D3028A08E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2849794" y="3507082"/>
                  <a:ext cx="21960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475427B-C7CB-E686-BFDD-7C6BA9E2CA29}"/>
                    </a:ext>
                  </a:extLst>
                </p14:cNvPr>
                <p14:cNvContentPartPr/>
                <p14:nvPr/>
              </p14:nvContentPartPr>
              <p14:xfrm>
                <a:off x="2952754" y="3987682"/>
                <a:ext cx="23400" cy="939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475427B-C7CB-E686-BFDD-7C6BA9E2CA29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889754" y="3609682"/>
                  <a:ext cx="14904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F3DB8A9-7ED2-33B6-5623-96B7EC69D0BB}"/>
                    </a:ext>
                  </a:extLst>
                </p14:cNvPr>
                <p14:cNvContentPartPr/>
                <p14:nvPr/>
              </p14:nvContentPartPr>
              <p14:xfrm>
                <a:off x="2931154" y="4016842"/>
                <a:ext cx="81720" cy="2462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F3DB8A9-7ED2-33B6-5623-96B7EC69D0BB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868514" y="3639202"/>
                  <a:ext cx="20736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C045C08-C3FC-4228-4735-01F855859E10}"/>
                    </a:ext>
                  </a:extLst>
                </p14:cNvPr>
                <p14:cNvContentPartPr/>
                <p14:nvPr/>
              </p14:nvContentPartPr>
              <p14:xfrm>
                <a:off x="2694274" y="4015042"/>
                <a:ext cx="82080" cy="2779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C045C08-C3FC-4228-4735-01F855859E10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2631274" y="3637402"/>
                  <a:ext cx="20772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AD60F3C-FD1E-919D-D48A-D4EFAF9AB1C1}"/>
                    </a:ext>
                  </a:extLst>
                </p14:cNvPr>
                <p14:cNvContentPartPr/>
                <p14:nvPr/>
              </p14:nvContentPartPr>
              <p14:xfrm>
                <a:off x="2659714" y="3950242"/>
                <a:ext cx="94680" cy="2185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AD60F3C-FD1E-919D-D48A-D4EFAF9AB1C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2596714" y="3572242"/>
                  <a:ext cx="22032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5DF8FBF-2CF9-CD15-BB93-5D8E0D017621}"/>
                    </a:ext>
                  </a:extLst>
                </p14:cNvPr>
                <p14:cNvContentPartPr/>
                <p14:nvPr/>
              </p14:nvContentPartPr>
              <p14:xfrm>
                <a:off x="2587354" y="3528682"/>
                <a:ext cx="10440" cy="838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5DF8FBF-2CF9-CD15-BB93-5D8E0D017621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524714" y="3151042"/>
                  <a:ext cx="13608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E20CEAA-6B5C-7B4B-6C81-02229AAAA447}"/>
                    </a:ext>
                  </a:extLst>
                </p14:cNvPr>
                <p14:cNvContentPartPr/>
                <p14:nvPr/>
              </p14:nvContentPartPr>
              <p14:xfrm>
                <a:off x="2700754" y="3227002"/>
                <a:ext cx="116280" cy="2732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E20CEAA-6B5C-7B4B-6C81-02229AAAA44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2637754" y="2849002"/>
                  <a:ext cx="24192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9E42E0E-B9AD-D58D-A6F4-8008A1FABA9A}"/>
                    </a:ext>
                  </a:extLst>
                </p14:cNvPr>
                <p14:cNvContentPartPr/>
                <p14:nvPr/>
              </p14:nvContentPartPr>
              <p14:xfrm>
                <a:off x="2827834" y="3211162"/>
                <a:ext cx="53640" cy="885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9E42E0E-B9AD-D58D-A6F4-8008A1FABA9A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2764834" y="2833162"/>
                  <a:ext cx="17928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FFBA370-FFC8-B4EF-A995-761623B7C5BB}"/>
                    </a:ext>
                  </a:extLst>
                </p14:cNvPr>
                <p14:cNvContentPartPr/>
                <p14:nvPr/>
              </p14:nvContentPartPr>
              <p14:xfrm>
                <a:off x="2802274" y="3071842"/>
                <a:ext cx="158760" cy="1767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FFBA370-FFC8-B4EF-A995-761623B7C5BB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2739274" y="2693842"/>
                  <a:ext cx="28440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1704FD1-9E23-6EE5-78DE-384E4AB69C0D}"/>
                    </a:ext>
                  </a:extLst>
                </p14:cNvPr>
                <p14:cNvContentPartPr/>
                <p14:nvPr/>
              </p14:nvContentPartPr>
              <p14:xfrm>
                <a:off x="2875354" y="3107842"/>
                <a:ext cx="33840" cy="435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1704FD1-9E23-6EE5-78DE-384E4AB69C0D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2812714" y="2730202"/>
                  <a:ext cx="15948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A97A459-8D23-75D4-A25E-27E2D4B4F488}"/>
                    </a:ext>
                  </a:extLst>
                </p14:cNvPr>
                <p14:cNvContentPartPr/>
                <p14:nvPr/>
              </p14:nvContentPartPr>
              <p14:xfrm>
                <a:off x="2976154" y="2993002"/>
                <a:ext cx="250560" cy="777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A97A459-8D23-75D4-A25E-27E2D4B4F488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2913154" y="2615002"/>
                  <a:ext cx="37620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FACFA80-01DB-6D13-B3A4-F9AC785DDA09}"/>
                    </a:ext>
                  </a:extLst>
                </p14:cNvPr>
                <p14:cNvContentPartPr/>
                <p14:nvPr/>
              </p14:nvContentPartPr>
              <p14:xfrm>
                <a:off x="3139954" y="2986522"/>
                <a:ext cx="258840" cy="1699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FACFA80-01DB-6D13-B3A4-F9AC785DDA09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077314" y="2608522"/>
                  <a:ext cx="38448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F509054-A2DB-5C50-7D3D-0FE2192495E3}"/>
                    </a:ext>
                  </a:extLst>
                </p14:cNvPr>
                <p14:cNvContentPartPr/>
                <p14:nvPr/>
              </p14:nvContentPartPr>
              <p14:xfrm>
                <a:off x="3319594" y="2979322"/>
                <a:ext cx="293760" cy="2430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F509054-A2DB-5C50-7D3D-0FE2192495E3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56594" y="2601682"/>
                  <a:ext cx="41940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01F30DE-9781-464C-14AD-5989C887550E}"/>
                    </a:ext>
                  </a:extLst>
                </p14:cNvPr>
                <p14:cNvContentPartPr/>
                <p14:nvPr/>
              </p14:nvContentPartPr>
              <p14:xfrm>
                <a:off x="3557194" y="3011002"/>
                <a:ext cx="189720" cy="1576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01F30DE-9781-464C-14AD-5989C887550E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494554" y="2633362"/>
                  <a:ext cx="31536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3372701-4133-ABDF-36EF-2C8B6967D76C}"/>
                    </a:ext>
                  </a:extLst>
                </p14:cNvPr>
                <p14:cNvContentPartPr/>
                <p14:nvPr/>
              </p14:nvContentPartPr>
              <p14:xfrm>
                <a:off x="3539914" y="3113242"/>
                <a:ext cx="226440" cy="1864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3372701-4133-ABDF-36EF-2C8B6967D76C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477274" y="2735242"/>
                  <a:ext cx="35208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6E1C6CE-B4CD-B487-FAE5-DDB476E42BBE}"/>
                    </a:ext>
                  </a:extLst>
                </p14:cNvPr>
                <p14:cNvContentPartPr/>
                <p14:nvPr/>
              </p14:nvContentPartPr>
              <p14:xfrm>
                <a:off x="3565474" y="3070762"/>
                <a:ext cx="259200" cy="1224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6E1C6CE-B4CD-B487-FAE5-DDB476E42BBE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502834" y="2692762"/>
                  <a:ext cx="38484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32A41F1-F587-096C-5308-7D1114AAE98A}"/>
                    </a:ext>
                  </a:extLst>
                </p14:cNvPr>
                <p14:cNvContentPartPr/>
                <p14:nvPr/>
              </p14:nvContentPartPr>
              <p14:xfrm>
                <a:off x="3688954" y="3116482"/>
                <a:ext cx="182520" cy="716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32A41F1-F587-096C-5308-7D1114AAE98A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625954" y="2738842"/>
                  <a:ext cx="30816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33C7EA0-A1DA-8B6F-4854-5C1A919EA80A}"/>
                    </a:ext>
                  </a:extLst>
                </p14:cNvPr>
                <p14:cNvContentPartPr/>
                <p14:nvPr/>
              </p14:nvContentPartPr>
              <p14:xfrm>
                <a:off x="3844114" y="3151402"/>
                <a:ext cx="93240" cy="1080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33C7EA0-A1DA-8B6F-4854-5C1A919EA80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781474" y="2773762"/>
                  <a:ext cx="21888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5376537-4D14-BC37-FC3C-98123260D8DB}"/>
                    </a:ext>
                  </a:extLst>
                </p14:cNvPr>
                <p14:cNvContentPartPr/>
                <p14:nvPr/>
              </p14:nvContentPartPr>
              <p14:xfrm>
                <a:off x="3917554" y="3243562"/>
                <a:ext cx="96120" cy="842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5376537-4D14-BC37-FC3C-98123260D8DB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854554" y="2865922"/>
                  <a:ext cx="22176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5CC1CB8-8C59-9794-B171-A908E4EDB5BC}"/>
                    </a:ext>
                  </a:extLst>
                </p14:cNvPr>
                <p14:cNvContentPartPr/>
                <p14:nvPr/>
              </p14:nvContentPartPr>
              <p14:xfrm>
                <a:off x="3933754" y="3280282"/>
                <a:ext cx="88920" cy="1432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5CC1CB8-8C59-9794-B171-A908E4EDB5BC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870754" y="2902642"/>
                  <a:ext cx="21456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04F5634-9C47-AEBA-5D72-816A98296A9A}"/>
                    </a:ext>
                  </a:extLst>
                </p14:cNvPr>
                <p14:cNvContentPartPr/>
                <p14:nvPr/>
              </p14:nvContentPartPr>
              <p14:xfrm>
                <a:off x="3730714" y="3263722"/>
                <a:ext cx="163800" cy="1576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04F5634-9C47-AEBA-5D72-816A98296A9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67714" y="2885722"/>
                  <a:ext cx="28944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32F030F-2220-2E15-10F2-F9F7950AE703}"/>
                    </a:ext>
                  </a:extLst>
                </p14:cNvPr>
                <p14:cNvContentPartPr/>
                <p14:nvPr/>
              </p14:nvContentPartPr>
              <p14:xfrm>
                <a:off x="3648274" y="3210442"/>
                <a:ext cx="377640" cy="1800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32F030F-2220-2E15-10F2-F9F7950AE703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585634" y="2832442"/>
                  <a:ext cx="50328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8B21C79-2E4B-8089-2152-7FACCC3AD025}"/>
                    </a:ext>
                  </a:extLst>
                </p14:cNvPr>
                <p14:cNvContentPartPr/>
                <p14:nvPr/>
              </p14:nvContentPartPr>
              <p14:xfrm>
                <a:off x="4051474" y="3463522"/>
                <a:ext cx="122040" cy="1033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8B21C79-2E4B-8089-2152-7FACCC3AD025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988474" y="3085882"/>
                  <a:ext cx="24768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E708A0E-46F2-77AF-E870-595DD1F6AA07}"/>
                    </a:ext>
                  </a:extLst>
                </p14:cNvPr>
                <p14:cNvContentPartPr/>
                <p14:nvPr/>
              </p14:nvContentPartPr>
              <p14:xfrm>
                <a:off x="4204474" y="2456242"/>
                <a:ext cx="189000" cy="1332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E708A0E-46F2-77AF-E870-595DD1F6AA0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141474" y="2078602"/>
                  <a:ext cx="31464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91CBEAC-045E-CC03-6D42-044284F38A28}"/>
                    </a:ext>
                  </a:extLst>
                </p14:cNvPr>
                <p14:cNvContentPartPr/>
                <p14:nvPr/>
              </p14:nvContentPartPr>
              <p14:xfrm>
                <a:off x="4457554" y="2477842"/>
                <a:ext cx="225720" cy="2556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91CBEAC-045E-CC03-6D42-044284F38A28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394554" y="2100202"/>
                  <a:ext cx="35136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664E415-AB83-9306-F282-3747C19D799C}"/>
                    </a:ext>
                  </a:extLst>
                </p14:cNvPr>
                <p14:cNvContentPartPr/>
                <p14:nvPr/>
              </p14:nvContentPartPr>
              <p14:xfrm>
                <a:off x="4869754" y="2397562"/>
                <a:ext cx="24840" cy="878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664E415-AB83-9306-F282-3747C19D799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806754" y="2019562"/>
                  <a:ext cx="1504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8C6971D-CFBE-9EB7-C4D5-9697521D190F}"/>
                    </a:ext>
                  </a:extLst>
                </p14:cNvPr>
                <p14:cNvContentPartPr/>
                <p14:nvPr/>
              </p14:nvContentPartPr>
              <p14:xfrm>
                <a:off x="4819714" y="2738122"/>
                <a:ext cx="57600" cy="2916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8C6971D-CFBE-9EB7-C4D5-9697521D190F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756714" y="2360482"/>
                  <a:ext cx="18324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E5F5371-82CE-9750-E8BA-944679165142}"/>
                    </a:ext>
                  </a:extLst>
                </p14:cNvPr>
                <p14:cNvContentPartPr/>
                <p14:nvPr/>
              </p14:nvContentPartPr>
              <p14:xfrm>
                <a:off x="3820714" y="2014162"/>
                <a:ext cx="227880" cy="338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E5F5371-82CE-9750-E8BA-944679165142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3757714" y="1636162"/>
                  <a:ext cx="35352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23F3232-9507-BA84-8AE2-9D12C0553405}"/>
                    </a:ext>
                  </a:extLst>
                </p14:cNvPr>
                <p14:cNvContentPartPr/>
                <p14:nvPr/>
              </p14:nvContentPartPr>
              <p14:xfrm>
                <a:off x="3546394" y="2100562"/>
                <a:ext cx="145440" cy="388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23F3232-9507-BA84-8AE2-9D12C0553405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3483754" y="1722922"/>
                  <a:ext cx="271080" cy="79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F40EFFB0-E176-A4F7-B7F2-BB7ADC35EA50}"/>
              </a:ext>
            </a:extLst>
          </p:cNvPr>
          <p:cNvGrpSpPr/>
          <p:nvPr/>
        </p:nvGrpSpPr>
        <p:grpSpPr>
          <a:xfrm>
            <a:off x="2161474" y="2121082"/>
            <a:ext cx="2738520" cy="2661840"/>
            <a:chOff x="2161474" y="2121082"/>
            <a:chExt cx="2738520" cy="2661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0AF5E7A1-7CDF-A95B-7F44-7DFFCED1BB1E}"/>
                    </a:ext>
                  </a:extLst>
                </p14:cNvPr>
                <p14:cNvContentPartPr/>
                <p14:nvPr/>
              </p14:nvContentPartPr>
              <p14:xfrm>
                <a:off x="2933674" y="4171642"/>
                <a:ext cx="27000" cy="1299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0AF5E7A1-7CDF-A95B-7F44-7DFFCED1BB1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870674" y="3793642"/>
                  <a:ext cx="15264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ED844466-7E73-AC8D-3612-3F7A01DD4649}"/>
                    </a:ext>
                  </a:extLst>
                </p14:cNvPr>
                <p14:cNvContentPartPr/>
                <p14:nvPr/>
              </p14:nvContentPartPr>
              <p14:xfrm>
                <a:off x="2990914" y="4195042"/>
                <a:ext cx="21600" cy="1360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ED844466-7E73-AC8D-3612-3F7A01DD4649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2927914" y="3817042"/>
                  <a:ext cx="14724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B5B1F3A-3224-5B28-105A-2A3BB125EB82}"/>
                    </a:ext>
                  </a:extLst>
                </p14:cNvPr>
                <p14:cNvContentPartPr/>
                <p14:nvPr/>
              </p14:nvContentPartPr>
              <p14:xfrm>
                <a:off x="2936914" y="4235722"/>
                <a:ext cx="125640" cy="864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B5B1F3A-3224-5B28-105A-2A3BB125EB82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2874274" y="3858082"/>
                  <a:ext cx="251280" cy="8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C47B66D-0EE0-C56D-6CE9-B13E05181C7A}"/>
                    </a:ext>
                  </a:extLst>
                </p14:cNvPr>
                <p14:cNvContentPartPr/>
                <p14:nvPr/>
              </p14:nvContentPartPr>
              <p14:xfrm>
                <a:off x="2837194" y="4239682"/>
                <a:ext cx="174600" cy="1022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C47B66D-0EE0-C56D-6CE9-B13E05181C7A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2774194" y="3862042"/>
                  <a:ext cx="30024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F851937-27BA-C8AA-2411-DF55DF190A35}"/>
                    </a:ext>
                  </a:extLst>
                </p14:cNvPr>
                <p14:cNvContentPartPr/>
                <p14:nvPr/>
              </p14:nvContentPartPr>
              <p14:xfrm>
                <a:off x="2858794" y="4236802"/>
                <a:ext cx="114120" cy="1090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F851937-27BA-C8AA-2411-DF55DF190A35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2796154" y="3858802"/>
                  <a:ext cx="23976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6E600EC2-DDA5-3A6A-D01C-790224CD3696}"/>
                    </a:ext>
                  </a:extLst>
                </p14:cNvPr>
                <p14:cNvContentPartPr/>
                <p14:nvPr/>
              </p14:nvContentPartPr>
              <p14:xfrm>
                <a:off x="2813434" y="4186042"/>
                <a:ext cx="92160" cy="1076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E600EC2-DDA5-3A6A-D01C-790224CD3696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2750434" y="3808402"/>
                  <a:ext cx="21780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6C7BC1E-A6A2-5078-D4D8-1D839F5FEAF1}"/>
                    </a:ext>
                  </a:extLst>
                </p14:cNvPr>
                <p14:cNvContentPartPr/>
                <p14:nvPr/>
              </p14:nvContentPartPr>
              <p14:xfrm>
                <a:off x="2813074" y="4101442"/>
                <a:ext cx="154800" cy="1645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6C7BC1E-A6A2-5078-D4D8-1D839F5FEAF1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2750074" y="3723802"/>
                  <a:ext cx="28044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5E597AC-78D0-6298-18DC-8CA33F56CB86}"/>
                    </a:ext>
                  </a:extLst>
                </p14:cNvPr>
                <p14:cNvContentPartPr/>
                <p14:nvPr/>
              </p14:nvContentPartPr>
              <p14:xfrm>
                <a:off x="2752234" y="4155802"/>
                <a:ext cx="62280" cy="2052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5E597AC-78D0-6298-18DC-8CA33F56CB86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2689594" y="3778162"/>
                  <a:ext cx="18792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61C84EE-D5EF-AE42-7B28-96A530E8A6D2}"/>
                    </a:ext>
                  </a:extLst>
                </p14:cNvPr>
                <p14:cNvContentPartPr/>
                <p14:nvPr/>
              </p14:nvContentPartPr>
              <p14:xfrm>
                <a:off x="2754394" y="4217362"/>
                <a:ext cx="52560" cy="1825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61C84EE-D5EF-AE42-7B28-96A530E8A6D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2691394" y="3839362"/>
                  <a:ext cx="17820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895544B-ED5B-3E1E-3C7A-AC9E6BB15419}"/>
                    </a:ext>
                  </a:extLst>
                </p14:cNvPr>
                <p14:cNvContentPartPr/>
                <p14:nvPr/>
              </p14:nvContentPartPr>
              <p14:xfrm>
                <a:off x="2593834" y="4082722"/>
                <a:ext cx="107640" cy="3211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895544B-ED5B-3E1E-3C7A-AC9E6BB15419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2530834" y="3704722"/>
                  <a:ext cx="233280" cy="10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6C4D1B0-A433-EE03-1EA6-B2596E96F880}"/>
                    </a:ext>
                  </a:extLst>
                </p14:cNvPr>
                <p14:cNvContentPartPr/>
                <p14:nvPr/>
              </p14:nvContentPartPr>
              <p14:xfrm>
                <a:off x="2782474" y="4217002"/>
                <a:ext cx="11520" cy="108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6C4D1B0-A433-EE03-1EA6-B2596E96F8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9834" y="3839002"/>
                  <a:ext cx="13716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78DE5F4-1316-16EC-BA64-42766E31BAF6}"/>
                    </a:ext>
                  </a:extLst>
                </p14:cNvPr>
                <p14:cNvContentPartPr/>
                <p14:nvPr/>
              </p14:nvContentPartPr>
              <p14:xfrm>
                <a:off x="2697874" y="4145002"/>
                <a:ext cx="69480" cy="2174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78DE5F4-1316-16EC-BA64-42766E31BAF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2635234" y="3767362"/>
                  <a:ext cx="19512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D5E9A3F-ADB7-D914-8D4C-652EFE77ADF7}"/>
                    </a:ext>
                  </a:extLst>
                </p14:cNvPr>
                <p14:cNvContentPartPr/>
                <p14:nvPr/>
              </p14:nvContentPartPr>
              <p14:xfrm>
                <a:off x="2753674" y="4210162"/>
                <a:ext cx="115920" cy="1663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D5E9A3F-ADB7-D914-8D4C-652EFE77ADF7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2690674" y="3832162"/>
                  <a:ext cx="24156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22A27D9-5FAB-381C-F7DD-1FB99E0F8587}"/>
                    </a:ext>
                  </a:extLst>
                </p14:cNvPr>
                <p14:cNvContentPartPr/>
                <p14:nvPr/>
              </p14:nvContentPartPr>
              <p14:xfrm>
                <a:off x="2737474" y="4260922"/>
                <a:ext cx="80640" cy="1141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22A27D9-5FAB-381C-F7DD-1FB99E0F8587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2674474" y="3883282"/>
                  <a:ext cx="20628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3F64F927-F092-AE5C-2E94-5238F6BDDB17}"/>
                    </a:ext>
                  </a:extLst>
                </p14:cNvPr>
                <p14:cNvContentPartPr/>
                <p14:nvPr/>
              </p14:nvContentPartPr>
              <p14:xfrm>
                <a:off x="2756554" y="4336522"/>
                <a:ext cx="131400" cy="1458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3F64F927-F092-AE5C-2E94-5238F6BDDB17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2693554" y="3958882"/>
                  <a:ext cx="25704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AD7D84E-ABF9-BB39-AE47-C39F48B1AE39}"/>
                    </a:ext>
                  </a:extLst>
                </p14:cNvPr>
                <p14:cNvContentPartPr/>
                <p14:nvPr/>
              </p14:nvContentPartPr>
              <p14:xfrm>
                <a:off x="2693554" y="4282162"/>
                <a:ext cx="148320" cy="2142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AD7D84E-ABF9-BB39-AE47-C39F48B1AE39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2630914" y="3904522"/>
                  <a:ext cx="27396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F5EB4120-B0DA-8E3B-3D18-C79154A0AA47}"/>
                    </a:ext>
                  </a:extLst>
                </p14:cNvPr>
                <p14:cNvContentPartPr/>
                <p14:nvPr/>
              </p14:nvContentPartPr>
              <p14:xfrm>
                <a:off x="2707234" y="4373602"/>
                <a:ext cx="108360" cy="1407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F5EB4120-B0DA-8E3B-3D18-C79154A0AA47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2644234" y="3995962"/>
                  <a:ext cx="23400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572867D-E7CD-1F67-4DAF-5606A03D5BEE}"/>
                    </a:ext>
                  </a:extLst>
                </p14:cNvPr>
                <p14:cNvContentPartPr/>
                <p14:nvPr/>
              </p14:nvContentPartPr>
              <p14:xfrm>
                <a:off x="2730274" y="4546042"/>
                <a:ext cx="165960" cy="608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572867D-E7CD-1F67-4DAF-5606A03D5BEE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2667274" y="4168402"/>
                  <a:ext cx="29160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79BC2AD-C423-EFF4-2441-262B626A36DB}"/>
                    </a:ext>
                  </a:extLst>
                </p14:cNvPr>
                <p14:cNvContentPartPr/>
                <p14:nvPr/>
              </p14:nvContentPartPr>
              <p14:xfrm>
                <a:off x="2777074" y="4510042"/>
                <a:ext cx="202680" cy="1576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79BC2AD-C423-EFF4-2441-262B626A36D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2714074" y="4132042"/>
                  <a:ext cx="32832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E159658-67E6-7133-B009-697B84244A9B}"/>
                    </a:ext>
                  </a:extLst>
                </p14:cNvPr>
                <p14:cNvContentPartPr/>
                <p14:nvPr/>
              </p14:nvContentPartPr>
              <p14:xfrm>
                <a:off x="2968594" y="4558282"/>
                <a:ext cx="102240" cy="7956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E159658-67E6-7133-B009-697B84244A9B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2905594" y="4180282"/>
                  <a:ext cx="22788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C05752C-9A6D-9F22-F355-F27AC9A23029}"/>
                    </a:ext>
                  </a:extLst>
                </p14:cNvPr>
                <p14:cNvContentPartPr/>
                <p14:nvPr/>
              </p14:nvContentPartPr>
              <p14:xfrm>
                <a:off x="2973274" y="4351642"/>
                <a:ext cx="94680" cy="882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C05752C-9A6D-9F22-F355-F27AC9A23029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2910274" y="3973642"/>
                  <a:ext cx="22032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AE995ED-4D7F-37AA-F931-08932DD65DC3}"/>
                    </a:ext>
                  </a:extLst>
                </p14:cNvPr>
                <p14:cNvContentPartPr/>
                <p14:nvPr/>
              </p14:nvContentPartPr>
              <p14:xfrm>
                <a:off x="3099994" y="4351642"/>
                <a:ext cx="118080" cy="1846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AE995ED-4D7F-37AA-F931-08932DD65DC3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3036994" y="3974002"/>
                  <a:ext cx="2437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A4BD0394-7390-983B-3ED0-DDFA54ECE697}"/>
                    </a:ext>
                  </a:extLst>
                </p14:cNvPr>
                <p14:cNvContentPartPr/>
                <p14:nvPr/>
              </p14:nvContentPartPr>
              <p14:xfrm>
                <a:off x="3237874" y="4472962"/>
                <a:ext cx="72000" cy="1180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A4BD0394-7390-983B-3ED0-DDFA54ECE697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175234" y="4095322"/>
                  <a:ext cx="19764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05808F8-1997-F326-8E8A-1A146B0A02FA}"/>
                    </a:ext>
                  </a:extLst>
                </p14:cNvPr>
                <p14:cNvContentPartPr/>
                <p14:nvPr/>
              </p14:nvContentPartPr>
              <p14:xfrm>
                <a:off x="3158674" y="4552162"/>
                <a:ext cx="67320" cy="860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05808F8-1997-F326-8E8A-1A146B0A02FA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3096034" y="4174162"/>
                  <a:ext cx="19296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5D35266-2808-AE0E-3C62-C62458BF1F57}"/>
                    </a:ext>
                  </a:extLst>
                </p14:cNvPr>
                <p14:cNvContentPartPr/>
                <p14:nvPr/>
              </p14:nvContentPartPr>
              <p14:xfrm>
                <a:off x="3096034" y="4448122"/>
                <a:ext cx="110160" cy="5040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5D35266-2808-AE0E-3C62-C62458BF1F57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3033034" y="4070482"/>
                  <a:ext cx="23580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7E04AEC-0566-51DC-41E4-A06E8DEE153D}"/>
                    </a:ext>
                  </a:extLst>
                </p14:cNvPr>
                <p14:cNvContentPartPr/>
                <p14:nvPr/>
              </p14:nvContentPartPr>
              <p14:xfrm>
                <a:off x="2361634" y="3995242"/>
                <a:ext cx="142200" cy="2217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7E04AEC-0566-51DC-41E4-A06E8DEE153D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2298634" y="3617602"/>
                  <a:ext cx="26784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79043AB-5272-0B5A-1CB5-01FA9128A6A8}"/>
                    </a:ext>
                  </a:extLst>
                </p14:cNvPr>
                <p14:cNvContentPartPr/>
                <p14:nvPr/>
              </p14:nvContentPartPr>
              <p14:xfrm>
                <a:off x="2313394" y="4003882"/>
                <a:ext cx="56160" cy="2217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79043AB-5272-0B5A-1CB5-01FA9128A6A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2250754" y="3626242"/>
                  <a:ext cx="1818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63CF529-6A85-CF5F-8E14-B18B58351678}"/>
                    </a:ext>
                  </a:extLst>
                </p14:cNvPr>
                <p14:cNvContentPartPr/>
                <p14:nvPr/>
              </p14:nvContentPartPr>
              <p14:xfrm>
                <a:off x="2427154" y="4047442"/>
                <a:ext cx="64440" cy="18828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63CF529-6A85-CF5F-8E14-B18B58351678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2364154" y="3669802"/>
                  <a:ext cx="19008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C9CB51A-E5EA-387F-22AF-C424C559CFEE}"/>
                    </a:ext>
                  </a:extLst>
                </p14:cNvPr>
                <p14:cNvContentPartPr/>
                <p14:nvPr/>
              </p14:nvContentPartPr>
              <p14:xfrm>
                <a:off x="2504194" y="4182802"/>
                <a:ext cx="92880" cy="19116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C9CB51A-E5EA-387F-22AF-C424C559CFEE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2441194" y="3805162"/>
                  <a:ext cx="21852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9D172C8-8810-F971-1CFB-988EE63D9E55}"/>
                    </a:ext>
                  </a:extLst>
                </p14:cNvPr>
                <p14:cNvContentPartPr/>
                <p14:nvPr/>
              </p14:nvContentPartPr>
              <p14:xfrm>
                <a:off x="2479354" y="4185322"/>
                <a:ext cx="175680" cy="2354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9D172C8-8810-F971-1CFB-988EE63D9E55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2416714" y="3807322"/>
                  <a:ext cx="30132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2E19172-7DD7-EB2F-C3DD-ADB4AF9CFE20}"/>
                    </a:ext>
                  </a:extLst>
                </p14:cNvPr>
                <p14:cNvContentPartPr/>
                <p14:nvPr/>
              </p14:nvContentPartPr>
              <p14:xfrm>
                <a:off x="2506354" y="3932242"/>
                <a:ext cx="18720" cy="1537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2E19172-7DD7-EB2F-C3DD-ADB4AF9CFE20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2443714" y="3554242"/>
                  <a:ext cx="14436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D146833-A05B-E35D-9C6C-94958F63E88D}"/>
                    </a:ext>
                  </a:extLst>
                </p14:cNvPr>
                <p14:cNvContentPartPr/>
                <p14:nvPr/>
              </p14:nvContentPartPr>
              <p14:xfrm>
                <a:off x="2432194" y="3849082"/>
                <a:ext cx="125280" cy="669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D146833-A05B-E35D-9C6C-94958F63E88D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2369554" y="3471442"/>
                  <a:ext cx="2509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809CC5C-F1FB-E213-4653-0650265D6FB1}"/>
                    </a:ext>
                  </a:extLst>
                </p14:cNvPr>
                <p14:cNvContentPartPr/>
                <p14:nvPr/>
              </p14:nvContentPartPr>
              <p14:xfrm>
                <a:off x="3502834" y="3357682"/>
                <a:ext cx="126720" cy="435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809CC5C-F1FB-E213-4653-0650265D6FB1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3440194" y="2980042"/>
                  <a:ext cx="25236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B456CB2F-6107-667B-7F76-C84B65AF0DFB}"/>
                    </a:ext>
                  </a:extLst>
                </p14:cNvPr>
                <p14:cNvContentPartPr/>
                <p14:nvPr/>
              </p14:nvContentPartPr>
              <p14:xfrm>
                <a:off x="3596074" y="3317362"/>
                <a:ext cx="174240" cy="8964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B456CB2F-6107-667B-7F76-C84B65AF0DFB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3533074" y="2939362"/>
                  <a:ext cx="2998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CE4F5EFC-3840-3AEF-E6A7-17300A39D600}"/>
                    </a:ext>
                  </a:extLst>
                </p14:cNvPr>
                <p14:cNvContentPartPr/>
                <p14:nvPr/>
              </p14:nvContentPartPr>
              <p14:xfrm>
                <a:off x="3725314" y="3363442"/>
                <a:ext cx="64440" cy="12204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CE4F5EFC-3840-3AEF-E6A7-17300A39D600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3662314" y="2985802"/>
                  <a:ext cx="19008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0173CBA-B4D1-CB0E-FC54-7739D9B6AC98}"/>
                    </a:ext>
                  </a:extLst>
                </p14:cNvPr>
                <p14:cNvContentPartPr/>
                <p14:nvPr/>
              </p14:nvContentPartPr>
              <p14:xfrm>
                <a:off x="3612634" y="3525082"/>
                <a:ext cx="95760" cy="709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0173CBA-B4D1-CB0E-FC54-7739D9B6AC98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549634" y="3147442"/>
                  <a:ext cx="22140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053AC69-C1D9-23E5-7229-3C96CE9996C6}"/>
                    </a:ext>
                  </a:extLst>
                </p14:cNvPr>
                <p14:cNvContentPartPr/>
                <p14:nvPr/>
              </p14:nvContentPartPr>
              <p14:xfrm>
                <a:off x="3607234" y="3579802"/>
                <a:ext cx="97560" cy="9360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053AC69-C1D9-23E5-7229-3C96CE9996C6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3544594" y="3201802"/>
                  <a:ext cx="22320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C5BA8ED-B9D7-A114-63EF-324DDC1F2080}"/>
                    </a:ext>
                  </a:extLst>
                </p14:cNvPr>
                <p14:cNvContentPartPr/>
                <p14:nvPr/>
              </p14:nvContentPartPr>
              <p14:xfrm>
                <a:off x="3575554" y="3470722"/>
                <a:ext cx="234720" cy="1321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C5BA8ED-B9D7-A114-63EF-324DDC1F2080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3512914" y="3092722"/>
                  <a:ext cx="36036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DD7F60D-E3EB-062B-A170-5E02C3ADCD8D}"/>
                    </a:ext>
                  </a:extLst>
                </p14:cNvPr>
                <p14:cNvContentPartPr/>
                <p14:nvPr/>
              </p14:nvContentPartPr>
              <p14:xfrm>
                <a:off x="3697594" y="3458482"/>
                <a:ext cx="104040" cy="439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DD7F60D-E3EB-062B-A170-5E02C3ADCD8D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3634594" y="3080842"/>
                  <a:ext cx="22968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E334B14-7BC8-AE4B-9032-FF306F769042}"/>
                    </a:ext>
                  </a:extLst>
                </p14:cNvPr>
                <p14:cNvContentPartPr/>
                <p14:nvPr/>
              </p14:nvContentPartPr>
              <p14:xfrm>
                <a:off x="3887314" y="3522922"/>
                <a:ext cx="33120" cy="1526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E334B14-7BC8-AE4B-9032-FF306F769042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824674" y="3145282"/>
                  <a:ext cx="15876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D140CBE-FE76-C594-5F73-000A9E7605F1}"/>
                    </a:ext>
                  </a:extLst>
                </p14:cNvPr>
                <p14:cNvContentPartPr/>
                <p14:nvPr/>
              </p14:nvContentPartPr>
              <p14:xfrm>
                <a:off x="3849514" y="3710482"/>
                <a:ext cx="40320" cy="824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D140CBE-FE76-C594-5F73-000A9E7605F1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786514" y="3332842"/>
                  <a:ext cx="16596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DF5A5F00-00C2-7F76-41F0-2DCECDF2EB20}"/>
                    </a:ext>
                  </a:extLst>
                </p14:cNvPr>
                <p14:cNvContentPartPr/>
                <p14:nvPr/>
              </p14:nvContentPartPr>
              <p14:xfrm>
                <a:off x="3753394" y="3601762"/>
                <a:ext cx="191160" cy="2250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DF5A5F00-00C2-7F76-41F0-2DCECDF2EB20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690754" y="3223762"/>
                  <a:ext cx="31680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3EC29FFA-96FE-2FF3-B9D4-BF7452863D6A}"/>
                    </a:ext>
                  </a:extLst>
                </p14:cNvPr>
                <p14:cNvContentPartPr/>
                <p14:nvPr/>
              </p14:nvContentPartPr>
              <p14:xfrm>
                <a:off x="3808114" y="3791122"/>
                <a:ext cx="65160" cy="10836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3EC29FFA-96FE-2FF3-B9D4-BF7452863D6A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3745474" y="3413482"/>
                  <a:ext cx="1908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F0630989-D3D1-B72D-C577-0C6134C12F08}"/>
                    </a:ext>
                  </a:extLst>
                </p14:cNvPr>
                <p14:cNvContentPartPr/>
                <p14:nvPr/>
              </p14:nvContentPartPr>
              <p14:xfrm>
                <a:off x="3021874" y="3618322"/>
                <a:ext cx="73440" cy="2858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F0630989-D3D1-B72D-C577-0C6134C12F08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958874" y="3240322"/>
                  <a:ext cx="19908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35991FE-AD42-864B-443F-44116A1998B3}"/>
                    </a:ext>
                  </a:extLst>
                </p14:cNvPr>
                <p14:cNvContentPartPr/>
                <p14:nvPr/>
              </p14:nvContentPartPr>
              <p14:xfrm>
                <a:off x="3021154" y="3603202"/>
                <a:ext cx="111240" cy="1627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35991FE-AD42-864B-443F-44116A1998B3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958154" y="3225202"/>
                  <a:ext cx="23688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6B75172-1DD6-FCD6-E8D8-5854AE4DE21D}"/>
                    </a:ext>
                  </a:extLst>
                </p14:cNvPr>
                <p14:cNvContentPartPr/>
                <p14:nvPr/>
              </p14:nvContentPartPr>
              <p14:xfrm>
                <a:off x="2955994" y="3669082"/>
                <a:ext cx="26640" cy="5580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6B75172-1DD6-FCD6-E8D8-5854AE4DE21D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2892994" y="3291442"/>
                  <a:ext cx="15228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2F6A1E6-1823-B299-3A15-2B2423793165}"/>
                    </a:ext>
                  </a:extLst>
                </p14:cNvPr>
                <p14:cNvContentPartPr/>
                <p14:nvPr/>
              </p14:nvContentPartPr>
              <p14:xfrm>
                <a:off x="2920714" y="3407722"/>
                <a:ext cx="82080" cy="25848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2F6A1E6-1823-B299-3A15-2B2423793165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2857714" y="3029722"/>
                  <a:ext cx="20772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7D1E15D-96B3-A0BF-3B22-434E3238099F}"/>
                    </a:ext>
                  </a:extLst>
                </p14:cNvPr>
                <p14:cNvContentPartPr/>
                <p14:nvPr/>
              </p14:nvContentPartPr>
              <p14:xfrm>
                <a:off x="2892634" y="3419602"/>
                <a:ext cx="47160" cy="1929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7D1E15D-96B3-A0BF-3B22-434E3238099F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2829634" y="3041602"/>
                  <a:ext cx="17280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CC81A8CF-2FF0-F215-F443-BD529EDE723E}"/>
                    </a:ext>
                  </a:extLst>
                </p14:cNvPr>
                <p14:cNvContentPartPr/>
                <p14:nvPr/>
              </p14:nvContentPartPr>
              <p14:xfrm>
                <a:off x="3116194" y="3767722"/>
                <a:ext cx="154080" cy="1720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CC81A8CF-2FF0-F215-F443-BD529EDE723E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3053194" y="3389722"/>
                  <a:ext cx="27972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D03DF66-016A-304B-BD29-B6C2733DEF60}"/>
                    </a:ext>
                  </a:extLst>
                </p14:cNvPr>
                <p14:cNvContentPartPr/>
                <p14:nvPr/>
              </p14:nvContentPartPr>
              <p14:xfrm>
                <a:off x="3141394" y="3796882"/>
                <a:ext cx="151560" cy="1450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D03DF66-016A-304B-BD29-B6C2733DEF60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078754" y="3419242"/>
                  <a:ext cx="27720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5D84276-1D58-C52C-83FD-18B128FE64C1}"/>
                    </a:ext>
                  </a:extLst>
                </p14:cNvPr>
                <p14:cNvContentPartPr/>
                <p14:nvPr/>
              </p14:nvContentPartPr>
              <p14:xfrm>
                <a:off x="3293674" y="3980842"/>
                <a:ext cx="34560" cy="6732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5D84276-1D58-C52C-83FD-18B128FE64C1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231034" y="3602842"/>
                  <a:ext cx="16020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A875870-32DA-B92A-FFE3-464FD7EDB92E}"/>
                    </a:ext>
                  </a:extLst>
                </p14:cNvPr>
                <p14:cNvContentPartPr/>
                <p14:nvPr/>
              </p14:nvContentPartPr>
              <p14:xfrm>
                <a:off x="3240754" y="4009642"/>
                <a:ext cx="126720" cy="13608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A875870-32DA-B92A-FFE3-464FD7EDB92E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178114" y="3632002"/>
                  <a:ext cx="25236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CCD0421-8CD7-1620-28C5-9FAA48C5FF8F}"/>
                    </a:ext>
                  </a:extLst>
                </p14:cNvPr>
                <p14:cNvContentPartPr/>
                <p14:nvPr/>
              </p14:nvContentPartPr>
              <p14:xfrm>
                <a:off x="3390514" y="4052842"/>
                <a:ext cx="188280" cy="11916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CCD0421-8CD7-1620-28C5-9FAA48C5FF8F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327874" y="3675202"/>
                  <a:ext cx="31392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F6EDF98-C22F-10BD-698B-0454AFF2E706}"/>
                    </a:ext>
                  </a:extLst>
                </p14:cNvPr>
                <p14:cNvContentPartPr/>
                <p14:nvPr/>
              </p14:nvContentPartPr>
              <p14:xfrm>
                <a:off x="3453154" y="3810562"/>
                <a:ext cx="164880" cy="20880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F6EDF98-C22F-10BD-698B-0454AFF2E706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390154" y="3432922"/>
                  <a:ext cx="29052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04E64E9-F150-FDFC-A123-7E9BCCAB64AE}"/>
                    </a:ext>
                  </a:extLst>
                </p14:cNvPr>
                <p14:cNvContentPartPr/>
                <p14:nvPr/>
              </p14:nvContentPartPr>
              <p14:xfrm>
                <a:off x="3699754" y="3852682"/>
                <a:ext cx="23400" cy="2174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04E64E9-F150-FDFC-A123-7E9BCCAB64AE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3636754" y="3474682"/>
                  <a:ext cx="14904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DC3B73D-1375-FB83-928C-27B3667F80D1}"/>
                    </a:ext>
                  </a:extLst>
                </p14:cNvPr>
                <p14:cNvContentPartPr/>
                <p14:nvPr/>
              </p14:nvContentPartPr>
              <p14:xfrm>
                <a:off x="3513634" y="3963922"/>
                <a:ext cx="143280" cy="6552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DC3B73D-1375-FB83-928C-27B3667F80D1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450994" y="3586282"/>
                  <a:ext cx="26892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C0A1A163-F8CD-6EFD-0D35-5FF99D7BB511}"/>
                    </a:ext>
                  </a:extLst>
                </p14:cNvPr>
                <p14:cNvContentPartPr/>
                <p14:nvPr/>
              </p14:nvContentPartPr>
              <p14:xfrm>
                <a:off x="3555394" y="4005682"/>
                <a:ext cx="30240" cy="1983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C0A1A163-F8CD-6EFD-0D35-5FF99D7BB511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492394" y="3627682"/>
                  <a:ext cx="15588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67A8558-E1B0-46C2-FBB1-4624942B5100}"/>
                    </a:ext>
                  </a:extLst>
                </p14:cNvPr>
                <p14:cNvContentPartPr/>
                <p14:nvPr/>
              </p14:nvContentPartPr>
              <p14:xfrm>
                <a:off x="3692194" y="4216282"/>
                <a:ext cx="2880" cy="504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67A8558-E1B0-46C2-FBB1-4624942B5100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3629194" y="3838282"/>
                  <a:ext cx="12852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D2C1523-541B-CE38-D434-07DAE396B2C5}"/>
                    </a:ext>
                  </a:extLst>
                </p14:cNvPr>
                <p14:cNvContentPartPr/>
                <p14:nvPr/>
              </p14:nvContentPartPr>
              <p14:xfrm>
                <a:off x="3359194" y="4253722"/>
                <a:ext cx="90360" cy="72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D2C1523-541B-CE38-D434-07DAE396B2C5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3296554" y="3876082"/>
                  <a:ext cx="21600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0516B38-E5CD-57EB-AC8E-2EB99720FF25}"/>
                    </a:ext>
                  </a:extLst>
                </p14:cNvPr>
                <p14:cNvContentPartPr/>
                <p14:nvPr/>
              </p14:nvContentPartPr>
              <p14:xfrm>
                <a:off x="3364954" y="4127002"/>
                <a:ext cx="45360" cy="13104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0516B38-E5CD-57EB-AC8E-2EB99720FF25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3301954" y="3749362"/>
                  <a:ext cx="17100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D9ECFCD1-EF6C-4753-71D3-DC283ED620BB}"/>
                    </a:ext>
                  </a:extLst>
                </p14:cNvPr>
                <p14:cNvContentPartPr/>
                <p14:nvPr/>
              </p14:nvContentPartPr>
              <p14:xfrm>
                <a:off x="3277834" y="3808402"/>
                <a:ext cx="64440" cy="1368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D9ECFCD1-EF6C-4753-71D3-DC283ED620BB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3215194" y="3430762"/>
                  <a:ext cx="19008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B7F18C6-E948-6266-9057-981C0794E706}"/>
                    </a:ext>
                  </a:extLst>
                </p14:cNvPr>
                <p14:cNvContentPartPr/>
                <p14:nvPr/>
              </p14:nvContentPartPr>
              <p14:xfrm>
                <a:off x="3381514" y="3629482"/>
                <a:ext cx="117720" cy="16344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B7F18C6-E948-6266-9057-981C0794E706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3318874" y="3251842"/>
                  <a:ext cx="24336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B4978841-F592-1752-E450-BF07D07E3573}"/>
                    </a:ext>
                  </a:extLst>
                </p14:cNvPr>
                <p14:cNvContentPartPr/>
                <p14:nvPr/>
              </p14:nvContentPartPr>
              <p14:xfrm>
                <a:off x="3310954" y="3723082"/>
                <a:ext cx="218880" cy="16848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B4978841-F592-1752-E450-BF07D07E3573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3248314" y="3345442"/>
                  <a:ext cx="344520" cy="9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62F3327-B333-C79D-DDD5-0728205CECD0}"/>
                    </a:ext>
                  </a:extLst>
                </p14:cNvPr>
                <p14:cNvContentPartPr/>
                <p14:nvPr/>
              </p14:nvContentPartPr>
              <p14:xfrm>
                <a:off x="3345514" y="3760162"/>
                <a:ext cx="205200" cy="13680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62F3327-B333-C79D-DDD5-0728205CECD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3282514" y="3382522"/>
                  <a:ext cx="33084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86D7B009-8B24-4B89-A60E-226E20A79438}"/>
                    </a:ext>
                  </a:extLst>
                </p14:cNvPr>
                <p14:cNvContentPartPr/>
                <p14:nvPr/>
              </p14:nvContentPartPr>
              <p14:xfrm>
                <a:off x="2494834" y="2873122"/>
                <a:ext cx="1440" cy="21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86D7B009-8B24-4B89-A60E-226E20A7943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432194" y="2495122"/>
                  <a:ext cx="12708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B8543BCE-F1A9-7CD2-7738-51678EF87B0A}"/>
                    </a:ext>
                  </a:extLst>
                </p14:cNvPr>
                <p14:cNvContentPartPr/>
                <p14:nvPr/>
              </p14:nvContentPartPr>
              <p14:xfrm>
                <a:off x="2214394" y="2854042"/>
                <a:ext cx="252000" cy="55980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B8543BCE-F1A9-7CD2-7738-51678EF87B0A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2151754" y="2476402"/>
                  <a:ext cx="377640" cy="13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7E1FA2A-A315-6B9F-8CAB-B9346F28DE59}"/>
                    </a:ext>
                  </a:extLst>
                </p14:cNvPr>
                <p14:cNvContentPartPr/>
                <p14:nvPr/>
              </p14:nvContentPartPr>
              <p14:xfrm>
                <a:off x="2257594" y="2865202"/>
                <a:ext cx="220680" cy="81504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7E1FA2A-A315-6B9F-8CAB-B9346F28DE59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2194954" y="2487562"/>
                  <a:ext cx="346320" cy="15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2D266C6E-42F1-8058-2E22-326736781F9C}"/>
                    </a:ext>
                  </a:extLst>
                </p14:cNvPr>
                <p14:cNvContentPartPr/>
                <p14:nvPr/>
              </p14:nvContentPartPr>
              <p14:xfrm>
                <a:off x="2212234" y="3025762"/>
                <a:ext cx="106920" cy="60336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2D266C6E-42F1-8058-2E22-326736781F9C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2149234" y="2648122"/>
                  <a:ext cx="232560" cy="13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8004E0E-2732-1D82-D066-F45F1D7DD8A5}"/>
                    </a:ext>
                  </a:extLst>
                </p14:cNvPr>
                <p14:cNvContentPartPr/>
                <p14:nvPr/>
              </p14:nvContentPartPr>
              <p14:xfrm>
                <a:off x="2213674" y="3029002"/>
                <a:ext cx="187920" cy="8254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8004E0E-2732-1D82-D066-F45F1D7DD8A5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2150674" y="2651362"/>
                  <a:ext cx="313560" cy="15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C2E0B95-E801-F9DC-30B9-5E3B2910C5E3}"/>
                    </a:ext>
                  </a:extLst>
                </p14:cNvPr>
                <p14:cNvContentPartPr/>
                <p14:nvPr/>
              </p14:nvContentPartPr>
              <p14:xfrm>
                <a:off x="2206834" y="2858722"/>
                <a:ext cx="169920" cy="85608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C2E0B95-E801-F9DC-30B9-5E3B2910C5E3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2144194" y="2480722"/>
                  <a:ext cx="295560" cy="16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427779F-F7C2-9BA1-6D41-A5A599592927}"/>
                    </a:ext>
                  </a:extLst>
                </p14:cNvPr>
                <p14:cNvContentPartPr/>
                <p14:nvPr/>
              </p14:nvContentPartPr>
              <p14:xfrm>
                <a:off x="2161474" y="2922442"/>
                <a:ext cx="271800" cy="70668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427779F-F7C2-9BA1-6D41-A5A599592927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2098834" y="2544442"/>
                  <a:ext cx="397440" cy="14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EC273E9-0FFD-DB93-E05D-E24836734234}"/>
                    </a:ext>
                  </a:extLst>
                </p14:cNvPr>
                <p14:cNvContentPartPr/>
                <p14:nvPr/>
              </p14:nvContentPartPr>
              <p14:xfrm>
                <a:off x="2266594" y="3521842"/>
                <a:ext cx="82080" cy="42696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EC273E9-0FFD-DB93-E05D-E24836734234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2203594" y="3143842"/>
                  <a:ext cx="20772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9BCC4F0-72D3-2F80-E5DE-946C50D551C5}"/>
                    </a:ext>
                  </a:extLst>
                </p14:cNvPr>
                <p14:cNvContentPartPr/>
                <p14:nvPr/>
              </p14:nvContentPartPr>
              <p14:xfrm>
                <a:off x="2292514" y="3526882"/>
                <a:ext cx="36000" cy="2682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9BCC4F0-72D3-2F80-E5DE-946C50D551C5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2229514" y="3148882"/>
                  <a:ext cx="16164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CED7906-FAA3-E03B-E8D1-34F661C30C5C}"/>
                    </a:ext>
                  </a:extLst>
                </p14:cNvPr>
                <p14:cNvContentPartPr/>
                <p14:nvPr/>
              </p14:nvContentPartPr>
              <p14:xfrm>
                <a:off x="2620834" y="2121082"/>
                <a:ext cx="343440" cy="21780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CED7906-FAA3-E03B-E8D1-34F661C30C5C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2557834" y="1743082"/>
                  <a:ext cx="46908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727C214-E631-7DBC-4D79-F81BBD8E2F4C}"/>
                    </a:ext>
                  </a:extLst>
                </p14:cNvPr>
                <p14:cNvContentPartPr/>
                <p14:nvPr/>
              </p14:nvContentPartPr>
              <p14:xfrm>
                <a:off x="2453434" y="2148082"/>
                <a:ext cx="454320" cy="29484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727C214-E631-7DBC-4D79-F81BBD8E2F4C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2390794" y="1770082"/>
                  <a:ext cx="57996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598EFDD-8794-2F83-3202-AB2D6FF515BA}"/>
                    </a:ext>
                  </a:extLst>
                </p14:cNvPr>
                <p14:cNvContentPartPr/>
                <p14:nvPr/>
              </p14:nvContentPartPr>
              <p14:xfrm>
                <a:off x="2693554" y="2327362"/>
                <a:ext cx="223200" cy="21456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598EFDD-8794-2F83-3202-AB2D6FF515BA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2630554" y="1949362"/>
                  <a:ext cx="34884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E05B5D40-085F-0523-216C-EEFD6F7C64A6}"/>
                    </a:ext>
                  </a:extLst>
                </p14:cNvPr>
                <p14:cNvContentPartPr/>
                <p14:nvPr/>
              </p14:nvContentPartPr>
              <p14:xfrm>
                <a:off x="2656474" y="2347522"/>
                <a:ext cx="249480" cy="15660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E05B5D40-085F-0523-216C-EEFD6F7C64A6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2593834" y="1969522"/>
                  <a:ext cx="37512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BAA0E80D-221D-E309-275C-801062C75396}"/>
                    </a:ext>
                  </a:extLst>
                </p14:cNvPr>
                <p14:cNvContentPartPr/>
                <p14:nvPr/>
              </p14:nvContentPartPr>
              <p14:xfrm>
                <a:off x="2614354" y="2485402"/>
                <a:ext cx="138960" cy="11340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BAA0E80D-221D-E309-275C-801062C75396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2551354" y="2107402"/>
                  <a:ext cx="26460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92D03A5-70D9-D79C-24EC-A5B1C505E73D}"/>
                    </a:ext>
                  </a:extLst>
                </p14:cNvPr>
                <p14:cNvContentPartPr/>
                <p14:nvPr/>
              </p14:nvContentPartPr>
              <p14:xfrm>
                <a:off x="2505994" y="2500882"/>
                <a:ext cx="176400" cy="21168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92D03A5-70D9-D79C-24EC-A5B1C505E73D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2443354" y="2122882"/>
                  <a:ext cx="30204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DEA4FD47-D0D5-A883-A738-C0079D26E9FF}"/>
                    </a:ext>
                  </a:extLst>
                </p14:cNvPr>
                <p14:cNvContentPartPr/>
                <p14:nvPr/>
              </p14:nvContentPartPr>
              <p14:xfrm>
                <a:off x="2575834" y="2741002"/>
                <a:ext cx="226800" cy="15876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EA4FD47-D0D5-A883-A738-C0079D26E9FF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2512834" y="2363362"/>
                  <a:ext cx="35244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003132D-6B7A-67D0-ED9F-AA94CABB450B}"/>
                    </a:ext>
                  </a:extLst>
                </p14:cNvPr>
                <p14:cNvContentPartPr/>
                <p14:nvPr/>
              </p14:nvContentPartPr>
              <p14:xfrm>
                <a:off x="2550634" y="2800042"/>
                <a:ext cx="225720" cy="22536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003132D-6B7A-67D0-ED9F-AA94CABB450B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2487634" y="2422042"/>
                  <a:ext cx="35136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B9C49462-32A7-28A3-FBEA-CDE0240E299F}"/>
                    </a:ext>
                  </a:extLst>
                </p14:cNvPr>
                <p14:cNvContentPartPr/>
                <p14:nvPr/>
              </p14:nvContentPartPr>
              <p14:xfrm>
                <a:off x="2567554" y="2917042"/>
                <a:ext cx="182520" cy="14760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B9C49462-32A7-28A3-FBEA-CDE0240E299F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2504914" y="2539042"/>
                  <a:ext cx="308160" cy="90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222357F-C5E5-3959-00AD-1F401E8A2F46}"/>
                    </a:ext>
                  </a:extLst>
                </p14:cNvPr>
                <p14:cNvContentPartPr/>
                <p14:nvPr/>
              </p14:nvContentPartPr>
              <p14:xfrm>
                <a:off x="2577994" y="3076522"/>
                <a:ext cx="124200" cy="6516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222357F-C5E5-3959-00AD-1F401E8A2F46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2514994" y="2698882"/>
                  <a:ext cx="24984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6ADE739-547D-4E7B-5CAE-2C0C10B6BA9C}"/>
                    </a:ext>
                  </a:extLst>
                </p14:cNvPr>
                <p14:cNvContentPartPr/>
                <p14:nvPr/>
              </p14:nvContentPartPr>
              <p14:xfrm>
                <a:off x="2482234" y="3126922"/>
                <a:ext cx="171000" cy="13572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6ADE739-547D-4E7B-5CAE-2C0C10B6BA9C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2419234" y="2749282"/>
                  <a:ext cx="296640" cy="89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FFC167FE-CF6A-1B90-F73B-04F6266F6B95}"/>
                    </a:ext>
                  </a:extLst>
                </p14:cNvPr>
                <p14:cNvContentPartPr/>
                <p14:nvPr/>
              </p14:nvContentPartPr>
              <p14:xfrm>
                <a:off x="2448034" y="3189922"/>
                <a:ext cx="111600" cy="13356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FFC167FE-CF6A-1B90-F73B-04F6266F6B95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2385394" y="2811922"/>
                  <a:ext cx="23724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2D858AAE-E316-80D0-F274-9EBA9E85A5E5}"/>
                    </a:ext>
                  </a:extLst>
                </p14:cNvPr>
                <p14:cNvContentPartPr/>
                <p14:nvPr/>
              </p14:nvContentPartPr>
              <p14:xfrm>
                <a:off x="2401234" y="3305122"/>
                <a:ext cx="73800" cy="15336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2D858AAE-E316-80D0-F274-9EBA9E85A5E5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2338234" y="2927482"/>
                  <a:ext cx="19944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7961968-8242-7FA8-5E1A-C5F781DCF3F0}"/>
                    </a:ext>
                  </a:extLst>
                </p14:cNvPr>
                <p14:cNvContentPartPr/>
                <p14:nvPr/>
              </p14:nvContentPartPr>
              <p14:xfrm>
                <a:off x="2431834" y="3387202"/>
                <a:ext cx="103320" cy="10764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7961968-8242-7FA8-5E1A-C5F781DCF3F0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2369194" y="3009202"/>
                  <a:ext cx="22896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AD8AC5EC-2642-F967-E6B7-3A55E042C697}"/>
                    </a:ext>
                  </a:extLst>
                </p14:cNvPr>
                <p14:cNvContentPartPr/>
                <p14:nvPr/>
              </p14:nvContentPartPr>
              <p14:xfrm>
                <a:off x="2587714" y="3121522"/>
                <a:ext cx="177120" cy="24084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AD8AC5EC-2642-F967-E6B7-3A55E042C697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2525074" y="2743522"/>
                  <a:ext cx="302760" cy="9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BD7B2801-DC04-E8BE-ADF8-DB7BC73F15BD}"/>
                    </a:ext>
                  </a:extLst>
                </p14:cNvPr>
                <p14:cNvContentPartPr/>
                <p14:nvPr/>
              </p14:nvContentPartPr>
              <p14:xfrm>
                <a:off x="2650714" y="3229522"/>
                <a:ext cx="125640" cy="1148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BD7B2801-DC04-E8BE-ADF8-DB7BC73F15BD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2587714" y="2851522"/>
                  <a:ext cx="25128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6ACE834E-22CD-4348-B950-616B3F1214E8}"/>
                    </a:ext>
                  </a:extLst>
                </p14:cNvPr>
                <p14:cNvContentPartPr/>
                <p14:nvPr/>
              </p14:nvContentPartPr>
              <p14:xfrm>
                <a:off x="2590954" y="3417082"/>
                <a:ext cx="163800" cy="16524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6ACE834E-22CD-4348-B950-616B3F1214E8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2527954" y="3039442"/>
                  <a:ext cx="28944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3D986DB3-E673-E346-8B32-4F8595F4DF10}"/>
                    </a:ext>
                  </a:extLst>
                </p14:cNvPr>
                <p14:cNvContentPartPr/>
                <p14:nvPr/>
              </p14:nvContentPartPr>
              <p14:xfrm>
                <a:off x="2605714" y="3519682"/>
                <a:ext cx="87480" cy="13716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3D986DB3-E673-E346-8B32-4F8595F4DF10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2543074" y="3142042"/>
                  <a:ext cx="21312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CB7EA67-54AB-0269-6CB9-246E3A66CB82}"/>
                    </a:ext>
                  </a:extLst>
                </p14:cNvPr>
                <p14:cNvContentPartPr/>
                <p14:nvPr/>
              </p14:nvContentPartPr>
              <p14:xfrm>
                <a:off x="2524354" y="3522922"/>
                <a:ext cx="100440" cy="16704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CB7EA67-54AB-0269-6CB9-246E3A66CB82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2461354" y="3145282"/>
                  <a:ext cx="22608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C505895A-7954-8E4B-1C80-9BADFC3B8F10}"/>
                    </a:ext>
                  </a:extLst>
                </p14:cNvPr>
                <p14:cNvContentPartPr/>
                <p14:nvPr/>
              </p14:nvContentPartPr>
              <p14:xfrm>
                <a:off x="2458834" y="3516802"/>
                <a:ext cx="50040" cy="2037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C505895A-7954-8E4B-1C80-9BADFC3B8F10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2396194" y="3138802"/>
                  <a:ext cx="17568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5547FB5-7C94-88B4-C501-7073782A14B3}"/>
                    </a:ext>
                  </a:extLst>
                </p14:cNvPr>
                <p14:cNvContentPartPr/>
                <p14:nvPr/>
              </p14:nvContentPartPr>
              <p14:xfrm>
                <a:off x="2495554" y="3542002"/>
                <a:ext cx="138600" cy="17028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5547FB5-7C94-88B4-C501-7073782A14B3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2432554" y="3164002"/>
                  <a:ext cx="26424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09724BB-7FB2-0F37-06B3-363D32FC23E7}"/>
                    </a:ext>
                  </a:extLst>
                </p14:cNvPr>
                <p14:cNvContentPartPr/>
                <p14:nvPr/>
              </p14:nvContentPartPr>
              <p14:xfrm>
                <a:off x="2653954" y="3605722"/>
                <a:ext cx="39600" cy="1623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09724BB-7FB2-0F37-06B3-363D32FC23E7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2591314" y="3227722"/>
                  <a:ext cx="16524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65C5E821-45D6-A1B5-8D0D-8950C5DFE89E}"/>
                    </a:ext>
                  </a:extLst>
                </p14:cNvPr>
                <p14:cNvContentPartPr/>
                <p14:nvPr/>
              </p14:nvContentPartPr>
              <p14:xfrm>
                <a:off x="2604634" y="3654322"/>
                <a:ext cx="96120" cy="1702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65C5E821-45D6-A1B5-8D0D-8950C5DFE89E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2541994" y="3276322"/>
                  <a:ext cx="22176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73ADF8-48EC-BB6F-E8B8-FA29CEF45F04}"/>
                    </a:ext>
                  </a:extLst>
                </p14:cNvPr>
                <p14:cNvContentPartPr/>
                <p14:nvPr/>
              </p14:nvContentPartPr>
              <p14:xfrm>
                <a:off x="2676274" y="3786442"/>
                <a:ext cx="13680" cy="7884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73ADF8-48EC-BB6F-E8B8-FA29CEF45F04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2613274" y="3408802"/>
                  <a:ext cx="13932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998BE04-DD72-F05D-6A7E-82E111576C22}"/>
                    </a:ext>
                  </a:extLst>
                </p14:cNvPr>
                <p14:cNvContentPartPr/>
                <p14:nvPr/>
              </p14:nvContentPartPr>
              <p14:xfrm>
                <a:off x="2217994" y="3786802"/>
                <a:ext cx="2520" cy="5256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998BE04-DD72-F05D-6A7E-82E111576C22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2154994" y="3409162"/>
                  <a:ext cx="12816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9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F34CF891-7EEC-B199-29C0-A892497A2A62}"/>
                    </a:ext>
                  </a:extLst>
                </p14:cNvPr>
                <p14:cNvContentPartPr/>
                <p14:nvPr/>
              </p14:nvContentPartPr>
              <p14:xfrm>
                <a:off x="2315554" y="3762682"/>
                <a:ext cx="197280" cy="16344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F34CF891-7EEC-B199-29C0-A892497A2A62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2252554" y="3384682"/>
                  <a:ext cx="32292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1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A6559DB-AAEE-2198-F3A0-4363C7F53F07}"/>
                    </a:ext>
                  </a:extLst>
                </p14:cNvPr>
                <p14:cNvContentPartPr/>
                <p14:nvPr/>
              </p14:nvContentPartPr>
              <p14:xfrm>
                <a:off x="2520394" y="3860242"/>
                <a:ext cx="59760" cy="13788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A6559DB-AAEE-2198-F3A0-4363C7F53F07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2457394" y="3482602"/>
                  <a:ext cx="18540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E1E1171-37EA-7ED5-FB47-42B5203CEAD2}"/>
                    </a:ext>
                  </a:extLst>
                </p14:cNvPr>
                <p14:cNvContentPartPr/>
                <p14:nvPr/>
              </p14:nvContentPartPr>
              <p14:xfrm>
                <a:off x="2570074" y="3832162"/>
                <a:ext cx="54360" cy="12636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E1E1171-37EA-7ED5-FB47-42B5203CEAD2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2507434" y="3454162"/>
                  <a:ext cx="18000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5E195FC-B97E-4924-538D-D03AA94D240D}"/>
                    </a:ext>
                  </a:extLst>
                </p14:cNvPr>
                <p14:cNvContentPartPr/>
                <p14:nvPr/>
              </p14:nvContentPartPr>
              <p14:xfrm>
                <a:off x="2685994" y="3844042"/>
                <a:ext cx="22680" cy="9504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5E195FC-B97E-4924-538D-D03AA94D240D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2622994" y="3466402"/>
                  <a:ext cx="14832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B5B187D0-4A44-1665-E74E-35D3A93B936A}"/>
                    </a:ext>
                  </a:extLst>
                </p14:cNvPr>
                <p14:cNvContentPartPr/>
                <p14:nvPr/>
              </p14:nvContentPartPr>
              <p14:xfrm>
                <a:off x="2723794" y="3589882"/>
                <a:ext cx="114840" cy="30168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B5B187D0-4A44-1665-E74E-35D3A93B936A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2660794" y="3211882"/>
                  <a:ext cx="24048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9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77BAC60-FBCF-40E0-076D-8A83F0F0B5C7}"/>
                    </a:ext>
                  </a:extLst>
                </p14:cNvPr>
                <p14:cNvContentPartPr/>
                <p14:nvPr/>
              </p14:nvContentPartPr>
              <p14:xfrm>
                <a:off x="2759074" y="3824962"/>
                <a:ext cx="96840" cy="18288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77BAC60-FBCF-40E0-076D-8A83F0F0B5C7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2696074" y="3446962"/>
                  <a:ext cx="222480" cy="9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1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C50E239-4969-0B90-1575-DA7B989D5AEA}"/>
                    </a:ext>
                  </a:extLst>
                </p14:cNvPr>
                <p14:cNvContentPartPr/>
                <p14:nvPr/>
              </p14:nvContentPartPr>
              <p14:xfrm>
                <a:off x="2808034" y="3950602"/>
                <a:ext cx="4320" cy="252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C50E239-4969-0B90-1575-DA7B989D5AE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745394" y="3572962"/>
                  <a:ext cx="1299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EA90DF80-D431-1C68-9039-5BAA9C5F032A}"/>
                    </a:ext>
                  </a:extLst>
                </p14:cNvPr>
                <p14:cNvContentPartPr/>
                <p14:nvPr/>
              </p14:nvContentPartPr>
              <p14:xfrm>
                <a:off x="2671954" y="3991642"/>
                <a:ext cx="228240" cy="889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EA90DF80-D431-1C68-9039-5BAA9C5F032A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2609314" y="3613642"/>
                  <a:ext cx="35388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9CD0DC6-781E-CA10-5DB2-BF3EEBC5107E}"/>
                    </a:ext>
                  </a:extLst>
                </p14:cNvPr>
                <p14:cNvContentPartPr/>
                <p14:nvPr/>
              </p14:nvContentPartPr>
              <p14:xfrm>
                <a:off x="3285034" y="4703722"/>
                <a:ext cx="756000" cy="7200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9CD0DC6-781E-CA10-5DB2-BF3EEBC5107E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3222394" y="4326082"/>
                  <a:ext cx="88164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2A02D98B-93D8-C2AC-87CF-4E41D0291309}"/>
                    </a:ext>
                  </a:extLst>
                </p14:cNvPr>
                <p14:cNvContentPartPr/>
                <p14:nvPr/>
              </p14:nvContentPartPr>
              <p14:xfrm>
                <a:off x="3263074" y="4620922"/>
                <a:ext cx="1024920" cy="13680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2A02D98B-93D8-C2AC-87CF-4E41D0291309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3200434" y="4243282"/>
                  <a:ext cx="115056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6E9110D1-15EC-D9A3-ED86-3201A44F179C}"/>
                    </a:ext>
                  </a:extLst>
                </p14:cNvPr>
                <p14:cNvContentPartPr/>
                <p14:nvPr/>
              </p14:nvContentPartPr>
              <p14:xfrm>
                <a:off x="4502914" y="4161562"/>
                <a:ext cx="9360" cy="432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6E9110D1-15EC-D9A3-ED86-3201A44F179C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4440274" y="3783562"/>
                  <a:ext cx="13500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72565F4F-0CD9-91DC-C238-1C9479D5105D}"/>
                    </a:ext>
                  </a:extLst>
                </p14:cNvPr>
                <p14:cNvContentPartPr/>
                <p14:nvPr/>
              </p14:nvContentPartPr>
              <p14:xfrm>
                <a:off x="4302034" y="4162282"/>
                <a:ext cx="262440" cy="37872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72565F4F-0CD9-91DC-C238-1C9479D5105D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4239034" y="3784282"/>
                  <a:ext cx="388080" cy="11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E6630AC9-632D-C9BE-2BAB-9092971B8671}"/>
                    </a:ext>
                  </a:extLst>
                </p14:cNvPr>
                <p14:cNvContentPartPr/>
                <p14:nvPr/>
              </p14:nvContentPartPr>
              <p14:xfrm>
                <a:off x="4197634" y="4023682"/>
                <a:ext cx="502560" cy="50688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E6630AC9-632D-C9BE-2BAB-9092971B8671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4134634" y="3645682"/>
                  <a:ext cx="628200" cy="12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F029E573-18B5-0CBD-E5C1-DCE37E7B6BCB}"/>
                    </a:ext>
                  </a:extLst>
                </p14:cNvPr>
                <p14:cNvContentPartPr/>
                <p14:nvPr/>
              </p14:nvContentPartPr>
              <p14:xfrm>
                <a:off x="4154074" y="4017562"/>
                <a:ext cx="513360" cy="63720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029E573-18B5-0CBD-E5C1-DCE37E7B6BCB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4091074" y="3639562"/>
                  <a:ext cx="639000" cy="13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2FE90DE1-2618-E8C3-5B53-8F41947E0CC6}"/>
                    </a:ext>
                  </a:extLst>
                </p14:cNvPr>
                <p14:cNvContentPartPr/>
                <p14:nvPr/>
              </p14:nvContentPartPr>
              <p14:xfrm>
                <a:off x="4485634" y="3180562"/>
                <a:ext cx="405720" cy="12488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2FE90DE1-2618-E8C3-5B53-8F41947E0CC6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4422634" y="2802922"/>
                  <a:ext cx="531360" cy="20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BFF5691-C0F2-6BBA-2FC7-173F14B722D5}"/>
                    </a:ext>
                  </a:extLst>
                </p14:cNvPr>
                <p14:cNvContentPartPr/>
                <p14:nvPr/>
              </p14:nvContentPartPr>
              <p14:xfrm>
                <a:off x="4442074" y="3506002"/>
                <a:ext cx="427320" cy="108720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BFF5691-C0F2-6BBA-2FC7-173F14B722D5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4379074" y="3128002"/>
                  <a:ext cx="552960" cy="18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0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DA3B1CF7-CE13-2806-C3FF-D4591F8EA56A}"/>
                    </a:ext>
                  </a:extLst>
                </p14:cNvPr>
                <p14:cNvContentPartPr/>
                <p14:nvPr/>
              </p14:nvContentPartPr>
              <p14:xfrm>
                <a:off x="4158394" y="4296922"/>
                <a:ext cx="473760" cy="39492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DA3B1CF7-CE13-2806-C3FF-D4591F8EA56A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4095754" y="3918922"/>
                  <a:ext cx="59940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642290A5-4B3C-ED42-749A-409068C0541D}"/>
                    </a:ext>
                  </a:extLst>
                </p14:cNvPr>
                <p14:cNvContentPartPr/>
                <p14:nvPr/>
              </p14:nvContentPartPr>
              <p14:xfrm>
                <a:off x="4028074" y="4360642"/>
                <a:ext cx="513720" cy="28944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642290A5-4B3C-ED42-749A-409068C0541D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3965074" y="3982642"/>
                  <a:ext cx="63936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03D817D4-1ECB-15AF-DC42-29C1C0F9F298}"/>
                    </a:ext>
                  </a:extLst>
                </p14:cNvPr>
                <p14:cNvContentPartPr/>
                <p14:nvPr/>
              </p14:nvContentPartPr>
              <p14:xfrm>
                <a:off x="4213114" y="3866722"/>
                <a:ext cx="101880" cy="3470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03D817D4-1ECB-15AF-DC42-29C1C0F9F298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4150474" y="3489082"/>
                  <a:ext cx="227520" cy="11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6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9A76058D-85A6-09C8-E99D-FFE581C2B7C9}"/>
                    </a:ext>
                  </a:extLst>
                </p14:cNvPr>
                <p14:cNvContentPartPr/>
                <p14:nvPr/>
              </p14:nvContentPartPr>
              <p14:xfrm>
                <a:off x="4257034" y="3993442"/>
                <a:ext cx="71640" cy="17424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9A76058D-85A6-09C8-E99D-FFE581C2B7C9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4194034" y="3615802"/>
                  <a:ext cx="19728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7B4C38DC-9980-15E8-1C59-E5ECC26B0894}"/>
                    </a:ext>
                  </a:extLst>
                </p14:cNvPr>
                <p14:cNvContentPartPr/>
                <p14:nvPr/>
              </p14:nvContentPartPr>
              <p14:xfrm>
                <a:off x="4090354" y="4251202"/>
                <a:ext cx="72360" cy="216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7B4C38DC-9980-15E8-1C59-E5ECC26B0894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4027354" y="3873562"/>
                  <a:ext cx="198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5F05D96E-A04F-D065-CA8A-A2FF9E9CEB7E}"/>
                    </a:ext>
                  </a:extLst>
                </p14:cNvPr>
                <p14:cNvContentPartPr/>
                <p14:nvPr/>
              </p14:nvContentPartPr>
              <p14:xfrm>
                <a:off x="4006834" y="4220602"/>
                <a:ext cx="86040" cy="1512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5F05D96E-A04F-D065-CA8A-A2FF9E9CEB7E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3943834" y="3842602"/>
                  <a:ext cx="21168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39481AF-4550-B6D3-6097-26BDCE9BC5D0}"/>
                    </a:ext>
                  </a:extLst>
                </p14:cNvPr>
                <p14:cNvContentPartPr/>
                <p14:nvPr/>
              </p14:nvContentPartPr>
              <p14:xfrm>
                <a:off x="4132834" y="4312762"/>
                <a:ext cx="149400" cy="370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39481AF-4550-B6D3-6097-26BDCE9BC5D0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4069834" y="3934762"/>
                  <a:ext cx="27504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D562E1A3-A342-7AF6-D502-FB9D454D006B}"/>
                    </a:ext>
                  </a:extLst>
                </p14:cNvPr>
                <p14:cNvContentPartPr/>
                <p14:nvPr/>
              </p14:nvContentPartPr>
              <p14:xfrm>
                <a:off x="4208074" y="4152202"/>
                <a:ext cx="62640" cy="1778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D562E1A3-A342-7AF6-D502-FB9D454D006B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4145434" y="3774202"/>
                  <a:ext cx="18828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77F7D2C7-2CF7-CD4A-9E8B-8EFF69201200}"/>
                    </a:ext>
                  </a:extLst>
                </p14:cNvPr>
                <p14:cNvContentPartPr/>
                <p14:nvPr/>
              </p14:nvContentPartPr>
              <p14:xfrm>
                <a:off x="4208794" y="4308802"/>
                <a:ext cx="43920" cy="8028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77F7D2C7-2CF7-CD4A-9E8B-8EFF69201200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4146154" y="3931162"/>
                  <a:ext cx="16956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705FC24E-E311-D9DE-A319-F8F5DEFB63A6}"/>
                    </a:ext>
                  </a:extLst>
                </p14:cNvPr>
                <p14:cNvContentPartPr/>
                <p14:nvPr/>
              </p14:nvContentPartPr>
              <p14:xfrm>
                <a:off x="3718474" y="4408162"/>
                <a:ext cx="101520" cy="9720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705FC24E-E311-D9DE-A319-F8F5DEFB63A6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3655474" y="4030162"/>
                  <a:ext cx="22716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A73D795-414C-057F-7515-F20C1CB25809}"/>
                    </a:ext>
                  </a:extLst>
                </p14:cNvPr>
                <p14:cNvContentPartPr/>
                <p14:nvPr/>
              </p14:nvContentPartPr>
              <p14:xfrm>
                <a:off x="3870754" y="4409962"/>
                <a:ext cx="50040" cy="1368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A73D795-414C-057F-7515-F20C1CB25809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3807754" y="4031962"/>
                  <a:ext cx="17568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D4AC5FC7-B374-2B4C-5FE2-8CFDDB114A26}"/>
                    </a:ext>
                  </a:extLst>
                </p14:cNvPr>
                <p14:cNvContentPartPr/>
                <p14:nvPr/>
              </p14:nvContentPartPr>
              <p14:xfrm>
                <a:off x="3719914" y="4267042"/>
                <a:ext cx="90720" cy="21384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D4AC5FC7-B374-2B4C-5FE2-8CFDDB114A26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3657274" y="3889402"/>
                  <a:ext cx="21636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5C79095F-3034-1D6D-C5B2-37681247CAA4}"/>
                    </a:ext>
                  </a:extLst>
                </p14:cNvPr>
                <p14:cNvContentPartPr/>
                <p14:nvPr/>
              </p14:nvContentPartPr>
              <p14:xfrm>
                <a:off x="3721354" y="4298002"/>
                <a:ext cx="10800" cy="1296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5C79095F-3034-1D6D-C5B2-37681247CAA4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3658354" y="3920362"/>
                  <a:ext cx="13644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8533110A-AE48-2A5E-6289-94DFAE262C4F}"/>
                    </a:ext>
                  </a:extLst>
                </p14:cNvPr>
                <p14:cNvContentPartPr/>
                <p14:nvPr/>
              </p14:nvContentPartPr>
              <p14:xfrm>
                <a:off x="3582394" y="3992722"/>
                <a:ext cx="170280" cy="24552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8533110A-AE48-2A5E-6289-94DFAE262C4F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3519394" y="3614722"/>
                  <a:ext cx="29592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8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C1ED3CBC-1527-8511-2AB3-FC93E9457C89}"/>
                    </a:ext>
                  </a:extLst>
                </p14:cNvPr>
                <p14:cNvContentPartPr/>
                <p14:nvPr/>
              </p14:nvContentPartPr>
              <p14:xfrm>
                <a:off x="3632074" y="4158322"/>
                <a:ext cx="378360" cy="22428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C1ED3CBC-1527-8511-2AB3-FC93E9457C89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3569074" y="3780322"/>
                  <a:ext cx="50400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03A1E234-2384-6BF6-BE77-8514A27495E8}"/>
                    </a:ext>
                  </a:extLst>
                </p14:cNvPr>
                <p14:cNvContentPartPr/>
                <p14:nvPr/>
              </p14:nvContentPartPr>
              <p14:xfrm>
                <a:off x="3903154" y="4173082"/>
                <a:ext cx="8640" cy="18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03A1E234-2384-6BF6-BE77-8514A27495E8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3840514" y="3795082"/>
                  <a:ext cx="13428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D469179-50DF-A4C1-5D61-9197ECD56A40}"/>
                    </a:ext>
                  </a:extLst>
                </p14:cNvPr>
                <p14:cNvContentPartPr/>
                <p14:nvPr/>
              </p14:nvContentPartPr>
              <p14:xfrm>
                <a:off x="3882634" y="4183522"/>
                <a:ext cx="149760" cy="10332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D469179-50DF-A4C1-5D61-9197ECD56A40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3819994" y="3805522"/>
                  <a:ext cx="27540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4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DC539072-BEEB-5BCF-A072-DF0B1AD0C0D2}"/>
                    </a:ext>
                  </a:extLst>
                </p14:cNvPr>
                <p14:cNvContentPartPr/>
                <p14:nvPr/>
              </p14:nvContentPartPr>
              <p14:xfrm>
                <a:off x="3918994" y="4288642"/>
                <a:ext cx="126360" cy="25740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DC539072-BEEB-5BCF-A072-DF0B1AD0C0D2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3855994" y="3911002"/>
                  <a:ext cx="25200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6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EF24900-A4D0-4211-F9F8-E4F28540ECB6}"/>
                    </a:ext>
                  </a:extLst>
                </p14:cNvPr>
                <p14:cNvContentPartPr/>
                <p14:nvPr/>
              </p14:nvContentPartPr>
              <p14:xfrm>
                <a:off x="4074154" y="4404202"/>
                <a:ext cx="165960" cy="4932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EF24900-A4D0-4211-F9F8-E4F28540ECB6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4011154" y="4026202"/>
                  <a:ext cx="29160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8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667B2FB5-5C11-9111-4FC8-72EFB2C2EA80}"/>
                    </a:ext>
                  </a:extLst>
                </p14:cNvPr>
                <p14:cNvContentPartPr/>
                <p14:nvPr/>
              </p14:nvContentPartPr>
              <p14:xfrm>
                <a:off x="3945634" y="4472242"/>
                <a:ext cx="104760" cy="1872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667B2FB5-5C11-9111-4FC8-72EFB2C2EA80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3882994" y="4094242"/>
                  <a:ext cx="23040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99655CE-C0CC-86F8-9955-07494DD801AC}"/>
                    </a:ext>
                  </a:extLst>
                </p14:cNvPr>
                <p14:cNvContentPartPr/>
                <p14:nvPr/>
              </p14:nvContentPartPr>
              <p14:xfrm>
                <a:off x="3012154" y="4529482"/>
                <a:ext cx="164880" cy="17532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99655CE-C0CC-86F8-9955-07494DD801AC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2949514" y="4151842"/>
                  <a:ext cx="29052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5ADDAC3-67A8-EAF6-9062-CC0CC97BE07E}"/>
                    </a:ext>
                  </a:extLst>
                </p14:cNvPr>
                <p14:cNvContentPartPr/>
                <p14:nvPr/>
              </p14:nvContentPartPr>
              <p14:xfrm>
                <a:off x="3116194" y="4517962"/>
                <a:ext cx="92520" cy="22968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5ADDAC3-67A8-EAF6-9062-CC0CC97BE07E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3053194" y="4140322"/>
                  <a:ext cx="21816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BB7723C-4546-B0C3-DF87-2C55D5F34B89}"/>
                    </a:ext>
                  </a:extLst>
                </p14:cNvPr>
                <p14:cNvContentPartPr/>
                <p14:nvPr/>
              </p14:nvContentPartPr>
              <p14:xfrm>
                <a:off x="3205834" y="4702282"/>
                <a:ext cx="24840" cy="8064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BB7723C-4546-B0C3-DF87-2C55D5F34B89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3143194" y="4324282"/>
                  <a:ext cx="15048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CD0E6F2-4EB5-B77A-B9CE-4DE230E2D32E}"/>
                    </a:ext>
                  </a:extLst>
                </p14:cNvPr>
                <p14:cNvContentPartPr/>
                <p14:nvPr/>
              </p14:nvContentPartPr>
              <p14:xfrm>
                <a:off x="3191074" y="4754122"/>
                <a:ext cx="26640" cy="1908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CD0E6F2-4EB5-B77A-B9CE-4DE230E2D32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128434" y="4376122"/>
                  <a:ext cx="15228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7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A3039A2A-ACF7-F6AF-D0A9-92E672725F1A}"/>
                    </a:ext>
                  </a:extLst>
                </p14:cNvPr>
                <p14:cNvContentPartPr/>
                <p14:nvPr/>
              </p14:nvContentPartPr>
              <p14:xfrm>
                <a:off x="3008194" y="4712722"/>
                <a:ext cx="34200" cy="4248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A3039A2A-ACF7-F6AF-D0A9-92E672725F1A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2945554" y="4334722"/>
                  <a:ext cx="15984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9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9BB92505-D74C-FB65-90F3-03AAA7C6891C}"/>
                    </a:ext>
                  </a:extLst>
                </p14:cNvPr>
                <p14:cNvContentPartPr/>
                <p14:nvPr/>
              </p14:nvContentPartPr>
              <p14:xfrm>
                <a:off x="2981914" y="4386922"/>
                <a:ext cx="132480" cy="18936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9BB92505-D74C-FB65-90F3-03AAA7C6891C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2919274" y="4009282"/>
                  <a:ext cx="25812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1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F9CAB332-0819-12E1-9F9F-0DEEDDF43D62}"/>
                    </a:ext>
                  </a:extLst>
                </p14:cNvPr>
                <p14:cNvContentPartPr/>
                <p14:nvPr/>
              </p14:nvContentPartPr>
              <p14:xfrm>
                <a:off x="2926834" y="4294042"/>
                <a:ext cx="30240" cy="831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F9CAB332-0819-12E1-9F9F-0DEEDDF43D62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2863834" y="3916402"/>
                  <a:ext cx="15588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5C3391B8-6DC7-6E6E-038B-C4109C45A9DC}"/>
                    </a:ext>
                  </a:extLst>
                </p14:cNvPr>
                <p14:cNvContentPartPr/>
                <p14:nvPr/>
              </p14:nvContentPartPr>
              <p14:xfrm>
                <a:off x="2935474" y="4355962"/>
                <a:ext cx="136440" cy="9576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C3391B8-6DC7-6E6E-038B-C4109C45A9DC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2872834" y="3977962"/>
                  <a:ext cx="26208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E64D4954-1ADF-5227-F583-5EAFD7E7B4B1}"/>
                    </a:ext>
                  </a:extLst>
                </p14:cNvPr>
                <p14:cNvContentPartPr/>
                <p14:nvPr/>
              </p14:nvContentPartPr>
              <p14:xfrm>
                <a:off x="2886874" y="4411042"/>
                <a:ext cx="124200" cy="17460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E64D4954-1ADF-5227-F583-5EAFD7E7B4B1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2824234" y="4033402"/>
                  <a:ext cx="24984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36AFD35-DFA7-2892-FD3F-7436AE8E381C}"/>
                    </a:ext>
                  </a:extLst>
                </p14:cNvPr>
                <p14:cNvContentPartPr/>
                <p14:nvPr/>
              </p14:nvContentPartPr>
              <p14:xfrm>
                <a:off x="2945194" y="4579522"/>
                <a:ext cx="94320" cy="457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36AFD35-DFA7-2892-FD3F-7436AE8E381C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2882194" y="4201882"/>
                  <a:ext cx="21996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6C0878E3-ADD8-E070-7A25-AF8222FE594F}"/>
                    </a:ext>
                  </a:extLst>
                </p14:cNvPr>
                <p14:cNvContentPartPr/>
                <p14:nvPr/>
              </p14:nvContentPartPr>
              <p14:xfrm>
                <a:off x="3174874" y="4309522"/>
                <a:ext cx="167760" cy="13500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6C0878E3-ADD8-E070-7A25-AF8222FE594F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3111874" y="3931882"/>
                  <a:ext cx="29340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27ABA7CC-0C5D-BCD7-4BDB-D09291A442B6}"/>
                    </a:ext>
                  </a:extLst>
                </p14:cNvPr>
                <p14:cNvContentPartPr/>
                <p14:nvPr/>
              </p14:nvContentPartPr>
              <p14:xfrm>
                <a:off x="3386554" y="4422922"/>
                <a:ext cx="26280" cy="12240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27ABA7CC-0C5D-BCD7-4BDB-D09291A442B6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3323554" y="4045282"/>
                  <a:ext cx="15192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0B76D3CB-D252-0FBF-93DE-C3DF3CFC2254}"/>
                    </a:ext>
                  </a:extLst>
                </p14:cNvPr>
                <p14:cNvContentPartPr/>
                <p14:nvPr/>
              </p14:nvContentPartPr>
              <p14:xfrm>
                <a:off x="3362794" y="4564042"/>
                <a:ext cx="58320" cy="7992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0B76D3CB-D252-0FBF-93DE-C3DF3CFC2254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3299794" y="4186042"/>
                  <a:ext cx="18396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25DB26C5-40B3-F47E-5A82-C4A15C5B51BD}"/>
                    </a:ext>
                  </a:extLst>
                </p14:cNvPr>
                <p14:cNvContentPartPr/>
                <p14:nvPr/>
              </p14:nvContentPartPr>
              <p14:xfrm>
                <a:off x="3340834" y="4538482"/>
                <a:ext cx="135000" cy="16020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25DB26C5-40B3-F47E-5A82-C4A15C5B51BD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3277834" y="4160482"/>
                  <a:ext cx="26064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ADF80735-5B18-3495-D296-919D62C6E400}"/>
                    </a:ext>
                  </a:extLst>
                </p14:cNvPr>
                <p14:cNvContentPartPr/>
                <p14:nvPr/>
              </p14:nvContentPartPr>
              <p14:xfrm>
                <a:off x="3341554" y="4633882"/>
                <a:ext cx="135000" cy="8496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ADF80735-5B18-3495-D296-919D62C6E400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3278554" y="4255882"/>
                  <a:ext cx="26064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7A63F9B2-B7E2-99A2-5F56-C9BF89D8D937}"/>
                    </a:ext>
                  </a:extLst>
                </p14:cNvPr>
                <p14:cNvContentPartPr/>
                <p14:nvPr/>
              </p14:nvContentPartPr>
              <p14:xfrm>
                <a:off x="3454594" y="4568362"/>
                <a:ext cx="1440" cy="144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7A63F9B2-B7E2-99A2-5F56-C9BF89D8D937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3391954" y="4190362"/>
                  <a:ext cx="1270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3EFFC955-F907-942B-6A3E-986C916DB852}"/>
                    </a:ext>
                  </a:extLst>
                </p14:cNvPr>
                <p14:cNvContentPartPr/>
                <p14:nvPr/>
              </p14:nvContentPartPr>
              <p14:xfrm>
                <a:off x="3387634" y="4357042"/>
                <a:ext cx="52560" cy="10188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3EFFC955-F907-942B-6A3E-986C916DB852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3324994" y="3979402"/>
                  <a:ext cx="17820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70276922-42D6-21FE-6CB8-C7243866C3B5}"/>
                    </a:ext>
                  </a:extLst>
                </p14:cNvPr>
                <p14:cNvContentPartPr/>
                <p14:nvPr/>
              </p14:nvContentPartPr>
              <p14:xfrm>
                <a:off x="3338314" y="4304482"/>
                <a:ext cx="45720" cy="10368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70276922-42D6-21FE-6CB8-C7243866C3B5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3275674" y="3926842"/>
                  <a:ext cx="17136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42513B4D-8586-157D-BC1C-276FF916C84F}"/>
                    </a:ext>
                  </a:extLst>
                </p14:cNvPr>
                <p14:cNvContentPartPr/>
                <p14:nvPr/>
              </p14:nvContentPartPr>
              <p14:xfrm>
                <a:off x="3165154" y="4223482"/>
                <a:ext cx="42480" cy="7452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42513B4D-8586-157D-BC1C-276FF916C84F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3102514" y="3845842"/>
                  <a:ext cx="16812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01D323A1-FC5D-5E45-89AE-E43FB6C167C2}"/>
                    </a:ext>
                  </a:extLst>
                </p14:cNvPr>
                <p14:cNvContentPartPr/>
                <p14:nvPr/>
              </p14:nvContentPartPr>
              <p14:xfrm>
                <a:off x="3151114" y="4149322"/>
                <a:ext cx="108360" cy="10476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01D323A1-FC5D-5E45-89AE-E43FB6C167C2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3088114" y="3771682"/>
                  <a:ext cx="23400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A7FF8735-BDA7-631F-F8E5-5BF789C6CCEE}"/>
                    </a:ext>
                  </a:extLst>
                </p14:cNvPr>
                <p14:cNvContentPartPr/>
                <p14:nvPr/>
              </p14:nvContentPartPr>
              <p14:xfrm>
                <a:off x="3146074" y="4178482"/>
                <a:ext cx="92520" cy="5184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A7FF8735-BDA7-631F-F8E5-5BF789C6CCEE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3083074" y="3800842"/>
                  <a:ext cx="21816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5E5B7735-6EBA-0E6E-8E1E-63DBF467E5D8}"/>
                    </a:ext>
                  </a:extLst>
                </p14:cNvPr>
                <p14:cNvContentPartPr/>
                <p14:nvPr/>
              </p14:nvContentPartPr>
              <p14:xfrm>
                <a:off x="2652154" y="3958162"/>
                <a:ext cx="180720" cy="12528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5E5B7735-6EBA-0E6E-8E1E-63DBF467E5D8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2589154" y="3580162"/>
                  <a:ext cx="3063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3E48992-9B12-E40D-B010-BA6F56A6298F}"/>
                    </a:ext>
                  </a:extLst>
                </p14:cNvPr>
                <p14:cNvContentPartPr/>
                <p14:nvPr/>
              </p14:nvContentPartPr>
              <p14:xfrm>
                <a:off x="2668354" y="3966442"/>
                <a:ext cx="91080" cy="16488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3E48992-9B12-E40D-B010-BA6F56A6298F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2605714" y="3588802"/>
                  <a:ext cx="21672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F5651B5C-F1F4-09C8-BFE5-7B089855CC26}"/>
                    </a:ext>
                  </a:extLst>
                </p14:cNvPr>
                <p14:cNvContentPartPr/>
                <p14:nvPr/>
              </p14:nvContentPartPr>
              <p14:xfrm>
                <a:off x="2641714" y="4101442"/>
                <a:ext cx="79920" cy="1033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F5651B5C-F1F4-09C8-BFE5-7B089855CC26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2578714" y="3723802"/>
                  <a:ext cx="20556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4B2250B0-A34F-FC23-6C3A-7246D9C9E784}"/>
                    </a:ext>
                  </a:extLst>
                </p14:cNvPr>
                <p14:cNvContentPartPr/>
                <p14:nvPr/>
              </p14:nvContentPartPr>
              <p14:xfrm>
                <a:off x="2545234" y="4020802"/>
                <a:ext cx="10080" cy="32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4B2250B0-A34F-FC23-6C3A-7246D9C9E7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82234" y="3643162"/>
                  <a:ext cx="13572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5E3C6A6B-DE2E-3086-F8BA-CC62C0AA54F2}"/>
                    </a:ext>
                  </a:extLst>
                </p14:cNvPr>
                <p14:cNvContentPartPr/>
                <p14:nvPr/>
              </p14:nvContentPartPr>
              <p14:xfrm>
                <a:off x="2475754" y="3966802"/>
                <a:ext cx="106920" cy="17820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5E3C6A6B-DE2E-3086-F8BA-CC62C0AA54F2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2412754" y="3589162"/>
                  <a:ext cx="2325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1558C190-A7FA-EF23-9443-72C63426BCD8}"/>
                    </a:ext>
                  </a:extLst>
                </p14:cNvPr>
                <p14:cNvContentPartPr/>
                <p14:nvPr/>
              </p14:nvContentPartPr>
              <p14:xfrm>
                <a:off x="2545234" y="4020802"/>
                <a:ext cx="64080" cy="14436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1558C190-A7FA-EF23-9443-72C63426BCD8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2482234" y="3643162"/>
                  <a:ext cx="18972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A0F458FF-9249-6EEE-8289-F76EEE74DFD8}"/>
                    </a:ext>
                  </a:extLst>
                </p14:cNvPr>
                <p14:cNvContentPartPr/>
                <p14:nvPr/>
              </p14:nvContentPartPr>
              <p14:xfrm>
                <a:off x="2304034" y="3936202"/>
                <a:ext cx="56520" cy="378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A0F458FF-9249-6EEE-8289-F76EEE74DFD8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2241034" y="3558562"/>
                  <a:ext cx="18216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9C434B11-220F-24DD-7B20-9D925E4B20FC}"/>
                    </a:ext>
                  </a:extLst>
                </p14:cNvPr>
                <p14:cNvContentPartPr/>
                <p14:nvPr/>
              </p14:nvContentPartPr>
              <p14:xfrm>
                <a:off x="2232034" y="3896242"/>
                <a:ext cx="114480" cy="9612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9C434B11-220F-24DD-7B20-9D925E4B20FC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2169034" y="3518242"/>
                  <a:ext cx="24012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9A16C098-D955-C250-5DDD-E96F84577ECE}"/>
                    </a:ext>
                  </a:extLst>
                </p14:cNvPr>
                <p14:cNvContentPartPr/>
                <p14:nvPr/>
              </p14:nvContentPartPr>
              <p14:xfrm>
                <a:off x="2235634" y="3949522"/>
                <a:ext cx="70560" cy="14940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9A16C098-D955-C250-5DDD-E96F84577ECE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2172994" y="3571522"/>
                  <a:ext cx="196200" cy="9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8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D526F28-BE18-7CF6-56FF-97A18163CF67}"/>
                    </a:ext>
                  </a:extLst>
                </p14:cNvPr>
                <p14:cNvContentPartPr/>
                <p14:nvPr/>
              </p14:nvContentPartPr>
              <p14:xfrm>
                <a:off x="2187754" y="3764842"/>
                <a:ext cx="71640" cy="20844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D526F28-BE18-7CF6-56FF-97A18163CF67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2125114" y="3387202"/>
                  <a:ext cx="19728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C671B0CD-8A98-85FA-2DDC-09945D554805}"/>
                    </a:ext>
                  </a:extLst>
                </p14:cNvPr>
                <p14:cNvContentPartPr/>
                <p14:nvPr/>
              </p14:nvContentPartPr>
              <p14:xfrm>
                <a:off x="2278834" y="3855562"/>
                <a:ext cx="86400" cy="13212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C671B0CD-8A98-85FA-2DDC-09945D554805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2216194" y="3477922"/>
                  <a:ext cx="21204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9541A3F6-73BA-72D5-AE1C-D0729C9E8ECA}"/>
                    </a:ext>
                  </a:extLst>
                </p14:cNvPr>
                <p14:cNvContentPartPr/>
                <p14:nvPr/>
              </p14:nvContentPartPr>
              <p14:xfrm>
                <a:off x="2415994" y="3942682"/>
                <a:ext cx="151200" cy="9540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9541A3F6-73BA-72D5-AE1C-D0729C9E8ECA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2353354" y="3564682"/>
                  <a:ext cx="27684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053DE029-5F6C-4984-ED46-275F15D01EA2}"/>
                    </a:ext>
                  </a:extLst>
                </p14:cNvPr>
                <p14:cNvContentPartPr/>
                <p14:nvPr/>
              </p14:nvContentPartPr>
              <p14:xfrm>
                <a:off x="2824954" y="3885442"/>
                <a:ext cx="296640" cy="2156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053DE029-5F6C-4984-ED46-275F15D01EA2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2762314" y="3507442"/>
                  <a:ext cx="42228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98F2A434-F145-A87E-9C68-C7E6DCDCAC02}"/>
                    </a:ext>
                  </a:extLst>
                </p14:cNvPr>
                <p14:cNvContentPartPr/>
                <p14:nvPr/>
              </p14:nvContentPartPr>
              <p14:xfrm>
                <a:off x="3064354" y="4040962"/>
                <a:ext cx="139320" cy="10620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98F2A434-F145-A87E-9C68-C7E6DCDCAC02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3001354" y="3662962"/>
                  <a:ext cx="26496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9915D4EA-891B-73CE-F980-D69F8B80D7C4}"/>
                    </a:ext>
                  </a:extLst>
                </p14:cNvPr>
                <p14:cNvContentPartPr/>
                <p14:nvPr/>
              </p14:nvContentPartPr>
              <p14:xfrm>
                <a:off x="2994874" y="4056082"/>
                <a:ext cx="90000" cy="12708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9915D4EA-891B-73CE-F980-D69F8B80D7C4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2931874" y="3678082"/>
                  <a:ext cx="21564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C560B5B7-7608-ADCA-5387-DD90FC46FEFD}"/>
                    </a:ext>
                  </a:extLst>
                </p14:cNvPr>
                <p14:cNvContentPartPr/>
                <p14:nvPr/>
              </p14:nvContentPartPr>
              <p14:xfrm>
                <a:off x="3115474" y="4155802"/>
                <a:ext cx="182880" cy="17676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C560B5B7-7608-ADCA-5387-DD90FC46FEFD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3052474" y="3778162"/>
                  <a:ext cx="30852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272809C4-275D-F4BA-A987-2E9D5A98516C}"/>
                    </a:ext>
                  </a:extLst>
                </p14:cNvPr>
                <p14:cNvContentPartPr/>
                <p14:nvPr/>
              </p14:nvContentPartPr>
              <p14:xfrm>
                <a:off x="3285034" y="4269202"/>
                <a:ext cx="192960" cy="9756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272809C4-275D-F4BA-A987-2E9D5A98516C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3222394" y="3891202"/>
                  <a:ext cx="31860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50FCA516-BD37-9CA3-31F3-8F32CBDC9E46}"/>
                    </a:ext>
                  </a:extLst>
                </p14:cNvPr>
                <p14:cNvContentPartPr/>
                <p14:nvPr/>
              </p14:nvContentPartPr>
              <p14:xfrm>
                <a:off x="3338314" y="4134202"/>
                <a:ext cx="255600" cy="2566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50FCA516-BD37-9CA3-31F3-8F32CBDC9E46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3275314" y="3756202"/>
                  <a:ext cx="38124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1BF4209B-69FB-895C-1248-C97908486AE4}"/>
                    </a:ext>
                  </a:extLst>
                </p14:cNvPr>
                <p14:cNvContentPartPr/>
                <p14:nvPr/>
              </p14:nvContentPartPr>
              <p14:xfrm>
                <a:off x="3583834" y="4254082"/>
                <a:ext cx="94320" cy="23004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1BF4209B-69FB-895C-1248-C97908486AE4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3521194" y="3876082"/>
                  <a:ext cx="21996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AC4A9088-08EE-4D9B-6372-C4131CC065CA}"/>
                    </a:ext>
                  </a:extLst>
                </p14:cNvPr>
                <p14:cNvContentPartPr/>
                <p14:nvPr/>
              </p14:nvContentPartPr>
              <p14:xfrm>
                <a:off x="3575554" y="4386562"/>
                <a:ext cx="55800" cy="12528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AC4A9088-08EE-4D9B-6372-C4131CC065CA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3512554" y="4008562"/>
                  <a:ext cx="18144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0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03DA09F-268C-4EE9-78D7-838758934786}"/>
                    </a:ext>
                  </a:extLst>
                </p14:cNvPr>
                <p14:cNvContentPartPr/>
                <p14:nvPr/>
              </p14:nvContentPartPr>
              <p14:xfrm>
                <a:off x="3512554" y="4468642"/>
                <a:ext cx="61200" cy="10188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03DA09F-268C-4EE9-78D7-838758934786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3449554" y="4090642"/>
                  <a:ext cx="18684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2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B64A71BE-4E6C-36DE-BB02-CFCF836ED8F9}"/>
                    </a:ext>
                  </a:extLst>
                </p14:cNvPr>
                <p14:cNvContentPartPr/>
                <p14:nvPr/>
              </p14:nvContentPartPr>
              <p14:xfrm>
                <a:off x="3562234" y="4562962"/>
                <a:ext cx="176040" cy="7128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B64A71BE-4E6C-36DE-BB02-CFCF836ED8F9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3499234" y="4184962"/>
                  <a:ext cx="30168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4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9DBFA9AE-1026-B523-AE67-5F27F74A316C}"/>
                    </a:ext>
                  </a:extLst>
                </p14:cNvPr>
                <p14:cNvContentPartPr/>
                <p14:nvPr/>
              </p14:nvContentPartPr>
              <p14:xfrm>
                <a:off x="3669154" y="4461802"/>
                <a:ext cx="196920" cy="10188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9DBFA9AE-1026-B523-AE67-5F27F74A316C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3606514" y="4083802"/>
                  <a:ext cx="32256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6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3E02E91-3B86-FE7B-A5A4-34812A6E9DDD}"/>
                    </a:ext>
                  </a:extLst>
                </p14:cNvPr>
                <p14:cNvContentPartPr/>
                <p14:nvPr/>
              </p14:nvContentPartPr>
              <p14:xfrm>
                <a:off x="3818194" y="4462882"/>
                <a:ext cx="121320" cy="6624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3E02E91-3B86-FE7B-A5A4-34812A6E9DDD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3755194" y="4084882"/>
                  <a:ext cx="24696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46C1E00A-46B1-A0FE-A361-3FEEA6A532F4}"/>
                    </a:ext>
                  </a:extLst>
                </p14:cNvPr>
                <p14:cNvContentPartPr/>
                <p14:nvPr/>
              </p14:nvContentPartPr>
              <p14:xfrm>
                <a:off x="4279354" y="3062842"/>
                <a:ext cx="163080" cy="14040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46C1E00A-46B1-A0FE-A361-3FEEA6A532F4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4216714" y="2685202"/>
                  <a:ext cx="28872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DE0BF267-4FA4-FEFD-18A2-0704E10C74A3}"/>
                    </a:ext>
                  </a:extLst>
                </p14:cNvPr>
                <p14:cNvContentPartPr/>
                <p14:nvPr/>
              </p14:nvContentPartPr>
              <p14:xfrm>
                <a:off x="4399594" y="3021802"/>
                <a:ext cx="52560" cy="10404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DE0BF267-4FA4-FEFD-18A2-0704E10C74A3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4336954" y="2644162"/>
                  <a:ext cx="17820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2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ADA7ABCD-13A6-D8DA-3538-EF68B1C54D64}"/>
                    </a:ext>
                  </a:extLst>
                </p14:cNvPr>
                <p14:cNvContentPartPr/>
                <p14:nvPr/>
              </p14:nvContentPartPr>
              <p14:xfrm>
                <a:off x="4534234" y="2976082"/>
                <a:ext cx="43560" cy="5400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ADA7ABCD-13A6-D8DA-3538-EF68B1C54D64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4471234" y="2598442"/>
                  <a:ext cx="169200" cy="80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4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C7DBA9E-868D-5D49-0AD5-67BFA15CAA56}"/>
                    </a:ext>
                  </a:extLst>
                </p14:cNvPr>
                <p14:cNvContentPartPr/>
                <p14:nvPr/>
              </p14:nvContentPartPr>
              <p14:xfrm>
                <a:off x="4407514" y="2922082"/>
                <a:ext cx="91440" cy="14472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C7DBA9E-868D-5D49-0AD5-67BFA15CAA56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4344874" y="2544082"/>
                  <a:ext cx="217080" cy="9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6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2B7B5FFE-CF3D-3922-60E0-54EBC6DFCA43}"/>
                    </a:ext>
                  </a:extLst>
                </p14:cNvPr>
                <p14:cNvContentPartPr/>
                <p14:nvPr/>
              </p14:nvContentPartPr>
              <p14:xfrm>
                <a:off x="4384834" y="3058882"/>
                <a:ext cx="190800" cy="33048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2B7B5FFE-CF3D-3922-60E0-54EBC6DFCA43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4322194" y="2681242"/>
                  <a:ext cx="31644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8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0BD8F86-F871-A426-C29E-AA5696F1C21A}"/>
                    </a:ext>
                  </a:extLst>
                </p14:cNvPr>
                <p14:cNvContentPartPr/>
                <p14:nvPr/>
              </p14:nvContentPartPr>
              <p14:xfrm>
                <a:off x="4316794" y="3211522"/>
                <a:ext cx="176400" cy="16236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0BD8F86-F871-A426-C29E-AA5696F1C21A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4254154" y="2833522"/>
                  <a:ext cx="30204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0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1AC7D022-DF27-A0F5-1D9E-03D855E90E53}"/>
                    </a:ext>
                  </a:extLst>
                </p14:cNvPr>
                <p14:cNvContentPartPr/>
                <p14:nvPr/>
              </p14:nvContentPartPr>
              <p14:xfrm>
                <a:off x="4403554" y="3187042"/>
                <a:ext cx="118800" cy="16380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1AC7D022-DF27-A0F5-1D9E-03D855E90E53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4340914" y="2809402"/>
                  <a:ext cx="24444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06AACA07-1CDE-B133-FDA6-52FE843528B8}"/>
                    </a:ext>
                  </a:extLst>
                </p14:cNvPr>
                <p14:cNvContentPartPr/>
                <p14:nvPr/>
              </p14:nvContentPartPr>
              <p14:xfrm>
                <a:off x="4513354" y="3256162"/>
                <a:ext cx="67680" cy="11376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06AACA07-1CDE-B133-FDA6-52FE843528B8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4450714" y="2878162"/>
                  <a:ext cx="19332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4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416A4932-4F4C-4ACF-A4EA-2301FAFA3886}"/>
                    </a:ext>
                  </a:extLst>
                </p14:cNvPr>
                <p14:cNvContentPartPr/>
                <p14:nvPr/>
              </p14:nvContentPartPr>
              <p14:xfrm>
                <a:off x="3863194" y="2990482"/>
                <a:ext cx="123120" cy="22032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416A4932-4F4C-4ACF-A4EA-2301FAFA3886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3800194" y="2612482"/>
                  <a:ext cx="24876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BCE893D4-873B-A547-504F-72FE0CDBCCF2}"/>
                    </a:ext>
                  </a:extLst>
                </p14:cNvPr>
                <p14:cNvContentPartPr/>
                <p14:nvPr/>
              </p14:nvContentPartPr>
              <p14:xfrm>
                <a:off x="3818194" y="2999842"/>
                <a:ext cx="287640" cy="44928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BCE893D4-873B-A547-504F-72FE0CDBCCF2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3755554" y="2621842"/>
                  <a:ext cx="413280" cy="12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8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7FBF8594-8C56-244F-DC41-3C4FA69B5AEE}"/>
                    </a:ext>
                  </a:extLst>
                </p14:cNvPr>
                <p14:cNvContentPartPr/>
                <p14:nvPr/>
              </p14:nvContentPartPr>
              <p14:xfrm>
                <a:off x="4169554" y="3279562"/>
                <a:ext cx="2520" cy="288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7FBF8594-8C56-244F-DC41-3C4FA69B5AEE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4106914" y="2901562"/>
                  <a:ext cx="12816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0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F5A8C66A-23C0-D494-BCE5-875FD79FFD70}"/>
                    </a:ext>
                  </a:extLst>
                </p14:cNvPr>
                <p14:cNvContentPartPr/>
                <p14:nvPr/>
              </p14:nvContentPartPr>
              <p14:xfrm>
                <a:off x="4135714" y="3354802"/>
                <a:ext cx="45360" cy="6696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F5A8C66A-23C0-D494-BCE5-875FD79FFD70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4073074" y="2976802"/>
                  <a:ext cx="17100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2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998A4FA6-D186-6E34-2363-8EB87B683610}"/>
                    </a:ext>
                  </a:extLst>
                </p14:cNvPr>
                <p14:cNvContentPartPr/>
                <p14:nvPr/>
              </p14:nvContentPartPr>
              <p14:xfrm>
                <a:off x="4108714" y="3269482"/>
                <a:ext cx="43920" cy="14148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998A4FA6-D186-6E34-2363-8EB87B683610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4046074" y="2891482"/>
                  <a:ext cx="16956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7717873E-F30F-3117-4D6F-BDC0D79FF5F7}"/>
                    </a:ext>
                  </a:extLst>
                </p14:cNvPr>
                <p14:cNvContentPartPr/>
                <p14:nvPr/>
              </p14:nvContentPartPr>
              <p14:xfrm>
                <a:off x="4107274" y="3175882"/>
                <a:ext cx="192960" cy="42624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7717873E-F30F-3117-4D6F-BDC0D79FF5F7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4044274" y="2798242"/>
                  <a:ext cx="318600" cy="11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6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6F73B43A-ABA1-97D0-75AE-7B9BAD86736E}"/>
                    </a:ext>
                  </a:extLst>
                </p14:cNvPr>
                <p14:cNvContentPartPr/>
                <p14:nvPr/>
              </p14:nvContentPartPr>
              <p14:xfrm>
                <a:off x="4263874" y="3413842"/>
                <a:ext cx="97920" cy="31644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6F73B43A-ABA1-97D0-75AE-7B9BAD86736E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4201234" y="3035842"/>
                  <a:ext cx="22356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C92BAB1-2BC4-6772-CCF6-7DB706DC3ADF}"/>
                    </a:ext>
                  </a:extLst>
                </p14:cNvPr>
                <p14:cNvContentPartPr/>
                <p14:nvPr/>
              </p14:nvContentPartPr>
              <p14:xfrm>
                <a:off x="4338754" y="3617602"/>
                <a:ext cx="66960" cy="10476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C92BAB1-2BC4-6772-CCF6-7DB706DC3ADF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4275754" y="3239602"/>
                  <a:ext cx="19260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64E83E89-6E09-B683-4DBC-C711E2054557}"/>
                    </a:ext>
                  </a:extLst>
                </p14:cNvPr>
                <p14:cNvContentPartPr/>
                <p14:nvPr/>
              </p14:nvContentPartPr>
              <p14:xfrm>
                <a:off x="4362514" y="3490522"/>
                <a:ext cx="85320" cy="19548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64E83E89-6E09-B683-4DBC-C711E2054557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4299874" y="3112522"/>
                  <a:ext cx="21096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46A7481-36E8-477C-29E2-407E071C8181}"/>
                    </a:ext>
                  </a:extLst>
                </p14:cNvPr>
                <p14:cNvContentPartPr/>
                <p14:nvPr/>
              </p14:nvContentPartPr>
              <p14:xfrm>
                <a:off x="3714874" y="2298202"/>
                <a:ext cx="518400" cy="32472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46A7481-36E8-477C-29E2-407E071C8181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3651874" y="1920202"/>
                  <a:ext cx="64404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E45A7734-D34E-C2A1-E81B-2D4B9F5B68B1}"/>
                    </a:ext>
                  </a:extLst>
                </p14:cNvPr>
                <p14:cNvContentPartPr/>
                <p14:nvPr/>
              </p14:nvContentPartPr>
              <p14:xfrm>
                <a:off x="4026994" y="2372362"/>
                <a:ext cx="449280" cy="36612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E45A7734-D34E-C2A1-E81B-2D4B9F5B68B1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3964354" y="1994362"/>
                  <a:ext cx="57492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40137952-FDED-C249-3E26-9661C40718C1}"/>
                    </a:ext>
                  </a:extLst>
                </p14:cNvPr>
                <p14:cNvContentPartPr/>
                <p14:nvPr/>
              </p14:nvContentPartPr>
              <p14:xfrm>
                <a:off x="4254874" y="2473882"/>
                <a:ext cx="439920" cy="79272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0137952-FDED-C249-3E26-9661C40718C1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4191874" y="2095882"/>
                  <a:ext cx="565560" cy="15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8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77842F8-E5EC-38EC-BAFB-575A8FAFB301}"/>
                    </a:ext>
                  </a:extLst>
                </p14:cNvPr>
                <p14:cNvContentPartPr/>
                <p14:nvPr/>
              </p14:nvContentPartPr>
              <p14:xfrm>
                <a:off x="4506874" y="2779882"/>
                <a:ext cx="327960" cy="87192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77842F8-E5EC-38EC-BAFB-575A8FAFB301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4444234" y="2402242"/>
                  <a:ext cx="453600" cy="16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90006EB1-45C1-5F8A-C8B6-CE187BD65213}"/>
                    </a:ext>
                  </a:extLst>
                </p14:cNvPr>
                <p14:cNvContentPartPr/>
                <p14:nvPr/>
              </p14:nvContentPartPr>
              <p14:xfrm>
                <a:off x="4690474" y="3389362"/>
                <a:ext cx="1440" cy="3096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90006EB1-45C1-5F8A-C8B6-CE187BD6521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627834" y="3011722"/>
                  <a:ext cx="12708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1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A6B963B0-7ACC-1A01-84B7-8D240190F06A}"/>
                    </a:ext>
                  </a:extLst>
                </p14:cNvPr>
                <p14:cNvContentPartPr/>
                <p14:nvPr/>
              </p14:nvContentPartPr>
              <p14:xfrm>
                <a:off x="3205834" y="2608882"/>
                <a:ext cx="10800" cy="2304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A6B963B0-7ACC-1A01-84B7-8D240190F06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142834" y="2231242"/>
                  <a:ext cx="13644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FEB17D06-4CD6-99E5-2B62-8B03B9703ABA}"/>
                    </a:ext>
                  </a:extLst>
                </p14:cNvPr>
                <p14:cNvContentPartPr/>
                <p14:nvPr/>
              </p14:nvContentPartPr>
              <p14:xfrm>
                <a:off x="3337954" y="2743522"/>
                <a:ext cx="79200" cy="15804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FEB17D06-4CD6-99E5-2B62-8B03B9703ABA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3275314" y="2365882"/>
                  <a:ext cx="20484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F8D4D14D-05EE-C418-A928-00B96CE934FC}"/>
                    </a:ext>
                  </a:extLst>
                </p14:cNvPr>
                <p14:cNvContentPartPr/>
                <p14:nvPr/>
              </p14:nvContentPartPr>
              <p14:xfrm>
                <a:off x="3206914" y="2829202"/>
                <a:ext cx="253080" cy="14040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F8D4D14D-05EE-C418-A928-00B96CE934FC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3144274" y="2451562"/>
                  <a:ext cx="37872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7EA827C9-B72B-62E5-6E51-13E101AAC6D0}"/>
                    </a:ext>
                  </a:extLst>
                </p14:cNvPr>
                <p14:cNvContentPartPr/>
                <p14:nvPr/>
              </p14:nvContentPartPr>
              <p14:xfrm>
                <a:off x="2918914" y="3088762"/>
                <a:ext cx="206640" cy="14292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7EA827C9-B72B-62E5-6E51-13E101AAC6D0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2856274" y="2710762"/>
                  <a:ext cx="33228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8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EFAB8E1-A10A-C583-3309-A628BA24FC28}"/>
                    </a:ext>
                  </a:extLst>
                </p14:cNvPr>
                <p14:cNvContentPartPr/>
                <p14:nvPr/>
              </p14:nvContentPartPr>
              <p14:xfrm>
                <a:off x="2921794" y="3159682"/>
                <a:ext cx="75600" cy="13320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EFAB8E1-A10A-C583-3309-A628BA24FC28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2859154" y="2782042"/>
                  <a:ext cx="20124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A106FC8F-57EF-9EE6-27A2-10B60411A7EB}"/>
                    </a:ext>
                  </a:extLst>
                </p14:cNvPr>
                <p14:cNvContentPartPr/>
                <p14:nvPr/>
              </p14:nvContentPartPr>
              <p14:xfrm>
                <a:off x="3038434" y="3254002"/>
                <a:ext cx="198720" cy="23832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A106FC8F-57EF-9EE6-27A2-10B60411A7EB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2975794" y="2876002"/>
                  <a:ext cx="32436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F88977BA-EA8B-D826-A4C2-25FA21F19F10}"/>
                    </a:ext>
                  </a:extLst>
                </p14:cNvPr>
                <p14:cNvContentPartPr/>
                <p14:nvPr/>
              </p14:nvContentPartPr>
              <p14:xfrm>
                <a:off x="3318154" y="2986162"/>
                <a:ext cx="155520" cy="12132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F88977BA-EA8B-D826-A4C2-25FA21F19F10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3255514" y="2608522"/>
                  <a:ext cx="28116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0C438631-5B4A-F146-C7C9-278E450F72EB}"/>
                    </a:ext>
                  </a:extLst>
                </p14:cNvPr>
                <p14:cNvContentPartPr/>
                <p14:nvPr/>
              </p14:nvContentPartPr>
              <p14:xfrm>
                <a:off x="3246514" y="3126922"/>
                <a:ext cx="23040" cy="11052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0C438631-5B4A-F146-C7C9-278E450F72EB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3183874" y="2748922"/>
                  <a:ext cx="14868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C216FC71-3C12-1629-189A-74F279E7FA00}"/>
                    </a:ext>
                  </a:extLst>
                </p14:cNvPr>
                <p14:cNvContentPartPr/>
                <p14:nvPr/>
              </p14:nvContentPartPr>
              <p14:xfrm>
                <a:off x="3180634" y="3670522"/>
                <a:ext cx="47520" cy="2844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C216FC71-3C12-1629-189A-74F279E7FA00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3117634" y="3292522"/>
                  <a:ext cx="17316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2569213-42B1-F611-72E9-9C17EC3591F5}"/>
                    </a:ext>
                  </a:extLst>
                </p14:cNvPr>
                <p14:cNvContentPartPr/>
                <p14:nvPr/>
              </p14:nvContentPartPr>
              <p14:xfrm>
                <a:off x="2778514" y="3375682"/>
                <a:ext cx="50400" cy="20412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2569213-42B1-F611-72E9-9C17EC3591F5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2715514" y="2998042"/>
                  <a:ext cx="176040" cy="9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B55B7599-3234-3E9A-83D2-68902E8E6D1B}"/>
                    </a:ext>
                  </a:extLst>
                </p14:cNvPr>
                <p14:cNvContentPartPr/>
                <p14:nvPr/>
              </p14:nvContentPartPr>
              <p14:xfrm>
                <a:off x="2518234" y="3642082"/>
                <a:ext cx="150840" cy="17496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B55B7599-3234-3E9A-83D2-68902E8E6D1B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2455234" y="3264442"/>
                  <a:ext cx="27648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B8FE548B-58B3-CA59-35A6-AD18D80C21A5}"/>
                    </a:ext>
                  </a:extLst>
                </p14:cNvPr>
                <p14:cNvContentPartPr/>
                <p14:nvPr/>
              </p14:nvContentPartPr>
              <p14:xfrm>
                <a:off x="2646754" y="3676282"/>
                <a:ext cx="12240" cy="144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B8FE548B-58B3-CA59-35A6-AD18D80C21A5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2584114" y="3298282"/>
                  <a:ext cx="1378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53CE8E17-3481-989C-783B-748AE19474E6}"/>
                    </a:ext>
                  </a:extLst>
                </p14:cNvPr>
                <p14:cNvContentPartPr/>
                <p14:nvPr/>
              </p14:nvContentPartPr>
              <p14:xfrm>
                <a:off x="2507074" y="3683842"/>
                <a:ext cx="101520" cy="17136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53CE8E17-3481-989C-783B-748AE19474E6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2444074" y="3306202"/>
                  <a:ext cx="22716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5373D6F3-3737-422A-9830-1E41677E11D8}"/>
                    </a:ext>
                  </a:extLst>
                </p14:cNvPr>
                <p14:cNvContentPartPr/>
                <p14:nvPr/>
              </p14:nvContentPartPr>
              <p14:xfrm>
                <a:off x="2460274" y="3681322"/>
                <a:ext cx="55080" cy="12744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5373D6F3-3737-422A-9830-1E41677E11D8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2397634" y="3303322"/>
                  <a:ext cx="18072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B46962A8-599B-89A5-19C6-232E975D0E55}"/>
                    </a:ext>
                  </a:extLst>
                </p14:cNvPr>
                <p14:cNvContentPartPr/>
                <p14:nvPr/>
              </p14:nvContentPartPr>
              <p14:xfrm>
                <a:off x="2377114" y="3686362"/>
                <a:ext cx="69120" cy="15264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B46962A8-599B-89A5-19C6-232E975D0E55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2314474" y="3308362"/>
                  <a:ext cx="19476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B6C9AD64-E030-7F62-5F44-9B028EE68538}"/>
                    </a:ext>
                  </a:extLst>
                </p14:cNvPr>
                <p14:cNvContentPartPr/>
                <p14:nvPr/>
              </p14:nvContentPartPr>
              <p14:xfrm>
                <a:off x="2356594" y="3756562"/>
                <a:ext cx="89640" cy="17784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B6C9AD64-E030-7F62-5F44-9B028EE68538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2293594" y="3378562"/>
                  <a:ext cx="21528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E228D884-6904-C46F-CBEC-C514D046AF02}"/>
                    </a:ext>
                  </a:extLst>
                </p14:cNvPr>
                <p14:cNvContentPartPr/>
                <p14:nvPr/>
              </p14:nvContentPartPr>
              <p14:xfrm>
                <a:off x="2656474" y="3825682"/>
                <a:ext cx="63000" cy="5472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E228D884-6904-C46F-CBEC-C514D046AF02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2593834" y="3448042"/>
                  <a:ext cx="18864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EC7653DB-5D6B-D725-D114-9990F69FBC46}"/>
                    </a:ext>
                  </a:extLst>
                </p14:cNvPr>
                <p14:cNvContentPartPr/>
                <p14:nvPr/>
              </p14:nvContentPartPr>
              <p14:xfrm>
                <a:off x="2693914" y="3746842"/>
                <a:ext cx="73080" cy="14112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EC7653DB-5D6B-D725-D114-9990F69FBC46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2631274" y="3368842"/>
                  <a:ext cx="19872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9AA6068F-5E2C-1BB5-1511-6E20198AF4BE}"/>
                    </a:ext>
                  </a:extLst>
                </p14:cNvPr>
                <p14:cNvContentPartPr/>
                <p14:nvPr/>
              </p14:nvContentPartPr>
              <p14:xfrm>
                <a:off x="2760874" y="3774202"/>
                <a:ext cx="110520" cy="7452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9AA6068F-5E2C-1BB5-1511-6E20198AF4BE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2698234" y="3396562"/>
                  <a:ext cx="23616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8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E92D3F72-F8D3-9CBE-8D4F-004BEB2941BC}"/>
                    </a:ext>
                  </a:extLst>
                </p14:cNvPr>
                <p14:cNvContentPartPr/>
                <p14:nvPr/>
              </p14:nvContentPartPr>
              <p14:xfrm>
                <a:off x="2877154" y="3788242"/>
                <a:ext cx="49320" cy="3024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E92D3F72-F8D3-9CBE-8D4F-004BEB2941BC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2814154" y="3410242"/>
                  <a:ext cx="17496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0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56D2F3B8-93A3-E13E-B337-7433727F0409}"/>
                    </a:ext>
                  </a:extLst>
                </p14:cNvPr>
                <p14:cNvContentPartPr/>
                <p14:nvPr/>
              </p14:nvContentPartPr>
              <p14:xfrm>
                <a:off x="2897674" y="3668362"/>
                <a:ext cx="110160" cy="5220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56D2F3B8-93A3-E13E-B337-7433727F0409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2835034" y="3290722"/>
                  <a:ext cx="23580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2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F0F4BA38-5609-7CA0-6C6B-26E724341713}"/>
                    </a:ext>
                  </a:extLst>
                </p14:cNvPr>
                <p14:cNvContentPartPr/>
                <p14:nvPr/>
              </p14:nvContentPartPr>
              <p14:xfrm>
                <a:off x="3062194" y="3595282"/>
                <a:ext cx="95760" cy="4140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F0F4BA38-5609-7CA0-6C6B-26E724341713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2999554" y="3217282"/>
                  <a:ext cx="22140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4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D4E70461-D871-1630-2ECF-B408DF37D40B}"/>
                    </a:ext>
                  </a:extLst>
                </p14:cNvPr>
                <p14:cNvContentPartPr/>
                <p14:nvPr/>
              </p14:nvContentPartPr>
              <p14:xfrm>
                <a:off x="3126634" y="3558562"/>
                <a:ext cx="106920" cy="14688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D4E70461-D871-1630-2ECF-B408DF37D40B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3063994" y="3180922"/>
                  <a:ext cx="23256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7AB81734-C8DF-DD99-88B2-BF382E32093B}"/>
                    </a:ext>
                  </a:extLst>
                </p14:cNvPr>
                <p14:cNvContentPartPr/>
                <p14:nvPr/>
              </p14:nvContentPartPr>
              <p14:xfrm>
                <a:off x="3201874" y="3592402"/>
                <a:ext cx="45720" cy="9144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7AB81734-C8DF-DD99-88B2-BF382E32093B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3138874" y="3214762"/>
                  <a:ext cx="17136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3D5860C1-E0C0-69FE-5C69-1D897607B0A8}"/>
                    </a:ext>
                  </a:extLst>
                </p14:cNvPr>
                <p14:cNvContentPartPr/>
                <p14:nvPr/>
              </p14:nvContentPartPr>
              <p14:xfrm>
                <a:off x="3302674" y="3617242"/>
                <a:ext cx="7200" cy="432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3D5860C1-E0C0-69FE-5C69-1D897607B0A8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3239674" y="3239242"/>
                  <a:ext cx="13284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D1984362-5749-CF5E-51FC-2E4C55CA7A6E}"/>
                    </a:ext>
                  </a:extLst>
                </p14:cNvPr>
                <p14:cNvContentPartPr/>
                <p14:nvPr/>
              </p14:nvContentPartPr>
              <p14:xfrm>
                <a:off x="3249754" y="3687802"/>
                <a:ext cx="171360" cy="20268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D1984362-5749-CF5E-51FC-2E4C55CA7A6E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3187114" y="3309802"/>
                  <a:ext cx="29700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2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E119094F-2FF8-409F-5BEB-F44159FEBE22}"/>
                    </a:ext>
                  </a:extLst>
                </p14:cNvPr>
                <p14:cNvContentPartPr/>
                <p14:nvPr/>
              </p14:nvContentPartPr>
              <p14:xfrm>
                <a:off x="3343714" y="3851602"/>
                <a:ext cx="112680" cy="14184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E119094F-2FF8-409F-5BEB-F44159FEBE22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3281074" y="3473602"/>
                  <a:ext cx="2383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4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588BB1DD-2E0C-B8E6-44E9-1BDE9A7FB7F1}"/>
                    </a:ext>
                  </a:extLst>
                </p14:cNvPr>
                <p14:cNvContentPartPr/>
                <p14:nvPr/>
              </p14:nvContentPartPr>
              <p14:xfrm>
                <a:off x="3414274" y="3941962"/>
                <a:ext cx="308880" cy="15408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588BB1DD-2E0C-B8E6-44E9-1BDE9A7FB7F1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3351634" y="3564322"/>
                  <a:ext cx="43452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6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3820E871-9F23-8458-F9B7-09716A6C6BBD}"/>
                    </a:ext>
                  </a:extLst>
                </p14:cNvPr>
                <p14:cNvContentPartPr/>
                <p14:nvPr/>
              </p14:nvContentPartPr>
              <p14:xfrm>
                <a:off x="3573394" y="4136362"/>
                <a:ext cx="208440" cy="6444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3820E871-9F23-8458-F9B7-09716A6C6BBD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3510394" y="3758362"/>
                  <a:ext cx="33408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1502F62D-C93E-B66B-FC19-85B838A41FD2}"/>
                    </a:ext>
                  </a:extLst>
                </p14:cNvPr>
                <p14:cNvContentPartPr/>
                <p14:nvPr/>
              </p14:nvContentPartPr>
              <p14:xfrm>
                <a:off x="2556034" y="2307922"/>
                <a:ext cx="430920" cy="40680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1502F62D-C93E-B66B-FC19-85B838A41FD2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2493034" y="1929922"/>
                  <a:ext cx="55656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5A1573CE-7394-9D9E-6816-B36608EB81BA}"/>
                    </a:ext>
                  </a:extLst>
                </p14:cNvPr>
                <p14:cNvContentPartPr/>
                <p14:nvPr/>
              </p14:nvContentPartPr>
              <p14:xfrm>
                <a:off x="2493394" y="2175442"/>
                <a:ext cx="498240" cy="35928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5A1573CE-7394-9D9E-6816-B36608EB81BA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2430754" y="1797442"/>
                  <a:ext cx="62388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9DA43F41-FF01-A1BD-1ED2-F49633E3D115}"/>
                    </a:ext>
                  </a:extLst>
                </p14:cNvPr>
                <p14:cNvContentPartPr/>
                <p14:nvPr/>
              </p14:nvContentPartPr>
              <p14:xfrm>
                <a:off x="2550994" y="2148082"/>
                <a:ext cx="385560" cy="31536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9DA43F41-FF01-A1BD-1ED2-F49633E3D115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2488354" y="1770082"/>
                  <a:ext cx="51120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F050F5DC-07A0-E9AB-A339-AD926F693050}"/>
                    </a:ext>
                  </a:extLst>
                </p14:cNvPr>
                <p14:cNvContentPartPr/>
                <p14:nvPr/>
              </p14:nvContentPartPr>
              <p14:xfrm>
                <a:off x="2630914" y="2309722"/>
                <a:ext cx="8280" cy="936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F050F5DC-07A0-E9AB-A339-AD926F69305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68274" y="1932082"/>
                  <a:ext cx="1339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5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71612EE-EB2F-C6AF-8AE9-0150ECB444C1}"/>
                    </a:ext>
                  </a:extLst>
                </p14:cNvPr>
                <p14:cNvContentPartPr/>
                <p14:nvPr/>
              </p14:nvContentPartPr>
              <p14:xfrm>
                <a:off x="2435794" y="2558482"/>
                <a:ext cx="16200" cy="4068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71612EE-EB2F-C6AF-8AE9-0150ECB444C1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2372794" y="2180482"/>
                  <a:ext cx="14184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7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22F12264-1EE0-96A5-CACB-38B152350416}"/>
                    </a:ext>
                  </a:extLst>
                </p14:cNvPr>
                <p14:cNvContentPartPr/>
                <p14:nvPr/>
              </p14:nvContentPartPr>
              <p14:xfrm>
                <a:off x="2468194" y="2363002"/>
                <a:ext cx="112320" cy="28836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22F12264-1EE0-96A5-CACB-38B152350416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2405554" y="1985362"/>
                  <a:ext cx="23796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84EF984-6347-EF61-D0BA-72CDC47AA2A2}"/>
                    </a:ext>
                  </a:extLst>
                </p14:cNvPr>
                <p14:cNvContentPartPr/>
                <p14:nvPr/>
              </p14:nvContentPartPr>
              <p14:xfrm>
                <a:off x="2461354" y="2420602"/>
                <a:ext cx="65520" cy="27576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84EF984-6347-EF61-D0BA-72CDC47AA2A2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2398714" y="2042602"/>
                  <a:ext cx="19116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2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C9362CA9-778C-E2FE-57EB-1DA6B473C0E7}"/>
                    </a:ext>
                  </a:extLst>
                </p14:cNvPr>
                <p14:cNvContentPartPr/>
                <p14:nvPr/>
              </p14:nvContentPartPr>
              <p14:xfrm>
                <a:off x="2444794" y="2471362"/>
                <a:ext cx="45360" cy="14544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C9362CA9-778C-E2FE-57EB-1DA6B473C0E7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2381794" y="2093722"/>
                  <a:ext cx="17100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23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64AACD01-8E40-0675-014D-34F96EAFD6A6}"/>
                    </a:ext>
                  </a:extLst>
                </p14:cNvPr>
                <p14:cNvContentPartPr/>
                <p14:nvPr/>
              </p14:nvContentPartPr>
              <p14:xfrm>
                <a:off x="2503834" y="2618242"/>
                <a:ext cx="2880" cy="1260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64AACD01-8E40-0675-014D-34F96EAFD6A6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2441194" y="2240242"/>
                  <a:ext cx="12852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2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F6E84077-4F6F-5E9E-1028-0632B3200876}"/>
                    </a:ext>
                  </a:extLst>
                </p14:cNvPr>
                <p14:cNvContentPartPr/>
                <p14:nvPr/>
              </p14:nvContentPartPr>
              <p14:xfrm>
                <a:off x="2569714" y="2320882"/>
                <a:ext cx="376560" cy="45036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F6E84077-4F6F-5E9E-1028-0632B3200876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2507074" y="1943242"/>
                  <a:ext cx="50220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27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69FB852D-C68C-0BEA-245E-A3CE5225AEE2}"/>
                    </a:ext>
                  </a:extLst>
                </p14:cNvPr>
                <p14:cNvContentPartPr/>
                <p14:nvPr/>
              </p14:nvContentPartPr>
              <p14:xfrm>
                <a:off x="2535154" y="2495482"/>
                <a:ext cx="271800" cy="27180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69FB852D-C68C-0BEA-245E-A3CE5225AEE2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2472154" y="2117842"/>
                  <a:ext cx="39744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2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9272DEA-2C9E-3765-F094-379FA2A825A2}"/>
                    </a:ext>
                  </a:extLst>
                </p14:cNvPr>
                <p14:cNvContentPartPr/>
                <p14:nvPr/>
              </p14:nvContentPartPr>
              <p14:xfrm>
                <a:off x="2514274" y="2847922"/>
                <a:ext cx="59040" cy="7632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9272DEA-2C9E-3765-F094-379FA2A825A2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2451274" y="2469922"/>
                  <a:ext cx="18468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9522F5B5-22C6-1889-171D-667D731148B9}"/>
                    </a:ext>
                  </a:extLst>
                </p14:cNvPr>
                <p14:cNvContentPartPr/>
                <p14:nvPr/>
              </p14:nvContentPartPr>
              <p14:xfrm>
                <a:off x="2659714" y="2231602"/>
                <a:ext cx="574200" cy="27540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9522F5B5-22C6-1889-171D-667D731148B9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2597074" y="1853962"/>
                  <a:ext cx="69984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F0ED4D7F-F9A7-55B8-7ECD-03BEB1CA408C}"/>
                    </a:ext>
                  </a:extLst>
                </p14:cNvPr>
                <p14:cNvContentPartPr/>
                <p14:nvPr/>
              </p14:nvContentPartPr>
              <p14:xfrm>
                <a:off x="3231754" y="2337082"/>
                <a:ext cx="234720" cy="5616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F0ED4D7F-F9A7-55B8-7ECD-03BEB1CA408C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3168754" y="1959442"/>
                  <a:ext cx="36036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5E16F0FD-20E3-DD19-7B76-AB1CD0093F71}"/>
                    </a:ext>
                  </a:extLst>
                </p14:cNvPr>
                <p14:cNvContentPartPr/>
                <p14:nvPr/>
              </p14:nvContentPartPr>
              <p14:xfrm>
                <a:off x="3094954" y="2310442"/>
                <a:ext cx="327600" cy="10116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5E16F0FD-20E3-DD19-7B76-AB1CD0093F71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3031954" y="1932802"/>
                  <a:ext cx="45324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257097A3-D3D9-5450-3014-2DBB39AF7D79}"/>
                    </a:ext>
                  </a:extLst>
                </p14:cNvPr>
                <p14:cNvContentPartPr/>
                <p14:nvPr/>
              </p14:nvContentPartPr>
              <p14:xfrm>
                <a:off x="3208714" y="2496922"/>
                <a:ext cx="3240" cy="1044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257097A3-D3D9-5450-3014-2DBB39AF7D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45714" y="2119282"/>
                  <a:ext cx="12888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F43A0F37-417B-6276-5927-0F5F367FC929}"/>
                    </a:ext>
                  </a:extLst>
                </p14:cNvPr>
                <p14:cNvContentPartPr/>
                <p14:nvPr/>
              </p14:nvContentPartPr>
              <p14:xfrm>
                <a:off x="3182434" y="2455162"/>
                <a:ext cx="206280" cy="7704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F43A0F37-417B-6276-5927-0F5F367FC929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3119794" y="2077522"/>
                  <a:ext cx="33192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4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6B27251-6EBF-911A-26F8-8730C4A12B1B}"/>
                    </a:ext>
                  </a:extLst>
                </p14:cNvPr>
                <p14:cNvContentPartPr/>
                <p14:nvPr/>
              </p14:nvContentPartPr>
              <p14:xfrm>
                <a:off x="3265234" y="2491522"/>
                <a:ext cx="36360" cy="936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6B27251-6EBF-911A-26F8-8730C4A12B1B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3202594" y="2113522"/>
                  <a:ext cx="1620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42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0C4F0F38-9B80-C032-3A46-CE5FF2106C07}"/>
                    </a:ext>
                  </a:extLst>
                </p14:cNvPr>
                <p14:cNvContentPartPr/>
                <p14:nvPr/>
              </p14:nvContentPartPr>
              <p14:xfrm>
                <a:off x="3116914" y="2507722"/>
                <a:ext cx="54360" cy="2412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0C4F0F38-9B80-C032-3A46-CE5FF2106C07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3053914" y="2130082"/>
                  <a:ext cx="1800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44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FA4068C2-3FDB-A0B8-2D5D-58CF2027BF93}"/>
                    </a:ext>
                  </a:extLst>
                </p14:cNvPr>
                <p14:cNvContentPartPr/>
                <p14:nvPr/>
              </p14:nvContentPartPr>
              <p14:xfrm>
                <a:off x="3018994" y="2561722"/>
                <a:ext cx="112320" cy="6876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FA4068C2-3FDB-A0B8-2D5D-58CF2027BF93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2955994" y="2184082"/>
                  <a:ext cx="23796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46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088B9307-E94A-24CF-9471-D741FD20A819}"/>
                    </a:ext>
                  </a:extLst>
                </p14:cNvPr>
                <p14:cNvContentPartPr/>
                <p14:nvPr/>
              </p14:nvContentPartPr>
              <p14:xfrm>
                <a:off x="2952034" y="2577562"/>
                <a:ext cx="109440" cy="3564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088B9307-E94A-24CF-9471-D741FD20A819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2889034" y="2199922"/>
                  <a:ext cx="23508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48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52EACF9-5DA4-64A1-D459-B8AAD6D7C053}"/>
                    </a:ext>
                  </a:extLst>
                </p14:cNvPr>
                <p14:cNvContentPartPr/>
                <p14:nvPr/>
              </p14:nvContentPartPr>
              <p14:xfrm>
                <a:off x="2869954" y="2448322"/>
                <a:ext cx="252000" cy="87480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52EACF9-5DA4-64A1-D459-B8AAD6D7C053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2807314" y="2070322"/>
                  <a:ext cx="37764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C0525D38-ABF2-8E72-BAF2-623FDE6E1B78}"/>
                    </a:ext>
                  </a:extLst>
                </p14:cNvPr>
                <p14:cNvContentPartPr/>
                <p14:nvPr/>
              </p14:nvContentPartPr>
              <p14:xfrm>
                <a:off x="2882914" y="2630122"/>
                <a:ext cx="86400" cy="49680"/>
              </p14:xfrm>
            </p:contentPart>
          </mc:Choice>
          <mc:Fallback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C0525D38-ABF2-8E72-BAF2-623FDE6E1B78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2819914" y="2252482"/>
                  <a:ext cx="21204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1893FF36-BA14-AA9A-0408-648D5C454ECD}"/>
                    </a:ext>
                  </a:extLst>
                </p14:cNvPr>
                <p14:cNvContentPartPr/>
                <p14:nvPr/>
              </p14:nvContentPartPr>
              <p14:xfrm>
                <a:off x="3010354" y="2754322"/>
                <a:ext cx="10080" cy="2520"/>
              </p14:xfrm>
            </p:contentPart>
          </mc:Choice>
          <mc:Fallback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1893FF36-BA14-AA9A-0408-648D5C454ECD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2947354" y="2376682"/>
                  <a:ext cx="1357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4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4BCC15F8-9F70-8485-60C0-11AE9CF1289F}"/>
                    </a:ext>
                  </a:extLst>
                </p14:cNvPr>
                <p14:cNvContentPartPr/>
                <p14:nvPr/>
              </p14:nvContentPartPr>
              <p14:xfrm>
                <a:off x="2944474" y="2141242"/>
                <a:ext cx="780120" cy="56160"/>
              </p14:xfrm>
            </p:contentPart>
          </mc:Choice>
          <mc:Fallback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4BCC15F8-9F70-8485-60C0-11AE9CF1289F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2881474" y="1763602"/>
                  <a:ext cx="90576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6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31CA8400-A191-57AB-75FC-D5EE569BC8D4}"/>
                    </a:ext>
                  </a:extLst>
                </p14:cNvPr>
                <p14:cNvContentPartPr/>
                <p14:nvPr/>
              </p14:nvContentPartPr>
              <p14:xfrm>
                <a:off x="3113314" y="2176162"/>
                <a:ext cx="475920" cy="155160"/>
              </p14:xfrm>
            </p:contentPart>
          </mc:Choice>
          <mc:Fallback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31CA8400-A191-57AB-75FC-D5EE569BC8D4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3050674" y="1798162"/>
                  <a:ext cx="60156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8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28C9D1EC-EE01-0072-27E1-D22345806DAA}"/>
                    </a:ext>
                  </a:extLst>
                </p14:cNvPr>
                <p14:cNvContentPartPr/>
                <p14:nvPr/>
              </p14:nvContentPartPr>
              <p14:xfrm>
                <a:off x="3332914" y="2169322"/>
                <a:ext cx="540360" cy="21852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28C9D1EC-EE01-0072-27E1-D22345806DAA}"/>
                    </a:ext>
                  </a:extLst>
                </p:cNvPr>
                <p:cNvPicPr/>
                <p:nvPr/>
              </p:nvPicPr>
              <p:blipFill>
                <a:blip r:embed="rId1259"/>
                <a:stretch>
                  <a:fillRect/>
                </a:stretch>
              </p:blipFill>
              <p:spPr>
                <a:xfrm>
                  <a:off x="3270274" y="1791682"/>
                  <a:ext cx="66600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60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6B063D96-1550-E5F4-46AD-14DDEE6B9FFC}"/>
                    </a:ext>
                  </a:extLst>
                </p14:cNvPr>
                <p14:cNvContentPartPr/>
                <p14:nvPr/>
              </p14:nvContentPartPr>
              <p14:xfrm>
                <a:off x="3714874" y="2247082"/>
                <a:ext cx="191160" cy="132840"/>
              </p14:xfrm>
            </p:contentPart>
          </mc:Choice>
          <mc:Fallback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6B063D96-1550-E5F4-46AD-14DDEE6B9FFC}"/>
                    </a:ext>
                  </a:extLst>
                </p:cNvPr>
                <p:cNvPicPr/>
                <p:nvPr/>
              </p:nvPicPr>
              <p:blipFill>
                <a:blip r:embed="rId1261"/>
                <a:stretch>
                  <a:fillRect/>
                </a:stretch>
              </p:blipFill>
              <p:spPr>
                <a:xfrm>
                  <a:off x="3651874" y="1869442"/>
                  <a:ext cx="31680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62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DBB58D19-CDCE-829D-E773-50CCCF74E81D}"/>
                    </a:ext>
                  </a:extLst>
                </p14:cNvPr>
                <p14:cNvContentPartPr/>
                <p14:nvPr/>
              </p14:nvContentPartPr>
              <p14:xfrm>
                <a:off x="3508594" y="2254282"/>
                <a:ext cx="286200" cy="124560"/>
              </p14:xfrm>
            </p:contentPart>
          </mc:Choice>
          <mc:Fallback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DBB58D19-CDCE-829D-E773-50CCCF74E81D}"/>
                    </a:ext>
                  </a:extLst>
                </p:cNvPr>
                <p:cNvPicPr/>
                <p:nvPr/>
              </p:nvPicPr>
              <p:blipFill>
                <a:blip r:embed="rId1263"/>
                <a:stretch>
                  <a:fillRect/>
                </a:stretch>
              </p:blipFill>
              <p:spPr>
                <a:xfrm>
                  <a:off x="3445954" y="1876282"/>
                  <a:ext cx="41184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6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95CC55F-17AC-BE23-ED7D-2232A6EF4A34}"/>
                    </a:ext>
                  </a:extLst>
                </p14:cNvPr>
                <p14:cNvContentPartPr/>
                <p14:nvPr/>
              </p14:nvContentPartPr>
              <p14:xfrm>
                <a:off x="3125554" y="2287402"/>
                <a:ext cx="499680" cy="9756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95CC55F-17AC-BE23-ED7D-2232A6EF4A34}"/>
                    </a:ext>
                  </a:extLst>
                </p:cNvPr>
                <p:cNvPicPr/>
                <p:nvPr/>
              </p:nvPicPr>
              <p:blipFill>
                <a:blip r:embed="rId1265"/>
                <a:stretch>
                  <a:fillRect/>
                </a:stretch>
              </p:blipFill>
              <p:spPr>
                <a:xfrm>
                  <a:off x="3062554" y="1909402"/>
                  <a:ext cx="6253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6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F761DEB-0078-9DA6-43D7-6755EDFB0B4C}"/>
                    </a:ext>
                  </a:extLst>
                </p14:cNvPr>
                <p14:cNvContentPartPr/>
                <p14:nvPr/>
              </p14:nvContentPartPr>
              <p14:xfrm>
                <a:off x="2973274" y="2244922"/>
                <a:ext cx="483840" cy="10296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F761DEB-0078-9DA6-43D7-6755EDFB0B4C}"/>
                    </a:ext>
                  </a:extLst>
                </p:cNvPr>
                <p:cNvPicPr/>
                <p:nvPr/>
              </p:nvPicPr>
              <p:blipFill>
                <a:blip r:embed="rId1267"/>
                <a:stretch>
                  <a:fillRect/>
                </a:stretch>
              </p:blipFill>
              <p:spPr>
                <a:xfrm>
                  <a:off x="2910274" y="1867282"/>
                  <a:ext cx="60948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6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698758E4-0213-101B-0891-533573C0E398}"/>
                    </a:ext>
                  </a:extLst>
                </p14:cNvPr>
                <p14:cNvContentPartPr/>
                <p14:nvPr/>
              </p14:nvContentPartPr>
              <p14:xfrm>
                <a:off x="2789314" y="2272282"/>
                <a:ext cx="958320" cy="138600"/>
              </p14:xfrm>
            </p:contentPart>
          </mc:Choice>
          <mc:Fallback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698758E4-0213-101B-0891-533573C0E398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2726314" y="1894642"/>
                  <a:ext cx="1083960" cy="8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F6CECD9F-7EFB-B577-0F05-D7BD62AEDE35}"/>
                    </a:ext>
                  </a:extLst>
                </p14:cNvPr>
                <p14:cNvContentPartPr/>
                <p14:nvPr/>
              </p14:nvContentPartPr>
              <p14:xfrm>
                <a:off x="2784994" y="2233762"/>
                <a:ext cx="728640" cy="181800"/>
              </p14:xfrm>
            </p:contentPart>
          </mc:Choice>
          <mc:Fallback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F6CECD9F-7EFB-B577-0F05-D7BD62AEDE35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2722354" y="1855762"/>
                  <a:ext cx="854280" cy="9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9CC07F7-42E5-3E53-231C-45D2895982D6}"/>
                    </a:ext>
                  </a:extLst>
                </p14:cNvPr>
                <p14:cNvContentPartPr/>
                <p14:nvPr/>
              </p14:nvContentPartPr>
              <p14:xfrm>
                <a:off x="4511194" y="2388562"/>
                <a:ext cx="169200" cy="141840"/>
              </p14:xfrm>
            </p:contentPart>
          </mc:Choice>
          <mc:Fallback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9CC07F7-42E5-3E53-231C-45D2895982D6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4448194" y="2010562"/>
                  <a:ext cx="29484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DEFDB5E6-1267-E306-29D1-C5DAFBAD3110}"/>
                    </a:ext>
                  </a:extLst>
                </p14:cNvPr>
                <p14:cNvContentPartPr/>
                <p14:nvPr/>
              </p14:nvContentPartPr>
              <p14:xfrm>
                <a:off x="4718194" y="2647762"/>
                <a:ext cx="21600" cy="235800"/>
              </p14:xfrm>
            </p:contentPart>
          </mc:Choice>
          <mc:Fallback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DEFDB5E6-1267-E306-29D1-C5DAFBAD3110}"/>
                    </a:ext>
                  </a:extLst>
                </p:cNvPr>
                <p:cNvPicPr/>
                <p:nvPr/>
              </p:nvPicPr>
              <p:blipFill>
                <a:blip r:embed="rId1275"/>
                <a:stretch>
                  <a:fillRect/>
                </a:stretch>
              </p:blipFill>
              <p:spPr>
                <a:xfrm>
                  <a:off x="4655194" y="2270122"/>
                  <a:ext cx="14724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84EDF49F-419C-3E6D-6DA7-8E1468272394}"/>
                    </a:ext>
                  </a:extLst>
                </p14:cNvPr>
                <p14:cNvContentPartPr/>
                <p14:nvPr/>
              </p14:nvContentPartPr>
              <p14:xfrm>
                <a:off x="4715314" y="2775922"/>
                <a:ext cx="121680" cy="388080"/>
              </p14:xfrm>
            </p:contentPart>
          </mc:Choice>
          <mc:Fallback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84EDF49F-419C-3E6D-6DA7-8E1468272394}"/>
                    </a:ext>
                  </a:extLst>
                </p:cNvPr>
                <p:cNvPicPr/>
                <p:nvPr/>
              </p:nvPicPr>
              <p:blipFill>
                <a:blip r:embed="rId1277"/>
                <a:stretch>
                  <a:fillRect/>
                </a:stretch>
              </p:blipFill>
              <p:spPr>
                <a:xfrm>
                  <a:off x="4652674" y="2398282"/>
                  <a:ext cx="24732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8DC31D45-7FDC-467F-3231-6AA222D6E8BB}"/>
                    </a:ext>
                  </a:extLst>
                </p14:cNvPr>
                <p14:cNvContentPartPr/>
                <p14:nvPr/>
              </p14:nvContentPartPr>
              <p14:xfrm>
                <a:off x="4560514" y="2589082"/>
                <a:ext cx="17640" cy="42840"/>
              </p14:xfrm>
            </p:contentPart>
          </mc:Choice>
          <mc:Fallback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8DC31D45-7FDC-467F-3231-6AA222D6E8BB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4497874" y="2211442"/>
                  <a:ext cx="14328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AB88938F-A168-3F10-5249-BC5C14F5A159}"/>
                    </a:ext>
                  </a:extLst>
                </p14:cNvPr>
                <p14:cNvContentPartPr/>
                <p14:nvPr/>
              </p14:nvContentPartPr>
              <p14:xfrm>
                <a:off x="3865714" y="3027202"/>
                <a:ext cx="1800" cy="2160"/>
              </p14:xfrm>
            </p:contentPart>
          </mc:Choice>
          <mc:Fallback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AB88938F-A168-3F10-5249-BC5C14F5A159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3802714" y="2649562"/>
                  <a:ext cx="12744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8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AB7A7344-FF66-4CB9-EBA8-794D46DE4196}"/>
                    </a:ext>
                  </a:extLst>
                </p14:cNvPr>
                <p14:cNvContentPartPr/>
                <p14:nvPr/>
              </p14:nvContentPartPr>
              <p14:xfrm>
                <a:off x="3777514" y="3005962"/>
                <a:ext cx="14400" cy="52200"/>
              </p14:xfrm>
            </p:contentPart>
          </mc:Choice>
          <mc:Fallback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AB7A7344-FF66-4CB9-EBA8-794D46DE4196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3714514" y="2628322"/>
                  <a:ext cx="14004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8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86B5766-BCDC-1289-B795-02F96C8CE8F1}"/>
                    </a:ext>
                  </a:extLst>
                </p14:cNvPr>
                <p14:cNvContentPartPr/>
                <p14:nvPr/>
              </p14:nvContentPartPr>
              <p14:xfrm>
                <a:off x="3711274" y="2845402"/>
                <a:ext cx="164880" cy="119160"/>
              </p14:xfrm>
            </p:contentPart>
          </mc:Choice>
          <mc:Fallback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86B5766-BCDC-1289-B795-02F96C8CE8F1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3648634" y="2467402"/>
                  <a:ext cx="29052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8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581E5A2F-1472-125F-D34F-4F075F57C4EF}"/>
                    </a:ext>
                  </a:extLst>
                </p14:cNvPr>
                <p14:cNvContentPartPr/>
                <p14:nvPr/>
              </p14:nvContentPartPr>
              <p14:xfrm>
                <a:off x="3618394" y="2968162"/>
                <a:ext cx="11520" cy="6840"/>
              </p14:xfrm>
            </p:contentPart>
          </mc:Choice>
          <mc:Fallback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581E5A2F-1472-125F-D34F-4F075F57C4EF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3555394" y="2590522"/>
                  <a:ext cx="13716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88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57F15C4D-5C86-4307-393F-C11675A395E8}"/>
                    </a:ext>
                  </a:extLst>
                </p14:cNvPr>
                <p14:cNvContentPartPr/>
                <p14:nvPr/>
              </p14:nvContentPartPr>
              <p14:xfrm>
                <a:off x="3531274" y="3035842"/>
                <a:ext cx="10080" cy="7200"/>
              </p14:xfrm>
            </p:contentPart>
          </mc:Choice>
          <mc:Fallback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57F15C4D-5C86-4307-393F-C11675A395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8634" y="2657842"/>
                  <a:ext cx="13572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89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F33D4846-F5FD-ACF1-F2A1-090B0A09EFF7}"/>
                    </a:ext>
                  </a:extLst>
                </p14:cNvPr>
                <p14:cNvContentPartPr/>
                <p14:nvPr/>
              </p14:nvContentPartPr>
              <p14:xfrm>
                <a:off x="3505714" y="3001282"/>
                <a:ext cx="92160" cy="167760"/>
              </p14:xfrm>
            </p:contentPart>
          </mc:Choice>
          <mc:Fallback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F33D4846-F5FD-ACF1-F2A1-090B0A09EFF7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3443074" y="2623642"/>
                  <a:ext cx="21780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91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0A8026E5-D2E1-2AC0-D67A-BDA30425AEBA}"/>
                    </a:ext>
                  </a:extLst>
                </p14:cNvPr>
                <p14:cNvContentPartPr/>
                <p14:nvPr/>
              </p14:nvContentPartPr>
              <p14:xfrm>
                <a:off x="3624514" y="2991562"/>
                <a:ext cx="168840" cy="57240"/>
              </p14:xfrm>
            </p:contentPart>
          </mc:Choice>
          <mc:Fallback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0A8026E5-D2E1-2AC0-D67A-BDA30425AEBA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3561874" y="2613562"/>
                  <a:ext cx="29448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93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5F253D78-EB79-00FF-8D9F-4FECD6B0B484}"/>
                    </a:ext>
                  </a:extLst>
                </p14:cNvPr>
                <p14:cNvContentPartPr/>
                <p14:nvPr/>
              </p14:nvContentPartPr>
              <p14:xfrm>
                <a:off x="3724234" y="3153202"/>
                <a:ext cx="40320" cy="79200"/>
              </p14:xfrm>
            </p:contentPart>
          </mc:Choice>
          <mc:Fallback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5F253D78-EB79-00FF-8D9F-4FECD6B0B484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3661234" y="2775202"/>
                  <a:ext cx="16596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95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4DCD0AEF-A346-BB10-DDF9-3530DFC6A504}"/>
                    </a:ext>
                  </a:extLst>
                </p14:cNvPr>
                <p14:cNvContentPartPr/>
                <p14:nvPr/>
              </p14:nvContentPartPr>
              <p14:xfrm>
                <a:off x="3716314" y="3173002"/>
                <a:ext cx="70560" cy="92160"/>
              </p14:xfrm>
            </p:contentPart>
          </mc:Choice>
          <mc:Fallback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4DCD0AEF-A346-BB10-DDF9-3530DFC6A504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3653314" y="2795362"/>
                  <a:ext cx="196200" cy="8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97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D0AF0884-B3D1-6805-EEE0-050DE9DFD993}"/>
                    </a:ext>
                  </a:extLst>
                </p14:cNvPr>
                <p14:cNvContentPartPr/>
                <p14:nvPr/>
              </p14:nvContentPartPr>
              <p14:xfrm>
                <a:off x="3571594" y="2837122"/>
                <a:ext cx="104400" cy="70560"/>
              </p14:xfrm>
            </p:contentPart>
          </mc:Choice>
          <mc:Fallback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D0AF0884-B3D1-6805-EEE0-050DE9DFD993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3508954" y="2459122"/>
                  <a:ext cx="23004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99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06DAF798-A218-EAF4-DF8B-E1C8982CE6E1}"/>
                    </a:ext>
                  </a:extLst>
                </p14:cNvPr>
                <p14:cNvContentPartPr/>
                <p14:nvPr/>
              </p14:nvContentPartPr>
              <p14:xfrm>
                <a:off x="3575554" y="2799322"/>
                <a:ext cx="26280" cy="52200"/>
              </p14:xfrm>
            </p:contentPart>
          </mc:Choice>
          <mc:Fallback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06DAF798-A218-EAF4-DF8B-E1C8982CE6E1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3512554" y="2421322"/>
                  <a:ext cx="15192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01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2C3C1A74-28B3-D386-C5FE-FBB00F4F121D}"/>
                    </a:ext>
                  </a:extLst>
                </p14:cNvPr>
                <p14:cNvContentPartPr/>
                <p14:nvPr/>
              </p14:nvContentPartPr>
              <p14:xfrm>
                <a:off x="3540274" y="2847202"/>
                <a:ext cx="28080" cy="34200"/>
              </p14:xfrm>
            </p:contentPart>
          </mc:Choice>
          <mc:Fallback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2C3C1A74-28B3-D386-C5FE-FBB00F4F121D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3477274" y="2469202"/>
                  <a:ext cx="15372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03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E3D37AD8-2CF5-DC90-EBBF-2A42442DBBD6}"/>
                    </a:ext>
                  </a:extLst>
                </p14:cNvPr>
                <p14:cNvContentPartPr/>
                <p14:nvPr/>
              </p14:nvContentPartPr>
              <p14:xfrm>
                <a:off x="3399874" y="3125122"/>
                <a:ext cx="36360" cy="26280"/>
              </p14:xfrm>
            </p:contentPart>
          </mc:Choice>
          <mc:Fallback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E3D37AD8-2CF5-DC90-EBBF-2A42442DBBD6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3336874" y="2747122"/>
                  <a:ext cx="16200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05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F6167803-3900-8ADC-602E-C2C3E7E3A8BA}"/>
                    </a:ext>
                  </a:extLst>
                </p14:cNvPr>
                <p14:cNvContentPartPr/>
                <p14:nvPr/>
              </p14:nvContentPartPr>
              <p14:xfrm>
                <a:off x="3315634" y="3107842"/>
                <a:ext cx="131400" cy="140040"/>
              </p14:xfrm>
            </p:contentPart>
          </mc:Choice>
          <mc:Fallback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F6167803-3900-8ADC-602E-C2C3E7E3A8BA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3252994" y="2730202"/>
                  <a:ext cx="25704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07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687B6903-633C-A856-2830-2DB2A7507E01}"/>
                    </a:ext>
                  </a:extLst>
                </p14:cNvPr>
                <p14:cNvContentPartPr/>
                <p14:nvPr/>
              </p14:nvContentPartPr>
              <p14:xfrm>
                <a:off x="3472234" y="3117202"/>
                <a:ext cx="80640" cy="50040"/>
              </p14:xfrm>
            </p:contentPart>
          </mc:Choice>
          <mc:Fallback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687B6903-633C-A856-2830-2DB2A7507E01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3409234" y="2739562"/>
                  <a:ext cx="20628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09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F203F036-FCF9-8796-B75E-663C7108826F}"/>
                    </a:ext>
                  </a:extLst>
                </p14:cNvPr>
                <p14:cNvContentPartPr/>
                <p14:nvPr/>
              </p14:nvContentPartPr>
              <p14:xfrm>
                <a:off x="3713434" y="2849002"/>
                <a:ext cx="48960" cy="31320"/>
              </p14:xfrm>
            </p:contentPart>
          </mc:Choice>
          <mc:Fallback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F203F036-FCF9-8796-B75E-663C7108826F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3650434" y="2471002"/>
                  <a:ext cx="17460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11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2CBD34E1-A4FB-2FCE-9B72-FB151CFBC0C7}"/>
                    </a:ext>
                  </a:extLst>
                </p14:cNvPr>
                <p14:cNvContentPartPr/>
                <p14:nvPr/>
              </p14:nvContentPartPr>
              <p14:xfrm>
                <a:off x="3851314" y="2807602"/>
                <a:ext cx="35640" cy="45720"/>
              </p14:xfrm>
            </p:contentPart>
          </mc:Choice>
          <mc:Fallback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2CBD34E1-A4FB-2FCE-9B72-FB151CFBC0C7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3788314" y="2429962"/>
                  <a:ext cx="16128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13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D89C16FB-957C-CF19-793D-33E0602E50FD}"/>
                    </a:ext>
                  </a:extLst>
                </p14:cNvPr>
                <p14:cNvContentPartPr/>
                <p14:nvPr/>
              </p14:nvContentPartPr>
              <p14:xfrm>
                <a:off x="3903514" y="2801122"/>
                <a:ext cx="65520" cy="130680"/>
              </p14:xfrm>
            </p:contentPart>
          </mc:Choice>
          <mc:Fallback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D89C16FB-957C-CF19-793D-33E0602E50FD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3840514" y="2423122"/>
                  <a:ext cx="19116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15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BC312F75-76FE-1798-18F8-8B6A4AF5A25A}"/>
                    </a:ext>
                  </a:extLst>
                </p14:cNvPr>
                <p14:cNvContentPartPr/>
                <p14:nvPr/>
              </p14:nvContentPartPr>
              <p14:xfrm>
                <a:off x="4053274" y="2909482"/>
                <a:ext cx="53280" cy="30600"/>
              </p14:xfrm>
            </p:contentPart>
          </mc:Choice>
          <mc:Fallback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BC312F75-76FE-1798-18F8-8B6A4AF5A25A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3990634" y="2531842"/>
                  <a:ext cx="17892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17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2B8B870-4E99-D508-7528-6AB5AF44A168}"/>
                    </a:ext>
                  </a:extLst>
                </p14:cNvPr>
                <p14:cNvContentPartPr/>
                <p14:nvPr/>
              </p14:nvContentPartPr>
              <p14:xfrm>
                <a:off x="4064434" y="2731282"/>
                <a:ext cx="84960" cy="70200"/>
              </p14:xfrm>
            </p:contentPart>
          </mc:Choice>
          <mc:Fallback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52B8B870-4E99-D508-7528-6AB5AF44A168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4001794" y="2353642"/>
                  <a:ext cx="21060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19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0AB9D8E9-ABEF-36E4-8BDC-6C69D38A57D6}"/>
                    </a:ext>
                  </a:extLst>
                </p14:cNvPr>
                <p14:cNvContentPartPr/>
                <p14:nvPr/>
              </p14:nvContentPartPr>
              <p14:xfrm>
                <a:off x="3982354" y="2579362"/>
                <a:ext cx="47880" cy="79200"/>
              </p14:xfrm>
            </p:contentPart>
          </mc:Choice>
          <mc:Fallback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0AB9D8E9-ABEF-36E4-8BDC-6C69D38A57D6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3919714" y="2201362"/>
                  <a:ext cx="17352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21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FEB39FA9-92E3-77EC-2E5D-51A054ADCBB5}"/>
                    </a:ext>
                  </a:extLst>
                </p14:cNvPr>
                <p14:cNvContentPartPr/>
                <p14:nvPr/>
              </p14:nvContentPartPr>
              <p14:xfrm>
                <a:off x="3753394" y="2602762"/>
                <a:ext cx="312840" cy="155160"/>
              </p14:xfrm>
            </p:contentPart>
          </mc:Choice>
          <mc:Fallback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FEB39FA9-92E3-77EC-2E5D-51A054ADCBB5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3690394" y="2224762"/>
                  <a:ext cx="43848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23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334E1860-AE6C-60C5-E194-E8CE943A9BBB}"/>
                    </a:ext>
                  </a:extLst>
                </p14:cNvPr>
                <p14:cNvContentPartPr/>
                <p14:nvPr/>
              </p14:nvContentPartPr>
              <p14:xfrm>
                <a:off x="3629554" y="2603122"/>
                <a:ext cx="153360" cy="22320"/>
              </p14:xfrm>
            </p:contentPart>
          </mc:Choice>
          <mc:Fallback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334E1860-AE6C-60C5-E194-E8CE943A9BBB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3566554" y="2225122"/>
                  <a:ext cx="27900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25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8C32023B-B43E-B74B-C3D5-23A88926F320}"/>
                    </a:ext>
                  </a:extLst>
                </p14:cNvPr>
                <p14:cNvContentPartPr/>
                <p14:nvPr/>
              </p14:nvContentPartPr>
              <p14:xfrm>
                <a:off x="3759874" y="2474602"/>
                <a:ext cx="115560" cy="82440"/>
              </p14:xfrm>
            </p:contentPart>
          </mc:Choice>
          <mc:Fallback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8C32023B-B43E-B74B-C3D5-23A88926F320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3696874" y="2096602"/>
                  <a:ext cx="24120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27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76C84D0D-DF21-0C71-79B0-BBD14F8DF4D8}"/>
                    </a:ext>
                  </a:extLst>
                </p14:cNvPr>
                <p14:cNvContentPartPr/>
                <p14:nvPr/>
              </p14:nvContentPartPr>
              <p14:xfrm>
                <a:off x="3781114" y="2706802"/>
                <a:ext cx="9360" cy="2880"/>
              </p14:xfrm>
            </p:contentPart>
          </mc:Choice>
          <mc:Fallback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76C84D0D-DF21-0C71-79B0-BBD14F8DF4D8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3718474" y="2329162"/>
                  <a:ext cx="13500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29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09D25D04-B573-EE0A-D0B6-6FD2107F5B87}"/>
                    </a:ext>
                  </a:extLst>
                </p14:cNvPr>
                <p14:cNvContentPartPr/>
                <p14:nvPr/>
              </p14:nvContentPartPr>
              <p14:xfrm>
                <a:off x="3989194" y="2676562"/>
                <a:ext cx="108000" cy="90000"/>
              </p14:xfrm>
            </p:contentPart>
          </mc:Choice>
          <mc:Fallback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09D25D04-B573-EE0A-D0B6-6FD2107F5B87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3926554" y="2298562"/>
                  <a:ext cx="23364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1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0F56B58B-1047-F7E6-9AB5-28E705415F29}"/>
                    </a:ext>
                  </a:extLst>
                </p14:cNvPr>
                <p14:cNvContentPartPr/>
                <p14:nvPr/>
              </p14:nvContentPartPr>
              <p14:xfrm>
                <a:off x="4237594" y="2636242"/>
                <a:ext cx="137880" cy="141480"/>
              </p14:xfrm>
            </p:contentPart>
          </mc:Choice>
          <mc:Fallback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0F56B58B-1047-F7E6-9AB5-28E705415F29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4174594" y="2258242"/>
                  <a:ext cx="26352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3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7745B3FF-32A0-7058-7332-773B2BE63F30}"/>
                    </a:ext>
                  </a:extLst>
                </p14:cNvPr>
                <p14:cNvContentPartPr/>
                <p14:nvPr/>
              </p14:nvContentPartPr>
              <p14:xfrm>
                <a:off x="3823594" y="2199562"/>
                <a:ext cx="290520" cy="55800"/>
              </p14:xfrm>
            </p:contentPart>
          </mc:Choice>
          <mc:Fallback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7745B3FF-32A0-7058-7332-773B2BE63F30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3760954" y="1821922"/>
                  <a:ext cx="41616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CA75036C-DDE4-0040-3345-D761B2052701}"/>
                    </a:ext>
                  </a:extLst>
                </p14:cNvPr>
                <p14:cNvContentPartPr/>
                <p14:nvPr/>
              </p14:nvContentPartPr>
              <p14:xfrm>
                <a:off x="3990274" y="2228002"/>
                <a:ext cx="320400" cy="101160"/>
              </p14:xfrm>
            </p:contentPart>
          </mc:Choice>
          <mc:Fallback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CA75036C-DDE4-0040-3345-D761B2052701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3927634" y="1850362"/>
                  <a:ext cx="44604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9D0B879D-B156-154C-6E8D-B62C365D420B}"/>
                    </a:ext>
                  </a:extLst>
                </p14:cNvPr>
                <p14:cNvContentPartPr/>
                <p14:nvPr/>
              </p14:nvContentPartPr>
              <p14:xfrm>
                <a:off x="4146514" y="2313322"/>
                <a:ext cx="6120" cy="2880"/>
              </p14:xfrm>
            </p:contentPart>
          </mc:Choice>
          <mc:Fallback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9D0B879D-B156-154C-6E8D-B62C365D420B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4083514" y="1935322"/>
                  <a:ext cx="13176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87E4B35B-188E-4619-4172-B76178C7152B}"/>
                    </a:ext>
                  </a:extLst>
                </p14:cNvPr>
                <p14:cNvContentPartPr/>
                <p14:nvPr/>
              </p14:nvContentPartPr>
              <p14:xfrm>
                <a:off x="4085674" y="2335642"/>
                <a:ext cx="11160" cy="5760"/>
              </p14:xfrm>
            </p:contentPart>
          </mc:Choice>
          <mc:Fallback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87E4B35B-188E-4619-4172-B76178C715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2674" y="1958002"/>
                  <a:ext cx="1368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40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7572048A-3A9B-2EC5-062E-1A85B3867A3E}"/>
                    </a:ext>
                  </a:extLst>
                </p14:cNvPr>
                <p14:cNvContentPartPr/>
                <p14:nvPr/>
              </p14:nvContentPartPr>
              <p14:xfrm>
                <a:off x="4049674" y="2311882"/>
                <a:ext cx="164160" cy="76320"/>
              </p14:xfrm>
            </p:contentPart>
          </mc:Choice>
          <mc:Fallback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7572048A-3A9B-2EC5-062E-1A85B3867A3E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3986674" y="1934242"/>
                  <a:ext cx="28980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42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9338D8EF-48B5-D719-CB54-FC711EC23ED6}"/>
                    </a:ext>
                  </a:extLst>
                </p14:cNvPr>
                <p14:cNvContentPartPr/>
                <p14:nvPr/>
              </p14:nvContentPartPr>
              <p14:xfrm>
                <a:off x="4179274" y="2433562"/>
                <a:ext cx="1080" cy="3600"/>
              </p14:xfrm>
            </p:contentPart>
          </mc:Choice>
          <mc:Fallback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9338D8EF-48B5-D719-CB54-FC711EC23E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16274" y="2055922"/>
                  <a:ext cx="12672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43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E61ACD45-3BAF-84E6-7E68-626B5D4CBE80}"/>
                    </a:ext>
                  </a:extLst>
                </p14:cNvPr>
                <p14:cNvContentPartPr/>
                <p14:nvPr/>
              </p14:nvContentPartPr>
              <p14:xfrm>
                <a:off x="4254874" y="2233762"/>
                <a:ext cx="102960" cy="195480"/>
              </p14:xfrm>
            </p:contentPart>
          </mc:Choice>
          <mc:Fallback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E61ACD45-3BAF-84E6-7E68-626B5D4CBE80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4191874" y="1856122"/>
                  <a:ext cx="22860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45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007D97AB-8E52-8ECE-F50B-7FC05AFDD842}"/>
                    </a:ext>
                  </a:extLst>
                </p14:cNvPr>
                <p14:cNvContentPartPr/>
                <p14:nvPr/>
              </p14:nvContentPartPr>
              <p14:xfrm>
                <a:off x="4403554" y="2350042"/>
                <a:ext cx="1800" cy="4680"/>
              </p14:xfrm>
            </p:contentPart>
          </mc:Choice>
          <mc:Fallback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007D97AB-8E52-8ECE-F50B-7FC05AFDD842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4340554" y="1972042"/>
                  <a:ext cx="12744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47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4CF674CC-7A91-3D1D-6139-05427A3DAA01}"/>
                    </a:ext>
                  </a:extLst>
                </p14:cNvPr>
                <p14:cNvContentPartPr/>
                <p14:nvPr/>
              </p14:nvContentPartPr>
              <p14:xfrm>
                <a:off x="4415794" y="2394322"/>
                <a:ext cx="104400" cy="137160"/>
              </p14:xfrm>
            </p:contentPart>
          </mc:Choice>
          <mc:Fallback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4CF674CC-7A91-3D1D-6139-05427A3DAA01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4353154" y="2016322"/>
                  <a:ext cx="23004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4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9EACF257-1B9A-881D-574F-37A4A4A72756}"/>
                    </a:ext>
                  </a:extLst>
                </p14:cNvPr>
                <p14:cNvContentPartPr/>
                <p14:nvPr/>
              </p14:nvContentPartPr>
              <p14:xfrm>
                <a:off x="4807114" y="3889042"/>
                <a:ext cx="92880" cy="404640"/>
              </p14:xfrm>
            </p:contentPart>
          </mc:Choice>
          <mc:Fallback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9EACF257-1B9A-881D-574F-37A4A4A72756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4744474" y="3511042"/>
                  <a:ext cx="21852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CCD40C2-8121-CBBC-8B5A-68955E1F8B5D}"/>
                    </a:ext>
                  </a:extLst>
                </p14:cNvPr>
                <p14:cNvContentPartPr/>
                <p14:nvPr/>
              </p14:nvContentPartPr>
              <p14:xfrm>
                <a:off x="4586434" y="3953482"/>
                <a:ext cx="303120" cy="576360"/>
              </p14:xfrm>
            </p:contentPart>
          </mc:Choice>
          <mc:Fallback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CCD40C2-8121-CBBC-8B5A-68955E1F8B5D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4523434" y="3575482"/>
                  <a:ext cx="4287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952FD939-3CD2-C50B-99CF-52E509FCB7DB}"/>
                    </a:ext>
                  </a:extLst>
                </p14:cNvPr>
                <p14:cNvContentPartPr/>
                <p14:nvPr/>
              </p14:nvContentPartPr>
              <p14:xfrm>
                <a:off x="4464034" y="4353442"/>
                <a:ext cx="254160" cy="153360"/>
              </p14:xfrm>
            </p:contentPart>
          </mc:Choice>
          <mc:Fallback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952FD939-3CD2-C50B-99CF-52E509FCB7DB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4401394" y="3975442"/>
                  <a:ext cx="37980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328254A5-27B2-BD04-A3FE-9939C62439AD}"/>
                    </a:ext>
                  </a:extLst>
                </p14:cNvPr>
                <p14:cNvContentPartPr/>
                <p14:nvPr/>
              </p14:nvContentPartPr>
              <p14:xfrm>
                <a:off x="4559434" y="4157962"/>
                <a:ext cx="185400" cy="275760"/>
              </p14:xfrm>
            </p:contentPart>
          </mc:Choice>
          <mc:Fallback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328254A5-27B2-BD04-A3FE-9939C62439AD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4496794" y="3779962"/>
                  <a:ext cx="31104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7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90C2B5EB-2FF6-C165-23F5-E17B9714D712}"/>
                    </a:ext>
                  </a:extLst>
                </p14:cNvPr>
                <p14:cNvContentPartPr/>
                <p14:nvPr/>
              </p14:nvContentPartPr>
              <p14:xfrm>
                <a:off x="4512994" y="3706162"/>
                <a:ext cx="160920" cy="105840"/>
              </p14:xfrm>
            </p:contentPart>
          </mc:Choice>
          <mc:Fallback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90C2B5EB-2FF6-C165-23F5-E17B9714D712}"/>
                    </a:ext>
                  </a:extLst>
                </p:cNvPr>
                <p:cNvPicPr/>
                <p:nvPr/>
              </p:nvPicPr>
              <p:blipFill>
                <a:blip r:embed="rId1358"/>
                <a:stretch>
                  <a:fillRect/>
                </a:stretch>
              </p:blipFill>
              <p:spPr>
                <a:xfrm>
                  <a:off x="4450354" y="3328522"/>
                  <a:ext cx="28656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9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BE19880F-B5E9-FDF2-BAFB-BBD08E81AD01}"/>
                    </a:ext>
                  </a:extLst>
                </p14:cNvPr>
                <p14:cNvContentPartPr/>
                <p14:nvPr/>
              </p14:nvContentPartPr>
              <p14:xfrm>
                <a:off x="4497874" y="3914602"/>
                <a:ext cx="18360" cy="24480"/>
              </p14:xfrm>
            </p:contentPart>
          </mc:Choice>
          <mc:Fallback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BE19880F-B5E9-FDF2-BAFB-BBD08E81AD01}"/>
                    </a:ext>
                  </a:extLst>
                </p:cNvPr>
                <p:cNvPicPr/>
                <p:nvPr/>
              </p:nvPicPr>
              <p:blipFill>
                <a:blip r:embed="rId1360"/>
                <a:stretch>
                  <a:fillRect/>
                </a:stretch>
              </p:blipFill>
              <p:spPr>
                <a:xfrm>
                  <a:off x="4434874" y="3536962"/>
                  <a:ext cx="14400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61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0BC9B684-8DBA-504E-2CD4-054DAE769CB1}"/>
                    </a:ext>
                  </a:extLst>
                </p14:cNvPr>
                <p14:cNvContentPartPr/>
                <p14:nvPr/>
              </p14:nvContentPartPr>
              <p14:xfrm>
                <a:off x="4576714" y="3540562"/>
                <a:ext cx="49680" cy="256680"/>
              </p14:xfrm>
            </p:contentPart>
          </mc:Choice>
          <mc:Fallback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0BC9B684-8DBA-504E-2CD4-054DAE769CB1}"/>
                    </a:ext>
                  </a:extLst>
                </p:cNvPr>
                <p:cNvPicPr/>
                <p:nvPr/>
              </p:nvPicPr>
              <p:blipFill>
                <a:blip r:embed="rId1362"/>
                <a:stretch>
                  <a:fillRect/>
                </a:stretch>
              </p:blipFill>
              <p:spPr>
                <a:xfrm>
                  <a:off x="4514074" y="3162922"/>
                  <a:ext cx="17532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6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CFF7D844-7D68-D0D5-5BE8-0A880E10B7BD}"/>
                    </a:ext>
                  </a:extLst>
                </p14:cNvPr>
                <p14:cNvContentPartPr/>
                <p14:nvPr/>
              </p14:nvContentPartPr>
              <p14:xfrm>
                <a:off x="4618114" y="3437242"/>
                <a:ext cx="33120" cy="227520"/>
              </p14:xfrm>
            </p:contentPart>
          </mc:Choice>
          <mc:Fallback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CFF7D844-7D68-D0D5-5BE8-0A880E10B7BD}"/>
                    </a:ext>
                  </a:extLst>
                </p:cNvPr>
                <p:cNvPicPr/>
                <p:nvPr/>
              </p:nvPicPr>
              <p:blipFill>
                <a:blip r:embed="rId1364"/>
                <a:stretch>
                  <a:fillRect/>
                </a:stretch>
              </p:blipFill>
              <p:spPr>
                <a:xfrm>
                  <a:off x="4555474" y="3059602"/>
                  <a:ext cx="15876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6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3A9A441D-9D5C-3AA1-D70B-8440D7F124DE}"/>
                    </a:ext>
                  </a:extLst>
                </p14:cNvPr>
                <p14:cNvContentPartPr/>
                <p14:nvPr/>
              </p14:nvContentPartPr>
              <p14:xfrm>
                <a:off x="4505434" y="3755842"/>
                <a:ext cx="118800" cy="104400"/>
              </p14:xfrm>
            </p:contentPart>
          </mc:Choice>
          <mc:Fallback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3A9A441D-9D5C-3AA1-D70B-8440D7F124DE}"/>
                    </a:ext>
                  </a:extLst>
                </p:cNvPr>
                <p:cNvPicPr/>
                <p:nvPr/>
              </p:nvPicPr>
              <p:blipFill>
                <a:blip r:embed="rId1366"/>
                <a:stretch>
                  <a:fillRect/>
                </a:stretch>
              </p:blipFill>
              <p:spPr>
                <a:xfrm>
                  <a:off x="4442794" y="3377842"/>
                  <a:ext cx="24444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67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6BAFAEDB-623F-F00C-F7B2-0CB3BFF4EE90}"/>
                    </a:ext>
                  </a:extLst>
                </p14:cNvPr>
                <p14:cNvContentPartPr/>
                <p14:nvPr/>
              </p14:nvContentPartPr>
              <p14:xfrm>
                <a:off x="4404994" y="3713362"/>
                <a:ext cx="128880" cy="174240"/>
              </p14:xfrm>
            </p:contentPart>
          </mc:Choice>
          <mc:Fallback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6BAFAEDB-623F-F00C-F7B2-0CB3BFF4EE90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4342354" y="3335722"/>
                  <a:ext cx="25452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69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7A4E1F7D-D7B7-6AEA-4A68-6949D9AE3B71}"/>
                    </a:ext>
                  </a:extLst>
                </p14:cNvPr>
                <p14:cNvContentPartPr/>
                <p14:nvPr/>
              </p14:nvContentPartPr>
              <p14:xfrm>
                <a:off x="4336234" y="3909562"/>
                <a:ext cx="132840" cy="113400"/>
              </p14:xfrm>
            </p:contentPart>
          </mc:Choice>
          <mc:Fallback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7A4E1F7D-D7B7-6AEA-4A68-6949D9AE3B71}"/>
                    </a:ext>
                  </a:extLst>
                </p:cNvPr>
                <p:cNvPicPr/>
                <p:nvPr/>
              </p:nvPicPr>
              <p:blipFill>
                <a:blip r:embed="rId1370"/>
                <a:stretch>
                  <a:fillRect/>
                </a:stretch>
              </p:blipFill>
              <p:spPr>
                <a:xfrm>
                  <a:off x="4273234" y="3531922"/>
                  <a:ext cx="25848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71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A04F0EC6-17A0-2E01-47F6-37ABCAC858C2}"/>
                    </a:ext>
                  </a:extLst>
                </p14:cNvPr>
                <p14:cNvContentPartPr/>
                <p14:nvPr/>
              </p14:nvContentPartPr>
              <p14:xfrm>
                <a:off x="4398874" y="3869602"/>
                <a:ext cx="144360" cy="249480"/>
              </p14:xfrm>
            </p:contentPart>
          </mc:Choice>
          <mc:Fallback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A04F0EC6-17A0-2E01-47F6-37ABCAC858C2}"/>
                    </a:ext>
                  </a:extLst>
                </p:cNvPr>
                <p:cNvPicPr/>
                <p:nvPr/>
              </p:nvPicPr>
              <p:blipFill>
                <a:blip r:embed="rId1372"/>
                <a:stretch>
                  <a:fillRect/>
                </a:stretch>
              </p:blipFill>
              <p:spPr>
                <a:xfrm>
                  <a:off x="4335874" y="3491962"/>
                  <a:ext cx="27000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73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E164A92C-C38F-1815-421C-E180062ECF01}"/>
                    </a:ext>
                  </a:extLst>
                </p14:cNvPr>
                <p14:cNvContentPartPr/>
                <p14:nvPr/>
              </p14:nvContentPartPr>
              <p14:xfrm>
                <a:off x="4364314" y="4067602"/>
                <a:ext cx="24120" cy="32040"/>
              </p14:xfrm>
            </p:contentPart>
          </mc:Choice>
          <mc:Fallback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E164A92C-C38F-1815-421C-E180062ECF01}"/>
                    </a:ext>
                  </a:extLst>
                </p:cNvPr>
                <p:cNvPicPr/>
                <p:nvPr/>
              </p:nvPicPr>
              <p:blipFill>
                <a:blip r:embed="rId1374"/>
                <a:stretch>
                  <a:fillRect/>
                </a:stretch>
              </p:blipFill>
              <p:spPr>
                <a:xfrm>
                  <a:off x="4301674" y="3689602"/>
                  <a:ext cx="14976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75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A5F4CAC2-8991-4DD0-3339-E0A2FA1F6726}"/>
                    </a:ext>
                  </a:extLst>
                </p14:cNvPr>
                <p14:cNvContentPartPr/>
                <p14:nvPr/>
              </p14:nvContentPartPr>
              <p14:xfrm>
                <a:off x="4512274" y="4015762"/>
                <a:ext cx="10440" cy="19440"/>
              </p14:xfrm>
            </p:contentPart>
          </mc:Choice>
          <mc:Fallback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A5F4CAC2-8991-4DD0-3339-E0A2FA1F672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49634" y="3638122"/>
                  <a:ext cx="13608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7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2304B76F-8977-50AE-F90D-D464F340E7E1}"/>
                    </a:ext>
                  </a:extLst>
                </p14:cNvPr>
                <p14:cNvContentPartPr/>
                <p14:nvPr/>
              </p14:nvContentPartPr>
              <p14:xfrm>
                <a:off x="3930514" y="3841522"/>
                <a:ext cx="235800" cy="187920"/>
              </p14:xfrm>
            </p:contentPart>
          </mc:Choice>
          <mc:Fallback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2304B76F-8977-50AE-F90D-D464F340E7E1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3867514" y="3463522"/>
                  <a:ext cx="361440" cy="9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DEEFC6E-D3BF-D0D4-E095-9B284F07E7B9}"/>
              </a:ext>
            </a:extLst>
          </p:cNvPr>
          <p:cNvGrpSpPr/>
          <p:nvPr/>
        </p:nvGrpSpPr>
        <p:grpSpPr>
          <a:xfrm>
            <a:off x="2233474" y="2113162"/>
            <a:ext cx="2635560" cy="2701080"/>
            <a:chOff x="2233474" y="2113162"/>
            <a:chExt cx="2635560" cy="2701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78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7A17C6D4-F6B7-6AC4-6170-93DC05A45915}"/>
                    </a:ext>
                  </a:extLst>
                </p14:cNvPr>
                <p14:cNvContentPartPr/>
                <p14:nvPr/>
              </p14:nvContentPartPr>
              <p14:xfrm>
                <a:off x="3108634" y="4196482"/>
                <a:ext cx="73440" cy="161640"/>
              </p14:xfrm>
            </p:contentPart>
          </mc:Choice>
          <mc:Fallback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7A17C6D4-F6B7-6AC4-6170-93DC05A45915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3045634" y="3818842"/>
                  <a:ext cx="19908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80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297EBDA5-2902-C2A3-4290-A88CD81104BF}"/>
                    </a:ext>
                  </a:extLst>
                </p14:cNvPr>
                <p14:cNvContentPartPr/>
                <p14:nvPr/>
              </p14:nvContentPartPr>
              <p14:xfrm>
                <a:off x="2948434" y="4170562"/>
                <a:ext cx="172800" cy="179640"/>
              </p14:xfrm>
            </p:contentPart>
          </mc:Choice>
          <mc:Fallback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297EBDA5-2902-C2A3-4290-A88CD81104BF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2885794" y="3792922"/>
                  <a:ext cx="2984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82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3AE697E0-E184-E5DD-72D3-9CED30360F11}"/>
                    </a:ext>
                  </a:extLst>
                </p14:cNvPr>
                <p14:cNvContentPartPr/>
                <p14:nvPr/>
              </p14:nvContentPartPr>
              <p14:xfrm>
                <a:off x="2994874" y="4253362"/>
                <a:ext cx="69480" cy="104760"/>
              </p14:xfrm>
            </p:contentPart>
          </mc:Choice>
          <mc:Fallback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3AE697E0-E184-E5DD-72D3-9CED30360F11}"/>
                    </a:ext>
                  </a:extLst>
                </p:cNvPr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2931874" y="3875362"/>
                  <a:ext cx="19512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84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287887EF-BBFE-28EF-6F6D-DE6DD6995676}"/>
                    </a:ext>
                  </a:extLst>
                </p14:cNvPr>
                <p14:cNvContentPartPr/>
                <p14:nvPr/>
              </p14:nvContentPartPr>
              <p14:xfrm>
                <a:off x="3059314" y="4356682"/>
                <a:ext cx="126000" cy="83160"/>
              </p14:xfrm>
            </p:contentPart>
          </mc:Choice>
          <mc:Fallback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287887EF-BBFE-28EF-6F6D-DE6DD6995676}"/>
                    </a:ext>
                  </a:extLst>
                </p:cNvPr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2996674" y="3979042"/>
                  <a:ext cx="25164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86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257BB429-C6CB-B793-88FC-644C06E6F52B}"/>
                    </a:ext>
                  </a:extLst>
                </p14:cNvPr>
                <p14:cNvContentPartPr/>
                <p14:nvPr/>
              </p14:nvContentPartPr>
              <p14:xfrm>
                <a:off x="2881114" y="4259482"/>
                <a:ext cx="120960" cy="173160"/>
              </p14:xfrm>
            </p:contentPart>
          </mc:Choice>
          <mc:Fallback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257BB429-C6CB-B793-88FC-644C06E6F52B}"/>
                    </a:ext>
                  </a:extLst>
                </p:cNvPr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2818114" y="3881842"/>
                  <a:ext cx="24660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88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89613038-7E9C-ACF8-8876-2C6A2D7A1017}"/>
                    </a:ext>
                  </a:extLst>
                </p14:cNvPr>
                <p14:cNvContentPartPr/>
                <p14:nvPr/>
              </p14:nvContentPartPr>
              <p14:xfrm>
                <a:off x="2905234" y="4319602"/>
                <a:ext cx="149760" cy="146520"/>
              </p14:xfrm>
            </p:contentPart>
          </mc:Choice>
          <mc:Fallback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89613038-7E9C-ACF8-8876-2C6A2D7A1017}"/>
                    </a:ext>
                  </a:extLst>
                </p:cNvPr>
                <p:cNvPicPr/>
                <p:nvPr/>
              </p:nvPicPr>
              <p:blipFill>
                <a:blip r:embed="rId1389"/>
                <a:stretch>
                  <a:fillRect/>
                </a:stretch>
              </p:blipFill>
              <p:spPr>
                <a:xfrm>
                  <a:off x="2842234" y="3941962"/>
                  <a:ext cx="27540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90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B712881B-F0E0-D5BF-F8E6-B6BDA33564EF}"/>
                    </a:ext>
                  </a:extLst>
                </p14:cNvPr>
                <p14:cNvContentPartPr/>
                <p14:nvPr/>
              </p14:nvContentPartPr>
              <p14:xfrm>
                <a:off x="3102874" y="4380802"/>
                <a:ext cx="74160" cy="57600"/>
              </p14:xfrm>
            </p:contentPart>
          </mc:Choice>
          <mc:Fallback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B712881B-F0E0-D5BF-F8E6-B6BDA33564EF}"/>
                    </a:ext>
                  </a:extLst>
                </p:cNvPr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3039874" y="4003162"/>
                  <a:ext cx="19980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92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DB0CAF27-0073-8ED1-4972-87EFCFD1E6CA}"/>
                    </a:ext>
                  </a:extLst>
                </p14:cNvPr>
                <p14:cNvContentPartPr/>
                <p14:nvPr/>
              </p14:nvContentPartPr>
              <p14:xfrm>
                <a:off x="3171634" y="4334362"/>
                <a:ext cx="65160" cy="21960"/>
              </p14:xfrm>
            </p:contentPart>
          </mc:Choice>
          <mc:Fallback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DB0CAF27-0073-8ED1-4972-87EFCFD1E6CA}"/>
                    </a:ext>
                  </a:extLst>
                </p:cNvPr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3108634" y="3956722"/>
                  <a:ext cx="19080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94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D6EEA8DC-0991-EC81-3FC1-186BAD8A13B2}"/>
                    </a:ext>
                  </a:extLst>
                </p14:cNvPr>
                <p14:cNvContentPartPr/>
                <p14:nvPr/>
              </p14:nvContentPartPr>
              <p14:xfrm>
                <a:off x="2940154" y="3934762"/>
                <a:ext cx="63000" cy="90720"/>
              </p14:xfrm>
            </p:contentPart>
          </mc:Choice>
          <mc:Fallback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D6EEA8DC-0991-EC81-3FC1-186BAD8A13B2}"/>
                    </a:ext>
                  </a:extLst>
                </p:cNvPr>
                <p:cNvPicPr/>
                <p:nvPr/>
              </p:nvPicPr>
              <p:blipFill>
                <a:blip r:embed="rId1395"/>
                <a:stretch>
                  <a:fillRect/>
                </a:stretch>
              </p:blipFill>
              <p:spPr>
                <a:xfrm>
                  <a:off x="2877514" y="3557122"/>
                  <a:ext cx="18864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96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383E93FE-7F0A-1176-872F-940D7C7F0E5A}"/>
                    </a:ext>
                  </a:extLst>
                </p14:cNvPr>
                <p14:cNvContentPartPr/>
                <p14:nvPr/>
              </p14:nvContentPartPr>
              <p14:xfrm>
                <a:off x="2945914" y="3970402"/>
                <a:ext cx="163800" cy="165960"/>
              </p14:xfrm>
            </p:contentPart>
          </mc:Choice>
          <mc:Fallback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383E93FE-7F0A-1176-872F-940D7C7F0E5A}"/>
                    </a:ext>
                  </a:extLst>
                </p:cNvPr>
                <p:cNvPicPr/>
                <p:nvPr/>
              </p:nvPicPr>
              <p:blipFill>
                <a:blip r:embed="rId1397"/>
                <a:stretch>
                  <a:fillRect/>
                </a:stretch>
              </p:blipFill>
              <p:spPr>
                <a:xfrm>
                  <a:off x="2883274" y="3592402"/>
                  <a:ext cx="28944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9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FFEF970D-8721-491C-DCB3-B287C807A3A7}"/>
                    </a:ext>
                  </a:extLst>
                </p14:cNvPr>
                <p14:cNvContentPartPr/>
                <p14:nvPr/>
              </p14:nvContentPartPr>
              <p14:xfrm>
                <a:off x="2794714" y="3995242"/>
                <a:ext cx="32040" cy="158040"/>
              </p14:xfrm>
            </p:contentPart>
          </mc:Choice>
          <mc:Fallback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FFEF970D-8721-491C-DCB3-B287C807A3A7}"/>
                    </a:ext>
                  </a:extLst>
                </p:cNvPr>
                <p:cNvPicPr/>
                <p:nvPr/>
              </p:nvPicPr>
              <p:blipFill>
                <a:blip r:embed="rId1399"/>
                <a:stretch>
                  <a:fillRect/>
                </a:stretch>
              </p:blipFill>
              <p:spPr>
                <a:xfrm>
                  <a:off x="2731714" y="3617602"/>
                  <a:ext cx="15768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0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53B6FAB7-26B3-1EC0-4654-2F684B57CE0F}"/>
                    </a:ext>
                  </a:extLst>
                </p14:cNvPr>
                <p14:cNvContentPartPr/>
                <p14:nvPr/>
              </p14:nvContentPartPr>
              <p14:xfrm>
                <a:off x="2835394" y="4021522"/>
                <a:ext cx="32040" cy="129960"/>
              </p14:xfrm>
            </p:contentPart>
          </mc:Choice>
          <mc:Fallback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53B6FAB7-26B3-1EC0-4654-2F684B57CE0F}"/>
                    </a:ext>
                  </a:extLst>
                </p:cNvPr>
                <p:cNvPicPr/>
                <p:nvPr/>
              </p:nvPicPr>
              <p:blipFill>
                <a:blip r:embed="rId1401"/>
                <a:stretch>
                  <a:fillRect/>
                </a:stretch>
              </p:blipFill>
              <p:spPr>
                <a:xfrm>
                  <a:off x="2772394" y="3643882"/>
                  <a:ext cx="15768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0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835E2007-9622-667F-075C-F6FEFA8F3956}"/>
                    </a:ext>
                  </a:extLst>
                </p14:cNvPr>
                <p14:cNvContentPartPr/>
                <p14:nvPr/>
              </p14:nvContentPartPr>
              <p14:xfrm>
                <a:off x="2894074" y="4128802"/>
                <a:ext cx="41400" cy="95400"/>
              </p14:xfrm>
            </p:contentPart>
          </mc:Choice>
          <mc:Fallback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835E2007-9622-667F-075C-F6FEFA8F3956}"/>
                    </a:ext>
                  </a:extLst>
                </p:cNvPr>
                <p:cNvPicPr/>
                <p:nvPr/>
              </p:nvPicPr>
              <p:blipFill>
                <a:blip r:embed="rId1403"/>
                <a:stretch>
                  <a:fillRect/>
                </a:stretch>
              </p:blipFill>
              <p:spPr>
                <a:xfrm>
                  <a:off x="2831074" y="3751162"/>
                  <a:ext cx="16704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0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2EF5152A-9247-1BE1-D288-785571E00C38}"/>
                    </a:ext>
                  </a:extLst>
                </p14:cNvPr>
                <p14:cNvContentPartPr/>
                <p14:nvPr/>
              </p14:nvContentPartPr>
              <p14:xfrm>
                <a:off x="2691754" y="4102162"/>
                <a:ext cx="111600" cy="178200"/>
              </p14:xfrm>
            </p:contentPart>
          </mc:Choice>
          <mc:Fallback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2EF5152A-9247-1BE1-D288-785571E00C38}"/>
                    </a:ext>
                  </a:extLst>
                </p:cNvPr>
                <p:cNvPicPr/>
                <p:nvPr/>
              </p:nvPicPr>
              <p:blipFill>
                <a:blip r:embed="rId1405"/>
                <a:stretch>
                  <a:fillRect/>
                </a:stretch>
              </p:blipFill>
              <p:spPr>
                <a:xfrm>
                  <a:off x="2629114" y="3724522"/>
                  <a:ext cx="23724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0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EF571B0A-DE5D-AB71-7D26-83E52725FDD8}"/>
                    </a:ext>
                  </a:extLst>
                </p14:cNvPr>
                <p14:cNvContentPartPr/>
                <p14:nvPr/>
              </p14:nvContentPartPr>
              <p14:xfrm>
                <a:off x="2600314" y="3748282"/>
                <a:ext cx="235080" cy="106560"/>
              </p14:xfrm>
            </p:contentPart>
          </mc:Choice>
          <mc:Fallback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EF571B0A-DE5D-AB71-7D26-83E52725FDD8}"/>
                    </a:ext>
                  </a:extLst>
                </p:cNvPr>
                <p:cNvPicPr/>
                <p:nvPr/>
              </p:nvPicPr>
              <p:blipFill>
                <a:blip r:embed="rId1407"/>
                <a:stretch>
                  <a:fillRect/>
                </a:stretch>
              </p:blipFill>
              <p:spPr>
                <a:xfrm>
                  <a:off x="2537314" y="3370642"/>
                  <a:ext cx="36072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0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0777FFCE-B66B-7B18-EABD-3A744520BE7E}"/>
                    </a:ext>
                  </a:extLst>
                </p14:cNvPr>
                <p14:cNvContentPartPr/>
                <p14:nvPr/>
              </p14:nvContentPartPr>
              <p14:xfrm>
                <a:off x="2709754" y="3892282"/>
                <a:ext cx="67320" cy="138960"/>
              </p14:xfrm>
            </p:contentPart>
          </mc:Choice>
          <mc:Fallback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0777FFCE-B66B-7B18-EABD-3A744520BE7E}"/>
                    </a:ext>
                  </a:extLst>
                </p:cNvPr>
                <p:cNvPicPr/>
                <p:nvPr/>
              </p:nvPicPr>
              <p:blipFill>
                <a:blip r:embed="rId1409"/>
                <a:stretch>
                  <a:fillRect/>
                </a:stretch>
              </p:blipFill>
              <p:spPr>
                <a:xfrm>
                  <a:off x="2647114" y="3514282"/>
                  <a:ext cx="19296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1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49385F4A-EAD5-11B1-FD9C-B3C8CB1249E0}"/>
                    </a:ext>
                  </a:extLst>
                </p14:cNvPr>
                <p14:cNvContentPartPr/>
                <p14:nvPr/>
              </p14:nvContentPartPr>
              <p14:xfrm>
                <a:off x="2742154" y="3999562"/>
                <a:ext cx="40320" cy="91440"/>
              </p14:xfrm>
            </p:contentPart>
          </mc:Choice>
          <mc:Fallback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49385F4A-EAD5-11B1-FD9C-B3C8CB1249E0}"/>
                    </a:ext>
                  </a:extLst>
                </p:cNvPr>
                <p:cNvPicPr/>
                <p:nvPr/>
              </p:nvPicPr>
              <p:blipFill>
                <a:blip r:embed="rId1411"/>
                <a:stretch>
                  <a:fillRect/>
                </a:stretch>
              </p:blipFill>
              <p:spPr>
                <a:xfrm>
                  <a:off x="2679514" y="3621922"/>
                  <a:ext cx="16596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1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82DB78AF-BA37-E925-3826-5F159051361D}"/>
                    </a:ext>
                  </a:extLst>
                </p14:cNvPr>
                <p14:cNvContentPartPr/>
                <p14:nvPr/>
              </p14:nvContentPartPr>
              <p14:xfrm>
                <a:off x="2496634" y="3927562"/>
                <a:ext cx="97200" cy="210960"/>
              </p14:xfrm>
            </p:contentPart>
          </mc:Choice>
          <mc:Fallback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82DB78AF-BA37-E925-3826-5F159051361D}"/>
                    </a:ext>
                  </a:extLst>
                </p:cNvPr>
                <p:cNvPicPr/>
                <p:nvPr/>
              </p:nvPicPr>
              <p:blipFill>
                <a:blip r:embed="rId1413"/>
                <a:stretch>
                  <a:fillRect/>
                </a:stretch>
              </p:blipFill>
              <p:spPr>
                <a:xfrm>
                  <a:off x="2433994" y="3549562"/>
                  <a:ext cx="22284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14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E419457D-56E2-32E9-1250-BF8335D194AE}"/>
                    </a:ext>
                  </a:extLst>
                </p14:cNvPr>
                <p14:cNvContentPartPr/>
                <p14:nvPr/>
              </p14:nvContentPartPr>
              <p14:xfrm>
                <a:off x="2567194" y="4011082"/>
                <a:ext cx="84600" cy="192960"/>
              </p14:xfrm>
            </p:contentPart>
          </mc:Choice>
          <mc:Fallback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E419457D-56E2-32E9-1250-BF8335D194AE}"/>
                    </a:ext>
                  </a:extLst>
                </p:cNvPr>
                <p:cNvPicPr/>
                <p:nvPr/>
              </p:nvPicPr>
              <p:blipFill>
                <a:blip r:embed="rId1415"/>
                <a:stretch>
                  <a:fillRect/>
                </a:stretch>
              </p:blipFill>
              <p:spPr>
                <a:xfrm>
                  <a:off x="2504554" y="3633082"/>
                  <a:ext cx="21024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16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D9829CB2-B711-6D33-D8DD-A0725DCBCF88}"/>
                    </a:ext>
                  </a:extLst>
                </p14:cNvPr>
                <p14:cNvContentPartPr/>
                <p14:nvPr/>
              </p14:nvContentPartPr>
              <p14:xfrm>
                <a:off x="2725234" y="4162642"/>
                <a:ext cx="42480" cy="82080"/>
              </p14:xfrm>
            </p:contentPart>
          </mc:Choice>
          <mc:Fallback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D9829CB2-B711-6D33-D8DD-A0725DCBCF88}"/>
                    </a:ext>
                  </a:extLst>
                </p:cNvPr>
                <p:cNvPicPr/>
                <p:nvPr/>
              </p:nvPicPr>
              <p:blipFill>
                <a:blip r:embed="rId1417"/>
                <a:stretch>
                  <a:fillRect/>
                </a:stretch>
              </p:blipFill>
              <p:spPr>
                <a:xfrm>
                  <a:off x="2662594" y="3784642"/>
                  <a:ext cx="16812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1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A3EEC152-449C-4AA3-EC13-5DB75C3516B8}"/>
                    </a:ext>
                  </a:extLst>
                </p14:cNvPr>
                <p14:cNvContentPartPr/>
                <p14:nvPr/>
              </p14:nvContentPartPr>
              <p14:xfrm>
                <a:off x="2731714" y="4160482"/>
                <a:ext cx="101520" cy="194040"/>
              </p14:xfrm>
            </p:contentPart>
          </mc:Choice>
          <mc:Fallback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A3EEC152-449C-4AA3-EC13-5DB75C3516B8}"/>
                    </a:ext>
                  </a:extLst>
                </p:cNvPr>
                <p:cNvPicPr/>
                <p:nvPr/>
              </p:nvPicPr>
              <p:blipFill>
                <a:blip r:embed="rId1419"/>
                <a:stretch>
                  <a:fillRect/>
                </a:stretch>
              </p:blipFill>
              <p:spPr>
                <a:xfrm>
                  <a:off x="2668714" y="3782842"/>
                  <a:ext cx="22716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20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03F4D5B6-F341-4E85-0633-99C827656E1F}"/>
                    </a:ext>
                  </a:extLst>
                </p14:cNvPr>
                <p14:cNvContentPartPr/>
                <p14:nvPr/>
              </p14:nvContentPartPr>
              <p14:xfrm>
                <a:off x="2761594" y="4303762"/>
                <a:ext cx="95400" cy="132480"/>
              </p14:xfrm>
            </p:contentPart>
          </mc:Choice>
          <mc:Fallback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03F4D5B6-F341-4E85-0633-99C827656E1F}"/>
                    </a:ext>
                  </a:extLst>
                </p:cNvPr>
                <p:cNvPicPr/>
                <p:nvPr/>
              </p:nvPicPr>
              <p:blipFill>
                <a:blip r:embed="rId1421"/>
                <a:stretch>
                  <a:fillRect/>
                </a:stretch>
              </p:blipFill>
              <p:spPr>
                <a:xfrm>
                  <a:off x="2698594" y="3926122"/>
                  <a:ext cx="22104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22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22AB1F8D-2354-B59B-A016-45B93F6C7A24}"/>
                    </a:ext>
                  </a:extLst>
                </p14:cNvPr>
                <p14:cNvContentPartPr/>
                <p14:nvPr/>
              </p14:nvContentPartPr>
              <p14:xfrm>
                <a:off x="2941234" y="4451362"/>
                <a:ext cx="74520" cy="83520"/>
              </p14:xfrm>
            </p:contentPart>
          </mc:Choice>
          <mc:Fallback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22AB1F8D-2354-B59B-A016-45B93F6C7A24}"/>
                    </a:ext>
                  </a:extLst>
                </p:cNvPr>
                <p:cNvPicPr/>
                <p:nvPr/>
              </p:nvPicPr>
              <p:blipFill>
                <a:blip r:embed="rId1423"/>
                <a:stretch>
                  <a:fillRect/>
                </a:stretch>
              </p:blipFill>
              <p:spPr>
                <a:xfrm>
                  <a:off x="2878594" y="4073362"/>
                  <a:ext cx="200160" cy="8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24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77D95E85-7F6E-AA9B-295C-D1837E6413D2}"/>
                    </a:ext>
                  </a:extLst>
                </p14:cNvPr>
                <p14:cNvContentPartPr/>
                <p14:nvPr/>
              </p14:nvContentPartPr>
              <p14:xfrm>
                <a:off x="3091714" y="4064722"/>
                <a:ext cx="220680" cy="124920"/>
              </p14:xfrm>
            </p:contentPart>
          </mc:Choice>
          <mc:Fallback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77D95E85-7F6E-AA9B-295C-D1837E6413D2}"/>
                    </a:ext>
                  </a:extLst>
                </p:cNvPr>
                <p:cNvPicPr/>
                <p:nvPr/>
              </p:nvPicPr>
              <p:blipFill>
                <a:blip r:embed="rId1425"/>
                <a:stretch>
                  <a:fillRect/>
                </a:stretch>
              </p:blipFill>
              <p:spPr>
                <a:xfrm>
                  <a:off x="3028714" y="3687082"/>
                  <a:ext cx="346320" cy="8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26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715F8288-9F68-6A12-1E00-2069C3B1CBFD}"/>
                    </a:ext>
                  </a:extLst>
                </p14:cNvPr>
                <p14:cNvContentPartPr/>
                <p14:nvPr/>
              </p14:nvContentPartPr>
              <p14:xfrm>
                <a:off x="3204034" y="4138882"/>
                <a:ext cx="58680" cy="190440"/>
              </p14:xfrm>
            </p:contentPart>
          </mc:Choice>
          <mc:Fallback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715F8288-9F68-6A12-1E00-2069C3B1CBFD}"/>
                    </a:ext>
                  </a:extLst>
                </p:cNvPr>
                <p:cNvPicPr/>
                <p:nvPr/>
              </p:nvPicPr>
              <p:blipFill>
                <a:blip r:embed="rId1427"/>
                <a:stretch>
                  <a:fillRect/>
                </a:stretch>
              </p:blipFill>
              <p:spPr>
                <a:xfrm>
                  <a:off x="3141394" y="3761242"/>
                  <a:ext cx="18432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28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24C8E704-B9DC-5681-ECD6-D3A4082B9BFE}"/>
                    </a:ext>
                  </a:extLst>
                </p14:cNvPr>
                <p14:cNvContentPartPr/>
                <p14:nvPr/>
              </p14:nvContentPartPr>
              <p14:xfrm>
                <a:off x="3259114" y="4462882"/>
                <a:ext cx="151920" cy="93960"/>
              </p14:xfrm>
            </p:contentPart>
          </mc:Choice>
          <mc:Fallback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24C8E704-B9DC-5681-ECD6-D3A4082B9BFE}"/>
                    </a:ext>
                  </a:extLst>
                </p:cNvPr>
                <p:cNvPicPr/>
                <p:nvPr/>
              </p:nvPicPr>
              <p:blipFill>
                <a:blip r:embed="rId1429"/>
                <a:stretch>
                  <a:fillRect/>
                </a:stretch>
              </p:blipFill>
              <p:spPr>
                <a:xfrm>
                  <a:off x="3196474" y="4084882"/>
                  <a:ext cx="27756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30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779C665D-EF4E-4399-ACFB-3BA1ADBC2CA1}"/>
                    </a:ext>
                  </a:extLst>
                </p14:cNvPr>
                <p14:cNvContentPartPr/>
                <p14:nvPr/>
              </p14:nvContentPartPr>
              <p14:xfrm>
                <a:off x="3233554" y="4469722"/>
                <a:ext cx="225360" cy="108720"/>
              </p14:xfrm>
            </p:contentPart>
          </mc:Choice>
          <mc:Fallback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779C665D-EF4E-4399-ACFB-3BA1ADBC2CA1}"/>
                    </a:ext>
                  </a:extLst>
                </p:cNvPr>
                <p:cNvPicPr/>
                <p:nvPr/>
              </p:nvPicPr>
              <p:blipFill>
                <a:blip r:embed="rId1431"/>
                <a:stretch>
                  <a:fillRect/>
                </a:stretch>
              </p:blipFill>
              <p:spPr>
                <a:xfrm>
                  <a:off x="3170554" y="4092082"/>
                  <a:ext cx="35100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32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46ACD275-25D2-AF1B-6B5A-1E27CCC9EC8E}"/>
                    </a:ext>
                  </a:extLst>
                </p14:cNvPr>
                <p14:cNvContentPartPr/>
                <p14:nvPr/>
              </p14:nvContentPartPr>
              <p14:xfrm>
                <a:off x="3322114" y="4537042"/>
                <a:ext cx="130680" cy="38520"/>
              </p14:xfrm>
            </p:contentPart>
          </mc:Choice>
          <mc:Fallback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46ACD275-25D2-AF1B-6B5A-1E27CCC9EC8E}"/>
                    </a:ext>
                  </a:extLst>
                </p:cNvPr>
                <p:cNvPicPr/>
                <p:nvPr/>
              </p:nvPicPr>
              <p:blipFill>
                <a:blip r:embed="rId1433"/>
                <a:stretch>
                  <a:fillRect/>
                </a:stretch>
              </p:blipFill>
              <p:spPr>
                <a:xfrm>
                  <a:off x="3259114" y="4159042"/>
                  <a:ext cx="25632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34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345E61BD-805A-2A75-7132-4FE7031DE38D}"/>
                    </a:ext>
                  </a:extLst>
                </p14:cNvPr>
                <p14:cNvContentPartPr/>
                <p14:nvPr/>
              </p14:nvContentPartPr>
              <p14:xfrm>
                <a:off x="3362074" y="4147162"/>
                <a:ext cx="163080" cy="77040"/>
              </p14:xfrm>
            </p:contentPart>
          </mc:Choice>
          <mc:Fallback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345E61BD-805A-2A75-7132-4FE7031DE38D}"/>
                    </a:ext>
                  </a:extLst>
                </p:cNvPr>
                <p:cNvPicPr/>
                <p:nvPr/>
              </p:nvPicPr>
              <p:blipFill>
                <a:blip r:embed="rId1435"/>
                <a:stretch>
                  <a:fillRect/>
                </a:stretch>
              </p:blipFill>
              <p:spPr>
                <a:xfrm>
                  <a:off x="3299434" y="3769162"/>
                  <a:ext cx="28872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36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34C39FA2-036C-0094-D8C7-AA023820EF92}"/>
                    </a:ext>
                  </a:extLst>
                </p14:cNvPr>
                <p14:cNvContentPartPr/>
                <p14:nvPr/>
              </p14:nvContentPartPr>
              <p14:xfrm>
                <a:off x="3387634" y="4075162"/>
                <a:ext cx="174240" cy="132120"/>
              </p14:xfrm>
            </p:contentPart>
          </mc:Choice>
          <mc:Fallback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34C39FA2-036C-0094-D8C7-AA023820EF92}"/>
                    </a:ext>
                  </a:extLst>
                </p:cNvPr>
                <p:cNvPicPr/>
                <p:nvPr/>
              </p:nvPicPr>
              <p:blipFill>
                <a:blip r:embed="rId1437"/>
                <a:stretch>
                  <a:fillRect/>
                </a:stretch>
              </p:blipFill>
              <p:spPr>
                <a:xfrm>
                  <a:off x="3324994" y="3697522"/>
                  <a:ext cx="29988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38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0E02D533-5E81-4883-C88A-95B34B5F3F21}"/>
                    </a:ext>
                  </a:extLst>
                </p14:cNvPr>
                <p14:cNvContentPartPr/>
                <p14:nvPr/>
              </p14:nvContentPartPr>
              <p14:xfrm>
                <a:off x="3457114" y="4154002"/>
                <a:ext cx="68760" cy="181080"/>
              </p14:xfrm>
            </p:contentPart>
          </mc:Choice>
          <mc:Fallback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0E02D533-5E81-4883-C88A-95B34B5F3F21}"/>
                    </a:ext>
                  </a:extLst>
                </p:cNvPr>
                <p:cNvPicPr/>
                <p:nvPr/>
              </p:nvPicPr>
              <p:blipFill>
                <a:blip r:embed="rId1439"/>
                <a:stretch>
                  <a:fillRect/>
                </a:stretch>
              </p:blipFill>
              <p:spPr>
                <a:xfrm>
                  <a:off x="3394114" y="3776362"/>
                  <a:ext cx="19440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40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05C20B9A-1CCA-E2EE-3C1C-C7C679385A4F}"/>
                    </a:ext>
                  </a:extLst>
                </p14:cNvPr>
                <p14:cNvContentPartPr/>
                <p14:nvPr/>
              </p14:nvContentPartPr>
              <p14:xfrm>
                <a:off x="3449554" y="4373242"/>
                <a:ext cx="82440" cy="56880"/>
              </p14:xfrm>
            </p:contentPart>
          </mc:Choice>
          <mc:Fallback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05C20B9A-1CCA-E2EE-3C1C-C7C679385A4F}"/>
                    </a:ext>
                  </a:extLst>
                </p:cNvPr>
                <p:cNvPicPr/>
                <p:nvPr/>
              </p:nvPicPr>
              <p:blipFill>
                <a:blip r:embed="rId1441"/>
                <a:stretch>
                  <a:fillRect/>
                </a:stretch>
              </p:blipFill>
              <p:spPr>
                <a:xfrm>
                  <a:off x="3386914" y="3995602"/>
                  <a:ext cx="20808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42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11AA7C7D-BD5C-B050-246E-9F4D2DCDE626}"/>
                    </a:ext>
                  </a:extLst>
                </p14:cNvPr>
                <p14:cNvContentPartPr/>
                <p14:nvPr/>
              </p14:nvContentPartPr>
              <p14:xfrm>
                <a:off x="3435874" y="4294042"/>
                <a:ext cx="111600" cy="91080"/>
              </p14:xfrm>
            </p:contentPart>
          </mc:Choice>
          <mc:Fallback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11AA7C7D-BD5C-B050-246E-9F4D2DCDE626}"/>
                    </a:ext>
                  </a:extLst>
                </p:cNvPr>
                <p:cNvPicPr/>
                <p:nvPr/>
              </p:nvPicPr>
              <p:blipFill>
                <a:blip r:embed="rId1443"/>
                <a:stretch>
                  <a:fillRect/>
                </a:stretch>
              </p:blipFill>
              <p:spPr>
                <a:xfrm>
                  <a:off x="3373234" y="3916402"/>
                  <a:ext cx="23724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44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79E7128B-C8CB-8727-ED12-3B21B48EAEA6}"/>
                    </a:ext>
                  </a:extLst>
                </p14:cNvPr>
                <p14:cNvContentPartPr/>
                <p14:nvPr/>
              </p14:nvContentPartPr>
              <p14:xfrm>
                <a:off x="3459274" y="4254442"/>
                <a:ext cx="167040" cy="77040"/>
              </p14:xfrm>
            </p:contentPart>
          </mc:Choice>
          <mc:Fallback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79E7128B-C8CB-8727-ED12-3B21B48EAEA6}"/>
                    </a:ext>
                  </a:extLst>
                </p:cNvPr>
                <p:cNvPicPr/>
                <p:nvPr/>
              </p:nvPicPr>
              <p:blipFill>
                <a:blip r:embed="rId1445"/>
                <a:stretch>
                  <a:fillRect/>
                </a:stretch>
              </p:blipFill>
              <p:spPr>
                <a:xfrm>
                  <a:off x="3396274" y="3876442"/>
                  <a:ext cx="29268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46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276B5FDF-CC41-56BC-2048-15F53ECF411D}"/>
                    </a:ext>
                  </a:extLst>
                </p14:cNvPr>
                <p14:cNvContentPartPr/>
                <p14:nvPr/>
              </p14:nvContentPartPr>
              <p14:xfrm>
                <a:off x="3795154" y="3266242"/>
                <a:ext cx="14400" cy="40680"/>
              </p14:xfrm>
            </p:contentPart>
          </mc:Choice>
          <mc:Fallback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276B5FDF-CC41-56BC-2048-15F53ECF411D}"/>
                    </a:ext>
                  </a:extLst>
                </p:cNvPr>
                <p:cNvPicPr/>
                <p:nvPr/>
              </p:nvPicPr>
              <p:blipFill>
                <a:blip r:embed="rId1447"/>
                <a:stretch>
                  <a:fillRect/>
                </a:stretch>
              </p:blipFill>
              <p:spPr>
                <a:xfrm>
                  <a:off x="3732154" y="2888242"/>
                  <a:ext cx="14004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48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56CFCDB6-2390-FAD2-00AB-491F4FD6C7F9}"/>
                    </a:ext>
                  </a:extLst>
                </p14:cNvPr>
                <p14:cNvContentPartPr/>
                <p14:nvPr/>
              </p14:nvContentPartPr>
              <p14:xfrm>
                <a:off x="3696514" y="3190642"/>
                <a:ext cx="84240" cy="197280"/>
              </p14:xfrm>
            </p:contentPart>
          </mc:Choice>
          <mc:Fallback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56CFCDB6-2390-FAD2-00AB-491F4FD6C7F9}"/>
                    </a:ext>
                  </a:extLst>
                </p:cNvPr>
                <p:cNvPicPr/>
                <p:nvPr/>
              </p:nvPicPr>
              <p:blipFill>
                <a:blip r:embed="rId1449"/>
                <a:stretch>
                  <a:fillRect/>
                </a:stretch>
              </p:blipFill>
              <p:spPr>
                <a:xfrm>
                  <a:off x="3633874" y="2813002"/>
                  <a:ext cx="20988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50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489A6A71-6D59-EDAD-E3EB-588FD91FB63D}"/>
                    </a:ext>
                  </a:extLst>
                </p14:cNvPr>
                <p14:cNvContentPartPr/>
                <p14:nvPr/>
              </p14:nvContentPartPr>
              <p14:xfrm>
                <a:off x="3723154" y="3319882"/>
                <a:ext cx="71280" cy="117000"/>
              </p14:xfrm>
            </p:contentPart>
          </mc:Choice>
          <mc:Fallback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489A6A71-6D59-EDAD-E3EB-588FD91FB63D}"/>
                    </a:ext>
                  </a:extLst>
                </p:cNvPr>
                <p:cNvPicPr/>
                <p:nvPr/>
              </p:nvPicPr>
              <p:blipFill>
                <a:blip r:embed="rId1451"/>
                <a:stretch>
                  <a:fillRect/>
                </a:stretch>
              </p:blipFill>
              <p:spPr>
                <a:xfrm>
                  <a:off x="3660514" y="2942242"/>
                  <a:ext cx="19692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52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CE59F0BC-8B19-955C-29F4-4619C30DB41B}"/>
                    </a:ext>
                  </a:extLst>
                </p14:cNvPr>
                <p14:cNvContentPartPr/>
                <p14:nvPr/>
              </p14:nvContentPartPr>
              <p14:xfrm>
                <a:off x="2235634" y="2726242"/>
                <a:ext cx="257760" cy="703440"/>
              </p14:xfrm>
            </p:contentPart>
          </mc:Choice>
          <mc:Fallback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CE59F0BC-8B19-955C-29F4-4619C30DB41B}"/>
                    </a:ext>
                  </a:extLst>
                </p:cNvPr>
                <p:cNvPicPr/>
                <p:nvPr/>
              </p:nvPicPr>
              <p:blipFill>
                <a:blip r:embed="rId1453"/>
                <a:stretch>
                  <a:fillRect/>
                </a:stretch>
              </p:blipFill>
              <p:spPr>
                <a:xfrm>
                  <a:off x="2172634" y="2348602"/>
                  <a:ext cx="383400" cy="14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54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FC0E9825-7BF0-F7A5-D474-0C0E7FC7CAF7}"/>
                    </a:ext>
                  </a:extLst>
                </p14:cNvPr>
                <p14:cNvContentPartPr/>
                <p14:nvPr/>
              </p14:nvContentPartPr>
              <p14:xfrm>
                <a:off x="2233474" y="2903362"/>
                <a:ext cx="162360" cy="822960"/>
              </p14:xfrm>
            </p:contentPart>
          </mc:Choice>
          <mc:Fallback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FC0E9825-7BF0-F7A5-D474-0C0E7FC7CAF7}"/>
                    </a:ext>
                  </a:extLst>
                </p:cNvPr>
                <p:cNvPicPr/>
                <p:nvPr/>
              </p:nvPicPr>
              <p:blipFill>
                <a:blip r:embed="rId1455"/>
                <a:stretch>
                  <a:fillRect/>
                </a:stretch>
              </p:blipFill>
              <p:spPr>
                <a:xfrm>
                  <a:off x="2170474" y="2525722"/>
                  <a:ext cx="288000" cy="15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56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4841FB0F-FD79-3BC6-860E-27B8339F1E65}"/>
                    </a:ext>
                  </a:extLst>
                </p14:cNvPr>
                <p14:cNvContentPartPr/>
                <p14:nvPr/>
              </p14:nvContentPartPr>
              <p14:xfrm>
                <a:off x="2479354" y="2250682"/>
                <a:ext cx="690480" cy="535680"/>
              </p14:xfrm>
            </p:contentPart>
          </mc:Choice>
          <mc:Fallback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4841FB0F-FD79-3BC6-860E-27B8339F1E65}"/>
                    </a:ext>
                  </a:extLst>
                </p:cNvPr>
                <p:cNvPicPr/>
                <p:nvPr/>
              </p:nvPicPr>
              <p:blipFill>
                <a:blip r:embed="rId1457"/>
                <a:stretch>
                  <a:fillRect/>
                </a:stretch>
              </p:blipFill>
              <p:spPr>
                <a:xfrm>
                  <a:off x="2416714" y="1872682"/>
                  <a:ext cx="816120" cy="12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58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39CD1BCE-5F1B-EDA8-AFE9-1D13759370C7}"/>
                    </a:ext>
                  </a:extLst>
                </p14:cNvPr>
                <p14:cNvContentPartPr/>
                <p14:nvPr/>
              </p14:nvContentPartPr>
              <p14:xfrm>
                <a:off x="2524714" y="2414122"/>
                <a:ext cx="327960" cy="331560"/>
              </p14:xfrm>
            </p:contentPart>
          </mc:Choice>
          <mc:Fallback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39CD1BCE-5F1B-EDA8-AFE9-1D13759370C7}"/>
                    </a:ext>
                  </a:extLst>
                </p:cNvPr>
                <p:cNvPicPr/>
                <p:nvPr/>
              </p:nvPicPr>
              <p:blipFill>
                <a:blip r:embed="rId1459"/>
                <a:stretch>
                  <a:fillRect/>
                </a:stretch>
              </p:blipFill>
              <p:spPr>
                <a:xfrm>
                  <a:off x="2462074" y="2036122"/>
                  <a:ext cx="45360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60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AD7971B1-8B13-8F52-38F2-BB949AA1B52C}"/>
                    </a:ext>
                  </a:extLst>
                </p14:cNvPr>
                <p14:cNvContentPartPr/>
                <p14:nvPr/>
              </p14:nvContentPartPr>
              <p14:xfrm>
                <a:off x="2744314" y="2147362"/>
                <a:ext cx="8640" cy="1080"/>
              </p14:xfrm>
            </p:contentPart>
          </mc:Choice>
          <mc:Fallback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AD7971B1-8B13-8F52-38F2-BB949AA1B52C}"/>
                    </a:ext>
                  </a:extLst>
                </p:cNvPr>
                <p:cNvPicPr/>
                <p:nvPr/>
              </p:nvPicPr>
              <p:blipFill>
                <a:blip r:embed="rId1461"/>
                <a:stretch>
                  <a:fillRect/>
                </a:stretch>
              </p:blipFill>
              <p:spPr>
                <a:xfrm>
                  <a:off x="2681674" y="1769362"/>
                  <a:ext cx="13428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62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B53303FB-6BDD-D5C7-A356-37B37AB850E4}"/>
                    </a:ext>
                  </a:extLst>
                </p14:cNvPr>
                <p14:cNvContentPartPr/>
                <p14:nvPr/>
              </p14:nvContentPartPr>
              <p14:xfrm>
                <a:off x="2759794" y="2115322"/>
                <a:ext cx="482040" cy="38520"/>
              </p14:xfrm>
            </p:contentPart>
          </mc:Choice>
          <mc:Fallback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B53303FB-6BDD-D5C7-A356-37B37AB850E4}"/>
                    </a:ext>
                  </a:extLst>
                </p:cNvPr>
                <p:cNvPicPr/>
                <p:nvPr/>
              </p:nvPicPr>
              <p:blipFill>
                <a:blip r:embed="rId1463"/>
                <a:stretch>
                  <a:fillRect/>
                </a:stretch>
              </p:blipFill>
              <p:spPr>
                <a:xfrm>
                  <a:off x="2697154" y="1737682"/>
                  <a:ext cx="60768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64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5AE3A29C-5C3D-A968-A6B0-F213B7A23F47}"/>
                    </a:ext>
                  </a:extLst>
                </p14:cNvPr>
                <p14:cNvContentPartPr/>
                <p14:nvPr/>
              </p14:nvContentPartPr>
              <p14:xfrm>
                <a:off x="2838634" y="2254642"/>
                <a:ext cx="1440" cy="2520"/>
              </p14:xfrm>
            </p:contentPart>
          </mc:Choice>
          <mc:Fallback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5AE3A29C-5C3D-A968-A6B0-F213B7A23F47}"/>
                    </a:ext>
                  </a:extLst>
                </p:cNvPr>
                <p:cNvPicPr/>
                <p:nvPr/>
              </p:nvPicPr>
              <p:blipFill>
                <a:blip r:embed="rId1465"/>
                <a:stretch>
                  <a:fillRect/>
                </a:stretch>
              </p:blipFill>
              <p:spPr>
                <a:xfrm>
                  <a:off x="2775994" y="1876642"/>
                  <a:ext cx="12708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66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3C26BBF4-BBE3-5273-3386-89E876B87C56}"/>
                    </a:ext>
                  </a:extLst>
                </p14:cNvPr>
                <p14:cNvContentPartPr/>
                <p14:nvPr/>
              </p14:nvContentPartPr>
              <p14:xfrm>
                <a:off x="2826754" y="2116762"/>
                <a:ext cx="670320" cy="112320"/>
              </p14:xfrm>
            </p:contentPart>
          </mc:Choice>
          <mc:Fallback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3C26BBF4-BBE3-5273-3386-89E876B87C56}"/>
                    </a:ext>
                  </a:extLst>
                </p:cNvPr>
                <p:cNvPicPr/>
                <p:nvPr/>
              </p:nvPicPr>
              <p:blipFill>
                <a:blip r:embed="rId1467"/>
                <a:stretch>
                  <a:fillRect/>
                </a:stretch>
              </p:blipFill>
              <p:spPr>
                <a:xfrm>
                  <a:off x="2764114" y="1738762"/>
                  <a:ext cx="79596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68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6E95ADA0-45CD-D0FC-7FD7-EBDF67C1D90E}"/>
                    </a:ext>
                  </a:extLst>
                </p14:cNvPr>
                <p14:cNvContentPartPr/>
                <p14:nvPr/>
              </p14:nvContentPartPr>
              <p14:xfrm>
                <a:off x="2775634" y="2240962"/>
                <a:ext cx="2160" cy="2520"/>
              </p14:xfrm>
            </p:contentPart>
          </mc:Choice>
          <mc:Fallback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6E95ADA0-45CD-D0FC-7FD7-EBDF67C1D90E}"/>
                    </a:ext>
                  </a:extLst>
                </p:cNvPr>
                <p:cNvPicPr/>
                <p:nvPr/>
              </p:nvPicPr>
              <p:blipFill>
                <a:blip r:embed="rId1469"/>
                <a:stretch>
                  <a:fillRect/>
                </a:stretch>
              </p:blipFill>
              <p:spPr>
                <a:xfrm>
                  <a:off x="2712634" y="1862962"/>
                  <a:ext cx="12780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70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E5AD9B1D-0A6C-84AB-EDEC-6B38620F638B}"/>
                    </a:ext>
                  </a:extLst>
                </p14:cNvPr>
                <p14:cNvContentPartPr/>
                <p14:nvPr/>
              </p14:nvContentPartPr>
              <p14:xfrm>
                <a:off x="2733874" y="2113162"/>
                <a:ext cx="596160" cy="147600"/>
              </p14:xfrm>
            </p:contentPart>
          </mc:Choice>
          <mc:Fallback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E5AD9B1D-0A6C-84AB-EDEC-6B38620F638B}"/>
                    </a:ext>
                  </a:extLst>
                </p:cNvPr>
                <p:cNvPicPr/>
                <p:nvPr/>
              </p:nvPicPr>
              <p:blipFill>
                <a:blip r:embed="rId1471"/>
                <a:stretch>
                  <a:fillRect/>
                </a:stretch>
              </p:blipFill>
              <p:spPr>
                <a:xfrm>
                  <a:off x="2671234" y="1735522"/>
                  <a:ext cx="721800" cy="90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72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2C7F503-7541-D9D2-EA18-B53FA158695A}"/>
                    </a:ext>
                  </a:extLst>
                </p14:cNvPr>
                <p14:cNvContentPartPr/>
                <p14:nvPr/>
              </p14:nvContentPartPr>
              <p14:xfrm>
                <a:off x="2771314" y="2242762"/>
                <a:ext cx="360" cy="1800"/>
              </p14:xfrm>
            </p:contentPart>
          </mc:Choice>
          <mc:Fallback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2C7F503-7541-D9D2-EA18-B53FA15869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08674" y="1864762"/>
                  <a:ext cx="12600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73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DF4D8AEC-DB52-ABA6-BC58-9C5C5494A814}"/>
                    </a:ext>
                  </a:extLst>
                </p14:cNvPr>
                <p14:cNvContentPartPr/>
                <p14:nvPr/>
              </p14:nvContentPartPr>
              <p14:xfrm>
                <a:off x="2802274" y="2138002"/>
                <a:ext cx="563040" cy="67320"/>
              </p14:xfrm>
            </p:contentPart>
          </mc:Choice>
          <mc:Fallback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DF4D8AEC-DB52-ABA6-BC58-9C5C5494A814}"/>
                    </a:ext>
                  </a:extLst>
                </p:cNvPr>
                <p:cNvPicPr/>
                <p:nvPr/>
              </p:nvPicPr>
              <p:blipFill>
                <a:blip r:embed="rId1474"/>
                <a:stretch>
                  <a:fillRect/>
                </a:stretch>
              </p:blipFill>
              <p:spPr>
                <a:xfrm>
                  <a:off x="2739634" y="1760362"/>
                  <a:ext cx="68868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75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68F94FFF-DA96-0CC1-04C7-602C0A308894}"/>
                    </a:ext>
                  </a:extLst>
                </p14:cNvPr>
                <p14:cNvContentPartPr/>
                <p14:nvPr/>
              </p14:nvContentPartPr>
              <p14:xfrm>
                <a:off x="2835754" y="2315122"/>
                <a:ext cx="282600" cy="117360"/>
              </p14:xfrm>
            </p:contentPart>
          </mc:Choice>
          <mc:Fallback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68F94FFF-DA96-0CC1-04C7-602C0A308894}"/>
                    </a:ext>
                  </a:extLst>
                </p:cNvPr>
                <p:cNvPicPr/>
                <p:nvPr/>
              </p:nvPicPr>
              <p:blipFill>
                <a:blip r:embed="rId1476"/>
                <a:stretch>
                  <a:fillRect/>
                </a:stretch>
              </p:blipFill>
              <p:spPr>
                <a:xfrm>
                  <a:off x="2773114" y="1937482"/>
                  <a:ext cx="40824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77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79FDB160-947D-4440-6A17-0FF98B610CBC}"/>
                    </a:ext>
                  </a:extLst>
                </p14:cNvPr>
                <p14:cNvContentPartPr/>
                <p14:nvPr/>
              </p14:nvContentPartPr>
              <p14:xfrm>
                <a:off x="2517874" y="2137282"/>
                <a:ext cx="369360" cy="256680"/>
              </p14:xfrm>
            </p:contentPart>
          </mc:Choice>
          <mc:Fallback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79FDB160-947D-4440-6A17-0FF98B610CBC}"/>
                    </a:ext>
                  </a:extLst>
                </p:cNvPr>
                <p:cNvPicPr/>
                <p:nvPr/>
              </p:nvPicPr>
              <p:blipFill>
                <a:blip r:embed="rId1478"/>
                <a:stretch>
                  <a:fillRect/>
                </a:stretch>
              </p:blipFill>
              <p:spPr>
                <a:xfrm>
                  <a:off x="2454874" y="1759282"/>
                  <a:ext cx="49500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79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2356D4F6-B088-A48C-BB1E-478E1ACA2FC3}"/>
                    </a:ext>
                  </a:extLst>
                </p14:cNvPr>
                <p14:cNvContentPartPr/>
                <p14:nvPr/>
              </p14:nvContentPartPr>
              <p14:xfrm>
                <a:off x="2581954" y="2168962"/>
                <a:ext cx="270720" cy="246960"/>
              </p14:xfrm>
            </p:contentPart>
          </mc:Choice>
          <mc:Fallback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2356D4F6-B088-A48C-BB1E-478E1ACA2FC3}"/>
                    </a:ext>
                  </a:extLst>
                </p:cNvPr>
                <p:cNvPicPr/>
                <p:nvPr/>
              </p:nvPicPr>
              <p:blipFill>
                <a:blip r:embed="rId1480"/>
                <a:stretch>
                  <a:fillRect/>
                </a:stretch>
              </p:blipFill>
              <p:spPr>
                <a:xfrm>
                  <a:off x="2519314" y="1790962"/>
                  <a:ext cx="39636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81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BF4B0552-A797-565D-B45E-3FDACAF8A68A}"/>
                    </a:ext>
                  </a:extLst>
                </p14:cNvPr>
                <p14:cNvContentPartPr/>
                <p14:nvPr/>
              </p14:nvContentPartPr>
              <p14:xfrm>
                <a:off x="3321394" y="4677082"/>
                <a:ext cx="730440" cy="123840"/>
              </p14:xfrm>
            </p:contentPart>
          </mc:Choice>
          <mc:Fallback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BF4B0552-A797-565D-B45E-3FDACAF8A68A}"/>
                    </a:ext>
                  </a:extLst>
                </p:cNvPr>
                <p:cNvPicPr/>
                <p:nvPr/>
              </p:nvPicPr>
              <p:blipFill>
                <a:blip r:embed="rId1482"/>
                <a:stretch>
                  <a:fillRect/>
                </a:stretch>
              </p:blipFill>
              <p:spPr>
                <a:xfrm>
                  <a:off x="3258394" y="4299082"/>
                  <a:ext cx="85608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8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07CBEEB0-8A02-776B-EFC1-C9C82A53FFE4}"/>
                    </a:ext>
                  </a:extLst>
                </p14:cNvPr>
                <p14:cNvContentPartPr/>
                <p14:nvPr/>
              </p14:nvContentPartPr>
              <p14:xfrm>
                <a:off x="3355954" y="4587442"/>
                <a:ext cx="890280" cy="168480"/>
              </p14:xfrm>
            </p:contentPart>
          </mc:Choice>
          <mc:Fallback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07CBEEB0-8A02-776B-EFC1-C9C82A53FFE4}"/>
                    </a:ext>
                  </a:extLst>
                </p:cNvPr>
                <p:cNvPicPr/>
                <p:nvPr/>
              </p:nvPicPr>
              <p:blipFill>
                <a:blip r:embed="rId1484"/>
                <a:stretch>
                  <a:fillRect/>
                </a:stretch>
              </p:blipFill>
              <p:spPr>
                <a:xfrm>
                  <a:off x="3292954" y="4209442"/>
                  <a:ext cx="1015920" cy="9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85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FA618601-F22A-FD8D-2D12-C474259DF71E}"/>
                    </a:ext>
                  </a:extLst>
                </p14:cNvPr>
                <p14:cNvContentPartPr/>
                <p14:nvPr/>
              </p14:nvContentPartPr>
              <p14:xfrm>
                <a:off x="3995674" y="3854122"/>
                <a:ext cx="778320" cy="718920"/>
              </p14:xfrm>
            </p:contentPart>
          </mc:Choice>
          <mc:Fallback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FA618601-F22A-FD8D-2D12-C474259DF71E}"/>
                    </a:ext>
                  </a:extLst>
                </p:cNvPr>
                <p:cNvPicPr/>
                <p:nvPr/>
              </p:nvPicPr>
              <p:blipFill>
                <a:blip r:embed="rId1486"/>
                <a:stretch>
                  <a:fillRect/>
                </a:stretch>
              </p:blipFill>
              <p:spPr>
                <a:xfrm>
                  <a:off x="3932674" y="3476482"/>
                  <a:ext cx="903960" cy="14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87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E059DA4-F956-FA33-9566-65B79B2EF387}"/>
                    </a:ext>
                  </a:extLst>
                </p14:cNvPr>
                <p14:cNvContentPartPr/>
                <p14:nvPr/>
              </p14:nvContentPartPr>
              <p14:xfrm>
                <a:off x="3808114" y="3848002"/>
                <a:ext cx="1037880" cy="966240"/>
              </p14:xfrm>
            </p:contentPart>
          </mc:Choice>
          <mc:Fallback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E059DA4-F956-FA33-9566-65B79B2EF387}"/>
                    </a:ext>
                  </a:extLst>
                </p:cNvPr>
                <p:cNvPicPr/>
                <p:nvPr/>
              </p:nvPicPr>
              <p:blipFill>
                <a:blip r:embed="rId1488"/>
                <a:stretch>
                  <a:fillRect/>
                </a:stretch>
              </p:blipFill>
              <p:spPr>
                <a:xfrm>
                  <a:off x="3745114" y="3470002"/>
                  <a:ext cx="1163520" cy="17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89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3A3A44D3-7809-8924-B74F-FC54ECDC9FB5}"/>
                    </a:ext>
                  </a:extLst>
                </p14:cNvPr>
                <p14:cNvContentPartPr/>
                <p14:nvPr/>
              </p14:nvContentPartPr>
              <p14:xfrm>
                <a:off x="3523714" y="4347322"/>
                <a:ext cx="1067400" cy="432000"/>
              </p14:xfrm>
            </p:contentPart>
          </mc:Choice>
          <mc:Fallback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3A3A44D3-7809-8924-B74F-FC54ECDC9FB5}"/>
                    </a:ext>
                  </a:extLst>
                </p:cNvPr>
                <p:cNvPicPr/>
                <p:nvPr/>
              </p:nvPicPr>
              <p:blipFill>
                <a:blip r:embed="rId1490"/>
                <a:stretch>
                  <a:fillRect/>
                </a:stretch>
              </p:blipFill>
              <p:spPr>
                <a:xfrm>
                  <a:off x="3460714" y="3969682"/>
                  <a:ext cx="119304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91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6BDED6E8-5C8B-1EAD-1695-96E2E6717CA0}"/>
                    </a:ext>
                  </a:extLst>
                </p14:cNvPr>
                <p14:cNvContentPartPr/>
                <p14:nvPr/>
              </p14:nvContentPartPr>
              <p14:xfrm>
                <a:off x="2943034" y="4535962"/>
                <a:ext cx="366840" cy="222120"/>
              </p14:xfrm>
            </p:contentPart>
          </mc:Choice>
          <mc:Fallback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6BDED6E8-5C8B-1EAD-1695-96E2E6717CA0}"/>
                    </a:ext>
                  </a:extLst>
                </p:cNvPr>
                <p:cNvPicPr/>
                <p:nvPr/>
              </p:nvPicPr>
              <p:blipFill>
                <a:blip r:embed="rId1492"/>
                <a:stretch>
                  <a:fillRect/>
                </a:stretch>
              </p:blipFill>
              <p:spPr>
                <a:xfrm>
                  <a:off x="2880034" y="4157962"/>
                  <a:ext cx="49248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93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8CCACBEF-3E95-81BE-493D-844E9EE24958}"/>
                    </a:ext>
                  </a:extLst>
                </p14:cNvPr>
                <p14:cNvContentPartPr/>
                <p14:nvPr/>
              </p14:nvContentPartPr>
              <p14:xfrm>
                <a:off x="2886514" y="4623082"/>
                <a:ext cx="618840" cy="161280"/>
              </p14:xfrm>
            </p:contentPart>
          </mc:Choice>
          <mc:Fallback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8CCACBEF-3E95-81BE-493D-844E9EE24958}"/>
                    </a:ext>
                  </a:extLst>
                </p:cNvPr>
                <p:cNvPicPr/>
                <p:nvPr/>
              </p:nvPicPr>
              <p:blipFill>
                <a:blip r:embed="rId1494"/>
                <a:stretch>
                  <a:fillRect/>
                </a:stretch>
              </p:blipFill>
              <p:spPr>
                <a:xfrm>
                  <a:off x="2823514" y="4245442"/>
                  <a:ext cx="74448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95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6BFA24E8-7B6A-961C-0F2A-D3C3BCE3D8D1}"/>
                    </a:ext>
                  </a:extLst>
                </p14:cNvPr>
                <p14:cNvContentPartPr/>
                <p14:nvPr/>
              </p14:nvContentPartPr>
              <p14:xfrm>
                <a:off x="4699114" y="3282802"/>
                <a:ext cx="169920" cy="908640"/>
              </p14:xfrm>
            </p:contentPart>
          </mc:Choice>
          <mc:Fallback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6BFA24E8-7B6A-961C-0F2A-D3C3BCE3D8D1}"/>
                    </a:ext>
                  </a:extLst>
                </p:cNvPr>
                <p:cNvPicPr/>
                <p:nvPr/>
              </p:nvPicPr>
              <p:blipFill>
                <a:blip r:embed="rId1496"/>
                <a:stretch>
                  <a:fillRect/>
                </a:stretch>
              </p:blipFill>
              <p:spPr>
                <a:xfrm>
                  <a:off x="4636114" y="2905162"/>
                  <a:ext cx="295560" cy="16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9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9E486F17-153E-DB28-E3F2-406E40D13539}"/>
                    </a:ext>
                  </a:extLst>
                </p14:cNvPr>
                <p14:cNvContentPartPr/>
                <p14:nvPr/>
              </p14:nvContentPartPr>
              <p14:xfrm>
                <a:off x="2955994" y="3294322"/>
                <a:ext cx="97200" cy="222120"/>
              </p14:xfrm>
            </p:contentPart>
          </mc:Choice>
          <mc:Fallback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9E486F17-153E-DB28-E3F2-406E40D13539}"/>
                    </a:ext>
                  </a:extLst>
                </p:cNvPr>
                <p:cNvPicPr/>
                <p:nvPr/>
              </p:nvPicPr>
              <p:blipFill>
                <a:blip r:embed="rId1498"/>
                <a:stretch>
                  <a:fillRect/>
                </a:stretch>
              </p:blipFill>
              <p:spPr>
                <a:xfrm>
                  <a:off x="2892994" y="2916682"/>
                  <a:ext cx="22284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9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8B965304-407C-74E6-618A-3BBDD648B1DB}"/>
                    </a:ext>
                  </a:extLst>
                </p14:cNvPr>
                <p14:cNvContentPartPr/>
                <p14:nvPr/>
              </p14:nvContentPartPr>
              <p14:xfrm>
                <a:off x="3037714" y="3350482"/>
                <a:ext cx="82440" cy="151560"/>
              </p14:xfrm>
            </p:contentPart>
          </mc:Choice>
          <mc:Fallback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8B965304-407C-74E6-618A-3BBDD648B1DB}"/>
                    </a:ext>
                  </a:extLst>
                </p:cNvPr>
                <p:cNvPicPr/>
                <p:nvPr/>
              </p:nvPicPr>
              <p:blipFill>
                <a:blip r:embed="rId1500"/>
                <a:stretch>
                  <a:fillRect/>
                </a:stretch>
              </p:blipFill>
              <p:spPr>
                <a:xfrm>
                  <a:off x="2975074" y="2972842"/>
                  <a:ext cx="20808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0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77750C91-EF5E-778C-A6F2-4588F0D31C48}"/>
                    </a:ext>
                  </a:extLst>
                </p14:cNvPr>
                <p14:cNvContentPartPr/>
                <p14:nvPr/>
              </p14:nvContentPartPr>
              <p14:xfrm>
                <a:off x="3065794" y="3376762"/>
                <a:ext cx="136440" cy="212400"/>
              </p14:xfrm>
            </p:contentPart>
          </mc:Choice>
          <mc:Fallback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77750C91-EF5E-778C-A6F2-4588F0D31C48}"/>
                    </a:ext>
                  </a:extLst>
                </p:cNvPr>
                <p:cNvPicPr/>
                <p:nvPr/>
              </p:nvPicPr>
              <p:blipFill>
                <a:blip r:embed="rId1502"/>
                <a:stretch>
                  <a:fillRect/>
                </a:stretch>
              </p:blipFill>
              <p:spPr>
                <a:xfrm>
                  <a:off x="3002794" y="2998762"/>
                  <a:ext cx="26208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03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6D0A04E4-FFFF-9ADD-0DC1-4B26A919DBD9}"/>
                    </a:ext>
                  </a:extLst>
                </p14:cNvPr>
                <p14:cNvContentPartPr/>
                <p14:nvPr/>
              </p14:nvContentPartPr>
              <p14:xfrm>
                <a:off x="2917474" y="3409162"/>
                <a:ext cx="111600" cy="235800"/>
              </p14:xfrm>
            </p:contentPart>
          </mc:Choice>
          <mc:Fallback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6D0A04E4-FFFF-9ADD-0DC1-4B26A919DBD9}"/>
                    </a:ext>
                  </a:extLst>
                </p:cNvPr>
                <p:cNvPicPr/>
                <p:nvPr/>
              </p:nvPicPr>
              <p:blipFill>
                <a:blip r:embed="rId1504"/>
                <a:stretch>
                  <a:fillRect/>
                </a:stretch>
              </p:blipFill>
              <p:spPr>
                <a:xfrm>
                  <a:off x="2854474" y="3031522"/>
                  <a:ext cx="23724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05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31A5EE91-C2FC-4A69-18CB-1CCAE0A443C0}"/>
                    </a:ext>
                  </a:extLst>
                </p14:cNvPr>
                <p14:cNvContentPartPr/>
                <p14:nvPr/>
              </p14:nvContentPartPr>
              <p14:xfrm>
                <a:off x="3094234" y="3498802"/>
                <a:ext cx="12240" cy="5400"/>
              </p14:xfrm>
            </p:contentPart>
          </mc:Choice>
          <mc:Fallback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31A5EE91-C2FC-4A69-18CB-1CCAE0A443C0}"/>
                    </a:ext>
                  </a:extLst>
                </p:cNvPr>
                <p:cNvPicPr/>
                <p:nvPr/>
              </p:nvPicPr>
              <p:blipFill>
                <a:blip r:embed="rId1506"/>
                <a:stretch>
                  <a:fillRect/>
                </a:stretch>
              </p:blipFill>
              <p:spPr>
                <a:xfrm>
                  <a:off x="3031594" y="3120802"/>
                  <a:ext cx="1378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07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D0B01723-F289-23A8-ECA1-1A7B5C6938A7}"/>
                    </a:ext>
                  </a:extLst>
                </p14:cNvPr>
                <p14:cNvContentPartPr/>
                <p14:nvPr/>
              </p14:nvContentPartPr>
              <p14:xfrm>
                <a:off x="3029434" y="3540922"/>
                <a:ext cx="40680" cy="130320"/>
              </p14:xfrm>
            </p:contentPart>
          </mc:Choice>
          <mc:Fallback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D0B01723-F289-23A8-ECA1-1A7B5C6938A7}"/>
                    </a:ext>
                  </a:extLst>
                </p:cNvPr>
                <p:cNvPicPr/>
                <p:nvPr/>
              </p:nvPicPr>
              <p:blipFill>
                <a:blip r:embed="rId1508"/>
                <a:stretch>
                  <a:fillRect/>
                </a:stretch>
              </p:blipFill>
              <p:spPr>
                <a:xfrm>
                  <a:off x="2966434" y="3163282"/>
                  <a:ext cx="16632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09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A2DD03FC-6E10-44ED-4DFF-FDCDD7444F29}"/>
                    </a:ext>
                  </a:extLst>
                </p14:cNvPr>
                <p14:cNvContentPartPr/>
                <p14:nvPr/>
              </p14:nvContentPartPr>
              <p14:xfrm>
                <a:off x="3792274" y="4176322"/>
                <a:ext cx="267120" cy="125280"/>
              </p14:xfrm>
            </p:contentPart>
          </mc:Choice>
          <mc:Fallback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A2DD03FC-6E10-44ED-4DFF-FDCDD7444F29}"/>
                    </a:ext>
                  </a:extLst>
                </p:cNvPr>
                <p:cNvPicPr/>
                <p:nvPr/>
              </p:nvPicPr>
              <p:blipFill>
                <a:blip r:embed="rId1510"/>
                <a:stretch>
                  <a:fillRect/>
                </a:stretch>
              </p:blipFill>
              <p:spPr>
                <a:xfrm>
                  <a:off x="3729634" y="3798682"/>
                  <a:ext cx="3927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11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1140901C-27B0-E7D1-9306-9BBFDB205CEA}"/>
                    </a:ext>
                  </a:extLst>
                </p14:cNvPr>
                <p14:cNvContentPartPr/>
                <p14:nvPr/>
              </p14:nvContentPartPr>
              <p14:xfrm>
                <a:off x="3856354" y="4215202"/>
                <a:ext cx="163080" cy="142560"/>
              </p14:xfrm>
            </p:contentPart>
          </mc:Choice>
          <mc:Fallback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1140901C-27B0-E7D1-9306-9BBFDB205CEA}"/>
                    </a:ext>
                  </a:extLst>
                </p:cNvPr>
                <p:cNvPicPr/>
                <p:nvPr/>
              </p:nvPicPr>
              <p:blipFill>
                <a:blip r:embed="rId1512"/>
                <a:stretch>
                  <a:fillRect/>
                </a:stretch>
              </p:blipFill>
              <p:spPr>
                <a:xfrm>
                  <a:off x="3793354" y="3837562"/>
                  <a:ext cx="28872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13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4D5EDD9F-A312-35AA-1FBD-81441D32DAED}"/>
                    </a:ext>
                  </a:extLst>
                </p14:cNvPr>
                <p14:cNvContentPartPr/>
                <p14:nvPr/>
              </p14:nvContentPartPr>
              <p14:xfrm>
                <a:off x="4024474" y="4237522"/>
                <a:ext cx="140760" cy="105840"/>
              </p14:xfrm>
            </p:contentPart>
          </mc:Choice>
          <mc:Fallback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4D5EDD9F-A312-35AA-1FBD-81441D32DAED}"/>
                    </a:ext>
                  </a:extLst>
                </p:cNvPr>
                <p:cNvPicPr/>
                <p:nvPr/>
              </p:nvPicPr>
              <p:blipFill>
                <a:blip r:embed="rId1514"/>
                <a:stretch>
                  <a:fillRect/>
                </a:stretch>
              </p:blipFill>
              <p:spPr>
                <a:xfrm>
                  <a:off x="3961834" y="3859522"/>
                  <a:ext cx="26640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15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84909C38-451B-F491-32A3-24B51866040F}"/>
                    </a:ext>
                  </a:extLst>
                </p14:cNvPr>
                <p14:cNvContentPartPr/>
                <p14:nvPr/>
              </p14:nvContentPartPr>
              <p14:xfrm>
                <a:off x="4119514" y="4127362"/>
                <a:ext cx="100800" cy="73800"/>
              </p14:xfrm>
            </p:contentPart>
          </mc:Choice>
          <mc:Fallback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84909C38-451B-F491-32A3-24B51866040F}"/>
                    </a:ext>
                  </a:extLst>
                </p:cNvPr>
                <p:cNvPicPr/>
                <p:nvPr/>
              </p:nvPicPr>
              <p:blipFill>
                <a:blip r:embed="rId1516"/>
                <a:stretch>
                  <a:fillRect/>
                </a:stretch>
              </p:blipFill>
              <p:spPr>
                <a:xfrm>
                  <a:off x="4056514" y="3749722"/>
                  <a:ext cx="22644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17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C2221CB3-C318-A58B-E681-4A6AD2DD626A}"/>
                    </a:ext>
                  </a:extLst>
                </p14:cNvPr>
                <p14:cNvContentPartPr/>
                <p14:nvPr/>
              </p14:nvContentPartPr>
              <p14:xfrm>
                <a:off x="4117354" y="4006042"/>
                <a:ext cx="70920" cy="270720"/>
              </p14:xfrm>
            </p:contentPart>
          </mc:Choice>
          <mc:Fallback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C2221CB3-C318-A58B-E681-4A6AD2DD626A}"/>
                    </a:ext>
                  </a:extLst>
                </p:cNvPr>
                <p:cNvPicPr/>
                <p:nvPr/>
              </p:nvPicPr>
              <p:blipFill>
                <a:blip r:embed="rId1518"/>
                <a:stretch>
                  <a:fillRect/>
                </a:stretch>
              </p:blipFill>
              <p:spPr>
                <a:xfrm>
                  <a:off x="4054714" y="3628402"/>
                  <a:ext cx="19656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19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7F8400C5-09DB-CAEB-3C37-C997A4FEF75F}"/>
                    </a:ext>
                  </a:extLst>
                </p14:cNvPr>
                <p14:cNvContentPartPr/>
                <p14:nvPr/>
              </p14:nvContentPartPr>
              <p14:xfrm>
                <a:off x="3971554" y="4347322"/>
                <a:ext cx="77400" cy="23760"/>
              </p14:xfrm>
            </p:contentPart>
          </mc:Choice>
          <mc:Fallback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7F8400C5-09DB-CAEB-3C37-C997A4FEF75F}"/>
                    </a:ext>
                  </a:extLst>
                </p:cNvPr>
                <p:cNvPicPr/>
                <p:nvPr/>
              </p:nvPicPr>
              <p:blipFill>
                <a:blip r:embed="rId1520"/>
                <a:stretch>
                  <a:fillRect/>
                </a:stretch>
              </p:blipFill>
              <p:spPr>
                <a:xfrm>
                  <a:off x="3908554" y="3969682"/>
                  <a:ext cx="20304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21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BCB47234-4A86-F9D3-19E1-CE9588FF21A6}"/>
                    </a:ext>
                  </a:extLst>
                </p14:cNvPr>
                <p14:cNvContentPartPr/>
                <p14:nvPr/>
              </p14:nvContentPartPr>
              <p14:xfrm>
                <a:off x="3860674" y="4362082"/>
                <a:ext cx="98280" cy="23760"/>
              </p14:xfrm>
            </p:contentPart>
          </mc:Choice>
          <mc:Fallback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BCB47234-4A86-F9D3-19E1-CE9588FF21A6}"/>
                    </a:ext>
                  </a:extLst>
                </p:cNvPr>
                <p:cNvPicPr/>
                <p:nvPr/>
              </p:nvPicPr>
              <p:blipFill>
                <a:blip r:embed="rId1522"/>
                <a:stretch>
                  <a:fillRect/>
                </a:stretch>
              </p:blipFill>
              <p:spPr>
                <a:xfrm>
                  <a:off x="3798034" y="3984442"/>
                  <a:ext cx="22392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23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42CBE293-25AA-CEEF-9588-3F111559A2DD}"/>
                    </a:ext>
                  </a:extLst>
                </p14:cNvPr>
                <p14:cNvContentPartPr/>
                <p14:nvPr/>
              </p14:nvContentPartPr>
              <p14:xfrm>
                <a:off x="3916834" y="4113682"/>
                <a:ext cx="137160" cy="103680"/>
              </p14:xfrm>
            </p:contentPart>
          </mc:Choice>
          <mc:Fallback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42CBE293-25AA-CEEF-9588-3F111559A2DD}"/>
                    </a:ext>
                  </a:extLst>
                </p:cNvPr>
                <p:cNvPicPr/>
                <p:nvPr/>
              </p:nvPicPr>
              <p:blipFill>
                <a:blip r:embed="rId1524"/>
                <a:stretch>
                  <a:fillRect/>
                </a:stretch>
              </p:blipFill>
              <p:spPr>
                <a:xfrm>
                  <a:off x="3854194" y="3736042"/>
                  <a:ext cx="26280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25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266A3E51-4DBB-B776-6D67-45FEBD9965E6}"/>
                    </a:ext>
                  </a:extLst>
                </p14:cNvPr>
                <p14:cNvContentPartPr/>
                <p14:nvPr/>
              </p14:nvContentPartPr>
              <p14:xfrm>
                <a:off x="3589954" y="4420762"/>
                <a:ext cx="226080" cy="22320"/>
              </p14:xfrm>
            </p:contentPart>
          </mc:Choice>
          <mc:Fallback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266A3E51-4DBB-B776-6D67-45FEBD9965E6}"/>
                    </a:ext>
                  </a:extLst>
                </p:cNvPr>
                <p:cNvPicPr/>
                <p:nvPr/>
              </p:nvPicPr>
              <p:blipFill>
                <a:blip r:embed="rId1526"/>
                <a:stretch>
                  <a:fillRect/>
                </a:stretch>
              </p:blipFill>
              <p:spPr>
                <a:xfrm>
                  <a:off x="3526954" y="4043122"/>
                  <a:ext cx="35172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27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C6779DD7-EBB9-930C-EC21-0655F34ACBB4}"/>
                    </a:ext>
                  </a:extLst>
                </p14:cNvPr>
                <p14:cNvContentPartPr/>
                <p14:nvPr/>
              </p14:nvContentPartPr>
              <p14:xfrm>
                <a:off x="3860674" y="4440202"/>
                <a:ext cx="184680" cy="65880"/>
              </p14:xfrm>
            </p:contentPart>
          </mc:Choice>
          <mc:Fallback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C6779DD7-EBB9-930C-EC21-0655F34ACBB4}"/>
                    </a:ext>
                  </a:extLst>
                </p:cNvPr>
                <p:cNvPicPr/>
                <p:nvPr/>
              </p:nvPicPr>
              <p:blipFill>
                <a:blip r:embed="rId1528"/>
                <a:stretch>
                  <a:fillRect/>
                </a:stretch>
              </p:blipFill>
              <p:spPr>
                <a:xfrm>
                  <a:off x="3798034" y="4062202"/>
                  <a:ext cx="31032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29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9A43028A-A9A1-0F0C-FCFB-41D12F458986}"/>
                    </a:ext>
                  </a:extLst>
                </p14:cNvPr>
                <p14:cNvContentPartPr/>
                <p14:nvPr/>
              </p14:nvContentPartPr>
              <p14:xfrm>
                <a:off x="4034194" y="4382242"/>
                <a:ext cx="120960" cy="43560"/>
              </p14:xfrm>
            </p:contentPart>
          </mc:Choice>
          <mc:Fallback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9A43028A-A9A1-0F0C-FCFB-41D12F458986}"/>
                    </a:ext>
                  </a:extLst>
                </p:cNvPr>
                <p:cNvPicPr/>
                <p:nvPr/>
              </p:nvPicPr>
              <p:blipFill>
                <a:blip r:embed="rId1530"/>
                <a:stretch>
                  <a:fillRect/>
                </a:stretch>
              </p:blipFill>
              <p:spPr>
                <a:xfrm>
                  <a:off x="3971194" y="4004242"/>
                  <a:ext cx="246600" cy="79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9AF9DC58-C001-7738-5C32-B60ADB485215}"/>
              </a:ext>
            </a:extLst>
          </p:cNvPr>
          <p:cNvGrpSpPr/>
          <p:nvPr/>
        </p:nvGrpSpPr>
        <p:grpSpPr>
          <a:xfrm>
            <a:off x="2203594" y="2076082"/>
            <a:ext cx="2733840" cy="2963520"/>
            <a:chOff x="2203594" y="2076082"/>
            <a:chExt cx="2733840" cy="2963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31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B1890B1B-55C5-3716-E26E-F6E7A8CF31F4}"/>
                    </a:ext>
                  </a:extLst>
                </p14:cNvPr>
                <p14:cNvContentPartPr/>
                <p14:nvPr/>
              </p14:nvContentPartPr>
              <p14:xfrm>
                <a:off x="2489074" y="3104242"/>
                <a:ext cx="5760" cy="2880"/>
              </p14:xfrm>
            </p:contentPart>
          </mc:Choice>
          <mc:Fallback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B1890B1B-55C5-3716-E26E-F6E7A8CF31F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426074" y="2726242"/>
                  <a:ext cx="13140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32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4FD926B0-8C26-4C35-42F7-FB5757924EF7}"/>
                    </a:ext>
                  </a:extLst>
                </p14:cNvPr>
                <p14:cNvContentPartPr/>
                <p14:nvPr/>
              </p14:nvContentPartPr>
              <p14:xfrm>
                <a:off x="2295394" y="3142402"/>
                <a:ext cx="200880" cy="278640"/>
              </p14:xfrm>
            </p:contentPart>
          </mc:Choice>
          <mc:Fallback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4FD926B0-8C26-4C35-42F7-FB5757924EF7}"/>
                    </a:ext>
                  </a:extLst>
                </p:cNvPr>
                <p:cNvPicPr/>
                <p:nvPr/>
              </p:nvPicPr>
              <p:blipFill>
                <a:blip r:embed="rId1533"/>
                <a:stretch>
                  <a:fillRect/>
                </a:stretch>
              </p:blipFill>
              <p:spPr>
                <a:xfrm>
                  <a:off x="2232394" y="2764762"/>
                  <a:ext cx="3265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34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F1E10C98-4C30-3281-CD6B-3BEED70AEC50}"/>
                    </a:ext>
                  </a:extLst>
                </p14:cNvPr>
                <p14:cNvContentPartPr/>
                <p14:nvPr/>
              </p14:nvContentPartPr>
              <p14:xfrm>
                <a:off x="2335714" y="3182362"/>
                <a:ext cx="149760" cy="316800"/>
              </p14:xfrm>
            </p:contentPart>
          </mc:Choice>
          <mc:Fallback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F1E10C98-4C30-3281-CD6B-3BEED70AEC50}"/>
                    </a:ext>
                  </a:extLst>
                </p:cNvPr>
                <p:cNvPicPr/>
                <p:nvPr/>
              </p:nvPicPr>
              <p:blipFill>
                <a:blip r:embed="rId1535"/>
                <a:stretch>
                  <a:fillRect/>
                </a:stretch>
              </p:blipFill>
              <p:spPr>
                <a:xfrm>
                  <a:off x="2273074" y="2804722"/>
                  <a:ext cx="27540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36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48C6A1CA-44A0-DB0C-3907-4E491595CE98}"/>
                    </a:ext>
                  </a:extLst>
                </p14:cNvPr>
                <p14:cNvContentPartPr/>
                <p14:nvPr/>
              </p14:nvContentPartPr>
              <p14:xfrm>
                <a:off x="2452714" y="3316282"/>
                <a:ext cx="123480" cy="176040"/>
              </p14:xfrm>
            </p:contentPart>
          </mc:Choice>
          <mc:Fallback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48C6A1CA-44A0-DB0C-3907-4E491595CE98}"/>
                    </a:ext>
                  </a:extLst>
                </p:cNvPr>
                <p:cNvPicPr/>
                <p:nvPr/>
              </p:nvPicPr>
              <p:blipFill>
                <a:blip r:embed="rId1537"/>
                <a:stretch>
                  <a:fillRect/>
                </a:stretch>
              </p:blipFill>
              <p:spPr>
                <a:xfrm>
                  <a:off x="2390074" y="2938642"/>
                  <a:ext cx="24912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38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0062F72D-FA38-C026-153C-F98AFE1938A8}"/>
                    </a:ext>
                  </a:extLst>
                </p14:cNvPr>
                <p14:cNvContentPartPr/>
                <p14:nvPr/>
              </p14:nvContentPartPr>
              <p14:xfrm>
                <a:off x="2503474" y="3400882"/>
                <a:ext cx="104760" cy="105480"/>
              </p14:xfrm>
            </p:contentPart>
          </mc:Choice>
          <mc:Fallback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0062F72D-FA38-C026-153C-F98AFE1938A8}"/>
                    </a:ext>
                  </a:extLst>
                </p:cNvPr>
                <p:cNvPicPr/>
                <p:nvPr/>
              </p:nvPicPr>
              <p:blipFill>
                <a:blip r:embed="rId1539"/>
                <a:stretch>
                  <a:fillRect/>
                </a:stretch>
              </p:blipFill>
              <p:spPr>
                <a:xfrm>
                  <a:off x="2440474" y="3023242"/>
                  <a:ext cx="2304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40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2EEF5000-6FD8-0A72-3CBC-773F2608C1E7}"/>
                    </a:ext>
                  </a:extLst>
                </p14:cNvPr>
                <p14:cNvContentPartPr/>
                <p14:nvPr/>
              </p14:nvContentPartPr>
              <p14:xfrm>
                <a:off x="2417434" y="3471442"/>
                <a:ext cx="105840" cy="228240"/>
              </p14:xfrm>
            </p:contentPart>
          </mc:Choice>
          <mc:Fallback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2EEF5000-6FD8-0A72-3CBC-773F2608C1E7}"/>
                    </a:ext>
                  </a:extLst>
                </p:cNvPr>
                <p:cNvPicPr/>
                <p:nvPr/>
              </p:nvPicPr>
              <p:blipFill>
                <a:blip r:embed="rId1541"/>
                <a:stretch>
                  <a:fillRect/>
                </a:stretch>
              </p:blipFill>
              <p:spPr>
                <a:xfrm>
                  <a:off x="2354794" y="3093802"/>
                  <a:ext cx="23148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42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2213EB5B-6B77-69D7-0A6C-6761FBC99AB7}"/>
                    </a:ext>
                  </a:extLst>
                </p14:cNvPr>
                <p14:cNvContentPartPr/>
                <p14:nvPr/>
              </p14:nvContentPartPr>
              <p14:xfrm>
                <a:off x="2384674" y="3583402"/>
                <a:ext cx="129240" cy="165600"/>
              </p14:xfrm>
            </p:contentPart>
          </mc:Choice>
          <mc:Fallback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2213EB5B-6B77-69D7-0A6C-6761FBC99AB7}"/>
                    </a:ext>
                  </a:extLst>
                </p:cNvPr>
                <p:cNvPicPr/>
                <p:nvPr/>
              </p:nvPicPr>
              <p:blipFill>
                <a:blip r:embed="rId1543"/>
                <a:stretch>
                  <a:fillRect/>
                </a:stretch>
              </p:blipFill>
              <p:spPr>
                <a:xfrm>
                  <a:off x="2322034" y="3205402"/>
                  <a:ext cx="25488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44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04978901-5944-8AAC-7C68-B2372EF09976}"/>
                    </a:ext>
                  </a:extLst>
                </p14:cNvPr>
                <p14:cNvContentPartPr/>
                <p14:nvPr/>
              </p14:nvContentPartPr>
              <p14:xfrm>
                <a:off x="2327434" y="3458122"/>
                <a:ext cx="167040" cy="265320"/>
              </p14:xfrm>
            </p:contentPart>
          </mc:Choice>
          <mc:Fallback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04978901-5944-8AAC-7C68-B2372EF09976}"/>
                    </a:ext>
                  </a:extLst>
                </p:cNvPr>
                <p:cNvPicPr/>
                <p:nvPr/>
              </p:nvPicPr>
              <p:blipFill>
                <a:blip r:embed="rId1545"/>
                <a:stretch>
                  <a:fillRect/>
                </a:stretch>
              </p:blipFill>
              <p:spPr>
                <a:xfrm>
                  <a:off x="2264794" y="3080482"/>
                  <a:ext cx="29268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46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CEBD0C25-9674-230B-5DBC-333B0DC6D64E}"/>
                    </a:ext>
                  </a:extLst>
                </p14:cNvPr>
                <p14:cNvContentPartPr/>
                <p14:nvPr/>
              </p14:nvContentPartPr>
              <p14:xfrm>
                <a:off x="2387554" y="3427882"/>
                <a:ext cx="80280" cy="210960"/>
              </p14:xfrm>
            </p:contentPart>
          </mc:Choice>
          <mc:Fallback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CEBD0C25-9674-230B-5DBC-333B0DC6D64E}"/>
                    </a:ext>
                  </a:extLst>
                </p:cNvPr>
                <p:cNvPicPr/>
                <p:nvPr/>
              </p:nvPicPr>
              <p:blipFill>
                <a:blip r:embed="rId1547"/>
                <a:stretch>
                  <a:fillRect/>
                </a:stretch>
              </p:blipFill>
              <p:spPr>
                <a:xfrm>
                  <a:off x="2324914" y="3050242"/>
                  <a:ext cx="20592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48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D58B2D18-ED56-8B73-0BCD-CF91A359CCEF}"/>
                    </a:ext>
                  </a:extLst>
                </p14:cNvPr>
                <p14:cNvContentPartPr/>
                <p14:nvPr/>
              </p14:nvContentPartPr>
              <p14:xfrm>
                <a:off x="2571514" y="3300082"/>
                <a:ext cx="112680" cy="62280"/>
              </p14:xfrm>
            </p:contentPart>
          </mc:Choice>
          <mc:Fallback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D58B2D18-ED56-8B73-0BCD-CF91A359CCEF}"/>
                    </a:ext>
                  </a:extLst>
                </p:cNvPr>
                <p:cNvPicPr/>
                <p:nvPr/>
              </p:nvPicPr>
              <p:blipFill>
                <a:blip r:embed="rId1549"/>
                <a:stretch>
                  <a:fillRect/>
                </a:stretch>
              </p:blipFill>
              <p:spPr>
                <a:xfrm>
                  <a:off x="2508514" y="2922442"/>
                  <a:ext cx="23832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50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911DEF8A-3E82-FAB5-A06F-56FEA8AE1147}"/>
                    </a:ext>
                  </a:extLst>
                </p14:cNvPr>
                <p14:cNvContentPartPr/>
                <p14:nvPr/>
              </p14:nvContentPartPr>
              <p14:xfrm>
                <a:off x="2671234" y="3242482"/>
                <a:ext cx="15480" cy="19440"/>
              </p14:xfrm>
            </p:contentPart>
          </mc:Choice>
          <mc:Fallback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911DEF8A-3E82-FAB5-A06F-56FEA8AE1147}"/>
                    </a:ext>
                  </a:extLst>
                </p:cNvPr>
                <p:cNvPicPr/>
                <p:nvPr/>
              </p:nvPicPr>
              <p:blipFill>
                <a:blip r:embed="rId1551"/>
                <a:stretch>
                  <a:fillRect/>
                </a:stretch>
              </p:blipFill>
              <p:spPr>
                <a:xfrm>
                  <a:off x="2608594" y="2864482"/>
                  <a:ext cx="1411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52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982C109A-08D0-101B-9F37-9BD9AD3D8601}"/>
                    </a:ext>
                  </a:extLst>
                </p14:cNvPr>
                <p14:cNvContentPartPr/>
                <p14:nvPr/>
              </p14:nvContentPartPr>
              <p14:xfrm>
                <a:off x="2662594" y="2839282"/>
                <a:ext cx="251640" cy="153360"/>
              </p14:xfrm>
            </p:contentPart>
          </mc:Choice>
          <mc:Fallback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982C109A-08D0-101B-9F37-9BD9AD3D8601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2599594" y="2461282"/>
                  <a:ext cx="37728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5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56E28C72-7C73-494E-4162-8E3D2513C150}"/>
                    </a:ext>
                  </a:extLst>
                </p14:cNvPr>
                <p14:cNvContentPartPr/>
                <p14:nvPr/>
              </p14:nvContentPartPr>
              <p14:xfrm>
                <a:off x="2981554" y="2526442"/>
                <a:ext cx="37080" cy="25560"/>
              </p14:xfrm>
            </p:contentPart>
          </mc:Choice>
          <mc:Fallback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56E28C72-7C73-494E-4162-8E3D2513C150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2918914" y="2148442"/>
                  <a:ext cx="16272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56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54F791F7-EE69-0867-5C33-1E16347153D5}"/>
                    </a:ext>
                  </a:extLst>
                </p14:cNvPr>
                <p14:cNvContentPartPr/>
                <p14:nvPr/>
              </p14:nvContentPartPr>
              <p14:xfrm>
                <a:off x="2869234" y="2634442"/>
                <a:ext cx="288000" cy="324000"/>
              </p14:xfrm>
            </p:contentPart>
          </mc:Choice>
          <mc:Fallback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54F791F7-EE69-0867-5C33-1E16347153D5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2806594" y="2256442"/>
                  <a:ext cx="41364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58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CB95C9C9-2AA4-A1D6-838A-498514C17561}"/>
                    </a:ext>
                  </a:extLst>
                </p14:cNvPr>
                <p14:cNvContentPartPr/>
                <p14:nvPr/>
              </p14:nvContentPartPr>
              <p14:xfrm>
                <a:off x="2879674" y="2797522"/>
                <a:ext cx="286560" cy="268560"/>
              </p14:xfrm>
            </p:contentPart>
          </mc:Choice>
          <mc:Fallback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CB95C9C9-2AA4-A1D6-838A-498514C17561}"/>
                    </a:ext>
                  </a:extLst>
                </p:cNvPr>
                <p:cNvPicPr/>
                <p:nvPr/>
              </p:nvPicPr>
              <p:blipFill>
                <a:blip r:embed="rId1559"/>
                <a:stretch>
                  <a:fillRect/>
                </a:stretch>
              </p:blipFill>
              <p:spPr>
                <a:xfrm>
                  <a:off x="2817034" y="2419882"/>
                  <a:ext cx="41220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60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2EF174B6-85C1-CA7B-48DD-0BC0E1EE7222}"/>
                    </a:ext>
                  </a:extLst>
                </p14:cNvPr>
                <p14:cNvContentPartPr/>
                <p14:nvPr/>
              </p14:nvContentPartPr>
              <p14:xfrm>
                <a:off x="2811634" y="3026842"/>
                <a:ext cx="234360" cy="90000"/>
              </p14:xfrm>
            </p:contentPart>
          </mc:Choice>
          <mc:Fallback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2EF174B6-85C1-CA7B-48DD-0BC0E1EE7222}"/>
                    </a:ext>
                  </a:extLst>
                </p:cNvPr>
                <p:cNvPicPr/>
                <p:nvPr/>
              </p:nvPicPr>
              <p:blipFill>
                <a:blip r:embed="rId1561"/>
                <a:stretch>
                  <a:fillRect/>
                </a:stretch>
              </p:blipFill>
              <p:spPr>
                <a:xfrm>
                  <a:off x="2748994" y="2649202"/>
                  <a:ext cx="36000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62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8C90B766-C635-3A73-A973-412B700CFF4B}"/>
                    </a:ext>
                  </a:extLst>
                </p14:cNvPr>
                <p14:cNvContentPartPr/>
                <p14:nvPr/>
              </p14:nvContentPartPr>
              <p14:xfrm>
                <a:off x="2745034" y="2972842"/>
                <a:ext cx="207720" cy="163440"/>
              </p14:xfrm>
            </p:contentPart>
          </mc:Choice>
          <mc:Fallback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8C90B766-C635-3A73-A973-412B700CFF4B}"/>
                    </a:ext>
                  </a:extLst>
                </p:cNvPr>
                <p:cNvPicPr/>
                <p:nvPr/>
              </p:nvPicPr>
              <p:blipFill>
                <a:blip r:embed="rId1563"/>
                <a:stretch>
                  <a:fillRect/>
                </a:stretch>
              </p:blipFill>
              <p:spPr>
                <a:xfrm>
                  <a:off x="2682394" y="2595202"/>
                  <a:ext cx="33336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64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AD4693B9-4C02-820C-2839-99294AFD5E0B}"/>
                    </a:ext>
                  </a:extLst>
                </p14:cNvPr>
                <p14:cNvContentPartPr/>
                <p14:nvPr/>
              </p14:nvContentPartPr>
              <p14:xfrm>
                <a:off x="2694274" y="3029722"/>
                <a:ext cx="249840" cy="197280"/>
              </p14:xfrm>
            </p:contentPart>
          </mc:Choice>
          <mc:Fallback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AD4693B9-4C02-820C-2839-99294AFD5E0B}"/>
                    </a:ext>
                  </a:extLst>
                </p:cNvPr>
                <p:cNvPicPr/>
                <p:nvPr/>
              </p:nvPicPr>
              <p:blipFill>
                <a:blip r:embed="rId1565"/>
                <a:stretch>
                  <a:fillRect/>
                </a:stretch>
              </p:blipFill>
              <p:spPr>
                <a:xfrm>
                  <a:off x="2631634" y="2651722"/>
                  <a:ext cx="37548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66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D0D87FD2-43A6-24B7-390F-309D78F1E737}"/>
                    </a:ext>
                  </a:extLst>
                </p14:cNvPr>
                <p14:cNvContentPartPr/>
                <p14:nvPr/>
              </p14:nvContentPartPr>
              <p14:xfrm>
                <a:off x="2761954" y="2860882"/>
                <a:ext cx="301680" cy="379440"/>
              </p14:xfrm>
            </p:contentPart>
          </mc:Choice>
          <mc:Fallback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D0D87FD2-43A6-24B7-390F-309D78F1E737}"/>
                    </a:ext>
                  </a:extLst>
                </p:cNvPr>
                <p:cNvPicPr/>
                <p:nvPr/>
              </p:nvPicPr>
              <p:blipFill>
                <a:blip r:embed="rId1567"/>
                <a:stretch>
                  <a:fillRect/>
                </a:stretch>
              </p:blipFill>
              <p:spPr>
                <a:xfrm>
                  <a:off x="2699314" y="2482882"/>
                  <a:ext cx="42732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68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A91CFABF-F9B8-F0D1-0079-E7F96B330F6A}"/>
                    </a:ext>
                  </a:extLst>
                </p14:cNvPr>
                <p14:cNvContentPartPr/>
                <p14:nvPr/>
              </p14:nvContentPartPr>
              <p14:xfrm>
                <a:off x="2944474" y="2772682"/>
                <a:ext cx="273960" cy="309240"/>
              </p14:xfrm>
            </p:contentPart>
          </mc:Choice>
          <mc:Fallback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A91CFABF-F9B8-F0D1-0079-E7F96B330F6A}"/>
                    </a:ext>
                  </a:extLst>
                </p:cNvPr>
                <p:cNvPicPr/>
                <p:nvPr/>
              </p:nvPicPr>
              <p:blipFill>
                <a:blip r:embed="rId1569"/>
                <a:stretch>
                  <a:fillRect/>
                </a:stretch>
              </p:blipFill>
              <p:spPr>
                <a:xfrm>
                  <a:off x="2881474" y="2394682"/>
                  <a:ext cx="39960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70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44552D67-D87F-989E-87E2-D5756BCEB511}"/>
                    </a:ext>
                  </a:extLst>
                </p14:cNvPr>
                <p14:cNvContentPartPr/>
                <p14:nvPr/>
              </p14:nvContentPartPr>
              <p14:xfrm>
                <a:off x="2937634" y="2646682"/>
                <a:ext cx="102240" cy="245160"/>
              </p14:xfrm>
            </p:contentPart>
          </mc:Choice>
          <mc:Fallback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44552D67-D87F-989E-87E2-D5756BCEB511}"/>
                    </a:ext>
                  </a:extLst>
                </p:cNvPr>
                <p:cNvPicPr/>
                <p:nvPr/>
              </p:nvPicPr>
              <p:blipFill>
                <a:blip r:embed="rId1571"/>
                <a:stretch>
                  <a:fillRect/>
                </a:stretch>
              </p:blipFill>
              <p:spPr>
                <a:xfrm>
                  <a:off x="2874634" y="2269042"/>
                  <a:ext cx="22788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72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EEA4D490-1DED-88D5-A524-61B8DF04C1E8}"/>
                    </a:ext>
                  </a:extLst>
                </p14:cNvPr>
                <p14:cNvContentPartPr/>
                <p14:nvPr/>
              </p14:nvContentPartPr>
              <p14:xfrm>
                <a:off x="3163354" y="2591962"/>
                <a:ext cx="129600" cy="182520"/>
              </p14:xfrm>
            </p:contentPart>
          </mc:Choice>
          <mc:Fallback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EEA4D490-1DED-88D5-A524-61B8DF04C1E8}"/>
                    </a:ext>
                  </a:extLst>
                </p:cNvPr>
                <p:cNvPicPr/>
                <p:nvPr/>
              </p:nvPicPr>
              <p:blipFill>
                <a:blip r:embed="rId1573"/>
                <a:stretch>
                  <a:fillRect/>
                </a:stretch>
              </p:blipFill>
              <p:spPr>
                <a:xfrm>
                  <a:off x="3100354" y="2213962"/>
                  <a:ext cx="25524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74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A9144EC4-9B0B-48FB-BF36-0BFF38778E17}"/>
                    </a:ext>
                  </a:extLst>
                </p14:cNvPr>
                <p14:cNvContentPartPr/>
                <p14:nvPr/>
              </p14:nvContentPartPr>
              <p14:xfrm>
                <a:off x="3083074" y="2757922"/>
                <a:ext cx="303840" cy="297360"/>
              </p14:xfrm>
            </p:contentPart>
          </mc:Choice>
          <mc:Fallback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A9144EC4-9B0B-48FB-BF36-0BFF38778E17}"/>
                    </a:ext>
                  </a:extLst>
                </p:cNvPr>
                <p:cNvPicPr/>
                <p:nvPr/>
              </p:nvPicPr>
              <p:blipFill>
                <a:blip r:embed="rId1575"/>
                <a:stretch>
                  <a:fillRect/>
                </a:stretch>
              </p:blipFill>
              <p:spPr>
                <a:xfrm>
                  <a:off x="3020074" y="2380282"/>
                  <a:ext cx="42948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76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FD6F2165-11D9-9B4A-BAE7-FC429B558DD2}"/>
                    </a:ext>
                  </a:extLst>
                </p14:cNvPr>
                <p14:cNvContentPartPr/>
                <p14:nvPr/>
              </p14:nvContentPartPr>
              <p14:xfrm>
                <a:off x="3119794" y="2964562"/>
                <a:ext cx="173520" cy="150480"/>
              </p14:xfrm>
            </p:contentPart>
          </mc:Choice>
          <mc:Fallback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FD6F2165-11D9-9B4A-BAE7-FC429B558DD2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3056794" y="2586922"/>
                  <a:ext cx="29916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78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2AD01335-A6A3-15DC-B9F9-B2087D9FBD9C}"/>
                    </a:ext>
                  </a:extLst>
                </p14:cNvPr>
                <p14:cNvContentPartPr/>
                <p14:nvPr/>
              </p14:nvContentPartPr>
              <p14:xfrm>
                <a:off x="3032674" y="2974282"/>
                <a:ext cx="181800" cy="113760"/>
              </p14:xfrm>
            </p:contentPart>
          </mc:Choice>
          <mc:Fallback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2AD01335-A6A3-15DC-B9F9-B2087D9FBD9C}"/>
                    </a:ext>
                  </a:extLst>
                </p:cNvPr>
                <p:cNvPicPr/>
                <p:nvPr/>
              </p:nvPicPr>
              <p:blipFill>
                <a:blip r:embed="rId1579"/>
                <a:stretch>
                  <a:fillRect/>
                </a:stretch>
              </p:blipFill>
              <p:spPr>
                <a:xfrm>
                  <a:off x="2970034" y="2596282"/>
                  <a:ext cx="3074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80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A9924036-A9D6-F9A9-7F17-139CEDAE706D}"/>
                    </a:ext>
                  </a:extLst>
                </p14:cNvPr>
                <p14:cNvContentPartPr/>
                <p14:nvPr/>
              </p14:nvContentPartPr>
              <p14:xfrm>
                <a:off x="3084514" y="3004882"/>
                <a:ext cx="64080" cy="145440"/>
              </p14:xfrm>
            </p:contentPart>
          </mc:Choice>
          <mc:Fallback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A9924036-A9D6-F9A9-7F17-139CEDAE706D}"/>
                    </a:ext>
                  </a:extLst>
                </p:cNvPr>
                <p:cNvPicPr/>
                <p:nvPr/>
              </p:nvPicPr>
              <p:blipFill>
                <a:blip r:embed="rId1581"/>
                <a:stretch>
                  <a:fillRect/>
                </a:stretch>
              </p:blipFill>
              <p:spPr>
                <a:xfrm>
                  <a:off x="3021874" y="2627242"/>
                  <a:ext cx="18972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82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0B23F37E-9D21-F89F-C13D-E708E5DDD289}"/>
                    </a:ext>
                  </a:extLst>
                </p14:cNvPr>
                <p14:cNvContentPartPr/>
                <p14:nvPr/>
              </p14:nvContentPartPr>
              <p14:xfrm>
                <a:off x="3197914" y="3031162"/>
                <a:ext cx="119880" cy="127800"/>
              </p14:xfrm>
            </p:contentPart>
          </mc:Choice>
          <mc:Fallback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0B23F37E-9D21-F89F-C13D-E708E5DDD289}"/>
                    </a:ext>
                  </a:extLst>
                </p:cNvPr>
                <p:cNvPicPr/>
                <p:nvPr/>
              </p:nvPicPr>
              <p:blipFill>
                <a:blip r:embed="rId1583"/>
                <a:stretch>
                  <a:fillRect/>
                </a:stretch>
              </p:blipFill>
              <p:spPr>
                <a:xfrm>
                  <a:off x="3135274" y="2653162"/>
                  <a:ext cx="24552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84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FF13FA48-5D8D-2B4E-729F-17A807240600}"/>
                    </a:ext>
                  </a:extLst>
                </p14:cNvPr>
                <p14:cNvContentPartPr/>
                <p14:nvPr/>
              </p14:nvContentPartPr>
              <p14:xfrm>
                <a:off x="3308074" y="2914882"/>
                <a:ext cx="60480" cy="20880"/>
              </p14:xfrm>
            </p:contentPart>
          </mc:Choice>
          <mc:Fallback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FF13FA48-5D8D-2B4E-729F-17A807240600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3245074" y="2536882"/>
                  <a:ext cx="18612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86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C2D1E0DE-4AC6-1AD8-8069-76DF97F6BA4E}"/>
                    </a:ext>
                  </a:extLst>
                </p14:cNvPr>
                <p14:cNvContentPartPr/>
                <p14:nvPr/>
              </p14:nvContentPartPr>
              <p14:xfrm>
                <a:off x="3399874" y="2556322"/>
                <a:ext cx="132480" cy="119880"/>
              </p14:xfrm>
            </p:contentPart>
          </mc:Choice>
          <mc:Fallback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C2D1E0DE-4AC6-1AD8-8069-76DF97F6BA4E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3336874" y="2178322"/>
                  <a:ext cx="25812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88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25011ED0-62E1-A096-B74F-0C87F7A2ED65}"/>
                    </a:ext>
                  </a:extLst>
                </p14:cNvPr>
                <p14:cNvContentPartPr/>
                <p14:nvPr/>
              </p14:nvContentPartPr>
              <p14:xfrm>
                <a:off x="3449554" y="2581522"/>
                <a:ext cx="117360" cy="113760"/>
              </p14:xfrm>
            </p:contentPart>
          </mc:Choice>
          <mc:Fallback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25011ED0-62E1-A096-B74F-0C87F7A2ED65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3386914" y="2203882"/>
                  <a:ext cx="24300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90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BCD3ACFD-A2A1-2790-6D1D-5A1B30A64D61}"/>
                    </a:ext>
                  </a:extLst>
                </p14:cNvPr>
                <p14:cNvContentPartPr/>
                <p14:nvPr/>
              </p14:nvContentPartPr>
              <p14:xfrm>
                <a:off x="3463234" y="2710762"/>
                <a:ext cx="146880" cy="181800"/>
              </p14:xfrm>
            </p:contentPart>
          </mc:Choice>
          <mc:Fallback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BCD3ACFD-A2A1-2790-6D1D-5A1B30A64D61}"/>
                    </a:ext>
                  </a:extLst>
                </p:cNvPr>
                <p:cNvPicPr/>
                <p:nvPr/>
              </p:nvPicPr>
              <p:blipFill>
                <a:blip r:embed="rId1591"/>
                <a:stretch>
                  <a:fillRect/>
                </a:stretch>
              </p:blipFill>
              <p:spPr>
                <a:xfrm>
                  <a:off x="3400594" y="2333122"/>
                  <a:ext cx="272520" cy="9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92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2F0F5138-D8EC-5F16-F639-BC0AA4C41852}"/>
                    </a:ext>
                  </a:extLst>
                </p14:cNvPr>
                <p14:cNvContentPartPr/>
                <p14:nvPr/>
              </p14:nvContentPartPr>
              <p14:xfrm>
                <a:off x="3444154" y="2523562"/>
                <a:ext cx="159840" cy="53280"/>
              </p14:xfrm>
            </p:contentPart>
          </mc:Choice>
          <mc:Fallback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2F0F5138-D8EC-5F16-F639-BC0AA4C41852}"/>
                    </a:ext>
                  </a:extLst>
                </p:cNvPr>
                <p:cNvPicPr/>
                <p:nvPr/>
              </p:nvPicPr>
              <p:blipFill>
                <a:blip r:embed="rId1593"/>
                <a:stretch>
                  <a:fillRect/>
                </a:stretch>
              </p:blipFill>
              <p:spPr>
                <a:xfrm>
                  <a:off x="3381514" y="2145562"/>
                  <a:ext cx="28548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94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6ACC01A0-2BBE-CE87-2F4D-DEF78D7FF425}"/>
                    </a:ext>
                  </a:extLst>
                </p14:cNvPr>
                <p14:cNvContentPartPr/>
                <p14:nvPr/>
              </p14:nvContentPartPr>
              <p14:xfrm>
                <a:off x="3459994" y="2459122"/>
                <a:ext cx="183600" cy="203400"/>
              </p14:xfrm>
            </p:contentPart>
          </mc:Choice>
          <mc:Fallback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6ACC01A0-2BBE-CE87-2F4D-DEF78D7FF425}"/>
                    </a:ext>
                  </a:extLst>
                </p:cNvPr>
                <p:cNvPicPr/>
                <p:nvPr/>
              </p:nvPicPr>
              <p:blipFill>
                <a:blip r:embed="rId1595"/>
                <a:stretch>
                  <a:fillRect/>
                </a:stretch>
              </p:blipFill>
              <p:spPr>
                <a:xfrm>
                  <a:off x="3396994" y="2081122"/>
                  <a:ext cx="30924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96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DBF4427-A60C-2EAD-5609-F7C40771D9F6}"/>
                    </a:ext>
                  </a:extLst>
                </p14:cNvPr>
                <p14:cNvContentPartPr/>
                <p14:nvPr/>
              </p14:nvContentPartPr>
              <p14:xfrm>
                <a:off x="3396634" y="2457322"/>
                <a:ext cx="245880" cy="275400"/>
              </p14:xfrm>
            </p:contentPart>
          </mc:Choice>
          <mc:Fallback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DBF4427-A60C-2EAD-5609-F7C40771D9F6}"/>
                    </a:ext>
                  </a:extLst>
                </p:cNvPr>
                <p:cNvPicPr/>
                <p:nvPr/>
              </p:nvPicPr>
              <p:blipFill>
                <a:blip r:embed="rId1597"/>
                <a:stretch>
                  <a:fillRect/>
                </a:stretch>
              </p:blipFill>
              <p:spPr>
                <a:xfrm>
                  <a:off x="3333634" y="2079322"/>
                  <a:ext cx="37152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98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134893A4-59A4-86C4-EF3A-FFBF86B06C68}"/>
                    </a:ext>
                  </a:extLst>
                </p14:cNvPr>
                <p14:cNvContentPartPr/>
                <p14:nvPr/>
              </p14:nvContentPartPr>
              <p14:xfrm>
                <a:off x="3313834" y="2396122"/>
                <a:ext cx="327600" cy="142200"/>
              </p14:xfrm>
            </p:contentPart>
          </mc:Choice>
          <mc:Fallback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134893A4-59A4-86C4-EF3A-FFBF86B06C68}"/>
                    </a:ext>
                  </a:extLst>
                </p:cNvPr>
                <p:cNvPicPr/>
                <p:nvPr/>
              </p:nvPicPr>
              <p:blipFill>
                <a:blip r:embed="rId1599"/>
                <a:stretch>
                  <a:fillRect/>
                </a:stretch>
              </p:blipFill>
              <p:spPr>
                <a:xfrm>
                  <a:off x="3250834" y="2018482"/>
                  <a:ext cx="45324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00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C5C8AA5A-7D40-9875-0E90-A4EFA0F3C76C}"/>
                    </a:ext>
                  </a:extLst>
                </p14:cNvPr>
                <p14:cNvContentPartPr/>
                <p14:nvPr/>
              </p14:nvContentPartPr>
              <p14:xfrm>
                <a:off x="3441634" y="2405842"/>
                <a:ext cx="147960" cy="23400"/>
              </p14:xfrm>
            </p:contentPart>
          </mc:Choice>
          <mc:Fallback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C5C8AA5A-7D40-9875-0E90-A4EFA0F3C76C}"/>
                    </a:ext>
                  </a:extLst>
                </p:cNvPr>
                <p:cNvPicPr/>
                <p:nvPr/>
              </p:nvPicPr>
              <p:blipFill>
                <a:blip r:embed="rId1601"/>
                <a:stretch>
                  <a:fillRect/>
                </a:stretch>
              </p:blipFill>
              <p:spPr>
                <a:xfrm>
                  <a:off x="3378994" y="2027842"/>
                  <a:ext cx="27360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02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D438B0DB-65D6-2AF7-C482-0B3E112009D9}"/>
                    </a:ext>
                  </a:extLst>
                </p14:cNvPr>
                <p14:cNvContentPartPr/>
                <p14:nvPr/>
              </p14:nvContentPartPr>
              <p14:xfrm>
                <a:off x="2658994" y="2442202"/>
                <a:ext cx="700920" cy="291240"/>
              </p14:xfrm>
            </p:contentPart>
          </mc:Choice>
          <mc:Fallback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D438B0DB-65D6-2AF7-C482-0B3E112009D9}"/>
                    </a:ext>
                  </a:extLst>
                </p:cNvPr>
                <p:cNvPicPr/>
                <p:nvPr/>
              </p:nvPicPr>
              <p:blipFill>
                <a:blip r:embed="rId1603"/>
                <a:stretch>
                  <a:fillRect/>
                </a:stretch>
              </p:blipFill>
              <p:spPr>
                <a:xfrm>
                  <a:off x="2595994" y="2064202"/>
                  <a:ext cx="826560" cy="10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04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51124CC4-033F-3000-34DD-94C3FA27D518}"/>
                    </a:ext>
                  </a:extLst>
                </p14:cNvPr>
                <p14:cNvContentPartPr/>
                <p14:nvPr/>
              </p14:nvContentPartPr>
              <p14:xfrm>
                <a:off x="2523274" y="2450122"/>
                <a:ext cx="407880" cy="463680"/>
              </p14:xfrm>
            </p:contentPart>
          </mc:Choice>
          <mc:Fallback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51124CC4-033F-3000-34DD-94C3FA27D518}"/>
                    </a:ext>
                  </a:extLst>
                </p:cNvPr>
                <p:cNvPicPr/>
                <p:nvPr/>
              </p:nvPicPr>
              <p:blipFill>
                <a:blip r:embed="rId1605"/>
                <a:stretch>
                  <a:fillRect/>
                </a:stretch>
              </p:blipFill>
              <p:spPr>
                <a:xfrm>
                  <a:off x="2460634" y="2072482"/>
                  <a:ext cx="533520" cy="12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0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7438E0C6-99CB-4267-A054-00103A5CD9E5}"/>
                    </a:ext>
                  </a:extLst>
                </p14:cNvPr>
                <p14:cNvContentPartPr/>
                <p14:nvPr/>
              </p14:nvContentPartPr>
              <p14:xfrm>
                <a:off x="2509954" y="2510602"/>
                <a:ext cx="327600" cy="510120"/>
              </p14:xfrm>
            </p:contentPart>
          </mc:Choice>
          <mc:Fallback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7438E0C6-99CB-4267-A054-00103A5CD9E5}"/>
                    </a:ext>
                  </a:extLst>
                </p:cNvPr>
                <p:cNvPicPr/>
                <p:nvPr/>
              </p:nvPicPr>
              <p:blipFill>
                <a:blip r:embed="rId1607"/>
                <a:stretch>
                  <a:fillRect/>
                </a:stretch>
              </p:blipFill>
              <p:spPr>
                <a:xfrm>
                  <a:off x="2446954" y="2132602"/>
                  <a:ext cx="453240" cy="12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08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96F01992-9054-0360-738E-C43E577FED85}"/>
                    </a:ext>
                  </a:extLst>
                </p14:cNvPr>
                <p14:cNvContentPartPr/>
                <p14:nvPr/>
              </p14:nvContentPartPr>
              <p14:xfrm>
                <a:off x="2436514" y="2681242"/>
                <a:ext cx="252720" cy="503280"/>
              </p14:xfrm>
            </p:contentPart>
          </mc:Choice>
          <mc:Fallback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96F01992-9054-0360-738E-C43E577FED85}"/>
                    </a:ext>
                  </a:extLst>
                </p:cNvPr>
                <p:cNvPicPr/>
                <p:nvPr/>
              </p:nvPicPr>
              <p:blipFill>
                <a:blip r:embed="rId1609"/>
                <a:stretch>
                  <a:fillRect/>
                </a:stretch>
              </p:blipFill>
              <p:spPr>
                <a:xfrm>
                  <a:off x="2373514" y="2303242"/>
                  <a:ext cx="378360" cy="12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1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EC2D5EBB-8FB6-DA7B-19B0-8651E0B8CE86}"/>
                    </a:ext>
                  </a:extLst>
                </p14:cNvPr>
                <p14:cNvContentPartPr/>
                <p14:nvPr/>
              </p14:nvContentPartPr>
              <p14:xfrm>
                <a:off x="2449114" y="2743522"/>
                <a:ext cx="139320" cy="346680"/>
              </p14:xfrm>
            </p:contentPart>
          </mc:Choice>
          <mc:Fallback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EC2D5EBB-8FB6-DA7B-19B0-8651E0B8CE86}"/>
                    </a:ext>
                  </a:extLst>
                </p:cNvPr>
                <p:cNvPicPr/>
                <p:nvPr/>
              </p:nvPicPr>
              <p:blipFill>
                <a:blip r:embed="rId1611"/>
                <a:stretch>
                  <a:fillRect/>
                </a:stretch>
              </p:blipFill>
              <p:spPr>
                <a:xfrm>
                  <a:off x="2386114" y="2365882"/>
                  <a:ext cx="264960" cy="11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12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91E00F8B-E93D-8253-8ADB-638F11EE3A67}"/>
                    </a:ext>
                  </a:extLst>
                </p14:cNvPr>
                <p14:cNvContentPartPr/>
                <p14:nvPr/>
              </p14:nvContentPartPr>
              <p14:xfrm>
                <a:off x="2355154" y="2769442"/>
                <a:ext cx="190440" cy="355680"/>
              </p14:xfrm>
            </p:contentPart>
          </mc:Choice>
          <mc:Fallback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91E00F8B-E93D-8253-8ADB-638F11EE3A67}"/>
                    </a:ext>
                  </a:extLst>
                </p:cNvPr>
                <p:cNvPicPr/>
                <p:nvPr/>
              </p:nvPicPr>
              <p:blipFill>
                <a:blip r:embed="rId1613"/>
                <a:stretch>
                  <a:fillRect/>
                </a:stretch>
              </p:blipFill>
              <p:spPr>
                <a:xfrm>
                  <a:off x="2292514" y="2391802"/>
                  <a:ext cx="316080" cy="11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14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6D794AA2-E9CE-8866-B5AC-CDB9351039D0}"/>
                    </a:ext>
                  </a:extLst>
                </p14:cNvPr>
                <p14:cNvContentPartPr/>
                <p14:nvPr/>
              </p14:nvContentPartPr>
              <p14:xfrm>
                <a:off x="2358034" y="2763682"/>
                <a:ext cx="172440" cy="423360"/>
              </p14:xfrm>
            </p:contentPart>
          </mc:Choice>
          <mc:Fallback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6D794AA2-E9CE-8866-B5AC-CDB9351039D0}"/>
                    </a:ext>
                  </a:extLst>
                </p:cNvPr>
                <p:cNvPicPr/>
                <p:nvPr/>
              </p:nvPicPr>
              <p:blipFill>
                <a:blip r:embed="rId1615"/>
                <a:stretch>
                  <a:fillRect/>
                </a:stretch>
              </p:blipFill>
              <p:spPr>
                <a:xfrm>
                  <a:off x="2295394" y="2386042"/>
                  <a:ext cx="298080" cy="11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16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B4FF867B-6AAC-12F1-8D15-D158E1364775}"/>
                    </a:ext>
                  </a:extLst>
                </p14:cNvPr>
                <p14:cNvContentPartPr/>
                <p14:nvPr/>
              </p14:nvContentPartPr>
              <p14:xfrm>
                <a:off x="2407714" y="2962762"/>
                <a:ext cx="15480" cy="42840"/>
              </p14:xfrm>
            </p:contentPart>
          </mc:Choice>
          <mc:Fallback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B4FF867B-6AAC-12F1-8D15-D158E136477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345074" y="2585122"/>
                  <a:ext cx="14112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17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BB9D52E2-D3C4-42F9-12FD-AE2BE654666E}"/>
                    </a:ext>
                  </a:extLst>
                </p14:cNvPr>
                <p14:cNvContentPartPr/>
                <p14:nvPr/>
              </p14:nvContentPartPr>
              <p14:xfrm>
                <a:off x="3577354" y="2366602"/>
                <a:ext cx="72720" cy="79920"/>
              </p14:xfrm>
            </p:contentPart>
          </mc:Choice>
          <mc:Fallback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BB9D52E2-D3C4-42F9-12FD-AE2BE654666E}"/>
                    </a:ext>
                  </a:extLst>
                </p:cNvPr>
                <p:cNvPicPr/>
                <p:nvPr/>
              </p:nvPicPr>
              <p:blipFill>
                <a:blip r:embed="rId1618"/>
                <a:stretch>
                  <a:fillRect/>
                </a:stretch>
              </p:blipFill>
              <p:spPr>
                <a:xfrm>
                  <a:off x="3514714" y="1988602"/>
                  <a:ext cx="19836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19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A02E8441-50B6-F006-5703-B882E12A0166}"/>
                    </a:ext>
                  </a:extLst>
                </p14:cNvPr>
                <p14:cNvContentPartPr/>
                <p14:nvPr/>
              </p14:nvContentPartPr>
              <p14:xfrm>
                <a:off x="3373594" y="2184082"/>
                <a:ext cx="390240" cy="102600"/>
              </p14:xfrm>
            </p:contentPart>
          </mc:Choice>
          <mc:Fallback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A02E8441-50B6-F006-5703-B882E12A0166}"/>
                    </a:ext>
                  </a:extLst>
                </p:cNvPr>
                <p:cNvPicPr/>
                <p:nvPr/>
              </p:nvPicPr>
              <p:blipFill>
                <a:blip r:embed="rId1620"/>
                <a:stretch>
                  <a:fillRect/>
                </a:stretch>
              </p:blipFill>
              <p:spPr>
                <a:xfrm>
                  <a:off x="3310594" y="1806082"/>
                  <a:ext cx="51588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21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22CC6F9A-AB6C-D09F-535D-DF7CA4A87FE4}"/>
                    </a:ext>
                  </a:extLst>
                </p14:cNvPr>
                <p14:cNvContentPartPr/>
                <p14:nvPr/>
              </p14:nvContentPartPr>
              <p14:xfrm>
                <a:off x="3481954" y="2267602"/>
                <a:ext cx="17640" cy="3960"/>
              </p14:xfrm>
            </p:contentPart>
          </mc:Choice>
          <mc:Fallback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22CC6F9A-AB6C-D09F-535D-DF7CA4A87FE4}"/>
                    </a:ext>
                  </a:extLst>
                </p:cNvPr>
                <p:cNvPicPr/>
                <p:nvPr/>
              </p:nvPicPr>
              <p:blipFill>
                <a:blip r:embed="rId1622"/>
                <a:stretch>
                  <a:fillRect/>
                </a:stretch>
              </p:blipFill>
              <p:spPr>
                <a:xfrm>
                  <a:off x="3418954" y="1889962"/>
                  <a:ext cx="14328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23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C59EEEE2-78E9-458E-D312-7225E03D8139}"/>
                    </a:ext>
                  </a:extLst>
                </p14:cNvPr>
                <p14:cNvContentPartPr/>
                <p14:nvPr/>
              </p14:nvContentPartPr>
              <p14:xfrm>
                <a:off x="3328954" y="2076082"/>
                <a:ext cx="529200" cy="133560"/>
              </p14:xfrm>
            </p:contentPart>
          </mc:Choice>
          <mc:Fallback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C59EEEE2-78E9-458E-D312-7225E03D8139}"/>
                    </a:ext>
                  </a:extLst>
                </p:cNvPr>
                <p:cNvPicPr/>
                <p:nvPr/>
              </p:nvPicPr>
              <p:blipFill>
                <a:blip r:embed="rId1624"/>
                <a:stretch>
                  <a:fillRect/>
                </a:stretch>
              </p:blipFill>
              <p:spPr>
                <a:xfrm>
                  <a:off x="3265954" y="1698082"/>
                  <a:ext cx="65484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25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9BF3C6A2-39AE-086A-18E8-A12DE9EDCDE5}"/>
                    </a:ext>
                  </a:extLst>
                </p14:cNvPr>
                <p14:cNvContentPartPr/>
                <p14:nvPr/>
              </p14:nvContentPartPr>
              <p14:xfrm>
                <a:off x="3637114" y="2189842"/>
                <a:ext cx="275760" cy="72720"/>
              </p14:xfrm>
            </p:contentPart>
          </mc:Choice>
          <mc:Fallback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9BF3C6A2-39AE-086A-18E8-A12DE9EDCDE5}"/>
                    </a:ext>
                  </a:extLst>
                </p:cNvPr>
                <p:cNvPicPr/>
                <p:nvPr/>
              </p:nvPicPr>
              <p:blipFill>
                <a:blip r:embed="rId1626"/>
                <a:stretch>
                  <a:fillRect/>
                </a:stretch>
              </p:blipFill>
              <p:spPr>
                <a:xfrm>
                  <a:off x="3574474" y="1812202"/>
                  <a:ext cx="40140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27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6034642C-CCB7-C42B-73A0-E257AD33229E}"/>
                    </a:ext>
                  </a:extLst>
                </p14:cNvPr>
                <p14:cNvContentPartPr/>
                <p14:nvPr/>
              </p14:nvContentPartPr>
              <p14:xfrm>
                <a:off x="3689314" y="2259322"/>
                <a:ext cx="223560" cy="74520"/>
              </p14:xfrm>
            </p:contentPart>
          </mc:Choice>
          <mc:Fallback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6034642C-CCB7-C42B-73A0-E257AD33229E}"/>
                    </a:ext>
                  </a:extLst>
                </p:cNvPr>
                <p:cNvPicPr/>
                <p:nvPr/>
              </p:nvPicPr>
              <p:blipFill>
                <a:blip r:embed="rId1628"/>
                <a:stretch>
                  <a:fillRect/>
                </a:stretch>
              </p:blipFill>
              <p:spPr>
                <a:xfrm>
                  <a:off x="3626674" y="1881682"/>
                  <a:ext cx="34920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29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3722D1F0-05A9-D406-933A-DEC2144A8087}"/>
                    </a:ext>
                  </a:extLst>
                </p14:cNvPr>
                <p14:cNvContentPartPr/>
                <p14:nvPr/>
              </p14:nvContentPartPr>
              <p14:xfrm>
                <a:off x="3488434" y="2455162"/>
                <a:ext cx="226080" cy="124920"/>
              </p14:xfrm>
            </p:contentPart>
          </mc:Choice>
          <mc:Fallback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3722D1F0-05A9-D406-933A-DEC2144A8087}"/>
                    </a:ext>
                  </a:extLst>
                </p:cNvPr>
                <p:cNvPicPr/>
                <p:nvPr/>
              </p:nvPicPr>
              <p:blipFill>
                <a:blip r:embed="rId1630"/>
                <a:stretch>
                  <a:fillRect/>
                </a:stretch>
              </p:blipFill>
              <p:spPr>
                <a:xfrm>
                  <a:off x="3425794" y="2077162"/>
                  <a:ext cx="351720" cy="8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31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2B7F39E3-AF7F-EC7E-8B74-F8104A32A9DD}"/>
                    </a:ext>
                  </a:extLst>
                </p14:cNvPr>
                <p14:cNvContentPartPr/>
                <p14:nvPr/>
              </p14:nvContentPartPr>
              <p14:xfrm>
                <a:off x="3383314" y="2398282"/>
                <a:ext cx="355680" cy="139680"/>
              </p14:xfrm>
            </p:contentPart>
          </mc:Choice>
          <mc:Fallback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2B7F39E3-AF7F-EC7E-8B74-F8104A32A9DD}"/>
                    </a:ext>
                  </a:extLst>
                </p:cNvPr>
                <p:cNvPicPr/>
                <p:nvPr/>
              </p:nvPicPr>
              <p:blipFill>
                <a:blip r:embed="rId1632"/>
                <a:stretch>
                  <a:fillRect/>
                </a:stretch>
              </p:blipFill>
              <p:spPr>
                <a:xfrm>
                  <a:off x="3320314" y="2020282"/>
                  <a:ext cx="48132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33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D7F2ABA8-12E1-43E3-0878-F6A4BB94267F}"/>
                    </a:ext>
                  </a:extLst>
                </p14:cNvPr>
                <p14:cNvContentPartPr/>
                <p14:nvPr/>
              </p14:nvContentPartPr>
              <p14:xfrm>
                <a:off x="3557914" y="2378122"/>
                <a:ext cx="293040" cy="90000"/>
              </p14:xfrm>
            </p:contentPart>
          </mc:Choice>
          <mc:Fallback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D7F2ABA8-12E1-43E3-0878-F6A4BB94267F}"/>
                    </a:ext>
                  </a:extLst>
                </p:cNvPr>
                <p:cNvPicPr/>
                <p:nvPr/>
              </p:nvPicPr>
              <p:blipFill>
                <a:blip r:embed="rId1634"/>
                <a:stretch>
                  <a:fillRect/>
                </a:stretch>
              </p:blipFill>
              <p:spPr>
                <a:xfrm>
                  <a:off x="3494914" y="2000122"/>
                  <a:ext cx="41868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35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19EBA9F5-6059-7355-27B9-5332336220E4}"/>
                    </a:ext>
                  </a:extLst>
                </p14:cNvPr>
                <p14:cNvContentPartPr/>
                <p14:nvPr/>
              </p14:nvContentPartPr>
              <p14:xfrm>
                <a:off x="3754834" y="2438602"/>
                <a:ext cx="120240" cy="135360"/>
              </p14:xfrm>
            </p:contentPart>
          </mc:Choice>
          <mc:Fallback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19EBA9F5-6059-7355-27B9-5332336220E4}"/>
                    </a:ext>
                  </a:extLst>
                </p:cNvPr>
                <p:cNvPicPr/>
                <p:nvPr/>
              </p:nvPicPr>
              <p:blipFill>
                <a:blip r:embed="rId1636"/>
                <a:stretch>
                  <a:fillRect/>
                </a:stretch>
              </p:blipFill>
              <p:spPr>
                <a:xfrm>
                  <a:off x="3692194" y="2060962"/>
                  <a:ext cx="24588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37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36FE7743-BF26-6F5B-BCAC-51D5254F2A85}"/>
                    </a:ext>
                  </a:extLst>
                </p14:cNvPr>
                <p14:cNvContentPartPr/>
                <p14:nvPr/>
              </p14:nvContentPartPr>
              <p14:xfrm>
                <a:off x="3837274" y="2433562"/>
                <a:ext cx="283320" cy="215280"/>
              </p14:xfrm>
            </p:contentPart>
          </mc:Choice>
          <mc:Fallback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36FE7743-BF26-6F5B-BCAC-51D5254F2A85}"/>
                    </a:ext>
                  </a:extLst>
                </p:cNvPr>
                <p:cNvPicPr/>
                <p:nvPr/>
              </p:nvPicPr>
              <p:blipFill>
                <a:blip r:embed="rId1638"/>
                <a:stretch>
                  <a:fillRect/>
                </a:stretch>
              </p:blipFill>
              <p:spPr>
                <a:xfrm>
                  <a:off x="3774634" y="2055922"/>
                  <a:ext cx="40896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39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3DD7EE4B-CC10-FB62-3B37-0BD266A3BC87}"/>
                    </a:ext>
                  </a:extLst>
                </p14:cNvPr>
                <p14:cNvContentPartPr/>
                <p14:nvPr/>
              </p14:nvContentPartPr>
              <p14:xfrm>
                <a:off x="3923674" y="2484682"/>
                <a:ext cx="213840" cy="63720"/>
              </p14:xfrm>
            </p:contentPart>
          </mc:Choice>
          <mc:Fallback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3DD7EE4B-CC10-FB62-3B37-0BD266A3BC87}"/>
                    </a:ext>
                  </a:extLst>
                </p:cNvPr>
                <p:cNvPicPr/>
                <p:nvPr/>
              </p:nvPicPr>
              <p:blipFill>
                <a:blip r:embed="rId1640"/>
                <a:stretch>
                  <a:fillRect/>
                </a:stretch>
              </p:blipFill>
              <p:spPr>
                <a:xfrm>
                  <a:off x="3860674" y="2107042"/>
                  <a:ext cx="33948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41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8291C95C-2EBE-CD3F-D139-5884411CF3C6}"/>
                    </a:ext>
                  </a:extLst>
                </p14:cNvPr>
                <p14:cNvContentPartPr/>
                <p14:nvPr/>
              </p14:nvContentPartPr>
              <p14:xfrm>
                <a:off x="4119514" y="2517442"/>
                <a:ext cx="223200" cy="217800"/>
              </p14:xfrm>
            </p:contentPart>
          </mc:Choice>
          <mc:Fallback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8291C95C-2EBE-CD3F-D139-5884411CF3C6}"/>
                    </a:ext>
                  </a:extLst>
                </p:cNvPr>
                <p:cNvPicPr/>
                <p:nvPr/>
              </p:nvPicPr>
              <p:blipFill>
                <a:blip r:embed="rId1642"/>
                <a:stretch>
                  <a:fillRect/>
                </a:stretch>
              </p:blipFill>
              <p:spPr>
                <a:xfrm>
                  <a:off x="4056874" y="2139442"/>
                  <a:ext cx="34884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43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93718885-7F4C-0724-2E0F-0044050ACAB3}"/>
                    </a:ext>
                  </a:extLst>
                </p14:cNvPr>
                <p14:cNvContentPartPr/>
                <p14:nvPr/>
              </p14:nvContentPartPr>
              <p14:xfrm>
                <a:off x="4219234" y="2598082"/>
                <a:ext cx="115200" cy="161640"/>
              </p14:xfrm>
            </p:contentPart>
          </mc:Choice>
          <mc:Fallback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93718885-7F4C-0724-2E0F-0044050ACAB3}"/>
                    </a:ext>
                  </a:extLst>
                </p:cNvPr>
                <p:cNvPicPr/>
                <p:nvPr/>
              </p:nvPicPr>
              <p:blipFill>
                <a:blip r:embed="rId1644"/>
                <a:stretch>
                  <a:fillRect/>
                </a:stretch>
              </p:blipFill>
              <p:spPr>
                <a:xfrm>
                  <a:off x="4156234" y="2220442"/>
                  <a:ext cx="24084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45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6AB96A5F-D4C5-CABA-D8BE-2A69247FB9A4}"/>
                    </a:ext>
                  </a:extLst>
                </p14:cNvPr>
                <p14:cNvContentPartPr/>
                <p14:nvPr/>
              </p14:nvContentPartPr>
              <p14:xfrm>
                <a:off x="4247314" y="2678722"/>
                <a:ext cx="45000" cy="115560"/>
              </p14:xfrm>
            </p:contentPart>
          </mc:Choice>
          <mc:Fallback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6AB96A5F-D4C5-CABA-D8BE-2A69247FB9A4}"/>
                    </a:ext>
                  </a:extLst>
                </p:cNvPr>
                <p:cNvPicPr/>
                <p:nvPr/>
              </p:nvPicPr>
              <p:blipFill>
                <a:blip r:embed="rId1646"/>
                <a:stretch>
                  <a:fillRect/>
                </a:stretch>
              </p:blipFill>
              <p:spPr>
                <a:xfrm>
                  <a:off x="4184314" y="2301082"/>
                  <a:ext cx="17064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47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F01DD0B8-B985-4F90-F440-DC003FFFDD10}"/>
                    </a:ext>
                  </a:extLst>
                </p14:cNvPr>
                <p14:cNvContentPartPr/>
                <p14:nvPr/>
              </p14:nvContentPartPr>
              <p14:xfrm>
                <a:off x="4185034" y="2557042"/>
                <a:ext cx="187560" cy="315000"/>
              </p14:xfrm>
            </p:contentPart>
          </mc:Choice>
          <mc:Fallback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F01DD0B8-B985-4F90-F440-DC003FFFDD10}"/>
                    </a:ext>
                  </a:extLst>
                </p:cNvPr>
                <p:cNvPicPr/>
                <p:nvPr/>
              </p:nvPicPr>
              <p:blipFill>
                <a:blip r:embed="rId1648"/>
                <a:stretch>
                  <a:fillRect/>
                </a:stretch>
              </p:blipFill>
              <p:spPr>
                <a:xfrm>
                  <a:off x="4122394" y="2179042"/>
                  <a:ext cx="313200" cy="10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49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BA3A3FB6-75BC-D6AC-449B-08C6FEC77612}"/>
                    </a:ext>
                  </a:extLst>
                </p14:cNvPr>
                <p14:cNvContentPartPr/>
                <p14:nvPr/>
              </p14:nvContentPartPr>
              <p14:xfrm>
                <a:off x="4274314" y="2633362"/>
                <a:ext cx="190800" cy="395640"/>
              </p14:xfrm>
            </p:contentPart>
          </mc:Choice>
          <mc:Fallback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BA3A3FB6-75BC-D6AC-449B-08C6FEC77612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4211314" y="2255362"/>
                  <a:ext cx="316440" cy="11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51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A6AA470B-225B-E96A-B569-2AC3BCD08D0F}"/>
                    </a:ext>
                  </a:extLst>
                </p14:cNvPr>
                <p14:cNvContentPartPr/>
                <p14:nvPr/>
              </p14:nvContentPartPr>
              <p14:xfrm>
                <a:off x="4420114" y="3725242"/>
                <a:ext cx="275400" cy="596880"/>
              </p14:xfrm>
            </p:contentPart>
          </mc:Choice>
          <mc:Fallback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A6AA470B-225B-E96A-B569-2AC3BCD08D0F}"/>
                    </a:ext>
                  </a:extLst>
                </p:cNvPr>
                <p:cNvPicPr/>
                <p:nvPr/>
              </p:nvPicPr>
              <p:blipFill>
                <a:blip r:embed="rId1652"/>
                <a:stretch>
                  <a:fillRect/>
                </a:stretch>
              </p:blipFill>
              <p:spPr>
                <a:xfrm>
                  <a:off x="4357114" y="3347242"/>
                  <a:ext cx="401040" cy="13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53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60FB1CE0-D69E-9082-A14B-DD2348EB7C58}"/>
                    </a:ext>
                  </a:extLst>
                </p14:cNvPr>
                <p14:cNvContentPartPr/>
                <p14:nvPr/>
              </p14:nvContentPartPr>
              <p14:xfrm>
                <a:off x="4327234" y="4014682"/>
                <a:ext cx="275760" cy="284760"/>
              </p14:xfrm>
            </p:contentPart>
          </mc:Choice>
          <mc:Fallback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60FB1CE0-D69E-9082-A14B-DD2348EB7C58}"/>
                    </a:ext>
                  </a:extLst>
                </p:cNvPr>
                <p:cNvPicPr/>
                <p:nvPr/>
              </p:nvPicPr>
              <p:blipFill>
                <a:blip r:embed="rId1654"/>
                <a:stretch>
                  <a:fillRect/>
                </a:stretch>
              </p:blipFill>
              <p:spPr>
                <a:xfrm>
                  <a:off x="4264594" y="3637042"/>
                  <a:ext cx="401400" cy="10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55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C75CAE09-03C0-2E6C-8331-199F0223B958}"/>
                    </a:ext>
                  </a:extLst>
                </p14:cNvPr>
                <p14:cNvContentPartPr/>
                <p14:nvPr/>
              </p14:nvContentPartPr>
              <p14:xfrm>
                <a:off x="3991354" y="3878602"/>
                <a:ext cx="679680" cy="860040"/>
              </p14:xfrm>
            </p:contentPart>
          </mc:Choice>
          <mc:Fallback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C75CAE09-03C0-2E6C-8331-199F0223B958}"/>
                    </a:ext>
                  </a:extLst>
                </p:cNvPr>
                <p:cNvPicPr/>
                <p:nvPr/>
              </p:nvPicPr>
              <p:blipFill>
                <a:blip r:embed="rId1656"/>
                <a:stretch>
                  <a:fillRect/>
                </a:stretch>
              </p:blipFill>
              <p:spPr>
                <a:xfrm>
                  <a:off x="3928354" y="3500602"/>
                  <a:ext cx="805320" cy="16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57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EC0C96BC-D2A8-2C73-62EC-C86FD6545CAF}"/>
                    </a:ext>
                  </a:extLst>
                </p14:cNvPr>
                <p14:cNvContentPartPr/>
                <p14:nvPr/>
              </p14:nvContentPartPr>
              <p14:xfrm>
                <a:off x="3832954" y="4336522"/>
                <a:ext cx="489960" cy="277200"/>
              </p14:xfrm>
            </p:contentPart>
          </mc:Choice>
          <mc:Fallback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EC0C96BC-D2A8-2C73-62EC-C86FD6545CAF}"/>
                    </a:ext>
                  </a:extLst>
                </p:cNvPr>
                <p:cNvPicPr/>
                <p:nvPr/>
              </p:nvPicPr>
              <p:blipFill>
                <a:blip r:embed="rId1658"/>
                <a:stretch>
                  <a:fillRect/>
                </a:stretch>
              </p:blipFill>
              <p:spPr>
                <a:xfrm>
                  <a:off x="3769954" y="3958522"/>
                  <a:ext cx="61560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59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37C2ABEC-5C5B-3CB6-A049-51855FFC3A32}"/>
                    </a:ext>
                  </a:extLst>
                </p14:cNvPr>
                <p14:cNvContentPartPr/>
                <p14:nvPr/>
              </p14:nvContentPartPr>
              <p14:xfrm>
                <a:off x="3845914" y="4300882"/>
                <a:ext cx="511920" cy="303480"/>
              </p14:xfrm>
            </p:contentPart>
          </mc:Choice>
          <mc:Fallback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37C2ABEC-5C5B-3CB6-A049-51855FFC3A32}"/>
                    </a:ext>
                  </a:extLst>
                </p:cNvPr>
                <p:cNvPicPr/>
                <p:nvPr/>
              </p:nvPicPr>
              <p:blipFill>
                <a:blip r:embed="rId1660"/>
                <a:stretch>
                  <a:fillRect/>
                </a:stretch>
              </p:blipFill>
              <p:spPr>
                <a:xfrm>
                  <a:off x="3782914" y="3922882"/>
                  <a:ext cx="63756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61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13E61F7A-787B-A0CB-08B8-7CAB5E81A950}"/>
                    </a:ext>
                  </a:extLst>
                </p14:cNvPr>
                <p14:cNvContentPartPr/>
                <p14:nvPr/>
              </p14:nvContentPartPr>
              <p14:xfrm>
                <a:off x="3415354" y="4517602"/>
                <a:ext cx="724680" cy="95040"/>
              </p14:xfrm>
            </p:contentPart>
          </mc:Choice>
          <mc:Fallback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13E61F7A-787B-A0CB-08B8-7CAB5E81A950}"/>
                    </a:ext>
                  </a:extLst>
                </p:cNvPr>
                <p:cNvPicPr/>
                <p:nvPr/>
              </p:nvPicPr>
              <p:blipFill>
                <a:blip r:embed="rId1662"/>
                <a:stretch>
                  <a:fillRect/>
                </a:stretch>
              </p:blipFill>
              <p:spPr>
                <a:xfrm>
                  <a:off x="3352354" y="4139962"/>
                  <a:ext cx="85032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63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269A2F47-5A46-377B-ADEF-6A3E3AEC15F3}"/>
                    </a:ext>
                  </a:extLst>
                </p14:cNvPr>
                <p14:cNvContentPartPr/>
                <p14:nvPr/>
              </p14:nvContentPartPr>
              <p14:xfrm>
                <a:off x="3395554" y="4334002"/>
                <a:ext cx="816840" cy="412200"/>
              </p14:xfrm>
            </p:contentPart>
          </mc:Choice>
          <mc:Fallback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269A2F47-5A46-377B-ADEF-6A3E3AEC15F3}"/>
                    </a:ext>
                  </a:extLst>
                </p:cNvPr>
                <p:cNvPicPr/>
                <p:nvPr/>
              </p:nvPicPr>
              <p:blipFill>
                <a:blip r:embed="rId1664"/>
                <a:stretch>
                  <a:fillRect/>
                </a:stretch>
              </p:blipFill>
              <p:spPr>
                <a:xfrm>
                  <a:off x="3332554" y="3956002"/>
                  <a:ext cx="94248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65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DF8FAD18-D00D-D4F6-2AB0-3DD6458D3445}"/>
                    </a:ext>
                  </a:extLst>
                </p14:cNvPr>
                <p14:cNvContentPartPr/>
                <p14:nvPr/>
              </p14:nvContentPartPr>
              <p14:xfrm>
                <a:off x="3346954" y="4561882"/>
                <a:ext cx="632520" cy="122760"/>
              </p14:xfrm>
            </p:contentPart>
          </mc:Choice>
          <mc:Fallback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DF8FAD18-D00D-D4F6-2AB0-3DD6458D3445}"/>
                    </a:ext>
                  </a:extLst>
                </p:cNvPr>
                <p:cNvPicPr/>
                <p:nvPr/>
              </p:nvPicPr>
              <p:blipFill>
                <a:blip r:embed="rId1666"/>
                <a:stretch>
                  <a:fillRect/>
                </a:stretch>
              </p:blipFill>
              <p:spPr>
                <a:xfrm>
                  <a:off x="3283954" y="4184242"/>
                  <a:ext cx="75816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67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63A372FD-9C69-BD47-AB4E-3CD6556B0025}"/>
                    </a:ext>
                  </a:extLst>
                </p14:cNvPr>
                <p14:cNvContentPartPr/>
                <p14:nvPr/>
              </p14:nvContentPartPr>
              <p14:xfrm>
                <a:off x="3404554" y="4539922"/>
                <a:ext cx="472680" cy="175320"/>
              </p14:xfrm>
            </p:contentPart>
          </mc:Choice>
          <mc:Fallback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63A372FD-9C69-BD47-AB4E-3CD6556B0025}"/>
                    </a:ext>
                  </a:extLst>
                </p:cNvPr>
                <p:cNvPicPr/>
                <p:nvPr/>
              </p:nvPicPr>
              <p:blipFill>
                <a:blip r:embed="rId1668"/>
                <a:stretch>
                  <a:fillRect/>
                </a:stretch>
              </p:blipFill>
              <p:spPr>
                <a:xfrm>
                  <a:off x="3341914" y="4162282"/>
                  <a:ext cx="59832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69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F3D4AF3C-6B06-0EBE-5922-4AC6D5904661}"/>
                    </a:ext>
                  </a:extLst>
                </p14:cNvPr>
                <p14:cNvContentPartPr/>
                <p14:nvPr/>
              </p14:nvContentPartPr>
              <p14:xfrm>
                <a:off x="3185674" y="4593202"/>
                <a:ext cx="696600" cy="48600"/>
              </p14:xfrm>
            </p:contentPart>
          </mc:Choice>
          <mc:Fallback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F3D4AF3C-6B06-0EBE-5922-4AC6D5904661}"/>
                    </a:ext>
                  </a:extLst>
                </p:cNvPr>
                <p:cNvPicPr/>
                <p:nvPr/>
              </p:nvPicPr>
              <p:blipFill>
                <a:blip r:embed="rId1670"/>
                <a:stretch>
                  <a:fillRect/>
                </a:stretch>
              </p:blipFill>
              <p:spPr>
                <a:xfrm>
                  <a:off x="3122674" y="4215562"/>
                  <a:ext cx="82224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71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E6FBD0D3-E032-950B-9877-E8AD4F72BE1B}"/>
                    </a:ext>
                  </a:extLst>
                </p14:cNvPr>
                <p14:cNvContentPartPr/>
                <p14:nvPr/>
              </p14:nvContentPartPr>
              <p14:xfrm>
                <a:off x="3407074" y="4542802"/>
                <a:ext cx="463680" cy="101160"/>
              </p14:xfrm>
            </p:contentPart>
          </mc:Choice>
          <mc:Fallback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E6FBD0D3-E032-950B-9877-E8AD4F72BE1B}"/>
                    </a:ext>
                  </a:extLst>
                </p:cNvPr>
                <p:cNvPicPr/>
                <p:nvPr/>
              </p:nvPicPr>
              <p:blipFill>
                <a:blip r:embed="rId1672"/>
                <a:stretch>
                  <a:fillRect/>
                </a:stretch>
              </p:blipFill>
              <p:spPr>
                <a:xfrm>
                  <a:off x="3344434" y="4164802"/>
                  <a:ext cx="58932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73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42EA3BE6-63B4-D484-2AA9-18F9DF18D493}"/>
                    </a:ext>
                  </a:extLst>
                </p14:cNvPr>
                <p14:cNvContentPartPr/>
                <p14:nvPr/>
              </p14:nvContentPartPr>
              <p14:xfrm>
                <a:off x="2955634" y="4522282"/>
                <a:ext cx="903240" cy="165960"/>
              </p14:xfrm>
            </p:contentPart>
          </mc:Choice>
          <mc:Fallback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42EA3BE6-63B4-D484-2AA9-18F9DF18D493}"/>
                    </a:ext>
                  </a:extLst>
                </p:cNvPr>
                <p:cNvPicPr/>
                <p:nvPr/>
              </p:nvPicPr>
              <p:blipFill>
                <a:blip r:embed="rId1674"/>
                <a:stretch>
                  <a:fillRect/>
                </a:stretch>
              </p:blipFill>
              <p:spPr>
                <a:xfrm>
                  <a:off x="2892634" y="4144282"/>
                  <a:ext cx="102888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75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C35041C7-E8DE-FC6B-94B2-42B4CCA659ED}"/>
                    </a:ext>
                  </a:extLst>
                </p14:cNvPr>
                <p14:cNvContentPartPr/>
                <p14:nvPr/>
              </p14:nvContentPartPr>
              <p14:xfrm>
                <a:off x="3175954" y="4384762"/>
                <a:ext cx="1164960" cy="322200"/>
              </p14:xfrm>
            </p:contentPart>
          </mc:Choice>
          <mc:Fallback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C35041C7-E8DE-FC6B-94B2-42B4CCA659ED}"/>
                    </a:ext>
                  </a:extLst>
                </p:cNvPr>
                <p:cNvPicPr/>
                <p:nvPr/>
              </p:nvPicPr>
              <p:blipFill>
                <a:blip r:embed="rId1676"/>
                <a:stretch>
                  <a:fillRect/>
                </a:stretch>
              </p:blipFill>
              <p:spPr>
                <a:xfrm>
                  <a:off x="3113314" y="4007122"/>
                  <a:ext cx="1290600" cy="10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77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846C6950-97F3-F513-5259-A2102E2798AF}"/>
                    </a:ext>
                  </a:extLst>
                </p14:cNvPr>
                <p14:cNvContentPartPr/>
                <p14:nvPr/>
              </p14:nvContentPartPr>
              <p14:xfrm>
                <a:off x="3624874" y="4329682"/>
                <a:ext cx="786960" cy="358560"/>
              </p14:xfrm>
            </p:contentPart>
          </mc:Choice>
          <mc:Fallback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846C6950-97F3-F513-5259-A2102E2798AF}"/>
                    </a:ext>
                  </a:extLst>
                </p:cNvPr>
                <p:cNvPicPr/>
                <p:nvPr/>
              </p:nvPicPr>
              <p:blipFill>
                <a:blip r:embed="rId1678"/>
                <a:stretch>
                  <a:fillRect/>
                </a:stretch>
              </p:blipFill>
              <p:spPr>
                <a:xfrm>
                  <a:off x="3561874" y="3952042"/>
                  <a:ext cx="912600" cy="11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79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0011059D-8875-B759-E472-A19A084639DC}"/>
                    </a:ext>
                  </a:extLst>
                </p14:cNvPr>
                <p14:cNvContentPartPr/>
                <p14:nvPr/>
              </p14:nvContentPartPr>
              <p14:xfrm>
                <a:off x="4255594" y="4044922"/>
                <a:ext cx="218160" cy="362160"/>
              </p14:xfrm>
            </p:contentPart>
          </mc:Choice>
          <mc:Fallback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0011059D-8875-B759-E472-A19A084639DC}"/>
                    </a:ext>
                  </a:extLst>
                </p:cNvPr>
                <p:cNvPicPr/>
                <p:nvPr/>
              </p:nvPicPr>
              <p:blipFill>
                <a:blip r:embed="rId1680"/>
                <a:stretch>
                  <a:fillRect/>
                </a:stretch>
              </p:blipFill>
              <p:spPr>
                <a:xfrm>
                  <a:off x="4192954" y="3666922"/>
                  <a:ext cx="34380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81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655B4538-37D1-AEEF-F505-CE2DED08C360}"/>
                    </a:ext>
                  </a:extLst>
                </p14:cNvPr>
                <p14:cNvContentPartPr/>
                <p14:nvPr/>
              </p14:nvContentPartPr>
              <p14:xfrm>
                <a:off x="4112314" y="4180282"/>
                <a:ext cx="321480" cy="221400"/>
              </p14:xfrm>
            </p:contentPart>
          </mc:Choice>
          <mc:Fallback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655B4538-37D1-AEEF-F505-CE2DED08C360}"/>
                    </a:ext>
                  </a:extLst>
                </p:cNvPr>
                <p:cNvPicPr/>
                <p:nvPr/>
              </p:nvPicPr>
              <p:blipFill>
                <a:blip r:embed="rId1682"/>
                <a:stretch>
                  <a:fillRect/>
                </a:stretch>
              </p:blipFill>
              <p:spPr>
                <a:xfrm>
                  <a:off x="4049674" y="3802642"/>
                  <a:ext cx="447120" cy="9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83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FACC84D5-F49E-1824-8087-6CB1116CB7DD}"/>
                    </a:ext>
                  </a:extLst>
                </p14:cNvPr>
                <p14:cNvContentPartPr/>
                <p14:nvPr/>
              </p14:nvContentPartPr>
              <p14:xfrm>
                <a:off x="4120954" y="4175962"/>
                <a:ext cx="240120" cy="212760"/>
              </p14:xfrm>
            </p:contentPart>
          </mc:Choice>
          <mc:Fallback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FACC84D5-F49E-1824-8087-6CB1116CB7DD}"/>
                    </a:ext>
                  </a:extLst>
                </p:cNvPr>
                <p:cNvPicPr/>
                <p:nvPr/>
              </p:nvPicPr>
              <p:blipFill>
                <a:blip r:embed="rId1684"/>
                <a:stretch>
                  <a:fillRect/>
                </a:stretch>
              </p:blipFill>
              <p:spPr>
                <a:xfrm>
                  <a:off x="4058314" y="3798322"/>
                  <a:ext cx="36576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85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29B41674-D601-E46E-055D-C1D9486434BC}"/>
                    </a:ext>
                  </a:extLst>
                </p14:cNvPr>
                <p14:cNvContentPartPr/>
                <p14:nvPr/>
              </p14:nvContentPartPr>
              <p14:xfrm>
                <a:off x="4117354" y="4028362"/>
                <a:ext cx="176400" cy="254520"/>
              </p14:xfrm>
            </p:contentPart>
          </mc:Choice>
          <mc:Fallback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29B41674-D601-E46E-055D-C1D9486434BC}"/>
                    </a:ext>
                  </a:extLst>
                </p:cNvPr>
                <p:cNvPicPr/>
                <p:nvPr/>
              </p:nvPicPr>
              <p:blipFill>
                <a:blip r:embed="rId1686"/>
                <a:stretch>
                  <a:fillRect/>
                </a:stretch>
              </p:blipFill>
              <p:spPr>
                <a:xfrm>
                  <a:off x="4054354" y="3650362"/>
                  <a:ext cx="30204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87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FB89E49F-9BA9-CE06-0EC8-7F05AFEA16A3}"/>
                    </a:ext>
                  </a:extLst>
                </p14:cNvPr>
                <p14:cNvContentPartPr/>
                <p14:nvPr/>
              </p14:nvContentPartPr>
              <p14:xfrm>
                <a:off x="4248754" y="3819922"/>
                <a:ext cx="159120" cy="243360"/>
              </p14:xfrm>
            </p:contentPart>
          </mc:Choice>
          <mc:Fallback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FB89E49F-9BA9-CE06-0EC8-7F05AFEA16A3}"/>
                    </a:ext>
                  </a:extLst>
                </p:cNvPr>
                <p:cNvPicPr/>
                <p:nvPr/>
              </p:nvPicPr>
              <p:blipFill>
                <a:blip r:embed="rId1688"/>
                <a:stretch>
                  <a:fillRect/>
                </a:stretch>
              </p:blipFill>
              <p:spPr>
                <a:xfrm>
                  <a:off x="4185754" y="3442282"/>
                  <a:ext cx="28476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89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F9ED5248-D00F-1EBC-AEA5-57FF8262EEA0}"/>
                    </a:ext>
                  </a:extLst>
                </p14:cNvPr>
                <p14:cNvContentPartPr/>
                <p14:nvPr/>
              </p14:nvContentPartPr>
              <p14:xfrm>
                <a:off x="4248754" y="3882562"/>
                <a:ext cx="114840" cy="403560"/>
              </p14:xfrm>
            </p:contentPart>
          </mc:Choice>
          <mc:Fallback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F9ED5248-D00F-1EBC-AEA5-57FF8262EEA0}"/>
                    </a:ext>
                  </a:extLst>
                </p:cNvPr>
                <p:cNvPicPr/>
                <p:nvPr/>
              </p:nvPicPr>
              <p:blipFill>
                <a:blip r:embed="rId1690"/>
                <a:stretch>
                  <a:fillRect/>
                </a:stretch>
              </p:blipFill>
              <p:spPr>
                <a:xfrm>
                  <a:off x="4186114" y="3504922"/>
                  <a:ext cx="240480" cy="11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91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4FDE0E3A-9741-A9CB-81E9-F27AEA96F93D}"/>
                    </a:ext>
                  </a:extLst>
                </p14:cNvPr>
                <p14:cNvContentPartPr/>
                <p14:nvPr/>
              </p14:nvContentPartPr>
              <p14:xfrm>
                <a:off x="4284034" y="3849442"/>
                <a:ext cx="106560" cy="306360"/>
              </p14:xfrm>
            </p:contentPart>
          </mc:Choice>
          <mc:Fallback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4FDE0E3A-9741-A9CB-81E9-F27AEA96F93D}"/>
                    </a:ext>
                  </a:extLst>
                </p:cNvPr>
                <p:cNvPicPr/>
                <p:nvPr/>
              </p:nvPicPr>
              <p:blipFill>
                <a:blip r:embed="rId1692"/>
                <a:stretch>
                  <a:fillRect/>
                </a:stretch>
              </p:blipFill>
              <p:spPr>
                <a:xfrm>
                  <a:off x="4221034" y="3471442"/>
                  <a:ext cx="23220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93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0A5D36C6-93B7-9560-1DC9-5586F8BE7A96}"/>
                    </a:ext>
                  </a:extLst>
                </p14:cNvPr>
                <p14:cNvContentPartPr/>
                <p14:nvPr/>
              </p14:nvContentPartPr>
              <p14:xfrm>
                <a:off x="4168834" y="3800122"/>
                <a:ext cx="226080" cy="366480"/>
              </p14:xfrm>
            </p:contentPart>
          </mc:Choice>
          <mc:Fallback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0A5D36C6-93B7-9560-1DC9-5586F8BE7A96}"/>
                    </a:ext>
                  </a:extLst>
                </p:cNvPr>
                <p:cNvPicPr/>
                <p:nvPr/>
              </p:nvPicPr>
              <p:blipFill>
                <a:blip r:embed="rId1694"/>
                <a:stretch>
                  <a:fillRect/>
                </a:stretch>
              </p:blipFill>
              <p:spPr>
                <a:xfrm>
                  <a:off x="4105834" y="3422122"/>
                  <a:ext cx="351720" cy="11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95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4467ADC0-B78E-649D-471B-63C104EBAF37}"/>
                    </a:ext>
                  </a:extLst>
                </p14:cNvPr>
                <p14:cNvContentPartPr/>
                <p14:nvPr/>
              </p14:nvContentPartPr>
              <p14:xfrm>
                <a:off x="4286554" y="3823882"/>
                <a:ext cx="86760" cy="271080"/>
              </p14:xfrm>
            </p:contentPart>
          </mc:Choice>
          <mc:Fallback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4467ADC0-B78E-649D-471B-63C104EBAF37}"/>
                    </a:ext>
                  </a:extLst>
                </p:cNvPr>
                <p:cNvPicPr/>
                <p:nvPr/>
              </p:nvPicPr>
              <p:blipFill>
                <a:blip r:embed="rId1696"/>
                <a:stretch>
                  <a:fillRect/>
                </a:stretch>
              </p:blipFill>
              <p:spPr>
                <a:xfrm>
                  <a:off x="4223554" y="3446242"/>
                  <a:ext cx="212400" cy="10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97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AC8DB38D-4EFE-6BE0-5CA0-04703CFBAF0F}"/>
                    </a:ext>
                  </a:extLst>
                </p14:cNvPr>
                <p14:cNvContentPartPr/>
                <p14:nvPr/>
              </p14:nvContentPartPr>
              <p14:xfrm>
                <a:off x="4227154" y="3961762"/>
                <a:ext cx="144000" cy="359640"/>
              </p14:xfrm>
            </p:contentPart>
          </mc:Choice>
          <mc:Fallback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AC8DB38D-4EFE-6BE0-5CA0-04703CFBAF0F}"/>
                    </a:ext>
                  </a:extLst>
                </p:cNvPr>
                <p:cNvPicPr/>
                <p:nvPr/>
              </p:nvPicPr>
              <p:blipFill>
                <a:blip r:embed="rId1698"/>
                <a:stretch>
                  <a:fillRect/>
                </a:stretch>
              </p:blipFill>
              <p:spPr>
                <a:xfrm>
                  <a:off x="4164154" y="3584122"/>
                  <a:ext cx="26964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99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A72A6825-5BC7-2992-F728-C7622F172555}"/>
                    </a:ext>
                  </a:extLst>
                </p14:cNvPr>
                <p14:cNvContentPartPr/>
                <p14:nvPr/>
              </p14:nvContentPartPr>
              <p14:xfrm>
                <a:off x="4309954" y="4078042"/>
                <a:ext cx="110520" cy="257040"/>
              </p14:xfrm>
            </p:contentPart>
          </mc:Choice>
          <mc:Fallback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A72A6825-5BC7-2992-F728-C7622F172555}"/>
                    </a:ext>
                  </a:extLst>
                </p:cNvPr>
                <p:cNvPicPr/>
                <p:nvPr/>
              </p:nvPicPr>
              <p:blipFill>
                <a:blip r:embed="rId1700"/>
                <a:stretch>
                  <a:fillRect/>
                </a:stretch>
              </p:blipFill>
              <p:spPr>
                <a:xfrm>
                  <a:off x="4247314" y="3700042"/>
                  <a:ext cx="23616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01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B83B5929-5D42-3DBF-A0B7-D27346F80B2F}"/>
                    </a:ext>
                  </a:extLst>
                </p14:cNvPr>
                <p14:cNvContentPartPr/>
                <p14:nvPr/>
              </p14:nvContentPartPr>
              <p14:xfrm>
                <a:off x="4331194" y="3844762"/>
                <a:ext cx="332640" cy="501840"/>
              </p14:xfrm>
            </p:contentPart>
          </mc:Choice>
          <mc:Fallback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B83B5929-5D42-3DBF-A0B7-D27346F80B2F}"/>
                    </a:ext>
                  </a:extLst>
                </p:cNvPr>
                <p:cNvPicPr/>
                <p:nvPr/>
              </p:nvPicPr>
              <p:blipFill>
                <a:blip r:embed="rId1702"/>
                <a:stretch>
                  <a:fillRect/>
                </a:stretch>
              </p:blipFill>
              <p:spPr>
                <a:xfrm>
                  <a:off x="4268554" y="3467122"/>
                  <a:ext cx="45828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03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99BF2F4B-1E5C-234F-F963-9DE8E67843E4}"/>
                    </a:ext>
                  </a:extLst>
                </p14:cNvPr>
                <p14:cNvContentPartPr/>
                <p14:nvPr/>
              </p14:nvContentPartPr>
              <p14:xfrm>
                <a:off x="4388794" y="4002802"/>
                <a:ext cx="198360" cy="332280"/>
              </p14:xfrm>
            </p:contentPart>
          </mc:Choice>
          <mc:Fallback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99BF2F4B-1E5C-234F-F963-9DE8E67843E4}"/>
                    </a:ext>
                  </a:extLst>
                </p:cNvPr>
                <p:cNvPicPr/>
                <p:nvPr/>
              </p:nvPicPr>
              <p:blipFill>
                <a:blip r:embed="rId1704"/>
                <a:stretch>
                  <a:fillRect/>
                </a:stretch>
              </p:blipFill>
              <p:spPr>
                <a:xfrm>
                  <a:off x="4325794" y="3625162"/>
                  <a:ext cx="324000" cy="10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05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A4E2DD99-1A16-9931-47BF-00E989BE0BAF}"/>
                    </a:ext>
                  </a:extLst>
                </p14:cNvPr>
                <p14:cNvContentPartPr/>
                <p14:nvPr/>
              </p14:nvContentPartPr>
              <p14:xfrm>
                <a:off x="4758874" y="4287922"/>
                <a:ext cx="4320" cy="5400"/>
              </p14:xfrm>
            </p:contentPart>
          </mc:Choice>
          <mc:Fallback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A4E2DD99-1A16-9931-47BF-00E989BE0B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6234" y="3910282"/>
                  <a:ext cx="1299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06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F8076F4E-8B91-30ED-C0C4-D5D1CF71AE44}"/>
                    </a:ext>
                  </a:extLst>
                </p14:cNvPr>
                <p14:cNvContentPartPr/>
                <p14:nvPr/>
              </p14:nvContentPartPr>
              <p14:xfrm>
                <a:off x="4761754" y="4066522"/>
                <a:ext cx="127440" cy="260280"/>
              </p14:xfrm>
            </p:contentPart>
          </mc:Choice>
          <mc:Fallback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F8076F4E-8B91-30ED-C0C4-D5D1CF71AE44}"/>
                    </a:ext>
                  </a:extLst>
                </p:cNvPr>
                <p:cNvPicPr/>
                <p:nvPr/>
              </p:nvPicPr>
              <p:blipFill>
                <a:blip r:embed="rId1707"/>
                <a:stretch>
                  <a:fillRect/>
                </a:stretch>
              </p:blipFill>
              <p:spPr>
                <a:xfrm>
                  <a:off x="4698754" y="3688882"/>
                  <a:ext cx="25308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08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70CC7FD3-30BF-4FE6-90BF-5C5E774E1A65}"/>
                    </a:ext>
                  </a:extLst>
                </p14:cNvPr>
                <p14:cNvContentPartPr/>
                <p14:nvPr/>
              </p14:nvContentPartPr>
              <p14:xfrm>
                <a:off x="4833754" y="4160122"/>
                <a:ext cx="103680" cy="146520"/>
              </p14:xfrm>
            </p:contentPart>
          </mc:Choice>
          <mc:Fallback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70CC7FD3-30BF-4FE6-90BF-5C5E774E1A65}"/>
                    </a:ext>
                  </a:extLst>
                </p:cNvPr>
                <p:cNvPicPr/>
                <p:nvPr/>
              </p:nvPicPr>
              <p:blipFill>
                <a:blip r:embed="rId1709"/>
                <a:stretch>
                  <a:fillRect/>
                </a:stretch>
              </p:blipFill>
              <p:spPr>
                <a:xfrm>
                  <a:off x="4770754" y="3782482"/>
                  <a:ext cx="22932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10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A706367E-15EC-0827-B61C-15B86CE3B897}"/>
                    </a:ext>
                  </a:extLst>
                </p14:cNvPr>
                <p14:cNvContentPartPr/>
                <p14:nvPr/>
              </p14:nvContentPartPr>
              <p14:xfrm>
                <a:off x="4116634" y="4716682"/>
                <a:ext cx="375120" cy="137160"/>
              </p14:xfrm>
            </p:contentPart>
          </mc:Choice>
          <mc:Fallback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A706367E-15EC-0827-B61C-15B86CE3B897}"/>
                    </a:ext>
                  </a:extLst>
                </p:cNvPr>
                <p:cNvPicPr/>
                <p:nvPr/>
              </p:nvPicPr>
              <p:blipFill>
                <a:blip r:embed="rId1711"/>
                <a:stretch>
                  <a:fillRect/>
                </a:stretch>
              </p:blipFill>
              <p:spPr>
                <a:xfrm>
                  <a:off x="4053994" y="4339042"/>
                  <a:ext cx="50076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12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A21A447B-9E19-F800-9041-79EB9F2624F7}"/>
                    </a:ext>
                  </a:extLst>
                </p14:cNvPr>
                <p14:cNvContentPartPr/>
                <p14:nvPr/>
              </p14:nvContentPartPr>
              <p14:xfrm>
                <a:off x="3738274" y="4781482"/>
                <a:ext cx="678240" cy="258120"/>
              </p14:xfrm>
            </p:contentPart>
          </mc:Choice>
          <mc:Fallback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A21A447B-9E19-F800-9041-79EB9F2624F7}"/>
                    </a:ext>
                  </a:extLst>
                </p:cNvPr>
                <p:cNvPicPr/>
                <p:nvPr/>
              </p:nvPicPr>
              <p:blipFill>
                <a:blip r:embed="rId1713"/>
                <a:stretch>
                  <a:fillRect/>
                </a:stretch>
              </p:blipFill>
              <p:spPr>
                <a:xfrm>
                  <a:off x="3675634" y="4403842"/>
                  <a:ext cx="80388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14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818D5735-E59B-EC2C-9E1D-5CBEA9533364}"/>
                    </a:ext>
                  </a:extLst>
                </p14:cNvPr>
                <p14:cNvContentPartPr/>
                <p14:nvPr/>
              </p14:nvContentPartPr>
              <p14:xfrm>
                <a:off x="3198634" y="4922242"/>
                <a:ext cx="492840" cy="36360"/>
              </p14:xfrm>
            </p:contentPart>
          </mc:Choice>
          <mc:Fallback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818D5735-E59B-EC2C-9E1D-5CBEA9533364}"/>
                    </a:ext>
                  </a:extLst>
                </p:cNvPr>
                <p:cNvPicPr/>
                <p:nvPr/>
              </p:nvPicPr>
              <p:blipFill>
                <a:blip r:embed="rId1715"/>
                <a:stretch>
                  <a:fillRect/>
                </a:stretch>
              </p:blipFill>
              <p:spPr>
                <a:xfrm>
                  <a:off x="3135994" y="4544242"/>
                  <a:ext cx="61848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16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FB59EA70-D86D-07CD-0829-0B85662E36D8}"/>
                    </a:ext>
                  </a:extLst>
                </p14:cNvPr>
                <p14:cNvContentPartPr/>
                <p14:nvPr/>
              </p14:nvContentPartPr>
              <p14:xfrm>
                <a:off x="3255514" y="4921162"/>
                <a:ext cx="496080" cy="55440"/>
              </p14:xfrm>
            </p:contentPart>
          </mc:Choice>
          <mc:Fallback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FB59EA70-D86D-07CD-0829-0B85662E36D8}"/>
                    </a:ext>
                  </a:extLst>
                </p:cNvPr>
                <p:cNvPicPr/>
                <p:nvPr/>
              </p:nvPicPr>
              <p:blipFill>
                <a:blip r:embed="rId1717"/>
                <a:stretch>
                  <a:fillRect/>
                </a:stretch>
              </p:blipFill>
              <p:spPr>
                <a:xfrm>
                  <a:off x="3192514" y="4543162"/>
                  <a:ext cx="62172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18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3FED6A8A-F52A-207B-0EF4-B840AA2E3A1C}"/>
                    </a:ext>
                  </a:extLst>
                </p14:cNvPr>
                <p14:cNvContentPartPr/>
                <p14:nvPr/>
              </p14:nvContentPartPr>
              <p14:xfrm>
                <a:off x="4596514" y="3088042"/>
                <a:ext cx="49680" cy="450360"/>
              </p14:xfrm>
            </p:contentPart>
          </mc:Choice>
          <mc:Fallback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3FED6A8A-F52A-207B-0EF4-B840AA2E3A1C}"/>
                    </a:ext>
                  </a:extLst>
                </p:cNvPr>
                <p:cNvPicPr/>
                <p:nvPr/>
              </p:nvPicPr>
              <p:blipFill>
                <a:blip r:embed="rId1719"/>
                <a:stretch>
                  <a:fillRect/>
                </a:stretch>
              </p:blipFill>
              <p:spPr>
                <a:xfrm>
                  <a:off x="4533874" y="2710042"/>
                  <a:ext cx="17532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20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125F59F1-03B6-F7A9-4667-C1DB1DF2FCCF}"/>
                    </a:ext>
                  </a:extLst>
                </p14:cNvPr>
                <p14:cNvContentPartPr/>
                <p14:nvPr/>
              </p14:nvContentPartPr>
              <p14:xfrm>
                <a:off x="4563394" y="3282442"/>
                <a:ext cx="43920" cy="302040"/>
              </p14:xfrm>
            </p:contentPart>
          </mc:Choice>
          <mc:Fallback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125F59F1-03B6-F7A9-4667-C1DB1DF2FCCF}"/>
                    </a:ext>
                  </a:extLst>
                </p:cNvPr>
                <p:cNvPicPr/>
                <p:nvPr/>
              </p:nvPicPr>
              <p:blipFill>
                <a:blip r:embed="rId1721"/>
                <a:stretch>
                  <a:fillRect/>
                </a:stretch>
              </p:blipFill>
              <p:spPr>
                <a:xfrm>
                  <a:off x="4500754" y="2904802"/>
                  <a:ext cx="16956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22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C4A17929-CD34-4A4B-93C3-06461A19E34F}"/>
                    </a:ext>
                  </a:extLst>
                </p14:cNvPr>
                <p14:cNvContentPartPr/>
                <p14:nvPr/>
              </p14:nvContentPartPr>
              <p14:xfrm>
                <a:off x="4503994" y="3275962"/>
                <a:ext cx="85320" cy="215640"/>
              </p14:xfrm>
            </p:contentPart>
          </mc:Choice>
          <mc:Fallback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C4A17929-CD34-4A4B-93C3-06461A19E34F}"/>
                    </a:ext>
                  </a:extLst>
                </p:cNvPr>
                <p:cNvPicPr/>
                <p:nvPr/>
              </p:nvPicPr>
              <p:blipFill>
                <a:blip r:embed="rId1723"/>
                <a:stretch>
                  <a:fillRect/>
                </a:stretch>
              </p:blipFill>
              <p:spPr>
                <a:xfrm>
                  <a:off x="4440994" y="2897962"/>
                  <a:ext cx="21096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24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F1CD6DB4-5120-642C-81AE-0079D71506BC}"/>
                    </a:ext>
                  </a:extLst>
                </p14:cNvPr>
                <p14:cNvContentPartPr/>
                <p14:nvPr/>
              </p14:nvContentPartPr>
              <p14:xfrm>
                <a:off x="4604434" y="3305122"/>
                <a:ext cx="135360" cy="186840"/>
              </p14:xfrm>
            </p:contentPart>
          </mc:Choice>
          <mc:Fallback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F1CD6DB4-5120-642C-81AE-0079D71506BC}"/>
                    </a:ext>
                  </a:extLst>
                </p:cNvPr>
                <p:cNvPicPr/>
                <p:nvPr/>
              </p:nvPicPr>
              <p:blipFill>
                <a:blip r:embed="rId1725"/>
                <a:stretch>
                  <a:fillRect/>
                </a:stretch>
              </p:blipFill>
              <p:spPr>
                <a:xfrm>
                  <a:off x="4541794" y="2927482"/>
                  <a:ext cx="26100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26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A29AA646-43CD-563C-EB4D-7FB9AF29D2DA}"/>
                    </a:ext>
                  </a:extLst>
                </p14:cNvPr>
                <p14:cNvContentPartPr/>
                <p14:nvPr/>
              </p14:nvContentPartPr>
              <p14:xfrm>
                <a:off x="4496434" y="3315922"/>
                <a:ext cx="225720" cy="239760"/>
              </p14:xfrm>
            </p:contentPart>
          </mc:Choice>
          <mc:Fallback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A29AA646-43CD-563C-EB4D-7FB9AF29D2DA}"/>
                    </a:ext>
                  </a:extLst>
                </p:cNvPr>
                <p:cNvPicPr/>
                <p:nvPr/>
              </p:nvPicPr>
              <p:blipFill>
                <a:blip r:embed="rId1727"/>
                <a:stretch>
                  <a:fillRect/>
                </a:stretch>
              </p:blipFill>
              <p:spPr>
                <a:xfrm>
                  <a:off x="4433794" y="2938282"/>
                  <a:ext cx="35136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28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A229C046-7109-AC18-D4AB-A5EAB565BD0F}"/>
                    </a:ext>
                  </a:extLst>
                </p14:cNvPr>
                <p14:cNvContentPartPr/>
                <p14:nvPr/>
              </p14:nvContentPartPr>
              <p14:xfrm>
                <a:off x="4424434" y="3480802"/>
                <a:ext cx="87120" cy="201960"/>
              </p14:xfrm>
            </p:contentPart>
          </mc:Choice>
          <mc:Fallback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A229C046-7109-AC18-D4AB-A5EAB565BD0F}"/>
                    </a:ext>
                  </a:extLst>
                </p:cNvPr>
                <p:cNvPicPr/>
                <p:nvPr/>
              </p:nvPicPr>
              <p:blipFill>
                <a:blip r:embed="rId1729"/>
                <a:stretch>
                  <a:fillRect/>
                </a:stretch>
              </p:blipFill>
              <p:spPr>
                <a:xfrm>
                  <a:off x="4361434" y="3103162"/>
                  <a:ext cx="21276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30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AF42189A-17B8-A068-FE10-F774980BBC87}"/>
                    </a:ext>
                  </a:extLst>
                </p14:cNvPr>
                <p14:cNvContentPartPr/>
                <p14:nvPr/>
              </p14:nvContentPartPr>
              <p14:xfrm>
                <a:off x="4461874" y="3552802"/>
                <a:ext cx="81360" cy="104040"/>
              </p14:xfrm>
            </p:contentPart>
          </mc:Choice>
          <mc:Fallback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AF42189A-17B8-A068-FE10-F774980BBC87}"/>
                    </a:ext>
                  </a:extLst>
                </p:cNvPr>
                <p:cNvPicPr/>
                <p:nvPr/>
              </p:nvPicPr>
              <p:blipFill>
                <a:blip r:embed="rId1731"/>
                <a:stretch>
                  <a:fillRect/>
                </a:stretch>
              </p:blipFill>
              <p:spPr>
                <a:xfrm>
                  <a:off x="4399234" y="3175162"/>
                  <a:ext cx="20700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32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DB5DBD1E-64F9-2C2B-E3E7-551C74DDE947}"/>
                    </a:ext>
                  </a:extLst>
                </p14:cNvPr>
                <p14:cNvContentPartPr/>
                <p14:nvPr/>
              </p14:nvContentPartPr>
              <p14:xfrm>
                <a:off x="4534954" y="3607162"/>
                <a:ext cx="76320" cy="119160"/>
              </p14:xfrm>
            </p:contentPart>
          </mc:Choice>
          <mc:Fallback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DB5DBD1E-64F9-2C2B-E3E7-551C74DDE947}"/>
                    </a:ext>
                  </a:extLst>
                </p:cNvPr>
                <p:cNvPicPr/>
                <p:nvPr/>
              </p:nvPicPr>
              <p:blipFill>
                <a:blip r:embed="rId1733"/>
                <a:stretch>
                  <a:fillRect/>
                </a:stretch>
              </p:blipFill>
              <p:spPr>
                <a:xfrm>
                  <a:off x="4472314" y="3229522"/>
                  <a:ext cx="20196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34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A34540C3-6198-5792-296B-FF826DDCEA15}"/>
                    </a:ext>
                  </a:extLst>
                </p14:cNvPr>
                <p14:cNvContentPartPr/>
                <p14:nvPr/>
              </p14:nvContentPartPr>
              <p14:xfrm>
                <a:off x="4554754" y="3581242"/>
                <a:ext cx="55440" cy="145080"/>
              </p14:xfrm>
            </p:contentPart>
          </mc:Choice>
          <mc:Fallback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A34540C3-6198-5792-296B-FF826DDCEA15}"/>
                    </a:ext>
                  </a:extLst>
                </p:cNvPr>
                <p:cNvPicPr/>
                <p:nvPr/>
              </p:nvPicPr>
              <p:blipFill>
                <a:blip r:embed="rId1735"/>
                <a:stretch>
                  <a:fillRect/>
                </a:stretch>
              </p:blipFill>
              <p:spPr>
                <a:xfrm>
                  <a:off x="4492114" y="3203242"/>
                  <a:ext cx="18108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36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652F8761-D906-19B1-538E-FE6466B9A16F}"/>
                    </a:ext>
                  </a:extLst>
                </p14:cNvPr>
                <p14:cNvContentPartPr/>
                <p14:nvPr/>
              </p14:nvContentPartPr>
              <p14:xfrm>
                <a:off x="4530634" y="3576562"/>
                <a:ext cx="66600" cy="58680"/>
              </p14:xfrm>
            </p:contentPart>
          </mc:Choice>
          <mc:Fallback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652F8761-D906-19B1-538E-FE6466B9A16F}"/>
                    </a:ext>
                  </a:extLst>
                </p:cNvPr>
                <p:cNvPicPr/>
                <p:nvPr/>
              </p:nvPicPr>
              <p:blipFill>
                <a:blip r:embed="rId1737"/>
                <a:stretch>
                  <a:fillRect/>
                </a:stretch>
              </p:blipFill>
              <p:spPr>
                <a:xfrm>
                  <a:off x="4467994" y="3198922"/>
                  <a:ext cx="19224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38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CE198191-B86D-642D-6AE3-277AE71392E9}"/>
                    </a:ext>
                  </a:extLst>
                </p14:cNvPr>
                <p14:cNvContentPartPr/>
                <p14:nvPr/>
              </p14:nvContentPartPr>
              <p14:xfrm>
                <a:off x="4262074" y="3400162"/>
                <a:ext cx="164520" cy="253800"/>
              </p14:xfrm>
            </p:contentPart>
          </mc:Choice>
          <mc:Fallback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CE198191-B86D-642D-6AE3-277AE71392E9}"/>
                    </a:ext>
                  </a:extLst>
                </p:cNvPr>
                <p:cNvPicPr/>
                <p:nvPr/>
              </p:nvPicPr>
              <p:blipFill>
                <a:blip r:embed="rId1739"/>
                <a:stretch>
                  <a:fillRect/>
                </a:stretch>
              </p:blipFill>
              <p:spPr>
                <a:xfrm>
                  <a:off x="4199074" y="3022162"/>
                  <a:ext cx="29016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40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7698C5FE-DFB8-B2BA-B480-40EF4548EF56}"/>
                    </a:ext>
                  </a:extLst>
                </p14:cNvPr>
                <p14:cNvContentPartPr/>
                <p14:nvPr/>
              </p14:nvContentPartPr>
              <p14:xfrm>
                <a:off x="4263874" y="3425362"/>
                <a:ext cx="142920" cy="169200"/>
              </p14:xfrm>
            </p:contentPart>
          </mc:Choice>
          <mc:Fallback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7698C5FE-DFB8-B2BA-B480-40EF4548EF56}"/>
                    </a:ext>
                  </a:extLst>
                </p:cNvPr>
                <p:cNvPicPr/>
                <p:nvPr/>
              </p:nvPicPr>
              <p:blipFill>
                <a:blip r:embed="rId1741"/>
                <a:stretch>
                  <a:fillRect/>
                </a:stretch>
              </p:blipFill>
              <p:spPr>
                <a:xfrm>
                  <a:off x="4201234" y="3047362"/>
                  <a:ext cx="268560" cy="9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42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DF597145-3192-D8B9-3D48-596B0ABAB9E9}"/>
                    </a:ext>
                  </a:extLst>
                </p14:cNvPr>
                <p14:cNvContentPartPr/>
                <p14:nvPr/>
              </p14:nvContentPartPr>
              <p14:xfrm>
                <a:off x="4301674" y="3552802"/>
                <a:ext cx="61560" cy="149760"/>
              </p14:xfrm>
            </p:contentPart>
          </mc:Choice>
          <mc:Fallback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DF597145-3192-D8B9-3D48-596B0ABAB9E9}"/>
                    </a:ext>
                  </a:extLst>
                </p:cNvPr>
                <p:cNvPicPr/>
                <p:nvPr/>
              </p:nvPicPr>
              <p:blipFill>
                <a:blip r:embed="rId1743"/>
                <a:stretch>
                  <a:fillRect/>
                </a:stretch>
              </p:blipFill>
              <p:spPr>
                <a:xfrm>
                  <a:off x="4239034" y="3175162"/>
                  <a:ext cx="18720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44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324FC2D7-94A1-C16A-7A3A-81A7A378DA9E}"/>
                    </a:ext>
                  </a:extLst>
                </p14:cNvPr>
                <p14:cNvContentPartPr/>
                <p14:nvPr/>
              </p14:nvContentPartPr>
              <p14:xfrm>
                <a:off x="4301674" y="3524722"/>
                <a:ext cx="63000" cy="171000"/>
              </p14:xfrm>
            </p:contentPart>
          </mc:Choice>
          <mc:Fallback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324FC2D7-94A1-C16A-7A3A-81A7A378DA9E}"/>
                    </a:ext>
                  </a:extLst>
                </p:cNvPr>
                <p:cNvPicPr/>
                <p:nvPr/>
              </p:nvPicPr>
              <p:blipFill>
                <a:blip r:embed="rId1745"/>
                <a:stretch>
                  <a:fillRect/>
                </a:stretch>
              </p:blipFill>
              <p:spPr>
                <a:xfrm>
                  <a:off x="4238674" y="3146722"/>
                  <a:ext cx="18864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46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5BCD661C-A71D-DCB8-DBB5-FC01F6979F6B}"/>
                    </a:ext>
                  </a:extLst>
                </p14:cNvPr>
                <p14:cNvContentPartPr/>
                <p14:nvPr/>
              </p14:nvContentPartPr>
              <p14:xfrm>
                <a:off x="4251274" y="3383242"/>
                <a:ext cx="164880" cy="316440"/>
              </p14:xfrm>
            </p:contentPart>
          </mc:Choice>
          <mc:Fallback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5BCD661C-A71D-DCB8-DBB5-FC01F6979F6B}"/>
                    </a:ext>
                  </a:extLst>
                </p:cNvPr>
                <p:cNvPicPr/>
                <p:nvPr/>
              </p:nvPicPr>
              <p:blipFill>
                <a:blip r:embed="rId1747"/>
                <a:stretch>
                  <a:fillRect/>
                </a:stretch>
              </p:blipFill>
              <p:spPr>
                <a:xfrm>
                  <a:off x="4188274" y="3005242"/>
                  <a:ext cx="29052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48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B00382E8-61A5-EFC4-B7CF-9B9ECF484F3E}"/>
                    </a:ext>
                  </a:extLst>
                </p14:cNvPr>
                <p14:cNvContentPartPr/>
                <p14:nvPr/>
              </p14:nvContentPartPr>
              <p14:xfrm>
                <a:off x="4689394" y="3279922"/>
                <a:ext cx="116280" cy="467640"/>
              </p14:xfrm>
            </p:contentPart>
          </mc:Choice>
          <mc:Fallback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B00382E8-61A5-EFC4-B7CF-9B9ECF484F3E}"/>
                    </a:ext>
                  </a:extLst>
                </p:cNvPr>
                <p:cNvPicPr/>
                <p:nvPr/>
              </p:nvPicPr>
              <p:blipFill>
                <a:blip r:embed="rId1749"/>
                <a:stretch>
                  <a:fillRect/>
                </a:stretch>
              </p:blipFill>
              <p:spPr>
                <a:xfrm>
                  <a:off x="4626754" y="2901922"/>
                  <a:ext cx="241920" cy="12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50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C4B9DC47-AF78-B6D6-178C-52A110EA1CB3}"/>
                    </a:ext>
                  </a:extLst>
                </p14:cNvPr>
                <p14:cNvContentPartPr/>
                <p14:nvPr/>
              </p14:nvContentPartPr>
              <p14:xfrm>
                <a:off x="4562314" y="3484762"/>
                <a:ext cx="198720" cy="97560"/>
              </p14:xfrm>
            </p:contentPart>
          </mc:Choice>
          <mc:Fallback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C4B9DC47-AF78-B6D6-178C-52A110EA1CB3}"/>
                    </a:ext>
                  </a:extLst>
                </p:cNvPr>
                <p:cNvPicPr/>
                <p:nvPr/>
              </p:nvPicPr>
              <p:blipFill>
                <a:blip r:embed="rId1751"/>
                <a:stretch>
                  <a:fillRect/>
                </a:stretch>
              </p:blipFill>
              <p:spPr>
                <a:xfrm>
                  <a:off x="4499674" y="3107122"/>
                  <a:ext cx="32436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52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A52B6427-3BFD-206E-8714-93EFDDDB140F}"/>
                    </a:ext>
                  </a:extLst>
                </p14:cNvPr>
                <p14:cNvContentPartPr/>
                <p14:nvPr/>
              </p14:nvContentPartPr>
              <p14:xfrm>
                <a:off x="4699474" y="3299362"/>
                <a:ext cx="70560" cy="638640"/>
              </p14:xfrm>
            </p:contentPart>
          </mc:Choice>
          <mc:Fallback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A52B6427-3BFD-206E-8714-93EFDDDB140F}"/>
                    </a:ext>
                  </a:extLst>
                </p:cNvPr>
                <p:cNvPicPr/>
                <p:nvPr/>
              </p:nvPicPr>
              <p:blipFill>
                <a:blip r:embed="rId1753"/>
                <a:stretch>
                  <a:fillRect/>
                </a:stretch>
              </p:blipFill>
              <p:spPr>
                <a:xfrm>
                  <a:off x="4636474" y="2921722"/>
                  <a:ext cx="196200" cy="13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54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E4C01C88-9541-91ED-60EC-677D774B4134}"/>
                    </a:ext>
                  </a:extLst>
                </p14:cNvPr>
                <p14:cNvContentPartPr/>
                <p14:nvPr/>
              </p14:nvContentPartPr>
              <p14:xfrm>
                <a:off x="4651954" y="3290362"/>
                <a:ext cx="95400" cy="596160"/>
              </p14:xfrm>
            </p:contentPart>
          </mc:Choice>
          <mc:Fallback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E4C01C88-9541-91ED-60EC-677D774B4134}"/>
                    </a:ext>
                  </a:extLst>
                </p:cNvPr>
                <p:cNvPicPr/>
                <p:nvPr/>
              </p:nvPicPr>
              <p:blipFill>
                <a:blip r:embed="rId1755"/>
                <a:stretch>
                  <a:fillRect/>
                </a:stretch>
              </p:blipFill>
              <p:spPr>
                <a:xfrm>
                  <a:off x="4589314" y="2912362"/>
                  <a:ext cx="221040" cy="13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56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1E479B6F-E024-5043-0800-BF0E08DA79FF}"/>
                    </a:ext>
                  </a:extLst>
                </p14:cNvPr>
                <p14:cNvContentPartPr/>
                <p14:nvPr/>
              </p14:nvContentPartPr>
              <p14:xfrm>
                <a:off x="4637914" y="3417802"/>
                <a:ext cx="18720" cy="415800"/>
              </p14:xfrm>
            </p:contentPart>
          </mc:Choice>
          <mc:Fallback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1E479B6F-E024-5043-0800-BF0E08DA79FF}"/>
                    </a:ext>
                  </a:extLst>
                </p:cNvPr>
                <p:cNvPicPr/>
                <p:nvPr/>
              </p:nvPicPr>
              <p:blipFill>
                <a:blip r:embed="rId1757"/>
                <a:stretch>
                  <a:fillRect/>
                </a:stretch>
              </p:blipFill>
              <p:spPr>
                <a:xfrm>
                  <a:off x="4575274" y="3040162"/>
                  <a:ext cx="144360" cy="11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58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D40393FA-09E7-94E0-8CB6-C757BA52878E}"/>
                    </a:ext>
                  </a:extLst>
                </p14:cNvPr>
                <p14:cNvContentPartPr/>
                <p14:nvPr/>
              </p14:nvContentPartPr>
              <p14:xfrm>
                <a:off x="4651594" y="3464242"/>
                <a:ext cx="56160" cy="354600"/>
              </p14:xfrm>
            </p:contentPart>
          </mc:Choice>
          <mc:Fallback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D40393FA-09E7-94E0-8CB6-C757BA52878E}"/>
                    </a:ext>
                  </a:extLst>
                </p:cNvPr>
                <p:cNvPicPr/>
                <p:nvPr/>
              </p:nvPicPr>
              <p:blipFill>
                <a:blip r:embed="rId1759"/>
                <a:stretch>
                  <a:fillRect/>
                </a:stretch>
              </p:blipFill>
              <p:spPr>
                <a:xfrm>
                  <a:off x="4588954" y="3086602"/>
                  <a:ext cx="181800" cy="11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60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504B12DE-6B2F-E867-CDFC-FA32D7F7B88A}"/>
                    </a:ext>
                  </a:extLst>
                </p14:cNvPr>
                <p14:cNvContentPartPr/>
                <p14:nvPr/>
              </p14:nvContentPartPr>
              <p14:xfrm>
                <a:off x="4642594" y="3412762"/>
                <a:ext cx="44280" cy="417240"/>
              </p14:xfrm>
            </p:contentPart>
          </mc:Choice>
          <mc:Fallback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504B12DE-6B2F-E867-CDFC-FA32D7F7B88A}"/>
                    </a:ext>
                  </a:extLst>
                </p:cNvPr>
                <p:cNvPicPr/>
                <p:nvPr/>
              </p:nvPicPr>
              <p:blipFill>
                <a:blip r:embed="rId1761"/>
                <a:stretch>
                  <a:fillRect/>
                </a:stretch>
              </p:blipFill>
              <p:spPr>
                <a:xfrm>
                  <a:off x="4579954" y="3035122"/>
                  <a:ext cx="169920" cy="11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62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FE208449-FB11-6D82-0D68-F4AE8A0A8AA0}"/>
                    </a:ext>
                  </a:extLst>
                </p14:cNvPr>
                <p14:cNvContentPartPr/>
                <p14:nvPr/>
              </p14:nvContentPartPr>
              <p14:xfrm>
                <a:off x="4707034" y="3416362"/>
                <a:ext cx="51480" cy="384480"/>
              </p14:xfrm>
            </p:contentPart>
          </mc:Choice>
          <mc:Fallback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FE208449-FB11-6D82-0D68-F4AE8A0A8AA0}"/>
                    </a:ext>
                  </a:extLst>
                </p:cNvPr>
                <p:cNvPicPr/>
                <p:nvPr/>
              </p:nvPicPr>
              <p:blipFill>
                <a:blip r:embed="rId1763"/>
                <a:stretch>
                  <a:fillRect/>
                </a:stretch>
              </p:blipFill>
              <p:spPr>
                <a:xfrm>
                  <a:off x="4644034" y="3038722"/>
                  <a:ext cx="17712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64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E79FFF38-7721-CDE3-AEED-E37A71213C1B}"/>
                    </a:ext>
                  </a:extLst>
                </p14:cNvPr>
                <p14:cNvContentPartPr/>
                <p14:nvPr/>
              </p14:nvContentPartPr>
              <p14:xfrm>
                <a:off x="4640794" y="3442282"/>
                <a:ext cx="151920" cy="473760"/>
              </p14:xfrm>
            </p:contentPart>
          </mc:Choice>
          <mc:Fallback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E79FFF38-7721-CDE3-AEED-E37A71213C1B}"/>
                    </a:ext>
                  </a:extLst>
                </p:cNvPr>
                <p:cNvPicPr/>
                <p:nvPr/>
              </p:nvPicPr>
              <p:blipFill>
                <a:blip r:embed="rId1765"/>
                <a:stretch>
                  <a:fillRect/>
                </a:stretch>
              </p:blipFill>
              <p:spPr>
                <a:xfrm>
                  <a:off x="4577794" y="3064282"/>
                  <a:ext cx="27756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66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CAB879AE-8593-B30A-9BB3-94674F5A1B13}"/>
                    </a:ext>
                  </a:extLst>
                </p14:cNvPr>
                <p14:cNvContentPartPr/>
                <p14:nvPr/>
              </p14:nvContentPartPr>
              <p14:xfrm>
                <a:off x="4632514" y="3365602"/>
                <a:ext cx="163440" cy="631080"/>
              </p14:xfrm>
            </p:contentPart>
          </mc:Choice>
          <mc:Fallback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CAB879AE-8593-B30A-9BB3-94674F5A1B13}"/>
                    </a:ext>
                  </a:extLst>
                </p:cNvPr>
                <p:cNvPicPr/>
                <p:nvPr/>
              </p:nvPicPr>
              <p:blipFill>
                <a:blip r:embed="rId1767"/>
                <a:stretch>
                  <a:fillRect/>
                </a:stretch>
              </p:blipFill>
              <p:spPr>
                <a:xfrm>
                  <a:off x="4569874" y="2987962"/>
                  <a:ext cx="289080" cy="13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68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4E16B2CF-1304-98F4-2BEA-B83F8C885AFC}"/>
                    </a:ext>
                  </a:extLst>
                </p14:cNvPr>
                <p14:cNvContentPartPr/>
                <p14:nvPr/>
              </p14:nvContentPartPr>
              <p14:xfrm>
                <a:off x="4545754" y="3680962"/>
                <a:ext cx="126720" cy="353880"/>
              </p14:xfrm>
            </p:contentPart>
          </mc:Choice>
          <mc:Fallback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4E16B2CF-1304-98F4-2BEA-B83F8C885AFC}"/>
                    </a:ext>
                  </a:extLst>
                </p:cNvPr>
                <p:cNvPicPr/>
                <p:nvPr/>
              </p:nvPicPr>
              <p:blipFill>
                <a:blip r:embed="rId1769"/>
                <a:stretch>
                  <a:fillRect/>
                </a:stretch>
              </p:blipFill>
              <p:spPr>
                <a:xfrm>
                  <a:off x="4483114" y="3302962"/>
                  <a:ext cx="25236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70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6A68A835-103C-A74F-FA62-AFF5F38DF5BB}"/>
                    </a:ext>
                  </a:extLst>
                </p14:cNvPr>
                <p14:cNvContentPartPr/>
                <p14:nvPr/>
              </p14:nvContentPartPr>
              <p14:xfrm>
                <a:off x="4353874" y="3899842"/>
                <a:ext cx="103320" cy="228960"/>
              </p14:xfrm>
            </p:contentPart>
          </mc:Choice>
          <mc:Fallback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6A68A835-103C-A74F-FA62-AFF5F38DF5BB}"/>
                    </a:ext>
                  </a:extLst>
                </p:cNvPr>
                <p:cNvPicPr/>
                <p:nvPr/>
              </p:nvPicPr>
              <p:blipFill>
                <a:blip r:embed="rId1771"/>
                <a:stretch>
                  <a:fillRect/>
                </a:stretch>
              </p:blipFill>
              <p:spPr>
                <a:xfrm>
                  <a:off x="4291234" y="3521842"/>
                  <a:ext cx="22896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72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497C0B7C-CFAC-A4C1-D88C-08AF19AF5750}"/>
                    </a:ext>
                  </a:extLst>
                </p14:cNvPr>
                <p14:cNvContentPartPr/>
                <p14:nvPr/>
              </p14:nvContentPartPr>
              <p14:xfrm>
                <a:off x="4399234" y="3747922"/>
                <a:ext cx="38160" cy="385200"/>
              </p14:xfrm>
            </p:contentPart>
          </mc:Choice>
          <mc:Fallback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497C0B7C-CFAC-A4C1-D88C-08AF19AF5750}"/>
                    </a:ext>
                  </a:extLst>
                </p:cNvPr>
                <p:cNvPicPr/>
                <p:nvPr/>
              </p:nvPicPr>
              <p:blipFill>
                <a:blip r:embed="rId1773"/>
                <a:stretch>
                  <a:fillRect/>
                </a:stretch>
              </p:blipFill>
              <p:spPr>
                <a:xfrm>
                  <a:off x="4336234" y="3370282"/>
                  <a:ext cx="163800" cy="11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74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5134EFE4-9C8E-1C91-C435-C72FE48B18C8}"/>
                    </a:ext>
                  </a:extLst>
                </p14:cNvPr>
                <p14:cNvContentPartPr/>
                <p14:nvPr/>
              </p14:nvContentPartPr>
              <p14:xfrm>
                <a:off x="4383754" y="3795442"/>
                <a:ext cx="28080" cy="293760"/>
              </p14:xfrm>
            </p:contentPart>
          </mc:Choice>
          <mc:Fallback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5134EFE4-9C8E-1C91-C435-C72FE48B18C8}"/>
                    </a:ext>
                  </a:extLst>
                </p:cNvPr>
                <p:cNvPicPr/>
                <p:nvPr/>
              </p:nvPicPr>
              <p:blipFill>
                <a:blip r:embed="rId1775"/>
                <a:stretch>
                  <a:fillRect/>
                </a:stretch>
              </p:blipFill>
              <p:spPr>
                <a:xfrm>
                  <a:off x="4320754" y="3417802"/>
                  <a:ext cx="15372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76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E42953DC-C5BF-7597-46F3-0EB347575308}"/>
                    </a:ext>
                  </a:extLst>
                </p14:cNvPr>
                <p14:cNvContentPartPr/>
                <p14:nvPr/>
              </p14:nvContentPartPr>
              <p14:xfrm>
                <a:off x="4419754" y="3749722"/>
                <a:ext cx="92880" cy="338400"/>
              </p14:xfrm>
            </p:contentPart>
          </mc:Choice>
          <mc:Fallback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E42953DC-C5BF-7597-46F3-0EB347575308}"/>
                    </a:ext>
                  </a:extLst>
                </p:cNvPr>
                <p:cNvPicPr/>
                <p:nvPr/>
              </p:nvPicPr>
              <p:blipFill>
                <a:blip r:embed="rId1777"/>
                <a:stretch>
                  <a:fillRect/>
                </a:stretch>
              </p:blipFill>
              <p:spPr>
                <a:xfrm>
                  <a:off x="4356754" y="3372082"/>
                  <a:ext cx="21852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78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CAF39363-EFDA-13BE-5A1B-BF10956322A4}"/>
                    </a:ext>
                  </a:extLst>
                </p14:cNvPr>
                <p14:cNvContentPartPr/>
                <p14:nvPr/>
              </p14:nvContentPartPr>
              <p14:xfrm>
                <a:off x="4471594" y="3875002"/>
                <a:ext cx="127080" cy="300600"/>
              </p14:xfrm>
            </p:contentPart>
          </mc:Choice>
          <mc:Fallback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CAF39363-EFDA-13BE-5A1B-BF10956322A4}"/>
                    </a:ext>
                  </a:extLst>
                </p:cNvPr>
                <p:cNvPicPr/>
                <p:nvPr/>
              </p:nvPicPr>
              <p:blipFill>
                <a:blip r:embed="rId1779"/>
                <a:stretch>
                  <a:fillRect/>
                </a:stretch>
              </p:blipFill>
              <p:spPr>
                <a:xfrm>
                  <a:off x="4408954" y="3497002"/>
                  <a:ext cx="25272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80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3AFA3BEC-A691-B9D4-8826-3EE8C3E752F6}"/>
                    </a:ext>
                  </a:extLst>
                </p14:cNvPr>
                <p14:cNvContentPartPr/>
                <p14:nvPr/>
              </p14:nvContentPartPr>
              <p14:xfrm>
                <a:off x="4475554" y="3810922"/>
                <a:ext cx="83880" cy="462240"/>
              </p14:xfrm>
            </p:contentPart>
          </mc:Choice>
          <mc:Fallback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3AFA3BEC-A691-B9D4-8826-3EE8C3E752F6}"/>
                    </a:ext>
                  </a:extLst>
                </p:cNvPr>
                <p:cNvPicPr/>
                <p:nvPr/>
              </p:nvPicPr>
              <p:blipFill>
                <a:blip r:embed="rId1781"/>
                <a:stretch>
                  <a:fillRect/>
                </a:stretch>
              </p:blipFill>
              <p:spPr>
                <a:xfrm>
                  <a:off x="4412914" y="3432922"/>
                  <a:ext cx="209520" cy="12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82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F1BF8792-AB35-2558-8CE1-51E734196941}"/>
                    </a:ext>
                  </a:extLst>
                </p14:cNvPr>
                <p14:cNvContentPartPr/>
                <p14:nvPr/>
              </p14:nvContentPartPr>
              <p14:xfrm>
                <a:off x="4403194" y="3848722"/>
                <a:ext cx="162360" cy="372600"/>
              </p14:xfrm>
            </p:contentPart>
          </mc:Choice>
          <mc:Fallback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F1BF8792-AB35-2558-8CE1-51E734196941}"/>
                    </a:ext>
                  </a:extLst>
                </p:cNvPr>
                <p:cNvPicPr/>
                <p:nvPr/>
              </p:nvPicPr>
              <p:blipFill>
                <a:blip r:embed="rId1783"/>
                <a:stretch>
                  <a:fillRect/>
                </a:stretch>
              </p:blipFill>
              <p:spPr>
                <a:xfrm>
                  <a:off x="4340554" y="3470722"/>
                  <a:ext cx="288000" cy="11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84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57974857-32C8-B7C4-D9C2-A90A03C85945}"/>
                    </a:ext>
                  </a:extLst>
                </p14:cNvPr>
                <p14:cNvContentPartPr/>
                <p14:nvPr/>
              </p14:nvContentPartPr>
              <p14:xfrm>
                <a:off x="4375114" y="3996682"/>
                <a:ext cx="193680" cy="196920"/>
              </p14:xfrm>
            </p:contentPart>
          </mc:Choice>
          <mc:Fallback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57974857-32C8-B7C4-D9C2-A90A03C85945}"/>
                    </a:ext>
                  </a:extLst>
                </p:cNvPr>
                <p:cNvPicPr/>
                <p:nvPr/>
              </p:nvPicPr>
              <p:blipFill>
                <a:blip r:embed="rId1785"/>
                <a:stretch>
                  <a:fillRect/>
                </a:stretch>
              </p:blipFill>
              <p:spPr>
                <a:xfrm>
                  <a:off x="4312474" y="3619042"/>
                  <a:ext cx="31932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86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A73C2CD8-C6C1-C97C-A67C-33827E68208B}"/>
                    </a:ext>
                  </a:extLst>
                </p14:cNvPr>
                <p14:cNvContentPartPr/>
                <p14:nvPr/>
              </p14:nvContentPartPr>
              <p14:xfrm>
                <a:off x="4266754" y="3925042"/>
                <a:ext cx="350280" cy="459360"/>
              </p14:xfrm>
            </p:contentPart>
          </mc:Choice>
          <mc:Fallback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A73C2CD8-C6C1-C97C-A67C-33827E68208B}"/>
                    </a:ext>
                  </a:extLst>
                </p:cNvPr>
                <p:cNvPicPr/>
                <p:nvPr/>
              </p:nvPicPr>
              <p:blipFill>
                <a:blip r:embed="rId1787"/>
                <a:stretch>
                  <a:fillRect/>
                </a:stretch>
              </p:blipFill>
              <p:spPr>
                <a:xfrm>
                  <a:off x="4203754" y="3547402"/>
                  <a:ext cx="475920" cy="12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88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7D9B9D0E-74EC-B008-7A79-87991E8AFF56}"/>
                    </a:ext>
                  </a:extLst>
                </p14:cNvPr>
                <p14:cNvContentPartPr/>
                <p14:nvPr/>
              </p14:nvContentPartPr>
              <p14:xfrm>
                <a:off x="4118434" y="4083802"/>
                <a:ext cx="290880" cy="162720"/>
              </p14:xfrm>
            </p:contentPart>
          </mc:Choice>
          <mc:Fallback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7D9B9D0E-74EC-B008-7A79-87991E8AFF56}"/>
                    </a:ext>
                  </a:extLst>
                </p:cNvPr>
                <p:cNvPicPr/>
                <p:nvPr/>
              </p:nvPicPr>
              <p:blipFill>
                <a:blip r:embed="rId1789"/>
                <a:stretch>
                  <a:fillRect/>
                </a:stretch>
              </p:blipFill>
              <p:spPr>
                <a:xfrm>
                  <a:off x="4055794" y="3705802"/>
                  <a:ext cx="41652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90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8640DE33-8F44-32A0-A972-FCDDC1745518}"/>
                    </a:ext>
                  </a:extLst>
                </p14:cNvPr>
                <p14:cNvContentPartPr/>
                <p14:nvPr/>
              </p14:nvContentPartPr>
              <p14:xfrm>
                <a:off x="3958234" y="3732082"/>
                <a:ext cx="80280" cy="174600"/>
              </p14:xfrm>
            </p:contentPart>
          </mc:Choice>
          <mc:Fallback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8640DE33-8F44-32A0-A972-FCDDC1745518}"/>
                    </a:ext>
                  </a:extLst>
                </p:cNvPr>
                <p:cNvPicPr/>
                <p:nvPr/>
              </p:nvPicPr>
              <p:blipFill>
                <a:blip r:embed="rId1791"/>
                <a:stretch>
                  <a:fillRect/>
                </a:stretch>
              </p:blipFill>
              <p:spPr>
                <a:xfrm>
                  <a:off x="3895594" y="3354442"/>
                  <a:ext cx="20592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92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DA100408-104B-16EE-E5C6-13DA2CB31B63}"/>
                    </a:ext>
                  </a:extLst>
                </p14:cNvPr>
                <p14:cNvContentPartPr/>
                <p14:nvPr/>
              </p14:nvContentPartPr>
              <p14:xfrm>
                <a:off x="4044274" y="3790042"/>
                <a:ext cx="113400" cy="119880"/>
              </p14:xfrm>
            </p:contentPart>
          </mc:Choice>
          <mc:Fallback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DA100408-104B-16EE-E5C6-13DA2CB31B63}"/>
                    </a:ext>
                  </a:extLst>
                </p:cNvPr>
                <p:cNvPicPr/>
                <p:nvPr/>
              </p:nvPicPr>
              <p:blipFill>
                <a:blip r:embed="rId1793"/>
                <a:stretch>
                  <a:fillRect/>
                </a:stretch>
              </p:blipFill>
              <p:spPr>
                <a:xfrm>
                  <a:off x="3981634" y="3412402"/>
                  <a:ext cx="23904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94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5ADE7C86-849D-03D4-6F81-99BD68BED34C}"/>
                    </a:ext>
                  </a:extLst>
                </p14:cNvPr>
                <p14:cNvContentPartPr/>
                <p14:nvPr/>
              </p14:nvContentPartPr>
              <p14:xfrm>
                <a:off x="4053634" y="3844042"/>
                <a:ext cx="163440" cy="101160"/>
              </p14:xfrm>
            </p:contentPart>
          </mc:Choice>
          <mc:Fallback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5ADE7C86-849D-03D4-6F81-99BD68BED34C}"/>
                    </a:ext>
                  </a:extLst>
                </p:cNvPr>
                <p:cNvPicPr/>
                <p:nvPr/>
              </p:nvPicPr>
              <p:blipFill>
                <a:blip r:embed="rId1795"/>
                <a:stretch>
                  <a:fillRect/>
                </a:stretch>
              </p:blipFill>
              <p:spPr>
                <a:xfrm>
                  <a:off x="3990634" y="3466402"/>
                  <a:ext cx="28908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96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8F076A10-03DA-8FAA-2370-83C4D88CECE0}"/>
                    </a:ext>
                  </a:extLst>
                </p14:cNvPr>
                <p14:cNvContentPartPr/>
                <p14:nvPr/>
              </p14:nvContentPartPr>
              <p14:xfrm>
                <a:off x="4035274" y="3825322"/>
                <a:ext cx="160560" cy="118080"/>
              </p14:xfrm>
            </p:contentPart>
          </mc:Choice>
          <mc:Fallback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8F076A10-03DA-8FAA-2370-83C4D88CECE0}"/>
                    </a:ext>
                  </a:extLst>
                </p:cNvPr>
                <p:cNvPicPr/>
                <p:nvPr/>
              </p:nvPicPr>
              <p:blipFill>
                <a:blip r:embed="rId1797"/>
                <a:stretch>
                  <a:fillRect/>
                </a:stretch>
              </p:blipFill>
              <p:spPr>
                <a:xfrm>
                  <a:off x="3972274" y="3447322"/>
                  <a:ext cx="28620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98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75918113-A4FF-50FA-49D1-7628A2FCF645}"/>
                    </a:ext>
                  </a:extLst>
                </p14:cNvPr>
                <p14:cNvContentPartPr/>
                <p14:nvPr/>
              </p14:nvContentPartPr>
              <p14:xfrm>
                <a:off x="4072714" y="3801922"/>
                <a:ext cx="119160" cy="150840"/>
              </p14:xfrm>
            </p:contentPart>
          </mc:Choice>
          <mc:Fallback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75918113-A4FF-50FA-49D1-7628A2FCF645}"/>
                    </a:ext>
                  </a:extLst>
                </p:cNvPr>
                <p:cNvPicPr/>
                <p:nvPr/>
              </p:nvPicPr>
              <p:blipFill>
                <a:blip r:embed="rId1799"/>
                <a:stretch>
                  <a:fillRect/>
                </a:stretch>
              </p:blipFill>
              <p:spPr>
                <a:xfrm>
                  <a:off x="4010074" y="3424282"/>
                  <a:ext cx="24480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00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47D7BC20-3699-CF92-5094-66634467CDA3}"/>
                    </a:ext>
                  </a:extLst>
                </p14:cNvPr>
                <p14:cNvContentPartPr/>
                <p14:nvPr/>
              </p14:nvContentPartPr>
              <p14:xfrm>
                <a:off x="3787954" y="3949162"/>
                <a:ext cx="113760" cy="204480"/>
              </p14:xfrm>
            </p:contentPart>
          </mc:Choice>
          <mc:Fallback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47D7BC20-3699-CF92-5094-66634467CDA3}"/>
                    </a:ext>
                  </a:extLst>
                </p:cNvPr>
                <p:cNvPicPr/>
                <p:nvPr/>
              </p:nvPicPr>
              <p:blipFill>
                <a:blip r:embed="rId1801"/>
                <a:stretch>
                  <a:fillRect/>
                </a:stretch>
              </p:blipFill>
              <p:spPr>
                <a:xfrm>
                  <a:off x="3725314" y="3571162"/>
                  <a:ext cx="23940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02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5F4BD204-1960-2870-9591-EC09CE06F3CF}"/>
                    </a:ext>
                  </a:extLst>
                </p14:cNvPr>
                <p14:cNvContentPartPr/>
                <p14:nvPr/>
              </p14:nvContentPartPr>
              <p14:xfrm>
                <a:off x="3786514" y="3986242"/>
                <a:ext cx="119880" cy="168120"/>
              </p14:xfrm>
            </p:contentPart>
          </mc:Choice>
          <mc:Fallback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5F4BD204-1960-2870-9591-EC09CE06F3CF}"/>
                    </a:ext>
                  </a:extLst>
                </p:cNvPr>
                <p:cNvPicPr/>
                <p:nvPr/>
              </p:nvPicPr>
              <p:blipFill>
                <a:blip r:embed="rId1803"/>
                <a:stretch>
                  <a:fillRect/>
                </a:stretch>
              </p:blipFill>
              <p:spPr>
                <a:xfrm>
                  <a:off x="3723514" y="3608242"/>
                  <a:ext cx="24552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04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34BD09E5-B528-DEC1-E0AA-F18561F73FA3}"/>
                    </a:ext>
                  </a:extLst>
                </p14:cNvPr>
                <p14:cNvContentPartPr/>
                <p14:nvPr/>
              </p14:nvContentPartPr>
              <p14:xfrm>
                <a:off x="3651514" y="4025482"/>
                <a:ext cx="163080" cy="201960"/>
              </p14:xfrm>
            </p:contentPart>
          </mc:Choice>
          <mc:Fallback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34BD09E5-B528-DEC1-E0AA-F18561F73FA3}"/>
                    </a:ext>
                  </a:extLst>
                </p:cNvPr>
                <p:cNvPicPr/>
                <p:nvPr/>
              </p:nvPicPr>
              <p:blipFill>
                <a:blip r:embed="rId1805"/>
                <a:stretch>
                  <a:fillRect/>
                </a:stretch>
              </p:blipFill>
              <p:spPr>
                <a:xfrm>
                  <a:off x="3588874" y="3647842"/>
                  <a:ext cx="28872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06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FFD4AD4D-8373-0D74-50BF-22744B3BB0A5}"/>
                    </a:ext>
                  </a:extLst>
                </p14:cNvPr>
                <p14:cNvContentPartPr/>
                <p14:nvPr/>
              </p14:nvContentPartPr>
              <p14:xfrm>
                <a:off x="3600034" y="4023322"/>
                <a:ext cx="307440" cy="195840"/>
              </p14:xfrm>
            </p:contentPart>
          </mc:Choice>
          <mc:Fallback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FFD4AD4D-8373-0D74-50BF-22744B3BB0A5}"/>
                    </a:ext>
                  </a:extLst>
                </p:cNvPr>
                <p:cNvPicPr/>
                <p:nvPr/>
              </p:nvPicPr>
              <p:blipFill>
                <a:blip r:embed="rId1807"/>
                <a:stretch>
                  <a:fillRect/>
                </a:stretch>
              </p:blipFill>
              <p:spPr>
                <a:xfrm>
                  <a:off x="3537394" y="3645322"/>
                  <a:ext cx="43308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08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3EC0A31E-FA32-2F50-9157-CE48C6FBF4C3}"/>
                    </a:ext>
                  </a:extLst>
                </p14:cNvPr>
                <p14:cNvContentPartPr/>
                <p14:nvPr/>
              </p14:nvContentPartPr>
              <p14:xfrm>
                <a:off x="3897034" y="4067242"/>
                <a:ext cx="80640" cy="79560"/>
              </p14:xfrm>
            </p:contentPart>
          </mc:Choice>
          <mc:Fallback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3EC0A31E-FA32-2F50-9157-CE48C6FBF4C3}"/>
                    </a:ext>
                  </a:extLst>
                </p:cNvPr>
                <p:cNvPicPr/>
                <p:nvPr/>
              </p:nvPicPr>
              <p:blipFill>
                <a:blip r:embed="rId1809"/>
                <a:stretch>
                  <a:fillRect/>
                </a:stretch>
              </p:blipFill>
              <p:spPr>
                <a:xfrm>
                  <a:off x="3834394" y="3689602"/>
                  <a:ext cx="20628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10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364C00AD-FBB4-F162-30AE-683C68788981}"/>
                    </a:ext>
                  </a:extLst>
                </p14:cNvPr>
                <p14:cNvContentPartPr/>
                <p14:nvPr/>
              </p14:nvContentPartPr>
              <p14:xfrm>
                <a:off x="3935194" y="3971122"/>
                <a:ext cx="200160" cy="203040"/>
              </p14:xfrm>
            </p:contentPart>
          </mc:Choice>
          <mc:Fallback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364C00AD-FBB4-F162-30AE-683C68788981}"/>
                    </a:ext>
                  </a:extLst>
                </p:cNvPr>
                <p:cNvPicPr/>
                <p:nvPr/>
              </p:nvPicPr>
              <p:blipFill>
                <a:blip r:embed="rId1811"/>
                <a:stretch>
                  <a:fillRect/>
                </a:stretch>
              </p:blipFill>
              <p:spPr>
                <a:xfrm>
                  <a:off x="3872554" y="3593122"/>
                  <a:ext cx="325800" cy="9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12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A07F1F14-4837-90AF-AF3D-5AF396913B95}"/>
                    </a:ext>
                  </a:extLst>
                </p14:cNvPr>
                <p14:cNvContentPartPr/>
                <p14:nvPr/>
              </p14:nvContentPartPr>
              <p14:xfrm>
                <a:off x="4067314" y="4085962"/>
                <a:ext cx="46800" cy="136800"/>
              </p14:xfrm>
            </p:contentPart>
          </mc:Choice>
          <mc:Fallback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A07F1F14-4837-90AF-AF3D-5AF396913B95}"/>
                    </a:ext>
                  </a:extLst>
                </p:cNvPr>
                <p:cNvPicPr/>
                <p:nvPr/>
              </p:nvPicPr>
              <p:blipFill>
                <a:blip r:embed="rId1813"/>
                <a:stretch>
                  <a:fillRect/>
                </a:stretch>
              </p:blipFill>
              <p:spPr>
                <a:xfrm>
                  <a:off x="4004314" y="3708322"/>
                  <a:ext cx="17244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14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65584A32-77ED-CD86-BD69-AA27DDC9390E}"/>
                    </a:ext>
                  </a:extLst>
                </p14:cNvPr>
                <p14:cNvContentPartPr/>
                <p14:nvPr/>
              </p14:nvContentPartPr>
              <p14:xfrm>
                <a:off x="4061194" y="4098202"/>
                <a:ext cx="66600" cy="101520"/>
              </p14:xfrm>
            </p:contentPart>
          </mc:Choice>
          <mc:Fallback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65584A32-77ED-CD86-BD69-AA27DDC9390E}"/>
                    </a:ext>
                  </a:extLst>
                </p:cNvPr>
                <p:cNvPicPr/>
                <p:nvPr/>
              </p:nvPicPr>
              <p:blipFill>
                <a:blip r:embed="rId1815"/>
                <a:stretch>
                  <a:fillRect/>
                </a:stretch>
              </p:blipFill>
              <p:spPr>
                <a:xfrm>
                  <a:off x="3998194" y="3720202"/>
                  <a:ext cx="19224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16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3063C3AD-69D1-92FC-B8F0-43BFA3572060}"/>
                    </a:ext>
                  </a:extLst>
                </p14:cNvPr>
                <p14:cNvContentPartPr/>
                <p14:nvPr/>
              </p14:nvContentPartPr>
              <p14:xfrm>
                <a:off x="3916834" y="4084882"/>
                <a:ext cx="222840" cy="213840"/>
              </p14:xfrm>
            </p:contentPart>
          </mc:Choice>
          <mc:Fallback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3063C3AD-69D1-92FC-B8F0-43BFA3572060}"/>
                    </a:ext>
                  </a:extLst>
                </p:cNvPr>
                <p:cNvPicPr/>
                <p:nvPr/>
              </p:nvPicPr>
              <p:blipFill>
                <a:blip r:embed="rId1817"/>
                <a:stretch>
                  <a:fillRect/>
                </a:stretch>
              </p:blipFill>
              <p:spPr>
                <a:xfrm>
                  <a:off x="3854194" y="3706882"/>
                  <a:ext cx="34848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18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6967E5C8-D550-CD74-206D-CAC8591FFD76}"/>
                    </a:ext>
                  </a:extLst>
                </p14:cNvPr>
                <p14:cNvContentPartPr/>
                <p14:nvPr/>
              </p14:nvContentPartPr>
              <p14:xfrm>
                <a:off x="3749434" y="4194682"/>
                <a:ext cx="363600" cy="307440"/>
              </p14:xfrm>
            </p:contentPart>
          </mc:Choice>
          <mc:Fallback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6967E5C8-D550-CD74-206D-CAC8591FFD76}"/>
                    </a:ext>
                  </a:extLst>
                </p:cNvPr>
                <p:cNvPicPr/>
                <p:nvPr/>
              </p:nvPicPr>
              <p:blipFill>
                <a:blip r:embed="rId1819"/>
                <a:stretch>
                  <a:fillRect/>
                </a:stretch>
              </p:blipFill>
              <p:spPr>
                <a:xfrm>
                  <a:off x="3686434" y="3817042"/>
                  <a:ext cx="489240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20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42E25F87-8D1F-BC1B-CF1F-522A796070CF}"/>
                    </a:ext>
                  </a:extLst>
                </p14:cNvPr>
                <p14:cNvContentPartPr/>
                <p14:nvPr/>
              </p14:nvContentPartPr>
              <p14:xfrm>
                <a:off x="4069114" y="4418962"/>
                <a:ext cx="37080" cy="6480"/>
              </p14:xfrm>
            </p:contentPart>
          </mc:Choice>
          <mc:Fallback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42E25F87-8D1F-BC1B-CF1F-522A796070CF}"/>
                    </a:ext>
                  </a:extLst>
                </p:cNvPr>
                <p:cNvPicPr/>
                <p:nvPr/>
              </p:nvPicPr>
              <p:blipFill>
                <a:blip r:embed="rId1821"/>
                <a:stretch>
                  <a:fillRect/>
                </a:stretch>
              </p:blipFill>
              <p:spPr>
                <a:xfrm>
                  <a:off x="4006474" y="4040962"/>
                  <a:ext cx="16272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22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55700211-A4E9-8783-0690-441346D31307}"/>
                    </a:ext>
                  </a:extLst>
                </p14:cNvPr>
                <p14:cNvContentPartPr/>
                <p14:nvPr/>
              </p14:nvContentPartPr>
              <p14:xfrm>
                <a:off x="4068754" y="4259482"/>
                <a:ext cx="128160" cy="138600"/>
              </p14:xfrm>
            </p:contentPart>
          </mc:Choice>
          <mc:Fallback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55700211-A4E9-8783-0690-441346D31307}"/>
                    </a:ext>
                  </a:extLst>
                </p:cNvPr>
                <p:cNvPicPr/>
                <p:nvPr/>
              </p:nvPicPr>
              <p:blipFill>
                <a:blip r:embed="rId1823"/>
                <a:stretch>
                  <a:fillRect/>
                </a:stretch>
              </p:blipFill>
              <p:spPr>
                <a:xfrm>
                  <a:off x="4006114" y="3881482"/>
                  <a:ext cx="253800" cy="8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24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A0DA5024-194A-9CF4-1998-BAF09CFE9356}"/>
                    </a:ext>
                  </a:extLst>
                </p14:cNvPr>
                <p14:cNvContentPartPr/>
                <p14:nvPr/>
              </p14:nvContentPartPr>
              <p14:xfrm>
                <a:off x="3577354" y="4211602"/>
                <a:ext cx="175320" cy="226440"/>
              </p14:xfrm>
            </p:contentPart>
          </mc:Choice>
          <mc:Fallback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A0DA5024-194A-9CF4-1998-BAF09CFE9356}"/>
                    </a:ext>
                  </a:extLst>
                </p:cNvPr>
                <p:cNvPicPr/>
                <p:nvPr/>
              </p:nvPicPr>
              <p:blipFill>
                <a:blip r:embed="rId1825"/>
                <a:stretch>
                  <a:fillRect/>
                </a:stretch>
              </p:blipFill>
              <p:spPr>
                <a:xfrm>
                  <a:off x="3514354" y="3833602"/>
                  <a:ext cx="300960" cy="9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26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E7DCAA99-6D7D-35D1-4B79-8D74FBFFCA2F}"/>
                    </a:ext>
                  </a:extLst>
                </p14:cNvPr>
                <p14:cNvContentPartPr/>
                <p14:nvPr/>
              </p14:nvContentPartPr>
              <p14:xfrm>
                <a:off x="3629914" y="4467562"/>
                <a:ext cx="127440" cy="106200"/>
              </p14:xfrm>
            </p:contentPart>
          </mc:Choice>
          <mc:Fallback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E7DCAA99-6D7D-35D1-4B79-8D74FBFFCA2F}"/>
                    </a:ext>
                  </a:extLst>
                </p:cNvPr>
                <p:cNvPicPr/>
                <p:nvPr/>
              </p:nvPicPr>
              <p:blipFill>
                <a:blip r:embed="rId1827"/>
                <a:stretch>
                  <a:fillRect/>
                </a:stretch>
              </p:blipFill>
              <p:spPr>
                <a:xfrm>
                  <a:off x="3566914" y="4089562"/>
                  <a:ext cx="25308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28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DEFF7011-095C-B494-37F8-7D79AF6D9CD7}"/>
                    </a:ext>
                  </a:extLst>
                </p14:cNvPr>
                <p14:cNvContentPartPr/>
                <p14:nvPr/>
              </p14:nvContentPartPr>
              <p14:xfrm>
                <a:off x="3636034" y="4443442"/>
                <a:ext cx="156960" cy="45360"/>
              </p14:xfrm>
            </p:contentPart>
          </mc:Choice>
          <mc:Fallback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DEFF7011-095C-B494-37F8-7D79AF6D9CD7}"/>
                    </a:ext>
                  </a:extLst>
                </p:cNvPr>
                <p:cNvPicPr/>
                <p:nvPr/>
              </p:nvPicPr>
              <p:blipFill>
                <a:blip r:embed="rId1829"/>
                <a:stretch>
                  <a:fillRect/>
                </a:stretch>
              </p:blipFill>
              <p:spPr>
                <a:xfrm>
                  <a:off x="3573394" y="4065802"/>
                  <a:ext cx="28260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30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014F03EB-9880-E8D2-1135-CC721124E730}"/>
                    </a:ext>
                  </a:extLst>
                </p14:cNvPr>
                <p14:cNvContentPartPr/>
                <p14:nvPr/>
              </p14:nvContentPartPr>
              <p14:xfrm>
                <a:off x="3659434" y="4430842"/>
                <a:ext cx="267480" cy="92520"/>
              </p14:xfrm>
            </p:contentPart>
          </mc:Choice>
          <mc:Fallback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014F03EB-9880-E8D2-1135-CC721124E730}"/>
                    </a:ext>
                  </a:extLst>
                </p:cNvPr>
                <p:cNvPicPr/>
                <p:nvPr/>
              </p:nvPicPr>
              <p:blipFill>
                <a:blip r:embed="rId1831"/>
                <a:stretch>
                  <a:fillRect/>
                </a:stretch>
              </p:blipFill>
              <p:spPr>
                <a:xfrm>
                  <a:off x="3596794" y="4052842"/>
                  <a:ext cx="39312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32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FF1BD721-59F4-8088-E63D-A83D442DF090}"/>
                    </a:ext>
                  </a:extLst>
                </p14:cNvPr>
                <p14:cNvContentPartPr/>
                <p14:nvPr/>
              </p14:nvContentPartPr>
              <p14:xfrm>
                <a:off x="3727474" y="4291882"/>
                <a:ext cx="187920" cy="250200"/>
              </p14:xfrm>
            </p:contentPart>
          </mc:Choice>
          <mc:Fallback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FF1BD721-59F4-8088-E63D-A83D442DF090}"/>
                    </a:ext>
                  </a:extLst>
                </p:cNvPr>
                <p:cNvPicPr/>
                <p:nvPr/>
              </p:nvPicPr>
              <p:blipFill>
                <a:blip r:embed="rId1833"/>
                <a:stretch>
                  <a:fillRect/>
                </a:stretch>
              </p:blipFill>
              <p:spPr>
                <a:xfrm>
                  <a:off x="3664474" y="3913882"/>
                  <a:ext cx="31356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34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AF21BAEC-14D9-929F-A678-497A59D05EF3}"/>
                    </a:ext>
                  </a:extLst>
                </p14:cNvPr>
                <p14:cNvContentPartPr/>
                <p14:nvPr/>
              </p14:nvContentPartPr>
              <p14:xfrm>
                <a:off x="3443074" y="4434082"/>
                <a:ext cx="462240" cy="114120"/>
              </p14:xfrm>
            </p:contentPart>
          </mc:Choice>
          <mc:Fallback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AF21BAEC-14D9-929F-A678-497A59D05EF3}"/>
                    </a:ext>
                  </a:extLst>
                </p:cNvPr>
                <p:cNvPicPr/>
                <p:nvPr/>
              </p:nvPicPr>
              <p:blipFill>
                <a:blip r:embed="rId1835"/>
                <a:stretch>
                  <a:fillRect/>
                </a:stretch>
              </p:blipFill>
              <p:spPr>
                <a:xfrm>
                  <a:off x="3380074" y="4056082"/>
                  <a:ext cx="58788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36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8C150406-1910-CA9E-5C54-B18B4379EC78}"/>
                    </a:ext>
                  </a:extLst>
                </p14:cNvPr>
                <p14:cNvContentPartPr/>
                <p14:nvPr/>
              </p14:nvContentPartPr>
              <p14:xfrm>
                <a:off x="3919714" y="4236082"/>
                <a:ext cx="359640" cy="198000"/>
              </p14:xfrm>
            </p:contentPart>
          </mc:Choice>
          <mc:Fallback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8C150406-1910-CA9E-5C54-B18B4379EC78}"/>
                    </a:ext>
                  </a:extLst>
                </p:cNvPr>
                <p:cNvPicPr/>
                <p:nvPr/>
              </p:nvPicPr>
              <p:blipFill>
                <a:blip r:embed="rId1837"/>
                <a:stretch>
                  <a:fillRect/>
                </a:stretch>
              </p:blipFill>
              <p:spPr>
                <a:xfrm>
                  <a:off x="3856714" y="3858082"/>
                  <a:ext cx="48528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38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172BF494-B1FC-01E1-0B3A-5124A5E50219}"/>
                    </a:ext>
                  </a:extLst>
                </p14:cNvPr>
                <p14:cNvContentPartPr/>
                <p14:nvPr/>
              </p14:nvContentPartPr>
              <p14:xfrm>
                <a:off x="4255594" y="4018642"/>
                <a:ext cx="87480" cy="107640"/>
              </p14:xfrm>
            </p:contentPart>
          </mc:Choice>
          <mc:Fallback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172BF494-B1FC-01E1-0B3A-5124A5E50219}"/>
                    </a:ext>
                  </a:extLst>
                </p:cNvPr>
                <p:cNvPicPr/>
                <p:nvPr/>
              </p:nvPicPr>
              <p:blipFill>
                <a:blip r:embed="rId1839"/>
                <a:stretch>
                  <a:fillRect/>
                </a:stretch>
              </p:blipFill>
              <p:spPr>
                <a:xfrm>
                  <a:off x="4192594" y="3640642"/>
                  <a:ext cx="21312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40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CB29324C-21D8-21F1-2E97-04414FA67011}"/>
                    </a:ext>
                  </a:extLst>
                </p14:cNvPr>
                <p14:cNvContentPartPr/>
                <p14:nvPr/>
              </p14:nvContentPartPr>
              <p14:xfrm>
                <a:off x="4237594" y="3791122"/>
                <a:ext cx="111240" cy="190080"/>
              </p14:xfrm>
            </p:contentPart>
          </mc:Choice>
          <mc:Fallback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CB29324C-21D8-21F1-2E97-04414FA67011}"/>
                    </a:ext>
                  </a:extLst>
                </p:cNvPr>
                <p:cNvPicPr/>
                <p:nvPr/>
              </p:nvPicPr>
              <p:blipFill>
                <a:blip r:embed="rId1841"/>
                <a:stretch>
                  <a:fillRect/>
                </a:stretch>
              </p:blipFill>
              <p:spPr>
                <a:xfrm>
                  <a:off x="4174594" y="3413482"/>
                  <a:ext cx="236880" cy="9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42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10A0E197-CDA9-C433-1A83-1FA3D7B02453}"/>
                    </a:ext>
                  </a:extLst>
                </p14:cNvPr>
                <p14:cNvContentPartPr/>
                <p14:nvPr/>
              </p14:nvContentPartPr>
              <p14:xfrm>
                <a:off x="4057594" y="3858442"/>
                <a:ext cx="152280" cy="133920"/>
              </p14:xfrm>
            </p:contentPart>
          </mc:Choice>
          <mc:Fallback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10A0E197-CDA9-C433-1A83-1FA3D7B02453}"/>
                    </a:ext>
                  </a:extLst>
                </p:cNvPr>
                <p:cNvPicPr/>
                <p:nvPr/>
              </p:nvPicPr>
              <p:blipFill>
                <a:blip r:embed="rId1843"/>
                <a:stretch>
                  <a:fillRect/>
                </a:stretch>
              </p:blipFill>
              <p:spPr>
                <a:xfrm>
                  <a:off x="3994594" y="3480802"/>
                  <a:ext cx="2779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44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DC5E1B44-50AC-2BC1-CCF0-006E73BE20E7}"/>
                    </a:ext>
                  </a:extLst>
                </p14:cNvPr>
                <p14:cNvContentPartPr/>
                <p14:nvPr/>
              </p14:nvContentPartPr>
              <p14:xfrm>
                <a:off x="4064794" y="3859882"/>
                <a:ext cx="258840" cy="178200"/>
              </p14:xfrm>
            </p:contentPart>
          </mc:Choice>
          <mc:Fallback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DC5E1B44-50AC-2BC1-CCF0-006E73BE20E7}"/>
                    </a:ext>
                  </a:extLst>
                </p:cNvPr>
                <p:cNvPicPr/>
                <p:nvPr/>
              </p:nvPicPr>
              <p:blipFill>
                <a:blip r:embed="rId1845"/>
                <a:stretch>
                  <a:fillRect/>
                </a:stretch>
              </p:blipFill>
              <p:spPr>
                <a:xfrm>
                  <a:off x="4002154" y="3481882"/>
                  <a:ext cx="38448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46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59D891C0-389B-43FF-9535-90576003A2CB}"/>
                    </a:ext>
                  </a:extLst>
                </p14:cNvPr>
                <p14:cNvContentPartPr/>
                <p14:nvPr/>
              </p14:nvContentPartPr>
              <p14:xfrm>
                <a:off x="3383674" y="2440402"/>
                <a:ext cx="39240" cy="172440"/>
              </p14:xfrm>
            </p:contentPart>
          </mc:Choice>
          <mc:Fallback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59D891C0-389B-43FF-9535-90576003A2CB}"/>
                    </a:ext>
                  </a:extLst>
                </p:cNvPr>
                <p:cNvPicPr/>
                <p:nvPr/>
              </p:nvPicPr>
              <p:blipFill>
                <a:blip r:embed="rId1847"/>
                <a:stretch>
                  <a:fillRect/>
                </a:stretch>
              </p:blipFill>
              <p:spPr>
                <a:xfrm>
                  <a:off x="3320674" y="2062402"/>
                  <a:ext cx="16488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48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5BA7A877-8CD1-98D2-8F39-E7C729F0CB74}"/>
                    </a:ext>
                  </a:extLst>
                </p14:cNvPr>
                <p14:cNvContentPartPr/>
                <p14:nvPr/>
              </p14:nvContentPartPr>
              <p14:xfrm>
                <a:off x="2628754" y="2478202"/>
                <a:ext cx="523800" cy="397800"/>
              </p14:xfrm>
            </p:contentPart>
          </mc:Choice>
          <mc:Fallback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5BA7A877-8CD1-98D2-8F39-E7C729F0CB74}"/>
                    </a:ext>
                  </a:extLst>
                </p:cNvPr>
                <p:cNvPicPr/>
                <p:nvPr/>
              </p:nvPicPr>
              <p:blipFill>
                <a:blip r:embed="rId1849"/>
                <a:stretch>
                  <a:fillRect/>
                </a:stretch>
              </p:blipFill>
              <p:spPr>
                <a:xfrm>
                  <a:off x="2565754" y="2100202"/>
                  <a:ext cx="64944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50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32F5A4E3-A0B7-6E81-B4F7-11A64DB377A7}"/>
                    </a:ext>
                  </a:extLst>
                </p14:cNvPr>
                <p14:cNvContentPartPr/>
                <p14:nvPr/>
              </p14:nvContentPartPr>
              <p14:xfrm>
                <a:off x="2720914" y="2520322"/>
                <a:ext cx="407160" cy="271800"/>
              </p14:xfrm>
            </p:contentPart>
          </mc:Choice>
          <mc:Fallback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32F5A4E3-A0B7-6E81-B4F7-11A64DB377A7}"/>
                    </a:ext>
                  </a:extLst>
                </p:cNvPr>
                <p:cNvPicPr/>
                <p:nvPr/>
              </p:nvPicPr>
              <p:blipFill>
                <a:blip r:embed="rId1851"/>
                <a:stretch>
                  <a:fillRect/>
                </a:stretch>
              </p:blipFill>
              <p:spPr>
                <a:xfrm>
                  <a:off x="2658274" y="2142322"/>
                  <a:ext cx="53280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52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AA2CA042-BCD4-7266-77E9-2058148F3E29}"/>
                    </a:ext>
                  </a:extLst>
                </p14:cNvPr>
                <p14:cNvContentPartPr/>
                <p14:nvPr/>
              </p14:nvContentPartPr>
              <p14:xfrm>
                <a:off x="2653594" y="2448682"/>
                <a:ext cx="438480" cy="262440"/>
              </p14:xfrm>
            </p:contentPart>
          </mc:Choice>
          <mc:Fallback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AA2CA042-BCD4-7266-77E9-2058148F3E29}"/>
                    </a:ext>
                  </a:extLst>
                </p:cNvPr>
                <p:cNvPicPr/>
                <p:nvPr/>
              </p:nvPicPr>
              <p:blipFill>
                <a:blip r:embed="rId1853"/>
                <a:stretch>
                  <a:fillRect/>
                </a:stretch>
              </p:blipFill>
              <p:spPr>
                <a:xfrm>
                  <a:off x="2590954" y="2070682"/>
                  <a:ext cx="56412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54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426E7A4B-00B9-81C0-F7A4-42DB5A1DD725}"/>
                    </a:ext>
                  </a:extLst>
                </p14:cNvPr>
                <p14:cNvContentPartPr/>
                <p14:nvPr/>
              </p14:nvContentPartPr>
              <p14:xfrm>
                <a:off x="2696794" y="2343922"/>
                <a:ext cx="452160" cy="229320"/>
              </p14:xfrm>
            </p:contentPart>
          </mc:Choice>
          <mc:Fallback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426E7A4B-00B9-81C0-F7A4-42DB5A1DD725}"/>
                    </a:ext>
                  </a:extLst>
                </p:cNvPr>
                <p:cNvPicPr/>
                <p:nvPr/>
              </p:nvPicPr>
              <p:blipFill>
                <a:blip r:embed="rId1855"/>
                <a:stretch>
                  <a:fillRect/>
                </a:stretch>
              </p:blipFill>
              <p:spPr>
                <a:xfrm>
                  <a:off x="2633794" y="1966282"/>
                  <a:ext cx="57780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56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36C1542E-BF37-7462-D497-49AADDF70F74}"/>
                    </a:ext>
                  </a:extLst>
                </p14:cNvPr>
                <p14:cNvContentPartPr/>
                <p14:nvPr/>
              </p14:nvContentPartPr>
              <p14:xfrm>
                <a:off x="2819554" y="2517802"/>
                <a:ext cx="1800" cy="7920"/>
              </p14:xfrm>
            </p:contentPart>
          </mc:Choice>
          <mc:Fallback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36C1542E-BF37-7462-D497-49AADDF70F74}"/>
                    </a:ext>
                  </a:extLst>
                </p:cNvPr>
                <p:cNvPicPr/>
                <p:nvPr/>
              </p:nvPicPr>
              <p:blipFill>
                <a:blip r:embed="rId1857"/>
                <a:stretch>
                  <a:fillRect/>
                </a:stretch>
              </p:blipFill>
              <p:spPr>
                <a:xfrm>
                  <a:off x="2756914" y="2140162"/>
                  <a:ext cx="12744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58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5A303FCB-7BC0-A2AC-EEC3-E57705AF3C2C}"/>
                    </a:ext>
                  </a:extLst>
                </p14:cNvPr>
                <p14:cNvContentPartPr/>
                <p14:nvPr/>
              </p14:nvContentPartPr>
              <p14:xfrm>
                <a:off x="2860234" y="2326282"/>
                <a:ext cx="533160" cy="128880"/>
              </p14:xfrm>
            </p:contentPart>
          </mc:Choice>
          <mc:Fallback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5A303FCB-7BC0-A2AC-EEC3-E57705AF3C2C}"/>
                    </a:ext>
                  </a:extLst>
                </p:cNvPr>
                <p:cNvPicPr/>
                <p:nvPr/>
              </p:nvPicPr>
              <p:blipFill>
                <a:blip r:embed="rId1859"/>
                <a:stretch>
                  <a:fillRect/>
                </a:stretch>
              </p:blipFill>
              <p:spPr>
                <a:xfrm>
                  <a:off x="2797234" y="1948642"/>
                  <a:ext cx="65880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60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8006B09C-B559-9A97-B01F-E16F46B76A7D}"/>
                    </a:ext>
                  </a:extLst>
                </p14:cNvPr>
                <p14:cNvContentPartPr/>
                <p14:nvPr/>
              </p14:nvContentPartPr>
              <p14:xfrm>
                <a:off x="2778874" y="2373802"/>
                <a:ext cx="645840" cy="96840"/>
              </p14:xfrm>
            </p:contentPart>
          </mc:Choice>
          <mc:Fallback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8006B09C-B559-9A97-B01F-E16F46B76A7D}"/>
                    </a:ext>
                  </a:extLst>
                </p:cNvPr>
                <p:cNvPicPr/>
                <p:nvPr/>
              </p:nvPicPr>
              <p:blipFill>
                <a:blip r:embed="rId1861"/>
                <a:stretch>
                  <a:fillRect/>
                </a:stretch>
              </p:blipFill>
              <p:spPr>
                <a:xfrm>
                  <a:off x="2715874" y="1995802"/>
                  <a:ext cx="77148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62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25258ABA-FE4F-1DC2-5F07-A32722CFE8A8}"/>
                    </a:ext>
                  </a:extLst>
                </p14:cNvPr>
                <p14:cNvContentPartPr/>
                <p14:nvPr/>
              </p14:nvContentPartPr>
              <p14:xfrm>
                <a:off x="2898754" y="2400802"/>
                <a:ext cx="390600" cy="93240"/>
              </p14:xfrm>
            </p:contentPart>
          </mc:Choice>
          <mc:Fallback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25258ABA-FE4F-1DC2-5F07-A32722CFE8A8}"/>
                    </a:ext>
                  </a:extLst>
                </p:cNvPr>
                <p:cNvPicPr/>
                <p:nvPr/>
              </p:nvPicPr>
              <p:blipFill>
                <a:blip r:embed="rId1863"/>
                <a:stretch>
                  <a:fillRect/>
                </a:stretch>
              </p:blipFill>
              <p:spPr>
                <a:xfrm>
                  <a:off x="2836114" y="2022802"/>
                  <a:ext cx="51624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64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3B58C563-255E-25AA-CE62-F34CC8E48AB4}"/>
                    </a:ext>
                  </a:extLst>
                </p14:cNvPr>
                <p14:cNvContentPartPr/>
                <p14:nvPr/>
              </p14:nvContentPartPr>
              <p14:xfrm>
                <a:off x="3004234" y="2390002"/>
                <a:ext cx="380520" cy="192240"/>
              </p14:xfrm>
            </p:contentPart>
          </mc:Choice>
          <mc:Fallback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3B58C563-255E-25AA-CE62-F34CC8E48AB4}"/>
                    </a:ext>
                  </a:extLst>
                </p:cNvPr>
                <p:cNvPicPr/>
                <p:nvPr/>
              </p:nvPicPr>
              <p:blipFill>
                <a:blip r:embed="rId1865"/>
                <a:stretch>
                  <a:fillRect/>
                </a:stretch>
              </p:blipFill>
              <p:spPr>
                <a:xfrm>
                  <a:off x="2941594" y="2012362"/>
                  <a:ext cx="50616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66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11F03F52-DF28-6FEA-1DE5-D52654E5B29C}"/>
                    </a:ext>
                  </a:extLst>
                </p14:cNvPr>
                <p14:cNvContentPartPr/>
                <p14:nvPr/>
              </p14:nvContentPartPr>
              <p14:xfrm>
                <a:off x="3264874" y="2449402"/>
                <a:ext cx="7200" cy="9000"/>
              </p14:xfrm>
            </p:contentPart>
          </mc:Choice>
          <mc:Fallback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11F03F52-DF28-6FEA-1DE5-D52654E5B29C}"/>
                    </a:ext>
                  </a:extLst>
                </p:cNvPr>
                <p:cNvPicPr/>
                <p:nvPr/>
              </p:nvPicPr>
              <p:blipFill>
                <a:blip r:embed="rId1867"/>
                <a:stretch>
                  <a:fillRect/>
                </a:stretch>
              </p:blipFill>
              <p:spPr>
                <a:xfrm>
                  <a:off x="3202234" y="2071762"/>
                  <a:ext cx="13284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68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3DB69E5B-F7BA-7A80-02D6-54151AEC865E}"/>
                    </a:ext>
                  </a:extLst>
                </p14:cNvPr>
                <p14:cNvContentPartPr/>
                <p14:nvPr/>
              </p14:nvContentPartPr>
              <p14:xfrm>
                <a:off x="2713354" y="2460922"/>
                <a:ext cx="504000" cy="230760"/>
              </p14:xfrm>
            </p:contentPart>
          </mc:Choice>
          <mc:Fallback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3DB69E5B-F7BA-7A80-02D6-54151AEC865E}"/>
                    </a:ext>
                  </a:extLst>
                </p:cNvPr>
                <p:cNvPicPr/>
                <p:nvPr/>
              </p:nvPicPr>
              <p:blipFill>
                <a:blip r:embed="rId1869"/>
                <a:stretch>
                  <a:fillRect/>
                </a:stretch>
              </p:blipFill>
              <p:spPr>
                <a:xfrm>
                  <a:off x="2650714" y="2083282"/>
                  <a:ext cx="629640" cy="9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70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C988927A-2ECD-6CC2-C9ED-3E8384C6265C}"/>
                    </a:ext>
                  </a:extLst>
                </p14:cNvPr>
                <p14:cNvContentPartPr/>
                <p14:nvPr/>
              </p14:nvContentPartPr>
              <p14:xfrm>
                <a:off x="3099994" y="2501962"/>
                <a:ext cx="3960" cy="8640"/>
              </p14:xfrm>
            </p:contentPart>
          </mc:Choice>
          <mc:Fallback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C988927A-2ECD-6CC2-C9ED-3E8384C6265C}"/>
                    </a:ext>
                  </a:extLst>
                </p:cNvPr>
                <p:cNvPicPr/>
                <p:nvPr/>
              </p:nvPicPr>
              <p:blipFill>
                <a:blip r:embed="rId1871"/>
                <a:stretch>
                  <a:fillRect/>
                </a:stretch>
              </p:blipFill>
              <p:spPr>
                <a:xfrm>
                  <a:off x="3036994" y="2124322"/>
                  <a:ext cx="12960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72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9EFC8A6A-2E31-3943-941F-1DCBF43A334A}"/>
                    </a:ext>
                  </a:extLst>
                </p14:cNvPr>
                <p14:cNvContentPartPr/>
                <p14:nvPr/>
              </p14:nvContentPartPr>
              <p14:xfrm>
                <a:off x="2657554" y="2486842"/>
                <a:ext cx="388440" cy="263160"/>
              </p14:xfrm>
            </p:contentPart>
          </mc:Choice>
          <mc:Fallback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9EFC8A6A-2E31-3943-941F-1DCBF43A334A}"/>
                    </a:ext>
                  </a:extLst>
                </p:cNvPr>
                <p:cNvPicPr/>
                <p:nvPr/>
              </p:nvPicPr>
              <p:blipFill>
                <a:blip r:embed="rId1873"/>
                <a:stretch>
                  <a:fillRect/>
                </a:stretch>
              </p:blipFill>
              <p:spPr>
                <a:xfrm>
                  <a:off x="2594914" y="2109202"/>
                  <a:ext cx="51408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74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0F4661AF-B272-25B3-F40B-DB43D11D2D0D}"/>
                    </a:ext>
                  </a:extLst>
                </p14:cNvPr>
                <p14:cNvContentPartPr/>
                <p14:nvPr/>
              </p14:nvContentPartPr>
              <p14:xfrm>
                <a:off x="2617234" y="2540482"/>
                <a:ext cx="298800" cy="343440"/>
              </p14:xfrm>
            </p:contentPart>
          </mc:Choice>
          <mc:Fallback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0F4661AF-B272-25B3-F40B-DB43D11D2D0D}"/>
                    </a:ext>
                  </a:extLst>
                </p:cNvPr>
                <p:cNvPicPr/>
                <p:nvPr/>
              </p:nvPicPr>
              <p:blipFill>
                <a:blip r:embed="rId1875"/>
                <a:stretch>
                  <a:fillRect/>
                </a:stretch>
              </p:blipFill>
              <p:spPr>
                <a:xfrm>
                  <a:off x="2554234" y="2162482"/>
                  <a:ext cx="424440" cy="10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76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6FF3D632-79FA-A3EE-1FA5-29727032003E}"/>
                    </a:ext>
                  </a:extLst>
                </p14:cNvPr>
                <p14:cNvContentPartPr/>
                <p14:nvPr/>
              </p14:nvContentPartPr>
              <p14:xfrm>
                <a:off x="2836474" y="2612122"/>
                <a:ext cx="154440" cy="166320"/>
              </p14:xfrm>
            </p:contentPart>
          </mc:Choice>
          <mc:Fallback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6FF3D632-79FA-A3EE-1FA5-29727032003E}"/>
                    </a:ext>
                  </a:extLst>
                </p:cNvPr>
                <p:cNvPicPr/>
                <p:nvPr/>
              </p:nvPicPr>
              <p:blipFill>
                <a:blip r:embed="rId1877"/>
                <a:stretch>
                  <a:fillRect/>
                </a:stretch>
              </p:blipFill>
              <p:spPr>
                <a:xfrm>
                  <a:off x="2773834" y="2234122"/>
                  <a:ext cx="28008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78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E579E4E7-9B7B-E014-EAF6-F0C6745FFC93}"/>
                    </a:ext>
                  </a:extLst>
                </p14:cNvPr>
                <p14:cNvContentPartPr/>
                <p14:nvPr/>
              </p14:nvContentPartPr>
              <p14:xfrm>
                <a:off x="2886874" y="2631202"/>
                <a:ext cx="109440" cy="220680"/>
              </p14:xfrm>
            </p:contentPart>
          </mc:Choice>
          <mc:Fallback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E579E4E7-9B7B-E014-EAF6-F0C6745FFC93}"/>
                    </a:ext>
                  </a:extLst>
                </p:cNvPr>
                <p:cNvPicPr/>
                <p:nvPr/>
              </p:nvPicPr>
              <p:blipFill>
                <a:blip r:embed="rId1879"/>
                <a:stretch>
                  <a:fillRect/>
                </a:stretch>
              </p:blipFill>
              <p:spPr>
                <a:xfrm>
                  <a:off x="2823874" y="2253202"/>
                  <a:ext cx="23508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80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BBA8697B-701F-BF61-B7BD-DF63616E1E1B}"/>
                    </a:ext>
                  </a:extLst>
                </p14:cNvPr>
                <p14:cNvContentPartPr/>
                <p14:nvPr/>
              </p14:nvContentPartPr>
              <p14:xfrm>
                <a:off x="3103594" y="2602402"/>
                <a:ext cx="75240" cy="135000"/>
              </p14:xfrm>
            </p:contentPart>
          </mc:Choice>
          <mc:Fallback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BBA8697B-701F-BF61-B7BD-DF63616E1E1B}"/>
                    </a:ext>
                  </a:extLst>
                </p:cNvPr>
                <p:cNvPicPr/>
                <p:nvPr/>
              </p:nvPicPr>
              <p:blipFill>
                <a:blip r:embed="rId1881"/>
                <a:stretch>
                  <a:fillRect/>
                </a:stretch>
              </p:blipFill>
              <p:spPr>
                <a:xfrm>
                  <a:off x="3040954" y="2224402"/>
                  <a:ext cx="20088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82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958A9BFF-DFF4-5B19-30BD-9C54AA74E698}"/>
                    </a:ext>
                  </a:extLst>
                </p14:cNvPr>
                <p14:cNvContentPartPr/>
                <p14:nvPr/>
              </p14:nvContentPartPr>
              <p14:xfrm>
                <a:off x="3152914" y="2491162"/>
                <a:ext cx="198000" cy="147240"/>
              </p14:xfrm>
            </p:contentPart>
          </mc:Choice>
          <mc:Fallback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958A9BFF-DFF4-5B19-30BD-9C54AA74E698}"/>
                    </a:ext>
                  </a:extLst>
                </p:cNvPr>
                <p:cNvPicPr/>
                <p:nvPr/>
              </p:nvPicPr>
              <p:blipFill>
                <a:blip r:embed="rId1883"/>
                <a:stretch>
                  <a:fillRect/>
                </a:stretch>
              </p:blipFill>
              <p:spPr>
                <a:xfrm>
                  <a:off x="3090274" y="2113162"/>
                  <a:ext cx="32364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84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EB4F9CFB-06D6-7F59-B355-E83606B94786}"/>
                    </a:ext>
                  </a:extLst>
                </p14:cNvPr>
                <p14:cNvContentPartPr/>
                <p14:nvPr/>
              </p14:nvContentPartPr>
              <p14:xfrm>
                <a:off x="3155074" y="2500882"/>
                <a:ext cx="143280" cy="257400"/>
              </p14:xfrm>
            </p:contentPart>
          </mc:Choice>
          <mc:Fallback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EB4F9CFB-06D6-7F59-B355-E83606B94786}"/>
                    </a:ext>
                  </a:extLst>
                </p:cNvPr>
                <p:cNvPicPr/>
                <p:nvPr/>
              </p:nvPicPr>
              <p:blipFill>
                <a:blip r:embed="rId1885"/>
                <a:stretch>
                  <a:fillRect/>
                </a:stretch>
              </p:blipFill>
              <p:spPr>
                <a:xfrm>
                  <a:off x="3092074" y="2122882"/>
                  <a:ext cx="26892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86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BA797FA2-21EE-4B97-4C36-38D7B06FD398}"/>
                    </a:ext>
                  </a:extLst>
                </p14:cNvPr>
                <p14:cNvContentPartPr/>
                <p14:nvPr/>
              </p14:nvContentPartPr>
              <p14:xfrm>
                <a:off x="2867074" y="2756482"/>
                <a:ext cx="352080" cy="223560"/>
              </p14:xfrm>
            </p:contentPart>
          </mc:Choice>
          <mc:Fallback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BA797FA2-21EE-4B97-4C36-38D7B06FD398}"/>
                    </a:ext>
                  </a:extLst>
                </p:cNvPr>
                <p:cNvPicPr/>
                <p:nvPr/>
              </p:nvPicPr>
              <p:blipFill>
                <a:blip r:embed="rId1887"/>
                <a:stretch>
                  <a:fillRect/>
                </a:stretch>
              </p:blipFill>
              <p:spPr>
                <a:xfrm>
                  <a:off x="2804434" y="2378842"/>
                  <a:ext cx="47772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88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ACF0B12E-E09C-781C-76C9-F2FFA3B3B5B2}"/>
                    </a:ext>
                  </a:extLst>
                </p14:cNvPr>
                <p14:cNvContentPartPr/>
                <p14:nvPr/>
              </p14:nvContentPartPr>
              <p14:xfrm>
                <a:off x="2812714" y="2708602"/>
                <a:ext cx="314280" cy="299520"/>
              </p14:xfrm>
            </p:contentPart>
          </mc:Choice>
          <mc:Fallback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ACF0B12E-E09C-781C-76C9-F2FFA3B3B5B2}"/>
                    </a:ext>
                  </a:extLst>
                </p:cNvPr>
                <p:cNvPicPr/>
                <p:nvPr/>
              </p:nvPicPr>
              <p:blipFill>
                <a:blip r:embed="rId1889"/>
                <a:stretch>
                  <a:fillRect/>
                </a:stretch>
              </p:blipFill>
              <p:spPr>
                <a:xfrm>
                  <a:off x="2750074" y="2330602"/>
                  <a:ext cx="43992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90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D979FCAD-6896-B54C-D13E-6142F58DDFE3}"/>
                    </a:ext>
                  </a:extLst>
                </p14:cNvPr>
                <p14:cNvContentPartPr/>
                <p14:nvPr/>
              </p14:nvContentPartPr>
              <p14:xfrm>
                <a:off x="2970394" y="2508442"/>
                <a:ext cx="478080" cy="401760"/>
              </p14:xfrm>
            </p:contentPart>
          </mc:Choice>
          <mc:Fallback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D979FCAD-6896-B54C-D13E-6142F58DDFE3}"/>
                    </a:ext>
                  </a:extLst>
                </p:cNvPr>
                <p:cNvPicPr/>
                <p:nvPr/>
              </p:nvPicPr>
              <p:blipFill>
                <a:blip r:embed="rId1891"/>
                <a:stretch>
                  <a:fillRect/>
                </a:stretch>
              </p:blipFill>
              <p:spPr>
                <a:xfrm>
                  <a:off x="2907394" y="2130442"/>
                  <a:ext cx="60372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92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C05E93AB-AAE2-8E12-53C4-D8270D5DE04B}"/>
                    </a:ext>
                  </a:extLst>
                </p14:cNvPr>
                <p14:cNvContentPartPr/>
                <p14:nvPr/>
              </p14:nvContentPartPr>
              <p14:xfrm>
                <a:off x="3315274" y="2496202"/>
                <a:ext cx="128880" cy="184680"/>
              </p14:xfrm>
            </p:contentPart>
          </mc:Choice>
          <mc:Fallback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C05E93AB-AAE2-8E12-53C4-D8270D5DE04B}"/>
                    </a:ext>
                  </a:extLst>
                </p:cNvPr>
                <p:cNvPicPr/>
                <p:nvPr/>
              </p:nvPicPr>
              <p:blipFill>
                <a:blip r:embed="rId1893"/>
                <a:stretch>
                  <a:fillRect/>
                </a:stretch>
              </p:blipFill>
              <p:spPr>
                <a:xfrm>
                  <a:off x="3252634" y="2118562"/>
                  <a:ext cx="2545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94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0943C11C-FDF5-8EB1-B5B1-05D9C7438AE3}"/>
                    </a:ext>
                  </a:extLst>
                </p14:cNvPr>
                <p14:cNvContentPartPr/>
                <p14:nvPr/>
              </p14:nvContentPartPr>
              <p14:xfrm>
                <a:off x="3297634" y="2553442"/>
                <a:ext cx="150120" cy="177120"/>
              </p14:xfrm>
            </p:contentPart>
          </mc:Choice>
          <mc:Fallback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0943C11C-FDF5-8EB1-B5B1-05D9C7438AE3}"/>
                    </a:ext>
                  </a:extLst>
                </p:cNvPr>
                <p:cNvPicPr/>
                <p:nvPr/>
              </p:nvPicPr>
              <p:blipFill>
                <a:blip r:embed="rId1895"/>
                <a:stretch>
                  <a:fillRect/>
                </a:stretch>
              </p:blipFill>
              <p:spPr>
                <a:xfrm>
                  <a:off x="3234634" y="2175802"/>
                  <a:ext cx="275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96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E4A2F444-F6CB-55D6-4607-5054800A3446}"/>
                    </a:ext>
                  </a:extLst>
                </p14:cNvPr>
                <p14:cNvContentPartPr/>
                <p14:nvPr/>
              </p14:nvContentPartPr>
              <p14:xfrm>
                <a:off x="3144274" y="2636602"/>
                <a:ext cx="174600" cy="171360"/>
              </p14:xfrm>
            </p:contentPart>
          </mc:Choice>
          <mc:Fallback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E4A2F444-F6CB-55D6-4607-5054800A3446}"/>
                    </a:ext>
                  </a:extLst>
                </p:cNvPr>
                <p:cNvPicPr/>
                <p:nvPr/>
              </p:nvPicPr>
              <p:blipFill>
                <a:blip r:embed="rId1897"/>
                <a:stretch>
                  <a:fillRect/>
                </a:stretch>
              </p:blipFill>
              <p:spPr>
                <a:xfrm>
                  <a:off x="3081274" y="2258962"/>
                  <a:ext cx="30024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98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9CB85DFA-BAEE-AC1C-2B95-6683052D8EF9}"/>
                    </a:ext>
                  </a:extLst>
                </p14:cNvPr>
                <p14:cNvContentPartPr/>
                <p14:nvPr/>
              </p14:nvContentPartPr>
              <p14:xfrm>
                <a:off x="2859874" y="2791042"/>
                <a:ext cx="303840" cy="266760"/>
              </p14:xfrm>
            </p:contentPart>
          </mc:Choice>
          <mc:Fallback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9CB85DFA-BAEE-AC1C-2B95-6683052D8EF9}"/>
                    </a:ext>
                  </a:extLst>
                </p:cNvPr>
                <p:cNvPicPr/>
                <p:nvPr/>
              </p:nvPicPr>
              <p:blipFill>
                <a:blip r:embed="rId1899"/>
                <a:stretch>
                  <a:fillRect/>
                </a:stretch>
              </p:blipFill>
              <p:spPr>
                <a:xfrm>
                  <a:off x="2797234" y="2413402"/>
                  <a:ext cx="42948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00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FFF2BE60-AB62-9415-BC5A-626907BCA747}"/>
                    </a:ext>
                  </a:extLst>
                </p14:cNvPr>
                <p14:cNvContentPartPr/>
                <p14:nvPr/>
              </p14:nvContentPartPr>
              <p14:xfrm>
                <a:off x="2530114" y="3118642"/>
                <a:ext cx="160920" cy="144000"/>
              </p14:xfrm>
            </p:contentPart>
          </mc:Choice>
          <mc:Fallback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FFF2BE60-AB62-9415-BC5A-626907BCA747}"/>
                    </a:ext>
                  </a:extLst>
                </p:cNvPr>
                <p:cNvPicPr/>
                <p:nvPr/>
              </p:nvPicPr>
              <p:blipFill>
                <a:blip r:embed="rId1901"/>
                <a:stretch>
                  <a:fillRect/>
                </a:stretch>
              </p:blipFill>
              <p:spPr>
                <a:xfrm>
                  <a:off x="2467474" y="2741002"/>
                  <a:ext cx="28656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02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6731150A-C1A7-CD86-0181-C2BC9C03092C}"/>
                    </a:ext>
                  </a:extLst>
                </p14:cNvPr>
                <p14:cNvContentPartPr/>
                <p14:nvPr/>
              </p14:nvContentPartPr>
              <p14:xfrm>
                <a:off x="2490154" y="2942602"/>
                <a:ext cx="179280" cy="268920"/>
              </p14:xfrm>
            </p:contentPart>
          </mc:Choice>
          <mc:Fallback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6731150A-C1A7-CD86-0181-C2BC9C03092C}"/>
                    </a:ext>
                  </a:extLst>
                </p:cNvPr>
                <p:cNvPicPr/>
                <p:nvPr/>
              </p:nvPicPr>
              <p:blipFill>
                <a:blip r:embed="rId1903"/>
                <a:stretch>
                  <a:fillRect/>
                </a:stretch>
              </p:blipFill>
              <p:spPr>
                <a:xfrm>
                  <a:off x="2427154" y="2564962"/>
                  <a:ext cx="304920" cy="10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04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AF52AEC-F0E5-E858-B4DF-D936BD35DCEA}"/>
                    </a:ext>
                  </a:extLst>
                </p14:cNvPr>
                <p14:cNvContentPartPr/>
                <p14:nvPr/>
              </p14:nvContentPartPr>
              <p14:xfrm>
                <a:off x="2484394" y="2953042"/>
                <a:ext cx="338400" cy="178920"/>
              </p14:xfrm>
            </p:contentPart>
          </mc:Choice>
          <mc:Fallback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AF52AEC-F0E5-E858-B4DF-D936BD35DCEA}"/>
                    </a:ext>
                  </a:extLst>
                </p:cNvPr>
                <p:cNvPicPr/>
                <p:nvPr/>
              </p:nvPicPr>
              <p:blipFill>
                <a:blip r:embed="rId1905"/>
                <a:stretch>
                  <a:fillRect/>
                </a:stretch>
              </p:blipFill>
              <p:spPr>
                <a:xfrm>
                  <a:off x="2421754" y="2575042"/>
                  <a:ext cx="4640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06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8543E2B5-9269-78AE-7207-01F4644403BE}"/>
                    </a:ext>
                  </a:extLst>
                </p14:cNvPr>
                <p14:cNvContentPartPr/>
                <p14:nvPr/>
              </p14:nvContentPartPr>
              <p14:xfrm>
                <a:off x="2408074" y="2968882"/>
                <a:ext cx="196920" cy="251280"/>
              </p14:xfrm>
            </p:contentPart>
          </mc:Choice>
          <mc:Fallback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8543E2B5-9269-78AE-7207-01F4644403BE}"/>
                    </a:ext>
                  </a:extLst>
                </p:cNvPr>
                <p:cNvPicPr/>
                <p:nvPr/>
              </p:nvPicPr>
              <p:blipFill>
                <a:blip r:embed="rId1907"/>
                <a:stretch>
                  <a:fillRect/>
                </a:stretch>
              </p:blipFill>
              <p:spPr>
                <a:xfrm>
                  <a:off x="2345074" y="2590882"/>
                  <a:ext cx="32256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08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97ECE671-0035-7B90-7A86-BA33C29121A3}"/>
                    </a:ext>
                  </a:extLst>
                </p14:cNvPr>
                <p14:cNvContentPartPr/>
                <p14:nvPr/>
              </p14:nvContentPartPr>
              <p14:xfrm>
                <a:off x="2370994" y="3158242"/>
                <a:ext cx="248760" cy="273240"/>
              </p14:xfrm>
            </p:contentPart>
          </mc:Choice>
          <mc:Fallback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97ECE671-0035-7B90-7A86-BA33C29121A3}"/>
                    </a:ext>
                  </a:extLst>
                </p:cNvPr>
                <p:cNvPicPr/>
                <p:nvPr/>
              </p:nvPicPr>
              <p:blipFill>
                <a:blip r:embed="rId1909"/>
                <a:stretch>
                  <a:fillRect/>
                </a:stretch>
              </p:blipFill>
              <p:spPr>
                <a:xfrm>
                  <a:off x="2308354" y="2780602"/>
                  <a:ext cx="37440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10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CABF7099-1D60-5DD5-CE38-288941BBFD6D}"/>
                    </a:ext>
                  </a:extLst>
                </p14:cNvPr>
                <p14:cNvContentPartPr/>
                <p14:nvPr/>
              </p14:nvContentPartPr>
              <p14:xfrm>
                <a:off x="2541274" y="3107122"/>
                <a:ext cx="95040" cy="181800"/>
              </p14:xfrm>
            </p:contentPart>
          </mc:Choice>
          <mc:Fallback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CABF7099-1D60-5DD5-CE38-288941BBFD6D}"/>
                    </a:ext>
                  </a:extLst>
                </p:cNvPr>
                <p:cNvPicPr/>
                <p:nvPr/>
              </p:nvPicPr>
              <p:blipFill>
                <a:blip r:embed="rId1911"/>
                <a:stretch>
                  <a:fillRect/>
                </a:stretch>
              </p:blipFill>
              <p:spPr>
                <a:xfrm>
                  <a:off x="2478634" y="2729122"/>
                  <a:ext cx="220680" cy="9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12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685A77EF-DF2E-03A4-895C-473AE3A631A6}"/>
                    </a:ext>
                  </a:extLst>
                </p14:cNvPr>
                <p14:cNvContentPartPr/>
                <p14:nvPr/>
              </p14:nvContentPartPr>
              <p14:xfrm>
                <a:off x="2563234" y="3208642"/>
                <a:ext cx="159480" cy="274680"/>
              </p14:xfrm>
            </p:contentPart>
          </mc:Choice>
          <mc:Fallback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685A77EF-DF2E-03A4-895C-473AE3A631A6}"/>
                    </a:ext>
                  </a:extLst>
                </p:cNvPr>
                <p:cNvPicPr/>
                <p:nvPr/>
              </p:nvPicPr>
              <p:blipFill>
                <a:blip r:embed="rId1913"/>
                <a:stretch>
                  <a:fillRect/>
                </a:stretch>
              </p:blipFill>
              <p:spPr>
                <a:xfrm>
                  <a:off x="2500594" y="2830642"/>
                  <a:ext cx="28512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14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1B79B46C-629D-6213-B946-77CFE3C39F22}"/>
                    </a:ext>
                  </a:extLst>
                </p14:cNvPr>
                <p14:cNvContentPartPr/>
                <p14:nvPr/>
              </p14:nvContentPartPr>
              <p14:xfrm>
                <a:off x="3034834" y="2515282"/>
                <a:ext cx="652680" cy="488880"/>
              </p14:xfrm>
            </p:contentPart>
          </mc:Choice>
          <mc:Fallback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1B79B46C-629D-6213-B946-77CFE3C39F22}"/>
                    </a:ext>
                  </a:extLst>
                </p:cNvPr>
                <p:cNvPicPr/>
                <p:nvPr/>
              </p:nvPicPr>
              <p:blipFill>
                <a:blip r:embed="rId1915"/>
                <a:stretch>
                  <a:fillRect/>
                </a:stretch>
              </p:blipFill>
              <p:spPr>
                <a:xfrm>
                  <a:off x="2971834" y="2137282"/>
                  <a:ext cx="778320" cy="12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16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19835695-01F4-6C1B-82DA-799FE466C455}"/>
                    </a:ext>
                  </a:extLst>
                </p14:cNvPr>
                <p14:cNvContentPartPr/>
                <p14:nvPr/>
              </p14:nvContentPartPr>
              <p14:xfrm>
                <a:off x="3432274" y="2323042"/>
                <a:ext cx="260280" cy="72720"/>
              </p14:xfrm>
            </p:contentPart>
          </mc:Choice>
          <mc:Fallback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19835695-01F4-6C1B-82DA-799FE466C455}"/>
                    </a:ext>
                  </a:extLst>
                </p:cNvPr>
                <p:cNvPicPr/>
                <p:nvPr/>
              </p:nvPicPr>
              <p:blipFill>
                <a:blip r:embed="rId1917"/>
                <a:stretch>
                  <a:fillRect/>
                </a:stretch>
              </p:blipFill>
              <p:spPr>
                <a:xfrm>
                  <a:off x="3369634" y="1945042"/>
                  <a:ext cx="38592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18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93CD487-47E1-F33B-E43E-818D7A35BF30}"/>
                    </a:ext>
                  </a:extLst>
                </p14:cNvPr>
                <p14:cNvContentPartPr/>
                <p14:nvPr/>
              </p14:nvContentPartPr>
              <p14:xfrm>
                <a:off x="3302674" y="2345362"/>
                <a:ext cx="370440" cy="130680"/>
              </p14:xfrm>
            </p:contentPart>
          </mc:Choice>
          <mc:Fallback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93CD487-47E1-F33B-E43E-818D7A35BF30}"/>
                    </a:ext>
                  </a:extLst>
                </p:cNvPr>
                <p:cNvPicPr/>
                <p:nvPr/>
              </p:nvPicPr>
              <p:blipFill>
                <a:blip r:embed="rId1919"/>
                <a:stretch>
                  <a:fillRect/>
                </a:stretch>
              </p:blipFill>
              <p:spPr>
                <a:xfrm>
                  <a:off x="3239674" y="1967722"/>
                  <a:ext cx="49608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20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31C92928-7D4B-BAD1-1F21-E28EC1DDC6BC}"/>
                    </a:ext>
                  </a:extLst>
                </p14:cNvPr>
                <p14:cNvContentPartPr/>
                <p14:nvPr/>
              </p14:nvContentPartPr>
              <p14:xfrm>
                <a:off x="3133834" y="2298922"/>
                <a:ext cx="501480" cy="172800"/>
              </p14:xfrm>
            </p:contentPart>
          </mc:Choice>
          <mc:Fallback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31C92928-7D4B-BAD1-1F21-E28EC1DDC6BC}"/>
                    </a:ext>
                  </a:extLst>
                </p:cNvPr>
                <p:cNvPicPr/>
                <p:nvPr/>
              </p:nvPicPr>
              <p:blipFill>
                <a:blip r:embed="rId1921"/>
                <a:stretch>
                  <a:fillRect/>
                </a:stretch>
              </p:blipFill>
              <p:spPr>
                <a:xfrm>
                  <a:off x="3071194" y="1921282"/>
                  <a:ext cx="62712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22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DF9D1B1B-E265-0DF5-A26B-A8896DA41875}"/>
                    </a:ext>
                  </a:extLst>
                </p14:cNvPr>
                <p14:cNvContentPartPr/>
                <p14:nvPr/>
              </p14:nvContentPartPr>
              <p14:xfrm>
                <a:off x="3244714" y="2469562"/>
                <a:ext cx="23400" cy="6840"/>
              </p14:xfrm>
            </p:contentPart>
          </mc:Choice>
          <mc:Fallback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DF9D1B1B-E265-0DF5-A26B-A8896DA41875}"/>
                    </a:ext>
                  </a:extLst>
                </p:cNvPr>
                <p:cNvPicPr/>
                <p:nvPr/>
              </p:nvPicPr>
              <p:blipFill>
                <a:blip r:embed="rId1923"/>
                <a:stretch>
                  <a:fillRect/>
                </a:stretch>
              </p:blipFill>
              <p:spPr>
                <a:xfrm>
                  <a:off x="3182074" y="2091922"/>
                  <a:ext cx="14904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24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9AC5674D-B710-0A53-1744-9FA62EE201DA}"/>
                    </a:ext>
                  </a:extLst>
                </p14:cNvPr>
                <p14:cNvContentPartPr/>
                <p14:nvPr/>
              </p14:nvContentPartPr>
              <p14:xfrm>
                <a:off x="2843674" y="2453722"/>
                <a:ext cx="279360" cy="159840"/>
              </p14:xfrm>
            </p:contentPart>
          </mc:Choice>
          <mc:Fallback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9AC5674D-B710-0A53-1744-9FA62EE201DA}"/>
                    </a:ext>
                  </a:extLst>
                </p:cNvPr>
                <p:cNvPicPr/>
                <p:nvPr/>
              </p:nvPicPr>
              <p:blipFill>
                <a:blip r:embed="rId1925"/>
                <a:stretch>
                  <a:fillRect/>
                </a:stretch>
              </p:blipFill>
              <p:spPr>
                <a:xfrm>
                  <a:off x="2781034" y="2076082"/>
                  <a:ext cx="405000" cy="9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26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F51F9D1E-1995-1048-366B-0765E304C324}"/>
                    </a:ext>
                  </a:extLst>
                </p14:cNvPr>
                <p14:cNvContentPartPr/>
                <p14:nvPr/>
              </p14:nvContentPartPr>
              <p14:xfrm>
                <a:off x="2718034" y="2481442"/>
                <a:ext cx="473400" cy="439920"/>
              </p14:xfrm>
            </p:contentPart>
          </mc:Choice>
          <mc:Fallback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F51F9D1E-1995-1048-366B-0765E304C324}"/>
                    </a:ext>
                  </a:extLst>
                </p:cNvPr>
                <p:cNvPicPr/>
                <p:nvPr/>
              </p:nvPicPr>
              <p:blipFill>
                <a:blip r:embed="rId1927"/>
                <a:stretch>
                  <a:fillRect/>
                </a:stretch>
              </p:blipFill>
              <p:spPr>
                <a:xfrm>
                  <a:off x="2655034" y="2103802"/>
                  <a:ext cx="599040" cy="11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28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1588483B-D38F-2E25-C00B-879031E5B870}"/>
                    </a:ext>
                  </a:extLst>
                </p14:cNvPr>
                <p14:cNvContentPartPr/>
                <p14:nvPr/>
              </p14:nvContentPartPr>
              <p14:xfrm>
                <a:off x="2866714" y="2609962"/>
                <a:ext cx="356040" cy="313560"/>
              </p14:xfrm>
            </p:contentPart>
          </mc:Choice>
          <mc:Fallback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1588483B-D38F-2E25-C00B-879031E5B870}"/>
                    </a:ext>
                  </a:extLst>
                </p:cNvPr>
                <p:cNvPicPr/>
                <p:nvPr/>
              </p:nvPicPr>
              <p:blipFill>
                <a:blip r:embed="rId1929"/>
                <a:stretch>
                  <a:fillRect/>
                </a:stretch>
              </p:blipFill>
              <p:spPr>
                <a:xfrm>
                  <a:off x="2804074" y="2231962"/>
                  <a:ext cx="48168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30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D71231A4-E203-F93D-B385-1AAC332B7CD4}"/>
                    </a:ext>
                  </a:extLst>
                </p14:cNvPr>
                <p14:cNvContentPartPr/>
                <p14:nvPr/>
              </p14:nvContentPartPr>
              <p14:xfrm>
                <a:off x="2870314" y="2566762"/>
                <a:ext cx="345960" cy="480240"/>
              </p14:xfrm>
            </p:contentPart>
          </mc:Choice>
          <mc:Fallback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D71231A4-E203-F93D-B385-1AAC332B7CD4}"/>
                    </a:ext>
                  </a:extLst>
                </p:cNvPr>
                <p:cNvPicPr/>
                <p:nvPr/>
              </p:nvPicPr>
              <p:blipFill>
                <a:blip r:embed="rId1931"/>
                <a:stretch>
                  <a:fillRect/>
                </a:stretch>
              </p:blipFill>
              <p:spPr>
                <a:xfrm>
                  <a:off x="2807674" y="2189122"/>
                  <a:ext cx="471600" cy="12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32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032F29E0-4B08-EEE2-3CFF-2627DD4F116C}"/>
                    </a:ext>
                  </a:extLst>
                </p14:cNvPr>
                <p14:cNvContentPartPr/>
                <p14:nvPr/>
              </p14:nvContentPartPr>
              <p14:xfrm>
                <a:off x="3110794" y="2638762"/>
                <a:ext cx="192240" cy="329040"/>
              </p14:xfrm>
            </p:contentPart>
          </mc:Choice>
          <mc:Fallback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032F29E0-4B08-EEE2-3CFF-2627DD4F116C}"/>
                    </a:ext>
                  </a:extLst>
                </p:cNvPr>
                <p:cNvPicPr/>
                <p:nvPr/>
              </p:nvPicPr>
              <p:blipFill>
                <a:blip r:embed="rId1933"/>
                <a:stretch>
                  <a:fillRect/>
                </a:stretch>
              </p:blipFill>
              <p:spPr>
                <a:xfrm>
                  <a:off x="3048154" y="2261122"/>
                  <a:ext cx="31788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34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63CE04D-AC67-88F0-ACEC-8595FCB3E8E2}"/>
                    </a:ext>
                  </a:extLst>
                </p14:cNvPr>
                <p14:cNvContentPartPr/>
                <p14:nvPr/>
              </p14:nvContentPartPr>
              <p14:xfrm>
                <a:off x="3120874" y="2777362"/>
                <a:ext cx="183600" cy="294120"/>
              </p14:xfrm>
            </p:contentPart>
          </mc:Choice>
          <mc:Fallback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63CE04D-AC67-88F0-ACEC-8595FCB3E8E2}"/>
                    </a:ext>
                  </a:extLst>
                </p:cNvPr>
                <p:cNvPicPr/>
                <p:nvPr/>
              </p:nvPicPr>
              <p:blipFill>
                <a:blip r:embed="rId1935"/>
                <a:stretch>
                  <a:fillRect/>
                </a:stretch>
              </p:blipFill>
              <p:spPr>
                <a:xfrm>
                  <a:off x="3057874" y="2399362"/>
                  <a:ext cx="30924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36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B2427D77-D38C-3E98-E6D9-7AEACF23A0B4}"/>
                    </a:ext>
                  </a:extLst>
                </p14:cNvPr>
                <p14:cNvContentPartPr/>
                <p14:nvPr/>
              </p14:nvContentPartPr>
              <p14:xfrm>
                <a:off x="3169474" y="2672962"/>
                <a:ext cx="150480" cy="348840"/>
              </p14:xfrm>
            </p:contentPart>
          </mc:Choice>
          <mc:Fallback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B2427D77-D38C-3E98-E6D9-7AEACF23A0B4}"/>
                    </a:ext>
                  </a:extLst>
                </p:cNvPr>
                <p:cNvPicPr/>
                <p:nvPr/>
              </p:nvPicPr>
              <p:blipFill>
                <a:blip r:embed="rId1937"/>
                <a:stretch>
                  <a:fillRect/>
                </a:stretch>
              </p:blipFill>
              <p:spPr>
                <a:xfrm>
                  <a:off x="3106834" y="2295322"/>
                  <a:ext cx="27612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38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37A994F4-28E7-FFEA-0BAA-4E9C79B4D4EC}"/>
                    </a:ext>
                  </a:extLst>
                </p14:cNvPr>
                <p14:cNvContentPartPr/>
                <p14:nvPr/>
              </p14:nvContentPartPr>
              <p14:xfrm>
                <a:off x="3218434" y="2752162"/>
                <a:ext cx="239760" cy="338040"/>
              </p14:xfrm>
            </p:contentPart>
          </mc:Choice>
          <mc:Fallback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37A994F4-28E7-FFEA-0BAA-4E9C79B4D4EC}"/>
                    </a:ext>
                  </a:extLst>
                </p:cNvPr>
                <p:cNvPicPr/>
                <p:nvPr/>
              </p:nvPicPr>
              <p:blipFill>
                <a:blip r:embed="rId1939"/>
                <a:stretch>
                  <a:fillRect/>
                </a:stretch>
              </p:blipFill>
              <p:spPr>
                <a:xfrm>
                  <a:off x="3155794" y="2374162"/>
                  <a:ext cx="36540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40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ABE7DD67-9A90-67DC-2701-5AC9B5D4EAAF}"/>
                    </a:ext>
                  </a:extLst>
                </p14:cNvPr>
                <p14:cNvContentPartPr/>
                <p14:nvPr/>
              </p14:nvContentPartPr>
              <p14:xfrm>
                <a:off x="2937994" y="2962042"/>
                <a:ext cx="158040" cy="193320"/>
              </p14:xfrm>
            </p:contentPart>
          </mc:Choice>
          <mc:Fallback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ABE7DD67-9A90-67DC-2701-5AC9B5D4EAAF}"/>
                    </a:ext>
                  </a:extLst>
                </p:cNvPr>
                <p:cNvPicPr/>
                <p:nvPr/>
              </p:nvPicPr>
              <p:blipFill>
                <a:blip r:embed="rId1941"/>
                <a:stretch>
                  <a:fillRect/>
                </a:stretch>
              </p:blipFill>
              <p:spPr>
                <a:xfrm>
                  <a:off x="2874994" y="2584402"/>
                  <a:ext cx="28368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42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37ED0D32-943C-77F6-8E13-878A24389B77}"/>
                    </a:ext>
                  </a:extLst>
                </p14:cNvPr>
                <p14:cNvContentPartPr/>
                <p14:nvPr/>
              </p14:nvContentPartPr>
              <p14:xfrm>
                <a:off x="2729194" y="2847562"/>
                <a:ext cx="158400" cy="245880"/>
              </p14:xfrm>
            </p:contentPart>
          </mc:Choice>
          <mc:Fallback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37ED0D32-943C-77F6-8E13-878A24389B77}"/>
                    </a:ext>
                  </a:extLst>
                </p:cNvPr>
                <p:cNvPicPr/>
                <p:nvPr/>
              </p:nvPicPr>
              <p:blipFill>
                <a:blip r:embed="rId1943"/>
                <a:stretch>
                  <a:fillRect/>
                </a:stretch>
              </p:blipFill>
              <p:spPr>
                <a:xfrm>
                  <a:off x="2666554" y="2469562"/>
                  <a:ext cx="28404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44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CECC349C-F914-0F33-A509-A9B0ECC90501}"/>
                    </a:ext>
                  </a:extLst>
                </p14:cNvPr>
                <p14:cNvContentPartPr/>
                <p14:nvPr/>
              </p14:nvContentPartPr>
              <p14:xfrm>
                <a:off x="2635234" y="2825242"/>
                <a:ext cx="170280" cy="177480"/>
              </p14:xfrm>
            </p:contentPart>
          </mc:Choice>
          <mc:Fallback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CECC349C-F914-0F33-A509-A9B0ECC90501}"/>
                    </a:ext>
                  </a:extLst>
                </p:cNvPr>
                <p:cNvPicPr/>
                <p:nvPr/>
              </p:nvPicPr>
              <p:blipFill>
                <a:blip r:embed="rId1945"/>
                <a:stretch>
                  <a:fillRect/>
                </a:stretch>
              </p:blipFill>
              <p:spPr>
                <a:xfrm>
                  <a:off x="2572234" y="2447242"/>
                  <a:ext cx="29592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46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2221CA3F-E904-E9DF-DBAC-42EE16849364}"/>
                    </a:ext>
                  </a:extLst>
                </p14:cNvPr>
                <p14:cNvContentPartPr/>
                <p14:nvPr/>
              </p14:nvContentPartPr>
              <p14:xfrm>
                <a:off x="2580154" y="2856922"/>
                <a:ext cx="192960" cy="145440"/>
              </p14:xfrm>
            </p:contentPart>
          </mc:Choice>
          <mc:Fallback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2221CA3F-E904-E9DF-DBAC-42EE16849364}"/>
                    </a:ext>
                  </a:extLst>
                </p:cNvPr>
                <p:cNvPicPr/>
                <p:nvPr/>
              </p:nvPicPr>
              <p:blipFill>
                <a:blip r:embed="rId1947"/>
                <a:stretch>
                  <a:fillRect/>
                </a:stretch>
              </p:blipFill>
              <p:spPr>
                <a:xfrm>
                  <a:off x="2517154" y="2478922"/>
                  <a:ext cx="31860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48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84BF0D73-E9A8-F27A-F9F1-05DB32508DF3}"/>
                    </a:ext>
                  </a:extLst>
                </p14:cNvPr>
                <p14:cNvContentPartPr/>
                <p14:nvPr/>
              </p14:nvContentPartPr>
              <p14:xfrm>
                <a:off x="2524714" y="2826322"/>
                <a:ext cx="234720" cy="288000"/>
              </p14:xfrm>
            </p:contentPart>
          </mc:Choice>
          <mc:Fallback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84BF0D73-E9A8-F27A-F9F1-05DB32508DF3}"/>
                    </a:ext>
                  </a:extLst>
                </p:cNvPr>
                <p:cNvPicPr/>
                <p:nvPr/>
              </p:nvPicPr>
              <p:blipFill>
                <a:blip r:embed="rId1949"/>
                <a:stretch>
                  <a:fillRect/>
                </a:stretch>
              </p:blipFill>
              <p:spPr>
                <a:xfrm>
                  <a:off x="2462074" y="2448322"/>
                  <a:ext cx="36036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50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496E05C6-FC05-44F1-BE25-C001EAB1C855}"/>
                    </a:ext>
                  </a:extLst>
                </p14:cNvPr>
                <p14:cNvContentPartPr/>
                <p14:nvPr/>
              </p14:nvContentPartPr>
              <p14:xfrm>
                <a:off x="2303314" y="2818762"/>
                <a:ext cx="336960" cy="568080"/>
              </p14:xfrm>
            </p:contentPart>
          </mc:Choice>
          <mc:Fallback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496E05C6-FC05-44F1-BE25-C001EAB1C855}"/>
                    </a:ext>
                  </a:extLst>
                </p:cNvPr>
                <p:cNvPicPr/>
                <p:nvPr/>
              </p:nvPicPr>
              <p:blipFill>
                <a:blip r:embed="rId1951"/>
                <a:stretch>
                  <a:fillRect/>
                </a:stretch>
              </p:blipFill>
              <p:spPr>
                <a:xfrm>
                  <a:off x="2240674" y="2441122"/>
                  <a:ext cx="462600" cy="13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52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B3835E4E-DA26-1F03-941A-CD9BC9113D7D}"/>
                    </a:ext>
                  </a:extLst>
                </p14:cNvPr>
                <p14:cNvContentPartPr/>
                <p14:nvPr/>
              </p14:nvContentPartPr>
              <p14:xfrm>
                <a:off x="2203594" y="3053122"/>
                <a:ext cx="255960" cy="525600"/>
              </p14:xfrm>
            </p:contentPart>
          </mc:Choice>
          <mc:Fallback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B3835E4E-DA26-1F03-941A-CD9BC9113D7D}"/>
                    </a:ext>
                  </a:extLst>
                </p:cNvPr>
                <p:cNvPicPr/>
                <p:nvPr/>
              </p:nvPicPr>
              <p:blipFill>
                <a:blip r:embed="rId1953"/>
                <a:stretch>
                  <a:fillRect/>
                </a:stretch>
              </p:blipFill>
              <p:spPr>
                <a:xfrm>
                  <a:off x="2140954" y="2675482"/>
                  <a:ext cx="381600" cy="12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54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9F1AB0C7-025E-9150-6447-118E99E2A53E}"/>
                    </a:ext>
                  </a:extLst>
                </p14:cNvPr>
                <p14:cNvContentPartPr/>
                <p14:nvPr/>
              </p14:nvContentPartPr>
              <p14:xfrm>
                <a:off x="2266954" y="3004522"/>
                <a:ext cx="104760" cy="580320"/>
              </p14:xfrm>
            </p:contentPart>
          </mc:Choice>
          <mc:Fallback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9F1AB0C7-025E-9150-6447-118E99E2A53E}"/>
                    </a:ext>
                  </a:extLst>
                </p:cNvPr>
                <p:cNvPicPr/>
                <p:nvPr/>
              </p:nvPicPr>
              <p:blipFill>
                <a:blip r:embed="rId1955"/>
                <a:stretch>
                  <a:fillRect/>
                </a:stretch>
              </p:blipFill>
              <p:spPr>
                <a:xfrm>
                  <a:off x="2204314" y="2626882"/>
                  <a:ext cx="23040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56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A7428E21-D506-480E-D58F-873973F18C37}"/>
                    </a:ext>
                  </a:extLst>
                </p14:cNvPr>
                <p14:cNvContentPartPr/>
                <p14:nvPr/>
              </p14:nvContentPartPr>
              <p14:xfrm>
                <a:off x="2253274" y="2993002"/>
                <a:ext cx="98280" cy="722880"/>
              </p14:xfrm>
            </p:contentPart>
          </mc:Choice>
          <mc:Fallback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A7428E21-D506-480E-D58F-873973F18C37}"/>
                    </a:ext>
                  </a:extLst>
                </p:cNvPr>
                <p:cNvPicPr/>
                <p:nvPr/>
              </p:nvPicPr>
              <p:blipFill>
                <a:blip r:embed="rId1957"/>
                <a:stretch>
                  <a:fillRect/>
                </a:stretch>
              </p:blipFill>
              <p:spPr>
                <a:xfrm>
                  <a:off x="2190634" y="2615002"/>
                  <a:ext cx="223920" cy="14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58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D27AB2BB-CFD9-3B77-27D4-A51DE4B15B6B}"/>
                    </a:ext>
                  </a:extLst>
                </p14:cNvPr>
                <p14:cNvContentPartPr/>
                <p14:nvPr/>
              </p14:nvContentPartPr>
              <p14:xfrm>
                <a:off x="2285674" y="3086242"/>
                <a:ext cx="47880" cy="459360"/>
              </p14:xfrm>
            </p:contentPart>
          </mc:Choice>
          <mc:Fallback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D27AB2BB-CFD9-3B77-27D4-A51DE4B15B6B}"/>
                    </a:ext>
                  </a:extLst>
                </p:cNvPr>
                <p:cNvPicPr/>
                <p:nvPr/>
              </p:nvPicPr>
              <p:blipFill>
                <a:blip r:embed="rId1959"/>
                <a:stretch>
                  <a:fillRect/>
                </a:stretch>
              </p:blipFill>
              <p:spPr>
                <a:xfrm>
                  <a:off x="2223034" y="2708602"/>
                  <a:ext cx="173520" cy="12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60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E648B5E4-61C3-E44B-F1B4-21AE17260CE7}"/>
                    </a:ext>
                  </a:extLst>
                </p14:cNvPr>
                <p14:cNvContentPartPr/>
                <p14:nvPr/>
              </p14:nvContentPartPr>
              <p14:xfrm>
                <a:off x="2576914" y="3203242"/>
                <a:ext cx="114840" cy="436320"/>
              </p14:xfrm>
            </p:contentPart>
          </mc:Choice>
          <mc:Fallback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E648B5E4-61C3-E44B-F1B4-21AE17260CE7}"/>
                    </a:ext>
                  </a:extLst>
                </p:cNvPr>
                <p:cNvPicPr/>
                <p:nvPr/>
              </p:nvPicPr>
              <p:blipFill>
                <a:blip r:embed="rId1961"/>
                <a:stretch>
                  <a:fillRect/>
                </a:stretch>
              </p:blipFill>
              <p:spPr>
                <a:xfrm>
                  <a:off x="2513914" y="2825602"/>
                  <a:ext cx="24048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62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F56F72A3-C80F-E1FD-0E23-11149D33F725}"/>
                    </a:ext>
                  </a:extLst>
                </p14:cNvPr>
                <p14:cNvContentPartPr/>
                <p14:nvPr/>
              </p14:nvContentPartPr>
              <p14:xfrm>
                <a:off x="2581954" y="3275242"/>
                <a:ext cx="192240" cy="394200"/>
              </p14:xfrm>
            </p:contentPart>
          </mc:Choice>
          <mc:Fallback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F56F72A3-C80F-E1FD-0E23-11149D33F725}"/>
                    </a:ext>
                  </a:extLst>
                </p:cNvPr>
                <p:cNvPicPr/>
                <p:nvPr/>
              </p:nvPicPr>
              <p:blipFill>
                <a:blip r:embed="rId1963"/>
                <a:stretch>
                  <a:fillRect/>
                </a:stretch>
              </p:blipFill>
              <p:spPr>
                <a:xfrm>
                  <a:off x="2518954" y="2897242"/>
                  <a:ext cx="317880" cy="11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64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82B3DC0C-A6A2-A86E-5289-3998960B8F29}"/>
                    </a:ext>
                  </a:extLst>
                </p14:cNvPr>
                <p14:cNvContentPartPr/>
                <p14:nvPr/>
              </p14:nvContentPartPr>
              <p14:xfrm>
                <a:off x="2692834" y="3265162"/>
                <a:ext cx="132120" cy="301680"/>
              </p14:xfrm>
            </p:contentPart>
          </mc:Choice>
          <mc:Fallback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82B3DC0C-A6A2-A86E-5289-3998960B8F29}"/>
                    </a:ext>
                  </a:extLst>
                </p:cNvPr>
                <p:cNvPicPr/>
                <p:nvPr/>
              </p:nvPicPr>
              <p:blipFill>
                <a:blip r:embed="rId1965"/>
                <a:stretch>
                  <a:fillRect/>
                </a:stretch>
              </p:blipFill>
              <p:spPr>
                <a:xfrm>
                  <a:off x="2630194" y="2887162"/>
                  <a:ext cx="25776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66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BE7772C0-13DA-2DCB-B272-235ADFFA1B86}"/>
                    </a:ext>
                  </a:extLst>
                </p14:cNvPr>
                <p14:cNvContentPartPr/>
                <p14:nvPr/>
              </p14:nvContentPartPr>
              <p14:xfrm>
                <a:off x="2804434" y="3243562"/>
                <a:ext cx="213840" cy="235080"/>
              </p14:xfrm>
            </p:contentPart>
          </mc:Choice>
          <mc:Fallback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BE7772C0-13DA-2DCB-B272-235ADFFA1B86}"/>
                    </a:ext>
                  </a:extLst>
                </p:cNvPr>
                <p:cNvPicPr/>
                <p:nvPr/>
              </p:nvPicPr>
              <p:blipFill>
                <a:blip r:embed="rId1967"/>
                <a:stretch>
                  <a:fillRect/>
                </a:stretch>
              </p:blipFill>
              <p:spPr>
                <a:xfrm>
                  <a:off x="2741794" y="2865922"/>
                  <a:ext cx="33948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68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2C1F5069-5600-6618-3CDE-DF2CAA6B54D8}"/>
                    </a:ext>
                  </a:extLst>
                </p14:cNvPr>
                <p14:cNvContentPartPr/>
                <p14:nvPr/>
              </p14:nvContentPartPr>
              <p14:xfrm>
                <a:off x="3015034" y="3039442"/>
                <a:ext cx="356400" cy="308520"/>
              </p14:xfrm>
            </p:contentPart>
          </mc:Choice>
          <mc:Fallback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2C1F5069-5600-6618-3CDE-DF2CAA6B54D8}"/>
                    </a:ext>
                  </a:extLst>
                </p:cNvPr>
                <p:cNvPicPr/>
                <p:nvPr/>
              </p:nvPicPr>
              <p:blipFill>
                <a:blip r:embed="rId1969"/>
                <a:stretch>
                  <a:fillRect/>
                </a:stretch>
              </p:blipFill>
              <p:spPr>
                <a:xfrm>
                  <a:off x="2952394" y="2661442"/>
                  <a:ext cx="48204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70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8399C65D-BCAF-78CF-C888-ACB657ECDDC0}"/>
                    </a:ext>
                  </a:extLst>
                </p14:cNvPr>
                <p14:cNvContentPartPr/>
                <p14:nvPr/>
              </p14:nvContentPartPr>
              <p14:xfrm>
                <a:off x="3261994" y="3073642"/>
                <a:ext cx="127080" cy="340200"/>
              </p14:xfrm>
            </p:contentPart>
          </mc:Choice>
          <mc:Fallback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8399C65D-BCAF-78CF-C888-ACB657ECDDC0}"/>
                    </a:ext>
                  </a:extLst>
                </p:cNvPr>
                <p:cNvPicPr/>
                <p:nvPr/>
              </p:nvPicPr>
              <p:blipFill>
                <a:blip r:embed="rId1971"/>
                <a:stretch>
                  <a:fillRect/>
                </a:stretch>
              </p:blipFill>
              <p:spPr>
                <a:xfrm>
                  <a:off x="3198994" y="2696002"/>
                  <a:ext cx="252720" cy="10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72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73BD6399-7C76-CD38-BD3B-0BA805C2D6A2}"/>
                    </a:ext>
                  </a:extLst>
                </p14:cNvPr>
                <p14:cNvContentPartPr/>
                <p14:nvPr/>
              </p14:nvContentPartPr>
              <p14:xfrm>
                <a:off x="3652234" y="2764402"/>
                <a:ext cx="243000" cy="283320"/>
              </p14:xfrm>
            </p:contentPart>
          </mc:Choice>
          <mc:Fallback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73BD6399-7C76-CD38-BD3B-0BA805C2D6A2}"/>
                    </a:ext>
                  </a:extLst>
                </p:cNvPr>
                <p:cNvPicPr/>
                <p:nvPr/>
              </p:nvPicPr>
              <p:blipFill>
                <a:blip r:embed="rId1973"/>
                <a:stretch>
                  <a:fillRect/>
                </a:stretch>
              </p:blipFill>
              <p:spPr>
                <a:xfrm>
                  <a:off x="3589234" y="2386762"/>
                  <a:ext cx="36864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74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C822DD61-CE35-5E8E-D748-F0962DF5E8CD}"/>
                    </a:ext>
                  </a:extLst>
                </p14:cNvPr>
                <p14:cNvContentPartPr/>
                <p14:nvPr/>
              </p14:nvContentPartPr>
              <p14:xfrm>
                <a:off x="3643234" y="2788522"/>
                <a:ext cx="262800" cy="408600"/>
              </p14:xfrm>
            </p:contentPart>
          </mc:Choice>
          <mc:Fallback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C822DD61-CE35-5E8E-D748-F0962DF5E8CD}"/>
                    </a:ext>
                  </a:extLst>
                </p:cNvPr>
                <p:cNvPicPr/>
                <p:nvPr/>
              </p:nvPicPr>
              <p:blipFill>
                <a:blip r:embed="rId1975"/>
                <a:stretch>
                  <a:fillRect/>
                </a:stretch>
              </p:blipFill>
              <p:spPr>
                <a:xfrm>
                  <a:off x="3580234" y="2410522"/>
                  <a:ext cx="38844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76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F4356465-8EA4-946A-E9E6-24368A750694}"/>
                    </a:ext>
                  </a:extLst>
                </p14:cNvPr>
                <p14:cNvContentPartPr/>
                <p14:nvPr/>
              </p14:nvContentPartPr>
              <p14:xfrm>
                <a:off x="3539554" y="3034402"/>
                <a:ext cx="222120" cy="407160"/>
              </p14:xfrm>
            </p:contentPart>
          </mc:Choice>
          <mc:Fallback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F4356465-8EA4-946A-E9E6-24368A750694}"/>
                    </a:ext>
                  </a:extLst>
                </p:cNvPr>
                <p:cNvPicPr/>
                <p:nvPr/>
              </p:nvPicPr>
              <p:blipFill>
                <a:blip r:embed="rId1977"/>
                <a:stretch>
                  <a:fillRect/>
                </a:stretch>
              </p:blipFill>
              <p:spPr>
                <a:xfrm>
                  <a:off x="3476914" y="2656402"/>
                  <a:ext cx="347760" cy="11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78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0CA83B96-7F4F-87E3-59C6-49297C96D9A9}"/>
                    </a:ext>
                  </a:extLst>
                </p14:cNvPr>
                <p14:cNvContentPartPr/>
                <p14:nvPr/>
              </p14:nvContentPartPr>
              <p14:xfrm>
                <a:off x="3373234" y="3269482"/>
                <a:ext cx="166320" cy="235440"/>
              </p14:xfrm>
            </p:contentPart>
          </mc:Choice>
          <mc:Fallback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0CA83B96-7F4F-87E3-59C6-49297C96D9A9}"/>
                    </a:ext>
                  </a:extLst>
                </p:cNvPr>
                <p:cNvPicPr/>
                <p:nvPr/>
              </p:nvPicPr>
              <p:blipFill>
                <a:blip r:embed="rId1979"/>
                <a:stretch>
                  <a:fillRect/>
                </a:stretch>
              </p:blipFill>
              <p:spPr>
                <a:xfrm>
                  <a:off x="3310234" y="2891482"/>
                  <a:ext cx="29196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80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9EF5756B-C042-FA1C-649B-06504475173D}"/>
                    </a:ext>
                  </a:extLst>
                </p14:cNvPr>
                <p14:cNvContentPartPr/>
                <p14:nvPr/>
              </p14:nvContentPartPr>
              <p14:xfrm>
                <a:off x="3278554" y="3334642"/>
                <a:ext cx="65160" cy="164520"/>
              </p14:xfrm>
            </p:contentPart>
          </mc:Choice>
          <mc:Fallback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9EF5756B-C042-FA1C-649B-06504475173D}"/>
                    </a:ext>
                  </a:extLst>
                </p:cNvPr>
                <p:cNvPicPr/>
                <p:nvPr/>
              </p:nvPicPr>
              <p:blipFill>
                <a:blip r:embed="rId1981"/>
                <a:stretch>
                  <a:fillRect/>
                </a:stretch>
              </p:blipFill>
              <p:spPr>
                <a:xfrm>
                  <a:off x="3215914" y="2956642"/>
                  <a:ext cx="19080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82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1B93BF6D-74D4-229B-8D20-ECE97E61B083}"/>
                    </a:ext>
                  </a:extLst>
                </p14:cNvPr>
                <p14:cNvContentPartPr/>
                <p14:nvPr/>
              </p14:nvContentPartPr>
              <p14:xfrm>
                <a:off x="3284314" y="3440122"/>
                <a:ext cx="179280" cy="227520"/>
              </p14:xfrm>
            </p:contentPart>
          </mc:Choice>
          <mc:Fallback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1B93BF6D-74D4-229B-8D20-ECE97E61B083}"/>
                    </a:ext>
                  </a:extLst>
                </p:cNvPr>
                <p:cNvPicPr/>
                <p:nvPr/>
              </p:nvPicPr>
              <p:blipFill>
                <a:blip r:embed="rId1983"/>
                <a:stretch>
                  <a:fillRect/>
                </a:stretch>
              </p:blipFill>
              <p:spPr>
                <a:xfrm>
                  <a:off x="3221314" y="3062122"/>
                  <a:ext cx="30492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84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A1367724-972A-53B7-F3F6-F86A23F0CF7A}"/>
                    </a:ext>
                  </a:extLst>
                </p14:cNvPr>
                <p14:cNvContentPartPr/>
                <p14:nvPr/>
              </p14:nvContentPartPr>
              <p14:xfrm>
                <a:off x="3365674" y="3450202"/>
                <a:ext cx="266760" cy="258840"/>
              </p14:xfrm>
            </p:contentPart>
          </mc:Choice>
          <mc:Fallback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A1367724-972A-53B7-F3F6-F86A23F0CF7A}"/>
                    </a:ext>
                  </a:extLst>
                </p:cNvPr>
                <p:cNvPicPr/>
                <p:nvPr/>
              </p:nvPicPr>
              <p:blipFill>
                <a:blip r:embed="rId1985"/>
                <a:stretch>
                  <a:fillRect/>
                </a:stretch>
              </p:blipFill>
              <p:spPr>
                <a:xfrm>
                  <a:off x="3303034" y="3072562"/>
                  <a:ext cx="39240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86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B191D688-43B2-7EF1-8CDB-724CB5809CEC}"/>
                    </a:ext>
                  </a:extLst>
                </p14:cNvPr>
                <p14:cNvContentPartPr/>
                <p14:nvPr/>
              </p14:nvContentPartPr>
              <p14:xfrm>
                <a:off x="3201514" y="3487642"/>
                <a:ext cx="130320" cy="277920"/>
              </p14:xfrm>
            </p:contentPart>
          </mc:Choice>
          <mc:Fallback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B191D688-43B2-7EF1-8CDB-724CB5809CEC}"/>
                    </a:ext>
                  </a:extLst>
                </p:cNvPr>
                <p:cNvPicPr/>
                <p:nvPr/>
              </p:nvPicPr>
              <p:blipFill>
                <a:blip r:embed="rId1987"/>
                <a:stretch>
                  <a:fillRect/>
                </a:stretch>
              </p:blipFill>
              <p:spPr>
                <a:xfrm>
                  <a:off x="3138514" y="3110002"/>
                  <a:ext cx="25596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88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62E0915A-9A7C-91AC-62C7-C12FE4A0E71B}"/>
                    </a:ext>
                  </a:extLst>
                </p14:cNvPr>
                <p14:cNvContentPartPr/>
                <p14:nvPr/>
              </p14:nvContentPartPr>
              <p14:xfrm>
                <a:off x="3124834" y="3444802"/>
                <a:ext cx="77760" cy="214200"/>
              </p14:xfrm>
            </p:contentPart>
          </mc:Choice>
          <mc:Fallback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62E0915A-9A7C-91AC-62C7-C12FE4A0E71B}"/>
                    </a:ext>
                  </a:extLst>
                </p:cNvPr>
                <p:cNvPicPr/>
                <p:nvPr/>
              </p:nvPicPr>
              <p:blipFill>
                <a:blip r:embed="rId1989"/>
                <a:stretch>
                  <a:fillRect/>
                </a:stretch>
              </p:blipFill>
              <p:spPr>
                <a:xfrm>
                  <a:off x="3062194" y="3067162"/>
                  <a:ext cx="20340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90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75651F7B-2D8C-5649-DB6B-985F863FA8F6}"/>
                    </a:ext>
                  </a:extLst>
                </p14:cNvPr>
                <p14:cNvContentPartPr/>
                <p14:nvPr/>
              </p14:nvContentPartPr>
              <p14:xfrm>
                <a:off x="3127354" y="3428962"/>
                <a:ext cx="173520" cy="210960"/>
              </p14:xfrm>
            </p:contentPart>
          </mc:Choice>
          <mc:Fallback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75651F7B-2D8C-5649-DB6B-985F863FA8F6}"/>
                    </a:ext>
                  </a:extLst>
                </p:cNvPr>
                <p:cNvPicPr/>
                <p:nvPr/>
              </p:nvPicPr>
              <p:blipFill>
                <a:blip r:embed="rId1991"/>
                <a:stretch>
                  <a:fillRect/>
                </a:stretch>
              </p:blipFill>
              <p:spPr>
                <a:xfrm>
                  <a:off x="3064354" y="3051322"/>
                  <a:ext cx="29916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92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40B3C4F2-3B93-47FE-1E28-4CA58BB282B1}"/>
                    </a:ext>
                  </a:extLst>
                </p14:cNvPr>
                <p14:cNvContentPartPr/>
                <p14:nvPr/>
              </p14:nvContentPartPr>
              <p14:xfrm>
                <a:off x="2933314" y="3633082"/>
                <a:ext cx="141840" cy="338040"/>
              </p14:xfrm>
            </p:contentPart>
          </mc:Choice>
          <mc:Fallback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40B3C4F2-3B93-47FE-1E28-4CA58BB282B1}"/>
                    </a:ext>
                  </a:extLst>
                </p:cNvPr>
                <p:cNvPicPr/>
                <p:nvPr/>
              </p:nvPicPr>
              <p:blipFill>
                <a:blip r:embed="rId1993"/>
                <a:stretch>
                  <a:fillRect/>
                </a:stretch>
              </p:blipFill>
              <p:spPr>
                <a:xfrm>
                  <a:off x="2870314" y="3255082"/>
                  <a:ext cx="26748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94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EF29571E-82A7-019A-F5F7-19F069D5C441}"/>
                    </a:ext>
                  </a:extLst>
                </p14:cNvPr>
                <p14:cNvContentPartPr/>
                <p14:nvPr/>
              </p14:nvContentPartPr>
              <p14:xfrm>
                <a:off x="2967874" y="3769882"/>
                <a:ext cx="140400" cy="151200"/>
              </p14:xfrm>
            </p:contentPart>
          </mc:Choice>
          <mc:Fallback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EF29571E-82A7-019A-F5F7-19F069D5C441}"/>
                    </a:ext>
                  </a:extLst>
                </p:cNvPr>
                <p:cNvPicPr/>
                <p:nvPr/>
              </p:nvPicPr>
              <p:blipFill>
                <a:blip r:embed="rId1995"/>
                <a:stretch>
                  <a:fillRect/>
                </a:stretch>
              </p:blipFill>
              <p:spPr>
                <a:xfrm>
                  <a:off x="2904874" y="3392242"/>
                  <a:ext cx="26604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96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9A6E25E7-7F2B-41FA-A048-CC22D5AACB0B}"/>
                    </a:ext>
                  </a:extLst>
                </p14:cNvPr>
                <p14:cNvContentPartPr/>
                <p14:nvPr/>
              </p14:nvContentPartPr>
              <p14:xfrm>
                <a:off x="2972194" y="3684922"/>
                <a:ext cx="118800" cy="231840"/>
              </p14:xfrm>
            </p:contentPart>
          </mc:Choice>
          <mc:Fallback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9A6E25E7-7F2B-41FA-A048-CC22D5AACB0B}"/>
                    </a:ext>
                  </a:extLst>
                </p:cNvPr>
                <p:cNvPicPr/>
                <p:nvPr/>
              </p:nvPicPr>
              <p:blipFill>
                <a:blip r:embed="rId1997"/>
                <a:stretch>
                  <a:fillRect/>
                </a:stretch>
              </p:blipFill>
              <p:spPr>
                <a:xfrm>
                  <a:off x="2909554" y="3307282"/>
                  <a:ext cx="24444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98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E15D2AEE-21AD-CC7F-B423-DA56825CA2FE}"/>
                    </a:ext>
                  </a:extLst>
                </p14:cNvPr>
                <p14:cNvContentPartPr/>
                <p14:nvPr/>
              </p14:nvContentPartPr>
              <p14:xfrm>
                <a:off x="3292594" y="3822442"/>
                <a:ext cx="81720" cy="32040"/>
              </p14:xfrm>
            </p:contentPart>
          </mc:Choice>
          <mc:Fallback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E15D2AEE-21AD-CC7F-B423-DA56825CA2FE}"/>
                    </a:ext>
                  </a:extLst>
                </p:cNvPr>
                <p:cNvPicPr/>
                <p:nvPr/>
              </p:nvPicPr>
              <p:blipFill>
                <a:blip r:embed="rId1999"/>
                <a:stretch>
                  <a:fillRect/>
                </a:stretch>
              </p:blipFill>
              <p:spPr>
                <a:xfrm>
                  <a:off x="3229594" y="3444802"/>
                  <a:ext cx="20736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00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11D6063D-E351-2E1B-0977-8A7D341F29FE}"/>
                    </a:ext>
                  </a:extLst>
                </p14:cNvPr>
                <p14:cNvContentPartPr/>
                <p14:nvPr/>
              </p14:nvContentPartPr>
              <p14:xfrm>
                <a:off x="3164434" y="4011442"/>
                <a:ext cx="58680" cy="75600"/>
              </p14:xfrm>
            </p:contentPart>
          </mc:Choice>
          <mc:Fallback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11D6063D-E351-2E1B-0977-8A7D341F29FE}"/>
                    </a:ext>
                  </a:extLst>
                </p:cNvPr>
                <p:cNvPicPr/>
                <p:nvPr/>
              </p:nvPicPr>
              <p:blipFill>
                <a:blip r:embed="rId2001"/>
                <a:stretch>
                  <a:fillRect/>
                </a:stretch>
              </p:blipFill>
              <p:spPr>
                <a:xfrm>
                  <a:off x="3101434" y="3633802"/>
                  <a:ext cx="18432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02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9F08B12E-1572-0B49-434A-868FDCA95573}"/>
                    </a:ext>
                  </a:extLst>
                </p14:cNvPr>
                <p14:cNvContentPartPr/>
                <p14:nvPr/>
              </p14:nvContentPartPr>
              <p14:xfrm>
                <a:off x="3218074" y="3929722"/>
                <a:ext cx="133560" cy="220680"/>
              </p14:xfrm>
            </p:contentPart>
          </mc:Choice>
          <mc:Fallback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9F08B12E-1572-0B49-434A-868FDCA95573}"/>
                    </a:ext>
                  </a:extLst>
                </p:cNvPr>
                <p:cNvPicPr/>
                <p:nvPr/>
              </p:nvPicPr>
              <p:blipFill>
                <a:blip r:embed="rId2003"/>
                <a:stretch>
                  <a:fillRect/>
                </a:stretch>
              </p:blipFill>
              <p:spPr>
                <a:xfrm>
                  <a:off x="3155074" y="3552082"/>
                  <a:ext cx="25920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04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74357E7C-C712-00C5-991F-2A5D0BF2BF35}"/>
                    </a:ext>
                  </a:extLst>
                </p14:cNvPr>
                <p14:cNvContentPartPr/>
                <p14:nvPr/>
              </p14:nvContentPartPr>
              <p14:xfrm>
                <a:off x="3137794" y="3961402"/>
                <a:ext cx="141120" cy="298800"/>
              </p14:xfrm>
            </p:contentPart>
          </mc:Choice>
          <mc:Fallback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74357E7C-C712-00C5-991F-2A5D0BF2BF35}"/>
                    </a:ext>
                  </a:extLst>
                </p:cNvPr>
                <p:cNvPicPr/>
                <p:nvPr/>
              </p:nvPicPr>
              <p:blipFill>
                <a:blip r:embed="rId2005"/>
                <a:stretch>
                  <a:fillRect/>
                </a:stretch>
              </p:blipFill>
              <p:spPr>
                <a:xfrm>
                  <a:off x="3074794" y="3583762"/>
                  <a:ext cx="26676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06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3073338B-559C-E5D5-ED08-5AE054B6795D}"/>
                    </a:ext>
                  </a:extLst>
                </p14:cNvPr>
                <p14:cNvContentPartPr/>
                <p14:nvPr/>
              </p14:nvContentPartPr>
              <p14:xfrm>
                <a:off x="3282154" y="4308082"/>
                <a:ext cx="184680" cy="87840"/>
              </p14:xfrm>
            </p:contentPart>
          </mc:Choice>
          <mc:Fallback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3073338B-559C-E5D5-ED08-5AE054B6795D}"/>
                    </a:ext>
                  </a:extLst>
                </p:cNvPr>
                <p:cNvPicPr/>
                <p:nvPr/>
              </p:nvPicPr>
              <p:blipFill>
                <a:blip r:embed="rId2007"/>
                <a:stretch>
                  <a:fillRect/>
                </a:stretch>
              </p:blipFill>
              <p:spPr>
                <a:xfrm>
                  <a:off x="3219154" y="3930082"/>
                  <a:ext cx="31032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08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9DD558F5-02DB-3576-04E1-BF5535C8F23A}"/>
                    </a:ext>
                  </a:extLst>
                </p14:cNvPr>
                <p14:cNvContentPartPr/>
                <p14:nvPr/>
              </p14:nvContentPartPr>
              <p14:xfrm>
                <a:off x="3398434" y="4344082"/>
                <a:ext cx="122400" cy="57960"/>
              </p14:xfrm>
            </p:contentPart>
          </mc:Choice>
          <mc:Fallback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9DD558F5-02DB-3576-04E1-BF5535C8F23A}"/>
                    </a:ext>
                  </a:extLst>
                </p:cNvPr>
                <p:cNvPicPr/>
                <p:nvPr/>
              </p:nvPicPr>
              <p:blipFill>
                <a:blip r:embed="rId2009"/>
                <a:stretch>
                  <a:fillRect/>
                </a:stretch>
              </p:blipFill>
              <p:spPr>
                <a:xfrm>
                  <a:off x="3335434" y="3966082"/>
                  <a:ext cx="2480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10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7602C85F-5A2B-4FD1-6F4E-276BF67E480E}"/>
                    </a:ext>
                  </a:extLst>
                </p14:cNvPr>
                <p14:cNvContentPartPr/>
                <p14:nvPr/>
              </p14:nvContentPartPr>
              <p14:xfrm>
                <a:off x="3361354" y="3582322"/>
                <a:ext cx="248760" cy="17280"/>
              </p14:xfrm>
            </p:contentPart>
          </mc:Choice>
          <mc:Fallback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7602C85F-5A2B-4FD1-6F4E-276BF67E480E}"/>
                    </a:ext>
                  </a:extLst>
                </p:cNvPr>
                <p:cNvPicPr/>
                <p:nvPr/>
              </p:nvPicPr>
              <p:blipFill>
                <a:blip r:embed="rId2011"/>
                <a:stretch>
                  <a:fillRect/>
                </a:stretch>
              </p:blipFill>
              <p:spPr>
                <a:xfrm>
                  <a:off x="3298354" y="3204322"/>
                  <a:ext cx="37440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12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A7979EF5-C944-B2AB-E459-EE3206AB847F}"/>
                    </a:ext>
                  </a:extLst>
                </p14:cNvPr>
                <p14:cNvContentPartPr/>
                <p14:nvPr/>
              </p14:nvContentPartPr>
              <p14:xfrm>
                <a:off x="3515074" y="3805522"/>
                <a:ext cx="75240" cy="68040"/>
              </p14:xfrm>
            </p:contentPart>
          </mc:Choice>
          <mc:Fallback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A7979EF5-C944-B2AB-E459-EE3206AB847F}"/>
                    </a:ext>
                  </a:extLst>
                </p:cNvPr>
                <p:cNvPicPr/>
                <p:nvPr/>
              </p:nvPicPr>
              <p:blipFill>
                <a:blip r:embed="rId2013"/>
                <a:stretch>
                  <a:fillRect/>
                </a:stretch>
              </p:blipFill>
              <p:spPr>
                <a:xfrm>
                  <a:off x="3452074" y="3427522"/>
                  <a:ext cx="20088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14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21EB7628-6551-8067-316A-D8FC23D6D080}"/>
                    </a:ext>
                  </a:extLst>
                </p14:cNvPr>
                <p14:cNvContentPartPr/>
                <p14:nvPr/>
              </p14:nvContentPartPr>
              <p14:xfrm>
                <a:off x="3480514" y="3568642"/>
                <a:ext cx="91080" cy="210600"/>
              </p14:xfrm>
            </p:contentPart>
          </mc:Choice>
          <mc:Fallback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21EB7628-6551-8067-316A-D8FC23D6D080}"/>
                    </a:ext>
                  </a:extLst>
                </p:cNvPr>
                <p:cNvPicPr/>
                <p:nvPr/>
              </p:nvPicPr>
              <p:blipFill>
                <a:blip r:embed="rId2015"/>
                <a:stretch>
                  <a:fillRect/>
                </a:stretch>
              </p:blipFill>
              <p:spPr>
                <a:xfrm>
                  <a:off x="3417514" y="3191002"/>
                  <a:ext cx="216720" cy="9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16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E2592D7C-EA24-1F4F-A053-ACF6860E319A}"/>
                    </a:ext>
                  </a:extLst>
                </p14:cNvPr>
                <p14:cNvContentPartPr/>
                <p14:nvPr/>
              </p14:nvContentPartPr>
              <p14:xfrm>
                <a:off x="3336514" y="3486922"/>
                <a:ext cx="223560" cy="340200"/>
              </p14:xfrm>
            </p:contentPart>
          </mc:Choice>
          <mc:Fallback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E2592D7C-EA24-1F4F-A053-ACF6860E319A}"/>
                    </a:ext>
                  </a:extLst>
                </p:cNvPr>
                <p:cNvPicPr/>
                <p:nvPr/>
              </p:nvPicPr>
              <p:blipFill>
                <a:blip r:embed="rId2017"/>
                <a:stretch>
                  <a:fillRect/>
                </a:stretch>
              </p:blipFill>
              <p:spPr>
                <a:xfrm>
                  <a:off x="3273874" y="3108922"/>
                  <a:ext cx="349200" cy="10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18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4F946E2C-CE36-8464-6E69-169DE9491FBE}"/>
                    </a:ext>
                  </a:extLst>
                </p14:cNvPr>
                <p14:cNvContentPartPr/>
                <p14:nvPr/>
              </p14:nvContentPartPr>
              <p14:xfrm>
                <a:off x="4122754" y="2724082"/>
                <a:ext cx="390600" cy="166320"/>
              </p14:xfrm>
            </p:contentPart>
          </mc:Choice>
          <mc:Fallback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4F946E2C-CE36-8464-6E69-169DE9491FBE}"/>
                    </a:ext>
                  </a:extLst>
                </p:cNvPr>
                <p:cNvPicPr/>
                <p:nvPr/>
              </p:nvPicPr>
              <p:blipFill>
                <a:blip r:embed="rId2019"/>
                <a:stretch>
                  <a:fillRect/>
                </a:stretch>
              </p:blipFill>
              <p:spPr>
                <a:xfrm>
                  <a:off x="4060114" y="2346082"/>
                  <a:ext cx="51624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20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62F64162-8688-7D2F-1E09-5EE59775E465}"/>
                    </a:ext>
                  </a:extLst>
                </p14:cNvPr>
                <p14:cNvContentPartPr/>
                <p14:nvPr/>
              </p14:nvContentPartPr>
              <p14:xfrm>
                <a:off x="4309954" y="2684842"/>
                <a:ext cx="344880" cy="470880"/>
              </p14:xfrm>
            </p:contentPart>
          </mc:Choice>
          <mc:Fallback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62F64162-8688-7D2F-1E09-5EE59775E465}"/>
                    </a:ext>
                  </a:extLst>
                </p:cNvPr>
                <p:cNvPicPr/>
                <p:nvPr/>
              </p:nvPicPr>
              <p:blipFill>
                <a:blip r:embed="rId2021"/>
                <a:stretch>
                  <a:fillRect/>
                </a:stretch>
              </p:blipFill>
              <p:spPr>
                <a:xfrm>
                  <a:off x="4247314" y="2306842"/>
                  <a:ext cx="470520" cy="12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22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C6B066D5-B28B-A4AA-0A45-70C31A0C57FC}"/>
                    </a:ext>
                  </a:extLst>
                </p14:cNvPr>
                <p14:cNvContentPartPr/>
                <p14:nvPr/>
              </p14:nvContentPartPr>
              <p14:xfrm>
                <a:off x="4304914" y="2614282"/>
                <a:ext cx="370800" cy="727920"/>
              </p14:xfrm>
            </p:contentPart>
          </mc:Choice>
          <mc:Fallback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C6B066D5-B28B-A4AA-0A45-70C31A0C57FC}"/>
                    </a:ext>
                  </a:extLst>
                </p:cNvPr>
                <p:cNvPicPr/>
                <p:nvPr/>
              </p:nvPicPr>
              <p:blipFill>
                <a:blip r:embed="rId2023"/>
                <a:stretch>
                  <a:fillRect/>
                </a:stretch>
              </p:blipFill>
              <p:spPr>
                <a:xfrm>
                  <a:off x="4242274" y="2236642"/>
                  <a:ext cx="49644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24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DA8FB6B1-8C22-C74B-AC92-B5475312AA4F}"/>
                    </a:ext>
                  </a:extLst>
                </p14:cNvPr>
                <p14:cNvContentPartPr/>
                <p14:nvPr/>
              </p14:nvContentPartPr>
              <p14:xfrm>
                <a:off x="4299874" y="2656042"/>
                <a:ext cx="199080" cy="573480"/>
              </p14:xfrm>
            </p:contentPart>
          </mc:Choice>
          <mc:Fallback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DA8FB6B1-8C22-C74B-AC92-B5475312AA4F}"/>
                    </a:ext>
                  </a:extLst>
                </p:cNvPr>
                <p:cNvPicPr/>
                <p:nvPr/>
              </p:nvPicPr>
              <p:blipFill>
                <a:blip r:embed="rId2025"/>
                <a:stretch>
                  <a:fillRect/>
                </a:stretch>
              </p:blipFill>
              <p:spPr>
                <a:xfrm>
                  <a:off x="4237234" y="2278042"/>
                  <a:ext cx="324720" cy="13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26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D94B619D-3F0D-9628-A9F6-EB2281C779E5}"/>
                    </a:ext>
                  </a:extLst>
                </p14:cNvPr>
                <p14:cNvContentPartPr/>
                <p14:nvPr/>
              </p14:nvContentPartPr>
              <p14:xfrm>
                <a:off x="4125274" y="2738122"/>
                <a:ext cx="156960" cy="168480"/>
              </p14:xfrm>
            </p:contentPart>
          </mc:Choice>
          <mc:Fallback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D94B619D-3F0D-9628-A9F6-EB2281C779E5}"/>
                    </a:ext>
                  </a:extLst>
                </p:cNvPr>
                <p:cNvPicPr/>
                <p:nvPr/>
              </p:nvPicPr>
              <p:blipFill>
                <a:blip r:embed="rId2027"/>
                <a:stretch>
                  <a:fillRect/>
                </a:stretch>
              </p:blipFill>
              <p:spPr>
                <a:xfrm>
                  <a:off x="4062274" y="2360482"/>
                  <a:ext cx="282600" cy="9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28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D997039D-F057-B70F-BAB6-2F7BB89A2315}"/>
                    </a:ext>
                  </a:extLst>
                </p14:cNvPr>
                <p14:cNvContentPartPr/>
                <p14:nvPr/>
              </p14:nvContentPartPr>
              <p14:xfrm>
                <a:off x="4146874" y="2603122"/>
                <a:ext cx="164880" cy="135000"/>
              </p14:xfrm>
            </p:contentPart>
          </mc:Choice>
          <mc:Fallback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D997039D-F057-B70F-BAB6-2F7BB89A2315}"/>
                    </a:ext>
                  </a:extLst>
                </p:cNvPr>
                <p:cNvPicPr/>
                <p:nvPr/>
              </p:nvPicPr>
              <p:blipFill>
                <a:blip r:embed="rId2029"/>
                <a:stretch>
                  <a:fillRect/>
                </a:stretch>
              </p:blipFill>
              <p:spPr>
                <a:xfrm>
                  <a:off x="4083874" y="2225482"/>
                  <a:ext cx="29052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30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6D3AA5FA-3AAA-723A-9065-8FC673A68E94}"/>
                    </a:ext>
                  </a:extLst>
                </p14:cNvPr>
                <p14:cNvContentPartPr/>
                <p14:nvPr/>
              </p14:nvContentPartPr>
              <p14:xfrm>
                <a:off x="4092874" y="2619682"/>
                <a:ext cx="191880" cy="309600"/>
              </p14:xfrm>
            </p:contentPart>
          </mc:Choice>
          <mc:Fallback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6D3AA5FA-3AAA-723A-9065-8FC673A68E94}"/>
                    </a:ext>
                  </a:extLst>
                </p:cNvPr>
                <p:cNvPicPr/>
                <p:nvPr/>
              </p:nvPicPr>
              <p:blipFill>
                <a:blip r:embed="rId2031"/>
                <a:stretch>
                  <a:fillRect/>
                </a:stretch>
              </p:blipFill>
              <p:spPr>
                <a:xfrm>
                  <a:off x="4029874" y="2242042"/>
                  <a:ext cx="31752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32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91F21BC1-1414-E99B-1A78-E90D9C068FB7}"/>
                    </a:ext>
                  </a:extLst>
                </p14:cNvPr>
                <p14:cNvContentPartPr/>
                <p14:nvPr/>
              </p14:nvContentPartPr>
              <p14:xfrm>
                <a:off x="4259194" y="2912002"/>
                <a:ext cx="172080" cy="285120"/>
              </p14:xfrm>
            </p:contentPart>
          </mc:Choice>
          <mc:Fallback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91F21BC1-1414-E99B-1A78-E90D9C068FB7}"/>
                    </a:ext>
                  </a:extLst>
                </p:cNvPr>
                <p:cNvPicPr/>
                <p:nvPr/>
              </p:nvPicPr>
              <p:blipFill>
                <a:blip r:embed="rId2033"/>
                <a:stretch>
                  <a:fillRect/>
                </a:stretch>
              </p:blipFill>
              <p:spPr>
                <a:xfrm>
                  <a:off x="4196554" y="2534002"/>
                  <a:ext cx="297720" cy="10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34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7997648D-C560-CDD5-FDDB-1C4DD3EF0CE2}"/>
                    </a:ext>
                  </a:extLst>
                </p14:cNvPr>
                <p14:cNvContentPartPr/>
                <p14:nvPr/>
              </p14:nvContentPartPr>
              <p14:xfrm>
                <a:off x="4174234" y="2993002"/>
                <a:ext cx="231840" cy="258120"/>
              </p14:xfrm>
            </p:contentPart>
          </mc:Choice>
          <mc:Fallback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7997648D-C560-CDD5-FDDB-1C4DD3EF0CE2}"/>
                    </a:ext>
                  </a:extLst>
                </p:cNvPr>
                <p:cNvPicPr/>
                <p:nvPr/>
              </p:nvPicPr>
              <p:blipFill>
                <a:blip r:embed="rId2035"/>
                <a:stretch>
                  <a:fillRect/>
                </a:stretch>
              </p:blipFill>
              <p:spPr>
                <a:xfrm>
                  <a:off x="4111234" y="2615362"/>
                  <a:ext cx="35748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36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E3AA10E9-5A77-79DA-32E6-BD33FC78D3AC}"/>
                    </a:ext>
                  </a:extLst>
                </p14:cNvPr>
                <p14:cNvContentPartPr/>
                <p14:nvPr/>
              </p14:nvContentPartPr>
              <p14:xfrm>
                <a:off x="4114834" y="3008842"/>
                <a:ext cx="186120" cy="223560"/>
              </p14:xfrm>
            </p:contentPart>
          </mc:Choice>
          <mc:Fallback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E3AA10E9-5A77-79DA-32E6-BD33FC78D3AC}"/>
                    </a:ext>
                  </a:extLst>
                </p:cNvPr>
                <p:cNvPicPr/>
                <p:nvPr/>
              </p:nvPicPr>
              <p:blipFill>
                <a:blip r:embed="rId2037"/>
                <a:stretch>
                  <a:fillRect/>
                </a:stretch>
              </p:blipFill>
              <p:spPr>
                <a:xfrm>
                  <a:off x="4051834" y="2631202"/>
                  <a:ext cx="31176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38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CC0DC633-E62E-81A8-9C64-4BF0C25AFE1A}"/>
                    </a:ext>
                  </a:extLst>
                </p14:cNvPr>
                <p14:cNvContentPartPr/>
                <p14:nvPr/>
              </p14:nvContentPartPr>
              <p14:xfrm>
                <a:off x="4215634" y="2960962"/>
                <a:ext cx="83160" cy="256320"/>
              </p14:xfrm>
            </p:contentPart>
          </mc:Choice>
          <mc:Fallback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CC0DC633-E62E-81A8-9C64-4BF0C25AFE1A}"/>
                    </a:ext>
                  </a:extLst>
                </p:cNvPr>
                <p:cNvPicPr/>
                <p:nvPr/>
              </p:nvPicPr>
              <p:blipFill>
                <a:blip r:embed="rId2039"/>
                <a:stretch>
                  <a:fillRect/>
                </a:stretch>
              </p:blipFill>
              <p:spPr>
                <a:xfrm>
                  <a:off x="4152634" y="2583322"/>
                  <a:ext cx="20880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40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808158E3-8722-36CD-5EEC-297DE05EE489}"/>
                    </a:ext>
                  </a:extLst>
                </p14:cNvPr>
                <p14:cNvContentPartPr/>
                <p14:nvPr/>
              </p14:nvContentPartPr>
              <p14:xfrm>
                <a:off x="4197994" y="2835322"/>
                <a:ext cx="117360" cy="446040"/>
              </p14:xfrm>
            </p:contentPart>
          </mc:Choice>
          <mc:Fallback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808158E3-8722-36CD-5EEC-297DE05EE489}"/>
                    </a:ext>
                  </a:extLst>
                </p:cNvPr>
                <p:cNvPicPr/>
                <p:nvPr/>
              </p:nvPicPr>
              <p:blipFill>
                <a:blip r:embed="rId2041"/>
                <a:stretch>
                  <a:fillRect/>
                </a:stretch>
              </p:blipFill>
              <p:spPr>
                <a:xfrm>
                  <a:off x="4135354" y="2457682"/>
                  <a:ext cx="243000" cy="12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42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7AAADC0E-4800-B8C8-F897-A516C6E4D81B}"/>
                    </a:ext>
                  </a:extLst>
                </p14:cNvPr>
                <p14:cNvContentPartPr/>
                <p14:nvPr/>
              </p14:nvContentPartPr>
              <p14:xfrm>
                <a:off x="4419034" y="2749282"/>
                <a:ext cx="118440" cy="323640"/>
              </p14:xfrm>
            </p:contentPart>
          </mc:Choice>
          <mc:Fallback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7AAADC0E-4800-B8C8-F897-A516C6E4D81B}"/>
                    </a:ext>
                  </a:extLst>
                </p:cNvPr>
                <p:cNvPicPr/>
                <p:nvPr/>
              </p:nvPicPr>
              <p:blipFill>
                <a:blip r:embed="rId2043"/>
                <a:stretch>
                  <a:fillRect/>
                </a:stretch>
              </p:blipFill>
              <p:spPr>
                <a:xfrm>
                  <a:off x="4356394" y="2371642"/>
                  <a:ext cx="24408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44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02882463-4A7F-3D9B-193F-114374FAF71F}"/>
                    </a:ext>
                  </a:extLst>
                </p14:cNvPr>
                <p14:cNvContentPartPr/>
                <p14:nvPr/>
              </p14:nvContentPartPr>
              <p14:xfrm>
                <a:off x="4444234" y="3083362"/>
                <a:ext cx="146520" cy="221760"/>
              </p14:xfrm>
            </p:contentPart>
          </mc:Choice>
          <mc:Fallback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02882463-4A7F-3D9B-193F-114374FAF71F}"/>
                    </a:ext>
                  </a:extLst>
                </p:cNvPr>
                <p:cNvPicPr/>
                <p:nvPr/>
              </p:nvPicPr>
              <p:blipFill>
                <a:blip r:embed="rId2045"/>
                <a:stretch>
                  <a:fillRect/>
                </a:stretch>
              </p:blipFill>
              <p:spPr>
                <a:xfrm>
                  <a:off x="4381234" y="2705362"/>
                  <a:ext cx="27216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46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96E28383-CB35-29D0-3ED7-8B3F914BCA3F}"/>
                    </a:ext>
                  </a:extLst>
                </p14:cNvPr>
                <p14:cNvContentPartPr/>
                <p14:nvPr/>
              </p14:nvContentPartPr>
              <p14:xfrm>
                <a:off x="4397794" y="3004522"/>
                <a:ext cx="119160" cy="187920"/>
              </p14:xfrm>
            </p:contentPart>
          </mc:Choice>
          <mc:Fallback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96E28383-CB35-29D0-3ED7-8B3F914BCA3F}"/>
                    </a:ext>
                  </a:extLst>
                </p:cNvPr>
                <p:cNvPicPr/>
                <p:nvPr/>
              </p:nvPicPr>
              <p:blipFill>
                <a:blip r:embed="rId2047"/>
                <a:stretch>
                  <a:fillRect/>
                </a:stretch>
              </p:blipFill>
              <p:spPr>
                <a:xfrm>
                  <a:off x="4334794" y="2626882"/>
                  <a:ext cx="24480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48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F5D03FEA-9F72-4293-6756-EE7E030120E5}"/>
                    </a:ext>
                  </a:extLst>
                </p14:cNvPr>
                <p14:cNvContentPartPr/>
                <p14:nvPr/>
              </p14:nvContentPartPr>
              <p14:xfrm>
                <a:off x="4334074" y="2998762"/>
                <a:ext cx="111960" cy="177120"/>
              </p14:xfrm>
            </p:contentPart>
          </mc:Choice>
          <mc:Fallback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F5D03FEA-9F72-4293-6756-EE7E030120E5}"/>
                    </a:ext>
                  </a:extLst>
                </p:cNvPr>
                <p:cNvPicPr/>
                <p:nvPr/>
              </p:nvPicPr>
              <p:blipFill>
                <a:blip r:embed="rId2049"/>
                <a:stretch>
                  <a:fillRect/>
                </a:stretch>
              </p:blipFill>
              <p:spPr>
                <a:xfrm>
                  <a:off x="4271434" y="2621122"/>
                  <a:ext cx="23760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50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47D1D5B2-8369-FB98-7B60-D62C4E9ABDA5}"/>
                    </a:ext>
                  </a:extLst>
                </p14:cNvPr>
                <p14:cNvContentPartPr/>
                <p14:nvPr/>
              </p14:nvContentPartPr>
              <p14:xfrm>
                <a:off x="3793354" y="2639482"/>
                <a:ext cx="208440" cy="278640"/>
              </p14:xfrm>
            </p:contentPart>
          </mc:Choice>
          <mc:Fallback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47D1D5B2-8369-FB98-7B60-D62C4E9ABDA5}"/>
                    </a:ext>
                  </a:extLst>
                </p:cNvPr>
                <p:cNvPicPr/>
                <p:nvPr/>
              </p:nvPicPr>
              <p:blipFill>
                <a:blip r:embed="rId2051"/>
                <a:stretch>
                  <a:fillRect/>
                </a:stretch>
              </p:blipFill>
              <p:spPr>
                <a:xfrm>
                  <a:off x="3730354" y="2261482"/>
                  <a:ext cx="33408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52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97A71EB2-8014-D8B9-1D14-0074D6E07F63}"/>
                    </a:ext>
                  </a:extLst>
                </p14:cNvPr>
                <p14:cNvContentPartPr/>
                <p14:nvPr/>
              </p14:nvContentPartPr>
              <p14:xfrm>
                <a:off x="3839794" y="2732002"/>
                <a:ext cx="251640" cy="248040"/>
              </p14:xfrm>
            </p:contentPart>
          </mc:Choice>
          <mc:Fallback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97A71EB2-8014-D8B9-1D14-0074D6E07F63}"/>
                    </a:ext>
                  </a:extLst>
                </p:cNvPr>
                <p:cNvPicPr/>
                <p:nvPr/>
              </p:nvPicPr>
              <p:blipFill>
                <a:blip r:embed="rId2053"/>
                <a:stretch>
                  <a:fillRect/>
                </a:stretch>
              </p:blipFill>
              <p:spPr>
                <a:xfrm>
                  <a:off x="3776794" y="2354362"/>
                  <a:ext cx="377280" cy="10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54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49EF8871-AAA0-C528-6918-74E8F875D811}"/>
                    </a:ext>
                  </a:extLst>
                </p14:cNvPr>
                <p14:cNvContentPartPr/>
                <p14:nvPr/>
              </p14:nvContentPartPr>
              <p14:xfrm>
                <a:off x="3892714" y="2612482"/>
                <a:ext cx="86040" cy="68760"/>
              </p14:xfrm>
            </p:contentPart>
          </mc:Choice>
          <mc:Fallback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49EF8871-AAA0-C528-6918-74E8F875D811}"/>
                    </a:ext>
                  </a:extLst>
                </p:cNvPr>
                <p:cNvPicPr/>
                <p:nvPr/>
              </p:nvPicPr>
              <p:blipFill>
                <a:blip r:embed="rId2055"/>
                <a:stretch>
                  <a:fillRect/>
                </a:stretch>
              </p:blipFill>
              <p:spPr>
                <a:xfrm>
                  <a:off x="3830074" y="2234482"/>
                  <a:ext cx="21168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56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C95CB1A6-F34F-153F-33D7-7C5B86049EF2}"/>
                    </a:ext>
                  </a:extLst>
                </p14:cNvPr>
                <p14:cNvContentPartPr/>
                <p14:nvPr/>
              </p14:nvContentPartPr>
              <p14:xfrm>
                <a:off x="3818554" y="2543722"/>
                <a:ext cx="172440" cy="155520"/>
              </p14:xfrm>
            </p:contentPart>
          </mc:Choice>
          <mc:Fallback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C95CB1A6-F34F-153F-33D7-7C5B86049EF2}"/>
                    </a:ext>
                  </a:extLst>
                </p:cNvPr>
                <p:cNvPicPr/>
                <p:nvPr/>
              </p:nvPicPr>
              <p:blipFill>
                <a:blip r:embed="rId2057"/>
                <a:stretch>
                  <a:fillRect/>
                </a:stretch>
              </p:blipFill>
              <p:spPr>
                <a:xfrm>
                  <a:off x="3755914" y="2166082"/>
                  <a:ext cx="29808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58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CA895365-6B02-27AF-4EEA-79E4C9B817AA}"/>
                    </a:ext>
                  </a:extLst>
                </p14:cNvPr>
                <p14:cNvContentPartPr/>
                <p14:nvPr/>
              </p14:nvContentPartPr>
              <p14:xfrm>
                <a:off x="3826474" y="2478922"/>
                <a:ext cx="87840" cy="129240"/>
              </p14:xfrm>
            </p:contentPart>
          </mc:Choice>
          <mc:Fallback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CA895365-6B02-27AF-4EEA-79E4C9B817AA}"/>
                    </a:ext>
                  </a:extLst>
                </p:cNvPr>
                <p:cNvPicPr/>
                <p:nvPr/>
              </p:nvPicPr>
              <p:blipFill>
                <a:blip r:embed="rId2059"/>
                <a:stretch>
                  <a:fillRect/>
                </a:stretch>
              </p:blipFill>
              <p:spPr>
                <a:xfrm>
                  <a:off x="3763834" y="2100922"/>
                  <a:ext cx="21348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60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2E31EEA7-DE56-83B1-22C2-4AD2F1A29117}"/>
                    </a:ext>
                  </a:extLst>
                </p14:cNvPr>
                <p14:cNvContentPartPr/>
                <p14:nvPr/>
              </p14:nvContentPartPr>
              <p14:xfrm>
                <a:off x="3918274" y="2440402"/>
                <a:ext cx="122400" cy="160560"/>
              </p14:xfrm>
            </p:contentPart>
          </mc:Choice>
          <mc:Fallback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2E31EEA7-DE56-83B1-22C2-4AD2F1A29117}"/>
                    </a:ext>
                  </a:extLst>
                </p:cNvPr>
                <p:cNvPicPr/>
                <p:nvPr/>
              </p:nvPicPr>
              <p:blipFill>
                <a:blip r:embed="rId2061"/>
                <a:stretch>
                  <a:fillRect/>
                </a:stretch>
              </p:blipFill>
              <p:spPr>
                <a:xfrm>
                  <a:off x="3855634" y="2062402"/>
                  <a:ext cx="24804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62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448F5C31-D660-E395-9CB7-0DEC9CAE9F24}"/>
                    </a:ext>
                  </a:extLst>
                </p14:cNvPr>
                <p14:cNvContentPartPr/>
                <p14:nvPr/>
              </p14:nvContentPartPr>
              <p14:xfrm>
                <a:off x="3935194" y="2306842"/>
                <a:ext cx="346680" cy="50040"/>
              </p14:xfrm>
            </p:contentPart>
          </mc:Choice>
          <mc:Fallback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448F5C31-D660-E395-9CB7-0DEC9CAE9F24}"/>
                    </a:ext>
                  </a:extLst>
                </p:cNvPr>
                <p:cNvPicPr/>
                <p:nvPr/>
              </p:nvPicPr>
              <p:blipFill>
                <a:blip r:embed="rId2063"/>
                <a:stretch>
                  <a:fillRect/>
                </a:stretch>
              </p:blipFill>
              <p:spPr>
                <a:xfrm>
                  <a:off x="3872554" y="1929202"/>
                  <a:ext cx="47232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64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2D339139-92B9-EC18-9BAD-E2DD76AED3D2}"/>
                    </a:ext>
                  </a:extLst>
                </p14:cNvPr>
                <p14:cNvContentPartPr/>
                <p14:nvPr/>
              </p14:nvContentPartPr>
              <p14:xfrm>
                <a:off x="3971194" y="2294962"/>
                <a:ext cx="284760" cy="169200"/>
              </p14:xfrm>
            </p:contentPart>
          </mc:Choice>
          <mc:Fallback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2D339139-92B9-EC18-9BAD-E2DD76AED3D2}"/>
                    </a:ext>
                  </a:extLst>
                </p:cNvPr>
                <p:cNvPicPr/>
                <p:nvPr/>
              </p:nvPicPr>
              <p:blipFill>
                <a:blip r:embed="rId2065"/>
                <a:stretch>
                  <a:fillRect/>
                </a:stretch>
              </p:blipFill>
              <p:spPr>
                <a:xfrm>
                  <a:off x="3908554" y="1917322"/>
                  <a:ext cx="410400" cy="9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66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2919737B-A04D-76E2-610C-9962E5F061CC}"/>
                    </a:ext>
                  </a:extLst>
                </p14:cNvPr>
                <p14:cNvContentPartPr/>
                <p14:nvPr/>
              </p14:nvContentPartPr>
              <p14:xfrm>
                <a:off x="3876514" y="2292442"/>
                <a:ext cx="243000" cy="177840"/>
              </p14:xfrm>
            </p:contentPart>
          </mc:Choice>
          <mc:Fallback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2919737B-A04D-76E2-610C-9962E5F061CC}"/>
                    </a:ext>
                  </a:extLst>
                </p:cNvPr>
                <p:cNvPicPr/>
                <p:nvPr/>
              </p:nvPicPr>
              <p:blipFill>
                <a:blip r:embed="rId2067"/>
                <a:stretch>
                  <a:fillRect/>
                </a:stretch>
              </p:blipFill>
              <p:spPr>
                <a:xfrm>
                  <a:off x="3813514" y="1914442"/>
                  <a:ext cx="36864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68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F9B324B5-BB82-3FFB-4E44-BBD98107FCA7}"/>
                    </a:ext>
                  </a:extLst>
                </p14:cNvPr>
                <p14:cNvContentPartPr/>
                <p14:nvPr/>
              </p14:nvContentPartPr>
              <p14:xfrm>
                <a:off x="4219234" y="2502682"/>
                <a:ext cx="126720" cy="158400"/>
              </p14:xfrm>
            </p:contentPart>
          </mc:Choice>
          <mc:Fallback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F9B324B5-BB82-3FFB-4E44-BBD98107FCA7}"/>
                    </a:ext>
                  </a:extLst>
                </p:cNvPr>
                <p:cNvPicPr/>
                <p:nvPr/>
              </p:nvPicPr>
              <p:blipFill>
                <a:blip r:embed="rId2069"/>
                <a:stretch>
                  <a:fillRect/>
                </a:stretch>
              </p:blipFill>
              <p:spPr>
                <a:xfrm>
                  <a:off x="4156594" y="2125042"/>
                  <a:ext cx="25236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70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EB1DAD95-E007-3E44-1B77-589697AC30E9}"/>
                    </a:ext>
                  </a:extLst>
                </p14:cNvPr>
                <p14:cNvContentPartPr/>
                <p14:nvPr/>
              </p14:nvContentPartPr>
              <p14:xfrm>
                <a:off x="3502834" y="2410882"/>
                <a:ext cx="143640" cy="163800"/>
              </p14:xfrm>
            </p:contentPart>
          </mc:Choice>
          <mc:Fallback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EB1DAD95-E007-3E44-1B77-589697AC30E9}"/>
                    </a:ext>
                  </a:extLst>
                </p:cNvPr>
                <p:cNvPicPr/>
                <p:nvPr/>
              </p:nvPicPr>
              <p:blipFill>
                <a:blip r:embed="rId2071"/>
                <a:stretch>
                  <a:fillRect/>
                </a:stretch>
              </p:blipFill>
              <p:spPr>
                <a:xfrm>
                  <a:off x="3440194" y="2033242"/>
                  <a:ext cx="26928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72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705E5491-0B1A-E034-FABB-F3F8A7721131}"/>
                    </a:ext>
                  </a:extLst>
                </p14:cNvPr>
                <p14:cNvContentPartPr/>
                <p14:nvPr/>
              </p14:nvContentPartPr>
              <p14:xfrm>
                <a:off x="3304114" y="2435362"/>
                <a:ext cx="73800" cy="100440"/>
              </p14:xfrm>
            </p:contentPart>
          </mc:Choice>
          <mc:Fallback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705E5491-0B1A-E034-FABB-F3F8A7721131}"/>
                    </a:ext>
                  </a:extLst>
                </p:cNvPr>
                <p:cNvPicPr/>
                <p:nvPr/>
              </p:nvPicPr>
              <p:blipFill>
                <a:blip r:embed="rId2073"/>
                <a:stretch>
                  <a:fillRect/>
                </a:stretch>
              </p:blipFill>
              <p:spPr>
                <a:xfrm>
                  <a:off x="3241114" y="2057362"/>
                  <a:ext cx="19944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74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D87C577A-10F3-1605-D0CA-C96209F530C2}"/>
                    </a:ext>
                  </a:extLst>
                </p14:cNvPr>
                <p14:cNvContentPartPr/>
                <p14:nvPr/>
              </p14:nvContentPartPr>
              <p14:xfrm>
                <a:off x="2470714" y="2251042"/>
                <a:ext cx="396360" cy="307800"/>
              </p14:xfrm>
            </p:contentPart>
          </mc:Choice>
          <mc:Fallback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D87C577A-10F3-1605-D0CA-C96209F530C2}"/>
                    </a:ext>
                  </a:extLst>
                </p:cNvPr>
                <p:cNvPicPr/>
                <p:nvPr/>
              </p:nvPicPr>
              <p:blipFill>
                <a:blip r:embed="rId2075"/>
                <a:stretch>
                  <a:fillRect/>
                </a:stretch>
              </p:blipFill>
              <p:spPr>
                <a:xfrm>
                  <a:off x="2407714" y="1873402"/>
                  <a:ext cx="522000" cy="10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76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9E2A80CB-0573-1622-44FD-29FD3167F6D4}"/>
                    </a:ext>
                  </a:extLst>
                </p14:cNvPr>
                <p14:cNvContentPartPr/>
                <p14:nvPr/>
              </p14:nvContentPartPr>
              <p14:xfrm>
                <a:off x="2535514" y="2244922"/>
                <a:ext cx="344160" cy="428400"/>
              </p14:xfrm>
            </p:contentPart>
          </mc:Choice>
          <mc:Fallback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9E2A80CB-0573-1622-44FD-29FD3167F6D4}"/>
                    </a:ext>
                  </a:extLst>
                </p:cNvPr>
                <p:cNvPicPr/>
                <p:nvPr/>
              </p:nvPicPr>
              <p:blipFill>
                <a:blip r:embed="rId2077"/>
                <a:stretch>
                  <a:fillRect/>
                </a:stretch>
              </p:blipFill>
              <p:spPr>
                <a:xfrm>
                  <a:off x="2472874" y="1866922"/>
                  <a:ext cx="469800" cy="11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78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801D9547-CDE5-A58D-CED0-7C8AD4A4A773}"/>
                    </a:ext>
                  </a:extLst>
                </p14:cNvPr>
                <p14:cNvContentPartPr/>
                <p14:nvPr/>
              </p14:nvContentPartPr>
              <p14:xfrm>
                <a:off x="2948434" y="2230522"/>
                <a:ext cx="6480" cy="1440"/>
              </p14:xfrm>
            </p:contentPart>
          </mc:Choice>
          <mc:Fallback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801D9547-CDE5-A58D-CED0-7C8AD4A4A773}"/>
                    </a:ext>
                  </a:extLst>
                </p:cNvPr>
                <p:cNvPicPr/>
                <p:nvPr/>
              </p:nvPicPr>
              <p:blipFill>
                <a:blip r:embed="rId2079"/>
                <a:stretch>
                  <a:fillRect/>
                </a:stretch>
              </p:blipFill>
              <p:spPr>
                <a:xfrm>
                  <a:off x="2885794" y="1852882"/>
                  <a:ext cx="1321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80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90A79369-A3A4-7978-DAC8-9674B774C7A1}"/>
                    </a:ext>
                  </a:extLst>
                </p14:cNvPr>
                <p14:cNvContentPartPr/>
                <p14:nvPr/>
              </p14:nvContentPartPr>
              <p14:xfrm>
                <a:off x="2508514" y="2246722"/>
                <a:ext cx="383400" cy="430920"/>
              </p14:xfrm>
            </p:contentPart>
          </mc:Choice>
          <mc:Fallback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90A79369-A3A4-7978-DAC8-9674B774C7A1}"/>
                    </a:ext>
                  </a:extLst>
                </p:cNvPr>
                <p:cNvPicPr/>
                <p:nvPr/>
              </p:nvPicPr>
              <p:blipFill>
                <a:blip r:embed="rId2081"/>
                <a:stretch>
                  <a:fillRect/>
                </a:stretch>
              </p:blipFill>
              <p:spPr>
                <a:xfrm>
                  <a:off x="2445514" y="1869082"/>
                  <a:ext cx="509040" cy="11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82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01A69199-9C6D-E354-05C6-C55F2D68BE8F}"/>
                    </a:ext>
                  </a:extLst>
                </p14:cNvPr>
                <p14:cNvContentPartPr/>
                <p14:nvPr/>
              </p14:nvContentPartPr>
              <p14:xfrm>
                <a:off x="3025114" y="2188762"/>
                <a:ext cx="1440" cy="1440"/>
              </p14:xfrm>
            </p:contentPart>
          </mc:Choice>
          <mc:Fallback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01A69199-9C6D-E354-05C6-C55F2D68BE8F}"/>
                    </a:ext>
                  </a:extLst>
                </p:cNvPr>
                <p:cNvPicPr/>
                <p:nvPr/>
              </p:nvPicPr>
              <p:blipFill>
                <a:blip r:embed="rId2083"/>
                <a:stretch>
                  <a:fillRect/>
                </a:stretch>
              </p:blipFill>
              <p:spPr>
                <a:xfrm>
                  <a:off x="2962114" y="1810762"/>
                  <a:ext cx="1270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84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1D545371-7066-DA4D-03CA-54553BEA9E97}"/>
                    </a:ext>
                  </a:extLst>
                </p14:cNvPr>
                <p14:cNvContentPartPr/>
                <p14:nvPr/>
              </p14:nvContentPartPr>
              <p14:xfrm>
                <a:off x="2611834" y="2299642"/>
                <a:ext cx="180000" cy="185040"/>
              </p14:xfrm>
            </p:contentPart>
          </mc:Choice>
          <mc:Fallback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1D545371-7066-DA4D-03CA-54553BEA9E97}"/>
                    </a:ext>
                  </a:extLst>
                </p:cNvPr>
                <p:cNvPicPr/>
                <p:nvPr/>
              </p:nvPicPr>
              <p:blipFill>
                <a:blip r:embed="rId2085"/>
                <a:stretch>
                  <a:fillRect/>
                </a:stretch>
              </p:blipFill>
              <p:spPr>
                <a:xfrm>
                  <a:off x="2548834" y="1922002"/>
                  <a:ext cx="30564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86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D93AE213-FCA4-F26D-72ED-3E43784C7323}"/>
                    </a:ext>
                  </a:extLst>
                </p14:cNvPr>
                <p14:cNvContentPartPr/>
                <p14:nvPr/>
              </p14:nvContentPartPr>
              <p14:xfrm>
                <a:off x="2743954" y="2618602"/>
                <a:ext cx="487080" cy="393480"/>
              </p14:xfrm>
            </p:contentPart>
          </mc:Choice>
          <mc:Fallback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D93AE213-FCA4-F26D-72ED-3E43784C7323}"/>
                    </a:ext>
                  </a:extLst>
                </p:cNvPr>
                <p:cNvPicPr/>
                <p:nvPr/>
              </p:nvPicPr>
              <p:blipFill>
                <a:blip r:embed="rId2087"/>
                <a:stretch>
                  <a:fillRect/>
                </a:stretch>
              </p:blipFill>
              <p:spPr>
                <a:xfrm>
                  <a:off x="2680954" y="2240962"/>
                  <a:ext cx="61272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88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91159E2F-009A-A2C6-DC34-052DC1122D61}"/>
                    </a:ext>
                  </a:extLst>
                </p14:cNvPr>
                <p14:cNvContentPartPr/>
                <p14:nvPr/>
              </p14:nvContentPartPr>
              <p14:xfrm>
                <a:off x="3029434" y="2656402"/>
                <a:ext cx="15480" cy="8280"/>
              </p14:xfrm>
            </p:contentPart>
          </mc:Choice>
          <mc:Fallback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91159E2F-009A-A2C6-DC34-052DC1122D61}"/>
                    </a:ext>
                  </a:extLst>
                </p:cNvPr>
                <p:cNvPicPr/>
                <p:nvPr/>
              </p:nvPicPr>
              <p:blipFill>
                <a:blip r:embed="rId2089"/>
                <a:stretch>
                  <a:fillRect/>
                </a:stretch>
              </p:blipFill>
              <p:spPr>
                <a:xfrm>
                  <a:off x="2966794" y="2278402"/>
                  <a:ext cx="14112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90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FE2AA1B4-4207-291F-B978-0BDFBA920C83}"/>
                    </a:ext>
                  </a:extLst>
                </p14:cNvPr>
                <p14:cNvContentPartPr/>
                <p14:nvPr/>
              </p14:nvContentPartPr>
              <p14:xfrm>
                <a:off x="2865994" y="2801842"/>
                <a:ext cx="51480" cy="116280"/>
              </p14:xfrm>
            </p:contentPart>
          </mc:Choice>
          <mc:Fallback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FE2AA1B4-4207-291F-B978-0BDFBA920C83}"/>
                    </a:ext>
                  </a:extLst>
                </p:cNvPr>
                <p:cNvPicPr/>
                <p:nvPr/>
              </p:nvPicPr>
              <p:blipFill>
                <a:blip r:embed="rId2091"/>
                <a:stretch>
                  <a:fillRect/>
                </a:stretch>
              </p:blipFill>
              <p:spPr>
                <a:xfrm>
                  <a:off x="2803354" y="2424202"/>
                  <a:ext cx="177120" cy="8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5" name="Group 1274">
            <a:extLst>
              <a:ext uri="{FF2B5EF4-FFF2-40B4-BE49-F238E27FC236}">
                <a16:creationId xmlns:a16="http://schemas.microsoft.com/office/drawing/2014/main" id="{8D71A8AF-EB10-46C3-A46D-FF9E49D768DE}"/>
              </a:ext>
            </a:extLst>
          </p:cNvPr>
          <p:cNvGrpSpPr/>
          <p:nvPr/>
        </p:nvGrpSpPr>
        <p:grpSpPr>
          <a:xfrm>
            <a:off x="2266234" y="2193082"/>
            <a:ext cx="2772360" cy="2522160"/>
            <a:chOff x="2266234" y="2193082"/>
            <a:chExt cx="2772360" cy="2522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92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B123BB1C-B10B-99D8-E506-ADF7FB043079}"/>
                    </a:ext>
                  </a:extLst>
                </p14:cNvPr>
                <p14:cNvContentPartPr/>
                <p14:nvPr/>
              </p14:nvContentPartPr>
              <p14:xfrm>
                <a:off x="2327074" y="3135562"/>
                <a:ext cx="186120" cy="386640"/>
              </p14:xfrm>
            </p:contentPart>
          </mc:Choice>
          <mc:Fallback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B123BB1C-B10B-99D8-E506-ADF7FB043079}"/>
                    </a:ext>
                  </a:extLst>
                </p:cNvPr>
                <p:cNvPicPr/>
                <p:nvPr/>
              </p:nvPicPr>
              <p:blipFill>
                <a:blip r:embed="rId2093"/>
                <a:stretch>
                  <a:fillRect/>
                </a:stretch>
              </p:blipFill>
              <p:spPr>
                <a:xfrm>
                  <a:off x="2264434" y="2757562"/>
                  <a:ext cx="311760" cy="11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94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DA42AAE8-953F-3D52-5BC5-09A64134DC73}"/>
                    </a:ext>
                  </a:extLst>
                </p14:cNvPr>
                <p14:cNvContentPartPr/>
                <p14:nvPr/>
              </p14:nvContentPartPr>
              <p14:xfrm>
                <a:off x="2338594" y="3382882"/>
                <a:ext cx="88200" cy="242280"/>
              </p14:xfrm>
            </p:contentPart>
          </mc:Choice>
          <mc:Fallback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DA42AAE8-953F-3D52-5BC5-09A64134DC73}"/>
                    </a:ext>
                  </a:extLst>
                </p:cNvPr>
                <p:cNvPicPr/>
                <p:nvPr/>
              </p:nvPicPr>
              <p:blipFill>
                <a:blip r:embed="rId2095"/>
                <a:stretch>
                  <a:fillRect/>
                </a:stretch>
              </p:blipFill>
              <p:spPr>
                <a:xfrm>
                  <a:off x="2275954" y="3004882"/>
                  <a:ext cx="21384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96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45C2B145-22BD-1B5F-B21F-3836CA613B0E}"/>
                    </a:ext>
                  </a:extLst>
                </p14:cNvPr>
                <p14:cNvContentPartPr/>
                <p14:nvPr/>
              </p14:nvContentPartPr>
              <p14:xfrm>
                <a:off x="2306914" y="3443002"/>
                <a:ext cx="137160" cy="291600"/>
              </p14:xfrm>
            </p:contentPart>
          </mc:Choice>
          <mc:Fallback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45C2B145-22BD-1B5F-B21F-3836CA613B0E}"/>
                    </a:ext>
                  </a:extLst>
                </p:cNvPr>
                <p:cNvPicPr/>
                <p:nvPr/>
              </p:nvPicPr>
              <p:blipFill>
                <a:blip r:embed="rId2097"/>
                <a:stretch>
                  <a:fillRect/>
                </a:stretch>
              </p:blipFill>
              <p:spPr>
                <a:xfrm>
                  <a:off x="2243914" y="3065362"/>
                  <a:ext cx="26280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98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BEB581FF-0921-915B-C5D8-83CD9A29D0D2}"/>
                    </a:ext>
                  </a:extLst>
                </p14:cNvPr>
                <p14:cNvContentPartPr/>
                <p14:nvPr/>
              </p14:nvContentPartPr>
              <p14:xfrm>
                <a:off x="2266954" y="3528322"/>
                <a:ext cx="156600" cy="304560"/>
              </p14:xfrm>
            </p:contentPart>
          </mc:Choice>
          <mc:Fallback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BEB581FF-0921-915B-C5D8-83CD9A29D0D2}"/>
                    </a:ext>
                  </a:extLst>
                </p:cNvPr>
                <p:cNvPicPr/>
                <p:nvPr/>
              </p:nvPicPr>
              <p:blipFill>
                <a:blip r:embed="rId2099"/>
                <a:stretch>
                  <a:fillRect/>
                </a:stretch>
              </p:blipFill>
              <p:spPr>
                <a:xfrm>
                  <a:off x="2204314" y="3150682"/>
                  <a:ext cx="282240" cy="10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00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C400C669-394F-8325-630B-8C5CCC0163B0}"/>
                    </a:ext>
                  </a:extLst>
                </p14:cNvPr>
                <p14:cNvContentPartPr/>
                <p14:nvPr/>
              </p14:nvContentPartPr>
              <p14:xfrm>
                <a:off x="2287114" y="3450922"/>
                <a:ext cx="183240" cy="278640"/>
              </p14:xfrm>
            </p:contentPart>
          </mc:Choice>
          <mc:Fallback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C400C669-394F-8325-630B-8C5CCC0163B0}"/>
                    </a:ext>
                  </a:extLst>
                </p:cNvPr>
                <p:cNvPicPr/>
                <p:nvPr/>
              </p:nvPicPr>
              <p:blipFill>
                <a:blip r:embed="rId2101"/>
                <a:stretch>
                  <a:fillRect/>
                </a:stretch>
              </p:blipFill>
              <p:spPr>
                <a:xfrm>
                  <a:off x="2224114" y="3073282"/>
                  <a:ext cx="30888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02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83939B7E-8311-CAC2-A471-AAB35B54159F}"/>
                    </a:ext>
                  </a:extLst>
                </p14:cNvPr>
                <p14:cNvContentPartPr/>
                <p14:nvPr/>
              </p14:nvContentPartPr>
              <p14:xfrm>
                <a:off x="2266234" y="3230242"/>
                <a:ext cx="99360" cy="530280"/>
              </p14:xfrm>
            </p:contentPart>
          </mc:Choice>
          <mc:Fallback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83939B7E-8311-CAC2-A471-AAB35B54159F}"/>
                    </a:ext>
                  </a:extLst>
                </p:cNvPr>
                <p:cNvPicPr/>
                <p:nvPr/>
              </p:nvPicPr>
              <p:blipFill>
                <a:blip r:embed="rId2103"/>
                <a:stretch>
                  <a:fillRect/>
                </a:stretch>
              </p:blipFill>
              <p:spPr>
                <a:xfrm>
                  <a:off x="2203594" y="2852602"/>
                  <a:ext cx="225000" cy="12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04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67E7311C-C7AA-F62A-C1F8-40FF7E3BC398}"/>
                    </a:ext>
                  </a:extLst>
                </p14:cNvPr>
                <p14:cNvContentPartPr/>
                <p14:nvPr/>
              </p14:nvContentPartPr>
              <p14:xfrm>
                <a:off x="2379274" y="3318082"/>
                <a:ext cx="126000" cy="405000"/>
              </p14:xfrm>
            </p:contentPart>
          </mc:Choice>
          <mc:Fallback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67E7311C-C7AA-F62A-C1F8-40FF7E3BC398}"/>
                    </a:ext>
                  </a:extLst>
                </p:cNvPr>
                <p:cNvPicPr/>
                <p:nvPr/>
              </p:nvPicPr>
              <p:blipFill>
                <a:blip r:embed="rId2105"/>
                <a:stretch>
                  <a:fillRect/>
                </a:stretch>
              </p:blipFill>
              <p:spPr>
                <a:xfrm>
                  <a:off x="2316634" y="2940442"/>
                  <a:ext cx="25164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06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1851CE5F-C058-785D-2995-2D15C15B02F7}"/>
                    </a:ext>
                  </a:extLst>
                </p14:cNvPr>
                <p14:cNvContentPartPr/>
                <p14:nvPr/>
              </p14:nvContentPartPr>
              <p14:xfrm>
                <a:off x="2462434" y="3312322"/>
                <a:ext cx="176400" cy="321840"/>
              </p14:xfrm>
            </p:contentPart>
          </mc:Choice>
          <mc:Fallback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1851CE5F-C058-785D-2995-2D15C15B02F7}"/>
                    </a:ext>
                  </a:extLst>
                </p:cNvPr>
                <p:cNvPicPr/>
                <p:nvPr/>
              </p:nvPicPr>
              <p:blipFill>
                <a:blip r:embed="rId2107"/>
                <a:stretch>
                  <a:fillRect/>
                </a:stretch>
              </p:blipFill>
              <p:spPr>
                <a:xfrm>
                  <a:off x="2399434" y="2934682"/>
                  <a:ext cx="30204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08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A0AD06B8-7D64-DEFF-28E9-BB74851F8DB6}"/>
                    </a:ext>
                  </a:extLst>
                </p14:cNvPr>
                <p14:cNvContentPartPr/>
                <p14:nvPr/>
              </p14:nvContentPartPr>
              <p14:xfrm>
                <a:off x="2524714" y="3312682"/>
                <a:ext cx="143280" cy="246600"/>
              </p14:xfrm>
            </p:contentPart>
          </mc:Choice>
          <mc:Fallback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A0AD06B8-7D64-DEFF-28E9-BB74851F8DB6}"/>
                    </a:ext>
                  </a:extLst>
                </p:cNvPr>
                <p:cNvPicPr/>
                <p:nvPr/>
              </p:nvPicPr>
              <p:blipFill>
                <a:blip r:embed="rId2109"/>
                <a:stretch>
                  <a:fillRect/>
                </a:stretch>
              </p:blipFill>
              <p:spPr>
                <a:xfrm>
                  <a:off x="2462074" y="2934682"/>
                  <a:ext cx="26892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10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9B52724C-7B02-1875-734B-8A5E9E7E3873}"/>
                    </a:ext>
                  </a:extLst>
                </p14:cNvPr>
                <p14:cNvContentPartPr/>
                <p14:nvPr/>
              </p14:nvContentPartPr>
              <p14:xfrm>
                <a:off x="2636314" y="3416722"/>
                <a:ext cx="102600" cy="191160"/>
              </p14:xfrm>
            </p:contentPart>
          </mc:Choice>
          <mc:Fallback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9B52724C-7B02-1875-734B-8A5E9E7E3873}"/>
                    </a:ext>
                  </a:extLst>
                </p:cNvPr>
                <p:cNvPicPr/>
                <p:nvPr/>
              </p:nvPicPr>
              <p:blipFill>
                <a:blip r:embed="rId2111"/>
                <a:stretch>
                  <a:fillRect/>
                </a:stretch>
              </p:blipFill>
              <p:spPr>
                <a:xfrm>
                  <a:off x="2573674" y="3039082"/>
                  <a:ext cx="22824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12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9C264E17-DE0D-D69D-2883-9DAA75194D31}"/>
                    </a:ext>
                  </a:extLst>
                </p14:cNvPr>
                <p14:cNvContentPartPr/>
                <p14:nvPr/>
              </p14:nvContentPartPr>
              <p14:xfrm>
                <a:off x="2503474" y="3352642"/>
                <a:ext cx="14040" cy="27000"/>
              </p14:xfrm>
            </p:contentPart>
          </mc:Choice>
          <mc:Fallback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9C264E17-DE0D-D69D-2883-9DAA75194D31}"/>
                    </a:ext>
                  </a:extLst>
                </p:cNvPr>
                <p:cNvPicPr/>
                <p:nvPr/>
              </p:nvPicPr>
              <p:blipFill>
                <a:blip r:embed="rId2113"/>
                <a:stretch>
                  <a:fillRect/>
                </a:stretch>
              </p:blipFill>
              <p:spPr>
                <a:xfrm>
                  <a:off x="2440474" y="2975002"/>
                  <a:ext cx="13968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14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E0CFDDED-F9F7-14D9-6090-70F2BA336805}"/>
                    </a:ext>
                  </a:extLst>
                </p14:cNvPr>
                <p14:cNvContentPartPr/>
                <p14:nvPr/>
              </p14:nvContentPartPr>
              <p14:xfrm>
                <a:off x="2477194" y="2976442"/>
                <a:ext cx="193320" cy="206640"/>
              </p14:xfrm>
            </p:contentPart>
          </mc:Choice>
          <mc:Fallback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E0CFDDED-F9F7-14D9-6090-70F2BA336805}"/>
                    </a:ext>
                  </a:extLst>
                </p:cNvPr>
                <p:cNvPicPr/>
                <p:nvPr/>
              </p:nvPicPr>
              <p:blipFill>
                <a:blip r:embed="rId2115"/>
                <a:stretch>
                  <a:fillRect/>
                </a:stretch>
              </p:blipFill>
              <p:spPr>
                <a:xfrm>
                  <a:off x="2414554" y="2598442"/>
                  <a:ext cx="31896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16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3B81BE7F-26B6-B99A-36A0-0F9E89F6C77D}"/>
                    </a:ext>
                  </a:extLst>
                </p14:cNvPr>
                <p14:cNvContentPartPr/>
                <p14:nvPr/>
              </p14:nvContentPartPr>
              <p14:xfrm>
                <a:off x="2669074" y="2661082"/>
                <a:ext cx="160920" cy="294120"/>
              </p14:xfrm>
            </p:contentPart>
          </mc:Choice>
          <mc:Fallback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3B81BE7F-26B6-B99A-36A0-0F9E89F6C77D}"/>
                    </a:ext>
                  </a:extLst>
                </p:cNvPr>
                <p:cNvPicPr/>
                <p:nvPr/>
              </p:nvPicPr>
              <p:blipFill>
                <a:blip r:embed="rId2117"/>
                <a:stretch>
                  <a:fillRect/>
                </a:stretch>
              </p:blipFill>
              <p:spPr>
                <a:xfrm>
                  <a:off x="2606074" y="2283082"/>
                  <a:ext cx="28656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18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61922ACA-6376-0D1A-D6E6-58F750DC8165}"/>
                    </a:ext>
                  </a:extLst>
                </p14:cNvPr>
                <p14:cNvContentPartPr/>
                <p14:nvPr/>
              </p14:nvContentPartPr>
              <p14:xfrm>
                <a:off x="2761954" y="2672242"/>
                <a:ext cx="157320" cy="283680"/>
              </p14:xfrm>
            </p:contentPart>
          </mc:Choice>
          <mc:Fallback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61922ACA-6376-0D1A-D6E6-58F750DC8165}"/>
                    </a:ext>
                  </a:extLst>
                </p:cNvPr>
                <p:cNvPicPr/>
                <p:nvPr/>
              </p:nvPicPr>
              <p:blipFill>
                <a:blip r:embed="rId2119"/>
                <a:stretch>
                  <a:fillRect/>
                </a:stretch>
              </p:blipFill>
              <p:spPr>
                <a:xfrm>
                  <a:off x="2699314" y="2294242"/>
                  <a:ext cx="28296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20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25E87C78-F73E-C623-85FB-2FC41CBCA7CB}"/>
                    </a:ext>
                  </a:extLst>
                </p14:cNvPr>
                <p14:cNvContentPartPr/>
                <p14:nvPr/>
              </p14:nvContentPartPr>
              <p14:xfrm>
                <a:off x="2699674" y="2900842"/>
                <a:ext cx="225360" cy="241200"/>
              </p14:xfrm>
            </p:contentPart>
          </mc:Choice>
          <mc:Fallback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25E87C78-F73E-C623-85FB-2FC41CBCA7CB}"/>
                    </a:ext>
                  </a:extLst>
                </p:cNvPr>
                <p:cNvPicPr/>
                <p:nvPr/>
              </p:nvPicPr>
              <p:blipFill>
                <a:blip r:embed="rId2121"/>
                <a:stretch>
                  <a:fillRect/>
                </a:stretch>
              </p:blipFill>
              <p:spPr>
                <a:xfrm>
                  <a:off x="2636674" y="2523202"/>
                  <a:ext cx="35100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22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5BFB433A-7705-33B0-1752-DD3685A4CEEF}"/>
                    </a:ext>
                  </a:extLst>
                </p14:cNvPr>
                <p14:cNvContentPartPr/>
                <p14:nvPr/>
              </p14:nvContentPartPr>
              <p14:xfrm>
                <a:off x="2698234" y="3001642"/>
                <a:ext cx="168120" cy="246600"/>
              </p14:xfrm>
            </p:contentPart>
          </mc:Choice>
          <mc:Fallback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5BFB433A-7705-33B0-1752-DD3685A4CEEF}"/>
                    </a:ext>
                  </a:extLst>
                </p:cNvPr>
                <p:cNvPicPr/>
                <p:nvPr/>
              </p:nvPicPr>
              <p:blipFill>
                <a:blip r:embed="rId2123"/>
                <a:stretch>
                  <a:fillRect/>
                </a:stretch>
              </p:blipFill>
              <p:spPr>
                <a:xfrm>
                  <a:off x="2635594" y="2624002"/>
                  <a:ext cx="29376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24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386E5D2E-2BC8-D268-5E34-ED95C65C89AA}"/>
                    </a:ext>
                  </a:extLst>
                </p14:cNvPr>
                <p14:cNvContentPartPr/>
                <p14:nvPr/>
              </p14:nvContentPartPr>
              <p14:xfrm>
                <a:off x="2922154" y="3117562"/>
                <a:ext cx="122760" cy="87840"/>
              </p14:xfrm>
            </p:contentPart>
          </mc:Choice>
          <mc:Fallback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386E5D2E-2BC8-D268-5E34-ED95C65C89AA}"/>
                    </a:ext>
                  </a:extLst>
                </p:cNvPr>
                <p:cNvPicPr/>
                <p:nvPr/>
              </p:nvPicPr>
              <p:blipFill>
                <a:blip r:embed="rId2125"/>
                <a:stretch>
                  <a:fillRect/>
                </a:stretch>
              </p:blipFill>
              <p:spPr>
                <a:xfrm>
                  <a:off x="2859514" y="2739562"/>
                  <a:ext cx="24840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26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DD7DC58B-BA97-38FF-2E9E-B09DB706AA29}"/>
                    </a:ext>
                  </a:extLst>
                </p14:cNvPr>
                <p14:cNvContentPartPr/>
                <p14:nvPr/>
              </p14:nvContentPartPr>
              <p14:xfrm>
                <a:off x="2958154" y="3063202"/>
                <a:ext cx="101160" cy="130320"/>
              </p14:xfrm>
            </p:contentPart>
          </mc:Choice>
          <mc:Fallback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DD7DC58B-BA97-38FF-2E9E-B09DB706AA29}"/>
                    </a:ext>
                  </a:extLst>
                </p:cNvPr>
                <p:cNvPicPr/>
                <p:nvPr/>
              </p:nvPicPr>
              <p:blipFill>
                <a:blip r:embed="rId2127"/>
                <a:stretch>
                  <a:fillRect/>
                </a:stretch>
              </p:blipFill>
              <p:spPr>
                <a:xfrm>
                  <a:off x="2895514" y="2685562"/>
                  <a:ext cx="22680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28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F6186595-B63E-60C6-9377-D0D5725EE9A5}"/>
                    </a:ext>
                  </a:extLst>
                </p14:cNvPr>
                <p14:cNvContentPartPr/>
                <p14:nvPr/>
              </p14:nvContentPartPr>
              <p14:xfrm>
                <a:off x="3082354" y="3013162"/>
                <a:ext cx="69840" cy="127080"/>
              </p14:xfrm>
            </p:contentPart>
          </mc:Choice>
          <mc:Fallback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F6186595-B63E-60C6-9377-D0D5725EE9A5}"/>
                    </a:ext>
                  </a:extLst>
                </p:cNvPr>
                <p:cNvPicPr/>
                <p:nvPr/>
              </p:nvPicPr>
              <p:blipFill>
                <a:blip r:embed="rId2129"/>
                <a:stretch>
                  <a:fillRect/>
                </a:stretch>
              </p:blipFill>
              <p:spPr>
                <a:xfrm>
                  <a:off x="3019354" y="2635162"/>
                  <a:ext cx="19548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30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1DC36A29-905A-305B-3C97-65DE6587E5E6}"/>
                    </a:ext>
                  </a:extLst>
                </p14:cNvPr>
                <p14:cNvContentPartPr/>
                <p14:nvPr/>
              </p14:nvContentPartPr>
              <p14:xfrm>
                <a:off x="2912074" y="3207922"/>
                <a:ext cx="90000" cy="34560"/>
              </p14:xfrm>
            </p:contentPart>
          </mc:Choice>
          <mc:Fallback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1DC36A29-905A-305B-3C97-65DE6587E5E6}"/>
                    </a:ext>
                  </a:extLst>
                </p:cNvPr>
                <p:cNvPicPr/>
                <p:nvPr/>
              </p:nvPicPr>
              <p:blipFill>
                <a:blip r:embed="rId2131"/>
                <a:stretch>
                  <a:fillRect/>
                </a:stretch>
              </p:blipFill>
              <p:spPr>
                <a:xfrm>
                  <a:off x="2849074" y="2830282"/>
                  <a:ext cx="21564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32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63939AD3-101F-4665-5191-8034FDBE498F}"/>
                    </a:ext>
                  </a:extLst>
                </p14:cNvPr>
                <p14:cNvContentPartPr/>
                <p14:nvPr/>
              </p14:nvContentPartPr>
              <p14:xfrm>
                <a:off x="2860234" y="3097042"/>
                <a:ext cx="133560" cy="176400"/>
              </p14:xfrm>
            </p:contentPart>
          </mc:Choice>
          <mc:Fallback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63939AD3-101F-4665-5191-8034FDBE498F}"/>
                    </a:ext>
                  </a:extLst>
                </p:cNvPr>
                <p:cNvPicPr/>
                <p:nvPr/>
              </p:nvPicPr>
              <p:blipFill>
                <a:blip r:embed="rId2133"/>
                <a:stretch>
                  <a:fillRect/>
                </a:stretch>
              </p:blipFill>
              <p:spPr>
                <a:xfrm>
                  <a:off x="2797594" y="2719042"/>
                  <a:ext cx="25920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34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698E5094-8DE6-E0F9-727D-A8AB9AEBE335}"/>
                    </a:ext>
                  </a:extLst>
                </p14:cNvPr>
                <p14:cNvContentPartPr/>
                <p14:nvPr/>
              </p14:nvContentPartPr>
              <p14:xfrm>
                <a:off x="2904154" y="3091282"/>
                <a:ext cx="92880" cy="56880"/>
              </p14:xfrm>
            </p:contentPart>
          </mc:Choice>
          <mc:Fallback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698E5094-8DE6-E0F9-727D-A8AB9AEBE335}"/>
                    </a:ext>
                  </a:extLst>
                </p:cNvPr>
                <p:cNvPicPr/>
                <p:nvPr/>
              </p:nvPicPr>
              <p:blipFill>
                <a:blip r:embed="rId2135"/>
                <a:stretch>
                  <a:fillRect/>
                </a:stretch>
              </p:blipFill>
              <p:spPr>
                <a:xfrm>
                  <a:off x="2841514" y="2713642"/>
                  <a:ext cx="21852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36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682A69B3-FA83-1660-4D00-C6399E91CED1}"/>
                    </a:ext>
                  </a:extLst>
                </p14:cNvPr>
                <p14:cNvContentPartPr/>
                <p14:nvPr/>
              </p14:nvContentPartPr>
              <p14:xfrm>
                <a:off x="3012514" y="2565322"/>
                <a:ext cx="118800" cy="60840"/>
              </p14:xfrm>
            </p:contentPart>
          </mc:Choice>
          <mc:Fallback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682A69B3-FA83-1660-4D00-C6399E91CED1}"/>
                    </a:ext>
                  </a:extLst>
                </p:cNvPr>
                <p:cNvPicPr/>
                <p:nvPr/>
              </p:nvPicPr>
              <p:blipFill>
                <a:blip r:embed="rId2137"/>
                <a:stretch>
                  <a:fillRect/>
                </a:stretch>
              </p:blipFill>
              <p:spPr>
                <a:xfrm>
                  <a:off x="2949514" y="2187682"/>
                  <a:ext cx="24444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38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E656B38D-D915-E0CA-D0B5-327C638291DD}"/>
                    </a:ext>
                  </a:extLst>
                </p14:cNvPr>
                <p14:cNvContentPartPr/>
                <p14:nvPr/>
              </p14:nvContentPartPr>
              <p14:xfrm>
                <a:off x="3315274" y="2312962"/>
                <a:ext cx="259200" cy="208440"/>
              </p14:xfrm>
            </p:contentPart>
          </mc:Choice>
          <mc:Fallback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E656B38D-D915-E0CA-D0B5-327C638291DD}"/>
                    </a:ext>
                  </a:extLst>
                </p:cNvPr>
                <p:cNvPicPr/>
                <p:nvPr/>
              </p:nvPicPr>
              <p:blipFill>
                <a:blip r:embed="rId2139"/>
                <a:stretch>
                  <a:fillRect/>
                </a:stretch>
              </p:blipFill>
              <p:spPr>
                <a:xfrm>
                  <a:off x="3252274" y="1935322"/>
                  <a:ext cx="38484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40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33E3651D-4870-E4DD-E9A5-852421E598E8}"/>
                    </a:ext>
                  </a:extLst>
                </p14:cNvPr>
                <p14:cNvContentPartPr/>
                <p14:nvPr/>
              </p14:nvContentPartPr>
              <p14:xfrm>
                <a:off x="3101794" y="2381362"/>
                <a:ext cx="427680" cy="205920"/>
              </p14:xfrm>
            </p:contentPart>
          </mc:Choice>
          <mc:Fallback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33E3651D-4870-E4DD-E9A5-852421E598E8}"/>
                    </a:ext>
                  </a:extLst>
                </p:cNvPr>
                <p:cNvPicPr/>
                <p:nvPr/>
              </p:nvPicPr>
              <p:blipFill>
                <a:blip r:embed="rId2141"/>
                <a:stretch>
                  <a:fillRect/>
                </a:stretch>
              </p:blipFill>
              <p:spPr>
                <a:xfrm>
                  <a:off x="3038794" y="2003362"/>
                  <a:ext cx="55332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42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660CA898-E280-B027-42A9-8F1DE0D8B823}"/>
                    </a:ext>
                  </a:extLst>
                </p14:cNvPr>
                <p14:cNvContentPartPr/>
                <p14:nvPr/>
              </p14:nvContentPartPr>
              <p14:xfrm>
                <a:off x="3067234" y="2455162"/>
                <a:ext cx="335880" cy="195480"/>
              </p14:xfrm>
            </p:contentPart>
          </mc:Choice>
          <mc:Fallback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660CA898-E280-B027-42A9-8F1DE0D8B823}"/>
                    </a:ext>
                  </a:extLst>
                </p:cNvPr>
                <p:cNvPicPr/>
                <p:nvPr/>
              </p:nvPicPr>
              <p:blipFill>
                <a:blip r:embed="rId2143"/>
                <a:stretch>
                  <a:fillRect/>
                </a:stretch>
              </p:blipFill>
              <p:spPr>
                <a:xfrm>
                  <a:off x="3004234" y="2077162"/>
                  <a:ext cx="46152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44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C7AC5155-609F-0A23-BBEC-8E18C3FEFED0}"/>
                    </a:ext>
                  </a:extLst>
                </p14:cNvPr>
                <p14:cNvContentPartPr/>
                <p14:nvPr/>
              </p14:nvContentPartPr>
              <p14:xfrm>
                <a:off x="3268114" y="2477122"/>
                <a:ext cx="159480" cy="154440"/>
              </p14:xfrm>
            </p:contentPart>
          </mc:Choice>
          <mc:Fallback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C7AC5155-609F-0A23-BBEC-8E18C3FEFED0}"/>
                    </a:ext>
                  </a:extLst>
                </p:cNvPr>
                <p:cNvPicPr/>
                <p:nvPr/>
              </p:nvPicPr>
              <p:blipFill>
                <a:blip r:embed="rId2145"/>
                <a:stretch>
                  <a:fillRect/>
                </a:stretch>
              </p:blipFill>
              <p:spPr>
                <a:xfrm>
                  <a:off x="3205474" y="2099482"/>
                  <a:ext cx="285120" cy="9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46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2AE9F712-02A0-E7C5-CC83-3DF8EAD0F68A}"/>
                    </a:ext>
                  </a:extLst>
                </p14:cNvPr>
                <p14:cNvContentPartPr/>
                <p14:nvPr/>
              </p14:nvContentPartPr>
              <p14:xfrm>
                <a:off x="3378634" y="2499442"/>
                <a:ext cx="222480" cy="153000"/>
              </p14:xfrm>
            </p:contentPart>
          </mc:Choice>
          <mc:Fallback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2AE9F712-02A0-E7C5-CC83-3DF8EAD0F68A}"/>
                    </a:ext>
                  </a:extLst>
                </p:cNvPr>
                <p:cNvPicPr/>
                <p:nvPr/>
              </p:nvPicPr>
              <p:blipFill>
                <a:blip r:embed="rId2147"/>
                <a:stretch>
                  <a:fillRect/>
                </a:stretch>
              </p:blipFill>
              <p:spPr>
                <a:xfrm>
                  <a:off x="3315994" y="2121442"/>
                  <a:ext cx="34812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48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BEA012EF-E7D7-EAC4-9739-A239E6E64301}"/>
                    </a:ext>
                  </a:extLst>
                </p14:cNvPr>
                <p14:cNvContentPartPr/>
                <p14:nvPr/>
              </p14:nvContentPartPr>
              <p14:xfrm>
                <a:off x="3598954" y="2514202"/>
                <a:ext cx="134280" cy="126360"/>
              </p14:xfrm>
            </p:contentPart>
          </mc:Choice>
          <mc:Fallback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BEA012EF-E7D7-EAC4-9739-A239E6E64301}"/>
                    </a:ext>
                  </a:extLst>
                </p:cNvPr>
                <p:cNvPicPr/>
                <p:nvPr/>
              </p:nvPicPr>
              <p:blipFill>
                <a:blip r:embed="rId2149"/>
                <a:stretch>
                  <a:fillRect/>
                </a:stretch>
              </p:blipFill>
              <p:spPr>
                <a:xfrm>
                  <a:off x="3535954" y="2136562"/>
                  <a:ext cx="25992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50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377C3610-086F-82E5-16E0-33B0D3A6BE41}"/>
                    </a:ext>
                  </a:extLst>
                </p14:cNvPr>
                <p14:cNvContentPartPr/>
                <p14:nvPr/>
              </p14:nvContentPartPr>
              <p14:xfrm>
                <a:off x="3655114" y="2514202"/>
                <a:ext cx="114480" cy="108360"/>
              </p14:xfrm>
            </p:contentPart>
          </mc:Choice>
          <mc:Fallback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377C3610-086F-82E5-16E0-33B0D3A6BE41}"/>
                    </a:ext>
                  </a:extLst>
                </p:cNvPr>
                <p:cNvPicPr/>
                <p:nvPr/>
              </p:nvPicPr>
              <p:blipFill>
                <a:blip r:embed="rId2151"/>
                <a:stretch>
                  <a:fillRect/>
                </a:stretch>
              </p:blipFill>
              <p:spPr>
                <a:xfrm>
                  <a:off x="3592474" y="2136202"/>
                  <a:ext cx="24012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52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999064C7-1005-5C51-E2E6-93BEE86DCB45}"/>
                    </a:ext>
                  </a:extLst>
                </p14:cNvPr>
                <p14:cNvContentPartPr/>
                <p14:nvPr/>
              </p14:nvContentPartPr>
              <p14:xfrm>
                <a:off x="3455314" y="2548762"/>
                <a:ext cx="112680" cy="133560"/>
              </p14:xfrm>
            </p:contentPart>
          </mc:Choice>
          <mc:Fallback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999064C7-1005-5C51-E2E6-93BEE86DCB45}"/>
                    </a:ext>
                  </a:extLst>
                </p:cNvPr>
                <p:cNvPicPr/>
                <p:nvPr/>
              </p:nvPicPr>
              <p:blipFill>
                <a:blip r:embed="rId2153"/>
                <a:stretch>
                  <a:fillRect/>
                </a:stretch>
              </p:blipFill>
              <p:spPr>
                <a:xfrm>
                  <a:off x="3392314" y="2170762"/>
                  <a:ext cx="23832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54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449CED09-5BCC-CA0F-8262-F3CDAB6573D1}"/>
                    </a:ext>
                  </a:extLst>
                </p14:cNvPr>
                <p14:cNvContentPartPr/>
                <p14:nvPr/>
              </p14:nvContentPartPr>
              <p14:xfrm>
                <a:off x="3349114" y="2721922"/>
                <a:ext cx="203040" cy="199080"/>
              </p14:xfrm>
            </p:contentPart>
          </mc:Choice>
          <mc:Fallback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449CED09-5BCC-CA0F-8262-F3CDAB6573D1}"/>
                    </a:ext>
                  </a:extLst>
                </p:cNvPr>
                <p:cNvPicPr/>
                <p:nvPr/>
              </p:nvPicPr>
              <p:blipFill>
                <a:blip r:embed="rId2155"/>
                <a:stretch>
                  <a:fillRect/>
                </a:stretch>
              </p:blipFill>
              <p:spPr>
                <a:xfrm>
                  <a:off x="3286474" y="2344282"/>
                  <a:ext cx="32868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56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AEE97134-12E0-E44D-2865-6EACFA522C24}"/>
                    </a:ext>
                  </a:extLst>
                </p14:cNvPr>
                <p14:cNvContentPartPr/>
                <p14:nvPr/>
              </p14:nvContentPartPr>
              <p14:xfrm>
                <a:off x="3272794" y="2721922"/>
                <a:ext cx="172800" cy="93960"/>
              </p14:xfrm>
            </p:contentPart>
          </mc:Choice>
          <mc:Fallback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AEE97134-12E0-E44D-2865-6EACFA522C24}"/>
                    </a:ext>
                  </a:extLst>
                </p:cNvPr>
                <p:cNvPicPr/>
                <p:nvPr/>
              </p:nvPicPr>
              <p:blipFill>
                <a:blip r:embed="rId2157"/>
                <a:stretch>
                  <a:fillRect/>
                </a:stretch>
              </p:blipFill>
              <p:spPr>
                <a:xfrm>
                  <a:off x="3209794" y="2344282"/>
                  <a:ext cx="29844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58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9A6C2412-A1F4-F195-3DA9-8437A3D55159}"/>
                    </a:ext>
                  </a:extLst>
                </p14:cNvPr>
                <p14:cNvContentPartPr/>
                <p14:nvPr/>
              </p14:nvContentPartPr>
              <p14:xfrm>
                <a:off x="3340834" y="2662162"/>
                <a:ext cx="141480" cy="93960"/>
              </p14:xfrm>
            </p:contentPart>
          </mc:Choice>
          <mc:Fallback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9A6C2412-A1F4-F195-3DA9-8437A3D55159}"/>
                    </a:ext>
                  </a:extLst>
                </p:cNvPr>
                <p:cNvPicPr/>
                <p:nvPr/>
              </p:nvPicPr>
              <p:blipFill>
                <a:blip r:embed="rId2159"/>
                <a:stretch>
                  <a:fillRect/>
                </a:stretch>
              </p:blipFill>
              <p:spPr>
                <a:xfrm>
                  <a:off x="3278194" y="2284162"/>
                  <a:ext cx="26712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60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0FDBF377-5905-90F5-1EDC-4390B7A72C7F}"/>
                    </a:ext>
                  </a:extLst>
                </p14:cNvPr>
                <p14:cNvContentPartPr/>
                <p14:nvPr/>
              </p14:nvContentPartPr>
              <p14:xfrm>
                <a:off x="3509314" y="2363002"/>
                <a:ext cx="74160" cy="125280"/>
              </p14:xfrm>
            </p:contentPart>
          </mc:Choice>
          <mc:Fallback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0FDBF377-5905-90F5-1EDC-4390B7A72C7F}"/>
                    </a:ext>
                  </a:extLst>
                </p:cNvPr>
                <p:cNvPicPr/>
                <p:nvPr/>
              </p:nvPicPr>
              <p:blipFill>
                <a:blip r:embed="rId2161"/>
                <a:stretch>
                  <a:fillRect/>
                </a:stretch>
              </p:blipFill>
              <p:spPr>
                <a:xfrm>
                  <a:off x="3446314" y="1985362"/>
                  <a:ext cx="19980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6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5FFD7680-0477-5C84-E720-D26AB34454A1}"/>
                    </a:ext>
                  </a:extLst>
                </p14:cNvPr>
                <p14:cNvContentPartPr/>
                <p14:nvPr/>
              </p14:nvContentPartPr>
              <p14:xfrm>
                <a:off x="3224914" y="2308642"/>
                <a:ext cx="264600" cy="146160"/>
              </p14:xfrm>
            </p:contentPart>
          </mc:Choice>
          <mc:Fallback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5FFD7680-0477-5C84-E720-D26AB34454A1}"/>
                    </a:ext>
                  </a:extLst>
                </p:cNvPr>
                <p:cNvPicPr/>
                <p:nvPr/>
              </p:nvPicPr>
              <p:blipFill>
                <a:blip r:embed="rId2163"/>
                <a:stretch>
                  <a:fillRect/>
                </a:stretch>
              </p:blipFill>
              <p:spPr>
                <a:xfrm>
                  <a:off x="3162274" y="1931002"/>
                  <a:ext cx="390240" cy="9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64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33091885-7D1E-8D45-EC3D-B9884FBD76C8}"/>
                    </a:ext>
                  </a:extLst>
                </p14:cNvPr>
                <p14:cNvContentPartPr/>
                <p14:nvPr/>
              </p14:nvContentPartPr>
              <p14:xfrm>
                <a:off x="3130594" y="2341042"/>
                <a:ext cx="416880" cy="167400"/>
              </p14:xfrm>
            </p:contentPart>
          </mc:Choice>
          <mc:Fallback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33091885-7D1E-8D45-EC3D-B9884FBD76C8}"/>
                    </a:ext>
                  </a:extLst>
                </p:cNvPr>
                <p:cNvPicPr/>
                <p:nvPr/>
              </p:nvPicPr>
              <p:blipFill>
                <a:blip r:embed="rId2165"/>
                <a:stretch>
                  <a:fillRect/>
                </a:stretch>
              </p:blipFill>
              <p:spPr>
                <a:xfrm>
                  <a:off x="3067594" y="1963402"/>
                  <a:ext cx="54252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66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D9B7F185-345B-AC25-A77C-9C0A38CCE849}"/>
                    </a:ext>
                  </a:extLst>
                </p14:cNvPr>
                <p14:cNvContentPartPr/>
                <p14:nvPr/>
              </p14:nvContentPartPr>
              <p14:xfrm>
                <a:off x="3052474" y="2244202"/>
                <a:ext cx="592920" cy="138960"/>
              </p14:xfrm>
            </p:contentPart>
          </mc:Choice>
          <mc:Fallback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D9B7F185-345B-AC25-A77C-9C0A38CCE849}"/>
                    </a:ext>
                  </a:extLst>
                </p:cNvPr>
                <p:cNvPicPr/>
                <p:nvPr/>
              </p:nvPicPr>
              <p:blipFill>
                <a:blip r:embed="rId2167"/>
                <a:stretch>
                  <a:fillRect/>
                </a:stretch>
              </p:blipFill>
              <p:spPr>
                <a:xfrm>
                  <a:off x="2989474" y="1866562"/>
                  <a:ext cx="71856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68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80D56B0C-A50E-961E-A052-E4D317E0D479}"/>
                    </a:ext>
                  </a:extLst>
                </p14:cNvPr>
                <p14:cNvContentPartPr/>
                <p14:nvPr/>
              </p14:nvContentPartPr>
              <p14:xfrm>
                <a:off x="3159034" y="2197402"/>
                <a:ext cx="491040" cy="57960"/>
              </p14:xfrm>
            </p:contentPart>
          </mc:Choice>
          <mc:Fallback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80D56B0C-A50E-961E-A052-E4D317E0D479}"/>
                    </a:ext>
                  </a:extLst>
                </p:cNvPr>
                <p:cNvPicPr/>
                <p:nvPr/>
              </p:nvPicPr>
              <p:blipFill>
                <a:blip r:embed="rId2169"/>
                <a:stretch>
                  <a:fillRect/>
                </a:stretch>
              </p:blipFill>
              <p:spPr>
                <a:xfrm>
                  <a:off x="3096034" y="1819402"/>
                  <a:ext cx="61668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70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603A401E-5C69-7053-BDBA-66C2D3CAF11C}"/>
                    </a:ext>
                  </a:extLst>
                </p14:cNvPr>
                <p14:cNvContentPartPr/>
                <p14:nvPr/>
              </p14:nvContentPartPr>
              <p14:xfrm>
                <a:off x="3267034" y="2193082"/>
                <a:ext cx="434160" cy="97560"/>
              </p14:xfrm>
            </p:contentPart>
          </mc:Choice>
          <mc:Fallback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603A401E-5C69-7053-BDBA-66C2D3CAF11C}"/>
                    </a:ext>
                  </a:extLst>
                </p:cNvPr>
                <p:cNvPicPr/>
                <p:nvPr/>
              </p:nvPicPr>
              <p:blipFill>
                <a:blip r:embed="rId2171"/>
                <a:stretch>
                  <a:fillRect/>
                </a:stretch>
              </p:blipFill>
              <p:spPr>
                <a:xfrm>
                  <a:off x="3204034" y="1815442"/>
                  <a:ext cx="55980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72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35DE4743-395E-EB32-5A48-634F45F8C931}"/>
                    </a:ext>
                  </a:extLst>
                </p14:cNvPr>
                <p14:cNvContentPartPr/>
                <p14:nvPr/>
              </p14:nvContentPartPr>
              <p14:xfrm>
                <a:off x="3602194" y="2321602"/>
                <a:ext cx="5400" cy="10440"/>
              </p14:xfrm>
            </p:contentPart>
          </mc:Choice>
          <mc:Fallback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35DE4743-395E-EB32-5A48-634F45F8C931}"/>
                    </a:ext>
                  </a:extLst>
                </p:cNvPr>
                <p:cNvPicPr/>
                <p:nvPr/>
              </p:nvPicPr>
              <p:blipFill>
                <a:blip r:embed="rId2173"/>
                <a:stretch>
                  <a:fillRect/>
                </a:stretch>
              </p:blipFill>
              <p:spPr>
                <a:xfrm>
                  <a:off x="3539194" y="1943962"/>
                  <a:ext cx="13104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74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9100145A-5285-3132-4C6C-50853B8601D8}"/>
                    </a:ext>
                  </a:extLst>
                </p14:cNvPr>
                <p14:cNvContentPartPr/>
                <p14:nvPr/>
              </p14:nvContentPartPr>
              <p14:xfrm>
                <a:off x="3597514" y="2268682"/>
                <a:ext cx="122400" cy="251640"/>
              </p14:xfrm>
            </p:contentPart>
          </mc:Choice>
          <mc:Fallback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9100145A-5285-3132-4C6C-50853B8601D8}"/>
                    </a:ext>
                  </a:extLst>
                </p:cNvPr>
                <p:cNvPicPr/>
                <p:nvPr/>
              </p:nvPicPr>
              <p:blipFill>
                <a:blip r:embed="rId2175"/>
                <a:stretch>
                  <a:fillRect/>
                </a:stretch>
              </p:blipFill>
              <p:spPr>
                <a:xfrm>
                  <a:off x="3534514" y="1891042"/>
                  <a:ext cx="24804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76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823B421D-467D-6542-5601-344E9FF1B827}"/>
                    </a:ext>
                  </a:extLst>
                </p14:cNvPr>
                <p14:cNvContentPartPr/>
                <p14:nvPr/>
              </p14:nvContentPartPr>
              <p14:xfrm>
                <a:off x="3632794" y="2326642"/>
                <a:ext cx="144720" cy="137880"/>
              </p14:xfrm>
            </p:contentPart>
          </mc:Choice>
          <mc:Fallback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823B421D-467D-6542-5601-344E9FF1B827}"/>
                    </a:ext>
                  </a:extLst>
                </p:cNvPr>
                <p:cNvPicPr/>
                <p:nvPr/>
              </p:nvPicPr>
              <p:blipFill>
                <a:blip r:embed="rId2177"/>
                <a:stretch>
                  <a:fillRect/>
                </a:stretch>
              </p:blipFill>
              <p:spPr>
                <a:xfrm>
                  <a:off x="3570154" y="1949002"/>
                  <a:ext cx="27036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78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F8D81CF6-8707-4131-6070-D3A8C1A467CD}"/>
                    </a:ext>
                  </a:extLst>
                </p14:cNvPr>
                <p14:cNvContentPartPr/>
                <p14:nvPr/>
              </p14:nvContentPartPr>
              <p14:xfrm>
                <a:off x="3681394" y="2303602"/>
                <a:ext cx="232200" cy="239760"/>
              </p14:xfrm>
            </p:contentPart>
          </mc:Choice>
          <mc:Fallback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F8D81CF6-8707-4131-6070-D3A8C1A467CD}"/>
                    </a:ext>
                  </a:extLst>
                </p:cNvPr>
                <p:cNvPicPr/>
                <p:nvPr/>
              </p:nvPicPr>
              <p:blipFill>
                <a:blip r:embed="rId2179"/>
                <a:stretch>
                  <a:fillRect/>
                </a:stretch>
              </p:blipFill>
              <p:spPr>
                <a:xfrm>
                  <a:off x="3618394" y="1925602"/>
                  <a:ext cx="35784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80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A55DF9CA-93D2-583E-EA3C-065C9B5AD6D9}"/>
                    </a:ext>
                  </a:extLst>
                </p14:cNvPr>
                <p14:cNvContentPartPr/>
                <p14:nvPr/>
              </p14:nvContentPartPr>
              <p14:xfrm>
                <a:off x="3763474" y="2397562"/>
                <a:ext cx="120240" cy="154080"/>
              </p14:xfrm>
            </p:contentPart>
          </mc:Choice>
          <mc:Fallback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A55DF9CA-93D2-583E-EA3C-065C9B5AD6D9}"/>
                    </a:ext>
                  </a:extLst>
                </p:cNvPr>
                <p:cNvPicPr/>
                <p:nvPr/>
              </p:nvPicPr>
              <p:blipFill>
                <a:blip r:embed="rId2181"/>
                <a:stretch>
                  <a:fillRect/>
                </a:stretch>
              </p:blipFill>
              <p:spPr>
                <a:xfrm>
                  <a:off x="3700834" y="2019562"/>
                  <a:ext cx="24588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82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CAB16E63-4386-B2F7-15C9-0B5D433899EA}"/>
                    </a:ext>
                  </a:extLst>
                </p14:cNvPr>
                <p14:cNvContentPartPr/>
                <p14:nvPr/>
              </p14:nvContentPartPr>
              <p14:xfrm>
                <a:off x="3858874" y="2549482"/>
                <a:ext cx="79560" cy="108000"/>
              </p14:xfrm>
            </p:contentPart>
          </mc:Choice>
          <mc:Fallback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CAB16E63-4386-B2F7-15C9-0B5D433899EA}"/>
                    </a:ext>
                  </a:extLst>
                </p:cNvPr>
                <p:cNvPicPr/>
                <p:nvPr/>
              </p:nvPicPr>
              <p:blipFill>
                <a:blip r:embed="rId2183"/>
                <a:stretch>
                  <a:fillRect/>
                </a:stretch>
              </p:blipFill>
              <p:spPr>
                <a:xfrm>
                  <a:off x="3795874" y="2171482"/>
                  <a:ext cx="20520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84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265D0AC8-4247-96F3-14F5-3A2433C4D0D6}"/>
                    </a:ext>
                  </a:extLst>
                </p14:cNvPr>
                <p14:cNvContentPartPr/>
                <p14:nvPr/>
              </p14:nvContentPartPr>
              <p14:xfrm>
                <a:off x="3571594" y="4368922"/>
                <a:ext cx="342360" cy="165240"/>
              </p14:xfrm>
            </p:contentPart>
          </mc:Choice>
          <mc:Fallback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265D0AC8-4247-96F3-14F5-3A2433C4D0D6}"/>
                    </a:ext>
                  </a:extLst>
                </p:cNvPr>
                <p:cNvPicPr/>
                <p:nvPr/>
              </p:nvPicPr>
              <p:blipFill>
                <a:blip r:embed="rId2185"/>
                <a:stretch>
                  <a:fillRect/>
                </a:stretch>
              </p:blipFill>
              <p:spPr>
                <a:xfrm>
                  <a:off x="3508594" y="3991282"/>
                  <a:ext cx="46800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86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AB828D00-E442-E6DE-A580-D86446EF9A36}"/>
                    </a:ext>
                  </a:extLst>
                </p14:cNvPr>
                <p14:cNvContentPartPr/>
                <p14:nvPr/>
              </p14:nvContentPartPr>
              <p14:xfrm>
                <a:off x="3584194" y="4425802"/>
                <a:ext cx="613800" cy="115920"/>
              </p14:xfrm>
            </p:contentPart>
          </mc:Choice>
          <mc:Fallback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AB828D00-E442-E6DE-A580-D86446EF9A36}"/>
                    </a:ext>
                  </a:extLst>
                </p:cNvPr>
                <p:cNvPicPr/>
                <p:nvPr/>
              </p:nvPicPr>
              <p:blipFill>
                <a:blip r:embed="rId2187"/>
                <a:stretch>
                  <a:fillRect/>
                </a:stretch>
              </p:blipFill>
              <p:spPr>
                <a:xfrm>
                  <a:off x="3521554" y="4047802"/>
                  <a:ext cx="739440" cy="8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88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E64E960F-D548-BDE1-0BF7-6A9683CCAE1A}"/>
                    </a:ext>
                  </a:extLst>
                </p14:cNvPr>
                <p14:cNvContentPartPr/>
                <p14:nvPr/>
              </p14:nvContentPartPr>
              <p14:xfrm>
                <a:off x="3644314" y="4299802"/>
                <a:ext cx="544320" cy="327600"/>
              </p14:xfrm>
            </p:contentPart>
          </mc:Choice>
          <mc:Fallback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E64E960F-D548-BDE1-0BF7-6A9683CCAE1A}"/>
                    </a:ext>
                  </a:extLst>
                </p:cNvPr>
                <p:cNvPicPr/>
                <p:nvPr/>
              </p:nvPicPr>
              <p:blipFill>
                <a:blip r:embed="rId2189"/>
                <a:stretch>
                  <a:fillRect/>
                </a:stretch>
              </p:blipFill>
              <p:spPr>
                <a:xfrm>
                  <a:off x="3581674" y="3922162"/>
                  <a:ext cx="669960" cy="10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90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0406EAE8-B169-528C-624C-F556C4A2D49C}"/>
                    </a:ext>
                  </a:extLst>
                </p14:cNvPr>
                <p14:cNvContentPartPr/>
                <p14:nvPr/>
              </p14:nvContentPartPr>
              <p14:xfrm>
                <a:off x="3624874" y="4376482"/>
                <a:ext cx="513720" cy="212400"/>
              </p14:xfrm>
            </p:contentPart>
          </mc:Choice>
          <mc:Fallback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0406EAE8-B169-528C-624C-F556C4A2D49C}"/>
                    </a:ext>
                  </a:extLst>
                </p:cNvPr>
                <p:cNvPicPr/>
                <p:nvPr/>
              </p:nvPicPr>
              <p:blipFill>
                <a:blip r:embed="rId2191"/>
                <a:stretch>
                  <a:fillRect/>
                </a:stretch>
              </p:blipFill>
              <p:spPr>
                <a:xfrm>
                  <a:off x="3561874" y="3998482"/>
                  <a:ext cx="63936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92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41D44640-EF04-FEE8-DC19-A0A447D46F16}"/>
                    </a:ext>
                  </a:extLst>
                </p14:cNvPr>
                <p14:cNvContentPartPr/>
                <p14:nvPr/>
              </p14:nvContentPartPr>
              <p14:xfrm>
                <a:off x="3650794" y="4317442"/>
                <a:ext cx="633960" cy="234720"/>
              </p14:xfrm>
            </p:contentPart>
          </mc:Choice>
          <mc:Fallback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41D44640-EF04-FEE8-DC19-A0A447D46F16}"/>
                    </a:ext>
                  </a:extLst>
                </p:cNvPr>
                <p:cNvPicPr/>
                <p:nvPr/>
              </p:nvPicPr>
              <p:blipFill>
                <a:blip r:embed="rId2193"/>
                <a:stretch>
                  <a:fillRect/>
                </a:stretch>
              </p:blipFill>
              <p:spPr>
                <a:xfrm>
                  <a:off x="3588154" y="3939802"/>
                  <a:ext cx="7596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94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7423C683-429F-D624-2FCC-9214A83236A0}"/>
                    </a:ext>
                  </a:extLst>
                </p14:cNvPr>
                <p14:cNvContentPartPr/>
                <p14:nvPr/>
              </p14:nvContentPartPr>
              <p14:xfrm>
                <a:off x="4246954" y="4165882"/>
                <a:ext cx="101520" cy="150480"/>
              </p14:xfrm>
            </p:contentPart>
          </mc:Choice>
          <mc:Fallback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7423C683-429F-D624-2FCC-9214A83236A0}"/>
                    </a:ext>
                  </a:extLst>
                </p:cNvPr>
                <p:cNvPicPr/>
                <p:nvPr/>
              </p:nvPicPr>
              <p:blipFill>
                <a:blip r:embed="rId2195"/>
                <a:stretch>
                  <a:fillRect/>
                </a:stretch>
              </p:blipFill>
              <p:spPr>
                <a:xfrm>
                  <a:off x="4184314" y="3788242"/>
                  <a:ext cx="22716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96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A5BB82ED-9B94-D12D-F663-D41DD8D81EC4}"/>
                    </a:ext>
                  </a:extLst>
                </p14:cNvPr>
                <p14:cNvContentPartPr/>
                <p14:nvPr/>
              </p14:nvContentPartPr>
              <p14:xfrm>
                <a:off x="4294114" y="4080922"/>
                <a:ext cx="81360" cy="71280"/>
              </p14:xfrm>
            </p:contentPart>
          </mc:Choice>
          <mc:Fallback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A5BB82ED-9B94-D12D-F663-D41DD8D81EC4}"/>
                    </a:ext>
                  </a:extLst>
                </p:cNvPr>
                <p:cNvPicPr/>
                <p:nvPr/>
              </p:nvPicPr>
              <p:blipFill>
                <a:blip r:embed="rId2197"/>
                <a:stretch>
                  <a:fillRect/>
                </a:stretch>
              </p:blipFill>
              <p:spPr>
                <a:xfrm>
                  <a:off x="4231474" y="3702922"/>
                  <a:ext cx="20700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98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CC1BD43A-0BDE-BEAE-65D7-6438D7B05BB8}"/>
                    </a:ext>
                  </a:extLst>
                </p14:cNvPr>
                <p14:cNvContentPartPr/>
                <p14:nvPr/>
              </p14:nvContentPartPr>
              <p14:xfrm>
                <a:off x="4365394" y="3950962"/>
                <a:ext cx="27000" cy="51480"/>
              </p14:xfrm>
            </p:contentPart>
          </mc:Choice>
          <mc:Fallback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CC1BD43A-0BDE-BEAE-65D7-6438D7B05BB8}"/>
                    </a:ext>
                  </a:extLst>
                </p:cNvPr>
                <p:cNvPicPr/>
                <p:nvPr/>
              </p:nvPicPr>
              <p:blipFill>
                <a:blip r:embed="rId2199"/>
                <a:stretch>
                  <a:fillRect/>
                </a:stretch>
              </p:blipFill>
              <p:spPr>
                <a:xfrm>
                  <a:off x="4302754" y="3573322"/>
                  <a:ext cx="15264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00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E02DD18C-75F0-71C3-F278-F5955958424A}"/>
                    </a:ext>
                  </a:extLst>
                </p14:cNvPr>
                <p14:cNvContentPartPr/>
                <p14:nvPr/>
              </p14:nvContentPartPr>
              <p14:xfrm>
                <a:off x="4399594" y="3382522"/>
                <a:ext cx="257400" cy="424800"/>
              </p14:xfrm>
            </p:contentPart>
          </mc:Choice>
          <mc:Fallback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E02DD18C-75F0-71C3-F278-F5955958424A}"/>
                    </a:ext>
                  </a:extLst>
                </p:cNvPr>
                <p:cNvPicPr/>
                <p:nvPr/>
              </p:nvPicPr>
              <p:blipFill>
                <a:blip r:embed="rId2201"/>
                <a:stretch>
                  <a:fillRect/>
                </a:stretch>
              </p:blipFill>
              <p:spPr>
                <a:xfrm>
                  <a:off x="4336594" y="3004522"/>
                  <a:ext cx="383040" cy="11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02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8CA883E3-95D2-64A6-DFD9-FEE915D84F6C}"/>
                    </a:ext>
                  </a:extLst>
                </p14:cNvPr>
                <p14:cNvContentPartPr/>
                <p14:nvPr/>
              </p14:nvContentPartPr>
              <p14:xfrm>
                <a:off x="4203754" y="3631282"/>
                <a:ext cx="225000" cy="241200"/>
              </p14:xfrm>
            </p:contentPart>
          </mc:Choice>
          <mc:Fallback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8CA883E3-95D2-64A6-DFD9-FEE915D84F6C}"/>
                    </a:ext>
                  </a:extLst>
                </p:cNvPr>
                <p:cNvPicPr/>
                <p:nvPr/>
              </p:nvPicPr>
              <p:blipFill>
                <a:blip r:embed="rId2203"/>
                <a:stretch>
                  <a:fillRect/>
                </a:stretch>
              </p:blipFill>
              <p:spPr>
                <a:xfrm>
                  <a:off x="4141114" y="3253282"/>
                  <a:ext cx="35064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04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15710C98-9AE8-4F9D-79A6-5645061A06AA}"/>
                    </a:ext>
                  </a:extLst>
                </p14:cNvPr>
                <p14:cNvContentPartPr/>
                <p14:nvPr/>
              </p14:nvContentPartPr>
              <p14:xfrm>
                <a:off x="4081714" y="3664762"/>
                <a:ext cx="190080" cy="202320"/>
              </p14:xfrm>
            </p:contentPart>
          </mc:Choice>
          <mc:Fallback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15710C98-9AE8-4F9D-79A6-5645061A06AA}"/>
                    </a:ext>
                  </a:extLst>
                </p:cNvPr>
                <p:cNvPicPr/>
                <p:nvPr/>
              </p:nvPicPr>
              <p:blipFill>
                <a:blip r:embed="rId2205"/>
                <a:stretch>
                  <a:fillRect/>
                </a:stretch>
              </p:blipFill>
              <p:spPr>
                <a:xfrm>
                  <a:off x="4019074" y="3286762"/>
                  <a:ext cx="31572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06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9D8F56DF-7D4A-1888-C8B5-2609ED117FF9}"/>
                    </a:ext>
                  </a:extLst>
                </p14:cNvPr>
                <p14:cNvContentPartPr/>
                <p14:nvPr/>
              </p14:nvContentPartPr>
              <p14:xfrm>
                <a:off x="4073434" y="3687442"/>
                <a:ext cx="141840" cy="250200"/>
              </p14:xfrm>
            </p:contentPart>
          </mc:Choice>
          <mc:Fallback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9D8F56DF-7D4A-1888-C8B5-2609ED117FF9}"/>
                    </a:ext>
                  </a:extLst>
                </p:cNvPr>
                <p:cNvPicPr/>
                <p:nvPr/>
              </p:nvPicPr>
              <p:blipFill>
                <a:blip r:embed="rId2207"/>
                <a:stretch>
                  <a:fillRect/>
                </a:stretch>
              </p:blipFill>
              <p:spPr>
                <a:xfrm>
                  <a:off x="4010794" y="3309442"/>
                  <a:ext cx="26748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08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0085E4DC-29FE-241C-08AD-6A2800FF6C68}"/>
                    </a:ext>
                  </a:extLst>
                </p14:cNvPr>
                <p14:cNvContentPartPr/>
                <p14:nvPr/>
              </p14:nvContentPartPr>
              <p14:xfrm>
                <a:off x="4285114" y="3722722"/>
                <a:ext cx="97560" cy="82800"/>
              </p14:xfrm>
            </p:contentPart>
          </mc:Choice>
          <mc:Fallback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0085E4DC-29FE-241C-08AD-6A2800FF6C68}"/>
                    </a:ext>
                  </a:extLst>
                </p:cNvPr>
                <p:cNvPicPr/>
                <p:nvPr/>
              </p:nvPicPr>
              <p:blipFill>
                <a:blip r:embed="rId2209"/>
                <a:stretch>
                  <a:fillRect/>
                </a:stretch>
              </p:blipFill>
              <p:spPr>
                <a:xfrm>
                  <a:off x="4222114" y="3345082"/>
                  <a:ext cx="22320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10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BC10A20C-3492-E3ED-97B5-90149A9027B9}"/>
                    </a:ext>
                  </a:extLst>
                </p14:cNvPr>
                <p14:cNvContentPartPr/>
                <p14:nvPr/>
              </p14:nvContentPartPr>
              <p14:xfrm>
                <a:off x="4318234" y="3671962"/>
                <a:ext cx="152280" cy="183960"/>
              </p14:xfrm>
            </p:contentPart>
          </mc:Choice>
          <mc:Fallback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BC10A20C-3492-E3ED-97B5-90149A9027B9}"/>
                    </a:ext>
                  </a:extLst>
                </p:cNvPr>
                <p:cNvPicPr/>
                <p:nvPr/>
              </p:nvPicPr>
              <p:blipFill>
                <a:blip r:embed="rId2211"/>
                <a:stretch>
                  <a:fillRect/>
                </a:stretch>
              </p:blipFill>
              <p:spPr>
                <a:xfrm>
                  <a:off x="4255594" y="3294322"/>
                  <a:ext cx="27792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12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AD9C5C3A-FF69-87C2-E44B-BA2D0EA61683}"/>
                    </a:ext>
                  </a:extLst>
                </p14:cNvPr>
                <p14:cNvContentPartPr/>
                <p14:nvPr/>
              </p14:nvContentPartPr>
              <p14:xfrm>
                <a:off x="4122034" y="3779242"/>
                <a:ext cx="24840" cy="1800"/>
              </p14:xfrm>
            </p:contentPart>
          </mc:Choice>
          <mc:Fallback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AD9C5C3A-FF69-87C2-E44B-BA2D0EA61683}"/>
                    </a:ext>
                  </a:extLst>
                </p:cNvPr>
                <p:cNvPicPr/>
                <p:nvPr/>
              </p:nvPicPr>
              <p:blipFill>
                <a:blip r:embed="rId2213"/>
                <a:stretch>
                  <a:fillRect/>
                </a:stretch>
              </p:blipFill>
              <p:spPr>
                <a:xfrm>
                  <a:off x="4059394" y="3401602"/>
                  <a:ext cx="15048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14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994AB194-8F0E-9A07-8FB2-A600FEC91EF1}"/>
                    </a:ext>
                  </a:extLst>
                </p14:cNvPr>
                <p14:cNvContentPartPr/>
                <p14:nvPr/>
              </p14:nvContentPartPr>
              <p14:xfrm>
                <a:off x="4082074" y="3723442"/>
                <a:ext cx="281160" cy="160200"/>
              </p14:xfrm>
            </p:contentPart>
          </mc:Choice>
          <mc:Fallback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994AB194-8F0E-9A07-8FB2-A600FEC91EF1}"/>
                    </a:ext>
                  </a:extLst>
                </p:cNvPr>
                <p:cNvPicPr/>
                <p:nvPr/>
              </p:nvPicPr>
              <p:blipFill>
                <a:blip r:embed="rId2215"/>
                <a:stretch>
                  <a:fillRect/>
                </a:stretch>
              </p:blipFill>
              <p:spPr>
                <a:xfrm>
                  <a:off x="4019074" y="3345442"/>
                  <a:ext cx="40680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16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12FCF897-D7AC-B765-2B2D-6889A1720D8A}"/>
                    </a:ext>
                  </a:extLst>
                </p14:cNvPr>
                <p14:cNvContentPartPr/>
                <p14:nvPr/>
              </p14:nvContentPartPr>
              <p14:xfrm>
                <a:off x="4342354" y="3637762"/>
                <a:ext cx="130320" cy="525960"/>
              </p14:xfrm>
            </p:contentPart>
          </mc:Choice>
          <mc:Fallback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12FCF897-D7AC-B765-2B2D-6889A1720D8A}"/>
                    </a:ext>
                  </a:extLst>
                </p:cNvPr>
                <p:cNvPicPr/>
                <p:nvPr/>
              </p:nvPicPr>
              <p:blipFill>
                <a:blip r:embed="rId2217"/>
                <a:stretch>
                  <a:fillRect/>
                </a:stretch>
              </p:blipFill>
              <p:spPr>
                <a:xfrm>
                  <a:off x="4279354" y="3259762"/>
                  <a:ext cx="25596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18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B2A1CE7E-9741-8892-B7A0-BEF8F800FD18}"/>
                    </a:ext>
                  </a:extLst>
                </p14:cNvPr>
                <p14:cNvContentPartPr/>
                <p14:nvPr/>
              </p14:nvContentPartPr>
              <p14:xfrm>
                <a:off x="4283314" y="3722002"/>
                <a:ext cx="399240" cy="186840"/>
              </p14:xfrm>
            </p:contentPart>
          </mc:Choice>
          <mc:Fallback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B2A1CE7E-9741-8892-B7A0-BEF8F800FD18}"/>
                    </a:ext>
                  </a:extLst>
                </p:cNvPr>
                <p:cNvPicPr/>
                <p:nvPr/>
              </p:nvPicPr>
              <p:blipFill>
                <a:blip r:embed="rId2219"/>
                <a:stretch>
                  <a:fillRect/>
                </a:stretch>
              </p:blipFill>
              <p:spPr>
                <a:xfrm>
                  <a:off x="4220674" y="3344362"/>
                  <a:ext cx="52488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20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4FBB9282-C4D6-4437-2DDF-879D56660438}"/>
                    </a:ext>
                  </a:extLst>
                </p14:cNvPr>
                <p14:cNvContentPartPr/>
                <p14:nvPr/>
              </p14:nvContentPartPr>
              <p14:xfrm>
                <a:off x="4396354" y="3459562"/>
                <a:ext cx="336960" cy="870120"/>
              </p14:xfrm>
            </p:contentPart>
          </mc:Choice>
          <mc:Fallback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4FBB9282-C4D6-4437-2DDF-879D56660438}"/>
                    </a:ext>
                  </a:extLst>
                </p:cNvPr>
                <p:cNvPicPr/>
                <p:nvPr/>
              </p:nvPicPr>
              <p:blipFill>
                <a:blip r:embed="rId2221"/>
                <a:stretch>
                  <a:fillRect/>
                </a:stretch>
              </p:blipFill>
              <p:spPr>
                <a:xfrm>
                  <a:off x="4333714" y="3081922"/>
                  <a:ext cx="462600" cy="16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22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94690B55-2ECD-78C5-4939-8826F15B2644}"/>
                    </a:ext>
                  </a:extLst>
                </p14:cNvPr>
                <p14:cNvContentPartPr/>
                <p14:nvPr/>
              </p14:nvContentPartPr>
              <p14:xfrm>
                <a:off x="4416514" y="3677722"/>
                <a:ext cx="330840" cy="707040"/>
              </p14:xfrm>
            </p:contentPart>
          </mc:Choice>
          <mc:Fallback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94690B55-2ECD-78C5-4939-8826F15B2644}"/>
                    </a:ext>
                  </a:extLst>
                </p:cNvPr>
                <p:cNvPicPr/>
                <p:nvPr/>
              </p:nvPicPr>
              <p:blipFill>
                <a:blip r:embed="rId2223"/>
                <a:stretch>
                  <a:fillRect/>
                </a:stretch>
              </p:blipFill>
              <p:spPr>
                <a:xfrm>
                  <a:off x="4353874" y="3300082"/>
                  <a:ext cx="456480" cy="14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24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B0F98FCB-EFD7-A6C6-D87E-8051B3574C01}"/>
                    </a:ext>
                  </a:extLst>
                </p14:cNvPr>
                <p14:cNvContentPartPr/>
                <p14:nvPr/>
              </p14:nvContentPartPr>
              <p14:xfrm>
                <a:off x="4591474" y="3683482"/>
                <a:ext cx="209160" cy="554760"/>
              </p14:xfrm>
            </p:contentPart>
          </mc:Choice>
          <mc:Fallback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B0F98FCB-EFD7-A6C6-D87E-8051B3574C01}"/>
                    </a:ext>
                  </a:extLst>
                </p:cNvPr>
                <p:cNvPicPr/>
                <p:nvPr/>
              </p:nvPicPr>
              <p:blipFill>
                <a:blip r:embed="rId2225"/>
                <a:stretch>
                  <a:fillRect/>
                </a:stretch>
              </p:blipFill>
              <p:spPr>
                <a:xfrm>
                  <a:off x="4528474" y="3305842"/>
                  <a:ext cx="334800" cy="13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26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F2B06F42-6798-E804-AC6B-56D576673AA4}"/>
                    </a:ext>
                  </a:extLst>
                </p14:cNvPr>
                <p14:cNvContentPartPr/>
                <p14:nvPr/>
              </p14:nvContentPartPr>
              <p14:xfrm>
                <a:off x="4647634" y="3307282"/>
                <a:ext cx="189720" cy="865440"/>
              </p14:xfrm>
            </p:contentPart>
          </mc:Choice>
          <mc:Fallback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F2B06F42-6798-E804-AC6B-56D576673AA4}"/>
                    </a:ext>
                  </a:extLst>
                </p:cNvPr>
                <p:cNvPicPr/>
                <p:nvPr/>
              </p:nvPicPr>
              <p:blipFill>
                <a:blip r:embed="rId2227"/>
                <a:stretch>
                  <a:fillRect/>
                </a:stretch>
              </p:blipFill>
              <p:spPr>
                <a:xfrm>
                  <a:off x="4584634" y="2929282"/>
                  <a:ext cx="315360" cy="16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28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E2EB0054-8F26-2941-B9D7-9A7E490CD1C0}"/>
                    </a:ext>
                  </a:extLst>
                </p14:cNvPr>
                <p14:cNvContentPartPr/>
                <p14:nvPr/>
              </p14:nvContentPartPr>
              <p14:xfrm>
                <a:off x="4433794" y="3905962"/>
                <a:ext cx="260280" cy="460440"/>
              </p14:xfrm>
            </p:contentPart>
          </mc:Choice>
          <mc:Fallback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E2EB0054-8F26-2941-B9D7-9A7E490CD1C0}"/>
                    </a:ext>
                  </a:extLst>
                </p:cNvPr>
                <p:cNvPicPr/>
                <p:nvPr/>
              </p:nvPicPr>
              <p:blipFill>
                <a:blip r:embed="rId2229"/>
                <a:stretch>
                  <a:fillRect/>
                </a:stretch>
              </p:blipFill>
              <p:spPr>
                <a:xfrm>
                  <a:off x="4371154" y="3527962"/>
                  <a:ext cx="38592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30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6016EA1C-145F-D130-3CFA-4311E737EE98}"/>
                    </a:ext>
                  </a:extLst>
                </p14:cNvPr>
                <p14:cNvContentPartPr/>
                <p14:nvPr/>
              </p14:nvContentPartPr>
              <p14:xfrm>
                <a:off x="4087834" y="4256602"/>
                <a:ext cx="346680" cy="374400"/>
              </p14:xfrm>
            </p:contentPart>
          </mc:Choice>
          <mc:Fallback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6016EA1C-145F-D130-3CFA-4311E737EE98}"/>
                    </a:ext>
                  </a:extLst>
                </p:cNvPr>
                <p:cNvPicPr/>
                <p:nvPr/>
              </p:nvPicPr>
              <p:blipFill>
                <a:blip r:embed="rId2231"/>
                <a:stretch>
                  <a:fillRect/>
                </a:stretch>
              </p:blipFill>
              <p:spPr>
                <a:xfrm>
                  <a:off x="4025194" y="3878962"/>
                  <a:ext cx="47232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32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75E21962-8D09-8ED4-58D5-4B09A234C3EE}"/>
                    </a:ext>
                  </a:extLst>
                </p14:cNvPr>
                <p14:cNvContentPartPr/>
                <p14:nvPr/>
              </p14:nvContentPartPr>
              <p14:xfrm>
                <a:off x="3731074" y="4546042"/>
                <a:ext cx="439560" cy="128520"/>
              </p14:xfrm>
            </p:contentPart>
          </mc:Choice>
          <mc:Fallback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75E21962-8D09-8ED4-58D5-4B09A234C3EE}"/>
                    </a:ext>
                  </a:extLst>
                </p:cNvPr>
                <p:cNvPicPr/>
                <p:nvPr/>
              </p:nvPicPr>
              <p:blipFill>
                <a:blip r:embed="rId2233"/>
                <a:stretch>
                  <a:fillRect/>
                </a:stretch>
              </p:blipFill>
              <p:spPr>
                <a:xfrm>
                  <a:off x="3668074" y="4168042"/>
                  <a:ext cx="56520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34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5EBFCB99-61EE-C577-7AD4-2BD596E29E1C}"/>
                    </a:ext>
                  </a:extLst>
                </p14:cNvPr>
                <p14:cNvContentPartPr/>
                <p14:nvPr/>
              </p14:nvContentPartPr>
              <p14:xfrm>
                <a:off x="3749794" y="4523722"/>
                <a:ext cx="425880" cy="191520"/>
              </p14:xfrm>
            </p:contentPart>
          </mc:Choice>
          <mc:Fallback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5EBFCB99-61EE-C577-7AD4-2BD596E29E1C}"/>
                    </a:ext>
                  </a:extLst>
                </p:cNvPr>
                <p:cNvPicPr/>
                <p:nvPr/>
              </p:nvPicPr>
              <p:blipFill>
                <a:blip r:embed="rId2235"/>
                <a:stretch>
                  <a:fillRect/>
                </a:stretch>
              </p:blipFill>
              <p:spPr>
                <a:xfrm>
                  <a:off x="3687154" y="4146082"/>
                  <a:ext cx="55152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36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8C8B5421-91CB-4760-E1AB-F185C861F8DC}"/>
                    </a:ext>
                  </a:extLst>
                </p14:cNvPr>
                <p14:cNvContentPartPr/>
                <p14:nvPr/>
              </p14:nvContentPartPr>
              <p14:xfrm>
                <a:off x="3724594" y="4485562"/>
                <a:ext cx="521640" cy="189360"/>
              </p14:xfrm>
            </p:contentPart>
          </mc:Choice>
          <mc:Fallback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8C8B5421-91CB-4760-E1AB-F185C861F8DC}"/>
                    </a:ext>
                  </a:extLst>
                </p:cNvPr>
                <p:cNvPicPr/>
                <p:nvPr/>
              </p:nvPicPr>
              <p:blipFill>
                <a:blip r:embed="rId2237"/>
                <a:stretch>
                  <a:fillRect/>
                </a:stretch>
              </p:blipFill>
              <p:spPr>
                <a:xfrm>
                  <a:off x="3661594" y="4107922"/>
                  <a:ext cx="64728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38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27BF66E6-C468-B1FA-6F4B-C9823FABB09F}"/>
                    </a:ext>
                  </a:extLst>
                </p14:cNvPr>
                <p14:cNvContentPartPr/>
                <p14:nvPr/>
              </p14:nvContentPartPr>
              <p14:xfrm>
                <a:off x="3885514" y="4572322"/>
                <a:ext cx="93960" cy="37440"/>
              </p14:xfrm>
            </p:contentPart>
          </mc:Choice>
          <mc:Fallback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27BF66E6-C468-B1FA-6F4B-C9823FABB09F}"/>
                    </a:ext>
                  </a:extLst>
                </p:cNvPr>
                <p:cNvPicPr/>
                <p:nvPr/>
              </p:nvPicPr>
              <p:blipFill>
                <a:blip r:embed="rId2239"/>
                <a:stretch>
                  <a:fillRect/>
                </a:stretch>
              </p:blipFill>
              <p:spPr>
                <a:xfrm>
                  <a:off x="3822514" y="4194682"/>
                  <a:ext cx="21960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40">
              <p14:nvContentPartPr>
                <p14:cNvPr id="1205" name="Ink 1204">
                  <a:extLst>
                    <a:ext uri="{FF2B5EF4-FFF2-40B4-BE49-F238E27FC236}">
                      <a16:creationId xmlns:a16="http://schemas.microsoft.com/office/drawing/2014/main" id="{81B56858-C21C-93EE-0DE7-73144A307B3D}"/>
                    </a:ext>
                  </a:extLst>
                </p14:cNvPr>
                <p14:cNvContentPartPr/>
                <p14:nvPr/>
              </p14:nvContentPartPr>
              <p14:xfrm>
                <a:off x="3155074" y="4524802"/>
                <a:ext cx="570240" cy="95400"/>
              </p14:xfrm>
            </p:contentPart>
          </mc:Choice>
          <mc:Fallback>
            <p:pic>
              <p:nvPicPr>
                <p:cNvPr id="1205" name="Ink 1204">
                  <a:extLst>
                    <a:ext uri="{FF2B5EF4-FFF2-40B4-BE49-F238E27FC236}">
                      <a16:creationId xmlns:a16="http://schemas.microsoft.com/office/drawing/2014/main" id="{81B56858-C21C-93EE-0DE7-73144A307B3D}"/>
                    </a:ext>
                  </a:extLst>
                </p:cNvPr>
                <p:cNvPicPr/>
                <p:nvPr/>
              </p:nvPicPr>
              <p:blipFill>
                <a:blip r:embed="rId2241"/>
                <a:stretch>
                  <a:fillRect/>
                </a:stretch>
              </p:blipFill>
              <p:spPr>
                <a:xfrm>
                  <a:off x="3092434" y="4146802"/>
                  <a:ext cx="69588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42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514C2DB8-8E78-E103-EC1D-2A5B10C0168D}"/>
                    </a:ext>
                  </a:extLst>
                </p14:cNvPr>
                <p14:cNvContentPartPr/>
                <p14:nvPr/>
              </p14:nvContentPartPr>
              <p14:xfrm>
                <a:off x="3573754" y="4429042"/>
                <a:ext cx="14760" cy="7920"/>
              </p14:xfrm>
            </p:contentPart>
          </mc:Choice>
          <mc:Fallback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514C2DB8-8E78-E103-EC1D-2A5B10C0168D}"/>
                    </a:ext>
                  </a:extLst>
                </p:cNvPr>
                <p:cNvPicPr/>
                <p:nvPr/>
              </p:nvPicPr>
              <p:blipFill>
                <a:blip r:embed="rId2243"/>
                <a:stretch>
                  <a:fillRect/>
                </a:stretch>
              </p:blipFill>
              <p:spPr>
                <a:xfrm>
                  <a:off x="3511114" y="4051042"/>
                  <a:ext cx="14040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44">
              <p14:nvContentPartPr>
                <p14:cNvPr id="1207" name="Ink 1206">
                  <a:extLst>
                    <a:ext uri="{FF2B5EF4-FFF2-40B4-BE49-F238E27FC236}">
                      <a16:creationId xmlns:a16="http://schemas.microsoft.com/office/drawing/2014/main" id="{CDC12183-EC73-FF5F-9D46-C2EEC878F2E3}"/>
                    </a:ext>
                  </a:extLst>
                </p14:cNvPr>
                <p14:cNvContentPartPr/>
                <p14:nvPr/>
              </p14:nvContentPartPr>
              <p14:xfrm>
                <a:off x="3238594" y="4260562"/>
                <a:ext cx="63360" cy="162360"/>
              </p14:xfrm>
            </p:contentPart>
          </mc:Choice>
          <mc:Fallback>
            <p:pic>
              <p:nvPicPr>
                <p:cNvPr id="1207" name="Ink 1206">
                  <a:extLst>
                    <a:ext uri="{FF2B5EF4-FFF2-40B4-BE49-F238E27FC236}">
                      <a16:creationId xmlns:a16="http://schemas.microsoft.com/office/drawing/2014/main" id="{CDC12183-EC73-FF5F-9D46-C2EEC878F2E3}"/>
                    </a:ext>
                  </a:extLst>
                </p:cNvPr>
                <p:cNvPicPr/>
                <p:nvPr/>
              </p:nvPicPr>
              <p:blipFill>
                <a:blip r:embed="rId2245"/>
                <a:stretch>
                  <a:fillRect/>
                </a:stretch>
              </p:blipFill>
              <p:spPr>
                <a:xfrm>
                  <a:off x="3175594" y="3882922"/>
                  <a:ext cx="18900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46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838769A4-C8F3-7BE4-3741-4E0FCE305F0C}"/>
                    </a:ext>
                  </a:extLst>
                </p14:cNvPr>
                <p14:cNvContentPartPr/>
                <p14:nvPr/>
              </p14:nvContentPartPr>
              <p14:xfrm>
                <a:off x="3353434" y="4369282"/>
                <a:ext cx="23040" cy="6840"/>
              </p14:xfrm>
            </p:contentPart>
          </mc:Choice>
          <mc:Fallback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838769A4-C8F3-7BE4-3741-4E0FCE305F0C}"/>
                    </a:ext>
                  </a:extLst>
                </p:cNvPr>
                <p:cNvPicPr/>
                <p:nvPr/>
              </p:nvPicPr>
              <p:blipFill>
                <a:blip r:embed="rId2247"/>
                <a:stretch>
                  <a:fillRect/>
                </a:stretch>
              </p:blipFill>
              <p:spPr>
                <a:xfrm>
                  <a:off x="3290794" y="3991642"/>
                  <a:ext cx="14868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48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3BCA7A4B-8947-2935-F396-F0F82DB16AE3}"/>
                    </a:ext>
                  </a:extLst>
                </p14:cNvPr>
                <p14:cNvContentPartPr/>
                <p14:nvPr/>
              </p14:nvContentPartPr>
              <p14:xfrm>
                <a:off x="3337594" y="4265602"/>
                <a:ext cx="173520" cy="127440"/>
              </p14:xfrm>
            </p:contentPart>
          </mc:Choice>
          <mc:Fallback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3BCA7A4B-8947-2935-F396-F0F82DB16AE3}"/>
                    </a:ext>
                  </a:extLst>
                </p:cNvPr>
                <p:cNvPicPr/>
                <p:nvPr/>
              </p:nvPicPr>
              <p:blipFill>
                <a:blip r:embed="rId2249"/>
                <a:stretch>
                  <a:fillRect/>
                </a:stretch>
              </p:blipFill>
              <p:spPr>
                <a:xfrm>
                  <a:off x="3274594" y="3887602"/>
                  <a:ext cx="29916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50">
              <p14:nvContentPartPr>
                <p14:cNvPr id="1210" name="Ink 1209">
                  <a:extLst>
                    <a:ext uri="{FF2B5EF4-FFF2-40B4-BE49-F238E27FC236}">
                      <a16:creationId xmlns:a16="http://schemas.microsoft.com/office/drawing/2014/main" id="{5E81D9CF-D135-D5D2-9485-7C9DA85EFB17}"/>
                    </a:ext>
                  </a:extLst>
                </p14:cNvPr>
                <p14:cNvContentPartPr/>
                <p14:nvPr/>
              </p14:nvContentPartPr>
              <p14:xfrm>
                <a:off x="3074074" y="4403122"/>
                <a:ext cx="112680" cy="127080"/>
              </p14:xfrm>
            </p:contentPart>
          </mc:Choice>
          <mc:Fallback>
            <p:pic>
              <p:nvPicPr>
                <p:cNvPr id="1210" name="Ink 1209">
                  <a:extLst>
                    <a:ext uri="{FF2B5EF4-FFF2-40B4-BE49-F238E27FC236}">
                      <a16:creationId xmlns:a16="http://schemas.microsoft.com/office/drawing/2014/main" id="{5E81D9CF-D135-D5D2-9485-7C9DA85EFB17}"/>
                    </a:ext>
                  </a:extLst>
                </p:cNvPr>
                <p:cNvPicPr/>
                <p:nvPr/>
              </p:nvPicPr>
              <p:blipFill>
                <a:blip r:embed="rId2251"/>
                <a:stretch>
                  <a:fillRect/>
                </a:stretch>
              </p:blipFill>
              <p:spPr>
                <a:xfrm>
                  <a:off x="3011434" y="4025122"/>
                  <a:ext cx="23832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52">
              <p14:nvContentPartPr>
                <p14:cNvPr id="1211" name="Ink 1210">
                  <a:extLst>
                    <a:ext uri="{FF2B5EF4-FFF2-40B4-BE49-F238E27FC236}">
                      <a16:creationId xmlns:a16="http://schemas.microsoft.com/office/drawing/2014/main" id="{229CC548-F893-0A05-ACB1-B72B751923AB}"/>
                    </a:ext>
                  </a:extLst>
                </p14:cNvPr>
                <p14:cNvContentPartPr/>
                <p14:nvPr/>
              </p14:nvContentPartPr>
              <p14:xfrm>
                <a:off x="3002074" y="4349842"/>
                <a:ext cx="147600" cy="153720"/>
              </p14:xfrm>
            </p:contentPart>
          </mc:Choice>
          <mc:Fallback>
            <p:pic>
              <p:nvPicPr>
                <p:cNvPr id="1211" name="Ink 1210">
                  <a:extLst>
                    <a:ext uri="{FF2B5EF4-FFF2-40B4-BE49-F238E27FC236}">
                      <a16:creationId xmlns:a16="http://schemas.microsoft.com/office/drawing/2014/main" id="{229CC548-F893-0A05-ACB1-B72B751923AB}"/>
                    </a:ext>
                  </a:extLst>
                </p:cNvPr>
                <p:cNvPicPr/>
                <p:nvPr/>
              </p:nvPicPr>
              <p:blipFill>
                <a:blip r:embed="rId2253"/>
                <a:stretch>
                  <a:fillRect/>
                </a:stretch>
              </p:blipFill>
              <p:spPr>
                <a:xfrm>
                  <a:off x="2939434" y="3971842"/>
                  <a:ext cx="27324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54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C20653A7-6C7C-1DF5-0EB5-7524AD7077D6}"/>
                    </a:ext>
                  </a:extLst>
                </p14:cNvPr>
                <p14:cNvContentPartPr/>
                <p14:nvPr/>
              </p14:nvContentPartPr>
              <p14:xfrm>
                <a:off x="3053554" y="4334002"/>
                <a:ext cx="284040" cy="82440"/>
              </p14:xfrm>
            </p:contentPart>
          </mc:Choice>
          <mc:Fallback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C20653A7-6C7C-1DF5-0EB5-7524AD7077D6}"/>
                    </a:ext>
                  </a:extLst>
                </p:cNvPr>
                <p:cNvPicPr/>
                <p:nvPr/>
              </p:nvPicPr>
              <p:blipFill>
                <a:blip r:embed="rId2255"/>
                <a:stretch>
                  <a:fillRect/>
                </a:stretch>
              </p:blipFill>
              <p:spPr>
                <a:xfrm>
                  <a:off x="2990554" y="3956002"/>
                  <a:ext cx="40968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56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63367C82-F911-DAE5-1091-9C0498F42531}"/>
                    </a:ext>
                  </a:extLst>
                </p14:cNvPr>
                <p14:cNvContentPartPr/>
                <p14:nvPr/>
              </p14:nvContentPartPr>
              <p14:xfrm>
                <a:off x="3344074" y="4288282"/>
                <a:ext cx="114480" cy="117000"/>
              </p14:xfrm>
            </p:contentPart>
          </mc:Choice>
          <mc:Fallback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63367C82-F911-DAE5-1091-9C0498F42531}"/>
                    </a:ext>
                  </a:extLst>
                </p:cNvPr>
                <p:cNvPicPr/>
                <p:nvPr/>
              </p:nvPicPr>
              <p:blipFill>
                <a:blip r:embed="rId2257"/>
                <a:stretch>
                  <a:fillRect/>
                </a:stretch>
              </p:blipFill>
              <p:spPr>
                <a:xfrm>
                  <a:off x="3281434" y="3910642"/>
                  <a:ext cx="24012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58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40EF8A76-B2F0-7988-A2F7-4AB07F744152}"/>
                    </a:ext>
                  </a:extLst>
                </p14:cNvPr>
                <p14:cNvContentPartPr/>
                <p14:nvPr/>
              </p14:nvContentPartPr>
              <p14:xfrm>
                <a:off x="3426154" y="4322122"/>
                <a:ext cx="122400" cy="122760"/>
              </p14:xfrm>
            </p:contentPart>
          </mc:Choice>
          <mc:Fallback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40EF8A76-B2F0-7988-A2F7-4AB07F744152}"/>
                    </a:ext>
                  </a:extLst>
                </p:cNvPr>
                <p:cNvPicPr/>
                <p:nvPr/>
              </p:nvPicPr>
              <p:blipFill>
                <a:blip r:embed="rId2259"/>
                <a:stretch>
                  <a:fillRect/>
                </a:stretch>
              </p:blipFill>
              <p:spPr>
                <a:xfrm>
                  <a:off x="3363154" y="3944122"/>
                  <a:ext cx="24804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60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F1EB33F6-857B-E617-935B-E8CF71FECFC4}"/>
                    </a:ext>
                  </a:extLst>
                </p14:cNvPr>
                <p14:cNvContentPartPr/>
                <p14:nvPr/>
              </p14:nvContentPartPr>
              <p14:xfrm>
                <a:off x="3351274" y="4361002"/>
                <a:ext cx="244080" cy="172800"/>
              </p14:xfrm>
            </p:contentPart>
          </mc:Choice>
          <mc:Fallback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F1EB33F6-857B-E617-935B-E8CF71FECFC4}"/>
                    </a:ext>
                  </a:extLst>
                </p:cNvPr>
                <p:cNvPicPr/>
                <p:nvPr/>
              </p:nvPicPr>
              <p:blipFill>
                <a:blip r:embed="rId2261"/>
                <a:stretch>
                  <a:fillRect/>
                </a:stretch>
              </p:blipFill>
              <p:spPr>
                <a:xfrm>
                  <a:off x="3288634" y="3983002"/>
                  <a:ext cx="36972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62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E284CDF0-4594-4503-932C-355C63842DE8}"/>
                    </a:ext>
                  </a:extLst>
                </p14:cNvPr>
                <p14:cNvContentPartPr/>
                <p14:nvPr/>
              </p14:nvContentPartPr>
              <p14:xfrm>
                <a:off x="3579154" y="4429402"/>
                <a:ext cx="112680" cy="20160"/>
              </p14:xfrm>
            </p:contentPart>
          </mc:Choice>
          <mc:Fallback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E284CDF0-4594-4503-932C-355C63842DE8}"/>
                    </a:ext>
                  </a:extLst>
                </p:cNvPr>
                <p:cNvPicPr/>
                <p:nvPr/>
              </p:nvPicPr>
              <p:blipFill>
                <a:blip r:embed="rId2263"/>
                <a:stretch>
                  <a:fillRect/>
                </a:stretch>
              </p:blipFill>
              <p:spPr>
                <a:xfrm>
                  <a:off x="3516154" y="4051762"/>
                  <a:ext cx="23832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64">
              <p14:nvContentPartPr>
                <p14:cNvPr id="1217" name="Ink 1216">
                  <a:extLst>
                    <a:ext uri="{FF2B5EF4-FFF2-40B4-BE49-F238E27FC236}">
                      <a16:creationId xmlns:a16="http://schemas.microsoft.com/office/drawing/2014/main" id="{1D7034DA-975A-903D-7993-33ED0CB99933}"/>
                    </a:ext>
                  </a:extLst>
                </p14:cNvPr>
                <p14:cNvContentPartPr/>
                <p14:nvPr/>
              </p14:nvContentPartPr>
              <p14:xfrm>
                <a:off x="3628834" y="4293682"/>
                <a:ext cx="223200" cy="79920"/>
              </p14:xfrm>
            </p:contentPart>
          </mc:Choice>
          <mc:Fallback>
            <p:pic>
              <p:nvPicPr>
                <p:cNvPr id="1217" name="Ink 1216">
                  <a:extLst>
                    <a:ext uri="{FF2B5EF4-FFF2-40B4-BE49-F238E27FC236}">
                      <a16:creationId xmlns:a16="http://schemas.microsoft.com/office/drawing/2014/main" id="{1D7034DA-975A-903D-7993-33ED0CB99933}"/>
                    </a:ext>
                  </a:extLst>
                </p:cNvPr>
                <p:cNvPicPr/>
                <p:nvPr/>
              </p:nvPicPr>
              <p:blipFill>
                <a:blip r:embed="rId2265"/>
                <a:stretch>
                  <a:fillRect/>
                </a:stretch>
              </p:blipFill>
              <p:spPr>
                <a:xfrm>
                  <a:off x="3566194" y="3916042"/>
                  <a:ext cx="34884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66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53099224-14F0-D67D-3213-388E93DD556F}"/>
                    </a:ext>
                  </a:extLst>
                </p14:cNvPr>
                <p14:cNvContentPartPr/>
                <p14:nvPr/>
              </p14:nvContentPartPr>
              <p14:xfrm>
                <a:off x="4163794" y="3199642"/>
                <a:ext cx="245880" cy="270720"/>
              </p14:xfrm>
            </p:contentPart>
          </mc:Choice>
          <mc:Fallback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53099224-14F0-D67D-3213-388E93DD556F}"/>
                    </a:ext>
                  </a:extLst>
                </p:cNvPr>
                <p:cNvPicPr/>
                <p:nvPr/>
              </p:nvPicPr>
              <p:blipFill>
                <a:blip r:embed="rId2267"/>
                <a:stretch>
                  <a:fillRect/>
                </a:stretch>
              </p:blipFill>
              <p:spPr>
                <a:xfrm>
                  <a:off x="4101154" y="2821642"/>
                  <a:ext cx="37152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68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4DB9F30E-C134-F8C7-565E-E6FDC186E463}"/>
                    </a:ext>
                  </a:extLst>
                </p14:cNvPr>
                <p14:cNvContentPartPr/>
                <p14:nvPr/>
              </p14:nvContentPartPr>
              <p14:xfrm>
                <a:off x="4068034" y="3208282"/>
                <a:ext cx="348480" cy="89280"/>
              </p14:xfrm>
            </p:contentPart>
          </mc:Choice>
          <mc:Fallback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4DB9F30E-C134-F8C7-565E-E6FDC186E463}"/>
                    </a:ext>
                  </a:extLst>
                </p:cNvPr>
                <p:cNvPicPr/>
                <p:nvPr/>
              </p:nvPicPr>
              <p:blipFill>
                <a:blip r:embed="rId2269"/>
                <a:stretch>
                  <a:fillRect/>
                </a:stretch>
              </p:blipFill>
              <p:spPr>
                <a:xfrm>
                  <a:off x="4005034" y="2830642"/>
                  <a:ext cx="47412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70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7ECFC52E-20D4-B415-A174-47C54F88DAE6}"/>
                    </a:ext>
                  </a:extLst>
                </p14:cNvPr>
                <p14:cNvContentPartPr/>
                <p14:nvPr/>
              </p14:nvContentPartPr>
              <p14:xfrm>
                <a:off x="4193674" y="2933962"/>
                <a:ext cx="120960" cy="59760"/>
              </p14:xfrm>
            </p:contentPart>
          </mc:Choice>
          <mc:Fallback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7ECFC52E-20D4-B415-A174-47C54F88DAE6}"/>
                    </a:ext>
                  </a:extLst>
                </p:cNvPr>
                <p:cNvPicPr/>
                <p:nvPr/>
              </p:nvPicPr>
              <p:blipFill>
                <a:blip r:embed="rId2271"/>
                <a:stretch>
                  <a:fillRect/>
                </a:stretch>
              </p:blipFill>
              <p:spPr>
                <a:xfrm>
                  <a:off x="4131034" y="2555962"/>
                  <a:ext cx="24660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72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4D04EFDF-0BCD-1084-0457-40242654B2B9}"/>
                    </a:ext>
                  </a:extLst>
                </p14:cNvPr>
                <p14:cNvContentPartPr/>
                <p14:nvPr/>
              </p14:nvContentPartPr>
              <p14:xfrm>
                <a:off x="4123834" y="2748922"/>
                <a:ext cx="214200" cy="225720"/>
              </p14:xfrm>
            </p:contentPart>
          </mc:Choice>
          <mc:Fallback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4D04EFDF-0BCD-1084-0457-40242654B2B9}"/>
                    </a:ext>
                  </a:extLst>
                </p:cNvPr>
                <p:cNvPicPr/>
                <p:nvPr/>
              </p:nvPicPr>
              <p:blipFill>
                <a:blip r:embed="rId2273"/>
                <a:stretch>
                  <a:fillRect/>
                </a:stretch>
              </p:blipFill>
              <p:spPr>
                <a:xfrm>
                  <a:off x="4060834" y="2370922"/>
                  <a:ext cx="33984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74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E5F33C5F-8F68-6637-6F98-013BB4B3CA3D}"/>
                    </a:ext>
                  </a:extLst>
                </p14:cNvPr>
                <p14:cNvContentPartPr/>
                <p14:nvPr/>
              </p14:nvContentPartPr>
              <p14:xfrm>
                <a:off x="4309594" y="2843602"/>
                <a:ext cx="95760" cy="60480"/>
              </p14:xfrm>
            </p:contentPart>
          </mc:Choice>
          <mc:Fallback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E5F33C5F-8F68-6637-6F98-013BB4B3CA3D}"/>
                    </a:ext>
                  </a:extLst>
                </p:cNvPr>
                <p:cNvPicPr/>
                <p:nvPr/>
              </p:nvPicPr>
              <p:blipFill>
                <a:blip r:embed="rId2275"/>
                <a:stretch>
                  <a:fillRect/>
                </a:stretch>
              </p:blipFill>
              <p:spPr>
                <a:xfrm>
                  <a:off x="4246954" y="2465602"/>
                  <a:ext cx="22140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76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27B74E4B-C7C3-A29E-2B45-12A48B2B312C}"/>
                    </a:ext>
                  </a:extLst>
                </p14:cNvPr>
                <p14:cNvContentPartPr/>
                <p14:nvPr/>
              </p14:nvContentPartPr>
              <p14:xfrm>
                <a:off x="4385194" y="2800042"/>
                <a:ext cx="106560" cy="184320"/>
              </p14:xfrm>
            </p:contentPart>
          </mc:Choice>
          <mc:Fallback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27B74E4B-C7C3-A29E-2B45-12A48B2B312C}"/>
                    </a:ext>
                  </a:extLst>
                </p:cNvPr>
                <p:cNvPicPr/>
                <p:nvPr/>
              </p:nvPicPr>
              <p:blipFill>
                <a:blip r:embed="rId2277"/>
                <a:stretch>
                  <a:fillRect/>
                </a:stretch>
              </p:blipFill>
              <p:spPr>
                <a:xfrm>
                  <a:off x="4322194" y="2422042"/>
                  <a:ext cx="23220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78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3A492AD8-3749-DAF9-340A-828503DA7DEC}"/>
                    </a:ext>
                  </a:extLst>
                </p14:cNvPr>
                <p14:cNvContentPartPr/>
                <p14:nvPr/>
              </p14:nvContentPartPr>
              <p14:xfrm>
                <a:off x="4519474" y="2954482"/>
                <a:ext cx="165960" cy="171360"/>
              </p14:xfrm>
            </p:contentPart>
          </mc:Choice>
          <mc:Fallback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3A492AD8-3749-DAF9-340A-828503DA7DEC}"/>
                    </a:ext>
                  </a:extLst>
                </p:cNvPr>
                <p:cNvPicPr/>
                <p:nvPr/>
              </p:nvPicPr>
              <p:blipFill>
                <a:blip r:embed="rId2279"/>
                <a:stretch>
                  <a:fillRect/>
                </a:stretch>
              </p:blipFill>
              <p:spPr>
                <a:xfrm>
                  <a:off x="4456474" y="2576482"/>
                  <a:ext cx="29160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80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2A1C7D13-6F8A-98DE-A838-C8C12FB87BEB}"/>
                    </a:ext>
                  </a:extLst>
                </p14:cNvPr>
                <p14:cNvContentPartPr/>
                <p14:nvPr/>
              </p14:nvContentPartPr>
              <p14:xfrm>
                <a:off x="4556914" y="3041242"/>
                <a:ext cx="84240" cy="153360"/>
              </p14:xfrm>
            </p:contentPart>
          </mc:Choice>
          <mc:Fallback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2A1C7D13-6F8A-98DE-A838-C8C12FB87BEB}"/>
                    </a:ext>
                  </a:extLst>
                </p:cNvPr>
                <p:cNvPicPr/>
                <p:nvPr/>
              </p:nvPicPr>
              <p:blipFill>
                <a:blip r:embed="rId2281"/>
                <a:stretch>
                  <a:fillRect/>
                </a:stretch>
              </p:blipFill>
              <p:spPr>
                <a:xfrm>
                  <a:off x="4493914" y="2663242"/>
                  <a:ext cx="20988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82">
              <p14:nvContentPartPr>
                <p14:cNvPr id="1227" name="Ink 1226">
                  <a:extLst>
                    <a:ext uri="{FF2B5EF4-FFF2-40B4-BE49-F238E27FC236}">
                      <a16:creationId xmlns:a16="http://schemas.microsoft.com/office/drawing/2014/main" id="{D89814EE-316E-6093-33CD-CB01DC166ED5}"/>
                    </a:ext>
                  </a:extLst>
                </p14:cNvPr>
                <p14:cNvContentPartPr/>
                <p14:nvPr/>
              </p14:nvContentPartPr>
              <p14:xfrm>
                <a:off x="4560514" y="3038362"/>
                <a:ext cx="67680" cy="104040"/>
              </p14:xfrm>
            </p:contentPart>
          </mc:Choice>
          <mc:Fallback>
            <p:pic>
              <p:nvPicPr>
                <p:cNvPr id="1227" name="Ink 1226">
                  <a:extLst>
                    <a:ext uri="{FF2B5EF4-FFF2-40B4-BE49-F238E27FC236}">
                      <a16:creationId xmlns:a16="http://schemas.microsoft.com/office/drawing/2014/main" id="{D89814EE-316E-6093-33CD-CB01DC166ED5}"/>
                    </a:ext>
                  </a:extLst>
                </p:cNvPr>
                <p:cNvPicPr/>
                <p:nvPr/>
              </p:nvPicPr>
              <p:blipFill>
                <a:blip r:embed="rId2283"/>
                <a:stretch>
                  <a:fillRect/>
                </a:stretch>
              </p:blipFill>
              <p:spPr>
                <a:xfrm>
                  <a:off x="4497514" y="2660362"/>
                  <a:ext cx="19332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84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FED0C11C-BD43-A288-A1F2-4B4A7A60CC94}"/>
                    </a:ext>
                  </a:extLst>
                </p14:cNvPr>
                <p14:cNvContentPartPr/>
                <p14:nvPr/>
              </p14:nvContentPartPr>
              <p14:xfrm>
                <a:off x="4471234" y="2807962"/>
                <a:ext cx="39600" cy="139680"/>
              </p14:xfrm>
            </p:contentPart>
          </mc:Choice>
          <mc:Fallback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FED0C11C-BD43-A288-A1F2-4B4A7A60CC94}"/>
                    </a:ext>
                  </a:extLst>
                </p:cNvPr>
                <p:cNvPicPr/>
                <p:nvPr/>
              </p:nvPicPr>
              <p:blipFill>
                <a:blip r:embed="rId2285"/>
                <a:stretch>
                  <a:fillRect/>
                </a:stretch>
              </p:blipFill>
              <p:spPr>
                <a:xfrm>
                  <a:off x="4408234" y="2430322"/>
                  <a:ext cx="16524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86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AA7E03E8-239B-8803-FA87-0B7595CC460D}"/>
                    </a:ext>
                  </a:extLst>
                </p14:cNvPr>
                <p14:cNvContentPartPr/>
                <p14:nvPr/>
              </p14:nvContentPartPr>
              <p14:xfrm>
                <a:off x="4086394" y="2762602"/>
                <a:ext cx="206640" cy="233280"/>
              </p14:xfrm>
            </p:contentPart>
          </mc:Choice>
          <mc:Fallback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AA7E03E8-239B-8803-FA87-0B7595CC460D}"/>
                    </a:ext>
                  </a:extLst>
                </p:cNvPr>
                <p:cNvPicPr/>
                <p:nvPr/>
              </p:nvPicPr>
              <p:blipFill>
                <a:blip r:embed="rId2287"/>
                <a:stretch>
                  <a:fillRect/>
                </a:stretch>
              </p:blipFill>
              <p:spPr>
                <a:xfrm>
                  <a:off x="4023394" y="2384602"/>
                  <a:ext cx="33228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88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DF037251-64F3-262F-B07C-4A2223308209}"/>
                    </a:ext>
                  </a:extLst>
                </p14:cNvPr>
                <p14:cNvContentPartPr/>
                <p14:nvPr/>
              </p14:nvContentPartPr>
              <p14:xfrm>
                <a:off x="4206634" y="2793202"/>
                <a:ext cx="159120" cy="81720"/>
              </p14:xfrm>
            </p:contentPart>
          </mc:Choice>
          <mc:Fallback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DF037251-64F3-262F-B07C-4A2223308209}"/>
                    </a:ext>
                  </a:extLst>
                </p:cNvPr>
                <p:cNvPicPr/>
                <p:nvPr/>
              </p:nvPicPr>
              <p:blipFill>
                <a:blip r:embed="rId2289"/>
                <a:stretch>
                  <a:fillRect/>
                </a:stretch>
              </p:blipFill>
              <p:spPr>
                <a:xfrm>
                  <a:off x="4143994" y="2415562"/>
                  <a:ext cx="28476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90">
              <p14:nvContentPartPr>
                <p14:cNvPr id="1231" name="Ink 1230">
                  <a:extLst>
                    <a:ext uri="{FF2B5EF4-FFF2-40B4-BE49-F238E27FC236}">
                      <a16:creationId xmlns:a16="http://schemas.microsoft.com/office/drawing/2014/main" id="{57C323A2-A54C-F0AD-1788-13E88F47CBB8}"/>
                    </a:ext>
                  </a:extLst>
                </p14:cNvPr>
                <p14:cNvContentPartPr/>
                <p14:nvPr/>
              </p14:nvContentPartPr>
              <p14:xfrm>
                <a:off x="3937714" y="2592322"/>
                <a:ext cx="160200" cy="203760"/>
              </p14:xfrm>
            </p:contentPart>
          </mc:Choice>
          <mc:Fallback>
            <p:pic>
              <p:nvPicPr>
                <p:cNvPr id="1231" name="Ink 1230">
                  <a:extLst>
                    <a:ext uri="{FF2B5EF4-FFF2-40B4-BE49-F238E27FC236}">
                      <a16:creationId xmlns:a16="http://schemas.microsoft.com/office/drawing/2014/main" id="{57C323A2-A54C-F0AD-1788-13E88F47CBB8}"/>
                    </a:ext>
                  </a:extLst>
                </p:cNvPr>
                <p:cNvPicPr/>
                <p:nvPr/>
              </p:nvPicPr>
              <p:blipFill>
                <a:blip r:embed="rId2291"/>
                <a:stretch>
                  <a:fillRect/>
                </a:stretch>
              </p:blipFill>
              <p:spPr>
                <a:xfrm>
                  <a:off x="3875074" y="2214322"/>
                  <a:ext cx="28584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92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F5174DF0-84F8-E66B-7176-17DE7CDF9A4D}"/>
                    </a:ext>
                  </a:extLst>
                </p14:cNvPr>
                <p14:cNvContentPartPr/>
                <p14:nvPr/>
              </p14:nvContentPartPr>
              <p14:xfrm>
                <a:off x="3858514" y="2680162"/>
                <a:ext cx="72720" cy="138600"/>
              </p14:xfrm>
            </p:contentPart>
          </mc:Choice>
          <mc:Fallback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F5174DF0-84F8-E66B-7176-17DE7CDF9A4D}"/>
                    </a:ext>
                  </a:extLst>
                </p:cNvPr>
                <p:cNvPicPr/>
                <p:nvPr/>
              </p:nvPicPr>
              <p:blipFill>
                <a:blip r:embed="rId2293"/>
                <a:stretch>
                  <a:fillRect/>
                </a:stretch>
              </p:blipFill>
              <p:spPr>
                <a:xfrm>
                  <a:off x="3795874" y="2302522"/>
                  <a:ext cx="198360" cy="8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94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C4DB5FDD-973E-59F9-7E05-BD2A6570CED5}"/>
                    </a:ext>
                  </a:extLst>
                </p14:cNvPr>
                <p14:cNvContentPartPr/>
                <p14:nvPr/>
              </p14:nvContentPartPr>
              <p14:xfrm>
                <a:off x="3543154" y="2737762"/>
                <a:ext cx="152640" cy="260280"/>
              </p14:xfrm>
            </p:contentPart>
          </mc:Choice>
          <mc:Fallback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C4DB5FDD-973E-59F9-7E05-BD2A6570CED5}"/>
                    </a:ext>
                  </a:extLst>
                </p:cNvPr>
                <p:cNvPicPr/>
                <p:nvPr/>
              </p:nvPicPr>
              <p:blipFill>
                <a:blip r:embed="rId2295"/>
                <a:stretch>
                  <a:fillRect/>
                </a:stretch>
              </p:blipFill>
              <p:spPr>
                <a:xfrm>
                  <a:off x="3480154" y="2360122"/>
                  <a:ext cx="27828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96">
              <p14:nvContentPartPr>
                <p14:cNvPr id="1234" name="Ink 1233">
                  <a:extLst>
                    <a:ext uri="{FF2B5EF4-FFF2-40B4-BE49-F238E27FC236}">
                      <a16:creationId xmlns:a16="http://schemas.microsoft.com/office/drawing/2014/main" id="{1D4D5A72-827A-5476-4392-E225B71FABFF}"/>
                    </a:ext>
                  </a:extLst>
                </p14:cNvPr>
                <p14:cNvContentPartPr/>
                <p14:nvPr/>
              </p14:nvContentPartPr>
              <p14:xfrm>
                <a:off x="3565834" y="2878882"/>
                <a:ext cx="123840" cy="207720"/>
              </p14:xfrm>
            </p:contentPart>
          </mc:Choice>
          <mc:Fallback>
            <p:pic>
              <p:nvPicPr>
                <p:cNvPr id="1234" name="Ink 1233">
                  <a:extLst>
                    <a:ext uri="{FF2B5EF4-FFF2-40B4-BE49-F238E27FC236}">
                      <a16:creationId xmlns:a16="http://schemas.microsoft.com/office/drawing/2014/main" id="{1D4D5A72-827A-5476-4392-E225B71FABFF}"/>
                    </a:ext>
                  </a:extLst>
                </p:cNvPr>
                <p:cNvPicPr/>
                <p:nvPr/>
              </p:nvPicPr>
              <p:blipFill>
                <a:blip r:embed="rId2297"/>
                <a:stretch>
                  <a:fillRect/>
                </a:stretch>
              </p:blipFill>
              <p:spPr>
                <a:xfrm>
                  <a:off x="3503194" y="2500882"/>
                  <a:ext cx="24948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98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9B12676A-7B5D-7A61-C068-9AE9BFD7CF2B}"/>
                    </a:ext>
                  </a:extLst>
                </p14:cNvPr>
                <p14:cNvContentPartPr/>
                <p14:nvPr/>
              </p14:nvContentPartPr>
              <p14:xfrm>
                <a:off x="2939794" y="3554962"/>
                <a:ext cx="7200" cy="2880"/>
              </p14:xfrm>
            </p:contentPart>
          </mc:Choice>
          <mc:Fallback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9B12676A-7B5D-7A61-C068-9AE9BFD7CF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76794" y="3177322"/>
                  <a:ext cx="13284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99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0F016AEE-472D-5BD3-E8F7-058BDDE6EEA2}"/>
                    </a:ext>
                  </a:extLst>
                </p14:cNvPr>
                <p14:cNvContentPartPr/>
                <p14:nvPr/>
              </p14:nvContentPartPr>
              <p14:xfrm>
                <a:off x="2934034" y="3419242"/>
                <a:ext cx="155520" cy="57240"/>
              </p14:xfrm>
            </p:contentPart>
          </mc:Choice>
          <mc:Fallback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0F016AEE-472D-5BD3-E8F7-058BDDE6EEA2}"/>
                    </a:ext>
                  </a:extLst>
                </p:cNvPr>
                <p:cNvPicPr/>
                <p:nvPr/>
              </p:nvPicPr>
              <p:blipFill>
                <a:blip r:embed="rId2300"/>
                <a:stretch>
                  <a:fillRect/>
                </a:stretch>
              </p:blipFill>
              <p:spPr>
                <a:xfrm>
                  <a:off x="2871394" y="3041242"/>
                  <a:ext cx="28116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01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09DA9CEA-0A17-7A31-0D1D-031F5B6E9937}"/>
                    </a:ext>
                  </a:extLst>
                </p14:cNvPr>
                <p14:cNvContentPartPr/>
                <p14:nvPr/>
              </p14:nvContentPartPr>
              <p14:xfrm>
                <a:off x="2773834" y="3295042"/>
                <a:ext cx="201240" cy="273600"/>
              </p14:xfrm>
            </p:contentPart>
          </mc:Choice>
          <mc:Fallback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09DA9CEA-0A17-7A31-0D1D-031F5B6E9937}"/>
                    </a:ext>
                  </a:extLst>
                </p:cNvPr>
                <p:cNvPicPr/>
                <p:nvPr/>
              </p:nvPicPr>
              <p:blipFill>
                <a:blip r:embed="rId2302"/>
                <a:stretch>
                  <a:fillRect/>
                </a:stretch>
              </p:blipFill>
              <p:spPr>
                <a:xfrm>
                  <a:off x="2711194" y="2917402"/>
                  <a:ext cx="32688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03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EC770CCA-6687-B1AF-7DFF-A4128E611B74}"/>
                    </a:ext>
                  </a:extLst>
                </p14:cNvPr>
                <p14:cNvContentPartPr/>
                <p14:nvPr/>
              </p14:nvContentPartPr>
              <p14:xfrm>
                <a:off x="2908114" y="3418162"/>
                <a:ext cx="86040" cy="241920"/>
              </p14:xfrm>
            </p:contentPart>
          </mc:Choice>
          <mc:Fallback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EC770CCA-6687-B1AF-7DFF-A4128E611B74}"/>
                    </a:ext>
                  </a:extLst>
                </p:cNvPr>
                <p:cNvPicPr/>
                <p:nvPr/>
              </p:nvPicPr>
              <p:blipFill>
                <a:blip r:embed="rId2304"/>
                <a:stretch>
                  <a:fillRect/>
                </a:stretch>
              </p:blipFill>
              <p:spPr>
                <a:xfrm>
                  <a:off x="2845114" y="3040522"/>
                  <a:ext cx="21168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05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DE244200-EA64-E250-C65D-B23419EFBA6A}"/>
                    </a:ext>
                  </a:extLst>
                </p14:cNvPr>
                <p14:cNvContentPartPr/>
                <p14:nvPr/>
              </p14:nvContentPartPr>
              <p14:xfrm>
                <a:off x="2935114" y="3459202"/>
                <a:ext cx="198720" cy="241200"/>
              </p14:xfrm>
            </p:contentPart>
          </mc:Choice>
          <mc:Fallback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DE244200-EA64-E250-C65D-B23419EFBA6A}"/>
                    </a:ext>
                  </a:extLst>
                </p:cNvPr>
                <p:cNvPicPr/>
                <p:nvPr/>
              </p:nvPicPr>
              <p:blipFill>
                <a:blip r:embed="rId2306"/>
                <a:stretch>
                  <a:fillRect/>
                </a:stretch>
              </p:blipFill>
              <p:spPr>
                <a:xfrm>
                  <a:off x="2872474" y="3081562"/>
                  <a:ext cx="32436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07">
              <p14:nvContentPartPr>
                <p14:cNvPr id="1240" name="Ink 1239">
                  <a:extLst>
                    <a:ext uri="{FF2B5EF4-FFF2-40B4-BE49-F238E27FC236}">
                      <a16:creationId xmlns:a16="http://schemas.microsoft.com/office/drawing/2014/main" id="{BA14AABF-190F-94F4-4FDB-B2C5B9092510}"/>
                    </a:ext>
                  </a:extLst>
                </p14:cNvPr>
                <p14:cNvContentPartPr/>
                <p14:nvPr/>
              </p14:nvContentPartPr>
              <p14:xfrm>
                <a:off x="3264154" y="3308722"/>
                <a:ext cx="153720" cy="174600"/>
              </p14:xfrm>
            </p:contentPart>
          </mc:Choice>
          <mc:Fallback>
            <p:pic>
              <p:nvPicPr>
                <p:cNvPr id="1240" name="Ink 1239">
                  <a:extLst>
                    <a:ext uri="{FF2B5EF4-FFF2-40B4-BE49-F238E27FC236}">
                      <a16:creationId xmlns:a16="http://schemas.microsoft.com/office/drawing/2014/main" id="{BA14AABF-190F-94F4-4FDB-B2C5B9092510}"/>
                    </a:ext>
                  </a:extLst>
                </p:cNvPr>
                <p:cNvPicPr/>
                <p:nvPr/>
              </p:nvPicPr>
              <p:blipFill>
                <a:blip r:embed="rId2308"/>
                <a:stretch>
                  <a:fillRect/>
                </a:stretch>
              </p:blipFill>
              <p:spPr>
                <a:xfrm>
                  <a:off x="3201514" y="2931082"/>
                  <a:ext cx="27936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09">
              <p14:nvContentPartPr>
                <p14:cNvPr id="1241" name="Ink 1240">
                  <a:extLst>
                    <a:ext uri="{FF2B5EF4-FFF2-40B4-BE49-F238E27FC236}">
                      <a16:creationId xmlns:a16="http://schemas.microsoft.com/office/drawing/2014/main" id="{F9CEA01A-2CBA-3759-F0C7-F2DD1516D990}"/>
                    </a:ext>
                  </a:extLst>
                </p14:cNvPr>
                <p14:cNvContentPartPr/>
                <p14:nvPr/>
              </p14:nvContentPartPr>
              <p14:xfrm>
                <a:off x="3175954" y="3312322"/>
                <a:ext cx="92520" cy="207000"/>
              </p14:xfrm>
            </p:contentPart>
          </mc:Choice>
          <mc:Fallback>
            <p:pic>
              <p:nvPicPr>
                <p:cNvPr id="1241" name="Ink 1240">
                  <a:extLst>
                    <a:ext uri="{FF2B5EF4-FFF2-40B4-BE49-F238E27FC236}">
                      <a16:creationId xmlns:a16="http://schemas.microsoft.com/office/drawing/2014/main" id="{F9CEA01A-2CBA-3759-F0C7-F2DD1516D990}"/>
                    </a:ext>
                  </a:extLst>
                </p:cNvPr>
                <p:cNvPicPr/>
                <p:nvPr/>
              </p:nvPicPr>
              <p:blipFill>
                <a:blip r:embed="rId2310"/>
                <a:stretch>
                  <a:fillRect/>
                </a:stretch>
              </p:blipFill>
              <p:spPr>
                <a:xfrm>
                  <a:off x="3112954" y="2934322"/>
                  <a:ext cx="21816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11">
              <p14:nvContentPartPr>
                <p14:cNvPr id="1242" name="Ink 1241">
                  <a:extLst>
                    <a:ext uri="{FF2B5EF4-FFF2-40B4-BE49-F238E27FC236}">
                      <a16:creationId xmlns:a16="http://schemas.microsoft.com/office/drawing/2014/main" id="{76E8465C-1E10-F526-2FF5-EC9089EE18DF}"/>
                    </a:ext>
                  </a:extLst>
                </p14:cNvPr>
                <p14:cNvContentPartPr/>
                <p14:nvPr/>
              </p14:nvContentPartPr>
              <p14:xfrm>
                <a:off x="3223834" y="3413842"/>
                <a:ext cx="105480" cy="160200"/>
              </p14:xfrm>
            </p:contentPart>
          </mc:Choice>
          <mc:Fallback>
            <p:pic>
              <p:nvPicPr>
                <p:cNvPr id="1242" name="Ink 1241">
                  <a:extLst>
                    <a:ext uri="{FF2B5EF4-FFF2-40B4-BE49-F238E27FC236}">
                      <a16:creationId xmlns:a16="http://schemas.microsoft.com/office/drawing/2014/main" id="{76E8465C-1E10-F526-2FF5-EC9089EE18DF}"/>
                    </a:ext>
                  </a:extLst>
                </p:cNvPr>
                <p:cNvPicPr/>
                <p:nvPr/>
              </p:nvPicPr>
              <p:blipFill>
                <a:blip r:embed="rId2312"/>
                <a:stretch>
                  <a:fillRect/>
                </a:stretch>
              </p:blipFill>
              <p:spPr>
                <a:xfrm>
                  <a:off x="3161194" y="3035842"/>
                  <a:ext cx="23112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13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5DEB8E7B-0A83-F4FC-6DEC-A43019D0DAB4}"/>
                    </a:ext>
                  </a:extLst>
                </p14:cNvPr>
                <p14:cNvContentPartPr/>
                <p14:nvPr/>
              </p14:nvContentPartPr>
              <p14:xfrm>
                <a:off x="3263794" y="3534442"/>
                <a:ext cx="55080" cy="166320"/>
              </p14:xfrm>
            </p:contentPart>
          </mc:Choice>
          <mc:Fallback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5DEB8E7B-0A83-F4FC-6DEC-A43019D0DAB4}"/>
                    </a:ext>
                  </a:extLst>
                </p:cNvPr>
                <p:cNvPicPr/>
                <p:nvPr/>
              </p:nvPicPr>
              <p:blipFill>
                <a:blip r:embed="rId2314"/>
                <a:stretch>
                  <a:fillRect/>
                </a:stretch>
              </p:blipFill>
              <p:spPr>
                <a:xfrm>
                  <a:off x="3201154" y="3156802"/>
                  <a:ext cx="18072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15">
              <p14:nvContentPartPr>
                <p14:cNvPr id="1244" name="Ink 1243">
                  <a:extLst>
                    <a:ext uri="{FF2B5EF4-FFF2-40B4-BE49-F238E27FC236}">
                      <a16:creationId xmlns:a16="http://schemas.microsoft.com/office/drawing/2014/main" id="{092043C9-64FC-40D7-D4A5-8FEE7C7EAF96}"/>
                    </a:ext>
                  </a:extLst>
                </p14:cNvPr>
                <p14:cNvContentPartPr/>
                <p14:nvPr/>
              </p14:nvContentPartPr>
              <p14:xfrm>
                <a:off x="3982354" y="3115402"/>
                <a:ext cx="5760" cy="10440"/>
              </p14:xfrm>
            </p:contentPart>
          </mc:Choice>
          <mc:Fallback>
            <p:pic>
              <p:nvPicPr>
                <p:cNvPr id="1244" name="Ink 1243">
                  <a:extLst>
                    <a:ext uri="{FF2B5EF4-FFF2-40B4-BE49-F238E27FC236}">
                      <a16:creationId xmlns:a16="http://schemas.microsoft.com/office/drawing/2014/main" id="{092043C9-64FC-40D7-D4A5-8FEE7C7EAF96}"/>
                    </a:ext>
                  </a:extLst>
                </p:cNvPr>
                <p:cNvPicPr/>
                <p:nvPr/>
              </p:nvPicPr>
              <p:blipFill>
                <a:blip r:embed="rId2316"/>
                <a:stretch>
                  <a:fillRect/>
                </a:stretch>
              </p:blipFill>
              <p:spPr>
                <a:xfrm>
                  <a:off x="3919354" y="2737402"/>
                  <a:ext cx="13140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17">
              <p14:nvContentPartPr>
                <p14:cNvPr id="1245" name="Ink 1244">
                  <a:extLst>
                    <a:ext uri="{FF2B5EF4-FFF2-40B4-BE49-F238E27FC236}">
                      <a16:creationId xmlns:a16="http://schemas.microsoft.com/office/drawing/2014/main" id="{F47ABA9B-0AD7-3126-6456-8A143BEED13E}"/>
                    </a:ext>
                  </a:extLst>
                </p14:cNvPr>
                <p14:cNvContentPartPr/>
                <p14:nvPr/>
              </p14:nvContentPartPr>
              <p14:xfrm>
                <a:off x="4148674" y="3367402"/>
                <a:ext cx="12960" cy="80640"/>
              </p14:xfrm>
            </p:contentPart>
          </mc:Choice>
          <mc:Fallback>
            <p:pic>
              <p:nvPicPr>
                <p:cNvPr id="1245" name="Ink 1244">
                  <a:extLst>
                    <a:ext uri="{FF2B5EF4-FFF2-40B4-BE49-F238E27FC236}">
                      <a16:creationId xmlns:a16="http://schemas.microsoft.com/office/drawing/2014/main" id="{F47ABA9B-0AD7-3126-6456-8A143BEED13E}"/>
                    </a:ext>
                  </a:extLst>
                </p:cNvPr>
                <p:cNvPicPr/>
                <p:nvPr/>
              </p:nvPicPr>
              <p:blipFill>
                <a:blip r:embed="rId2318"/>
                <a:stretch>
                  <a:fillRect/>
                </a:stretch>
              </p:blipFill>
              <p:spPr>
                <a:xfrm>
                  <a:off x="4085674" y="2989402"/>
                  <a:ext cx="13860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19">
              <p14:nvContentPartPr>
                <p14:cNvPr id="1246" name="Ink 1245">
                  <a:extLst>
                    <a:ext uri="{FF2B5EF4-FFF2-40B4-BE49-F238E27FC236}">
                      <a16:creationId xmlns:a16="http://schemas.microsoft.com/office/drawing/2014/main" id="{EA0450AC-D1AF-096F-5DC7-A49DBB34BF05}"/>
                    </a:ext>
                  </a:extLst>
                </p14:cNvPr>
                <p14:cNvContentPartPr/>
                <p14:nvPr/>
              </p14:nvContentPartPr>
              <p14:xfrm>
                <a:off x="4069114" y="3620842"/>
                <a:ext cx="45000" cy="214200"/>
              </p14:xfrm>
            </p:contentPart>
          </mc:Choice>
          <mc:Fallback>
            <p:pic>
              <p:nvPicPr>
                <p:cNvPr id="1246" name="Ink 1245">
                  <a:extLst>
                    <a:ext uri="{FF2B5EF4-FFF2-40B4-BE49-F238E27FC236}">
                      <a16:creationId xmlns:a16="http://schemas.microsoft.com/office/drawing/2014/main" id="{EA0450AC-D1AF-096F-5DC7-A49DBB34BF05}"/>
                    </a:ext>
                  </a:extLst>
                </p:cNvPr>
                <p:cNvPicPr/>
                <p:nvPr/>
              </p:nvPicPr>
              <p:blipFill>
                <a:blip r:embed="rId2320"/>
                <a:stretch>
                  <a:fillRect/>
                </a:stretch>
              </p:blipFill>
              <p:spPr>
                <a:xfrm>
                  <a:off x="4006474" y="3243202"/>
                  <a:ext cx="17064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21">
              <p14:nvContentPartPr>
                <p14:cNvPr id="1247" name="Ink 1246">
                  <a:extLst>
                    <a:ext uri="{FF2B5EF4-FFF2-40B4-BE49-F238E27FC236}">
                      <a16:creationId xmlns:a16="http://schemas.microsoft.com/office/drawing/2014/main" id="{73D30653-DA3D-745D-5005-9BF0E201F5D5}"/>
                    </a:ext>
                  </a:extLst>
                </p14:cNvPr>
                <p14:cNvContentPartPr/>
                <p14:nvPr/>
              </p14:nvContentPartPr>
              <p14:xfrm>
                <a:off x="4253434" y="3634162"/>
                <a:ext cx="194760" cy="290160"/>
              </p14:xfrm>
            </p:contentPart>
          </mc:Choice>
          <mc:Fallback>
            <p:pic>
              <p:nvPicPr>
                <p:cNvPr id="1247" name="Ink 1246">
                  <a:extLst>
                    <a:ext uri="{FF2B5EF4-FFF2-40B4-BE49-F238E27FC236}">
                      <a16:creationId xmlns:a16="http://schemas.microsoft.com/office/drawing/2014/main" id="{73D30653-DA3D-745D-5005-9BF0E201F5D5}"/>
                    </a:ext>
                  </a:extLst>
                </p:cNvPr>
                <p:cNvPicPr/>
                <p:nvPr/>
              </p:nvPicPr>
              <p:blipFill>
                <a:blip r:embed="rId2322"/>
                <a:stretch>
                  <a:fillRect/>
                </a:stretch>
              </p:blipFill>
              <p:spPr>
                <a:xfrm>
                  <a:off x="4190794" y="3256162"/>
                  <a:ext cx="32040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23">
              <p14:nvContentPartPr>
                <p14:cNvPr id="1248" name="Ink 1247">
                  <a:extLst>
                    <a:ext uri="{FF2B5EF4-FFF2-40B4-BE49-F238E27FC236}">
                      <a16:creationId xmlns:a16="http://schemas.microsoft.com/office/drawing/2014/main" id="{3C19214B-94D7-3173-6224-0DBC501CEF22}"/>
                    </a:ext>
                  </a:extLst>
                </p14:cNvPr>
                <p14:cNvContentPartPr/>
                <p14:nvPr/>
              </p14:nvContentPartPr>
              <p14:xfrm>
                <a:off x="4500754" y="3772402"/>
                <a:ext cx="93600" cy="176400"/>
              </p14:xfrm>
            </p:contentPart>
          </mc:Choice>
          <mc:Fallback>
            <p:pic>
              <p:nvPicPr>
                <p:cNvPr id="1248" name="Ink 1247">
                  <a:extLst>
                    <a:ext uri="{FF2B5EF4-FFF2-40B4-BE49-F238E27FC236}">
                      <a16:creationId xmlns:a16="http://schemas.microsoft.com/office/drawing/2014/main" id="{3C19214B-94D7-3173-6224-0DBC501CEF22}"/>
                    </a:ext>
                  </a:extLst>
                </p:cNvPr>
                <p:cNvPicPr/>
                <p:nvPr/>
              </p:nvPicPr>
              <p:blipFill>
                <a:blip r:embed="rId2324"/>
                <a:stretch>
                  <a:fillRect/>
                </a:stretch>
              </p:blipFill>
              <p:spPr>
                <a:xfrm>
                  <a:off x="4437754" y="3394402"/>
                  <a:ext cx="21924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25">
              <p14:nvContentPartPr>
                <p14:cNvPr id="1249" name="Ink 1248">
                  <a:extLst>
                    <a:ext uri="{FF2B5EF4-FFF2-40B4-BE49-F238E27FC236}">
                      <a16:creationId xmlns:a16="http://schemas.microsoft.com/office/drawing/2014/main" id="{64BA8857-5B17-8E1E-29E3-02F1806A88EC}"/>
                    </a:ext>
                  </a:extLst>
                </p14:cNvPr>
                <p14:cNvContentPartPr/>
                <p14:nvPr/>
              </p14:nvContentPartPr>
              <p14:xfrm>
                <a:off x="4354234" y="3652522"/>
                <a:ext cx="176760" cy="307080"/>
              </p14:xfrm>
            </p:contentPart>
          </mc:Choice>
          <mc:Fallback>
            <p:pic>
              <p:nvPicPr>
                <p:cNvPr id="1249" name="Ink 1248">
                  <a:extLst>
                    <a:ext uri="{FF2B5EF4-FFF2-40B4-BE49-F238E27FC236}">
                      <a16:creationId xmlns:a16="http://schemas.microsoft.com/office/drawing/2014/main" id="{64BA8857-5B17-8E1E-29E3-02F1806A88EC}"/>
                    </a:ext>
                  </a:extLst>
                </p:cNvPr>
                <p:cNvPicPr/>
                <p:nvPr/>
              </p:nvPicPr>
              <p:blipFill>
                <a:blip r:embed="rId2326"/>
                <a:stretch>
                  <a:fillRect/>
                </a:stretch>
              </p:blipFill>
              <p:spPr>
                <a:xfrm>
                  <a:off x="4291234" y="3274882"/>
                  <a:ext cx="3024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27">
              <p14:nvContentPartPr>
                <p14:cNvPr id="1250" name="Ink 1249">
                  <a:extLst>
                    <a:ext uri="{FF2B5EF4-FFF2-40B4-BE49-F238E27FC236}">
                      <a16:creationId xmlns:a16="http://schemas.microsoft.com/office/drawing/2014/main" id="{29358D21-069E-A7C1-4186-95A697684AA6}"/>
                    </a:ext>
                  </a:extLst>
                </p14:cNvPr>
                <p14:cNvContentPartPr/>
                <p14:nvPr/>
              </p14:nvContentPartPr>
              <p14:xfrm>
                <a:off x="4445674" y="3445162"/>
                <a:ext cx="117360" cy="34560"/>
              </p14:xfrm>
            </p:contentPart>
          </mc:Choice>
          <mc:Fallback>
            <p:pic>
              <p:nvPicPr>
                <p:cNvPr id="1250" name="Ink 1249">
                  <a:extLst>
                    <a:ext uri="{FF2B5EF4-FFF2-40B4-BE49-F238E27FC236}">
                      <a16:creationId xmlns:a16="http://schemas.microsoft.com/office/drawing/2014/main" id="{29358D21-069E-A7C1-4186-95A697684AA6}"/>
                    </a:ext>
                  </a:extLst>
                </p:cNvPr>
                <p:cNvPicPr/>
                <p:nvPr/>
              </p:nvPicPr>
              <p:blipFill>
                <a:blip r:embed="rId2328"/>
                <a:stretch>
                  <a:fillRect/>
                </a:stretch>
              </p:blipFill>
              <p:spPr>
                <a:xfrm>
                  <a:off x="4383034" y="3067522"/>
                  <a:ext cx="2430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29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5DAF84A1-E821-E6C0-9E45-2BC72DC74E00}"/>
                    </a:ext>
                  </a:extLst>
                </p14:cNvPr>
                <p14:cNvContentPartPr/>
                <p14:nvPr/>
              </p14:nvContentPartPr>
              <p14:xfrm>
                <a:off x="4497154" y="3162922"/>
                <a:ext cx="159840" cy="180000"/>
              </p14:xfrm>
            </p:contentPart>
          </mc:Choice>
          <mc:Fallback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5DAF84A1-E821-E6C0-9E45-2BC72DC74E00}"/>
                    </a:ext>
                  </a:extLst>
                </p:cNvPr>
                <p:cNvPicPr/>
                <p:nvPr/>
              </p:nvPicPr>
              <p:blipFill>
                <a:blip r:embed="rId2330"/>
                <a:stretch>
                  <a:fillRect/>
                </a:stretch>
              </p:blipFill>
              <p:spPr>
                <a:xfrm>
                  <a:off x="4434514" y="2785282"/>
                  <a:ext cx="28548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31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E2BDDB62-6284-7B34-8309-285F1FD0E398}"/>
                    </a:ext>
                  </a:extLst>
                </p14:cNvPr>
                <p14:cNvContentPartPr/>
                <p14:nvPr/>
              </p14:nvContentPartPr>
              <p14:xfrm>
                <a:off x="4545034" y="3210442"/>
                <a:ext cx="102240" cy="79560"/>
              </p14:xfrm>
            </p:contentPart>
          </mc:Choice>
          <mc:Fallback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E2BDDB62-6284-7B34-8309-285F1FD0E398}"/>
                    </a:ext>
                  </a:extLst>
                </p:cNvPr>
                <p:cNvPicPr/>
                <p:nvPr/>
              </p:nvPicPr>
              <p:blipFill>
                <a:blip r:embed="rId2332"/>
                <a:stretch>
                  <a:fillRect/>
                </a:stretch>
              </p:blipFill>
              <p:spPr>
                <a:xfrm>
                  <a:off x="4482394" y="2832442"/>
                  <a:ext cx="22788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33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1DE78CD4-5B0C-8FE5-4812-FB9533F105EC}"/>
                    </a:ext>
                  </a:extLst>
                </p14:cNvPr>
                <p14:cNvContentPartPr/>
                <p14:nvPr/>
              </p14:nvContentPartPr>
              <p14:xfrm>
                <a:off x="4458994" y="3175522"/>
                <a:ext cx="112320" cy="270360"/>
              </p14:xfrm>
            </p:contentPart>
          </mc:Choice>
          <mc:Fallback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1DE78CD4-5B0C-8FE5-4812-FB9533F105EC}"/>
                    </a:ext>
                  </a:extLst>
                </p:cNvPr>
                <p:cNvPicPr/>
                <p:nvPr/>
              </p:nvPicPr>
              <p:blipFill>
                <a:blip r:embed="rId2334"/>
                <a:stretch>
                  <a:fillRect/>
                </a:stretch>
              </p:blipFill>
              <p:spPr>
                <a:xfrm>
                  <a:off x="4396354" y="2797882"/>
                  <a:ext cx="23796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35">
              <p14:nvContentPartPr>
                <p14:cNvPr id="1254" name="Ink 1253">
                  <a:extLst>
                    <a:ext uri="{FF2B5EF4-FFF2-40B4-BE49-F238E27FC236}">
                      <a16:creationId xmlns:a16="http://schemas.microsoft.com/office/drawing/2014/main" id="{28DB904F-D30A-39EB-AF08-40E730FAF25D}"/>
                    </a:ext>
                  </a:extLst>
                </p14:cNvPr>
                <p14:cNvContentPartPr/>
                <p14:nvPr/>
              </p14:nvContentPartPr>
              <p14:xfrm>
                <a:off x="4226074" y="3146002"/>
                <a:ext cx="354600" cy="294120"/>
              </p14:xfrm>
            </p:contentPart>
          </mc:Choice>
          <mc:Fallback>
            <p:pic>
              <p:nvPicPr>
                <p:cNvPr id="1254" name="Ink 1253">
                  <a:extLst>
                    <a:ext uri="{FF2B5EF4-FFF2-40B4-BE49-F238E27FC236}">
                      <a16:creationId xmlns:a16="http://schemas.microsoft.com/office/drawing/2014/main" id="{28DB904F-D30A-39EB-AF08-40E730FAF25D}"/>
                    </a:ext>
                  </a:extLst>
                </p:cNvPr>
                <p:cNvPicPr/>
                <p:nvPr/>
              </p:nvPicPr>
              <p:blipFill>
                <a:blip r:embed="rId2336"/>
                <a:stretch>
                  <a:fillRect/>
                </a:stretch>
              </p:blipFill>
              <p:spPr>
                <a:xfrm>
                  <a:off x="4163434" y="2768002"/>
                  <a:ext cx="48024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37">
              <p14:nvContentPartPr>
                <p14:cNvPr id="1255" name="Ink 1254">
                  <a:extLst>
                    <a:ext uri="{FF2B5EF4-FFF2-40B4-BE49-F238E27FC236}">
                      <a16:creationId xmlns:a16="http://schemas.microsoft.com/office/drawing/2014/main" id="{5B76486C-1ECC-A624-373B-D80A5001AB91}"/>
                    </a:ext>
                  </a:extLst>
                </p14:cNvPr>
                <p14:cNvContentPartPr/>
                <p14:nvPr/>
              </p14:nvContentPartPr>
              <p14:xfrm>
                <a:off x="4689034" y="3074362"/>
                <a:ext cx="9000" cy="1440"/>
              </p14:xfrm>
            </p:contentPart>
          </mc:Choice>
          <mc:Fallback>
            <p:pic>
              <p:nvPicPr>
                <p:cNvPr id="1255" name="Ink 1254">
                  <a:extLst>
                    <a:ext uri="{FF2B5EF4-FFF2-40B4-BE49-F238E27FC236}">
                      <a16:creationId xmlns:a16="http://schemas.microsoft.com/office/drawing/2014/main" id="{5B76486C-1ECC-A624-373B-D80A5001AB91}"/>
                    </a:ext>
                  </a:extLst>
                </p:cNvPr>
                <p:cNvPicPr/>
                <p:nvPr/>
              </p:nvPicPr>
              <p:blipFill>
                <a:blip r:embed="rId2338"/>
                <a:stretch>
                  <a:fillRect/>
                </a:stretch>
              </p:blipFill>
              <p:spPr>
                <a:xfrm>
                  <a:off x="4626034" y="2696722"/>
                  <a:ext cx="1346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39">
              <p14:nvContentPartPr>
                <p14:cNvPr id="1256" name="Ink 1255">
                  <a:extLst>
                    <a:ext uri="{FF2B5EF4-FFF2-40B4-BE49-F238E27FC236}">
                      <a16:creationId xmlns:a16="http://schemas.microsoft.com/office/drawing/2014/main" id="{1349F706-39F1-A251-6254-AFE3AD2C293B}"/>
                    </a:ext>
                  </a:extLst>
                </p14:cNvPr>
                <p14:cNvContentPartPr/>
                <p14:nvPr/>
              </p14:nvContentPartPr>
              <p14:xfrm>
                <a:off x="4660234" y="3104242"/>
                <a:ext cx="12960" cy="99360"/>
              </p14:xfrm>
            </p:contentPart>
          </mc:Choice>
          <mc:Fallback>
            <p:pic>
              <p:nvPicPr>
                <p:cNvPr id="1256" name="Ink 1255">
                  <a:extLst>
                    <a:ext uri="{FF2B5EF4-FFF2-40B4-BE49-F238E27FC236}">
                      <a16:creationId xmlns:a16="http://schemas.microsoft.com/office/drawing/2014/main" id="{1349F706-39F1-A251-6254-AFE3AD2C293B}"/>
                    </a:ext>
                  </a:extLst>
                </p:cNvPr>
                <p:cNvPicPr/>
                <p:nvPr/>
              </p:nvPicPr>
              <p:blipFill>
                <a:blip r:embed="rId2340"/>
                <a:stretch>
                  <a:fillRect/>
                </a:stretch>
              </p:blipFill>
              <p:spPr>
                <a:xfrm>
                  <a:off x="4597594" y="2726242"/>
                  <a:ext cx="138600" cy="8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41">
              <p14:nvContentPartPr>
                <p14:cNvPr id="1257" name="Ink 1256">
                  <a:extLst>
                    <a:ext uri="{FF2B5EF4-FFF2-40B4-BE49-F238E27FC236}">
                      <a16:creationId xmlns:a16="http://schemas.microsoft.com/office/drawing/2014/main" id="{057E556E-9CEA-58C7-5648-2F2197E6614F}"/>
                    </a:ext>
                  </a:extLst>
                </p14:cNvPr>
                <p14:cNvContentPartPr/>
                <p14:nvPr/>
              </p14:nvContentPartPr>
              <p14:xfrm>
                <a:off x="4711354" y="3030442"/>
                <a:ext cx="38160" cy="231840"/>
              </p14:xfrm>
            </p:contentPart>
          </mc:Choice>
          <mc:Fallback>
            <p:pic>
              <p:nvPicPr>
                <p:cNvPr id="1257" name="Ink 1256">
                  <a:extLst>
                    <a:ext uri="{FF2B5EF4-FFF2-40B4-BE49-F238E27FC236}">
                      <a16:creationId xmlns:a16="http://schemas.microsoft.com/office/drawing/2014/main" id="{057E556E-9CEA-58C7-5648-2F2197E6614F}"/>
                    </a:ext>
                  </a:extLst>
                </p:cNvPr>
                <p:cNvPicPr/>
                <p:nvPr/>
              </p:nvPicPr>
              <p:blipFill>
                <a:blip r:embed="rId2342"/>
                <a:stretch>
                  <a:fillRect/>
                </a:stretch>
              </p:blipFill>
              <p:spPr>
                <a:xfrm>
                  <a:off x="4648714" y="2652442"/>
                  <a:ext cx="16380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43">
              <p14:nvContentPartPr>
                <p14:cNvPr id="1258" name="Ink 1257">
                  <a:extLst>
                    <a:ext uri="{FF2B5EF4-FFF2-40B4-BE49-F238E27FC236}">
                      <a16:creationId xmlns:a16="http://schemas.microsoft.com/office/drawing/2014/main" id="{A9B11726-CA26-CE57-551C-F75EEAFCB20E}"/>
                    </a:ext>
                  </a:extLst>
                </p14:cNvPr>
                <p14:cNvContentPartPr/>
                <p14:nvPr/>
              </p14:nvContentPartPr>
              <p14:xfrm>
                <a:off x="4677874" y="2883922"/>
                <a:ext cx="68400" cy="423360"/>
              </p14:xfrm>
            </p:contentPart>
          </mc:Choice>
          <mc:Fallback>
            <p:pic>
              <p:nvPicPr>
                <p:cNvPr id="1258" name="Ink 1257">
                  <a:extLst>
                    <a:ext uri="{FF2B5EF4-FFF2-40B4-BE49-F238E27FC236}">
                      <a16:creationId xmlns:a16="http://schemas.microsoft.com/office/drawing/2014/main" id="{A9B11726-CA26-CE57-551C-F75EEAFCB20E}"/>
                    </a:ext>
                  </a:extLst>
                </p:cNvPr>
                <p:cNvPicPr/>
                <p:nvPr/>
              </p:nvPicPr>
              <p:blipFill>
                <a:blip r:embed="rId2344"/>
                <a:stretch>
                  <a:fillRect/>
                </a:stretch>
              </p:blipFill>
              <p:spPr>
                <a:xfrm>
                  <a:off x="4615234" y="2505922"/>
                  <a:ext cx="194040" cy="11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45">
              <p14:nvContentPartPr>
                <p14:cNvPr id="1259" name="Ink 1258">
                  <a:extLst>
                    <a:ext uri="{FF2B5EF4-FFF2-40B4-BE49-F238E27FC236}">
                      <a16:creationId xmlns:a16="http://schemas.microsoft.com/office/drawing/2014/main" id="{F832235B-334B-9CCD-CD1A-DF133FA9DCC5}"/>
                    </a:ext>
                  </a:extLst>
                </p14:cNvPr>
                <p14:cNvContentPartPr/>
                <p14:nvPr/>
              </p14:nvContentPartPr>
              <p14:xfrm>
                <a:off x="4789114" y="3230962"/>
                <a:ext cx="61560" cy="297000"/>
              </p14:xfrm>
            </p:contentPart>
          </mc:Choice>
          <mc:Fallback>
            <p:pic>
              <p:nvPicPr>
                <p:cNvPr id="1259" name="Ink 1258">
                  <a:extLst>
                    <a:ext uri="{FF2B5EF4-FFF2-40B4-BE49-F238E27FC236}">
                      <a16:creationId xmlns:a16="http://schemas.microsoft.com/office/drawing/2014/main" id="{F832235B-334B-9CCD-CD1A-DF133FA9DCC5}"/>
                    </a:ext>
                  </a:extLst>
                </p:cNvPr>
                <p:cNvPicPr/>
                <p:nvPr/>
              </p:nvPicPr>
              <p:blipFill>
                <a:blip r:embed="rId2346"/>
                <a:stretch>
                  <a:fillRect/>
                </a:stretch>
              </p:blipFill>
              <p:spPr>
                <a:xfrm>
                  <a:off x="4726114" y="2853322"/>
                  <a:ext cx="18720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47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C358C8C7-12C1-F3B4-A500-C8E7C0B697C5}"/>
                    </a:ext>
                  </a:extLst>
                </p14:cNvPr>
                <p14:cNvContentPartPr/>
                <p14:nvPr/>
              </p14:nvContentPartPr>
              <p14:xfrm>
                <a:off x="4851754" y="2977882"/>
                <a:ext cx="128520" cy="555840"/>
              </p14:xfrm>
            </p:contentPart>
          </mc:Choice>
          <mc:Fallback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C358C8C7-12C1-F3B4-A500-C8E7C0B697C5}"/>
                    </a:ext>
                  </a:extLst>
                </p:cNvPr>
                <p:cNvPicPr/>
                <p:nvPr/>
              </p:nvPicPr>
              <p:blipFill>
                <a:blip r:embed="rId2348"/>
                <a:stretch>
                  <a:fillRect/>
                </a:stretch>
              </p:blipFill>
              <p:spPr>
                <a:xfrm>
                  <a:off x="4788754" y="2600242"/>
                  <a:ext cx="25416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49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535D23E4-EF4D-0007-8321-F030FEC198C1}"/>
                    </a:ext>
                  </a:extLst>
                </p14:cNvPr>
                <p14:cNvContentPartPr/>
                <p14:nvPr/>
              </p14:nvContentPartPr>
              <p14:xfrm>
                <a:off x="5004394" y="3135562"/>
                <a:ext cx="7920" cy="47160"/>
              </p14:xfrm>
            </p:contentPart>
          </mc:Choice>
          <mc:Fallback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535D23E4-EF4D-0007-8321-F030FEC198C1}"/>
                    </a:ext>
                  </a:extLst>
                </p:cNvPr>
                <p:cNvPicPr/>
                <p:nvPr/>
              </p:nvPicPr>
              <p:blipFill>
                <a:blip r:embed="rId2350"/>
                <a:stretch>
                  <a:fillRect/>
                </a:stretch>
              </p:blipFill>
              <p:spPr>
                <a:xfrm>
                  <a:off x="4941754" y="2757562"/>
                  <a:ext cx="13356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51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30814BEC-F7F7-36AC-033E-4AC24FEEEC13}"/>
                    </a:ext>
                  </a:extLst>
                </p14:cNvPr>
                <p14:cNvContentPartPr/>
                <p14:nvPr/>
              </p14:nvContentPartPr>
              <p14:xfrm>
                <a:off x="4994674" y="3430402"/>
                <a:ext cx="43920" cy="161640"/>
              </p14:xfrm>
            </p:contentPart>
          </mc:Choice>
          <mc:Fallback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30814BEC-F7F7-36AC-033E-4AC24FEEEC13}"/>
                    </a:ext>
                  </a:extLst>
                </p:cNvPr>
                <p:cNvPicPr/>
                <p:nvPr/>
              </p:nvPicPr>
              <p:blipFill>
                <a:blip r:embed="rId2352"/>
                <a:stretch>
                  <a:fillRect/>
                </a:stretch>
              </p:blipFill>
              <p:spPr>
                <a:xfrm>
                  <a:off x="4931674" y="3052402"/>
                  <a:ext cx="16956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53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2E15B609-9D67-C889-635A-CBAD830C8BAB}"/>
                    </a:ext>
                  </a:extLst>
                </p14:cNvPr>
                <p14:cNvContentPartPr/>
                <p14:nvPr/>
              </p14:nvContentPartPr>
              <p14:xfrm>
                <a:off x="4893154" y="3343282"/>
                <a:ext cx="85320" cy="390600"/>
              </p14:xfrm>
            </p:contentPart>
          </mc:Choice>
          <mc:Fallback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2E15B609-9D67-C889-635A-CBAD830C8BAB}"/>
                    </a:ext>
                  </a:extLst>
                </p:cNvPr>
                <p:cNvPicPr/>
                <p:nvPr/>
              </p:nvPicPr>
              <p:blipFill>
                <a:blip r:embed="rId2354"/>
                <a:stretch>
                  <a:fillRect/>
                </a:stretch>
              </p:blipFill>
              <p:spPr>
                <a:xfrm>
                  <a:off x="4830514" y="2965642"/>
                  <a:ext cx="210960" cy="11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55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719E456C-F032-014C-C41A-7B76DD2DA3C4}"/>
                    </a:ext>
                  </a:extLst>
                </p14:cNvPr>
                <p14:cNvContentPartPr/>
                <p14:nvPr/>
              </p14:nvContentPartPr>
              <p14:xfrm>
                <a:off x="4891354" y="3641362"/>
                <a:ext cx="57240" cy="97560"/>
              </p14:xfrm>
            </p:contentPart>
          </mc:Choice>
          <mc:Fallback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719E456C-F032-014C-C41A-7B76DD2DA3C4}"/>
                    </a:ext>
                  </a:extLst>
                </p:cNvPr>
                <p:cNvPicPr/>
                <p:nvPr/>
              </p:nvPicPr>
              <p:blipFill>
                <a:blip r:embed="rId2356"/>
                <a:stretch>
                  <a:fillRect/>
                </a:stretch>
              </p:blipFill>
              <p:spPr>
                <a:xfrm>
                  <a:off x="4828714" y="3263722"/>
                  <a:ext cx="18288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57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60262A63-DCDB-896C-B4C6-EF3B719DFC65}"/>
                    </a:ext>
                  </a:extLst>
                </p14:cNvPr>
                <p14:cNvContentPartPr/>
                <p14:nvPr/>
              </p14:nvContentPartPr>
              <p14:xfrm>
                <a:off x="4881274" y="3895162"/>
                <a:ext cx="7560" cy="13320"/>
              </p14:xfrm>
            </p:contentPart>
          </mc:Choice>
          <mc:Fallback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60262A63-DCDB-896C-B4C6-EF3B719DFC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18274" y="3517162"/>
                  <a:ext cx="13320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58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E0BAA08F-9B44-F109-C711-684F9B1525F3}"/>
                    </a:ext>
                  </a:extLst>
                </p14:cNvPr>
                <p14:cNvContentPartPr/>
                <p14:nvPr/>
              </p14:nvContentPartPr>
              <p14:xfrm>
                <a:off x="4858954" y="3513562"/>
                <a:ext cx="150480" cy="348480"/>
              </p14:xfrm>
            </p:contentPart>
          </mc:Choice>
          <mc:Fallback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E0BAA08F-9B44-F109-C711-684F9B1525F3}"/>
                    </a:ext>
                  </a:extLst>
                </p:cNvPr>
                <p:cNvPicPr/>
                <p:nvPr/>
              </p:nvPicPr>
              <p:blipFill>
                <a:blip r:embed="rId2359"/>
                <a:stretch>
                  <a:fillRect/>
                </a:stretch>
              </p:blipFill>
              <p:spPr>
                <a:xfrm>
                  <a:off x="4796314" y="3135922"/>
                  <a:ext cx="27612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60">
              <p14:nvContentPartPr>
                <p14:cNvPr id="1267" name="Ink 1266">
                  <a:extLst>
                    <a:ext uri="{FF2B5EF4-FFF2-40B4-BE49-F238E27FC236}">
                      <a16:creationId xmlns:a16="http://schemas.microsoft.com/office/drawing/2014/main" id="{1199D14E-9BB5-B674-42AB-4661A33D4498}"/>
                    </a:ext>
                  </a:extLst>
                </p14:cNvPr>
                <p14:cNvContentPartPr/>
                <p14:nvPr/>
              </p14:nvContentPartPr>
              <p14:xfrm>
                <a:off x="4813954" y="3074362"/>
                <a:ext cx="28800" cy="254520"/>
              </p14:xfrm>
            </p:contentPart>
          </mc:Choice>
          <mc:Fallback>
            <p:pic>
              <p:nvPicPr>
                <p:cNvPr id="1267" name="Ink 1266">
                  <a:extLst>
                    <a:ext uri="{FF2B5EF4-FFF2-40B4-BE49-F238E27FC236}">
                      <a16:creationId xmlns:a16="http://schemas.microsoft.com/office/drawing/2014/main" id="{1199D14E-9BB5-B674-42AB-4661A33D4498}"/>
                    </a:ext>
                  </a:extLst>
                </p:cNvPr>
                <p:cNvPicPr/>
                <p:nvPr/>
              </p:nvPicPr>
              <p:blipFill>
                <a:blip r:embed="rId2361"/>
                <a:stretch>
                  <a:fillRect/>
                </a:stretch>
              </p:blipFill>
              <p:spPr>
                <a:xfrm>
                  <a:off x="4750954" y="2696722"/>
                  <a:ext cx="15444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62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47561828-7E8E-1D30-E23C-4B83F35616D0}"/>
                    </a:ext>
                  </a:extLst>
                </p14:cNvPr>
                <p14:cNvContentPartPr/>
                <p14:nvPr/>
              </p14:nvContentPartPr>
              <p14:xfrm>
                <a:off x="4719634" y="3144922"/>
                <a:ext cx="29880" cy="297000"/>
              </p14:xfrm>
            </p:contentPart>
          </mc:Choice>
          <mc:Fallback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47561828-7E8E-1D30-E23C-4B83F35616D0}"/>
                    </a:ext>
                  </a:extLst>
                </p:cNvPr>
                <p:cNvPicPr/>
                <p:nvPr/>
              </p:nvPicPr>
              <p:blipFill>
                <a:blip r:embed="rId2363"/>
                <a:stretch>
                  <a:fillRect/>
                </a:stretch>
              </p:blipFill>
              <p:spPr>
                <a:xfrm>
                  <a:off x="4656994" y="2767282"/>
                  <a:ext cx="15552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64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21C5B73C-8017-C42B-ACF1-D0599C549F3B}"/>
                    </a:ext>
                  </a:extLst>
                </p14:cNvPr>
                <p14:cNvContentPartPr/>
                <p14:nvPr/>
              </p14:nvContentPartPr>
              <p14:xfrm>
                <a:off x="4703794" y="3290722"/>
                <a:ext cx="30960" cy="255600"/>
              </p14:xfrm>
            </p:contentPart>
          </mc:Choice>
          <mc:Fallback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21C5B73C-8017-C42B-ACF1-D0599C549F3B}"/>
                    </a:ext>
                  </a:extLst>
                </p:cNvPr>
                <p:cNvPicPr/>
                <p:nvPr/>
              </p:nvPicPr>
              <p:blipFill>
                <a:blip r:embed="rId2365"/>
                <a:stretch>
                  <a:fillRect/>
                </a:stretch>
              </p:blipFill>
              <p:spPr>
                <a:xfrm>
                  <a:off x="4640794" y="2912722"/>
                  <a:ext cx="15660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66">
              <p14:nvContentPartPr>
                <p14:cNvPr id="1270" name="Ink 1269">
                  <a:extLst>
                    <a:ext uri="{FF2B5EF4-FFF2-40B4-BE49-F238E27FC236}">
                      <a16:creationId xmlns:a16="http://schemas.microsoft.com/office/drawing/2014/main" id="{1A1C90D2-CD3A-97F2-D758-1BAD2AF5D6A5}"/>
                    </a:ext>
                  </a:extLst>
                </p14:cNvPr>
                <p14:cNvContentPartPr/>
                <p14:nvPr/>
              </p14:nvContentPartPr>
              <p14:xfrm>
                <a:off x="4483834" y="3183442"/>
                <a:ext cx="120240" cy="412560"/>
              </p14:xfrm>
            </p:contentPart>
          </mc:Choice>
          <mc:Fallback>
            <p:pic>
              <p:nvPicPr>
                <p:cNvPr id="1270" name="Ink 1269">
                  <a:extLst>
                    <a:ext uri="{FF2B5EF4-FFF2-40B4-BE49-F238E27FC236}">
                      <a16:creationId xmlns:a16="http://schemas.microsoft.com/office/drawing/2014/main" id="{1A1C90D2-CD3A-97F2-D758-1BAD2AF5D6A5}"/>
                    </a:ext>
                  </a:extLst>
                </p:cNvPr>
                <p:cNvPicPr/>
                <p:nvPr/>
              </p:nvPicPr>
              <p:blipFill>
                <a:blip r:embed="rId2367"/>
                <a:stretch>
                  <a:fillRect/>
                </a:stretch>
              </p:blipFill>
              <p:spPr>
                <a:xfrm>
                  <a:off x="4420834" y="2805442"/>
                  <a:ext cx="24588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68">
              <p14:nvContentPartPr>
                <p14:cNvPr id="1271" name="Ink 1270">
                  <a:extLst>
                    <a:ext uri="{FF2B5EF4-FFF2-40B4-BE49-F238E27FC236}">
                      <a16:creationId xmlns:a16="http://schemas.microsoft.com/office/drawing/2014/main" id="{08DA41EE-84FB-05CC-633A-93EFE03DDCF4}"/>
                    </a:ext>
                  </a:extLst>
                </p14:cNvPr>
                <p14:cNvContentPartPr/>
                <p14:nvPr/>
              </p14:nvContentPartPr>
              <p14:xfrm>
                <a:off x="4413634" y="3342922"/>
                <a:ext cx="43200" cy="138240"/>
              </p14:xfrm>
            </p:contentPart>
          </mc:Choice>
          <mc:Fallback>
            <p:pic>
              <p:nvPicPr>
                <p:cNvPr id="1271" name="Ink 1270">
                  <a:extLst>
                    <a:ext uri="{FF2B5EF4-FFF2-40B4-BE49-F238E27FC236}">
                      <a16:creationId xmlns:a16="http://schemas.microsoft.com/office/drawing/2014/main" id="{08DA41EE-84FB-05CC-633A-93EFE03DDCF4}"/>
                    </a:ext>
                  </a:extLst>
                </p:cNvPr>
                <p:cNvPicPr/>
                <p:nvPr/>
              </p:nvPicPr>
              <p:blipFill>
                <a:blip r:embed="rId2369"/>
                <a:stretch>
                  <a:fillRect/>
                </a:stretch>
              </p:blipFill>
              <p:spPr>
                <a:xfrm>
                  <a:off x="4350994" y="2965282"/>
                  <a:ext cx="16884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70">
              <p14:nvContentPartPr>
                <p14:cNvPr id="1273" name="Ink 1272">
                  <a:extLst>
                    <a:ext uri="{FF2B5EF4-FFF2-40B4-BE49-F238E27FC236}">
                      <a16:creationId xmlns:a16="http://schemas.microsoft.com/office/drawing/2014/main" id="{E1560EDE-E392-4645-C805-D80E9053BD83}"/>
                    </a:ext>
                  </a:extLst>
                </p14:cNvPr>
                <p14:cNvContentPartPr/>
                <p14:nvPr/>
              </p14:nvContentPartPr>
              <p14:xfrm>
                <a:off x="2785354" y="2658562"/>
                <a:ext cx="121320" cy="235080"/>
              </p14:xfrm>
            </p:contentPart>
          </mc:Choice>
          <mc:Fallback>
            <p:pic>
              <p:nvPicPr>
                <p:cNvPr id="1273" name="Ink 1272">
                  <a:extLst>
                    <a:ext uri="{FF2B5EF4-FFF2-40B4-BE49-F238E27FC236}">
                      <a16:creationId xmlns:a16="http://schemas.microsoft.com/office/drawing/2014/main" id="{E1560EDE-E392-4645-C805-D80E9053BD83}"/>
                    </a:ext>
                  </a:extLst>
                </p:cNvPr>
                <p:cNvPicPr/>
                <p:nvPr/>
              </p:nvPicPr>
              <p:blipFill>
                <a:blip r:embed="rId2371"/>
                <a:stretch>
                  <a:fillRect/>
                </a:stretch>
              </p:blipFill>
              <p:spPr>
                <a:xfrm>
                  <a:off x="2722714" y="2280922"/>
                  <a:ext cx="24696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72">
              <p14:nvContentPartPr>
                <p14:cNvPr id="1274" name="Ink 1273">
                  <a:extLst>
                    <a:ext uri="{FF2B5EF4-FFF2-40B4-BE49-F238E27FC236}">
                      <a16:creationId xmlns:a16="http://schemas.microsoft.com/office/drawing/2014/main" id="{291A92EA-EC6B-FDAF-8B7C-7AA7BEB10001}"/>
                    </a:ext>
                  </a:extLst>
                </p14:cNvPr>
                <p14:cNvContentPartPr/>
                <p14:nvPr/>
              </p14:nvContentPartPr>
              <p14:xfrm>
                <a:off x="2507074" y="2579722"/>
                <a:ext cx="477000" cy="406440"/>
              </p14:xfrm>
            </p:contentPart>
          </mc:Choice>
          <mc:Fallback>
            <p:pic>
              <p:nvPicPr>
                <p:cNvPr id="1274" name="Ink 1273">
                  <a:extLst>
                    <a:ext uri="{FF2B5EF4-FFF2-40B4-BE49-F238E27FC236}">
                      <a16:creationId xmlns:a16="http://schemas.microsoft.com/office/drawing/2014/main" id="{291A92EA-EC6B-FDAF-8B7C-7AA7BEB10001}"/>
                    </a:ext>
                  </a:extLst>
                </p:cNvPr>
                <p:cNvPicPr/>
                <p:nvPr/>
              </p:nvPicPr>
              <p:blipFill>
                <a:blip r:embed="rId2373"/>
                <a:stretch>
                  <a:fillRect/>
                </a:stretch>
              </p:blipFill>
              <p:spPr>
                <a:xfrm>
                  <a:off x="2444074" y="2201722"/>
                  <a:ext cx="602640" cy="11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9" name="Group 1308">
            <a:extLst>
              <a:ext uri="{FF2B5EF4-FFF2-40B4-BE49-F238E27FC236}">
                <a16:creationId xmlns:a16="http://schemas.microsoft.com/office/drawing/2014/main" id="{6B666AFF-2522-3018-90C1-DBFCBDC3156B}"/>
              </a:ext>
            </a:extLst>
          </p:cNvPr>
          <p:cNvGrpSpPr/>
          <p:nvPr/>
        </p:nvGrpSpPr>
        <p:grpSpPr>
          <a:xfrm>
            <a:off x="3505354" y="3751882"/>
            <a:ext cx="1162440" cy="965160"/>
            <a:chOff x="3505354" y="3751882"/>
            <a:chExt cx="1162440" cy="965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74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5C08AB3A-818E-8344-CE89-5EE341E81D46}"/>
                    </a:ext>
                  </a:extLst>
                </p14:cNvPr>
                <p14:cNvContentPartPr/>
                <p14:nvPr/>
              </p14:nvContentPartPr>
              <p14:xfrm>
                <a:off x="3620194" y="4480162"/>
                <a:ext cx="603720" cy="158040"/>
              </p14:xfrm>
            </p:contentPart>
          </mc:Choice>
          <mc:Fallback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5C08AB3A-818E-8344-CE89-5EE341E81D46}"/>
                    </a:ext>
                  </a:extLst>
                </p:cNvPr>
                <p:cNvPicPr/>
                <p:nvPr/>
              </p:nvPicPr>
              <p:blipFill>
                <a:blip r:embed="rId2375"/>
                <a:stretch>
                  <a:fillRect/>
                </a:stretch>
              </p:blipFill>
              <p:spPr>
                <a:xfrm>
                  <a:off x="3557554" y="4102522"/>
                  <a:ext cx="72936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76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713FBAB2-2AD0-DD72-2849-74BAC0D92109}"/>
                    </a:ext>
                  </a:extLst>
                </p14:cNvPr>
                <p14:cNvContentPartPr/>
                <p14:nvPr/>
              </p14:nvContentPartPr>
              <p14:xfrm>
                <a:off x="3505354" y="4427962"/>
                <a:ext cx="844200" cy="284760"/>
              </p14:xfrm>
            </p:contentPart>
          </mc:Choice>
          <mc:Fallback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713FBAB2-2AD0-DD72-2849-74BAC0D92109}"/>
                    </a:ext>
                  </a:extLst>
                </p:cNvPr>
                <p:cNvPicPr/>
                <p:nvPr/>
              </p:nvPicPr>
              <p:blipFill>
                <a:blip r:embed="rId2377"/>
                <a:stretch>
                  <a:fillRect/>
                </a:stretch>
              </p:blipFill>
              <p:spPr>
                <a:xfrm>
                  <a:off x="3442354" y="4050322"/>
                  <a:ext cx="969840" cy="10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78">
              <p14:nvContentPartPr>
                <p14:cNvPr id="1278" name="Ink 1277">
                  <a:extLst>
                    <a:ext uri="{FF2B5EF4-FFF2-40B4-BE49-F238E27FC236}">
                      <a16:creationId xmlns:a16="http://schemas.microsoft.com/office/drawing/2014/main" id="{CD5825AE-2544-9255-972B-BFC5E9E568B8}"/>
                    </a:ext>
                  </a:extLst>
                </p14:cNvPr>
                <p14:cNvContentPartPr/>
                <p14:nvPr/>
              </p14:nvContentPartPr>
              <p14:xfrm>
                <a:off x="3878674" y="4324282"/>
                <a:ext cx="528120" cy="358560"/>
              </p14:xfrm>
            </p:contentPart>
          </mc:Choice>
          <mc:Fallback>
            <p:pic>
              <p:nvPicPr>
                <p:cNvPr id="1278" name="Ink 1277">
                  <a:extLst>
                    <a:ext uri="{FF2B5EF4-FFF2-40B4-BE49-F238E27FC236}">
                      <a16:creationId xmlns:a16="http://schemas.microsoft.com/office/drawing/2014/main" id="{CD5825AE-2544-9255-972B-BFC5E9E568B8}"/>
                    </a:ext>
                  </a:extLst>
                </p:cNvPr>
                <p:cNvPicPr/>
                <p:nvPr/>
              </p:nvPicPr>
              <p:blipFill>
                <a:blip r:embed="rId2379"/>
                <a:stretch>
                  <a:fillRect/>
                </a:stretch>
              </p:blipFill>
              <p:spPr>
                <a:xfrm>
                  <a:off x="3815674" y="3946282"/>
                  <a:ext cx="653760" cy="11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80">
              <p14:nvContentPartPr>
                <p14:cNvPr id="1279" name="Ink 1278">
                  <a:extLst>
                    <a:ext uri="{FF2B5EF4-FFF2-40B4-BE49-F238E27FC236}">
                      <a16:creationId xmlns:a16="http://schemas.microsoft.com/office/drawing/2014/main" id="{84C13607-ADCB-25CF-B70D-CAB69EBF63F5}"/>
                    </a:ext>
                  </a:extLst>
                </p14:cNvPr>
                <p14:cNvContentPartPr/>
                <p14:nvPr/>
              </p14:nvContentPartPr>
              <p14:xfrm>
                <a:off x="3587794" y="4363162"/>
                <a:ext cx="745200" cy="353880"/>
              </p14:xfrm>
            </p:contentPart>
          </mc:Choice>
          <mc:Fallback>
            <p:pic>
              <p:nvPicPr>
                <p:cNvPr id="1279" name="Ink 1278">
                  <a:extLst>
                    <a:ext uri="{FF2B5EF4-FFF2-40B4-BE49-F238E27FC236}">
                      <a16:creationId xmlns:a16="http://schemas.microsoft.com/office/drawing/2014/main" id="{84C13607-ADCB-25CF-B70D-CAB69EBF63F5}"/>
                    </a:ext>
                  </a:extLst>
                </p:cNvPr>
                <p:cNvPicPr/>
                <p:nvPr/>
              </p:nvPicPr>
              <p:blipFill>
                <a:blip r:embed="rId2381"/>
                <a:stretch>
                  <a:fillRect/>
                </a:stretch>
              </p:blipFill>
              <p:spPr>
                <a:xfrm>
                  <a:off x="3525154" y="3985522"/>
                  <a:ext cx="87084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82">
              <p14:nvContentPartPr>
                <p14:cNvPr id="1280" name="Ink 1279">
                  <a:extLst>
                    <a:ext uri="{FF2B5EF4-FFF2-40B4-BE49-F238E27FC236}">
                      <a16:creationId xmlns:a16="http://schemas.microsoft.com/office/drawing/2014/main" id="{2BCDA58C-CD1C-9076-8E2F-A8D0035E3349}"/>
                    </a:ext>
                  </a:extLst>
                </p14:cNvPr>
                <p14:cNvContentPartPr/>
                <p14:nvPr/>
              </p14:nvContentPartPr>
              <p14:xfrm>
                <a:off x="3751594" y="4186402"/>
                <a:ext cx="759600" cy="501840"/>
              </p14:xfrm>
            </p:contentPart>
          </mc:Choice>
          <mc:Fallback>
            <p:pic>
              <p:nvPicPr>
                <p:cNvPr id="1280" name="Ink 1279">
                  <a:extLst>
                    <a:ext uri="{FF2B5EF4-FFF2-40B4-BE49-F238E27FC236}">
                      <a16:creationId xmlns:a16="http://schemas.microsoft.com/office/drawing/2014/main" id="{2BCDA58C-CD1C-9076-8E2F-A8D0035E3349}"/>
                    </a:ext>
                  </a:extLst>
                </p:cNvPr>
                <p:cNvPicPr/>
                <p:nvPr/>
              </p:nvPicPr>
              <p:blipFill>
                <a:blip r:embed="rId2383"/>
                <a:stretch>
                  <a:fillRect/>
                </a:stretch>
              </p:blipFill>
              <p:spPr>
                <a:xfrm>
                  <a:off x="3688954" y="3808762"/>
                  <a:ext cx="88524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84">
              <p14:nvContentPartPr>
                <p14:cNvPr id="1281" name="Ink 1280">
                  <a:extLst>
                    <a:ext uri="{FF2B5EF4-FFF2-40B4-BE49-F238E27FC236}">
                      <a16:creationId xmlns:a16="http://schemas.microsoft.com/office/drawing/2014/main" id="{99BC12E2-1BE5-0A1B-9DBD-3156C1EC1BC0}"/>
                    </a:ext>
                  </a:extLst>
                </p14:cNvPr>
                <p14:cNvContentPartPr/>
                <p14:nvPr/>
              </p14:nvContentPartPr>
              <p14:xfrm>
                <a:off x="3645034" y="4398802"/>
                <a:ext cx="737280" cy="249480"/>
              </p14:xfrm>
            </p:contentPart>
          </mc:Choice>
          <mc:Fallback>
            <p:pic>
              <p:nvPicPr>
                <p:cNvPr id="1281" name="Ink 1280">
                  <a:extLst>
                    <a:ext uri="{FF2B5EF4-FFF2-40B4-BE49-F238E27FC236}">
                      <a16:creationId xmlns:a16="http://schemas.microsoft.com/office/drawing/2014/main" id="{99BC12E2-1BE5-0A1B-9DBD-3156C1EC1BC0}"/>
                    </a:ext>
                  </a:extLst>
                </p:cNvPr>
                <p:cNvPicPr/>
                <p:nvPr/>
              </p:nvPicPr>
              <p:blipFill>
                <a:blip r:embed="rId2385"/>
                <a:stretch>
                  <a:fillRect/>
                </a:stretch>
              </p:blipFill>
              <p:spPr>
                <a:xfrm>
                  <a:off x="3582034" y="4020802"/>
                  <a:ext cx="86292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86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515506A7-E72E-D000-DA7C-C0597AC65FDC}"/>
                    </a:ext>
                  </a:extLst>
                </p14:cNvPr>
                <p14:cNvContentPartPr/>
                <p14:nvPr/>
              </p14:nvContentPartPr>
              <p14:xfrm>
                <a:off x="4102234" y="4266322"/>
                <a:ext cx="383040" cy="343080"/>
              </p14:xfrm>
            </p:contentPart>
          </mc:Choice>
          <mc:Fallback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515506A7-E72E-D000-DA7C-C0597AC65FDC}"/>
                    </a:ext>
                  </a:extLst>
                </p:cNvPr>
                <p:cNvPicPr/>
                <p:nvPr/>
              </p:nvPicPr>
              <p:blipFill>
                <a:blip r:embed="rId2387"/>
                <a:stretch>
                  <a:fillRect/>
                </a:stretch>
              </p:blipFill>
              <p:spPr>
                <a:xfrm>
                  <a:off x="4039234" y="3888682"/>
                  <a:ext cx="508680" cy="10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88">
              <p14:nvContentPartPr>
                <p14:cNvPr id="1283" name="Ink 1282">
                  <a:extLst>
                    <a:ext uri="{FF2B5EF4-FFF2-40B4-BE49-F238E27FC236}">
                      <a16:creationId xmlns:a16="http://schemas.microsoft.com/office/drawing/2014/main" id="{4075AB2E-2E78-2DD1-15E9-7C069FB69AC6}"/>
                    </a:ext>
                  </a:extLst>
                </p14:cNvPr>
                <p14:cNvContentPartPr/>
                <p14:nvPr/>
              </p14:nvContentPartPr>
              <p14:xfrm>
                <a:off x="3916834" y="4408162"/>
                <a:ext cx="447120" cy="236520"/>
              </p14:xfrm>
            </p:contentPart>
          </mc:Choice>
          <mc:Fallback>
            <p:pic>
              <p:nvPicPr>
                <p:cNvPr id="1283" name="Ink 1282">
                  <a:extLst>
                    <a:ext uri="{FF2B5EF4-FFF2-40B4-BE49-F238E27FC236}">
                      <a16:creationId xmlns:a16="http://schemas.microsoft.com/office/drawing/2014/main" id="{4075AB2E-2E78-2DD1-15E9-7C069FB69AC6}"/>
                    </a:ext>
                  </a:extLst>
                </p:cNvPr>
                <p:cNvPicPr/>
                <p:nvPr/>
              </p:nvPicPr>
              <p:blipFill>
                <a:blip r:embed="rId2389"/>
                <a:stretch>
                  <a:fillRect/>
                </a:stretch>
              </p:blipFill>
              <p:spPr>
                <a:xfrm>
                  <a:off x="3853834" y="4030522"/>
                  <a:ext cx="5727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90">
              <p14:nvContentPartPr>
                <p14:cNvPr id="1284" name="Ink 1283">
                  <a:extLst>
                    <a:ext uri="{FF2B5EF4-FFF2-40B4-BE49-F238E27FC236}">
                      <a16:creationId xmlns:a16="http://schemas.microsoft.com/office/drawing/2014/main" id="{E5AD987E-1111-487A-0CF3-7046354AECF5}"/>
                    </a:ext>
                  </a:extLst>
                </p14:cNvPr>
                <p14:cNvContentPartPr/>
                <p14:nvPr/>
              </p14:nvContentPartPr>
              <p14:xfrm>
                <a:off x="4317154" y="4280362"/>
                <a:ext cx="114840" cy="165240"/>
              </p14:xfrm>
            </p:contentPart>
          </mc:Choice>
          <mc:Fallback>
            <p:pic>
              <p:nvPicPr>
                <p:cNvPr id="1284" name="Ink 1283">
                  <a:extLst>
                    <a:ext uri="{FF2B5EF4-FFF2-40B4-BE49-F238E27FC236}">
                      <a16:creationId xmlns:a16="http://schemas.microsoft.com/office/drawing/2014/main" id="{E5AD987E-1111-487A-0CF3-7046354AECF5}"/>
                    </a:ext>
                  </a:extLst>
                </p:cNvPr>
                <p:cNvPicPr/>
                <p:nvPr/>
              </p:nvPicPr>
              <p:blipFill>
                <a:blip r:embed="rId2391"/>
                <a:stretch>
                  <a:fillRect/>
                </a:stretch>
              </p:blipFill>
              <p:spPr>
                <a:xfrm>
                  <a:off x="4254154" y="3902362"/>
                  <a:ext cx="24048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92">
              <p14:nvContentPartPr>
                <p14:cNvPr id="1285" name="Ink 1284">
                  <a:extLst>
                    <a:ext uri="{FF2B5EF4-FFF2-40B4-BE49-F238E27FC236}">
                      <a16:creationId xmlns:a16="http://schemas.microsoft.com/office/drawing/2014/main" id="{5DBB4D6F-8318-8BF2-AF10-A9F14C722BC5}"/>
                    </a:ext>
                  </a:extLst>
                </p14:cNvPr>
                <p14:cNvContentPartPr/>
                <p14:nvPr/>
              </p14:nvContentPartPr>
              <p14:xfrm>
                <a:off x="4272514" y="4395202"/>
                <a:ext cx="111600" cy="83160"/>
              </p14:xfrm>
            </p:contentPart>
          </mc:Choice>
          <mc:Fallback>
            <p:pic>
              <p:nvPicPr>
                <p:cNvPr id="1285" name="Ink 1284">
                  <a:extLst>
                    <a:ext uri="{FF2B5EF4-FFF2-40B4-BE49-F238E27FC236}">
                      <a16:creationId xmlns:a16="http://schemas.microsoft.com/office/drawing/2014/main" id="{5DBB4D6F-8318-8BF2-AF10-A9F14C722BC5}"/>
                    </a:ext>
                  </a:extLst>
                </p:cNvPr>
                <p:cNvPicPr/>
                <p:nvPr/>
              </p:nvPicPr>
              <p:blipFill>
                <a:blip r:embed="rId2393"/>
                <a:stretch>
                  <a:fillRect/>
                </a:stretch>
              </p:blipFill>
              <p:spPr>
                <a:xfrm>
                  <a:off x="4209874" y="4017562"/>
                  <a:ext cx="23724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94">
              <p14:nvContentPartPr>
                <p14:cNvPr id="1287" name="Ink 1286">
                  <a:extLst>
                    <a:ext uri="{FF2B5EF4-FFF2-40B4-BE49-F238E27FC236}">
                      <a16:creationId xmlns:a16="http://schemas.microsoft.com/office/drawing/2014/main" id="{79041F6E-E593-20FE-9867-DA1D718F9779}"/>
                    </a:ext>
                  </a:extLst>
                </p14:cNvPr>
                <p14:cNvContentPartPr/>
                <p14:nvPr/>
              </p14:nvContentPartPr>
              <p14:xfrm>
                <a:off x="3984874" y="4443802"/>
                <a:ext cx="106200" cy="16200"/>
              </p14:xfrm>
            </p:contentPart>
          </mc:Choice>
          <mc:Fallback>
            <p:pic>
              <p:nvPicPr>
                <p:cNvPr id="1287" name="Ink 1286">
                  <a:extLst>
                    <a:ext uri="{FF2B5EF4-FFF2-40B4-BE49-F238E27FC236}">
                      <a16:creationId xmlns:a16="http://schemas.microsoft.com/office/drawing/2014/main" id="{79041F6E-E593-20FE-9867-DA1D718F9779}"/>
                    </a:ext>
                  </a:extLst>
                </p:cNvPr>
                <p:cNvPicPr/>
                <p:nvPr/>
              </p:nvPicPr>
              <p:blipFill>
                <a:blip r:embed="rId2395"/>
                <a:stretch>
                  <a:fillRect/>
                </a:stretch>
              </p:blipFill>
              <p:spPr>
                <a:xfrm>
                  <a:off x="3922234" y="4066162"/>
                  <a:ext cx="23184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96">
              <p14:nvContentPartPr>
                <p14:cNvPr id="1288" name="Ink 1287">
                  <a:extLst>
                    <a:ext uri="{FF2B5EF4-FFF2-40B4-BE49-F238E27FC236}">
                      <a16:creationId xmlns:a16="http://schemas.microsoft.com/office/drawing/2014/main" id="{52B1CB7E-06F8-6F47-8186-2CD309EBC559}"/>
                    </a:ext>
                  </a:extLst>
                </p14:cNvPr>
                <p14:cNvContentPartPr/>
                <p14:nvPr/>
              </p14:nvContentPartPr>
              <p14:xfrm>
                <a:off x="3753754" y="4282162"/>
                <a:ext cx="480960" cy="169200"/>
              </p14:xfrm>
            </p:contentPart>
          </mc:Choice>
          <mc:Fallback>
            <p:pic>
              <p:nvPicPr>
                <p:cNvPr id="1288" name="Ink 1287">
                  <a:extLst>
                    <a:ext uri="{FF2B5EF4-FFF2-40B4-BE49-F238E27FC236}">
                      <a16:creationId xmlns:a16="http://schemas.microsoft.com/office/drawing/2014/main" id="{52B1CB7E-06F8-6F47-8186-2CD309EBC559}"/>
                    </a:ext>
                  </a:extLst>
                </p:cNvPr>
                <p:cNvPicPr/>
                <p:nvPr/>
              </p:nvPicPr>
              <p:blipFill>
                <a:blip r:embed="rId2397"/>
                <a:stretch>
                  <a:fillRect/>
                </a:stretch>
              </p:blipFill>
              <p:spPr>
                <a:xfrm>
                  <a:off x="3691114" y="3904522"/>
                  <a:ext cx="606600" cy="9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98">
              <p14:nvContentPartPr>
                <p14:cNvPr id="1289" name="Ink 1288">
                  <a:extLst>
                    <a:ext uri="{FF2B5EF4-FFF2-40B4-BE49-F238E27FC236}">
                      <a16:creationId xmlns:a16="http://schemas.microsoft.com/office/drawing/2014/main" id="{4DCE982E-A30E-7C1B-66DD-5ED9396762C1}"/>
                    </a:ext>
                  </a:extLst>
                </p14:cNvPr>
                <p14:cNvContentPartPr/>
                <p14:nvPr/>
              </p14:nvContentPartPr>
              <p14:xfrm>
                <a:off x="3812074" y="4283602"/>
                <a:ext cx="320040" cy="155520"/>
              </p14:xfrm>
            </p:contentPart>
          </mc:Choice>
          <mc:Fallback>
            <p:pic>
              <p:nvPicPr>
                <p:cNvPr id="1289" name="Ink 1288">
                  <a:extLst>
                    <a:ext uri="{FF2B5EF4-FFF2-40B4-BE49-F238E27FC236}">
                      <a16:creationId xmlns:a16="http://schemas.microsoft.com/office/drawing/2014/main" id="{4DCE982E-A30E-7C1B-66DD-5ED9396762C1}"/>
                    </a:ext>
                  </a:extLst>
                </p:cNvPr>
                <p:cNvPicPr/>
                <p:nvPr/>
              </p:nvPicPr>
              <p:blipFill>
                <a:blip r:embed="rId2399"/>
                <a:stretch>
                  <a:fillRect/>
                </a:stretch>
              </p:blipFill>
              <p:spPr>
                <a:xfrm>
                  <a:off x="3749434" y="3905962"/>
                  <a:ext cx="44568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00">
              <p14:nvContentPartPr>
                <p14:cNvPr id="1290" name="Ink 1289">
                  <a:extLst>
                    <a:ext uri="{FF2B5EF4-FFF2-40B4-BE49-F238E27FC236}">
                      <a16:creationId xmlns:a16="http://schemas.microsoft.com/office/drawing/2014/main" id="{BD48F160-93C8-342B-23AA-A9AE01FA66FA}"/>
                    </a:ext>
                  </a:extLst>
                </p14:cNvPr>
                <p14:cNvContentPartPr/>
                <p14:nvPr/>
              </p14:nvContentPartPr>
              <p14:xfrm>
                <a:off x="3730354" y="4283242"/>
                <a:ext cx="502920" cy="110160"/>
              </p14:xfrm>
            </p:contentPart>
          </mc:Choice>
          <mc:Fallback>
            <p:pic>
              <p:nvPicPr>
                <p:cNvPr id="1290" name="Ink 1289">
                  <a:extLst>
                    <a:ext uri="{FF2B5EF4-FFF2-40B4-BE49-F238E27FC236}">
                      <a16:creationId xmlns:a16="http://schemas.microsoft.com/office/drawing/2014/main" id="{BD48F160-93C8-342B-23AA-A9AE01FA66FA}"/>
                    </a:ext>
                  </a:extLst>
                </p:cNvPr>
                <p:cNvPicPr/>
                <p:nvPr/>
              </p:nvPicPr>
              <p:blipFill>
                <a:blip r:embed="rId2401"/>
                <a:stretch>
                  <a:fillRect/>
                </a:stretch>
              </p:blipFill>
              <p:spPr>
                <a:xfrm>
                  <a:off x="3667354" y="3905602"/>
                  <a:ext cx="62856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02">
              <p14:nvContentPartPr>
                <p14:cNvPr id="1291" name="Ink 1290">
                  <a:extLst>
                    <a:ext uri="{FF2B5EF4-FFF2-40B4-BE49-F238E27FC236}">
                      <a16:creationId xmlns:a16="http://schemas.microsoft.com/office/drawing/2014/main" id="{B7B9EA35-AE0A-B617-76D8-1AF33A6BD97D}"/>
                    </a:ext>
                  </a:extLst>
                </p14:cNvPr>
                <p14:cNvContentPartPr/>
                <p14:nvPr/>
              </p14:nvContentPartPr>
              <p14:xfrm>
                <a:off x="4180354" y="4046002"/>
                <a:ext cx="125280" cy="257040"/>
              </p14:xfrm>
            </p:contentPart>
          </mc:Choice>
          <mc:Fallback>
            <p:pic>
              <p:nvPicPr>
                <p:cNvPr id="1291" name="Ink 1290">
                  <a:extLst>
                    <a:ext uri="{FF2B5EF4-FFF2-40B4-BE49-F238E27FC236}">
                      <a16:creationId xmlns:a16="http://schemas.microsoft.com/office/drawing/2014/main" id="{B7B9EA35-AE0A-B617-76D8-1AF33A6BD97D}"/>
                    </a:ext>
                  </a:extLst>
                </p:cNvPr>
                <p:cNvPicPr/>
                <p:nvPr/>
              </p:nvPicPr>
              <p:blipFill>
                <a:blip r:embed="rId2403"/>
                <a:stretch>
                  <a:fillRect/>
                </a:stretch>
              </p:blipFill>
              <p:spPr>
                <a:xfrm>
                  <a:off x="4117714" y="3668002"/>
                  <a:ext cx="25092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04">
              <p14:nvContentPartPr>
                <p14:cNvPr id="1292" name="Ink 1291">
                  <a:extLst>
                    <a:ext uri="{FF2B5EF4-FFF2-40B4-BE49-F238E27FC236}">
                      <a16:creationId xmlns:a16="http://schemas.microsoft.com/office/drawing/2014/main" id="{25DFC0B1-3DEF-F2CE-BEBC-2BBB105DA173}"/>
                    </a:ext>
                  </a:extLst>
                </p14:cNvPr>
                <p14:cNvContentPartPr/>
                <p14:nvPr/>
              </p14:nvContentPartPr>
              <p14:xfrm>
                <a:off x="3736474" y="4050682"/>
                <a:ext cx="547560" cy="490320"/>
              </p14:xfrm>
            </p:contentPart>
          </mc:Choice>
          <mc:Fallback>
            <p:pic>
              <p:nvPicPr>
                <p:cNvPr id="1292" name="Ink 1291">
                  <a:extLst>
                    <a:ext uri="{FF2B5EF4-FFF2-40B4-BE49-F238E27FC236}">
                      <a16:creationId xmlns:a16="http://schemas.microsoft.com/office/drawing/2014/main" id="{25DFC0B1-3DEF-F2CE-BEBC-2BBB105DA173}"/>
                    </a:ext>
                  </a:extLst>
                </p:cNvPr>
                <p:cNvPicPr/>
                <p:nvPr/>
              </p:nvPicPr>
              <p:blipFill>
                <a:blip r:embed="rId2405"/>
                <a:stretch>
                  <a:fillRect/>
                </a:stretch>
              </p:blipFill>
              <p:spPr>
                <a:xfrm>
                  <a:off x="3673474" y="3673042"/>
                  <a:ext cx="673200" cy="12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06">
              <p14:nvContentPartPr>
                <p14:cNvPr id="1293" name="Ink 1292">
                  <a:extLst>
                    <a:ext uri="{FF2B5EF4-FFF2-40B4-BE49-F238E27FC236}">
                      <a16:creationId xmlns:a16="http://schemas.microsoft.com/office/drawing/2014/main" id="{392FF5B7-B39C-004C-673B-315E4C51461C}"/>
                    </a:ext>
                  </a:extLst>
                </p14:cNvPr>
                <p14:cNvContentPartPr/>
                <p14:nvPr/>
              </p14:nvContentPartPr>
              <p14:xfrm>
                <a:off x="4207714" y="3952402"/>
                <a:ext cx="86040" cy="460800"/>
              </p14:xfrm>
            </p:contentPart>
          </mc:Choice>
          <mc:Fallback>
            <p:pic>
              <p:nvPicPr>
                <p:cNvPr id="1293" name="Ink 1292">
                  <a:extLst>
                    <a:ext uri="{FF2B5EF4-FFF2-40B4-BE49-F238E27FC236}">
                      <a16:creationId xmlns:a16="http://schemas.microsoft.com/office/drawing/2014/main" id="{392FF5B7-B39C-004C-673B-315E4C51461C}"/>
                    </a:ext>
                  </a:extLst>
                </p:cNvPr>
                <p:cNvPicPr/>
                <p:nvPr/>
              </p:nvPicPr>
              <p:blipFill>
                <a:blip r:embed="rId2407"/>
                <a:stretch>
                  <a:fillRect/>
                </a:stretch>
              </p:blipFill>
              <p:spPr>
                <a:xfrm>
                  <a:off x="4145074" y="3574402"/>
                  <a:ext cx="211680" cy="12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08">
              <p14:nvContentPartPr>
                <p14:cNvPr id="1294" name="Ink 1293">
                  <a:extLst>
                    <a:ext uri="{FF2B5EF4-FFF2-40B4-BE49-F238E27FC236}">
                      <a16:creationId xmlns:a16="http://schemas.microsoft.com/office/drawing/2014/main" id="{4B161CBD-6BCE-CE63-DFC7-EF9A1C3B93C5}"/>
                    </a:ext>
                  </a:extLst>
                </p14:cNvPr>
                <p14:cNvContentPartPr/>
                <p14:nvPr/>
              </p14:nvContentPartPr>
              <p14:xfrm>
                <a:off x="3981994" y="4277482"/>
                <a:ext cx="316080" cy="246960"/>
              </p14:xfrm>
            </p:contentPart>
          </mc:Choice>
          <mc:Fallback>
            <p:pic>
              <p:nvPicPr>
                <p:cNvPr id="1294" name="Ink 1293">
                  <a:extLst>
                    <a:ext uri="{FF2B5EF4-FFF2-40B4-BE49-F238E27FC236}">
                      <a16:creationId xmlns:a16="http://schemas.microsoft.com/office/drawing/2014/main" id="{4B161CBD-6BCE-CE63-DFC7-EF9A1C3B93C5}"/>
                    </a:ext>
                  </a:extLst>
                </p:cNvPr>
                <p:cNvPicPr/>
                <p:nvPr/>
              </p:nvPicPr>
              <p:blipFill>
                <a:blip r:embed="rId2409"/>
                <a:stretch>
                  <a:fillRect/>
                </a:stretch>
              </p:blipFill>
              <p:spPr>
                <a:xfrm>
                  <a:off x="3918994" y="3899482"/>
                  <a:ext cx="44172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10">
              <p14:nvContentPartPr>
                <p14:cNvPr id="1295" name="Ink 1294">
                  <a:extLst>
                    <a:ext uri="{FF2B5EF4-FFF2-40B4-BE49-F238E27FC236}">
                      <a16:creationId xmlns:a16="http://schemas.microsoft.com/office/drawing/2014/main" id="{3269317E-9762-441A-6108-21A88595AD06}"/>
                    </a:ext>
                  </a:extLst>
                </p14:cNvPr>
                <p14:cNvContentPartPr/>
                <p14:nvPr/>
              </p14:nvContentPartPr>
              <p14:xfrm>
                <a:off x="4317514" y="4020802"/>
                <a:ext cx="97920" cy="257760"/>
              </p14:xfrm>
            </p:contentPart>
          </mc:Choice>
          <mc:Fallback>
            <p:pic>
              <p:nvPicPr>
                <p:cNvPr id="1295" name="Ink 1294">
                  <a:extLst>
                    <a:ext uri="{FF2B5EF4-FFF2-40B4-BE49-F238E27FC236}">
                      <a16:creationId xmlns:a16="http://schemas.microsoft.com/office/drawing/2014/main" id="{3269317E-9762-441A-6108-21A88595AD06}"/>
                    </a:ext>
                  </a:extLst>
                </p:cNvPr>
                <p:cNvPicPr/>
                <p:nvPr/>
              </p:nvPicPr>
              <p:blipFill>
                <a:blip r:embed="rId2411"/>
                <a:stretch>
                  <a:fillRect/>
                </a:stretch>
              </p:blipFill>
              <p:spPr>
                <a:xfrm>
                  <a:off x="4254874" y="3643162"/>
                  <a:ext cx="22356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12">
              <p14:nvContentPartPr>
                <p14:cNvPr id="1296" name="Ink 1295">
                  <a:extLst>
                    <a:ext uri="{FF2B5EF4-FFF2-40B4-BE49-F238E27FC236}">
                      <a16:creationId xmlns:a16="http://schemas.microsoft.com/office/drawing/2014/main" id="{BAA9F668-5586-D07E-0B72-332DA1E6493E}"/>
                    </a:ext>
                  </a:extLst>
                </p14:cNvPr>
                <p14:cNvContentPartPr/>
                <p14:nvPr/>
              </p14:nvContentPartPr>
              <p14:xfrm>
                <a:off x="4066234" y="4160842"/>
                <a:ext cx="363960" cy="249120"/>
              </p14:xfrm>
            </p:contentPart>
          </mc:Choice>
          <mc:Fallback>
            <p:pic>
              <p:nvPicPr>
                <p:cNvPr id="1296" name="Ink 1295">
                  <a:extLst>
                    <a:ext uri="{FF2B5EF4-FFF2-40B4-BE49-F238E27FC236}">
                      <a16:creationId xmlns:a16="http://schemas.microsoft.com/office/drawing/2014/main" id="{BAA9F668-5586-D07E-0B72-332DA1E6493E}"/>
                    </a:ext>
                  </a:extLst>
                </p:cNvPr>
                <p:cNvPicPr/>
                <p:nvPr/>
              </p:nvPicPr>
              <p:blipFill>
                <a:blip r:embed="rId2413"/>
                <a:stretch>
                  <a:fillRect/>
                </a:stretch>
              </p:blipFill>
              <p:spPr>
                <a:xfrm>
                  <a:off x="4003594" y="3782842"/>
                  <a:ext cx="48960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14">
              <p14:nvContentPartPr>
                <p14:cNvPr id="1297" name="Ink 1296">
                  <a:extLst>
                    <a:ext uri="{FF2B5EF4-FFF2-40B4-BE49-F238E27FC236}">
                      <a16:creationId xmlns:a16="http://schemas.microsoft.com/office/drawing/2014/main" id="{28A6503C-6A20-6FC5-B8D7-2E68388CC507}"/>
                    </a:ext>
                  </a:extLst>
                </p14:cNvPr>
                <p14:cNvContentPartPr/>
                <p14:nvPr/>
              </p14:nvContentPartPr>
              <p14:xfrm>
                <a:off x="4357834" y="3935842"/>
                <a:ext cx="191520" cy="388800"/>
              </p14:xfrm>
            </p:contentPart>
          </mc:Choice>
          <mc:Fallback>
            <p:pic>
              <p:nvPicPr>
                <p:cNvPr id="1297" name="Ink 1296">
                  <a:extLst>
                    <a:ext uri="{FF2B5EF4-FFF2-40B4-BE49-F238E27FC236}">
                      <a16:creationId xmlns:a16="http://schemas.microsoft.com/office/drawing/2014/main" id="{28A6503C-6A20-6FC5-B8D7-2E68388CC507}"/>
                    </a:ext>
                  </a:extLst>
                </p:cNvPr>
                <p:cNvPicPr/>
                <p:nvPr/>
              </p:nvPicPr>
              <p:blipFill>
                <a:blip r:embed="rId2415"/>
                <a:stretch>
                  <a:fillRect/>
                </a:stretch>
              </p:blipFill>
              <p:spPr>
                <a:xfrm>
                  <a:off x="4294834" y="3558202"/>
                  <a:ext cx="31716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16">
              <p14:nvContentPartPr>
                <p14:cNvPr id="1298" name="Ink 1297">
                  <a:extLst>
                    <a:ext uri="{FF2B5EF4-FFF2-40B4-BE49-F238E27FC236}">
                      <a16:creationId xmlns:a16="http://schemas.microsoft.com/office/drawing/2014/main" id="{9A690866-9481-7EBD-B88F-CE0791B4973B}"/>
                    </a:ext>
                  </a:extLst>
                </p14:cNvPr>
                <p14:cNvContentPartPr/>
                <p14:nvPr/>
              </p14:nvContentPartPr>
              <p14:xfrm>
                <a:off x="4393834" y="3878602"/>
                <a:ext cx="188640" cy="359280"/>
              </p14:xfrm>
            </p:contentPart>
          </mc:Choice>
          <mc:Fallback>
            <p:pic>
              <p:nvPicPr>
                <p:cNvPr id="1298" name="Ink 1297">
                  <a:extLst>
                    <a:ext uri="{FF2B5EF4-FFF2-40B4-BE49-F238E27FC236}">
                      <a16:creationId xmlns:a16="http://schemas.microsoft.com/office/drawing/2014/main" id="{9A690866-9481-7EBD-B88F-CE0791B4973B}"/>
                    </a:ext>
                  </a:extLst>
                </p:cNvPr>
                <p:cNvPicPr/>
                <p:nvPr/>
              </p:nvPicPr>
              <p:blipFill>
                <a:blip r:embed="rId2417"/>
                <a:stretch>
                  <a:fillRect/>
                </a:stretch>
              </p:blipFill>
              <p:spPr>
                <a:xfrm>
                  <a:off x="4330834" y="3500602"/>
                  <a:ext cx="31428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18">
              <p14:nvContentPartPr>
                <p14:cNvPr id="1299" name="Ink 1298">
                  <a:extLst>
                    <a:ext uri="{FF2B5EF4-FFF2-40B4-BE49-F238E27FC236}">
                      <a16:creationId xmlns:a16="http://schemas.microsoft.com/office/drawing/2014/main" id="{0B5CB39B-B572-3FC3-220A-1F594983F57E}"/>
                    </a:ext>
                  </a:extLst>
                </p14:cNvPr>
                <p14:cNvContentPartPr/>
                <p14:nvPr/>
              </p14:nvContentPartPr>
              <p14:xfrm>
                <a:off x="4137154" y="4296922"/>
                <a:ext cx="106920" cy="156960"/>
              </p14:xfrm>
            </p:contentPart>
          </mc:Choice>
          <mc:Fallback>
            <p:pic>
              <p:nvPicPr>
                <p:cNvPr id="1299" name="Ink 1298">
                  <a:extLst>
                    <a:ext uri="{FF2B5EF4-FFF2-40B4-BE49-F238E27FC236}">
                      <a16:creationId xmlns:a16="http://schemas.microsoft.com/office/drawing/2014/main" id="{0B5CB39B-B572-3FC3-220A-1F594983F57E}"/>
                    </a:ext>
                  </a:extLst>
                </p:cNvPr>
                <p:cNvPicPr/>
                <p:nvPr/>
              </p:nvPicPr>
              <p:blipFill>
                <a:blip r:embed="rId2419"/>
                <a:stretch>
                  <a:fillRect/>
                </a:stretch>
              </p:blipFill>
              <p:spPr>
                <a:xfrm>
                  <a:off x="4074154" y="3918922"/>
                  <a:ext cx="232560" cy="9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20">
              <p14:nvContentPartPr>
                <p14:cNvPr id="1300" name="Ink 1299">
                  <a:extLst>
                    <a:ext uri="{FF2B5EF4-FFF2-40B4-BE49-F238E27FC236}">
                      <a16:creationId xmlns:a16="http://schemas.microsoft.com/office/drawing/2014/main" id="{4C4A4F3A-55D9-1567-8796-4D3A4671E7FD}"/>
                    </a:ext>
                  </a:extLst>
                </p14:cNvPr>
                <p14:cNvContentPartPr/>
                <p14:nvPr/>
              </p14:nvContentPartPr>
              <p14:xfrm>
                <a:off x="4156234" y="4322842"/>
                <a:ext cx="230040" cy="75240"/>
              </p14:xfrm>
            </p:contentPart>
          </mc:Choice>
          <mc:Fallback>
            <p:pic>
              <p:nvPicPr>
                <p:cNvPr id="1300" name="Ink 1299">
                  <a:extLst>
                    <a:ext uri="{FF2B5EF4-FFF2-40B4-BE49-F238E27FC236}">
                      <a16:creationId xmlns:a16="http://schemas.microsoft.com/office/drawing/2014/main" id="{4C4A4F3A-55D9-1567-8796-4D3A4671E7FD}"/>
                    </a:ext>
                  </a:extLst>
                </p:cNvPr>
                <p:cNvPicPr/>
                <p:nvPr/>
              </p:nvPicPr>
              <p:blipFill>
                <a:blip r:embed="rId2421"/>
                <a:stretch>
                  <a:fillRect/>
                </a:stretch>
              </p:blipFill>
              <p:spPr>
                <a:xfrm>
                  <a:off x="4093594" y="3945202"/>
                  <a:ext cx="35568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22">
              <p14:nvContentPartPr>
                <p14:cNvPr id="1301" name="Ink 1300">
                  <a:extLst>
                    <a:ext uri="{FF2B5EF4-FFF2-40B4-BE49-F238E27FC236}">
                      <a16:creationId xmlns:a16="http://schemas.microsoft.com/office/drawing/2014/main" id="{BB679A56-73A3-5153-0DB5-A2FCC0B30EAA}"/>
                    </a:ext>
                  </a:extLst>
                </p14:cNvPr>
                <p14:cNvContentPartPr/>
                <p14:nvPr/>
              </p14:nvContentPartPr>
              <p14:xfrm>
                <a:off x="4341274" y="4148962"/>
                <a:ext cx="108000" cy="125640"/>
              </p14:xfrm>
            </p:contentPart>
          </mc:Choice>
          <mc:Fallback>
            <p:pic>
              <p:nvPicPr>
                <p:cNvPr id="1301" name="Ink 1300">
                  <a:extLst>
                    <a:ext uri="{FF2B5EF4-FFF2-40B4-BE49-F238E27FC236}">
                      <a16:creationId xmlns:a16="http://schemas.microsoft.com/office/drawing/2014/main" id="{BB679A56-73A3-5153-0DB5-A2FCC0B30EAA}"/>
                    </a:ext>
                  </a:extLst>
                </p:cNvPr>
                <p:cNvPicPr/>
                <p:nvPr/>
              </p:nvPicPr>
              <p:blipFill>
                <a:blip r:embed="rId2423"/>
                <a:stretch>
                  <a:fillRect/>
                </a:stretch>
              </p:blipFill>
              <p:spPr>
                <a:xfrm>
                  <a:off x="4278634" y="3770962"/>
                  <a:ext cx="23364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24">
              <p14:nvContentPartPr>
                <p14:cNvPr id="1302" name="Ink 1301">
                  <a:extLst>
                    <a:ext uri="{FF2B5EF4-FFF2-40B4-BE49-F238E27FC236}">
                      <a16:creationId xmlns:a16="http://schemas.microsoft.com/office/drawing/2014/main" id="{17C201D3-729D-9755-614B-9E791DF63710}"/>
                    </a:ext>
                  </a:extLst>
                </p14:cNvPr>
                <p14:cNvContentPartPr/>
                <p14:nvPr/>
              </p14:nvContentPartPr>
              <p14:xfrm>
                <a:off x="4251274" y="4322122"/>
                <a:ext cx="67680" cy="161640"/>
              </p14:xfrm>
            </p:contentPart>
          </mc:Choice>
          <mc:Fallback>
            <p:pic>
              <p:nvPicPr>
                <p:cNvPr id="1302" name="Ink 1301">
                  <a:extLst>
                    <a:ext uri="{FF2B5EF4-FFF2-40B4-BE49-F238E27FC236}">
                      <a16:creationId xmlns:a16="http://schemas.microsoft.com/office/drawing/2014/main" id="{17C201D3-729D-9755-614B-9E791DF63710}"/>
                    </a:ext>
                  </a:extLst>
                </p:cNvPr>
                <p:cNvPicPr/>
                <p:nvPr/>
              </p:nvPicPr>
              <p:blipFill>
                <a:blip r:embed="rId2425"/>
                <a:stretch>
                  <a:fillRect/>
                </a:stretch>
              </p:blipFill>
              <p:spPr>
                <a:xfrm>
                  <a:off x="4188274" y="3944122"/>
                  <a:ext cx="19332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26">
              <p14:nvContentPartPr>
                <p14:cNvPr id="1303" name="Ink 1302">
                  <a:extLst>
                    <a:ext uri="{FF2B5EF4-FFF2-40B4-BE49-F238E27FC236}">
                      <a16:creationId xmlns:a16="http://schemas.microsoft.com/office/drawing/2014/main" id="{0DAAEB92-03BF-00A3-ECD0-A7ED0CCF7EF0}"/>
                    </a:ext>
                  </a:extLst>
                </p14:cNvPr>
                <p14:cNvContentPartPr/>
                <p14:nvPr/>
              </p14:nvContentPartPr>
              <p14:xfrm>
                <a:off x="3990274" y="4358482"/>
                <a:ext cx="205200" cy="167760"/>
              </p14:xfrm>
            </p:contentPart>
          </mc:Choice>
          <mc:Fallback>
            <p:pic>
              <p:nvPicPr>
                <p:cNvPr id="1303" name="Ink 1302">
                  <a:extLst>
                    <a:ext uri="{FF2B5EF4-FFF2-40B4-BE49-F238E27FC236}">
                      <a16:creationId xmlns:a16="http://schemas.microsoft.com/office/drawing/2014/main" id="{0DAAEB92-03BF-00A3-ECD0-A7ED0CCF7EF0}"/>
                    </a:ext>
                  </a:extLst>
                </p:cNvPr>
                <p:cNvPicPr/>
                <p:nvPr/>
              </p:nvPicPr>
              <p:blipFill>
                <a:blip r:embed="rId2427"/>
                <a:stretch>
                  <a:fillRect/>
                </a:stretch>
              </p:blipFill>
              <p:spPr>
                <a:xfrm>
                  <a:off x="3927274" y="3980842"/>
                  <a:ext cx="33084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28">
              <p14:nvContentPartPr>
                <p14:cNvPr id="1304" name="Ink 1303">
                  <a:extLst>
                    <a:ext uri="{FF2B5EF4-FFF2-40B4-BE49-F238E27FC236}">
                      <a16:creationId xmlns:a16="http://schemas.microsoft.com/office/drawing/2014/main" id="{251FE74D-8FA1-788B-AA31-A23AC65E6FF0}"/>
                    </a:ext>
                  </a:extLst>
                </p14:cNvPr>
                <p14:cNvContentPartPr/>
                <p14:nvPr/>
              </p14:nvContentPartPr>
              <p14:xfrm>
                <a:off x="3778234" y="4522282"/>
                <a:ext cx="235440" cy="135360"/>
              </p14:xfrm>
            </p:contentPart>
          </mc:Choice>
          <mc:Fallback>
            <p:pic>
              <p:nvPicPr>
                <p:cNvPr id="1304" name="Ink 1303">
                  <a:extLst>
                    <a:ext uri="{FF2B5EF4-FFF2-40B4-BE49-F238E27FC236}">
                      <a16:creationId xmlns:a16="http://schemas.microsoft.com/office/drawing/2014/main" id="{251FE74D-8FA1-788B-AA31-A23AC65E6FF0}"/>
                    </a:ext>
                  </a:extLst>
                </p:cNvPr>
                <p:cNvPicPr/>
                <p:nvPr/>
              </p:nvPicPr>
              <p:blipFill>
                <a:blip r:embed="rId2429"/>
                <a:stretch>
                  <a:fillRect/>
                </a:stretch>
              </p:blipFill>
              <p:spPr>
                <a:xfrm>
                  <a:off x="3715234" y="4144282"/>
                  <a:ext cx="36108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30">
              <p14:nvContentPartPr>
                <p14:cNvPr id="1305" name="Ink 1304">
                  <a:extLst>
                    <a:ext uri="{FF2B5EF4-FFF2-40B4-BE49-F238E27FC236}">
                      <a16:creationId xmlns:a16="http://schemas.microsoft.com/office/drawing/2014/main" id="{2A4C9DF4-E71A-6BF5-8A0A-0B66BC731EA0}"/>
                    </a:ext>
                  </a:extLst>
                </p14:cNvPr>
                <p14:cNvContentPartPr/>
                <p14:nvPr/>
              </p14:nvContentPartPr>
              <p14:xfrm>
                <a:off x="3908554" y="4453162"/>
                <a:ext cx="358560" cy="109440"/>
              </p14:xfrm>
            </p:contentPart>
          </mc:Choice>
          <mc:Fallback>
            <p:pic>
              <p:nvPicPr>
                <p:cNvPr id="1305" name="Ink 1304">
                  <a:extLst>
                    <a:ext uri="{FF2B5EF4-FFF2-40B4-BE49-F238E27FC236}">
                      <a16:creationId xmlns:a16="http://schemas.microsoft.com/office/drawing/2014/main" id="{2A4C9DF4-E71A-6BF5-8A0A-0B66BC731EA0}"/>
                    </a:ext>
                  </a:extLst>
                </p:cNvPr>
                <p:cNvPicPr/>
                <p:nvPr/>
              </p:nvPicPr>
              <p:blipFill>
                <a:blip r:embed="rId2431"/>
                <a:stretch>
                  <a:fillRect/>
                </a:stretch>
              </p:blipFill>
              <p:spPr>
                <a:xfrm>
                  <a:off x="3845914" y="4075162"/>
                  <a:ext cx="48420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32">
              <p14:nvContentPartPr>
                <p14:cNvPr id="1306" name="Ink 1305">
                  <a:extLst>
                    <a:ext uri="{FF2B5EF4-FFF2-40B4-BE49-F238E27FC236}">
                      <a16:creationId xmlns:a16="http://schemas.microsoft.com/office/drawing/2014/main" id="{0BF36F1C-C7D9-8475-E943-EDB48A8062D0}"/>
                    </a:ext>
                  </a:extLst>
                </p14:cNvPr>
                <p14:cNvContentPartPr/>
                <p14:nvPr/>
              </p14:nvContentPartPr>
              <p14:xfrm>
                <a:off x="4586434" y="3931162"/>
                <a:ext cx="81360" cy="132480"/>
              </p14:xfrm>
            </p:contentPart>
          </mc:Choice>
          <mc:Fallback>
            <p:pic>
              <p:nvPicPr>
                <p:cNvPr id="1306" name="Ink 1305">
                  <a:extLst>
                    <a:ext uri="{FF2B5EF4-FFF2-40B4-BE49-F238E27FC236}">
                      <a16:creationId xmlns:a16="http://schemas.microsoft.com/office/drawing/2014/main" id="{0BF36F1C-C7D9-8475-E943-EDB48A8062D0}"/>
                    </a:ext>
                  </a:extLst>
                </p:cNvPr>
                <p:cNvPicPr/>
                <p:nvPr/>
              </p:nvPicPr>
              <p:blipFill>
                <a:blip r:embed="rId2433"/>
                <a:stretch>
                  <a:fillRect/>
                </a:stretch>
              </p:blipFill>
              <p:spPr>
                <a:xfrm>
                  <a:off x="4523434" y="3553522"/>
                  <a:ext cx="20700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34">
              <p14:nvContentPartPr>
                <p14:cNvPr id="1307" name="Ink 1306">
                  <a:extLst>
                    <a:ext uri="{FF2B5EF4-FFF2-40B4-BE49-F238E27FC236}">
                      <a16:creationId xmlns:a16="http://schemas.microsoft.com/office/drawing/2014/main" id="{F25D549A-A8BC-FA66-175D-7EBFC2247288}"/>
                    </a:ext>
                  </a:extLst>
                </p14:cNvPr>
                <p14:cNvContentPartPr/>
                <p14:nvPr/>
              </p14:nvContentPartPr>
              <p14:xfrm>
                <a:off x="4539274" y="3751882"/>
                <a:ext cx="114480" cy="328320"/>
              </p14:xfrm>
            </p:contentPart>
          </mc:Choice>
          <mc:Fallback>
            <p:pic>
              <p:nvPicPr>
                <p:cNvPr id="1307" name="Ink 1306">
                  <a:extLst>
                    <a:ext uri="{FF2B5EF4-FFF2-40B4-BE49-F238E27FC236}">
                      <a16:creationId xmlns:a16="http://schemas.microsoft.com/office/drawing/2014/main" id="{F25D549A-A8BC-FA66-175D-7EBFC2247288}"/>
                    </a:ext>
                  </a:extLst>
                </p:cNvPr>
                <p:cNvPicPr/>
                <p:nvPr/>
              </p:nvPicPr>
              <p:blipFill>
                <a:blip r:embed="rId2435"/>
                <a:stretch>
                  <a:fillRect/>
                </a:stretch>
              </p:blipFill>
              <p:spPr>
                <a:xfrm>
                  <a:off x="4476274" y="3373882"/>
                  <a:ext cx="24012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36">
              <p14:nvContentPartPr>
                <p14:cNvPr id="1308" name="Ink 1307">
                  <a:extLst>
                    <a:ext uri="{FF2B5EF4-FFF2-40B4-BE49-F238E27FC236}">
                      <a16:creationId xmlns:a16="http://schemas.microsoft.com/office/drawing/2014/main" id="{6A5FCFD5-8F02-81B2-067F-1EAB38727CD9}"/>
                    </a:ext>
                  </a:extLst>
                </p14:cNvPr>
                <p14:cNvContentPartPr/>
                <p14:nvPr/>
              </p14:nvContentPartPr>
              <p14:xfrm>
                <a:off x="4558714" y="3809482"/>
                <a:ext cx="84240" cy="107640"/>
              </p14:xfrm>
            </p:contentPart>
          </mc:Choice>
          <mc:Fallback>
            <p:pic>
              <p:nvPicPr>
                <p:cNvPr id="1308" name="Ink 1307">
                  <a:extLst>
                    <a:ext uri="{FF2B5EF4-FFF2-40B4-BE49-F238E27FC236}">
                      <a16:creationId xmlns:a16="http://schemas.microsoft.com/office/drawing/2014/main" id="{6A5FCFD5-8F02-81B2-067F-1EAB38727CD9}"/>
                    </a:ext>
                  </a:extLst>
                </p:cNvPr>
                <p:cNvPicPr/>
                <p:nvPr/>
              </p:nvPicPr>
              <p:blipFill>
                <a:blip r:embed="rId2437"/>
                <a:stretch>
                  <a:fillRect/>
                </a:stretch>
              </p:blipFill>
              <p:spPr>
                <a:xfrm>
                  <a:off x="4496074" y="3431482"/>
                  <a:ext cx="209880" cy="86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3" name="Group 1472">
            <a:extLst>
              <a:ext uri="{FF2B5EF4-FFF2-40B4-BE49-F238E27FC236}">
                <a16:creationId xmlns:a16="http://schemas.microsoft.com/office/drawing/2014/main" id="{33C1D823-1A41-BDEF-7049-F4256B42A339}"/>
              </a:ext>
            </a:extLst>
          </p:cNvPr>
          <p:cNvGrpSpPr/>
          <p:nvPr/>
        </p:nvGrpSpPr>
        <p:grpSpPr>
          <a:xfrm>
            <a:off x="2245354" y="2136562"/>
            <a:ext cx="2655000" cy="2691000"/>
            <a:chOff x="2245354" y="2136562"/>
            <a:chExt cx="2655000" cy="2691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38">
              <p14:nvContentPartPr>
                <p14:cNvPr id="1310" name="Ink 1309">
                  <a:extLst>
                    <a:ext uri="{FF2B5EF4-FFF2-40B4-BE49-F238E27FC236}">
                      <a16:creationId xmlns:a16="http://schemas.microsoft.com/office/drawing/2014/main" id="{33637828-102E-1C5C-AEF2-4F315797ABBD}"/>
                    </a:ext>
                  </a:extLst>
                </p14:cNvPr>
                <p14:cNvContentPartPr/>
                <p14:nvPr/>
              </p14:nvContentPartPr>
              <p14:xfrm>
                <a:off x="4406794" y="3828922"/>
                <a:ext cx="226800" cy="310680"/>
              </p14:xfrm>
            </p:contentPart>
          </mc:Choice>
          <mc:Fallback>
            <p:pic>
              <p:nvPicPr>
                <p:cNvPr id="1310" name="Ink 1309">
                  <a:extLst>
                    <a:ext uri="{FF2B5EF4-FFF2-40B4-BE49-F238E27FC236}">
                      <a16:creationId xmlns:a16="http://schemas.microsoft.com/office/drawing/2014/main" id="{33637828-102E-1C5C-AEF2-4F315797ABBD}"/>
                    </a:ext>
                  </a:extLst>
                </p:cNvPr>
                <p:cNvPicPr/>
                <p:nvPr/>
              </p:nvPicPr>
              <p:blipFill>
                <a:blip r:embed="rId2439"/>
                <a:stretch>
                  <a:fillRect/>
                </a:stretch>
              </p:blipFill>
              <p:spPr>
                <a:xfrm>
                  <a:off x="4344154" y="3451282"/>
                  <a:ext cx="35244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40">
              <p14:nvContentPartPr>
                <p14:cNvPr id="1311" name="Ink 1310">
                  <a:extLst>
                    <a:ext uri="{FF2B5EF4-FFF2-40B4-BE49-F238E27FC236}">
                      <a16:creationId xmlns:a16="http://schemas.microsoft.com/office/drawing/2014/main" id="{A717A18B-5457-7B17-2AC9-1FFA4FDA8A2A}"/>
                    </a:ext>
                  </a:extLst>
                </p14:cNvPr>
                <p14:cNvContentPartPr/>
                <p14:nvPr/>
              </p14:nvContentPartPr>
              <p14:xfrm>
                <a:off x="4384474" y="3820642"/>
                <a:ext cx="168480" cy="217440"/>
              </p14:xfrm>
            </p:contentPart>
          </mc:Choice>
          <mc:Fallback>
            <p:pic>
              <p:nvPicPr>
                <p:cNvPr id="1311" name="Ink 1310">
                  <a:extLst>
                    <a:ext uri="{FF2B5EF4-FFF2-40B4-BE49-F238E27FC236}">
                      <a16:creationId xmlns:a16="http://schemas.microsoft.com/office/drawing/2014/main" id="{A717A18B-5457-7B17-2AC9-1FFA4FDA8A2A}"/>
                    </a:ext>
                  </a:extLst>
                </p:cNvPr>
                <p:cNvPicPr/>
                <p:nvPr/>
              </p:nvPicPr>
              <p:blipFill>
                <a:blip r:embed="rId2441"/>
                <a:stretch>
                  <a:fillRect/>
                </a:stretch>
              </p:blipFill>
              <p:spPr>
                <a:xfrm>
                  <a:off x="4321834" y="3442642"/>
                  <a:ext cx="29412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42">
              <p14:nvContentPartPr>
                <p14:cNvPr id="1312" name="Ink 1311">
                  <a:extLst>
                    <a:ext uri="{FF2B5EF4-FFF2-40B4-BE49-F238E27FC236}">
                      <a16:creationId xmlns:a16="http://schemas.microsoft.com/office/drawing/2014/main" id="{9D5DA2BD-15A5-679A-B843-C5DF5E9896FD}"/>
                    </a:ext>
                  </a:extLst>
                </p14:cNvPr>
                <p14:cNvContentPartPr/>
                <p14:nvPr/>
              </p14:nvContentPartPr>
              <p14:xfrm>
                <a:off x="4363954" y="3816682"/>
                <a:ext cx="178920" cy="169920"/>
              </p14:xfrm>
            </p:contentPart>
          </mc:Choice>
          <mc:Fallback>
            <p:pic>
              <p:nvPicPr>
                <p:cNvPr id="1312" name="Ink 1311">
                  <a:extLst>
                    <a:ext uri="{FF2B5EF4-FFF2-40B4-BE49-F238E27FC236}">
                      <a16:creationId xmlns:a16="http://schemas.microsoft.com/office/drawing/2014/main" id="{9D5DA2BD-15A5-679A-B843-C5DF5E9896FD}"/>
                    </a:ext>
                  </a:extLst>
                </p:cNvPr>
                <p:cNvPicPr/>
                <p:nvPr/>
              </p:nvPicPr>
              <p:blipFill>
                <a:blip r:embed="rId2443"/>
                <a:stretch>
                  <a:fillRect/>
                </a:stretch>
              </p:blipFill>
              <p:spPr>
                <a:xfrm>
                  <a:off x="4300954" y="3439042"/>
                  <a:ext cx="30456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44">
              <p14:nvContentPartPr>
                <p14:cNvPr id="1313" name="Ink 1312">
                  <a:extLst>
                    <a:ext uri="{FF2B5EF4-FFF2-40B4-BE49-F238E27FC236}">
                      <a16:creationId xmlns:a16="http://schemas.microsoft.com/office/drawing/2014/main" id="{B17432A0-1455-4265-16FB-14DAB2B9B83C}"/>
                    </a:ext>
                  </a:extLst>
                </p14:cNvPr>
                <p14:cNvContentPartPr/>
                <p14:nvPr/>
              </p14:nvContentPartPr>
              <p14:xfrm>
                <a:off x="4415794" y="3884722"/>
                <a:ext cx="149040" cy="303120"/>
              </p14:xfrm>
            </p:contentPart>
          </mc:Choice>
          <mc:Fallback>
            <p:pic>
              <p:nvPicPr>
                <p:cNvPr id="1313" name="Ink 1312">
                  <a:extLst>
                    <a:ext uri="{FF2B5EF4-FFF2-40B4-BE49-F238E27FC236}">
                      <a16:creationId xmlns:a16="http://schemas.microsoft.com/office/drawing/2014/main" id="{B17432A0-1455-4265-16FB-14DAB2B9B83C}"/>
                    </a:ext>
                  </a:extLst>
                </p:cNvPr>
                <p:cNvPicPr/>
                <p:nvPr/>
              </p:nvPicPr>
              <p:blipFill>
                <a:blip r:embed="rId2445"/>
                <a:stretch>
                  <a:fillRect/>
                </a:stretch>
              </p:blipFill>
              <p:spPr>
                <a:xfrm>
                  <a:off x="4352794" y="3506722"/>
                  <a:ext cx="27468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46">
              <p14:nvContentPartPr>
                <p14:cNvPr id="1314" name="Ink 1313">
                  <a:extLst>
                    <a:ext uri="{FF2B5EF4-FFF2-40B4-BE49-F238E27FC236}">
                      <a16:creationId xmlns:a16="http://schemas.microsoft.com/office/drawing/2014/main" id="{92F1C94E-8D20-330F-486C-5C36A6E1D92F}"/>
                    </a:ext>
                  </a:extLst>
                </p14:cNvPr>
                <p14:cNvContentPartPr/>
                <p14:nvPr/>
              </p14:nvContentPartPr>
              <p14:xfrm>
                <a:off x="4411114" y="4163002"/>
                <a:ext cx="137520" cy="139320"/>
              </p14:xfrm>
            </p:contentPart>
          </mc:Choice>
          <mc:Fallback>
            <p:pic>
              <p:nvPicPr>
                <p:cNvPr id="1314" name="Ink 1313">
                  <a:extLst>
                    <a:ext uri="{FF2B5EF4-FFF2-40B4-BE49-F238E27FC236}">
                      <a16:creationId xmlns:a16="http://schemas.microsoft.com/office/drawing/2014/main" id="{92F1C94E-8D20-330F-486C-5C36A6E1D92F}"/>
                    </a:ext>
                  </a:extLst>
                </p:cNvPr>
                <p:cNvPicPr/>
                <p:nvPr/>
              </p:nvPicPr>
              <p:blipFill>
                <a:blip r:embed="rId2447"/>
                <a:stretch>
                  <a:fillRect/>
                </a:stretch>
              </p:blipFill>
              <p:spPr>
                <a:xfrm>
                  <a:off x="4348114" y="3785362"/>
                  <a:ext cx="26316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48">
              <p14:nvContentPartPr>
                <p14:cNvPr id="1315" name="Ink 1314">
                  <a:extLst>
                    <a:ext uri="{FF2B5EF4-FFF2-40B4-BE49-F238E27FC236}">
                      <a16:creationId xmlns:a16="http://schemas.microsoft.com/office/drawing/2014/main" id="{64F65E8F-362A-E5C9-7638-F20FCECE3F12}"/>
                    </a:ext>
                  </a:extLst>
                </p14:cNvPr>
                <p14:cNvContentPartPr/>
                <p14:nvPr/>
              </p14:nvContentPartPr>
              <p14:xfrm>
                <a:off x="4568074" y="3910642"/>
                <a:ext cx="71640" cy="88920"/>
              </p14:xfrm>
            </p:contentPart>
          </mc:Choice>
          <mc:Fallback>
            <p:pic>
              <p:nvPicPr>
                <p:cNvPr id="1315" name="Ink 1314">
                  <a:extLst>
                    <a:ext uri="{FF2B5EF4-FFF2-40B4-BE49-F238E27FC236}">
                      <a16:creationId xmlns:a16="http://schemas.microsoft.com/office/drawing/2014/main" id="{64F65E8F-362A-E5C9-7638-F20FCECE3F12}"/>
                    </a:ext>
                  </a:extLst>
                </p:cNvPr>
                <p:cNvPicPr/>
                <p:nvPr/>
              </p:nvPicPr>
              <p:blipFill>
                <a:blip r:embed="rId2449"/>
                <a:stretch>
                  <a:fillRect/>
                </a:stretch>
              </p:blipFill>
              <p:spPr>
                <a:xfrm>
                  <a:off x="4505074" y="3532642"/>
                  <a:ext cx="19728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50">
              <p14:nvContentPartPr>
                <p14:cNvPr id="1316" name="Ink 1315">
                  <a:extLst>
                    <a:ext uri="{FF2B5EF4-FFF2-40B4-BE49-F238E27FC236}">
                      <a16:creationId xmlns:a16="http://schemas.microsoft.com/office/drawing/2014/main" id="{208B8CF0-C62B-81C4-D9AF-3FF7F5F64775}"/>
                    </a:ext>
                  </a:extLst>
                </p14:cNvPr>
                <p14:cNvContentPartPr/>
                <p14:nvPr/>
              </p14:nvContentPartPr>
              <p14:xfrm>
                <a:off x="4559434" y="3709402"/>
                <a:ext cx="99000" cy="123480"/>
              </p14:xfrm>
            </p:contentPart>
          </mc:Choice>
          <mc:Fallback>
            <p:pic>
              <p:nvPicPr>
                <p:cNvPr id="1316" name="Ink 1315">
                  <a:extLst>
                    <a:ext uri="{FF2B5EF4-FFF2-40B4-BE49-F238E27FC236}">
                      <a16:creationId xmlns:a16="http://schemas.microsoft.com/office/drawing/2014/main" id="{208B8CF0-C62B-81C4-D9AF-3FF7F5F64775}"/>
                    </a:ext>
                  </a:extLst>
                </p:cNvPr>
                <p:cNvPicPr/>
                <p:nvPr/>
              </p:nvPicPr>
              <p:blipFill>
                <a:blip r:embed="rId2451"/>
                <a:stretch>
                  <a:fillRect/>
                </a:stretch>
              </p:blipFill>
              <p:spPr>
                <a:xfrm>
                  <a:off x="4496434" y="3331402"/>
                  <a:ext cx="22464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52">
              <p14:nvContentPartPr>
                <p14:cNvPr id="1317" name="Ink 1316">
                  <a:extLst>
                    <a:ext uri="{FF2B5EF4-FFF2-40B4-BE49-F238E27FC236}">
                      <a16:creationId xmlns:a16="http://schemas.microsoft.com/office/drawing/2014/main" id="{9FA72166-8216-971B-3FEF-61BFC9779BC4}"/>
                    </a:ext>
                  </a:extLst>
                </p14:cNvPr>
                <p14:cNvContentPartPr/>
                <p14:nvPr/>
              </p14:nvContentPartPr>
              <p14:xfrm>
                <a:off x="4590754" y="3693922"/>
                <a:ext cx="104760" cy="106200"/>
              </p14:xfrm>
            </p:contentPart>
          </mc:Choice>
          <mc:Fallback>
            <p:pic>
              <p:nvPicPr>
                <p:cNvPr id="1317" name="Ink 1316">
                  <a:extLst>
                    <a:ext uri="{FF2B5EF4-FFF2-40B4-BE49-F238E27FC236}">
                      <a16:creationId xmlns:a16="http://schemas.microsoft.com/office/drawing/2014/main" id="{9FA72166-8216-971B-3FEF-61BFC9779BC4}"/>
                    </a:ext>
                  </a:extLst>
                </p:cNvPr>
                <p:cNvPicPr/>
                <p:nvPr/>
              </p:nvPicPr>
              <p:blipFill>
                <a:blip r:embed="rId2453"/>
                <a:stretch>
                  <a:fillRect/>
                </a:stretch>
              </p:blipFill>
              <p:spPr>
                <a:xfrm>
                  <a:off x="4528114" y="3316282"/>
                  <a:ext cx="23040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54">
              <p14:nvContentPartPr>
                <p14:cNvPr id="1318" name="Ink 1317">
                  <a:extLst>
                    <a:ext uri="{FF2B5EF4-FFF2-40B4-BE49-F238E27FC236}">
                      <a16:creationId xmlns:a16="http://schemas.microsoft.com/office/drawing/2014/main" id="{55150C58-5097-FB3F-C5BE-AA497CA9ECE8}"/>
                    </a:ext>
                  </a:extLst>
                </p14:cNvPr>
                <p14:cNvContentPartPr/>
                <p14:nvPr/>
              </p14:nvContentPartPr>
              <p14:xfrm>
                <a:off x="4645114" y="3650362"/>
                <a:ext cx="42120" cy="88920"/>
              </p14:xfrm>
            </p:contentPart>
          </mc:Choice>
          <mc:Fallback>
            <p:pic>
              <p:nvPicPr>
                <p:cNvPr id="1318" name="Ink 1317">
                  <a:extLst>
                    <a:ext uri="{FF2B5EF4-FFF2-40B4-BE49-F238E27FC236}">
                      <a16:creationId xmlns:a16="http://schemas.microsoft.com/office/drawing/2014/main" id="{55150C58-5097-FB3F-C5BE-AA497CA9ECE8}"/>
                    </a:ext>
                  </a:extLst>
                </p:cNvPr>
                <p:cNvPicPr/>
                <p:nvPr/>
              </p:nvPicPr>
              <p:blipFill>
                <a:blip r:embed="rId2455"/>
                <a:stretch>
                  <a:fillRect/>
                </a:stretch>
              </p:blipFill>
              <p:spPr>
                <a:xfrm>
                  <a:off x="4582474" y="3272722"/>
                  <a:ext cx="16776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56">
              <p14:nvContentPartPr>
                <p14:cNvPr id="1319" name="Ink 1318">
                  <a:extLst>
                    <a:ext uri="{FF2B5EF4-FFF2-40B4-BE49-F238E27FC236}">
                      <a16:creationId xmlns:a16="http://schemas.microsoft.com/office/drawing/2014/main" id="{D9328C15-8BA6-E730-9ECE-535E1D9CF244}"/>
                    </a:ext>
                  </a:extLst>
                </p14:cNvPr>
                <p14:cNvContentPartPr/>
                <p14:nvPr/>
              </p14:nvContentPartPr>
              <p14:xfrm>
                <a:off x="4644394" y="3409882"/>
                <a:ext cx="97920" cy="173520"/>
              </p14:xfrm>
            </p:contentPart>
          </mc:Choice>
          <mc:Fallback>
            <p:pic>
              <p:nvPicPr>
                <p:cNvPr id="1319" name="Ink 1318">
                  <a:extLst>
                    <a:ext uri="{FF2B5EF4-FFF2-40B4-BE49-F238E27FC236}">
                      <a16:creationId xmlns:a16="http://schemas.microsoft.com/office/drawing/2014/main" id="{D9328C15-8BA6-E730-9ECE-535E1D9CF244}"/>
                    </a:ext>
                  </a:extLst>
                </p:cNvPr>
                <p:cNvPicPr/>
                <p:nvPr/>
              </p:nvPicPr>
              <p:blipFill>
                <a:blip r:embed="rId2457"/>
                <a:stretch>
                  <a:fillRect/>
                </a:stretch>
              </p:blipFill>
              <p:spPr>
                <a:xfrm>
                  <a:off x="4581394" y="3031882"/>
                  <a:ext cx="22356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58">
              <p14:nvContentPartPr>
                <p14:cNvPr id="1320" name="Ink 1319">
                  <a:extLst>
                    <a:ext uri="{FF2B5EF4-FFF2-40B4-BE49-F238E27FC236}">
                      <a16:creationId xmlns:a16="http://schemas.microsoft.com/office/drawing/2014/main" id="{6E9B8D42-065C-E66A-5C47-5481BDE91A95}"/>
                    </a:ext>
                  </a:extLst>
                </p14:cNvPr>
                <p14:cNvContentPartPr/>
                <p14:nvPr/>
              </p14:nvContentPartPr>
              <p14:xfrm>
                <a:off x="4539274" y="3379642"/>
                <a:ext cx="149760" cy="319320"/>
              </p14:xfrm>
            </p:contentPart>
          </mc:Choice>
          <mc:Fallback>
            <p:pic>
              <p:nvPicPr>
                <p:cNvPr id="1320" name="Ink 1319">
                  <a:extLst>
                    <a:ext uri="{FF2B5EF4-FFF2-40B4-BE49-F238E27FC236}">
                      <a16:creationId xmlns:a16="http://schemas.microsoft.com/office/drawing/2014/main" id="{6E9B8D42-065C-E66A-5C47-5481BDE91A95}"/>
                    </a:ext>
                  </a:extLst>
                </p:cNvPr>
                <p:cNvPicPr/>
                <p:nvPr/>
              </p:nvPicPr>
              <p:blipFill>
                <a:blip r:embed="rId2459"/>
                <a:stretch>
                  <a:fillRect/>
                </a:stretch>
              </p:blipFill>
              <p:spPr>
                <a:xfrm>
                  <a:off x="4476274" y="3001642"/>
                  <a:ext cx="27540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60">
              <p14:nvContentPartPr>
                <p14:cNvPr id="1321" name="Ink 1320">
                  <a:extLst>
                    <a:ext uri="{FF2B5EF4-FFF2-40B4-BE49-F238E27FC236}">
                      <a16:creationId xmlns:a16="http://schemas.microsoft.com/office/drawing/2014/main" id="{796D09B9-7F96-849C-310C-EA0CE354C244}"/>
                    </a:ext>
                  </a:extLst>
                </p14:cNvPr>
                <p14:cNvContentPartPr/>
                <p14:nvPr/>
              </p14:nvContentPartPr>
              <p14:xfrm>
                <a:off x="4388434" y="3538042"/>
                <a:ext cx="229320" cy="216360"/>
              </p14:xfrm>
            </p:contentPart>
          </mc:Choice>
          <mc:Fallback>
            <p:pic>
              <p:nvPicPr>
                <p:cNvPr id="1321" name="Ink 1320">
                  <a:extLst>
                    <a:ext uri="{FF2B5EF4-FFF2-40B4-BE49-F238E27FC236}">
                      <a16:creationId xmlns:a16="http://schemas.microsoft.com/office/drawing/2014/main" id="{796D09B9-7F96-849C-310C-EA0CE354C244}"/>
                    </a:ext>
                  </a:extLst>
                </p:cNvPr>
                <p:cNvPicPr/>
                <p:nvPr/>
              </p:nvPicPr>
              <p:blipFill>
                <a:blip r:embed="rId2461"/>
                <a:stretch>
                  <a:fillRect/>
                </a:stretch>
              </p:blipFill>
              <p:spPr>
                <a:xfrm>
                  <a:off x="4325794" y="3160042"/>
                  <a:ext cx="35496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62">
              <p14:nvContentPartPr>
                <p14:cNvPr id="1322" name="Ink 1321">
                  <a:extLst>
                    <a:ext uri="{FF2B5EF4-FFF2-40B4-BE49-F238E27FC236}">
                      <a16:creationId xmlns:a16="http://schemas.microsoft.com/office/drawing/2014/main" id="{D91B78C1-48FB-E8D9-394A-163153AE79D5}"/>
                    </a:ext>
                  </a:extLst>
                </p14:cNvPr>
                <p14:cNvContentPartPr/>
                <p14:nvPr/>
              </p14:nvContentPartPr>
              <p14:xfrm>
                <a:off x="4383394" y="3672682"/>
                <a:ext cx="152640" cy="212760"/>
              </p14:xfrm>
            </p:contentPart>
          </mc:Choice>
          <mc:Fallback>
            <p:pic>
              <p:nvPicPr>
                <p:cNvPr id="1322" name="Ink 1321">
                  <a:extLst>
                    <a:ext uri="{FF2B5EF4-FFF2-40B4-BE49-F238E27FC236}">
                      <a16:creationId xmlns:a16="http://schemas.microsoft.com/office/drawing/2014/main" id="{D91B78C1-48FB-E8D9-394A-163153AE79D5}"/>
                    </a:ext>
                  </a:extLst>
                </p:cNvPr>
                <p:cNvPicPr/>
                <p:nvPr/>
              </p:nvPicPr>
              <p:blipFill>
                <a:blip r:embed="rId2463"/>
                <a:stretch>
                  <a:fillRect/>
                </a:stretch>
              </p:blipFill>
              <p:spPr>
                <a:xfrm>
                  <a:off x="4320754" y="3295042"/>
                  <a:ext cx="27828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64">
              <p14:nvContentPartPr>
                <p14:cNvPr id="1323" name="Ink 1322">
                  <a:extLst>
                    <a:ext uri="{FF2B5EF4-FFF2-40B4-BE49-F238E27FC236}">
                      <a16:creationId xmlns:a16="http://schemas.microsoft.com/office/drawing/2014/main" id="{92C4C8BE-6CD6-43E9-A38F-7A66FECE27F5}"/>
                    </a:ext>
                  </a:extLst>
                </p14:cNvPr>
                <p14:cNvContentPartPr/>
                <p14:nvPr/>
              </p14:nvContentPartPr>
              <p14:xfrm>
                <a:off x="4333354" y="3716962"/>
                <a:ext cx="97920" cy="121320"/>
              </p14:xfrm>
            </p:contentPart>
          </mc:Choice>
          <mc:Fallback>
            <p:pic>
              <p:nvPicPr>
                <p:cNvPr id="1323" name="Ink 1322">
                  <a:extLst>
                    <a:ext uri="{FF2B5EF4-FFF2-40B4-BE49-F238E27FC236}">
                      <a16:creationId xmlns:a16="http://schemas.microsoft.com/office/drawing/2014/main" id="{92C4C8BE-6CD6-43E9-A38F-7A66FECE27F5}"/>
                    </a:ext>
                  </a:extLst>
                </p:cNvPr>
                <p:cNvPicPr/>
                <p:nvPr/>
              </p:nvPicPr>
              <p:blipFill>
                <a:blip r:embed="rId2465"/>
                <a:stretch>
                  <a:fillRect/>
                </a:stretch>
              </p:blipFill>
              <p:spPr>
                <a:xfrm>
                  <a:off x="4270354" y="3338962"/>
                  <a:ext cx="22356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66">
              <p14:nvContentPartPr>
                <p14:cNvPr id="1324" name="Ink 1323">
                  <a:extLst>
                    <a:ext uri="{FF2B5EF4-FFF2-40B4-BE49-F238E27FC236}">
                      <a16:creationId xmlns:a16="http://schemas.microsoft.com/office/drawing/2014/main" id="{DA3410D5-1276-1DEE-FBFB-B8CDE23CA746}"/>
                    </a:ext>
                  </a:extLst>
                </p14:cNvPr>
                <p14:cNvContentPartPr/>
                <p14:nvPr/>
              </p14:nvContentPartPr>
              <p14:xfrm>
                <a:off x="4251994" y="3692122"/>
                <a:ext cx="150480" cy="83520"/>
              </p14:xfrm>
            </p:contentPart>
          </mc:Choice>
          <mc:Fallback>
            <p:pic>
              <p:nvPicPr>
                <p:cNvPr id="1324" name="Ink 1323">
                  <a:extLst>
                    <a:ext uri="{FF2B5EF4-FFF2-40B4-BE49-F238E27FC236}">
                      <a16:creationId xmlns:a16="http://schemas.microsoft.com/office/drawing/2014/main" id="{DA3410D5-1276-1DEE-FBFB-B8CDE23CA746}"/>
                    </a:ext>
                  </a:extLst>
                </p:cNvPr>
                <p:cNvPicPr/>
                <p:nvPr/>
              </p:nvPicPr>
              <p:blipFill>
                <a:blip r:embed="rId2467"/>
                <a:stretch>
                  <a:fillRect/>
                </a:stretch>
              </p:blipFill>
              <p:spPr>
                <a:xfrm>
                  <a:off x="4189354" y="3314122"/>
                  <a:ext cx="276120" cy="8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68">
              <p14:nvContentPartPr>
                <p14:cNvPr id="1325" name="Ink 1324">
                  <a:extLst>
                    <a:ext uri="{FF2B5EF4-FFF2-40B4-BE49-F238E27FC236}">
                      <a16:creationId xmlns:a16="http://schemas.microsoft.com/office/drawing/2014/main" id="{AB89A0F5-5DA7-9A21-A1B2-093FEC16F402}"/>
                    </a:ext>
                  </a:extLst>
                </p14:cNvPr>
                <p14:cNvContentPartPr/>
                <p14:nvPr/>
              </p14:nvContentPartPr>
              <p14:xfrm>
                <a:off x="4194754" y="3631642"/>
                <a:ext cx="127080" cy="98280"/>
              </p14:xfrm>
            </p:contentPart>
          </mc:Choice>
          <mc:Fallback>
            <p:pic>
              <p:nvPicPr>
                <p:cNvPr id="1325" name="Ink 1324">
                  <a:extLst>
                    <a:ext uri="{FF2B5EF4-FFF2-40B4-BE49-F238E27FC236}">
                      <a16:creationId xmlns:a16="http://schemas.microsoft.com/office/drawing/2014/main" id="{AB89A0F5-5DA7-9A21-A1B2-093FEC16F402}"/>
                    </a:ext>
                  </a:extLst>
                </p:cNvPr>
                <p:cNvPicPr/>
                <p:nvPr/>
              </p:nvPicPr>
              <p:blipFill>
                <a:blip r:embed="rId2469"/>
                <a:stretch>
                  <a:fillRect/>
                </a:stretch>
              </p:blipFill>
              <p:spPr>
                <a:xfrm>
                  <a:off x="4132114" y="3254002"/>
                  <a:ext cx="25272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70">
              <p14:nvContentPartPr>
                <p14:cNvPr id="1326" name="Ink 1325">
                  <a:extLst>
                    <a:ext uri="{FF2B5EF4-FFF2-40B4-BE49-F238E27FC236}">
                      <a16:creationId xmlns:a16="http://schemas.microsoft.com/office/drawing/2014/main" id="{C4B7FBC5-8544-1EBF-227D-45999E33624A}"/>
                    </a:ext>
                  </a:extLst>
                </p14:cNvPr>
                <p14:cNvContentPartPr/>
                <p14:nvPr/>
              </p14:nvContentPartPr>
              <p14:xfrm>
                <a:off x="4407154" y="3722722"/>
                <a:ext cx="21240" cy="34920"/>
              </p14:xfrm>
            </p:contentPart>
          </mc:Choice>
          <mc:Fallback>
            <p:pic>
              <p:nvPicPr>
                <p:cNvPr id="1326" name="Ink 1325">
                  <a:extLst>
                    <a:ext uri="{FF2B5EF4-FFF2-40B4-BE49-F238E27FC236}">
                      <a16:creationId xmlns:a16="http://schemas.microsoft.com/office/drawing/2014/main" id="{C4B7FBC5-8544-1EBF-227D-45999E33624A}"/>
                    </a:ext>
                  </a:extLst>
                </p:cNvPr>
                <p:cNvPicPr/>
                <p:nvPr/>
              </p:nvPicPr>
              <p:blipFill>
                <a:blip r:embed="rId2471"/>
                <a:stretch>
                  <a:fillRect/>
                </a:stretch>
              </p:blipFill>
              <p:spPr>
                <a:xfrm>
                  <a:off x="4344514" y="3345082"/>
                  <a:ext cx="14688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72">
              <p14:nvContentPartPr>
                <p14:cNvPr id="1327" name="Ink 1326">
                  <a:extLst>
                    <a:ext uri="{FF2B5EF4-FFF2-40B4-BE49-F238E27FC236}">
                      <a16:creationId xmlns:a16="http://schemas.microsoft.com/office/drawing/2014/main" id="{D58F6B77-83A5-A141-81B0-8C1056070EF3}"/>
                    </a:ext>
                  </a:extLst>
                </p14:cNvPr>
                <p14:cNvContentPartPr/>
                <p14:nvPr/>
              </p14:nvContentPartPr>
              <p14:xfrm>
                <a:off x="4272154" y="4186042"/>
                <a:ext cx="2520" cy="3240"/>
              </p14:xfrm>
            </p:contentPart>
          </mc:Choice>
          <mc:Fallback>
            <p:pic>
              <p:nvPicPr>
                <p:cNvPr id="1327" name="Ink 1326">
                  <a:extLst>
                    <a:ext uri="{FF2B5EF4-FFF2-40B4-BE49-F238E27FC236}">
                      <a16:creationId xmlns:a16="http://schemas.microsoft.com/office/drawing/2014/main" id="{D58F6B77-83A5-A141-81B0-8C1056070E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09514" y="3808042"/>
                  <a:ext cx="12816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73">
              <p14:nvContentPartPr>
                <p14:cNvPr id="1328" name="Ink 1327">
                  <a:extLst>
                    <a:ext uri="{FF2B5EF4-FFF2-40B4-BE49-F238E27FC236}">
                      <a16:creationId xmlns:a16="http://schemas.microsoft.com/office/drawing/2014/main" id="{B22C7EE5-247C-46DB-C8FF-3B92BAF94DAA}"/>
                    </a:ext>
                  </a:extLst>
                </p14:cNvPr>
                <p14:cNvContentPartPr/>
                <p14:nvPr/>
              </p14:nvContentPartPr>
              <p14:xfrm>
                <a:off x="4195474" y="3934762"/>
                <a:ext cx="164520" cy="235080"/>
              </p14:xfrm>
            </p:contentPart>
          </mc:Choice>
          <mc:Fallback>
            <p:pic>
              <p:nvPicPr>
                <p:cNvPr id="1328" name="Ink 1327">
                  <a:extLst>
                    <a:ext uri="{FF2B5EF4-FFF2-40B4-BE49-F238E27FC236}">
                      <a16:creationId xmlns:a16="http://schemas.microsoft.com/office/drawing/2014/main" id="{B22C7EE5-247C-46DB-C8FF-3B92BAF94DAA}"/>
                    </a:ext>
                  </a:extLst>
                </p:cNvPr>
                <p:cNvPicPr/>
                <p:nvPr/>
              </p:nvPicPr>
              <p:blipFill>
                <a:blip r:embed="rId2474"/>
                <a:stretch>
                  <a:fillRect/>
                </a:stretch>
              </p:blipFill>
              <p:spPr>
                <a:xfrm>
                  <a:off x="4132834" y="3557122"/>
                  <a:ext cx="29016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75">
              <p14:nvContentPartPr>
                <p14:cNvPr id="1329" name="Ink 1328">
                  <a:extLst>
                    <a:ext uri="{FF2B5EF4-FFF2-40B4-BE49-F238E27FC236}">
                      <a16:creationId xmlns:a16="http://schemas.microsoft.com/office/drawing/2014/main" id="{0606AF8F-F497-EC52-2F8A-F79DE6C92EE1}"/>
                    </a:ext>
                  </a:extLst>
                </p14:cNvPr>
                <p14:cNvContentPartPr/>
                <p14:nvPr/>
              </p14:nvContentPartPr>
              <p14:xfrm>
                <a:off x="4242994" y="4021882"/>
                <a:ext cx="157320" cy="96840"/>
              </p14:xfrm>
            </p:contentPart>
          </mc:Choice>
          <mc:Fallback>
            <p:pic>
              <p:nvPicPr>
                <p:cNvPr id="1329" name="Ink 1328">
                  <a:extLst>
                    <a:ext uri="{FF2B5EF4-FFF2-40B4-BE49-F238E27FC236}">
                      <a16:creationId xmlns:a16="http://schemas.microsoft.com/office/drawing/2014/main" id="{0606AF8F-F497-EC52-2F8A-F79DE6C92EE1}"/>
                    </a:ext>
                  </a:extLst>
                </p:cNvPr>
                <p:cNvPicPr/>
                <p:nvPr/>
              </p:nvPicPr>
              <p:blipFill>
                <a:blip r:embed="rId2476"/>
                <a:stretch>
                  <a:fillRect/>
                </a:stretch>
              </p:blipFill>
              <p:spPr>
                <a:xfrm>
                  <a:off x="4179994" y="3643882"/>
                  <a:ext cx="28296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77">
              <p14:nvContentPartPr>
                <p14:cNvPr id="1330" name="Ink 1329">
                  <a:extLst>
                    <a:ext uri="{FF2B5EF4-FFF2-40B4-BE49-F238E27FC236}">
                      <a16:creationId xmlns:a16="http://schemas.microsoft.com/office/drawing/2014/main" id="{26A3A401-E56F-558E-5FD3-ABF516CC034C}"/>
                    </a:ext>
                  </a:extLst>
                </p14:cNvPr>
                <p14:cNvContentPartPr/>
                <p14:nvPr/>
              </p14:nvContentPartPr>
              <p14:xfrm>
                <a:off x="4048234" y="4078042"/>
                <a:ext cx="146880" cy="109800"/>
              </p14:xfrm>
            </p:contentPart>
          </mc:Choice>
          <mc:Fallback>
            <p:pic>
              <p:nvPicPr>
                <p:cNvPr id="1330" name="Ink 1329">
                  <a:extLst>
                    <a:ext uri="{FF2B5EF4-FFF2-40B4-BE49-F238E27FC236}">
                      <a16:creationId xmlns:a16="http://schemas.microsoft.com/office/drawing/2014/main" id="{26A3A401-E56F-558E-5FD3-ABF516CC034C}"/>
                    </a:ext>
                  </a:extLst>
                </p:cNvPr>
                <p:cNvPicPr/>
                <p:nvPr/>
              </p:nvPicPr>
              <p:blipFill>
                <a:blip r:embed="rId2478"/>
                <a:stretch>
                  <a:fillRect/>
                </a:stretch>
              </p:blipFill>
              <p:spPr>
                <a:xfrm>
                  <a:off x="3985594" y="3700402"/>
                  <a:ext cx="272520" cy="86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79">
              <p14:nvContentPartPr>
                <p14:cNvPr id="1331" name="Ink 1330">
                  <a:extLst>
                    <a:ext uri="{FF2B5EF4-FFF2-40B4-BE49-F238E27FC236}">
                      <a16:creationId xmlns:a16="http://schemas.microsoft.com/office/drawing/2014/main" id="{27BCC69B-51FB-556D-321B-A73E042CA6C1}"/>
                    </a:ext>
                  </a:extLst>
                </p14:cNvPr>
                <p14:cNvContentPartPr/>
                <p14:nvPr/>
              </p14:nvContentPartPr>
              <p14:xfrm>
                <a:off x="4073434" y="4046722"/>
                <a:ext cx="164160" cy="109800"/>
              </p14:xfrm>
            </p:contentPart>
          </mc:Choice>
          <mc:Fallback>
            <p:pic>
              <p:nvPicPr>
                <p:cNvPr id="1331" name="Ink 1330">
                  <a:extLst>
                    <a:ext uri="{FF2B5EF4-FFF2-40B4-BE49-F238E27FC236}">
                      <a16:creationId xmlns:a16="http://schemas.microsoft.com/office/drawing/2014/main" id="{27BCC69B-51FB-556D-321B-A73E042CA6C1}"/>
                    </a:ext>
                  </a:extLst>
                </p:cNvPr>
                <p:cNvPicPr/>
                <p:nvPr/>
              </p:nvPicPr>
              <p:blipFill>
                <a:blip r:embed="rId2480"/>
                <a:stretch>
                  <a:fillRect/>
                </a:stretch>
              </p:blipFill>
              <p:spPr>
                <a:xfrm>
                  <a:off x="4010794" y="3669082"/>
                  <a:ext cx="289800" cy="86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81">
              <p14:nvContentPartPr>
                <p14:cNvPr id="1332" name="Ink 1331">
                  <a:extLst>
                    <a:ext uri="{FF2B5EF4-FFF2-40B4-BE49-F238E27FC236}">
                      <a16:creationId xmlns:a16="http://schemas.microsoft.com/office/drawing/2014/main" id="{6C15A51D-40EA-4A21-30B5-C0A38C66E608}"/>
                    </a:ext>
                  </a:extLst>
                </p14:cNvPr>
                <p14:cNvContentPartPr/>
                <p14:nvPr/>
              </p14:nvContentPartPr>
              <p14:xfrm>
                <a:off x="3875434" y="4124482"/>
                <a:ext cx="277560" cy="96480"/>
              </p14:xfrm>
            </p:contentPart>
          </mc:Choice>
          <mc:Fallback>
            <p:pic>
              <p:nvPicPr>
                <p:cNvPr id="1332" name="Ink 1331">
                  <a:extLst>
                    <a:ext uri="{FF2B5EF4-FFF2-40B4-BE49-F238E27FC236}">
                      <a16:creationId xmlns:a16="http://schemas.microsoft.com/office/drawing/2014/main" id="{6C15A51D-40EA-4A21-30B5-C0A38C66E608}"/>
                    </a:ext>
                  </a:extLst>
                </p:cNvPr>
                <p:cNvPicPr/>
                <p:nvPr/>
              </p:nvPicPr>
              <p:blipFill>
                <a:blip r:embed="rId2482"/>
                <a:stretch>
                  <a:fillRect/>
                </a:stretch>
              </p:blipFill>
              <p:spPr>
                <a:xfrm>
                  <a:off x="3812794" y="3746482"/>
                  <a:ext cx="40320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83">
              <p14:nvContentPartPr>
                <p14:cNvPr id="1333" name="Ink 1332">
                  <a:extLst>
                    <a:ext uri="{FF2B5EF4-FFF2-40B4-BE49-F238E27FC236}">
                      <a16:creationId xmlns:a16="http://schemas.microsoft.com/office/drawing/2014/main" id="{A3337DA0-C9D1-30A9-92AF-CD752C910D1F}"/>
                    </a:ext>
                  </a:extLst>
                </p14:cNvPr>
                <p14:cNvContentPartPr/>
                <p14:nvPr/>
              </p14:nvContentPartPr>
              <p14:xfrm>
                <a:off x="3783274" y="4199002"/>
                <a:ext cx="421560" cy="128880"/>
              </p14:xfrm>
            </p:contentPart>
          </mc:Choice>
          <mc:Fallback>
            <p:pic>
              <p:nvPicPr>
                <p:cNvPr id="1333" name="Ink 1332">
                  <a:extLst>
                    <a:ext uri="{FF2B5EF4-FFF2-40B4-BE49-F238E27FC236}">
                      <a16:creationId xmlns:a16="http://schemas.microsoft.com/office/drawing/2014/main" id="{A3337DA0-C9D1-30A9-92AF-CD752C910D1F}"/>
                    </a:ext>
                  </a:extLst>
                </p:cNvPr>
                <p:cNvPicPr/>
                <p:nvPr/>
              </p:nvPicPr>
              <p:blipFill>
                <a:blip r:embed="rId2484"/>
                <a:stretch>
                  <a:fillRect/>
                </a:stretch>
              </p:blipFill>
              <p:spPr>
                <a:xfrm>
                  <a:off x="3720274" y="3821002"/>
                  <a:ext cx="54720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85">
              <p14:nvContentPartPr>
                <p14:cNvPr id="1334" name="Ink 1333">
                  <a:extLst>
                    <a:ext uri="{FF2B5EF4-FFF2-40B4-BE49-F238E27FC236}">
                      <a16:creationId xmlns:a16="http://schemas.microsoft.com/office/drawing/2014/main" id="{FAB51477-A90C-810C-906A-79CA5A543BBB}"/>
                    </a:ext>
                  </a:extLst>
                </p14:cNvPr>
                <p14:cNvContentPartPr/>
                <p14:nvPr/>
              </p14:nvContentPartPr>
              <p14:xfrm>
                <a:off x="4047154" y="4186762"/>
                <a:ext cx="97920" cy="129240"/>
              </p14:xfrm>
            </p:contentPart>
          </mc:Choice>
          <mc:Fallback>
            <p:pic>
              <p:nvPicPr>
                <p:cNvPr id="1334" name="Ink 1333">
                  <a:extLst>
                    <a:ext uri="{FF2B5EF4-FFF2-40B4-BE49-F238E27FC236}">
                      <a16:creationId xmlns:a16="http://schemas.microsoft.com/office/drawing/2014/main" id="{FAB51477-A90C-810C-906A-79CA5A543BBB}"/>
                    </a:ext>
                  </a:extLst>
                </p:cNvPr>
                <p:cNvPicPr/>
                <p:nvPr/>
              </p:nvPicPr>
              <p:blipFill>
                <a:blip r:embed="rId2486"/>
                <a:stretch>
                  <a:fillRect/>
                </a:stretch>
              </p:blipFill>
              <p:spPr>
                <a:xfrm>
                  <a:off x="3984514" y="3809122"/>
                  <a:ext cx="22356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87">
              <p14:nvContentPartPr>
                <p14:cNvPr id="1335" name="Ink 1334">
                  <a:extLst>
                    <a:ext uri="{FF2B5EF4-FFF2-40B4-BE49-F238E27FC236}">
                      <a16:creationId xmlns:a16="http://schemas.microsoft.com/office/drawing/2014/main" id="{2FB24AFB-0F89-6318-33F8-AD5C248FCBFE}"/>
                    </a:ext>
                  </a:extLst>
                </p14:cNvPr>
                <p14:cNvContentPartPr/>
                <p14:nvPr/>
              </p14:nvContentPartPr>
              <p14:xfrm>
                <a:off x="4175674" y="4240402"/>
                <a:ext cx="137520" cy="69480"/>
              </p14:xfrm>
            </p:contentPart>
          </mc:Choice>
          <mc:Fallback>
            <p:pic>
              <p:nvPicPr>
                <p:cNvPr id="1335" name="Ink 1334">
                  <a:extLst>
                    <a:ext uri="{FF2B5EF4-FFF2-40B4-BE49-F238E27FC236}">
                      <a16:creationId xmlns:a16="http://schemas.microsoft.com/office/drawing/2014/main" id="{2FB24AFB-0F89-6318-33F8-AD5C248FCBFE}"/>
                    </a:ext>
                  </a:extLst>
                </p:cNvPr>
                <p:cNvPicPr/>
                <p:nvPr/>
              </p:nvPicPr>
              <p:blipFill>
                <a:blip r:embed="rId2488"/>
                <a:stretch>
                  <a:fillRect/>
                </a:stretch>
              </p:blipFill>
              <p:spPr>
                <a:xfrm>
                  <a:off x="4113034" y="3862762"/>
                  <a:ext cx="26316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89">
              <p14:nvContentPartPr>
                <p14:cNvPr id="1336" name="Ink 1335">
                  <a:extLst>
                    <a:ext uri="{FF2B5EF4-FFF2-40B4-BE49-F238E27FC236}">
                      <a16:creationId xmlns:a16="http://schemas.microsoft.com/office/drawing/2014/main" id="{07E8BB10-F06E-3038-CD60-F5754DC5AF7C}"/>
                    </a:ext>
                  </a:extLst>
                </p14:cNvPr>
                <p14:cNvContentPartPr/>
                <p14:nvPr/>
              </p14:nvContentPartPr>
              <p14:xfrm>
                <a:off x="4073074" y="4207642"/>
                <a:ext cx="170280" cy="216720"/>
              </p14:xfrm>
            </p:contentPart>
          </mc:Choice>
          <mc:Fallback>
            <p:pic>
              <p:nvPicPr>
                <p:cNvPr id="1336" name="Ink 1335">
                  <a:extLst>
                    <a:ext uri="{FF2B5EF4-FFF2-40B4-BE49-F238E27FC236}">
                      <a16:creationId xmlns:a16="http://schemas.microsoft.com/office/drawing/2014/main" id="{07E8BB10-F06E-3038-CD60-F5754DC5AF7C}"/>
                    </a:ext>
                  </a:extLst>
                </p:cNvPr>
                <p:cNvPicPr/>
                <p:nvPr/>
              </p:nvPicPr>
              <p:blipFill>
                <a:blip r:embed="rId2490"/>
                <a:stretch>
                  <a:fillRect/>
                </a:stretch>
              </p:blipFill>
              <p:spPr>
                <a:xfrm>
                  <a:off x="4010434" y="3830002"/>
                  <a:ext cx="29592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91">
              <p14:nvContentPartPr>
                <p14:cNvPr id="1337" name="Ink 1336">
                  <a:extLst>
                    <a:ext uri="{FF2B5EF4-FFF2-40B4-BE49-F238E27FC236}">
                      <a16:creationId xmlns:a16="http://schemas.microsoft.com/office/drawing/2014/main" id="{F6BE66E4-8865-2DAC-01CA-6886038A8281}"/>
                    </a:ext>
                  </a:extLst>
                </p14:cNvPr>
                <p14:cNvContentPartPr/>
                <p14:nvPr/>
              </p14:nvContentPartPr>
              <p14:xfrm>
                <a:off x="4109794" y="4308802"/>
                <a:ext cx="176040" cy="197280"/>
              </p14:xfrm>
            </p:contentPart>
          </mc:Choice>
          <mc:Fallback>
            <p:pic>
              <p:nvPicPr>
                <p:cNvPr id="1337" name="Ink 1336">
                  <a:extLst>
                    <a:ext uri="{FF2B5EF4-FFF2-40B4-BE49-F238E27FC236}">
                      <a16:creationId xmlns:a16="http://schemas.microsoft.com/office/drawing/2014/main" id="{F6BE66E4-8865-2DAC-01CA-6886038A8281}"/>
                    </a:ext>
                  </a:extLst>
                </p:cNvPr>
                <p:cNvPicPr/>
                <p:nvPr/>
              </p:nvPicPr>
              <p:blipFill>
                <a:blip r:embed="rId2492"/>
                <a:stretch>
                  <a:fillRect/>
                </a:stretch>
              </p:blipFill>
              <p:spPr>
                <a:xfrm>
                  <a:off x="4047154" y="3931162"/>
                  <a:ext cx="30168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93">
              <p14:nvContentPartPr>
                <p14:cNvPr id="1338" name="Ink 1337">
                  <a:extLst>
                    <a:ext uri="{FF2B5EF4-FFF2-40B4-BE49-F238E27FC236}">
                      <a16:creationId xmlns:a16="http://schemas.microsoft.com/office/drawing/2014/main" id="{167B26DD-0E17-3F1F-0B54-66C66AA3AE7F}"/>
                    </a:ext>
                  </a:extLst>
                </p14:cNvPr>
                <p14:cNvContentPartPr/>
                <p14:nvPr/>
              </p14:nvContentPartPr>
              <p14:xfrm>
                <a:off x="4294834" y="4357402"/>
                <a:ext cx="74160" cy="59400"/>
              </p14:xfrm>
            </p:contentPart>
          </mc:Choice>
          <mc:Fallback>
            <p:pic>
              <p:nvPicPr>
                <p:cNvPr id="1338" name="Ink 1337">
                  <a:extLst>
                    <a:ext uri="{FF2B5EF4-FFF2-40B4-BE49-F238E27FC236}">
                      <a16:creationId xmlns:a16="http://schemas.microsoft.com/office/drawing/2014/main" id="{167B26DD-0E17-3F1F-0B54-66C66AA3AE7F}"/>
                    </a:ext>
                  </a:extLst>
                </p:cNvPr>
                <p:cNvPicPr/>
                <p:nvPr/>
              </p:nvPicPr>
              <p:blipFill>
                <a:blip r:embed="rId2494"/>
                <a:stretch>
                  <a:fillRect/>
                </a:stretch>
              </p:blipFill>
              <p:spPr>
                <a:xfrm>
                  <a:off x="4231834" y="3979402"/>
                  <a:ext cx="19980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95">
              <p14:nvContentPartPr>
                <p14:cNvPr id="1339" name="Ink 1338">
                  <a:extLst>
                    <a:ext uri="{FF2B5EF4-FFF2-40B4-BE49-F238E27FC236}">
                      <a16:creationId xmlns:a16="http://schemas.microsoft.com/office/drawing/2014/main" id="{641540E1-19D0-054D-DA2F-33B3E911374A}"/>
                    </a:ext>
                  </a:extLst>
                </p14:cNvPr>
                <p14:cNvContentPartPr/>
                <p14:nvPr/>
              </p14:nvContentPartPr>
              <p14:xfrm>
                <a:off x="3818194" y="4475842"/>
                <a:ext cx="262440" cy="204840"/>
              </p14:xfrm>
            </p:contentPart>
          </mc:Choice>
          <mc:Fallback>
            <p:pic>
              <p:nvPicPr>
                <p:cNvPr id="1339" name="Ink 1338">
                  <a:extLst>
                    <a:ext uri="{FF2B5EF4-FFF2-40B4-BE49-F238E27FC236}">
                      <a16:creationId xmlns:a16="http://schemas.microsoft.com/office/drawing/2014/main" id="{641540E1-19D0-054D-DA2F-33B3E911374A}"/>
                    </a:ext>
                  </a:extLst>
                </p:cNvPr>
                <p:cNvPicPr/>
                <p:nvPr/>
              </p:nvPicPr>
              <p:blipFill>
                <a:blip r:embed="rId2496"/>
                <a:stretch>
                  <a:fillRect/>
                </a:stretch>
              </p:blipFill>
              <p:spPr>
                <a:xfrm>
                  <a:off x="3755554" y="4098202"/>
                  <a:ext cx="388080" cy="9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97">
              <p14:nvContentPartPr>
                <p14:cNvPr id="1340" name="Ink 1339">
                  <a:extLst>
                    <a:ext uri="{FF2B5EF4-FFF2-40B4-BE49-F238E27FC236}">
                      <a16:creationId xmlns:a16="http://schemas.microsoft.com/office/drawing/2014/main" id="{AA9E4751-AC7D-37AF-9651-119C233959F2}"/>
                    </a:ext>
                  </a:extLst>
                </p14:cNvPr>
                <p14:cNvContentPartPr/>
                <p14:nvPr/>
              </p14:nvContentPartPr>
              <p14:xfrm>
                <a:off x="3846274" y="4501042"/>
                <a:ext cx="131400" cy="120240"/>
              </p14:xfrm>
            </p:contentPart>
          </mc:Choice>
          <mc:Fallback>
            <p:pic>
              <p:nvPicPr>
                <p:cNvPr id="1340" name="Ink 1339">
                  <a:extLst>
                    <a:ext uri="{FF2B5EF4-FFF2-40B4-BE49-F238E27FC236}">
                      <a16:creationId xmlns:a16="http://schemas.microsoft.com/office/drawing/2014/main" id="{AA9E4751-AC7D-37AF-9651-119C233959F2}"/>
                    </a:ext>
                  </a:extLst>
                </p:cNvPr>
                <p:cNvPicPr/>
                <p:nvPr/>
              </p:nvPicPr>
              <p:blipFill>
                <a:blip r:embed="rId2498"/>
                <a:stretch>
                  <a:fillRect/>
                </a:stretch>
              </p:blipFill>
              <p:spPr>
                <a:xfrm>
                  <a:off x="3783274" y="4123402"/>
                  <a:ext cx="25704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99">
              <p14:nvContentPartPr>
                <p14:cNvPr id="1341" name="Ink 1340">
                  <a:extLst>
                    <a:ext uri="{FF2B5EF4-FFF2-40B4-BE49-F238E27FC236}">
                      <a16:creationId xmlns:a16="http://schemas.microsoft.com/office/drawing/2014/main" id="{9608A42C-6E6D-7840-0903-08A814465680}"/>
                    </a:ext>
                  </a:extLst>
                </p14:cNvPr>
                <p14:cNvContentPartPr/>
                <p14:nvPr/>
              </p14:nvContentPartPr>
              <p14:xfrm>
                <a:off x="3673114" y="4535242"/>
                <a:ext cx="58320" cy="72720"/>
              </p14:xfrm>
            </p:contentPart>
          </mc:Choice>
          <mc:Fallback>
            <p:pic>
              <p:nvPicPr>
                <p:cNvPr id="1341" name="Ink 1340">
                  <a:extLst>
                    <a:ext uri="{FF2B5EF4-FFF2-40B4-BE49-F238E27FC236}">
                      <a16:creationId xmlns:a16="http://schemas.microsoft.com/office/drawing/2014/main" id="{9608A42C-6E6D-7840-0903-08A814465680}"/>
                    </a:ext>
                  </a:extLst>
                </p:cNvPr>
                <p:cNvPicPr/>
                <p:nvPr/>
              </p:nvPicPr>
              <p:blipFill>
                <a:blip r:embed="rId2500"/>
                <a:stretch>
                  <a:fillRect/>
                </a:stretch>
              </p:blipFill>
              <p:spPr>
                <a:xfrm>
                  <a:off x="3610114" y="4157602"/>
                  <a:ext cx="18396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01">
              <p14:nvContentPartPr>
                <p14:cNvPr id="1342" name="Ink 1341">
                  <a:extLst>
                    <a:ext uri="{FF2B5EF4-FFF2-40B4-BE49-F238E27FC236}">
                      <a16:creationId xmlns:a16="http://schemas.microsoft.com/office/drawing/2014/main" id="{9E5F741C-9D8F-F0A3-C917-D959EA510985}"/>
                    </a:ext>
                  </a:extLst>
                </p14:cNvPr>
                <p14:cNvContentPartPr/>
                <p14:nvPr/>
              </p14:nvContentPartPr>
              <p14:xfrm>
                <a:off x="3563674" y="4483762"/>
                <a:ext cx="126000" cy="105120"/>
              </p14:xfrm>
            </p:contentPart>
          </mc:Choice>
          <mc:Fallback>
            <p:pic>
              <p:nvPicPr>
                <p:cNvPr id="1342" name="Ink 1341">
                  <a:extLst>
                    <a:ext uri="{FF2B5EF4-FFF2-40B4-BE49-F238E27FC236}">
                      <a16:creationId xmlns:a16="http://schemas.microsoft.com/office/drawing/2014/main" id="{9E5F741C-9D8F-F0A3-C917-D959EA510985}"/>
                    </a:ext>
                  </a:extLst>
                </p:cNvPr>
                <p:cNvPicPr/>
                <p:nvPr/>
              </p:nvPicPr>
              <p:blipFill>
                <a:blip r:embed="rId2502"/>
                <a:stretch>
                  <a:fillRect/>
                </a:stretch>
              </p:blipFill>
              <p:spPr>
                <a:xfrm>
                  <a:off x="3501034" y="4105762"/>
                  <a:ext cx="25164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03">
              <p14:nvContentPartPr>
                <p14:cNvPr id="1343" name="Ink 1342">
                  <a:extLst>
                    <a:ext uri="{FF2B5EF4-FFF2-40B4-BE49-F238E27FC236}">
                      <a16:creationId xmlns:a16="http://schemas.microsoft.com/office/drawing/2014/main" id="{3FC92251-B161-D5BB-3DF9-13098846D2EF}"/>
                    </a:ext>
                  </a:extLst>
                </p14:cNvPr>
                <p14:cNvContentPartPr/>
                <p14:nvPr/>
              </p14:nvContentPartPr>
              <p14:xfrm>
                <a:off x="3487714" y="4433002"/>
                <a:ext cx="185760" cy="131400"/>
              </p14:xfrm>
            </p:contentPart>
          </mc:Choice>
          <mc:Fallback>
            <p:pic>
              <p:nvPicPr>
                <p:cNvPr id="1343" name="Ink 1342">
                  <a:extLst>
                    <a:ext uri="{FF2B5EF4-FFF2-40B4-BE49-F238E27FC236}">
                      <a16:creationId xmlns:a16="http://schemas.microsoft.com/office/drawing/2014/main" id="{3FC92251-B161-D5BB-3DF9-13098846D2EF}"/>
                    </a:ext>
                  </a:extLst>
                </p:cNvPr>
                <p:cNvPicPr/>
                <p:nvPr/>
              </p:nvPicPr>
              <p:blipFill>
                <a:blip r:embed="rId2504"/>
                <a:stretch>
                  <a:fillRect/>
                </a:stretch>
              </p:blipFill>
              <p:spPr>
                <a:xfrm>
                  <a:off x="3424714" y="4055362"/>
                  <a:ext cx="31140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05">
              <p14:nvContentPartPr>
                <p14:cNvPr id="1344" name="Ink 1343">
                  <a:extLst>
                    <a:ext uri="{FF2B5EF4-FFF2-40B4-BE49-F238E27FC236}">
                      <a16:creationId xmlns:a16="http://schemas.microsoft.com/office/drawing/2014/main" id="{FFE9BFAB-7851-A11E-5A5E-230EE222FF1B}"/>
                    </a:ext>
                  </a:extLst>
                </p14:cNvPr>
                <p14:cNvContentPartPr/>
                <p14:nvPr/>
              </p14:nvContentPartPr>
              <p14:xfrm>
                <a:off x="3439114" y="4469362"/>
                <a:ext cx="172080" cy="178920"/>
              </p14:xfrm>
            </p:contentPart>
          </mc:Choice>
          <mc:Fallback>
            <p:pic>
              <p:nvPicPr>
                <p:cNvPr id="1344" name="Ink 1343">
                  <a:extLst>
                    <a:ext uri="{FF2B5EF4-FFF2-40B4-BE49-F238E27FC236}">
                      <a16:creationId xmlns:a16="http://schemas.microsoft.com/office/drawing/2014/main" id="{FFE9BFAB-7851-A11E-5A5E-230EE222FF1B}"/>
                    </a:ext>
                  </a:extLst>
                </p:cNvPr>
                <p:cNvPicPr/>
                <p:nvPr/>
              </p:nvPicPr>
              <p:blipFill>
                <a:blip r:embed="rId2506"/>
                <a:stretch>
                  <a:fillRect/>
                </a:stretch>
              </p:blipFill>
              <p:spPr>
                <a:xfrm>
                  <a:off x="3376114" y="4091722"/>
                  <a:ext cx="29772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07">
              <p14:nvContentPartPr>
                <p14:cNvPr id="1345" name="Ink 1344">
                  <a:extLst>
                    <a:ext uri="{FF2B5EF4-FFF2-40B4-BE49-F238E27FC236}">
                      <a16:creationId xmlns:a16="http://schemas.microsoft.com/office/drawing/2014/main" id="{E7BB95E9-F9EC-D61C-4C53-51E559165954}"/>
                    </a:ext>
                  </a:extLst>
                </p14:cNvPr>
                <p14:cNvContentPartPr/>
                <p14:nvPr/>
              </p14:nvContentPartPr>
              <p14:xfrm>
                <a:off x="3438034" y="4536682"/>
                <a:ext cx="133200" cy="198360"/>
              </p14:xfrm>
            </p:contentPart>
          </mc:Choice>
          <mc:Fallback>
            <p:pic>
              <p:nvPicPr>
                <p:cNvPr id="1345" name="Ink 1344">
                  <a:extLst>
                    <a:ext uri="{FF2B5EF4-FFF2-40B4-BE49-F238E27FC236}">
                      <a16:creationId xmlns:a16="http://schemas.microsoft.com/office/drawing/2014/main" id="{E7BB95E9-F9EC-D61C-4C53-51E559165954}"/>
                    </a:ext>
                  </a:extLst>
                </p:cNvPr>
                <p:cNvPicPr/>
                <p:nvPr/>
              </p:nvPicPr>
              <p:blipFill>
                <a:blip r:embed="rId2508"/>
                <a:stretch>
                  <a:fillRect/>
                </a:stretch>
              </p:blipFill>
              <p:spPr>
                <a:xfrm>
                  <a:off x="3375394" y="4158682"/>
                  <a:ext cx="25884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09">
              <p14:nvContentPartPr>
                <p14:cNvPr id="1346" name="Ink 1345">
                  <a:extLst>
                    <a:ext uri="{FF2B5EF4-FFF2-40B4-BE49-F238E27FC236}">
                      <a16:creationId xmlns:a16="http://schemas.microsoft.com/office/drawing/2014/main" id="{EB0BFF3A-5181-51BD-272C-83E0B1A83859}"/>
                    </a:ext>
                  </a:extLst>
                </p14:cNvPr>
                <p14:cNvContentPartPr/>
                <p14:nvPr/>
              </p14:nvContentPartPr>
              <p14:xfrm>
                <a:off x="3588874" y="4628482"/>
                <a:ext cx="144720" cy="53640"/>
              </p14:xfrm>
            </p:contentPart>
          </mc:Choice>
          <mc:Fallback>
            <p:pic>
              <p:nvPicPr>
                <p:cNvPr id="1346" name="Ink 1345">
                  <a:extLst>
                    <a:ext uri="{FF2B5EF4-FFF2-40B4-BE49-F238E27FC236}">
                      <a16:creationId xmlns:a16="http://schemas.microsoft.com/office/drawing/2014/main" id="{EB0BFF3A-5181-51BD-272C-83E0B1A83859}"/>
                    </a:ext>
                  </a:extLst>
                </p:cNvPr>
                <p:cNvPicPr/>
                <p:nvPr/>
              </p:nvPicPr>
              <p:blipFill>
                <a:blip r:embed="rId2510"/>
                <a:stretch>
                  <a:fillRect/>
                </a:stretch>
              </p:blipFill>
              <p:spPr>
                <a:xfrm>
                  <a:off x="3526234" y="4250482"/>
                  <a:ext cx="27036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11">
              <p14:nvContentPartPr>
                <p14:cNvPr id="1347" name="Ink 1346">
                  <a:extLst>
                    <a:ext uri="{FF2B5EF4-FFF2-40B4-BE49-F238E27FC236}">
                      <a16:creationId xmlns:a16="http://schemas.microsoft.com/office/drawing/2014/main" id="{6AC89277-207F-A5F8-0041-00C66BAB873A}"/>
                    </a:ext>
                  </a:extLst>
                </p14:cNvPr>
                <p14:cNvContentPartPr/>
                <p14:nvPr/>
              </p14:nvContentPartPr>
              <p14:xfrm>
                <a:off x="3647554" y="4569442"/>
                <a:ext cx="391320" cy="145080"/>
              </p14:xfrm>
            </p:contentPart>
          </mc:Choice>
          <mc:Fallback>
            <p:pic>
              <p:nvPicPr>
                <p:cNvPr id="1347" name="Ink 1346">
                  <a:extLst>
                    <a:ext uri="{FF2B5EF4-FFF2-40B4-BE49-F238E27FC236}">
                      <a16:creationId xmlns:a16="http://schemas.microsoft.com/office/drawing/2014/main" id="{6AC89277-207F-A5F8-0041-00C66BAB873A}"/>
                    </a:ext>
                  </a:extLst>
                </p:cNvPr>
                <p:cNvPicPr/>
                <p:nvPr/>
              </p:nvPicPr>
              <p:blipFill>
                <a:blip r:embed="rId2512"/>
                <a:stretch>
                  <a:fillRect/>
                </a:stretch>
              </p:blipFill>
              <p:spPr>
                <a:xfrm>
                  <a:off x="3584914" y="4191802"/>
                  <a:ext cx="51696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13">
              <p14:nvContentPartPr>
                <p14:cNvPr id="1348" name="Ink 1347">
                  <a:extLst>
                    <a:ext uri="{FF2B5EF4-FFF2-40B4-BE49-F238E27FC236}">
                      <a16:creationId xmlns:a16="http://schemas.microsoft.com/office/drawing/2014/main" id="{B11FB041-FE0A-6F12-58D7-9CD1C5D09A26}"/>
                    </a:ext>
                  </a:extLst>
                </p14:cNvPr>
                <p14:cNvContentPartPr/>
                <p14:nvPr/>
              </p14:nvContentPartPr>
              <p14:xfrm>
                <a:off x="4007554" y="4047082"/>
                <a:ext cx="212040" cy="185760"/>
              </p14:xfrm>
            </p:contentPart>
          </mc:Choice>
          <mc:Fallback>
            <p:pic>
              <p:nvPicPr>
                <p:cNvPr id="1348" name="Ink 1347">
                  <a:extLst>
                    <a:ext uri="{FF2B5EF4-FFF2-40B4-BE49-F238E27FC236}">
                      <a16:creationId xmlns:a16="http://schemas.microsoft.com/office/drawing/2014/main" id="{B11FB041-FE0A-6F12-58D7-9CD1C5D09A26}"/>
                    </a:ext>
                  </a:extLst>
                </p:cNvPr>
                <p:cNvPicPr/>
                <p:nvPr/>
              </p:nvPicPr>
              <p:blipFill>
                <a:blip r:embed="rId2514"/>
                <a:stretch>
                  <a:fillRect/>
                </a:stretch>
              </p:blipFill>
              <p:spPr>
                <a:xfrm>
                  <a:off x="3944554" y="3669442"/>
                  <a:ext cx="33768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15">
              <p14:nvContentPartPr>
                <p14:cNvPr id="1349" name="Ink 1348">
                  <a:extLst>
                    <a:ext uri="{FF2B5EF4-FFF2-40B4-BE49-F238E27FC236}">
                      <a16:creationId xmlns:a16="http://schemas.microsoft.com/office/drawing/2014/main" id="{CB30711E-3737-4781-A603-AA8DF71F20A3}"/>
                    </a:ext>
                  </a:extLst>
                </p14:cNvPr>
                <p14:cNvContentPartPr/>
                <p14:nvPr/>
              </p14:nvContentPartPr>
              <p14:xfrm>
                <a:off x="4209514" y="3806602"/>
                <a:ext cx="350280" cy="111960"/>
              </p14:xfrm>
            </p:contentPart>
          </mc:Choice>
          <mc:Fallback>
            <p:pic>
              <p:nvPicPr>
                <p:cNvPr id="1349" name="Ink 1348">
                  <a:extLst>
                    <a:ext uri="{FF2B5EF4-FFF2-40B4-BE49-F238E27FC236}">
                      <a16:creationId xmlns:a16="http://schemas.microsoft.com/office/drawing/2014/main" id="{CB30711E-3737-4781-A603-AA8DF71F20A3}"/>
                    </a:ext>
                  </a:extLst>
                </p:cNvPr>
                <p:cNvPicPr/>
                <p:nvPr/>
              </p:nvPicPr>
              <p:blipFill>
                <a:blip r:embed="rId2516"/>
                <a:stretch>
                  <a:fillRect/>
                </a:stretch>
              </p:blipFill>
              <p:spPr>
                <a:xfrm>
                  <a:off x="4146874" y="3428602"/>
                  <a:ext cx="475920" cy="8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17">
              <p14:nvContentPartPr>
                <p14:cNvPr id="1350" name="Ink 1349">
                  <a:extLst>
                    <a:ext uri="{FF2B5EF4-FFF2-40B4-BE49-F238E27FC236}">
                      <a16:creationId xmlns:a16="http://schemas.microsoft.com/office/drawing/2014/main" id="{A633B08D-39A7-5731-A575-687882646671}"/>
                    </a:ext>
                  </a:extLst>
                </p14:cNvPr>
                <p14:cNvContentPartPr/>
                <p14:nvPr/>
              </p14:nvContentPartPr>
              <p14:xfrm>
                <a:off x="4439914" y="3618682"/>
                <a:ext cx="97920" cy="104400"/>
              </p14:xfrm>
            </p:contentPart>
          </mc:Choice>
          <mc:Fallback>
            <p:pic>
              <p:nvPicPr>
                <p:cNvPr id="1350" name="Ink 1349">
                  <a:extLst>
                    <a:ext uri="{FF2B5EF4-FFF2-40B4-BE49-F238E27FC236}">
                      <a16:creationId xmlns:a16="http://schemas.microsoft.com/office/drawing/2014/main" id="{A633B08D-39A7-5731-A575-687882646671}"/>
                    </a:ext>
                  </a:extLst>
                </p:cNvPr>
                <p:cNvPicPr/>
                <p:nvPr/>
              </p:nvPicPr>
              <p:blipFill>
                <a:blip r:embed="rId2518"/>
                <a:stretch>
                  <a:fillRect/>
                </a:stretch>
              </p:blipFill>
              <p:spPr>
                <a:xfrm>
                  <a:off x="4377274" y="3240682"/>
                  <a:ext cx="22356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19">
              <p14:nvContentPartPr>
                <p14:cNvPr id="1352" name="Ink 1351">
                  <a:extLst>
                    <a:ext uri="{FF2B5EF4-FFF2-40B4-BE49-F238E27FC236}">
                      <a16:creationId xmlns:a16="http://schemas.microsoft.com/office/drawing/2014/main" id="{8D6ED224-6F5A-A369-7B45-B6E98E00042C}"/>
                    </a:ext>
                  </a:extLst>
                </p14:cNvPr>
                <p14:cNvContentPartPr/>
                <p14:nvPr/>
              </p14:nvContentPartPr>
              <p14:xfrm>
                <a:off x="2245354" y="2738122"/>
                <a:ext cx="311040" cy="631800"/>
              </p14:xfrm>
            </p:contentPart>
          </mc:Choice>
          <mc:Fallback>
            <p:pic>
              <p:nvPicPr>
                <p:cNvPr id="1352" name="Ink 1351">
                  <a:extLst>
                    <a:ext uri="{FF2B5EF4-FFF2-40B4-BE49-F238E27FC236}">
                      <a16:creationId xmlns:a16="http://schemas.microsoft.com/office/drawing/2014/main" id="{8D6ED224-6F5A-A369-7B45-B6E98E00042C}"/>
                    </a:ext>
                  </a:extLst>
                </p:cNvPr>
                <p:cNvPicPr/>
                <p:nvPr/>
              </p:nvPicPr>
              <p:blipFill>
                <a:blip r:embed="rId2520"/>
                <a:stretch>
                  <a:fillRect/>
                </a:stretch>
              </p:blipFill>
              <p:spPr>
                <a:xfrm>
                  <a:off x="2182714" y="2360482"/>
                  <a:ext cx="436680" cy="13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21">
              <p14:nvContentPartPr>
                <p14:cNvPr id="1353" name="Ink 1352">
                  <a:extLst>
                    <a:ext uri="{FF2B5EF4-FFF2-40B4-BE49-F238E27FC236}">
                      <a16:creationId xmlns:a16="http://schemas.microsoft.com/office/drawing/2014/main" id="{252E72FF-3908-9702-CCE7-C4CC7F3F44EA}"/>
                    </a:ext>
                  </a:extLst>
                </p14:cNvPr>
                <p14:cNvContentPartPr/>
                <p14:nvPr/>
              </p14:nvContentPartPr>
              <p14:xfrm>
                <a:off x="2271274" y="2803282"/>
                <a:ext cx="312120" cy="855720"/>
              </p14:xfrm>
            </p:contentPart>
          </mc:Choice>
          <mc:Fallback>
            <p:pic>
              <p:nvPicPr>
                <p:cNvPr id="1353" name="Ink 1352">
                  <a:extLst>
                    <a:ext uri="{FF2B5EF4-FFF2-40B4-BE49-F238E27FC236}">
                      <a16:creationId xmlns:a16="http://schemas.microsoft.com/office/drawing/2014/main" id="{252E72FF-3908-9702-CCE7-C4CC7F3F44EA}"/>
                    </a:ext>
                  </a:extLst>
                </p:cNvPr>
                <p:cNvPicPr/>
                <p:nvPr/>
              </p:nvPicPr>
              <p:blipFill>
                <a:blip r:embed="rId2522"/>
                <a:stretch>
                  <a:fillRect/>
                </a:stretch>
              </p:blipFill>
              <p:spPr>
                <a:xfrm>
                  <a:off x="2208634" y="2425642"/>
                  <a:ext cx="437760" cy="16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23">
              <p14:nvContentPartPr>
                <p14:cNvPr id="1354" name="Ink 1353">
                  <a:extLst>
                    <a:ext uri="{FF2B5EF4-FFF2-40B4-BE49-F238E27FC236}">
                      <a16:creationId xmlns:a16="http://schemas.microsoft.com/office/drawing/2014/main" id="{FAB257FE-4520-D688-E51F-201F3DAB75A6}"/>
                    </a:ext>
                  </a:extLst>
                </p14:cNvPr>
                <p14:cNvContentPartPr/>
                <p14:nvPr/>
              </p14:nvContentPartPr>
              <p14:xfrm>
                <a:off x="2292874" y="2790682"/>
                <a:ext cx="241200" cy="828360"/>
              </p14:xfrm>
            </p:contentPart>
          </mc:Choice>
          <mc:Fallback>
            <p:pic>
              <p:nvPicPr>
                <p:cNvPr id="1354" name="Ink 1353">
                  <a:extLst>
                    <a:ext uri="{FF2B5EF4-FFF2-40B4-BE49-F238E27FC236}">
                      <a16:creationId xmlns:a16="http://schemas.microsoft.com/office/drawing/2014/main" id="{FAB257FE-4520-D688-E51F-201F3DAB75A6}"/>
                    </a:ext>
                  </a:extLst>
                </p:cNvPr>
                <p:cNvPicPr/>
                <p:nvPr/>
              </p:nvPicPr>
              <p:blipFill>
                <a:blip r:embed="rId2524"/>
                <a:stretch>
                  <a:fillRect/>
                </a:stretch>
              </p:blipFill>
              <p:spPr>
                <a:xfrm>
                  <a:off x="2230234" y="2413042"/>
                  <a:ext cx="366840" cy="15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25">
              <p14:nvContentPartPr>
                <p14:cNvPr id="1355" name="Ink 1354">
                  <a:extLst>
                    <a:ext uri="{FF2B5EF4-FFF2-40B4-BE49-F238E27FC236}">
                      <a16:creationId xmlns:a16="http://schemas.microsoft.com/office/drawing/2014/main" id="{57C131E7-F260-7A90-B3DD-3E6B4FE33768}"/>
                    </a:ext>
                  </a:extLst>
                </p14:cNvPr>
                <p14:cNvContentPartPr/>
                <p14:nvPr/>
              </p14:nvContentPartPr>
              <p14:xfrm>
                <a:off x="2328514" y="2725162"/>
                <a:ext cx="273600" cy="529200"/>
              </p14:xfrm>
            </p:contentPart>
          </mc:Choice>
          <mc:Fallback>
            <p:pic>
              <p:nvPicPr>
                <p:cNvPr id="1355" name="Ink 1354">
                  <a:extLst>
                    <a:ext uri="{FF2B5EF4-FFF2-40B4-BE49-F238E27FC236}">
                      <a16:creationId xmlns:a16="http://schemas.microsoft.com/office/drawing/2014/main" id="{57C131E7-F260-7A90-B3DD-3E6B4FE33768}"/>
                    </a:ext>
                  </a:extLst>
                </p:cNvPr>
                <p:cNvPicPr/>
                <p:nvPr/>
              </p:nvPicPr>
              <p:blipFill>
                <a:blip r:embed="rId2526"/>
                <a:stretch>
                  <a:fillRect/>
                </a:stretch>
              </p:blipFill>
              <p:spPr>
                <a:xfrm>
                  <a:off x="2265874" y="2347162"/>
                  <a:ext cx="399240" cy="12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27">
              <p14:nvContentPartPr>
                <p14:cNvPr id="1356" name="Ink 1355">
                  <a:extLst>
                    <a:ext uri="{FF2B5EF4-FFF2-40B4-BE49-F238E27FC236}">
                      <a16:creationId xmlns:a16="http://schemas.microsoft.com/office/drawing/2014/main" id="{71D086FF-97CD-8CB5-6B24-FDF86B721EE0}"/>
                    </a:ext>
                  </a:extLst>
                </p14:cNvPr>
                <p14:cNvContentPartPr/>
                <p14:nvPr/>
              </p14:nvContentPartPr>
              <p14:xfrm>
                <a:off x="2997754" y="2334562"/>
                <a:ext cx="52560" cy="25560"/>
              </p14:xfrm>
            </p:contentPart>
          </mc:Choice>
          <mc:Fallback>
            <p:pic>
              <p:nvPicPr>
                <p:cNvPr id="1356" name="Ink 1355">
                  <a:extLst>
                    <a:ext uri="{FF2B5EF4-FFF2-40B4-BE49-F238E27FC236}">
                      <a16:creationId xmlns:a16="http://schemas.microsoft.com/office/drawing/2014/main" id="{71D086FF-97CD-8CB5-6B24-FDF86B721EE0}"/>
                    </a:ext>
                  </a:extLst>
                </p:cNvPr>
                <p:cNvPicPr/>
                <p:nvPr/>
              </p:nvPicPr>
              <p:blipFill>
                <a:blip r:embed="rId2528"/>
                <a:stretch>
                  <a:fillRect/>
                </a:stretch>
              </p:blipFill>
              <p:spPr>
                <a:xfrm>
                  <a:off x="2934754" y="1956922"/>
                  <a:ext cx="17820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29">
              <p14:nvContentPartPr>
                <p14:cNvPr id="1357" name="Ink 1356">
                  <a:extLst>
                    <a:ext uri="{FF2B5EF4-FFF2-40B4-BE49-F238E27FC236}">
                      <a16:creationId xmlns:a16="http://schemas.microsoft.com/office/drawing/2014/main" id="{1F606EB5-0EE5-DFF5-FE90-3D2B51D54130}"/>
                    </a:ext>
                  </a:extLst>
                </p14:cNvPr>
                <p14:cNvContentPartPr/>
                <p14:nvPr/>
              </p14:nvContentPartPr>
              <p14:xfrm>
                <a:off x="2371354" y="2387482"/>
                <a:ext cx="500760" cy="653400"/>
              </p14:xfrm>
            </p:contentPart>
          </mc:Choice>
          <mc:Fallback>
            <p:pic>
              <p:nvPicPr>
                <p:cNvPr id="1357" name="Ink 1356">
                  <a:extLst>
                    <a:ext uri="{FF2B5EF4-FFF2-40B4-BE49-F238E27FC236}">
                      <a16:creationId xmlns:a16="http://schemas.microsoft.com/office/drawing/2014/main" id="{1F606EB5-0EE5-DFF5-FE90-3D2B51D54130}"/>
                    </a:ext>
                  </a:extLst>
                </p:cNvPr>
                <p:cNvPicPr/>
                <p:nvPr/>
              </p:nvPicPr>
              <p:blipFill>
                <a:blip r:embed="rId2530"/>
                <a:stretch>
                  <a:fillRect/>
                </a:stretch>
              </p:blipFill>
              <p:spPr>
                <a:xfrm>
                  <a:off x="2308354" y="2009842"/>
                  <a:ext cx="626400" cy="14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31">
              <p14:nvContentPartPr>
                <p14:cNvPr id="1358" name="Ink 1357">
                  <a:extLst>
                    <a:ext uri="{FF2B5EF4-FFF2-40B4-BE49-F238E27FC236}">
                      <a16:creationId xmlns:a16="http://schemas.microsoft.com/office/drawing/2014/main" id="{953338F8-8BFB-A6C7-0DE2-03F717C8720E}"/>
                    </a:ext>
                  </a:extLst>
                </p14:cNvPr>
                <p14:cNvContentPartPr/>
                <p14:nvPr/>
              </p14:nvContentPartPr>
              <p14:xfrm>
                <a:off x="2266234" y="2507722"/>
                <a:ext cx="581760" cy="662040"/>
              </p14:xfrm>
            </p:contentPart>
          </mc:Choice>
          <mc:Fallback>
            <p:pic>
              <p:nvPicPr>
                <p:cNvPr id="1358" name="Ink 1357">
                  <a:extLst>
                    <a:ext uri="{FF2B5EF4-FFF2-40B4-BE49-F238E27FC236}">
                      <a16:creationId xmlns:a16="http://schemas.microsoft.com/office/drawing/2014/main" id="{953338F8-8BFB-A6C7-0DE2-03F717C8720E}"/>
                    </a:ext>
                  </a:extLst>
                </p:cNvPr>
                <p:cNvPicPr/>
                <p:nvPr/>
              </p:nvPicPr>
              <p:blipFill>
                <a:blip r:embed="rId2532"/>
                <a:stretch>
                  <a:fillRect/>
                </a:stretch>
              </p:blipFill>
              <p:spPr>
                <a:xfrm>
                  <a:off x="2203234" y="2129722"/>
                  <a:ext cx="707400" cy="14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33">
              <p14:nvContentPartPr>
                <p14:cNvPr id="1359" name="Ink 1358">
                  <a:extLst>
                    <a:ext uri="{FF2B5EF4-FFF2-40B4-BE49-F238E27FC236}">
                      <a16:creationId xmlns:a16="http://schemas.microsoft.com/office/drawing/2014/main" id="{8B955A1F-39FE-DFD3-F923-5747EDF821B0}"/>
                    </a:ext>
                  </a:extLst>
                </p14:cNvPr>
                <p14:cNvContentPartPr/>
                <p14:nvPr/>
              </p14:nvContentPartPr>
              <p14:xfrm>
                <a:off x="2649634" y="2692042"/>
                <a:ext cx="148680" cy="348480"/>
              </p14:xfrm>
            </p:contentPart>
          </mc:Choice>
          <mc:Fallback>
            <p:pic>
              <p:nvPicPr>
                <p:cNvPr id="1359" name="Ink 1358">
                  <a:extLst>
                    <a:ext uri="{FF2B5EF4-FFF2-40B4-BE49-F238E27FC236}">
                      <a16:creationId xmlns:a16="http://schemas.microsoft.com/office/drawing/2014/main" id="{8B955A1F-39FE-DFD3-F923-5747EDF821B0}"/>
                    </a:ext>
                  </a:extLst>
                </p:cNvPr>
                <p:cNvPicPr/>
                <p:nvPr/>
              </p:nvPicPr>
              <p:blipFill>
                <a:blip r:embed="rId2534"/>
                <a:stretch>
                  <a:fillRect/>
                </a:stretch>
              </p:blipFill>
              <p:spPr>
                <a:xfrm>
                  <a:off x="2586634" y="2314042"/>
                  <a:ext cx="27432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35">
              <p14:nvContentPartPr>
                <p14:cNvPr id="1360" name="Ink 1359">
                  <a:extLst>
                    <a:ext uri="{FF2B5EF4-FFF2-40B4-BE49-F238E27FC236}">
                      <a16:creationId xmlns:a16="http://schemas.microsoft.com/office/drawing/2014/main" id="{6C646428-2653-F09C-90B7-2F5769421CC7}"/>
                    </a:ext>
                  </a:extLst>
                </p14:cNvPr>
                <p14:cNvContentPartPr/>
                <p14:nvPr/>
              </p14:nvContentPartPr>
              <p14:xfrm>
                <a:off x="2557834" y="2742082"/>
                <a:ext cx="191520" cy="318960"/>
              </p14:xfrm>
            </p:contentPart>
          </mc:Choice>
          <mc:Fallback>
            <p:pic>
              <p:nvPicPr>
                <p:cNvPr id="1360" name="Ink 1359">
                  <a:extLst>
                    <a:ext uri="{FF2B5EF4-FFF2-40B4-BE49-F238E27FC236}">
                      <a16:creationId xmlns:a16="http://schemas.microsoft.com/office/drawing/2014/main" id="{6C646428-2653-F09C-90B7-2F5769421CC7}"/>
                    </a:ext>
                  </a:extLst>
                </p:cNvPr>
                <p:cNvPicPr/>
                <p:nvPr/>
              </p:nvPicPr>
              <p:blipFill>
                <a:blip r:embed="rId2536"/>
                <a:stretch>
                  <a:fillRect/>
                </a:stretch>
              </p:blipFill>
              <p:spPr>
                <a:xfrm>
                  <a:off x="2495194" y="2364442"/>
                  <a:ext cx="31716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37">
              <p14:nvContentPartPr>
                <p14:cNvPr id="1361" name="Ink 1360">
                  <a:extLst>
                    <a:ext uri="{FF2B5EF4-FFF2-40B4-BE49-F238E27FC236}">
                      <a16:creationId xmlns:a16="http://schemas.microsoft.com/office/drawing/2014/main" id="{1442A9B1-0822-3656-55F1-95B08CEAB916}"/>
                    </a:ext>
                  </a:extLst>
                </p14:cNvPr>
                <p14:cNvContentPartPr/>
                <p14:nvPr/>
              </p14:nvContentPartPr>
              <p14:xfrm>
                <a:off x="2523274" y="2810482"/>
                <a:ext cx="146160" cy="330120"/>
              </p14:xfrm>
            </p:contentPart>
          </mc:Choice>
          <mc:Fallback>
            <p:pic>
              <p:nvPicPr>
                <p:cNvPr id="1361" name="Ink 1360">
                  <a:extLst>
                    <a:ext uri="{FF2B5EF4-FFF2-40B4-BE49-F238E27FC236}">
                      <a16:creationId xmlns:a16="http://schemas.microsoft.com/office/drawing/2014/main" id="{1442A9B1-0822-3656-55F1-95B08CEAB916}"/>
                    </a:ext>
                  </a:extLst>
                </p:cNvPr>
                <p:cNvPicPr/>
                <p:nvPr/>
              </p:nvPicPr>
              <p:blipFill>
                <a:blip r:embed="rId2538"/>
                <a:stretch>
                  <a:fillRect/>
                </a:stretch>
              </p:blipFill>
              <p:spPr>
                <a:xfrm>
                  <a:off x="2460634" y="2432482"/>
                  <a:ext cx="271800" cy="10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39">
              <p14:nvContentPartPr>
                <p14:cNvPr id="1362" name="Ink 1361">
                  <a:extLst>
                    <a:ext uri="{FF2B5EF4-FFF2-40B4-BE49-F238E27FC236}">
                      <a16:creationId xmlns:a16="http://schemas.microsoft.com/office/drawing/2014/main" id="{336C736E-76EB-B1D0-A33B-F220A9E8615E}"/>
                    </a:ext>
                  </a:extLst>
                </p14:cNvPr>
                <p14:cNvContentPartPr/>
                <p14:nvPr/>
              </p14:nvContentPartPr>
              <p14:xfrm>
                <a:off x="2390434" y="2907322"/>
                <a:ext cx="263160" cy="304560"/>
              </p14:xfrm>
            </p:contentPart>
          </mc:Choice>
          <mc:Fallback>
            <p:pic>
              <p:nvPicPr>
                <p:cNvPr id="1362" name="Ink 1361">
                  <a:extLst>
                    <a:ext uri="{FF2B5EF4-FFF2-40B4-BE49-F238E27FC236}">
                      <a16:creationId xmlns:a16="http://schemas.microsoft.com/office/drawing/2014/main" id="{336C736E-76EB-B1D0-A33B-F220A9E8615E}"/>
                    </a:ext>
                  </a:extLst>
                </p:cNvPr>
                <p:cNvPicPr/>
                <p:nvPr/>
              </p:nvPicPr>
              <p:blipFill>
                <a:blip r:embed="rId2540"/>
                <a:stretch>
                  <a:fillRect/>
                </a:stretch>
              </p:blipFill>
              <p:spPr>
                <a:xfrm>
                  <a:off x="2327794" y="2529322"/>
                  <a:ext cx="388800" cy="10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41">
              <p14:nvContentPartPr>
                <p14:cNvPr id="1363" name="Ink 1362">
                  <a:extLst>
                    <a:ext uri="{FF2B5EF4-FFF2-40B4-BE49-F238E27FC236}">
                      <a16:creationId xmlns:a16="http://schemas.microsoft.com/office/drawing/2014/main" id="{DE865A65-5C2E-DBF8-08F9-B231FD6E3D60}"/>
                    </a:ext>
                  </a:extLst>
                </p14:cNvPr>
                <p14:cNvContentPartPr/>
                <p14:nvPr/>
              </p14:nvContentPartPr>
              <p14:xfrm>
                <a:off x="2596714" y="3029722"/>
                <a:ext cx="156960" cy="164520"/>
              </p14:xfrm>
            </p:contentPart>
          </mc:Choice>
          <mc:Fallback>
            <p:pic>
              <p:nvPicPr>
                <p:cNvPr id="1363" name="Ink 1362">
                  <a:extLst>
                    <a:ext uri="{FF2B5EF4-FFF2-40B4-BE49-F238E27FC236}">
                      <a16:creationId xmlns:a16="http://schemas.microsoft.com/office/drawing/2014/main" id="{DE865A65-5C2E-DBF8-08F9-B231FD6E3D60}"/>
                    </a:ext>
                  </a:extLst>
                </p:cNvPr>
                <p:cNvPicPr/>
                <p:nvPr/>
              </p:nvPicPr>
              <p:blipFill>
                <a:blip r:embed="rId2542"/>
                <a:stretch>
                  <a:fillRect/>
                </a:stretch>
              </p:blipFill>
              <p:spPr>
                <a:xfrm>
                  <a:off x="2533714" y="2651722"/>
                  <a:ext cx="28260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43">
              <p14:nvContentPartPr>
                <p14:cNvPr id="1364" name="Ink 1363">
                  <a:extLst>
                    <a:ext uri="{FF2B5EF4-FFF2-40B4-BE49-F238E27FC236}">
                      <a16:creationId xmlns:a16="http://schemas.microsoft.com/office/drawing/2014/main" id="{B868B7C1-7279-670F-724C-43C0DD6D2D87}"/>
                    </a:ext>
                  </a:extLst>
                </p14:cNvPr>
                <p14:cNvContentPartPr/>
                <p14:nvPr/>
              </p14:nvContentPartPr>
              <p14:xfrm>
                <a:off x="2640634" y="2990122"/>
                <a:ext cx="58320" cy="94320"/>
              </p14:xfrm>
            </p:contentPart>
          </mc:Choice>
          <mc:Fallback>
            <p:pic>
              <p:nvPicPr>
                <p:cNvPr id="1364" name="Ink 1363">
                  <a:extLst>
                    <a:ext uri="{FF2B5EF4-FFF2-40B4-BE49-F238E27FC236}">
                      <a16:creationId xmlns:a16="http://schemas.microsoft.com/office/drawing/2014/main" id="{B868B7C1-7279-670F-724C-43C0DD6D2D87}"/>
                    </a:ext>
                  </a:extLst>
                </p:cNvPr>
                <p:cNvPicPr/>
                <p:nvPr/>
              </p:nvPicPr>
              <p:blipFill>
                <a:blip r:embed="rId2544"/>
                <a:stretch>
                  <a:fillRect/>
                </a:stretch>
              </p:blipFill>
              <p:spPr>
                <a:xfrm>
                  <a:off x="2577634" y="2612122"/>
                  <a:ext cx="18396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45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A08E8921-783E-4A79-EF82-D875694DE8CC}"/>
                    </a:ext>
                  </a:extLst>
                </p14:cNvPr>
                <p14:cNvContentPartPr/>
                <p14:nvPr/>
              </p14:nvContentPartPr>
              <p14:xfrm>
                <a:off x="2695354" y="2606002"/>
                <a:ext cx="82800" cy="173880"/>
              </p14:xfrm>
            </p:contentPart>
          </mc:Choice>
          <mc:Fallback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A08E8921-783E-4A79-EF82-D875694DE8CC}"/>
                    </a:ext>
                  </a:extLst>
                </p:cNvPr>
                <p:cNvPicPr/>
                <p:nvPr/>
              </p:nvPicPr>
              <p:blipFill>
                <a:blip r:embed="rId2546"/>
                <a:stretch>
                  <a:fillRect/>
                </a:stretch>
              </p:blipFill>
              <p:spPr>
                <a:xfrm>
                  <a:off x="2632714" y="2228002"/>
                  <a:ext cx="20844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47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449DB71C-D6F1-7512-4188-4EE3CF146EA2}"/>
                    </a:ext>
                  </a:extLst>
                </p14:cNvPr>
                <p14:cNvContentPartPr/>
                <p14:nvPr/>
              </p14:nvContentPartPr>
              <p14:xfrm>
                <a:off x="2688514" y="2593762"/>
                <a:ext cx="220320" cy="207360"/>
              </p14:xfrm>
            </p:contentPart>
          </mc:Choice>
          <mc:Fallback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449DB71C-D6F1-7512-4188-4EE3CF146EA2}"/>
                    </a:ext>
                  </a:extLst>
                </p:cNvPr>
                <p:cNvPicPr/>
                <p:nvPr/>
              </p:nvPicPr>
              <p:blipFill>
                <a:blip r:embed="rId2548"/>
                <a:stretch>
                  <a:fillRect/>
                </a:stretch>
              </p:blipFill>
              <p:spPr>
                <a:xfrm>
                  <a:off x="2625514" y="2216122"/>
                  <a:ext cx="34596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49">
              <p14:nvContentPartPr>
                <p14:cNvPr id="1367" name="Ink 1366">
                  <a:extLst>
                    <a:ext uri="{FF2B5EF4-FFF2-40B4-BE49-F238E27FC236}">
                      <a16:creationId xmlns:a16="http://schemas.microsoft.com/office/drawing/2014/main" id="{3682FA75-9D80-E3EA-5C9C-EE6E4A8ADE71}"/>
                    </a:ext>
                  </a:extLst>
                </p14:cNvPr>
                <p14:cNvContentPartPr/>
                <p14:nvPr/>
              </p14:nvContentPartPr>
              <p14:xfrm>
                <a:off x="2631634" y="2574322"/>
                <a:ext cx="206640" cy="131040"/>
              </p14:xfrm>
            </p:contentPart>
          </mc:Choice>
          <mc:Fallback>
            <p:pic>
              <p:nvPicPr>
                <p:cNvPr id="1367" name="Ink 1366">
                  <a:extLst>
                    <a:ext uri="{FF2B5EF4-FFF2-40B4-BE49-F238E27FC236}">
                      <a16:creationId xmlns:a16="http://schemas.microsoft.com/office/drawing/2014/main" id="{3682FA75-9D80-E3EA-5C9C-EE6E4A8ADE71}"/>
                    </a:ext>
                  </a:extLst>
                </p:cNvPr>
                <p:cNvPicPr/>
                <p:nvPr/>
              </p:nvPicPr>
              <p:blipFill>
                <a:blip r:embed="rId2550"/>
                <a:stretch>
                  <a:fillRect/>
                </a:stretch>
              </p:blipFill>
              <p:spPr>
                <a:xfrm>
                  <a:off x="2568994" y="2196322"/>
                  <a:ext cx="33228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51">
              <p14:nvContentPartPr>
                <p14:cNvPr id="1368" name="Ink 1367">
                  <a:extLst>
                    <a:ext uri="{FF2B5EF4-FFF2-40B4-BE49-F238E27FC236}">
                      <a16:creationId xmlns:a16="http://schemas.microsoft.com/office/drawing/2014/main" id="{BDE309E9-4C60-6564-DA26-53CFE96B395D}"/>
                    </a:ext>
                  </a:extLst>
                </p14:cNvPr>
                <p14:cNvContentPartPr/>
                <p14:nvPr/>
              </p14:nvContentPartPr>
              <p14:xfrm>
                <a:off x="2525074" y="2680162"/>
                <a:ext cx="186480" cy="297000"/>
              </p14:xfrm>
            </p:contentPart>
          </mc:Choice>
          <mc:Fallback>
            <p:pic>
              <p:nvPicPr>
                <p:cNvPr id="1368" name="Ink 1367">
                  <a:extLst>
                    <a:ext uri="{FF2B5EF4-FFF2-40B4-BE49-F238E27FC236}">
                      <a16:creationId xmlns:a16="http://schemas.microsoft.com/office/drawing/2014/main" id="{BDE309E9-4C60-6564-DA26-53CFE96B395D}"/>
                    </a:ext>
                  </a:extLst>
                </p:cNvPr>
                <p:cNvPicPr/>
                <p:nvPr/>
              </p:nvPicPr>
              <p:blipFill>
                <a:blip r:embed="rId2552"/>
                <a:stretch>
                  <a:fillRect/>
                </a:stretch>
              </p:blipFill>
              <p:spPr>
                <a:xfrm>
                  <a:off x="2462074" y="2302522"/>
                  <a:ext cx="31212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53">
              <p14:nvContentPartPr>
                <p14:cNvPr id="1369" name="Ink 1368">
                  <a:extLst>
                    <a:ext uri="{FF2B5EF4-FFF2-40B4-BE49-F238E27FC236}">
                      <a16:creationId xmlns:a16="http://schemas.microsoft.com/office/drawing/2014/main" id="{47C5A8DF-4227-DB40-5EFE-4155B50E3550}"/>
                    </a:ext>
                  </a:extLst>
                </p14:cNvPr>
                <p14:cNvContentPartPr/>
                <p14:nvPr/>
              </p14:nvContentPartPr>
              <p14:xfrm>
                <a:off x="2509594" y="2575042"/>
                <a:ext cx="248040" cy="314280"/>
              </p14:xfrm>
            </p:contentPart>
          </mc:Choice>
          <mc:Fallback>
            <p:pic>
              <p:nvPicPr>
                <p:cNvPr id="1369" name="Ink 1368">
                  <a:extLst>
                    <a:ext uri="{FF2B5EF4-FFF2-40B4-BE49-F238E27FC236}">
                      <a16:creationId xmlns:a16="http://schemas.microsoft.com/office/drawing/2014/main" id="{47C5A8DF-4227-DB40-5EFE-4155B50E3550}"/>
                    </a:ext>
                  </a:extLst>
                </p:cNvPr>
                <p:cNvPicPr/>
                <p:nvPr/>
              </p:nvPicPr>
              <p:blipFill>
                <a:blip r:embed="rId2554"/>
                <a:stretch>
                  <a:fillRect/>
                </a:stretch>
              </p:blipFill>
              <p:spPr>
                <a:xfrm>
                  <a:off x="2446594" y="2197042"/>
                  <a:ext cx="373680" cy="10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55">
              <p14:nvContentPartPr>
                <p14:cNvPr id="1370" name="Ink 1369">
                  <a:extLst>
                    <a:ext uri="{FF2B5EF4-FFF2-40B4-BE49-F238E27FC236}">
                      <a16:creationId xmlns:a16="http://schemas.microsoft.com/office/drawing/2014/main" id="{0AB17FBD-EAA2-A6BF-63F6-2714B3A669FC}"/>
                    </a:ext>
                  </a:extLst>
                </p14:cNvPr>
                <p14:cNvContentPartPr/>
                <p14:nvPr/>
              </p14:nvContentPartPr>
              <p14:xfrm>
                <a:off x="2588074" y="2537962"/>
                <a:ext cx="210600" cy="290160"/>
              </p14:xfrm>
            </p:contentPart>
          </mc:Choice>
          <mc:Fallback>
            <p:pic>
              <p:nvPicPr>
                <p:cNvPr id="1370" name="Ink 1369">
                  <a:extLst>
                    <a:ext uri="{FF2B5EF4-FFF2-40B4-BE49-F238E27FC236}">
                      <a16:creationId xmlns:a16="http://schemas.microsoft.com/office/drawing/2014/main" id="{0AB17FBD-EAA2-A6BF-63F6-2714B3A669FC}"/>
                    </a:ext>
                  </a:extLst>
                </p:cNvPr>
                <p:cNvPicPr/>
                <p:nvPr/>
              </p:nvPicPr>
              <p:blipFill>
                <a:blip r:embed="rId2556"/>
                <a:stretch>
                  <a:fillRect/>
                </a:stretch>
              </p:blipFill>
              <p:spPr>
                <a:xfrm>
                  <a:off x="2525074" y="2159962"/>
                  <a:ext cx="33624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57">
              <p14:nvContentPartPr>
                <p14:cNvPr id="1371" name="Ink 1370">
                  <a:extLst>
                    <a:ext uri="{FF2B5EF4-FFF2-40B4-BE49-F238E27FC236}">
                      <a16:creationId xmlns:a16="http://schemas.microsoft.com/office/drawing/2014/main" id="{41DC824E-9EE9-25CB-C1FB-5020219B5E73}"/>
                    </a:ext>
                  </a:extLst>
                </p14:cNvPr>
                <p14:cNvContentPartPr/>
                <p14:nvPr/>
              </p14:nvContentPartPr>
              <p14:xfrm>
                <a:off x="2638474" y="2500882"/>
                <a:ext cx="252720" cy="459000"/>
              </p14:xfrm>
            </p:contentPart>
          </mc:Choice>
          <mc:Fallback>
            <p:pic>
              <p:nvPicPr>
                <p:cNvPr id="1371" name="Ink 1370">
                  <a:extLst>
                    <a:ext uri="{FF2B5EF4-FFF2-40B4-BE49-F238E27FC236}">
                      <a16:creationId xmlns:a16="http://schemas.microsoft.com/office/drawing/2014/main" id="{41DC824E-9EE9-25CB-C1FB-5020219B5E73}"/>
                    </a:ext>
                  </a:extLst>
                </p:cNvPr>
                <p:cNvPicPr/>
                <p:nvPr/>
              </p:nvPicPr>
              <p:blipFill>
                <a:blip r:embed="rId2558"/>
                <a:stretch>
                  <a:fillRect/>
                </a:stretch>
              </p:blipFill>
              <p:spPr>
                <a:xfrm>
                  <a:off x="2575474" y="2122882"/>
                  <a:ext cx="378360" cy="12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59">
              <p14:nvContentPartPr>
                <p14:cNvPr id="1372" name="Ink 1371">
                  <a:extLst>
                    <a:ext uri="{FF2B5EF4-FFF2-40B4-BE49-F238E27FC236}">
                      <a16:creationId xmlns:a16="http://schemas.microsoft.com/office/drawing/2014/main" id="{578B2C61-E89A-0B42-7145-3C86DED28D29}"/>
                    </a:ext>
                  </a:extLst>
                </p14:cNvPr>
                <p14:cNvContentPartPr/>
                <p14:nvPr/>
              </p14:nvContentPartPr>
              <p14:xfrm>
                <a:off x="2350474" y="2912362"/>
                <a:ext cx="324360" cy="579960"/>
              </p14:xfrm>
            </p:contentPart>
          </mc:Choice>
          <mc:Fallback>
            <p:pic>
              <p:nvPicPr>
                <p:cNvPr id="1372" name="Ink 1371">
                  <a:extLst>
                    <a:ext uri="{FF2B5EF4-FFF2-40B4-BE49-F238E27FC236}">
                      <a16:creationId xmlns:a16="http://schemas.microsoft.com/office/drawing/2014/main" id="{578B2C61-E89A-0B42-7145-3C86DED28D29}"/>
                    </a:ext>
                  </a:extLst>
                </p:cNvPr>
                <p:cNvPicPr/>
                <p:nvPr/>
              </p:nvPicPr>
              <p:blipFill>
                <a:blip r:embed="rId2560"/>
                <a:stretch>
                  <a:fillRect/>
                </a:stretch>
              </p:blipFill>
              <p:spPr>
                <a:xfrm>
                  <a:off x="2287834" y="2534362"/>
                  <a:ext cx="45000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61">
              <p14:nvContentPartPr>
                <p14:cNvPr id="1373" name="Ink 1372">
                  <a:extLst>
                    <a:ext uri="{FF2B5EF4-FFF2-40B4-BE49-F238E27FC236}">
                      <a16:creationId xmlns:a16="http://schemas.microsoft.com/office/drawing/2014/main" id="{AD95B3B5-FABC-F877-8FA3-D7646062C176}"/>
                    </a:ext>
                  </a:extLst>
                </p14:cNvPr>
                <p14:cNvContentPartPr/>
                <p14:nvPr/>
              </p14:nvContentPartPr>
              <p14:xfrm>
                <a:off x="2506714" y="3344362"/>
                <a:ext cx="116280" cy="195480"/>
              </p14:xfrm>
            </p:contentPart>
          </mc:Choice>
          <mc:Fallback>
            <p:pic>
              <p:nvPicPr>
                <p:cNvPr id="1373" name="Ink 1372">
                  <a:extLst>
                    <a:ext uri="{FF2B5EF4-FFF2-40B4-BE49-F238E27FC236}">
                      <a16:creationId xmlns:a16="http://schemas.microsoft.com/office/drawing/2014/main" id="{AD95B3B5-FABC-F877-8FA3-D7646062C176}"/>
                    </a:ext>
                  </a:extLst>
                </p:cNvPr>
                <p:cNvPicPr/>
                <p:nvPr/>
              </p:nvPicPr>
              <p:blipFill>
                <a:blip r:embed="rId2562"/>
                <a:stretch>
                  <a:fillRect/>
                </a:stretch>
              </p:blipFill>
              <p:spPr>
                <a:xfrm>
                  <a:off x="2443714" y="2966722"/>
                  <a:ext cx="24192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63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A4238F16-108D-37F8-6368-9F12E0EF5F5B}"/>
                    </a:ext>
                  </a:extLst>
                </p14:cNvPr>
                <p14:cNvContentPartPr/>
                <p14:nvPr/>
              </p14:nvContentPartPr>
              <p14:xfrm>
                <a:off x="2444794" y="3310522"/>
                <a:ext cx="187560" cy="236880"/>
              </p14:xfrm>
            </p:contentPart>
          </mc:Choice>
          <mc:Fallback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A4238F16-108D-37F8-6368-9F12E0EF5F5B}"/>
                    </a:ext>
                  </a:extLst>
                </p:cNvPr>
                <p:cNvPicPr/>
                <p:nvPr/>
              </p:nvPicPr>
              <p:blipFill>
                <a:blip r:embed="rId2564"/>
                <a:stretch>
                  <a:fillRect/>
                </a:stretch>
              </p:blipFill>
              <p:spPr>
                <a:xfrm>
                  <a:off x="2381794" y="2932882"/>
                  <a:ext cx="31320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65">
              <p14:nvContentPartPr>
                <p14:cNvPr id="1375" name="Ink 1374">
                  <a:extLst>
                    <a:ext uri="{FF2B5EF4-FFF2-40B4-BE49-F238E27FC236}">
                      <a16:creationId xmlns:a16="http://schemas.microsoft.com/office/drawing/2014/main" id="{EA440B95-9DE0-5AD8-E5B5-5B1F27D30DF7}"/>
                    </a:ext>
                  </a:extLst>
                </p14:cNvPr>
                <p14:cNvContentPartPr/>
                <p14:nvPr/>
              </p14:nvContentPartPr>
              <p14:xfrm>
                <a:off x="2607514" y="3369922"/>
                <a:ext cx="54000" cy="189000"/>
              </p14:xfrm>
            </p:contentPart>
          </mc:Choice>
          <mc:Fallback>
            <p:pic>
              <p:nvPicPr>
                <p:cNvPr id="1375" name="Ink 1374">
                  <a:extLst>
                    <a:ext uri="{FF2B5EF4-FFF2-40B4-BE49-F238E27FC236}">
                      <a16:creationId xmlns:a16="http://schemas.microsoft.com/office/drawing/2014/main" id="{EA440B95-9DE0-5AD8-E5B5-5B1F27D30DF7}"/>
                    </a:ext>
                  </a:extLst>
                </p:cNvPr>
                <p:cNvPicPr/>
                <p:nvPr/>
              </p:nvPicPr>
              <p:blipFill>
                <a:blip r:embed="rId2566"/>
                <a:stretch>
                  <a:fillRect/>
                </a:stretch>
              </p:blipFill>
              <p:spPr>
                <a:xfrm>
                  <a:off x="2544874" y="2992282"/>
                  <a:ext cx="17964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67">
              <p14:nvContentPartPr>
                <p14:cNvPr id="1376" name="Ink 1375">
                  <a:extLst>
                    <a:ext uri="{FF2B5EF4-FFF2-40B4-BE49-F238E27FC236}">
                      <a16:creationId xmlns:a16="http://schemas.microsoft.com/office/drawing/2014/main" id="{4D5A1218-6B5D-FF87-AA7E-D69DB6000EBE}"/>
                    </a:ext>
                  </a:extLst>
                </p14:cNvPr>
                <p14:cNvContentPartPr/>
                <p14:nvPr/>
              </p14:nvContentPartPr>
              <p14:xfrm>
                <a:off x="2337874" y="3500962"/>
                <a:ext cx="2520" cy="23040"/>
              </p14:xfrm>
            </p:contentPart>
          </mc:Choice>
          <mc:Fallback>
            <p:pic>
              <p:nvPicPr>
                <p:cNvPr id="1376" name="Ink 1375">
                  <a:extLst>
                    <a:ext uri="{FF2B5EF4-FFF2-40B4-BE49-F238E27FC236}">
                      <a16:creationId xmlns:a16="http://schemas.microsoft.com/office/drawing/2014/main" id="{4D5A1218-6B5D-FF87-AA7E-D69DB6000EBE}"/>
                    </a:ext>
                  </a:extLst>
                </p:cNvPr>
                <p:cNvPicPr/>
                <p:nvPr/>
              </p:nvPicPr>
              <p:blipFill>
                <a:blip r:embed="rId2568"/>
                <a:stretch>
                  <a:fillRect/>
                </a:stretch>
              </p:blipFill>
              <p:spPr>
                <a:xfrm>
                  <a:off x="2274874" y="3122962"/>
                  <a:ext cx="12816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69">
              <p14:nvContentPartPr>
                <p14:cNvPr id="1377" name="Ink 1376">
                  <a:extLst>
                    <a:ext uri="{FF2B5EF4-FFF2-40B4-BE49-F238E27FC236}">
                      <a16:creationId xmlns:a16="http://schemas.microsoft.com/office/drawing/2014/main" id="{C755970B-19C1-7B86-A7BD-BBE01FA80691}"/>
                    </a:ext>
                  </a:extLst>
                </p14:cNvPr>
                <p14:cNvContentPartPr/>
                <p14:nvPr/>
              </p14:nvContentPartPr>
              <p14:xfrm>
                <a:off x="2356234" y="3256882"/>
                <a:ext cx="82800" cy="277200"/>
              </p14:xfrm>
            </p:contentPart>
          </mc:Choice>
          <mc:Fallback>
            <p:pic>
              <p:nvPicPr>
                <p:cNvPr id="1377" name="Ink 1376">
                  <a:extLst>
                    <a:ext uri="{FF2B5EF4-FFF2-40B4-BE49-F238E27FC236}">
                      <a16:creationId xmlns:a16="http://schemas.microsoft.com/office/drawing/2014/main" id="{C755970B-19C1-7B86-A7BD-BBE01FA80691}"/>
                    </a:ext>
                  </a:extLst>
                </p:cNvPr>
                <p:cNvPicPr/>
                <p:nvPr/>
              </p:nvPicPr>
              <p:blipFill>
                <a:blip r:embed="rId2570"/>
                <a:stretch>
                  <a:fillRect/>
                </a:stretch>
              </p:blipFill>
              <p:spPr>
                <a:xfrm>
                  <a:off x="2293234" y="2879242"/>
                  <a:ext cx="20844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71">
              <p14:nvContentPartPr>
                <p14:cNvPr id="1378" name="Ink 1377">
                  <a:extLst>
                    <a:ext uri="{FF2B5EF4-FFF2-40B4-BE49-F238E27FC236}">
                      <a16:creationId xmlns:a16="http://schemas.microsoft.com/office/drawing/2014/main" id="{C8F1854B-9E83-B9FF-C812-1F4A7223781B}"/>
                    </a:ext>
                  </a:extLst>
                </p14:cNvPr>
                <p14:cNvContentPartPr/>
                <p14:nvPr/>
              </p14:nvContentPartPr>
              <p14:xfrm>
                <a:off x="2554234" y="3212962"/>
                <a:ext cx="106200" cy="173880"/>
              </p14:xfrm>
            </p:contentPart>
          </mc:Choice>
          <mc:Fallback>
            <p:pic>
              <p:nvPicPr>
                <p:cNvPr id="1378" name="Ink 1377">
                  <a:extLst>
                    <a:ext uri="{FF2B5EF4-FFF2-40B4-BE49-F238E27FC236}">
                      <a16:creationId xmlns:a16="http://schemas.microsoft.com/office/drawing/2014/main" id="{C8F1854B-9E83-B9FF-C812-1F4A7223781B}"/>
                    </a:ext>
                  </a:extLst>
                </p:cNvPr>
                <p:cNvPicPr/>
                <p:nvPr/>
              </p:nvPicPr>
              <p:blipFill>
                <a:blip r:embed="rId2572"/>
                <a:stretch>
                  <a:fillRect/>
                </a:stretch>
              </p:blipFill>
              <p:spPr>
                <a:xfrm>
                  <a:off x="2491234" y="2835322"/>
                  <a:ext cx="23184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73">
              <p14:nvContentPartPr>
                <p14:cNvPr id="1379" name="Ink 1378">
                  <a:extLst>
                    <a:ext uri="{FF2B5EF4-FFF2-40B4-BE49-F238E27FC236}">
                      <a16:creationId xmlns:a16="http://schemas.microsoft.com/office/drawing/2014/main" id="{0757FBA3-58C9-F4DC-A34A-17554A87E2BE}"/>
                    </a:ext>
                  </a:extLst>
                </p14:cNvPr>
                <p14:cNvContentPartPr/>
                <p14:nvPr/>
              </p14:nvContentPartPr>
              <p14:xfrm>
                <a:off x="2864554" y="2797882"/>
                <a:ext cx="217800" cy="105840"/>
              </p14:xfrm>
            </p:contentPart>
          </mc:Choice>
          <mc:Fallback>
            <p:pic>
              <p:nvPicPr>
                <p:cNvPr id="1379" name="Ink 1378">
                  <a:extLst>
                    <a:ext uri="{FF2B5EF4-FFF2-40B4-BE49-F238E27FC236}">
                      <a16:creationId xmlns:a16="http://schemas.microsoft.com/office/drawing/2014/main" id="{0757FBA3-58C9-F4DC-A34A-17554A87E2BE}"/>
                    </a:ext>
                  </a:extLst>
                </p:cNvPr>
                <p:cNvPicPr/>
                <p:nvPr/>
              </p:nvPicPr>
              <p:blipFill>
                <a:blip r:embed="rId2574"/>
                <a:stretch>
                  <a:fillRect/>
                </a:stretch>
              </p:blipFill>
              <p:spPr>
                <a:xfrm>
                  <a:off x="2801554" y="2420242"/>
                  <a:ext cx="34344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75">
              <p14:nvContentPartPr>
                <p14:cNvPr id="1380" name="Ink 1379">
                  <a:extLst>
                    <a:ext uri="{FF2B5EF4-FFF2-40B4-BE49-F238E27FC236}">
                      <a16:creationId xmlns:a16="http://schemas.microsoft.com/office/drawing/2014/main" id="{3BF43350-BFAA-6F3F-F073-A268F6BA8C30}"/>
                    </a:ext>
                  </a:extLst>
                </p14:cNvPr>
                <p14:cNvContentPartPr/>
                <p14:nvPr/>
              </p14:nvContentPartPr>
              <p14:xfrm>
                <a:off x="3199354" y="2497642"/>
                <a:ext cx="93240" cy="109800"/>
              </p14:xfrm>
            </p:contentPart>
          </mc:Choice>
          <mc:Fallback>
            <p:pic>
              <p:nvPicPr>
                <p:cNvPr id="1380" name="Ink 1379">
                  <a:extLst>
                    <a:ext uri="{FF2B5EF4-FFF2-40B4-BE49-F238E27FC236}">
                      <a16:creationId xmlns:a16="http://schemas.microsoft.com/office/drawing/2014/main" id="{3BF43350-BFAA-6F3F-F073-A268F6BA8C30}"/>
                    </a:ext>
                  </a:extLst>
                </p:cNvPr>
                <p:cNvPicPr/>
                <p:nvPr/>
              </p:nvPicPr>
              <p:blipFill>
                <a:blip r:embed="rId2576"/>
                <a:stretch>
                  <a:fillRect/>
                </a:stretch>
              </p:blipFill>
              <p:spPr>
                <a:xfrm>
                  <a:off x="3136354" y="2120002"/>
                  <a:ext cx="218880" cy="86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77">
              <p14:nvContentPartPr>
                <p14:cNvPr id="1381" name="Ink 1380">
                  <a:extLst>
                    <a:ext uri="{FF2B5EF4-FFF2-40B4-BE49-F238E27FC236}">
                      <a16:creationId xmlns:a16="http://schemas.microsoft.com/office/drawing/2014/main" id="{16EB6961-4D00-A06D-AFF3-FE83AB66C76B}"/>
                    </a:ext>
                  </a:extLst>
                </p14:cNvPr>
                <p14:cNvContentPartPr/>
                <p14:nvPr/>
              </p14:nvContentPartPr>
              <p14:xfrm>
                <a:off x="2848354" y="2239522"/>
                <a:ext cx="643320" cy="214560"/>
              </p14:xfrm>
            </p:contentPart>
          </mc:Choice>
          <mc:Fallback>
            <p:pic>
              <p:nvPicPr>
                <p:cNvPr id="1381" name="Ink 1380">
                  <a:extLst>
                    <a:ext uri="{FF2B5EF4-FFF2-40B4-BE49-F238E27FC236}">
                      <a16:creationId xmlns:a16="http://schemas.microsoft.com/office/drawing/2014/main" id="{16EB6961-4D00-A06D-AFF3-FE83AB66C76B}"/>
                    </a:ext>
                  </a:extLst>
                </p:cNvPr>
                <p:cNvPicPr/>
                <p:nvPr/>
              </p:nvPicPr>
              <p:blipFill>
                <a:blip r:embed="rId2578"/>
                <a:stretch>
                  <a:fillRect/>
                </a:stretch>
              </p:blipFill>
              <p:spPr>
                <a:xfrm>
                  <a:off x="2785714" y="1861882"/>
                  <a:ext cx="76896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79">
              <p14:nvContentPartPr>
                <p14:cNvPr id="1382" name="Ink 1381">
                  <a:extLst>
                    <a:ext uri="{FF2B5EF4-FFF2-40B4-BE49-F238E27FC236}">
                      <a16:creationId xmlns:a16="http://schemas.microsoft.com/office/drawing/2014/main" id="{F53ADAB7-FBD8-FCCC-D72A-77DF089E981E}"/>
                    </a:ext>
                  </a:extLst>
                </p14:cNvPr>
                <p14:cNvContentPartPr/>
                <p14:nvPr/>
              </p14:nvContentPartPr>
              <p14:xfrm>
                <a:off x="3070834" y="2292802"/>
                <a:ext cx="596160" cy="63720"/>
              </p14:xfrm>
            </p:contentPart>
          </mc:Choice>
          <mc:Fallback>
            <p:pic>
              <p:nvPicPr>
                <p:cNvPr id="1382" name="Ink 1381">
                  <a:extLst>
                    <a:ext uri="{FF2B5EF4-FFF2-40B4-BE49-F238E27FC236}">
                      <a16:creationId xmlns:a16="http://schemas.microsoft.com/office/drawing/2014/main" id="{F53ADAB7-FBD8-FCCC-D72A-77DF089E981E}"/>
                    </a:ext>
                  </a:extLst>
                </p:cNvPr>
                <p:cNvPicPr/>
                <p:nvPr/>
              </p:nvPicPr>
              <p:blipFill>
                <a:blip r:embed="rId2580"/>
                <a:stretch>
                  <a:fillRect/>
                </a:stretch>
              </p:blipFill>
              <p:spPr>
                <a:xfrm>
                  <a:off x="3008194" y="1914802"/>
                  <a:ext cx="72180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81">
              <p14:nvContentPartPr>
                <p14:cNvPr id="1383" name="Ink 1382">
                  <a:extLst>
                    <a:ext uri="{FF2B5EF4-FFF2-40B4-BE49-F238E27FC236}">
                      <a16:creationId xmlns:a16="http://schemas.microsoft.com/office/drawing/2014/main" id="{EE4309F4-B641-2793-09E3-06C7204A8CA2}"/>
                    </a:ext>
                  </a:extLst>
                </p14:cNvPr>
                <p14:cNvContentPartPr/>
                <p14:nvPr/>
              </p14:nvContentPartPr>
              <p14:xfrm>
                <a:off x="3278554" y="2330602"/>
                <a:ext cx="285120" cy="219600"/>
              </p14:xfrm>
            </p:contentPart>
          </mc:Choice>
          <mc:Fallback>
            <p:pic>
              <p:nvPicPr>
                <p:cNvPr id="1383" name="Ink 1382">
                  <a:extLst>
                    <a:ext uri="{FF2B5EF4-FFF2-40B4-BE49-F238E27FC236}">
                      <a16:creationId xmlns:a16="http://schemas.microsoft.com/office/drawing/2014/main" id="{EE4309F4-B641-2793-09E3-06C7204A8CA2}"/>
                    </a:ext>
                  </a:extLst>
                </p:cNvPr>
                <p:cNvPicPr/>
                <p:nvPr/>
              </p:nvPicPr>
              <p:blipFill>
                <a:blip r:embed="rId2582"/>
                <a:stretch>
                  <a:fillRect/>
                </a:stretch>
              </p:blipFill>
              <p:spPr>
                <a:xfrm>
                  <a:off x="3215554" y="1952602"/>
                  <a:ext cx="41076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83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BE2F9676-22A7-F456-27A3-0D667BDBD905}"/>
                    </a:ext>
                  </a:extLst>
                </p14:cNvPr>
                <p14:cNvContentPartPr/>
                <p14:nvPr/>
              </p14:nvContentPartPr>
              <p14:xfrm>
                <a:off x="3178114" y="2413402"/>
                <a:ext cx="280080" cy="101880"/>
              </p14:xfrm>
            </p:contentPart>
          </mc:Choice>
          <mc:Fallback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BE2F9676-22A7-F456-27A3-0D667BDBD905}"/>
                    </a:ext>
                  </a:extLst>
                </p:cNvPr>
                <p:cNvPicPr/>
                <p:nvPr/>
              </p:nvPicPr>
              <p:blipFill>
                <a:blip r:embed="rId2584"/>
                <a:stretch>
                  <a:fillRect/>
                </a:stretch>
              </p:blipFill>
              <p:spPr>
                <a:xfrm>
                  <a:off x="3115114" y="2035402"/>
                  <a:ext cx="40572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85">
              <p14:nvContentPartPr>
                <p14:cNvPr id="1385" name="Ink 1384">
                  <a:extLst>
                    <a:ext uri="{FF2B5EF4-FFF2-40B4-BE49-F238E27FC236}">
                      <a16:creationId xmlns:a16="http://schemas.microsoft.com/office/drawing/2014/main" id="{D0150364-36BB-098B-1BD2-A6B7DED608D8}"/>
                    </a:ext>
                  </a:extLst>
                </p14:cNvPr>
                <p14:cNvContentPartPr/>
                <p14:nvPr/>
              </p14:nvContentPartPr>
              <p14:xfrm>
                <a:off x="3050314" y="2369842"/>
                <a:ext cx="289800" cy="149760"/>
              </p14:xfrm>
            </p:contentPart>
          </mc:Choice>
          <mc:Fallback>
            <p:pic>
              <p:nvPicPr>
                <p:cNvPr id="1385" name="Ink 1384">
                  <a:extLst>
                    <a:ext uri="{FF2B5EF4-FFF2-40B4-BE49-F238E27FC236}">
                      <a16:creationId xmlns:a16="http://schemas.microsoft.com/office/drawing/2014/main" id="{D0150364-36BB-098B-1BD2-A6B7DED608D8}"/>
                    </a:ext>
                  </a:extLst>
                </p:cNvPr>
                <p:cNvPicPr/>
                <p:nvPr/>
              </p:nvPicPr>
              <p:blipFill>
                <a:blip r:embed="rId2586"/>
                <a:stretch>
                  <a:fillRect/>
                </a:stretch>
              </p:blipFill>
              <p:spPr>
                <a:xfrm>
                  <a:off x="2987314" y="1991842"/>
                  <a:ext cx="41544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87">
              <p14:nvContentPartPr>
                <p14:cNvPr id="1386" name="Ink 1385">
                  <a:extLst>
                    <a:ext uri="{FF2B5EF4-FFF2-40B4-BE49-F238E27FC236}">
                      <a16:creationId xmlns:a16="http://schemas.microsoft.com/office/drawing/2014/main" id="{A6C590A6-6B02-05F9-32AD-DE40240398A7}"/>
                    </a:ext>
                  </a:extLst>
                </p14:cNvPr>
                <p14:cNvContentPartPr/>
                <p14:nvPr/>
              </p14:nvContentPartPr>
              <p14:xfrm>
                <a:off x="3107554" y="2361922"/>
                <a:ext cx="212400" cy="200520"/>
              </p14:xfrm>
            </p:contentPart>
          </mc:Choice>
          <mc:Fallback>
            <p:pic>
              <p:nvPicPr>
                <p:cNvPr id="1386" name="Ink 1385">
                  <a:extLst>
                    <a:ext uri="{FF2B5EF4-FFF2-40B4-BE49-F238E27FC236}">
                      <a16:creationId xmlns:a16="http://schemas.microsoft.com/office/drawing/2014/main" id="{A6C590A6-6B02-05F9-32AD-DE40240398A7}"/>
                    </a:ext>
                  </a:extLst>
                </p:cNvPr>
                <p:cNvPicPr/>
                <p:nvPr/>
              </p:nvPicPr>
              <p:blipFill>
                <a:blip r:embed="rId2588"/>
                <a:stretch>
                  <a:fillRect/>
                </a:stretch>
              </p:blipFill>
              <p:spPr>
                <a:xfrm>
                  <a:off x="3044554" y="1983922"/>
                  <a:ext cx="33804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89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8E41A3A9-C1D4-C65B-EEF1-B7A566087D37}"/>
                    </a:ext>
                  </a:extLst>
                </p14:cNvPr>
                <p14:cNvContentPartPr/>
                <p14:nvPr/>
              </p14:nvContentPartPr>
              <p14:xfrm>
                <a:off x="3260194" y="2462362"/>
                <a:ext cx="154440" cy="258120"/>
              </p14:xfrm>
            </p:contentPart>
          </mc:Choice>
          <mc:Fallback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8E41A3A9-C1D4-C65B-EEF1-B7A566087D37}"/>
                    </a:ext>
                  </a:extLst>
                </p:cNvPr>
                <p:cNvPicPr/>
                <p:nvPr/>
              </p:nvPicPr>
              <p:blipFill>
                <a:blip r:embed="rId2590"/>
                <a:stretch>
                  <a:fillRect/>
                </a:stretch>
              </p:blipFill>
              <p:spPr>
                <a:xfrm>
                  <a:off x="3197194" y="2084722"/>
                  <a:ext cx="28008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91">
              <p14:nvContentPartPr>
                <p14:cNvPr id="1388" name="Ink 1387">
                  <a:extLst>
                    <a:ext uri="{FF2B5EF4-FFF2-40B4-BE49-F238E27FC236}">
                      <a16:creationId xmlns:a16="http://schemas.microsoft.com/office/drawing/2014/main" id="{E940519F-BEBE-B728-BE64-F1A442D917BB}"/>
                    </a:ext>
                  </a:extLst>
                </p14:cNvPr>
                <p14:cNvContentPartPr/>
                <p14:nvPr/>
              </p14:nvContentPartPr>
              <p14:xfrm>
                <a:off x="3274234" y="2478562"/>
                <a:ext cx="134280" cy="184320"/>
              </p14:xfrm>
            </p:contentPart>
          </mc:Choice>
          <mc:Fallback>
            <p:pic>
              <p:nvPicPr>
                <p:cNvPr id="1388" name="Ink 1387">
                  <a:extLst>
                    <a:ext uri="{FF2B5EF4-FFF2-40B4-BE49-F238E27FC236}">
                      <a16:creationId xmlns:a16="http://schemas.microsoft.com/office/drawing/2014/main" id="{E940519F-BEBE-B728-BE64-F1A442D917BB}"/>
                    </a:ext>
                  </a:extLst>
                </p:cNvPr>
                <p:cNvPicPr/>
                <p:nvPr/>
              </p:nvPicPr>
              <p:blipFill>
                <a:blip r:embed="rId2592"/>
                <a:stretch>
                  <a:fillRect/>
                </a:stretch>
              </p:blipFill>
              <p:spPr>
                <a:xfrm>
                  <a:off x="3211234" y="2100562"/>
                  <a:ext cx="25992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93">
              <p14:nvContentPartPr>
                <p14:cNvPr id="1389" name="Ink 1388">
                  <a:extLst>
                    <a:ext uri="{FF2B5EF4-FFF2-40B4-BE49-F238E27FC236}">
                      <a16:creationId xmlns:a16="http://schemas.microsoft.com/office/drawing/2014/main" id="{F4586621-90CB-1200-3CE8-9C402FDAEB7D}"/>
                    </a:ext>
                  </a:extLst>
                </p14:cNvPr>
                <p14:cNvContentPartPr/>
                <p14:nvPr/>
              </p14:nvContentPartPr>
              <p14:xfrm>
                <a:off x="3203314" y="2422042"/>
                <a:ext cx="192960" cy="174240"/>
              </p14:xfrm>
            </p:contentPart>
          </mc:Choice>
          <mc:Fallback>
            <p:pic>
              <p:nvPicPr>
                <p:cNvPr id="1389" name="Ink 1388">
                  <a:extLst>
                    <a:ext uri="{FF2B5EF4-FFF2-40B4-BE49-F238E27FC236}">
                      <a16:creationId xmlns:a16="http://schemas.microsoft.com/office/drawing/2014/main" id="{F4586621-90CB-1200-3CE8-9C402FDAEB7D}"/>
                    </a:ext>
                  </a:extLst>
                </p:cNvPr>
                <p:cNvPicPr/>
                <p:nvPr/>
              </p:nvPicPr>
              <p:blipFill>
                <a:blip r:embed="rId2594"/>
                <a:stretch>
                  <a:fillRect/>
                </a:stretch>
              </p:blipFill>
              <p:spPr>
                <a:xfrm>
                  <a:off x="3140314" y="2044402"/>
                  <a:ext cx="31860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95">
              <p14:nvContentPartPr>
                <p14:cNvPr id="1390" name="Ink 1389">
                  <a:extLst>
                    <a:ext uri="{FF2B5EF4-FFF2-40B4-BE49-F238E27FC236}">
                      <a16:creationId xmlns:a16="http://schemas.microsoft.com/office/drawing/2014/main" id="{4AEB0975-1810-C17E-986D-A072EF0D812D}"/>
                    </a:ext>
                  </a:extLst>
                </p14:cNvPr>
                <p14:cNvContentPartPr/>
                <p14:nvPr/>
              </p14:nvContentPartPr>
              <p14:xfrm>
                <a:off x="3173434" y="2468122"/>
                <a:ext cx="178200" cy="150480"/>
              </p14:xfrm>
            </p:contentPart>
          </mc:Choice>
          <mc:Fallback>
            <p:pic>
              <p:nvPicPr>
                <p:cNvPr id="1390" name="Ink 1389">
                  <a:extLst>
                    <a:ext uri="{FF2B5EF4-FFF2-40B4-BE49-F238E27FC236}">
                      <a16:creationId xmlns:a16="http://schemas.microsoft.com/office/drawing/2014/main" id="{4AEB0975-1810-C17E-986D-A072EF0D812D}"/>
                    </a:ext>
                  </a:extLst>
                </p:cNvPr>
                <p:cNvPicPr/>
                <p:nvPr/>
              </p:nvPicPr>
              <p:blipFill>
                <a:blip r:embed="rId2596"/>
                <a:stretch>
                  <a:fillRect/>
                </a:stretch>
              </p:blipFill>
              <p:spPr>
                <a:xfrm>
                  <a:off x="3110794" y="2090482"/>
                  <a:ext cx="3038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97">
              <p14:nvContentPartPr>
                <p14:cNvPr id="1391" name="Ink 1390">
                  <a:extLst>
                    <a:ext uri="{FF2B5EF4-FFF2-40B4-BE49-F238E27FC236}">
                      <a16:creationId xmlns:a16="http://schemas.microsoft.com/office/drawing/2014/main" id="{8C5F3DAF-EEA4-61A6-1949-B975C0311A0F}"/>
                    </a:ext>
                  </a:extLst>
                </p14:cNvPr>
                <p14:cNvContentPartPr/>
                <p14:nvPr/>
              </p14:nvContentPartPr>
              <p14:xfrm>
                <a:off x="3164794" y="2471362"/>
                <a:ext cx="235080" cy="118800"/>
              </p14:xfrm>
            </p:contentPart>
          </mc:Choice>
          <mc:Fallback>
            <p:pic>
              <p:nvPicPr>
                <p:cNvPr id="1391" name="Ink 1390">
                  <a:extLst>
                    <a:ext uri="{FF2B5EF4-FFF2-40B4-BE49-F238E27FC236}">
                      <a16:creationId xmlns:a16="http://schemas.microsoft.com/office/drawing/2014/main" id="{8C5F3DAF-EEA4-61A6-1949-B975C0311A0F}"/>
                    </a:ext>
                  </a:extLst>
                </p:cNvPr>
                <p:cNvPicPr/>
                <p:nvPr/>
              </p:nvPicPr>
              <p:blipFill>
                <a:blip r:embed="rId2598"/>
                <a:stretch>
                  <a:fillRect/>
                </a:stretch>
              </p:blipFill>
              <p:spPr>
                <a:xfrm>
                  <a:off x="3101794" y="2093362"/>
                  <a:ext cx="36072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99">
              <p14:nvContentPartPr>
                <p14:cNvPr id="1392" name="Ink 1391">
                  <a:extLst>
                    <a:ext uri="{FF2B5EF4-FFF2-40B4-BE49-F238E27FC236}">
                      <a16:creationId xmlns:a16="http://schemas.microsoft.com/office/drawing/2014/main" id="{03030489-8394-1392-9B7B-5B511A22C2C6}"/>
                    </a:ext>
                  </a:extLst>
                </p14:cNvPr>
                <p14:cNvContentPartPr/>
                <p14:nvPr/>
              </p14:nvContentPartPr>
              <p14:xfrm>
                <a:off x="3308794" y="2534002"/>
                <a:ext cx="20880" cy="9720"/>
              </p14:xfrm>
            </p:contentPart>
          </mc:Choice>
          <mc:Fallback>
            <p:pic>
              <p:nvPicPr>
                <p:cNvPr id="1392" name="Ink 1391">
                  <a:extLst>
                    <a:ext uri="{FF2B5EF4-FFF2-40B4-BE49-F238E27FC236}">
                      <a16:creationId xmlns:a16="http://schemas.microsoft.com/office/drawing/2014/main" id="{03030489-8394-1392-9B7B-5B511A22C2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45794" y="2156002"/>
                  <a:ext cx="14652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00">
              <p14:nvContentPartPr>
                <p14:cNvPr id="1393" name="Ink 1392">
                  <a:extLst>
                    <a:ext uri="{FF2B5EF4-FFF2-40B4-BE49-F238E27FC236}">
                      <a16:creationId xmlns:a16="http://schemas.microsoft.com/office/drawing/2014/main" id="{D0009F76-16B5-8947-DE67-6FCEA83939F1}"/>
                    </a:ext>
                  </a:extLst>
                </p14:cNvPr>
                <p14:cNvContentPartPr/>
                <p14:nvPr/>
              </p14:nvContentPartPr>
              <p14:xfrm>
                <a:off x="3605074" y="2219722"/>
                <a:ext cx="71280" cy="104400"/>
              </p14:xfrm>
            </p:contentPart>
          </mc:Choice>
          <mc:Fallback>
            <p:pic>
              <p:nvPicPr>
                <p:cNvPr id="1393" name="Ink 1392">
                  <a:extLst>
                    <a:ext uri="{FF2B5EF4-FFF2-40B4-BE49-F238E27FC236}">
                      <a16:creationId xmlns:a16="http://schemas.microsoft.com/office/drawing/2014/main" id="{D0009F76-16B5-8947-DE67-6FCEA83939F1}"/>
                    </a:ext>
                  </a:extLst>
                </p:cNvPr>
                <p:cNvPicPr/>
                <p:nvPr/>
              </p:nvPicPr>
              <p:blipFill>
                <a:blip r:embed="rId2601"/>
                <a:stretch>
                  <a:fillRect/>
                </a:stretch>
              </p:blipFill>
              <p:spPr>
                <a:xfrm>
                  <a:off x="3542434" y="1842082"/>
                  <a:ext cx="19692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02">
              <p14:nvContentPartPr>
                <p14:cNvPr id="1394" name="Ink 1393">
                  <a:extLst>
                    <a:ext uri="{FF2B5EF4-FFF2-40B4-BE49-F238E27FC236}">
                      <a16:creationId xmlns:a16="http://schemas.microsoft.com/office/drawing/2014/main" id="{8EDC2424-38BF-C79D-F393-EECE5129E712}"/>
                    </a:ext>
                  </a:extLst>
                </p14:cNvPr>
                <p14:cNvContentPartPr/>
                <p14:nvPr/>
              </p14:nvContentPartPr>
              <p14:xfrm>
                <a:off x="3242914" y="2193082"/>
                <a:ext cx="280080" cy="45360"/>
              </p14:xfrm>
            </p:contentPart>
          </mc:Choice>
          <mc:Fallback>
            <p:pic>
              <p:nvPicPr>
                <p:cNvPr id="1394" name="Ink 1393">
                  <a:extLst>
                    <a:ext uri="{FF2B5EF4-FFF2-40B4-BE49-F238E27FC236}">
                      <a16:creationId xmlns:a16="http://schemas.microsoft.com/office/drawing/2014/main" id="{8EDC2424-38BF-C79D-F393-EECE5129E712}"/>
                    </a:ext>
                  </a:extLst>
                </p:cNvPr>
                <p:cNvPicPr/>
                <p:nvPr/>
              </p:nvPicPr>
              <p:blipFill>
                <a:blip r:embed="rId2603"/>
                <a:stretch>
                  <a:fillRect/>
                </a:stretch>
              </p:blipFill>
              <p:spPr>
                <a:xfrm>
                  <a:off x="3179914" y="1815442"/>
                  <a:ext cx="40572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04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CF2BB519-BBA4-7F7E-03B2-8467C1BC0D2A}"/>
                    </a:ext>
                  </a:extLst>
                </p14:cNvPr>
                <p14:cNvContentPartPr/>
                <p14:nvPr/>
              </p14:nvContentPartPr>
              <p14:xfrm>
                <a:off x="3366034" y="2136562"/>
                <a:ext cx="397440" cy="44280"/>
              </p14:xfrm>
            </p:contentPart>
          </mc:Choice>
          <mc:Fallback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CF2BB519-BBA4-7F7E-03B2-8467C1BC0D2A}"/>
                    </a:ext>
                  </a:extLst>
                </p:cNvPr>
                <p:cNvPicPr/>
                <p:nvPr/>
              </p:nvPicPr>
              <p:blipFill>
                <a:blip r:embed="rId2605"/>
                <a:stretch>
                  <a:fillRect/>
                </a:stretch>
              </p:blipFill>
              <p:spPr>
                <a:xfrm>
                  <a:off x="3303394" y="1758562"/>
                  <a:ext cx="52308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06">
              <p14:nvContentPartPr>
                <p14:cNvPr id="1397" name="Ink 1396">
                  <a:extLst>
                    <a:ext uri="{FF2B5EF4-FFF2-40B4-BE49-F238E27FC236}">
                      <a16:creationId xmlns:a16="http://schemas.microsoft.com/office/drawing/2014/main" id="{70FE9249-3CEC-5FCA-41B2-16AD3CA26F33}"/>
                    </a:ext>
                  </a:extLst>
                </p14:cNvPr>
                <p14:cNvContentPartPr/>
                <p14:nvPr/>
              </p14:nvContentPartPr>
              <p14:xfrm>
                <a:off x="3637834" y="3467122"/>
                <a:ext cx="12600" cy="28080"/>
              </p14:xfrm>
            </p:contentPart>
          </mc:Choice>
          <mc:Fallback>
            <p:pic>
              <p:nvPicPr>
                <p:cNvPr id="1397" name="Ink 1396">
                  <a:extLst>
                    <a:ext uri="{FF2B5EF4-FFF2-40B4-BE49-F238E27FC236}">
                      <a16:creationId xmlns:a16="http://schemas.microsoft.com/office/drawing/2014/main" id="{70FE9249-3CEC-5FCA-41B2-16AD3CA26F33}"/>
                    </a:ext>
                  </a:extLst>
                </p:cNvPr>
                <p:cNvPicPr/>
                <p:nvPr/>
              </p:nvPicPr>
              <p:blipFill>
                <a:blip r:embed="rId2607"/>
                <a:stretch>
                  <a:fillRect/>
                </a:stretch>
              </p:blipFill>
              <p:spPr>
                <a:xfrm>
                  <a:off x="3574834" y="3089122"/>
                  <a:ext cx="13824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08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34E58AEB-2F4B-8A40-F087-75C73A0D42E6}"/>
                    </a:ext>
                  </a:extLst>
                </p14:cNvPr>
                <p14:cNvContentPartPr/>
                <p14:nvPr/>
              </p14:nvContentPartPr>
              <p14:xfrm>
                <a:off x="3472954" y="3286042"/>
                <a:ext cx="180360" cy="158760"/>
              </p14:xfrm>
            </p:contentPart>
          </mc:Choice>
          <mc:Fallback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34E58AEB-2F4B-8A40-F087-75C73A0D42E6}"/>
                    </a:ext>
                  </a:extLst>
                </p:cNvPr>
                <p:cNvPicPr/>
                <p:nvPr/>
              </p:nvPicPr>
              <p:blipFill>
                <a:blip r:embed="rId2609"/>
                <a:stretch>
                  <a:fillRect/>
                </a:stretch>
              </p:blipFill>
              <p:spPr>
                <a:xfrm>
                  <a:off x="3409954" y="2908402"/>
                  <a:ext cx="30600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10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47E3347B-4AE9-1C21-8E0B-DE427FEB24B3}"/>
                    </a:ext>
                  </a:extLst>
                </p14:cNvPr>
                <p14:cNvContentPartPr/>
                <p14:nvPr/>
              </p14:nvContentPartPr>
              <p14:xfrm>
                <a:off x="3466834" y="3260842"/>
                <a:ext cx="141480" cy="192240"/>
              </p14:xfrm>
            </p:contentPart>
          </mc:Choice>
          <mc:Fallback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47E3347B-4AE9-1C21-8E0B-DE427FEB24B3}"/>
                    </a:ext>
                  </a:extLst>
                </p:cNvPr>
                <p:cNvPicPr/>
                <p:nvPr/>
              </p:nvPicPr>
              <p:blipFill>
                <a:blip r:embed="rId2611"/>
                <a:stretch>
                  <a:fillRect/>
                </a:stretch>
              </p:blipFill>
              <p:spPr>
                <a:xfrm>
                  <a:off x="3404194" y="2883202"/>
                  <a:ext cx="26712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12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B09CD88A-4652-C2A5-C393-104982DB7996}"/>
                    </a:ext>
                  </a:extLst>
                </p14:cNvPr>
                <p14:cNvContentPartPr/>
                <p14:nvPr/>
              </p14:nvContentPartPr>
              <p14:xfrm>
                <a:off x="3580594" y="3288562"/>
                <a:ext cx="107640" cy="122760"/>
              </p14:xfrm>
            </p:contentPart>
          </mc:Choice>
          <mc:Fallback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B09CD88A-4652-C2A5-C393-104982DB7996}"/>
                    </a:ext>
                  </a:extLst>
                </p:cNvPr>
                <p:cNvPicPr/>
                <p:nvPr/>
              </p:nvPicPr>
              <p:blipFill>
                <a:blip r:embed="rId2613"/>
                <a:stretch>
                  <a:fillRect/>
                </a:stretch>
              </p:blipFill>
              <p:spPr>
                <a:xfrm>
                  <a:off x="3517594" y="2910562"/>
                  <a:ext cx="23328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14">
              <p14:nvContentPartPr>
                <p14:cNvPr id="1401" name="Ink 1400">
                  <a:extLst>
                    <a:ext uri="{FF2B5EF4-FFF2-40B4-BE49-F238E27FC236}">
                      <a16:creationId xmlns:a16="http://schemas.microsoft.com/office/drawing/2014/main" id="{EE9EACEC-3652-2A97-5B52-7615A6013EDD}"/>
                    </a:ext>
                  </a:extLst>
                </p14:cNvPr>
                <p14:cNvContentPartPr/>
                <p14:nvPr/>
              </p14:nvContentPartPr>
              <p14:xfrm>
                <a:off x="3626314" y="3368482"/>
                <a:ext cx="76680" cy="131760"/>
              </p14:xfrm>
            </p:contentPart>
          </mc:Choice>
          <mc:Fallback>
            <p:pic>
              <p:nvPicPr>
                <p:cNvPr id="1401" name="Ink 1400">
                  <a:extLst>
                    <a:ext uri="{FF2B5EF4-FFF2-40B4-BE49-F238E27FC236}">
                      <a16:creationId xmlns:a16="http://schemas.microsoft.com/office/drawing/2014/main" id="{EE9EACEC-3652-2A97-5B52-7615A6013EDD}"/>
                    </a:ext>
                  </a:extLst>
                </p:cNvPr>
                <p:cNvPicPr/>
                <p:nvPr/>
              </p:nvPicPr>
              <p:blipFill>
                <a:blip r:embed="rId2615"/>
                <a:stretch>
                  <a:fillRect/>
                </a:stretch>
              </p:blipFill>
              <p:spPr>
                <a:xfrm>
                  <a:off x="3563314" y="2990842"/>
                  <a:ext cx="20232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16">
              <p14:nvContentPartPr>
                <p14:cNvPr id="1403" name="Ink 1402">
                  <a:extLst>
                    <a:ext uri="{FF2B5EF4-FFF2-40B4-BE49-F238E27FC236}">
                      <a16:creationId xmlns:a16="http://schemas.microsoft.com/office/drawing/2014/main" id="{A0B4FBBE-5CD7-520C-6506-377A895AAFCC}"/>
                    </a:ext>
                  </a:extLst>
                </p14:cNvPr>
                <p14:cNvContentPartPr/>
                <p14:nvPr/>
              </p14:nvContentPartPr>
              <p14:xfrm>
                <a:off x="3205114" y="3770962"/>
                <a:ext cx="96840" cy="42840"/>
              </p14:xfrm>
            </p:contentPart>
          </mc:Choice>
          <mc:Fallback>
            <p:pic>
              <p:nvPicPr>
                <p:cNvPr id="1403" name="Ink 1402">
                  <a:extLst>
                    <a:ext uri="{FF2B5EF4-FFF2-40B4-BE49-F238E27FC236}">
                      <a16:creationId xmlns:a16="http://schemas.microsoft.com/office/drawing/2014/main" id="{A0B4FBBE-5CD7-520C-6506-377A895AAFCC}"/>
                    </a:ext>
                  </a:extLst>
                </p:cNvPr>
                <p:cNvPicPr/>
                <p:nvPr/>
              </p:nvPicPr>
              <p:blipFill>
                <a:blip r:embed="rId2617"/>
                <a:stretch>
                  <a:fillRect/>
                </a:stretch>
              </p:blipFill>
              <p:spPr>
                <a:xfrm>
                  <a:off x="3142474" y="3393322"/>
                  <a:ext cx="22248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18">
              <p14:nvContentPartPr>
                <p14:cNvPr id="1404" name="Ink 1403">
                  <a:extLst>
                    <a:ext uri="{FF2B5EF4-FFF2-40B4-BE49-F238E27FC236}">
                      <a16:creationId xmlns:a16="http://schemas.microsoft.com/office/drawing/2014/main" id="{BA265B92-9F53-D0F7-AAE6-D6EB4F558C6C}"/>
                    </a:ext>
                  </a:extLst>
                </p14:cNvPr>
                <p14:cNvContentPartPr/>
                <p14:nvPr/>
              </p14:nvContentPartPr>
              <p14:xfrm>
                <a:off x="3144634" y="3639922"/>
                <a:ext cx="119160" cy="253440"/>
              </p14:xfrm>
            </p:contentPart>
          </mc:Choice>
          <mc:Fallback>
            <p:pic>
              <p:nvPicPr>
                <p:cNvPr id="1404" name="Ink 1403">
                  <a:extLst>
                    <a:ext uri="{FF2B5EF4-FFF2-40B4-BE49-F238E27FC236}">
                      <a16:creationId xmlns:a16="http://schemas.microsoft.com/office/drawing/2014/main" id="{BA265B92-9F53-D0F7-AAE6-D6EB4F558C6C}"/>
                    </a:ext>
                  </a:extLst>
                </p:cNvPr>
                <p:cNvPicPr/>
                <p:nvPr/>
              </p:nvPicPr>
              <p:blipFill>
                <a:blip r:embed="rId2619"/>
                <a:stretch>
                  <a:fillRect/>
                </a:stretch>
              </p:blipFill>
              <p:spPr>
                <a:xfrm>
                  <a:off x="3081634" y="3261922"/>
                  <a:ext cx="24480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20">
              <p14:nvContentPartPr>
                <p14:cNvPr id="1405" name="Ink 1404">
                  <a:extLst>
                    <a:ext uri="{FF2B5EF4-FFF2-40B4-BE49-F238E27FC236}">
                      <a16:creationId xmlns:a16="http://schemas.microsoft.com/office/drawing/2014/main" id="{551FE2C3-3E44-D7CA-F597-60E4A5D9AD77}"/>
                    </a:ext>
                  </a:extLst>
                </p14:cNvPr>
                <p14:cNvContentPartPr/>
                <p14:nvPr/>
              </p14:nvContentPartPr>
              <p14:xfrm>
                <a:off x="3092434" y="3552082"/>
                <a:ext cx="186480" cy="257760"/>
              </p14:xfrm>
            </p:contentPart>
          </mc:Choice>
          <mc:Fallback>
            <p:pic>
              <p:nvPicPr>
                <p:cNvPr id="1405" name="Ink 1404">
                  <a:extLst>
                    <a:ext uri="{FF2B5EF4-FFF2-40B4-BE49-F238E27FC236}">
                      <a16:creationId xmlns:a16="http://schemas.microsoft.com/office/drawing/2014/main" id="{551FE2C3-3E44-D7CA-F597-60E4A5D9AD77}"/>
                    </a:ext>
                  </a:extLst>
                </p:cNvPr>
                <p:cNvPicPr/>
                <p:nvPr/>
              </p:nvPicPr>
              <p:blipFill>
                <a:blip r:embed="rId2621"/>
                <a:stretch>
                  <a:fillRect/>
                </a:stretch>
              </p:blipFill>
              <p:spPr>
                <a:xfrm>
                  <a:off x="3029794" y="3174082"/>
                  <a:ext cx="31212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22">
              <p14:nvContentPartPr>
                <p14:cNvPr id="1406" name="Ink 1405">
                  <a:extLst>
                    <a:ext uri="{FF2B5EF4-FFF2-40B4-BE49-F238E27FC236}">
                      <a16:creationId xmlns:a16="http://schemas.microsoft.com/office/drawing/2014/main" id="{975626C5-7F7F-F411-077C-B34DAB16A6E1}"/>
                    </a:ext>
                  </a:extLst>
                </p14:cNvPr>
                <p14:cNvContentPartPr/>
                <p14:nvPr/>
              </p14:nvContentPartPr>
              <p14:xfrm>
                <a:off x="2947354" y="3603922"/>
                <a:ext cx="189360" cy="212760"/>
              </p14:xfrm>
            </p:contentPart>
          </mc:Choice>
          <mc:Fallback>
            <p:pic>
              <p:nvPicPr>
                <p:cNvPr id="1406" name="Ink 1405">
                  <a:extLst>
                    <a:ext uri="{FF2B5EF4-FFF2-40B4-BE49-F238E27FC236}">
                      <a16:creationId xmlns:a16="http://schemas.microsoft.com/office/drawing/2014/main" id="{975626C5-7F7F-F411-077C-B34DAB16A6E1}"/>
                    </a:ext>
                  </a:extLst>
                </p:cNvPr>
                <p:cNvPicPr/>
                <p:nvPr/>
              </p:nvPicPr>
              <p:blipFill>
                <a:blip r:embed="rId2623"/>
                <a:stretch>
                  <a:fillRect/>
                </a:stretch>
              </p:blipFill>
              <p:spPr>
                <a:xfrm>
                  <a:off x="2884714" y="3225922"/>
                  <a:ext cx="31500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24">
              <p14:nvContentPartPr>
                <p14:cNvPr id="1407" name="Ink 1406">
                  <a:extLst>
                    <a:ext uri="{FF2B5EF4-FFF2-40B4-BE49-F238E27FC236}">
                      <a16:creationId xmlns:a16="http://schemas.microsoft.com/office/drawing/2014/main" id="{D2E659D7-9C29-B32C-0C98-FDBF62F3F5BA}"/>
                    </a:ext>
                  </a:extLst>
                </p14:cNvPr>
                <p14:cNvContentPartPr/>
                <p14:nvPr/>
              </p14:nvContentPartPr>
              <p14:xfrm>
                <a:off x="2999194" y="3848002"/>
                <a:ext cx="127440" cy="81720"/>
              </p14:xfrm>
            </p:contentPart>
          </mc:Choice>
          <mc:Fallback>
            <p:pic>
              <p:nvPicPr>
                <p:cNvPr id="1407" name="Ink 1406">
                  <a:extLst>
                    <a:ext uri="{FF2B5EF4-FFF2-40B4-BE49-F238E27FC236}">
                      <a16:creationId xmlns:a16="http://schemas.microsoft.com/office/drawing/2014/main" id="{D2E659D7-9C29-B32C-0C98-FDBF62F3F5BA}"/>
                    </a:ext>
                  </a:extLst>
                </p:cNvPr>
                <p:cNvPicPr/>
                <p:nvPr/>
              </p:nvPicPr>
              <p:blipFill>
                <a:blip r:embed="rId2625"/>
                <a:stretch>
                  <a:fillRect/>
                </a:stretch>
              </p:blipFill>
              <p:spPr>
                <a:xfrm>
                  <a:off x="2936554" y="3470002"/>
                  <a:ext cx="25308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26">
              <p14:nvContentPartPr>
                <p14:cNvPr id="1408" name="Ink 1407">
                  <a:extLst>
                    <a:ext uri="{FF2B5EF4-FFF2-40B4-BE49-F238E27FC236}">
                      <a16:creationId xmlns:a16="http://schemas.microsoft.com/office/drawing/2014/main" id="{A0AD1DAB-0742-E8FF-5E91-6C2BF32F1EE3}"/>
                    </a:ext>
                  </a:extLst>
                </p14:cNvPr>
                <p14:cNvContentPartPr/>
                <p14:nvPr/>
              </p14:nvContentPartPr>
              <p14:xfrm>
                <a:off x="3119794" y="3834682"/>
                <a:ext cx="105840" cy="119160"/>
              </p14:xfrm>
            </p:contentPart>
          </mc:Choice>
          <mc:Fallback>
            <p:pic>
              <p:nvPicPr>
                <p:cNvPr id="1408" name="Ink 1407">
                  <a:extLst>
                    <a:ext uri="{FF2B5EF4-FFF2-40B4-BE49-F238E27FC236}">
                      <a16:creationId xmlns:a16="http://schemas.microsoft.com/office/drawing/2014/main" id="{A0AD1DAB-0742-E8FF-5E91-6C2BF32F1EE3}"/>
                    </a:ext>
                  </a:extLst>
                </p:cNvPr>
                <p:cNvPicPr/>
                <p:nvPr/>
              </p:nvPicPr>
              <p:blipFill>
                <a:blip r:embed="rId2627"/>
                <a:stretch>
                  <a:fillRect/>
                </a:stretch>
              </p:blipFill>
              <p:spPr>
                <a:xfrm>
                  <a:off x="3056794" y="3457042"/>
                  <a:ext cx="23148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28">
              <p14:nvContentPartPr>
                <p14:cNvPr id="1409" name="Ink 1408">
                  <a:extLst>
                    <a:ext uri="{FF2B5EF4-FFF2-40B4-BE49-F238E27FC236}">
                      <a16:creationId xmlns:a16="http://schemas.microsoft.com/office/drawing/2014/main" id="{2DA17268-AE25-A710-30C2-790B4B9436D5}"/>
                    </a:ext>
                  </a:extLst>
                </p14:cNvPr>
                <p14:cNvContentPartPr/>
                <p14:nvPr/>
              </p14:nvContentPartPr>
              <p14:xfrm>
                <a:off x="3285394" y="3892642"/>
                <a:ext cx="128520" cy="104040"/>
              </p14:xfrm>
            </p:contentPart>
          </mc:Choice>
          <mc:Fallback>
            <p:pic>
              <p:nvPicPr>
                <p:cNvPr id="1409" name="Ink 1408">
                  <a:extLst>
                    <a:ext uri="{FF2B5EF4-FFF2-40B4-BE49-F238E27FC236}">
                      <a16:creationId xmlns:a16="http://schemas.microsoft.com/office/drawing/2014/main" id="{2DA17268-AE25-A710-30C2-790B4B9436D5}"/>
                    </a:ext>
                  </a:extLst>
                </p:cNvPr>
                <p:cNvPicPr/>
                <p:nvPr/>
              </p:nvPicPr>
              <p:blipFill>
                <a:blip r:embed="rId2629"/>
                <a:stretch>
                  <a:fillRect/>
                </a:stretch>
              </p:blipFill>
              <p:spPr>
                <a:xfrm>
                  <a:off x="3222394" y="3515002"/>
                  <a:ext cx="25416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30">
              <p14:nvContentPartPr>
                <p14:cNvPr id="1411" name="Ink 1410">
                  <a:extLst>
                    <a:ext uri="{FF2B5EF4-FFF2-40B4-BE49-F238E27FC236}">
                      <a16:creationId xmlns:a16="http://schemas.microsoft.com/office/drawing/2014/main" id="{7DC43D5E-76BE-4B67-1161-AA712DB09FDB}"/>
                    </a:ext>
                  </a:extLst>
                </p14:cNvPr>
                <p14:cNvContentPartPr/>
                <p14:nvPr/>
              </p14:nvContentPartPr>
              <p14:xfrm>
                <a:off x="4293034" y="2846482"/>
                <a:ext cx="254160" cy="145800"/>
              </p14:xfrm>
            </p:contentPart>
          </mc:Choice>
          <mc:Fallback>
            <p:pic>
              <p:nvPicPr>
                <p:cNvPr id="1411" name="Ink 1410">
                  <a:extLst>
                    <a:ext uri="{FF2B5EF4-FFF2-40B4-BE49-F238E27FC236}">
                      <a16:creationId xmlns:a16="http://schemas.microsoft.com/office/drawing/2014/main" id="{7DC43D5E-76BE-4B67-1161-AA712DB09FDB}"/>
                    </a:ext>
                  </a:extLst>
                </p:cNvPr>
                <p:cNvPicPr/>
                <p:nvPr/>
              </p:nvPicPr>
              <p:blipFill>
                <a:blip r:embed="rId2631"/>
                <a:stretch>
                  <a:fillRect/>
                </a:stretch>
              </p:blipFill>
              <p:spPr>
                <a:xfrm>
                  <a:off x="4230034" y="2468842"/>
                  <a:ext cx="3798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32">
              <p14:nvContentPartPr>
                <p14:cNvPr id="1412" name="Ink 1411">
                  <a:extLst>
                    <a:ext uri="{FF2B5EF4-FFF2-40B4-BE49-F238E27FC236}">
                      <a16:creationId xmlns:a16="http://schemas.microsoft.com/office/drawing/2014/main" id="{A620E8E6-DBC6-6295-B0C3-986BD35A7C02}"/>
                    </a:ext>
                  </a:extLst>
                </p14:cNvPr>
                <p14:cNvContentPartPr/>
                <p14:nvPr/>
              </p14:nvContentPartPr>
              <p14:xfrm>
                <a:off x="4534954" y="2962762"/>
                <a:ext cx="73800" cy="390600"/>
              </p14:xfrm>
            </p:contentPart>
          </mc:Choice>
          <mc:Fallback>
            <p:pic>
              <p:nvPicPr>
                <p:cNvPr id="1412" name="Ink 1411">
                  <a:extLst>
                    <a:ext uri="{FF2B5EF4-FFF2-40B4-BE49-F238E27FC236}">
                      <a16:creationId xmlns:a16="http://schemas.microsoft.com/office/drawing/2014/main" id="{A620E8E6-DBC6-6295-B0C3-986BD35A7C02}"/>
                    </a:ext>
                  </a:extLst>
                </p:cNvPr>
                <p:cNvPicPr/>
                <p:nvPr/>
              </p:nvPicPr>
              <p:blipFill>
                <a:blip r:embed="rId2633"/>
                <a:stretch>
                  <a:fillRect/>
                </a:stretch>
              </p:blipFill>
              <p:spPr>
                <a:xfrm>
                  <a:off x="4472314" y="2585122"/>
                  <a:ext cx="199440" cy="11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34">
              <p14:nvContentPartPr>
                <p14:cNvPr id="1413" name="Ink 1412">
                  <a:extLst>
                    <a:ext uri="{FF2B5EF4-FFF2-40B4-BE49-F238E27FC236}">
                      <a16:creationId xmlns:a16="http://schemas.microsoft.com/office/drawing/2014/main" id="{E92FCA8E-FD8D-6ACE-D7B1-FCC160922E24}"/>
                    </a:ext>
                  </a:extLst>
                </p14:cNvPr>
                <p14:cNvContentPartPr/>
                <p14:nvPr/>
              </p14:nvContentPartPr>
              <p14:xfrm>
                <a:off x="4458634" y="3076882"/>
                <a:ext cx="118440" cy="78120"/>
              </p14:xfrm>
            </p:contentPart>
          </mc:Choice>
          <mc:Fallback>
            <p:pic>
              <p:nvPicPr>
                <p:cNvPr id="1413" name="Ink 1412">
                  <a:extLst>
                    <a:ext uri="{FF2B5EF4-FFF2-40B4-BE49-F238E27FC236}">
                      <a16:creationId xmlns:a16="http://schemas.microsoft.com/office/drawing/2014/main" id="{E92FCA8E-FD8D-6ACE-D7B1-FCC160922E24}"/>
                    </a:ext>
                  </a:extLst>
                </p:cNvPr>
                <p:cNvPicPr/>
                <p:nvPr/>
              </p:nvPicPr>
              <p:blipFill>
                <a:blip r:embed="rId2635"/>
                <a:stretch>
                  <a:fillRect/>
                </a:stretch>
              </p:blipFill>
              <p:spPr>
                <a:xfrm>
                  <a:off x="4395994" y="2698882"/>
                  <a:ext cx="24408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36">
              <p14:nvContentPartPr>
                <p14:cNvPr id="1414" name="Ink 1413">
                  <a:extLst>
                    <a:ext uri="{FF2B5EF4-FFF2-40B4-BE49-F238E27FC236}">
                      <a16:creationId xmlns:a16="http://schemas.microsoft.com/office/drawing/2014/main" id="{3771862E-3273-5533-5BE2-DC6044D8BA7F}"/>
                    </a:ext>
                  </a:extLst>
                </p14:cNvPr>
                <p14:cNvContentPartPr/>
                <p14:nvPr/>
              </p14:nvContentPartPr>
              <p14:xfrm>
                <a:off x="4389154" y="3127282"/>
                <a:ext cx="34560" cy="208800"/>
              </p14:xfrm>
            </p:contentPart>
          </mc:Choice>
          <mc:Fallback>
            <p:pic>
              <p:nvPicPr>
                <p:cNvPr id="1414" name="Ink 1413">
                  <a:extLst>
                    <a:ext uri="{FF2B5EF4-FFF2-40B4-BE49-F238E27FC236}">
                      <a16:creationId xmlns:a16="http://schemas.microsoft.com/office/drawing/2014/main" id="{3771862E-3273-5533-5BE2-DC6044D8BA7F}"/>
                    </a:ext>
                  </a:extLst>
                </p:cNvPr>
                <p:cNvPicPr/>
                <p:nvPr/>
              </p:nvPicPr>
              <p:blipFill>
                <a:blip r:embed="rId2637"/>
                <a:stretch>
                  <a:fillRect/>
                </a:stretch>
              </p:blipFill>
              <p:spPr>
                <a:xfrm>
                  <a:off x="4326154" y="2749642"/>
                  <a:ext cx="16020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38">
              <p14:nvContentPartPr>
                <p14:cNvPr id="1416" name="Ink 1415">
                  <a:extLst>
                    <a:ext uri="{FF2B5EF4-FFF2-40B4-BE49-F238E27FC236}">
                      <a16:creationId xmlns:a16="http://schemas.microsoft.com/office/drawing/2014/main" id="{9D632C22-B07D-94A9-7C00-7551AD6116E5}"/>
                    </a:ext>
                  </a:extLst>
                </p14:cNvPr>
                <p14:cNvContentPartPr/>
                <p14:nvPr/>
              </p14:nvContentPartPr>
              <p14:xfrm>
                <a:off x="3636034" y="4371802"/>
                <a:ext cx="84240" cy="236880"/>
              </p14:xfrm>
            </p:contentPart>
          </mc:Choice>
          <mc:Fallback>
            <p:pic>
              <p:nvPicPr>
                <p:cNvPr id="1416" name="Ink 1415">
                  <a:extLst>
                    <a:ext uri="{FF2B5EF4-FFF2-40B4-BE49-F238E27FC236}">
                      <a16:creationId xmlns:a16="http://schemas.microsoft.com/office/drawing/2014/main" id="{9D632C22-B07D-94A9-7C00-7551AD6116E5}"/>
                    </a:ext>
                  </a:extLst>
                </p:cNvPr>
                <p:cNvPicPr/>
                <p:nvPr/>
              </p:nvPicPr>
              <p:blipFill>
                <a:blip r:embed="rId2639"/>
                <a:stretch>
                  <a:fillRect/>
                </a:stretch>
              </p:blipFill>
              <p:spPr>
                <a:xfrm>
                  <a:off x="3573034" y="3993802"/>
                  <a:ext cx="20988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40">
              <p14:nvContentPartPr>
                <p14:cNvPr id="1417" name="Ink 1416">
                  <a:extLst>
                    <a:ext uri="{FF2B5EF4-FFF2-40B4-BE49-F238E27FC236}">
                      <a16:creationId xmlns:a16="http://schemas.microsoft.com/office/drawing/2014/main" id="{7A01EE46-8E2B-D04F-559E-FB693E173DE1}"/>
                    </a:ext>
                  </a:extLst>
                </p14:cNvPr>
                <p14:cNvContentPartPr/>
                <p14:nvPr/>
              </p14:nvContentPartPr>
              <p14:xfrm>
                <a:off x="3180634" y="4597882"/>
                <a:ext cx="42120" cy="74880"/>
              </p14:xfrm>
            </p:contentPart>
          </mc:Choice>
          <mc:Fallback>
            <p:pic>
              <p:nvPicPr>
                <p:cNvPr id="1417" name="Ink 1416">
                  <a:extLst>
                    <a:ext uri="{FF2B5EF4-FFF2-40B4-BE49-F238E27FC236}">
                      <a16:creationId xmlns:a16="http://schemas.microsoft.com/office/drawing/2014/main" id="{7A01EE46-8E2B-D04F-559E-FB693E173DE1}"/>
                    </a:ext>
                  </a:extLst>
                </p:cNvPr>
                <p:cNvPicPr/>
                <p:nvPr/>
              </p:nvPicPr>
              <p:blipFill>
                <a:blip r:embed="rId2641"/>
                <a:stretch>
                  <a:fillRect/>
                </a:stretch>
              </p:blipFill>
              <p:spPr>
                <a:xfrm>
                  <a:off x="3117634" y="4219882"/>
                  <a:ext cx="167760" cy="8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42">
              <p14:nvContentPartPr>
                <p14:cNvPr id="1418" name="Ink 1417">
                  <a:extLst>
                    <a:ext uri="{FF2B5EF4-FFF2-40B4-BE49-F238E27FC236}">
                      <a16:creationId xmlns:a16="http://schemas.microsoft.com/office/drawing/2014/main" id="{083F82C0-DA26-4008-05A1-6748B1CF1B50}"/>
                    </a:ext>
                  </a:extLst>
                </p14:cNvPr>
                <p14:cNvContentPartPr/>
                <p14:nvPr/>
              </p14:nvContentPartPr>
              <p14:xfrm>
                <a:off x="3105034" y="4529122"/>
                <a:ext cx="116280" cy="158400"/>
              </p14:xfrm>
            </p:contentPart>
          </mc:Choice>
          <mc:Fallback>
            <p:pic>
              <p:nvPicPr>
                <p:cNvPr id="1418" name="Ink 1417">
                  <a:extLst>
                    <a:ext uri="{FF2B5EF4-FFF2-40B4-BE49-F238E27FC236}">
                      <a16:creationId xmlns:a16="http://schemas.microsoft.com/office/drawing/2014/main" id="{083F82C0-DA26-4008-05A1-6748B1CF1B50}"/>
                    </a:ext>
                  </a:extLst>
                </p:cNvPr>
                <p:cNvPicPr/>
                <p:nvPr/>
              </p:nvPicPr>
              <p:blipFill>
                <a:blip r:embed="rId2643"/>
                <a:stretch>
                  <a:fillRect/>
                </a:stretch>
              </p:blipFill>
              <p:spPr>
                <a:xfrm>
                  <a:off x="3042394" y="4151482"/>
                  <a:ext cx="24192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44">
              <p14:nvContentPartPr>
                <p14:cNvPr id="1419" name="Ink 1418">
                  <a:extLst>
                    <a:ext uri="{FF2B5EF4-FFF2-40B4-BE49-F238E27FC236}">
                      <a16:creationId xmlns:a16="http://schemas.microsoft.com/office/drawing/2014/main" id="{BF6D47B0-A540-2044-C179-9B28A53F9609}"/>
                    </a:ext>
                  </a:extLst>
                </p14:cNvPr>
                <p14:cNvContentPartPr/>
                <p14:nvPr/>
              </p14:nvContentPartPr>
              <p14:xfrm>
                <a:off x="3167674" y="4566562"/>
                <a:ext cx="218880" cy="88200"/>
              </p14:xfrm>
            </p:contentPart>
          </mc:Choice>
          <mc:Fallback>
            <p:pic>
              <p:nvPicPr>
                <p:cNvPr id="1419" name="Ink 1418">
                  <a:extLst>
                    <a:ext uri="{FF2B5EF4-FFF2-40B4-BE49-F238E27FC236}">
                      <a16:creationId xmlns:a16="http://schemas.microsoft.com/office/drawing/2014/main" id="{BF6D47B0-A540-2044-C179-9B28A53F9609}"/>
                    </a:ext>
                  </a:extLst>
                </p:cNvPr>
                <p:cNvPicPr/>
                <p:nvPr/>
              </p:nvPicPr>
              <p:blipFill>
                <a:blip r:embed="rId2645"/>
                <a:stretch>
                  <a:fillRect/>
                </a:stretch>
              </p:blipFill>
              <p:spPr>
                <a:xfrm>
                  <a:off x="3105034" y="4188922"/>
                  <a:ext cx="34452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46">
              <p14:nvContentPartPr>
                <p14:cNvPr id="1420" name="Ink 1419">
                  <a:extLst>
                    <a:ext uri="{FF2B5EF4-FFF2-40B4-BE49-F238E27FC236}">
                      <a16:creationId xmlns:a16="http://schemas.microsoft.com/office/drawing/2014/main" id="{07915640-725B-302F-7EEB-23038DD62223}"/>
                    </a:ext>
                  </a:extLst>
                </p14:cNvPr>
                <p14:cNvContentPartPr/>
                <p14:nvPr/>
              </p14:nvContentPartPr>
              <p14:xfrm>
                <a:off x="3151474" y="4530202"/>
                <a:ext cx="145080" cy="223200"/>
              </p14:xfrm>
            </p:contentPart>
          </mc:Choice>
          <mc:Fallback>
            <p:pic>
              <p:nvPicPr>
                <p:cNvPr id="1420" name="Ink 1419">
                  <a:extLst>
                    <a:ext uri="{FF2B5EF4-FFF2-40B4-BE49-F238E27FC236}">
                      <a16:creationId xmlns:a16="http://schemas.microsoft.com/office/drawing/2014/main" id="{07915640-725B-302F-7EEB-23038DD62223}"/>
                    </a:ext>
                  </a:extLst>
                </p:cNvPr>
                <p:cNvPicPr/>
                <p:nvPr/>
              </p:nvPicPr>
              <p:blipFill>
                <a:blip r:embed="rId2647"/>
                <a:stretch>
                  <a:fillRect/>
                </a:stretch>
              </p:blipFill>
              <p:spPr>
                <a:xfrm>
                  <a:off x="3088834" y="4152562"/>
                  <a:ext cx="27072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48">
              <p14:nvContentPartPr>
                <p14:cNvPr id="1421" name="Ink 1420">
                  <a:extLst>
                    <a:ext uri="{FF2B5EF4-FFF2-40B4-BE49-F238E27FC236}">
                      <a16:creationId xmlns:a16="http://schemas.microsoft.com/office/drawing/2014/main" id="{DA01570E-BD43-F8CD-6B62-844621DFC2F7}"/>
                    </a:ext>
                  </a:extLst>
                </p14:cNvPr>
                <p14:cNvContentPartPr/>
                <p14:nvPr/>
              </p14:nvContentPartPr>
              <p14:xfrm>
                <a:off x="3236794" y="4661962"/>
                <a:ext cx="232560" cy="116280"/>
              </p14:xfrm>
            </p:contentPart>
          </mc:Choice>
          <mc:Fallback>
            <p:pic>
              <p:nvPicPr>
                <p:cNvPr id="1421" name="Ink 1420">
                  <a:extLst>
                    <a:ext uri="{FF2B5EF4-FFF2-40B4-BE49-F238E27FC236}">
                      <a16:creationId xmlns:a16="http://schemas.microsoft.com/office/drawing/2014/main" id="{DA01570E-BD43-F8CD-6B62-844621DFC2F7}"/>
                    </a:ext>
                  </a:extLst>
                </p:cNvPr>
                <p:cNvPicPr/>
                <p:nvPr/>
              </p:nvPicPr>
              <p:blipFill>
                <a:blip r:embed="rId2649"/>
                <a:stretch>
                  <a:fillRect/>
                </a:stretch>
              </p:blipFill>
              <p:spPr>
                <a:xfrm>
                  <a:off x="3174154" y="4284322"/>
                  <a:ext cx="35820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50">
              <p14:nvContentPartPr>
                <p14:cNvPr id="1422" name="Ink 1421">
                  <a:extLst>
                    <a:ext uri="{FF2B5EF4-FFF2-40B4-BE49-F238E27FC236}">
                      <a16:creationId xmlns:a16="http://schemas.microsoft.com/office/drawing/2014/main" id="{05205ABC-18D7-791D-20E2-90F9C3203243}"/>
                    </a:ext>
                  </a:extLst>
                </p14:cNvPr>
                <p14:cNvContentPartPr/>
                <p14:nvPr/>
              </p14:nvContentPartPr>
              <p14:xfrm>
                <a:off x="3369274" y="4611202"/>
                <a:ext cx="155880" cy="119160"/>
              </p14:xfrm>
            </p:contentPart>
          </mc:Choice>
          <mc:Fallback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05205ABC-18D7-791D-20E2-90F9C3203243}"/>
                    </a:ext>
                  </a:extLst>
                </p:cNvPr>
                <p:cNvPicPr/>
                <p:nvPr/>
              </p:nvPicPr>
              <p:blipFill>
                <a:blip r:embed="rId2651"/>
                <a:stretch>
                  <a:fillRect/>
                </a:stretch>
              </p:blipFill>
              <p:spPr>
                <a:xfrm>
                  <a:off x="3306634" y="4233202"/>
                  <a:ext cx="28152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52">
              <p14:nvContentPartPr>
                <p14:cNvPr id="1423" name="Ink 1422">
                  <a:extLst>
                    <a:ext uri="{FF2B5EF4-FFF2-40B4-BE49-F238E27FC236}">
                      <a16:creationId xmlns:a16="http://schemas.microsoft.com/office/drawing/2014/main" id="{FD232956-5115-FC57-1044-85954D5742FA}"/>
                    </a:ext>
                  </a:extLst>
                </p14:cNvPr>
                <p14:cNvContentPartPr/>
                <p14:nvPr/>
              </p14:nvContentPartPr>
              <p14:xfrm>
                <a:off x="3485554" y="4604362"/>
                <a:ext cx="142920" cy="156600"/>
              </p14:xfrm>
            </p:contentPart>
          </mc:Choice>
          <mc:Fallback>
            <p:pic>
              <p:nvPicPr>
                <p:cNvPr id="1423" name="Ink 1422">
                  <a:extLst>
                    <a:ext uri="{FF2B5EF4-FFF2-40B4-BE49-F238E27FC236}">
                      <a16:creationId xmlns:a16="http://schemas.microsoft.com/office/drawing/2014/main" id="{FD232956-5115-FC57-1044-85954D5742FA}"/>
                    </a:ext>
                  </a:extLst>
                </p:cNvPr>
                <p:cNvPicPr/>
                <p:nvPr/>
              </p:nvPicPr>
              <p:blipFill>
                <a:blip r:embed="rId2653"/>
                <a:stretch>
                  <a:fillRect/>
                </a:stretch>
              </p:blipFill>
              <p:spPr>
                <a:xfrm>
                  <a:off x="3422554" y="4226362"/>
                  <a:ext cx="26856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54">
              <p14:nvContentPartPr>
                <p14:cNvPr id="1425" name="Ink 1424">
                  <a:extLst>
                    <a:ext uri="{FF2B5EF4-FFF2-40B4-BE49-F238E27FC236}">
                      <a16:creationId xmlns:a16="http://schemas.microsoft.com/office/drawing/2014/main" id="{0F022057-9156-CEEF-1B35-BF1FC6066234}"/>
                    </a:ext>
                  </a:extLst>
                </p14:cNvPr>
                <p14:cNvContentPartPr/>
                <p14:nvPr/>
              </p14:nvContentPartPr>
              <p14:xfrm>
                <a:off x="2703634" y="4585282"/>
                <a:ext cx="300240" cy="164880"/>
              </p14:xfrm>
            </p:contentPart>
          </mc:Choice>
          <mc:Fallback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0F022057-9156-CEEF-1B35-BF1FC6066234}"/>
                    </a:ext>
                  </a:extLst>
                </p:cNvPr>
                <p:cNvPicPr/>
                <p:nvPr/>
              </p:nvPicPr>
              <p:blipFill>
                <a:blip r:embed="rId2655"/>
                <a:stretch>
                  <a:fillRect/>
                </a:stretch>
              </p:blipFill>
              <p:spPr>
                <a:xfrm>
                  <a:off x="2640634" y="4207282"/>
                  <a:ext cx="42588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56">
              <p14:nvContentPartPr>
                <p14:cNvPr id="1426" name="Ink 1425">
                  <a:extLst>
                    <a:ext uri="{FF2B5EF4-FFF2-40B4-BE49-F238E27FC236}">
                      <a16:creationId xmlns:a16="http://schemas.microsoft.com/office/drawing/2014/main" id="{A232195C-7763-0776-30DA-63DBCD0DAB2D}"/>
                    </a:ext>
                  </a:extLst>
                </p14:cNvPr>
                <p14:cNvContentPartPr/>
                <p14:nvPr/>
              </p14:nvContentPartPr>
              <p14:xfrm>
                <a:off x="2800474" y="4645402"/>
                <a:ext cx="387720" cy="120240"/>
              </p14:xfrm>
            </p:contentPart>
          </mc:Choice>
          <mc:Fallback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A232195C-7763-0776-30DA-63DBCD0DAB2D}"/>
                    </a:ext>
                  </a:extLst>
                </p:cNvPr>
                <p:cNvPicPr/>
                <p:nvPr/>
              </p:nvPicPr>
              <p:blipFill>
                <a:blip r:embed="rId2657"/>
                <a:stretch>
                  <a:fillRect/>
                </a:stretch>
              </p:blipFill>
              <p:spPr>
                <a:xfrm>
                  <a:off x="2737474" y="4267762"/>
                  <a:ext cx="51336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58">
              <p14:nvContentPartPr>
                <p14:cNvPr id="1427" name="Ink 1426">
                  <a:extLst>
                    <a:ext uri="{FF2B5EF4-FFF2-40B4-BE49-F238E27FC236}">
                      <a16:creationId xmlns:a16="http://schemas.microsoft.com/office/drawing/2014/main" id="{CA60987E-A070-A264-3C61-D066EB4F5809}"/>
                    </a:ext>
                  </a:extLst>
                </p14:cNvPr>
                <p14:cNvContentPartPr/>
                <p14:nvPr/>
              </p14:nvContentPartPr>
              <p14:xfrm>
                <a:off x="3153634" y="4751602"/>
                <a:ext cx="211320" cy="42840"/>
              </p14:xfrm>
            </p:contentPart>
          </mc:Choice>
          <mc:Fallback>
            <p:pic>
              <p:nvPicPr>
                <p:cNvPr id="1427" name="Ink 1426">
                  <a:extLst>
                    <a:ext uri="{FF2B5EF4-FFF2-40B4-BE49-F238E27FC236}">
                      <a16:creationId xmlns:a16="http://schemas.microsoft.com/office/drawing/2014/main" id="{CA60987E-A070-A264-3C61-D066EB4F5809}"/>
                    </a:ext>
                  </a:extLst>
                </p:cNvPr>
                <p:cNvPicPr/>
                <p:nvPr/>
              </p:nvPicPr>
              <p:blipFill>
                <a:blip r:embed="rId2659"/>
                <a:stretch>
                  <a:fillRect/>
                </a:stretch>
              </p:blipFill>
              <p:spPr>
                <a:xfrm>
                  <a:off x="3090634" y="4373602"/>
                  <a:ext cx="33696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60">
              <p14:nvContentPartPr>
                <p14:cNvPr id="1428" name="Ink 1427">
                  <a:extLst>
                    <a:ext uri="{FF2B5EF4-FFF2-40B4-BE49-F238E27FC236}">
                      <a16:creationId xmlns:a16="http://schemas.microsoft.com/office/drawing/2014/main" id="{7CB5CC3D-8ED0-5E56-0A3A-3973DD39ACD0}"/>
                    </a:ext>
                  </a:extLst>
                </p14:cNvPr>
                <p14:cNvContentPartPr/>
                <p14:nvPr/>
              </p14:nvContentPartPr>
              <p14:xfrm>
                <a:off x="2544514" y="4341202"/>
                <a:ext cx="193680" cy="244440"/>
              </p14:xfrm>
            </p:contentPart>
          </mc:Choice>
          <mc:Fallback>
            <p:pic>
              <p:nvPicPr>
                <p:cNvPr id="1428" name="Ink 1427">
                  <a:extLst>
                    <a:ext uri="{FF2B5EF4-FFF2-40B4-BE49-F238E27FC236}">
                      <a16:creationId xmlns:a16="http://schemas.microsoft.com/office/drawing/2014/main" id="{7CB5CC3D-8ED0-5E56-0A3A-3973DD39ACD0}"/>
                    </a:ext>
                  </a:extLst>
                </p:cNvPr>
                <p:cNvPicPr/>
                <p:nvPr/>
              </p:nvPicPr>
              <p:blipFill>
                <a:blip r:embed="rId2661"/>
                <a:stretch>
                  <a:fillRect/>
                </a:stretch>
              </p:blipFill>
              <p:spPr>
                <a:xfrm>
                  <a:off x="2481514" y="3963562"/>
                  <a:ext cx="3193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62">
              <p14:nvContentPartPr>
                <p14:cNvPr id="1429" name="Ink 1428">
                  <a:extLst>
                    <a:ext uri="{FF2B5EF4-FFF2-40B4-BE49-F238E27FC236}">
                      <a16:creationId xmlns:a16="http://schemas.microsoft.com/office/drawing/2014/main" id="{F78E581A-FEBB-D4A4-CD27-B837293F0CAD}"/>
                    </a:ext>
                  </a:extLst>
                </p14:cNvPr>
                <p14:cNvContentPartPr/>
                <p14:nvPr/>
              </p14:nvContentPartPr>
              <p14:xfrm>
                <a:off x="2630554" y="4483762"/>
                <a:ext cx="168120" cy="219960"/>
              </p14:xfrm>
            </p:contentPart>
          </mc:Choice>
          <mc:Fallback>
            <p:pic>
              <p:nvPicPr>
                <p:cNvPr id="1429" name="Ink 1428">
                  <a:extLst>
                    <a:ext uri="{FF2B5EF4-FFF2-40B4-BE49-F238E27FC236}">
                      <a16:creationId xmlns:a16="http://schemas.microsoft.com/office/drawing/2014/main" id="{F78E581A-FEBB-D4A4-CD27-B837293F0CAD}"/>
                    </a:ext>
                  </a:extLst>
                </p:cNvPr>
                <p:cNvPicPr/>
                <p:nvPr/>
              </p:nvPicPr>
              <p:blipFill>
                <a:blip r:embed="rId2663"/>
                <a:stretch>
                  <a:fillRect/>
                </a:stretch>
              </p:blipFill>
              <p:spPr>
                <a:xfrm>
                  <a:off x="2567914" y="4106122"/>
                  <a:ext cx="29376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64">
              <p14:nvContentPartPr>
                <p14:cNvPr id="1430" name="Ink 1429">
                  <a:extLst>
                    <a:ext uri="{FF2B5EF4-FFF2-40B4-BE49-F238E27FC236}">
                      <a16:creationId xmlns:a16="http://schemas.microsoft.com/office/drawing/2014/main" id="{91E9C0BC-856B-02D1-AEE4-DA94B012711C}"/>
                    </a:ext>
                  </a:extLst>
                </p14:cNvPr>
                <p14:cNvContentPartPr/>
                <p14:nvPr/>
              </p14:nvContentPartPr>
              <p14:xfrm>
                <a:off x="3009274" y="4759882"/>
                <a:ext cx="224280" cy="43560"/>
              </p14:xfrm>
            </p:contentPart>
          </mc:Choice>
          <mc:Fallback>
            <p:pic>
              <p:nvPicPr>
                <p:cNvPr id="1430" name="Ink 1429">
                  <a:extLst>
                    <a:ext uri="{FF2B5EF4-FFF2-40B4-BE49-F238E27FC236}">
                      <a16:creationId xmlns:a16="http://schemas.microsoft.com/office/drawing/2014/main" id="{91E9C0BC-856B-02D1-AEE4-DA94B012711C}"/>
                    </a:ext>
                  </a:extLst>
                </p:cNvPr>
                <p:cNvPicPr/>
                <p:nvPr/>
              </p:nvPicPr>
              <p:blipFill>
                <a:blip r:embed="rId2665"/>
                <a:stretch>
                  <a:fillRect/>
                </a:stretch>
              </p:blipFill>
              <p:spPr>
                <a:xfrm>
                  <a:off x="2946274" y="4382242"/>
                  <a:ext cx="3499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66">
              <p14:nvContentPartPr>
                <p14:cNvPr id="1431" name="Ink 1430">
                  <a:extLst>
                    <a:ext uri="{FF2B5EF4-FFF2-40B4-BE49-F238E27FC236}">
                      <a16:creationId xmlns:a16="http://schemas.microsoft.com/office/drawing/2014/main" id="{AB2D87CA-88A3-C670-A449-78015A29D353}"/>
                    </a:ext>
                  </a:extLst>
                </p14:cNvPr>
                <p14:cNvContentPartPr/>
                <p14:nvPr/>
              </p14:nvContentPartPr>
              <p14:xfrm>
                <a:off x="3368554" y="4826842"/>
                <a:ext cx="10800" cy="720"/>
              </p14:xfrm>
            </p:contentPart>
          </mc:Choice>
          <mc:Fallback>
            <p:pic>
              <p:nvPicPr>
                <p:cNvPr id="1431" name="Ink 1430">
                  <a:extLst>
                    <a:ext uri="{FF2B5EF4-FFF2-40B4-BE49-F238E27FC236}">
                      <a16:creationId xmlns:a16="http://schemas.microsoft.com/office/drawing/2014/main" id="{AB2D87CA-88A3-C670-A449-78015A29D353}"/>
                    </a:ext>
                  </a:extLst>
                </p:cNvPr>
                <p:cNvPicPr/>
                <p:nvPr/>
              </p:nvPicPr>
              <p:blipFill>
                <a:blip r:embed="rId2667"/>
                <a:stretch>
                  <a:fillRect/>
                </a:stretch>
              </p:blipFill>
              <p:spPr>
                <a:xfrm>
                  <a:off x="3305914" y="4448842"/>
                  <a:ext cx="13644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68">
              <p14:nvContentPartPr>
                <p14:cNvPr id="1433" name="Ink 1432">
                  <a:extLst>
                    <a:ext uri="{FF2B5EF4-FFF2-40B4-BE49-F238E27FC236}">
                      <a16:creationId xmlns:a16="http://schemas.microsoft.com/office/drawing/2014/main" id="{C831ED7D-53AB-B3DB-BEE1-6660816CF2E3}"/>
                    </a:ext>
                  </a:extLst>
                </p14:cNvPr>
                <p14:cNvContentPartPr/>
                <p14:nvPr/>
              </p14:nvContentPartPr>
              <p14:xfrm>
                <a:off x="4719274" y="2910202"/>
                <a:ext cx="174960" cy="301680"/>
              </p14:xfrm>
            </p:contentPart>
          </mc:Choice>
          <mc:Fallback>
            <p:pic>
              <p:nvPicPr>
                <p:cNvPr id="1433" name="Ink 1432">
                  <a:extLst>
                    <a:ext uri="{FF2B5EF4-FFF2-40B4-BE49-F238E27FC236}">
                      <a16:creationId xmlns:a16="http://schemas.microsoft.com/office/drawing/2014/main" id="{C831ED7D-53AB-B3DB-BEE1-6660816CF2E3}"/>
                    </a:ext>
                  </a:extLst>
                </p:cNvPr>
                <p:cNvPicPr/>
                <p:nvPr/>
              </p:nvPicPr>
              <p:blipFill>
                <a:blip r:embed="rId2669"/>
                <a:stretch>
                  <a:fillRect/>
                </a:stretch>
              </p:blipFill>
              <p:spPr>
                <a:xfrm>
                  <a:off x="4656274" y="2532562"/>
                  <a:ext cx="30060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70">
              <p14:nvContentPartPr>
                <p14:cNvPr id="1434" name="Ink 1433">
                  <a:extLst>
                    <a:ext uri="{FF2B5EF4-FFF2-40B4-BE49-F238E27FC236}">
                      <a16:creationId xmlns:a16="http://schemas.microsoft.com/office/drawing/2014/main" id="{75AA2774-AF92-2DA4-A32B-8DC2D6A4C1A4}"/>
                    </a:ext>
                  </a:extLst>
                </p14:cNvPr>
                <p14:cNvContentPartPr/>
                <p14:nvPr/>
              </p14:nvContentPartPr>
              <p14:xfrm>
                <a:off x="4739434" y="3054562"/>
                <a:ext cx="51840" cy="681480"/>
              </p14:xfrm>
            </p:contentPart>
          </mc:Choice>
          <mc:Fallback>
            <p:pic>
              <p:nvPicPr>
                <p:cNvPr id="1434" name="Ink 1433">
                  <a:extLst>
                    <a:ext uri="{FF2B5EF4-FFF2-40B4-BE49-F238E27FC236}">
                      <a16:creationId xmlns:a16="http://schemas.microsoft.com/office/drawing/2014/main" id="{75AA2774-AF92-2DA4-A32B-8DC2D6A4C1A4}"/>
                    </a:ext>
                  </a:extLst>
                </p:cNvPr>
                <p:cNvPicPr/>
                <p:nvPr/>
              </p:nvPicPr>
              <p:blipFill>
                <a:blip r:embed="rId2671"/>
                <a:stretch>
                  <a:fillRect/>
                </a:stretch>
              </p:blipFill>
              <p:spPr>
                <a:xfrm>
                  <a:off x="4676794" y="2676922"/>
                  <a:ext cx="177480" cy="14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72">
              <p14:nvContentPartPr>
                <p14:cNvPr id="1435" name="Ink 1434">
                  <a:extLst>
                    <a:ext uri="{FF2B5EF4-FFF2-40B4-BE49-F238E27FC236}">
                      <a16:creationId xmlns:a16="http://schemas.microsoft.com/office/drawing/2014/main" id="{9CFA94D6-C3F4-F48A-2C9E-9C7D7ACA1861}"/>
                    </a:ext>
                  </a:extLst>
                </p14:cNvPr>
                <p14:cNvContentPartPr/>
                <p14:nvPr/>
              </p14:nvContentPartPr>
              <p14:xfrm>
                <a:off x="4759594" y="3280642"/>
                <a:ext cx="65160" cy="417960"/>
              </p14:xfrm>
            </p:contentPart>
          </mc:Choice>
          <mc:Fallback>
            <p:pic>
              <p:nvPicPr>
                <p:cNvPr id="1435" name="Ink 1434">
                  <a:extLst>
                    <a:ext uri="{FF2B5EF4-FFF2-40B4-BE49-F238E27FC236}">
                      <a16:creationId xmlns:a16="http://schemas.microsoft.com/office/drawing/2014/main" id="{9CFA94D6-C3F4-F48A-2C9E-9C7D7ACA1861}"/>
                    </a:ext>
                  </a:extLst>
                </p:cNvPr>
                <p:cNvPicPr/>
                <p:nvPr/>
              </p:nvPicPr>
              <p:blipFill>
                <a:blip r:embed="rId2673"/>
                <a:stretch>
                  <a:fillRect/>
                </a:stretch>
              </p:blipFill>
              <p:spPr>
                <a:xfrm>
                  <a:off x="4696954" y="2902642"/>
                  <a:ext cx="19080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74">
              <p14:nvContentPartPr>
                <p14:cNvPr id="1436" name="Ink 1435">
                  <a:extLst>
                    <a:ext uri="{FF2B5EF4-FFF2-40B4-BE49-F238E27FC236}">
                      <a16:creationId xmlns:a16="http://schemas.microsoft.com/office/drawing/2014/main" id="{23B85B35-2D62-96AB-6742-066490462A7B}"/>
                    </a:ext>
                  </a:extLst>
                </p14:cNvPr>
                <p14:cNvContentPartPr/>
                <p14:nvPr/>
              </p14:nvContentPartPr>
              <p14:xfrm>
                <a:off x="4761754" y="3505642"/>
                <a:ext cx="5400" cy="136080"/>
              </p14:xfrm>
            </p:contentPart>
          </mc:Choice>
          <mc:Fallback>
            <p:pic>
              <p:nvPicPr>
                <p:cNvPr id="1436" name="Ink 1435">
                  <a:extLst>
                    <a:ext uri="{FF2B5EF4-FFF2-40B4-BE49-F238E27FC236}">
                      <a16:creationId xmlns:a16="http://schemas.microsoft.com/office/drawing/2014/main" id="{23B85B35-2D62-96AB-6742-066490462A7B}"/>
                    </a:ext>
                  </a:extLst>
                </p:cNvPr>
                <p:cNvPicPr/>
                <p:nvPr/>
              </p:nvPicPr>
              <p:blipFill>
                <a:blip r:embed="rId2675"/>
                <a:stretch>
                  <a:fillRect/>
                </a:stretch>
              </p:blipFill>
              <p:spPr>
                <a:xfrm>
                  <a:off x="4698754" y="3127642"/>
                  <a:ext cx="13104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76">
              <p14:nvContentPartPr>
                <p14:cNvPr id="1437" name="Ink 1436">
                  <a:extLst>
                    <a:ext uri="{FF2B5EF4-FFF2-40B4-BE49-F238E27FC236}">
                      <a16:creationId xmlns:a16="http://schemas.microsoft.com/office/drawing/2014/main" id="{DD09E496-E71D-827E-2AD8-60C59481EEAD}"/>
                    </a:ext>
                  </a:extLst>
                </p14:cNvPr>
                <p14:cNvContentPartPr/>
                <p14:nvPr/>
              </p14:nvContentPartPr>
              <p14:xfrm>
                <a:off x="4770034" y="3590602"/>
                <a:ext cx="24120" cy="145800"/>
              </p14:xfrm>
            </p:contentPart>
          </mc:Choice>
          <mc:Fallback>
            <p:pic>
              <p:nvPicPr>
                <p:cNvPr id="1437" name="Ink 1436">
                  <a:extLst>
                    <a:ext uri="{FF2B5EF4-FFF2-40B4-BE49-F238E27FC236}">
                      <a16:creationId xmlns:a16="http://schemas.microsoft.com/office/drawing/2014/main" id="{DD09E496-E71D-827E-2AD8-60C59481EEAD}"/>
                    </a:ext>
                  </a:extLst>
                </p:cNvPr>
                <p:cNvPicPr/>
                <p:nvPr/>
              </p:nvPicPr>
              <p:blipFill>
                <a:blip r:embed="rId2677"/>
                <a:stretch>
                  <a:fillRect/>
                </a:stretch>
              </p:blipFill>
              <p:spPr>
                <a:xfrm>
                  <a:off x="4707034" y="3212602"/>
                  <a:ext cx="14976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78">
              <p14:nvContentPartPr>
                <p14:cNvPr id="1438" name="Ink 1437">
                  <a:extLst>
                    <a:ext uri="{FF2B5EF4-FFF2-40B4-BE49-F238E27FC236}">
                      <a16:creationId xmlns:a16="http://schemas.microsoft.com/office/drawing/2014/main" id="{3C8FE7D7-F967-24B2-0533-3C956244AEF1}"/>
                    </a:ext>
                  </a:extLst>
                </p14:cNvPr>
                <p14:cNvContentPartPr/>
                <p14:nvPr/>
              </p14:nvContentPartPr>
              <p14:xfrm>
                <a:off x="4800274" y="3719122"/>
                <a:ext cx="100080" cy="104040"/>
              </p14:xfrm>
            </p:contentPart>
          </mc:Choice>
          <mc:Fallback>
            <p:pic>
              <p:nvPicPr>
                <p:cNvPr id="1438" name="Ink 1437">
                  <a:extLst>
                    <a:ext uri="{FF2B5EF4-FFF2-40B4-BE49-F238E27FC236}">
                      <a16:creationId xmlns:a16="http://schemas.microsoft.com/office/drawing/2014/main" id="{3C8FE7D7-F967-24B2-0533-3C956244AEF1}"/>
                    </a:ext>
                  </a:extLst>
                </p:cNvPr>
                <p:cNvPicPr/>
                <p:nvPr/>
              </p:nvPicPr>
              <p:blipFill>
                <a:blip r:embed="rId2679"/>
                <a:stretch>
                  <a:fillRect/>
                </a:stretch>
              </p:blipFill>
              <p:spPr>
                <a:xfrm>
                  <a:off x="4737274" y="3341482"/>
                  <a:ext cx="22572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80">
              <p14:nvContentPartPr>
                <p14:cNvPr id="1439" name="Ink 1438">
                  <a:extLst>
                    <a:ext uri="{FF2B5EF4-FFF2-40B4-BE49-F238E27FC236}">
                      <a16:creationId xmlns:a16="http://schemas.microsoft.com/office/drawing/2014/main" id="{41B3ACE0-63F0-02D4-22C3-9F4B2D4D17D8}"/>
                    </a:ext>
                  </a:extLst>
                </p14:cNvPr>
                <p14:cNvContentPartPr/>
                <p14:nvPr/>
              </p14:nvContentPartPr>
              <p14:xfrm>
                <a:off x="4692994" y="3672682"/>
                <a:ext cx="104040" cy="179640"/>
              </p14:xfrm>
            </p:contentPart>
          </mc:Choice>
          <mc:Fallback>
            <p:pic>
              <p:nvPicPr>
                <p:cNvPr id="1439" name="Ink 1438">
                  <a:extLst>
                    <a:ext uri="{FF2B5EF4-FFF2-40B4-BE49-F238E27FC236}">
                      <a16:creationId xmlns:a16="http://schemas.microsoft.com/office/drawing/2014/main" id="{41B3ACE0-63F0-02D4-22C3-9F4B2D4D17D8}"/>
                    </a:ext>
                  </a:extLst>
                </p:cNvPr>
                <p:cNvPicPr/>
                <p:nvPr/>
              </p:nvPicPr>
              <p:blipFill>
                <a:blip r:embed="rId2681"/>
                <a:stretch>
                  <a:fillRect/>
                </a:stretch>
              </p:blipFill>
              <p:spPr>
                <a:xfrm>
                  <a:off x="4629994" y="3295042"/>
                  <a:ext cx="22968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82">
              <p14:nvContentPartPr>
                <p14:cNvPr id="1440" name="Ink 1439">
                  <a:extLst>
                    <a:ext uri="{FF2B5EF4-FFF2-40B4-BE49-F238E27FC236}">
                      <a16:creationId xmlns:a16="http://schemas.microsoft.com/office/drawing/2014/main" id="{EE06D565-BCC9-F657-9075-6B1D1B215E97}"/>
                    </a:ext>
                  </a:extLst>
                </p14:cNvPr>
                <p14:cNvContentPartPr/>
                <p14:nvPr/>
              </p14:nvContentPartPr>
              <p14:xfrm>
                <a:off x="4673914" y="3643882"/>
                <a:ext cx="89280" cy="161640"/>
              </p14:xfrm>
            </p:contentPart>
          </mc:Choice>
          <mc:Fallback>
            <p:pic>
              <p:nvPicPr>
                <p:cNvPr id="1440" name="Ink 1439">
                  <a:extLst>
                    <a:ext uri="{FF2B5EF4-FFF2-40B4-BE49-F238E27FC236}">
                      <a16:creationId xmlns:a16="http://schemas.microsoft.com/office/drawing/2014/main" id="{EE06D565-BCC9-F657-9075-6B1D1B215E97}"/>
                    </a:ext>
                  </a:extLst>
                </p:cNvPr>
                <p:cNvPicPr/>
                <p:nvPr/>
              </p:nvPicPr>
              <p:blipFill>
                <a:blip r:embed="rId2683"/>
                <a:stretch>
                  <a:fillRect/>
                </a:stretch>
              </p:blipFill>
              <p:spPr>
                <a:xfrm>
                  <a:off x="4610914" y="3265882"/>
                  <a:ext cx="21492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84">
              <p14:nvContentPartPr>
                <p14:cNvPr id="1441" name="Ink 1440">
                  <a:extLst>
                    <a:ext uri="{FF2B5EF4-FFF2-40B4-BE49-F238E27FC236}">
                      <a16:creationId xmlns:a16="http://schemas.microsoft.com/office/drawing/2014/main" id="{A005846B-103C-E73E-170E-6C08AE4AB377}"/>
                    </a:ext>
                  </a:extLst>
                </p14:cNvPr>
                <p14:cNvContentPartPr/>
                <p14:nvPr/>
              </p14:nvContentPartPr>
              <p14:xfrm>
                <a:off x="4675714" y="3714802"/>
                <a:ext cx="119880" cy="311400"/>
              </p14:xfrm>
            </p:contentPart>
          </mc:Choice>
          <mc:Fallback>
            <p:pic>
              <p:nvPicPr>
                <p:cNvPr id="1441" name="Ink 1440">
                  <a:extLst>
                    <a:ext uri="{FF2B5EF4-FFF2-40B4-BE49-F238E27FC236}">
                      <a16:creationId xmlns:a16="http://schemas.microsoft.com/office/drawing/2014/main" id="{A005846B-103C-E73E-170E-6C08AE4AB377}"/>
                    </a:ext>
                  </a:extLst>
                </p:cNvPr>
                <p:cNvPicPr/>
                <p:nvPr/>
              </p:nvPicPr>
              <p:blipFill>
                <a:blip r:embed="rId2685"/>
                <a:stretch>
                  <a:fillRect/>
                </a:stretch>
              </p:blipFill>
              <p:spPr>
                <a:xfrm>
                  <a:off x="4613074" y="3336802"/>
                  <a:ext cx="245520" cy="10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86">
              <p14:nvContentPartPr>
                <p14:cNvPr id="1442" name="Ink 1441">
                  <a:extLst>
                    <a:ext uri="{FF2B5EF4-FFF2-40B4-BE49-F238E27FC236}">
                      <a16:creationId xmlns:a16="http://schemas.microsoft.com/office/drawing/2014/main" id="{6235F2A2-93A6-A5E1-CD90-1BE650413892}"/>
                    </a:ext>
                  </a:extLst>
                </p14:cNvPr>
                <p14:cNvContentPartPr/>
                <p14:nvPr/>
              </p14:nvContentPartPr>
              <p14:xfrm>
                <a:off x="4708474" y="3967522"/>
                <a:ext cx="36360" cy="61560"/>
              </p14:xfrm>
            </p:contentPart>
          </mc:Choice>
          <mc:Fallback>
            <p:pic>
              <p:nvPicPr>
                <p:cNvPr id="1442" name="Ink 1441">
                  <a:extLst>
                    <a:ext uri="{FF2B5EF4-FFF2-40B4-BE49-F238E27FC236}">
                      <a16:creationId xmlns:a16="http://schemas.microsoft.com/office/drawing/2014/main" id="{6235F2A2-93A6-A5E1-CD90-1BE650413892}"/>
                    </a:ext>
                  </a:extLst>
                </p:cNvPr>
                <p:cNvPicPr/>
                <p:nvPr/>
              </p:nvPicPr>
              <p:blipFill>
                <a:blip r:embed="rId2687"/>
                <a:stretch>
                  <a:fillRect/>
                </a:stretch>
              </p:blipFill>
              <p:spPr>
                <a:xfrm>
                  <a:off x="4645834" y="3589882"/>
                  <a:ext cx="16200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88">
              <p14:nvContentPartPr>
                <p14:cNvPr id="1443" name="Ink 1442">
                  <a:extLst>
                    <a:ext uri="{FF2B5EF4-FFF2-40B4-BE49-F238E27FC236}">
                      <a16:creationId xmlns:a16="http://schemas.microsoft.com/office/drawing/2014/main" id="{22CACE1A-B6A4-5D32-76EF-55E1F59BC36E}"/>
                    </a:ext>
                  </a:extLst>
                </p14:cNvPr>
                <p14:cNvContentPartPr/>
                <p14:nvPr/>
              </p14:nvContentPartPr>
              <p14:xfrm>
                <a:off x="4699834" y="3818842"/>
                <a:ext cx="90360" cy="117360"/>
              </p14:xfrm>
            </p:contentPart>
          </mc:Choice>
          <mc:Fallback>
            <p:pic>
              <p:nvPicPr>
                <p:cNvPr id="1443" name="Ink 1442">
                  <a:extLst>
                    <a:ext uri="{FF2B5EF4-FFF2-40B4-BE49-F238E27FC236}">
                      <a16:creationId xmlns:a16="http://schemas.microsoft.com/office/drawing/2014/main" id="{22CACE1A-B6A4-5D32-76EF-55E1F59BC36E}"/>
                    </a:ext>
                  </a:extLst>
                </p:cNvPr>
                <p:cNvPicPr/>
                <p:nvPr/>
              </p:nvPicPr>
              <p:blipFill>
                <a:blip r:embed="rId2689"/>
                <a:stretch>
                  <a:fillRect/>
                </a:stretch>
              </p:blipFill>
              <p:spPr>
                <a:xfrm>
                  <a:off x="4637194" y="3441202"/>
                  <a:ext cx="21600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90">
              <p14:nvContentPartPr>
                <p14:cNvPr id="1444" name="Ink 1443">
                  <a:extLst>
                    <a:ext uri="{FF2B5EF4-FFF2-40B4-BE49-F238E27FC236}">
                      <a16:creationId xmlns:a16="http://schemas.microsoft.com/office/drawing/2014/main" id="{0D026AA3-B56F-E988-337D-C11F8AAFF583}"/>
                    </a:ext>
                  </a:extLst>
                </p14:cNvPr>
                <p14:cNvContentPartPr/>
                <p14:nvPr/>
              </p14:nvContentPartPr>
              <p14:xfrm>
                <a:off x="4682914" y="3717322"/>
                <a:ext cx="79200" cy="137160"/>
              </p14:xfrm>
            </p:contentPart>
          </mc:Choice>
          <mc:Fallback>
            <p:pic>
              <p:nvPicPr>
                <p:cNvPr id="1444" name="Ink 1443">
                  <a:extLst>
                    <a:ext uri="{FF2B5EF4-FFF2-40B4-BE49-F238E27FC236}">
                      <a16:creationId xmlns:a16="http://schemas.microsoft.com/office/drawing/2014/main" id="{0D026AA3-B56F-E988-337D-C11F8AAFF583}"/>
                    </a:ext>
                  </a:extLst>
                </p:cNvPr>
                <p:cNvPicPr/>
                <p:nvPr/>
              </p:nvPicPr>
              <p:blipFill>
                <a:blip r:embed="rId2691"/>
                <a:stretch>
                  <a:fillRect/>
                </a:stretch>
              </p:blipFill>
              <p:spPr>
                <a:xfrm>
                  <a:off x="4620274" y="3339682"/>
                  <a:ext cx="20484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92">
              <p14:nvContentPartPr>
                <p14:cNvPr id="1445" name="Ink 1444">
                  <a:extLst>
                    <a:ext uri="{FF2B5EF4-FFF2-40B4-BE49-F238E27FC236}">
                      <a16:creationId xmlns:a16="http://schemas.microsoft.com/office/drawing/2014/main" id="{1AA1CB76-DA8E-36E5-EF1B-2058FBBEB7EF}"/>
                    </a:ext>
                  </a:extLst>
                </p14:cNvPr>
                <p14:cNvContentPartPr/>
                <p14:nvPr/>
              </p14:nvContentPartPr>
              <p14:xfrm>
                <a:off x="4615954" y="3875362"/>
                <a:ext cx="101520" cy="199800"/>
              </p14:xfrm>
            </p:contentPart>
          </mc:Choice>
          <mc:Fallback>
            <p:pic>
              <p:nvPicPr>
                <p:cNvPr id="1445" name="Ink 1444">
                  <a:extLst>
                    <a:ext uri="{FF2B5EF4-FFF2-40B4-BE49-F238E27FC236}">
                      <a16:creationId xmlns:a16="http://schemas.microsoft.com/office/drawing/2014/main" id="{1AA1CB76-DA8E-36E5-EF1B-2058FBBEB7EF}"/>
                    </a:ext>
                  </a:extLst>
                </p:cNvPr>
                <p:cNvPicPr/>
                <p:nvPr/>
              </p:nvPicPr>
              <p:blipFill>
                <a:blip r:embed="rId2693"/>
                <a:stretch>
                  <a:fillRect/>
                </a:stretch>
              </p:blipFill>
              <p:spPr>
                <a:xfrm>
                  <a:off x="4552954" y="3497362"/>
                  <a:ext cx="22716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94">
              <p14:nvContentPartPr>
                <p14:cNvPr id="1446" name="Ink 1445">
                  <a:extLst>
                    <a:ext uri="{FF2B5EF4-FFF2-40B4-BE49-F238E27FC236}">
                      <a16:creationId xmlns:a16="http://schemas.microsoft.com/office/drawing/2014/main" id="{16558F3E-41D4-88D7-A7C8-580C59754126}"/>
                    </a:ext>
                  </a:extLst>
                </p14:cNvPr>
                <p14:cNvContentPartPr/>
                <p14:nvPr/>
              </p14:nvContentPartPr>
              <p14:xfrm>
                <a:off x="4409314" y="4066522"/>
                <a:ext cx="211680" cy="223560"/>
              </p14:xfrm>
            </p:contentPart>
          </mc:Choice>
          <mc:Fallback>
            <p:pic>
              <p:nvPicPr>
                <p:cNvPr id="1446" name="Ink 1445">
                  <a:extLst>
                    <a:ext uri="{FF2B5EF4-FFF2-40B4-BE49-F238E27FC236}">
                      <a16:creationId xmlns:a16="http://schemas.microsoft.com/office/drawing/2014/main" id="{16558F3E-41D4-88D7-A7C8-580C59754126}"/>
                    </a:ext>
                  </a:extLst>
                </p:cNvPr>
                <p:cNvPicPr/>
                <p:nvPr/>
              </p:nvPicPr>
              <p:blipFill>
                <a:blip r:embed="rId2695"/>
                <a:stretch>
                  <a:fillRect/>
                </a:stretch>
              </p:blipFill>
              <p:spPr>
                <a:xfrm>
                  <a:off x="4346314" y="3688522"/>
                  <a:ext cx="33732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96">
              <p14:nvContentPartPr>
                <p14:cNvPr id="1447" name="Ink 1446">
                  <a:extLst>
                    <a:ext uri="{FF2B5EF4-FFF2-40B4-BE49-F238E27FC236}">
                      <a16:creationId xmlns:a16="http://schemas.microsoft.com/office/drawing/2014/main" id="{C525189C-7A06-2DA7-79FC-18790BF96E03}"/>
                    </a:ext>
                  </a:extLst>
                </p14:cNvPr>
                <p14:cNvContentPartPr/>
                <p14:nvPr/>
              </p14:nvContentPartPr>
              <p14:xfrm>
                <a:off x="4465114" y="3907402"/>
                <a:ext cx="180360" cy="432360"/>
              </p14:xfrm>
            </p:contentPart>
          </mc:Choice>
          <mc:Fallback>
            <p:pic>
              <p:nvPicPr>
                <p:cNvPr id="1447" name="Ink 1446">
                  <a:extLst>
                    <a:ext uri="{FF2B5EF4-FFF2-40B4-BE49-F238E27FC236}">
                      <a16:creationId xmlns:a16="http://schemas.microsoft.com/office/drawing/2014/main" id="{C525189C-7A06-2DA7-79FC-18790BF96E03}"/>
                    </a:ext>
                  </a:extLst>
                </p:cNvPr>
                <p:cNvPicPr/>
                <p:nvPr/>
              </p:nvPicPr>
              <p:blipFill>
                <a:blip r:embed="rId2697"/>
                <a:stretch>
                  <a:fillRect/>
                </a:stretch>
              </p:blipFill>
              <p:spPr>
                <a:xfrm>
                  <a:off x="4402114" y="3529402"/>
                  <a:ext cx="306000" cy="11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98">
              <p14:nvContentPartPr>
                <p14:cNvPr id="1448" name="Ink 1447">
                  <a:extLst>
                    <a:ext uri="{FF2B5EF4-FFF2-40B4-BE49-F238E27FC236}">
                      <a16:creationId xmlns:a16="http://schemas.microsoft.com/office/drawing/2014/main" id="{F22C2C11-42CA-542B-D1A2-AD1831F7E09A}"/>
                    </a:ext>
                  </a:extLst>
                </p14:cNvPr>
                <p14:cNvContentPartPr/>
                <p14:nvPr/>
              </p14:nvContentPartPr>
              <p14:xfrm>
                <a:off x="4518754" y="4052842"/>
                <a:ext cx="180720" cy="150120"/>
              </p14:xfrm>
            </p:contentPart>
          </mc:Choice>
          <mc:Fallback>
            <p:pic>
              <p:nvPicPr>
                <p:cNvPr id="1448" name="Ink 1447">
                  <a:extLst>
                    <a:ext uri="{FF2B5EF4-FFF2-40B4-BE49-F238E27FC236}">
                      <a16:creationId xmlns:a16="http://schemas.microsoft.com/office/drawing/2014/main" id="{F22C2C11-42CA-542B-D1A2-AD1831F7E09A}"/>
                    </a:ext>
                  </a:extLst>
                </p:cNvPr>
                <p:cNvPicPr/>
                <p:nvPr/>
              </p:nvPicPr>
              <p:blipFill>
                <a:blip r:embed="rId2699"/>
                <a:stretch>
                  <a:fillRect/>
                </a:stretch>
              </p:blipFill>
              <p:spPr>
                <a:xfrm>
                  <a:off x="4456114" y="3675202"/>
                  <a:ext cx="30636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00">
              <p14:nvContentPartPr>
                <p14:cNvPr id="1449" name="Ink 1448">
                  <a:extLst>
                    <a:ext uri="{FF2B5EF4-FFF2-40B4-BE49-F238E27FC236}">
                      <a16:creationId xmlns:a16="http://schemas.microsoft.com/office/drawing/2014/main" id="{7264C353-085A-ABD7-FFB6-7957C8821443}"/>
                    </a:ext>
                  </a:extLst>
                </p14:cNvPr>
                <p14:cNvContentPartPr/>
                <p14:nvPr/>
              </p14:nvContentPartPr>
              <p14:xfrm>
                <a:off x="4563394" y="4099642"/>
                <a:ext cx="127080" cy="184680"/>
              </p14:xfrm>
            </p:contentPart>
          </mc:Choice>
          <mc:Fallback>
            <p:pic>
              <p:nvPicPr>
                <p:cNvPr id="1449" name="Ink 1448">
                  <a:extLst>
                    <a:ext uri="{FF2B5EF4-FFF2-40B4-BE49-F238E27FC236}">
                      <a16:creationId xmlns:a16="http://schemas.microsoft.com/office/drawing/2014/main" id="{7264C353-085A-ABD7-FFB6-7957C8821443}"/>
                    </a:ext>
                  </a:extLst>
                </p:cNvPr>
                <p:cNvPicPr/>
                <p:nvPr/>
              </p:nvPicPr>
              <p:blipFill>
                <a:blip r:embed="rId2701"/>
                <a:stretch>
                  <a:fillRect/>
                </a:stretch>
              </p:blipFill>
              <p:spPr>
                <a:xfrm>
                  <a:off x="4500754" y="3722002"/>
                  <a:ext cx="2527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02">
              <p14:nvContentPartPr>
                <p14:cNvPr id="1450" name="Ink 1449">
                  <a:extLst>
                    <a:ext uri="{FF2B5EF4-FFF2-40B4-BE49-F238E27FC236}">
                      <a16:creationId xmlns:a16="http://schemas.microsoft.com/office/drawing/2014/main" id="{3BAA84BA-1DBC-898F-5E29-1A9A312CC168}"/>
                    </a:ext>
                  </a:extLst>
                </p14:cNvPr>
                <p14:cNvContentPartPr/>
                <p14:nvPr/>
              </p14:nvContentPartPr>
              <p14:xfrm>
                <a:off x="4523074" y="4306642"/>
                <a:ext cx="8640" cy="5400"/>
              </p14:xfrm>
            </p:contentPart>
          </mc:Choice>
          <mc:Fallback>
            <p:pic>
              <p:nvPicPr>
                <p:cNvPr id="1450" name="Ink 1449">
                  <a:extLst>
                    <a:ext uri="{FF2B5EF4-FFF2-40B4-BE49-F238E27FC236}">
                      <a16:creationId xmlns:a16="http://schemas.microsoft.com/office/drawing/2014/main" id="{3BAA84BA-1DBC-898F-5E29-1A9A312CC168}"/>
                    </a:ext>
                  </a:extLst>
                </p:cNvPr>
                <p:cNvPicPr/>
                <p:nvPr/>
              </p:nvPicPr>
              <p:blipFill>
                <a:blip r:embed="rId2703"/>
                <a:stretch>
                  <a:fillRect/>
                </a:stretch>
              </p:blipFill>
              <p:spPr>
                <a:xfrm>
                  <a:off x="4460434" y="3928642"/>
                  <a:ext cx="1342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04">
              <p14:nvContentPartPr>
                <p14:cNvPr id="1451" name="Ink 1450">
                  <a:extLst>
                    <a:ext uri="{FF2B5EF4-FFF2-40B4-BE49-F238E27FC236}">
                      <a16:creationId xmlns:a16="http://schemas.microsoft.com/office/drawing/2014/main" id="{B8A0DEB4-4984-7A23-5345-05E827F15AC4}"/>
                    </a:ext>
                  </a:extLst>
                </p14:cNvPr>
                <p14:cNvContentPartPr/>
                <p14:nvPr/>
              </p14:nvContentPartPr>
              <p14:xfrm>
                <a:off x="4456474" y="4301602"/>
                <a:ext cx="183240" cy="109080"/>
              </p14:xfrm>
            </p:contentPart>
          </mc:Choice>
          <mc:Fallback>
            <p:pic>
              <p:nvPicPr>
                <p:cNvPr id="1451" name="Ink 1450">
                  <a:extLst>
                    <a:ext uri="{FF2B5EF4-FFF2-40B4-BE49-F238E27FC236}">
                      <a16:creationId xmlns:a16="http://schemas.microsoft.com/office/drawing/2014/main" id="{B8A0DEB4-4984-7A23-5345-05E827F15AC4}"/>
                    </a:ext>
                  </a:extLst>
                </p:cNvPr>
                <p:cNvPicPr/>
                <p:nvPr/>
              </p:nvPicPr>
              <p:blipFill>
                <a:blip r:embed="rId2705"/>
                <a:stretch>
                  <a:fillRect/>
                </a:stretch>
              </p:blipFill>
              <p:spPr>
                <a:xfrm>
                  <a:off x="4393474" y="3923962"/>
                  <a:ext cx="30888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06">
              <p14:nvContentPartPr>
                <p14:cNvPr id="1452" name="Ink 1451">
                  <a:extLst>
                    <a:ext uri="{FF2B5EF4-FFF2-40B4-BE49-F238E27FC236}">
                      <a16:creationId xmlns:a16="http://schemas.microsoft.com/office/drawing/2014/main" id="{FF7D669D-61FE-19CB-8CDF-3E0734DB0BD1}"/>
                    </a:ext>
                  </a:extLst>
                </p14:cNvPr>
                <p14:cNvContentPartPr/>
                <p14:nvPr/>
              </p14:nvContentPartPr>
              <p14:xfrm>
                <a:off x="4514074" y="4200802"/>
                <a:ext cx="160560" cy="147240"/>
              </p14:xfrm>
            </p:contentPart>
          </mc:Choice>
          <mc:Fallback>
            <p:pic>
              <p:nvPicPr>
                <p:cNvPr id="1452" name="Ink 1451">
                  <a:extLst>
                    <a:ext uri="{FF2B5EF4-FFF2-40B4-BE49-F238E27FC236}">
                      <a16:creationId xmlns:a16="http://schemas.microsoft.com/office/drawing/2014/main" id="{FF7D669D-61FE-19CB-8CDF-3E0734DB0BD1}"/>
                    </a:ext>
                  </a:extLst>
                </p:cNvPr>
                <p:cNvPicPr/>
                <p:nvPr/>
              </p:nvPicPr>
              <p:blipFill>
                <a:blip r:embed="rId2707"/>
                <a:stretch>
                  <a:fillRect/>
                </a:stretch>
              </p:blipFill>
              <p:spPr>
                <a:xfrm>
                  <a:off x="4451434" y="3822802"/>
                  <a:ext cx="28620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08">
              <p14:nvContentPartPr>
                <p14:cNvPr id="1453" name="Ink 1452">
                  <a:extLst>
                    <a:ext uri="{FF2B5EF4-FFF2-40B4-BE49-F238E27FC236}">
                      <a16:creationId xmlns:a16="http://schemas.microsoft.com/office/drawing/2014/main" id="{07580082-81D8-BDAC-C054-6F69CBFDE502}"/>
                    </a:ext>
                  </a:extLst>
                </p14:cNvPr>
                <p14:cNvContentPartPr/>
                <p14:nvPr/>
              </p14:nvContentPartPr>
              <p14:xfrm>
                <a:off x="4388074" y="4265602"/>
                <a:ext cx="83160" cy="183960"/>
              </p14:xfrm>
            </p:contentPart>
          </mc:Choice>
          <mc:Fallback>
            <p:pic>
              <p:nvPicPr>
                <p:cNvPr id="1453" name="Ink 1452">
                  <a:extLst>
                    <a:ext uri="{FF2B5EF4-FFF2-40B4-BE49-F238E27FC236}">
                      <a16:creationId xmlns:a16="http://schemas.microsoft.com/office/drawing/2014/main" id="{07580082-81D8-BDAC-C054-6F69CBFDE502}"/>
                    </a:ext>
                  </a:extLst>
                </p:cNvPr>
                <p:cNvPicPr/>
                <p:nvPr/>
              </p:nvPicPr>
              <p:blipFill>
                <a:blip r:embed="rId2709"/>
                <a:stretch>
                  <a:fillRect/>
                </a:stretch>
              </p:blipFill>
              <p:spPr>
                <a:xfrm>
                  <a:off x="4325434" y="3887602"/>
                  <a:ext cx="20880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10">
              <p14:nvContentPartPr>
                <p14:cNvPr id="1454" name="Ink 1453">
                  <a:extLst>
                    <a:ext uri="{FF2B5EF4-FFF2-40B4-BE49-F238E27FC236}">
                      <a16:creationId xmlns:a16="http://schemas.microsoft.com/office/drawing/2014/main" id="{D0ADF437-76A5-4ADF-1941-7CB665F769ED}"/>
                    </a:ext>
                  </a:extLst>
                </p14:cNvPr>
                <p14:cNvContentPartPr/>
                <p14:nvPr/>
              </p14:nvContentPartPr>
              <p14:xfrm>
                <a:off x="4361434" y="4332202"/>
                <a:ext cx="193680" cy="165960"/>
              </p14:xfrm>
            </p:contentPart>
          </mc:Choice>
          <mc:Fallback>
            <p:pic>
              <p:nvPicPr>
                <p:cNvPr id="1454" name="Ink 1453">
                  <a:extLst>
                    <a:ext uri="{FF2B5EF4-FFF2-40B4-BE49-F238E27FC236}">
                      <a16:creationId xmlns:a16="http://schemas.microsoft.com/office/drawing/2014/main" id="{D0ADF437-76A5-4ADF-1941-7CB665F769ED}"/>
                    </a:ext>
                  </a:extLst>
                </p:cNvPr>
                <p:cNvPicPr/>
                <p:nvPr/>
              </p:nvPicPr>
              <p:blipFill>
                <a:blip r:embed="rId2711"/>
                <a:stretch>
                  <a:fillRect/>
                </a:stretch>
              </p:blipFill>
              <p:spPr>
                <a:xfrm>
                  <a:off x="4298794" y="3954562"/>
                  <a:ext cx="31932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12">
              <p14:nvContentPartPr>
                <p14:cNvPr id="1455" name="Ink 1454">
                  <a:extLst>
                    <a:ext uri="{FF2B5EF4-FFF2-40B4-BE49-F238E27FC236}">
                      <a16:creationId xmlns:a16="http://schemas.microsoft.com/office/drawing/2014/main" id="{3A145955-E976-7587-8115-7BE4E3ABA529}"/>
                    </a:ext>
                  </a:extLst>
                </p14:cNvPr>
                <p14:cNvContentPartPr/>
                <p14:nvPr/>
              </p14:nvContentPartPr>
              <p14:xfrm>
                <a:off x="4125994" y="4421842"/>
                <a:ext cx="219960" cy="182880"/>
              </p14:xfrm>
            </p:contentPart>
          </mc:Choice>
          <mc:Fallback>
            <p:pic>
              <p:nvPicPr>
                <p:cNvPr id="1455" name="Ink 1454">
                  <a:extLst>
                    <a:ext uri="{FF2B5EF4-FFF2-40B4-BE49-F238E27FC236}">
                      <a16:creationId xmlns:a16="http://schemas.microsoft.com/office/drawing/2014/main" id="{3A145955-E976-7587-8115-7BE4E3ABA529}"/>
                    </a:ext>
                  </a:extLst>
                </p:cNvPr>
                <p:cNvPicPr/>
                <p:nvPr/>
              </p:nvPicPr>
              <p:blipFill>
                <a:blip r:embed="rId2713"/>
                <a:stretch>
                  <a:fillRect/>
                </a:stretch>
              </p:blipFill>
              <p:spPr>
                <a:xfrm>
                  <a:off x="4062994" y="4044202"/>
                  <a:ext cx="345600" cy="9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14">
              <p14:nvContentPartPr>
                <p14:cNvPr id="1456" name="Ink 1455">
                  <a:extLst>
                    <a:ext uri="{FF2B5EF4-FFF2-40B4-BE49-F238E27FC236}">
                      <a16:creationId xmlns:a16="http://schemas.microsoft.com/office/drawing/2014/main" id="{F3F323BC-AF3C-11BD-786D-C9DD0D0D8BBA}"/>
                    </a:ext>
                  </a:extLst>
                </p14:cNvPr>
                <p14:cNvContentPartPr/>
                <p14:nvPr/>
              </p14:nvContentPartPr>
              <p14:xfrm>
                <a:off x="4151194" y="4444522"/>
                <a:ext cx="248400" cy="178200"/>
              </p14:xfrm>
            </p:contentPart>
          </mc:Choice>
          <mc:Fallback>
            <p:pic>
              <p:nvPicPr>
                <p:cNvPr id="1456" name="Ink 1455">
                  <a:extLst>
                    <a:ext uri="{FF2B5EF4-FFF2-40B4-BE49-F238E27FC236}">
                      <a16:creationId xmlns:a16="http://schemas.microsoft.com/office/drawing/2014/main" id="{F3F323BC-AF3C-11BD-786D-C9DD0D0D8BBA}"/>
                    </a:ext>
                  </a:extLst>
                </p:cNvPr>
                <p:cNvPicPr/>
                <p:nvPr/>
              </p:nvPicPr>
              <p:blipFill>
                <a:blip r:embed="rId2715"/>
                <a:stretch>
                  <a:fillRect/>
                </a:stretch>
              </p:blipFill>
              <p:spPr>
                <a:xfrm>
                  <a:off x="4088194" y="4066882"/>
                  <a:ext cx="37404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16">
              <p14:nvContentPartPr>
                <p14:cNvPr id="1457" name="Ink 1456">
                  <a:extLst>
                    <a:ext uri="{FF2B5EF4-FFF2-40B4-BE49-F238E27FC236}">
                      <a16:creationId xmlns:a16="http://schemas.microsoft.com/office/drawing/2014/main" id="{4641C3CF-A7D5-424F-024D-1189E48E3AB0}"/>
                    </a:ext>
                  </a:extLst>
                </p14:cNvPr>
                <p14:cNvContentPartPr/>
                <p14:nvPr/>
              </p14:nvContentPartPr>
              <p14:xfrm>
                <a:off x="3907474" y="4531642"/>
                <a:ext cx="406080" cy="173160"/>
              </p14:xfrm>
            </p:contentPart>
          </mc:Choice>
          <mc:Fallback>
            <p:pic>
              <p:nvPicPr>
                <p:cNvPr id="1457" name="Ink 1456">
                  <a:extLst>
                    <a:ext uri="{FF2B5EF4-FFF2-40B4-BE49-F238E27FC236}">
                      <a16:creationId xmlns:a16="http://schemas.microsoft.com/office/drawing/2014/main" id="{4641C3CF-A7D5-424F-024D-1189E48E3AB0}"/>
                    </a:ext>
                  </a:extLst>
                </p:cNvPr>
                <p:cNvPicPr/>
                <p:nvPr/>
              </p:nvPicPr>
              <p:blipFill>
                <a:blip r:embed="rId2717"/>
                <a:stretch>
                  <a:fillRect/>
                </a:stretch>
              </p:blipFill>
              <p:spPr>
                <a:xfrm>
                  <a:off x="3844834" y="4153642"/>
                  <a:ext cx="53172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18">
              <p14:nvContentPartPr>
                <p14:cNvPr id="1458" name="Ink 1457">
                  <a:extLst>
                    <a:ext uri="{FF2B5EF4-FFF2-40B4-BE49-F238E27FC236}">
                      <a16:creationId xmlns:a16="http://schemas.microsoft.com/office/drawing/2014/main" id="{1CBD5336-1B7A-BB61-19CC-BAEDEBF26A59}"/>
                    </a:ext>
                  </a:extLst>
                </p14:cNvPr>
                <p14:cNvContentPartPr/>
                <p14:nvPr/>
              </p14:nvContentPartPr>
              <p14:xfrm>
                <a:off x="3878674" y="4501762"/>
                <a:ext cx="422280" cy="222840"/>
              </p14:xfrm>
            </p:contentPart>
          </mc:Choice>
          <mc:Fallback>
            <p:pic>
              <p:nvPicPr>
                <p:cNvPr id="1458" name="Ink 1457">
                  <a:extLst>
                    <a:ext uri="{FF2B5EF4-FFF2-40B4-BE49-F238E27FC236}">
                      <a16:creationId xmlns:a16="http://schemas.microsoft.com/office/drawing/2014/main" id="{1CBD5336-1B7A-BB61-19CC-BAEDEBF26A59}"/>
                    </a:ext>
                  </a:extLst>
                </p:cNvPr>
                <p:cNvPicPr/>
                <p:nvPr/>
              </p:nvPicPr>
              <p:blipFill>
                <a:blip r:embed="rId2719"/>
                <a:stretch>
                  <a:fillRect/>
                </a:stretch>
              </p:blipFill>
              <p:spPr>
                <a:xfrm>
                  <a:off x="3816034" y="4124122"/>
                  <a:ext cx="54792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20">
              <p14:nvContentPartPr>
                <p14:cNvPr id="1459" name="Ink 1458">
                  <a:extLst>
                    <a:ext uri="{FF2B5EF4-FFF2-40B4-BE49-F238E27FC236}">
                      <a16:creationId xmlns:a16="http://schemas.microsoft.com/office/drawing/2014/main" id="{05ADCD3F-D6E2-1CFC-1BD0-14AEF66108AD}"/>
                    </a:ext>
                  </a:extLst>
                </p14:cNvPr>
                <p14:cNvContentPartPr/>
                <p14:nvPr/>
              </p14:nvContentPartPr>
              <p14:xfrm>
                <a:off x="3900274" y="4445962"/>
                <a:ext cx="419040" cy="300960"/>
              </p14:xfrm>
            </p:contentPart>
          </mc:Choice>
          <mc:Fallback>
            <p:pic>
              <p:nvPicPr>
                <p:cNvPr id="1459" name="Ink 1458">
                  <a:extLst>
                    <a:ext uri="{FF2B5EF4-FFF2-40B4-BE49-F238E27FC236}">
                      <a16:creationId xmlns:a16="http://schemas.microsoft.com/office/drawing/2014/main" id="{05ADCD3F-D6E2-1CFC-1BD0-14AEF66108AD}"/>
                    </a:ext>
                  </a:extLst>
                </p:cNvPr>
                <p:cNvPicPr/>
                <p:nvPr/>
              </p:nvPicPr>
              <p:blipFill>
                <a:blip r:embed="rId2721"/>
                <a:stretch>
                  <a:fillRect/>
                </a:stretch>
              </p:blipFill>
              <p:spPr>
                <a:xfrm>
                  <a:off x="3837274" y="4067962"/>
                  <a:ext cx="544680" cy="10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22">
              <p14:nvContentPartPr>
                <p14:cNvPr id="1460" name="Ink 1459">
                  <a:extLst>
                    <a:ext uri="{FF2B5EF4-FFF2-40B4-BE49-F238E27FC236}">
                      <a16:creationId xmlns:a16="http://schemas.microsoft.com/office/drawing/2014/main" id="{DF529617-7A55-D5EE-5CD7-80843C1844CE}"/>
                    </a:ext>
                  </a:extLst>
                </p14:cNvPr>
                <p14:cNvContentPartPr/>
                <p14:nvPr/>
              </p14:nvContentPartPr>
              <p14:xfrm>
                <a:off x="3621274" y="4557562"/>
                <a:ext cx="495720" cy="206640"/>
              </p14:xfrm>
            </p:contentPart>
          </mc:Choice>
          <mc:Fallback>
            <p:pic>
              <p:nvPicPr>
                <p:cNvPr id="1460" name="Ink 1459">
                  <a:extLst>
                    <a:ext uri="{FF2B5EF4-FFF2-40B4-BE49-F238E27FC236}">
                      <a16:creationId xmlns:a16="http://schemas.microsoft.com/office/drawing/2014/main" id="{DF529617-7A55-D5EE-5CD7-80843C1844CE}"/>
                    </a:ext>
                  </a:extLst>
                </p:cNvPr>
                <p:cNvPicPr/>
                <p:nvPr/>
              </p:nvPicPr>
              <p:blipFill>
                <a:blip r:embed="rId2723"/>
                <a:stretch>
                  <a:fillRect/>
                </a:stretch>
              </p:blipFill>
              <p:spPr>
                <a:xfrm>
                  <a:off x="3558634" y="4179922"/>
                  <a:ext cx="62136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24">
              <p14:nvContentPartPr>
                <p14:cNvPr id="1461" name="Ink 1460">
                  <a:extLst>
                    <a:ext uri="{FF2B5EF4-FFF2-40B4-BE49-F238E27FC236}">
                      <a16:creationId xmlns:a16="http://schemas.microsoft.com/office/drawing/2014/main" id="{169472FF-7835-E940-1BDB-45DBF03BB9D7}"/>
                    </a:ext>
                  </a:extLst>
                </p14:cNvPr>
                <p14:cNvContentPartPr/>
                <p14:nvPr/>
              </p14:nvContentPartPr>
              <p14:xfrm>
                <a:off x="3820354" y="4683562"/>
                <a:ext cx="6840" cy="3960"/>
              </p14:xfrm>
            </p:contentPart>
          </mc:Choice>
          <mc:Fallback>
            <p:pic>
              <p:nvPicPr>
                <p:cNvPr id="1461" name="Ink 1460">
                  <a:extLst>
                    <a:ext uri="{FF2B5EF4-FFF2-40B4-BE49-F238E27FC236}">
                      <a16:creationId xmlns:a16="http://schemas.microsoft.com/office/drawing/2014/main" id="{169472FF-7835-E940-1BDB-45DBF03BB9D7}"/>
                    </a:ext>
                  </a:extLst>
                </p:cNvPr>
                <p:cNvPicPr/>
                <p:nvPr/>
              </p:nvPicPr>
              <p:blipFill>
                <a:blip r:embed="rId2725"/>
                <a:stretch>
                  <a:fillRect/>
                </a:stretch>
              </p:blipFill>
              <p:spPr>
                <a:xfrm>
                  <a:off x="3757354" y="4305922"/>
                  <a:ext cx="13248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26">
              <p14:nvContentPartPr>
                <p14:cNvPr id="1462" name="Ink 1461">
                  <a:extLst>
                    <a:ext uri="{FF2B5EF4-FFF2-40B4-BE49-F238E27FC236}">
                      <a16:creationId xmlns:a16="http://schemas.microsoft.com/office/drawing/2014/main" id="{7D4B2438-D907-132C-60D9-819296DE8D34}"/>
                    </a:ext>
                  </a:extLst>
                </p14:cNvPr>
                <p14:cNvContentPartPr/>
                <p14:nvPr/>
              </p14:nvContentPartPr>
              <p14:xfrm>
                <a:off x="3297634" y="4634602"/>
                <a:ext cx="776880" cy="167400"/>
              </p14:xfrm>
            </p:contentPart>
          </mc:Choice>
          <mc:Fallback>
            <p:pic>
              <p:nvPicPr>
                <p:cNvPr id="1462" name="Ink 1461">
                  <a:extLst>
                    <a:ext uri="{FF2B5EF4-FFF2-40B4-BE49-F238E27FC236}">
                      <a16:creationId xmlns:a16="http://schemas.microsoft.com/office/drawing/2014/main" id="{7D4B2438-D907-132C-60D9-819296DE8D34}"/>
                    </a:ext>
                  </a:extLst>
                </p:cNvPr>
                <p:cNvPicPr/>
                <p:nvPr/>
              </p:nvPicPr>
              <p:blipFill>
                <a:blip r:embed="rId2727"/>
                <a:stretch>
                  <a:fillRect/>
                </a:stretch>
              </p:blipFill>
              <p:spPr>
                <a:xfrm>
                  <a:off x="3234994" y="4256962"/>
                  <a:ext cx="90252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28">
              <p14:nvContentPartPr>
                <p14:cNvPr id="1463" name="Ink 1462">
                  <a:extLst>
                    <a:ext uri="{FF2B5EF4-FFF2-40B4-BE49-F238E27FC236}">
                      <a16:creationId xmlns:a16="http://schemas.microsoft.com/office/drawing/2014/main" id="{BEC6E6D9-F350-669B-581A-862777D055CF}"/>
                    </a:ext>
                  </a:extLst>
                </p14:cNvPr>
                <p14:cNvContentPartPr/>
                <p14:nvPr/>
              </p14:nvContentPartPr>
              <p14:xfrm>
                <a:off x="3503554" y="4620202"/>
                <a:ext cx="770760" cy="180720"/>
              </p14:xfrm>
            </p:contentPart>
          </mc:Choice>
          <mc:Fallback>
            <p:pic>
              <p:nvPicPr>
                <p:cNvPr id="1463" name="Ink 1462">
                  <a:extLst>
                    <a:ext uri="{FF2B5EF4-FFF2-40B4-BE49-F238E27FC236}">
                      <a16:creationId xmlns:a16="http://schemas.microsoft.com/office/drawing/2014/main" id="{BEC6E6D9-F350-669B-581A-862777D055CF}"/>
                    </a:ext>
                  </a:extLst>
                </p:cNvPr>
                <p:cNvPicPr/>
                <p:nvPr/>
              </p:nvPicPr>
              <p:blipFill>
                <a:blip r:embed="rId2729"/>
                <a:stretch>
                  <a:fillRect/>
                </a:stretch>
              </p:blipFill>
              <p:spPr>
                <a:xfrm>
                  <a:off x="3440914" y="4242202"/>
                  <a:ext cx="89640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30">
              <p14:nvContentPartPr>
                <p14:cNvPr id="1465" name="Ink 1464">
                  <a:extLst>
                    <a:ext uri="{FF2B5EF4-FFF2-40B4-BE49-F238E27FC236}">
                      <a16:creationId xmlns:a16="http://schemas.microsoft.com/office/drawing/2014/main" id="{4691DD48-E6CB-4EC6-2BBB-542D9A18D5BB}"/>
                    </a:ext>
                  </a:extLst>
                </p14:cNvPr>
                <p14:cNvContentPartPr/>
                <p14:nvPr/>
              </p14:nvContentPartPr>
              <p14:xfrm>
                <a:off x="4390234" y="3777442"/>
                <a:ext cx="345240" cy="655560"/>
              </p14:xfrm>
            </p:contentPart>
          </mc:Choice>
          <mc:Fallback>
            <p:pic>
              <p:nvPicPr>
                <p:cNvPr id="1465" name="Ink 1464">
                  <a:extLst>
                    <a:ext uri="{FF2B5EF4-FFF2-40B4-BE49-F238E27FC236}">
                      <a16:creationId xmlns:a16="http://schemas.microsoft.com/office/drawing/2014/main" id="{4691DD48-E6CB-4EC6-2BBB-542D9A18D5BB}"/>
                    </a:ext>
                  </a:extLst>
                </p:cNvPr>
                <p:cNvPicPr/>
                <p:nvPr/>
              </p:nvPicPr>
              <p:blipFill>
                <a:blip r:embed="rId2731"/>
                <a:stretch>
                  <a:fillRect/>
                </a:stretch>
              </p:blipFill>
              <p:spPr>
                <a:xfrm>
                  <a:off x="4327234" y="3399802"/>
                  <a:ext cx="470880" cy="14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32">
              <p14:nvContentPartPr>
                <p14:cNvPr id="1466" name="Ink 1465">
                  <a:extLst>
                    <a:ext uri="{FF2B5EF4-FFF2-40B4-BE49-F238E27FC236}">
                      <a16:creationId xmlns:a16="http://schemas.microsoft.com/office/drawing/2014/main" id="{2018E804-C2E1-315F-85AE-E7BDB219102B}"/>
                    </a:ext>
                  </a:extLst>
                </p14:cNvPr>
                <p14:cNvContentPartPr/>
                <p14:nvPr/>
              </p14:nvContentPartPr>
              <p14:xfrm>
                <a:off x="4514434" y="3887602"/>
                <a:ext cx="290520" cy="482040"/>
              </p14:xfrm>
            </p:contentPart>
          </mc:Choice>
          <mc:Fallback>
            <p:pic>
              <p:nvPicPr>
                <p:cNvPr id="1466" name="Ink 1465">
                  <a:extLst>
                    <a:ext uri="{FF2B5EF4-FFF2-40B4-BE49-F238E27FC236}">
                      <a16:creationId xmlns:a16="http://schemas.microsoft.com/office/drawing/2014/main" id="{2018E804-C2E1-315F-85AE-E7BDB219102B}"/>
                    </a:ext>
                  </a:extLst>
                </p:cNvPr>
                <p:cNvPicPr/>
                <p:nvPr/>
              </p:nvPicPr>
              <p:blipFill>
                <a:blip r:embed="rId2733"/>
                <a:stretch>
                  <a:fillRect/>
                </a:stretch>
              </p:blipFill>
              <p:spPr>
                <a:xfrm>
                  <a:off x="4451794" y="3509962"/>
                  <a:ext cx="416160" cy="12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34">
              <p14:nvContentPartPr>
                <p14:cNvPr id="1468" name="Ink 1467">
                  <a:extLst>
                    <a:ext uri="{FF2B5EF4-FFF2-40B4-BE49-F238E27FC236}">
                      <a16:creationId xmlns:a16="http://schemas.microsoft.com/office/drawing/2014/main" id="{13DE19FD-6EF1-4F17-ED3B-0D304E81C6D4}"/>
                    </a:ext>
                  </a:extLst>
                </p14:cNvPr>
                <p14:cNvContentPartPr/>
                <p14:nvPr/>
              </p14:nvContentPartPr>
              <p14:xfrm>
                <a:off x="3822514" y="3476122"/>
                <a:ext cx="24840" cy="54720"/>
              </p14:xfrm>
            </p:contentPart>
          </mc:Choice>
          <mc:Fallback>
            <p:pic>
              <p:nvPicPr>
                <p:cNvPr id="1468" name="Ink 1467">
                  <a:extLst>
                    <a:ext uri="{FF2B5EF4-FFF2-40B4-BE49-F238E27FC236}">
                      <a16:creationId xmlns:a16="http://schemas.microsoft.com/office/drawing/2014/main" id="{13DE19FD-6EF1-4F17-ED3B-0D304E81C6D4}"/>
                    </a:ext>
                  </a:extLst>
                </p:cNvPr>
                <p:cNvPicPr/>
                <p:nvPr/>
              </p:nvPicPr>
              <p:blipFill>
                <a:blip r:embed="rId2735"/>
                <a:stretch>
                  <a:fillRect/>
                </a:stretch>
              </p:blipFill>
              <p:spPr>
                <a:xfrm>
                  <a:off x="3759874" y="3098482"/>
                  <a:ext cx="15048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36">
              <p14:nvContentPartPr>
                <p14:cNvPr id="1469" name="Ink 1468">
                  <a:extLst>
                    <a:ext uri="{FF2B5EF4-FFF2-40B4-BE49-F238E27FC236}">
                      <a16:creationId xmlns:a16="http://schemas.microsoft.com/office/drawing/2014/main" id="{945DE71B-35DC-37B8-7E5C-8ECEA1F87284}"/>
                    </a:ext>
                  </a:extLst>
                </p14:cNvPr>
                <p14:cNvContentPartPr/>
                <p14:nvPr/>
              </p14:nvContentPartPr>
              <p14:xfrm>
                <a:off x="3867154" y="3457762"/>
                <a:ext cx="248760" cy="246600"/>
              </p14:xfrm>
            </p:contentPart>
          </mc:Choice>
          <mc:Fallback>
            <p:pic>
              <p:nvPicPr>
                <p:cNvPr id="1469" name="Ink 1468">
                  <a:extLst>
                    <a:ext uri="{FF2B5EF4-FFF2-40B4-BE49-F238E27FC236}">
                      <a16:creationId xmlns:a16="http://schemas.microsoft.com/office/drawing/2014/main" id="{945DE71B-35DC-37B8-7E5C-8ECEA1F87284}"/>
                    </a:ext>
                  </a:extLst>
                </p:cNvPr>
                <p:cNvPicPr/>
                <p:nvPr/>
              </p:nvPicPr>
              <p:blipFill>
                <a:blip r:embed="rId2737"/>
                <a:stretch>
                  <a:fillRect/>
                </a:stretch>
              </p:blipFill>
              <p:spPr>
                <a:xfrm>
                  <a:off x="3804514" y="3080122"/>
                  <a:ext cx="37440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38">
              <p14:nvContentPartPr>
                <p14:cNvPr id="1470" name="Ink 1469">
                  <a:extLst>
                    <a:ext uri="{FF2B5EF4-FFF2-40B4-BE49-F238E27FC236}">
                      <a16:creationId xmlns:a16="http://schemas.microsoft.com/office/drawing/2014/main" id="{A888DC24-704B-65B5-51C9-90B9B2162ADD}"/>
                    </a:ext>
                  </a:extLst>
                </p14:cNvPr>
                <p14:cNvContentPartPr/>
                <p14:nvPr/>
              </p14:nvContentPartPr>
              <p14:xfrm>
                <a:off x="3877234" y="3747562"/>
                <a:ext cx="51480" cy="27360"/>
              </p14:xfrm>
            </p:contentPart>
          </mc:Choice>
          <mc:Fallback>
            <p:pic>
              <p:nvPicPr>
                <p:cNvPr id="1470" name="Ink 1469">
                  <a:extLst>
                    <a:ext uri="{FF2B5EF4-FFF2-40B4-BE49-F238E27FC236}">
                      <a16:creationId xmlns:a16="http://schemas.microsoft.com/office/drawing/2014/main" id="{A888DC24-704B-65B5-51C9-90B9B2162ADD}"/>
                    </a:ext>
                  </a:extLst>
                </p:cNvPr>
                <p:cNvPicPr/>
                <p:nvPr/>
              </p:nvPicPr>
              <p:blipFill>
                <a:blip r:embed="rId2739"/>
                <a:stretch>
                  <a:fillRect/>
                </a:stretch>
              </p:blipFill>
              <p:spPr>
                <a:xfrm>
                  <a:off x="3814594" y="3369922"/>
                  <a:ext cx="17712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40">
              <p14:nvContentPartPr>
                <p14:cNvPr id="1471" name="Ink 1470">
                  <a:extLst>
                    <a:ext uri="{FF2B5EF4-FFF2-40B4-BE49-F238E27FC236}">
                      <a16:creationId xmlns:a16="http://schemas.microsoft.com/office/drawing/2014/main" id="{00101CFA-AC7F-69C7-43E1-D3482176B0D6}"/>
                    </a:ext>
                  </a:extLst>
                </p14:cNvPr>
                <p14:cNvContentPartPr/>
                <p14:nvPr/>
              </p14:nvContentPartPr>
              <p14:xfrm>
                <a:off x="3688954" y="3621202"/>
                <a:ext cx="135360" cy="271080"/>
              </p14:xfrm>
            </p:contentPart>
          </mc:Choice>
          <mc:Fallback>
            <p:pic>
              <p:nvPicPr>
                <p:cNvPr id="1471" name="Ink 1470">
                  <a:extLst>
                    <a:ext uri="{FF2B5EF4-FFF2-40B4-BE49-F238E27FC236}">
                      <a16:creationId xmlns:a16="http://schemas.microsoft.com/office/drawing/2014/main" id="{00101CFA-AC7F-69C7-43E1-D3482176B0D6}"/>
                    </a:ext>
                  </a:extLst>
                </p:cNvPr>
                <p:cNvPicPr/>
                <p:nvPr/>
              </p:nvPicPr>
              <p:blipFill>
                <a:blip r:embed="rId2741"/>
                <a:stretch>
                  <a:fillRect/>
                </a:stretch>
              </p:blipFill>
              <p:spPr>
                <a:xfrm>
                  <a:off x="3626314" y="3243562"/>
                  <a:ext cx="261000" cy="10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42">
              <p14:nvContentPartPr>
                <p14:cNvPr id="1472" name="Ink 1471">
                  <a:extLst>
                    <a:ext uri="{FF2B5EF4-FFF2-40B4-BE49-F238E27FC236}">
                      <a16:creationId xmlns:a16="http://schemas.microsoft.com/office/drawing/2014/main" id="{7C0FBA17-10EE-0707-165B-B249D440C302}"/>
                    </a:ext>
                  </a:extLst>
                </p14:cNvPr>
                <p14:cNvContentPartPr/>
                <p14:nvPr/>
              </p14:nvContentPartPr>
              <p14:xfrm>
                <a:off x="3762754" y="3781402"/>
                <a:ext cx="56520" cy="116640"/>
              </p14:xfrm>
            </p:contentPart>
          </mc:Choice>
          <mc:Fallback>
            <p:pic>
              <p:nvPicPr>
                <p:cNvPr id="1472" name="Ink 1471">
                  <a:extLst>
                    <a:ext uri="{FF2B5EF4-FFF2-40B4-BE49-F238E27FC236}">
                      <a16:creationId xmlns:a16="http://schemas.microsoft.com/office/drawing/2014/main" id="{7C0FBA17-10EE-0707-165B-B249D440C302}"/>
                    </a:ext>
                  </a:extLst>
                </p:cNvPr>
                <p:cNvPicPr/>
                <p:nvPr/>
              </p:nvPicPr>
              <p:blipFill>
                <a:blip r:embed="rId2743"/>
                <a:stretch>
                  <a:fillRect/>
                </a:stretch>
              </p:blipFill>
              <p:spPr>
                <a:xfrm>
                  <a:off x="3699754" y="3403762"/>
                  <a:ext cx="182160" cy="87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4">
            <p14:nvContentPartPr>
              <p14:cNvPr id="1478" name="Ink 1477">
                <a:extLst>
                  <a:ext uri="{FF2B5EF4-FFF2-40B4-BE49-F238E27FC236}">
                    <a16:creationId xmlns:a16="http://schemas.microsoft.com/office/drawing/2014/main" id="{513D975D-3EBC-152D-204B-C279639F8B07}"/>
                  </a:ext>
                </a:extLst>
              </p14:cNvPr>
              <p14:cNvContentPartPr/>
              <p14:nvPr/>
            </p14:nvContentPartPr>
            <p14:xfrm>
              <a:off x="1979314" y="3391882"/>
              <a:ext cx="3600" cy="7200"/>
            </p14:xfrm>
          </p:contentPart>
        </mc:Choice>
        <mc:Fallback>
          <p:pic>
            <p:nvPicPr>
              <p:cNvPr id="1478" name="Ink 1477">
                <a:extLst>
                  <a:ext uri="{FF2B5EF4-FFF2-40B4-BE49-F238E27FC236}">
                    <a16:creationId xmlns:a16="http://schemas.microsoft.com/office/drawing/2014/main" id="{513D975D-3EBC-152D-204B-C279639F8B07}"/>
                  </a:ext>
                </a:extLst>
              </p:cNvPr>
              <p:cNvPicPr/>
              <p:nvPr/>
            </p:nvPicPr>
            <p:blipFill>
              <a:blip r:embed="rId2745"/>
              <a:stretch>
                <a:fillRect/>
              </a:stretch>
            </p:blipFill>
            <p:spPr>
              <a:xfrm>
                <a:off x="1961314" y="3373882"/>
                <a:ext cx="392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6">
            <p14:nvContentPartPr>
              <p14:cNvPr id="1479" name="Ink 1478">
                <a:extLst>
                  <a:ext uri="{FF2B5EF4-FFF2-40B4-BE49-F238E27FC236}">
                    <a16:creationId xmlns:a16="http://schemas.microsoft.com/office/drawing/2014/main" id="{EAEDF880-9663-2603-32F1-68803534FAC7}"/>
                  </a:ext>
                </a:extLst>
              </p14:cNvPr>
              <p14:cNvContentPartPr/>
              <p14:nvPr/>
            </p14:nvContentPartPr>
            <p14:xfrm>
              <a:off x="1668274" y="4084882"/>
              <a:ext cx="10440" cy="12960"/>
            </p14:xfrm>
          </p:contentPart>
        </mc:Choice>
        <mc:Fallback>
          <p:pic>
            <p:nvPicPr>
              <p:cNvPr id="1479" name="Ink 1478">
                <a:extLst>
                  <a:ext uri="{FF2B5EF4-FFF2-40B4-BE49-F238E27FC236}">
                    <a16:creationId xmlns:a16="http://schemas.microsoft.com/office/drawing/2014/main" id="{EAEDF880-9663-2603-32F1-68803534FAC7}"/>
                  </a:ext>
                </a:extLst>
              </p:cNvPr>
              <p:cNvPicPr/>
              <p:nvPr/>
            </p:nvPicPr>
            <p:blipFill>
              <a:blip r:embed="rId2747"/>
              <a:stretch>
                <a:fillRect/>
              </a:stretch>
            </p:blipFill>
            <p:spPr>
              <a:xfrm>
                <a:off x="1650274" y="4067242"/>
                <a:ext cx="46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8">
            <p14:nvContentPartPr>
              <p14:cNvPr id="1480" name="Ink 1479">
                <a:extLst>
                  <a:ext uri="{FF2B5EF4-FFF2-40B4-BE49-F238E27FC236}">
                    <a16:creationId xmlns:a16="http://schemas.microsoft.com/office/drawing/2014/main" id="{432B264F-F22A-5F5E-BFB9-52D760FF3D84}"/>
                  </a:ext>
                </a:extLst>
              </p14:cNvPr>
              <p14:cNvContentPartPr/>
              <p14:nvPr/>
            </p14:nvContentPartPr>
            <p14:xfrm>
              <a:off x="1977874" y="3927562"/>
              <a:ext cx="360" cy="1440"/>
            </p14:xfrm>
          </p:contentPart>
        </mc:Choice>
        <mc:Fallback>
          <p:pic>
            <p:nvPicPr>
              <p:cNvPr id="1480" name="Ink 1479">
                <a:extLst>
                  <a:ext uri="{FF2B5EF4-FFF2-40B4-BE49-F238E27FC236}">
                    <a16:creationId xmlns:a16="http://schemas.microsoft.com/office/drawing/2014/main" id="{432B264F-F22A-5F5E-BFB9-52D760FF3D84}"/>
                  </a:ext>
                </a:extLst>
              </p:cNvPr>
              <p:cNvPicPr/>
              <p:nvPr/>
            </p:nvPicPr>
            <p:blipFill>
              <a:blip r:embed="rId2749"/>
              <a:stretch>
                <a:fillRect/>
              </a:stretch>
            </p:blipFill>
            <p:spPr>
              <a:xfrm>
                <a:off x="1959874" y="3909562"/>
                <a:ext cx="36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0">
            <p14:nvContentPartPr>
              <p14:cNvPr id="1481" name="Ink 1480">
                <a:extLst>
                  <a:ext uri="{FF2B5EF4-FFF2-40B4-BE49-F238E27FC236}">
                    <a16:creationId xmlns:a16="http://schemas.microsoft.com/office/drawing/2014/main" id="{B1A01BE0-08BC-6B6C-5787-58E448BAC564}"/>
                  </a:ext>
                </a:extLst>
              </p14:cNvPr>
              <p14:cNvContentPartPr/>
              <p14:nvPr/>
            </p14:nvContentPartPr>
            <p14:xfrm>
              <a:off x="2000194" y="4413922"/>
              <a:ext cx="11520" cy="3960"/>
            </p14:xfrm>
          </p:contentPart>
        </mc:Choice>
        <mc:Fallback>
          <p:pic>
            <p:nvPicPr>
              <p:cNvPr id="1481" name="Ink 1480">
                <a:extLst>
                  <a:ext uri="{FF2B5EF4-FFF2-40B4-BE49-F238E27FC236}">
                    <a16:creationId xmlns:a16="http://schemas.microsoft.com/office/drawing/2014/main" id="{B1A01BE0-08BC-6B6C-5787-58E448BAC564}"/>
                  </a:ext>
                </a:extLst>
              </p:cNvPr>
              <p:cNvPicPr/>
              <p:nvPr/>
            </p:nvPicPr>
            <p:blipFill>
              <a:blip r:embed="rId2751"/>
              <a:stretch>
                <a:fillRect/>
              </a:stretch>
            </p:blipFill>
            <p:spPr>
              <a:xfrm>
                <a:off x="1982194" y="4395922"/>
                <a:ext cx="471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2">
            <p14:nvContentPartPr>
              <p14:cNvPr id="1483" name="Ink 1482">
                <a:extLst>
                  <a:ext uri="{FF2B5EF4-FFF2-40B4-BE49-F238E27FC236}">
                    <a16:creationId xmlns:a16="http://schemas.microsoft.com/office/drawing/2014/main" id="{DBF66AD8-0F61-6735-E626-87C5EE4994E6}"/>
                  </a:ext>
                </a:extLst>
              </p14:cNvPr>
              <p14:cNvContentPartPr/>
              <p14:nvPr/>
            </p14:nvContentPartPr>
            <p14:xfrm>
              <a:off x="2405914" y="4696882"/>
              <a:ext cx="32760" cy="52200"/>
            </p14:xfrm>
          </p:contentPart>
        </mc:Choice>
        <mc:Fallback>
          <p:pic>
            <p:nvPicPr>
              <p:cNvPr id="1483" name="Ink 1482">
                <a:extLst>
                  <a:ext uri="{FF2B5EF4-FFF2-40B4-BE49-F238E27FC236}">
                    <a16:creationId xmlns:a16="http://schemas.microsoft.com/office/drawing/2014/main" id="{DBF66AD8-0F61-6735-E626-87C5EE4994E6}"/>
                  </a:ext>
                </a:extLst>
              </p:cNvPr>
              <p:cNvPicPr/>
              <p:nvPr/>
            </p:nvPicPr>
            <p:blipFill>
              <a:blip r:embed="rId2753"/>
              <a:stretch>
                <a:fillRect/>
              </a:stretch>
            </p:blipFill>
            <p:spPr>
              <a:xfrm>
                <a:off x="2387914" y="4678882"/>
                <a:ext cx="684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4">
            <p14:nvContentPartPr>
              <p14:cNvPr id="1485" name="Ink 1484">
                <a:extLst>
                  <a:ext uri="{FF2B5EF4-FFF2-40B4-BE49-F238E27FC236}">
                    <a16:creationId xmlns:a16="http://schemas.microsoft.com/office/drawing/2014/main" id="{DA600D2A-3B99-57B7-3F52-528241594C08}"/>
                  </a:ext>
                </a:extLst>
              </p14:cNvPr>
              <p14:cNvContentPartPr/>
              <p14:nvPr/>
            </p14:nvContentPartPr>
            <p14:xfrm>
              <a:off x="2402314" y="5066962"/>
              <a:ext cx="12240" cy="9360"/>
            </p14:xfrm>
          </p:contentPart>
        </mc:Choice>
        <mc:Fallback>
          <p:pic>
            <p:nvPicPr>
              <p:cNvPr id="1485" name="Ink 1484">
                <a:extLst>
                  <a:ext uri="{FF2B5EF4-FFF2-40B4-BE49-F238E27FC236}">
                    <a16:creationId xmlns:a16="http://schemas.microsoft.com/office/drawing/2014/main" id="{DA600D2A-3B99-57B7-3F52-528241594C08}"/>
                  </a:ext>
                </a:extLst>
              </p:cNvPr>
              <p:cNvPicPr/>
              <p:nvPr/>
            </p:nvPicPr>
            <p:blipFill>
              <a:blip r:embed="rId2755"/>
              <a:stretch>
                <a:fillRect/>
              </a:stretch>
            </p:blipFill>
            <p:spPr>
              <a:xfrm>
                <a:off x="2384674" y="5048962"/>
                <a:ext cx="478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6">
            <p14:nvContentPartPr>
              <p14:cNvPr id="1486" name="Ink 1485">
                <a:extLst>
                  <a:ext uri="{FF2B5EF4-FFF2-40B4-BE49-F238E27FC236}">
                    <a16:creationId xmlns:a16="http://schemas.microsoft.com/office/drawing/2014/main" id="{8406B5C8-A54C-50EC-B335-85D738139147}"/>
                  </a:ext>
                </a:extLst>
              </p14:cNvPr>
              <p14:cNvContentPartPr/>
              <p14:nvPr/>
            </p14:nvContentPartPr>
            <p14:xfrm>
              <a:off x="2750074" y="5063362"/>
              <a:ext cx="9360" cy="27000"/>
            </p14:xfrm>
          </p:contentPart>
        </mc:Choice>
        <mc:Fallback>
          <p:pic>
            <p:nvPicPr>
              <p:cNvPr id="1486" name="Ink 1485">
                <a:extLst>
                  <a:ext uri="{FF2B5EF4-FFF2-40B4-BE49-F238E27FC236}">
                    <a16:creationId xmlns:a16="http://schemas.microsoft.com/office/drawing/2014/main" id="{8406B5C8-A54C-50EC-B335-85D738139147}"/>
                  </a:ext>
                </a:extLst>
              </p:cNvPr>
              <p:cNvPicPr/>
              <p:nvPr/>
            </p:nvPicPr>
            <p:blipFill>
              <a:blip r:embed="rId2757"/>
              <a:stretch>
                <a:fillRect/>
              </a:stretch>
            </p:blipFill>
            <p:spPr>
              <a:xfrm>
                <a:off x="2732434" y="5045722"/>
                <a:ext cx="45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8">
            <p14:nvContentPartPr>
              <p14:cNvPr id="1487" name="Ink 1486">
                <a:extLst>
                  <a:ext uri="{FF2B5EF4-FFF2-40B4-BE49-F238E27FC236}">
                    <a16:creationId xmlns:a16="http://schemas.microsoft.com/office/drawing/2014/main" id="{179DB536-5102-FE80-DC24-B54C44794C01}"/>
                  </a:ext>
                </a:extLst>
              </p14:cNvPr>
              <p14:cNvContentPartPr/>
              <p14:nvPr/>
            </p14:nvContentPartPr>
            <p14:xfrm>
              <a:off x="2961754" y="5494642"/>
              <a:ext cx="6840" cy="19440"/>
            </p14:xfrm>
          </p:contentPart>
        </mc:Choice>
        <mc:Fallback>
          <p:pic>
            <p:nvPicPr>
              <p:cNvPr id="1487" name="Ink 1486">
                <a:extLst>
                  <a:ext uri="{FF2B5EF4-FFF2-40B4-BE49-F238E27FC236}">
                    <a16:creationId xmlns:a16="http://schemas.microsoft.com/office/drawing/2014/main" id="{179DB536-5102-FE80-DC24-B54C44794C01}"/>
                  </a:ext>
                </a:extLst>
              </p:cNvPr>
              <p:cNvPicPr/>
              <p:nvPr/>
            </p:nvPicPr>
            <p:blipFill>
              <a:blip r:embed="rId2759"/>
              <a:stretch>
                <a:fillRect/>
              </a:stretch>
            </p:blipFill>
            <p:spPr>
              <a:xfrm>
                <a:off x="2943754" y="5476642"/>
                <a:ext cx="4248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8" name="Group 1497">
            <a:extLst>
              <a:ext uri="{FF2B5EF4-FFF2-40B4-BE49-F238E27FC236}">
                <a16:creationId xmlns:a16="http://schemas.microsoft.com/office/drawing/2014/main" id="{A2E7F9CA-3C33-585B-B14B-82FADA6B53A7}"/>
              </a:ext>
            </a:extLst>
          </p:cNvPr>
          <p:cNvGrpSpPr/>
          <p:nvPr/>
        </p:nvGrpSpPr>
        <p:grpSpPr>
          <a:xfrm>
            <a:off x="3413194" y="5242642"/>
            <a:ext cx="83880" cy="47520"/>
            <a:chOff x="3413194" y="5242642"/>
            <a:chExt cx="83880" cy="4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0">
              <p14:nvContentPartPr>
                <p14:cNvPr id="1488" name="Ink 1487">
                  <a:extLst>
                    <a:ext uri="{FF2B5EF4-FFF2-40B4-BE49-F238E27FC236}">
                      <a16:creationId xmlns:a16="http://schemas.microsoft.com/office/drawing/2014/main" id="{B5A5CA84-4843-4639-2812-BF0320BA59D3}"/>
                    </a:ext>
                  </a:extLst>
                </p14:cNvPr>
                <p14:cNvContentPartPr/>
                <p14:nvPr/>
              </p14:nvContentPartPr>
              <p14:xfrm>
                <a:off x="3413194" y="5242642"/>
                <a:ext cx="14040" cy="18360"/>
              </p14:xfrm>
            </p:contentPart>
          </mc:Choice>
          <mc:Fallback>
            <p:pic>
              <p:nvPicPr>
                <p:cNvPr id="1488" name="Ink 1487">
                  <a:extLst>
                    <a:ext uri="{FF2B5EF4-FFF2-40B4-BE49-F238E27FC236}">
                      <a16:creationId xmlns:a16="http://schemas.microsoft.com/office/drawing/2014/main" id="{B5A5CA84-4843-4639-2812-BF0320BA59D3}"/>
                    </a:ext>
                  </a:extLst>
                </p:cNvPr>
                <p:cNvPicPr/>
                <p:nvPr/>
              </p:nvPicPr>
              <p:blipFill>
                <a:blip r:embed="rId2761"/>
                <a:stretch>
                  <a:fillRect/>
                </a:stretch>
              </p:blipFill>
              <p:spPr>
                <a:xfrm>
                  <a:off x="3395554" y="5224642"/>
                  <a:ext cx="49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2">
              <p14:nvContentPartPr>
                <p14:cNvPr id="1489" name="Ink 1488">
                  <a:extLst>
                    <a:ext uri="{FF2B5EF4-FFF2-40B4-BE49-F238E27FC236}">
                      <a16:creationId xmlns:a16="http://schemas.microsoft.com/office/drawing/2014/main" id="{D987541E-7C75-6880-A565-8A5E0B9EC3A5}"/>
                    </a:ext>
                  </a:extLst>
                </p14:cNvPr>
                <p14:cNvContentPartPr/>
                <p14:nvPr/>
              </p14:nvContentPartPr>
              <p14:xfrm>
                <a:off x="3492034" y="5275402"/>
                <a:ext cx="5040" cy="14760"/>
              </p14:xfrm>
            </p:contentPart>
          </mc:Choice>
          <mc:Fallback>
            <p:pic>
              <p:nvPicPr>
                <p:cNvPr id="1489" name="Ink 1488">
                  <a:extLst>
                    <a:ext uri="{FF2B5EF4-FFF2-40B4-BE49-F238E27FC236}">
                      <a16:creationId xmlns:a16="http://schemas.microsoft.com/office/drawing/2014/main" id="{D987541E-7C75-6880-A565-8A5E0B9EC3A5}"/>
                    </a:ext>
                  </a:extLst>
                </p:cNvPr>
                <p:cNvPicPr/>
                <p:nvPr/>
              </p:nvPicPr>
              <p:blipFill>
                <a:blip r:embed="rId2763"/>
                <a:stretch>
                  <a:fillRect/>
                </a:stretch>
              </p:blipFill>
              <p:spPr>
                <a:xfrm>
                  <a:off x="3474394" y="5257402"/>
                  <a:ext cx="4068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4">
            <p14:nvContentPartPr>
              <p14:cNvPr id="1490" name="Ink 1489">
                <a:extLst>
                  <a:ext uri="{FF2B5EF4-FFF2-40B4-BE49-F238E27FC236}">
                    <a16:creationId xmlns:a16="http://schemas.microsoft.com/office/drawing/2014/main" id="{DB0381C0-37B0-21D5-529D-382A2F0FD485}"/>
                  </a:ext>
                </a:extLst>
              </p14:cNvPr>
              <p14:cNvContentPartPr/>
              <p14:nvPr/>
            </p14:nvContentPartPr>
            <p14:xfrm>
              <a:off x="3707314" y="5458282"/>
              <a:ext cx="12600" cy="29160"/>
            </p14:xfrm>
          </p:contentPart>
        </mc:Choice>
        <mc:Fallback>
          <p:pic>
            <p:nvPicPr>
              <p:cNvPr id="1490" name="Ink 1489">
                <a:extLst>
                  <a:ext uri="{FF2B5EF4-FFF2-40B4-BE49-F238E27FC236}">
                    <a16:creationId xmlns:a16="http://schemas.microsoft.com/office/drawing/2014/main" id="{DB0381C0-37B0-21D5-529D-382A2F0FD485}"/>
                  </a:ext>
                </a:extLst>
              </p:cNvPr>
              <p:cNvPicPr/>
              <p:nvPr/>
            </p:nvPicPr>
            <p:blipFill>
              <a:blip r:embed="rId2765"/>
              <a:stretch>
                <a:fillRect/>
              </a:stretch>
            </p:blipFill>
            <p:spPr>
              <a:xfrm>
                <a:off x="3689674" y="5440642"/>
                <a:ext cx="482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6">
            <p14:nvContentPartPr>
              <p14:cNvPr id="1491" name="Ink 1490">
                <a:extLst>
                  <a:ext uri="{FF2B5EF4-FFF2-40B4-BE49-F238E27FC236}">
                    <a16:creationId xmlns:a16="http://schemas.microsoft.com/office/drawing/2014/main" id="{305238F4-73AA-C208-62F4-EC811DBDD044}"/>
                  </a:ext>
                </a:extLst>
              </p14:cNvPr>
              <p14:cNvContentPartPr/>
              <p14:nvPr/>
            </p14:nvContentPartPr>
            <p14:xfrm>
              <a:off x="3327154" y="5511202"/>
              <a:ext cx="29520" cy="36000"/>
            </p14:xfrm>
          </p:contentPart>
        </mc:Choice>
        <mc:Fallback>
          <p:pic>
            <p:nvPicPr>
              <p:cNvPr id="1491" name="Ink 1490">
                <a:extLst>
                  <a:ext uri="{FF2B5EF4-FFF2-40B4-BE49-F238E27FC236}">
                    <a16:creationId xmlns:a16="http://schemas.microsoft.com/office/drawing/2014/main" id="{305238F4-73AA-C208-62F4-EC811DBDD044}"/>
                  </a:ext>
                </a:extLst>
              </p:cNvPr>
              <p:cNvPicPr/>
              <p:nvPr/>
            </p:nvPicPr>
            <p:blipFill>
              <a:blip r:embed="rId2767"/>
              <a:stretch>
                <a:fillRect/>
              </a:stretch>
            </p:blipFill>
            <p:spPr>
              <a:xfrm>
                <a:off x="3309514" y="5493202"/>
                <a:ext cx="651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8">
            <p14:nvContentPartPr>
              <p14:cNvPr id="1492" name="Ink 1491">
                <a:extLst>
                  <a:ext uri="{FF2B5EF4-FFF2-40B4-BE49-F238E27FC236}">
                    <a16:creationId xmlns:a16="http://schemas.microsoft.com/office/drawing/2014/main" id="{4358EF4F-E891-7253-1076-84C1EC4F7CF9}"/>
                  </a:ext>
                </a:extLst>
              </p14:cNvPr>
              <p14:cNvContentPartPr/>
              <p14:nvPr/>
            </p14:nvContentPartPr>
            <p14:xfrm>
              <a:off x="4013314" y="5271802"/>
              <a:ext cx="14400" cy="41040"/>
            </p14:xfrm>
          </p:contentPart>
        </mc:Choice>
        <mc:Fallback>
          <p:pic>
            <p:nvPicPr>
              <p:cNvPr id="1492" name="Ink 1491">
                <a:extLst>
                  <a:ext uri="{FF2B5EF4-FFF2-40B4-BE49-F238E27FC236}">
                    <a16:creationId xmlns:a16="http://schemas.microsoft.com/office/drawing/2014/main" id="{4358EF4F-E891-7253-1076-84C1EC4F7CF9}"/>
                  </a:ext>
                </a:extLst>
              </p:cNvPr>
              <p:cNvPicPr/>
              <p:nvPr/>
            </p:nvPicPr>
            <p:blipFill>
              <a:blip r:embed="rId2769"/>
              <a:stretch>
                <a:fillRect/>
              </a:stretch>
            </p:blipFill>
            <p:spPr>
              <a:xfrm>
                <a:off x="3995314" y="5254162"/>
                <a:ext cx="500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0">
            <p14:nvContentPartPr>
              <p14:cNvPr id="1493" name="Ink 1492">
                <a:extLst>
                  <a:ext uri="{FF2B5EF4-FFF2-40B4-BE49-F238E27FC236}">
                    <a16:creationId xmlns:a16="http://schemas.microsoft.com/office/drawing/2014/main" id="{432E5DC9-BAC8-2D23-2ACC-A85555E1D3D7}"/>
                  </a:ext>
                </a:extLst>
              </p14:cNvPr>
              <p14:cNvContentPartPr/>
              <p14:nvPr/>
            </p14:nvContentPartPr>
            <p14:xfrm>
              <a:off x="4280074" y="4951042"/>
              <a:ext cx="7920" cy="31320"/>
            </p14:xfrm>
          </p:contentPart>
        </mc:Choice>
        <mc:Fallback>
          <p:pic>
            <p:nvPicPr>
              <p:cNvPr id="1493" name="Ink 1492">
                <a:extLst>
                  <a:ext uri="{FF2B5EF4-FFF2-40B4-BE49-F238E27FC236}">
                    <a16:creationId xmlns:a16="http://schemas.microsoft.com/office/drawing/2014/main" id="{432E5DC9-BAC8-2D23-2ACC-A85555E1D3D7}"/>
                  </a:ext>
                </a:extLst>
              </p:cNvPr>
              <p:cNvPicPr/>
              <p:nvPr/>
            </p:nvPicPr>
            <p:blipFill>
              <a:blip r:embed="rId2771"/>
              <a:stretch>
                <a:fillRect/>
              </a:stretch>
            </p:blipFill>
            <p:spPr>
              <a:xfrm>
                <a:off x="4262074" y="4933402"/>
                <a:ext cx="43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2">
            <p14:nvContentPartPr>
              <p14:cNvPr id="1494" name="Ink 1493">
                <a:extLst>
                  <a:ext uri="{FF2B5EF4-FFF2-40B4-BE49-F238E27FC236}">
                    <a16:creationId xmlns:a16="http://schemas.microsoft.com/office/drawing/2014/main" id="{9ED8AD3E-A823-272B-C051-679A95AA3076}"/>
                  </a:ext>
                </a:extLst>
              </p14:cNvPr>
              <p14:cNvContentPartPr/>
              <p14:nvPr/>
            </p14:nvContentPartPr>
            <p14:xfrm>
              <a:off x="4522354" y="4804882"/>
              <a:ext cx="10080" cy="28440"/>
            </p14:xfrm>
          </p:contentPart>
        </mc:Choice>
        <mc:Fallback>
          <p:pic>
            <p:nvPicPr>
              <p:cNvPr id="1494" name="Ink 1493">
                <a:extLst>
                  <a:ext uri="{FF2B5EF4-FFF2-40B4-BE49-F238E27FC236}">
                    <a16:creationId xmlns:a16="http://schemas.microsoft.com/office/drawing/2014/main" id="{9ED8AD3E-A823-272B-C051-679A95AA3076}"/>
                  </a:ext>
                </a:extLst>
              </p:cNvPr>
              <p:cNvPicPr/>
              <p:nvPr/>
            </p:nvPicPr>
            <p:blipFill>
              <a:blip r:embed="rId2773"/>
              <a:stretch>
                <a:fillRect/>
              </a:stretch>
            </p:blipFill>
            <p:spPr>
              <a:xfrm>
                <a:off x="4504354" y="4786882"/>
                <a:ext cx="457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4">
            <p14:nvContentPartPr>
              <p14:cNvPr id="1495" name="Ink 1494">
                <a:extLst>
                  <a:ext uri="{FF2B5EF4-FFF2-40B4-BE49-F238E27FC236}">
                    <a16:creationId xmlns:a16="http://schemas.microsoft.com/office/drawing/2014/main" id="{22DFCC6D-F7DC-6A5F-C189-6947823E2AFB}"/>
                  </a:ext>
                </a:extLst>
              </p14:cNvPr>
              <p14:cNvContentPartPr/>
              <p14:nvPr/>
            </p14:nvContentPartPr>
            <p14:xfrm>
              <a:off x="4457554" y="5197282"/>
              <a:ext cx="5400" cy="9000"/>
            </p14:xfrm>
          </p:contentPart>
        </mc:Choice>
        <mc:Fallback>
          <p:pic>
            <p:nvPicPr>
              <p:cNvPr id="1495" name="Ink 1494">
                <a:extLst>
                  <a:ext uri="{FF2B5EF4-FFF2-40B4-BE49-F238E27FC236}">
                    <a16:creationId xmlns:a16="http://schemas.microsoft.com/office/drawing/2014/main" id="{22DFCC6D-F7DC-6A5F-C189-6947823E2AFB}"/>
                  </a:ext>
                </a:extLst>
              </p:cNvPr>
              <p:cNvPicPr/>
              <p:nvPr/>
            </p:nvPicPr>
            <p:blipFill>
              <a:blip r:embed="rId2775"/>
              <a:stretch>
                <a:fillRect/>
              </a:stretch>
            </p:blipFill>
            <p:spPr>
              <a:xfrm>
                <a:off x="4439554" y="5179642"/>
                <a:ext cx="410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6">
            <p14:nvContentPartPr>
              <p14:cNvPr id="1496" name="Ink 1495">
                <a:extLst>
                  <a:ext uri="{FF2B5EF4-FFF2-40B4-BE49-F238E27FC236}">
                    <a16:creationId xmlns:a16="http://schemas.microsoft.com/office/drawing/2014/main" id="{47BD8F77-9765-E18A-ABDC-097326F7BC2B}"/>
                  </a:ext>
                </a:extLst>
              </p14:cNvPr>
              <p14:cNvContentPartPr/>
              <p14:nvPr/>
            </p14:nvContentPartPr>
            <p14:xfrm>
              <a:off x="4683634" y="4995322"/>
              <a:ext cx="1800" cy="15840"/>
            </p14:xfrm>
          </p:contentPart>
        </mc:Choice>
        <mc:Fallback>
          <p:pic>
            <p:nvPicPr>
              <p:cNvPr id="1496" name="Ink 1495">
                <a:extLst>
                  <a:ext uri="{FF2B5EF4-FFF2-40B4-BE49-F238E27FC236}">
                    <a16:creationId xmlns:a16="http://schemas.microsoft.com/office/drawing/2014/main" id="{47BD8F77-9765-E18A-ABDC-097326F7BC2B}"/>
                  </a:ext>
                </a:extLst>
              </p:cNvPr>
              <p:cNvPicPr/>
              <p:nvPr/>
            </p:nvPicPr>
            <p:blipFill>
              <a:blip r:embed="rId2777"/>
              <a:stretch>
                <a:fillRect/>
              </a:stretch>
            </p:blipFill>
            <p:spPr>
              <a:xfrm>
                <a:off x="4665994" y="4977682"/>
                <a:ext cx="374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8">
            <p14:nvContentPartPr>
              <p14:cNvPr id="1497" name="Ink 1496">
                <a:extLst>
                  <a:ext uri="{FF2B5EF4-FFF2-40B4-BE49-F238E27FC236}">
                    <a16:creationId xmlns:a16="http://schemas.microsoft.com/office/drawing/2014/main" id="{8354F00C-6793-CFA7-00EA-12DC463A7769}"/>
                  </a:ext>
                </a:extLst>
              </p14:cNvPr>
              <p14:cNvContentPartPr/>
              <p14:nvPr/>
            </p14:nvContentPartPr>
            <p14:xfrm>
              <a:off x="4767154" y="4875802"/>
              <a:ext cx="3600" cy="5400"/>
            </p14:xfrm>
          </p:contentPart>
        </mc:Choice>
        <mc:Fallback>
          <p:pic>
            <p:nvPicPr>
              <p:cNvPr id="1497" name="Ink 1496">
                <a:extLst>
                  <a:ext uri="{FF2B5EF4-FFF2-40B4-BE49-F238E27FC236}">
                    <a16:creationId xmlns:a16="http://schemas.microsoft.com/office/drawing/2014/main" id="{8354F00C-6793-CFA7-00EA-12DC463A7769}"/>
                  </a:ext>
                </a:extLst>
              </p:cNvPr>
              <p:cNvPicPr/>
              <p:nvPr/>
            </p:nvPicPr>
            <p:blipFill>
              <a:blip r:embed="rId2779"/>
              <a:stretch>
                <a:fillRect/>
              </a:stretch>
            </p:blipFill>
            <p:spPr>
              <a:xfrm>
                <a:off x="4749154" y="4858162"/>
                <a:ext cx="3924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5" name="Group 1504">
            <a:extLst>
              <a:ext uri="{FF2B5EF4-FFF2-40B4-BE49-F238E27FC236}">
                <a16:creationId xmlns:a16="http://schemas.microsoft.com/office/drawing/2014/main" id="{D9E68FC2-8B16-73C5-C649-FC0ED4C7BAF0}"/>
              </a:ext>
            </a:extLst>
          </p:cNvPr>
          <p:cNvGrpSpPr/>
          <p:nvPr/>
        </p:nvGrpSpPr>
        <p:grpSpPr>
          <a:xfrm>
            <a:off x="5389234" y="3415282"/>
            <a:ext cx="150480" cy="207720"/>
            <a:chOff x="5389234" y="3415282"/>
            <a:chExt cx="15048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0">
              <p14:nvContentPartPr>
                <p14:cNvPr id="1499" name="Ink 1498">
                  <a:extLst>
                    <a:ext uri="{FF2B5EF4-FFF2-40B4-BE49-F238E27FC236}">
                      <a16:creationId xmlns:a16="http://schemas.microsoft.com/office/drawing/2014/main" id="{D4F54442-D5D1-6573-1BD0-61A20121BF0A}"/>
                    </a:ext>
                  </a:extLst>
                </p14:cNvPr>
                <p14:cNvContentPartPr/>
                <p14:nvPr/>
              </p14:nvContentPartPr>
              <p14:xfrm>
                <a:off x="5418034" y="3488722"/>
                <a:ext cx="8280" cy="83880"/>
              </p14:xfrm>
            </p:contentPart>
          </mc:Choice>
          <mc:Fallback>
            <p:pic>
              <p:nvPicPr>
                <p:cNvPr id="1499" name="Ink 1498">
                  <a:extLst>
                    <a:ext uri="{FF2B5EF4-FFF2-40B4-BE49-F238E27FC236}">
                      <a16:creationId xmlns:a16="http://schemas.microsoft.com/office/drawing/2014/main" id="{D4F54442-D5D1-6573-1BD0-61A20121BF0A}"/>
                    </a:ext>
                  </a:extLst>
                </p:cNvPr>
                <p:cNvPicPr/>
                <p:nvPr/>
              </p:nvPicPr>
              <p:blipFill>
                <a:blip r:embed="rId2781"/>
                <a:stretch>
                  <a:fillRect/>
                </a:stretch>
              </p:blipFill>
              <p:spPr>
                <a:xfrm>
                  <a:off x="5400034" y="3470722"/>
                  <a:ext cx="43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2">
              <p14:nvContentPartPr>
                <p14:cNvPr id="1500" name="Ink 1499">
                  <a:extLst>
                    <a:ext uri="{FF2B5EF4-FFF2-40B4-BE49-F238E27FC236}">
                      <a16:creationId xmlns:a16="http://schemas.microsoft.com/office/drawing/2014/main" id="{8A6CB64B-A929-7C60-5B2C-B4B2E88AA102}"/>
                    </a:ext>
                  </a:extLst>
                </p14:cNvPr>
                <p14:cNvContentPartPr/>
                <p14:nvPr/>
              </p14:nvContentPartPr>
              <p14:xfrm>
                <a:off x="5389234" y="3516082"/>
                <a:ext cx="70200" cy="14400"/>
              </p14:xfrm>
            </p:contentPart>
          </mc:Choice>
          <mc:Fallback>
            <p:pic>
              <p:nvPicPr>
                <p:cNvPr id="1500" name="Ink 1499">
                  <a:extLst>
                    <a:ext uri="{FF2B5EF4-FFF2-40B4-BE49-F238E27FC236}">
                      <a16:creationId xmlns:a16="http://schemas.microsoft.com/office/drawing/2014/main" id="{8A6CB64B-A929-7C60-5B2C-B4B2E88AA102}"/>
                    </a:ext>
                  </a:extLst>
                </p:cNvPr>
                <p:cNvPicPr/>
                <p:nvPr/>
              </p:nvPicPr>
              <p:blipFill>
                <a:blip r:embed="rId2783"/>
                <a:stretch>
                  <a:fillRect/>
                </a:stretch>
              </p:blipFill>
              <p:spPr>
                <a:xfrm>
                  <a:off x="5371594" y="3498082"/>
                  <a:ext cx="105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4">
              <p14:nvContentPartPr>
                <p14:cNvPr id="1501" name="Ink 1500">
                  <a:extLst>
                    <a:ext uri="{FF2B5EF4-FFF2-40B4-BE49-F238E27FC236}">
                      <a16:creationId xmlns:a16="http://schemas.microsoft.com/office/drawing/2014/main" id="{B4BCBF56-8966-0405-9E6E-93A16DE6DFA1}"/>
                    </a:ext>
                  </a:extLst>
                </p14:cNvPr>
                <p14:cNvContentPartPr/>
                <p14:nvPr/>
              </p14:nvContentPartPr>
              <p14:xfrm>
                <a:off x="5415154" y="3415282"/>
                <a:ext cx="5040" cy="9360"/>
              </p14:xfrm>
            </p:contentPart>
          </mc:Choice>
          <mc:Fallback>
            <p:pic>
              <p:nvPicPr>
                <p:cNvPr id="1501" name="Ink 1500">
                  <a:extLst>
                    <a:ext uri="{FF2B5EF4-FFF2-40B4-BE49-F238E27FC236}">
                      <a16:creationId xmlns:a16="http://schemas.microsoft.com/office/drawing/2014/main" id="{B4BCBF56-8966-0405-9E6E-93A16DE6DFA1}"/>
                    </a:ext>
                  </a:extLst>
                </p:cNvPr>
                <p:cNvPicPr/>
                <p:nvPr/>
              </p:nvPicPr>
              <p:blipFill>
                <a:blip r:embed="rId2785"/>
                <a:stretch>
                  <a:fillRect/>
                </a:stretch>
              </p:blipFill>
              <p:spPr>
                <a:xfrm>
                  <a:off x="5397514" y="3397282"/>
                  <a:ext cx="40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6">
              <p14:nvContentPartPr>
                <p14:cNvPr id="1502" name="Ink 1501">
                  <a:extLst>
                    <a:ext uri="{FF2B5EF4-FFF2-40B4-BE49-F238E27FC236}">
                      <a16:creationId xmlns:a16="http://schemas.microsoft.com/office/drawing/2014/main" id="{15BC5564-C6FC-9867-32F2-0C507935B2DF}"/>
                    </a:ext>
                  </a:extLst>
                </p14:cNvPr>
                <p14:cNvContentPartPr/>
                <p14:nvPr/>
              </p14:nvContentPartPr>
              <p14:xfrm>
                <a:off x="5537554" y="3473602"/>
                <a:ext cx="2160" cy="8640"/>
              </p14:xfrm>
            </p:contentPart>
          </mc:Choice>
          <mc:Fallback>
            <p:pic>
              <p:nvPicPr>
                <p:cNvPr id="1502" name="Ink 1501">
                  <a:extLst>
                    <a:ext uri="{FF2B5EF4-FFF2-40B4-BE49-F238E27FC236}">
                      <a16:creationId xmlns:a16="http://schemas.microsoft.com/office/drawing/2014/main" id="{15BC5564-C6FC-9867-32F2-0C507935B2DF}"/>
                    </a:ext>
                  </a:extLst>
                </p:cNvPr>
                <p:cNvPicPr/>
                <p:nvPr/>
              </p:nvPicPr>
              <p:blipFill>
                <a:blip r:embed="rId2787"/>
                <a:stretch>
                  <a:fillRect/>
                </a:stretch>
              </p:blipFill>
              <p:spPr>
                <a:xfrm>
                  <a:off x="5519554" y="3455602"/>
                  <a:ext cx="37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8">
              <p14:nvContentPartPr>
                <p14:cNvPr id="1503" name="Ink 1502">
                  <a:extLst>
                    <a:ext uri="{FF2B5EF4-FFF2-40B4-BE49-F238E27FC236}">
                      <a16:creationId xmlns:a16="http://schemas.microsoft.com/office/drawing/2014/main" id="{2BDE87E1-2972-2DBB-01EC-779243FC6163}"/>
                    </a:ext>
                  </a:extLst>
                </p14:cNvPr>
                <p14:cNvContentPartPr/>
                <p14:nvPr/>
              </p14:nvContentPartPr>
              <p14:xfrm>
                <a:off x="5484274" y="3614362"/>
                <a:ext cx="4680" cy="8640"/>
              </p14:xfrm>
            </p:contentPart>
          </mc:Choice>
          <mc:Fallback>
            <p:pic>
              <p:nvPicPr>
                <p:cNvPr id="1503" name="Ink 1502">
                  <a:extLst>
                    <a:ext uri="{FF2B5EF4-FFF2-40B4-BE49-F238E27FC236}">
                      <a16:creationId xmlns:a16="http://schemas.microsoft.com/office/drawing/2014/main" id="{2BDE87E1-2972-2DBB-01EC-779243FC6163}"/>
                    </a:ext>
                  </a:extLst>
                </p:cNvPr>
                <p:cNvPicPr/>
                <p:nvPr/>
              </p:nvPicPr>
              <p:blipFill>
                <a:blip r:embed="rId2789"/>
                <a:stretch>
                  <a:fillRect/>
                </a:stretch>
              </p:blipFill>
              <p:spPr>
                <a:xfrm>
                  <a:off x="5466634" y="3596722"/>
                  <a:ext cx="403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1" name="Group 1510">
            <a:extLst>
              <a:ext uri="{FF2B5EF4-FFF2-40B4-BE49-F238E27FC236}">
                <a16:creationId xmlns:a16="http://schemas.microsoft.com/office/drawing/2014/main" id="{C1E32494-9D0E-3BBB-65F4-6EED5CAB65CB}"/>
              </a:ext>
            </a:extLst>
          </p:cNvPr>
          <p:cNvGrpSpPr/>
          <p:nvPr/>
        </p:nvGrpSpPr>
        <p:grpSpPr>
          <a:xfrm>
            <a:off x="5077474" y="4236802"/>
            <a:ext cx="168120" cy="210960"/>
            <a:chOff x="5077474" y="4236802"/>
            <a:chExt cx="16812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0">
              <p14:nvContentPartPr>
                <p14:cNvPr id="1504" name="Ink 1503">
                  <a:extLst>
                    <a:ext uri="{FF2B5EF4-FFF2-40B4-BE49-F238E27FC236}">
                      <a16:creationId xmlns:a16="http://schemas.microsoft.com/office/drawing/2014/main" id="{832AA7F3-5062-ABCE-CF79-09604DEE62D8}"/>
                    </a:ext>
                  </a:extLst>
                </p14:cNvPr>
                <p14:cNvContentPartPr/>
                <p14:nvPr/>
              </p14:nvContentPartPr>
              <p14:xfrm>
                <a:off x="5151634" y="4295122"/>
                <a:ext cx="3240" cy="152640"/>
              </p14:xfrm>
            </p:contentPart>
          </mc:Choice>
          <mc:Fallback>
            <p:pic>
              <p:nvPicPr>
                <p:cNvPr id="1504" name="Ink 1503">
                  <a:extLst>
                    <a:ext uri="{FF2B5EF4-FFF2-40B4-BE49-F238E27FC236}">
                      <a16:creationId xmlns:a16="http://schemas.microsoft.com/office/drawing/2014/main" id="{832AA7F3-5062-ABCE-CF79-09604DEE62D8}"/>
                    </a:ext>
                  </a:extLst>
                </p:cNvPr>
                <p:cNvPicPr/>
                <p:nvPr/>
              </p:nvPicPr>
              <p:blipFill>
                <a:blip r:embed="rId2791"/>
                <a:stretch>
                  <a:fillRect/>
                </a:stretch>
              </p:blipFill>
              <p:spPr>
                <a:xfrm>
                  <a:off x="5133634" y="4277122"/>
                  <a:ext cx="38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2">
              <p14:nvContentPartPr>
                <p14:cNvPr id="1506" name="Ink 1505">
                  <a:extLst>
                    <a:ext uri="{FF2B5EF4-FFF2-40B4-BE49-F238E27FC236}">
                      <a16:creationId xmlns:a16="http://schemas.microsoft.com/office/drawing/2014/main" id="{28B08889-6198-4E01-681D-050500561C19}"/>
                    </a:ext>
                  </a:extLst>
                </p14:cNvPr>
                <p14:cNvContentPartPr/>
                <p14:nvPr/>
              </p14:nvContentPartPr>
              <p14:xfrm>
                <a:off x="5121394" y="4301962"/>
                <a:ext cx="62280" cy="10080"/>
              </p14:xfrm>
            </p:contentPart>
          </mc:Choice>
          <mc:Fallback>
            <p:pic>
              <p:nvPicPr>
                <p:cNvPr id="1506" name="Ink 1505">
                  <a:extLst>
                    <a:ext uri="{FF2B5EF4-FFF2-40B4-BE49-F238E27FC236}">
                      <a16:creationId xmlns:a16="http://schemas.microsoft.com/office/drawing/2014/main" id="{28B08889-6198-4E01-681D-050500561C19}"/>
                    </a:ext>
                  </a:extLst>
                </p:cNvPr>
                <p:cNvPicPr/>
                <p:nvPr/>
              </p:nvPicPr>
              <p:blipFill>
                <a:blip r:embed="rId2793"/>
                <a:stretch>
                  <a:fillRect/>
                </a:stretch>
              </p:blipFill>
              <p:spPr>
                <a:xfrm>
                  <a:off x="5103394" y="4283962"/>
                  <a:ext cx="9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4">
              <p14:nvContentPartPr>
                <p14:cNvPr id="1507" name="Ink 1506">
                  <a:extLst>
                    <a:ext uri="{FF2B5EF4-FFF2-40B4-BE49-F238E27FC236}">
                      <a16:creationId xmlns:a16="http://schemas.microsoft.com/office/drawing/2014/main" id="{3A37BDB6-8544-A6D4-4C4E-580CDAB3779B}"/>
                    </a:ext>
                  </a:extLst>
                </p14:cNvPr>
                <p14:cNvContentPartPr/>
                <p14:nvPr/>
              </p14:nvContentPartPr>
              <p14:xfrm>
                <a:off x="5242354" y="4280362"/>
                <a:ext cx="3240" cy="7920"/>
              </p14:xfrm>
            </p:contentPart>
          </mc:Choice>
          <mc:Fallback>
            <p:pic>
              <p:nvPicPr>
                <p:cNvPr id="1507" name="Ink 1506">
                  <a:extLst>
                    <a:ext uri="{FF2B5EF4-FFF2-40B4-BE49-F238E27FC236}">
                      <a16:creationId xmlns:a16="http://schemas.microsoft.com/office/drawing/2014/main" id="{3A37BDB6-8544-A6D4-4C4E-580CDAB3779B}"/>
                    </a:ext>
                  </a:extLst>
                </p:cNvPr>
                <p:cNvPicPr/>
                <p:nvPr/>
              </p:nvPicPr>
              <p:blipFill>
                <a:blip r:embed="rId2795"/>
                <a:stretch>
                  <a:fillRect/>
                </a:stretch>
              </p:blipFill>
              <p:spPr>
                <a:xfrm>
                  <a:off x="5224354" y="4262362"/>
                  <a:ext cx="38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6">
              <p14:nvContentPartPr>
                <p14:cNvPr id="1508" name="Ink 1507">
                  <a:extLst>
                    <a:ext uri="{FF2B5EF4-FFF2-40B4-BE49-F238E27FC236}">
                      <a16:creationId xmlns:a16="http://schemas.microsoft.com/office/drawing/2014/main" id="{B5D1BA83-AC56-B0E8-EE8F-630C03899D12}"/>
                    </a:ext>
                  </a:extLst>
                </p14:cNvPr>
                <p14:cNvContentPartPr/>
                <p14:nvPr/>
              </p14:nvContentPartPr>
              <p14:xfrm>
                <a:off x="5239834" y="4358122"/>
                <a:ext cx="1800" cy="4320"/>
              </p14:xfrm>
            </p:contentPart>
          </mc:Choice>
          <mc:Fallback>
            <p:pic>
              <p:nvPicPr>
                <p:cNvPr id="1508" name="Ink 1507">
                  <a:extLst>
                    <a:ext uri="{FF2B5EF4-FFF2-40B4-BE49-F238E27FC236}">
                      <a16:creationId xmlns:a16="http://schemas.microsoft.com/office/drawing/2014/main" id="{B5D1BA83-AC56-B0E8-EE8F-630C03899D12}"/>
                    </a:ext>
                  </a:extLst>
                </p:cNvPr>
                <p:cNvPicPr/>
                <p:nvPr/>
              </p:nvPicPr>
              <p:blipFill>
                <a:blip r:embed="rId2797"/>
                <a:stretch>
                  <a:fillRect/>
                </a:stretch>
              </p:blipFill>
              <p:spPr>
                <a:xfrm>
                  <a:off x="5222194" y="4340482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8">
              <p14:nvContentPartPr>
                <p14:cNvPr id="1509" name="Ink 1508">
                  <a:extLst>
                    <a:ext uri="{FF2B5EF4-FFF2-40B4-BE49-F238E27FC236}">
                      <a16:creationId xmlns:a16="http://schemas.microsoft.com/office/drawing/2014/main" id="{9F789B3F-AB63-0FFD-ACF8-E7173948E045}"/>
                    </a:ext>
                  </a:extLst>
                </p14:cNvPr>
                <p14:cNvContentPartPr/>
                <p14:nvPr/>
              </p14:nvContentPartPr>
              <p14:xfrm>
                <a:off x="5077474" y="4236802"/>
                <a:ext cx="5760" cy="20520"/>
              </p14:xfrm>
            </p:contentPart>
          </mc:Choice>
          <mc:Fallback>
            <p:pic>
              <p:nvPicPr>
                <p:cNvPr id="1509" name="Ink 1508">
                  <a:extLst>
                    <a:ext uri="{FF2B5EF4-FFF2-40B4-BE49-F238E27FC236}">
                      <a16:creationId xmlns:a16="http://schemas.microsoft.com/office/drawing/2014/main" id="{9F789B3F-AB63-0FFD-ACF8-E7173948E045}"/>
                    </a:ext>
                  </a:extLst>
                </p:cNvPr>
                <p:cNvPicPr/>
                <p:nvPr/>
              </p:nvPicPr>
              <p:blipFill>
                <a:blip r:embed="rId2799"/>
                <a:stretch>
                  <a:fillRect/>
                </a:stretch>
              </p:blipFill>
              <p:spPr>
                <a:xfrm>
                  <a:off x="5059474" y="4218802"/>
                  <a:ext cx="4140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0">
            <p14:nvContentPartPr>
              <p14:cNvPr id="1510" name="Ink 1509">
                <a:extLst>
                  <a:ext uri="{FF2B5EF4-FFF2-40B4-BE49-F238E27FC236}">
                    <a16:creationId xmlns:a16="http://schemas.microsoft.com/office/drawing/2014/main" id="{7222AE92-FCFF-4199-5ED7-1780C3B60B1D}"/>
                  </a:ext>
                </a:extLst>
              </p14:cNvPr>
              <p14:cNvContentPartPr/>
              <p14:nvPr/>
            </p14:nvContentPartPr>
            <p14:xfrm>
              <a:off x="5013394" y="4556482"/>
              <a:ext cx="5400" cy="26640"/>
            </p14:xfrm>
          </p:contentPart>
        </mc:Choice>
        <mc:Fallback>
          <p:pic>
            <p:nvPicPr>
              <p:cNvPr id="1510" name="Ink 1509">
                <a:extLst>
                  <a:ext uri="{FF2B5EF4-FFF2-40B4-BE49-F238E27FC236}">
                    <a16:creationId xmlns:a16="http://schemas.microsoft.com/office/drawing/2014/main" id="{7222AE92-FCFF-4199-5ED7-1780C3B60B1D}"/>
                  </a:ext>
                </a:extLst>
              </p:cNvPr>
              <p:cNvPicPr/>
              <p:nvPr/>
            </p:nvPicPr>
            <p:blipFill>
              <a:blip r:embed="rId2801"/>
              <a:stretch>
                <a:fillRect/>
              </a:stretch>
            </p:blipFill>
            <p:spPr>
              <a:xfrm>
                <a:off x="4995394" y="4538842"/>
                <a:ext cx="4104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7" name="Group 1516">
            <a:extLst>
              <a:ext uri="{FF2B5EF4-FFF2-40B4-BE49-F238E27FC236}">
                <a16:creationId xmlns:a16="http://schemas.microsoft.com/office/drawing/2014/main" id="{19346C5D-0127-C439-AA7B-BD96BEA115D0}"/>
              </a:ext>
            </a:extLst>
          </p:cNvPr>
          <p:cNvGrpSpPr/>
          <p:nvPr/>
        </p:nvGrpSpPr>
        <p:grpSpPr>
          <a:xfrm>
            <a:off x="4222474" y="5119522"/>
            <a:ext cx="117720" cy="153000"/>
            <a:chOff x="4222474" y="5119522"/>
            <a:chExt cx="11772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2">
              <p14:nvContentPartPr>
                <p14:cNvPr id="1512" name="Ink 1511">
                  <a:extLst>
                    <a:ext uri="{FF2B5EF4-FFF2-40B4-BE49-F238E27FC236}">
                      <a16:creationId xmlns:a16="http://schemas.microsoft.com/office/drawing/2014/main" id="{564B02F8-9351-0A20-B29F-E0B5E753CE1E}"/>
                    </a:ext>
                  </a:extLst>
                </p14:cNvPr>
                <p14:cNvContentPartPr/>
                <p14:nvPr/>
              </p14:nvContentPartPr>
              <p14:xfrm>
                <a:off x="4250194" y="5143642"/>
                <a:ext cx="6840" cy="72720"/>
              </p14:xfrm>
            </p:contentPart>
          </mc:Choice>
          <mc:Fallback>
            <p:pic>
              <p:nvPicPr>
                <p:cNvPr id="1512" name="Ink 1511">
                  <a:extLst>
                    <a:ext uri="{FF2B5EF4-FFF2-40B4-BE49-F238E27FC236}">
                      <a16:creationId xmlns:a16="http://schemas.microsoft.com/office/drawing/2014/main" id="{564B02F8-9351-0A20-B29F-E0B5E753CE1E}"/>
                    </a:ext>
                  </a:extLst>
                </p:cNvPr>
                <p:cNvPicPr/>
                <p:nvPr/>
              </p:nvPicPr>
              <p:blipFill>
                <a:blip r:embed="rId2803"/>
                <a:stretch>
                  <a:fillRect/>
                </a:stretch>
              </p:blipFill>
              <p:spPr>
                <a:xfrm>
                  <a:off x="4232554" y="5126002"/>
                  <a:ext cx="42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4">
              <p14:nvContentPartPr>
                <p14:cNvPr id="1513" name="Ink 1512">
                  <a:extLst>
                    <a:ext uri="{FF2B5EF4-FFF2-40B4-BE49-F238E27FC236}">
                      <a16:creationId xmlns:a16="http://schemas.microsoft.com/office/drawing/2014/main" id="{BF27F1E6-1665-E9FB-CF2F-67201E1F585F}"/>
                    </a:ext>
                  </a:extLst>
                </p14:cNvPr>
                <p14:cNvContentPartPr/>
                <p14:nvPr/>
              </p14:nvContentPartPr>
              <p14:xfrm>
                <a:off x="4222474" y="5189722"/>
                <a:ext cx="41760" cy="6120"/>
              </p14:xfrm>
            </p:contentPart>
          </mc:Choice>
          <mc:Fallback>
            <p:pic>
              <p:nvPicPr>
                <p:cNvPr id="1513" name="Ink 1512">
                  <a:extLst>
                    <a:ext uri="{FF2B5EF4-FFF2-40B4-BE49-F238E27FC236}">
                      <a16:creationId xmlns:a16="http://schemas.microsoft.com/office/drawing/2014/main" id="{BF27F1E6-1665-E9FB-CF2F-67201E1F585F}"/>
                    </a:ext>
                  </a:extLst>
                </p:cNvPr>
                <p:cNvPicPr/>
                <p:nvPr/>
              </p:nvPicPr>
              <p:blipFill>
                <a:blip r:embed="rId2805"/>
                <a:stretch>
                  <a:fillRect/>
                </a:stretch>
              </p:blipFill>
              <p:spPr>
                <a:xfrm>
                  <a:off x="4204474" y="5171722"/>
                  <a:ext cx="77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6">
              <p14:nvContentPartPr>
                <p14:cNvPr id="1515" name="Ink 1514">
                  <a:extLst>
                    <a:ext uri="{FF2B5EF4-FFF2-40B4-BE49-F238E27FC236}">
                      <a16:creationId xmlns:a16="http://schemas.microsoft.com/office/drawing/2014/main" id="{4E569AD1-B4EF-63D2-04F4-C3747002F900}"/>
                    </a:ext>
                  </a:extLst>
                </p14:cNvPr>
                <p14:cNvContentPartPr/>
                <p14:nvPr/>
              </p14:nvContentPartPr>
              <p14:xfrm>
                <a:off x="4334434" y="5119522"/>
                <a:ext cx="5760" cy="11880"/>
              </p14:xfrm>
            </p:contentPart>
          </mc:Choice>
          <mc:Fallback>
            <p:pic>
              <p:nvPicPr>
                <p:cNvPr id="1515" name="Ink 1514">
                  <a:extLst>
                    <a:ext uri="{FF2B5EF4-FFF2-40B4-BE49-F238E27FC236}">
                      <a16:creationId xmlns:a16="http://schemas.microsoft.com/office/drawing/2014/main" id="{4E569AD1-B4EF-63D2-04F4-C3747002F900}"/>
                    </a:ext>
                  </a:extLst>
                </p:cNvPr>
                <p:cNvPicPr/>
                <p:nvPr/>
              </p:nvPicPr>
              <p:blipFill>
                <a:blip r:embed="rId2807"/>
                <a:stretch>
                  <a:fillRect/>
                </a:stretch>
              </p:blipFill>
              <p:spPr>
                <a:xfrm>
                  <a:off x="4316434" y="5101522"/>
                  <a:ext cx="41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8">
              <p14:nvContentPartPr>
                <p14:cNvPr id="1516" name="Ink 1515">
                  <a:extLst>
                    <a:ext uri="{FF2B5EF4-FFF2-40B4-BE49-F238E27FC236}">
                      <a16:creationId xmlns:a16="http://schemas.microsoft.com/office/drawing/2014/main" id="{5BBA2326-5EE2-EA3A-FA6D-2788EE7C1935}"/>
                    </a:ext>
                  </a:extLst>
                </p14:cNvPr>
                <p14:cNvContentPartPr/>
                <p14:nvPr/>
              </p14:nvContentPartPr>
              <p14:xfrm>
                <a:off x="4312114" y="5263882"/>
                <a:ext cx="5040" cy="8640"/>
              </p14:xfrm>
            </p:contentPart>
          </mc:Choice>
          <mc:Fallback>
            <p:pic>
              <p:nvPicPr>
                <p:cNvPr id="1516" name="Ink 1515">
                  <a:extLst>
                    <a:ext uri="{FF2B5EF4-FFF2-40B4-BE49-F238E27FC236}">
                      <a16:creationId xmlns:a16="http://schemas.microsoft.com/office/drawing/2014/main" id="{5BBA2326-5EE2-EA3A-FA6D-2788EE7C1935}"/>
                    </a:ext>
                  </a:extLst>
                </p:cNvPr>
                <p:cNvPicPr/>
                <p:nvPr/>
              </p:nvPicPr>
              <p:blipFill>
                <a:blip r:embed="rId2809"/>
                <a:stretch>
                  <a:fillRect/>
                </a:stretch>
              </p:blipFill>
              <p:spPr>
                <a:xfrm>
                  <a:off x="4294114" y="5245882"/>
                  <a:ext cx="4068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10">
            <p14:nvContentPartPr>
              <p14:cNvPr id="1520" name="Ink 1519">
                <a:extLst>
                  <a:ext uri="{FF2B5EF4-FFF2-40B4-BE49-F238E27FC236}">
                    <a16:creationId xmlns:a16="http://schemas.microsoft.com/office/drawing/2014/main" id="{08C0C271-8E9F-7FE0-6D7A-0E4737AEE6A4}"/>
                  </a:ext>
                </a:extLst>
              </p14:cNvPr>
              <p14:cNvContentPartPr/>
              <p14:nvPr/>
            </p14:nvContentPartPr>
            <p14:xfrm>
              <a:off x="2246434" y="1976002"/>
              <a:ext cx="1440" cy="8640"/>
            </p14:xfrm>
          </p:contentPart>
        </mc:Choice>
        <mc:Fallback>
          <p:pic>
            <p:nvPicPr>
              <p:cNvPr id="1520" name="Ink 1519">
                <a:extLst>
                  <a:ext uri="{FF2B5EF4-FFF2-40B4-BE49-F238E27FC236}">
                    <a16:creationId xmlns:a16="http://schemas.microsoft.com/office/drawing/2014/main" id="{08C0C271-8E9F-7FE0-6D7A-0E4737AEE6A4}"/>
                  </a:ext>
                </a:extLst>
              </p:cNvPr>
              <p:cNvPicPr/>
              <p:nvPr/>
            </p:nvPicPr>
            <p:blipFill>
              <a:blip r:embed="rId2811"/>
              <a:stretch>
                <a:fillRect/>
              </a:stretch>
            </p:blipFill>
            <p:spPr>
              <a:xfrm>
                <a:off x="2228434" y="1958002"/>
                <a:ext cx="3708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BCA6718B-FBBB-7A7A-A01A-EF2B2A1DD5C4}"/>
              </a:ext>
            </a:extLst>
          </p:cNvPr>
          <p:cNvGrpSpPr/>
          <p:nvPr/>
        </p:nvGrpSpPr>
        <p:grpSpPr>
          <a:xfrm>
            <a:off x="2107474" y="2049442"/>
            <a:ext cx="173520" cy="170640"/>
            <a:chOff x="2107474" y="2049442"/>
            <a:chExt cx="17352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2">
              <p14:nvContentPartPr>
                <p14:cNvPr id="1518" name="Ink 1517">
                  <a:extLst>
                    <a:ext uri="{FF2B5EF4-FFF2-40B4-BE49-F238E27FC236}">
                      <a16:creationId xmlns:a16="http://schemas.microsoft.com/office/drawing/2014/main" id="{74DEC42C-142F-897A-E54A-8E2D2D64AD54}"/>
                    </a:ext>
                  </a:extLst>
                </p14:cNvPr>
                <p14:cNvContentPartPr/>
                <p14:nvPr/>
              </p14:nvContentPartPr>
              <p14:xfrm>
                <a:off x="2145994" y="2049442"/>
                <a:ext cx="21240" cy="156960"/>
              </p14:xfrm>
            </p:contentPart>
          </mc:Choice>
          <mc:Fallback>
            <p:pic>
              <p:nvPicPr>
                <p:cNvPr id="1518" name="Ink 1517">
                  <a:extLst>
                    <a:ext uri="{FF2B5EF4-FFF2-40B4-BE49-F238E27FC236}">
                      <a16:creationId xmlns:a16="http://schemas.microsoft.com/office/drawing/2014/main" id="{74DEC42C-142F-897A-E54A-8E2D2D64AD54}"/>
                    </a:ext>
                  </a:extLst>
                </p:cNvPr>
                <p:cNvPicPr/>
                <p:nvPr/>
              </p:nvPicPr>
              <p:blipFill>
                <a:blip r:embed="rId2813"/>
                <a:stretch>
                  <a:fillRect/>
                </a:stretch>
              </p:blipFill>
              <p:spPr>
                <a:xfrm>
                  <a:off x="2128354" y="2031802"/>
                  <a:ext cx="56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4">
              <p14:nvContentPartPr>
                <p14:cNvPr id="1519" name="Ink 1518">
                  <a:extLst>
                    <a:ext uri="{FF2B5EF4-FFF2-40B4-BE49-F238E27FC236}">
                      <a16:creationId xmlns:a16="http://schemas.microsoft.com/office/drawing/2014/main" id="{235C3DE6-8CB8-D0C5-DBCB-480C3CC9DAFF}"/>
                    </a:ext>
                  </a:extLst>
                </p14:cNvPr>
                <p14:cNvContentPartPr/>
                <p14:nvPr/>
              </p14:nvContentPartPr>
              <p14:xfrm>
                <a:off x="2107474" y="2104522"/>
                <a:ext cx="70200" cy="11880"/>
              </p14:xfrm>
            </p:contentPart>
          </mc:Choice>
          <mc:Fallback>
            <p:pic>
              <p:nvPicPr>
                <p:cNvPr id="1519" name="Ink 1518">
                  <a:extLst>
                    <a:ext uri="{FF2B5EF4-FFF2-40B4-BE49-F238E27FC236}">
                      <a16:creationId xmlns:a16="http://schemas.microsoft.com/office/drawing/2014/main" id="{235C3DE6-8CB8-D0C5-DBCB-480C3CC9DAFF}"/>
                    </a:ext>
                  </a:extLst>
                </p:cNvPr>
                <p:cNvPicPr/>
                <p:nvPr/>
              </p:nvPicPr>
              <p:blipFill>
                <a:blip r:embed="rId2815"/>
                <a:stretch>
                  <a:fillRect/>
                </a:stretch>
              </p:blipFill>
              <p:spPr>
                <a:xfrm>
                  <a:off x="2089474" y="2086522"/>
                  <a:ext cx="105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6">
              <p14:nvContentPartPr>
                <p14:cNvPr id="1521" name="Ink 1520">
                  <a:extLst>
                    <a:ext uri="{FF2B5EF4-FFF2-40B4-BE49-F238E27FC236}">
                      <a16:creationId xmlns:a16="http://schemas.microsoft.com/office/drawing/2014/main" id="{710E0DFB-7564-2B49-57BA-0A0360A3A1D3}"/>
                    </a:ext>
                  </a:extLst>
                </p14:cNvPr>
                <p14:cNvContentPartPr/>
                <p14:nvPr/>
              </p14:nvContentPartPr>
              <p14:xfrm>
                <a:off x="2273794" y="2087602"/>
                <a:ext cx="7200" cy="12600"/>
              </p14:xfrm>
            </p:contentPart>
          </mc:Choice>
          <mc:Fallback>
            <p:pic>
              <p:nvPicPr>
                <p:cNvPr id="1521" name="Ink 1520">
                  <a:extLst>
                    <a:ext uri="{FF2B5EF4-FFF2-40B4-BE49-F238E27FC236}">
                      <a16:creationId xmlns:a16="http://schemas.microsoft.com/office/drawing/2014/main" id="{710E0DFB-7564-2B49-57BA-0A0360A3A1D3}"/>
                    </a:ext>
                  </a:extLst>
                </p:cNvPr>
                <p:cNvPicPr/>
                <p:nvPr/>
              </p:nvPicPr>
              <p:blipFill>
                <a:blip r:embed="rId2817"/>
                <a:stretch>
                  <a:fillRect/>
                </a:stretch>
              </p:blipFill>
              <p:spPr>
                <a:xfrm>
                  <a:off x="2256154" y="2069602"/>
                  <a:ext cx="42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8">
              <p14:nvContentPartPr>
                <p14:cNvPr id="1522" name="Ink 1521">
                  <a:extLst>
                    <a:ext uri="{FF2B5EF4-FFF2-40B4-BE49-F238E27FC236}">
                      <a16:creationId xmlns:a16="http://schemas.microsoft.com/office/drawing/2014/main" id="{1118673B-3A70-676A-20D1-484025F8C91D}"/>
                    </a:ext>
                  </a:extLst>
                </p14:cNvPr>
                <p14:cNvContentPartPr/>
                <p14:nvPr/>
              </p14:nvContentPartPr>
              <p14:xfrm>
                <a:off x="2228434" y="2207842"/>
                <a:ext cx="9360" cy="12240"/>
              </p14:xfrm>
            </p:contentPart>
          </mc:Choice>
          <mc:Fallback>
            <p:pic>
              <p:nvPicPr>
                <p:cNvPr id="1522" name="Ink 1521">
                  <a:extLst>
                    <a:ext uri="{FF2B5EF4-FFF2-40B4-BE49-F238E27FC236}">
                      <a16:creationId xmlns:a16="http://schemas.microsoft.com/office/drawing/2014/main" id="{1118673B-3A70-676A-20D1-484025F8C91D}"/>
                    </a:ext>
                  </a:extLst>
                </p:cNvPr>
                <p:cNvPicPr/>
                <p:nvPr/>
              </p:nvPicPr>
              <p:blipFill>
                <a:blip r:embed="rId2819"/>
                <a:stretch>
                  <a:fillRect/>
                </a:stretch>
              </p:blipFill>
              <p:spPr>
                <a:xfrm>
                  <a:off x="2210434" y="2190202"/>
                  <a:ext cx="450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0" name="Group 1549">
            <a:extLst>
              <a:ext uri="{FF2B5EF4-FFF2-40B4-BE49-F238E27FC236}">
                <a16:creationId xmlns:a16="http://schemas.microsoft.com/office/drawing/2014/main" id="{C153B3CB-BC77-A68D-F864-684D751CE161}"/>
              </a:ext>
            </a:extLst>
          </p:cNvPr>
          <p:cNvGrpSpPr/>
          <p:nvPr/>
        </p:nvGrpSpPr>
        <p:grpSpPr>
          <a:xfrm>
            <a:off x="2447674" y="2075002"/>
            <a:ext cx="57240" cy="81360"/>
            <a:chOff x="2447674" y="2075002"/>
            <a:chExt cx="57240" cy="8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0">
              <p14:nvContentPartPr>
                <p14:cNvPr id="1523" name="Ink 1522">
                  <a:extLst>
                    <a:ext uri="{FF2B5EF4-FFF2-40B4-BE49-F238E27FC236}">
                      <a16:creationId xmlns:a16="http://schemas.microsoft.com/office/drawing/2014/main" id="{4CAF82F4-D8F9-448D-476A-16E5B2C5A89C}"/>
                    </a:ext>
                  </a:extLst>
                </p14:cNvPr>
                <p14:cNvContentPartPr/>
                <p14:nvPr/>
              </p14:nvContentPartPr>
              <p14:xfrm>
                <a:off x="2471794" y="2075002"/>
                <a:ext cx="8640" cy="81360"/>
              </p14:xfrm>
            </p:contentPart>
          </mc:Choice>
          <mc:Fallback>
            <p:pic>
              <p:nvPicPr>
                <p:cNvPr id="1523" name="Ink 1522">
                  <a:extLst>
                    <a:ext uri="{FF2B5EF4-FFF2-40B4-BE49-F238E27FC236}">
                      <a16:creationId xmlns:a16="http://schemas.microsoft.com/office/drawing/2014/main" id="{4CAF82F4-D8F9-448D-476A-16E5B2C5A89C}"/>
                    </a:ext>
                  </a:extLst>
                </p:cNvPr>
                <p:cNvPicPr/>
                <p:nvPr/>
              </p:nvPicPr>
              <p:blipFill>
                <a:blip r:embed="rId2821"/>
                <a:stretch>
                  <a:fillRect/>
                </a:stretch>
              </p:blipFill>
              <p:spPr>
                <a:xfrm>
                  <a:off x="2454154" y="2057362"/>
                  <a:ext cx="4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2">
              <p14:nvContentPartPr>
                <p14:cNvPr id="1524" name="Ink 1523">
                  <a:extLst>
                    <a:ext uri="{FF2B5EF4-FFF2-40B4-BE49-F238E27FC236}">
                      <a16:creationId xmlns:a16="http://schemas.microsoft.com/office/drawing/2014/main" id="{006C9F8B-C742-5A1A-FE13-86E479D50EA3}"/>
                    </a:ext>
                  </a:extLst>
                </p14:cNvPr>
                <p14:cNvContentPartPr/>
                <p14:nvPr/>
              </p14:nvContentPartPr>
              <p14:xfrm>
                <a:off x="2447674" y="2105242"/>
                <a:ext cx="57240" cy="16560"/>
              </p14:xfrm>
            </p:contentPart>
          </mc:Choice>
          <mc:Fallback>
            <p:pic>
              <p:nvPicPr>
                <p:cNvPr id="1524" name="Ink 1523">
                  <a:extLst>
                    <a:ext uri="{FF2B5EF4-FFF2-40B4-BE49-F238E27FC236}">
                      <a16:creationId xmlns:a16="http://schemas.microsoft.com/office/drawing/2014/main" id="{006C9F8B-C742-5A1A-FE13-86E479D50EA3}"/>
                    </a:ext>
                  </a:extLst>
                </p:cNvPr>
                <p:cNvPicPr/>
                <p:nvPr/>
              </p:nvPicPr>
              <p:blipFill>
                <a:blip r:embed="rId2823"/>
                <a:stretch>
                  <a:fillRect/>
                </a:stretch>
              </p:blipFill>
              <p:spPr>
                <a:xfrm>
                  <a:off x="2429674" y="2087242"/>
                  <a:ext cx="928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9" name="Group 1548">
            <a:extLst>
              <a:ext uri="{FF2B5EF4-FFF2-40B4-BE49-F238E27FC236}">
                <a16:creationId xmlns:a16="http://schemas.microsoft.com/office/drawing/2014/main" id="{53153306-1512-3FCD-66CF-6E12F2EBAE36}"/>
              </a:ext>
            </a:extLst>
          </p:cNvPr>
          <p:cNvGrpSpPr/>
          <p:nvPr/>
        </p:nvGrpSpPr>
        <p:grpSpPr>
          <a:xfrm>
            <a:off x="2440114" y="1967362"/>
            <a:ext cx="80280" cy="46800"/>
            <a:chOff x="2440114" y="1967362"/>
            <a:chExt cx="80280" cy="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4">
              <p14:nvContentPartPr>
                <p14:cNvPr id="1525" name="Ink 1524">
                  <a:extLst>
                    <a:ext uri="{FF2B5EF4-FFF2-40B4-BE49-F238E27FC236}">
                      <a16:creationId xmlns:a16="http://schemas.microsoft.com/office/drawing/2014/main" id="{69F7430B-4691-0112-3916-7E9A0339779A}"/>
                    </a:ext>
                  </a:extLst>
                </p14:cNvPr>
                <p14:cNvContentPartPr/>
                <p14:nvPr/>
              </p14:nvContentPartPr>
              <p14:xfrm>
                <a:off x="2440114" y="2004802"/>
                <a:ext cx="10800" cy="9360"/>
              </p14:xfrm>
            </p:contentPart>
          </mc:Choice>
          <mc:Fallback>
            <p:pic>
              <p:nvPicPr>
                <p:cNvPr id="1525" name="Ink 1524">
                  <a:extLst>
                    <a:ext uri="{FF2B5EF4-FFF2-40B4-BE49-F238E27FC236}">
                      <a16:creationId xmlns:a16="http://schemas.microsoft.com/office/drawing/2014/main" id="{69F7430B-4691-0112-3916-7E9A0339779A}"/>
                    </a:ext>
                  </a:extLst>
                </p:cNvPr>
                <p:cNvPicPr/>
                <p:nvPr/>
              </p:nvPicPr>
              <p:blipFill>
                <a:blip r:embed="rId2825"/>
                <a:stretch>
                  <a:fillRect/>
                </a:stretch>
              </p:blipFill>
              <p:spPr>
                <a:xfrm>
                  <a:off x="2422474" y="1987162"/>
                  <a:ext cx="46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6">
              <p14:nvContentPartPr>
                <p14:cNvPr id="1526" name="Ink 1525">
                  <a:extLst>
                    <a:ext uri="{FF2B5EF4-FFF2-40B4-BE49-F238E27FC236}">
                      <a16:creationId xmlns:a16="http://schemas.microsoft.com/office/drawing/2014/main" id="{82C46412-FA78-1708-3B03-D896BAB8D8F1}"/>
                    </a:ext>
                  </a:extLst>
                </p14:cNvPr>
                <p14:cNvContentPartPr/>
                <p14:nvPr/>
              </p14:nvContentPartPr>
              <p14:xfrm>
                <a:off x="2501674" y="1967362"/>
                <a:ext cx="18720" cy="39240"/>
              </p14:xfrm>
            </p:contentPart>
          </mc:Choice>
          <mc:Fallback>
            <p:pic>
              <p:nvPicPr>
                <p:cNvPr id="1526" name="Ink 1525">
                  <a:extLst>
                    <a:ext uri="{FF2B5EF4-FFF2-40B4-BE49-F238E27FC236}">
                      <a16:creationId xmlns:a16="http://schemas.microsoft.com/office/drawing/2014/main" id="{82C46412-FA78-1708-3B03-D896BAB8D8F1}"/>
                    </a:ext>
                  </a:extLst>
                </p:cNvPr>
                <p:cNvPicPr/>
                <p:nvPr/>
              </p:nvPicPr>
              <p:blipFill>
                <a:blip r:embed="rId2827"/>
                <a:stretch>
                  <a:fillRect/>
                </a:stretch>
              </p:blipFill>
              <p:spPr>
                <a:xfrm>
                  <a:off x="2483674" y="1949722"/>
                  <a:ext cx="5436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8">
            <p14:nvContentPartPr>
              <p14:cNvPr id="1527" name="Ink 1526">
                <a:extLst>
                  <a:ext uri="{FF2B5EF4-FFF2-40B4-BE49-F238E27FC236}">
                    <a16:creationId xmlns:a16="http://schemas.microsoft.com/office/drawing/2014/main" id="{80C9FEE4-57F6-1C2A-7A8E-F1FF34579179}"/>
                  </a:ext>
                </a:extLst>
              </p14:cNvPr>
              <p14:cNvContentPartPr/>
              <p14:nvPr/>
            </p14:nvContentPartPr>
            <p14:xfrm>
              <a:off x="2566834" y="1879522"/>
              <a:ext cx="1800" cy="3600"/>
            </p14:xfrm>
          </p:contentPart>
        </mc:Choice>
        <mc:Fallback>
          <p:pic>
            <p:nvPicPr>
              <p:cNvPr id="1527" name="Ink 1526">
                <a:extLst>
                  <a:ext uri="{FF2B5EF4-FFF2-40B4-BE49-F238E27FC236}">
                    <a16:creationId xmlns:a16="http://schemas.microsoft.com/office/drawing/2014/main" id="{80C9FEE4-57F6-1C2A-7A8E-F1FF34579179}"/>
                  </a:ext>
                </a:extLst>
              </p:cNvPr>
              <p:cNvPicPr/>
              <p:nvPr/>
            </p:nvPicPr>
            <p:blipFill>
              <a:blip r:embed="rId2829"/>
              <a:stretch>
                <a:fillRect/>
              </a:stretch>
            </p:blipFill>
            <p:spPr>
              <a:xfrm>
                <a:off x="2548834" y="1861522"/>
                <a:ext cx="374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0">
            <p14:nvContentPartPr>
              <p14:cNvPr id="1528" name="Ink 1527">
                <a:extLst>
                  <a:ext uri="{FF2B5EF4-FFF2-40B4-BE49-F238E27FC236}">
                    <a16:creationId xmlns:a16="http://schemas.microsoft.com/office/drawing/2014/main" id="{08B76801-5C2D-CE2F-BF13-EAD4C16A8DB9}"/>
                  </a:ext>
                </a:extLst>
              </p14:cNvPr>
              <p14:cNvContentPartPr/>
              <p14:nvPr/>
            </p14:nvContentPartPr>
            <p14:xfrm>
              <a:off x="2658634" y="1723282"/>
              <a:ext cx="3960" cy="20880"/>
            </p14:xfrm>
          </p:contentPart>
        </mc:Choice>
        <mc:Fallback>
          <p:pic>
            <p:nvPicPr>
              <p:cNvPr id="1528" name="Ink 1527">
                <a:extLst>
                  <a:ext uri="{FF2B5EF4-FFF2-40B4-BE49-F238E27FC236}">
                    <a16:creationId xmlns:a16="http://schemas.microsoft.com/office/drawing/2014/main" id="{08B76801-5C2D-CE2F-BF13-EAD4C16A8DB9}"/>
                  </a:ext>
                </a:extLst>
              </p:cNvPr>
              <p:cNvPicPr/>
              <p:nvPr/>
            </p:nvPicPr>
            <p:blipFill>
              <a:blip r:embed="rId2831"/>
              <a:stretch>
                <a:fillRect/>
              </a:stretch>
            </p:blipFill>
            <p:spPr>
              <a:xfrm>
                <a:off x="2640994" y="1705642"/>
                <a:ext cx="396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2">
            <p14:nvContentPartPr>
              <p14:cNvPr id="1529" name="Ink 1528">
                <a:extLst>
                  <a:ext uri="{FF2B5EF4-FFF2-40B4-BE49-F238E27FC236}">
                    <a16:creationId xmlns:a16="http://schemas.microsoft.com/office/drawing/2014/main" id="{CD7E8D94-1827-8F38-E343-FF75CD11762D}"/>
                  </a:ext>
                </a:extLst>
              </p14:cNvPr>
              <p14:cNvContentPartPr/>
              <p14:nvPr/>
            </p14:nvContentPartPr>
            <p14:xfrm>
              <a:off x="2759434" y="1919842"/>
              <a:ext cx="12600" cy="24120"/>
            </p14:xfrm>
          </p:contentPart>
        </mc:Choice>
        <mc:Fallback>
          <p:pic>
            <p:nvPicPr>
              <p:cNvPr id="1529" name="Ink 1528">
                <a:extLst>
                  <a:ext uri="{FF2B5EF4-FFF2-40B4-BE49-F238E27FC236}">
                    <a16:creationId xmlns:a16="http://schemas.microsoft.com/office/drawing/2014/main" id="{CD7E8D94-1827-8F38-E343-FF75CD11762D}"/>
                  </a:ext>
                </a:extLst>
              </p:cNvPr>
              <p:cNvPicPr/>
              <p:nvPr/>
            </p:nvPicPr>
            <p:blipFill>
              <a:blip r:embed="rId2833"/>
              <a:stretch>
                <a:fillRect/>
              </a:stretch>
            </p:blipFill>
            <p:spPr>
              <a:xfrm>
                <a:off x="2741794" y="1902202"/>
                <a:ext cx="482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4">
            <p14:nvContentPartPr>
              <p14:cNvPr id="1531" name="Ink 1530">
                <a:extLst>
                  <a:ext uri="{FF2B5EF4-FFF2-40B4-BE49-F238E27FC236}">
                    <a16:creationId xmlns:a16="http://schemas.microsoft.com/office/drawing/2014/main" id="{1D6D1ED6-F044-96EA-E4E4-BA312833F2A9}"/>
                  </a:ext>
                </a:extLst>
              </p14:cNvPr>
              <p14:cNvContentPartPr/>
              <p14:nvPr/>
            </p14:nvContentPartPr>
            <p14:xfrm>
              <a:off x="2005234" y="2458042"/>
              <a:ext cx="32400" cy="11880"/>
            </p14:xfrm>
          </p:contentPart>
        </mc:Choice>
        <mc:Fallback>
          <p:pic>
            <p:nvPicPr>
              <p:cNvPr id="1531" name="Ink 1530">
                <a:extLst>
                  <a:ext uri="{FF2B5EF4-FFF2-40B4-BE49-F238E27FC236}">
                    <a16:creationId xmlns:a16="http://schemas.microsoft.com/office/drawing/2014/main" id="{1D6D1ED6-F044-96EA-E4E4-BA312833F2A9}"/>
                  </a:ext>
                </a:extLst>
              </p:cNvPr>
              <p:cNvPicPr/>
              <p:nvPr/>
            </p:nvPicPr>
            <p:blipFill>
              <a:blip r:embed="rId2835"/>
              <a:stretch>
                <a:fillRect/>
              </a:stretch>
            </p:blipFill>
            <p:spPr>
              <a:xfrm>
                <a:off x="1987234" y="2440042"/>
                <a:ext cx="680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6">
            <p14:nvContentPartPr>
              <p14:cNvPr id="1535" name="Ink 1534">
                <a:extLst>
                  <a:ext uri="{FF2B5EF4-FFF2-40B4-BE49-F238E27FC236}">
                    <a16:creationId xmlns:a16="http://schemas.microsoft.com/office/drawing/2014/main" id="{DF3EECD9-6A6D-EEC0-7FB3-89C2383E9F95}"/>
                  </a:ext>
                </a:extLst>
              </p14:cNvPr>
              <p14:cNvContentPartPr/>
              <p14:nvPr/>
            </p14:nvContentPartPr>
            <p14:xfrm>
              <a:off x="1853314" y="2826322"/>
              <a:ext cx="9360" cy="21240"/>
            </p14:xfrm>
          </p:contentPart>
        </mc:Choice>
        <mc:Fallback>
          <p:pic>
            <p:nvPicPr>
              <p:cNvPr id="1535" name="Ink 1534">
                <a:extLst>
                  <a:ext uri="{FF2B5EF4-FFF2-40B4-BE49-F238E27FC236}">
                    <a16:creationId xmlns:a16="http://schemas.microsoft.com/office/drawing/2014/main" id="{DF3EECD9-6A6D-EEC0-7FB3-89C2383E9F95}"/>
                  </a:ext>
                </a:extLst>
              </p:cNvPr>
              <p:cNvPicPr/>
              <p:nvPr/>
            </p:nvPicPr>
            <p:blipFill>
              <a:blip r:embed="rId2837"/>
              <a:stretch>
                <a:fillRect/>
              </a:stretch>
            </p:blipFill>
            <p:spPr>
              <a:xfrm>
                <a:off x="1835674" y="2808322"/>
                <a:ext cx="450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8">
            <p14:nvContentPartPr>
              <p14:cNvPr id="1536" name="Ink 1535">
                <a:extLst>
                  <a:ext uri="{FF2B5EF4-FFF2-40B4-BE49-F238E27FC236}">
                    <a16:creationId xmlns:a16="http://schemas.microsoft.com/office/drawing/2014/main" id="{D713EB82-E7AD-595E-CFA2-C07A2BBF4656}"/>
                  </a:ext>
                </a:extLst>
              </p14:cNvPr>
              <p14:cNvContentPartPr/>
              <p14:nvPr/>
            </p14:nvContentPartPr>
            <p14:xfrm>
              <a:off x="1663234" y="3037282"/>
              <a:ext cx="3600" cy="3240"/>
            </p14:xfrm>
          </p:contentPart>
        </mc:Choice>
        <mc:Fallback>
          <p:pic>
            <p:nvPicPr>
              <p:cNvPr id="1536" name="Ink 1535">
                <a:extLst>
                  <a:ext uri="{FF2B5EF4-FFF2-40B4-BE49-F238E27FC236}">
                    <a16:creationId xmlns:a16="http://schemas.microsoft.com/office/drawing/2014/main" id="{D713EB82-E7AD-595E-CFA2-C07A2BBF4656}"/>
                  </a:ext>
                </a:extLst>
              </p:cNvPr>
              <p:cNvPicPr/>
              <p:nvPr/>
            </p:nvPicPr>
            <p:blipFill>
              <a:blip r:embed="rId2839"/>
              <a:stretch>
                <a:fillRect/>
              </a:stretch>
            </p:blipFill>
            <p:spPr>
              <a:xfrm>
                <a:off x="1645234" y="3019642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0">
            <p14:nvContentPartPr>
              <p14:cNvPr id="1537" name="Ink 1536">
                <a:extLst>
                  <a:ext uri="{FF2B5EF4-FFF2-40B4-BE49-F238E27FC236}">
                    <a16:creationId xmlns:a16="http://schemas.microsoft.com/office/drawing/2014/main" id="{4CB7441F-1C4F-B20C-E002-E69ABEF0B59B}"/>
                  </a:ext>
                </a:extLst>
              </p14:cNvPr>
              <p14:cNvContentPartPr/>
              <p14:nvPr/>
            </p14:nvContentPartPr>
            <p14:xfrm>
              <a:off x="1553794" y="3121162"/>
              <a:ext cx="7560" cy="7560"/>
            </p14:xfrm>
          </p:contentPart>
        </mc:Choice>
        <mc:Fallback>
          <p:pic>
            <p:nvPicPr>
              <p:cNvPr id="1537" name="Ink 1536">
                <a:extLst>
                  <a:ext uri="{FF2B5EF4-FFF2-40B4-BE49-F238E27FC236}">
                    <a16:creationId xmlns:a16="http://schemas.microsoft.com/office/drawing/2014/main" id="{4CB7441F-1C4F-B20C-E002-E69ABEF0B59B}"/>
                  </a:ext>
                </a:extLst>
              </p:cNvPr>
              <p:cNvPicPr/>
              <p:nvPr/>
            </p:nvPicPr>
            <p:blipFill>
              <a:blip r:embed="rId2841"/>
              <a:stretch>
                <a:fillRect/>
              </a:stretch>
            </p:blipFill>
            <p:spPr>
              <a:xfrm>
                <a:off x="1536154" y="3103162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2">
            <p14:nvContentPartPr>
              <p14:cNvPr id="1538" name="Ink 1537">
                <a:extLst>
                  <a:ext uri="{FF2B5EF4-FFF2-40B4-BE49-F238E27FC236}">
                    <a16:creationId xmlns:a16="http://schemas.microsoft.com/office/drawing/2014/main" id="{DEC5DEFB-F263-3F3F-2E6D-52B0EA7FCCCD}"/>
                  </a:ext>
                </a:extLst>
              </p14:cNvPr>
              <p14:cNvContentPartPr/>
              <p14:nvPr/>
            </p14:nvContentPartPr>
            <p14:xfrm>
              <a:off x="1745314" y="3117922"/>
              <a:ext cx="10800" cy="10800"/>
            </p14:xfrm>
          </p:contentPart>
        </mc:Choice>
        <mc:Fallback>
          <p:pic>
            <p:nvPicPr>
              <p:cNvPr id="1538" name="Ink 1537">
                <a:extLst>
                  <a:ext uri="{FF2B5EF4-FFF2-40B4-BE49-F238E27FC236}">
                    <a16:creationId xmlns:a16="http://schemas.microsoft.com/office/drawing/2014/main" id="{DEC5DEFB-F263-3F3F-2E6D-52B0EA7FCCCD}"/>
                  </a:ext>
                </a:extLst>
              </p:cNvPr>
              <p:cNvPicPr/>
              <p:nvPr/>
            </p:nvPicPr>
            <p:blipFill>
              <a:blip r:embed="rId2843"/>
              <a:stretch>
                <a:fillRect/>
              </a:stretch>
            </p:blipFill>
            <p:spPr>
              <a:xfrm>
                <a:off x="1727674" y="3100282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4">
            <p14:nvContentPartPr>
              <p14:cNvPr id="1539" name="Ink 1538">
                <a:extLst>
                  <a:ext uri="{FF2B5EF4-FFF2-40B4-BE49-F238E27FC236}">
                    <a16:creationId xmlns:a16="http://schemas.microsoft.com/office/drawing/2014/main" id="{DD330D38-421B-63D0-C5AA-59A3A89B5C63}"/>
                  </a:ext>
                </a:extLst>
              </p14:cNvPr>
              <p14:cNvContentPartPr/>
              <p14:nvPr/>
            </p14:nvContentPartPr>
            <p14:xfrm>
              <a:off x="1702114" y="3245362"/>
              <a:ext cx="1800" cy="720"/>
            </p14:xfrm>
          </p:contentPart>
        </mc:Choice>
        <mc:Fallback>
          <p:pic>
            <p:nvPicPr>
              <p:cNvPr id="1539" name="Ink 1538">
                <a:extLst>
                  <a:ext uri="{FF2B5EF4-FFF2-40B4-BE49-F238E27FC236}">
                    <a16:creationId xmlns:a16="http://schemas.microsoft.com/office/drawing/2014/main" id="{DD330D38-421B-63D0-C5AA-59A3A89B5C63}"/>
                  </a:ext>
                </a:extLst>
              </p:cNvPr>
              <p:cNvPicPr/>
              <p:nvPr/>
            </p:nvPicPr>
            <p:blipFill>
              <a:blip r:embed="rId2845"/>
              <a:stretch>
                <a:fillRect/>
              </a:stretch>
            </p:blipFill>
            <p:spPr>
              <a:xfrm>
                <a:off x="1684474" y="3227722"/>
                <a:ext cx="37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6">
            <p14:nvContentPartPr>
              <p14:cNvPr id="1540" name="Ink 1539">
                <a:extLst>
                  <a:ext uri="{FF2B5EF4-FFF2-40B4-BE49-F238E27FC236}">
                    <a16:creationId xmlns:a16="http://schemas.microsoft.com/office/drawing/2014/main" id="{FBFAE095-3858-F023-B209-41B23CB338BA}"/>
                  </a:ext>
                </a:extLst>
              </p14:cNvPr>
              <p14:cNvContentPartPr/>
              <p14:nvPr/>
            </p14:nvContentPartPr>
            <p14:xfrm>
              <a:off x="1620034" y="3455242"/>
              <a:ext cx="9360" cy="16200"/>
            </p14:xfrm>
          </p:contentPart>
        </mc:Choice>
        <mc:Fallback>
          <p:pic>
            <p:nvPicPr>
              <p:cNvPr id="1540" name="Ink 1539">
                <a:extLst>
                  <a:ext uri="{FF2B5EF4-FFF2-40B4-BE49-F238E27FC236}">
                    <a16:creationId xmlns:a16="http://schemas.microsoft.com/office/drawing/2014/main" id="{FBFAE095-3858-F023-B209-41B23CB338BA}"/>
                  </a:ext>
                </a:extLst>
              </p:cNvPr>
              <p:cNvPicPr/>
              <p:nvPr/>
            </p:nvPicPr>
            <p:blipFill>
              <a:blip r:embed="rId2847"/>
              <a:stretch>
                <a:fillRect/>
              </a:stretch>
            </p:blipFill>
            <p:spPr>
              <a:xfrm>
                <a:off x="1602034" y="3437602"/>
                <a:ext cx="45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8">
            <p14:nvContentPartPr>
              <p14:cNvPr id="1542" name="Ink 1541">
                <a:extLst>
                  <a:ext uri="{FF2B5EF4-FFF2-40B4-BE49-F238E27FC236}">
                    <a16:creationId xmlns:a16="http://schemas.microsoft.com/office/drawing/2014/main" id="{AA8E4444-AB24-D484-FA9B-A6E356AFEB4F}"/>
                  </a:ext>
                </a:extLst>
              </p14:cNvPr>
              <p14:cNvContentPartPr/>
              <p14:nvPr/>
            </p14:nvContentPartPr>
            <p14:xfrm>
              <a:off x="2149234" y="2909122"/>
              <a:ext cx="3600" cy="11880"/>
            </p14:xfrm>
          </p:contentPart>
        </mc:Choice>
        <mc:Fallback>
          <p:pic>
            <p:nvPicPr>
              <p:cNvPr id="1542" name="Ink 1541">
                <a:extLst>
                  <a:ext uri="{FF2B5EF4-FFF2-40B4-BE49-F238E27FC236}">
                    <a16:creationId xmlns:a16="http://schemas.microsoft.com/office/drawing/2014/main" id="{AA8E4444-AB24-D484-FA9B-A6E356AFEB4F}"/>
                  </a:ext>
                </a:extLst>
              </p:cNvPr>
              <p:cNvPicPr/>
              <p:nvPr/>
            </p:nvPicPr>
            <p:blipFill>
              <a:blip r:embed="rId2849"/>
              <a:stretch>
                <a:fillRect/>
              </a:stretch>
            </p:blipFill>
            <p:spPr>
              <a:xfrm>
                <a:off x="2131234" y="2891482"/>
                <a:ext cx="3924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7" name="Group 1546">
            <a:extLst>
              <a:ext uri="{FF2B5EF4-FFF2-40B4-BE49-F238E27FC236}">
                <a16:creationId xmlns:a16="http://schemas.microsoft.com/office/drawing/2014/main" id="{4BC94D10-C770-31FA-8F76-246AB597C70F}"/>
              </a:ext>
            </a:extLst>
          </p:cNvPr>
          <p:cNvGrpSpPr/>
          <p:nvPr/>
        </p:nvGrpSpPr>
        <p:grpSpPr>
          <a:xfrm>
            <a:off x="1950154" y="3104242"/>
            <a:ext cx="88920" cy="65160"/>
            <a:chOff x="1950154" y="3104242"/>
            <a:chExt cx="88920" cy="6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0">
              <p14:nvContentPartPr>
                <p14:cNvPr id="1541" name="Ink 1540">
                  <a:extLst>
                    <a:ext uri="{FF2B5EF4-FFF2-40B4-BE49-F238E27FC236}">
                      <a16:creationId xmlns:a16="http://schemas.microsoft.com/office/drawing/2014/main" id="{EBFC8671-FD09-C64D-6A75-C06B184BB100}"/>
                    </a:ext>
                  </a:extLst>
                </p14:cNvPr>
                <p14:cNvContentPartPr/>
                <p14:nvPr/>
              </p14:nvContentPartPr>
              <p14:xfrm>
                <a:off x="1950154" y="3104242"/>
                <a:ext cx="11520" cy="20880"/>
              </p14:xfrm>
            </p:contentPart>
          </mc:Choice>
          <mc:Fallback>
            <p:pic>
              <p:nvPicPr>
                <p:cNvPr id="1541" name="Ink 1540">
                  <a:extLst>
                    <a:ext uri="{FF2B5EF4-FFF2-40B4-BE49-F238E27FC236}">
                      <a16:creationId xmlns:a16="http://schemas.microsoft.com/office/drawing/2014/main" id="{EBFC8671-FD09-C64D-6A75-C06B184BB100}"/>
                    </a:ext>
                  </a:extLst>
                </p:cNvPr>
                <p:cNvPicPr/>
                <p:nvPr/>
              </p:nvPicPr>
              <p:blipFill>
                <a:blip r:embed="rId2851"/>
                <a:stretch>
                  <a:fillRect/>
                </a:stretch>
              </p:blipFill>
              <p:spPr>
                <a:xfrm>
                  <a:off x="1932154" y="3086242"/>
                  <a:ext cx="47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2">
              <p14:nvContentPartPr>
                <p14:cNvPr id="1543" name="Ink 1542">
                  <a:extLst>
                    <a:ext uri="{FF2B5EF4-FFF2-40B4-BE49-F238E27FC236}">
                      <a16:creationId xmlns:a16="http://schemas.microsoft.com/office/drawing/2014/main" id="{1FFFBA25-A460-89DA-5342-5B49FE60C577}"/>
                    </a:ext>
                  </a:extLst>
                </p14:cNvPr>
                <p14:cNvContentPartPr/>
                <p14:nvPr/>
              </p14:nvContentPartPr>
              <p14:xfrm>
                <a:off x="2033674" y="3163282"/>
                <a:ext cx="5400" cy="6120"/>
              </p14:xfrm>
            </p:contentPart>
          </mc:Choice>
          <mc:Fallback>
            <p:pic>
              <p:nvPicPr>
                <p:cNvPr id="1543" name="Ink 1542">
                  <a:extLst>
                    <a:ext uri="{FF2B5EF4-FFF2-40B4-BE49-F238E27FC236}">
                      <a16:creationId xmlns:a16="http://schemas.microsoft.com/office/drawing/2014/main" id="{1FFFBA25-A460-89DA-5342-5B49FE60C577}"/>
                    </a:ext>
                  </a:extLst>
                </p:cNvPr>
                <p:cNvPicPr/>
                <p:nvPr/>
              </p:nvPicPr>
              <p:blipFill>
                <a:blip r:embed="rId2853"/>
                <a:stretch>
                  <a:fillRect/>
                </a:stretch>
              </p:blipFill>
              <p:spPr>
                <a:xfrm>
                  <a:off x="2016034" y="3145282"/>
                  <a:ext cx="4104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4">
            <p14:nvContentPartPr>
              <p14:cNvPr id="1546" name="Ink 1545">
                <a:extLst>
                  <a:ext uri="{FF2B5EF4-FFF2-40B4-BE49-F238E27FC236}">
                    <a16:creationId xmlns:a16="http://schemas.microsoft.com/office/drawing/2014/main" id="{68263FC1-294E-4321-018C-1FEDAB44E05C}"/>
                  </a:ext>
                </a:extLst>
              </p14:cNvPr>
              <p14:cNvContentPartPr/>
              <p14:nvPr/>
            </p14:nvContentPartPr>
            <p14:xfrm>
              <a:off x="1398274" y="3839362"/>
              <a:ext cx="9360" cy="10080"/>
            </p14:xfrm>
          </p:contentPart>
        </mc:Choice>
        <mc:Fallback>
          <p:pic>
            <p:nvPicPr>
              <p:cNvPr id="1546" name="Ink 1545">
                <a:extLst>
                  <a:ext uri="{FF2B5EF4-FFF2-40B4-BE49-F238E27FC236}">
                    <a16:creationId xmlns:a16="http://schemas.microsoft.com/office/drawing/2014/main" id="{68263FC1-294E-4321-018C-1FEDAB44E05C}"/>
                  </a:ext>
                </a:extLst>
              </p:cNvPr>
              <p:cNvPicPr/>
              <p:nvPr/>
            </p:nvPicPr>
            <p:blipFill>
              <a:blip r:embed="rId2855"/>
              <a:stretch>
                <a:fillRect/>
              </a:stretch>
            </p:blipFill>
            <p:spPr>
              <a:xfrm>
                <a:off x="1380634" y="3821722"/>
                <a:ext cx="4500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8" name="Group 1567">
            <a:extLst>
              <a:ext uri="{FF2B5EF4-FFF2-40B4-BE49-F238E27FC236}">
                <a16:creationId xmlns:a16="http://schemas.microsoft.com/office/drawing/2014/main" id="{8A63893D-6FF5-3039-8699-6392F29BCA70}"/>
              </a:ext>
            </a:extLst>
          </p:cNvPr>
          <p:cNvGrpSpPr/>
          <p:nvPr/>
        </p:nvGrpSpPr>
        <p:grpSpPr>
          <a:xfrm>
            <a:off x="1977874" y="4329682"/>
            <a:ext cx="22320" cy="38160"/>
            <a:chOff x="1977874" y="4329682"/>
            <a:chExt cx="22320" cy="3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6">
              <p14:nvContentPartPr>
                <p14:cNvPr id="1552" name="Ink 1551">
                  <a:extLst>
                    <a:ext uri="{FF2B5EF4-FFF2-40B4-BE49-F238E27FC236}">
                      <a16:creationId xmlns:a16="http://schemas.microsoft.com/office/drawing/2014/main" id="{7A8AEF3F-4B74-9395-4568-ADDAA1F5D6A0}"/>
                    </a:ext>
                  </a:extLst>
                </p14:cNvPr>
                <p14:cNvContentPartPr/>
                <p14:nvPr/>
              </p14:nvContentPartPr>
              <p14:xfrm>
                <a:off x="1998754" y="4329682"/>
                <a:ext cx="1440" cy="1440"/>
              </p14:xfrm>
            </p:contentPart>
          </mc:Choice>
          <mc:Fallback>
            <p:pic>
              <p:nvPicPr>
                <p:cNvPr id="1552" name="Ink 1551">
                  <a:extLst>
                    <a:ext uri="{FF2B5EF4-FFF2-40B4-BE49-F238E27FC236}">
                      <a16:creationId xmlns:a16="http://schemas.microsoft.com/office/drawing/2014/main" id="{7A8AEF3F-4B74-9395-4568-ADDAA1F5D6A0}"/>
                    </a:ext>
                  </a:extLst>
                </p:cNvPr>
                <p:cNvPicPr/>
                <p:nvPr/>
              </p:nvPicPr>
              <p:blipFill>
                <a:blip r:embed="rId2857"/>
                <a:stretch>
                  <a:fillRect/>
                </a:stretch>
              </p:blipFill>
              <p:spPr>
                <a:xfrm>
                  <a:off x="1980754" y="4311682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8">
              <p14:nvContentPartPr>
                <p14:cNvPr id="1553" name="Ink 1552">
                  <a:extLst>
                    <a:ext uri="{FF2B5EF4-FFF2-40B4-BE49-F238E27FC236}">
                      <a16:creationId xmlns:a16="http://schemas.microsoft.com/office/drawing/2014/main" id="{DBAE9301-D127-5C47-DF41-44DF50343F12}"/>
                    </a:ext>
                  </a:extLst>
                </p14:cNvPr>
                <p14:cNvContentPartPr/>
                <p14:nvPr/>
              </p14:nvContentPartPr>
              <p14:xfrm>
                <a:off x="1977874" y="4365682"/>
                <a:ext cx="1800" cy="2160"/>
              </p14:xfrm>
            </p:contentPart>
          </mc:Choice>
          <mc:Fallback>
            <p:pic>
              <p:nvPicPr>
                <p:cNvPr id="1553" name="Ink 1552">
                  <a:extLst>
                    <a:ext uri="{FF2B5EF4-FFF2-40B4-BE49-F238E27FC236}">
                      <a16:creationId xmlns:a16="http://schemas.microsoft.com/office/drawing/2014/main" id="{DBAE9301-D127-5C47-DF41-44DF50343F12}"/>
                    </a:ext>
                  </a:extLst>
                </p:cNvPr>
                <p:cNvPicPr/>
                <p:nvPr/>
              </p:nvPicPr>
              <p:blipFill>
                <a:blip r:embed="rId2859"/>
                <a:stretch>
                  <a:fillRect/>
                </a:stretch>
              </p:blipFill>
              <p:spPr>
                <a:xfrm>
                  <a:off x="1959874" y="4347682"/>
                  <a:ext cx="37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7" name="Group 1566">
            <a:extLst>
              <a:ext uri="{FF2B5EF4-FFF2-40B4-BE49-F238E27FC236}">
                <a16:creationId xmlns:a16="http://schemas.microsoft.com/office/drawing/2014/main" id="{B6569142-C008-5FE7-8271-358C3822FD4C}"/>
              </a:ext>
            </a:extLst>
          </p:cNvPr>
          <p:cNvGrpSpPr/>
          <p:nvPr/>
        </p:nvGrpSpPr>
        <p:grpSpPr>
          <a:xfrm>
            <a:off x="1888594" y="4433362"/>
            <a:ext cx="334080" cy="170640"/>
            <a:chOff x="1888594" y="4433362"/>
            <a:chExt cx="33408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0">
              <p14:nvContentPartPr>
                <p14:cNvPr id="1554" name="Ink 1553">
                  <a:extLst>
                    <a:ext uri="{FF2B5EF4-FFF2-40B4-BE49-F238E27FC236}">
                      <a16:creationId xmlns:a16="http://schemas.microsoft.com/office/drawing/2014/main" id="{73AC114A-14B3-2B83-1BA7-28675A34B718}"/>
                    </a:ext>
                  </a:extLst>
                </p14:cNvPr>
                <p14:cNvContentPartPr/>
                <p14:nvPr/>
              </p14:nvContentPartPr>
              <p14:xfrm>
                <a:off x="1918474" y="4433362"/>
                <a:ext cx="1080" cy="2160"/>
              </p14:xfrm>
            </p:contentPart>
          </mc:Choice>
          <mc:Fallback>
            <p:pic>
              <p:nvPicPr>
                <p:cNvPr id="1554" name="Ink 1553">
                  <a:extLst>
                    <a:ext uri="{FF2B5EF4-FFF2-40B4-BE49-F238E27FC236}">
                      <a16:creationId xmlns:a16="http://schemas.microsoft.com/office/drawing/2014/main" id="{73AC114A-14B3-2B83-1BA7-28675A34B718}"/>
                    </a:ext>
                  </a:extLst>
                </p:cNvPr>
                <p:cNvPicPr/>
                <p:nvPr/>
              </p:nvPicPr>
              <p:blipFill>
                <a:blip r:embed="rId2861"/>
                <a:stretch>
                  <a:fillRect/>
                </a:stretch>
              </p:blipFill>
              <p:spPr>
                <a:xfrm>
                  <a:off x="1900474" y="4415722"/>
                  <a:ext cx="36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2">
              <p14:nvContentPartPr>
                <p14:cNvPr id="1555" name="Ink 1554">
                  <a:extLst>
                    <a:ext uri="{FF2B5EF4-FFF2-40B4-BE49-F238E27FC236}">
                      <a16:creationId xmlns:a16="http://schemas.microsoft.com/office/drawing/2014/main" id="{F13F0B4C-47D4-5083-FAF0-904582210568}"/>
                    </a:ext>
                  </a:extLst>
                </p14:cNvPr>
                <p14:cNvContentPartPr/>
                <p14:nvPr/>
              </p14:nvContentPartPr>
              <p14:xfrm>
                <a:off x="1888594" y="4443082"/>
                <a:ext cx="4680" cy="11880"/>
              </p14:xfrm>
            </p:contentPart>
          </mc:Choice>
          <mc:Fallback>
            <p:pic>
              <p:nvPicPr>
                <p:cNvPr id="1555" name="Ink 1554">
                  <a:extLst>
                    <a:ext uri="{FF2B5EF4-FFF2-40B4-BE49-F238E27FC236}">
                      <a16:creationId xmlns:a16="http://schemas.microsoft.com/office/drawing/2014/main" id="{F13F0B4C-47D4-5083-FAF0-904582210568}"/>
                    </a:ext>
                  </a:extLst>
                </p:cNvPr>
                <p:cNvPicPr/>
                <p:nvPr/>
              </p:nvPicPr>
              <p:blipFill>
                <a:blip r:embed="rId2863"/>
                <a:stretch>
                  <a:fillRect/>
                </a:stretch>
              </p:blipFill>
              <p:spPr>
                <a:xfrm>
                  <a:off x="1870954" y="4425442"/>
                  <a:ext cx="40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4">
              <p14:nvContentPartPr>
                <p14:cNvPr id="1556" name="Ink 1555">
                  <a:extLst>
                    <a:ext uri="{FF2B5EF4-FFF2-40B4-BE49-F238E27FC236}">
                      <a16:creationId xmlns:a16="http://schemas.microsoft.com/office/drawing/2014/main" id="{9E93730C-3986-1928-674B-DE38DD6B228E}"/>
                    </a:ext>
                  </a:extLst>
                </p14:cNvPr>
                <p14:cNvContentPartPr/>
                <p14:nvPr/>
              </p14:nvContentPartPr>
              <p14:xfrm>
                <a:off x="1904074" y="4603282"/>
                <a:ext cx="720" cy="720"/>
              </p14:xfrm>
            </p:contentPart>
          </mc:Choice>
          <mc:Fallback>
            <p:pic>
              <p:nvPicPr>
                <p:cNvPr id="1556" name="Ink 1555">
                  <a:extLst>
                    <a:ext uri="{FF2B5EF4-FFF2-40B4-BE49-F238E27FC236}">
                      <a16:creationId xmlns:a16="http://schemas.microsoft.com/office/drawing/2014/main" id="{9E93730C-3986-1928-674B-DE38DD6B228E}"/>
                    </a:ext>
                  </a:extLst>
                </p:cNvPr>
                <p:cNvPicPr/>
                <p:nvPr/>
              </p:nvPicPr>
              <p:blipFill>
                <a:blip r:embed="rId2865"/>
                <a:stretch>
                  <a:fillRect/>
                </a:stretch>
              </p:blipFill>
              <p:spPr>
                <a:xfrm>
                  <a:off x="1886074" y="4585642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6">
              <p14:nvContentPartPr>
                <p14:cNvPr id="1557" name="Ink 1556">
                  <a:extLst>
                    <a:ext uri="{FF2B5EF4-FFF2-40B4-BE49-F238E27FC236}">
                      <a16:creationId xmlns:a16="http://schemas.microsoft.com/office/drawing/2014/main" id="{E71F0F5D-628C-452D-BA32-FDC4AD1B7D6F}"/>
                    </a:ext>
                  </a:extLst>
                </p14:cNvPr>
                <p14:cNvContentPartPr/>
                <p14:nvPr/>
              </p14:nvContentPartPr>
              <p14:xfrm>
                <a:off x="1984714" y="4534162"/>
                <a:ext cx="2520" cy="14040"/>
              </p14:xfrm>
            </p:contentPart>
          </mc:Choice>
          <mc:Fallback>
            <p:pic>
              <p:nvPicPr>
                <p:cNvPr id="1557" name="Ink 1556">
                  <a:extLst>
                    <a:ext uri="{FF2B5EF4-FFF2-40B4-BE49-F238E27FC236}">
                      <a16:creationId xmlns:a16="http://schemas.microsoft.com/office/drawing/2014/main" id="{E71F0F5D-628C-452D-BA32-FDC4AD1B7D6F}"/>
                    </a:ext>
                  </a:extLst>
                </p:cNvPr>
                <p:cNvPicPr/>
                <p:nvPr/>
              </p:nvPicPr>
              <p:blipFill>
                <a:blip r:embed="rId2867"/>
                <a:stretch>
                  <a:fillRect/>
                </a:stretch>
              </p:blipFill>
              <p:spPr>
                <a:xfrm>
                  <a:off x="1967074" y="4516522"/>
                  <a:ext cx="38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8">
              <p14:nvContentPartPr>
                <p14:cNvPr id="1558" name="Ink 1557">
                  <a:extLst>
                    <a:ext uri="{FF2B5EF4-FFF2-40B4-BE49-F238E27FC236}">
                      <a16:creationId xmlns:a16="http://schemas.microsoft.com/office/drawing/2014/main" id="{3ECACD76-EB62-67FE-4147-73CB9BD27C76}"/>
                    </a:ext>
                  </a:extLst>
                </p14:cNvPr>
                <p14:cNvContentPartPr/>
                <p14:nvPr/>
              </p14:nvContentPartPr>
              <p14:xfrm>
                <a:off x="2030434" y="4529122"/>
                <a:ext cx="1440" cy="3960"/>
              </p14:xfrm>
            </p:contentPart>
          </mc:Choice>
          <mc:Fallback>
            <p:pic>
              <p:nvPicPr>
                <p:cNvPr id="1558" name="Ink 1557">
                  <a:extLst>
                    <a:ext uri="{FF2B5EF4-FFF2-40B4-BE49-F238E27FC236}">
                      <a16:creationId xmlns:a16="http://schemas.microsoft.com/office/drawing/2014/main" id="{3ECACD76-EB62-67FE-4147-73CB9BD27C76}"/>
                    </a:ext>
                  </a:extLst>
                </p:cNvPr>
                <p:cNvPicPr/>
                <p:nvPr/>
              </p:nvPicPr>
              <p:blipFill>
                <a:blip r:embed="rId2869"/>
                <a:stretch>
                  <a:fillRect/>
                </a:stretch>
              </p:blipFill>
              <p:spPr>
                <a:xfrm>
                  <a:off x="2012434" y="4511482"/>
                  <a:ext cx="37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0">
              <p14:nvContentPartPr>
                <p14:cNvPr id="1559" name="Ink 1558">
                  <a:extLst>
                    <a:ext uri="{FF2B5EF4-FFF2-40B4-BE49-F238E27FC236}">
                      <a16:creationId xmlns:a16="http://schemas.microsoft.com/office/drawing/2014/main" id="{1AD88D4F-D9D7-3129-6B34-E4BAB2D30467}"/>
                    </a:ext>
                  </a:extLst>
                </p14:cNvPr>
                <p14:cNvContentPartPr/>
                <p14:nvPr/>
              </p14:nvContentPartPr>
              <p14:xfrm>
                <a:off x="2049874" y="4441642"/>
                <a:ext cx="1080" cy="720"/>
              </p14:xfrm>
            </p:contentPart>
          </mc:Choice>
          <mc:Fallback>
            <p:pic>
              <p:nvPicPr>
                <p:cNvPr id="1559" name="Ink 1558">
                  <a:extLst>
                    <a:ext uri="{FF2B5EF4-FFF2-40B4-BE49-F238E27FC236}">
                      <a16:creationId xmlns:a16="http://schemas.microsoft.com/office/drawing/2014/main" id="{1AD88D4F-D9D7-3129-6B34-E4BAB2D30467}"/>
                    </a:ext>
                  </a:extLst>
                </p:cNvPr>
                <p:cNvPicPr/>
                <p:nvPr/>
              </p:nvPicPr>
              <p:blipFill>
                <a:blip r:embed="rId2871"/>
                <a:stretch>
                  <a:fillRect/>
                </a:stretch>
              </p:blipFill>
              <p:spPr>
                <a:xfrm>
                  <a:off x="2032234" y="4423642"/>
                  <a:ext cx="36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2">
              <p14:nvContentPartPr>
                <p14:cNvPr id="1560" name="Ink 1559">
                  <a:extLst>
                    <a:ext uri="{FF2B5EF4-FFF2-40B4-BE49-F238E27FC236}">
                      <a16:creationId xmlns:a16="http://schemas.microsoft.com/office/drawing/2014/main" id="{03B1E801-990C-6EB5-F63A-5AD647AA1415}"/>
                    </a:ext>
                  </a:extLst>
                </p14:cNvPr>
                <p14:cNvContentPartPr/>
                <p14:nvPr/>
              </p14:nvContentPartPr>
              <p14:xfrm>
                <a:off x="2095954" y="4452442"/>
                <a:ext cx="3960" cy="10800"/>
              </p14:xfrm>
            </p:contentPart>
          </mc:Choice>
          <mc:Fallback>
            <p:pic>
              <p:nvPicPr>
                <p:cNvPr id="1560" name="Ink 1559">
                  <a:extLst>
                    <a:ext uri="{FF2B5EF4-FFF2-40B4-BE49-F238E27FC236}">
                      <a16:creationId xmlns:a16="http://schemas.microsoft.com/office/drawing/2014/main" id="{03B1E801-990C-6EB5-F63A-5AD647AA1415}"/>
                    </a:ext>
                  </a:extLst>
                </p:cNvPr>
                <p:cNvPicPr/>
                <p:nvPr/>
              </p:nvPicPr>
              <p:blipFill>
                <a:blip r:embed="rId2873"/>
                <a:stretch>
                  <a:fillRect/>
                </a:stretch>
              </p:blipFill>
              <p:spPr>
                <a:xfrm>
                  <a:off x="2077954" y="4434442"/>
                  <a:ext cx="39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4">
              <p14:nvContentPartPr>
                <p14:cNvPr id="1562" name="Ink 1561">
                  <a:extLst>
                    <a:ext uri="{FF2B5EF4-FFF2-40B4-BE49-F238E27FC236}">
                      <a16:creationId xmlns:a16="http://schemas.microsoft.com/office/drawing/2014/main" id="{C3746F1F-2DDC-FE8E-3C83-AC71200CF2C9}"/>
                    </a:ext>
                  </a:extLst>
                </p14:cNvPr>
                <p14:cNvContentPartPr/>
                <p14:nvPr/>
              </p14:nvContentPartPr>
              <p14:xfrm>
                <a:off x="2181634" y="4474402"/>
                <a:ext cx="13320" cy="1440"/>
              </p14:xfrm>
            </p:contentPart>
          </mc:Choice>
          <mc:Fallback>
            <p:pic>
              <p:nvPicPr>
                <p:cNvPr id="1562" name="Ink 1561">
                  <a:extLst>
                    <a:ext uri="{FF2B5EF4-FFF2-40B4-BE49-F238E27FC236}">
                      <a16:creationId xmlns:a16="http://schemas.microsoft.com/office/drawing/2014/main" id="{C3746F1F-2DDC-FE8E-3C83-AC71200CF2C9}"/>
                    </a:ext>
                  </a:extLst>
                </p:cNvPr>
                <p:cNvPicPr/>
                <p:nvPr/>
              </p:nvPicPr>
              <p:blipFill>
                <a:blip r:embed="rId2875"/>
                <a:stretch>
                  <a:fillRect/>
                </a:stretch>
              </p:blipFill>
              <p:spPr>
                <a:xfrm>
                  <a:off x="2163634" y="4456762"/>
                  <a:ext cx="48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6">
              <p14:nvContentPartPr>
                <p14:cNvPr id="1563" name="Ink 1562">
                  <a:extLst>
                    <a:ext uri="{FF2B5EF4-FFF2-40B4-BE49-F238E27FC236}">
                      <a16:creationId xmlns:a16="http://schemas.microsoft.com/office/drawing/2014/main" id="{C64D0852-702C-79D1-F81E-EBABB32CE534}"/>
                    </a:ext>
                  </a:extLst>
                </p14:cNvPr>
                <p14:cNvContentPartPr/>
                <p14:nvPr/>
              </p14:nvContentPartPr>
              <p14:xfrm>
                <a:off x="2218714" y="4480522"/>
                <a:ext cx="3960" cy="10800"/>
              </p14:xfrm>
            </p:contentPart>
          </mc:Choice>
          <mc:Fallback>
            <p:pic>
              <p:nvPicPr>
                <p:cNvPr id="1563" name="Ink 1562">
                  <a:extLst>
                    <a:ext uri="{FF2B5EF4-FFF2-40B4-BE49-F238E27FC236}">
                      <a16:creationId xmlns:a16="http://schemas.microsoft.com/office/drawing/2014/main" id="{C64D0852-702C-79D1-F81E-EBABB32CE534}"/>
                    </a:ext>
                  </a:extLst>
                </p:cNvPr>
                <p:cNvPicPr/>
                <p:nvPr/>
              </p:nvPicPr>
              <p:blipFill>
                <a:blip r:embed="rId2877"/>
                <a:stretch>
                  <a:fillRect/>
                </a:stretch>
              </p:blipFill>
              <p:spPr>
                <a:xfrm>
                  <a:off x="2200714" y="4462882"/>
                  <a:ext cx="39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8">
              <p14:nvContentPartPr>
                <p14:cNvPr id="1561" name="Ink 1560">
                  <a:extLst>
                    <a:ext uri="{FF2B5EF4-FFF2-40B4-BE49-F238E27FC236}">
                      <a16:creationId xmlns:a16="http://schemas.microsoft.com/office/drawing/2014/main" id="{B0AC1E85-1D42-49ED-219A-9F82D0AB9AAA}"/>
                    </a:ext>
                  </a:extLst>
                </p14:cNvPr>
                <p14:cNvContentPartPr/>
                <p14:nvPr/>
              </p14:nvContentPartPr>
              <p14:xfrm>
                <a:off x="2147434" y="4600762"/>
                <a:ext cx="720" cy="2160"/>
              </p14:xfrm>
            </p:contentPart>
          </mc:Choice>
          <mc:Fallback>
            <p:pic>
              <p:nvPicPr>
                <p:cNvPr id="1561" name="Ink 1560">
                  <a:extLst>
                    <a:ext uri="{FF2B5EF4-FFF2-40B4-BE49-F238E27FC236}">
                      <a16:creationId xmlns:a16="http://schemas.microsoft.com/office/drawing/2014/main" id="{B0AC1E85-1D42-49ED-219A-9F82D0AB9AAA}"/>
                    </a:ext>
                  </a:extLst>
                </p:cNvPr>
                <p:cNvPicPr/>
                <p:nvPr/>
              </p:nvPicPr>
              <p:blipFill>
                <a:blip r:embed="rId2879"/>
                <a:stretch>
                  <a:fillRect/>
                </a:stretch>
              </p:blipFill>
              <p:spPr>
                <a:xfrm>
                  <a:off x="2129794" y="4582762"/>
                  <a:ext cx="3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0">
              <p14:nvContentPartPr>
                <p14:cNvPr id="1564" name="Ink 1563">
                  <a:extLst>
                    <a:ext uri="{FF2B5EF4-FFF2-40B4-BE49-F238E27FC236}">
                      <a16:creationId xmlns:a16="http://schemas.microsoft.com/office/drawing/2014/main" id="{6085C25D-F2DC-281B-8057-BE8DD9194AD3}"/>
                    </a:ext>
                  </a:extLst>
                </p14:cNvPr>
                <p14:cNvContentPartPr/>
                <p14:nvPr/>
              </p14:nvContentPartPr>
              <p14:xfrm>
                <a:off x="2183794" y="4552162"/>
                <a:ext cx="6480" cy="10080"/>
              </p14:xfrm>
            </p:contentPart>
          </mc:Choice>
          <mc:Fallback>
            <p:pic>
              <p:nvPicPr>
                <p:cNvPr id="1564" name="Ink 1563">
                  <a:extLst>
                    <a:ext uri="{FF2B5EF4-FFF2-40B4-BE49-F238E27FC236}">
                      <a16:creationId xmlns:a16="http://schemas.microsoft.com/office/drawing/2014/main" id="{6085C25D-F2DC-281B-8057-BE8DD9194AD3}"/>
                    </a:ext>
                  </a:extLst>
                </p:cNvPr>
                <p:cNvPicPr/>
                <p:nvPr/>
              </p:nvPicPr>
              <p:blipFill>
                <a:blip r:embed="rId2881"/>
                <a:stretch>
                  <a:fillRect/>
                </a:stretch>
              </p:blipFill>
              <p:spPr>
                <a:xfrm>
                  <a:off x="2166154" y="4534162"/>
                  <a:ext cx="4212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2">
            <p14:nvContentPartPr>
              <p14:cNvPr id="1565" name="Ink 1564">
                <a:extLst>
                  <a:ext uri="{FF2B5EF4-FFF2-40B4-BE49-F238E27FC236}">
                    <a16:creationId xmlns:a16="http://schemas.microsoft.com/office/drawing/2014/main" id="{F6B92320-7DAB-75F1-5868-59A744631091}"/>
                  </a:ext>
                </a:extLst>
              </p14:cNvPr>
              <p14:cNvContentPartPr/>
              <p14:nvPr/>
            </p14:nvContentPartPr>
            <p14:xfrm>
              <a:off x="2139154" y="4700842"/>
              <a:ext cx="1800" cy="10080"/>
            </p14:xfrm>
          </p:contentPart>
        </mc:Choice>
        <mc:Fallback>
          <p:pic>
            <p:nvPicPr>
              <p:cNvPr id="1565" name="Ink 1564">
                <a:extLst>
                  <a:ext uri="{FF2B5EF4-FFF2-40B4-BE49-F238E27FC236}">
                    <a16:creationId xmlns:a16="http://schemas.microsoft.com/office/drawing/2014/main" id="{F6B92320-7DAB-75F1-5868-59A744631091}"/>
                  </a:ext>
                </a:extLst>
              </p:cNvPr>
              <p:cNvPicPr/>
              <p:nvPr/>
            </p:nvPicPr>
            <p:blipFill>
              <a:blip r:embed="rId2883"/>
              <a:stretch>
                <a:fillRect/>
              </a:stretch>
            </p:blipFill>
            <p:spPr>
              <a:xfrm>
                <a:off x="2121154" y="4683202"/>
                <a:ext cx="37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4">
            <p14:nvContentPartPr>
              <p14:cNvPr id="1569" name="Ink 1568">
                <a:extLst>
                  <a:ext uri="{FF2B5EF4-FFF2-40B4-BE49-F238E27FC236}">
                    <a16:creationId xmlns:a16="http://schemas.microsoft.com/office/drawing/2014/main" id="{D239FC3B-90A8-A13F-25E2-DB4602F32BE4}"/>
                  </a:ext>
                </a:extLst>
              </p14:cNvPr>
              <p14:cNvContentPartPr/>
              <p14:nvPr/>
            </p14:nvContentPartPr>
            <p14:xfrm>
              <a:off x="5182954" y="2651002"/>
              <a:ext cx="14760" cy="22680"/>
            </p14:xfrm>
          </p:contentPart>
        </mc:Choice>
        <mc:Fallback>
          <p:pic>
            <p:nvPicPr>
              <p:cNvPr id="1569" name="Ink 1568">
                <a:extLst>
                  <a:ext uri="{FF2B5EF4-FFF2-40B4-BE49-F238E27FC236}">
                    <a16:creationId xmlns:a16="http://schemas.microsoft.com/office/drawing/2014/main" id="{D239FC3B-90A8-A13F-25E2-DB4602F32BE4}"/>
                  </a:ext>
                </a:extLst>
              </p:cNvPr>
              <p:cNvPicPr/>
              <p:nvPr/>
            </p:nvPicPr>
            <p:blipFill>
              <a:blip r:embed="rId2885"/>
              <a:stretch>
                <a:fillRect/>
              </a:stretch>
            </p:blipFill>
            <p:spPr>
              <a:xfrm>
                <a:off x="5164954" y="2633002"/>
                <a:ext cx="504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6">
            <p14:nvContentPartPr>
              <p14:cNvPr id="1570" name="Ink 1569">
                <a:extLst>
                  <a:ext uri="{FF2B5EF4-FFF2-40B4-BE49-F238E27FC236}">
                    <a16:creationId xmlns:a16="http://schemas.microsoft.com/office/drawing/2014/main" id="{04D44FE7-3669-262B-9FAD-32BEFA1E92FE}"/>
                  </a:ext>
                </a:extLst>
              </p14:cNvPr>
              <p14:cNvContentPartPr/>
              <p14:nvPr/>
            </p14:nvContentPartPr>
            <p14:xfrm>
              <a:off x="5260714" y="2751082"/>
              <a:ext cx="720" cy="20160"/>
            </p14:xfrm>
          </p:contentPart>
        </mc:Choice>
        <mc:Fallback>
          <p:pic>
            <p:nvPicPr>
              <p:cNvPr id="1570" name="Ink 1569">
                <a:extLst>
                  <a:ext uri="{FF2B5EF4-FFF2-40B4-BE49-F238E27FC236}">
                    <a16:creationId xmlns:a16="http://schemas.microsoft.com/office/drawing/2014/main" id="{04D44FE7-3669-262B-9FAD-32BEFA1E92FE}"/>
                  </a:ext>
                </a:extLst>
              </p:cNvPr>
              <p:cNvPicPr/>
              <p:nvPr/>
            </p:nvPicPr>
            <p:blipFill>
              <a:blip r:embed="rId2887"/>
              <a:stretch>
                <a:fillRect/>
              </a:stretch>
            </p:blipFill>
            <p:spPr>
              <a:xfrm>
                <a:off x="5243074" y="2733082"/>
                <a:ext cx="36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8">
            <p14:nvContentPartPr>
              <p14:cNvPr id="1571" name="Ink 1570">
                <a:extLst>
                  <a:ext uri="{FF2B5EF4-FFF2-40B4-BE49-F238E27FC236}">
                    <a16:creationId xmlns:a16="http://schemas.microsoft.com/office/drawing/2014/main" id="{F621857B-0FE4-6BEF-D611-F985C69AB611}"/>
                  </a:ext>
                </a:extLst>
              </p14:cNvPr>
              <p14:cNvContentPartPr/>
              <p14:nvPr/>
            </p14:nvContentPartPr>
            <p14:xfrm>
              <a:off x="5282314" y="2844322"/>
              <a:ext cx="11880" cy="19800"/>
            </p14:xfrm>
          </p:contentPart>
        </mc:Choice>
        <mc:Fallback>
          <p:pic>
            <p:nvPicPr>
              <p:cNvPr id="1571" name="Ink 1570">
                <a:extLst>
                  <a:ext uri="{FF2B5EF4-FFF2-40B4-BE49-F238E27FC236}">
                    <a16:creationId xmlns:a16="http://schemas.microsoft.com/office/drawing/2014/main" id="{F621857B-0FE4-6BEF-D611-F985C69AB611}"/>
                  </a:ext>
                </a:extLst>
              </p:cNvPr>
              <p:cNvPicPr/>
              <p:nvPr/>
            </p:nvPicPr>
            <p:blipFill>
              <a:blip r:embed="rId2889"/>
              <a:stretch>
                <a:fillRect/>
              </a:stretch>
            </p:blipFill>
            <p:spPr>
              <a:xfrm>
                <a:off x="5264674" y="2826682"/>
                <a:ext cx="475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5" name="Group 1604">
            <a:extLst>
              <a:ext uri="{FF2B5EF4-FFF2-40B4-BE49-F238E27FC236}">
                <a16:creationId xmlns:a16="http://schemas.microsoft.com/office/drawing/2014/main" id="{396FEA7E-4D1F-4F11-96A0-8BF82069E660}"/>
              </a:ext>
            </a:extLst>
          </p:cNvPr>
          <p:cNvGrpSpPr/>
          <p:nvPr/>
        </p:nvGrpSpPr>
        <p:grpSpPr>
          <a:xfrm>
            <a:off x="5425594" y="3844042"/>
            <a:ext cx="97560" cy="66960"/>
            <a:chOff x="5425594" y="3844042"/>
            <a:chExt cx="97560" cy="6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0">
              <p14:nvContentPartPr>
                <p14:cNvPr id="1572" name="Ink 1571">
                  <a:extLst>
                    <a:ext uri="{FF2B5EF4-FFF2-40B4-BE49-F238E27FC236}">
                      <a16:creationId xmlns:a16="http://schemas.microsoft.com/office/drawing/2014/main" id="{7F442A32-8F50-F046-0479-4201157E8892}"/>
                    </a:ext>
                  </a:extLst>
                </p14:cNvPr>
                <p14:cNvContentPartPr/>
                <p14:nvPr/>
              </p14:nvContentPartPr>
              <p14:xfrm>
                <a:off x="5425594" y="3844042"/>
                <a:ext cx="5760" cy="9000"/>
              </p14:xfrm>
            </p:contentPart>
          </mc:Choice>
          <mc:Fallback>
            <p:pic>
              <p:nvPicPr>
                <p:cNvPr id="1572" name="Ink 1571">
                  <a:extLst>
                    <a:ext uri="{FF2B5EF4-FFF2-40B4-BE49-F238E27FC236}">
                      <a16:creationId xmlns:a16="http://schemas.microsoft.com/office/drawing/2014/main" id="{7F442A32-8F50-F046-0479-4201157E8892}"/>
                    </a:ext>
                  </a:extLst>
                </p:cNvPr>
                <p:cNvPicPr/>
                <p:nvPr/>
              </p:nvPicPr>
              <p:blipFill>
                <a:blip r:embed="rId2891"/>
                <a:stretch>
                  <a:fillRect/>
                </a:stretch>
              </p:blipFill>
              <p:spPr>
                <a:xfrm>
                  <a:off x="5407954" y="3826402"/>
                  <a:ext cx="41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2">
              <p14:nvContentPartPr>
                <p14:cNvPr id="1573" name="Ink 1572">
                  <a:extLst>
                    <a:ext uri="{FF2B5EF4-FFF2-40B4-BE49-F238E27FC236}">
                      <a16:creationId xmlns:a16="http://schemas.microsoft.com/office/drawing/2014/main" id="{B2957C93-D518-E3E5-DB11-B2F432EF096E}"/>
                    </a:ext>
                  </a:extLst>
                </p14:cNvPr>
                <p14:cNvContentPartPr/>
                <p14:nvPr/>
              </p14:nvContentPartPr>
              <p14:xfrm>
                <a:off x="5516314" y="3876802"/>
                <a:ext cx="6840" cy="34200"/>
              </p14:xfrm>
            </p:contentPart>
          </mc:Choice>
          <mc:Fallback>
            <p:pic>
              <p:nvPicPr>
                <p:cNvPr id="1573" name="Ink 1572">
                  <a:extLst>
                    <a:ext uri="{FF2B5EF4-FFF2-40B4-BE49-F238E27FC236}">
                      <a16:creationId xmlns:a16="http://schemas.microsoft.com/office/drawing/2014/main" id="{B2957C93-D518-E3E5-DB11-B2F432EF096E}"/>
                    </a:ext>
                  </a:extLst>
                </p:cNvPr>
                <p:cNvPicPr/>
                <p:nvPr/>
              </p:nvPicPr>
              <p:blipFill>
                <a:blip r:embed="rId2893"/>
                <a:stretch>
                  <a:fillRect/>
                </a:stretch>
              </p:blipFill>
              <p:spPr>
                <a:xfrm>
                  <a:off x="5498674" y="3859162"/>
                  <a:ext cx="4248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4">
            <p14:nvContentPartPr>
              <p14:cNvPr id="1574" name="Ink 1573">
                <a:extLst>
                  <a:ext uri="{FF2B5EF4-FFF2-40B4-BE49-F238E27FC236}">
                    <a16:creationId xmlns:a16="http://schemas.microsoft.com/office/drawing/2014/main" id="{05173048-F545-4C23-101B-8BF6403C7107}"/>
                  </a:ext>
                </a:extLst>
              </p14:cNvPr>
              <p14:cNvContentPartPr/>
              <p14:nvPr/>
            </p14:nvContentPartPr>
            <p14:xfrm>
              <a:off x="5461594" y="4092802"/>
              <a:ext cx="7920" cy="9360"/>
            </p14:xfrm>
          </p:contentPart>
        </mc:Choice>
        <mc:Fallback>
          <p:pic>
            <p:nvPicPr>
              <p:cNvPr id="1574" name="Ink 1573">
                <a:extLst>
                  <a:ext uri="{FF2B5EF4-FFF2-40B4-BE49-F238E27FC236}">
                    <a16:creationId xmlns:a16="http://schemas.microsoft.com/office/drawing/2014/main" id="{05173048-F545-4C23-101B-8BF6403C7107}"/>
                  </a:ext>
                </a:extLst>
              </p:cNvPr>
              <p:cNvPicPr/>
              <p:nvPr/>
            </p:nvPicPr>
            <p:blipFill>
              <a:blip r:embed="rId2895"/>
              <a:stretch>
                <a:fillRect/>
              </a:stretch>
            </p:blipFill>
            <p:spPr>
              <a:xfrm>
                <a:off x="5443594" y="4074802"/>
                <a:ext cx="435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6">
            <p14:nvContentPartPr>
              <p14:cNvPr id="1575" name="Ink 1574">
                <a:extLst>
                  <a:ext uri="{FF2B5EF4-FFF2-40B4-BE49-F238E27FC236}">
                    <a16:creationId xmlns:a16="http://schemas.microsoft.com/office/drawing/2014/main" id="{D658BA0C-450C-8D8E-3DA2-DFEE0E4CB640}"/>
                  </a:ext>
                </a:extLst>
              </p14:cNvPr>
              <p14:cNvContentPartPr/>
              <p14:nvPr/>
            </p14:nvContentPartPr>
            <p14:xfrm>
              <a:off x="5365834" y="4215922"/>
              <a:ext cx="5400" cy="10440"/>
            </p14:xfrm>
          </p:contentPart>
        </mc:Choice>
        <mc:Fallback>
          <p:pic>
            <p:nvPicPr>
              <p:cNvPr id="1575" name="Ink 1574">
                <a:extLst>
                  <a:ext uri="{FF2B5EF4-FFF2-40B4-BE49-F238E27FC236}">
                    <a16:creationId xmlns:a16="http://schemas.microsoft.com/office/drawing/2014/main" id="{D658BA0C-450C-8D8E-3DA2-DFEE0E4CB640}"/>
                  </a:ext>
                </a:extLst>
              </p:cNvPr>
              <p:cNvPicPr/>
              <p:nvPr/>
            </p:nvPicPr>
            <p:blipFill>
              <a:blip r:embed="rId2897"/>
              <a:stretch>
                <a:fillRect/>
              </a:stretch>
            </p:blipFill>
            <p:spPr>
              <a:xfrm>
                <a:off x="5347834" y="4197922"/>
                <a:ext cx="410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8">
            <p14:nvContentPartPr>
              <p14:cNvPr id="1576" name="Ink 1575">
                <a:extLst>
                  <a:ext uri="{FF2B5EF4-FFF2-40B4-BE49-F238E27FC236}">
                    <a16:creationId xmlns:a16="http://schemas.microsoft.com/office/drawing/2014/main" id="{D25E4911-BADE-D69B-C9C0-26F74532717B}"/>
                  </a:ext>
                </a:extLst>
              </p14:cNvPr>
              <p14:cNvContentPartPr/>
              <p14:nvPr/>
            </p14:nvContentPartPr>
            <p14:xfrm>
              <a:off x="5446474" y="4289002"/>
              <a:ext cx="1440" cy="21240"/>
            </p14:xfrm>
          </p:contentPart>
        </mc:Choice>
        <mc:Fallback>
          <p:pic>
            <p:nvPicPr>
              <p:cNvPr id="1576" name="Ink 1575">
                <a:extLst>
                  <a:ext uri="{FF2B5EF4-FFF2-40B4-BE49-F238E27FC236}">
                    <a16:creationId xmlns:a16="http://schemas.microsoft.com/office/drawing/2014/main" id="{D25E4911-BADE-D69B-C9C0-26F74532717B}"/>
                  </a:ext>
                </a:extLst>
              </p:cNvPr>
              <p:cNvPicPr/>
              <p:nvPr/>
            </p:nvPicPr>
            <p:blipFill>
              <a:blip r:embed="rId2899"/>
              <a:stretch>
                <a:fillRect/>
              </a:stretch>
            </p:blipFill>
            <p:spPr>
              <a:xfrm>
                <a:off x="5428474" y="4271362"/>
                <a:ext cx="3708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4" name="Group 1603">
            <a:extLst>
              <a:ext uri="{FF2B5EF4-FFF2-40B4-BE49-F238E27FC236}">
                <a16:creationId xmlns:a16="http://schemas.microsoft.com/office/drawing/2014/main" id="{E10DCD42-A2C3-9CBC-0D54-4AA9F50C1691}"/>
              </a:ext>
            </a:extLst>
          </p:cNvPr>
          <p:cNvGrpSpPr/>
          <p:nvPr/>
        </p:nvGrpSpPr>
        <p:grpSpPr>
          <a:xfrm>
            <a:off x="5250994" y="4453882"/>
            <a:ext cx="51840" cy="75600"/>
            <a:chOff x="5250994" y="4453882"/>
            <a:chExt cx="5184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0">
              <p14:nvContentPartPr>
                <p14:cNvPr id="1577" name="Ink 1576">
                  <a:extLst>
                    <a:ext uri="{FF2B5EF4-FFF2-40B4-BE49-F238E27FC236}">
                      <a16:creationId xmlns:a16="http://schemas.microsoft.com/office/drawing/2014/main" id="{3F7AA91E-39AE-B2B5-1CC9-0527243A199A}"/>
                    </a:ext>
                  </a:extLst>
                </p14:cNvPr>
                <p14:cNvContentPartPr/>
                <p14:nvPr/>
              </p14:nvContentPartPr>
              <p14:xfrm>
                <a:off x="5250994" y="4453882"/>
                <a:ext cx="7200" cy="18000"/>
              </p14:xfrm>
            </p:contentPart>
          </mc:Choice>
          <mc:Fallback>
            <p:pic>
              <p:nvPicPr>
                <p:cNvPr id="1577" name="Ink 1576">
                  <a:extLst>
                    <a:ext uri="{FF2B5EF4-FFF2-40B4-BE49-F238E27FC236}">
                      <a16:creationId xmlns:a16="http://schemas.microsoft.com/office/drawing/2014/main" id="{3F7AA91E-39AE-B2B5-1CC9-0527243A199A}"/>
                    </a:ext>
                  </a:extLst>
                </p:cNvPr>
                <p:cNvPicPr/>
                <p:nvPr/>
              </p:nvPicPr>
              <p:blipFill>
                <a:blip r:embed="rId2901"/>
                <a:stretch>
                  <a:fillRect/>
                </a:stretch>
              </p:blipFill>
              <p:spPr>
                <a:xfrm>
                  <a:off x="5233354" y="4436242"/>
                  <a:ext cx="42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2">
              <p14:nvContentPartPr>
                <p14:cNvPr id="1578" name="Ink 1577">
                  <a:extLst>
                    <a:ext uri="{FF2B5EF4-FFF2-40B4-BE49-F238E27FC236}">
                      <a16:creationId xmlns:a16="http://schemas.microsoft.com/office/drawing/2014/main" id="{CCE8B490-9614-2F36-E636-14F9404D2D61}"/>
                    </a:ext>
                  </a:extLst>
                </p14:cNvPr>
                <p14:cNvContentPartPr/>
                <p14:nvPr/>
              </p14:nvContentPartPr>
              <p14:xfrm>
                <a:off x="5301754" y="4517962"/>
                <a:ext cx="1080" cy="11520"/>
              </p14:xfrm>
            </p:contentPart>
          </mc:Choice>
          <mc:Fallback>
            <p:pic>
              <p:nvPicPr>
                <p:cNvPr id="1578" name="Ink 1577">
                  <a:extLst>
                    <a:ext uri="{FF2B5EF4-FFF2-40B4-BE49-F238E27FC236}">
                      <a16:creationId xmlns:a16="http://schemas.microsoft.com/office/drawing/2014/main" id="{CCE8B490-9614-2F36-E636-14F9404D2D61}"/>
                    </a:ext>
                  </a:extLst>
                </p:cNvPr>
                <p:cNvPicPr/>
                <p:nvPr/>
              </p:nvPicPr>
              <p:blipFill>
                <a:blip r:embed="rId2903"/>
                <a:stretch>
                  <a:fillRect/>
                </a:stretch>
              </p:blipFill>
              <p:spPr>
                <a:xfrm>
                  <a:off x="5283754" y="4500322"/>
                  <a:ext cx="3672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4">
            <p14:nvContentPartPr>
              <p14:cNvPr id="1579" name="Ink 1578">
                <a:extLst>
                  <a:ext uri="{FF2B5EF4-FFF2-40B4-BE49-F238E27FC236}">
                    <a16:creationId xmlns:a16="http://schemas.microsoft.com/office/drawing/2014/main" id="{1DBB2261-0F9F-45F6-83BC-EF96AA816607}"/>
                  </a:ext>
                </a:extLst>
              </p14:cNvPr>
              <p14:cNvContentPartPr/>
              <p14:nvPr/>
            </p14:nvContentPartPr>
            <p14:xfrm>
              <a:off x="5220394" y="4692202"/>
              <a:ext cx="2520" cy="12960"/>
            </p14:xfrm>
          </p:contentPart>
        </mc:Choice>
        <mc:Fallback>
          <p:pic>
            <p:nvPicPr>
              <p:cNvPr id="1579" name="Ink 1578">
                <a:extLst>
                  <a:ext uri="{FF2B5EF4-FFF2-40B4-BE49-F238E27FC236}">
                    <a16:creationId xmlns:a16="http://schemas.microsoft.com/office/drawing/2014/main" id="{1DBB2261-0F9F-45F6-83BC-EF96AA816607}"/>
                  </a:ext>
                </a:extLst>
              </p:cNvPr>
              <p:cNvPicPr/>
              <p:nvPr/>
            </p:nvPicPr>
            <p:blipFill>
              <a:blip r:embed="rId2905"/>
              <a:stretch>
                <a:fillRect/>
              </a:stretch>
            </p:blipFill>
            <p:spPr>
              <a:xfrm>
                <a:off x="5202394" y="4674202"/>
                <a:ext cx="381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6">
            <p14:nvContentPartPr>
              <p14:cNvPr id="1580" name="Ink 1579">
                <a:extLst>
                  <a:ext uri="{FF2B5EF4-FFF2-40B4-BE49-F238E27FC236}">
                    <a16:creationId xmlns:a16="http://schemas.microsoft.com/office/drawing/2014/main" id="{9CA15449-DC41-0616-F1B2-97C6F7724464}"/>
                  </a:ext>
                </a:extLst>
              </p14:cNvPr>
              <p14:cNvContentPartPr/>
              <p14:nvPr/>
            </p14:nvContentPartPr>
            <p14:xfrm>
              <a:off x="5051914" y="4849882"/>
              <a:ext cx="25200" cy="28800"/>
            </p14:xfrm>
          </p:contentPart>
        </mc:Choice>
        <mc:Fallback>
          <p:pic>
            <p:nvPicPr>
              <p:cNvPr id="1580" name="Ink 1579">
                <a:extLst>
                  <a:ext uri="{FF2B5EF4-FFF2-40B4-BE49-F238E27FC236}">
                    <a16:creationId xmlns:a16="http://schemas.microsoft.com/office/drawing/2014/main" id="{9CA15449-DC41-0616-F1B2-97C6F7724464}"/>
                  </a:ext>
                </a:extLst>
              </p:cNvPr>
              <p:cNvPicPr/>
              <p:nvPr/>
            </p:nvPicPr>
            <p:blipFill>
              <a:blip r:embed="rId2907"/>
              <a:stretch>
                <a:fillRect/>
              </a:stretch>
            </p:blipFill>
            <p:spPr>
              <a:xfrm>
                <a:off x="5034274" y="4832242"/>
                <a:ext cx="608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8">
            <p14:nvContentPartPr>
              <p14:cNvPr id="1581" name="Ink 1580">
                <a:extLst>
                  <a:ext uri="{FF2B5EF4-FFF2-40B4-BE49-F238E27FC236}">
                    <a16:creationId xmlns:a16="http://schemas.microsoft.com/office/drawing/2014/main" id="{B81694A2-6445-473D-3FCD-DA57E9D667ED}"/>
                  </a:ext>
                </a:extLst>
              </p14:cNvPr>
              <p14:cNvContentPartPr/>
              <p14:nvPr/>
            </p14:nvContentPartPr>
            <p14:xfrm>
              <a:off x="4928074" y="4972282"/>
              <a:ext cx="9000" cy="21960"/>
            </p14:xfrm>
          </p:contentPart>
        </mc:Choice>
        <mc:Fallback>
          <p:pic>
            <p:nvPicPr>
              <p:cNvPr id="1581" name="Ink 1580">
                <a:extLst>
                  <a:ext uri="{FF2B5EF4-FFF2-40B4-BE49-F238E27FC236}">
                    <a16:creationId xmlns:a16="http://schemas.microsoft.com/office/drawing/2014/main" id="{B81694A2-6445-473D-3FCD-DA57E9D667ED}"/>
                  </a:ext>
                </a:extLst>
              </p:cNvPr>
              <p:cNvPicPr/>
              <p:nvPr/>
            </p:nvPicPr>
            <p:blipFill>
              <a:blip r:embed="rId2909"/>
              <a:stretch>
                <a:fillRect/>
              </a:stretch>
            </p:blipFill>
            <p:spPr>
              <a:xfrm>
                <a:off x="4910074" y="4954642"/>
                <a:ext cx="446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0">
            <p14:nvContentPartPr>
              <p14:cNvPr id="1582" name="Ink 1581">
                <a:extLst>
                  <a:ext uri="{FF2B5EF4-FFF2-40B4-BE49-F238E27FC236}">
                    <a16:creationId xmlns:a16="http://schemas.microsoft.com/office/drawing/2014/main" id="{73D3E61F-E6D1-C21B-945F-48E2C3A5FCF0}"/>
                  </a:ext>
                </a:extLst>
              </p14:cNvPr>
              <p14:cNvContentPartPr/>
              <p14:nvPr/>
            </p14:nvContentPartPr>
            <p14:xfrm>
              <a:off x="4776514" y="5081362"/>
              <a:ext cx="7920" cy="15120"/>
            </p14:xfrm>
          </p:contentPart>
        </mc:Choice>
        <mc:Fallback>
          <p:pic>
            <p:nvPicPr>
              <p:cNvPr id="1582" name="Ink 1581">
                <a:extLst>
                  <a:ext uri="{FF2B5EF4-FFF2-40B4-BE49-F238E27FC236}">
                    <a16:creationId xmlns:a16="http://schemas.microsoft.com/office/drawing/2014/main" id="{73D3E61F-E6D1-C21B-945F-48E2C3A5FCF0}"/>
                  </a:ext>
                </a:extLst>
              </p:cNvPr>
              <p:cNvPicPr/>
              <p:nvPr/>
            </p:nvPicPr>
            <p:blipFill>
              <a:blip r:embed="rId2911"/>
              <a:stretch>
                <a:fillRect/>
              </a:stretch>
            </p:blipFill>
            <p:spPr>
              <a:xfrm>
                <a:off x="4758514" y="5063362"/>
                <a:ext cx="4356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3" name="Group 1602">
            <a:extLst>
              <a:ext uri="{FF2B5EF4-FFF2-40B4-BE49-F238E27FC236}">
                <a16:creationId xmlns:a16="http://schemas.microsoft.com/office/drawing/2014/main" id="{4EDF50C2-7737-D0C8-BCD6-0BA12AA021FB}"/>
              </a:ext>
            </a:extLst>
          </p:cNvPr>
          <p:cNvGrpSpPr/>
          <p:nvPr/>
        </p:nvGrpSpPr>
        <p:grpSpPr>
          <a:xfrm>
            <a:off x="4708114" y="5158402"/>
            <a:ext cx="28440" cy="83880"/>
            <a:chOff x="4708114" y="5158402"/>
            <a:chExt cx="28440" cy="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2">
              <p14:nvContentPartPr>
                <p14:cNvPr id="1583" name="Ink 1582">
                  <a:extLst>
                    <a:ext uri="{FF2B5EF4-FFF2-40B4-BE49-F238E27FC236}">
                      <a16:creationId xmlns:a16="http://schemas.microsoft.com/office/drawing/2014/main" id="{ADB2041E-9545-633F-1B6E-1FBFD5B19AA3}"/>
                    </a:ext>
                  </a:extLst>
                </p14:cNvPr>
                <p14:cNvContentPartPr/>
                <p14:nvPr/>
              </p14:nvContentPartPr>
              <p14:xfrm>
                <a:off x="4708114" y="5158402"/>
                <a:ext cx="16200" cy="24120"/>
              </p14:xfrm>
            </p:contentPart>
          </mc:Choice>
          <mc:Fallback>
            <p:pic>
              <p:nvPicPr>
                <p:cNvPr id="1583" name="Ink 1582">
                  <a:extLst>
                    <a:ext uri="{FF2B5EF4-FFF2-40B4-BE49-F238E27FC236}">
                      <a16:creationId xmlns:a16="http://schemas.microsoft.com/office/drawing/2014/main" id="{ADB2041E-9545-633F-1B6E-1FBFD5B19AA3}"/>
                    </a:ext>
                  </a:extLst>
                </p:cNvPr>
                <p:cNvPicPr/>
                <p:nvPr/>
              </p:nvPicPr>
              <p:blipFill>
                <a:blip r:embed="rId2913"/>
                <a:stretch>
                  <a:fillRect/>
                </a:stretch>
              </p:blipFill>
              <p:spPr>
                <a:xfrm>
                  <a:off x="4690114" y="5140402"/>
                  <a:ext cx="51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4">
              <p14:nvContentPartPr>
                <p14:cNvPr id="1584" name="Ink 1583">
                  <a:extLst>
                    <a:ext uri="{FF2B5EF4-FFF2-40B4-BE49-F238E27FC236}">
                      <a16:creationId xmlns:a16="http://schemas.microsoft.com/office/drawing/2014/main" id="{C24ACBA9-E5F6-FB77-CD89-7E1C5E91E045}"/>
                    </a:ext>
                  </a:extLst>
                </p14:cNvPr>
                <p14:cNvContentPartPr/>
                <p14:nvPr/>
              </p14:nvContentPartPr>
              <p14:xfrm>
                <a:off x="4734034" y="5210962"/>
                <a:ext cx="2520" cy="31320"/>
              </p14:xfrm>
            </p:contentPart>
          </mc:Choice>
          <mc:Fallback>
            <p:pic>
              <p:nvPicPr>
                <p:cNvPr id="1584" name="Ink 1583">
                  <a:extLst>
                    <a:ext uri="{FF2B5EF4-FFF2-40B4-BE49-F238E27FC236}">
                      <a16:creationId xmlns:a16="http://schemas.microsoft.com/office/drawing/2014/main" id="{C24ACBA9-E5F6-FB77-CD89-7E1C5E91E045}"/>
                    </a:ext>
                  </a:extLst>
                </p:cNvPr>
                <p:cNvPicPr/>
                <p:nvPr/>
              </p:nvPicPr>
              <p:blipFill>
                <a:blip r:embed="rId2915"/>
                <a:stretch>
                  <a:fillRect/>
                </a:stretch>
              </p:blipFill>
              <p:spPr>
                <a:xfrm>
                  <a:off x="4716034" y="5192962"/>
                  <a:ext cx="3816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16">
            <p14:nvContentPartPr>
              <p14:cNvPr id="1585" name="Ink 1584">
                <a:extLst>
                  <a:ext uri="{FF2B5EF4-FFF2-40B4-BE49-F238E27FC236}">
                    <a16:creationId xmlns:a16="http://schemas.microsoft.com/office/drawing/2014/main" id="{9B500AC1-110D-F277-6B31-EC633F1A7315}"/>
                  </a:ext>
                </a:extLst>
              </p14:cNvPr>
              <p14:cNvContentPartPr/>
              <p14:nvPr/>
            </p14:nvContentPartPr>
            <p14:xfrm>
              <a:off x="4568434" y="5292682"/>
              <a:ext cx="6840" cy="10800"/>
            </p14:xfrm>
          </p:contentPart>
        </mc:Choice>
        <mc:Fallback>
          <p:pic>
            <p:nvPicPr>
              <p:cNvPr id="1585" name="Ink 1584">
                <a:extLst>
                  <a:ext uri="{FF2B5EF4-FFF2-40B4-BE49-F238E27FC236}">
                    <a16:creationId xmlns:a16="http://schemas.microsoft.com/office/drawing/2014/main" id="{9B500AC1-110D-F277-6B31-EC633F1A7315}"/>
                  </a:ext>
                </a:extLst>
              </p:cNvPr>
              <p:cNvPicPr/>
              <p:nvPr/>
            </p:nvPicPr>
            <p:blipFill>
              <a:blip r:embed="rId2917"/>
              <a:stretch>
                <a:fillRect/>
              </a:stretch>
            </p:blipFill>
            <p:spPr>
              <a:xfrm>
                <a:off x="4550434" y="5275042"/>
                <a:ext cx="42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8">
            <p14:nvContentPartPr>
              <p14:cNvPr id="1586" name="Ink 1585">
                <a:extLst>
                  <a:ext uri="{FF2B5EF4-FFF2-40B4-BE49-F238E27FC236}">
                    <a16:creationId xmlns:a16="http://schemas.microsoft.com/office/drawing/2014/main" id="{2A8D19FE-D734-DA05-95FC-FC136BBC40E7}"/>
                  </a:ext>
                </a:extLst>
              </p14:cNvPr>
              <p14:cNvContentPartPr/>
              <p14:nvPr/>
            </p14:nvContentPartPr>
            <p14:xfrm>
              <a:off x="4602634" y="5100442"/>
              <a:ext cx="9720" cy="22680"/>
            </p14:xfrm>
          </p:contentPart>
        </mc:Choice>
        <mc:Fallback>
          <p:pic>
            <p:nvPicPr>
              <p:cNvPr id="1586" name="Ink 1585">
                <a:extLst>
                  <a:ext uri="{FF2B5EF4-FFF2-40B4-BE49-F238E27FC236}">
                    <a16:creationId xmlns:a16="http://schemas.microsoft.com/office/drawing/2014/main" id="{2A8D19FE-D734-DA05-95FC-FC136BBC40E7}"/>
                  </a:ext>
                </a:extLst>
              </p:cNvPr>
              <p:cNvPicPr/>
              <p:nvPr/>
            </p:nvPicPr>
            <p:blipFill>
              <a:blip r:embed="rId2919"/>
              <a:stretch>
                <a:fillRect/>
              </a:stretch>
            </p:blipFill>
            <p:spPr>
              <a:xfrm>
                <a:off x="4584994" y="5082802"/>
                <a:ext cx="453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0">
            <p14:nvContentPartPr>
              <p14:cNvPr id="1587" name="Ink 1586">
                <a:extLst>
                  <a:ext uri="{FF2B5EF4-FFF2-40B4-BE49-F238E27FC236}">
                    <a16:creationId xmlns:a16="http://schemas.microsoft.com/office/drawing/2014/main" id="{8DCEA8D2-D67A-256A-1932-2FF8EADA3CB1}"/>
                  </a:ext>
                </a:extLst>
              </p14:cNvPr>
              <p14:cNvContentPartPr/>
              <p14:nvPr/>
            </p14:nvContentPartPr>
            <p14:xfrm>
              <a:off x="4741954" y="4689682"/>
              <a:ext cx="15480" cy="25200"/>
            </p14:xfrm>
          </p:contentPart>
        </mc:Choice>
        <mc:Fallback>
          <p:pic>
            <p:nvPicPr>
              <p:cNvPr id="1587" name="Ink 1586">
                <a:extLst>
                  <a:ext uri="{FF2B5EF4-FFF2-40B4-BE49-F238E27FC236}">
                    <a16:creationId xmlns:a16="http://schemas.microsoft.com/office/drawing/2014/main" id="{8DCEA8D2-D67A-256A-1932-2FF8EADA3CB1}"/>
                  </a:ext>
                </a:extLst>
              </p:cNvPr>
              <p:cNvPicPr/>
              <p:nvPr/>
            </p:nvPicPr>
            <p:blipFill>
              <a:blip r:embed="rId2921"/>
              <a:stretch>
                <a:fillRect/>
              </a:stretch>
            </p:blipFill>
            <p:spPr>
              <a:xfrm>
                <a:off x="4724314" y="4672042"/>
                <a:ext cx="5112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2" name="Group 1601">
            <a:extLst>
              <a:ext uri="{FF2B5EF4-FFF2-40B4-BE49-F238E27FC236}">
                <a16:creationId xmlns:a16="http://schemas.microsoft.com/office/drawing/2014/main" id="{7C0D991E-BC56-39A9-A12A-70EF1ED8CFF8}"/>
              </a:ext>
            </a:extLst>
          </p:cNvPr>
          <p:cNvGrpSpPr/>
          <p:nvPr/>
        </p:nvGrpSpPr>
        <p:grpSpPr>
          <a:xfrm>
            <a:off x="4851754" y="4644682"/>
            <a:ext cx="110160" cy="45720"/>
            <a:chOff x="4851754" y="4644682"/>
            <a:chExt cx="110160" cy="4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2">
              <p14:nvContentPartPr>
                <p14:cNvPr id="1588" name="Ink 1587">
                  <a:extLst>
                    <a:ext uri="{FF2B5EF4-FFF2-40B4-BE49-F238E27FC236}">
                      <a16:creationId xmlns:a16="http://schemas.microsoft.com/office/drawing/2014/main" id="{45A4965B-108C-E894-473C-0A89ED62BE25}"/>
                    </a:ext>
                  </a:extLst>
                </p14:cNvPr>
                <p14:cNvContentPartPr/>
                <p14:nvPr/>
              </p14:nvContentPartPr>
              <p14:xfrm>
                <a:off x="4851754" y="4644682"/>
                <a:ext cx="17640" cy="4320"/>
              </p14:xfrm>
            </p:contentPart>
          </mc:Choice>
          <mc:Fallback>
            <p:pic>
              <p:nvPicPr>
                <p:cNvPr id="1588" name="Ink 1587">
                  <a:extLst>
                    <a:ext uri="{FF2B5EF4-FFF2-40B4-BE49-F238E27FC236}">
                      <a16:creationId xmlns:a16="http://schemas.microsoft.com/office/drawing/2014/main" id="{45A4965B-108C-E894-473C-0A89ED62BE25}"/>
                    </a:ext>
                  </a:extLst>
                </p:cNvPr>
                <p:cNvPicPr/>
                <p:nvPr/>
              </p:nvPicPr>
              <p:blipFill>
                <a:blip r:embed="rId2923"/>
                <a:stretch>
                  <a:fillRect/>
                </a:stretch>
              </p:blipFill>
              <p:spPr>
                <a:xfrm>
                  <a:off x="4833754" y="4626682"/>
                  <a:ext cx="53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4">
              <p14:nvContentPartPr>
                <p14:cNvPr id="1589" name="Ink 1588">
                  <a:extLst>
                    <a:ext uri="{FF2B5EF4-FFF2-40B4-BE49-F238E27FC236}">
                      <a16:creationId xmlns:a16="http://schemas.microsoft.com/office/drawing/2014/main" id="{B2A4A605-DC6E-343A-C2B7-68DA84615C5D}"/>
                    </a:ext>
                  </a:extLst>
                </p14:cNvPr>
                <p14:cNvContentPartPr/>
                <p14:nvPr/>
              </p14:nvContentPartPr>
              <p14:xfrm>
                <a:off x="4958674" y="4682842"/>
                <a:ext cx="3240" cy="7560"/>
              </p14:xfrm>
            </p:contentPart>
          </mc:Choice>
          <mc:Fallback>
            <p:pic>
              <p:nvPicPr>
                <p:cNvPr id="1589" name="Ink 1588">
                  <a:extLst>
                    <a:ext uri="{FF2B5EF4-FFF2-40B4-BE49-F238E27FC236}">
                      <a16:creationId xmlns:a16="http://schemas.microsoft.com/office/drawing/2014/main" id="{B2A4A605-DC6E-343A-C2B7-68DA84615C5D}"/>
                    </a:ext>
                  </a:extLst>
                </p:cNvPr>
                <p:cNvPicPr/>
                <p:nvPr/>
              </p:nvPicPr>
              <p:blipFill>
                <a:blip r:embed="rId2925"/>
                <a:stretch>
                  <a:fillRect/>
                </a:stretch>
              </p:blipFill>
              <p:spPr>
                <a:xfrm>
                  <a:off x="4940674" y="4665202"/>
                  <a:ext cx="3888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6">
            <p14:nvContentPartPr>
              <p14:cNvPr id="1590" name="Ink 1589">
                <a:extLst>
                  <a:ext uri="{FF2B5EF4-FFF2-40B4-BE49-F238E27FC236}">
                    <a16:creationId xmlns:a16="http://schemas.microsoft.com/office/drawing/2014/main" id="{B1B71254-C257-1AB3-F420-2243AA091E2E}"/>
                  </a:ext>
                </a:extLst>
              </p14:cNvPr>
              <p14:cNvContentPartPr/>
              <p14:nvPr/>
            </p14:nvContentPartPr>
            <p14:xfrm>
              <a:off x="4187554" y="5071282"/>
              <a:ext cx="3240" cy="11160"/>
            </p14:xfrm>
          </p:contentPart>
        </mc:Choice>
        <mc:Fallback>
          <p:pic>
            <p:nvPicPr>
              <p:cNvPr id="1590" name="Ink 1589">
                <a:extLst>
                  <a:ext uri="{FF2B5EF4-FFF2-40B4-BE49-F238E27FC236}">
                    <a16:creationId xmlns:a16="http://schemas.microsoft.com/office/drawing/2014/main" id="{B1B71254-C257-1AB3-F420-2243AA091E2E}"/>
                  </a:ext>
                </a:extLst>
              </p:cNvPr>
              <p:cNvPicPr/>
              <p:nvPr/>
            </p:nvPicPr>
            <p:blipFill>
              <a:blip r:embed="rId2927"/>
              <a:stretch>
                <a:fillRect/>
              </a:stretch>
            </p:blipFill>
            <p:spPr>
              <a:xfrm>
                <a:off x="4169914" y="5053282"/>
                <a:ext cx="38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8">
            <p14:nvContentPartPr>
              <p14:cNvPr id="1591" name="Ink 1590">
                <a:extLst>
                  <a:ext uri="{FF2B5EF4-FFF2-40B4-BE49-F238E27FC236}">
                    <a16:creationId xmlns:a16="http://schemas.microsoft.com/office/drawing/2014/main" id="{C64321BF-D923-61D5-CCCE-97B21379D984}"/>
                  </a:ext>
                </a:extLst>
              </p14:cNvPr>
              <p14:cNvContentPartPr/>
              <p14:nvPr/>
            </p14:nvContentPartPr>
            <p14:xfrm>
              <a:off x="3684274" y="5140762"/>
              <a:ext cx="7560" cy="15840"/>
            </p14:xfrm>
          </p:contentPart>
        </mc:Choice>
        <mc:Fallback>
          <p:pic>
            <p:nvPicPr>
              <p:cNvPr id="1591" name="Ink 1590">
                <a:extLst>
                  <a:ext uri="{FF2B5EF4-FFF2-40B4-BE49-F238E27FC236}">
                    <a16:creationId xmlns:a16="http://schemas.microsoft.com/office/drawing/2014/main" id="{C64321BF-D923-61D5-CCCE-97B21379D984}"/>
                  </a:ext>
                </a:extLst>
              </p:cNvPr>
              <p:cNvPicPr/>
              <p:nvPr/>
            </p:nvPicPr>
            <p:blipFill>
              <a:blip r:embed="rId2929"/>
              <a:stretch>
                <a:fillRect/>
              </a:stretch>
            </p:blipFill>
            <p:spPr>
              <a:xfrm>
                <a:off x="3666634" y="5122762"/>
                <a:ext cx="43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0">
            <p14:nvContentPartPr>
              <p14:cNvPr id="1592" name="Ink 1591">
                <a:extLst>
                  <a:ext uri="{FF2B5EF4-FFF2-40B4-BE49-F238E27FC236}">
                    <a16:creationId xmlns:a16="http://schemas.microsoft.com/office/drawing/2014/main" id="{DD43E537-C468-427C-8D70-E61203296F22}"/>
                  </a:ext>
                </a:extLst>
              </p14:cNvPr>
              <p14:cNvContentPartPr/>
              <p14:nvPr/>
            </p14:nvContentPartPr>
            <p14:xfrm>
              <a:off x="3864994" y="4970842"/>
              <a:ext cx="2520" cy="10440"/>
            </p14:xfrm>
          </p:contentPart>
        </mc:Choice>
        <mc:Fallback>
          <p:pic>
            <p:nvPicPr>
              <p:cNvPr id="1592" name="Ink 1591">
                <a:extLst>
                  <a:ext uri="{FF2B5EF4-FFF2-40B4-BE49-F238E27FC236}">
                    <a16:creationId xmlns:a16="http://schemas.microsoft.com/office/drawing/2014/main" id="{DD43E537-C468-427C-8D70-E61203296F22}"/>
                  </a:ext>
                </a:extLst>
              </p:cNvPr>
              <p:cNvPicPr/>
              <p:nvPr/>
            </p:nvPicPr>
            <p:blipFill>
              <a:blip r:embed="rId2931"/>
              <a:stretch>
                <a:fillRect/>
              </a:stretch>
            </p:blipFill>
            <p:spPr>
              <a:xfrm>
                <a:off x="3846994" y="4952842"/>
                <a:ext cx="3816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1" name="Group 1600">
            <a:extLst>
              <a:ext uri="{FF2B5EF4-FFF2-40B4-BE49-F238E27FC236}">
                <a16:creationId xmlns:a16="http://schemas.microsoft.com/office/drawing/2014/main" id="{FC1C631B-CD0B-3F76-43DD-5940615AB4AF}"/>
              </a:ext>
            </a:extLst>
          </p:cNvPr>
          <p:cNvGrpSpPr/>
          <p:nvPr/>
        </p:nvGrpSpPr>
        <p:grpSpPr>
          <a:xfrm>
            <a:off x="3701914" y="4919722"/>
            <a:ext cx="47160" cy="18720"/>
            <a:chOff x="3701914" y="4919722"/>
            <a:chExt cx="47160" cy="1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2">
              <p14:nvContentPartPr>
                <p14:cNvPr id="1593" name="Ink 1592">
                  <a:extLst>
                    <a:ext uri="{FF2B5EF4-FFF2-40B4-BE49-F238E27FC236}">
                      <a16:creationId xmlns:a16="http://schemas.microsoft.com/office/drawing/2014/main" id="{5B976CCE-0665-1299-861E-86FF61AB1BE1}"/>
                    </a:ext>
                  </a:extLst>
                </p14:cNvPr>
                <p14:cNvContentPartPr/>
                <p14:nvPr/>
              </p14:nvContentPartPr>
              <p14:xfrm>
                <a:off x="3738274" y="4934842"/>
                <a:ext cx="10800" cy="3600"/>
              </p14:xfrm>
            </p:contentPart>
          </mc:Choice>
          <mc:Fallback>
            <p:pic>
              <p:nvPicPr>
                <p:cNvPr id="1593" name="Ink 1592">
                  <a:extLst>
                    <a:ext uri="{FF2B5EF4-FFF2-40B4-BE49-F238E27FC236}">
                      <a16:creationId xmlns:a16="http://schemas.microsoft.com/office/drawing/2014/main" id="{5B976CCE-0665-1299-861E-86FF61AB1BE1}"/>
                    </a:ext>
                  </a:extLst>
                </p:cNvPr>
                <p:cNvPicPr/>
                <p:nvPr/>
              </p:nvPicPr>
              <p:blipFill>
                <a:blip r:embed="rId2933"/>
                <a:stretch>
                  <a:fillRect/>
                </a:stretch>
              </p:blipFill>
              <p:spPr>
                <a:xfrm>
                  <a:off x="3720634" y="4917202"/>
                  <a:ext cx="46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4">
              <p14:nvContentPartPr>
                <p14:cNvPr id="1594" name="Ink 1593">
                  <a:extLst>
                    <a:ext uri="{FF2B5EF4-FFF2-40B4-BE49-F238E27FC236}">
                      <a16:creationId xmlns:a16="http://schemas.microsoft.com/office/drawing/2014/main" id="{FA9CD1A3-AAAB-B66D-8B8A-1C9BB95D307E}"/>
                    </a:ext>
                  </a:extLst>
                </p14:cNvPr>
                <p14:cNvContentPartPr/>
                <p14:nvPr/>
              </p14:nvContentPartPr>
              <p14:xfrm>
                <a:off x="3701914" y="4919722"/>
                <a:ext cx="7200" cy="9720"/>
              </p14:xfrm>
            </p:contentPart>
          </mc:Choice>
          <mc:Fallback>
            <p:pic>
              <p:nvPicPr>
                <p:cNvPr id="1594" name="Ink 1593">
                  <a:extLst>
                    <a:ext uri="{FF2B5EF4-FFF2-40B4-BE49-F238E27FC236}">
                      <a16:creationId xmlns:a16="http://schemas.microsoft.com/office/drawing/2014/main" id="{FA9CD1A3-AAAB-B66D-8B8A-1C9BB95D307E}"/>
                    </a:ext>
                  </a:extLst>
                </p:cNvPr>
                <p:cNvPicPr/>
                <p:nvPr/>
              </p:nvPicPr>
              <p:blipFill>
                <a:blip r:embed="rId2935"/>
                <a:stretch>
                  <a:fillRect/>
                </a:stretch>
              </p:blipFill>
              <p:spPr>
                <a:xfrm>
                  <a:off x="3684274" y="4902082"/>
                  <a:ext cx="4284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36">
            <p14:nvContentPartPr>
              <p14:cNvPr id="1595" name="Ink 1594">
                <a:extLst>
                  <a:ext uri="{FF2B5EF4-FFF2-40B4-BE49-F238E27FC236}">
                    <a16:creationId xmlns:a16="http://schemas.microsoft.com/office/drawing/2014/main" id="{4FB05BA5-1F67-A4F5-2C17-11CA351974C7}"/>
                  </a:ext>
                </a:extLst>
              </p14:cNvPr>
              <p14:cNvContentPartPr/>
              <p14:nvPr/>
            </p14:nvContentPartPr>
            <p14:xfrm>
              <a:off x="3854914" y="4807762"/>
              <a:ext cx="16200" cy="2160"/>
            </p14:xfrm>
          </p:contentPart>
        </mc:Choice>
        <mc:Fallback>
          <p:pic>
            <p:nvPicPr>
              <p:cNvPr id="1595" name="Ink 1594">
                <a:extLst>
                  <a:ext uri="{FF2B5EF4-FFF2-40B4-BE49-F238E27FC236}">
                    <a16:creationId xmlns:a16="http://schemas.microsoft.com/office/drawing/2014/main" id="{4FB05BA5-1F67-A4F5-2C17-11CA351974C7}"/>
                  </a:ext>
                </a:extLst>
              </p:cNvPr>
              <p:cNvPicPr/>
              <p:nvPr/>
            </p:nvPicPr>
            <p:blipFill>
              <a:blip r:embed="rId2937"/>
              <a:stretch>
                <a:fillRect/>
              </a:stretch>
            </p:blipFill>
            <p:spPr>
              <a:xfrm>
                <a:off x="3837274" y="4790122"/>
                <a:ext cx="518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8">
            <p14:nvContentPartPr>
              <p14:cNvPr id="1596" name="Ink 1595">
                <a:extLst>
                  <a:ext uri="{FF2B5EF4-FFF2-40B4-BE49-F238E27FC236}">
                    <a16:creationId xmlns:a16="http://schemas.microsoft.com/office/drawing/2014/main" id="{5E709608-0C6E-E0F3-BA6D-F87A3E02EA87}"/>
                  </a:ext>
                </a:extLst>
              </p14:cNvPr>
              <p14:cNvContentPartPr/>
              <p14:nvPr/>
            </p14:nvContentPartPr>
            <p14:xfrm>
              <a:off x="4195834" y="4701922"/>
              <a:ext cx="10080" cy="7200"/>
            </p14:xfrm>
          </p:contentPart>
        </mc:Choice>
        <mc:Fallback>
          <p:pic>
            <p:nvPicPr>
              <p:cNvPr id="1596" name="Ink 1595">
                <a:extLst>
                  <a:ext uri="{FF2B5EF4-FFF2-40B4-BE49-F238E27FC236}">
                    <a16:creationId xmlns:a16="http://schemas.microsoft.com/office/drawing/2014/main" id="{5E709608-0C6E-E0F3-BA6D-F87A3E02EA87}"/>
                  </a:ext>
                </a:extLst>
              </p:cNvPr>
              <p:cNvPicPr/>
              <p:nvPr/>
            </p:nvPicPr>
            <p:blipFill>
              <a:blip r:embed="rId2939"/>
              <a:stretch>
                <a:fillRect/>
              </a:stretch>
            </p:blipFill>
            <p:spPr>
              <a:xfrm>
                <a:off x="4177834" y="4683922"/>
                <a:ext cx="45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0">
            <p14:nvContentPartPr>
              <p14:cNvPr id="1597" name="Ink 1596">
                <a:extLst>
                  <a:ext uri="{FF2B5EF4-FFF2-40B4-BE49-F238E27FC236}">
                    <a16:creationId xmlns:a16="http://schemas.microsoft.com/office/drawing/2014/main" id="{77E096AC-CB51-C1A9-C5B2-EACE658C1637}"/>
                  </a:ext>
                </a:extLst>
              </p14:cNvPr>
              <p14:cNvContentPartPr/>
              <p14:nvPr/>
            </p14:nvContentPartPr>
            <p14:xfrm>
              <a:off x="4451074" y="4609762"/>
              <a:ext cx="10080" cy="42840"/>
            </p14:xfrm>
          </p:contentPart>
        </mc:Choice>
        <mc:Fallback>
          <p:pic>
            <p:nvPicPr>
              <p:cNvPr id="1597" name="Ink 1596">
                <a:extLst>
                  <a:ext uri="{FF2B5EF4-FFF2-40B4-BE49-F238E27FC236}">
                    <a16:creationId xmlns:a16="http://schemas.microsoft.com/office/drawing/2014/main" id="{77E096AC-CB51-C1A9-C5B2-EACE658C1637}"/>
                  </a:ext>
                </a:extLst>
              </p:cNvPr>
              <p:cNvPicPr/>
              <p:nvPr/>
            </p:nvPicPr>
            <p:blipFill>
              <a:blip r:embed="rId2941"/>
              <a:stretch>
                <a:fillRect/>
              </a:stretch>
            </p:blipFill>
            <p:spPr>
              <a:xfrm>
                <a:off x="4433074" y="4592122"/>
                <a:ext cx="457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2">
            <p14:nvContentPartPr>
              <p14:cNvPr id="1598" name="Ink 1597">
                <a:extLst>
                  <a:ext uri="{FF2B5EF4-FFF2-40B4-BE49-F238E27FC236}">
                    <a16:creationId xmlns:a16="http://schemas.microsoft.com/office/drawing/2014/main" id="{D54BABD3-F6A4-6C53-ABF7-51BD07591123}"/>
                  </a:ext>
                </a:extLst>
              </p14:cNvPr>
              <p14:cNvContentPartPr/>
              <p14:nvPr/>
            </p14:nvContentPartPr>
            <p14:xfrm>
              <a:off x="4195114" y="4880122"/>
              <a:ext cx="7200" cy="10080"/>
            </p14:xfrm>
          </p:contentPart>
        </mc:Choice>
        <mc:Fallback>
          <p:pic>
            <p:nvPicPr>
              <p:cNvPr id="1598" name="Ink 1597">
                <a:extLst>
                  <a:ext uri="{FF2B5EF4-FFF2-40B4-BE49-F238E27FC236}">
                    <a16:creationId xmlns:a16="http://schemas.microsoft.com/office/drawing/2014/main" id="{D54BABD3-F6A4-6C53-ABF7-51BD07591123}"/>
                  </a:ext>
                </a:extLst>
              </p:cNvPr>
              <p:cNvPicPr/>
              <p:nvPr/>
            </p:nvPicPr>
            <p:blipFill>
              <a:blip r:embed="rId2943"/>
              <a:stretch>
                <a:fillRect/>
              </a:stretch>
            </p:blipFill>
            <p:spPr>
              <a:xfrm>
                <a:off x="4177114" y="4862122"/>
                <a:ext cx="428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4">
            <p14:nvContentPartPr>
              <p14:cNvPr id="1599" name="Ink 1598">
                <a:extLst>
                  <a:ext uri="{FF2B5EF4-FFF2-40B4-BE49-F238E27FC236}">
                    <a16:creationId xmlns:a16="http://schemas.microsoft.com/office/drawing/2014/main" id="{DE82801E-37BA-6E88-E209-DAA69D5110F0}"/>
                  </a:ext>
                </a:extLst>
              </p14:cNvPr>
              <p14:cNvContentPartPr/>
              <p14:nvPr/>
            </p14:nvContentPartPr>
            <p14:xfrm>
              <a:off x="3556474" y="5136802"/>
              <a:ext cx="1440" cy="3960"/>
            </p14:xfrm>
          </p:contentPart>
        </mc:Choice>
        <mc:Fallback>
          <p:pic>
            <p:nvPicPr>
              <p:cNvPr id="1599" name="Ink 1598">
                <a:extLst>
                  <a:ext uri="{FF2B5EF4-FFF2-40B4-BE49-F238E27FC236}">
                    <a16:creationId xmlns:a16="http://schemas.microsoft.com/office/drawing/2014/main" id="{DE82801E-37BA-6E88-E209-DAA69D5110F0}"/>
                  </a:ext>
                </a:extLst>
              </p:cNvPr>
              <p:cNvPicPr/>
              <p:nvPr/>
            </p:nvPicPr>
            <p:blipFill>
              <a:blip r:embed="rId2945"/>
              <a:stretch>
                <a:fillRect/>
              </a:stretch>
            </p:blipFill>
            <p:spPr>
              <a:xfrm>
                <a:off x="3538834" y="5118802"/>
                <a:ext cx="370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6">
            <p14:nvContentPartPr>
              <p14:cNvPr id="1600" name="Ink 1599">
                <a:extLst>
                  <a:ext uri="{FF2B5EF4-FFF2-40B4-BE49-F238E27FC236}">
                    <a16:creationId xmlns:a16="http://schemas.microsoft.com/office/drawing/2014/main" id="{1C158DFA-3DC0-5AAA-8906-CAF1C87D9043}"/>
                  </a:ext>
                </a:extLst>
              </p14:cNvPr>
              <p14:cNvContentPartPr/>
              <p14:nvPr/>
            </p14:nvContentPartPr>
            <p14:xfrm>
              <a:off x="3274594" y="5055082"/>
              <a:ext cx="27000" cy="27720"/>
            </p14:xfrm>
          </p:contentPart>
        </mc:Choice>
        <mc:Fallback>
          <p:pic>
            <p:nvPicPr>
              <p:cNvPr id="1600" name="Ink 1599">
                <a:extLst>
                  <a:ext uri="{FF2B5EF4-FFF2-40B4-BE49-F238E27FC236}">
                    <a16:creationId xmlns:a16="http://schemas.microsoft.com/office/drawing/2014/main" id="{1C158DFA-3DC0-5AAA-8906-CAF1C87D9043}"/>
                  </a:ext>
                </a:extLst>
              </p:cNvPr>
              <p:cNvPicPr/>
              <p:nvPr/>
            </p:nvPicPr>
            <p:blipFill>
              <a:blip r:embed="rId2947"/>
              <a:stretch>
                <a:fillRect/>
              </a:stretch>
            </p:blipFill>
            <p:spPr>
              <a:xfrm>
                <a:off x="3256954" y="5037082"/>
                <a:ext cx="626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8">
            <p14:nvContentPartPr>
              <p14:cNvPr id="1606" name="Ink 1605">
                <a:extLst>
                  <a:ext uri="{FF2B5EF4-FFF2-40B4-BE49-F238E27FC236}">
                    <a16:creationId xmlns:a16="http://schemas.microsoft.com/office/drawing/2014/main" id="{0760E864-F208-DDEB-1EE4-4BD1303C348E}"/>
                  </a:ext>
                </a:extLst>
              </p14:cNvPr>
              <p14:cNvContentPartPr/>
              <p14:nvPr/>
            </p14:nvContentPartPr>
            <p14:xfrm>
              <a:off x="2766634" y="5399602"/>
              <a:ext cx="3240" cy="10440"/>
            </p14:xfrm>
          </p:contentPart>
        </mc:Choice>
        <mc:Fallback>
          <p:pic>
            <p:nvPicPr>
              <p:cNvPr id="1606" name="Ink 1605">
                <a:extLst>
                  <a:ext uri="{FF2B5EF4-FFF2-40B4-BE49-F238E27FC236}">
                    <a16:creationId xmlns:a16="http://schemas.microsoft.com/office/drawing/2014/main" id="{0760E864-F208-DDEB-1EE4-4BD1303C348E}"/>
                  </a:ext>
                </a:extLst>
              </p:cNvPr>
              <p:cNvPicPr/>
              <p:nvPr/>
            </p:nvPicPr>
            <p:blipFill>
              <a:blip r:embed="rId2949"/>
              <a:stretch>
                <a:fillRect/>
              </a:stretch>
            </p:blipFill>
            <p:spPr>
              <a:xfrm>
                <a:off x="2748994" y="5381962"/>
                <a:ext cx="3888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2" name="Group 1651">
            <a:extLst>
              <a:ext uri="{FF2B5EF4-FFF2-40B4-BE49-F238E27FC236}">
                <a16:creationId xmlns:a16="http://schemas.microsoft.com/office/drawing/2014/main" id="{49E0B6AD-47F3-F40B-AD58-D5923398C528}"/>
              </a:ext>
            </a:extLst>
          </p:cNvPr>
          <p:cNvGrpSpPr/>
          <p:nvPr/>
        </p:nvGrpSpPr>
        <p:grpSpPr>
          <a:xfrm>
            <a:off x="2965354" y="5198002"/>
            <a:ext cx="239760" cy="190800"/>
            <a:chOff x="2965354" y="5198002"/>
            <a:chExt cx="23976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0">
              <p14:nvContentPartPr>
                <p14:cNvPr id="1607" name="Ink 1606">
                  <a:extLst>
                    <a:ext uri="{FF2B5EF4-FFF2-40B4-BE49-F238E27FC236}">
                      <a16:creationId xmlns:a16="http://schemas.microsoft.com/office/drawing/2014/main" id="{4A51C4BA-51F7-DAD7-CA1C-DC1150A33EE2}"/>
                    </a:ext>
                  </a:extLst>
                </p14:cNvPr>
                <p14:cNvContentPartPr/>
                <p14:nvPr/>
              </p14:nvContentPartPr>
              <p14:xfrm>
                <a:off x="3065074" y="5303482"/>
                <a:ext cx="6480" cy="6480"/>
              </p14:xfrm>
            </p:contentPart>
          </mc:Choice>
          <mc:Fallback>
            <p:pic>
              <p:nvPicPr>
                <p:cNvPr id="1607" name="Ink 1606">
                  <a:extLst>
                    <a:ext uri="{FF2B5EF4-FFF2-40B4-BE49-F238E27FC236}">
                      <a16:creationId xmlns:a16="http://schemas.microsoft.com/office/drawing/2014/main" id="{4A51C4BA-51F7-DAD7-CA1C-DC1150A33EE2}"/>
                    </a:ext>
                  </a:extLst>
                </p:cNvPr>
                <p:cNvPicPr/>
                <p:nvPr/>
              </p:nvPicPr>
              <p:blipFill>
                <a:blip r:embed="rId2951"/>
                <a:stretch>
                  <a:fillRect/>
                </a:stretch>
              </p:blipFill>
              <p:spPr>
                <a:xfrm>
                  <a:off x="3047434" y="5285842"/>
                  <a:ext cx="42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2">
              <p14:nvContentPartPr>
                <p14:cNvPr id="1608" name="Ink 1607">
                  <a:extLst>
                    <a:ext uri="{FF2B5EF4-FFF2-40B4-BE49-F238E27FC236}">
                      <a16:creationId xmlns:a16="http://schemas.microsoft.com/office/drawing/2014/main" id="{162E4803-4F05-BD81-E683-E5A37699DE9D}"/>
                    </a:ext>
                  </a:extLst>
                </p14:cNvPr>
                <p14:cNvContentPartPr/>
                <p14:nvPr/>
              </p14:nvContentPartPr>
              <p14:xfrm>
                <a:off x="3039154" y="5333002"/>
                <a:ext cx="10080" cy="12960"/>
              </p14:xfrm>
            </p:contentPart>
          </mc:Choice>
          <mc:Fallback>
            <p:pic>
              <p:nvPicPr>
                <p:cNvPr id="1608" name="Ink 1607">
                  <a:extLst>
                    <a:ext uri="{FF2B5EF4-FFF2-40B4-BE49-F238E27FC236}">
                      <a16:creationId xmlns:a16="http://schemas.microsoft.com/office/drawing/2014/main" id="{162E4803-4F05-BD81-E683-E5A37699DE9D}"/>
                    </a:ext>
                  </a:extLst>
                </p:cNvPr>
                <p:cNvPicPr/>
                <p:nvPr/>
              </p:nvPicPr>
              <p:blipFill>
                <a:blip r:embed="rId2953"/>
                <a:stretch>
                  <a:fillRect/>
                </a:stretch>
              </p:blipFill>
              <p:spPr>
                <a:xfrm>
                  <a:off x="3021514" y="5315002"/>
                  <a:ext cx="45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4">
              <p14:nvContentPartPr>
                <p14:cNvPr id="1609" name="Ink 1608">
                  <a:extLst>
                    <a:ext uri="{FF2B5EF4-FFF2-40B4-BE49-F238E27FC236}">
                      <a16:creationId xmlns:a16="http://schemas.microsoft.com/office/drawing/2014/main" id="{EE3857AA-2ECA-B87D-92C7-51C4C89366D6}"/>
                    </a:ext>
                  </a:extLst>
                </p14:cNvPr>
                <p14:cNvContentPartPr/>
                <p14:nvPr/>
              </p14:nvContentPartPr>
              <p14:xfrm>
                <a:off x="2977954" y="5387002"/>
                <a:ext cx="3600" cy="1800"/>
              </p14:xfrm>
            </p:contentPart>
          </mc:Choice>
          <mc:Fallback>
            <p:pic>
              <p:nvPicPr>
                <p:cNvPr id="1609" name="Ink 1608">
                  <a:extLst>
                    <a:ext uri="{FF2B5EF4-FFF2-40B4-BE49-F238E27FC236}">
                      <a16:creationId xmlns:a16="http://schemas.microsoft.com/office/drawing/2014/main" id="{EE3857AA-2ECA-B87D-92C7-51C4C89366D6}"/>
                    </a:ext>
                  </a:extLst>
                </p:cNvPr>
                <p:cNvPicPr/>
                <p:nvPr/>
              </p:nvPicPr>
              <p:blipFill>
                <a:blip r:embed="rId2955"/>
                <a:stretch>
                  <a:fillRect/>
                </a:stretch>
              </p:blipFill>
              <p:spPr>
                <a:xfrm>
                  <a:off x="2959954" y="5369002"/>
                  <a:ext cx="39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6">
              <p14:nvContentPartPr>
                <p14:cNvPr id="1610" name="Ink 1609">
                  <a:extLst>
                    <a:ext uri="{FF2B5EF4-FFF2-40B4-BE49-F238E27FC236}">
                      <a16:creationId xmlns:a16="http://schemas.microsoft.com/office/drawing/2014/main" id="{6E2382B5-03E8-3DC6-361F-BD605B2CE044}"/>
                    </a:ext>
                  </a:extLst>
                </p14:cNvPr>
                <p14:cNvContentPartPr/>
                <p14:nvPr/>
              </p14:nvContentPartPr>
              <p14:xfrm>
                <a:off x="2965354" y="5318242"/>
                <a:ext cx="5040" cy="8640"/>
              </p14:xfrm>
            </p:contentPart>
          </mc:Choice>
          <mc:Fallback>
            <p:pic>
              <p:nvPicPr>
                <p:cNvPr id="1610" name="Ink 1609">
                  <a:extLst>
                    <a:ext uri="{FF2B5EF4-FFF2-40B4-BE49-F238E27FC236}">
                      <a16:creationId xmlns:a16="http://schemas.microsoft.com/office/drawing/2014/main" id="{6E2382B5-03E8-3DC6-361F-BD605B2CE044}"/>
                    </a:ext>
                  </a:extLst>
                </p:cNvPr>
                <p:cNvPicPr/>
                <p:nvPr/>
              </p:nvPicPr>
              <p:blipFill>
                <a:blip r:embed="rId2957"/>
                <a:stretch>
                  <a:fillRect/>
                </a:stretch>
              </p:blipFill>
              <p:spPr>
                <a:xfrm>
                  <a:off x="2947354" y="5300242"/>
                  <a:ext cx="40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8">
              <p14:nvContentPartPr>
                <p14:cNvPr id="1611" name="Ink 1610">
                  <a:extLst>
                    <a:ext uri="{FF2B5EF4-FFF2-40B4-BE49-F238E27FC236}">
                      <a16:creationId xmlns:a16="http://schemas.microsoft.com/office/drawing/2014/main" id="{71D48655-6EE5-68FE-18A7-E9589E740741}"/>
                    </a:ext>
                  </a:extLst>
                </p14:cNvPr>
                <p14:cNvContentPartPr/>
                <p14:nvPr/>
              </p14:nvContentPartPr>
              <p14:xfrm>
                <a:off x="2994874" y="5273962"/>
                <a:ext cx="2520" cy="7920"/>
              </p14:xfrm>
            </p:contentPart>
          </mc:Choice>
          <mc:Fallback>
            <p:pic>
              <p:nvPicPr>
                <p:cNvPr id="1611" name="Ink 1610">
                  <a:extLst>
                    <a:ext uri="{FF2B5EF4-FFF2-40B4-BE49-F238E27FC236}">
                      <a16:creationId xmlns:a16="http://schemas.microsoft.com/office/drawing/2014/main" id="{71D48655-6EE5-68FE-18A7-E9589E740741}"/>
                    </a:ext>
                  </a:extLst>
                </p:cNvPr>
                <p:cNvPicPr/>
                <p:nvPr/>
              </p:nvPicPr>
              <p:blipFill>
                <a:blip r:embed="rId2959"/>
                <a:stretch>
                  <a:fillRect/>
                </a:stretch>
              </p:blipFill>
              <p:spPr>
                <a:xfrm>
                  <a:off x="2977234" y="5255962"/>
                  <a:ext cx="38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0">
              <p14:nvContentPartPr>
                <p14:cNvPr id="1612" name="Ink 1611">
                  <a:extLst>
                    <a:ext uri="{FF2B5EF4-FFF2-40B4-BE49-F238E27FC236}">
                      <a16:creationId xmlns:a16="http://schemas.microsoft.com/office/drawing/2014/main" id="{2B72C3C8-1437-17AE-CF94-B43795F0126A}"/>
                    </a:ext>
                  </a:extLst>
                </p14:cNvPr>
                <p14:cNvContentPartPr/>
                <p14:nvPr/>
              </p14:nvContentPartPr>
              <p14:xfrm>
                <a:off x="3015754" y="5248402"/>
                <a:ext cx="3960" cy="16200"/>
              </p14:xfrm>
            </p:contentPart>
          </mc:Choice>
          <mc:Fallback>
            <p:pic>
              <p:nvPicPr>
                <p:cNvPr id="1612" name="Ink 1611">
                  <a:extLst>
                    <a:ext uri="{FF2B5EF4-FFF2-40B4-BE49-F238E27FC236}">
                      <a16:creationId xmlns:a16="http://schemas.microsoft.com/office/drawing/2014/main" id="{2B72C3C8-1437-17AE-CF94-B43795F0126A}"/>
                    </a:ext>
                  </a:extLst>
                </p:cNvPr>
                <p:cNvPicPr/>
                <p:nvPr/>
              </p:nvPicPr>
              <p:blipFill>
                <a:blip r:embed="rId2961"/>
                <a:stretch>
                  <a:fillRect/>
                </a:stretch>
              </p:blipFill>
              <p:spPr>
                <a:xfrm>
                  <a:off x="2997754" y="5230402"/>
                  <a:ext cx="39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2">
              <p14:nvContentPartPr>
                <p14:cNvPr id="1613" name="Ink 1612">
                  <a:extLst>
                    <a:ext uri="{FF2B5EF4-FFF2-40B4-BE49-F238E27FC236}">
                      <a16:creationId xmlns:a16="http://schemas.microsoft.com/office/drawing/2014/main" id="{6908AADC-7A06-83A4-264B-F9D8168958AA}"/>
                    </a:ext>
                  </a:extLst>
                </p14:cNvPr>
                <p14:cNvContentPartPr/>
                <p14:nvPr/>
              </p14:nvContentPartPr>
              <p14:xfrm>
                <a:off x="3054634" y="5253442"/>
                <a:ext cx="5040" cy="10440"/>
              </p14:xfrm>
            </p:contentPart>
          </mc:Choice>
          <mc:Fallback>
            <p:pic>
              <p:nvPicPr>
                <p:cNvPr id="1613" name="Ink 1612">
                  <a:extLst>
                    <a:ext uri="{FF2B5EF4-FFF2-40B4-BE49-F238E27FC236}">
                      <a16:creationId xmlns:a16="http://schemas.microsoft.com/office/drawing/2014/main" id="{6908AADC-7A06-83A4-264B-F9D8168958AA}"/>
                    </a:ext>
                  </a:extLst>
                </p:cNvPr>
                <p:cNvPicPr/>
                <p:nvPr/>
              </p:nvPicPr>
              <p:blipFill>
                <a:blip r:embed="rId2963"/>
                <a:stretch>
                  <a:fillRect/>
                </a:stretch>
              </p:blipFill>
              <p:spPr>
                <a:xfrm>
                  <a:off x="3036994" y="5235442"/>
                  <a:ext cx="40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4">
              <p14:nvContentPartPr>
                <p14:cNvPr id="1614" name="Ink 1613">
                  <a:extLst>
                    <a:ext uri="{FF2B5EF4-FFF2-40B4-BE49-F238E27FC236}">
                      <a16:creationId xmlns:a16="http://schemas.microsoft.com/office/drawing/2014/main" id="{EEC282EA-8280-FC86-B0E8-4E203871B50A}"/>
                    </a:ext>
                  </a:extLst>
                </p14:cNvPr>
                <p14:cNvContentPartPr/>
                <p14:nvPr/>
              </p14:nvContentPartPr>
              <p14:xfrm>
                <a:off x="3041314" y="5328682"/>
                <a:ext cx="1440" cy="9000"/>
              </p14:xfrm>
            </p:contentPart>
          </mc:Choice>
          <mc:Fallback>
            <p:pic>
              <p:nvPicPr>
                <p:cNvPr id="1614" name="Ink 1613">
                  <a:extLst>
                    <a:ext uri="{FF2B5EF4-FFF2-40B4-BE49-F238E27FC236}">
                      <a16:creationId xmlns:a16="http://schemas.microsoft.com/office/drawing/2014/main" id="{EEC282EA-8280-FC86-B0E8-4E203871B50A}"/>
                    </a:ext>
                  </a:extLst>
                </p:cNvPr>
                <p:cNvPicPr/>
                <p:nvPr/>
              </p:nvPicPr>
              <p:blipFill>
                <a:blip r:embed="rId2965"/>
                <a:stretch>
                  <a:fillRect/>
                </a:stretch>
              </p:blipFill>
              <p:spPr>
                <a:xfrm>
                  <a:off x="3023314" y="5310682"/>
                  <a:ext cx="37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6">
              <p14:nvContentPartPr>
                <p14:cNvPr id="1615" name="Ink 1614">
                  <a:extLst>
                    <a:ext uri="{FF2B5EF4-FFF2-40B4-BE49-F238E27FC236}">
                      <a16:creationId xmlns:a16="http://schemas.microsoft.com/office/drawing/2014/main" id="{B803A1FB-3073-C77F-D88F-FD8B40EDAD6D}"/>
                    </a:ext>
                  </a:extLst>
                </p14:cNvPr>
                <p14:cNvContentPartPr/>
                <p14:nvPr/>
              </p14:nvContentPartPr>
              <p14:xfrm>
                <a:off x="3096394" y="5365402"/>
                <a:ext cx="4680" cy="2160"/>
              </p14:xfrm>
            </p:contentPart>
          </mc:Choice>
          <mc:Fallback>
            <p:pic>
              <p:nvPicPr>
                <p:cNvPr id="1615" name="Ink 1614">
                  <a:extLst>
                    <a:ext uri="{FF2B5EF4-FFF2-40B4-BE49-F238E27FC236}">
                      <a16:creationId xmlns:a16="http://schemas.microsoft.com/office/drawing/2014/main" id="{B803A1FB-3073-C77F-D88F-FD8B40EDAD6D}"/>
                    </a:ext>
                  </a:extLst>
                </p:cNvPr>
                <p:cNvPicPr/>
                <p:nvPr/>
              </p:nvPicPr>
              <p:blipFill>
                <a:blip r:embed="rId2967"/>
                <a:stretch>
                  <a:fillRect/>
                </a:stretch>
              </p:blipFill>
              <p:spPr>
                <a:xfrm>
                  <a:off x="3078754" y="5347402"/>
                  <a:ext cx="40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8">
              <p14:nvContentPartPr>
                <p14:cNvPr id="1616" name="Ink 1615">
                  <a:extLst>
                    <a:ext uri="{FF2B5EF4-FFF2-40B4-BE49-F238E27FC236}">
                      <a16:creationId xmlns:a16="http://schemas.microsoft.com/office/drawing/2014/main" id="{F8890717-0831-011B-A63A-727175A10D56}"/>
                    </a:ext>
                  </a:extLst>
                </p14:cNvPr>
                <p14:cNvContentPartPr/>
                <p14:nvPr/>
              </p14:nvContentPartPr>
              <p14:xfrm>
                <a:off x="3128074" y="5326522"/>
                <a:ext cx="6840" cy="14040"/>
              </p14:xfrm>
            </p:contentPart>
          </mc:Choice>
          <mc:Fallback>
            <p:pic>
              <p:nvPicPr>
                <p:cNvPr id="1616" name="Ink 1615">
                  <a:extLst>
                    <a:ext uri="{FF2B5EF4-FFF2-40B4-BE49-F238E27FC236}">
                      <a16:creationId xmlns:a16="http://schemas.microsoft.com/office/drawing/2014/main" id="{F8890717-0831-011B-A63A-727175A10D56}"/>
                    </a:ext>
                  </a:extLst>
                </p:cNvPr>
                <p:cNvPicPr/>
                <p:nvPr/>
              </p:nvPicPr>
              <p:blipFill>
                <a:blip r:embed="rId2969"/>
                <a:stretch>
                  <a:fillRect/>
                </a:stretch>
              </p:blipFill>
              <p:spPr>
                <a:xfrm>
                  <a:off x="3110434" y="5308882"/>
                  <a:ext cx="42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0">
              <p14:nvContentPartPr>
                <p14:cNvPr id="1617" name="Ink 1616">
                  <a:extLst>
                    <a:ext uri="{FF2B5EF4-FFF2-40B4-BE49-F238E27FC236}">
                      <a16:creationId xmlns:a16="http://schemas.microsoft.com/office/drawing/2014/main" id="{5E614947-0941-8FDB-1E75-A51935429E42}"/>
                    </a:ext>
                  </a:extLst>
                </p14:cNvPr>
                <p14:cNvContentPartPr/>
                <p14:nvPr/>
              </p14:nvContentPartPr>
              <p14:xfrm>
                <a:off x="3154354" y="5301322"/>
                <a:ext cx="1800" cy="3240"/>
              </p14:xfrm>
            </p:contentPart>
          </mc:Choice>
          <mc:Fallback>
            <p:pic>
              <p:nvPicPr>
                <p:cNvPr id="1617" name="Ink 1616">
                  <a:extLst>
                    <a:ext uri="{FF2B5EF4-FFF2-40B4-BE49-F238E27FC236}">
                      <a16:creationId xmlns:a16="http://schemas.microsoft.com/office/drawing/2014/main" id="{5E614947-0941-8FDB-1E75-A51935429E42}"/>
                    </a:ext>
                  </a:extLst>
                </p:cNvPr>
                <p:cNvPicPr/>
                <p:nvPr/>
              </p:nvPicPr>
              <p:blipFill>
                <a:blip r:embed="rId2971"/>
                <a:stretch>
                  <a:fillRect/>
                </a:stretch>
              </p:blipFill>
              <p:spPr>
                <a:xfrm>
                  <a:off x="3136354" y="5283322"/>
                  <a:ext cx="37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2">
              <p14:nvContentPartPr>
                <p14:cNvPr id="1618" name="Ink 1617">
                  <a:extLst>
                    <a:ext uri="{FF2B5EF4-FFF2-40B4-BE49-F238E27FC236}">
                      <a16:creationId xmlns:a16="http://schemas.microsoft.com/office/drawing/2014/main" id="{DE319EF7-4A4C-A668-13B8-E5DCE3D1D124}"/>
                    </a:ext>
                  </a:extLst>
                </p14:cNvPr>
                <p14:cNvContentPartPr/>
                <p14:nvPr/>
              </p14:nvContentPartPr>
              <p14:xfrm>
                <a:off x="3134554" y="5244442"/>
                <a:ext cx="3960" cy="3240"/>
              </p14:xfrm>
            </p:contentPart>
          </mc:Choice>
          <mc:Fallback>
            <p:pic>
              <p:nvPicPr>
                <p:cNvPr id="1618" name="Ink 1617">
                  <a:extLst>
                    <a:ext uri="{FF2B5EF4-FFF2-40B4-BE49-F238E27FC236}">
                      <a16:creationId xmlns:a16="http://schemas.microsoft.com/office/drawing/2014/main" id="{DE319EF7-4A4C-A668-13B8-E5DCE3D1D124}"/>
                    </a:ext>
                  </a:extLst>
                </p:cNvPr>
                <p:cNvPicPr/>
                <p:nvPr/>
              </p:nvPicPr>
              <p:blipFill>
                <a:blip r:embed="rId2973"/>
                <a:stretch>
                  <a:fillRect/>
                </a:stretch>
              </p:blipFill>
              <p:spPr>
                <a:xfrm>
                  <a:off x="3116914" y="5226802"/>
                  <a:ext cx="39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4">
              <p14:nvContentPartPr>
                <p14:cNvPr id="1619" name="Ink 1618">
                  <a:extLst>
                    <a:ext uri="{FF2B5EF4-FFF2-40B4-BE49-F238E27FC236}">
                      <a16:creationId xmlns:a16="http://schemas.microsoft.com/office/drawing/2014/main" id="{3E7F8B60-469E-02C1-2A90-8AACA671CB86}"/>
                    </a:ext>
                  </a:extLst>
                </p14:cNvPr>
                <p14:cNvContentPartPr/>
                <p14:nvPr/>
              </p14:nvContentPartPr>
              <p14:xfrm>
                <a:off x="3165154" y="5198002"/>
                <a:ext cx="5040" cy="15120"/>
              </p14:xfrm>
            </p:contentPart>
          </mc:Choice>
          <mc:Fallback>
            <p:pic>
              <p:nvPicPr>
                <p:cNvPr id="1619" name="Ink 1618">
                  <a:extLst>
                    <a:ext uri="{FF2B5EF4-FFF2-40B4-BE49-F238E27FC236}">
                      <a16:creationId xmlns:a16="http://schemas.microsoft.com/office/drawing/2014/main" id="{3E7F8B60-469E-02C1-2A90-8AACA671CB86}"/>
                    </a:ext>
                  </a:extLst>
                </p:cNvPr>
                <p:cNvPicPr/>
                <p:nvPr/>
              </p:nvPicPr>
              <p:blipFill>
                <a:blip r:embed="rId2975"/>
                <a:stretch>
                  <a:fillRect/>
                </a:stretch>
              </p:blipFill>
              <p:spPr>
                <a:xfrm>
                  <a:off x="3147154" y="5180362"/>
                  <a:ext cx="40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6">
              <p14:nvContentPartPr>
                <p14:cNvPr id="1620" name="Ink 1619">
                  <a:extLst>
                    <a:ext uri="{FF2B5EF4-FFF2-40B4-BE49-F238E27FC236}">
                      <a16:creationId xmlns:a16="http://schemas.microsoft.com/office/drawing/2014/main" id="{D70E063A-51DA-602E-564E-4A57C435EBBC}"/>
                    </a:ext>
                  </a:extLst>
                </p14:cNvPr>
                <p14:cNvContentPartPr/>
                <p14:nvPr/>
              </p14:nvContentPartPr>
              <p14:xfrm>
                <a:off x="3175594" y="5215282"/>
                <a:ext cx="7920" cy="14040"/>
              </p14:xfrm>
            </p:contentPart>
          </mc:Choice>
          <mc:Fallback>
            <p:pic>
              <p:nvPicPr>
                <p:cNvPr id="1620" name="Ink 1619">
                  <a:extLst>
                    <a:ext uri="{FF2B5EF4-FFF2-40B4-BE49-F238E27FC236}">
                      <a16:creationId xmlns:a16="http://schemas.microsoft.com/office/drawing/2014/main" id="{D70E063A-51DA-602E-564E-4A57C435EBBC}"/>
                    </a:ext>
                  </a:extLst>
                </p:cNvPr>
                <p:cNvPicPr/>
                <p:nvPr/>
              </p:nvPicPr>
              <p:blipFill>
                <a:blip r:embed="rId2977"/>
                <a:stretch>
                  <a:fillRect/>
                </a:stretch>
              </p:blipFill>
              <p:spPr>
                <a:xfrm>
                  <a:off x="3157594" y="5197282"/>
                  <a:ext cx="43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8">
              <p14:nvContentPartPr>
                <p14:cNvPr id="1621" name="Ink 1620">
                  <a:extLst>
                    <a:ext uri="{FF2B5EF4-FFF2-40B4-BE49-F238E27FC236}">
                      <a16:creationId xmlns:a16="http://schemas.microsoft.com/office/drawing/2014/main" id="{4F49C186-E4E9-AAEA-4BDA-62C96D93D928}"/>
                    </a:ext>
                  </a:extLst>
                </p14:cNvPr>
                <p14:cNvContentPartPr/>
                <p14:nvPr/>
              </p14:nvContentPartPr>
              <p14:xfrm>
                <a:off x="3197194" y="5251642"/>
                <a:ext cx="7920" cy="19440"/>
              </p14:xfrm>
            </p:contentPart>
          </mc:Choice>
          <mc:Fallback>
            <p:pic>
              <p:nvPicPr>
                <p:cNvPr id="1621" name="Ink 1620">
                  <a:extLst>
                    <a:ext uri="{FF2B5EF4-FFF2-40B4-BE49-F238E27FC236}">
                      <a16:creationId xmlns:a16="http://schemas.microsoft.com/office/drawing/2014/main" id="{4F49C186-E4E9-AAEA-4BDA-62C96D93D928}"/>
                    </a:ext>
                  </a:extLst>
                </p:cNvPr>
                <p:cNvPicPr/>
                <p:nvPr/>
              </p:nvPicPr>
              <p:blipFill>
                <a:blip r:embed="rId2979"/>
                <a:stretch>
                  <a:fillRect/>
                </a:stretch>
              </p:blipFill>
              <p:spPr>
                <a:xfrm>
                  <a:off x="3179194" y="5234002"/>
                  <a:ext cx="435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1" name="Group 1650">
            <a:extLst>
              <a:ext uri="{FF2B5EF4-FFF2-40B4-BE49-F238E27FC236}">
                <a16:creationId xmlns:a16="http://schemas.microsoft.com/office/drawing/2014/main" id="{74E4D4EE-C115-F67C-3801-6D8180EF25BC}"/>
              </a:ext>
            </a:extLst>
          </p:cNvPr>
          <p:cNvGrpSpPr/>
          <p:nvPr/>
        </p:nvGrpSpPr>
        <p:grpSpPr>
          <a:xfrm>
            <a:off x="2925034" y="5077042"/>
            <a:ext cx="12240" cy="55080"/>
            <a:chOff x="2925034" y="5077042"/>
            <a:chExt cx="12240" cy="5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0">
              <p14:nvContentPartPr>
                <p14:cNvPr id="1622" name="Ink 1621">
                  <a:extLst>
                    <a:ext uri="{FF2B5EF4-FFF2-40B4-BE49-F238E27FC236}">
                      <a16:creationId xmlns:a16="http://schemas.microsoft.com/office/drawing/2014/main" id="{9C7C30AE-6C2A-AC57-CBF7-C22EF1297B64}"/>
                    </a:ext>
                  </a:extLst>
                </p14:cNvPr>
                <p14:cNvContentPartPr/>
                <p14:nvPr/>
              </p14:nvContentPartPr>
              <p14:xfrm>
                <a:off x="2925034" y="5119882"/>
                <a:ext cx="7200" cy="12240"/>
              </p14:xfrm>
            </p:contentPart>
          </mc:Choice>
          <mc:Fallback>
            <p:pic>
              <p:nvPicPr>
                <p:cNvPr id="1622" name="Ink 1621">
                  <a:extLst>
                    <a:ext uri="{FF2B5EF4-FFF2-40B4-BE49-F238E27FC236}">
                      <a16:creationId xmlns:a16="http://schemas.microsoft.com/office/drawing/2014/main" id="{9C7C30AE-6C2A-AC57-CBF7-C22EF1297B64}"/>
                    </a:ext>
                  </a:extLst>
                </p:cNvPr>
                <p:cNvPicPr/>
                <p:nvPr/>
              </p:nvPicPr>
              <p:blipFill>
                <a:blip r:embed="rId2981"/>
                <a:stretch>
                  <a:fillRect/>
                </a:stretch>
              </p:blipFill>
              <p:spPr>
                <a:xfrm>
                  <a:off x="2907394" y="5101882"/>
                  <a:ext cx="42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2">
              <p14:nvContentPartPr>
                <p14:cNvPr id="1623" name="Ink 1622">
                  <a:extLst>
                    <a:ext uri="{FF2B5EF4-FFF2-40B4-BE49-F238E27FC236}">
                      <a16:creationId xmlns:a16="http://schemas.microsoft.com/office/drawing/2014/main" id="{CECD3F88-0F55-0745-2F52-8BA587C75CD4}"/>
                    </a:ext>
                  </a:extLst>
                </p14:cNvPr>
                <p14:cNvContentPartPr/>
                <p14:nvPr/>
              </p14:nvContentPartPr>
              <p14:xfrm>
                <a:off x="2930074" y="5077042"/>
                <a:ext cx="7200" cy="1800"/>
              </p14:xfrm>
            </p:contentPart>
          </mc:Choice>
          <mc:Fallback>
            <p:pic>
              <p:nvPicPr>
                <p:cNvPr id="1623" name="Ink 1622">
                  <a:extLst>
                    <a:ext uri="{FF2B5EF4-FFF2-40B4-BE49-F238E27FC236}">
                      <a16:creationId xmlns:a16="http://schemas.microsoft.com/office/drawing/2014/main" id="{CECD3F88-0F55-0745-2F52-8BA587C75CD4}"/>
                    </a:ext>
                  </a:extLst>
                </p:cNvPr>
                <p:cNvPicPr/>
                <p:nvPr/>
              </p:nvPicPr>
              <p:blipFill>
                <a:blip r:embed="rId2983"/>
                <a:stretch>
                  <a:fillRect/>
                </a:stretch>
              </p:blipFill>
              <p:spPr>
                <a:xfrm>
                  <a:off x="2912074" y="5059042"/>
                  <a:ext cx="428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4">
            <p14:nvContentPartPr>
              <p14:cNvPr id="1624" name="Ink 1623">
                <a:extLst>
                  <a:ext uri="{FF2B5EF4-FFF2-40B4-BE49-F238E27FC236}">
                    <a16:creationId xmlns:a16="http://schemas.microsoft.com/office/drawing/2014/main" id="{C3219F87-77E5-BD3E-6445-8A646F0FCA6A}"/>
                  </a:ext>
                </a:extLst>
              </p14:cNvPr>
              <p14:cNvContentPartPr/>
              <p14:nvPr/>
            </p14:nvContentPartPr>
            <p14:xfrm>
              <a:off x="2986954" y="4947802"/>
              <a:ext cx="6480" cy="7560"/>
            </p14:xfrm>
          </p:contentPart>
        </mc:Choice>
        <mc:Fallback>
          <p:pic>
            <p:nvPicPr>
              <p:cNvPr id="1624" name="Ink 1623">
                <a:extLst>
                  <a:ext uri="{FF2B5EF4-FFF2-40B4-BE49-F238E27FC236}">
                    <a16:creationId xmlns:a16="http://schemas.microsoft.com/office/drawing/2014/main" id="{C3219F87-77E5-BD3E-6445-8A646F0FCA6A}"/>
                  </a:ext>
                </a:extLst>
              </p:cNvPr>
              <p:cNvPicPr/>
              <p:nvPr/>
            </p:nvPicPr>
            <p:blipFill>
              <a:blip r:embed="rId2985"/>
              <a:stretch>
                <a:fillRect/>
              </a:stretch>
            </p:blipFill>
            <p:spPr>
              <a:xfrm>
                <a:off x="2968954" y="4929802"/>
                <a:ext cx="421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6">
            <p14:nvContentPartPr>
              <p14:cNvPr id="1625" name="Ink 1624">
                <a:extLst>
                  <a:ext uri="{FF2B5EF4-FFF2-40B4-BE49-F238E27FC236}">
                    <a16:creationId xmlns:a16="http://schemas.microsoft.com/office/drawing/2014/main" id="{498DEFC0-3586-7D6F-34F3-F2B4C7391FB2}"/>
                  </a:ext>
                </a:extLst>
              </p14:cNvPr>
              <p14:cNvContentPartPr/>
              <p14:nvPr/>
            </p14:nvContentPartPr>
            <p14:xfrm>
              <a:off x="2683114" y="4862842"/>
              <a:ext cx="14040" cy="13320"/>
            </p14:xfrm>
          </p:contentPart>
        </mc:Choice>
        <mc:Fallback>
          <p:pic>
            <p:nvPicPr>
              <p:cNvPr id="1625" name="Ink 1624">
                <a:extLst>
                  <a:ext uri="{FF2B5EF4-FFF2-40B4-BE49-F238E27FC236}">
                    <a16:creationId xmlns:a16="http://schemas.microsoft.com/office/drawing/2014/main" id="{498DEFC0-3586-7D6F-34F3-F2B4C7391FB2}"/>
                  </a:ext>
                </a:extLst>
              </p:cNvPr>
              <p:cNvPicPr/>
              <p:nvPr/>
            </p:nvPicPr>
            <p:blipFill>
              <a:blip r:embed="rId2987"/>
              <a:stretch>
                <a:fillRect/>
              </a:stretch>
            </p:blipFill>
            <p:spPr>
              <a:xfrm>
                <a:off x="2665114" y="4844842"/>
                <a:ext cx="496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8">
            <p14:nvContentPartPr>
              <p14:cNvPr id="1626" name="Ink 1625">
                <a:extLst>
                  <a:ext uri="{FF2B5EF4-FFF2-40B4-BE49-F238E27FC236}">
                    <a16:creationId xmlns:a16="http://schemas.microsoft.com/office/drawing/2014/main" id="{6CE6565F-393B-F3D0-93C0-6EE553618626}"/>
                  </a:ext>
                </a:extLst>
              </p14:cNvPr>
              <p14:cNvContentPartPr/>
              <p14:nvPr/>
            </p14:nvContentPartPr>
            <p14:xfrm>
              <a:off x="2522194" y="4964722"/>
              <a:ext cx="4680" cy="10440"/>
            </p14:xfrm>
          </p:contentPart>
        </mc:Choice>
        <mc:Fallback>
          <p:pic>
            <p:nvPicPr>
              <p:cNvPr id="1626" name="Ink 1625">
                <a:extLst>
                  <a:ext uri="{FF2B5EF4-FFF2-40B4-BE49-F238E27FC236}">
                    <a16:creationId xmlns:a16="http://schemas.microsoft.com/office/drawing/2014/main" id="{6CE6565F-393B-F3D0-93C0-6EE553618626}"/>
                  </a:ext>
                </a:extLst>
              </p:cNvPr>
              <p:cNvPicPr/>
              <p:nvPr/>
            </p:nvPicPr>
            <p:blipFill>
              <a:blip r:embed="rId2989"/>
              <a:stretch>
                <a:fillRect/>
              </a:stretch>
            </p:blipFill>
            <p:spPr>
              <a:xfrm>
                <a:off x="2504194" y="4946722"/>
                <a:ext cx="403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0">
            <p14:nvContentPartPr>
              <p14:cNvPr id="1627" name="Ink 1626">
                <a:extLst>
                  <a:ext uri="{FF2B5EF4-FFF2-40B4-BE49-F238E27FC236}">
                    <a16:creationId xmlns:a16="http://schemas.microsoft.com/office/drawing/2014/main" id="{25E232AD-932E-7480-C33A-C31693D5FF89}"/>
                  </a:ext>
                </a:extLst>
              </p14:cNvPr>
              <p14:cNvContentPartPr/>
              <p14:nvPr/>
            </p14:nvContentPartPr>
            <p14:xfrm>
              <a:off x="2338234" y="5250202"/>
              <a:ext cx="8640" cy="10800"/>
            </p14:xfrm>
          </p:contentPart>
        </mc:Choice>
        <mc:Fallback>
          <p:pic>
            <p:nvPicPr>
              <p:cNvPr id="1627" name="Ink 1626">
                <a:extLst>
                  <a:ext uri="{FF2B5EF4-FFF2-40B4-BE49-F238E27FC236}">
                    <a16:creationId xmlns:a16="http://schemas.microsoft.com/office/drawing/2014/main" id="{25E232AD-932E-7480-C33A-C31693D5FF89}"/>
                  </a:ext>
                </a:extLst>
              </p:cNvPr>
              <p:cNvPicPr/>
              <p:nvPr/>
            </p:nvPicPr>
            <p:blipFill>
              <a:blip r:embed="rId2991"/>
              <a:stretch>
                <a:fillRect/>
              </a:stretch>
            </p:blipFill>
            <p:spPr>
              <a:xfrm>
                <a:off x="2320594" y="5232562"/>
                <a:ext cx="44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2">
            <p14:nvContentPartPr>
              <p14:cNvPr id="1628" name="Ink 1627">
                <a:extLst>
                  <a:ext uri="{FF2B5EF4-FFF2-40B4-BE49-F238E27FC236}">
                    <a16:creationId xmlns:a16="http://schemas.microsoft.com/office/drawing/2014/main" id="{9DD03EAB-5E3B-3254-2C17-C2C6B87F918A}"/>
                  </a:ext>
                </a:extLst>
              </p14:cNvPr>
              <p14:cNvContentPartPr/>
              <p14:nvPr/>
            </p14:nvContentPartPr>
            <p14:xfrm>
              <a:off x="1766914" y="4573762"/>
              <a:ext cx="3960" cy="5400"/>
            </p14:xfrm>
          </p:contentPart>
        </mc:Choice>
        <mc:Fallback>
          <p:pic>
            <p:nvPicPr>
              <p:cNvPr id="1628" name="Ink 1627">
                <a:extLst>
                  <a:ext uri="{FF2B5EF4-FFF2-40B4-BE49-F238E27FC236}">
                    <a16:creationId xmlns:a16="http://schemas.microsoft.com/office/drawing/2014/main" id="{9DD03EAB-5E3B-3254-2C17-C2C6B87F918A}"/>
                  </a:ext>
                </a:extLst>
              </p:cNvPr>
              <p:cNvPicPr/>
              <p:nvPr/>
            </p:nvPicPr>
            <p:blipFill>
              <a:blip r:embed="rId2993"/>
              <a:stretch>
                <a:fillRect/>
              </a:stretch>
            </p:blipFill>
            <p:spPr>
              <a:xfrm>
                <a:off x="1749274" y="4555762"/>
                <a:ext cx="39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4">
            <p14:nvContentPartPr>
              <p14:cNvPr id="1629" name="Ink 1628">
                <a:extLst>
                  <a:ext uri="{FF2B5EF4-FFF2-40B4-BE49-F238E27FC236}">
                    <a16:creationId xmlns:a16="http://schemas.microsoft.com/office/drawing/2014/main" id="{A22C9DAD-2908-28BD-0C1D-2A9876360059}"/>
                  </a:ext>
                </a:extLst>
              </p14:cNvPr>
              <p14:cNvContentPartPr/>
              <p14:nvPr/>
            </p14:nvContentPartPr>
            <p14:xfrm>
              <a:off x="1677274" y="4360282"/>
              <a:ext cx="20160" cy="8640"/>
            </p14:xfrm>
          </p:contentPart>
        </mc:Choice>
        <mc:Fallback>
          <p:pic>
            <p:nvPicPr>
              <p:cNvPr id="1629" name="Ink 1628">
                <a:extLst>
                  <a:ext uri="{FF2B5EF4-FFF2-40B4-BE49-F238E27FC236}">
                    <a16:creationId xmlns:a16="http://schemas.microsoft.com/office/drawing/2014/main" id="{A22C9DAD-2908-28BD-0C1D-2A9876360059}"/>
                  </a:ext>
                </a:extLst>
              </p:cNvPr>
              <p:cNvPicPr/>
              <p:nvPr/>
            </p:nvPicPr>
            <p:blipFill>
              <a:blip r:embed="rId2995"/>
              <a:stretch>
                <a:fillRect/>
              </a:stretch>
            </p:blipFill>
            <p:spPr>
              <a:xfrm>
                <a:off x="1659634" y="4342282"/>
                <a:ext cx="558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6">
            <p14:nvContentPartPr>
              <p14:cNvPr id="1630" name="Ink 1629">
                <a:extLst>
                  <a:ext uri="{FF2B5EF4-FFF2-40B4-BE49-F238E27FC236}">
                    <a16:creationId xmlns:a16="http://schemas.microsoft.com/office/drawing/2014/main" id="{C8014BE6-FF3A-89B0-08C2-B5226150A9B7}"/>
                  </a:ext>
                </a:extLst>
              </p14:cNvPr>
              <p14:cNvContentPartPr/>
              <p14:nvPr/>
            </p14:nvContentPartPr>
            <p14:xfrm>
              <a:off x="1855474" y="4098562"/>
              <a:ext cx="5040" cy="11160"/>
            </p14:xfrm>
          </p:contentPart>
        </mc:Choice>
        <mc:Fallback>
          <p:pic>
            <p:nvPicPr>
              <p:cNvPr id="1630" name="Ink 1629">
                <a:extLst>
                  <a:ext uri="{FF2B5EF4-FFF2-40B4-BE49-F238E27FC236}">
                    <a16:creationId xmlns:a16="http://schemas.microsoft.com/office/drawing/2014/main" id="{C8014BE6-FF3A-89B0-08C2-B5226150A9B7}"/>
                  </a:ext>
                </a:extLst>
              </p:cNvPr>
              <p:cNvPicPr/>
              <p:nvPr/>
            </p:nvPicPr>
            <p:blipFill>
              <a:blip r:embed="rId2997"/>
              <a:stretch>
                <a:fillRect/>
              </a:stretch>
            </p:blipFill>
            <p:spPr>
              <a:xfrm>
                <a:off x="1837474" y="4080562"/>
                <a:ext cx="40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8">
            <p14:nvContentPartPr>
              <p14:cNvPr id="1631" name="Ink 1630">
                <a:extLst>
                  <a:ext uri="{FF2B5EF4-FFF2-40B4-BE49-F238E27FC236}">
                    <a16:creationId xmlns:a16="http://schemas.microsoft.com/office/drawing/2014/main" id="{99DC312F-9CCB-AB9C-8983-7D167A68C386}"/>
                  </a:ext>
                </a:extLst>
              </p14:cNvPr>
              <p14:cNvContentPartPr/>
              <p14:nvPr/>
            </p14:nvContentPartPr>
            <p14:xfrm>
              <a:off x="2078674" y="3805882"/>
              <a:ext cx="5760" cy="2160"/>
            </p14:xfrm>
          </p:contentPart>
        </mc:Choice>
        <mc:Fallback>
          <p:pic>
            <p:nvPicPr>
              <p:cNvPr id="1631" name="Ink 1630">
                <a:extLst>
                  <a:ext uri="{FF2B5EF4-FFF2-40B4-BE49-F238E27FC236}">
                    <a16:creationId xmlns:a16="http://schemas.microsoft.com/office/drawing/2014/main" id="{99DC312F-9CCB-AB9C-8983-7D167A68C386}"/>
                  </a:ext>
                </a:extLst>
              </p:cNvPr>
              <p:cNvPicPr/>
              <p:nvPr/>
            </p:nvPicPr>
            <p:blipFill>
              <a:blip r:embed="rId2999"/>
              <a:stretch>
                <a:fillRect/>
              </a:stretch>
            </p:blipFill>
            <p:spPr>
              <a:xfrm>
                <a:off x="2060674" y="3787882"/>
                <a:ext cx="414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0">
            <p14:nvContentPartPr>
              <p14:cNvPr id="1632" name="Ink 1631">
                <a:extLst>
                  <a:ext uri="{FF2B5EF4-FFF2-40B4-BE49-F238E27FC236}">
                    <a16:creationId xmlns:a16="http://schemas.microsoft.com/office/drawing/2014/main" id="{39C5FEF7-CD0F-DEBB-FAFE-C4C93CEF7A05}"/>
                  </a:ext>
                </a:extLst>
              </p14:cNvPr>
              <p14:cNvContentPartPr/>
              <p14:nvPr/>
            </p14:nvContentPartPr>
            <p14:xfrm>
              <a:off x="2158954" y="3736042"/>
              <a:ext cx="7200" cy="9360"/>
            </p14:xfrm>
          </p:contentPart>
        </mc:Choice>
        <mc:Fallback>
          <p:pic>
            <p:nvPicPr>
              <p:cNvPr id="1632" name="Ink 1631">
                <a:extLst>
                  <a:ext uri="{FF2B5EF4-FFF2-40B4-BE49-F238E27FC236}">
                    <a16:creationId xmlns:a16="http://schemas.microsoft.com/office/drawing/2014/main" id="{39C5FEF7-CD0F-DEBB-FAFE-C4C93CEF7A05}"/>
                  </a:ext>
                </a:extLst>
              </p:cNvPr>
              <p:cNvPicPr/>
              <p:nvPr/>
            </p:nvPicPr>
            <p:blipFill>
              <a:blip r:embed="rId3001"/>
              <a:stretch>
                <a:fillRect/>
              </a:stretch>
            </p:blipFill>
            <p:spPr>
              <a:xfrm>
                <a:off x="2140954" y="3718042"/>
                <a:ext cx="428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2">
            <p14:nvContentPartPr>
              <p14:cNvPr id="1633" name="Ink 1632">
                <a:extLst>
                  <a:ext uri="{FF2B5EF4-FFF2-40B4-BE49-F238E27FC236}">
                    <a16:creationId xmlns:a16="http://schemas.microsoft.com/office/drawing/2014/main" id="{FF9DC8E3-7739-2DCD-9DA9-A799B6B79030}"/>
                  </a:ext>
                </a:extLst>
              </p14:cNvPr>
              <p14:cNvContentPartPr/>
              <p14:nvPr/>
            </p14:nvContentPartPr>
            <p14:xfrm>
              <a:off x="2143834" y="4061482"/>
              <a:ext cx="6840" cy="20160"/>
            </p14:xfrm>
          </p:contentPart>
        </mc:Choice>
        <mc:Fallback>
          <p:pic>
            <p:nvPicPr>
              <p:cNvPr id="1633" name="Ink 1632">
                <a:extLst>
                  <a:ext uri="{FF2B5EF4-FFF2-40B4-BE49-F238E27FC236}">
                    <a16:creationId xmlns:a16="http://schemas.microsoft.com/office/drawing/2014/main" id="{FF9DC8E3-7739-2DCD-9DA9-A799B6B79030}"/>
                  </a:ext>
                </a:extLst>
              </p:cNvPr>
              <p:cNvPicPr/>
              <p:nvPr/>
            </p:nvPicPr>
            <p:blipFill>
              <a:blip r:embed="rId3003"/>
              <a:stretch>
                <a:fillRect/>
              </a:stretch>
            </p:blipFill>
            <p:spPr>
              <a:xfrm>
                <a:off x="2125834" y="4043482"/>
                <a:ext cx="4248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0" name="Group 1649">
            <a:extLst>
              <a:ext uri="{FF2B5EF4-FFF2-40B4-BE49-F238E27FC236}">
                <a16:creationId xmlns:a16="http://schemas.microsoft.com/office/drawing/2014/main" id="{23C8853D-C9BB-60CB-596E-7A7FF8F3EC3D}"/>
              </a:ext>
            </a:extLst>
          </p:cNvPr>
          <p:cNvGrpSpPr/>
          <p:nvPr/>
        </p:nvGrpSpPr>
        <p:grpSpPr>
          <a:xfrm>
            <a:off x="2318794" y="4095322"/>
            <a:ext cx="35280" cy="15480"/>
            <a:chOff x="2318794" y="4095322"/>
            <a:chExt cx="35280" cy="1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4">
              <p14:nvContentPartPr>
                <p14:cNvPr id="1634" name="Ink 1633">
                  <a:extLst>
                    <a:ext uri="{FF2B5EF4-FFF2-40B4-BE49-F238E27FC236}">
                      <a16:creationId xmlns:a16="http://schemas.microsoft.com/office/drawing/2014/main" id="{942AFE26-EBA3-B998-4426-32D5DACF330C}"/>
                    </a:ext>
                  </a:extLst>
                </p14:cNvPr>
                <p14:cNvContentPartPr/>
                <p14:nvPr/>
              </p14:nvContentPartPr>
              <p14:xfrm>
                <a:off x="2318794" y="4095322"/>
                <a:ext cx="1800" cy="1800"/>
              </p14:xfrm>
            </p:contentPart>
          </mc:Choice>
          <mc:Fallback>
            <p:pic>
              <p:nvPicPr>
                <p:cNvPr id="1634" name="Ink 1633">
                  <a:extLst>
                    <a:ext uri="{FF2B5EF4-FFF2-40B4-BE49-F238E27FC236}">
                      <a16:creationId xmlns:a16="http://schemas.microsoft.com/office/drawing/2014/main" id="{942AFE26-EBA3-B998-4426-32D5DACF330C}"/>
                    </a:ext>
                  </a:extLst>
                </p:cNvPr>
                <p:cNvPicPr/>
                <p:nvPr/>
              </p:nvPicPr>
              <p:blipFill>
                <a:blip r:embed="rId3005"/>
                <a:stretch>
                  <a:fillRect/>
                </a:stretch>
              </p:blipFill>
              <p:spPr>
                <a:xfrm>
                  <a:off x="2300794" y="4077682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6">
              <p14:nvContentPartPr>
                <p14:cNvPr id="1635" name="Ink 1634">
                  <a:extLst>
                    <a:ext uri="{FF2B5EF4-FFF2-40B4-BE49-F238E27FC236}">
                      <a16:creationId xmlns:a16="http://schemas.microsoft.com/office/drawing/2014/main" id="{BF2ADCBD-94B5-09C4-E9B2-D98105DF937A}"/>
                    </a:ext>
                  </a:extLst>
                </p14:cNvPr>
                <p14:cNvContentPartPr/>
                <p14:nvPr/>
              </p14:nvContentPartPr>
              <p14:xfrm>
                <a:off x="2336794" y="4101082"/>
                <a:ext cx="17280" cy="9720"/>
              </p14:xfrm>
            </p:contentPart>
          </mc:Choice>
          <mc:Fallback>
            <p:pic>
              <p:nvPicPr>
                <p:cNvPr id="1635" name="Ink 1634">
                  <a:extLst>
                    <a:ext uri="{FF2B5EF4-FFF2-40B4-BE49-F238E27FC236}">
                      <a16:creationId xmlns:a16="http://schemas.microsoft.com/office/drawing/2014/main" id="{BF2ADCBD-94B5-09C4-E9B2-D98105DF937A}"/>
                    </a:ext>
                  </a:extLst>
                </p:cNvPr>
                <p:cNvPicPr/>
                <p:nvPr/>
              </p:nvPicPr>
              <p:blipFill>
                <a:blip r:embed="rId3007"/>
                <a:stretch>
                  <a:fillRect/>
                </a:stretch>
              </p:blipFill>
              <p:spPr>
                <a:xfrm>
                  <a:off x="2318794" y="4083442"/>
                  <a:ext cx="5292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8">
            <p14:nvContentPartPr>
              <p14:cNvPr id="1636" name="Ink 1635">
                <a:extLst>
                  <a:ext uri="{FF2B5EF4-FFF2-40B4-BE49-F238E27FC236}">
                    <a16:creationId xmlns:a16="http://schemas.microsoft.com/office/drawing/2014/main" id="{B7F78711-A52E-045B-4C97-2327A2DD9D8D}"/>
                  </a:ext>
                </a:extLst>
              </p14:cNvPr>
              <p14:cNvContentPartPr/>
              <p14:nvPr/>
            </p14:nvContentPartPr>
            <p14:xfrm>
              <a:off x="2431834" y="4259122"/>
              <a:ext cx="6840" cy="9000"/>
            </p14:xfrm>
          </p:contentPart>
        </mc:Choice>
        <mc:Fallback>
          <p:pic>
            <p:nvPicPr>
              <p:cNvPr id="1636" name="Ink 1635">
                <a:extLst>
                  <a:ext uri="{FF2B5EF4-FFF2-40B4-BE49-F238E27FC236}">
                    <a16:creationId xmlns:a16="http://schemas.microsoft.com/office/drawing/2014/main" id="{B7F78711-A52E-045B-4C97-2327A2DD9D8D}"/>
                  </a:ext>
                </a:extLst>
              </p:cNvPr>
              <p:cNvPicPr/>
              <p:nvPr/>
            </p:nvPicPr>
            <p:blipFill>
              <a:blip r:embed="rId3009"/>
              <a:stretch>
                <a:fillRect/>
              </a:stretch>
            </p:blipFill>
            <p:spPr>
              <a:xfrm>
                <a:off x="2413834" y="4241122"/>
                <a:ext cx="4248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9" name="Group 1648">
            <a:extLst>
              <a:ext uri="{FF2B5EF4-FFF2-40B4-BE49-F238E27FC236}">
                <a16:creationId xmlns:a16="http://schemas.microsoft.com/office/drawing/2014/main" id="{0CFAB6A3-166C-C719-92A6-1EC51D76B25C}"/>
              </a:ext>
            </a:extLst>
          </p:cNvPr>
          <p:cNvGrpSpPr/>
          <p:nvPr/>
        </p:nvGrpSpPr>
        <p:grpSpPr>
          <a:xfrm>
            <a:off x="2486914" y="4376482"/>
            <a:ext cx="92160" cy="63720"/>
            <a:chOff x="2486914" y="4376482"/>
            <a:chExt cx="92160" cy="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0">
              <p14:nvContentPartPr>
                <p14:cNvPr id="1637" name="Ink 1636">
                  <a:extLst>
                    <a:ext uri="{FF2B5EF4-FFF2-40B4-BE49-F238E27FC236}">
                      <a16:creationId xmlns:a16="http://schemas.microsoft.com/office/drawing/2014/main" id="{57BAF110-BBBB-D536-6BD2-7666B40E6B20}"/>
                    </a:ext>
                  </a:extLst>
                </p14:cNvPr>
                <p14:cNvContentPartPr/>
                <p14:nvPr/>
              </p14:nvContentPartPr>
              <p14:xfrm>
                <a:off x="2486914" y="4430122"/>
                <a:ext cx="6840" cy="10080"/>
              </p14:xfrm>
            </p:contentPart>
          </mc:Choice>
          <mc:Fallback>
            <p:pic>
              <p:nvPicPr>
                <p:cNvPr id="1637" name="Ink 1636">
                  <a:extLst>
                    <a:ext uri="{FF2B5EF4-FFF2-40B4-BE49-F238E27FC236}">
                      <a16:creationId xmlns:a16="http://schemas.microsoft.com/office/drawing/2014/main" id="{57BAF110-BBBB-D536-6BD2-7666B40E6B20}"/>
                    </a:ext>
                  </a:extLst>
                </p:cNvPr>
                <p:cNvPicPr/>
                <p:nvPr/>
              </p:nvPicPr>
              <p:blipFill>
                <a:blip r:embed="rId3011"/>
                <a:stretch>
                  <a:fillRect/>
                </a:stretch>
              </p:blipFill>
              <p:spPr>
                <a:xfrm>
                  <a:off x="2469274" y="4412122"/>
                  <a:ext cx="42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2">
              <p14:nvContentPartPr>
                <p14:cNvPr id="1638" name="Ink 1637">
                  <a:extLst>
                    <a:ext uri="{FF2B5EF4-FFF2-40B4-BE49-F238E27FC236}">
                      <a16:creationId xmlns:a16="http://schemas.microsoft.com/office/drawing/2014/main" id="{605B2067-AE59-1AC4-E258-8258A02CBE5A}"/>
                    </a:ext>
                  </a:extLst>
                </p14:cNvPr>
                <p14:cNvContentPartPr/>
                <p14:nvPr/>
              </p14:nvContentPartPr>
              <p14:xfrm>
                <a:off x="2571874" y="4376482"/>
                <a:ext cx="7200" cy="11520"/>
              </p14:xfrm>
            </p:contentPart>
          </mc:Choice>
          <mc:Fallback>
            <p:pic>
              <p:nvPicPr>
                <p:cNvPr id="1638" name="Ink 1637">
                  <a:extLst>
                    <a:ext uri="{FF2B5EF4-FFF2-40B4-BE49-F238E27FC236}">
                      <a16:creationId xmlns:a16="http://schemas.microsoft.com/office/drawing/2014/main" id="{605B2067-AE59-1AC4-E258-8258A02CBE5A}"/>
                    </a:ext>
                  </a:extLst>
                </p:cNvPr>
                <p:cNvPicPr/>
                <p:nvPr/>
              </p:nvPicPr>
              <p:blipFill>
                <a:blip r:embed="rId3013"/>
                <a:stretch>
                  <a:fillRect/>
                </a:stretch>
              </p:blipFill>
              <p:spPr>
                <a:xfrm>
                  <a:off x="2553874" y="4358482"/>
                  <a:ext cx="428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14">
            <p14:nvContentPartPr>
              <p14:cNvPr id="1639" name="Ink 1638">
                <a:extLst>
                  <a:ext uri="{FF2B5EF4-FFF2-40B4-BE49-F238E27FC236}">
                    <a16:creationId xmlns:a16="http://schemas.microsoft.com/office/drawing/2014/main" id="{07E6C167-D207-C287-6EF9-F344697B8B2F}"/>
                  </a:ext>
                </a:extLst>
              </p14:cNvPr>
              <p14:cNvContentPartPr/>
              <p14:nvPr/>
            </p14:nvContentPartPr>
            <p14:xfrm>
              <a:off x="2736034" y="4322842"/>
              <a:ext cx="6480" cy="5760"/>
            </p14:xfrm>
          </p:contentPart>
        </mc:Choice>
        <mc:Fallback>
          <p:pic>
            <p:nvPicPr>
              <p:cNvPr id="1639" name="Ink 1638">
                <a:extLst>
                  <a:ext uri="{FF2B5EF4-FFF2-40B4-BE49-F238E27FC236}">
                    <a16:creationId xmlns:a16="http://schemas.microsoft.com/office/drawing/2014/main" id="{07E6C167-D207-C287-6EF9-F344697B8B2F}"/>
                  </a:ext>
                </a:extLst>
              </p:cNvPr>
              <p:cNvPicPr/>
              <p:nvPr/>
            </p:nvPicPr>
            <p:blipFill>
              <a:blip r:embed="rId3015"/>
              <a:stretch>
                <a:fillRect/>
              </a:stretch>
            </p:blipFill>
            <p:spPr>
              <a:xfrm>
                <a:off x="2718034" y="4304842"/>
                <a:ext cx="421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6">
            <p14:nvContentPartPr>
              <p14:cNvPr id="1640" name="Ink 1639">
                <a:extLst>
                  <a:ext uri="{FF2B5EF4-FFF2-40B4-BE49-F238E27FC236}">
                    <a16:creationId xmlns:a16="http://schemas.microsoft.com/office/drawing/2014/main" id="{710A1C53-6EC6-EC63-7728-8C514D3E0E1E}"/>
                  </a:ext>
                </a:extLst>
              </p14:cNvPr>
              <p14:cNvContentPartPr/>
              <p14:nvPr/>
            </p14:nvContentPartPr>
            <p14:xfrm>
              <a:off x="3619834" y="4711642"/>
              <a:ext cx="14400" cy="11520"/>
            </p14:xfrm>
          </p:contentPart>
        </mc:Choice>
        <mc:Fallback>
          <p:pic>
            <p:nvPicPr>
              <p:cNvPr id="1640" name="Ink 1639">
                <a:extLst>
                  <a:ext uri="{FF2B5EF4-FFF2-40B4-BE49-F238E27FC236}">
                    <a16:creationId xmlns:a16="http://schemas.microsoft.com/office/drawing/2014/main" id="{710A1C53-6EC6-EC63-7728-8C514D3E0E1E}"/>
                  </a:ext>
                </a:extLst>
              </p:cNvPr>
              <p:cNvPicPr/>
              <p:nvPr/>
            </p:nvPicPr>
            <p:blipFill>
              <a:blip r:embed="rId3017"/>
              <a:stretch>
                <a:fillRect/>
              </a:stretch>
            </p:blipFill>
            <p:spPr>
              <a:xfrm>
                <a:off x="3602194" y="4694002"/>
                <a:ext cx="500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8">
            <p14:nvContentPartPr>
              <p14:cNvPr id="1641" name="Ink 1640">
                <a:extLst>
                  <a:ext uri="{FF2B5EF4-FFF2-40B4-BE49-F238E27FC236}">
                    <a16:creationId xmlns:a16="http://schemas.microsoft.com/office/drawing/2014/main" id="{89B14365-4FDA-7824-6981-17A85A8CD4E2}"/>
                  </a:ext>
                </a:extLst>
              </p14:cNvPr>
              <p14:cNvContentPartPr/>
              <p14:nvPr/>
            </p14:nvContentPartPr>
            <p14:xfrm>
              <a:off x="4003954" y="4687162"/>
              <a:ext cx="11160" cy="27720"/>
            </p14:xfrm>
          </p:contentPart>
        </mc:Choice>
        <mc:Fallback>
          <p:pic>
            <p:nvPicPr>
              <p:cNvPr id="1641" name="Ink 1640">
                <a:extLst>
                  <a:ext uri="{FF2B5EF4-FFF2-40B4-BE49-F238E27FC236}">
                    <a16:creationId xmlns:a16="http://schemas.microsoft.com/office/drawing/2014/main" id="{89B14365-4FDA-7824-6981-17A85A8CD4E2}"/>
                  </a:ext>
                </a:extLst>
              </p:cNvPr>
              <p:cNvPicPr/>
              <p:nvPr/>
            </p:nvPicPr>
            <p:blipFill>
              <a:blip r:embed="rId3019"/>
              <a:stretch>
                <a:fillRect/>
              </a:stretch>
            </p:blipFill>
            <p:spPr>
              <a:xfrm>
                <a:off x="3985954" y="4669162"/>
                <a:ext cx="468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0">
            <p14:nvContentPartPr>
              <p14:cNvPr id="1642" name="Ink 1641">
                <a:extLst>
                  <a:ext uri="{FF2B5EF4-FFF2-40B4-BE49-F238E27FC236}">
                    <a16:creationId xmlns:a16="http://schemas.microsoft.com/office/drawing/2014/main" id="{35C080A0-B8B4-F434-4F71-9F2B7D4D24DD}"/>
                  </a:ext>
                </a:extLst>
              </p14:cNvPr>
              <p14:cNvContentPartPr/>
              <p14:nvPr/>
            </p14:nvContentPartPr>
            <p14:xfrm>
              <a:off x="4545034" y="4641802"/>
              <a:ext cx="11880" cy="20160"/>
            </p14:xfrm>
          </p:contentPart>
        </mc:Choice>
        <mc:Fallback>
          <p:pic>
            <p:nvPicPr>
              <p:cNvPr id="1642" name="Ink 1641">
                <a:extLst>
                  <a:ext uri="{FF2B5EF4-FFF2-40B4-BE49-F238E27FC236}">
                    <a16:creationId xmlns:a16="http://schemas.microsoft.com/office/drawing/2014/main" id="{35C080A0-B8B4-F434-4F71-9F2B7D4D24DD}"/>
                  </a:ext>
                </a:extLst>
              </p:cNvPr>
              <p:cNvPicPr/>
              <p:nvPr/>
            </p:nvPicPr>
            <p:blipFill>
              <a:blip r:embed="rId3021"/>
              <a:stretch>
                <a:fillRect/>
              </a:stretch>
            </p:blipFill>
            <p:spPr>
              <a:xfrm>
                <a:off x="4527394" y="4624162"/>
                <a:ext cx="47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2">
            <p14:nvContentPartPr>
              <p14:cNvPr id="1643" name="Ink 1642">
                <a:extLst>
                  <a:ext uri="{FF2B5EF4-FFF2-40B4-BE49-F238E27FC236}">
                    <a16:creationId xmlns:a16="http://schemas.microsoft.com/office/drawing/2014/main" id="{D9ED2366-029B-5B42-B06B-D15AD68ED957}"/>
                  </a:ext>
                </a:extLst>
              </p14:cNvPr>
              <p14:cNvContentPartPr/>
              <p14:nvPr/>
            </p14:nvContentPartPr>
            <p14:xfrm>
              <a:off x="4579954" y="4433722"/>
              <a:ext cx="11160" cy="18360"/>
            </p14:xfrm>
          </p:contentPart>
        </mc:Choice>
        <mc:Fallback>
          <p:pic>
            <p:nvPicPr>
              <p:cNvPr id="1643" name="Ink 1642">
                <a:extLst>
                  <a:ext uri="{FF2B5EF4-FFF2-40B4-BE49-F238E27FC236}">
                    <a16:creationId xmlns:a16="http://schemas.microsoft.com/office/drawing/2014/main" id="{D9ED2366-029B-5B42-B06B-D15AD68ED957}"/>
                  </a:ext>
                </a:extLst>
              </p:cNvPr>
              <p:cNvPicPr/>
              <p:nvPr/>
            </p:nvPicPr>
            <p:blipFill>
              <a:blip r:embed="rId3023"/>
              <a:stretch>
                <a:fillRect/>
              </a:stretch>
            </p:blipFill>
            <p:spPr>
              <a:xfrm>
                <a:off x="4561954" y="4416082"/>
                <a:ext cx="468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4">
            <p14:nvContentPartPr>
              <p14:cNvPr id="1644" name="Ink 1643">
                <a:extLst>
                  <a:ext uri="{FF2B5EF4-FFF2-40B4-BE49-F238E27FC236}">
                    <a16:creationId xmlns:a16="http://schemas.microsoft.com/office/drawing/2014/main" id="{80B2E949-920F-EA67-D147-30860B0108E8}"/>
                  </a:ext>
                </a:extLst>
              </p14:cNvPr>
              <p14:cNvContentPartPr/>
              <p14:nvPr/>
            </p14:nvContentPartPr>
            <p14:xfrm>
              <a:off x="4768234" y="4182082"/>
              <a:ext cx="10440" cy="7200"/>
            </p14:xfrm>
          </p:contentPart>
        </mc:Choice>
        <mc:Fallback>
          <p:pic>
            <p:nvPicPr>
              <p:cNvPr id="1644" name="Ink 1643">
                <a:extLst>
                  <a:ext uri="{FF2B5EF4-FFF2-40B4-BE49-F238E27FC236}">
                    <a16:creationId xmlns:a16="http://schemas.microsoft.com/office/drawing/2014/main" id="{80B2E949-920F-EA67-D147-30860B0108E8}"/>
                  </a:ext>
                </a:extLst>
              </p:cNvPr>
              <p:cNvPicPr/>
              <p:nvPr/>
            </p:nvPicPr>
            <p:blipFill>
              <a:blip r:embed="rId3025"/>
              <a:stretch>
                <a:fillRect/>
              </a:stretch>
            </p:blipFill>
            <p:spPr>
              <a:xfrm>
                <a:off x="4750234" y="4164442"/>
                <a:ext cx="46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6">
            <p14:nvContentPartPr>
              <p14:cNvPr id="1645" name="Ink 1644">
                <a:extLst>
                  <a:ext uri="{FF2B5EF4-FFF2-40B4-BE49-F238E27FC236}">
                    <a16:creationId xmlns:a16="http://schemas.microsoft.com/office/drawing/2014/main" id="{48B13ABA-5F44-CC8A-397A-BFED6B9F4B8C}"/>
                  </a:ext>
                </a:extLst>
              </p14:cNvPr>
              <p14:cNvContentPartPr/>
              <p14:nvPr/>
            </p14:nvContentPartPr>
            <p14:xfrm>
              <a:off x="5136154" y="3723442"/>
              <a:ext cx="9360" cy="5040"/>
            </p14:xfrm>
          </p:contentPart>
        </mc:Choice>
        <mc:Fallback>
          <p:pic>
            <p:nvPicPr>
              <p:cNvPr id="1645" name="Ink 1644">
                <a:extLst>
                  <a:ext uri="{FF2B5EF4-FFF2-40B4-BE49-F238E27FC236}">
                    <a16:creationId xmlns:a16="http://schemas.microsoft.com/office/drawing/2014/main" id="{48B13ABA-5F44-CC8A-397A-BFED6B9F4B8C}"/>
                  </a:ext>
                </a:extLst>
              </p:cNvPr>
              <p:cNvPicPr/>
              <p:nvPr/>
            </p:nvPicPr>
            <p:blipFill>
              <a:blip r:embed="rId3027"/>
              <a:stretch>
                <a:fillRect/>
              </a:stretch>
            </p:blipFill>
            <p:spPr>
              <a:xfrm>
                <a:off x="5118154" y="3705442"/>
                <a:ext cx="45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8">
            <p14:nvContentPartPr>
              <p14:cNvPr id="1646" name="Ink 1645">
                <a:extLst>
                  <a:ext uri="{FF2B5EF4-FFF2-40B4-BE49-F238E27FC236}">
                    <a16:creationId xmlns:a16="http://schemas.microsoft.com/office/drawing/2014/main" id="{AE8E3934-CAF3-EDDE-7DBD-277C2D841596}"/>
                  </a:ext>
                </a:extLst>
              </p14:cNvPr>
              <p14:cNvContentPartPr/>
              <p14:nvPr/>
            </p14:nvContentPartPr>
            <p14:xfrm>
              <a:off x="4947514" y="4348402"/>
              <a:ext cx="1800" cy="1440"/>
            </p14:xfrm>
          </p:contentPart>
        </mc:Choice>
        <mc:Fallback>
          <p:pic>
            <p:nvPicPr>
              <p:cNvPr id="1646" name="Ink 1645">
                <a:extLst>
                  <a:ext uri="{FF2B5EF4-FFF2-40B4-BE49-F238E27FC236}">
                    <a16:creationId xmlns:a16="http://schemas.microsoft.com/office/drawing/2014/main" id="{AE8E3934-CAF3-EDDE-7DBD-277C2D841596}"/>
                  </a:ext>
                </a:extLst>
              </p:cNvPr>
              <p:cNvPicPr/>
              <p:nvPr/>
            </p:nvPicPr>
            <p:blipFill>
              <a:blip r:embed="rId3029"/>
              <a:stretch>
                <a:fillRect/>
              </a:stretch>
            </p:blipFill>
            <p:spPr>
              <a:xfrm>
                <a:off x="4929514" y="4330762"/>
                <a:ext cx="37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0">
            <p14:nvContentPartPr>
              <p14:cNvPr id="1647" name="Ink 1646">
                <a:extLst>
                  <a:ext uri="{FF2B5EF4-FFF2-40B4-BE49-F238E27FC236}">
                    <a16:creationId xmlns:a16="http://schemas.microsoft.com/office/drawing/2014/main" id="{FE682B68-27D1-DA56-5E7A-4E0286A48819}"/>
                  </a:ext>
                </a:extLst>
              </p14:cNvPr>
              <p14:cNvContentPartPr/>
              <p14:nvPr/>
            </p14:nvContentPartPr>
            <p14:xfrm>
              <a:off x="5118874" y="4011442"/>
              <a:ext cx="10440" cy="9000"/>
            </p14:xfrm>
          </p:contentPart>
        </mc:Choice>
        <mc:Fallback>
          <p:pic>
            <p:nvPicPr>
              <p:cNvPr id="1647" name="Ink 1646">
                <a:extLst>
                  <a:ext uri="{FF2B5EF4-FFF2-40B4-BE49-F238E27FC236}">
                    <a16:creationId xmlns:a16="http://schemas.microsoft.com/office/drawing/2014/main" id="{FE682B68-27D1-DA56-5E7A-4E0286A48819}"/>
                  </a:ext>
                </a:extLst>
              </p:cNvPr>
              <p:cNvPicPr/>
              <p:nvPr/>
            </p:nvPicPr>
            <p:blipFill>
              <a:blip r:embed="rId3031"/>
              <a:stretch>
                <a:fillRect/>
              </a:stretch>
            </p:blipFill>
            <p:spPr>
              <a:xfrm>
                <a:off x="5100874" y="3993802"/>
                <a:ext cx="46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2">
            <p14:nvContentPartPr>
              <p14:cNvPr id="1648" name="Ink 1647">
                <a:extLst>
                  <a:ext uri="{FF2B5EF4-FFF2-40B4-BE49-F238E27FC236}">
                    <a16:creationId xmlns:a16="http://schemas.microsoft.com/office/drawing/2014/main" id="{EA7917E6-C090-E762-4F3C-6F810CF52821}"/>
                  </a:ext>
                </a:extLst>
              </p14:cNvPr>
              <p14:cNvContentPartPr/>
              <p14:nvPr/>
            </p14:nvContentPartPr>
            <p14:xfrm>
              <a:off x="5226154" y="4144282"/>
              <a:ext cx="7200" cy="6120"/>
            </p14:xfrm>
          </p:contentPart>
        </mc:Choice>
        <mc:Fallback>
          <p:pic>
            <p:nvPicPr>
              <p:cNvPr id="1648" name="Ink 1647">
                <a:extLst>
                  <a:ext uri="{FF2B5EF4-FFF2-40B4-BE49-F238E27FC236}">
                    <a16:creationId xmlns:a16="http://schemas.microsoft.com/office/drawing/2014/main" id="{EA7917E6-C090-E762-4F3C-6F810CF52821}"/>
                  </a:ext>
                </a:extLst>
              </p:cNvPr>
              <p:cNvPicPr/>
              <p:nvPr/>
            </p:nvPicPr>
            <p:blipFill>
              <a:blip r:embed="rId3033"/>
              <a:stretch>
                <a:fillRect/>
              </a:stretch>
            </p:blipFill>
            <p:spPr>
              <a:xfrm>
                <a:off x="5208154" y="4126642"/>
                <a:ext cx="428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4">
            <p14:nvContentPartPr>
              <p14:cNvPr id="1658" name="Ink 1657">
                <a:extLst>
                  <a:ext uri="{FF2B5EF4-FFF2-40B4-BE49-F238E27FC236}">
                    <a16:creationId xmlns:a16="http://schemas.microsoft.com/office/drawing/2014/main" id="{3BEF2043-E7D7-A7BA-E18D-D1589C584AB2}"/>
                  </a:ext>
                </a:extLst>
              </p14:cNvPr>
              <p14:cNvContentPartPr/>
              <p14:nvPr/>
            </p14:nvContentPartPr>
            <p14:xfrm>
              <a:off x="4987114" y="2158882"/>
              <a:ext cx="1800" cy="5400"/>
            </p14:xfrm>
          </p:contentPart>
        </mc:Choice>
        <mc:Fallback>
          <p:pic>
            <p:nvPicPr>
              <p:cNvPr id="1658" name="Ink 1657">
                <a:extLst>
                  <a:ext uri="{FF2B5EF4-FFF2-40B4-BE49-F238E27FC236}">
                    <a16:creationId xmlns:a16="http://schemas.microsoft.com/office/drawing/2014/main" id="{3BEF2043-E7D7-A7BA-E18D-D1589C584AB2}"/>
                  </a:ext>
                </a:extLst>
              </p:cNvPr>
              <p:cNvPicPr/>
              <p:nvPr/>
            </p:nvPicPr>
            <p:blipFill>
              <a:blip r:embed="rId3035"/>
              <a:stretch>
                <a:fillRect/>
              </a:stretch>
            </p:blipFill>
            <p:spPr>
              <a:xfrm>
                <a:off x="4969114" y="2140882"/>
                <a:ext cx="374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6">
            <p14:nvContentPartPr>
              <p14:cNvPr id="1659" name="Ink 1658">
                <a:extLst>
                  <a:ext uri="{FF2B5EF4-FFF2-40B4-BE49-F238E27FC236}">
                    <a16:creationId xmlns:a16="http://schemas.microsoft.com/office/drawing/2014/main" id="{1B0A9C13-7923-7849-EACD-CC0CED41F3BB}"/>
                  </a:ext>
                </a:extLst>
              </p14:cNvPr>
              <p14:cNvContentPartPr/>
              <p14:nvPr/>
            </p14:nvContentPartPr>
            <p14:xfrm>
              <a:off x="4858234" y="2230522"/>
              <a:ext cx="42840" cy="12960"/>
            </p14:xfrm>
          </p:contentPart>
        </mc:Choice>
        <mc:Fallback>
          <p:pic>
            <p:nvPicPr>
              <p:cNvPr id="1659" name="Ink 1658">
                <a:extLst>
                  <a:ext uri="{FF2B5EF4-FFF2-40B4-BE49-F238E27FC236}">
                    <a16:creationId xmlns:a16="http://schemas.microsoft.com/office/drawing/2014/main" id="{1B0A9C13-7923-7849-EACD-CC0CED41F3BB}"/>
                  </a:ext>
                </a:extLst>
              </p:cNvPr>
              <p:cNvPicPr/>
              <p:nvPr/>
            </p:nvPicPr>
            <p:blipFill>
              <a:blip r:embed="rId3037"/>
              <a:stretch>
                <a:fillRect/>
              </a:stretch>
            </p:blipFill>
            <p:spPr>
              <a:xfrm>
                <a:off x="4840234" y="2212882"/>
                <a:ext cx="78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8">
            <p14:nvContentPartPr>
              <p14:cNvPr id="1660" name="Ink 1659">
                <a:extLst>
                  <a:ext uri="{FF2B5EF4-FFF2-40B4-BE49-F238E27FC236}">
                    <a16:creationId xmlns:a16="http://schemas.microsoft.com/office/drawing/2014/main" id="{4C83C996-E7AB-DF87-DD9D-07FABB6C8406}"/>
                  </a:ext>
                </a:extLst>
              </p14:cNvPr>
              <p14:cNvContentPartPr/>
              <p14:nvPr/>
            </p14:nvContentPartPr>
            <p14:xfrm>
              <a:off x="4719994" y="2244202"/>
              <a:ext cx="12960" cy="2520"/>
            </p14:xfrm>
          </p:contentPart>
        </mc:Choice>
        <mc:Fallback>
          <p:pic>
            <p:nvPicPr>
              <p:cNvPr id="1660" name="Ink 1659">
                <a:extLst>
                  <a:ext uri="{FF2B5EF4-FFF2-40B4-BE49-F238E27FC236}">
                    <a16:creationId xmlns:a16="http://schemas.microsoft.com/office/drawing/2014/main" id="{4C83C996-E7AB-DF87-DD9D-07FABB6C8406}"/>
                  </a:ext>
                </a:extLst>
              </p:cNvPr>
              <p:cNvPicPr/>
              <p:nvPr/>
            </p:nvPicPr>
            <p:blipFill>
              <a:blip r:embed="rId3039"/>
              <a:stretch>
                <a:fillRect/>
              </a:stretch>
            </p:blipFill>
            <p:spPr>
              <a:xfrm>
                <a:off x="4701994" y="2226202"/>
                <a:ext cx="4860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3" name="Group 1662">
            <a:extLst>
              <a:ext uri="{FF2B5EF4-FFF2-40B4-BE49-F238E27FC236}">
                <a16:creationId xmlns:a16="http://schemas.microsoft.com/office/drawing/2014/main" id="{522D1B4C-F112-FAA7-56A0-50EB440082E3}"/>
              </a:ext>
            </a:extLst>
          </p:cNvPr>
          <p:cNvGrpSpPr/>
          <p:nvPr/>
        </p:nvGrpSpPr>
        <p:grpSpPr>
          <a:xfrm>
            <a:off x="4658074" y="1880602"/>
            <a:ext cx="311040" cy="225000"/>
            <a:chOff x="4658074" y="1880602"/>
            <a:chExt cx="31104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0">
              <p14:nvContentPartPr>
                <p14:cNvPr id="1653" name="Ink 1652">
                  <a:extLst>
                    <a:ext uri="{FF2B5EF4-FFF2-40B4-BE49-F238E27FC236}">
                      <a16:creationId xmlns:a16="http://schemas.microsoft.com/office/drawing/2014/main" id="{C7ECB84C-7F9F-358B-EC36-46A799B05F10}"/>
                    </a:ext>
                  </a:extLst>
                </p14:cNvPr>
                <p14:cNvContentPartPr/>
                <p14:nvPr/>
              </p14:nvContentPartPr>
              <p14:xfrm>
                <a:off x="4853914" y="1997242"/>
                <a:ext cx="59400" cy="107640"/>
              </p14:xfrm>
            </p:contentPart>
          </mc:Choice>
          <mc:Fallback>
            <p:pic>
              <p:nvPicPr>
                <p:cNvPr id="1653" name="Ink 1652">
                  <a:extLst>
                    <a:ext uri="{FF2B5EF4-FFF2-40B4-BE49-F238E27FC236}">
                      <a16:creationId xmlns:a16="http://schemas.microsoft.com/office/drawing/2014/main" id="{C7ECB84C-7F9F-358B-EC36-46A799B05F10}"/>
                    </a:ext>
                  </a:extLst>
                </p:cNvPr>
                <p:cNvPicPr/>
                <p:nvPr/>
              </p:nvPicPr>
              <p:blipFill>
                <a:blip r:embed="rId3041"/>
                <a:stretch>
                  <a:fillRect/>
                </a:stretch>
              </p:blipFill>
              <p:spPr>
                <a:xfrm>
                  <a:off x="4836274" y="1979242"/>
                  <a:ext cx="95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2">
              <p14:nvContentPartPr>
                <p14:cNvPr id="1654" name="Ink 1653">
                  <a:extLst>
                    <a:ext uri="{FF2B5EF4-FFF2-40B4-BE49-F238E27FC236}">
                      <a16:creationId xmlns:a16="http://schemas.microsoft.com/office/drawing/2014/main" id="{6FBA5A79-9806-EF37-B398-66DEB77073A6}"/>
                    </a:ext>
                  </a:extLst>
                </p14:cNvPr>
                <p14:cNvContentPartPr/>
                <p14:nvPr/>
              </p14:nvContentPartPr>
              <p14:xfrm>
                <a:off x="4822234" y="1923802"/>
                <a:ext cx="79200" cy="127440"/>
              </p14:xfrm>
            </p:contentPart>
          </mc:Choice>
          <mc:Fallback>
            <p:pic>
              <p:nvPicPr>
                <p:cNvPr id="1654" name="Ink 1653">
                  <a:extLst>
                    <a:ext uri="{FF2B5EF4-FFF2-40B4-BE49-F238E27FC236}">
                      <a16:creationId xmlns:a16="http://schemas.microsoft.com/office/drawing/2014/main" id="{6FBA5A79-9806-EF37-B398-66DEB77073A6}"/>
                    </a:ext>
                  </a:extLst>
                </p:cNvPr>
                <p:cNvPicPr/>
                <p:nvPr/>
              </p:nvPicPr>
              <p:blipFill>
                <a:blip r:embed="rId3043"/>
                <a:stretch>
                  <a:fillRect/>
                </a:stretch>
              </p:blipFill>
              <p:spPr>
                <a:xfrm>
                  <a:off x="4804594" y="1906162"/>
                  <a:ext cx="114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4">
              <p14:nvContentPartPr>
                <p14:cNvPr id="1656" name="Ink 1655">
                  <a:extLst>
                    <a:ext uri="{FF2B5EF4-FFF2-40B4-BE49-F238E27FC236}">
                      <a16:creationId xmlns:a16="http://schemas.microsoft.com/office/drawing/2014/main" id="{A561B3EB-A4C3-8B9E-13DD-9BA9BA3A9405}"/>
                    </a:ext>
                  </a:extLst>
                </p14:cNvPr>
                <p14:cNvContentPartPr/>
                <p14:nvPr/>
              </p14:nvContentPartPr>
              <p14:xfrm>
                <a:off x="4775794" y="1952602"/>
                <a:ext cx="43920" cy="129960"/>
              </p14:xfrm>
            </p:contentPart>
          </mc:Choice>
          <mc:Fallback>
            <p:pic>
              <p:nvPicPr>
                <p:cNvPr id="1656" name="Ink 1655">
                  <a:extLst>
                    <a:ext uri="{FF2B5EF4-FFF2-40B4-BE49-F238E27FC236}">
                      <a16:creationId xmlns:a16="http://schemas.microsoft.com/office/drawing/2014/main" id="{A561B3EB-A4C3-8B9E-13DD-9BA9BA3A9405}"/>
                    </a:ext>
                  </a:extLst>
                </p:cNvPr>
                <p:cNvPicPr/>
                <p:nvPr/>
              </p:nvPicPr>
              <p:blipFill>
                <a:blip r:embed="rId3045"/>
                <a:stretch>
                  <a:fillRect/>
                </a:stretch>
              </p:blipFill>
              <p:spPr>
                <a:xfrm>
                  <a:off x="4757794" y="1934962"/>
                  <a:ext cx="79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6">
              <p14:nvContentPartPr>
                <p14:cNvPr id="1657" name="Ink 1656">
                  <a:extLst>
                    <a:ext uri="{FF2B5EF4-FFF2-40B4-BE49-F238E27FC236}">
                      <a16:creationId xmlns:a16="http://schemas.microsoft.com/office/drawing/2014/main" id="{9986A861-92C8-D00B-15D9-5E6B28EDD611}"/>
                    </a:ext>
                  </a:extLst>
                </p14:cNvPr>
                <p14:cNvContentPartPr/>
                <p14:nvPr/>
              </p14:nvContentPartPr>
              <p14:xfrm>
                <a:off x="4923754" y="1976722"/>
                <a:ext cx="45360" cy="128880"/>
              </p14:xfrm>
            </p:contentPart>
          </mc:Choice>
          <mc:Fallback>
            <p:pic>
              <p:nvPicPr>
                <p:cNvPr id="1657" name="Ink 1656">
                  <a:extLst>
                    <a:ext uri="{FF2B5EF4-FFF2-40B4-BE49-F238E27FC236}">
                      <a16:creationId xmlns:a16="http://schemas.microsoft.com/office/drawing/2014/main" id="{9986A861-92C8-D00B-15D9-5E6B28EDD611}"/>
                    </a:ext>
                  </a:extLst>
                </p:cNvPr>
                <p:cNvPicPr/>
                <p:nvPr/>
              </p:nvPicPr>
              <p:blipFill>
                <a:blip r:embed="rId3047"/>
                <a:stretch>
                  <a:fillRect/>
                </a:stretch>
              </p:blipFill>
              <p:spPr>
                <a:xfrm>
                  <a:off x="4906114" y="1958722"/>
                  <a:ext cx="81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8">
              <p14:nvContentPartPr>
                <p14:cNvPr id="1661" name="Ink 1660">
                  <a:extLst>
                    <a:ext uri="{FF2B5EF4-FFF2-40B4-BE49-F238E27FC236}">
                      <a16:creationId xmlns:a16="http://schemas.microsoft.com/office/drawing/2014/main" id="{26430160-0D9B-B59F-CF76-7A4369B919BA}"/>
                    </a:ext>
                  </a:extLst>
                </p14:cNvPr>
                <p14:cNvContentPartPr/>
                <p14:nvPr/>
              </p14:nvContentPartPr>
              <p14:xfrm>
                <a:off x="4658074" y="1880602"/>
                <a:ext cx="28440" cy="3960"/>
              </p14:xfrm>
            </p:contentPart>
          </mc:Choice>
          <mc:Fallback>
            <p:pic>
              <p:nvPicPr>
                <p:cNvPr id="1661" name="Ink 1660">
                  <a:extLst>
                    <a:ext uri="{FF2B5EF4-FFF2-40B4-BE49-F238E27FC236}">
                      <a16:creationId xmlns:a16="http://schemas.microsoft.com/office/drawing/2014/main" id="{26430160-0D9B-B59F-CF76-7A4369B919BA}"/>
                    </a:ext>
                  </a:extLst>
                </p:cNvPr>
                <p:cNvPicPr/>
                <p:nvPr/>
              </p:nvPicPr>
              <p:blipFill>
                <a:blip r:embed="rId3049"/>
                <a:stretch>
                  <a:fillRect/>
                </a:stretch>
              </p:blipFill>
              <p:spPr>
                <a:xfrm>
                  <a:off x="4640434" y="1862602"/>
                  <a:ext cx="6408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50">
            <p14:nvContentPartPr>
              <p14:cNvPr id="1662" name="Ink 1661">
                <a:extLst>
                  <a:ext uri="{FF2B5EF4-FFF2-40B4-BE49-F238E27FC236}">
                    <a16:creationId xmlns:a16="http://schemas.microsoft.com/office/drawing/2014/main" id="{17E9E55C-CFBC-7C50-DC9B-754E5149BF43}"/>
                  </a:ext>
                </a:extLst>
              </p14:cNvPr>
              <p14:cNvContentPartPr/>
              <p14:nvPr/>
            </p14:nvContentPartPr>
            <p14:xfrm>
              <a:off x="4507234" y="2011282"/>
              <a:ext cx="10440" cy="10080"/>
            </p14:xfrm>
          </p:contentPart>
        </mc:Choice>
        <mc:Fallback>
          <p:pic>
            <p:nvPicPr>
              <p:cNvPr id="1662" name="Ink 1661">
                <a:extLst>
                  <a:ext uri="{FF2B5EF4-FFF2-40B4-BE49-F238E27FC236}">
                    <a16:creationId xmlns:a16="http://schemas.microsoft.com/office/drawing/2014/main" id="{17E9E55C-CFBC-7C50-DC9B-754E5149BF43}"/>
                  </a:ext>
                </a:extLst>
              </p:cNvPr>
              <p:cNvPicPr/>
              <p:nvPr/>
            </p:nvPicPr>
            <p:blipFill>
              <a:blip r:embed="rId3051"/>
              <a:stretch>
                <a:fillRect/>
              </a:stretch>
            </p:blipFill>
            <p:spPr>
              <a:xfrm>
                <a:off x="4489594" y="1993642"/>
                <a:ext cx="4608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8" name="Group 1667">
            <a:extLst>
              <a:ext uri="{FF2B5EF4-FFF2-40B4-BE49-F238E27FC236}">
                <a16:creationId xmlns:a16="http://schemas.microsoft.com/office/drawing/2014/main" id="{A76528A8-9013-34B3-5AC2-CC5A6ED3A080}"/>
              </a:ext>
            </a:extLst>
          </p:cNvPr>
          <p:cNvGrpSpPr/>
          <p:nvPr/>
        </p:nvGrpSpPr>
        <p:grpSpPr>
          <a:xfrm>
            <a:off x="1804714" y="4146082"/>
            <a:ext cx="84240" cy="150480"/>
            <a:chOff x="1804714" y="4146082"/>
            <a:chExt cx="8424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2">
              <p14:nvContentPartPr>
                <p14:cNvPr id="1664" name="Ink 1663">
                  <a:extLst>
                    <a:ext uri="{FF2B5EF4-FFF2-40B4-BE49-F238E27FC236}">
                      <a16:creationId xmlns:a16="http://schemas.microsoft.com/office/drawing/2014/main" id="{F54F6651-8D14-8467-20EC-2E456CDC24F3}"/>
                    </a:ext>
                  </a:extLst>
                </p14:cNvPr>
                <p14:cNvContentPartPr/>
                <p14:nvPr/>
              </p14:nvContentPartPr>
              <p14:xfrm>
                <a:off x="1832074" y="4192162"/>
                <a:ext cx="3960" cy="104400"/>
              </p14:xfrm>
            </p:contentPart>
          </mc:Choice>
          <mc:Fallback>
            <p:pic>
              <p:nvPicPr>
                <p:cNvPr id="1664" name="Ink 1663">
                  <a:extLst>
                    <a:ext uri="{FF2B5EF4-FFF2-40B4-BE49-F238E27FC236}">
                      <a16:creationId xmlns:a16="http://schemas.microsoft.com/office/drawing/2014/main" id="{F54F6651-8D14-8467-20EC-2E456CDC24F3}"/>
                    </a:ext>
                  </a:extLst>
                </p:cNvPr>
                <p:cNvPicPr/>
                <p:nvPr/>
              </p:nvPicPr>
              <p:blipFill>
                <a:blip r:embed="rId3053"/>
                <a:stretch>
                  <a:fillRect/>
                </a:stretch>
              </p:blipFill>
              <p:spPr>
                <a:xfrm>
                  <a:off x="1814434" y="4174522"/>
                  <a:ext cx="39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4">
              <p14:nvContentPartPr>
                <p14:cNvPr id="1665" name="Ink 1664">
                  <a:extLst>
                    <a:ext uri="{FF2B5EF4-FFF2-40B4-BE49-F238E27FC236}">
                      <a16:creationId xmlns:a16="http://schemas.microsoft.com/office/drawing/2014/main" id="{7F13500F-9575-A062-F1D7-CF8E787CD8DB}"/>
                    </a:ext>
                  </a:extLst>
                </p14:cNvPr>
                <p14:cNvContentPartPr/>
                <p14:nvPr/>
              </p14:nvContentPartPr>
              <p14:xfrm>
                <a:off x="1804714" y="4223482"/>
                <a:ext cx="45720" cy="17280"/>
              </p14:xfrm>
            </p:contentPart>
          </mc:Choice>
          <mc:Fallback>
            <p:pic>
              <p:nvPicPr>
                <p:cNvPr id="1665" name="Ink 1664">
                  <a:extLst>
                    <a:ext uri="{FF2B5EF4-FFF2-40B4-BE49-F238E27FC236}">
                      <a16:creationId xmlns:a16="http://schemas.microsoft.com/office/drawing/2014/main" id="{7F13500F-9575-A062-F1D7-CF8E787CD8DB}"/>
                    </a:ext>
                  </a:extLst>
                </p:cNvPr>
                <p:cNvPicPr/>
                <p:nvPr/>
              </p:nvPicPr>
              <p:blipFill>
                <a:blip r:embed="rId3055"/>
                <a:stretch>
                  <a:fillRect/>
                </a:stretch>
              </p:blipFill>
              <p:spPr>
                <a:xfrm>
                  <a:off x="1786714" y="4205842"/>
                  <a:ext cx="81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6">
              <p14:nvContentPartPr>
                <p14:cNvPr id="1666" name="Ink 1665">
                  <a:extLst>
                    <a:ext uri="{FF2B5EF4-FFF2-40B4-BE49-F238E27FC236}">
                      <a16:creationId xmlns:a16="http://schemas.microsoft.com/office/drawing/2014/main" id="{55444D1C-6F4A-F132-3583-96A5EE5A528E}"/>
                    </a:ext>
                  </a:extLst>
                </p14:cNvPr>
                <p14:cNvContentPartPr/>
                <p14:nvPr/>
              </p14:nvContentPartPr>
              <p14:xfrm>
                <a:off x="1884994" y="4146082"/>
                <a:ext cx="1800" cy="3240"/>
              </p14:xfrm>
            </p:contentPart>
          </mc:Choice>
          <mc:Fallback>
            <p:pic>
              <p:nvPicPr>
                <p:cNvPr id="1666" name="Ink 1665">
                  <a:extLst>
                    <a:ext uri="{FF2B5EF4-FFF2-40B4-BE49-F238E27FC236}">
                      <a16:creationId xmlns:a16="http://schemas.microsoft.com/office/drawing/2014/main" id="{55444D1C-6F4A-F132-3583-96A5EE5A528E}"/>
                    </a:ext>
                  </a:extLst>
                </p:cNvPr>
                <p:cNvPicPr/>
                <p:nvPr/>
              </p:nvPicPr>
              <p:blipFill>
                <a:blip r:embed="rId3057"/>
                <a:stretch>
                  <a:fillRect/>
                </a:stretch>
              </p:blipFill>
              <p:spPr>
                <a:xfrm>
                  <a:off x="1867354" y="4128082"/>
                  <a:ext cx="37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8">
              <p14:nvContentPartPr>
                <p14:cNvPr id="1667" name="Ink 1666">
                  <a:extLst>
                    <a:ext uri="{FF2B5EF4-FFF2-40B4-BE49-F238E27FC236}">
                      <a16:creationId xmlns:a16="http://schemas.microsoft.com/office/drawing/2014/main" id="{7791B8D1-9D72-B89F-1F1B-BAC6463C68CA}"/>
                    </a:ext>
                  </a:extLst>
                </p14:cNvPr>
                <p14:cNvContentPartPr/>
                <p14:nvPr/>
              </p14:nvContentPartPr>
              <p14:xfrm>
                <a:off x="1884274" y="4222402"/>
                <a:ext cx="4680" cy="6120"/>
              </p14:xfrm>
            </p:contentPart>
          </mc:Choice>
          <mc:Fallback>
            <p:pic>
              <p:nvPicPr>
                <p:cNvPr id="1667" name="Ink 1666">
                  <a:extLst>
                    <a:ext uri="{FF2B5EF4-FFF2-40B4-BE49-F238E27FC236}">
                      <a16:creationId xmlns:a16="http://schemas.microsoft.com/office/drawing/2014/main" id="{7791B8D1-9D72-B89F-1F1B-BAC6463C68CA}"/>
                    </a:ext>
                  </a:extLst>
                </p:cNvPr>
                <p:cNvPicPr/>
                <p:nvPr/>
              </p:nvPicPr>
              <p:blipFill>
                <a:blip r:embed="rId3059"/>
                <a:stretch>
                  <a:fillRect/>
                </a:stretch>
              </p:blipFill>
              <p:spPr>
                <a:xfrm>
                  <a:off x="1866634" y="4204402"/>
                  <a:ext cx="403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3" name="Group 1672">
            <a:extLst>
              <a:ext uri="{FF2B5EF4-FFF2-40B4-BE49-F238E27FC236}">
                <a16:creationId xmlns:a16="http://schemas.microsoft.com/office/drawing/2014/main" id="{094162BF-127C-0D82-83F6-843D57693CA3}"/>
              </a:ext>
            </a:extLst>
          </p:cNvPr>
          <p:cNvGrpSpPr/>
          <p:nvPr/>
        </p:nvGrpSpPr>
        <p:grpSpPr>
          <a:xfrm>
            <a:off x="1463434" y="3575122"/>
            <a:ext cx="270000" cy="157320"/>
            <a:chOff x="1463434" y="3575122"/>
            <a:chExt cx="27000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0">
              <p14:nvContentPartPr>
                <p14:cNvPr id="1544" name="Ink 1543">
                  <a:extLst>
                    <a:ext uri="{FF2B5EF4-FFF2-40B4-BE49-F238E27FC236}">
                      <a16:creationId xmlns:a16="http://schemas.microsoft.com/office/drawing/2014/main" id="{7B0A7F69-E82E-4084-208E-616C7EFA708D}"/>
                    </a:ext>
                  </a:extLst>
                </p14:cNvPr>
                <p14:cNvContentPartPr/>
                <p14:nvPr/>
              </p14:nvContentPartPr>
              <p14:xfrm>
                <a:off x="1721194" y="3575122"/>
                <a:ext cx="12240" cy="19440"/>
              </p14:xfrm>
            </p:contentPart>
          </mc:Choice>
          <mc:Fallback>
            <p:pic>
              <p:nvPicPr>
                <p:cNvPr id="1544" name="Ink 1543">
                  <a:extLst>
                    <a:ext uri="{FF2B5EF4-FFF2-40B4-BE49-F238E27FC236}">
                      <a16:creationId xmlns:a16="http://schemas.microsoft.com/office/drawing/2014/main" id="{7B0A7F69-E82E-4084-208E-616C7EFA708D}"/>
                    </a:ext>
                  </a:extLst>
                </p:cNvPr>
                <p:cNvPicPr/>
                <p:nvPr/>
              </p:nvPicPr>
              <p:blipFill>
                <a:blip r:embed="rId3061"/>
                <a:stretch>
                  <a:fillRect/>
                </a:stretch>
              </p:blipFill>
              <p:spPr>
                <a:xfrm>
                  <a:off x="1703194" y="3557122"/>
                  <a:ext cx="47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2">
              <p14:nvContentPartPr>
                <p14:cNvPr id="1545" name="Ink 1544">
                  <a:extLst>
                    <a:ext uri="{FF2B5EF4-FFF2-40B4-BE49-F238E27FC236}">
                      <a16:creationId xmlns:a16="http://schemas.microsoft.com/office/drawing/2014/main" id="{EFE5FC12-AD33-5F9E-2EF4-3C8C5046D11E}"/>
                    </a:ext>
                  </a:extLst>
                </p14:cNvPr>
                <p14:cNvContentPartPr/>
                <p14:nvPr/>
              </p14:nvContentPartPr>
              <p14:xfrm>
                <a:off x="1463434" y="3721642"/>
                <a:ext cx="1440" cy="10800"/>
              </p14:xfrm>
            </p:contentPart>
          </mc:Choice>
          <mc:Fallback>
            <p:pic>
              <p:nvPicPr>
                <p:cNvPr id="1545" name="Ink 1544">
                  <a:extLst>
                    <a:ext uri="{FF2B5EF4-FFF2-40B4-BE49-F238E27FC236}">
                      <a16:creationId xmlns:a16="http://schemas.microsoft.com/office/drawing/2014/main" id="{EFE5FC12-AD33-5F9E-2EF4-3C8C5046D11E}"/>
                    </a:ext>
                  </a:extLst>
                </p:cNvPr>
                <p:cNvPicPr/>
                <p:nvPr/>
              </p:nvPicPr>
              <p:blipFill>
                <a:blip r:embed="rId3063"/>
                <a:stretch>
                  <a:fillRect/>
                </a:stretch>
              </p:blipFill>
              <p:spPr>
                <a:xfrm>
                  <a:off x="1445794" y="3704002"/>
                  <a:ext cx="37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4">
              <p14:nvContentPartPr>
                <p14:cNvPr id="1669" name="Ink 1668">
                  <a:extLst>
                    <a:ext uri="{FF2B5EF4-FFF2-40B4-BE49-F238E27FC236}">
                      <a16:creationId xmlns:a16="http://schemas.microsoft.com/office/drawing/2014/main" id="{90F02501-9B1D-58CA-C251-69E8BC9E889C}"/>
                    </a:ext>
                  </a:extLst>
                </p14:cNvPr>
                <p14:cNvContentPartPr/>
                <p14:nvPr/>
              </p14:nvContentPartPr>
              <p14:xfrm>
                <a:off x="1524274" y="3600682"/>
                <a:ext cx="16200" cy="130320"/>
              </p14:xfrm>
            </p:contentPart>
          </mc:Choice>
          <mc:Fallback>
            <p:pic>
              <p:nvPicPr>
                <p:cNvPr id="1669" name="Ink 1668">
                  <a:extLst>
                    <a:ext uri="{FF2B5EF4-FFF2-40B4-BE49-F238E27FC236}">
                      <a16:creationId xmlns:a16="http://schemas.microsoft.com/office/drawing/2014/main" id="{90F02501-9B1D-58CA-C251-69E8BC9E889C}"/>
                    </a:ext>
                  </a:extLst>
                </p:cNvPr>
                <p:cNvPicPr/>
                <p:nvPr/>
              </p:nvPicPr>
              <p:blipFill>
                <a:blip r:embed="rId3065"/>
                <a:stretch>
                  <a:fillRect/>
                </a:stretch>
              </p:blipFill>
              <p:spPr>
                <a:xfrm>
                  <a:off x="1506274" y="3582682"/>
                  <a:ext cx="51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6">
              <p14:nvContentPartPr>
                <p14:cNvPr id="1670" name="Ink 1669">
                  <a:extLst>
                    <a:ext uri="{FF2B5EF4-FFF2-40B4-BE49-F238E27FC236}">
                      <a16:creationId xmlns:a16="http://schemas.microsoft.com/office/drawing/2014/main" id="{7950274C-37DE-13F5-C836-D1F19D6B22B3}"/>
                    </a:ext>
                  </a:extLst>
                </p14:cNvPr>
                <p14:cNvContentPartPr/>
                <p14:nvPr/>
              </p14:nvContentPartPr>
              <p14:xfrm>
                <a:off x="1495114" y="3618682"/>
                <a:ext cx="59400" cy="34560"/>
              </p14:xfrm>
            </p:contentPart>
          </mc:Choice>
          <mc:Fallback>
            <p:pic>
              <p:nvPicPr>
                <p:cNvPr id="1670" name="Ink 1669">
                  <a:extLst>
                    <a:ext uri="{FF2B5EF4-FFF2-40B4-BE49-F238E27FC236}">
                      <a16:creationId xmlns:a16="http://schemas.microsoft.com/office/drawing/2014/main" id="{7950274C-37DE-13F5-C836-D1F19D6B22B3}"/>
                    </a:ext>
                  </a:extLst>
                </p:cNvPr>
                <p:cNvPicPr/>
                <p:nvPr/>
              </p:nvPicPr>
              <p:blipFill>
                <a:blip r:embed="rId3067"/>
                <a:stretch>
                  <a:fillRect/>
                </a:stretch>
              </p:blipFill>
              <p:spPr>
                <a:xfrm>
                  <a:off x="1477474" y="3600682"/>
                  <a:ext cx="95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8">
              <p14:nvContentPartPr>
                <p14:cNvPr id="1671" name="Ink 1670">
                  <a:extLst>
                    <a:ext uri="{FF2B5EF4-FFF2-40B4-BE49-F238E27FC236}">
                      <a16:creationId xmlns:a16="http://schemas.microsoft.com/office/drawing/2014/main" id="{ED2218FE-CD34-09CB-C53E-67A282A39697}"/>
                    </a:ext>
                  </a:extLst>
                </p14:cNvPr>
                <p14:cNvContentPartPr/>
                <p14:nvPr/>
              </p14:nvContentPartPr>
              <p14:xfrm>
                <a:off x="1645234" y="3594202"/>
                <a:ext cx="1440" cy="64800"/>
              </p14:xfrm>
            </p:contentPart>
          </mc:Choice>
          <mc:Fallback>
            <p:pic>
              <p:nvPicPr>
                <p:cNvPr id="1671" name="Ink 1670">
                  <a:extLst>
                    <a:ext uri="{FF2B5EF4-FFF2-40B4-BE49-F238E27FC236}">
                      <a16:creationId xmlns:a16="http://schemas.microsoft.com/office/drawing/2014/main" id="{ED2218FE-CD34-09CB-C53E-67A282A39697}"/>
                    </a:ext>
                  </a:extLst>
                </p:cNvPr>
                <p:cNvPicPr/>
                <p:nvPr/>
              </p:nvPicPr>
              <p:blipFill>
                <a:blip r:embed="rId3069"/>
                <a:stretch>
                  <a:fillRect/>
                </a:stretch>
              </p:blipFill>
              <p:spPr>
                <a:xfrm>
                  <a:off x="1627594" y="3576562"/>
                  <a:ext cx="37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0">
              <p14:nvContentPartPr>
                <p14:cNvPr id="1672" name="Ink 1671">
                  <a:extLst>
                    <a:ext uri="{FF2B5EF4-FFF2-40B4-BE49-F238E27FC236}">
                      <a16:creationId xmlns:a16="http://schemas.microsoft.com/office/drawing/2014/main" id="{A6192ECE-8BDD-7AB4-86D4-3B5F10E6530E}"/>
                    </a:ext>
                  </a:extLst>
                </p14:cNvPr>
                <p14:cNvContentPartPr/>
                <p14:nvPr/>
              </p14:nvContentPartPr>
              <p14:xfrm>
                <a:off x="1618954" y="3634162"/>
                <a:ext cx="53640" cy="8640"/>
              </p14:xfrm>
            </p:contentPart>
          </mc:Choice>
          <mc:Fallback>
            <p:pic>
              <p:nvPicPr>
                <p:cNvPr id="1672" name="Ink 1671">
                  <a:extLst>
                    <a:ext uri="{FF2B5EF4-FFF2-40B4-BE49-F238E27FC236}">
                      <a16:creationId xmlns:a16="http://schemas.microsoft.com/office/drawing/2014/main" id="{A6192ECE-8BDD-7AB4-86D4-3B5F10E6530E}"/>
                    </a:ext>
                  </a:extLst>
                </p:cNvPr>
                <p:cNvPicPr/>
                <p:nvPr/>
              </p:nvPicPr>
              <p:blipFill>
                <a:blip r:embed="rId3071"/>
                <a:stretch>
                  <a:fillRect/>
                </a:stretch>
              </p:blipFill>
              <p:spPr>
                <a:xfrm>
                  <a:off x="1601314" y="3616162"/>
                  <a:ext cx="8928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2">
            <p14:nvContentPartPr>
              <p14:cNvPr id="1674" name="Ink 1673">
                <a:extLst>
                  <a:ext uri="{FF2B5EF4-FFF2-40B4-BE49-F238E27FC236}">
                    <a16:creationId xmlns:a16="http://schemas.microsoft.com/office/drawing/2014/main" id="{1DF9C81A-5009-026D-EF94-B5F6D8750EE4}"/>
                  </a:ext>
                </a:extLst>
              </p14:cNvPr>
              <p14:cNvContentPartPr/>
              <p14:nvPr/>
            </p14:nvContentPartPr>
            <p14:xfrm>
              <a:off x="3957514" y="5491402"/>
              <a:ext cx="9000" cy="11520"/>
            </p14:xfrm>
          </p:contentPart>
        </mc:Choice>
        <mc:Fallback>
          <p:pic>
            <p:nvPicPr>
              <p:cNvPr id="1674" name="Ink 1673">
                <a:extLst>
                  <a:ext uri="{FF2B5EF4-FFF2-40B4-BE49-F238E27FC236}">
                    <a16:creationId xmlns:a16="http://schemas.microsoft.com/office/drawing/2014/main" id="{1DF9C81A-5009-026D-EF94-B5F6D8750EE4}"/>
                  </a:ext>
                </a:extLst>
              </p:cNvPr>
              <p:cNvPicPr/>
              <p:nvPr/>
            </p:nvPicPr>
            <p:blipFill>
              <a:blip r:embed="rId3073"/>
              <a:stretch>
                <a:fillRect/>
              </a:stretch>
            </p:blipFill>
            <p:spPr>
              <a:xfrm>
                <a:off x="3939874" y="5473762"/>
                <a:ext cx="446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4">
            <p14:nvContentPartPr>
              <p14:cNvPr id="1675" name="Ink 1674">
                <a:extLst>
                  <a:ext uri="{FF2B5EF4-FFF2-40B4-BE49-F238E27FC236}">
                    <a16:creationId xmlns:a16="http://schemas.microsoft.com/office/drawing/2014/main" id="{8D8BFBE9-AEDE-9ADF-7A7B-F4A11392FE6F}"/>
                  </a:ext>
                </a:extLst>
              </p14:cNvPr>
              <p14:cNvContentPartPr/>
              <p14:nvPr/>
            </p14:nvContentPartPr>
            <p14:xfrm>
              <a:off x="3796594" y="5605882"/>
              <a:ext cx="4680" cy="23400"/>
            </p14:xfrm>
          </p:contentPart>
        </mc:Choice>
        <mc:Fallback>
          <p:pic>
            <p:nvPicPr>
              <p:cNvPr id="1675" name="Ink 1674">
                <a:extLst>
                  <a:ext uri="{FF2B5EF4-FFF2-40B4-BE49-F238E27FC236}">
                    <a16:creationId xmlns:a16="http://schemas.microsoft.com/office/drawing/2014/main" id="{8D8BFBE9-AEDE-9ADF-7A7B-F4A11392FE6F}"/>
                  </a:ext>
                </a:extLst>
              </p:cNvPr>
              <p:cNvPicPr/>
              <p:nvPr/>
            </p:nvPicPr>
            <p:blipFill>
              <a:blip r:embed="rId3075"/>
              <a:stretch>
                <a:fillRect/>
              </a:stretch>
            </p:blipFill>
            <p:spPr>
              <a:xfrm>
                <a:off x="3778954" y="5587882"/>
                <a:ext cx="403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9" name="Group 1678">
            <a:extLst>
              <a:ext uri="{FF2B5EF4-FFF2-40B4-BE49-F238E27FC236}">
                <a16:creationId xmlns:a16="http://schemas.microsoft.com/office/drawing/2014/main" id="{C7C982EC-AC8A-2382-6EC8-430EF0FF50DA}"/>
              </a:ext>
            </a:extLst>
          </p:cNvPr>
          <p:cNvGrpSpPr/>
          <p:nvPr/>
        </p:nvGrpSpPr>
        <p:grpSpPr>
          <a:xfrm>
            <a:off x="3539194" y="5674282"/>
            <a:ext cx="56880" cy="48240"/>
            <a:chOff x="3539194" y="5674282"/>
            <a:chExt cx="56880" cy="4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6">
              <p14:nvContentPartPr>
                <p14:cNvPr id="1676" name="Ink 1675">
                  <a:extLst>
                    <a:ext uri="{FF2B5EF4-FFF2-40B4-BE49-F238E27FC236}">
                      <a16:creationId xmlns:a16="http://schemas.microsoft.com/office/drawing/2014/main" id="{17AB82D7-8F7E-29D9-3527-15DEDD0EBC36}"/>
                    </a:ext>
                  </a:extLst>
                </p14:cNvPr>
                <p14:cNvContentPartPr/>
                <p14:nvPr/>
              </p14:nvContentPartPr>
              <p14:xfrm>
                <a:off x="3539194" y="5720722"/>
                <a:ext cx="3960" cy="1800"/>
              </p14:xfrm>
            </p:contentPart>
          </mc:Choice>
          <mc:Fallback>
            <p:pic>
              <p:nvPicPr>
                <p:cNvPr id="1676" name="Ink 1675">
                  <a:extLst>
                    <a:ext uri="{FF2B5EF4-FFF2-40B4-BE49-F238E27FC236}">
                      <a16:creationId xmlns:a16="http://schemas.microsoft.com/office/drawing/2014/main" id="{17AB82D7-8F7E-29D9-3527-15DEDD0EBC36}"/>
                    </a:ext>
                  </a:extLst>
                </p:cNvPr>
                <p:cNvPicPr/>
                <p:nvPr/>
              </p:nvPicPr>
              <p:blipFill>
                <a:blip r:embed="rId3077"/>
                <a:stretch>
                  <a:fillRect/>
                </a:stretch>
              </p:blipFill>
              <p:spPr>
                <a:xfrm>
                  <a:off x="3521194" y="5703082"/>
                  <a:ext cx="39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8">
              <p14:nvContentPartPr>
                <p14:cNvPr id="1677" name="Ink 1676">
                  <a:extLst>
                    <a:ext uri="{FF2B5EF4-FFF2-40B4-BE49-F238E27FC236}">
                      <a16:creationId xmlns:a16="http://schemas.microsoft.com/office/drawing/2014/main" id="{2B4D64B7-2345-48FA-0F01-C2FA1F993F65}"/>
                    </a:ext>
                  </a:extLst>
                </p14:cNvPr>
                <p14:cNvContentPartPr/>
                <p14:nvPr/>
              </p14:nvContentPartPr>
              <p14:xfrm>
                <a:off x="3591754" y="5674282"/>
                <a:ext cx="4320" cy="7560"/>
              </p14:xfrm>
            </p:contentPart>
          </mc:Choice>
          <mc:Fallback>
            <p:pic>
              <p:nvPicPr>
                <p:cNvPr id="1677" name="Ink 1676">
                  <a:extLst>
                    <a:ext uri="{FF2B5EF4-FFF2-40B4-BE49-F238E27FC236}">
                      <a16:creationId xmlns:a16="http://schemas.microsoft.com/office/drawing/2014/main" id="{2B4D64B7-2345-48FA-0F01-C2FA1F993F65}"/>
                    </a:ext>
                  </a:extLst>
                </p:cNvPr>
                <p:cNvPicPr/>
                <p:nvPr/>
              </p:nvPicPr>
              <p:blipFill>
                <a:blip r:embed="rId3079"/>
                <a:stretch>
                  <a:fillRect/>
                </a:stretch>
              </p:blipFill>
              <p:spPr>
                <a:xfrm>
                  <a:off x="3573754" y="5656642"/>
                  <a:ext cx="399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80">
            <p14:nvContentPartPr>
              <p14:cNvPr id="1678" name="Ink 1677">
                <a:extLst>
                  <a:ext uri="{FF2B5EF4-FFF2-40B4-BE49-F238E27FC236}">
                    <a16:creationId xmlns:a16="http://schemas.microsoft.com/office/drawing/2014/main" id="{A8B61E35-AE06-C173-4579-0221DF7622C5}"/>
                  </a:ext>
                </a:extLst>
              </p14:cNvPr>
              <p14:cNvContentPartPr/>
              <p14:nvPr/>
            </p14:nvContentPartPr>
            <p14:xfrm>
              <a:off x="3654754" y="5413642"/>
              <a:ext cx="12600" cy="11880"/>
            </p14:xfrm>
          </p:contentPart>
        </mc:Choice>
        <mc:Fallback>
          <p:pic>
            <p:nvPicPr>
              <p:cNvPr id="1678" name="Ink 1677">
                <a:extLst>
                  <a:ext uri="{FF2B5EF4-FFF2-40B4-BE49-F238E27FC236}">
                    <a16:creationId xmlns:a16="http://schemas.microsoft.com/office/drawing/2014/main" id="{A8B61E35-AE06-C173-4579-0221DF7622C5}"/>
                  </a:ext>
                </a:extLst>
              </p:cNvPr>
              <p:cNvPicPr/>
              <p:nvPr/>
            </p:nvPicPr>
            <p:blipFill>
              <a:blip r:embed="rId3081"/>
              <a:stretch>
                <a:fillRect/>
              </a:stretch>
            </p:blipFill>
            <p:spPr>
              <a:xfrm>
                <a:off x="3636754" y="5395642"/>
                <a:ext cx="48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2">
            <p14:nvContentPartPr>
              <p14:cNvPr id="1680" name="Ink 1679">
                <a:extLst>
                  <a:ext uri="{FF2B5EF4-FFF2-40B4-BE49-F238E27FC236}">
                    <a16:creationId xmlns:a16="http://schemas.microsoft.com/office/drawing/2014/main" id="{5366D6F0-E780-6985-7692-6BF037298F15}"/>
                  </a:ext>
                </a:extLst>
              </p14:cNvPr>
              <p14:cNvContentPartPr/>
              <p14:nvPr/>
            </p14:nvContentPartPr>
            <p14:xfrm>
              <a:off x="3337594" y="1646602"/>
              <a:ext cx="2520" cy="21240"/>
            </p14:xfrm>
          </p:contentPart>
        </mc:Choice>
        <mc:Fallback>
          <p:pic>
            <p:nvPicPr>
              <p:cNvPr id="1680" name="Ink 1679">
                <a:extLst>
                  <a:ext uri="{FF2B5EF4-FFF2-40B4-BE49-F238E27FC236}">
                    <a16:creationId xmlns:a16="http://schemas.microsoft.com/office/drawing/2014/main" id="{5366D6F0-E780-6985-7692-6BF037298F15}"/>
                  </a:ext>
                </a:extLst>
              </p:cNvPr>
              <p:cNvPicPr/>
              <p:nvPr/>
            </p:nvPicPr>
            <p:blipFill>
              <a:blip r:embed="rId3083"/>
              <a:stretch>
                <a:fillRect/>
              </a:stretch>
            </p:blipFill>
            <p:spPr>
              <a:xfrm>
                <a:off x="3319954" y="1628962"/>
                <a:ext cx="381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4">
            <p14:nvContentPartPr>
              <p14:cNvPr id="1681" name="Ink 1680">
                <a:extLst>
                  <a:ext uri="{FF2B5EF4-FFF2-40B4-BE49-F238E27FC236}">
                    <a16:creationId xmlns:a16="http://schemas.microsoft.com/office/drawing/2014/main" id="{02F676FC-248F-6EBF-F59C-72BAE9FAE83D}"/>
                  </a:ext>
                </a:extLst>
              </p14:cNvPr>
              <p14:cNvContentPartPr/>
              <p14:nvPr/>
            </p14:nvContentPartPr>
            <p14:xfrm>
              <a:off x="3103234" y="1912282"/>
              <a:ext cx="3600" cy="3600"/>
            </p14:xfrm>
          </p:contentPart>
        </mc:Choice>
        <mc:Fallback>
          <p:pic>
            <p:nvPicPr>
              <p:cNvPr id="1681" name="Ink 1680">
                <a:extLst>
                  <a:ext uri="{FF2B5EF4-FFF2-40B4-BE49-F238E27FC236}">
                    <a16:creationId xmlns:a16="http://schemas.microsoft.com/office/drawing/2014/main" id="{02F676FC-248F-6EBF-F59C-72BAE9FAE83D}"/>
                  </a:ext>
                </a:extLst>
              </p:cNvPr>
              <p:cNvPicPr/>
              <p:nvPr/>
            </p:nvPicPr>
            <p:blipFill>
              <a:blip r:embed="rId3085"/>
              <a:stretch>
                <a:fillRect/>
              </a:stretch>
            </p:blipFill>
            <p:spPr>
              <a:xfrm>
                <a:off x="3085594" y="1894282"/>
                <a:ext cx="392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6">
            <p14:nvContentPartPr>
              <p14:cNvPr id="1682" name="Ink 1681">
                <a:extLst>
                  <a:ext uri="{FF2B5EF4-FFF2-40B4-BE49-F238E27FC236}">
                    <a16:creationId xmlns:a16="http://schemas.microsoft.com/office/drawing/2014/main" id="{243F782C-1739-CAAD-218B-C7EA4A4218A8}"/>
                  </a:ext>
                </a:extLst>
              </p14:cNvPr>
              <p14:cNvContentPartPr/>
              <p14:nvPr/>
            </p14:nvContentPartPr>
            <p14:xfrm>
              <a:off x="3143914" y="1556602"/>
              <a:ext cx="6480" cy="25560"/>
            </p14:xfrm>
          </p:contentPart>
        </mc:Choice>
        <mc:Fallback>
          <p:pic>
            <p:nvPicPr>
              <p:cNvPr id="1682" name="Ink 1681">
                <a:extLst>
                  <a:ext uri="{FF2B5EF4-FFF2-40B4-BE49-F238E27FC236}">
                    <a16:creationId xmlns:a16="http://schemas.microsoft.com/office/drawing/2014/main" id="{243F782C-1739-CAAD-218B-C7EA4A4218A8}"/>
                  </a:ext>
                </a:extLst>
              </p:cNvPr>
              <p:cNvPicPr/>
              <p:nvPr/>
            </p:nvPicPr>
            <p:blipFill>
              <a:blip r:embed="rId3087"/>
              <a:stretch>
                <a:fillRect/>
              </a:stretch>
            </p:blipFill>
            <p:spPr>
              <a:xfrm>
                <a:off x="3125914" y="1538962"/>
                <a:ext cx="42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8">
            <p14:nvContentPartPr>
              <p14:cNvPr id="1683" name="Ink 1682">
                <a:extLst>
                  <a:ext uri="{FF2B5EF4-FFF2-40B4-BE49-F238E27FC236}">
                    <a16:creationId xmlns:a16="http://schemas.microsoft.com/office/drawing/2014/main" id="{589E320E-8DED-32CD-EA23-093361C4B694}"/>
                  </a:ext>
                </a:extLst>
              </p14:cNvPr>
              <p14:cNvContentPartPr/>
              <p14:nvPr/>
            </p14:nvContentPartPr>
            <p14:xfrm>
              <a:off x="3238234" y="1813282"/>
              <a:ext cx="6840" cy="22320"/>
            </p14:xfrm>
          </p:contentPart>
        </mc:Choice>
        <mc:Fallback>
          <p:pic>
            <p:nvPicPr>
              <p:cNvPr id="1683" name="Ink 1682">
                <a:extLst>
                  <a:ext uri="{FF2B5EF4-FFF2-40B4-BE49-F238E27FC236}">
                    <a16:creationId xmlns:a16="http://schemas.microsoft.com/office/drawing/2014/main" id="{589E320E-8DED-32CD-EA23-093361C4B694}"/>
                  </a:ext>
                </a:extLst>
              </p:cNvPr>
              <p:cNvPicPr/>
              <p:nvPr/>
            </p:nvPicPr>
            <p:blipFill>
              <a:blip r:embed="rId3089"/>
              <a:stretch>
                <a:fillRect/>
              </a:stretch>
            </p:blipFill>
            <p:spPr>
              <a:xfrm>
                <a:off x="3220234" y="1795642"/>
                <a:ext cx="424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0">
            <p14:nvContentPartPr>
              <p14:cNvPr id="1684" name="Ink 1683">
                <a:extLst>
                  <a:ext uri="{FF2B5EF4-FFF2-40B4-BE49-F238E27FC236}">
                    <a16:creationId xmlns:a16="http://schemas.microsoft.com/office/drawing/2014/main" id="{7AF07559-AF14-BCCB-877E-06AE93FF209A}"/>
                  </a:ext>
                </a:extLst>
              </p14:cNvPr>
              <p14:cNvContentPartPr/>
              <p14:nvPr/>
            </p14:nvContentPartPr>
            <p14:xfrm>
              <a:off x="3423994" y="1855042"/>
              <a:ext cx="5760" cy="6840"/>
            </p14:xfrm>
          </p:contentPart>
        </mc:Choice>
        <mc:Fallback>
          <p:pic>
            <p:nvPicPr>
              <p:cNvPr id="1684" name="Ink 1683">
                <a:extLst>
                  <a:ext uri="{FF2B5EF4-FFF2-40B4-BE49-F238E27FC236}">
                    <a16:creationId xmlns:a16="http://schemas.microsoft.com/office/drawing/2014/main" id="{7AF07559-AF14-BCCB-877E-06AE93FF209A}"/>
                  </a:ext>
                </a:extLst>
              </p:cNvPr>
              <p:cNvPicPr/>
              <p:nvPr/>
            </p:nvPicPr>
            <p:blipFill>
              <a:blip r:embed="rId3091"/>
              <a:stretch>
                <a:fillRect/>
              </a:stretch>
            </p:blipFill>
            <p:spPr>
              <a:xfrm>
                <a:off x="3406354" y="1837402"/>
                <a:ext cx="41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2">
            <p14:nvContentPartPr>
              <p14:cNvPr id="1685" name="Ink 1684">
                <a:extLst>
                  <a:ext uri="{FF2B5EF4-FFF2-40B4-BE49-F238E27FC236}">
                    <a16:creationId xmlns:a16="http://schemas.microsoft.com/office/drawing/2014/main" id="{174DDFA1-52E6-4566-35F0-B5C1773EB127}"/>
                  </a:ext>
                </a:extLst>
              </p14:cNvPr>
              <p14:cNvContentPartPr/>
              <p14:nvPr/>
            </p14:nvContentPartPr>
            <p14:xfrm>
              <a:off x="3540994" y="1748842"/>
              <a:ext cx="15840" cy="5760"/>
            </p14:xfrm>
          </p:contentPart>
        </mc:Choice>
        <mc:Fallback>
          <p:pic>
            <p:nvPicPr>
              <p:cNvPr id="1685" name="Ink 1684">
                <a:extLst>
                  <a:ext uri="{FF2B5EF4-FFF2-40B4-BE49-F238E27FC236}">
                    <a16:creationId xmlns:a16="http://schemas.microsoft.com/office/drawing/2014/main" id="{174DDFA1-52E6-4566-35F0-B5C1773EB127}"/>
                  </a:ext>
                </a:extLst>
              </p:cNvPr>
              <p:cNvPicPr/>
              <p:nvPr/>
            </p:nvPicPr>
            <p:blipFill>
              <a:blip r:embed="rId3093"/>
              <a:stretch>
                <a:fillRect/>
              </a:stretch>
            </p:blipFill>
            <p:spPr>
              <a:xfrm>
                <a:off x="3523354" y="1731202"/>
                <a:ext cx="514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4">
            <p14:nvContentPartPr>
              <p14:cNvPr id="1686" name="Ink 1685">
                <a:extLst>
                  <a:ext uri="{FF2B5EF4-FFF2-40B4-BE49-F238E27FC236}">
                    <a16:creationId xmlns:a16="http://schemas.microsoft.com/office/drawing/2014/main" id="{AA3DFCCE-C933-3244-2E10-E3998B32CC75}"/>
                  </a:ext>
                </a:extLst>
              </p14:cNvPr>
              <p14:cNvContentPartPr/>
              <p14:nvPr/>
            </p14:nvContentPartPr>
            <p14:xfrm>
              <a:off x="3777874" y="1991482"/>
              <a:ext cx="11880" cy="7200"/>
            </p14:xfrm>
          </p:contentPart>
        </mc:Choice>
        <mc:Fallback>
          <p:pic>
            <p:nvPicPr>
              <p:cNvPr id="1686" name="Ink 1685">
                <a:extLst>
                  <a:ext uri="{FF2B5EF4-FFF2-40B4-BE49-F238E27FC236}">
                    <a16:creationId xmlns:a16="http://schemas.microsoft.com/office/drawing/2014/main" id="{AA3DFCCE-C933-3244-2E10-E3998B32CC75}"/>
                  </a:ext>
                </a:extLst>
              </p:cNvPr>
              <p:cNvPicPr/>
              <p:nvPr/>
            </p:nvPicPr>
            <p:blipFill>
              <a:blip r:embed="rId3095"/>
              <a:stretch>
                <a:fillRect/>
              </a:stretch>
            </p:blipFill>
            <p:spPr>
              <a:xfrm>
                <a:off x="3759874" y="1973482"/>
                <a:ext cx="475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6">
            <p14:nvContentPartPr>
              <p14:cNvPr id="1687" name="Ink 1686">
                <a:extLst>
                  <a:ext uri="{FF2B5EF4-FFF2-40B4-BE49-F238E27FC236}">
                    <a16:creationId xmlns:a16="http://schemas.microsoft.com/office/drawing/2014/main" id="{91FEE3FB-AA91-05A1-8166-4DBEF48D1745}"/>
                  </a:ext>
                </a:extLst>
              </p14:cNvPr>
              <p14:cNvContentPartPr/>
              <p14:nvPr/>
            </p14:nvContentPartPr>
            <p14:xfrm>
              <a:off x="3928354" y="2968162"/>
              <a:ext cx="1440" cy="3600"/>
            </p14:xfrm>
          </p:contentPart>
        </mc:Choice>
        <mc:Fallback>
          <p:pic>
            <p:nvPicPr>
              <p:cNvPr id="1687" name="Ink 1686">
                <a:extLst>
                  <a:ext uri="{FF2B5EF4-FFF2-40B4-BE49-F238E27FC236}">
                    <a16:creationId xmlns:a16="http://schemas.microsoft.com/office/drawing/2014/main" id="{91FEE3FB-AA91-05A1-8166-4DBEF48D1745}"/>
                  </a:ext>
                </a:extLst>
              </p:cNvPr>
              <p:cNvPicPr/>
              <p:nvPr/>
            </p:nvPicPr>
            <p:blipFill>
              <a:blip r:embed="rId3097"/>
              <a:stretch>
                <a:fillRect/>
              </a:stretch>
            </p:blipFill>
            <p:spPr>
              <a:xfrm>
                <a:off x="3910354" y="2950522"/>
                <a:ext cx="3708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1" name="Group 1750">
            <a:extLst>
              <a:ext uri="{FF2B5EF4-FFF2-40B4-BE49-F238E27FC236}">
                <a16:creationId xmlns:a16="http://schemas.microsoft.com/office/drawing/2014/main" id="{1ABECF01-7722-C3FD-9452-5A9AC4072228}"/>
              </a:ext>
            </a:extLst>
          </p:cNvPr>
          <p:cNvGrpSpPr/>
          <p:nvPr/>
        </p:nvGrpSpPr>
        <p:grpSpPr>
          <a:xfrm>
            <a:off x="3958594" y="3179842"/>
            <a:ext cx="39960" cy="42480"/>
            <a:chOff x="3958594" y="3179842"/>
            <a:chExt cx="39960" cy="4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8">
              <p14:nvContentPartPr>
                <p14:cNvPr id="1688" name="Ink 1687">
                  <a:extLst>
                    <a:ext uri="{FF2B5EF4-FFF2-40B4-BE49-F238E27FC236}">
                      <a16:creationId xmlns:a16="http://schemas.microsoft.com/office/drawing/2014/main" id="{999205B1-8AC8-A064-36ED-448BF78BAF81}"/>
                    </a:ext>
                  </a:extLst>
                </p14:cNvPr>
                <p14:cNvContentPartPr/>
                <p14:nvPr/>
              </p14:nvContentPartPr>
              <p14:xfrm>
                <a:off x="3958594" y="3179842"/>
                <a:ext cx="3600" cy="10440"/>
              </p14:xfrm>
            </p:contentPart>
          </mc:Choice>
          <mc:Fallback>
            <p:pic>
              <p:nvPicPr>
                <p:cNvPr id="1688" name="Ink 1687">
                  <a:extLst>
                    <a:ext uri="{FF2B5EF4-FFF2-40B4-BE49-F238E27FC236}">
                      <a16:creationId xmlns:a16="http://schemas.microsoft.com/office/drawing/2014/main" id="{999205B1-8AC8-A064-36ED-448BF78BAF81}"/>
                    </a:ext>
                  </a:extLst>
                </p:cNvPr>
                <p:cNvPicPr/>
                <p:nvPr/>
              </p:nvPicPr>
              <p:blipFill>
                <a:blip r:embed="rId3099"/>
                <a:stretch>
                  <a:fillRect/>
                </a:stretch>
              </p:blipFill>
              <p:spPr>
                <a:xfrm>
                  <a:off x="3940954" y="3161842"/>
                  <a:ext cx="39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0">
              <p14:nvContentPartPr>
                <p14:cNvPr id="1689" name="Ink 1688">
                  <a:extLst>
                    <a:ext uri="{FF2B5EF4-FFF2-40B4-BE49-F238E27FC236}">
                      <a16:creationId xmlns:a16="http://schemas.microsoft.com/office/drawing/2014/main" id="{5F4D0EFF-C27B-7188-FA8B-E645CDDA9DC0}"/>
                    </a:ext>
                  </a:extLst>
                </p14:cNvPr>
                <p14:cNvContentPartPr/>
                <p14:nvPr/>
              </p14:nvContentPartPr>
              <p14:xfrm>
                <a:off x="3996754" y="3207562"/>
                <a:ext cx="1800" cy="14760"/>
              </p14:xfrm>
            </p:contentPart>
          </mc:Choice>
          <mc:Fallback>
            <p:pic>
              <p:nvPicPr>
                <p:cNvPr id="1689" name="Ink 1688">
                  <a:extLst>
                    <a:ext uri="{FF2B5EF4-FFF2-40B4-BE49-F238E27FC236}">
                      <a16:creationId xmlns:a16="http://schemas.microsoft.com/office/drawing/2014/main" id="{5F4D0EFF-C27B-7188-FA8B-E645CDDA9DC0}"/>
                    </a:ext>
                  </a:extLst>
                </p:cNvPr>
                <p:cNvPicPr/>
                <p:nvPr/>
              </p:nvPicPr>
              <p:blipFill>
                <a:blip r:embed="rId3101"/>
                <a:stretch>
                  <a:fillRect/>
                </a:stretch>
              </p:blipFill>
              <p:spPr>
                <a:xfrm>
                  <a:off x="3978754" y="3189922"/>
                  <a:ext cx="374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0" name="Group 1749">
            <a:extLst>
              <a:ext uri="{FF2B5EF4-FFF2-40B4-BE49-F238E27FC236}">
                <a16:creationId xmlns:a16="http://schemas.microsoft.com/office/drawing/2014/main" id="{FB53F284-9234-EF2B-E032-1E9E2559E65D}"/>
              </a:ext>
            </a:extLst>
          </p:cNvPr>
          <p:cNvGrpSpPr/>
          <p:nvPr/>
        </p:nvGrpSpPr>
        <p:grpSpPr>
          <a:xfrm>
            <a:off x="3764554" y="3476842"/>
            <a:ext cx="78120" cy="44640"/>
            <a:chOff x="3764554" y="3476842"/>
            <a:chExt cx="7812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2">
              <p14:nvContentPartPr>
                <p14:cNvPr id="1690" name="Ink 1689">
                  <a:extLst>
                    <a:ext uri="{FF2B5EF4-FFF2-40B4-BE49-F238E27FC236}">
                      <a16:creationId xmlns:a16="http://schemas.microsoft.com/office/drawing/2014/main" id="{0473E2CE-70B3-4841-717E-4ED7164D020D}"/>
                    </a:ext>
                  </a:extLst>
                </p14:cNvPr>
                <p14:cNvContentPartPr/>
                <p14:nvPr/>
              </p14:nvContentPartPr>
              <p14:xfrm>
                <a:off x="3764554" y="3476842"/>
                <a:ext cx="5760" cy="5040"/>
              </p14:xfrm>
            </p:contentPart>
          </mc:Choice>
          <mc:Fallback>
            <p:pic>
              <p:nvPicPr>
                <p:cNvPr id="1690" name="Ink 1689">
                  <a:extLst>
                    <a:ext uri="{FF2B5EF4-FFF2-40B4-BE49-F238E27FC236}">
                      <a16:creationId xmlns:a16="http://schemas.microsoft.com/office/drawing/2014/main" id="{0473E2CE-70B3-4841-717E-4ED7164D020D}"/>
                    </a:ext>
                  </a:extLst>
                </p:cNvPr>
                <p:cNvPicPr/>
                <p:nvPr/>
              </p:nvPicPr>
              <p:blipFill>
                <a:blip r:embed="rId3103"/>
                <a:stretch>
                  <a:fillRect/>
                </a:stretch>
              </p:blipFill>
              <p:spPr>
                <a:xfrm>
                  <a:off x="3746914" y="3459202"/>
                  <a:ext cx="41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4">
              <p14:nvContentPartPr>
                <p14:cNvPr id="1691" name="Ink 1690">
                  <a:extLst>
                    <a:ext uri="{FF2B5EF4-FFF2-40B4-BE49-F238E27FC236}">
                      <a16:creationId xmlns:a16="http://schemas.microsoft.com/office/drawing/2014/main" id="{D2619D4E-197F-A12A-495D-3FD50CC3D853}"/>
                    </a:ext>
                  </a:extLst>
                </p14:cNvPr>
                <p14:cNvContentPartPr/>
                <p14:nvPr/>
              </p14:nvContentPartPr>
              <p14:xfrm>
                <a:off x="3832954" y="3504202"/>
                <a:ext cx="9720" cy="17280"/>
              </p14:xfrm>
            </p:contentPart>
          </mc:Choice>
          <mc:Fallback>
            <p:pic>
              <p:nvPicPr>
                <p:cNvPr id="1691" name="Ink 1690">
                  <a:extLst>
                    <a:ext uri="{FF2B5EF4-FFF2-40B4-BE49-F238E27FC236}">
                      <a16:creationId xmlns:a16="http://schemas.microsoft.com/office/drawing/2014/main" id="{D2619D4E-197F-A12A-495D-3FD50CC3D853}"/>
                    </a:ext>
                  </a:extLst>
                </p:cNvPr>
                <p:cNvPicPr/>
                <p:nvPr/>
              </p:nvPicPr>
              <p:blipFill>
                <a:blip r:embed="rId3105"/>
                <a:stretch>
                  <a:fillRect/>
                </a:stretch>
              </p:blipFill>
              <p:spPr>
                <a:xfrm>
                  <a:off x="3814954" y="3486202"/>
                  <a:ext cx="453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6">
            <p14:nvContentPartPr>
              <p14:cNvPr id="1692" name="Ink 1691">
                <a:extLst>
                  <a:ext uri="{FF2B5EF4-FFF2-40B4-BE49-F238E27FC236}">
                    <a16:creationId xmlns:a16="http://schemas.microsoft.com/office/drawing/2014/main" id="{308145F4-8775-D868-A3F1-AA9FD0B174F6}"/>
                  </a:ext>
                </a:extLst>
              </p14:cNvPr>
              <p14:cNvContentPartPr/>
              <p14:nvPr/>
            </p14:nvContentPartPr>
            <p14:xfrm>
              <a:off x="4018354" y="3404842"/>
              <a:ext cx="3600" cy="7920"/>
            </p14:xfrm>
          </p:contentPart>
        </mc:Choice>
        <mc:Fallback>
          <p:pic>
            <p:nvPicPr>
              <p:cNvPr id="1692" name="Ink 1691">
                <a:extLst>
                  <a:ext uri="{FF2B5EF4-FFF2-40B4-BE49-F238E27FC236}">
                    <a16:creationId xmlns:a16="http://schemas.microsoft.com/office/drawing/2014/main" id="{308145F4-8775-D868-A3F1-AA9FD0B174F6}"/>
                  </a:ext>
                </a:extLst>
              </p:cNvPr>
              <p:cNvPicPr/>
              <p:nvPr/>
            </p:nvPicPr>
            <p:blipFill>
              <a:blip r:embed="rId3107"/>
              <a:stretch>
                <a:fillRect/>
              </a:stretch>
            </p:blipFill>
            <p:spPr>
              <a:xfrm>
                <a:off x="4000354" y="3386842"/>
                <a:ext cx="39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8">
            <p14:nvContentPartPr>
              <p14:cNvPr id="1693" name="Ink 1692">
                <a:extLst>
                  <a:ext uri="{FF2B5EF4-FFF2-40B4-BE49-F238E27FC236}">
                    <a16:creationId xmlns:a16="http://schemas.microsoft.com/office/drawing/2014/main" id="{69869233-F8AF-7981-5C72-17AE143EAF7D}"/>
                  </a:ext>
                </a:extLst>
              </p14:cNvPr>
              <p14:cNvContentPartPr/>
              <p14:nvPr/>
            </p14:nvContentPartPr>
            <p14:xfrm>
              <a:off x="3843754" y="3654682"/>
              <a:ext cx="5760" cy="7920"/>
            </p14:xfrm>
          </p:contentPart>
        </mc:Choice>
        <mc:Fallback>
          <p:pic>
            <p:nvPicPr>
              <p:cNvPr id="1693" name="Ink 1692">
                <a:extLst>
                  <a:ext uri="{FF2B5EF4-FFF2-40B4-BE49-F238E27FC236}">
                    <a16:creationId xmlns:a16="http://schemas.microsoft.com/office/drawing/2014/main" id="{69869233-F8AF-7981-5C72-17AE143EAF7D}"/>
                  </a:ext>
                </a:extLst>
              </p:cNvPr>
              <p:cNvPicPr/>
              <p:nvPr/>
            </p:nvPicPr>
            <p:blipFill>
              <a:blip r:embed="rId3109"/>
              <a:stretch>
                <a:fillRect/>
              </a:stretch>
            </p:blipFill>
            <p:spPr>
              <a:xfrm>
                <a:off x="3825754" y="3636682"/>
                <a:ext cx="4140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9" name="Group 1748">
            <a:extLst>
              <a:ext uri="{FF2B5EF4-FFF2-40B4-BE49-F238E27FC236}">
                <a16:creationId xmlns:a16="http://schemas.microsoft.com/office/drawing/2014/main" id="{341C3022-8CE9-FD00-513F-688E16390AD0}"/>
              </a:ext>
            </a:extLst>
          </p:cNvPr>
          <p:cNvGrpSpPr/>
          <p:nvPr/>
        </p:nvGrpSpPr>
        <p:grpSpPr>
          <a:xfrm>
            <a:off x="3480874" y="3815242"/>
            <a:ext cx="77760" cy="35640"/>
            <a:chOff x="3480874" y="3815242"/>
            <a:chExt cx="7776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0">
              <p14:nvContentPartPr>
                <p14:cNvPr id="1694" name="Ink 1693">
                  <a:extLst>
                    <a:ext uri="{FF2B5EF4-FFF2-40B4-BE49-F238E27FC236}">
                      <a16:creationId xmlns:a16="http://schemas.microsoft.com/office/drawing/2014/main" id="{D410E31D-6B8E-978B-1E4D-260DC25A0A0C}"/>
                    </a:ext>
                  </a:extLst>
                </p14:cNvPr>
                <p14:cNvContentPartPr/>
                <p14:nvPr/>
              </p14:nvContentPartPr>
              <p14:xfrm>
                <a:off x="3557194" y="3815242"/>
                <a:ext cx="1440" cy="7560"/>
              </p14:xfrm>
            </p:contentPart>
          </mc:Choice>
          <mc:Fallback>
            <p:pic>
              <p:nvPicPr>
                <p:cNvPr id="1694" name="Ink 1693">
                  <a:extLst>
                    <a:ext uri="{FF2B5EF4-FFF2-40B4-BE49-F238E27FC236}">
                      <a16:creationId xmlns:a16="http://schemas.microsoft.com/office/drawing/2014/main" id="{D410E31D-6B8E-978B-1E4D-260DC25A0A0C}"/>
                    </a:ext>
                  </a:extLst>
                </p:cNvPr>
                <p:cNvPicPr/>
                <p:nvPr/>
              </p:nvPicPr>
              <p:blipFill>
                <a:blip r:embed="rId3111"/>
                <a:stretch>
                  <a:fillRect/>
                </a:stretch>
              </p:blipFill>
              <p:spPr>
                <a:xfrm>
                  <a:off x="3539554" y="3797242"/>
                  <a:ext cx="37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2">
              <p14:nvContentPartPr>
                <p14:cNvPr id="1695" name="Ink 1694">
                  <a:extLst>
                    <a:ext uri="{FF2B5EF4-FFF2-40B4-BE49-F238E27FC236}">
                      <a16:creationId xmlns:a16="http://schemas.microsoft.com/office/drawing/2014/main" id="{80D10BFB-6B3D-0424-8FD9-895935D4E2C0}"/>
                    </a:ext>
                  </a:extLst>
                </p14:cNvPr>
                <p14:cNvContentPartPr/>
                <p14:nvPr/>
              </p14:nvContentPartPr>
              <p14:xfrm>
                <a:off x="3480874" y="3841162"/>
                <a:ext cx="8640" cy="9720"/>
              </p14:xfrm>
            </p:contentPart>
          </mc:Choice>
          <mc:Fallback>
            <p:pic>
              <p:nvPicPr>
                <p:cNvPr id="1695" name="Ink 1694">
                  <a:extLst>
                    <a:ext uri="{FF2B5EF4-FFF2-40B4-BE49-F238E27FC236}">
                      <a16:creationId xmlns:a16="http://schemas.microsoft.com/office/drawing/2014/main" id="{80D10BFB-6B3D-0424-8FD9-895935D4E2C0}"/>
                    </a:ext>
                  </a:extLst>
                </p:cNvPr>
                <p:cNvPicPr/>
                <p:nvPr/>
              </p:nvPicPr>
              <p:blipFill>
                <a:blip r:embed="rId3113"/>
                <a:stretch>
                  <a:fillRect/>
                </a:stretch>
              </p:blipFill>
              <p:spPr>
                <a:xfrm>
                  <a:off x="3463234" y="3823162"/>
                  <a:ext cx="442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8" name="Group 1747">
            <a:extLst>
              <a:ext uri="{FF2B5EF4-FFF2-40B4-BE49-F238E27FC236}">
                <a16:creationId xmlns:a16="http://schemas.microsoft.com/office/drawing/2014/main" id="{D0A4A448-A065-B4BB-8D6B-B0EEEAFA10E0}"/>
              </a:ext>
            </a:extLst>
          </p:cNvPr>
          <p:cNvGrpSpPr/>
          <p:nvPr/>
        </p:nvGrpSpPr>
        <p:grpSpPr>
          <a:xfrm>
            <a:off x="3196834" y="3959602"/>
            <a:ext cx="31680" cy="87480"/>
            <a:chOff x="3196834" y="3959602"/>
            <a:chExt cx="31680" cy="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4">
              <p14:nvContentPartPr>
                <p14:cNvPr id="1696" name="Ink 1695">
                  <a:extLst>
                    <a:ext uri="{FF2B5EF4-FFF2-40B4-BE49-F238E27FC236}">
                      <a16:creationId xmlns:a16="http://schemas.microsoft.com/office/drawing/2014/main" id="{C741DF0C-59A7-916B-6E32-357890F99344}"/>
                    </a:ext>
                  </a:extLst>
                </p14:cNvPr>
                <p14:cNvContentPartPr/>
                <p14:nvPr/>
              </p14:nvContentPartPr>
              <p14:xfrm>
                <a:off x="3227074" y="3959602"/>
                <a:ext cx="1440" cy="6840"/>
              </p14:xfrm>
            </p:contentPart>
          </mc:Choice>
          <mc:Fallback>
            <p:pic>
              <p:nvPicPr>
                <p:cNvPr id="1696" name="Ink 1695">
                  <a:extLst>
                    <a:ext uri="{FF2B5EF4-FFF2-40B4-BE49-F238E27FC236}">
                      <a16:creationId xmlns:a16="http://schemas.microsoft.com/office/drawing/2014/main" id="{C741DF0C-59A7-916B-6E32-357890F99344}"/>
                    </a:ext>
                  </a:extLst>
                </p:cNvPr>
                <p:cNvPicPr/>
                <p:nvPr/>
              </p:nvPicPr>
              <p:blipFill>
                <a:blip r:embed="rId3115"/>
                <a:stretch>
                  <a:fillRect/>
                </a:stretch>
              </p:blipFill>
              <p:spPr>
                <a:xfrm>
                  <a:off x="3209074" y="3941602"/>
                  <a:ext cx="37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6">
              <p14:nvContentPartPr>
                <p14:cNvPr id="1697" name="Ink 1696">
                  <a:extLst>
                    <a:ext uri="{FF2B5EF4-FFF2-40B4-BE49-F238E27FC236}">
                      <a16:creationId xmlns:a16="http://schemas.microsoft.com/office/drawing/2014/main" id="{3F133DA2-36F5-4A7E-B235-8DBF254F00AB}"/>
                    </a:ext>
                  </a:extLst>
                </p14:cNvPr>
                <p14:cNvContentPartPr/>
                <p14:nvPr/>
              </p14:nvContentPartPr>
              <p14:xfrm>
                <a:off x="3196834" y="4010722"/>
                <a:ext cx="21960" cy="36360"/>
              </p14:xfrm>
            </p:contentPart>
          </mc:Choice>
          <mc:Fallback>
            <p:pic>
              <p:nvPicPr>
                <p:cNvPr id="1697" name="Ink 1696">
                  <a:extLst>
                    <a:ext uri="{FF2B5EF4-FFF2-40B4-BE49-F238E27FC236}">
                      <a16:creationId xmlns:a16="http://schemas.microsoft.com/office/drawing/2014/main" id="{3F133DA2-36F5-4A7E-B235-8DBF254F00AB}"/>
                    </a:ext>
                  </a:extLst>
                </p:cNvPr>
                <p:cNvPicPr/>
                <p:nvPr/>
              </p:nvPicPr>
              <p:blipFill>
                <a:blip r:embed="rId3117"/>
                <a:stretch>
                  <a:fillRect/>
                </a:stretch>
              </p:blipFill>
              <p:spPr>
                <a:xfrm>
                  <a:off x="3178834" y="3993082"/>
                  <a:ext cx="576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18">
            <p14:nvContentPartPr>
              <p14:cNvPr id="1698" name="Ink 1697">
                <a:extLst>
                  <a:ext uri="{FF2B5EF4-FFF2-40B4-BE49-F238E27FC236}">
                    <a16:creationId xmlns:a16="http://schemas.microsoft.com/office/drawing/2014/main" id="{543EBDF0-7D1B-E0AC-A4A8-9430237F91AA}"/>
                  </a:ext>
                </a:extLst>
              </p14:cNvPr>
              <p14:cNvContentPartPr/>
              <p14:nvPr/>
            </p14:nvContentPartPr>
            <p14:xfrm>
              <a:off x="3395554" y="4085242"/>
              <a:ext cx="9720" cy="23040"/>
            </p14:xfrm>
          </p:contentPart>
        </mc:Choice>
        <mc:Fallback>
          <p:pic>
            <p:nvPicPr>
              <p:cNvPr id="1698" name="Ink 1697">
                <a:extLst>
                  <a:ext uri="{FF2B5EF4-FFF2-40B4-BE49-F238E27FC236}">
                    <a16:creationId xmlns:a16="http://schemas.microsoft.com/office/drawing/2014/main" id="{543EBDF0-7D1B-E0AC-A4A8-9430237F91AA}"/>
                  </a:ext>
                </a:extLst>
              </p:cNvPr>
              <p:cNvPicPr/>
              <p:nvPr/>
            </p:nvPicPr>
            <p:blipFill>
              <a:blip r:embed="rId3119"/>
              <a:stretch>
                <a:fillRect/>
              </a:stretch>
            </p:blipFill>
            <p:spPr>
              <a:xfrm>
                <a:off x="3377914" y="4067602"/>
                <a:ext cx="4536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7" name="Group 1746">
            <a:extLst>
              <a:ext uri="{FF2B5EF4-FFF2-40B4-BE49-F238E27FC236}">
                <a16:creationId xmlns:a16="http://schemas.microsoft.com/office/drawing/2014/main" id="{A4721EBA-24D7-7A6B-F6B1-7A8D3897192D}"/>
              </a:ext>
            </a:extLst>
          </p:cNvPr>
          <p:cNvGrpSpPr/>
          <p:nvPr/>
        </p:nvGrpSpPr>
        <p:grpSpPr>
          <a:xfrm>
            <a:off x="3609754" y="3919282"/>
            <a:ext cx="34920" cy="46440"/>
            <a:chOff x="3609754" y="3919282"/>
            <a:chExt cx="34920" cy="4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0">
              <p14:nvContentPartPr>
                <p14:cNvPr id="1699" name="Ink 1698">
                  <a:extLst>
                    <a:ext uri="{FF2B5EF4-FFF2-40B4-BE49-F238E27FC236}">
                      <a16:creationId xmlns:a16="http://schemas.microsoft.com/office/drawing/2014/main" id="{393ECE38-F065-E94D-C941-363043FB0C35}"/>
                    </a:ext>
                  </a:extLst>
                </p14:cNvPr>
                <p14:cNvContentPartPr/>
                <p14:nvPr/>
              </p14:nvContentPartPr>
              <p14:xfrm>
                <a:off x="3609754" y="3961042"/>
                <a:ext cx="3600" cy="4680"/>
              </p14:xfrm>
            </p:contentPart>
          </mc:Choice>
          <mc:Fallback>
            <p:pic>
              <p:nvPicPr>
                <p:cNvPr id="1699" name="Ink 1698">
                  <a:extLst>
                    <a:ext uri="{FF2B5EF4-FFF2-40B4-BE49-F238E27FC236}">
                      <a16:creationId xmlns:a16="http://schemas.microsoft.com/office/drawing/2014/main" id="{393ECE38-F065-E94D-C941-363043FB0C35}"/>
                    </a:ext>
                  </a:extLst>
                </p:cNvPr>
                <p:cNvPicPr/>
                <p:nvPr/>
              </p:nvPicPr>
              <p:blipFill>
                <a:blip r:embed="rId3121"/>
                <a:stretch>
                  <a:fillRect/>
                </a:stretch>
              </p:blipFill>
              <p:spPr>
                <a:xfrm>
                  <a:off x="3592114" y="3943402"/>
                  <a:ext cx="39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2">
              <p14:nvContentPartPr>
                <p14:cNvPr id="1700" name="Ink 1699">
                  <a:extLst>
                    <a:ext uri="{FF2B5EF4-FFF2-40B4-BE49-F238E27FC236}">
                      <a16:creationId xmlns:a16="http://schemas.microsoft.com/office/drawing/2014/main" id="{117CE0A0-590C-2388-B647-2AEBD7422939}"/>
                    </a:ext>
                  </a:extLst>
                </p14:cNvPr>
                <p14:cNvContentPartPr/>
                <p14:nvPr/>
              </p14:nvContentPartPr>
              <p14:xfrm>
                <a:off x="3637834" y="3919282"/>
                <a:ext cx="6840" cy="10440"/>
              </p14:xfrm>
            </p:contentPart>
          </mc:Choice>
          <mc:Fallback>
            <p:pic>
              <p:nvPicPr>
                <p:cNvPr id="1700" name="Ink 1699">
                  <a:extLst>
                    <a:ext uri="{FF2B5EF4-FFF2-40B4-BE49-F238E27FC236}">
                      <a16:creationId xmlns:a16="http://schemas.microsoft.com/office/drawing/2014/main" id="{117CE0A0-590C-2388-B647-2AEBD7422939}"/>
                    </a:ext>
                  </a:extLst>
                </p:cNvPr>
                <p:cNvPicPr/>
                <p:nvPr/>
              </p:nvPicPr>
              <p:blipFill>
                <a:blip r:embed="rId3123"/>
                <a:stretch>
                  <a:fillRect/>
                </a:stretch>
              </p:blipFill>
              <p:spPr>
                <a:xfrm>
                  <a:off x="3620194" y="3901642"/>
                  <a:ext cx="4248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4">
            <p14:nvContentPartPr>
              <p14:cNvPr id="1701" name="Ink 1700">
                <a:extLst>
                  <a:ext uri="{FF2B5EF4-FFF2-40B4-BE49-F238E27FC236}">
                    <a16:creationId xmlns:a16="http://schemas.microsoft.com/office/drawing/2014/main" id="{5C2F746F-8790-8CF9-E5EE-A41AF24F4C9E}"/>
                  </a:ext>
                </a:extLst>
              </p14:cNvPr>
              <p14:cNvContentPartPr/>
              <p14:nvPr/>
            </p14:nvContentPartPr>
            <p14:xfrm>
              <a:off x="3183514" y="4223122"/>
              <a:ext cx="1440" cy="16920"/>
            </p14:xfrm>
          </p:contentPart>
        </mc:Choice>
        <mc:Fallback>
          <p:pic>
            <p:nvPicPr>
              <p:cNvPr id="1701" name="Ink 1700">
                <a:extLst>
                  <a:ext uri="{FF2B5EF4-FFF2-40B4-BE49-F238E27FC236}">
                    <a16:creationId xmlns:a16="http://schemas.microsoft.com/office/drawing/2014/main" id="{5C2F746F-8790-8CF9-E5EE-A41AF24F4C9E}"/>
                  </a:ext>
                </a:extLst>
              </p:cNvPr>
              <p:cNvPicPr/>
              <p:nvPr/>
            </p:nvPicPr>
            <p:blipFill>
              <a:blip r:embed="rId3125"/>
              <a:stretch>
                <a:fillRect/>
              </a:stretch>
            </p:blipFill>
            <p:spPr>
              <a:xfrm>
                <a:off x="3165874" y="4205482"/>
                <a:ext cx="370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6">
            <p14:nvContentPartPr>
              <p14:cNvPr id="1702" name="Ink 1701">
                <a:extLst>
                  <a:ext uri="{FF2B5EF4-FFF2-40B4-BE49-F238E27FC236}">
                    <a16:creationId xmlns:a16="http://schemas.microsoft.com/office/drawing/2014/main" id="{B2149AD7-3762-166F-BABF-499F03F09366}"/>
                  </a:ext>
                </a:extLst>
              </p14:cNvPr>
              <p14:cNvContentPartPr/>
              <p14:nvPr/>
            </p14:nvContentPartPr>
            <p14:xfrm>
              <a:off x="2984794" y="4287562"/>
              <a:ext cx="29160" cy="25200"/>
            </p14:xfrm>
          </p:contentPart>
        </mc:Choice>
        <mc:Fallback>
          <p:pic>
            <p:nvPicPr>
              <p:cNvPr id="1702" name="Ink 1701">
                <a:extLst>
                  <a:ext uri="{FF2B5EF4-FFF2-40B4-BE49-F238E27FC236}">
                    <a16:creationId xmlns:a16="http://schemas.microsoft.com/office/drawing/2014/main" id="{B2149AD7-3762-166F-BABF-499F03F09366}"/>
                  </a:ext>
                </a:extLst>
              </p:cNvPr>
              <p:cNvPicPr/>
              <p:nvPr/>
            </p:nvPicPr>
            <p:blipFill>
              <a:blip r:embed="rId3127"/>
              <a:stretch>
                <a:fillRect/>
              </a:stretch>
            </p:blipFill>
            <p:spPr>
              <a:xfrm>
                <a:off x="2967154" y="4269922"/>
                <a:ext cx="6480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6" name="Group 1745">
            <a:extLst>
              <a:ext uri="{FF2B5EF4-FFF2-40B4-BE49-F238E27FC236}">
                <a16:creationId xmlns:a16="http://schemas.microsoft.com/office/drawing/2014/main" id="{8B4E5D56-294A-BB01-7F08-9AF1449EE4BF}"/>
              </a:ext>
            </a:extLst>
          </p:cNvPr>
          <p:cNvGrpSpPr/>
          <p:nvPr/>
        </p:nvGrpSpPr>
        <p:grpSpPr>
          <a:xfrm>
            <a:off x="2801554" y="3853042"/>
            <a:ext cx="87840" cy="38520"/>
            <a:chOff x="2801554" y="3853042"/>
            <a:chExt cx="87840" cy="3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8">
              <p14:nvContentPartPr>
                <p14:cNvPr id="1703" name="Ink 1702">
                  <a:extLst>
                    <a:ext uri="{FF2B5EF4-FFF2-40B4-BE49-F238E27FC236}">
                      <a16:creationId xmlns:a16="http://schemas.microsoft.com/office/drawing/2014/main" id="{1733ED5C-210C-D212-8C0E-E24DC7FFB8F3}"/>
                    </a:ext>
                  </a:extLst>
                </p14:cNvPr>
                <p14:cNvContentPartPr/>
                <p14:nvPr/>
              </p14:nvContentPartPr>
              <p14:xfrm>
                <a:off x="2884354" y="3885442"/>
                <a:ext cx="5040" cy="6120"/>
              </p14:xfrm>
            </p:contentPart>
          </mc:Choice>
          <mc:Fallback>
            <p:pic>
              <p:nvPicPr>
                <p:cNvPr id="1703" name="Ink 1702">
                  <a:extLst>
                    <a:ext uri="{FF2B5EF4-FFF2-40B4-BE49-F238E27FC236}">
                      <a16:creationId xmlns:a16="http://schemas.microsoft.com/office/drawing/2014/main" id="{1733ED5C-210C-D212-8C0E-E24DC7FFB8F3}"/>
                    </a:ext>
                  </a:extLst>
                </p:cNvPr>
                <p:cNvPicPr/>
                <p:nvPr/>
              </p:nvPicPr>
              <p:blipFill>
                <a:blip r:embed="rId3129"/>
                <a:stretch>
                  <a:fillRect/>
                </a:stretch>
              </p:blipFill>
              <p:spPr>
                <a:xfrm>
                  <a:off x="2866714" y="3867442"/>
                  <a:ext cx="40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0">
              <p14:nvContentPartPr>
                <p14:cNvPr id="1704" name="Ink 1703">
                  <a:extLst>
                    <a:ext uri="{FF2B5EF4-FFF2-40B4-BE49-F238E27FC236}">
                      <a16:creationId xmlns:a16="http://schemas.microsoft.com/office/drawing/2014/main" id="{EFA8B618-A1FA-71CC-F6AB-A7FE9A1B26B8}"/>
                    </a:ext>
                  </a:extLst>
                </p14:cNvPr>
                <p14:cNvContentPartPr/>
                <p14:nvPr/>
              </p14:nvContentPartPr>
              <p14:xfrm>
                <a:off x="2801554" y="3853042"/>
                <a:ext cx="9720" cy="12240"/>
              </p14:xfrm>
            </p:contentPart>
          </mc:Choice>
          <mc:Fallback>
            <p:pic>
              <p:nvPicPr>
                <p:cNvPr id="1704" name="Ink 1703">
                  <a:extLst>
                    <a:ext uri="{FF2B5EF4-FFF2-40B4-BE49-F238E27FC236}">
                      <a16:creationId xmlns:a16="http://schemas.microsoft.com/office/drawing/2014/main" id="{EFA8B618-A1FA-71CC-F6AB-A7FE9A1B26B8}"/>
                    </a:ext>
                  </a:extLst>
                </p:cNvPr>
                <p:cNvPicPr/>
                <p:nvPr/>
              </p:nvPicPr>
              <p:blipFill>
                <a:blip r:embed="rId3131"/>
                <a:stretch>
                  <a:fillRect/>
                </a:stretch>
              </p:blipFill>
              <p:spPr>
                <a:xfrm>
                  <a:off x="2783554" y="3835042"/>
                  <a:ext cx="4536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32">
            <p14:nvContentPartPr>
              <p14:cNvPr id="1705" name="Ink 1704">
                <a:extLst>
                  <a:ext uri="{FF2B5EF4-FFF2-40B4-BE49-F238E27FC236}">
                    <a16:creationId xmlns:a16="http://schemas.microsoft.com/office/drawing/2014/main" id="{31A14766-A69C-68DC-BEE7-7FC86E045BDA}"/>
                  </a:ext>
                </a:extLst>
              </p14:cNvPr>
              <p14:cNvContentPartPr/>
              <p14:nvPr/>
            </p14:nvContentPartPr>
            <p14:xfrm>
              <a:off x="2902714" y="3693922"/>
              <a:ext cx="6480" cy="6120"/>
            </p14:xfrm>
          </p:contentPart>
        </mc:Choice>
        <mc:Fallback>
          <p:pic>
            <p:nvPicPr>
              <p:cNvPr id="1705" name="Ink 1704">
                <a:extLst>
                  <a:ext uri="{FF2B5EF4-FFF2-40B4-BE49-F238E27FC236}">
                    <a16:creationId xmlns:a16="http://schemas.microsoft.com/office/drawing/2014/main" id="{31A14766-A69C-68DC-BEE7-7FC86E045BDA}"/>
                  </a:ext>
                </a:extLst>
              </p:cNvPr>
              <p:cNvPicPr/>
              <p:nvPr/>
            </p:nvPicPr>
            <p:blipFill>
              <a:blip r:embed="rId3133"/>
              <a:stretch>
                <a:fillRect/>
              </a:stretch>
            </p:blipFill>
            <p:spPr>
              <a:xfrm>
                <a:off x="2884714" y="3676282"/>
                <a:ext cx="421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4">
            <p14:nvContentPartPr>
              <p14:cNvPr id="1706" name="Ink 1705">
                <a:extLst>
                  <a:ext uri="{FF2B5EF4-FFF2-40B4-BE49-F238E27FC236}">
                    <a16:creationId xmlns:a16="http://schemas.microsoft.com/office/drawing/2014/main" id="{148ECB2E-CE72-56D7-DA27-420D178A58D2}"/>
                  </a:ext>
                </a:extLst>
              </p14:cNvPr>
              <p14:cNvContentPartPr/>
              <p14:nvPr/>
            </p14:nvContentPartPr>
            <p14:xfrm>
              <a:off x="2784274" y="3513562"/>
              <a:ext cx="11520" cy="2160"/>
            </p14:xfrm>
          </p:contentPart>
        </mc:Choice>
        <mc:Fallback>
          <p:pic>
            <p:nvPicPr>
              <p:cNvPr id="1706" name="Ink 1705">
                <a:extLst>
                  <a:ext uri="{FF2B5EF4-FFF2-40B4-BE49-F238E27FC236}">
                    <a16:creationId xmlns:a16="http://schemas.microsoft.com/office/drawing/2014/main" id="{148ECB2E-CE72-56D7-DA27-420D178A58D2}"/>
                  </a:ext>
                </a:extLst>
              </p:cNvPr>
              <p:cNvPicPr/>
              <p:nvPr/>
            </p:nvPicPr>
            <p:blipFill>
              <a:blip r:embed="rId3135"/>
              <a:stretch>
                <a:fillRect/>
              </a:stretch>
            </p:blipFill>
            <p:spPr>
              <a:xfrm>
                <a:off x="2766274" y="3495922"/>
                <a:ext cx="471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6">
            <p14:nvContentPartPr>
              <p14:cNvPr id="1707" name="Ink 1706">
                <a:extLst>
                  <a:ext uri="{FF2B5EF4-FFF2-40B4-BE49-F238E27FC236}">
                    <a16:creationId xmlns:a16="http://schemas.microsoft.com/office/drawing/2014/main" id="{9122D2DA-B20F-C1CF-D4AD-DC6B43FB127F}"/>
                  </a:ext>
                </a:extLst>
              </p14:cNvPr>
              <p14:cNvContentPartPr/>
              <p14:nvPr/>
            </p14:nvContentPartPr>
            <p14:xfrm>
              <a:off x="2679874" y="3535522"/>
              <a:ext cx="4680" cy="4680"/>
            </p14:xfrm>
          </p:contentPart>
        </mc:Choice>
        <mc:Fallback>
          <p:pic>
            <p:nvPicPr>
              <p:cNvPr id="1707" name="Ink 1706">
                <a:extLst>
                  <a:ext uri="{FF2B5EF4-FFF2-40B4-BE49-F238E27FC236}">
                    <a16:creationId xmlns:a16="http://schemas.microsoft.com/office/drawing/2014/main" id="{9122D2DA-B20F-C1CF-D4AD-DC6B43FB127F}"/>
                  </a:ext>
                </a:extLst>
              </p:cNvPr>
              <p:cNvPicPr/>
              <p:nvPr/>
            </p:nvPicPr>
            <p:blipFill>
              <a:blip r:embed="rId3137"/>
              <a:stretch>
                <a:fillRect/>
              </a:stretch>
            </p:blipFill>
            <p:spPr>
              <a:xfrm>
                <a:off x="2662234" y="3517882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8">
            <p14:nvContentPartPr>
              <p14:cNvPr id="1708" name="Ink 1707">
                <a:extLst>
                  <a:ext uri="{FF2B5EF4-FFF2-40B4-BE49-F238E27FC236}">
                    <a16:creationId xmlns:a16="http://schemas.microsoft.com/office/drawing/2014/main" id="{337C584B-DFC6-0D51-F139-6904538D5307}"/>
                  </a:ext>
                </a:extLst>
              </p14:cNvPr>
              <p14:cNvContentPartPr/>
              <p14:nvPr/>
            </p14:nvContentPartPr>
            <p14:xfrm>
              <a:off x="2705434" y="3383242"/>
              <a:ext cx="14040" cy="7560"/>
            </p14:xfrm>
          </p:contentPart>
        </mc:Choice>
        <mc:Fallback>
          <p:pic>
            <p:nvPicPr>
              <p:cNvPr id="1708" name="Ink 1707">
                <a:extLst>
                  <a:ext uri="{FF2B5EF4-FFF2-40B4-BE49-F238E27FC236}">
                    <a16:creationId xmlns:a16="http://schemas.microsoft.com/office/drawing/2014/main" id="{337C584B-DFC6-0D51-F139-6904538D5307}"/>
                  </a:ext>
                </a:extLst>
              </p:cNvPr>
              <p:cNvPicPr/>
              <p:nvPr/>
            </p:nvPicPr>
            <p:blipFill>
              <a:blip r:embed="rId3139"/>
              <a:stretch>
                <a:fillRect/>
              </a:stretch>
            </p:blipFill>
            <p:spPr>
              <a:xfrm>
                <a:off x="2687434" y="3365242"/>
                <a:ext cx="49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0">
            <p14:nvContentPartPr>
              <p14:cNvPr id="1709" name="Ink 1708">
                <a:extLst>
                  <a:ext uri="{FF2B5EF4-FFF2-40B4-BE49-F238E27FC236}">
                    <a16:creationId xmlns:a16="http://schemas.microsoft.com/office/drawing/2014/main" id="{387D1358-E881-6B19-F32A-9DF518C57A28}"/>
                  </a:ext>
                </a:extLst>
              </p14:cNvPr>
              <p14:cNvContentPartPr/>
              <p14:nvPr/>
            </p14:nvContentPartPr>
            <p14:xfrm>
              <a:off x="2833594" y="3196042"/>
              <a:ext cx="5400" cy="2520"/>
            </p14:xfrm>
          </p:contentPart>
        </mc:Choice>
        <mc:Fallback>
          <p:pic>
            <p:nvPicPr>
              <p:cNvPr id="1709" name="Ink 1708">
                <a:extLst>
                  <a:ext uri="{FF2B5EF4-FFF2-40B4-BE49-F238E27FC236}">
                    <a16:creationId xmlns:a16="http://schemas.microsoft.com/office/drawing/2014/main" id="{387D1358-E881-6B19-F32A-9DF518C57A28}"/>
                  </a:ext>
                </a:extLst>
              </p:cNvPr>
              <p:cNvPicPr/>
              <p:nvPr/>
            </p:nvPicPr>
            <p:blipFill>
              <a:blip r:embed="rId3141"/>
              <a:stretch>
                <a:fillRect/>
              </a:stretch>
            </p:blipFill>
            <p:spPr>
              <a:xfrm>
                <a:off x="2815594" y="3178042"/>
                <a:ext cx="41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2">
            <p14:nvContentPartPr>
              <p14:cNvPr id="1710" name="Ink 1709">
                <a:extLst>
                  <a:ext uri="{FF2B5EF4-FFF2-40B4-BE49-F238E27FC236}">
                    <a16:creationId xmlns:a16="http://schemas.microsoft.com/office/drawing/2014/main" id="{27B1CF44-6488-CAA0-7F50-138C5BF1F01E}"/>
                  </a:ext>
                </a:extLst>
              </p14:cNvPr>
              <p14:cNvContentPartPr/>
              <p14:nvPr/>
            </p14:nvContentPartPr>
            <p14:xfrm>
              <a:off x="2869954" y="3139522"/>
              <a:ext cx="14040" cy="6480"/>
            </p14:xfrm>
          </p:contentPart>
        </mc:Choice>
        <mc:Fallback>
          <p:pic>
            <p:nvPicPr>
              <p:cNvPr id="1710" name="Ink 1709">
                <a:extLst>
                  <a:ext uri="{FF2B5EF4-FFF2-40B4-BE49-F238E27FC236}">
                    <a16:creationId xmlns:a16="http://schemas.microsoft.com/office/drawing/2014/main" id="{27B1CF44-6488-CAA0-7F50-138C5BF1F01E}"/>
                  </a:ext>
                </a:extLst>
              </p:cNvPr>
              <p:cNvPicPr/>
              <p:nvPr/>
            </p:nvPicPr>
            <p:blipFill>
              <a:blip r:embed="rId3143"/>
              <a:stretch>
                <a:fillRect/>
              </a:stretch>
            </p:blipFill>
            <p:spPr>
              <a:xfrm>
                <a:off x="2851954" y="3121882"/>
                <a:ext cx="49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4">
            <p14:nvContentPartPr>
              <p14:cNvPr id="1711" name="Ink 1710">
                <a:extLst>
                  <a:ext uri="{FF2B5EF4-FFF2-40B4-BE49-F238E27FC236}">
                    <a16:creationId xmlns:a16="http://schemas.microsoft.com/office/drawing/2014/main" id="{BA2E091E-4F98-D394-B513-6CFE6F6F355E}"/>
                  </a:ext>
                </a:extLst>
              </p14:cNvPr>
              <p14:cNvContentPartPr/>
              <p14:nvPr/>
            </p14:nvContentPartPr>
            <p14:xfrm>
              <a:off x="2736394" y="2966362"/>
              <a:ext cx="14040" cy="7200"/>
            </p14:xfrm>
          </p:contentPart>
        </mc:Choice>
        <mc:Fallback>
          <p:pic>
            <p:nvPicPr>
              <p:cNvPr id="1711" name="Ink 1710">
                <a:extLst>
                  <a:ext uri="{FF2B5EF4-FFF2-40B4-BE49-F238E27FC236}">
                    <a16:creationId xmlns:a16="http://schemas.microsoft.com/office/drawing/2014/main" id="{BA2E091E-4F98-D394-B513-6CFE6F6F355E}"/>
                  </a:ext>
                </a:extLst>
              </p:cNvPr>
              <p:cNvPicPr/>
              <p:nvPr/>
            </p:nvPicPr>
            <p:blipFill>
              <a:blip r:embed="rId3145"/>
              <a:stretch>
                <a:fillRect/>
              </a:stretch>
            </p:blipFill>
            <p:spPr>
              <a:xfrm>
                <a:off x="2718394" y="2948362"/>
                <a:ext cx="496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6">
            <p14:nvContentPartPr>
              <p14:cNvPr id="1712" name="Ink 1711">
                <a:extLst>
                  <a:ext uri="{FF2B5EF4-FFF2-40B4-BE49-F238E27FC236}">
                    <a16:creationId xmlns:a16="http://schemas.microsoft.com/office/drawing/2014/main" id="{51E78C8F-3E3B-A7DE-35CD-1ABA1FCC084F}"/>
                  </a:ext>
                </a:extLst>
              </p14:cNvPr>
              <p14:cNvContentPartPr/>
              <p14:nvPr/>
            </p14:nvContentPartPr>
            <p14:xfrm>
              <a:off x="2854114" y="2874922"/>
              <a:ext cx="6120" cy="2520"/>
            </p14:xfrm>
          </p:contentPart>
        </mc:Choice>
        <mc:Fallback>
          <p:pic>
            <p:nvPicPr>
              <p:cNvPr id="1712" name="Ink 1711">
                <a:extLst>
                  <a:ext uri="{FF2B5EF4-FFF2-40B4-BE49-F238E27FC236}">
                    <a16:creationId xmlns:a16="http://schemas.microsoft.com/office/drawing/2014/main" id="{51E78C8F-3E3B-A7DE-35CD-1ABA1FCC084F}"/>
                  </a:ext>
                </a:extLst>
              </p:cNvPr>
              <p:cNvPicPr/>
              <p:nvPr/>
            </p:nvPicPr>
            <p:blipFill>
              <a:blip r:embed="rId3147"/>
              <a:stretch>
                <a:fillRect/>
              </a:stretch>
            </p:blipFill>
            <p:spPr>
              <a:xfrm>
                <a:off x="2836114" y="2856922"/>
                <a:ext cx="41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8">
            <p14:nvContentPartPr>
              <p14:cNvPr id="1713" name="Ink 1712">
                <a:extLst>
                  <a:ext uri="{FF2B5EF4-FFF2-40B4-BE49-F238E27FC236}">
                    <a16:creationId xmlns:a16="http://schemas.microsoft.com/office/drawing/2014/main" id="{DB513A95-890A-93E9-A33B-4E1515457FF4}"/>
                  </a:ext>
                </a:extLst>
              </p14:cNvPr>
              <p14:cNvContentPartPr/>
              <p14:nvPr/>
            </p14:nvContentPartPr>
            <p14:xfrm>
              <a:off x="3063634" y="2941882"/>
              <a:ext cx="360" cy="4680"/>
            </p14:xfrm>
          </p:contentPart>
        </mc:Choice>
        <mc:Fallback>
          <p:pic>
            <p:nvPicPr>
              <p:cNvPr id="1713" name="Ink 1712">
                <a:extLst>
                  <a:ext uri="{FF2B5EF4-FFF2-40B4-BE49-F238E27FC236}">
                    <a16:creationId xmlns:a16="http://schemas.microsoft.com/office/drawing/2014/main" id="{DB513A95-890A-93E9-A33B-4E1515457FF4}"/>
                  </a:ext>
                </a:extLst>
              </p:cNvPr>
              <p:cNvPicPr/>
              <p:nvPr/>
            </p:nvPicPr>
            <p:blipFill>
              <a:blip r:embed="rId3149"/>
              <a:stretch>
                <a:fillRect/>
              </a:stretch>
            </p:blipFill>
            <p:spPr>
              <a:xfrm>
                <a:off x="3045634" y="2924242"/>
                <a:ext cx="36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0">
            <p14:nvContentPartPr>
              <p14:cNvPr id="1714" name="Ink 1713">
                <a:extLst>
                  <a:ext uri="{FF2B5EF4-FFF2-40B4-BE49-F238E27FC236}">
                    <a16:creationId xmlns:a16="http://schemas.microsoft.com/office/drawing/2014/main" id="{FC560E22-59AA-DCD7-3D8C-5842C304A73E}"/>
                  </a:ext>
                </a:extLst>
              </p14:cNvPr>
              <p14:cNvContentPartPr/>
              <p14:nvPr/>
            </p14:nvContentPartPr>
            <p14:xfrm>
              <a:off x="3054634" y="3009562"/>
              <a:ext cx="7560" cy="6840"/>
            </p14:xfrm>
          </p:contentPart>
        </mc:Choice>
        <mc:Fallback>
          <p:pic>
            <p:nvPicPr>
              <p:cNvPr id="1714" name="Ink 1713">
                <a:extLst>
                  <a:ext uri="{FF2B5EF4-FFF2-40B4-BE49-F238E27FC236}">
                    <a16:creationId xmlns:a16="http://schemas.microsoft.com/office/drawing/2014/main" id="{FC560E22-59AA-DCD7-3D8C-5842C304A73E}"/>
                  </a:ext>
                </a:extLst>
              </p:cNvPr>
              <p:cNvPicPr/>
              <p:nvPr/>
            </p:nvPicPr>
            <p:blipFill>
              <a:blip r:embed="rId3151"/>
              <a:stretch>
                <a:fillRect/>
              </a:stretch>
            </p:blipFill>
            <p:spPr>
              <a:xfrm>
                <a:off x="3036994" y="2991922"/>
                <a:ext cx="432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2">
            <p14:nvContentPartPr>
              <p14:cNvPr id="1715" name="Ink 1714">
                <a:extLst>
                  <a:ext uri="{FF2B5EF4-FFF2-40B4-BE49-F238E27FC236}">
                    <a16:creationId xmlns:a16="http://schemas.microsoft.com/office/drawing/2014/main" id="{EC8FA13C-296C-B514-B929-0245B0F7803D}"/>
                  </a:ext>
                </a:extLst>
              </p14:cNvPr>
              <p14:cNvContentPartPr/>
              <p14:nvPr/>
            </p14:nvContentPartPr>
            <p14:xfrm>
              <a:off x="3084874" y="3209002"/>
              <a:ext cx="5400" cy="14040"/>
            </p14:xfrm>
          </p:contentPart>
        </mc:Choice>
        <mc:Fallback>
          <p:pic>
            <p:nvPicPr>
              <p:cNvPr id="1715" name="Ink 1714">
                <a:extLst>
                  <a:ext uri="{FF2B5EF4-FFF2-40B4-BE49-F238E27FC236}">
                    <a16:creationId xmlns:a16="http://schemas.microsoft.com/office/drawing/2014/main" id="{EC8FA13C-296C-B514-B929-0245B0F7803D}"/>
                  </a:ext>
                </a:extLst>
              </p:cNvPr>
              <p:cNvPicPr/>
              <p:nvPr/>
            </p:nvPicPr>
            <p:blipFill>
              <a:blip r:embed="rId3153"/>
              <a:stretch>
                <a:fillRect/>
              </a:stretch>
            </p:blipFill>
            <p:spPr>
              <a:xfrm>
                <a:off x="3066874" y="3191362"/>
                <a:ext cx="41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4">
            <p14:nvContentPartPr>
              <p14:cNvPr id="1716" name="Ink 1715">
                <a:extLst>
                  <a:ext uri="{FF2B5EF4-FFF2-40B4-BE49-F238E27FC236}">
                    <a16:creationId xmlns:a16="http://schemas.microsoft.com/office/drawing/2014/main" id="{367691C5-68DC-7CB1-6EA3-0B1A61E45644}"/>
                  </a:ext>
                </a:extLst>
              </p14:cNvPr>
              <p14:cNvContentPartPr/>
              <p14:nvPr/>
            </p14:nvContentPartPr>
            <p14:xfrm>
              <a:off x="3195754" y="3110362"/>
              <a:ext cx="7200" cy="4680"/>
            </p14:xfrm>
          </p:contentPart>
        </mc:Choice>
        <mc:Fallback>
          <p:pic>
            <p:nvPicPr>
              <p:cNvPr id="1716" name="Ink 1715">
                <a:extLst>
                  <a:ext uri="{FF2B5EF4-FFF2-40B4-BE49-F238E27FC236}">
                    <a16:creationId xmlns:a16="http://schemas.microsoft.com/office/drawing/2014/main" id="{367691C5-68DC-7CB1-6EA3-0B1A61E45644}"/>
                  </a:ext>
                </a:extLst>
              </p:cNvPr>
              <p:cNvPicPr/>
              <p:nvPr/>
            </p:nvPicPr>
            <p:blipFill>
              <a:blip r:embed="rId3155"/>
              <a:stretch>
                <a:fillRect/>
              </a:stretch>
            </p:blipFill>
            <p:spPr>
              <a:xfrm>
                <a:off x="3177754" y="3092362"/>
                <a:ext cx="42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6">
            <p14:nvContentPartPr>
              <p14:cNvPr id="1717" name="Ink 1716">
                <a:extLst>
                  <a:ext uri="{FF2B5EF4-FFF2-40B4-BE49-F238E27FC236}">
                    <a16:creationId xmlns:a16="http://schemas.microsoft.com/office/drawing/2014/main" id="{60EB312F-39F4-4453-C705-D43C11DC21C8}"/>
                  </a:ext>
                </a:extLst>
              </p14:cNvPr>
              <p14:cNvContentPartPr/>
              <p14:nvPr/>
            </p14:nvContentPartPr>
            <p14:xfrm>
              <a:off x="3155434" y="2903722"/>
              <a:ext cx="12960" cy="1800"/>
            </p14:xfrm>
          </p:contentPart>
        </mc:Choice>
        <mc:Fallback>
          <p:pic>
            <p:nvPicPr>
              <p:cNvPr id="1717" name="Ink 1716">
                <a:extLst>
                  <a:ext uri="{FF2B5EF4-FFF2-40B4-BE49-F238E27FC236}">
                    <a16:creationId xmlns:a16="http://schemas.microsoft.com/office/drawing/2014/main" id="{60EB312F-39F4-4453-C705-D43C11DC21C8}"/>
                  </a:ext>
                </a:extLst>
              </p:cNvPr>
              <p:cNvPicPr/>
              <p:nvPr/>
            </p:nvPicPr>
            <p:blipFill>
              <a:blip r:embed="rId3157"/>
              <a:stretch>
                <a:fillRect/>
              </a:stretch>
            </p:blipFill>
            <p:spPr>
              <a:xfrm>
                <a:off x="3137794" y="2886082"/>
                <a:ext cx="48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8">
            <p14:nvContentPartPr>
              <p14:cNvPr id="1718" name="Ink 1717">
                <a:extLst>
                  <a:ext uri="{FF2B5EF4-FFF2-40B4-BE49-F238E27FC236}">
                    <a16:creationId xmlns:a16="http://schemas.microsoft.com/office/drawing/2014/main" id="{EECCE4DE-D151-43EB-8E91-01F7EF090170}"/>
                  </a:ext>
                </a:extLst>
              </p14:cNvPr>
              <p14:cNvContentPartPr/>
              <p14:nvPr/>
            </p14:nvContentPartPr>
            <p14:xfrm>
              <a:off x="3161194" y="2720122"/>
              <a:ext cx="14760" cy="4680"/>
            </p14:xfrm>
          </p:contentPart>
        </mc:Choice>
        <mc:Fallback>
          <p:pic>
            <p:nvPicPr>
              <p:cNvPr id="1718" name="Ink 1717">
                <a:extLst>
                  <a:ext uri="{FF2B5EF4-FFF2-40B4-BE49-F238E27FC236}">
                    <a16:creationId xmlns:a16="http://schemas.microsoft.com/office/drawing/2014/main" id="{EECCE4DE-D151-43EB-8E91-01F7EF090170}"/>
                  </a:ext>
                </a:extLst>
              </p:cNvPr>
              <p:cNvPicPr/>
              <p:nvPr/>
            </p:nvPicPr>
            <p:blipFill>
              <a:blip r:embed="rId3159"/>
              <a:stretch>
                <a:fillRect/>
              </a:stretch>
            </p:blipFill>
            <p:spPr>
              <a:xfrm>
                <a:off x="3143554" y="2702122"/>
                <a:ext cx="50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0">
            <p14:nvContentPartPr>
              <p14:cNvPr id="1719" name="Ink 1718">
                <a:extLst>
                  <a:ext uri="{FF2B5EF4-FFF2-40B4-BE49-F238E27FC236}">
                    <a16:creationId xmlns:a16="http://schemas.microsoft.com/office/drawing/2014/main" id="{E8E5D33B-8C98-8763-375A-8CF9111F48D1}"/>
                  </a:ext>
                </a:extLst>
              </p14:cNvPr>
              <p14:cNvContentPartPr/>
              <p14:nvPr/>
            </p14:nvContentPartPr>
            <p14:xfrm>
              <a:off x="3420394" y="2689522"/>
              <a:ext cx="19800" cy="22680"/>
            </p14:xfrm>
          </p:contentPart>
        </mc:Choice>
        <mc:Fallback>
          <p:pic>
            <p:nvPicPr>
              <p:cNvPr id="1719" name="Ink 1718">
                <a:extLst>
                  <a:ext uri="{FF2B5EF4-FFF2-40B4-BE49-F238E27FC236}">
                    <a16:creationId xmlns:a16="http://schemas.microsoft.com/office/drawing/2014/main" id="{E8E5D33B-8C98-8763-375A-8CF9111F48D1}"/>
                  </a:ext>
                </a:extLst>
              </p:cNvPr>
              <p:cNvPicPr/>
              <p:nvPr/>
            </p:nvPicPr>
            <p:blipFill>
              <a:blip r:embed="rId3161"/>
              <a:stretch>
                <a:fillRect/>
              </a:stretch>
            </p:blipFill>
            <p:spPr>
              <a:xfrm>
                <a:off x="3402394" y="2671882"/>
                <a:ext cx="554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2">
            <p14:nvContentPartPr>
              <p14:cNvPr id="1720" name="Ink 1719">
                <a:extLst>
                  <a:ext uri="{FF2B5EF4-FFF2-40B4-BE49-F238E27FC236}">
                    <a16:creationId xmlns:a16="http://schemas.microsoft.com/office/drawing/2014/main" id="{4B34CEBC-9953-CB94-138D-308214F16EC7}"/>
                  </a:ext>
                </a:extLst>
              </p14:cNvPr>
              <p14:cNvContentPartPr/>
              <p14:nvPr/>
            </p14:nvContentPartPr>
            <p14:xfrm>
              <a:off x="3454594" y="2923162"/>
              <a:ext cx="14400" cy="7560"/>
            </p14:xfrm>
          </p:contentPart>
        </mc:Choice>
        <mc:Fallback>
          <p:pic>
            <p:nvPicPr>
              <p:cNvPr id="1720" name="Ink 1719">
                <a:extLst>
                  <a:ext uri="{FF2B5EF4-FFF2-40B4-BE49-F238E27FC236}">
                    <a16:creationId xmlns:a16="http://schemas.microsoft.com/office/drawing/2014/main" id="{4B34CEBC-9953-CB94-138D-308214F16EC7}"/>
                  </a:ext>
                </a:extLst>
              </p:cNvPr>
              <p:cNvPicPr/>
              <p:nvPr/>
            </p:nvPicPr>
            <p:blipFill>
              <a:blip r:embed="rId3163"/>
              <a:stretch>
                <a:fillRect/>
              </a:stretch>
            </p:blipFill>
            <p:spPr>
              <a:xfrm>
                <a:off x="3436954" y="2905162"/>
                <a:ext cx="500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4">
            <p14:nvContentPartPr>
              <p14:cNvPr id="1721" name="Ink 1720">
                <a:extLst>
                  <a:ext uri="{FF2B5EF4-FFF2-40B4-BE49-F238E27FC236}">
                    <a16:creationId xmlns:a16="http://schemas.microsoft.com/office/drawing/2014/main" id="{498D49C0-44FE-D27A-F96A-E69187B98C5D}"/>
                  </a:ext>
                </a:extLst>
              </p14:cNvPr>
              <p14:cNvContentPartPr/>
              <p14:nvPr/>
            </p14:nvContentPartPr>
            <p14:xfrm>
              <a:off x="3434074" y="3080122"/>
              <a:ext cx="11880" cy="26280"/>
            </p14:xfrm>
          </p:contentPart>
        </mc:Choice>
        <mc:Fallback>
          <p:pic>
            <p:nvPicPr>
              <p:cNvPr id="1721" name="Ink 1720">
                <a:extLst>
                  <a:ext uri="{FF2B5EF4-FFF2-40B4-BE49-F238E27FC236}">
                    <a16:creationId xmlns:a16="http://schemas.microsoft.com/office/drawing/2014/main" id="{498D49C0-44FE-D27A-F96A-E69187B98C5D}"/>
                  </a:ext>
                </a:extLst>
              </p:cNvPr>
              <p:cNvPicPr/>
              <p:nvPr/>
            </p:nvPicPr>
            <p:blipFill>
              <a:blip r:embed="rId3165"/>
              <a:stretch>
                <a:fillRect/>
              </a:stretch>
            </p:blipFill>
            <p:spPr>
              <a:xfrm>
                <a:off x="3416434" y="3062482"/>
                <a:ext cx="475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6">
            <p14:nvContentPartPr>
              <p14:cNvPr id="1722" name="Ink 1721">
                <a:extLst>
                  <a:ext uri="{FF2B5EF4-FFF2-40B4-BE49-F238E27FC236}">
                    <a16:creationId xmlns:a16="http://schemas.microsoft.com/office/drawing/2014/main" id="{9CC570ED-D9DF-B7E0-D207-1834351D2649}"/>
                  </a:ext>
                </a:extLst>
              </p14:cNvPr>
              <p14:cNvContentPartPr/>
              <p14:nvPr/>
            </p14:nvContentPartPr>
            <p14:xfrm>
              <a:off x="3585994" y="2962042"/>
              <a:ext cx="9720" cy="7200"/>
            </p14:xfrm>
          </p:contentPart>
        </mc:Choice>
        <mc:Fallback>
          <p:pic>
            <p:nvPicPr>
              <p:cNvPr id="1722" name="Ink 1721">
                <a:extLst>
                  <a:ext uri="{FF2B5EF4-FFF2-40B4-BE49-F238E27FC236}">
                    <a16:creationId xmlns:a16="http://schemas.microsoft.com/office/drawing/2014/main" id="{9CC570ED-D9DF-B7E0-D207-1834351D2649}"/>
                  </a:ext>
                </a:extLst>
              </p:cNvPr>
              <p:cNvPicPr/>
              <p:nvPr/>
            </p:nvPicPr>
            <p:blipFill>
              <a:blip r:embed="rId3167"/>
              <a:stretch>
                <a:fillRect/>
              </a:stretch>
            </p:blipFill>
            <p:spPr>
              <a:xfrm>
                <a:off x="3567994" y="2944402"/>
                <a:ext cx="453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8">
            <p14:nvContentPartPr>
              <p14:cNvPr id="1723" name="Ink 1722">
                <a:extLst>
                  <a:ext uri="{FF2B5EF4-FFF2-40B4-BE49-F238E27FC236}">
                    <a16:creationId xmlns:a16="http://schemas.microsoft.com/office/drawing/2014/main" id="{70C46E40-C850-E9E3-37EE-F687E530077A}"/>
                  </a:ext>
                </a:extLst>
              </p14:cNvPr>
              <p14:cNvContentPartPr/>
              <p14:nvPr/>
            </p14:nvContentPartPr>
            <p14:xfrm>
              <a:off x="3770674" y="2725162"/>
              <a:ext cx="3240" cy="360"/>
            </p14:xfrm>
          </p:contentPart>
        </mc:Choice>
        <mc:Fallback>
          <p:pic>
            <p:nvPicPr>
              <p:cNvPr id="1723" name="Ink 1722">
                <a:extLst>
                  <a:ext uri="{FF2B5EF4-FFF2-40B4-BE49-F238E27FC236}">
                    <a16:creationId xmlns:a16="http://schemas.microsoft.com/office/drawing/2014/main" id="{70C46E40-C850-E9E3-37EE-F687E530077A}"/>
                  </a:ext>
                </a:extLst>
              </p:cNvPr>
              <p:cNvPicPr/>
              <p:nvPr/>
            </p:nvPicPr>
            <p:blipFill>
              <a:blip r:embed="rId3169"/>
              <a:stretch>
                <a:fillRect/>
              </a:stretch>
            </p:blipFill>
            <p:spPr>
              <a:xfrm>
                <a:off x="3753034" y="2707162"/>
                <a:ext cx="38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0">
            <p14:nvContentPartPr>
              <p14:cNvPr id="1724" name="Ink 1723">
                <a:extLst>
                  <a:ext uri="{FF2B5EF4-FFF2-40B4-BE49-F238E27FC236}">
                    <a16:creationId xmlns:a16="http://schemas.microsoft.com/office/drawing/2014/main" id="{24F061D0-3EEF-210C-E053-F67AEEC20891}"/>
                  </a:ext>
                </a:extLst>
              </p14:cNvPr>
              <p14:cNvContentPartPr/>
              <p14:nvPr/>
            </p14:nvContentPartPr>
            <p14:xfrm>
              <a:off x="4050394" y="3299722"/>
              <a:ext cx="12240" cy="12240"/>
            </p14:xfrm>
          </p:contentPart>
        </mc:Choice>
        <mc:Fallback>
          <p:pic>
            <p:nvPicPr>
              <p:cNvPr id="1724" name="Ink 1723">
                <a:extLst>
                  <a:ext uri="{FF2B5EF4-FFF2-40B4-BE49-F238E27FC236}">
                    <a16:creationId xmlns:a16="http://schemas.microsoft.com/office/drawing/2014/main" id="{24F061D0-3EEF-210C-E053-F67AEEC20891}"/>
                  </a:ext>
                </a:extLst>
              </p:cNvPr>
              <p:cNvPicPr/>
              <p:nvPr/>
            </p:nvPicPr>
            <p:blipFill>
              <a:blip r:embed="rId3171"/>
              <a:stretch>
                <a:fillRect/>
              </a:stretch>
            </p:blipFill>
            <p:spPr>
              <a:xfrm>
                <a:off x="4032394" y="3282082"/>
                <a:ext cx="4788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5" name="Group 1744">
            <a:extLst>
              <a:ext uri="{FF2B5EF4-FFF2-40B4-BE49-F238E27FC236}">
                <a16:creationId xmlns:a16="http://schemas.microsoft.com/office/drawing/2014/main" id="{C178FB05-9B32-EC2E-C0AF-7C52498F6837}"/>
              </a:ext>
            </a:extLst>
          </p:cNvPr>
          <p:cNvGrpSpPr/>
          <p:nvPr/>
        </p:nvGrpSpPr>
        <p:grpSpPr>
          <a:xfrm>
            <a:off x="4099714" y="3576562"/>
            <a:ext cx="70560" cy="39600"/>
            <a:chOff x="4099714" y="3576562"/>
            <a:chExt cx="70560" cy="3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2">
              <p14:nvContentPartPr>
                <p14:cNvPr id="1725" name="Ink 1724">
                  <a:extLst>
                    <a:ext uri="{FF2B5EF4-FFF2-40B4-BE49-F238E27FC236}">
                      <a16:creationId xmlns:a16="http://schemas.microsoft.com/office/drawing/2014/main" id="{808ECD2C-8F73-6CF6-66E8-FE288655B3A1}"/>
                    </a:ext>
                  </a:extLst>
                </p14:cNvPr>
                <p14:cNvContentPartPr/>
                <p14:nvPr/>
              </p14:nvContentPartPr>
              <p14:xfrm>
                <a:off x="4099714" y="3603922"/>
                <a:ext cx="9000" cy="12240"/>
              </p14:xfrm>
            </p:contentPart>
          </mc:Choice>
          <mc:Fallback>
            <p:pic>
              <p:nvPicPr>
                <p:cNvPr id="1725" name="Ink 1724">
                  <a:extLst>
                    <a:ext uri="{FF2B5EF4-FFF2-40B4-BE49-F238E27FC236}">
                      <a16:creationId xmlns:a16="http://schemas.microsoft.com/office/drawing/2014/main" id="{808ECD2C-8F73-6CF6-66E8-FE288655B3A1}"/>
                    </a:ext>
                  </a:extLst>
                </p:cNvPr>
                <p:cNvPicPr/>
                <p:nvPr/>
              </p:nvPicPr>
              <p:blipFill>
                <a:blip r:embed="rId3173"/>
                <a:stretch>
                  <a:fillRect/>
                </a:stretch>
              </p:blipFill>
              <p:spPr>
                <a:xfrm>
                  <a:off x="4081714" y="3586282"/>
                  <a:ext cx="44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4">
              <p14:nvContentPartPr>
                <p14:cNvPr id="1726" name="Ink 1725">
                  <a:extLst>
                    <a:ext uri="{FF2B5EF4-FFF2-40B4-BE49-F238E27FC236}">
                      <a16:creationId xmlns:a16="http://schemas.microsoft.com/office/drawing/2014/main" id="{7789DDA7-5333-FE38-A34A-3A9F3C52F1AA}"/>
                    </a:ext>
                  </a:extLst>
                </p14:cNvPr>
                <p14:cNvContentPartPr/>
                <p14:nvPr/>
              </p14:nvContentPartPr>
              <p14:xfrm>
                <a:off x="4168834" y="3576562"/>
                <a:ext cx="1440" cy="5760"/>
              </p14:xfrm>
            </p:contentPart>
          </mc:Choice>
          <mc:Fallback>
            <p:pic>
              <p:nvPicPr>
                <p:cNvPr id="1726" name="Ink 1725">
                  <a:extLst>
                    <a:ext uri="{FF2B5EF4-FFF2-40B4-BE49-F238E27FC236}">
                      <a16:creationId xmlns:a16="http://schemas.microsoft.com/office/drawing/2014/main" id="{7789DDA7-5333-FE38-A34A-3A9F3C52F1AA}"/>
                    </a:ext>
                  </a:extLst>
                </p:cNvPr>
                <p:cNvPicPr/>
                <p:nvPr/>
              </p:nvPicPr>
              <p:blipFill>
                <a:blip r:embed="rId3175"/>
                <a:stretch>
                  <a:fillRect/>
                </a:stretch>
              </p:blipFill>
              <p:spPr>
                <a:xfrm>
                  <a:off x="4150834" y="3558922"/>
                  <a:ext cx="3708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76">
            <p14:nvContentPartPr>
              <p14:cNvPr id="1727" name="Ink 1726">
                <a:extLst>
                  <a:ext uri="{FF2B5EF4-FFF2-40B4-BE49-F238E27FC236}">
                    <a16:creationId xmlns:a16="http://schemas.microsoft.com/office/drawing/2014/main" id="{D565B574-856D-DC41-40E7-FECCDF12D843}"/>
                  </a:ext>
                </a:extLst>
              </p14:cNvPr>
              <p14:cNvContentPartPr/>
              <p14:nvPr/>
            </p14:nvContentPartPr>
            <p14:xfrm>
              <a:off x="4331914" y="3257602"/>
              <a:ext cx="4680" cy="14760"/>
            </p14:xfrm>
          </p:contentPart>
        </mc:Choice>
        <mc:Fallback>
          <p:pic>
            <p:nvPicPr>
              <p:cNvPr id="1727" name="Ink 1726">
                <a:extLst>
                  <a:ext uri="{FF2B5EF4-FFF2-40B4-BE49-F238E27FC236}">
                    <a16:creationId xmlns:a16="http://schemas.microsoft.com/office/drawing/2014/main" id="{D565B574-856D-DC41-40E7-FECCDF12D843}"/>
                  </a:ext>
                </a:extLst>
              </p:cNvPr>
              <p:cNvPicPr/>
              <p:nvPr/>
            </p:nvPicPr>
            <p:blipFill>
              <a:blip r:embed="rId3177"/>
              <a:stretch>
                <a:fillRect/>
              </a:stretch>
            </p:blipFill>
            <p:spPr>
              <a:xfrm>
                <a:off x="4314274" y="3239962"/>
                <a:ext cx="403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8">
            <p14:nvContentPartPr>
              <p14:cNvPr id="1728" name="Ink 1727">
                <a:extLst>
                  <a:ext uri="{FF2B5EF4-FFF2-40B4-BE49-F238E27FC236}">
                    <a16:creationId xmlns:a16="http://schemas.microsoft.com/office/drawing/2014/main" id="{00097ED7-3FFC-5A16-A3FA-CF8D65183281}"/>
                  </a:ext>
                </a:extLst>
              </p14:cNvPr>
              <p14:cNvContentPartPr/>
              <p14:nvPr/>
            </p14:nvContentPartPr>
            <p14:xfrm>
              <a:off x="3883714" y="3206122"/>
              <a:ext cx="12600" cy="13320"/>
            </p14:xfrm>
          </p:contentPart>
        </mc:Choice>
        <mc:Fallback>
          <p:pic>
            <p:nvPicPr>
              <p:cNvPr id="1728" name="Ink 1727">
                <a:extLst>
                  <a:ext uri="{FF2B5EF4-FFF2-40B4-BE49-F238E27FC236}">
                    <a16:creationId xmlns:a16="http://schemas.microsoft.com/office/drawing/2014/main" id="{00097ED7-3FFC-5A16-A3FA-CF8D65183281}"/>
                  </a:ext>
                </a:extLst>
              </p:cNvPr>
              <p:cNvPicPr/>
              <p:nvPr/>
            </p:nvPicPr>
            <p:blipFill>
              <a:blip r:embed="rId3179"/>
              <a:stretch>
                <a:fillRect/>
              </a:stretch>
            </p:blipFill>
            <p:spPr>
              <a:xfrm>
                <a:off x="3866074" y="3188122"/>
                <a:ext cx="482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0">
            <p14:nvContentPartPr>
              <p14:cNvPr id="1729" name="Ink 1728">
                <a:extLst>
                  <a:ext uri="{FF2B5EF4-FFF2-40B4-BE49-F238E27FC236}">
                    <a16:creationId xmlns:a16="http://schemas.microsoft.com/office/drawing/2014/main" id="{9D5D3E6A-4378-483E-CA82-741BF4545955}"/>
                  </a:ext>
                </a:extLst>
              </p14:cNvPr>
              <p14:cNvContentPartPr/>
              <p14:nvPr/>
            </p14:nvContentPartPr>
            <p14:xfrm>
              <a:off x="3731434" y="3062842"/>
              <a:ext cx="7920" cy="3600"/>
            </p14:xfrm>
          </p:contentPart>
        </mc:Choice>
        <mc:Fallback>
          <p:pic>
            <p:nvPicPr>
              <p:cNvPr id="1729" name="Ink 1728">
                <a:extLst>
                  <a:ext uri="{FF2B5EF4-FFF2-40B4-BE49-F238E27FC236}">
                    <a16:creationId xmlns:a16="http://schemas.microsoft.com/office/drawing/2014/main" id="{9D5D3E6A-4378-483E-CA82-741BF4545955}"/>
                  </a:ext>
                </a:extLst>
              </p:cNvPr>
              <p:cNvPicPr/>
              <p:nvPr/>
            </p:nvPicPr>
            <p:blipFill>
              <a:blip r:embed="rId3181"/>
              <a:stretch>
                <a:fillRect/>
              </a:stretch>
            </p:blipFill>
            <p:spPr>
              <a:xfrm>
                <a:off x="3713434" y="3045202"/>
                <a:ext cx="435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2">
            <p14:nvContentPartPr>
              <p14:cNvPr id="1730" name="Ink 1729">
                <a:extLst>
                  <a:ext uri="{FF2B5EF4-FFF2-40B4-BE49-F238E27FC236}">
                    <a16:creationId xmlns:a16="http://schemas.microsoft.com/office/drawing/2014/main" id="{B5113F79-85A2-B30F-94E5-78D0D41DF40A}"/>
                  </a:ext>
                </a:extLst>
              </p14:cNvPr>
              <p14:cNvContentPartPr/>
              <p14:nvPr/>
            </p14:nvContentPartPr>
            <p14:xfrm>
              <a:off x="3832234" y="2885362"/>
              <a:ext cx="2520" cy="1440"/>
            </p14:xfrm>
          </p:contentPart>
        </mc:Choice>
        <mc:Fallback>
          <p:pic>
            <p:nvPicPr>
              <p:cNvPr id="1730" name="Ink 1729">
                <a:extLst>
                  <a:ext uri="{FF2B5EF4-FFF2-40B4-BE49-F238E27FC236}">
                    <a16:creationId xmlns:a16="http://schemas.microsoft.com/office/drawing/2014/main" id="{B5113F79-85A2-B30F-94E5-78D0D41DF40A}"/>
                  </a:ext>
                </a:extLst>
              </p:cNvPr>
              <p:cNvPicPr/>
              <p:nvPr/>
            </p:nvPicPr>
            <p:blipFill>
              <a:blip r:embed="rId3183"/>
              <a:stretch>
                <a:fillRect/>
              </a:stretch>
            </p:blipFill>
            <p:spPr>
              <a:xfrm>
                <a:off x="3814234" y="2867362"/>
                <a:ext cx="38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4">
            <p14:nvContentPartPr>
              <p14:cNvPr id="1731" name="Ink 1730">
                <a:extLst>
                  <a:ext uri="{FF2B5EF4-FFF2-40B4-BE49-F238E27FC236}">
                    <a16:creationId xmlns:a16="http://schemas.microsoft.com/office/drawing/2014/main" id="{6CA56C65-BD9A-74DA-1352-15DDA60C8DA9}"/>
                  </a:ext>
                </a:extLst>
              </p14:cNvPr>
              <p14:cNvContentPartPr/>
              <p14:nvPr/>
            </p14:nvContentPartPr>
            <p14:xfrm>
              <a:off x="3969034" y="2784562"/>
              <a:ext cx="3240" cy="3600"/>
            </p14:xfrm>
          </p:contentPart>
        </mc:Choice>
        <mc:Fallback>
          <p:pic>
            <p:nvPicPr>
              <p:cNvPr id="1731" name="Ink 1730">
                <a:extLst>
                  <a:ext uri="{FF2B5EF4-FFF2-40B4-BE49-F238E27FC236}">
                    <a16:creationId xmlns:a16="http://schemas.microsoft.com/office/drawing/2014/main" id="{6CA56C65-BD9A-74DA-1352-15DDA60C8DA9}"/>
                  </a:ext>
                </a:extLst>
              </p:cNvPr>
              <p:cNvPicPr/>
              <p:nvPr/>
            </p:nvPicPr>
            <p:blipFill>
              <a:blip r:embed="rId3185"/>
              <a:stretch>
                <a:fillRect/>
              </a:stretch>
            </p:blipFill>
            <p:spPr>
              <a:xfrm>
                <a:off x="3951394" y="2766562"/>
                <a:ext cx="388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6">
            <p14:nvContentPartPr>
              <p14:cNvPr id="1732" name="Ink 1731">
                <a:extLst>
                  <a:ext uri="{FF2B5EF4-FFF2-40B4-BE49-F238E27FC236}">
                    <a16:creationId xmlns:a16="http://schemas.microsoft.com/office/drawing/2014/main" id="{8C1397F8-355B-6442-DB1A-64646F58C473}"/>
                  </a:ext>
                </a:extLst>
              </p14:cNvPr>
              <p14:cNvContentPartPr/>
              <p14:nvPr/>
            </p14:nvContentPartPr>
            <p14:xfrm>
              <a:off x="4206634" y="2950882"/>
              <a:ext cx="2520" cy="27360"/>
            </p14:xfrm>
          </p:contentPart>
        </mc:Choice>
        <mc:Fallback>
          <p:pic>
            <p:nvPicPr>
              <p:cNvPr id="1732" name="Ink 1731">
                <a:extLst>
                  <a:ext uri="{FF2B5EF4-FFF2-40B4-BE49-F238E27FC236}">
                    <a16:creationId xmlns:a16="http://schemas.microsoft.com/office/drawing/2014/main" id="{8C1397F8-355B-6442-DB1A-64646F58C473}"/>
                  </a:ext>
                </a:extLst>
              </p:cNvPr>
              <p:cNvPicPr/>
              <p:nvPr/>
            </p:nvPicPr>
            <p:blipFill>
              <a:blip r:embed="rId3187"/>
              <a:stretch>
                <a:fillRect/>
              </a:stretch>
            </p:blipFill>
            <p:spPr>
              <a:xfrm>
                <a:off x="4188634" y="2933242"/>
                <a:ext cx="381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8">
            <p14:nvContentPartPr>
              <p14:cNvPr id="1733" name="Ink 1732">
                <a:extLst>
                  <a:ext uri="{FF2B5EF4-FFF2-40B4-BE49-F238E27FC236}">
                    <a16:creationId xmlns:a16="http://schemas.microsoft.com/office/drawing/2014/main" id="{1214B355-599C-4CFD-5FEA-E2B68BA830E2}"/>
                  </a:ext>
                </a:extLst>
              </p14:cNvPr>
              <p14:cNvContentPartPr/>
              <p14:nvPr/>
            </p14:nvContentPartPr>
            <p14:xfrm>
              <a:off x="4213474" y="3219082"/>
              <a:ext cx="9360" cy="44640"/>
            </p14:xfrm>
          </p:contentPart>
        </mc:Choice>
        <mc:Fallback>
          <p:pic>
            <p:nvPicPr>
              <p:cNvPr id="1733" name="Ink 1732">
                <a:extLst>
                  <a:ext uri="{FF2B5EF4-FFF2-40B4-BE49-F238E27FC236}">
                    <a16:creationId xmlns:a16="http://schemas.microsoft.com/office/drawing/2014/main" id="{1214B355-599C-4CFD-5FEA-E2B68BA830E2}"/>
                  </a:ext>
                </a:extLst>
              </p:cNvPr>
              <p:cNvPicPr/>
              <p:nvPr/>
            </p:nvPicPr>
            <p:blipFill>
              <a:blip r:embed="rId3189"/>
              <a:stretch>
                <a:fillRect/>
              </a:stretch>
            </p:blipFill>
            <p:spPr>
              <a:xfrm>
                <a:off x="4195834" y="3201442"/>
                <a:ext cx="45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0">
            <p14:nvContentPartPr>
              <p14:cNvPr id="1734" name="Ink 1733">
                <a:extLst>
                  <a:ext uri="{FF2B5EF4-FFF2-40B4-BE49-F238E27FC236}">
                    <a16:creationId xmlns:a16="http://schemas.microsoft.com/office/drawing/2014/main" id="{40A6910D-182C-1413-8EDC-9679935EFF27}"/>
                  </a:ext>
                </a:extLst>
              </p14:cNvPr>
              <p14:cNvContentPartPr/>
              <p14:nvPr/>
            </p14:nvContentPartPr>
            <p14:xfrm>
              <a:off x="4008994" y="3666202"/>
              <a:ext cx="3600" cy="4680"/>
            </p14:xfrm>
          </p:contentPart>
        </mc:Choice>
        <mc:Fallback>
          <p:pic>
            <p:nvPicPr>
              <p:cNvPr id="1734" name="Ink 1733">
                <a:extLst>
                  <a:ext uri="{FF2B5EF4-FFF2-40B4-BE49-F238E27FC236}">
                    <a16:creationId xmlns:a16="http://schemas.microsoft.com/office/drawing/2014/main" id="{40A6910D-182C-1413-8EDC-9679935EFF27}"/>
                  </a:ext>
                </a:extLst>
              </p:cNvPr>
              <p:cNvPicPr/>
              <p:nvPr/>
            </p:nvPicPr>
            <p:blipFill>
              <a:blip r:embed="rId3191"/>
              <a:stretch>
                <a:fillRect/>
              </a:stretch>
            </p:blipFill>
            <p:spPr>
              <a:xfrm>
                <a:off x="3990994" y="3648202"/>
                <a:ext cx="39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2">
            <p14:nvContentPartPr>
              <p14:cNvPr id="1735" name="Ink 1734">
                <a:extLst>
                  <a:ext uri="{FF2B5EF4-FFF2-40B4-BE49-F238E27FC236}">
                    <a16:creationId xmlns:a16="http://schemas.microsoft.com/office/drawing/2014/main" id="{7C135209-F816-6579-E4ED-D7C74947C15A}"/>
                  </a:ext>
                </a:extLst>
              </p14:cNvPr>
              <p14:cNvContentPartPr/>
              <p14:nvPr/>
            </p14:nvContentPartPr>
            <p14:xfrm>
              <a:off x="3997834" y="3888322"/>
              <a:ext cx="1440" cy="10440"/>
            </p14:xfrm>
          </p:contentPart>
        </mc:Choice>
        <mc:Fallback>
          <p:pic>
            <p:nvPicPr>
              <p:cNvPr id="1735" name="Ink 1734">
                <a:extLst>
                  <a:ext uri="{FF2B5EF4-FFF2-40B4-BE49-F238E27FC236}">
                    <a16:creationId xmlns:a16="http://schemas.microsoft.com/office/drawing/2014/main" id="{7C135209-F816-6579-E4ED-D7C74947C15A}"/>
                  </a:ext>
                </a:extLst>
              </p:cNvPr>
              <p:cNvPicPr/>
              <p:nvPr/>
            </p:nvPicPr>
            <p:blipFill>
              <a:blip r:embed="rId3193"/>
              <a:stretch>
                <a:fillRect/>
              </a:stretch>
            </p:blipFill>
            <p:spPr>
              <a:xfrm>
                <a:off x="3979834" y="3870682"/>
                <a:ext cx="370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4">
            <p14:nvContentPartPr>
              <p14:cNvPr id="1736" name="Ink 1735">
                <a:extLst>
                  <a:ext uri="{FF2B5EF4-FFF2-40B4-BE49-F238E27FC236}">
                    <a16:creationId xmlns:a16="http://schemas.microsoft.com/office/drawing/2014/main" id="{9225AC71-8892-8588-A654-4882EE0267CB}"/>
                  </a:ext>
                </a:extLst>
              </p14:cNvPr>
              <p14:cNvContentPartPr/>
              <p14:nvPr/>
            </p14:nvContentPartPr>
            <p14:xfrm>
              <a:off x="4104034" y="3959242"/>
              <a:ext cx="11160" cy="12600"/>
            </p14:xfrm>
          </p:contentPart>
        </mc:Choice>
        <mc:Fallback>
          <p:pic>
            <p:nvPicPr>
              <p:cNvPr id="1736" name="Ink 1735">
                <a:extLst>
                  <a:ext uri="{FF2B5EF4-FFF2-40B4-BE49-F238E27FC236}">
                    <a16:creationId xmlns:a16="http://schemas.microsoft.com/office/drawing/2014/main" id="{9225AC71-8892-8588-A654-4882EE0267CB}"/>
                  </a:ext>
                </a:extLst>
              </p:cNvPr>
              <p:cNvPicPr/>
              <p:nvPr/>
            </p:nvPicPr>
            <p:blipFill>
              <a:blip r:embed="rId3195"/>
              <a:stretch>
                <a:fillRect/>
              </a:stretch>
            </p:blipFill>
            <p:spPr>
              <a:xfrm>
                <a:off x="4086034" y="3941242"/>
                <a:ext cx="468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6">
            <p14:nvContentPartPr>
              <p14:cNvPr id="1737" name="Ink 1736">
                <a:extLst>
                  <a:ext uri="{FF2B5EF4-FFF2-40B4-BE49-F238E27FC236}">
                    <a16:creationId xmlns:a16="http://schemas.microsoft.com/office/drawing/2014/main" id="{A4DE8C47-36EA-A783-FB51-C1F63C019AE9}"/>
                  </a:ext>
                </a:extLst>
              </p14:cNvPr>
              <p14:cNvContentPartPr/>
              <p14:nvPr/>
            </p14:nvContentPartPr>
            <p14:xfrm>
              <a:off x="4246234" y="3877522"/>
              <a:ext cx="5040" cy="17640"/>
            </p14:xfrm>
          </p:contentPart>
        </mc:Choice>
        <mc:Fallback>
          <p:pic>
            <p:nvPicPr>
              <p:cNvPr id="1737" name="Ink 1736">
                <a:extLst>
                  <a:ext uri="{FF2B5EF4-FFF2-40B4-BE49-F238E27FC236}">
                    <a16:creationId xmlns:a16="http://schemas.microsoft.com/office/drawing/2014/main" id="{A4DE8C47-36EA-A783-FB51-C1F63C019AE9}"/>
                  </a:ext>
                </a:extLst>
              </p:cNvPr>
              <p:cNvPicPr/>
              <p:nvPr/>
            </p:nvPicPr>
            <p:blipFill>
              <a:blip r:embed="rId3197"/>
              <a:stretch>
                <a:fillRect/>
              </a:stretch>
            </p:blipFill>
            <p:spPr>
              <a:xfrm>
                <a:off x="4228594" y="3859882"/>
                <a:ext cx="406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8">
            <p14:nvContentPartPr>
              <p14:cNvPr id="1738" name="Ink 1737">
                <a:extLst>
                  <a:ext uri="{FF2B5EF4-FFF2-40B4-BE49-F238E27FC236}">
                    <a16:creationId xmlns:a16="http://schemas.microsoft.com/office/drawing/2014/main" id="{86AEDAAE-CA22-79D4-F71A-870914EA8A5F}"/>
                  </a:ext>
                </a:extLst>
              </p14:cNvPr>
              <p14:cNvContentPartPr/>
              <p14:nvPr/>
            </p14:nvContentPartPr>
            <p14:xfrm>
              <a:off x="4357114" y="3790042"/>
              <a:ext cx="3240" cy="17640"/>
            </p14:xfrm>
          </p:contentPart>
        </mc:Choice>
        <mc:Fallback>
          <p:pic>
            <p:nvPicPr>
              <p:cNvPr id="1738" name="Ink 1737">
                <a:extLst>
                  <a:ext uri="{FF2B5EF4-FFF2-40B4-BE49-F238E27FC236}">
                    <a16:creationId xmlns:a16="http://schemas.microsoft.com/office/drawing/2014/main" id="{86AEDAAE-CA22-79D4-F71A-870914EA8A5F}"/>
                  </a:ext>
                </a:extLst>
              </p:cNvPr>
              <p:cNvPicPr/>
              <p:nvPr/>
            </p:nvPicPr>
            <p:blipFill>
              <a:blip r:embed="rId3199"/>
              <a:stretch>
                <a:fillRect/>
              </a:stretch>
            </p:blipFill>
            <p:spPr>
              <a:xfrm>
                <a:off x="4339474" y="3772402"/>
                <a:ext cx="38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0">
            <p14:nvContentPartPr>
              <p14:cNvPr id="1739" name="Ink 1738">
                <a:extLst>
                  <a:ext uri="{FF2B5EF4-FFF2-40B4-BE49-F238E27FC236}">
                    <a16:creationId xmlns:a16="http://schemas.microsoft.com/office/drawing/2014/main" id="{0226CF4A-C985-35CA-6B79-D1BA480F5DC4}"/>
                  </a:ext>
                </a:extLst>
              </p14:cNvPr>
              <p14:cNvContentPartPr/>
              <p14:nvPr/>
            </p14:nvContentPartPr>
            <p14:xfrm>
              <a:off x="4492834" y="3527962"/>
              <a:ext cx="5040" cy="14400"/>
            </p14:xfrm>
          </p:contentPart>
        </mc:Choice>
        <mc:Fallback>
          <p:pic>
            <p:nvPicPr>
              <p:cNvPr id="1739" name="Ink 1738">
                <a:extLst>
                  <a:ext uri="{FF2B5EF4-FFF2-40B4-BE49-F238E27FC236}">
                    <a16:creationId xmlns:a16="http://schemas.microsoft.com/office/drawing/2014/main" id="{0226CF4A-C985-35CA-6B79-D1BA480F5DC4}"/>
                  </a:ext>
                </a:extLst>
              </p:cNvPr>
              <p:cNvPicPr/>
              <p:nvPr/>
            </p:nvPicPr>
            <p:blipFill>
              <a:blip r:embed="rId3201"/>
              <a:stretch>
                <a:fillRect/>
              </a:stretch>
            </p:blipFill>
            <p:spPr>
              <a:xfrm>
                <a:off x="4475194" y="3510322"/>
                <a:ext cx="406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2">
            <p14:nvContentPartPr>
              <p14:cNvPr id="1740" name="Ink 1739">
                <a:extLst>
                  <a:ext uri="{FF2B5EF4-FFF2-40B4-BE49-F238E27FC236}">
                    <a16:creationId xmlns:a16="http://schemas.microsoft.com/office/drawing/2014/main" id="{B43DA147-C58F-AD0B-C275-A2DD02B2FD3E}"/>
                  </a:ext>
                </a:extLst>
              </p14:cNvPr>
              <p14:cNvContentPartPr/>
              <p14:nvPr/>
            </p14:nvContentPartPr>
            <p14:xfrm>
              <a:off x="4480234" y="3278122"/>
              <a:ext cx="2520" cy="6840"/>
            </p14:xfrm>
          </p:contentPart>
        </mc:Choice>
        <mc:Fallback>
          <p:pic>
            <p:nvPicPr>
              <p:cNvPr id="1740" name="Ink 1739">
                <a:extLst>
                  <a:ext uri="{FF2B5EF4-FFF2-40B4-BE49-F238E27FC236}">
                    <a16:creationId xmlns:a16="http://schemas.microsoft.com/office/drawing/2014/main" id="{B43DA147-C58F-AD0B-C275-A2DD02B2FD3E}"/>
                  </a:ext>
                </a:extLst>
              </p:cNvPr>
              <p:cNvPicPr/>
              <p:nvPr/>
            </p:nvPicPr>
            <p:blipFill>
              <a:blip r:embed="rId3203"/>
              <a:stretch>
                <a:fillRect/>
              </a:stretch>
            </p:blipFill>
            <p:spPr>
              <a:xfrm>
                <a:off x="4462594" y="3260482"/>
                <a:ext cx="38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4">
            <p14:nvContentPartPr>
              <p14:cNvPr id="1741" name="Ink 1740">
                <a:extLst>
                  <a:ext uri="{FF2B5EF4-FFF2-40B4-BE49-F238E27FC236}">
                    <a16:creationId xmlns:a16="http://schemas.microsoft.com/office/drawing/2014/main" id="{CF7EB042-B633-A878-059F-1C9D9278E2F5}"/>
                  </a:ext>
                </a:extLst>
              </p14:cNvPr>
              <p14:cNvContentPartPr/>
              <p14:nvPr/>
            </p14:nvContentPartPr>
            <p14:xfrm>
              <a:off x="4319674" y="2901922"/>
              <a:ext cx="12960" cy="7200"/>
            </p14:xfrm>
          </p:contentPart>
        </mc:Choice>
        <mc:Fallback>
          <p:pic>
            <p:nvPicPr>
              <p:cNvPr id="1741" name="Ink 1740">
                <a:extLst>
                  <a:ext uri="{FF2B5EF4-FFF2-40B4-BE49-F238E27FC236}">
                    <a16:creationId xmlns:a16="http://schemas.microsoft.com/office/drawing/2014/main" id="{CF7EB042-B633-A878-059F-1C9D9278E2F5}"/>
                  </a:ext>
                </a:extLst>
              </p:cNvPr>
              <p:cNvPicPr/>
              <p:nvPr/>
            </p:nvPicPr>
            <p:blipFill>
              <a:blip r:embed="rId3205"/>
              <a:stretch>
                <a:fillRect/>
              </a:stretch>
            </p:blipFill>
            <p:spPr>
              <a:xfrm>
                <a:off x="4302034" y="2883922"/>
                <a:ext cx="486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4" name="Group 1743">
            <a:extLst>
              <a:ext uri="{FF2B5EF4-FFF2-40B4-BE49-F238E27FC236}">
                <a16:creationId xmlns:a16="http://schemas.microsoft.com/office/drawing/2014/main" id="{43CC078D-B327-DB98-2FE9-23019BDCC70D}"/>
              </a:ext>
            </a:extLst>
          </p:cNvPr>
          <p:cNvGrpSpPr/>
          <p:nvPr/>
        </p:nvGrpSpPr>
        <p:grpSpPr>
          <a:xfrm>
            <a:off x="4122034" y="2711842"/>
            <a:ext cx="64440" cy="75960"/>
            <a:chOff x="4122034" y="2711842"/>
            <a:chExt cx="6444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6">
              <p14:nvContentPartPr>
                <p14:cNvPr id="1742" name="Ink 1741">
                  <a:extLst>
                    <a:ext uri="{FF2B5EF4-FFF2-40B4-BE49-F238E27FC236}">
                      <a16:creationId xmlns:a16="http://schemas.microsoft.com/office/drawing/2014/main" id="{C8B82BB7-E5D5-2B82-8B5E-7C6787FD87E2}"/>
                    </a:ext>
                  </a:extLst>
                </p14:cNvPr>
                <p14:cNvContentPartPr/>
                <p14:nvPr/>
              </p14:nvContentPartPr>
              <p14:xfrm>
                <a:off x="4122034" y="2759722"/>
                <a:ext cx="31680" cy="28080"/>
              </p14:xfrm>
            </p:contentPart>
          </mc:Choice>
          <mc:Fallback>
            <p:pic>
              <p:nvPicPr>
                <p:cNvPr id="1742" name="Ink 1741">
                  <a:extLst>
                    <a:ext uri="{FF2B5EF4-FFF2-40B4-BE49-F238E27FC236}">
                      <a16:creationId xmlns:a16="http://schemas.microsoft.com/office/drawing/2014/main" id="{C8B82BB7-E5D5-2B82-8B5E-7C6787FD87E2}"/>
                    </a:ext>
                  </a:extLst>
                </p:cNvPr>
                <p:cNvPicPr/>
                <p:nvPr/>
              </p:nvPicPr>
              <p:blipFill>
                <a:blip r:embed="rId3207"/>
                <a:stretch>
                  <a:fillRect/>
                </a:stretch>
              </p:blipFill>
              <p:spPr>
                <a:xfrm>
                  <a:off x="4104394" y="2742082"/>
                  <a:ext cx="67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8">
              <p14:nvContentPartPr>
                <p14:cNvPr id="1743" name="Ink 1742">
                  <a:extLst>
                    <a:ext uri="{FF2B5EF4-FFF2-40B4-BE49-F238E27FC236}">
                      <a16:creationId xmlns:a16="http://schemas.microsoft.com/office/drawing/2014/main" id="{812E149E-9937-137D-4C5B-904A7CCA4EEE}"/>
                    </a:ext>
                  </a:extLst>
                </p14:cNvPr>
                <p14:cNvContentPartPr/>
                <p14:nvPr/>
              </p14:nvContentPartPr>
              <p14:xfrm>
                <a:off x="4183954" y="2711842"/>
                <a:ext cx="2520" cy="3240"/>
              </p14:xfrm>
            </p:contentPart>
          </mc:Choice>
          <mc:Fallback>
            <p:pic>
              <p:nvPicPr>
                <p:cNvPr id="1743" name="Ink 1742">
                  <a:extLst>
                    <a:ext uri="{FF2B5EF4-FFF2-40B4-BE49-F238E27FC236}">
                      <a16:creationId xmlns:a16="http://schemas.microsoft.com/office/drawing/2014/main" id="{812E149E-9937-137D-4C5B-904A7CCA4EEE}"/>
                    </a:ext>
                  </a:extLst>
                </p:cNvPr>
                <p:cNvPicPr/>
                <p:nvPr/>
              </p:nvPicPr>
              <p:blipFill>
                <a:blip r:embed="rId3209"/>
                <a:stretch>
                  <a:fillRect/>
                </a:stretch>
              </p:blipFill>
              <p:spPr>
                <a:xfrm>
                  <a:off x="4165954" y="2694202"/>
                  <a:ext cx="381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4" name="Group 1763">
            <a:extLst>
              <a:ext uri="{FF2B5EF4-FFF2-40B4-BE49-F238E27FC236}">
                <a16:creationId xmlns:a16="http://schemas.microsoft.com/office/drawing/2014/main" id="{40206B86-9293-4931-670B-055025AC842C}"/>
              </a:ext>
            </a:extLst>
          </p:cNvPr>
          <p:cNvGrpSpPr/>
          <p:nvPr/>
        </p:nvGrpSpPr>
        <p:grpSpPr>
          <a:xfrm>
            <a:off x="3822154" y="1518442"/>
            <a:ext cx="104760" cy="180720"/>
            <a:chOff x="3822154" y="1518442"/>
            <a:chExt cx="10476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0">
              <p14:nvContentPartPr>
                <p14:cNvPr id="1752" name="Ink 1751">
                  <a:extLst>
                    <a:ext uri="{FF2B5EF4-FFF2-40B4-BE49-F238E27FC236}">
                      <a16:creationId xmlns:a16="http://schemas.microsoft.com/office/drawing/2014/main" id="{59FD912D-838B-0A2F-9127-B92E2B2F982E}"/>
                    </a:ext>
                  </a:extLst>
                </p14:cNvPr>
                <p14:cNvContentPartPr/>
                <p14:nvPr/>
              </p14:nvContentPartPr>
              <p14:xfrm>
                <a:off x="3854914" y="1532122"/>
                <a:ext cx="17640" cy="140040"/>
              </p14:xfrm>
            </p:contentPart>
          </mc:Choice>
          <mc:Fallback>
            <p:pic>
              <p:nvPicPr>
                <p:cNvPr id="1752" name="Ink 1751">
                  <a:extLst>
                    <a:ext uri="{FF2B5EF4-FFF2-40B4-BE49-F238E27FC236}">
                      <a16:creationId xmlns:a16="http://schemas.microsoft.com/office/drawing/2014/main" id="{59FD912D-838B-0A2F-9127-B92E2B2F982E}"/>
                    </a:ext>
                  </a:extLst>
                </p:cNvPr>
                <p:cNvPicPr/>
                <p:nvPr/>
              </p:nvPicPr>
              <p:blipFill>
                <a:blip r:embed="rId3211"/>
                <a:stretch>
                  <a:fillRect/>
                </a:stretch>
              </p:blipFill>
              <p:spPr>
                <a:xfrm>
                  <a:off x="3837274" y="1514122"/>
                  <a:ext cx="53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2">
              <p14:nvContentPartPr>
                <p14:cNvPr id="1753" name="Ink 1752">
                  <a:extLst>
                    <a:ext uri="{FF2B5EF4-FFF2-40B4-BE49-F238E27FC236}">
                      <a16:creationId xmlns:a16="http://schemas.microsoft.com/office/drawing/2014/main" id="{7A4FDF7C-8F67-3F9E-A8D4-871B4DF25FF5}"/>
                    </a:ext>
                  </a:extLst>
                </p14:cNvPr>
                <p14:cNvContentPartPr/>
                <p14:nvPr/>
              </p14:nvContentPartPr>
              <p14:xfrm>
                <a:off x="3822154" y="1592962"/>
                <a:ext cx="46440" cy="8640"/>
              </p14:xfrm>
            </p:contentPart>
          </mc:Choice>
          <mc:Fallback>
            <p:pic>
              <p:nvPicPr>
                <p:cNvPr id="1753" name="Ink 1752">
                  <a:extLst>
                    <a:ext uri="{FF2B5EF4-FFF2-40B4-BE49-F238E27FC236}">
                      <a16:creationId xmlns:a16="http://schemas.microsoft.com/office/drawing/2014/main" id="{7A4FDF7C-8F67-3F9E-A8D4-871B4DF25FF5}"/>
                    </a:ext>
                  </a:extLst>
                </p:cNvPr>
                <p:cNvPicPr/>
                <p:nvPr/>
              </p:nvPicPr>
              <p:blipFill>
                <a:blip r:embed="rId3213"/>
                <a:stretch>
                  <a:fillRect/>
                </a:stretch>
              </p:blipFill>
              <p:spPr>
                <a:xfrm>
                  <a:off x="3804154" y="1575322"/>
                  <a:ext cx="82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4">
              <p14:nvContentPartPr>
                <p14:cNvPr id="1754" name="Ink 1753">
                  <a:extLst>
                    <a:ext uri="{FF2B5EF4-FFF2-40B4-BE49-F238E27FC236}">
                      <a16:creationId xmlns:a16="http://schemas.microsoft.com/office/drawing/2014/main" id="{DD52387E-B853-654D-5B16-B8883B1F8FA9}"/>
                    </a:ext>
                  </a:extLst>
                </p14:cNvPr>
                <p14:cNvContentPartPr/>
                <p14:nvPr/>
              </p14:nvContentPartPr>
              <p14:xfrm>
                <a:off x="3917554" y="1518442"/>
                <a:ext cx="2160" cy="3960"/>
              </p14:xfrm>
            </p:contentPart>
          </mc:Choice>
          <mc:Fallback>
            <p:pic>
              <p:nvPicPr>
                <p:cNvPr id="1754" name="Ink 1753">
                  <a:extLst>
                    <a:ext uri="{FF2B5EF4-FFF2-40B4-BE49-F238E27FC236}">
                      <a16:creationId xmlns:a16="http://schemas.microsoft.com/office/drawing/2014/main" id="{DD52387E-B853-654D-5B16-B8883B1F8FA9}"/>
                    </a:ext>
                  </a:extLst>
                </p:cNvPr>
                <p:cNvPicPr/>
                <p:nvPr/>
              </p:nvPicPr>
              <p:blipFill>
                <a:blip r:embed="rId3215"/>
                <a:stretch>
                  <a:fillRect/>
                </a:stretch>
              </p:blipFill>
              <p:spPr>
                <a:xfrm>
                  <a:off x="3899554" y="1500802"/>
                  <a:ext cx="3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6">
              <p14:nvContentPartPr>
                <p14:cNvPr id="1755" name="Ink 1754">
                  <a:extLst>
                    <a:ext uri="{FF2B5EF4-FFF2-40B4-BE49-F238E27FC236}">
                      <a16:creationId xmlns:a16="http://schemas.microsoft.com/office/drawing/2014/main" id="{48813B59-3B77-353C-2279-A2C243BD6274}"/>
                    </a:ext>
                  </a:extLst>
                </p14:cNvPr>
                <p14:cNvContentPartPr/>
                <p14:nvPr/>
              </p14:nvContentPartPr>
              <p14:xfrm>
                <a:off x="3926194" y="1688002"/>
                <a:ext cx="720" cy="720"/>
              </p14:xfrm>
            </p:contentPart>
          </mc:Choice>
          <mc:Fallback>
            <p:pic>
              <p:nvPicPr>
                <p:cNvPr id="1755" name="Ink 1754">
                  <a:extLst>
                    <a:ext uri="{FF2B5EF4-FFF2-40B4-BE49-F238E27FC236}">
                      <a16:creationId xmlns:a16="http://schemas.microsoft.com/office/drawing/2014/main" id="{48813B59-3B77-353C-2279-A2C243BD6274}"/>
                    </a:ext>
                  </a:extLst>
                </p:cNvPr>
                <p:cNvPicPr/>
                <p:nvPr/>
              </p:nvPicPr>
              <p:blipFill>
                <a:blip r:embed="rId3217"/>
                <a:stretch>
                  <a:fillRect/>
                </a:stretch>
              </p:blipFill>
              <p:spPr>
                <a:xfrm>
                  <a:off x="3908554" y="1670002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8">
              <p14:nvContentPartPr>
                <p14:cNvPr id="1756" name="Ink 1755">
                  <a:extLst>
                    <a:ext uri="{FF2B5EF4-FFF2-40B4-BE49-F238E27FC236}">
                      <a16:creationId xmlns:a16="http://schemas.microsoft.com/office/drawing/2014/main" id="{47273D3F-7C79-8941-7893-3153BF5A4F6A}"/>
                    </a:ext>
                  </a:extLst>
                </p14:cNvPr>
                <p14:cNvContentPartPr/>
                <p14:nvPr/>
              </p14:nvContentPartPr>
              <p14:xfrm>
                <a:off x="3885154" y="1681522"/>
                <a:ext cx="15120" cy="17640"/>
              </p14:xfrm>
            </p:contentPart>
          </mc:Choice>
          <mc:Fallback>
            <p:pic>
              <p:nvPicPr>
                <p:cNvPr id="1756" name="Ink 1755">
                  <a:extLst>
                    <a:ext uri="{FF2B5EF4-FFF2-40B4-BE49-F238E27FC236}">
                      <a16:creationId xmlns:a16="http://schemas.microsoft.com/office/drawing/2014/main" id="{47273D3F-7C79-8941-7893-3153BF5A4F6A}"/>
                    </a:ext>
                  </a:extLst>
                </p:cNvPr>
                <p:cNvPicPr/>
                <p:nvPr/>
              </p:nvPicPr>
              <p:blipFill>
                <a:blip r:embed="rId3219"/>
                <a:stretch>
                  <a:fillRect/>
                </a:stretch>
              </p:blipFill>
              <p:spPr>
                <a:xfrm>
                  <a:off x="3867154" y="1663522"/>
                  <a:ext cx="5076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20">
            <p14:nvContentPartPr>
              <p14:cNvPr id="1757" name="Ink 1756">
                <a:extLst>
                  <a:ext uri="{FF2B5EF4-FFF2-40B4-BE49-F238E27FC236}">
                    <a16:creationId xmlns:a16="http://schemas.microsoft.com/office/drawing/2014/main" id="{DB4C457F-8667-87B9-EE14-8A5BE1E905C8}"/>
                  </a:ext>
                </a:extLst>
              </p14:cNvPr>
              <p14:cNvContentPartPr/>
              <p14:nvPr/>
            </p14:nvContentPartPr>
            <p14:xfrm>
              <a:off x="3727834" y="1699522"/>
              <a:ext cx="2160" cy="4680"/>
            </p14:xfrm>
          </p:contentPart>
        </mc:Choice>
        <mc:Fallback>
          <p:pic>
            <p:nvPicPr>
              <p:cNvPr id="1757" name="Ink 1756">
                <a:extLst>
                  <a:ext uri="{FF2B5EF4-FFF2-40B4-BE49-F238E27FC236}">
                    <a16:creationId xmlns:a16="http://schemas.microsoft.com/office/drawing/2014/main" id="{DB4C457F-8667-87B9-EE14-8A5BE1E905C8}"/>
                  </a:ext>
                </a:extLst>
              </p:cNvPr>
              <p:cNvPicPr/>
              <p:nvPr/>
            </p:nvPicPr>
            <p:blipFill>
              <a:blip r:embed="rId3221"/>
              <a:stretch>
                <a:fillRect/>
              </a:stretch>
            </p:blipFill>
            <p:spPr>
              <a:xfrm>
                <a:off x="3710194" y="1681882"/>
                <a:ext cx="37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2">
            <p14:nvContentPartPr>
              <p14:cNvPr id="1758" name="Ink 1757">
                <a:extLst>
                  <a:ext uri="{FF2B5EF4-FFF2-40B4-BE49-F238E27FC236}">
                    <a16:creationId xmlns:a16="http://schemas.microsoft.com/office/drawing/2014/main" id="{92C1FF21-93E3-66B9-98E9-1811BE45323F}"/>
                  </a:ext>
                </a:extLst>
              </p14:cNvPr>
              <p14:cNvContentPartPr/>
              <p14:nvPr/>
            </p14:nvContentPartPr>
            <p14:xfrm>
              <a:off x="3544594" y="1538962"/>
              <a:ext cx="33120" cy="7920"/>
            </p14:xfrm>
          </p:contentPart>
        </mc:Choice>
        <mc:Fallback>
          <p:pic>
            <p:nvPicPr>
              <p:cNvPr id="1758" name="Ink 1757">
                <a:extLst>
                  <a:ext uri="{FF2B5EF4-FFF2-40B4-BE49-F238E27FC236}">
                    <a16:creationId xmlns:a16="http://schemas.microsoft.com/office/drawing/2014/main" id="{92C1FF21-93E3-66B9-98E9-1811BE45323F}"/>
                  </a:ext>
                </a:extLst>
              </p:cNvPr>
              <p:cNvPicPr/>
              <p:nvPr/>
            </p:nvPicPr>
            <p:blipFill>
              <a:blip r:embed="rId3223"/>
              <a:stretch>
                <a:fillRect/>
              </a:stretch>
            </p:blipFill>
            <p:spPr>
              <a:xfrm>
                <a:off x="3526594" y="1520962"/>
                <a:ext cx="68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4">
            <p14:nvContentPartPr>
              <p14:cNvPr id="1759" name="Ink 1758">
                <a:extLst>
                  <a:ext uri="{FF2B5EF4-FFF2-40B4-BE49-F238E27FC236}">
                    <a16:creationId xmlns:a16="http://schemas.microsoft.com/office/drawing/2014/main" id="{E9C6B46D-7BA0-F6E4-4B2A-F23E24BD6374}"/>
                  </a:ext>
                </a:extLst>
              </p14:cNvPr>
              <p14:cNvContentPartPr/>
              <p14:nvPr/>
            </p14:nvContentPartPr>
            <p14:xfrm>
              <a:off x="3501754" y="1656682"/>
              <a:ext cx="6840" cy="1080"/>
            </p14:xfrm>
          </p:contentPart>
        </mc:Choice>
        <mc:Fallback>
          <p:pic>
            <p:nvPicPr>
              <p:cNvPr id="1759" name="Ink 1758">
                <a:extLst>
                  <a:ext uri="{FF2B5EF4-FFF2-40B4-BE49-F238E27FC236}">
                    <a16:creationId xmlns:a16="http://schemas.microsoft.com/office/drawing/2014/main" id="{E9C6B46D-7BA0-F6E4-4B2A-F23E24BD6374}"/>
                  </a:ext>
                </a:extLst>
              </p:cNvPr>
              <p:cNvPicPr/>
              <p:nvPr/>
            </p:nvPicPr>
            <p:blipFill>
              <a:blip r:embed="rId3225"/>
              <a:stretch>
                <a:fillRect/>
              </a:stretch>
            </p:blipFill>
            <p:spPr>
              <a:xfrm>
                <a:off x="3483754" y="1638682"/>
                <a:ext cx="424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6">
            <p14:nvContentPartPr>
              <p14:cNvPr id="1760" name="Ink 1759">
                <a:extLst>
                  <a:ext uri="{FF2B5EF4-FFF2-40B4-BE49-F238E27FC236}">
                    <a16:creationId xmlns:a16="http://schemas.microsoft.com/office/drawing/2014/main" id="{1BA33C53-7EB7-7C6F-2C07-05EE8F564197}"/>
                  </a:ext>
                </a:extLst>
              </p14:cNvPr>
              <p14:cNvContentPartPr/>
              <p14:nvPr/>
            </p14:nvContentPartPr>
            <p14:xfrm>
              <a:off x="3000274" y="1686562"/>
              <a:ext cx="5400" cy="5040"/>
            </p14:xfrm>
          </p:contentPart>
        </mc:Choice>
        <mc:Fallback>
          <p:pic>
            <p:nvPicPr>
              <p:cNvPr id="1760" name="Ink 1759">
                <a:extLst>
                  <a:ext uri="{FF2B5EF4-FFF2-40B4-BE49-F238E27FC236}">
                    <a16:creationId xmlns:a16="http://schemas.microsoft.com/office/drawing/2014/main" id="{1BA33C53-7EB7-7C6F-2C07-05EE8F564197}"/>
                  </a:ext>
                </a:extLst>
              </p:cNvPr>
              <p:cNvPicPr/>
              <p:nvPr/>
            </p:nvPicPr>
            <p:blipFill>
              <a:blip r:embed="rId3227"/>
              <a:stretch>
                <a:fillRect/>
              </a:stretch>
            </p:blipFill>
            <p:spPr>
              <a:xfrm>
                <a:off x="2982634" y="1668562"/>
                <a:ext cx="41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8">
            <p14:nvContentPartPr>
              <p14:cNvPr id="1761" name="Ink 1760">
                <a:extLst>
                  <a:ext uri="{FF2B5EF4-FFF2-40B4-BE49-F238E27FC236}">
                    <a16:creationId xmlns:a16="http://schemas.microsoft.com/office/drawing/2014/main" id="{603B7184-F5F5-828C-B833-4FDAF2D20B7D}"/>
                  </a:ext>
                </a:extLst>
              </p14:cNvPr>
              <p14:cNvContentPartPr/>
              <p14:nvPr/>
            </p14:nvContentPartPr>
            <p14:xfrm>
              <a:off x="2951314" y="1827322"/>
              <a:ext cx="4320" cy="20160"/>
            </p14:xfrm>
          </p:contentPart>
        </mc:Choice>
        <mc:Fallback>
          <p:pic>
            <p:nvPicPr>
              <p:cNvPr id="1761" name="Ink 1760">
                <a:extLst>
                  <a:ext uri="{FF2B5EF4-FFF2-40B4-BE49-F238E27FC236}">
                    <a16:creationId xmlns:a16="http://schemas.microsoft.com/office/drawing/2014/main" id="{603B7184-F5F5-828C-B833-4FDAF2D20B7D}"/>
                  </a:ext>
                </a:extLst>
              </p:cNvPr>
              <p:cNvPicPr/>
              <p:nvPr/>
            </p:nvPicPr>
            <p:blipFill>
              <a:blip r:embed="rId3229"/>
              <a:stretch>
                <a:fillRect/>
              </a:stretch>
            </p:blipFill>
            <p:spPr>
              <a:xfrm>
                <a:off x="2933314" y="1809322"/>
                <a:ext cx="399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0">
            <p14:nvContentPartPr>
              <p14:cNvPr id="1762" name="Ink 1761">
                <a:extLst>
                  <a:ext uri="{FF2B5EF4-FFF2-40B4-BE49-F238E27FC236}">
                    <a16:creationId xmlns:a16="http://schemas.microsoft.com/office/drawing/2014/main" id="{2CF82F55-CC3E-009A-5436-A149F65388EA}"/>
                  </a:ext>
                </a:extLst>
              </p14:cNvPr>
              <p14:cNvContentPartPr/>
              <p14:nvPr/>
            </p14:nvContentPartPr>
            <p14:xfrm>
              <a:off x="2283154" y="2397922"/>
              <a:ext cx="4680" cy="18000"/>
            </p14:xfrm>
          </p:contentPart>
        </mc:Choice>
        <mc:Fallback>
          <p:pic>
            <p:nvPicPr>
              <p:cNvPr id="1762" name="Ink 1761">
                <a:extLst>
                  <a:ext uri="{FF2B5EF4-FFF2-40B4-BE49-F238E27FC236}">
                    <a16:creationId xmlns:a16="http://schemas.microsoft.com/office/drawing/2014/main" id="{2CF82F55-CC3E-009A-5436-A149F65388EA}"/>
                  </a:ext>
                </a:extLst>
              </p:cNvPr>
              <p:cNvPicPr/>
              <p:nvPr/>
            </p:nvPicPr>
            <p:blipFill>
              <a:blip r:embed="rId3231"/>
              <a:stretch>
                <a:fillRect/>
              </a:stretch>
            </p:blipFill>
            <p:spPr>
              <a:xfrm>
                <a:off x="2265154" y="2379922"/>
                <a:ext cx="403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2">
            <p14:nvContentPartPr>
              <p14:cNvPr id="1763" name="Ink 1762">
                <a:extLst>
                  <a:ext uri="{FF2B5EF4-FFF2-40B4-BE49-F238E27FC236}">
                    <a16:creationId xmlns:a16="http://schemas.microsoft.com/office/drawing/2014/main" id="{632A5EE4-D57E-C973-03D7-D11912BF8BB9}"/>
                  </a:ext>
                </a:extLst>
              </p14:cNvPr>
              <p14:cNvContentPartPr/>
              <p14:nvPr/>
            </p14:nvContentPartPr>
            <p14:xfrm>
              <a:off x="2325274" y="2743882"/>
              <a:ext cx="4680" cy="6480"/>
            </p14:xfrm>
          </p:contentPart>
        </mc:Choice>
        <mc:Fallback>
          <p:pic>
            <p:nvPicPr>
              <p:cNvPr id="1763" name="Ink 1762">
                <a:extLst>
                  <a:ext uri="{FF2B5EF4-FFF2-40B4-BE49-F238E27FC236}">
                    <a16:creationId xmlns:a16="http://schemas.microsoft.com/office/drawing/2014/main" id="{632A5EE4-D57E-C973-03D7-D11912BF8BB9}"/>
                  </a:ext>
                </a:extLst>
              </p:cNvPr>
              <p:cNvPicPr/>
              <p:nvPr/>
            </p:nvPicPr>
            <p:blipFill>
              <a:blip r:embed="rId3233"/>
              <a:stretch>
                <a:fillRect/>
              </a:stretch>
            </p:blipFill>
            <p:spPr>
              <a:xfrm>
                <a:off x="2307274" y="2726242"/>
                <a:ext cx="4032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3" name="Group 1772">
            <a:extLst>
              <a:ext uri="{FF2B5EF4-FFF2-40B4-BE49-F238E27FC236}">
                <a16:creationId xmlns:a16="http://schemas.microsoft.com/office/drawing/2014/main" id="{5B3D08F4-3C51-5149-A16D-39029D978CE1}"/>
              </a:ext>
            </a:extLst>
          </p:cNvPr>
          <p:cNvGrpSpPr/>
          <p:nvPr/>
        </p:nvGrpSpPr>
        <p:grpSpPr>
          <a:xfrm>
            <a:off x="1732354" y="2522842"/>
            <a:ext cx="395640" cy="252000"/>
            <a:chOff x="1732354" y="2522842"/>
            <a:chExt cx="39564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4">
              <p14:nvContentPartPr>
                <p14:cNvPr id="1530" name="Ink 1529">
                  <a:extLst>
                    <a:ext uri="{FF2B5EF4-FFF2-40B4-BE49-F238E27FC236}">
                      <a16:creationId xmlns:a16="http://schemas.microsoft.com/office/drawing/2014/main" id="{99F0B20D-9034-6384-195E-566FCB3D5381}"/>
                    </a:ext>
                  </a:extLst>
                </p14:cNvPr>
                <p14:cNvContentPartPr/>
                <p14:nvPr/>
              </p14:nvContentPartPr>
              <p14:xfrm>
                <a:off x="2127274" y="2522842"/>
                <a:ext cx="720" cy="1440"/>
              </p14:xfrm>
            </p:contentPart>
          </mc:Choice>
          <mc:Fallback>
            <p:pic>
              <p:nvPicPr>
                <p:cNvPr id="1530" name="Ink 1529">
                  <a:extLst>
                    <a:ext uri="{FF2B5EF4-FFF2-40B4-BE49-F238E27FC236}">
                      <a16:creationId xmlns:a16="http://schemas.microsoft.com/office/drawing/2014/main" id="{99F0B20D-9034-6384-195E-566FCB3D5381}"/>
                    </a:ext>
                  </a:extLst>
                </p:cNvPr>
                <p:cNvPicPr/>
                <p:nvPr/>
              </p:nvPicPr>
              <p:blipFill>
                <a:blip r:embed="rId3235"/>
                <a:stretch>
                  <a:fillRect/>
                </a:stretch>
              </p:blipFill>
              <p:spPr>
                <a:xfrm>
                  <a:off x="2109274" y="2505202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6">
              <p14:nvContentPartPr>
                <p14:cNvPr id="1532" name="Ink 1531">
                  <a:extLst>
                    <a:ext uri="{FF2B5EF4-FFF2-40B4-BE49-F238E27FC236}">
                      <a16:creationId xmlns:a16="http://schemas.microsoft.com/office/drawing/2014/main" id="{3B91953E-1396-4322-9147-59459DA80AC8}"/>
                    </a:ext>
                  </a:extLst>
                </p14:cNvPr>
                <p14:cNvContentPartPr/>
                <p14:nvPr/>
              </p14:nvContentPartPr>
              <p14:xfrm>
                <a:off x="1889314" y="2538682"/>
                <a:ext cx="5760" cy="12600"/>
              </p14:xfrm>
            </p:contentPart>
          </mc:Choice>
          <mc:Fallback>
            <p:pic>
              <p:nvPicPr>
                <p:cNvPr id="1532" name="Ink 1531">
                  <a:extLst>
                    <a:ext uri="{FF2B5EF4-FFF2-40B4-BE49-F238E27FC236}">
                      <a16:creationId xmlns:a16="http://schemas.microsoft.com/office/drawing/2014/main" id="{3B91953E-1396-4322-9147-59459DA80AC8}"/>
                    </a:ext>
                  </a:extLst>
                </p:cNvPr>
                <p:cNvPicPr/>
                <p:nvPr/>
              </p:nvPicPr>
              <p:blipFill>
                <a:blip r:embed="rId3237"/>
                <a:stretch>
                  <a:fillRect/>
                </a:stretch>
              </p:blipFill>
              <p:spPr>
                <a:xfrm>
                  <a:off x="1871674" y="2520682"/>
                  <a:ext cx="41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8">
              <p14:nvContentPartPr>
                <p14:cNvPr id="1533" name="Ink 1532">
                  <a:extLst>
                    <a:ext uri="{FF2B5EF4-FFF2-40B4-BE49-F238E27FC236}">
                      <a16:creationId xmlns:a16="http://schemas.microsoft.com/office/drawing/2014/main" id="{E273AC86-7A7C-D484-1C58-8D97A4622920}"/>
                    </a:ext>
                  </a:extLst>
                </p14:cNvPr>
                <p14:cNvContentPartPr/>
                <p14:nvPr/>
              </p14:nvContentPartPr>
              <p14:xfrm>
                <a:off x="1732354" y="2742082"/>
                <a:ext cx="8640" cy="5040"/>
              </p14:xfrm>
            </p:contentPart>
          </mc:Choice>
          <mc:Fallback>
            <p:pic>
              <p:nvPicPr>
                <p:cNvPr id="1533" name="Ink 1532">
                  <a:extLst>
                    <a:ext uri="{FF2B5EF4-FFF2-40B4-BE49-F238E27FC236}">
                      <a16:creationId xmlns:a16="http://schemas.microsoft.com/office/drawing/2014/main" id="{E273AC86-7A7C-D484-1C58-8D97A4622920}"/>
                    </a:ext>
                  </a:extLst>
                </p:cNvPr>
                <p:cNvPicPr/>
                <p:nvPr/>
              </p:nvPicPr>
              <p:blipFill>
                <a:blip r:embed="rId3239"/>
                <a:stretch>
                  <a:fillRect/>
                </a:stretch>
              </p:blipFill>
              <p:spPr>
                <a:xfrm>
                  <a:off x="1714354" y="2724442"/>
                  <a:ext cx="44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0">
              <p14:nvContentPartPr>
                <p14:cNvPr id="1534" name="Ink 1533">
                  <a:extLst>
                    <a:ext uri="{FF2B5EF4-FFF2-40B4-BE49-F238E27FC236}">
                      <a16:creationId xmlns:a16="http://schemas.microsoft.com/office/drawing/2014/main" id="{E7820201-48FA-2556-C00F-61C8F71B8FF0}"/>
                    </a:ext>
                  </a:extLst>
                </p14:cNvPr>
                <p14:cNvContentPartPr/>
                <p14:nvPr/>
              </p14:nvContentPartPr>
              <p14:xfrm>
                <a:off x="2012074" y="2688082"/>
                <a:ext cx="25920" cy="25560"/>
              </p14:xfrm>
            </p:contentPart>
          </mc:Choice>
          <mc:Fallback>
            <p:pic>
              <p:nvPicPr>
                <p:cNvPr id="1534" name="Ink 1533">
                  <a:extLst>
                    <a:ext uri="{FF2B5EF4-FFF2-40B4-BE49-F238E27FC236}">
                      <a16:creationId xmlns:a16="http://schemas.microsoft.com/office/drawing/2014/main" id="{E7820201-48FA-2556-C00F-61C8F71B8FF0}"/>
                    </a:ext>
                  </a:extLst>
                </p:cNvPr>
                <p:cNvPicPr/>
                <p:nvPr/>
              </p:nvPicPr>
              <p:blipFill>
                <a:blip r:embed="rId3241"/>
                <a:stretch>
                  <a:fillRect/>
                </a:stretch>
              </p:blipFill>
              <p:spPr>
                <a:xfrm>
                  <a:off x="1994434" y="2670082"/>
                  <a:ext cx="61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2">
              <p14:nvContentPartPr>
                <p14:cNvPr id="1765" name="Ink 1764">
                  <a:extLst>
                    <a:ext uri="{FF2B5EF4-FFF2-40B4-BE49-F238E27FC236}">
                      <a16:creationId xmlns:a16="http://schemas.microsoft.com/office/drawing/2014/main" id="{4056A3E5-1FBF-EFAC-10F3-113261C78006}"/>
                    </a:ext>
                  </a:extLst>
                </p14:cNvPr>
                <p14:cNvContentPartPr/>
                <p14:nvPr/>
              </p14:nvContentPartPr>
              <p14:xfrm>
                <a:off x="1927834" y="2680162"/>
                <a:ext cx="8640" cy="78840"/>
              </p14:xfrm>
            </p:contentPart>
          </mc:Choice>
          <mc:Fallback>
            <p:pic>
              <p:nvPicPr>
                <p:cNvPr id="1765" name="Ink 1764">
                  <a:extLst>
                    <a:ext uri="{FF2B5EF4-FFF2-40B4-BE49-F238E27FC236}">
                      <a16:creationId xmlns:a16="http://schemas.microsoft.com/office/drawing/2014/main" id="{4056A3E5-1FBF-EFAC-10F3-113261C78006}"/>
                    </a:ext>
                  </a:extLst>
                </p:cNvPr>
                <p:cNvPicPr/>
                <p:nvPr/>
              </p:nvPicPr>
              <p:blipFill>
                <a:blip r:embed="rId3243"/>
                <a:stretch>
                  <a:fillRect/>
                </a:stretch>
              </p:blipFill>
              <p:spPr>
                <a:xfrm>
                  <a:off x="1910194" y="2662522"/>
                  <a:ext cx="44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4">
              <p14:nvContentPartPr>
                <p14:cNvPr id="1766" name="Ink 1765">
                  <a:extLst>
                    <a:ext uri="{FF2B5EF4-FFF2-40B4-BE49-F238E27FC236}">
                      <a16:creationId xmlns:a16="http://schemas.microsoft.com/office/drawing/2014/main" id="{2E921F4F-3B8E-180B-0E61-146C6C090CCF}"/>
                    </a:ext>
                  </a:extLst>
                </p14:cNvPr>
                <p14:cNvContentPartPr/>
                <p14:nvPr/>
              </p14:nvContentPartPr>
              <p14:xfrm>
                <a:off x="1904434" y="2725162"/>
                <a:ext cx="57600" cy="7560"/>
              </p14:xfrm>
            </p:contentPart>
          </mc:Choice>
          <mc:Fallback>
            <p:pic>
              <p:nvPicPr>
                <p:cNvPr id="1766" name="Ink 1765">
                  <a:extLst>
                    <a:ext uri="{FF2B5EF4-FFF2-40B4-BE49-F238E27FC236}">
                      <a16:creationId xmlns:a16="http://schemas.microsoft.com/office/drawing/2014/main" id="{2E921F4F-3B8E-180B-0E61-146C6C090CCF}"/>
                    </a:ext>
                  </a:extLst>
                </p:cNvPr>
                <p:cNvPicPr/>
                <p:nvPr/>
              </p:nvPicPr>
              <p:blipFill>
                <a:blip r:embed="rId3245"/>
                <a:stretch>
                  <a:fillRect/>
                </a:stretch>
              </p:blipFill>
              <p:spPr>
                <a:xfrm>
                  <a:off x="1886434" y="2707162"/>
                  <a:ext cx="93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6">
              <p14:nvContentPartPr>
                <p14:cNvPr id="1767" name="Ink 1766">
                  <a:extLst>
                    <a:ext uri="{FF2B5EF4-FFF2-40B4-BE49-F238E27FC236}">
                      <a16:creationId xmlns:a16="http://schemas.microsoft.com/office/drawing/2014/main" id="{438C0777-FFAD-47CA-05B0-CCAA2DFCD4BE}"/>
                    </a:ext>
                  </a:extLst>
                </p14:cNvPr>
                <p14:cNvContentPartPr/>
                <p14:nvPr/>
              </p14:nvContentPartPr>
              <p14:xfrm>
                <a:off x="1972114" y="2592322"/>
                <a:ext cx="9000" cy="54720"/>
              </p14:xfrm>
            </p:contentPart>
          </mc:Choice>
          <mc:Fallback>
            <p:pic>
              <p:nvPicPr>
                <p:cNvPr id="1767" name="Ink 1766">
                  <a:extLst>
                    <a:ext uri="{FF2B5EF4-FFF2-40B4-BE49-F238E27FC236}">
                      <a16:creationId xmlns:a16="http://schemas.microsoft.com/office/drawing/2014/main" id="{438C0777-FFAD-47CA-05B0-CCAA2DFCD4BE}"/>
                    </a:ext>
                  </a:extLst>
                </p:cNvPr>
                <p:cNvPicPr/>
                <p:nvPr/>
              </p:nvPicPr>
              <p:blipFill>
                <a:blip r:embed="rId3247"/>
                <a:stretch>
                  <a:fillRect/>
                </a:stretch>
              </p:blipFill>
              <p:spPr>
                <a:xfrm>
                  <a:off x="1954114" y="2574322"/>
                  <a:ext cx="44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8">
              <p14:nvContentPartPr>
                <p14:cNvPr id="1768" name="Ink 1767">
                  <a:extLst>
                    <a:ext uri="{FF2B5EF4-FFF2-40B4-BE49-F238E27FC236}">
                      <a16:creationId xmlns:a16="http://schemas.microsoft.com/office/drawing/2014/main" id="{86D8FF3E-098E-DE53-C26B-8F5890696089}"/>
                    </a:ext>
                  </a:extLst>
                </p14:cNvPr>
                <p14:cNvContentPartPr/>
                <p14:nvPr/>
              </p14:nvContentPartPr>
              <p14:xfrm>
                <a:off x="1949074" y="2620402"/>
                <a:ext cx="43560" cy="17280"/>
              </p14:xfrm>
            </p:contentPart>
          </mc:Choice>
          <mc:Fallback>
            <p:pic>
              <p:nvPicPr>
                <p:cNvPr id="1768" name="Ink 1767">
                  <a:extLst>
                    <a:ext uri="{FF2B5EF4-FFF2-40B4-BE49-F238E27FC236}">
                      <a16:creationId xmlns:a16="http://schemas.microsoft.com/office/drawing/2014/main" id="{86D8FF3E-098E-DE53-C26B-8F5890696089}"/>
                    </a:ext>
                  </a:extLst>
                </p:cNvPr>
                <p:cNvPicPr/>
                <p:nvPr/>
              </p:nvPicPr>
              <p:blipFill>
                <a:blip r:embed="rId3249"/>
                <a:stretch>
                  <a:fillRect/>
                </a:stretch>
              </p:blipFill>
              <p:spPr>
                <a:xfrm>
                  <a:off x="1931434" y="2602762"/>
                  <a:ext cx="79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0">
              <p14:nvContentPartPr>
                <p14:cNvPr id="1769" name="Ink 1768">
                  <a:extLst>
                    <a:ext uri="{FF2B5EF4-FFF2-40B4-BE49-F238E27FC236}">
                      <a16:creationId xmlns:a16="http://schemas.microsoft.com/office/drawing/2014/main" id="{846FC71F-4A96-55C1-E292-9AB824913362}"/>
                    </a:ext>
                  </a:extLst>
                </p14:cNvPr>
                <p14:cNvContentPartPr/>
                <p14:nvPr/>
              </p14:nvContentPartPr>
              <p14:xfrm>
                <a:off x="1981114" y="2667922"/>
                <a:ext cx="1440" cy="720"/>
              </p14:xfrm>
            </p:contentPart>
          </mc:Choice>
          <mc:Fallback>
            <p:pic>
              <p:nvPicPr>
                <p:cNvPr id="1769" name="Ink 1768">
                  <a:extLst>
                    <a:ext uri="{FF2B5EF4-FFF2-40B4-BE49-F238E27FC236}">
                      <a16:creationId xmlns:a16="http://schemas.microsoft.com/office/drawing/2014/main" id="{846FC71F-4A96-55C1-E292-9AB824913362}"/>
                    </a:ext>
                  </a:extLst>
                </p:cNvPr>
                <p:cNvPicPr/>
                <p:nvPr/>
              </p:nvPicPr>
              <p:blipFill>
                <a:blip r:embed="rId3251"/>
                <a:stretch>
                  <a:fillRect/>
                </a:stretch>
              </p:blipFill>
              <p:spPr>
                <a:xfrm>
                  <a:off x="1963474" y="2650282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2">
              <p14:nvContentPartPr>
                <p14:cNvPr id="1770" name="Ink 1769">
                  <a:extLst>
                    <a:ext uri="{FF2B5EF4-FFF2-40B4-BE49-F238E27FC236}">
                      <a16:creationId xmlns:a16="http://schemas.microsoft.com/office/drawing/2014/main" id="{9267A1D9-EDD7-EA9C-D753-4C3BDFDBC437}"/>
                    </a:ext>
                  </a:extLst>
                </p14:cNvPr>
                <p14:cNvContentPartPr/>
                <p14:nvPr/>
              </p14:nvContentPartPr>
              <p14:xfrm>
                <a:off x="1825234" y="2763322"/>
                <a:ext cx="1080" cy="11520"/>
              </p14:xfrm>
            </p:contentPart>
          </mc:Choice>
          <mc:Fallback>
            <p:pic>
              <p:nvPicPr>
                <p:cNvPr id="1770" name="Ink 1769">
                  <a:extLst>
                    <a:ext uri="{FF2B5EF4-FFF2-40B4-BE49-F238E27FC236}">
                      <a16:creationId xmlns:a16="http://schemas.microsoft.com/office/drawing/2014/main" id="{9267A1D9-EDD7-EA9C-D753-4C3BDFDBC437}"/>
                    </a:ext>
                  </a:extLst>
                </p:cNvPr>
                <p:cNvPicPr/>
                <p:nvPr/>
              </p:nvPicPr>
              <p:blipFill>
                <a:blip r:embed="rId3253"/>
                <a:stretch>
                  <a:fillRect/>
                </a:stretch>
              </p:blipFill>
              <p:spPr>
                <a:xfrm>
                  <a:off x="1807594" y="2745322"/>
                  <a:ext cx="3672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54">
            <p14:nvContentPartPr>
              <p14:cNvPr id="1771" name="Ink 1770">
                <a:extLst>
                  <a:ext uri="{FF2B5EF4-FFF2-40B4-BE49-F238E27FC236}">
                    <a16:creationId xmlns:a16="http://schemas.microsoft.com/office/drawing/2014/main" id="{FEE6DBF6-57F1-8473-3421-4C98F097BBFA}"/>
                  </a:ext>
                </a:extLst>
              </p14:cNvPr>
              <p14:cNvContentPartPr/>
              <p14:nvPr/>
            </p14:nvContentPartPr>
            <p14:xfrm>
              <a:off x="1671154" y="2946562"/>
              <a:ext cx="8640" cy="3240"/>
            </p14:xfrm>
          </p:contentPart>
        </mc:Choice>
        <mc:Fallback>
          <p:pic>
            <p:nvPicPr>
              <p:cNvPr id="1771" name="Ink 1770">
                <a:extLst>
                  <a:ext uri="{FF2B5EF4-FFF2-40B4-BE49-F238E27FC236}">
                    <a16:creationId xmlns:a16="http://schemas.microsoft.com/office/drawing/2014/main" id="{FEE6DBF6-57F1-8473-3421-4C98F097BBFA}"/>
                  </a:ext>
                </a:extLst>
              </p:cNvPr>
              <p:cNvPicPr/>
              <p:nvPr/>
            </p:nvPicPr>
            <p:blipFill>
              <a:blip r:embed="rId3255"/>
              <a:stretch>
                <a:fillRect/>
              </a:stretch>
            </p:blipFill>
            <p:spPr>
              <a:xfrm>
                <a:off x="1653514" y="2928922"/>
                <a:ext cx="44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6">
            <p14:nvContentPartPr>
              <p14:cNvPr id="1772" name="Ink 1771">
                <a:extLst>
                  <a:ext uri="{FF2B5EF4-FFF2-40B4-BE49-F238E27FC236}">
                    <a16:creationId xmlns:a16="http://schemas.microsoft.com/office/drawing/2014/main" id="{A05135F1-F7B0-F045-F2D7-1570058B3376}"/>
                  </a:ext>
                </a:extLst>
              </p14:cNvPr>
              <p14:cNvContentPartPr/>
              <p14:nvPr/>
            </p14:nvContentPartPr>
            <p14:xfrm>
              <a:off x="1620034" y="2654962"/>
              <a:ext cx="720" cy="3240"/>
            </p14:xfrm>
          </p:contentPart>
        </mc:Choice>
        <mc:Fallback>
          <p:pic>
            <p:nvPicPr>
              <p:cNvPr id="1772" name="Ink 1771">
                <a:extLst>
                  <a:ext uri="{FF2B5EF4-FFF2-40B4-BE49-F238E27FC236}">
                    <a16:creationId xmlns:a16="http://schemas.microsoft.com/office/drawing/2014/main" id="{A05135F1-F7B0-F045-F2D7-1570058B3376}"/>
                  </a:ext>
                </a:extLst>
              </p:cNvPr>
              <p:cNvPicPr/>
              <p:nvPr/>
            </p:nvPicPr>
            <p:blipFill>
              <a:blip r:embed="rId3257"/>
              <a:stretch>
                <a:fillRect/>
              </a:stretch>
            </p:blipFill>
            <p:spPr>
              <a:xfrm>
                <a:off x="1602034" y="2636962"/>
                <a:ext cx="363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8">
            <p14:nvContentPartPr>
              <p14:cNvPr id="1774" name="Ink 1773">
                <a:extLst>
                  <a:ext uri="{FF2B5EF4-FFF2-40B4-BE49-F238E27FC236}">
                    <a16:creationId xmlns:a16="http://schemas.microsoft.com/office/drawing/2014/main" id="{E8753024-75F4-3224-A7EC-65112315160D}"/>
                  </a:ext>
                </a:extLst>
              </p14:cNvPr>
              <p14:cNvContentPartPr/>
              <p14:nvPr/>
            </p14:nvContentPartPr>
            <p14:xfrm>
              <a:off x="4289794" y="1774042"/>
              <a:ext cx="6480" cy="12600"/>
            </p14:xfrm>
          </p:contentPart>
        </mc:Choice>
        <mc:Fallback>
          <p:pic>
            <p:nvPicPr>
              <p:cNvPr id="1774" name="Ink 1773">
                <a:extLst>
                  <a:ext uri="{FF2B5EF4-FFF2-40B4-BE49-F238E27FC236}">
                    <a16:creationId xmlns:a16="http://schemas.microsoft.com/office/drawing/2014/main" id="{E8753024-75F4-3224-A7EC-65112315160D}"/>
                  </a:ext>
                </a:extLst>
              </p:cNvPr>
              <p:cNvPicPr/>
              <p:nvPr/>
            </p:nvPicPr>
            <p:blipFill>
              <a:blip r:embed="rId3259"/>
              <a:stretch>
                <a:fillRect/>
              </a:stretch>
            </p:blipFill>
            <p:spPr>
              <a:xfrm>
                <a:off x="4272154" y="1756042"/>
                <a:ext cx="42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0">
            <p14:nvContentPartPr>
              <p14:cNvPr id="1775" name="Ink 1774">
                <a:extLst>
                  <a:ext uri="{FF2B5EF4-FFF2-40B4-BE49-F238E27FC236}">
                    <a16:creationId xmlns:a16="http://schemas.microsoft.com/office/drawing/2014/main" id="{2630B51A-0EBA-B91C-6C1C-7F5B908476D4}"/>
                  </a:ext>
                </a:extLst>
              </p14:cNvPr>
              <p14:cNvContentPartPr/>
              <p14:nvPr/>
            </p14:nvContentPartPr>
            <p14:xfrm>
              <a:off x="4383754" y="1938922"/>
              <a:ext cx="6840" cy="18360"/>
            </p14:xfrm>
          </p:contentPart>
        </mc:Choice>
        <mc:Fallback>
          <p:pic>
            <p:nvPicPr>
              <p:cNvPr id="1775" name="Ink 1774">
                <a:extLst>
                  <a:ext uri="{FF2B5EF4-FFF2-40B4-BE49-F238E27FC236}">
                    <a16:creationId xmlns:a16="http://schemas.microsoft.com/office/drawing/2014/main" id="{2630B51A-0EBA-B91C-6C1C-7F5B908476D4}"/>
                  </a:ext>
                </a:extLst>
              </p:cNvPr>
              <p:cNvPicPr/>
              <p:nvPr/>
            </p:nvPicPr>
            <p:blipFill>
              <a:blip r:embed="rId3261"/>
              <a:stretch>
                <a:fillRect/>
              </a:stretch>
            </p:blipFill>
            <p:spPr>
              <a:xfrm>
                <a:off x="4366114" y="1920922"/>
                <a:ext cx="424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2">
            <p14:nvContentPartPr>
              <p14:cNvPr id="1776" name="Ink 1775">
                <a:extLst>
                  <a:ext uri="{FF2B5EF4-FFF2-40B4-BE49-F238E27FC236}">
                    <a16:creationId xmlns:a16="http://schemas.microsoft.com/office/drawing/2014/main" id="{866C2EF8-F9D6-97D2-BF7E-B08BFE8EF4DE}"/>
                  </a:ext>
                </a:extLst>
              </p14:cNvPr>
              <p14:cNvContentPartPr/>
              <p14:nvPr/>
            </p14:nvContentPartPr>
            <p14:xfrm>
              <a:off x="4511554" y="1799962"/>
              <a:ext cx="18360" cy="14400"/>
            </p14:xfrm>
          </p:contentPart>
        </mc:Choice>
        <mc:Fallback>
          <p:pic>
            <p:nvPicPr>
              <p:cNvPr id="1776" name="Ink 1775">
                <a:extLst>
                  <a:ext uri="{FF2B5EF4-FFF2-40B4-BE49-F238E27FC236}">
                    <a16:creationId xmlns:a16="http://schemas.microsoft.com/office/drawing/2014/main" id="{866C2EF8-F9D6-97D2-BF7E-B08BFE8EF4DE}"/>
                  </a:ext>
                </a:extLst>
              </p:cNvPr>
              <p:cNvPicPr/>
              <p:nvPr/>
            </p:nvPicPr>
            <p:blipFill>
              <a:blip r:embed="rId3263"/>
              <a:stretch>
                <a:fillRect/>
              </a:stretch>
            </p:blipFill>
            <p:spPr>
              <a:xfrm>
                <a:off x="4493554" y="1781962"/>
                <a:ext cx="540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4">
            <p14:nvContentPartPr>
              <p14:cNvPr id="1777" name="Ink 1776">
                <a:extLst>
                  <a:ext uri="{FF2B5EF4-FFF2-40B4-BE49-F238E27FC236}">
                    <a16:creationId xmlns:a16="http://schemas.microsoft.com/office/drawing/2014/main" id="{3F6F88A0-DE1C-F21E-9216-67753D7CB087}"/>
                  </a:ext>
                </a:extLst>
              </p14:cNvPr>
              <p14:cNvContentPartPr/>
              <p14:nvPr/>
            </p14:nvContentPartPr>
            <p14:xfrm>
              <a:off x="4088194" y="1920922"/>
              <a:ext cx="6120" cy="9000"/>
            </p14:xfrm>
          </p:contentPart>
        </mc:Choice>
        <mc:Fallback>
          <p:pic>
            <p:nvPicPr>
              <p:cNvPr id="1777" name="Ink 1776">
                <a:extLst>
                  <a:ext uri="{FF2B5EF4-FFF2-40B4-BE49-F238E27FC236}">
                    <a16:creationId xmlns:a16="http://schemas.microsoft.com/office/drawing/2014/main" id="{3F6F88A0-DE1C-F21E-9216-67753D7CB087}"/>
                  </a:ext>
                </a:extLst>
              </p:cNvPr>
              <p:cNvPicPr/>
              <p:nvPr/>
            </p:nvPicPr>
            <p:blipFill>
              <a:blip r:embed="rId3265"/>
              <a:stretch>
                <a:fillRect/>
              </a:stretch>
            </p:blipFill>
            <p:spPr>
              <a:xfrm>
                <a:off x="4070194" y="1903282"/>
                <a:ext cx="417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6">
            <p14:nvContentPartPr>
              <p14:cNvPr id="1778" name="Ink 1777">
                <a:extLst>
                  <a:ext uri="{FF2B5EF4-FFF2-40B4-BE49-F238E27FC236}">
                    <a16:creationId xmlns:a16="http://schemas.microsoft.com/office/drawing/2014/main" id="{81A923A9-1258-8EA9-9F5C-227E9F48D987}"/>
                  </a:ext>
                </a:extLst>
              </p14:cNvPr>
              <p14:cNvContentPartPr/>
              <p14:nvPr/>
            </p14:nvContentPartPr>
            <p14:xfrm>
              <a:off x="3948514" y="1824802"/>
              <a:ext cx="2520" cy="4320"/>
            </p14:xfrm>
          </p:contentPart>
        </mc:Choice>
        <mc:Fallback>
          <p:pic>
            <p:nvPicPr>
              <p:cNvPr id="1778" name="Ink 1777">
                <a:extLst>
                  <a:ext uri="{FF2B5EF4-FFF2-40B4-BE49-F238E27FC236}">
                    <a16:creationId xmlns:a16="http://schemas.microsoft.com/office/drawing/2014/main" id="{81A923A9-1258-8EA9-9F5C-227E9F48D987}"/>
                  </a:ext>
                </a:extLst>
              </p:cNvPr>
              <p:cNvPicPr/>
              <p:nvPr/>
            </p:nvPicPr>
            <p:blipFill>
              <a:blip r:embed="rId3267"/>
              <a:stretch>
                <a:fillRect/>
              </a:stretch>
            </p:blipFill>
            <p:spPr>
              <a:xfrm>
                <a:off x="3930514" y="1807162"/>
                <a:ext cx="381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8">
            <p14:nvContentPartPr>
              <p14:cNvPr id="1779" name="Ink 1778">
                <a:extLst>
                  <a:ext uri="{FF2B5EF4-FFF2-40B4-BE49-F238E27FC236}">
                    <a16:creationId xmlns:a16="http://schemas.microsoft.com/office/drawing/2014/main" id="{594BDC83-A1CC-B77B-3A29-98D1A4ACE249}"/>
                  </a:ext>
                </a:extLst>
              </p14:cNvPr>
              <p14:cNvContentPartPr/>
              <p14:nvPr/>
            </p14:nvContentPartPr>
            <p14:xfrm>
              <a:off x="4106554" y="1658122"/>
              <a:ext cx="360" cy="9000"/>
            </p14:xfrm>
          </p:contentPart>
        </mc:Choice>
        <mc:Fallback>
          <p:pic>
            <p:nvPicPr>
              <p:cNvPr id="1779" name="Ink 1778">
                <a:extLst>
                  <a:ext uri="{FF2B5EF4-FFF2-40B4-BE49-F238E27FC236}">
                    <a16:creationId xmlns:a16="http://schemas.microsoft.com/office/drawing/2014/main" id="{594BDC83-A1CC-B77B-3A29-98D1A4ACE249}"/>
                  </a:ext>
                </a:extLst>
              </p:cNvPr>
              <p:cNvPicPr/>
              <p:nvPr/>
            </p:nvPicPr>
            <p:blipFill>
              <a:blip r:embed="rId3269"/>
              <a:stretch>
                <a:fillRect/>
              </a:stretch>
            </p:blipFill>
            <p:spPr>
              <a:xfrm>
                <a:off x="4088914" y="1640482"/>
                <a:ext cx="360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B403EF67-3DC1-9F7D-F5C4-7C440175A983}"/>
              </a:ext>
            </a:extLst>
          </p:cNvPr>
          <p:cNvGrpSpPr/>
          <p:nvPr/>
        </p:nvGrpSpPr>
        <p:grpSpPr>
          <a:xfrm>
            <a:off x="5122834" y="2756842"/>
            <a:ext cx="52560" cy="118440"/>
            <a:chOff x="5122834" y="2756842"/>
            <a:chExt cx="5256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0">
              <p14:nvContentPartPr>
                <p14:cNvPr id="1780" name="Ink 1779">
                  <a:extLst>
                    <a:ext uri="{FF2B5EF4-FFF2-40B4-BE49-F238E27FC236}">
                      <a16:creationId xmlns:a16="http://schemas.microsoft.com/office/drawing/2014/main" id="{C4A51CBF-D96F-1A44-26EE-28FDA9D047C8}"/>
                    </a:ext>
                  </a:extLst>
                </p14:cNvPr>
                <p14:cNvContentPartPr/>
                <p14:nvPr/>
              </p14:nvContentPartPr>
              <p14:xfrm>
                <a:off x="5156314" y="2756842"/>
                <a:ext cx="10440" cy="118440"/>
              </p14:xfrm>
            </p:contentPart>
          </mc:Choice>
          <mc:Fallback>
            <p:pic>
              <p:nvPicPr>
                <p:cNvPr id="1780" name="Ink 1779">
                  <a:extLst>
                    <a:ext uri="{FF2B5EF4-FFF2-40B4-BE49-F238E27FC236}">
                      <a16:creationId xmlns:a16="http://schemas.microsoft.com/office/drawing/2014/main" id="{C4A51CBF-D96F-1A44-26EE-28FDA9D047C8}"/>
                    </a:ext>
                  </a:extLst>
                </p:cNvPr>
                <p:cNvPicPr/>
                <p:nvPr/>
              </p:nvPicPr>
              <p:blipFill>
                <a:blip r:embed="rId3271"/>
                <a:stretch>
                  <a:fillRect/>
                </a:stretch>
              </p:blipFill>
              <p:spPr>
                <a:xfrm>
                  <a:off x="5138314" y="2739202"/>
                  <a:ext cx="46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2">
              <p14:nvContentPartPr>
                <p14:cNvPr id="1781" name="Ink 1780">
                  <a:extLst>
                    <a:ext uri="{FF2B5EF4-FFF2-40B4-BE49-F238E27FC236}">
                      <a16:creationId xmlns:a16="http://schemas.microsoft.com/office/drawing/2014/main" id="{F52F6C45-7292-249A-5EDA-D24935DDC1A0}"/>
                    </a:ext>
                  </a:extLst>
                </p14:cNvPr>
                <p14:cNvContentPartPr/>
                <p14:nvPr/>
              </p14:nvContentPartPr>
              <p14:xfrm>
                <a:off x="5122834" y="2793202"/>
                <a:ext cx="52560" cy="5400"/>
              </p14:xfrm>
            </p:contentPart>
          </mc:Choice>
          <mc:Fallback>
            <p:pic>
              <p:nvPicPr>
                <p:cNvPr id="1781" name="Ink 1780">
                  <a:extLst>
                    <a:ext uri="{FF2B5EF4-FFF2-40B4-BE49-F238E27FC236}">
                      <a16:creationId xmlns:a16="http://schemas.microsoft.com/office/drawing/2014/main" id="{F52F6C45-7292-249A-5EDA-D24935DDC1A0}"/>
                    </a:ext>
                  </a:extLst>
                </p:cNvPr>
                <p:cNvPicPr/>
                <p:nvPr/>
              </p:nvPicPr>
              <p:blipFill>
                <a:blip r:embed="rId3273"/>
                <a:stretch>
                  <a:fillRect/>
                </a:stretch>
              </p:blipFill>
              <p:spPr>
                <a:xfrm>
                  <a:off x="5105194" y="2775202"/>
                  <a:ext cx="882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74">
            <p14:nvContentPartPr>
              <p14:cNvPr id="1782" name="Ink 1781">
                <a:extLst>
                  <a:ext uri="{FF2B5EF4-FFF2-40B4-BE49-F238E27FC236}">
                    <a16:creationId xmlns:a16="http://schemas.microsoft.com/office/drawing/2014/main" id="{4568E9C6-2BB4-DEC4-7058-17951E698EBF}"/>
                  </a:ext>
                </a:extLst>
              </p14:cNvPr>
              <p14:cNvContentPartPr/>
              <p14:nvPr/>
            </p14:nvContentPartPr>
            <p14:xfrm>
              <a:off x="5085394" y="2693122"/>
              <a:ext cx="6480" cy="1800"/>
            </p14:xfrm>
          </p:contentPart>
        </mc:Choice>
        <mc:Fallback>
          <p:pic>
            <p:nvPicPr>
              <p:cNvPr id="1782" name="Ink 1781">
                <a:extLst>
                  <a:ext uri="{FF2B5EF4-FFF2-40B4-BE49-F238E27FC236}">
                    <a16:creationId xmlns:a16="http://schemas.microsoft.com/office/drawing/2014/main" id="{4568E9C6-2BB4-DEC4-7058-17951E698EBF}"/>
                  </a:ext>
                </a:extLst>
              </p:cNvPr>
              <p:cNvPicPr/>
              <p:nvPr/>
            </p:nvPicPr>
            <p:blipFill>
              <a:blip r:embed="rId3275"/>
              <a:stretch>
                <a:fillRect/>
              </a:stretch>
            </p:blipFill>
            <p:spPr>
              <a:xfrm>
                <a:off x="5067754" y="2675122"/>
                <a:ext cx="421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6">
            <p14:nvContentPartPr>
              <p14:cNvPr id="1783" name="Ink 1782">
                <a:extLst>
                  <a:ext uri="{FF2B5EF4-FFF2-40B4-BE49-F238E27FC236}">
                    <a16:creationId xmlns:a16="http://schemas.microsoft.com/office/drawing/2014/main" id="{6922604E-81D0-610D-3230-545219AA52DC}"/>
                  </a:ext>
                </a:extLst>
              </p14:cNvPr>
              <p14:cNvContentPartPr/>
              <p14:nvPr/>
            </p14:nvContentPartPr>
            <p14:xfrm>
              <a:off x="4948594" y="2804362"/>
              <a:ext cx="18000" cy="12600"/>
            </p14:xfrm>
          </p:contentPart>
        </mc:Choice>
        <mc:Fallback>
          <p:pic>
            <p:nvPicPr>
              <p:cNvPr id="1783" name="Ink 1782">
                <a:extLst>
                  <a:ext uri="{FF2B5EF4-FFF2-40B4-BE49-F238E27FC236}">
                    <a16:creationId xmlns:a16="http://schemas.microsoft.com/office/drawing/2014/main" id="{6922604E-81D0-610D-3230-545219AA52DC}"/>
                  </a:ext>
                </a:extLst>
              </p:cNvPr>
              <p:cNvPicPr/>
              <p:nvPr/>
            </p:nvPicPr>
            <p:blipFill>
              <a:blip r:embed="rId3277"/>
              <a:stretch>
                <a:fillRect/>
              </a:stretch>
            </p:blipFill>
            <p:spPr>
              <a:xfrm>
                <a:off x="4930594" y="2786362"/>
                <a:ext cx="5364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27251E39-5F56-E3F1-C1B1-48C0D62B82F8}"/>
              </a:ext>
            </a:extLst>
          </p:cNvPr>
          <p:cNvGrpSpPr/>
          <p:nvPr/>
        </p:nvGrpSpPr>
        <p:grpSpPr>
          <a:xfrm>
            <a:off x="5088274" y="2389642"/>
            <a:ext cx="248400" cy="200160"/>
            <a:chOff x="5088274" y="2389642"/>
            <a:chExt cx="24840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8">
              <p14:nvContentPartPr>
                <p14:cNvPr id="1784" name="Ink 1783">
                  <a:extLst>
                    <a:ext uri="{FF2B5EF4-FFF2-40B4-BE49-F238E27FC236}">
                      <a16:creationId xmlns:a16="http://schemas.microsoft.com/office/drawing/2014/main" id="{FD833077-B246-5657-1378-69C69AF4CDE0}"/>
                    </a:ext>
                  </a:extLst>
                </p14:cNvPr>
                <p14:cNvContentPartPr/>
                <p14:nvPr/>
              </p14:nvContentPartPr>
              <p14:xfrm>
                <a:off x="5088274" y="2481082"/>
                <a:ext cx="2520" cy="3600"/>
              </p14:xfrm>
            </p:contentPart>
          </mc:Choice>
          <mc:Fallback>
            <p:pic>
              <p:nvPicPr>
                <p:cNvPr id="1784" name="Ink 1783">
                  <a:extLst>
                    <a:ext uri="{FF2B5EF4-FFF2-40B4-BE49-F238E27FC236}">
                      <a16:creationId xmlns:a16="http://schemas.microsoft.com/office/drawing/2014/main" id="{FD833077-B246-5657-1378-69C69AF4CDE0}"/>
                    </a:ext>
                  </a:extLst>
                </p:cNvPr>
                <p:cNvPicPr/>
                <p:nvPr/>
              </p:nvPicPr>
              <p:blipFill>
                <a:blip r:embed="rId3279"/>
                <a:stretch>
                  <a:fillRect/>
                </a:stretch>
              </p:blipFill>
              <p:spPr>
                <a:xfrm>
                  <a:off x="5070274" y="2463442"/>
                  <a:ext cx="3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0">
              <p14:nvContentPartPr>
                <p14:cNvPr id="1785" name="Ink 1784">
                  <a:extLst>
                    <a:ext uri="{FF2B5EF4-FFF2-40B4-BE49-F238E27FC236}">
                      <a16:creationId xmlns:a16="http://schemas.microsoft.com/office/drawing/2014/main" id="{F0073C14-8056-A63F-56CD-FDC385B41E5F}"/>
                    </a:ext>
                  </a:extLst>
                </p14:cNvPr>
                <p14:cNvContentPartPr/>
                <p14:nvPr/>
              </p14:nvContentPartPr>
              <p14:xfrm>
                <a:off x="5164234" y="2389642"/>
                <a:ext cx="12960" cy="3600"/>
              </p14:xfrm>
            </p:contentPart>
          </mc:Choice>
          <mc:Fallback>
            <p:pic>
              <p:nvPicPr>
                <p:cNvPr id="1785" name="Ink 1784">
                  <a:extLst>
                    <a:ext uri="{FF2B5EF4-FFF2-40B4-BE49-F238E27FC236}">
                      <a16:creationId xmlns:a16="http://schemas.microsoft.com/office/drawing/2014/main" id="{F0073C14-8056-A63F-56CD-FDC385B41E5F}"/>
                    </a:ext>
                  </a:extLst>
                </p:cNvPr>
                <p:cNvPicPr/>
                <p:nvPr/>
              </p:nvPicPr>
              <p:blipFill>
                <a:blip r:embed="rId3281"/>
                <a:stretch>
                  <a:fillRect/>
                </a:stretch>
              </p:blipFill>
              <p:spPr>
                <a:xfrm>
                  <a:off x="5146594" y="2372002"/>
                  <a:ext cx="48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2">
              <p14:nvContentPartPr>
                <p14:cNvPr id="1786" name="Ink 1785">
                  <a:extLst>
                    <a:ext uri="{FF2B5EF4-FFF2-40B4-BE49-F238E27FC236}">
                      <a16:creationId xmlns:a16="http://schemas.microsoft.com/office/drawing/2014/main" id="{9C6450DD-A6A2-EC28-B5B7-AAC1D464B9A1}"/>
                    </a:ext>
                  </a:extLst>
                </p14:cNvPr>
                <p14:cNvContentPartPr/>
                <p14:nvPr/>
              </p14:nvContentPartPr>
              <p14:xfrm>
                <a:off x="5224354" y="2427082"/>
                <a:ext cx="2160" cy="14760"/>
              </p14:xfrm>
            </p:contentPart>
          </mc:Choice>
          <mc:Fallback>
            <p:pic>
              <p:nvPicPr>
                <p:cNvPr id="1786" name="Ink 1785">
                  <a:extLst>
                    <a:ext uri="{FF2B5EF4-FFF2-40B4-BE49-F238E27FC236}">
                      <a16:creationId xmlns:a16="http://schemas.microsoft.com/office/drawing/2014/main" id="{9C6450DD-A6A2-EC28-B5B7-AAC1D464B9A1}"/>
                    </a:ext>
                  </a:extLst>
                </p:cNvPr>
                <p:cNvPicPr/>
                <p:nvPr/>
              </p:nvPicPr>
              <p:blipFill>
                <a:blip r:embed="rId3283"/>
                <a:stretch>
                  <a:fillRect/>
                </a:stretch>
              </p:blipFill>
              <p:spPr>
                <a:xfrm>
                  <a:off x="5206714" y="2409442"/>
                  <a:ext cx="37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4">
              <p14:nvContentPartPr>
                <p14:cNvPr id="1787" name="Ink 1786">
                  <a:extLst>
                    <a:ext uri="{FF2B5EF4-FFF2-40B4-BE49-F238E27FC236}">
                      <a16:creationId xmlns:a16="http://schemas.microsoft.com/office/drawing/2014/main" id="{CACACCD1-BE04-7515-27FE-489F70FA209B}"/>
                    </a:ext>
                  </a:extLst>
                </p14:cNvPr>
                <p14:cNvContentPartPr/>
                <p14:nvPr/>
              </p14:nvContentPartPr>
              <p14:xfrm>
                <a:off x="5165314" y="2508442"/>
                <a:ext cx="11880" cy="27720"/>
              </p14:xfrm>
            </p:contentPart>
          </mc:Choice>
          <mc:Fallback>
            <p:pic>
              <p:nvPicPr>
                <p:cNvPr id="1787" name="Ink 1786">
                  <a:extLst>
                    <a:ext uri="{FF2B5EF4-FFF2-40B4-BE49-F238E27FC236}">
                      <a16:creationId xmlns:a16="http://schemas.microsoft.com/office/drawing/2014/main" id="{CACACCD1-BE04-7515-27FE-489F70FA209B}"/>
                    </a:ext>
                  </a:extLst>
                </p:cNvPr>
                <p:cNvPicPr/>
                <p:nvPr/>
              </p:nvPicPr>
              <p:blipFill>
                <a:blip r:embed="rId3285"/>
                <a:stretch>
                  <a:fillRect/>
                </a:stretch>
              </p:blipFill>
              <p:spPr>
                <a:xfrm>
                  <a:off x="5147674" y="2490802"/>
                  <a:ext cx="47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6">
              <p14:nvContentPartPr>
                <p14:cNvPr id="1788" name="Ink 1787">
                  <a:extLst>
                    <a:ext uri="{FF2B5EF4-FFF2-40B4-BE49-F238E27FC236}">
                      <a16:creationId xmlns:a16="http://schemas.microsoft.com/office/drawing/2014/main" id="{5A69DD4A-C1AB-49E1-E2A6-0E4BE281AF55}"/>
                    </a:ext>
                  </a:extLst>
                </p14:cNvPr>
                <p14:cNvContentPartPr/>
                <p14:nvPr/>
              </p14:nvContentPartPr>
              <p14:xfrm>
                <a:off x="5127514" y="2555602"/>
                <a:ext cx="5040" cy="3240"/>
              </p14:xfrm>
            </p:contentPart>
          </mc:Choice>
          <mc:Fallback>
            <p:pic>
              <p:nvPicPr>
                <p:cNvPr id="1788" name="Ink 1787">
                  <a:extLst>
                    <a:ext uri="{FF2B5EF4-FFF2-40B4-BE49-F238E27FC236}">
                      <a16:creationId xmlns:a16="http://schemas.microsoft.com/office/drawing/2014/main" id="{5A69DD4A-C1AB-49E1-E2A6-0E4BE281AF55}"/>
                    </a:ext>
                  </a:extLst>
                </p:cNvPr>
                <p:cNvPicPr/>
                <p:nvPr/>
              </p:nvPicPr>
              <p:blipFill>
                <a:blip r:embed="rId3287"/>
                <a:stretch>
                  <a:fillRect/>
                </a:stretch>
              </p:blipFill>
              <p:spPr>
                <a:xfrm>
                  <a:off x="5109874" y="2537962"/>
                  <a:ext cx="40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8">
              <p14:nvContentPartPr>
                <p14:cNvPr id="1789" name="Ink 1788">
                  <a:extLst>
                    <a:ext uri="{FF2B5EF4-FFF2-40B4-BE49-F238E27FC236}">
                      <a16:creationId xmlns:a16="http://schemas.microsoft.com/office/drawing/2014/main" id="{E9F91197-D32A-3E12-7BDC-0360D7705B86}"/>
                    </a:ext>
                  </a:extLst>
                </p14:cNvPr>
                <p14:cNvContentPartPr/>
                <p14:nvPr/>
              </p14:nvContentPartPr>
              <p14:xfrm>
                <a:off x="5147314" y="2505922"/>
                <a:ext cx="1800" cy="17640"/>
              </p14:xfrm>
            </p:contentPart>
          </mc:Choice>
          <mc:Fallback>
            <p:pic>
              <p:nvPicPr>
                <p:cNvPr id="1789" name="Ink 1788">
                  <a:extLst>
                    <a:ext uri="{FF2B5EF4-FFF2-40B4-BE49-F238E27FC236}">
                      <a16:creationId xmlns:a16="http://schemas.microsoft.com/office/drawing/2014/main" id="{E9F91197-D32A-3E12-7BDC-0360D7705B86}"/>
                    </a:ext>
                  </a:extLst>
                </p:cNvPr>
                <p:cNvPicPr/>
                <p:nvPr/>
              </p:nvPicPr>
              <p:blipFill>
                <a:blip r:embed="rId3289"/>
                <a:stretch>
                  <a:fillRect/>
                </a:stretch>
              </p:blipFill>
              <p:spPr>
                <a:xfrm>
                  <a:off x="5129314" y="2487922"/>
                  <a:ext cx="37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0">
              <p14:nvContentPartPr>
                <p14:cNvPr id="1790" name="Ink 1789">
                  <a:extLst>
                    <a:ext uri="{FF2B5EF4-FFF2-40B4-BE49-F238E27FC236}">
                      <a16:creationId xmlns:a16="http://schemas.microsoft.com/office/drawing/2014/main" id="{A467B83D-60C8-F3AA-12E6-75C44184B767}"/>
                    </a:ext>
                  </a:extLst>
                </p14:cNvPr>
                <p14:cNvContentPartPr/>
                <p14:nvPr/>
              </p14:nvContentPartPr>
              <p14:xfrm>
                <a:off x="5214634" y="2482522"/>
                <a:ext cx="4680" cy="6480"/>
              </p14:xfrm>
            </p:contentPart>
          </mc:Choice>
          <mc:Fallback>
            <p:pic>
              <p:nvPicPr>
                <p:cNvPr id="1790" name="Ink 1789">
                  <a:extLst>
                    <a:ext uri="{FF2B5EF4-FFF2-40B4-BE49-F238E27FC236}">
                      <a16:creationId xmlns:a16="http://schemas.microsoft.com/office/drawing/2014/main" id="{A467B83D-60C8-F3AA-12E6-75C44184B767}"/>
                    </a:ext>
                  </a:extLst>
                </p:cNvPr>
                <p:cNvPicPr/>
                <p:nvPr/>
              </p:nvPicPr>
              <p:blipFill>
                <a:blip r:embed="rId3291"/>
                <a:stretch>
                  <a:fillRect/>
                </a:stretch>
              </p:blipFill>
              <p:spPr>
                <a:xfrm>
                  <a:off x="5196634" y="2464882"/>
                  <a:ext cx="40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2">
              <p14:nvContentPartPr>
                <p14:cNvPr id="1791" name="Ink 1790">
                  <a:extLst>
                    <a:ext uri="{FF2B5EF4-FFF2-40B4-BE49-F238E27FC236}">
                      <a16:creationId xmlns:a16="http://schemas.microsoft.com/office/drawing/2014/main" id="{C62C830B-63CE-2F21-83A9-57D59F0C5E30}"/>
                    </a:ext>
                  </a:extLst>
                </p14:cNvPr>
                <p14:cNvContentPartPr/>
                <p14:nvPr/>
              </p14:nvContentPartPr>
              <p14:xfrm>
                <a:off x="5226874" y="2509162"/>
                <a:ext cx="5040" cy="22680"/>
              </p14:xfrm>
            </p:contentPart>
          </mc:Choice>
          <mc:Fallback>
            <p:pic>
              <p:nvPicPr>
                <p:cNvPr id="1791" name="Ink 1790">
                  <a:extLst>
                    <a:ext uri="{FF2B5EF4-FFF2-40B4-BE49-F238E27FC236}">
                      <a16:creationId xmlns:a16="http://schemas.microsoft.com/office/drawing/2014/main" id="{C62C830B-63CE-2F21-83A9-57D59F0C5E30}"/>
                    </a:ext>
                  </a:extLst>
                </p:cNvPr>
                <p:cNvPicPr/>
                <p:nvPr/>
              </p:nvPicPr>
              <p:blipFill>
                <a:blip r:embed="rId3293"/>
                <a:stretch>
                  <a:fillRect/>
                </a:stretch>
              </p:blipFill>
              <p:spPr>
                <a:xfrm>
                  <a:off x="5208874" y="2491522"/>
                  <a:ext cx="40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4">
              <p14:nvContentPartPr>
                <p14:cNvPr id="1792" name="Ink 1791">
                  <a:extLst>
                    <a:ext uri="{FF2B5EF4-FFF2-40B4-BE49-F238E27FC236}">
                      <a16:creationId xmlns:a16="http://schemas.microsoft.com/office/drawing/2014/main" id="{92B89DB4-3A84-E71D-7EC4-86B6A8A97696}"/>
                    </a:ext>
                  </a:extLst>
                </p14:cNvPr>
                <p14:cNvContentPartPr/>
                <p14:nvPr/>
              </p14:nvContentPartPr>
              <p14:xfrm>
                <a:off x="5198074" y="2578642"/>
                <a:ext cx="1800" cy="11160"/>
              </p14:xfrm>
            </p:contentPart>
          </mc:Choice>
          <mc:Fallback>
            <p:pic>
              <p:nvPicPr>
                <p:cNvPr id="1792" name="Ink 1791">
                  <a:extLst>
                    <a:ext uri="{FF2B5EF4-FFF2-40B4-BE49-F238E27FC236}">
                      <a16:creationId xmlns:a16="http://schemas.microsoft.com/office/drawing/2014/main" id="{92B89DB4-3A84-E71D-7EC4-86B6A8A97696}"/>
                    </a:ext>
                  </a:extLst>
                </p:cNvPr>
                <p:cNvPicPr/>
                <p:nvPr/>
              </p:nvPicPr>
              <p:blipFill>
                <a:blip r:embed="rId3295"/>
                <a:stretch>
                  <a:fillRect/>
                </a:stretch>
              </p:blipFill>
              <p:spPr>
                <a:xfrm>
                  <a:off x="5180434" y="2561002"/>
                  <a:ext cx="37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6">
              <p14:nvContentPartPr>
                <p14:cNvPr id="1793" name="Ink 1792">
                  <a:extLst>
                    <a:ext uri="{FF2B5EF4-FFF2-40B4-BE49-F238E27FC236}">
                      <a16:creationId xmlns:a16="http://schemas.microsoft.com/office/drawing/2014/main" id="{460196C8-CA7F-09CA-4899-B27A9AC27CB8}"/>
                    </a:ext>
                  </a:extLst>
                </p14:cNvPr>
                <p14:cNvContentPartPr/>
                <p14:nvPr/>
              </p14:nvContentPartPr>
              <p14:xfrm>
                <a:off x="5290954" y="2511322"/>
                <a:ext cx="1080" cy="17640"/>
              </p14:xfrm>
            </p:contentPart>
          </mc:Choice>
          <mc:Fallback>
            <p:pic>
              <p:nvPicPr>
                <p:cNvPr id="1793" name="Ink 1792">
                  <a:extLst>
                    <a:ext uri="{FF2B5EF4-FFF2-40B4-BE49-F238E27FC236}">
                      <a16:creationId xmlns:a16="http://schemas.microsoft.com/office/drawing/2014/main" id="{460196C8-CA7F-09CA-4899-B27A9AC27CB8}"/>
                    </a:ext>
                  </a:extLst>
                </p:cNvPr>
                <p:cNvPicPr/>
                <p:nvPr/>
              </p:nvPicPr>
              <p:blipFill>
                <a:blip r:embed="rId3297"/>
                <a:stretch>
                  <a:fillRect/>
                </a:stretch>
              </p:blipFill>
              <p:spPr>
                <a:xfrm>
                  <a:off x="5272954" y="2493322"/>
                  <a:ext cx="36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8">
              <p14:nvContentPartPr>
                <p14:cNvPr id="1794" name="Ink 1793">
                  <a:extLst>
                    <a:ext uri="{FF2B5EF4-FFF2-40B4-BE49-F238E27FC236}">
                      <a16:creationId xmlns:a16="http://schemas.microsoft.com/office/drawing/2014/main" id="{4DD4FC22-F2A8-99C5-D2DC-D1A6C292D331}"/>
                    </a:ext>
                  </a:extLst>
                </p14:cNvPr>
                <p14:cNvContentPartPr/>
                <p14:nvPr/>
              </p14:nvContentPartPr>
              <p14:xfrm>
                <a:off x="5336314" y="2491162"/>
                <a:ext cx="360" cy="5760"/>
              </p14:xfrm>
            </p:contentPart>
          </mc:Choice>
          <mc:Fallback>
            <p:pic>
              <p:nvPicPr>
                <p:cNvPr id="1794" name="Ink 1793">
                  <a:extLst>
                    <a:ext uri="{FF2B5EF4-FFF2-40B4-BE49-F238E27FC236}">
                      <a16:creationId xmlns:a16="http://schemas.microsoft.com/office/drawing/2014/main" id="{4DD4FC22-F2A8-99C5-D2DC-D1A6C292D331}"/>
                    </a:ext>
                  </a:extLst>
                </p:cNvPr>
                <p:cNvPicPr/>
                <p:nvPr/>
              </p:nvPicPr>
              <p:blipFill>
                <a:blip r:embed="rId3299"/>
                <a:stretch>
                  <a:fillRect/>
                </a:stretch>
              </p:blipFill>
              <p:spPr>
                <a:xfrm>
                  <a:off x="5318674" y="2473522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0C8141E7-F9AD-4C21-A32B-397202C32AE2}"/>
              </a:ext>
            </a:extLst>
          </p:cNvPr>
          <p:cNvGrpSpPr/>
          <p:nvPr/>
        </p:nvGrpSpPr>
        <p:grpSpPr>
          <a:xfrm>
            <a:off x="1948354" y="4860322"/>
            <a:ext cx="314640" cy="210600"/>
            <a:chOff x="1948354" y="4860322"/>
            <a:chExt cx="31464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0">
              <p14:nvContentPartPr>
                <p14:cNvPr id="1482" name="Ink 1481">
                  <a:extLst>
                    <a:ext uri="{FF2B5EF4-FFF2-40B4-BE49-F238E27FC236}">
                      <a16:creationId xmlns:a16="http://schemas.microsoft.com/office/drawing/2014/main" id="{8F1E9F6C-2E68-2A04-2E04-A76C795CDB8F}"/>
                    </a:ext>
                  </a:extLst>
                </p14:cNvPr>
                <p14:cNvContentPartPr/>
                <p14:nvPr/>
              </p14:nvContentPartPr>
              <p14:xfrm>
                <a:off x="1948354" y="4930882"/>
                <a:ext cx="23040" cy="16560"/>
              </p14:xfrm>
            </p:contentPart>
          </mc:Choice>
          <mc:Fallback>
            <p:pic>
              <p:nvPicPr>
                <p:cNvPr id="1482" name="Ink 1481">
                  <a:extLst>
                    <a:ext uri="{FF2B5EF4-FFF2-40B4-BE49-F238E27FC236}">
                      <a16:creationId xmlns:a16="http://schemas.microsoft.com/office/drawing/2014/main" id="{8F1E9F6C-2E68-2A04-2E04-A76C795CDB8F}"/>
                    </a:ext>
                  </a:extLst>
                </p:cNvPr>
                <p:cNvPicPr/>
                <p:nvPr/>
              </p:nvPicPr>
              <p:blipFill>
                <a:blip r:embed="rId3301"/>
                <a:stretch>
                  <a:fillRect/>
                </a:stretch>
              </p:blipFill>
              <p:spPr>
                <a:xfrm>
                  <a:off x="1930714" y="4913242"/>
                  <a:ext cx="58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2">
              <p14:nvContentPartPr>
                <p14:cNvPr id="1484" name="Ink 1483">
                  <a:extLst>
                    <a:ext uri="{FF2B5EF4-FFF2-40B4-BE49-F238E27FC236}">
                      <a16:creationId xmlns:a16="http://schemas.microsoft.com/office/drawing/2014/main" id="{5B323009-2EEB-8D74-D616-B846C3EEDBD6}"/>
                    </a:ext>
                  </a:extLst>
                </p14:cNvPr>
                <p14:cNvContentPartPr/>
                <p14:nvPr/>
              </p14:nvContentPartPr>
              <p14:xfrm>
                <a:off x="2256514" y="4990642"/>
                <a:ext cx="6480" cy="15480"/>
              </p14:xfrm>
            </p:contentPart>
          </mc:Choice>
          <mc:Fallback>
            <p:pic>
              <p:nvPicPr>
                <p:cNvPr id="1484" name="Ink 1483">
                  <a:extLst>
                    <a:ext uri="{FF2B5EF4-FFF2-40B4-BE49-F238E27FC236}">
                      <a16:creationId xmlns:a16="http://schemas.microsoft.com/office/drawing/2014/main" id="{5B323009-2EEB-8D74-D616-B846C3EEDBD6}"/>
                    </a:ext>
                  </a:extLst>
                </p:cNvPr>
                <p:cNvPicPr/>
                <p:nvPr/>
              </p:nvPicPr>
              <p:blipFill>
                <a:blip r:embed="rId3303"/>
                <a:stretch>
                  <a:fillRect/>
                </a:stretch>
              </p:blipFill>
              <p:spPr>
                <a:xfrm>
                  <a:off x="2238514" y="4972642"/>
                  <a:ext cx="42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4">
              <p14:nvContentPartPr>
                <p14:cNvPr id="1797" name="Ink 1796">
                  <a:extLst>
                    <a:ext uri="{FF2B5EF4-FFF2-40B4-BE49-F238E27FC236}">
                      <a16:creationId xmlns:a16="http://schemas.microsoft.com/office/drawing/2014/main" id="{7DBE78D9-2CCE-CD25-F318-39DE388810CD}"/>
                    </a:ext>
                  </a:extLst>
                </p14:cNvPr>
                <p14:cNvContentPartPr/>
                <p14:nvPr/>
              </p14:nvContentPartPr>
              <p14:xfrm>
                <a:off x="2095234" y="4950682"/>
                <a:ext cx="55800" cy="120240"/>
              </p14:xfrm>
            </p:contentPart>
          </mc:Choice>
          <mc:Fallback>
            <p:pic>
              <p:nvPicPr>
                <p:cNvPr id="1797" name="Ink 1796">
                  <a:extLst>
                    <a:ext uri="{FF2B5EF4-FFF2-40B4-BE49-F238E27FC236}">
                      <a16:creationId xmlns:a16="http://schemas.microsoft.com/office/drawing/2014/main" id="{7DBE78D9-2CCE-CD25-F318-39DE388810CD}"/>
                    </a:ext>
                  </a:extLst>
                </p:cNvPr>
                <p:cNvPicPr/>
                <p:nvPr/>
              </p:nvPicPr>
              <p:blipFill>
                <a:blip r:embed="rId3305"/>
                <a:stretch>
                  <a:fillRect/>
                </a:stretch>
              </p:blipFill>
              <p:spPr>
                <a:xfrm>
                  <a:off x="2077594" y="4933042"/>
                  <a:ext cx="91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6">
              <p14:nvContentPartPr>
                <p14:cNvPr id="1798" name="Ink 1797">
                  <a:extLst>
                    <a:ext uri="{FF2B5EF4-FFF2-40B4-BE49-F238E27FC236}">
                      <a16:creationId xmlns:a16="http://schemas.microsoft.com/office/drawing/2014/main" id="{AB4D0BE9-7789-7D46-D1B7-8C082AC99DA9}"/>
                    </a:ext>
                  </a:extLst>
                </p14:cNvPr>
                <p14:cNvContentPartPr/>
                <p14:nvPr/>
              </p14:nvContentPartPr>
              <p14:xfrm>
                <a:off x="2072194" y="4860322"/>
                <a:ext cx="59400" cy="122040"/>
              </p14:xfrm>
            </p:contentPart>
          </mc:Choice>
          <mc:Fallback>
            <p:pic>
              <p:nvPicPr>
                <p:cNvPr id="1798" name="Ink 1797">
                  <a:extLst>
                    <a:ext uri="{FF2B5EF4-FFF2-40B4-BE49-F238E27FC236}">
                      <a16:creationId xmlns:a16="http://schemas.microsoft.com/office/drawing/2014/main" id="{AB4D0BE9-7789-7D46-D1B7-8C082AC99DA9}"/>
                    </a:ext>
                  </a:extLst>
                </p:cNvPr>
                <p:cNvPicPr/>
                <p:nvPr/>
              </p:nvPicPr>
              <p:blipFill>
                <a:blip r:embed="rId3307"/>
                <a:stretch>
                  <a:fillRect/>
                </a:stretch>
              </p:blipFill>
              <p:spPr>
                <a:xfrm>
                  <a:off x="2054194" y="4842682"/>
                  <a:ext cx="95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8">
              <p14:nvContentPartPr>
                <p14:cNvPr id="1800" name="Ink 1799">
                  <a:extLst>
                    <a:ext uri="{FF2B5EF4-FFF2-40B4-BE49-F238E27FC236}">
                      <a16:creationId xmlns:a16="http://schemas.microsoft.com/office/drawing/2014/main" id="{CF1AA83D-05ED-024C-3BC8-141C9EC5859D}"/>
                    </a:ext>
                  </a:extLst>
                </p14:cNvPr>
                <p14:cNvContentPartPr/>
                <p14:nvPr/>
              </p14:nvContentPartPr>
              <p14:xfrm>
                <a:off x="2021794" y="4874722"/>
                <a:ext cx="129960" cy="140760"/>
              </p14:xfrm>
            </p:contentPart>
          </mc:Choice>
          <mc:Fallback>
            <p:pic>
              <p:nvPicPr>
                <p:cNvPr id="1800" name="Ink 1799">
                  <a:extLst>
                    <a:ext uri="{FF2B5EF4-FFF2-40B4-BE49-F238E27FC236}">
                      <a16:creationId xmlns:a16="http://schemas.microsoft.com/office/drawing/2014/main" id="{CF1AA83D-05ED-024C-3BC8-141C9EC5859D}"/>
                    </a:ext>
                  </a:extLst>
                </p:cNvPr>
                <p:cNvPicPr/>
                <p:nvPr/>
              </p:nvPicPr>
              <p:blipFill>
                <a:blip r:embed="rId3309"/>
                <a:stretch>
                  <a:fillRect/>
                </a:stretch>
              </p:blipFill>
              <p:spPr>
                <a:xfrm>
                  <a:off x="2004154" y="4857082"/>
                  <a:ext cx="165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0">
              <p14:nvContentPartPr>
                <p14:cNvPr id="1801" name="Ink 1800">
                  <a:extLst>
                    <a:ext uri="{FF2B5EF4-FFF2-40B4-BE49-F238E27FC236}">
                      <a16:creationId xmlns:a16="http://schemas.microsoft.com/office/drawing/2014/main" id="{517B980E-208E-F873-57C5-A3242B639B76}"/>
                    </a:ext>
                  </a:extLst>
                </p14:cNvPr>
                <p14:cNvContentPartPr/>
                <p14:nvPr/>
              </p14:nvContentPartPr>
              <p14:xfrm>
                <a:off x="2152114" y="4880122"/>
                <a:ext cx="47880" cy="86400"/>
              </p14:xfrm>
            </p:contentPart>
          </mc:Choice>
          <mc:Fallback>
            <p:pic>
              <p:nvPicPr>
                <p:cNvPr id="1801" name="Ink 1800">
                  <a:extLst>
                    <a:ext uri="{FF2B5EF4-FFF2-40B4-BE49-F238E27FC236}">
                      <a16:creationId xmlns:a16="http://schemas.microsoft.com/office/drawing/2014/main" id="{517B980E-208E-F873-57C5-A3242B639B76}"/>
                    </a:ext>
                  </a:extLst>
                </p:cNvPr>
                <p:cNvPicPr/>
                <p:nvPr/>
              </p:nvPicPr>
              <p:blipFill>
                <a:blip r:embed="rId3311"/>
                <a:stretch>
                  <a:fillRect/>
                </a:stretch>
              </p:blipFill>
              <p:spPr>
                <a:xfrm>
                  <a:off x="2134474" y="4862122"/>
                  <a:ext cx="8352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12">
            <p14:nvContentPartPr>
              <p14:cNvPr id="1803" name="Ink 1802">
                <a:extLst>
                  <a:ext uri="{FF2B5EF4-FFF2-40B4-BE49-F238E27FC236}">
                    <a16:creationId xmlns:a16="http://schemas.microsoft.com/office/drawing/2014/main" id="{69CDB721-D6E2-3206-9919-A0E38F7DB1A4}"/>
                  </a:ext>
                </a:extLst>
              </p14:cNvPr>
              <p14:cNvContentPartPr/>
              <p14:nvPr/>
            </p14:nvContentPartPr>
            <p14:xfrm>
              <a:off x="2326354" y="5220682"/>
              <a:ext cx="1800" cy="14760"/>
            </p14:xfrm>
          </p:contentPart>
        </mc:Choice>
        <mc:Fallback>
          <p:pic>
            <p:nvPicPr>
              <p:cNvPr id="1803" name="Ink 1802">
                <a:extLst>
                  <a:ext uri="{FF2B5EF4-FFF2-40B4-BE49-F238E27FC236}">
                    <a16:creationId xmlns:a16="http://schemas.microsoft.com/office/drawing/2014/main" id="{69CDB721-D6E2-3206-9919-A0E38F7DB1A4}"/>
                  </a:ext>
                </a:extLst>
              </p:cNvPr>
              <p:cNvPicPr/>
              <p:nvPr/>
            </p:nvPicPr>
            <p:blipFill>
              <a:blip r:embed="rId3313"/>
              <a:stretch>
                <a:fillRect/>
              </a:stretch>
            </p:blipFill>
            <p:spPr>
              <a:xfrm>
                <a:off x="2308354" y="5202682"/>
                <a:ext cx="37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4">
            <p14:nvContentPartPr>
              <p14:cNvPr id="1804" name="Ink 1803">
                <a:extLst>
                  <a:ext uri="{FF2B5EF4-FFF2-40B4-BE49-F238E27FC236}">
                    <a16:creationId xmlns:a16="http://schemas.microsoft.com/office/drawing/2014/main" id="{AE1124FA-D97B-E582-9F5A-FD25787253A1}"/>
                  </a:ext>
                </a:extLst>
              </p14:cNvPr>
              <p14:cNvContentPartPr/>
              <p14:nvPr/>
            </p14:nvContentPartPr>
            <p14:xfrm>
              <a:off x="2653954" y="5335882"/>
              <a:ext cx="720" cy="12960"/>
            </p14:xfrm>
          </p:contentPart>
        </mc:Choice>
        <mc:Fallback>
          <p:pic>
            <p:nvPicPr>
              <p:cNvPr id="1804" name="Ink 1803">
                <a:extLst>
                  <a:ext uri="{FF2B5EF4-FFF2-40B4-BE49-F238E27FC236}">
                    <a16:creationId xmlns:a16="http://schemas.microsoft.com/office/drawing/2014/main" id="{AE1124FA-D97B-E582-9F5A-FD25787253A1}"/>
                  </a:ext>
                </a:extLst>
              </p:cNvPr>
              <p:cNvPicPr/>
              <p:nvPr/>
            </p:nvPicPr>
            <p:blipFill>
              <a:blip r:embed="rId3315"/>
              <a:stretch>
                <a:fillRect/>
              </a:stretch>
            </p:blipFill>
            <p:spPr>
              <a:xfrm>
                <a:off x="2636314" y="5318242"/>
                <a:ext cx="36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6">
            <p14:nvContentPartPr>
              <p14:cNvPr id="1805" name="Ink 1804">
                <a:extLst>
                  <a:ext uri="{FF2B5EF4-FFF2-40B4-BE49-F238E27FC236}">
                    <a16:creationId xmlns:a16="http://schemas.microsoft.com/office/drawing/2014/main" id="{67AC6AFC-CCBE-0D0D-0391-6C442B100804}"/>
                  </a:ext>
                </a:extLst>
              </p14:cNvPr>
              <p14:cNvContentPartPr/>
              <p14:nvPr/>
            </p14:nvContentPartPr>
            <p14:xfrm>
              <a:off x="2757274" y="5182162"/>
              <a:ext cx="1440" cy="2160"/>
            </p14:xfrm>
          </p:contentPart>
        </mc:Choice>
        <mc:Fallback>
          <p:pic>
            <p:nvPicPr>
              <p:cNvPr id="1805" name="Ink 1804">
                <a:extLst>
                  <a:ext uri="{FF2B5EF4-FFF2-40B4-BE49-F238E27FC236}">
                    <a16:creationId xmlns:a16="http://schemas.microsoft.com/office/drawing/2014/main" id="{67AC6AFC-CCBE-0D0D-0391-6C442B100804}"/>
                  </a:ext>
                </a:extLst>
              </p:cNvPr>
              <p:cNvPicPr/>
              <p:nvPr/>
            </p:nvPicPr>
            <p:blipFill>
              <a:blip r:embed="rId3317"/>
              <a:stretch>
                <a:fillRect/>
              </a:stretch>
            </p:blipFill>
            <p:spPr>
              <a:xfrm>
                <a:off x="2739274" y="5164522"/>
                <a:ext cx="370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056600C7-B02C-3CA5-2D16-BE6139912FF6}"/>
              </a:ext>
            </a:extLst>
          </p:cNvPr>
          <p:cNvGrpSpPr/>
          <p:nvPr/>
        </p:nvGrpSpPr>
        <p:grpSpPr>
          <a:xfrm>
            <a:off x="5379154" y="3012082"/>
            <a:ext cx="196560" cy="207360"/>
            <a:chOff x="5379154" y="3012082"/>
            <a:chExt cx="19656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8">
              <p14:nvContentPartPr>
                <p14:cNvPr id="1806" name="Ink 1805">
                  <a:extLst>
                    <a:ext uri="{FF2B5EF4-FFF2-40B4-BE49-F238E27FC236}">
                      <a16:creationId xmlns:a16="http://schemas.microsoft.com/office/drawing/2014/main" id="{7ABF6599-EA03-C5C6-47B6-559FF0365857}"/>
                    </a:ext>
                  </a:extLst>
                </p14:cNvPr>
                <p14:cNvContentPartPr/>
                <p14:nvPr/>
              </p14:nvContentPartPr>
              <p14:xfrm>
                <a:off x="5447194" y="3102802"/>
                <a:ext cx="82440" cy="116640"/>
              </p14:xfrm>
            </p:contentPart>
          </mc:Choice>
          <mc:Fallback>
            <p:pic>
              <p:nvPicPr>
                <p:cNvPr id="1806" name="Ink 1805">
                  <a:extLst>
                    <a:ext uri="{FF2B5EF4-FFF2-40B4-BE49-F238E27FC236}">
                      <a16:creationId xmlns:a16="http://schemas.microsoft.com/office/drawing/2014/main" id="{7ABF6599-EA03-C5C6-47B6-559FF0365857}"/>
                    </a:ext>
                  </a:extLst>
                </p:cNvPr>
                <p:cNvPicPr/>
                <p:nvPr/>
              </p:nvPicPr>
              <p:blipFill>
                <a:blip r:embed="rId3319"/>
                <a:stretch>
                  <a:fillRect/>
                </a:stretch>
              </p:blipFill>
              <p:spPr>
                <a:xfrm>
                  <a:off x="5429554" y="3085162"/>
                  <a:ext cx="118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0">
              <p14:nvContentPartPr>
                <p14:cNvPr id="1807" name="Ink 1806">
                  <a:extLst>
                    <a:ext uri="{FF2B5EF4-FFF2-40B4-BE49-F238E27FC236}">
                      <a16:creationId xmlns:a16="http://schemas.microsoft.com/office/drawing/2014/main" id="{EFB64844-872A-D53D-A692-7B6E818E047A}"/>
                    </a:ext>
                  </a:extLst>
                </p14:cNvPr>
                <p14:cNvContentPartPr/>
                <p14:nvPr/>
              </p14:nvContentPartPr>
              <p14:xfrm>
                <a:off x="5427394" y="3012082"/>
                <a:ext cx="96480" cy="120240"/>
              </p14:xfrm>
            </p:contentPart>
          </mc:Choice>
          <mc:Fallback>
            <p:pic>
              <p:nvPicPr>
                <p:cNvPr id="1807" name="Ink 1806">
                  <a:extLst>
                    <a:ext uri="{FF2B5EF4-FFF2-40B4-BE49-F238E27FC236}">
                      <a16:creationId xmlns:a16="http://schemas.microsoft.com/office/drawing/2014/main" id="{EFB64844-872A-D53D-A692-7B6E818E047A}"/>
                    </a:ext>
                  </a:extLst>
                </p:cNvPr>
                <p:cNvPicPr/>
                <p:nvPr/>
              </p:nvPicPr>
              <p:blipFill>
                <a:blip r:embed="rId3321"/>
                <a:stretch>
                  <a:fillRect/>
                </a:stretch>
              </p:blipFill>
              <p:spPr>
                <a:xfrm>
                  <a:off x="5409754" y="2994082"/>
                  <a:ext cx="132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2">
              <p14:nvContentPartPr>
                <p14:cNvPr id="1808" name="Ink 1807">
                  <a:extLst>
                    <a:ext uri="{FF2B5EF4-FFF2-40B4-BE49-F238E27FC236}">
                      <a16:creationId xmlns:a16="http://schemas.microsoft.com/office/drawing/2014/main" id="{3B8CE05B-0243-0326-1A06-E40C46CFD106}"/>
                    </a:ext>
                  </a:extLst>
                </p14:cNvPr>
                <p14:cNvContentPartPr/>
                <p14:nvPr/>
              </p14:nvContentPartPr>
              <p14:xfrm>
                <a:off x="5486074" y="3048802"/>
                <a:ext cx="89640" cy="86760"/>
              </p14:xfrm>
            </p:contentPart>
          </mc:Choice>
          <mc:Fallback>
            <p:pic>
              <p:nvPicPr>
                <p:cNvPr id="1808" name="Ink 1807">
                  <a:extLst>
                    <a:ext uri="{FF2B5EF4-FFF2-40B4-BE49-F238E27FC236}">
                      <a16:creationId xmlns:a16="http://schemas.microsoft.com/office/drawing/2014/main" id="{3B8CE05B-0243-0326-1A06-E40C46CFD106}"/>
                    </a:ext>
                  </a:extLst>
                </p:cNvPr>
                <p:cNvPicPr/>
                <p:nvPr/>
              </p:nvPicPr>
              <p:blipFill>
                <a:blip r:embed="rId3323"/>
                <a:stretch>
                  <a:fillRect/>
                </a:stretch>
              </p:blipFill>
              <p:spPr>
                <a:xfrm>
                  <a:off x="5468434" y="3031162"/>
                  <a:ext cx="125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4">
              <p14:nvContentPartPr>
                <p14:cNvPr id="1809" name="Ink 1808">
                  <a:extLst>
                    <a:ext uri="{FF2B5EF4-FFF2-40B4-BE49-F238E27FC236}">
                      <a16:creationId xmlns:a16="http://schemas.microsoft.com/office/drawing/2014/main" id="{5CC580BA-947A-D993-5D8A-E45812CA0A2C}"/>
                    </a:ext>
                  </a:extLst>
                </p14:cNvPr>
                <p14:cNvContentPartPr/>
                <p14:nvPr/>
              </p14:nvContentPartPr>
              <p14:xfrm>
                <a:off x="5379154" y="3056362"/>
                <a:ext cx="101520" cy="111600"/>
              </p14:xfrm>
            </p:contentPart>
          </mc:Choice>
          <mc:Fallback>
            <p:pic>
              <p:nvPicPr>
                <p:cNvPr id="1809" name="Ink 1808">
                  <a:extLst>
                    <a:ext uri="{FF2B5EF4-FFF2-40B4-BE49-F238E27FC236}">
                      <a16:creationId xmlns:a16="http://schemas.microsoft.com/office/drawing/2014/main" id="{5CC580BA-947A-D993-5D8A-E45812CA0A2C}"/>
                    </a:ext>
                  </a:extLst>
                </p:cNvPr>
                <p:cNvPicPr/>
                <p:nvPr/>
              </p:nvPicPr>
              <p:blipFill>
                <a:blip r:embed="rId3325"/>
                <a:stretch>
                  <a:fillRect/>
                </a:stretch>
              </p:blipFill>
              <p:spPr>
                <a:xfrm>
                  <a:off x="5361154" y="3038362"/>
                  <a:ext cx="1371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E6AD20D3-79B1-1430-53E1-7CF8908B5761}"/>
              </a:ext>
            </a:extLst>
          </p:cNvPr>
          <p:cNvGrpSpPr/>
          <p:nvPr/>
        </p:nvGrpSpPr>
        <p:grpSpPr>
          <a:xfrm>
            <a:off x="5451514" y="2945482"/>
            <a:ext cx="26280" cy="9360"/>
            <a:chOff x="5451514" y="2945482"/>
            <a:chExt cx="26280" cy="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6">
              <p14:nvContentPartPr>
                <p14:cNvPr id="1810" name="Ink 1809">
                  <a:extLst>
                    <a:ext uri="{FF2B5EF4-FFF2-40B4-BE49-F238E27FC236}">
                      <a16:creationId xmlns:a16="http://schemas.microsoft.com/office/drawing/2014/main" id="{7AD6765E-9EC2-40C4-5258-B93232AF2B59}"/>
                    </a:ext>
                  </a:extLst>
                </p14:cNvPr>
                <p14:cNvContentPartPr/>
                <p14:nvPr/>
              </p14:nvContentPartPr>
              <p14:xfrm>
                <a:off x="5475274" y="2945482"/>
                <a:ext cx="2520" cy="2160"/>
              </p14:xfrm>
            </p:contentPart>
          </mc:Choice>
          <mc:Fallback>
            <p:pic>
              <p:nvPicPr>
                <p:cNvPr id="1810" name="Ink 1809">
                  <a:extLst>
                    <a:ext uri="{FF2B5EF4-FFF2-40B4-BE49-F238E27FC236}">
                      <a16:creationId xmlns:a16="http://schemas.microsoft.com/office/drawing/2014/main" id="{7AD6765E-9EC2-40C4-5258-B93232AF2B59}"/>
                    </a:ext>
                  </a:extLst>
                </p:cNvPr>
                <p:cNvPicPr/>
                <p:nvPr/>
              </p:nvPicPr>
              <p:blipFill>
                <a:blip r:embed="rId3327"/>
                <a:stretch>
                  <a:fillRect/>
                </a:stretch>
              </p:blipFill>
              <p:spPr>
                <a:xfrm>
                  <a:off x="5457634" y="2927842"/>
                  <a:ext cx="38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8">
              <p14:nvContentPartPr>
                <p14:cNvPr id="1811" name="Ink 1810">
                  <a:extLst>
                    <a:ext uri="{FF2B5EF4-FFF2-40B4-BE49-F238E27FC236}">
                      <a16:creationId xmlns:a16="http://schemas.microsoft.com/office/drawing/2014/main" id="{E466E588-8576-29ED-03A3-D8A8DC02BC95}"/>
                    </a:ext>
                  </a:extLst>
                </p14:cNvPr>
                <p14:cNvContentPartPr/>
                <p14:nvPr/>
              </p14:nvContentPartPr>
              <p14:xfrm>
                <a:off x="5451514" y="2949442"/>
                <a:ext cx="14040" cy="5400"/>
              </p14:xfrm>
            </p:contentPart>
          </mc:Choice>
          <mc:Fallback>
            <p:pic>
              <p:nvPicPr>
                <p:cNvPr id="1811" name="Ink 1810">
                  <a:extLst>
                    <a:ext uri="{FF2B5EF4-FFF2-40B4-BE49-F238E27FC236}">
                      <a16:creationId xmlns:a16="http://schemas.microsoft.com/office/drawing/2014/main" id="{E466E588-8576-29ED-03A3-D8A8DC02BC95}"/>
                    </a:ext>
                  </a:extLst>
                </p:cNvPr>
                <p:cNvPicPr/>
                <p:nvPr/>
              </p:nvPicPr>
              <p:blipFill>
                <a:blip r:embed="rId3329"/>
                <a:stretch>
                  <a:fillRect/>
                </a:stretch>
              </p:blipFill>
              <p:spPr>
                <a:xfrm>
                  <a:off x="5433514" y="2931442"/>
                  <a:ext cx="4968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30">
            <p14:nvContentPartPr>
              <p14:cNvPr id="1812" name="Ink 1811">
                <a:extLst>
                  <a:ext uri="{FF2B5EF4-FFF2-40B4-BE49-F238E27FC236}">
                    <a16:creationId xmlns:a16="http://schemas.microsoft.com/office/drawing/2014/main" id="{FBB576BF-AE9B-63A7-CCD8-8EEF5EB20A55}"/>
                  </a:ext>
                </a:extLst>
              </p14:cNvPr>
              <p14:cNvContentPartPr/>
              <p14:nvPr/>
            </p14:nvContentPartPr>
            <p14:xfrm>
              <a:off x="5032474" y="3013522"/>
              <a:ext cx="27720" cy="7560"/>
            </p14:xfrm>
          </p:contentPart>
        </mc:Choice>
        <mc:Fallback>
          <p:pic>
            <p:nvPicPr>
              <p:cNvPr id="1812" name="Ink 1811">
                <a:extLst>
                  <a:ext uri="{FF2B5EF4-FFF2-40B4-BE49-F238E27FC236}">
                    <a16:creationId xmlns:a16="http://schemas.microsoft.com/office/drawing/2014/main" id="{FBB576BF-AE9B-63A7-CCD8-8EEF5EB20A55}"/>
                  </a:ext>
                </a:extLst>
              </p:cNvPr>
              <p:cNvPicPr/>
              <p:nvPr/>
            </p:nvPicPr>
            <p:blipFill>
              <a:blip r:embed="rId3331"/>
              <a:stretch>
                <a:fillRect/>
              </a:stretch>
            </p:blipFill>
            <p:spPr>
              <a:xfrm>
                <a:off x="5014834" y="2995522"/>
                <a:ext cx="633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2">
            <p14:nvContentPartPr>
              <p14:cNvPr id="1813" name="Ink 1812">
                <a:extLst>
                  <a:ext uri="{FF2B5EF4-FFF2-40B4-BE49-F238E27FC236}">
                    <a16:creationId xmlns:a16="http://schemas.microsoft.com/office/drawing/2014/main" id="{3E70DF35-EA2C-9DC0-6750-CDC7C7A77D95}"/>
                  </a:ext>
                </a:extLst>
              </p14:cNvPr>
              <p14:cNvContentPartPr/>
              <p14:nvPr/>
            </p14:nvContentPartPr>
            <p14:xfrm>
              <a:off x="5171074" y="3278122"/>
              <a:ext cx="3600" cy="4320"/>
            </p14:xfrm>
          </p:contentPart>
        </mc:Choice>
        <mc:Fallback>
          <p:pic>
            <p:nvPicPr>
              <p:cNvPr id="1813" name="Ink 1812">
                <a:extLst>
                  <a:ext uri="{FF2B5EF4-FFF2-40B4-BE49-F238E27FC236}">
                    <a16:creationId xmlns:a16="http://schemas.microsoft.com/office/drawing/2014/main" id="{3E70DF35-EA2C-9DC0-6750-CDC7C7A77D95}"/>
                  </a:ext>
                </a:extLst>
              </p:cNvPr>
              <p:cNvPicPr/>
              <p:nvPr/>
            </p:nvPicPr>
            <p:blipFill>
              <a:blip r:embed="rId3333"/>
              <a:stretch>
                <a:fillRect/>
              </a:stretch>
            </p:blipFill>
            <p:spPr>
              <a:xfrm>
                <a:off x="5153434" y="3260482"/>
                <a:ext cx="39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4">
            <p14:nvContentPartPr>
              <p14:cNvPr id="1814" name="Ink 1813">
                <a:extLst>
                  <a:ext uri="{FF2B5EF4-FFF2-40B4-BE49-F238E27FC236}">
                    <a16:creationId xmlns:a16="http://schemas.microsoft.com/office/drawing/2014/main" id="{798BAAD2-7FAE-D8CB-FD6D-563A66DFD38C}"/>
                  </a:ext>
                </a:extLst>
              </p14:cNvPr>
              <p14:cNvContentPartPr/>
              <p14:nvPr/>
            </p14:nvContentPartPr>
            <p14:xfrm>
              <a:off x="5292394" y="3335002"/>
              <a:ext cx="6840" cy="3600"/>
            </p14:xfrm>
          </p:contentPart>
        </mc:Choice>
        <mc:Fallback>
          <p:pic>
            <p:nvPicPr>
              <p:cNvPr id="1814" name="Ink 1813">
                <a:extLst>
                  <a:ext uri="{FF2B5EF4-FFF2-40B4-BE49-F238E27FC236}">
                    <a16:creationId xmlns:a16="http://schemas.microsoft.com/office/drawing/2014/main" id="{798BAAD2-7FAE-D8CB-FD6D-563A66DFD38C}"/>
                  </a:ext>
                </a:extLst>
              </p:cNvPr>
              <p:cNvPicPr/>
              <p:nvPr/>
            </p:nvPicPr>
            <p:blipFill>
              <a:blip r:embed="rId3335"/>
              <a:stretch>
                <a:fillRect/>
              </a:stretch>
            </p:blipFill>
            <p:spPr>
              <a:xfrm>
                <a:off x="5274754" y="3317002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6">
            <p14:nvContentPartPr>
              <p14:cNvPr id="1817" name="Ink 1816">
                <a:extLst>
                  <a:ext uri="{FF2B5EF4-FFF2-40B4-BE49-F238E27FC236}">
                    <a16:creationId xmlns:a16="http://schemas.microsoft.com/office/drawing/2014/main" id="{0814563A-5A63-5745-F72C-1FA71A29152C}"/>
                  </a:ext>
                </a:extLst>
              </p14:cNvPr>
              <p14:cNvContentPartPr/>
              <p14:nvPr/>
            </p14:nvContentPartPr>
            <p14:xfrm>
              <a:off x="5154874" y="3554602"/>
              <a:ext cx="27720" cy="7200"/>
            </p14:xfrm>
          </p:contentPart>
        </mc:Choice>
        <mc:Fallback>
          <p:pic>
            <p:nvPicPr>
              <p:cNvPr id="1817" name="Ink 1816">
                <a:extLst>
                  <a:ext uri="{FF2B5EF4-FFF2-40B4-BE49-F238E27FC236}">
                    <a16:creationId xmlns:a16="http://schemas.microsoft.com/office/drawing/2014/main" id="{0814563A-5A63-5745-F72C-1FA71A29152C}"/>
                  </a:ext>
                </a:extLst>
              </p:cNvPr>
              <p:cNvPicPr/>
              <p:nvPr/>
            </p:nvPicPr>
            <p:blipFill>
              <a:blip r:embed="rId3337"/>
              <a:stretch>
                <a:fillRect/>
              </a:stretch>
            </p:blipFill>
            <p:spPr>
              <a:xfrm>
                <a:off x="5137234" y="3536602"/>
                <a:ext cx="633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8">
            <p14:nvContentPartPr>
              <p14:cNvPr id="1818" name="Ink 1817">
                <a:extLst>
                  <a:ext uri="{FF2B5EF4-FFF2-40B4-BE49-F238E27FC236}">
                    <a16:creationId xmlns:a16="http://schemas.microsoft.com/office/drawing/2014/main" id="{9CC66057-4E88-8C5E-4E95-C0AEEDC074E8}"/>
                  </a:ext>
                </a:extLst>
              </p14:cNvPr>
              <p14:cNvContentPartPr/>
              <p14:nvPr/>
            </p14:nvContentPartPr>
            <p14:xfrm>
              <a:off x="4853194" y="2312602"/>
              <a:ext cx="3240" cy="10800"/>
            </p14:xfrm>
          </p:contentPart>
        </mc:Choice>
        <mc:Fallback>
          <p:pic>
            <p:nvPicPr>
              <p:cNvPr id="1818" name="Ink 1817">
                <a:extLst>
                  <a:ext uri="{FF2B5EF4-FFF2-40B4-BE49-F238E27FC236}">
                    <a16:creationId xmlns:a16="http://schemas.microsoft.com/office/drawing/2014/main" id="{9CC66057-4E88-8C5E-4E95-C0AEEDC074E8}"/>
                  </a:ext>
                </a:extLst>
              </p:cNvPr>
              <p:cNvPicPr/>
              <p:nvPr/>
            </p:nvPicPr>
            <p:blipFill>
              <a:blip r:embed="rId3339"/>
              <a:stretch>
                <a:fillRect/>
              </a:stretch>
            </p:blipFill>
            <p:spPr>
              <a:xfrm>
                <a:off x="4835194" y="2294602"/>
                <a:ext cx="38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0">
            <p14:nvContentPartPr>
              <p14:cNvPr id="1819" name="Ink 1818">
                <a:extLst>
                  <a:ext uri="{FF2B5EF4-FFF2-40B4-BE49-F238E27FC236}">
                    <a16:creationId xmlns:a16="http://schemas.microsoft.com/office/drawing/2014/main" id="{952D5366-DE14-2A6C-F66F-A62446863F1A}"/>
                  </a:ext>
                </a:extLst>
              </p14:cNvPr>
              <p14:cNvContentPartPr/>
              <p14:nvPr/>
            </p14:nvContentPartPr>
            <p14:xfrm>
              <a:off x="4513714" y="2508802"/>
              <a:ext cx="9720" cy="31680"/>
            </p14:xfrm>
          </p:contentPart>
        </mc:Choice>
        <mc:Fallback>
          <p:pic>
            <p:nvPicPr>
              <p:cNvPr id="1819" name="Ink 1818">
                <a:extLst>
                  <a:ext uri="{FF2B5EF4-FFF2-40B4-BE49-F238E27FC236}">
                    <a16:creationId xmlns:a16="http://schemas.microsoft.com/office/drawing/2014/main" id="{952D5366-DE14-2A6C-F66F-A62446863F1A}"/>
                  </a:ext>
                </a:extLst>
              </p:cNvPr>
              <p:cNvPicPr/>
              <p:nvPr/>
            </p:nvPicPr>
            <p:blipFill>
              <a:blip r:embed="rId3341"/>
              <a:stretch>
                <a:fillRect/>
              </a:stretch>
            </p:blipFill>
            <p:spPr>
              <a:xfrm>
                <a:off x="4496074" y="2491162"/>
                <a:ext cx="453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2">
            <p14:nvContentPartPr>
              <p14:cNvPr id="1820" name="Ink 1819">
                <a:extLst>
                  <a:ext uri="{FF2B5EF4-FFF2-40B4-BE49-F238E27FC236}">
                    <a16:creationId xmlns:a16="http://schemas.microsoft.com/office/drawing/2014/main" id="{84BC39EF-963A-8286-6410-CBB4094FD9BC}"/>
                  </a:ext>
                </a:extLst>
              </p14:cNvPr>
              <p14:cNvContentPartPr/>
              <p14:nvPr/>
            </p14:nvContentPartPr>
            <p14:xfrm>
              <a:off x="4574194" y="2725522"/>
              <a:ext cx="29160" cy="16560"/>
            </p14:xfrm>
          </p:contentPart>
        </mc:Choice>
        <mc:Fallback>
          <p:pic>
            <p:nvPicPr>
              <p:cNvPr id="1820" name="Ink 1819">
                <a:extLst>
                  <a:ext uri="{FF2B5EF4-FFF2-40B4-BE49-F238E27FC236}">
                    <a16:creationId xmlns:a16="http://schemas.microsoft.com/office/drawing/2014/main" id="{84BC39EF-963A-8286-6410-CBB4094FD9BC}"/>
                  </a:ext>
                </a:extLst>
              </p:cNvPr>
              <p:cNvPicPr/>
              <p:nvPr/>
            </p:nvPicPr>
            <p:blipFill>
              <a:blip r:embed="rId3343"/>
              <a:stretch>
                <a:fillRect/>
              </a:stretch>
            </p:blipFill>
            <p:spPr>
              <a:xfrm>
                <a:off x="4556194" y="2707522"/>
                <a:ext cx="648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4">
            <p14:nvContentPartPr>
              <p14:cNvPr id="1821" name="Ink 1820">
                <a:extLst>
                  <a:ext uri="{FF2B5EF4-FFF2-40B4-BE49-F238E27FC236}">
                    <a16:creationId xmlns:a16="http://schemas.microsoft.com/office/drawing/2014/main" id="{013BE269-FC63-E6A4-2752-5B2793F9B258}"/>
                  </a:ext>
                </a:extLst>
              </p14:cNvPr>
              <p14:cNvContentPartPr/>
              <p14:nvPr/>
            </p14:nvContentPartPr>
            <p14:xfrm>
              <a:off x="4702354" y="2659642"/>
              <a:ext cx="720" cy="7200"/>
            </p14:xfrm>
          </p:contentPart>
        </mc:Choice>
        <mc:Fallback>
          <p:pic>
            <p:nvPicPr>
              <p:cNvPr id="1821" name="Ink 1820">
                <a:extLst>
                  <a:ext uri="{FF2B5EF4-FFF2-40B4-BE49-F238E27FC236}">
                    <a16:creationId xmlns:a16="http://schemas.microsoft.com/office/drawing/2014/main" id="{013BE269-FC63-E6A4-2752-5B2793F9B258}"/>
                  </a:ext>
                </a:extLst>
              </p:cNvPr>
              <p:cNvPicPr/>
              <p:nvPr/>
            </p:nvPicPr>
            <p:blipFill>
              <a:blip r:embed="rId3345"/>
              <a:stretch>
                <a:fillRect/>
              </a:stretch>
            </p:blipFill>
            <p:spPr>
              <a:xfrm>
                <a:off x="4684354" y="2641642"/>
                <a:ext cx="363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6">
            <p14:nvContentPartPr>
              <p14:cNvPr id="1822" name="Ink 1821">
                <a:extLst>
                  <a:ext uri="{FF2B5EF4-FFF2-40B4-BE49-F238E27FC236}">
                    <a16:creationId xmlns:a16="http://schemas.microsoft.com/office/drawing/2014/main" id="{C9FE1781-B7FD-4348-1155-A707B61F0BC2}"/>
                  </a:ext>
                </a:extLst>
              </p14:cNvPr>
              <p14:cNvContentPartPr/>
              <p14:nvPr/>
            </p14:nvContentPartPr>
            <p14:xfrm>
              <a:off x="4418674" y="2233762"/>
              <a:ext cx="4680" cy="7200"/>
            </p14:xfrm>
          </p:contentPart>
        </mc:Choice>
        <mc:Fallback>
          <p:pic>
            <p:nvPicPr>
              <p:cNvPr id="1822" name="Ink 1821">
                <a:extLst>
                  <a:ext uri="{FF2B5EF4-FFF2-40B4-BE49-F238E27FC236}">
                    <a16:creationId xmlns:a16="http://schemas.microsoft.com/office/drawing/2014/main" id="{C9FE1781-B7FD-4348-1155-A707B61F0BC2}"/>
                  </a:ext>
                </a:extLst>
              </p:cNvPr>
              <p:cNvPicPr/>
              <p:nvPr/>
            </p:nvPicPr>
            <p:blipFill>
              <a:blip r:embed="rId3347"/>
              <a:stretch>
                <a:fillRect/>
              </a:stretch>
            </p:blipFill>
            <p:spPr>
              <a:xfrm>
                <a:off x="4400674" y="2215762"/>
                <a:ext cx="40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8">
            <p14:nvContentPartPr>
              <p14:cNvPr id="1823" name="Ink 1822">
                <a:extLst>
                  <a:ext uri="{FF2B5EF4-FFF2-40B4-BE49-F238E27FC236}">
                    <a16:creationId xmlns:a16="http://schemas.microsoft.com/office/drawing/2014/main" id="{376EE6B0-D8A5-0D19-5C87-EE6CE45F998A}"/>
                  </a:ext>
                </a:extLst>
              </p14:cNvPr>
              <p14:cNvContentPartPr/>
              <p14:nvPr/>
            </p14:nvContentPartPr>
            <p14:xfrm>
              <a:off x="4286554" y="2064202"/>
              <a:ext cx="16200" cy="14760"/>
            </p14:xfrm>
          </p:contentPart>
        </mc:Choice>
        <mc:Fallback>
          <p:pic>
            <p:nvPicPr>
              <p:cNvPr id="1823" name="Ink 1822">
                <a:extLst>
                  <a:ext uri="{FF2B5EF4-FFF2-40B4-BE49-F238E27FC236}">
                    <a16:creationId xmlns:a16="http://schemas.microsoft.com/office/drawing/2014/main" id="{376EE6B0-D8A5-0D19-5C87-EE6CE45F998A}"/>
                  </a:ext>
                </a:extLst>
              </p:cNvPr>
              <p:cNvPicPr/>
              <p:nvPr/>
            </p:nvPicPr>
            <p:blipFill>
              <a:blip r:embed="rId3349"/>
              <a:stretch>
                <a:fillRect/>
              </a:stretch>
            </p:blipFill>
            <p:spPr>
              <a:xfrm>
                <a:off x="4268554" y="2046562"/>
                <a:ext cx="518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0">
            <p14:nvContentPartPr>
              <p14:cNvPr id="1824" name="Ink 1823">
                <a:extLst>
                  <a:ext uri="{FF2B5EF4-FFF2-40B4-BE49-F238E27FC236}">
                    <a16:creationId xmlns:a16="http://schemas.microsoft.com/office/drawing/2014/main" id="{4B2AA5E2-84E2-A764-522A-C60ADC636108}"/>
                  </a:ext>
                </a:extLst>
              </p14:cNvPr>
              <p14:cNvContentPartPr/>
              <p14:nvPr/>
            </p14:nvContentPartPr>
            <p14:xfrm>
              <a:off x="4154074" y="2123242"/>
              <a:ext cx="2160" cy="9720"/>
            </p14:xfrm>
          </p:contentPart>
        </mc:Choice>
        <mc:Fallback>
          <p:pic>
            <p:nvPicPr>
              <p:cNvPr id="1824" name="Ink 1823">
                <a:extLst>
                  <a:ext uri="{FF2B5EF4-FFF2-40B4-BE49-F238E27FC236}">
                    <a16:creationId xmlns:a16="http://schemas.microsoft.com/office/drawing/2014/main" id="{4B2AA5E2-84E2-A764-522A-C60ADC636108}"/>
                  </a:ext>
                </a:extLst>
              </p:cNvPr>
              <p:cNvPicPr/>
              <p:nvPr/>
            </p:nvPicPr>
            <p:blipFill>
              <a:blip r:embed="rId3351"/>
              <a:stretch>
                <a:fillRect/>
              </a:stretch>
            </p:blipFill>
            <p:spPr>
              <a:xfrm>
                <a:off x="4136434" y="2105602"/>
                <a:ext cx="3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5" name="Group 1834">
            <a:extLst>
              <a:ext uri="{FF2B5EF4-FFF2-40B4-BE49-F238E27FC236}">
                <a16:creationId xmlns:a16="http://schemas.microsoft.com/office/drawing/2014/main" id="{1ADAAE69-7053-F379-AC53-8E8E74AFB615}"/>
              </a:ext>
            </a:extLst>
          </p:cNvPr>
          <p:cNvGrpSpPr/>
          <p:nvPr/>
        </p:nvGrpSpPr>
        <p:grpSpPr>
          <a:xfrm>
            <a:off x="2101354" y="3156082"/>
            <a:ext cx="90720" cy="10800"/>
            <a:chOff x="2101354" y="3156082"/>
            <a:chExt cx="90720" cy="1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2">
              <p14:nvContentPartPr>
                <p14:cNvPr id="1825" name="Ink 1824">
                  <a:extLst>
                    <a:ext uri="{FF2B5EF4-FFF2-40B4-BE49-F238E27FC236}">
                      <a16:creationId xmlns:a16="http://schemas.microsoft.com/office/drawing/2014/main" id="{5997A789-D998-427C-0FA8-D750E0489E70}"/>
                    </a:ext>
                  </a:extLst>
                </p14:cNvPr>
                <p14:cNvContentPartPr/>
                <p14:nvPr/>
              </p14:nvContentPartPr>
              <p14:xfrm>
                <a:off x="2101354" y="3162562"/>
                <a:ext cx="1800" cy="4320"/>
              </p14:xfrm>
            </p:contentPart>
          </mc:Choice>
          <mc:Fallback>
            <p:pic>
              <p:nvPicPr>
                <p:cNvPr id="1825" name="Ink 1824">
                  <a:extLst>
                    <a:ext uri="{FF2B5EF4-FFF2-40B4-BE49-F238E27FC236}">
                      <a16:creationId xmlns:a16="http://schemas.microsoft.com/office/drawing/2014/main" id="{5997A789-D998-427C-0FA8-D750E0489E70}"/>
                    </a:ext>
                  </a:extLst>
                </p:cNvPr>
                <p:cNvPicPr/>
                <p:nvPr/>
              </p:nvPicPr>
              <p:blipFill>
                <a:blip r:embed="rId3353"/>
                <a:stretch>
                  <a:fillRect/>
                </a:stretch>
              </p:blipFill>
              <p:spPr>
                <a:xfrm>
                  <a:off x="2083354" y="3144562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4">
              <p14:nvContentPartPr>
                <p14:cNvPr id="1826" name="Ink 1825">
                  <a:extLst>
                    <a:ext uri="{FF2B5EF4-FFF2-40B4-BE49-F238E27FC236}">
                      <a16:creationId xmlns:a16="http://schemas.microsoft.com/office/drawing/2014/main" id="{2228EE9A-2DB5-B4C3-7138-B490A00919E2}"/>
                    </a:ext>
                  </a:extLst>
                </p14:cNvPr>
                <p14:cNvContentPartPr/>
                <p14:nvPr/>
              </p14:nvContentPartPr>
              <p14:xfrm>
                <a:off x="2190994" y="3156082"/>
                <a:ext cx="1080" cy="7200"/>
              </p14:xfrm>
            </p:contentPart>
          </mc:Choice>
          <mc:Fallback>
            <p:pic>
              <p:nvPicPr>
                <p:cNvPr id="1826" name="Ink 1825">
                  <a:extLst>
                    <a:ext uri="{FF2B5EF4-FFF2-40B4-BE49-F238E27FC236}">
                      <a16:creationId xmlns:a16="http://schemas.microsoft.com/office/drawing/2014/main" id="{2228EE9A-2DB5-B4C3-7138-B490A00919E2}"/>
                    </a:ext>
                  </a:extLst>
                </p:cNvPr>
                <p:cNvPicPr/>
                <p:nvPr/>
              </p:nvPicPr>
              <p:blipFill>
                <a:blip r:embed="rId3355"/>
                <a:stretch>
                  <a:fillRect/>
                </a:stretch>
              </p:blipFill>
              <p:spPr>
                <a:xfrm>
                  <a:off x="2172994" y="3138442"/>
                  <a:ext cx="3672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56">
            <p14:nvContentPartPr>
              <p14:cNvPr id="1827" name="Ink 1826">
                <a:extLst>
                  <a:ext uri="{FF2B5EF4-FFF2-40B4-BE49-F238E27FC236}">
                    <a16:creationId xmlns:a16="http://schemas.microsoft.com/office/drawing/2014/main" id="{92CB7AF5-484E-80BD-B29B-65B51ADA1F7D}"/>
                  </a:ext>
                </a:extLst>
              </p14:cNvPr>
              <p14:cNvContentPartPr/>
              <p14:nvPr/>
            </p14:nvContentPartPr>
            <p14:xfrm>
              <a:off x="2227354" y="3088042"/>
              <a:ext cx="720" cy="7560"/>
            </p14:xfrm>
          </p:contentPart>
        </mc:Choice>
        <mc:Fallback>
          <p:pic>
            <p:nvPicPr>
              <p:cNvPr id="1827" name="Ink 1826">
                <a:extLst>
                  <a:ext uri="{FF2B5EF4-FFF2-40B4-BE49-F238E27FC236}">
                    <a16:creationId xmlns:a16="http://schemas.microsoft.com/office/drawing/2014/main" id="{92CB7AF5-484E-80BD-B29B-65B51ADA1F7D}"/>
                  </a:ext>
                </a:extLst>
              </p:cNvPr>
              <p:cNvPicPr/>
              <p:nvPr/>
            </p:nvPicPr>
            <p:blipFill>
              <a:blip r:embed="rId3357"/>
              <a:stretch>
                <a:fillRect/>
              </a:stretch>
            </p:blipFill>
            <p:spPr>
              <a:xfrm>
                <a:off x="2209714" y="3070042"/>
                <a:ext cx="363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8">
            <p14:nvContentPartPr>
              <p14:cNvPr id="1829" name="Ink 1828">
                <a:extLst>
                  <a:ext uri="{FF2B5EF4-FFF2-40B4-BE49-F238E27FC236}">
                    <a16:creationId xmlns:a16="http://schemas.microsoft.com/office/drawing/2014/main" id="{93CC015C-5763-F43F-C31B-FDE6BCDA2CEA}"/>
                  </a:ext>
                </a:extLst>
              </p14:cNvPr>
              <p14:cNvContentPartPr/>
              <p14:nvPr/>
            </p14:nvContentPartPr>
            <p14:xfrm>
              <a:off x="2119354" y="3436522"/>
              <a:ext cx="3240" cy="3240"/>
            </p14:xfrm>
          </p:contentPart>
        </mc:Choice>
        <mc:Fallback>
          <p:pic>
            <p:nvPicPr>
              <p:cNvPr id="1829" name="Ink 1828">
                <a:extLst>
                  <a:ext uri="{FF2B5EF4-FFF2-40B4-BE49-F238E27FC236}">
                    <a16:creationId xmlns:a16="http://schemas.microsoft.com/office/drawing/2014/main" id="{93CC015C-5763-F43F-C31B-FDE6BCDA2CEA}"/>
                  </a:ext>
                </a:extLst>
              </p:cNvPr>
              <p:cNvPicPr/>
              <p:nvPr/>
            </p:nvPicPr>
            <p:blipFill>
              <a:blip r:embed="rId3359"/>
              <a:stretch>
                <a:fillRect/>
              </a:stretch>
            </p:blipFill>
            <p:spPr>
              <a:xfrm>
                <a:off x="2101714" y="3418522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0">
            <p14:nvContentPartPr>
              <p14:cNvPr id="1830" name="Ink 1829">
                <a:extLst>
                  <a:ext uri="{FF2B5EF4-FFF2-40B4-BE49-F238E27FC236}">
                    <a16:creationId xmlns:a16="http://schemas.microsoft.com/office/drawing/2014/main" id="{24BD2178-90B5-C496-FE7A-7AFF9393FB6B}"/>
                  </a:ext>
                </a:extLst>
              </p14:cNvPr>
              <p14:cNvContentPartPr/>
              <p14:nvPr/>
            </p14:nvContentPartPr>
            <p14:xfrm>
              <a:off x="2162914" y="3315922"/>
              <a:ext cx="720" cy="4320"/>
            </p14:xfrm>
          </p:contentPart>
        </mc:Choice>
        <mc:Fallback>
          <p:pic>
            <p:nvPicPr>
              <p:cNvPr id="1830" name="Ink 1829">
                <a:extLst>
                  <a:ext uri="{FF2B5EF4-FFF2-40B4-BE49-F238E27FC236}">
                    <a16:creationId xmlns:a16="http://schemas.microsoft.com/office/drawing/2014/main" id="{24BD2178-90B5-C496-FE7A-7AFF9393FB6B}"/>
                  </a:ext>
                </a:extLst>
              </p:cNvPr>
              <p:cNvPicPr/>
              <p:nvPr/>
            </p:nvPicPr>
            <p:blipFill>
              <a:blip r:embed="rId3361"/>
              <a:stretch>
                <a:fillRect/>
              </a:stretch>
            </p:blipFill>
            <p:spPr>
              <a:xfrm>
                <a:off x="2145274" y="3298282"/>
                <a:ext cx="3636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4" name="Group 1833">
            <a:extLst>
              <a:ext uri="{FF2B5EF4-FFF2-40B4-BE49-F238E27FC236}">
                <a16:creationId xmlns:a16="http://schemas.microsoft.com/office/drawing/2014/main" id="{E8B3691D-167B-AD1E-D820-0194F9F51F36}"/>
              </a:ext>
            </a:extLst>
          </p:cNvPr>
          <p:cNvGrpSpPr/>
          <p:nvPr/>
        </p:nvGrpSpPr>
        <p:grpSpPr>
          <a:xfrm>
            <a:off x="2071474" y="3553882"/>
            <a:ext cx="91800" cy="9720"/>
            <a:chOff x="2071474" y="3553882"/>
            <a:chExt cx="91800" cy="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2">
              <p14:nvContentPartPr>
                <p14:cNvPr id="1828" name="Ink 1827">
                  <a:extLst>
                    <a:ext uri="{FF2B5EF4-FFF2-40B4-BE49-F238E27FC236}">
                      <a16:creationId xmlns:a16="http://schemas.microsoft.com/office/drawing/2014/main" id="{D789A3D6-A456-1D23-384A-194885135D80}"/>
                    </a:ext>
                  </a:extLst>
                </p14:cNvPr>
                <p14:cNvContentPartPr/>
                <p14:nvPr/>
              </p14:nvContentPartPr>
              <p14:xfrm>
                <a:off x="2071474" y="3557842"/>
                <a:ext cx="3240" cy="1800"/>
              </p14:xfrm>
            </p:contentPart>
          </mc:Choice>
          <mc:Fallback>
            <p:pic>
              <p:nvPicPr>
                <p:cNvPr id="1828" name="Ink 1827">
                  <a:extLst>
                    <a:ext uri="{FF2B5EF4-FFF2-40B4-BE49-F238E27FC236}">
                      <a16:creationId xmlns:a16="http://schemas.microsoft.com/office/drawing/2014/main" id="{D789A3D6-A456-1D23-384A-194885135D80}"/>
                    </a:ext>
                  </a:extLst>
                </p:cNvPr>
                <p:cNvPicPr/>
                <p:nvPr/>
              </p:nvPicPr>
              <p:blipFill>
                <a:blip r:embed="rId3363"/>
                <a:stretch>
                  <a:fillRect/>
                </a:stretch>
              </p:blipFill>
              <p:spPr>
                <a:xfrm>
                  <a:off x="2053834" y="3539842"/>
                  <a:ext cx="38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4">
              <p14:nvContentPartPr>
                <p14:cNvPr id="1831" name="Ink 1830">
                  <a:extLst>
                    <a:ext uri="{FF2B5EF4-FFF2-40B4-BE49-F238E27FC236}">
                      <a16:creationId xmlns:a16="http://schemas.microsoft.com/office/drawing/2014/main" id="{9A5F9388-55A6-28F4-F848-A8C58251A799}"/>
                    </a:ext>
                  </a:extLst>
                </p14:cNvPr>
                <p14:cNvContentPartPr/>
                <p14:nvPr/>
              </p14:nvContentPartPr>
              <p14:xfrm>
                <a:off x="2160754" y="3553882"/>
                <a:ext cx="2520" cy="9720"/>
              </p14:xfrm>
            </p:contentPart>
          </mc:Choice>
          <mc:Fallback>
            <p:pic>
              <p:nvPicPr>
                <p:cNvPr id="1831" name="Ink 1830">
                  <a:extLst>
                    <a:ext uri="{FF2B5EF4-FFF2-40B4-BE49-F238E27FC236}">
                      <a16:creationId xmlns:a16="http://schemas.microsoft.com/office/drawing/2014/main" id="{9A5F9388-55A6-28F4-F848-A8C58251A799}"/>
                    </a:ext>
                  </a:extLst>
                </p:cNvPr>
                <p:cNvPicPr/>
                <p:nvPr/>
              </p:nvPicPr>
              <p:blipFill>
                <a:blip r:embed="rId3365"/>
                <a:stretch>
                  <a:fillRect/>
                </a:stretch>
              </p:blipFill>
              <p:spPr>
                <a:xfrm>
                  <a:off x="2142754" y="3535882"/>
                  <a:ext cx="3816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6">
            <p14:nvContentPartPr>
              <p14:cNvPr id="1832" name="Ink 1831">
                <a:extLst>
                  <a:ext uri="{FF2B5EF4-FFF2-40B4-BE49-F238E27FC236}">
                    <a16:creationId xmlns:a16="http://schemas.microsoft.com/office/drawing/2014/main" id="{B1296477-09B7-9E00-AA48-36F8D05C523E}"/>
                  </a:ext>
                </a:extLst>
              </p14:cNvPr>
              <p14:cNvContentPartPr/>
              <p14:nvPr/>
            </p14:nvContentPartPr>
            <p14:xfrm>
              <a:off x="1913434" y="3534442"/>
              <a:ext cx="4320" cy="8640"/>
            </p14:xfrm>
          </p:contentPart>
        </mc:Choice>
        <mc:Fallback>
          <p:pic>
            <p:nvPicPr>
              <p:cNvPr id="1832" name="Ink 1831">
                <a:extLst>
                  <a:ext uri="{FF2B5EF4-FFF2-40B4-BE49-F238E27FC236}">
                    <a16:creationId xmlns:a16="http://schemas.microsoft.com/office/drawing/2014/main" id="{B1296477-09B7-9E00-AA48-36F8D05C523E}"/>
                  </a:ext>
                </a:extLst>
              </p:cNvPr>
              <p:cNvPicPr/>
              <p:nvPr/>
            </p:nvPicPr>
            <p:blipFill>
              <a:blip r:embed="rId3367"/>
              <a:stretch>
                <a:fillRect/>
              </a:stretch>
            </p:blipFill>
            <p:spPr>
              <a:xfrm>
                <a:off x="1895434" y="3516802"/>
                <a:ext cx="399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8">
            <p14:nvContentPartPr>
              <p14:cNvPr id="1833" name="Ink 1832">
                <a:extLst>
                  <a:ext uri="{FF2B5EF4-FFF2-40B4-BE49-F238E27FC236}">
                    <a16:creationId xmlns:a16="http://schemas.microsoft.com/office/drawing/2014/main" id="{CCE5AA0B-D533-9A72-ECDA-65CFB571BA80}"/>
                  </a:ext>
                </a:extLst>
              </p14:cNvPr>
              <p14:cNvContentPartPr/>
              <p14:nvPr/>
            </p14:nvContentPartPr>
            <p14:xfrm>
              <a:off x="1814074" y="3800122"/>
              <a:ext cx="720" cy="1080"/>
            </p14:xfrm>
          </p:contentPart>
        </mc:Choice>
        <mc:Fallback>
          <p:pic>
            <p:nvPicPr>
              <p:cNvPr id="1833" name="Ink 1832">
                <a:extLst>
                  <a:ext uri="{FF2B5EF4-FFF2-40B4-BE49-F238E27FC236}">
                    <a16:creationId xmlns:a16="http://schemas.microsoft.com/office/drawing/2014/main" id="{CCE5AA0B-D533-9A72-ECDA-65CFB571BA80}"/>
                  </a:ext>
                </a:extLst>
              </p:cNvPr>
              <p:cNvPicPr/>
              <p:nvPr/>
            </p:nvPicPr>
            <p:blipFill>
              <a:blip r:embed="rId3369"/>
              <a:stretch>
                <a:fillRect/>
              </a:stretch>
            </p:blipFill>
            <p:spPr>
              <a:xfrm>
                <a:off x="1796434" y="3782122"/>
                <a:ext cx="3636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2" name="Group 1841">
            <a:extLst>
              <a:ext uri="{FF2B5EF4-FFF2-40B4-BE49-F238E27FC236}">
                <a16:creationId xmlns:a16="http://schemas.microsoft.com/office/drawing/2014/main" id="{79803117-970C-184A-3179-17ABC1F30C8B}"/>
              </a:ext>
            </a:extLst>
          </p:cNvPr>
          <p:cNvGrpSpPr/>
          <p:nvPr/>
        </p:nvGrpSpPr>
        <p:grpSpPr>
          <a:xfrm>
            <a:off x="1715074" y="3184162"/>
            <a:ext cx="191880" cy="162720"/>
            <a:chOff x="1715074" y="3184162"/>
            <a:chExt cx="19188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0">
              <p14:nvContentPartPr>
                <p14:cNvPr id="1836" name="Ink 1835">
                  <a:extLst>
                    <a:ext uri="{FF2B5EF4-FFF2-40B4-BE49-F238E27FC236}">
                      <a16:creationId xmlns:a16="http://schemas.microsoft.com/office/drawing/2014/main" id="{D10690E8-BF88-843D-0B34-B3363023204F}"/>
                    </a:ext>
                  </a:extLst>
                </p14:cNvPr>
                <p14:cNvContentPartPr/>
                <p14:nvPr/>
              </p14:nvContentPartPr>
              <p14:xfrm>
                <a:off x="1796074" y="3246082"/>
                <a:ext cx="69480" cy="87480"/>
              </p14:xfrm>
            </p:contentPart>
          </mc:Choice>
          <mc:Fallback>
            <p:pic>
              <p:nvPicPr>
                <p:cNvPr id="1836" name="Ink 1835">
                  <a:extLst>
                    <a:ext uri="{FF2B5EF4-FFF2-40B4-BE49-F238E27FC236}">
                      <a16:creationId xmlns:a16="http://schemas.microsoft.com/office/drawing/2014/main" id="{D10690E8-BF88-843D-0B34-B3363023204F}"/>
                    </a:ext>
                  </a:extLst>
                </p:cNvPr>
                <p:cNvPicPr/>
                <p:nvPr/>
              </p:nvPicPr>
              <p:blipFill>
                <a:blip r:embed="rId3371"/>
                <a:stretch>
                  <a:fillRect/>
                </a:stretch>
              </p:blipFill>
              <p:spPr>
                <a:xfrm>
                  <a:off x="1778074" y="3228442"/>
                  <a:ext cx="105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2">
              <p14:nvContentPartPr>
                <p14:cNvPr id="1837" name="Ink 1836">
                  <a:extLst>
                    <a:ext uri="{FF2B5EF4-FFF2-40B4-BE49-F238E27FC236}">
                      <a16:creationId xmlns:a16="http://schemas.microsoft.com/office/drawing/2014/main" id="{34A2CA30-9FDF-0CA7-BCF9-7B707ACE9741}"/>
                    </a:ext>
                  </a:extLst>
                </p14:cNvPr>
                <p14:cNvContentPartPr/>
                <p14:nvPr/>
              </p14:nvContentPartPr>
              <p14:xfrm>
                <a:off x="1767634" y="3184162"/>
                <a:ext cx="66960" cy="135000"/>
              </p14:xfrm>
            </p:contentPart>
          </mc:Choice>
          <mc:Fallback>
            <p:pic>
              <p:nvPicPr>
                <p:cNvPr id="1837" name="Ink 1836">
                  <a:extLst>
                    <a:ext uri="{FF2B5EF4-FFF2-40B4-BE49-F238E27FC236}">
                      <a16:creationId xmlns:a16="http://schemas.microsoft.com/office/drawing/2014/main" id="{34A2CA30-9FDF-0CA7-BCF9-7B707ACE9741}"/>
                    </a:ext>
                  </a:extLst>
                </p:cNvPr>
                <p:cNvPicPr/>
                <p:nvPr/>
              </p:nvPicPr>
              <p:blipFill>
                <a:blip r:embed="rId3373"/>
                <a:stretch>
                  <a:fillRect/>
                </a:stretch>
              </p:blipFill>
              <p:spPr>
                <a:xfrm>
                  <a:off x="1749634" y="3166522"/>
                  <a:ext cx="102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4">
              <p14:nvContentPartPr>
                <p14:cNvPr id="1838" name="Ink 1837">
                  <a:extLst>
                    <a:ext uri="{FF2B5EF4-FFF2-40B4-BE49-F238E27FC236}">
                      <a16:creationId xmlns:a16="http://schemas.microsoft.com/office/drawing/2014/main" id="{55A799BA-03C9-3518-99AF-69CDF4E5EF20}"/>
                    </a:ext>
                  </a:extLst>
                </p14:cNvPr>
                <p14:cNvContentPartPr/>
                <p14:nvPr/>
              </p14:nvContentPartPr>
              <p14:xfrm>
                <a:off x="1838554" y="3202162"/>
                <a:ext cx="68400" cy="144720"/>
              </p14:xfrm>
            </p:contentPart>
          </mc:Choice>
          <mc:Fallback>
            <p:pic>
              <p:nvPicPr>
                <p:cNvPr id="1838" name="Ink 1837">
                  <a:extLst>
                    <a:ext uri="{FF2B5EF4-FFF2-40B4-BE49-F238E27FC236}">
                      <a16:creationId xmlns:a16="http://schemas.microsoft.com/office/drawing/2014/main" id="{55A799BA-03C9-3518-99AF-69CDF4E5EF20}"/>
                    </a:ext>
                  </a:extLst>
                </p:cNvPr>
                <p:cNvPicPr/>
                <p:nvPr/>
              </p:nvPicPr>
              <p:blipFill>
                <a:blip r:embed="rId3375"/>
                <a:stretch>
                  <a:fillRect/>
                </a:stretch>
              </p:blipFill>
              <p:spPr>
                <a:xfrm>
                  <a:off x="1820554" y="3184162"/>
                  <a:ext cx="104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6">
              <p14:nvContentPartPr>
                <p14:cNvPr id="1840" name="Ink 1839">
                  <a:extLst>
                    <a:ext uri="{FF2B5EF4-FFF2-40B4-BE49-F238E27FC236}">
                      <a16:creationId xmlns:a16="http://schemas.microsoft.com/office/drawing/2014/main" id="{932BFF97-9B9D-53C5-279D-5F1209B249AA}"/>
                    </a:ext>
                  </a:extLst>
                </p14:cNvPr>
                <p14:cNvContentPartPr/>
                <p14:nvPr/>
              </p14:nvContentPartPr>
              <p14:xfrm>
                <a:off x="1715074" y="3272362"/>
                <a:ext cx="10440" cy="58680"/>
              </p14:xfrm>
            </p:contentPart>
          </mc:Choice>
          <mc:Fallback>
            <p:pic>
              <p:nvPicPr>
                <p:cNvPr id="1840" name="Ink 1839">
                  <a:extLst>
                    <a:ext uri="{FF2B5EF4-FFF2-40B4-BE49-F238E27FC236}">
                      <a16:creationId xmlns:a16="http://schemas.microsoft.com/office/drawing/2014/main" id="{932BFF97-9B9D-53C5-279D-5F1209B249AA}"/>
                    </a:ext>
                  </a:extLst>
                </p:cNvPr>
                <p:cNvPicPr/>
                <p:nvPr/>
              </p:nvPicPr>
              <p:blipFill>
                <a:blip r:embed="rId3377"/>
                <a:stretch>
                  <a:fillRect/>
                </a:stretch>
              </p:blipFill>
              <p:spPr>
                <a:xfrm>
                  <a:off x="1697074" y="3254722"/>
                  <a:ext cx="4608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78">
            <p14:nvContentPartPr>
              <p14:cNvPr id="1841" name="Ink 1840">
                <a:extLst>
                  <a:ext uri="{FF2B5EF4-FFF2-40B4-BE49-F238E27FC236}">
                    <a16:creationId xmlns:a16="http://schemas.microsoft.com/office/drawing/2014/main" id="{1F0B8203-4057-C8A3-94B9-C6A64FB57940}"/>
                  </a:ext>
                </a:extLst>
              </p14:cNvPr>
              <p14:cNvContentPartPr/>
              <p14:nvPr/>
            </p14:nvContentPartPr>
            <p14:xfrm>
              <a:off x="1780954" y="3440482"/>
              <a:ext cx="1800" cy="2160"/>
            </p14:xfrm>
          </p:contentPart>
        </mc:Choice>
        <mc:Fallback>
          <p:pic>
            <p:nvPicPr>
              <p:cNvPr id="1841" name="Ink 1840">
                <a:extLst>
                  <a:ext uri="{FF2B5EF4-FFF2-40B4-BE49-F238E27FC236}">
                    <a16:creationId xmlns:a16="http://schemas.microsoft.com/office/drawing/2014/main" id="{1F0B8203-4057-C8A3-94B9-C6A64FB57940}"/>
                  </a:ext>
                </a:extLst>
              </p:cNvPr>
              <p:cNvPicPr/>
              <p:nvPr/>
            </p:nvPicPr>
            <p:blipFill>
              <a:blip r:embed="rId3379"/>
              <a:stretch>
                <a:fillRect/>
              </a:stretch>
            </p:blipFill>
            <p:spPr>
              <a:xfrm>
                <a:off x="1762954" y="3422482"/>
                <a:ext cx="3744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7" name="Group 1846">
            <a:extLst>
              <a:ext uri="{FF2B5EF4-FFF2-40B4-BE49-F238E27FC236}">
                <a16:creationId xmlns:a16="http://schemas.microsoft.com/office/drawing/2014/main" id="{88F23447-6C39-92F1-4DF9-7E4B2203CE9C}"/>
              </a:ext>
            </a:extLst>
          </p:cNvPr>
          <p:cNvGrpSpPr/>
          <p:nvPr/>
        </p:nvGrpSpPr>
        <p:grpSpPr>
          <a:xfrm>
            <a:off x="4385194" y="5337322"/>
            <a:ext cx="78840" cy="116640"/>
            <a:chOff x="4385194" y="5337322"/>
            <a:chExt cx="7884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0">
              <p14:nvContentPartPr>
                <p14:cNvPr id="1843" name="Ink 1842">
                  <a:extLst>
                    <a:ext uri="{FF2B5EF4-FFF2-40B4-BE49-F238E27FC236}">
                      <a16:creationId xmlns:a16="http://schemas.microsoft.com/office/drawing/2014/main" id="{0025710C-2270-C37C-6F90-73227F495F75}"/>
                    </a:ext>
                  </a:extLst>
                </p14:cNvPr>
                <p14:cNvContentPartPr/>
                <p14:nvPr/>
              </p14:nvContentPartPr>
              <p14:xfrm>
                <a:off x="4434874" y="5337322"/>
                <a:ext cx="4680" cy="91080"/>
              </p14:xfrm>
            </p:contentPart>
          </mc:Choice>
          <mc:Fallback>
            <p:pic>
              <p:nvPicPr>
                <p:cNvPr id="1843" name="Ink 1842">
                  <a:extLst>
                    <a:ext uri="{FF2B5EF4-FFF2-40B4-BE49-F238E27FC236}">
                      <a16:creationId xmlns:a16="http://schemas.microsoft.com/office/drawing/2014/main" id="{0025710C-2270-C37C-6F90-73227F495F75}"/>
                    </a:ext>
                  </a:extLst>
                </p:cNvPr>
                <p:cNvPicPr/>
                <p:nvPr/>
              </p:nvPicPr>
              <p:blipFill>
                <a:blip r:embed="rId3381"/>
                <a:stretch>
                  <a:fillRect/>
                </a:stretch>
              </p:blipFill>
              <p:spPr>
                <a:xfrm>
                  <a:off x="4416874" y="5319682"/>
                  <a:ext cx="40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2">
              <p14:nvContentPartPr>
                <p14:cNvPr id="1844" name="Ink 1843">
                  <a:extLst>
                    <a:ext uri="{FF2B5EF4-FFF2-40B4-BE49-F238E27FC236}">
                      <a16:creationId xmlns:a16="http://schemas.microsoft.com/office/drawing/2014/main" id="{B643AC1A-437A-B051-C850-AFA3B0DDF6A6}"/>
                    </a:ext>
                  </a:extLst>
                </p14:cNvPr>
                <p14:cNvContentPartPr/>
                <p14:nvPr/>
              </p14:nvContentPartPr>
              <p14:xfrm>
                <a:off x="4409314" y="5371522"/>
                <a:ext cx="54720" cy="18720"/>
              </p14:xfrm>
            </p:contentPart>
          </mc:Choice>
          <mc:Fallback>
            <p:pic>
              <p:nvPicPr>
                <p:cNvPr id="1844" name="Ink 1843">
                  <a:extLst>
                    <a:ext uri="{FF2B5EF4-FFF2-40B4-BE49-F238E27FC236}">
                      <a16:creationId xmlns:a16="http://schemas.microsoft.com/office/drawing/2014/main" id="{B643AC1A-437A-B051-C850-AFA3B0DDF6A6}"/>
                    </a:ext>
                  </a:extLst>
                </p:cNvPr>
                <p:cNvPicPr/>
                <p:nvPr/>
              </p:nvPicPr>
              <p:blipFill>
                <a:blip r:embed="rId3383"/>
                <a:stretch>
                  <a:fillRect/>
                </a:stretch>
              </p:blipFill>
              <p:spPr>
                <a:xfrm>
                  <a:off x="4391314" y="5353522"/>
                  <a:ext cx="90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4">
              <p14:nvContentPartPr>
                <p14:cNvPr id="1845" name="Ink 1844">
                  <a:extLst>
                    <a:ext uri="{FF2B5EF4-FFF2-40B4-BE49-F238E27FC236}">
                      <a16:creationId xmlns:a16="http://schemas.microsoft.com/office/drawing/2014/main" id="{760769BB-D59F-C83E-8C06-6E05A3678A48}"/>
                    </a:ext>
                  </a:extLst>
                </p14:cNvPr>
                <p14:cNvContentPartPr/>
                <p14:nvPr/>
              </p14:nvContentPartPr>
              <p14:xfrm>
                <a:off x="4385194" y="5450722"/>
                <a:ext cx="1440" cy="3240"/>
              </p14:xfrm>
            </p:contentPart>
          </mc:Choice>
          <mc:Fallback>
            <p:pic>
              <p:nvPicPr>
                <p:cNvPr id="1845" name="Ink 1844">
                  <a:extLst>
                    <a:ext uri="{FF2B5EF4-FFF2-40B4-BE49-F238E27FC236}">
                      <a16:creationId xmlns:a16="http://schemas.microsoft.com/office/drawing/2014/main" id="{760769BB-D59F-C83E-8C06-6E05A3678A48}"/>
                    </a:ext>
                  </a:extLst>
                </p:cNvPr>
                <p:cNvPicPr/>
                <p:nvPr/>
              </p:nvPicPr>
              <p:blipFill>
                <a:blip r:embed="rId3385"/>
                <a:stretch>
                  <a:fillRect/>
                </a:stretch>
              </p:blipFill>
              <p:spPr>
                <a:xfrm>
                  <a:off x="4367554" y="543272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6">
            <p14:nvContentPartPr>
              <p14:cNvPr id="1846" name="Ink 1845">
                <a:extLst>
                  <a:ext uri="{FF2B5EF4-FFF2-40B4-BE49-F238E27FC236}">
                    <a16:creationId xmlns:a16="http://schemas.microsoft.com/office/drawing/2014/main" id="{0DC6BBC2-9F1F-46F2-E4B0-5ACBFF292257}"/>
                  </a:ext>
                </a:extLst>
              </p14:cNvPr>
              <p14:cNvContentPartPr/>
              <p14:nvPr/>
            </p14:nvContentPartPr>
            <p14:xfrm>
              <a:off x="4254514" y="5520922"/>
              <a:ext cx="5040" cy="4680"/>
            </p14:xfrm>
          </p:contentPart>
        </mc:Choice>
        <mc:Fallback>
          <p:pic>
            <p:nvPicPr>
              <p:cNvPr id="1846" name="Ink 1845">
                <a:extLst>
                  <a:ext uri="{FF2B5EF4-FFF2-40B4-BE49-F238E27FC236}">
                    <a16:creationId xmlns:a16="http://schemas.microsoft.com/office/drawing/2014/main" id="{0DC6BBC2-9F1F-46F2-E4B0-5ACBFF292257}"/>
                  </a:ext>
                </a:extLst>
              </p:cNvPr>
              <p:cNvPicPr/>
              <p:nvPr/>
            </p:nvPicPr>
            <p:blipFill>
              <a:blip r:embed="rId3387"/>
              <a:stretch>
                <a:fillRect/>
              </a:stretch>
            </p:blipFill>
            <p:spPr>
              <a:xfrm>
                <a:off x="4236514" y="5502922"/>
                <a:ext cx="40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8">
            <p14:nvContentPartPr>
              <p14:cNvPr id="1853" name="Ink 1852">
                <a:extLst>
                  <a:ext uri="{FF2B5EF4-FFF2-40B4-BE49-F238E27FC236}">
                    <a16:creationId xmlns:a16="http://schemas.microsoft.com/office/drawing/2014/main" id="{BC9AC193-154E-33EC-C52A-A4662F37C448}"/>
                  </a:ext>
                </a:extLst>
              </p14:cNvPr>
              <p14:cNvContentPartPr/>
              <p14:nvPr/>
            </p14:nvContentPartPr>
            <p14:xfrm rot="-4737000">
              <a:off x="3473837" y="3522333"/>
              <a:ext cx="45034" cy="42218"/>
            </p14:xfrm>
          </p:contentPart>
        </mc:Choice>
        <mc:Fallback>
          <p:pic>
            <p:nvPicPr>
              <p:cNvPr id="1853" name="Ink 1852">
                <a:extLst>
                  <a:ext uri="{FF2B5EF4-FFF2-40B4-BE49-F238E27FC236}">
                    <a16:creationId xmlns:a16="http://schemas.microsoft.com/office/drawing/2014/main" id="{BC9AC193-154E-33EC-C52A-A4662F37C448}"/>
                  </a:ext>
                </a:extLst>
              </p:cNvPr>
              <p:cNvPicPr/>
              <p:nvPr/>
            </p:nvPicPr>
            <p:blipFill>
              <a:blip r:embed="rId3389"/>
              <a:stretch>
                <a:fillRect/>
              </a:stretch>
            </p:blipFill>
            <p:spPr>
              <a:xfrm rot="-4737000">
                <a:off x="3455823" y="3504291"/>
                <a:ext cx="80701" cy="77941"/>
              </a:xfrm>
              <a:prstGeom prst="rect">
                <a:avLst/>
              </a:prstGeom>
            </p:spPr>
          </p:pic>
        </mc:Fallback>
      </mc:AlternateContent>
      <p:grpSp>
        <p:nvGrpSpPr>
          <p:cNvPr id="1866" name="Group 1865">
            <a:extLst>
              <a:ext uri="{FF2B5EF4-FFF2-40B4-BE49-F238E27FC236}">
                <a16:creationId xmlns:a16="http://schemas.microsoft.com/office/drawing/2014/main" id="{1D14BF52-C0F2-F73E-0C28-4BF71F56A622}"/>
              </a:ext>
            </a:extLst>
          </p:cNvPr>
          <p:cNvGrpSpPr/>
          <p:nvPr/>
        </p:nvGrpSpPr>
        <p:grpSpPr>
          <a:xfrm>
            <a:off x="3308074" y="3337522"/>
            <a:ext cx="320400" cy="426600"/>
            <a:chOff x="3308074" y="3337522"/>
            <a:chExt cx="32040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0">
              <p14:nvContentPartPr>
                <p14:cNvPr id="1848" name="Ink 1847">
                  <a:extLst>
                    <a:ext uri="{FF2B5EF4-FFF2-40B4-BE49-F238E27FC236}">
                      <a16:creationId xmlns:a16="http://schemas.microsoft.com/office/drawing/2014/main" id="{F5B33E64-FA46-22E7-C02D-C99E94EA23FD}"/>
                    </a:ext>
                  </a:extLst>
                </p14:cNvPr>
                <p14:cNvContentPartPr/>
                <p14:nvPr/>
              </p14:nvContentPartPr>
              <p14:xfrm>
                <a:off x="3483754" y="3337522"/>
                <a:ext cx="5040" cy="426600"/>
              </p14:xfrm>
            </p:contentPart>
          </mc:Choice>
          <mc:Fallback>
            <p:pic>
              <p:nvPicPr>
                <p:cNvPr id="1848" name="Ink 1847">
                  <a:extLst>
                    <a:ext uri="{FF2B5EF4-FFF2-40B4-BE49-F238E27FC236}">
                      <a16:creationId xmlns:a16="http://schemas.microsoft.com/office/drawing/2014/main" id="{F5B33E64-FA46-22E7-C02D-C99E94EA23FD}"/>
                    </a:ext>
                  </a:extLst>
                </p:cNvPr>
                <p:cNvPicPr/>
                <p:nvPr/>
              </p:nvPicPr>
              <p:blipFill>
                <a:blip r:embed="rId3391"/>
                <a:stretch>
                  <a:fillRect/>
                </a:stretch>
              </p:blipFill>
              <p:spPr>
                <a:xfrm>
                  <a:off x="3465754" y="3319882"/>
                  <a:ext cx="406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2">
              <p14:nvContentPartPr>
                <p14:cNvPr id="1849" name="Ink 1848">
                  <a:extLst>
                    <a:ext uri="{FF2B5EF4-FFF2-40B4-BE49-F238E27FC236}">
                      <a16:creationId xmlns:a16="http://schemas.microsoft.com/office/drawing/2014/main" id="{B9B70B42-C7BF-9B98-8126-D57CC3A8529E}"/>
                    </a:ext>
                  </a:extLst>
                </p14:cNvPr>
                <p14:cNvContentPartPr/>
                <p14:nvPr/>
              </p14:nvContentPartPr>
              <p14:xfrm>
                <a:off x="3322114" y="3548842"/>
                <a:ext cx="4680" cy="720"/>
              </p14:xfrm>
            </p:contentPart>
          </mc:Choice>
          <mc:Fallback>
            <p:pic>
              <p:nvPicPr>
                <p:cNvPr id="1849" name="Ink 1848">
                  <a:extLst>
                    <a:ext uri="{FF2B5EF4-FFF2-40B4-BE49-F238E27FC236}">
                      <a16:creationId xmlns:a16="http://schemas.microsoft.com/office/drawing/2014/main" id="{B9B70B42-C7BF-9B98-8126-D57CC3A8529E}"/>
                    </a:ext>
                  </a:extLst>
                </p:cNvPr>
                <p:cNvPicPr/>
                <p:nvPr/>
              </p:nvPicPr>
              <p:blipFill>
                <a:blip r:embed="rId3393"/>
                <a:stretch>
                  <a:fillRect/>
                </a:stretch>
              </p:blipFill>
              <p:spPr>
                <a:xfrm>
                  <a:off x="3304474" y="3530842"/>
                  <a:ext cx="40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4">
              <p14:nvContentPartPr>
                <p14:cNvPr id="1850" name="Ink 1849">
                  <a:extLst>
                    <a:ext uri="{FF2B5EF4-FFF2-40B4-BE49-F238E27FC236}">
                      <a16:creationId xmlns:a16="http://schemas.microsoft.com/office/drawing/2014/main" id="{2C6ADE7B-F8F7-1363-682B-D9D959110E02}"/>
                    </a:ext>
                  </a:extLst>
                </p14:cNvPr>
                <p14:cNvContentPartPr/>
                <p14:nvPr/>
              </p14:nvContentPartPr>
              <p14:xfrm>
                <a:off x="3308074" y="3545242"/>
                <a:ext cx="320400" cy="13320"/>
              </p14:xfrm>
            </p:contentPart>
          </mc:Choice>
          <mc:Fallback>
            <p:pic>
              <p:nvPicPr>
                <p:cNvPr id="1850" name="Ink 1849">
                  <a:extLst>
                    <a:ext uri="{FF2B5EF4-FFF2-40B4-BE49-F238E27FC236}">
                      <a16:creationId xmlns:a16="http://schemas.microsoft.com/office/drawing/2014/main" id="{2C6ADE7B-F8F7-1363-682B-D9D959110E02}"/>
                    </a:ext>
                  </a:extLst>
                </p:cNvPr>
                <p:cNvPicPr/>
                <p:nvPr/>
              </p:nvPicPr>
              <p:blipFill>
                <a:blip r:embed="rId3395"/>
                <a:stretch>
                  <a:fillRect/>
                </a:stretch>
              </p:blipFill>
              <p:spPr>
                <a:xfrm>
                  <a:off x="3290074" y="3527602"/>
                  <a:ext cx="356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6">
              <p14:nvContentPartPr>
                <p14:cNvPr id="1854" name="Ink 1853">
                  <a:extLst>
                    <a:ext uri="{FF2B5EF4-FFF2-40B4-BE49-F238E27FC236}">
                      <a16:creationId xmlns:a16="http://schemas.microsoft.com/office/drawing/2014/main" id="{71E000DA-883C-893D-0A2F-378E54824637}"/>
                    </a:ext>
                  </a:extLst>
                </p14:cNvPr>
                <p14:cNvContentPartPr/>
                <p14:nvPr/>
              </p14:nvContentPartPr>
              <p14:xfrm>
                <a:off x="3471514" y="3564682"/>
                <a:ext cx="26640" cy="6480"/>
              </p14:xfrm>
            </p:contentPart>
          </mc:Choice>
          <mc:Fallback>
            <p:pic>
              <p:nvPicPr>
                <p:cNvPr id="1854" name="Ink 1853">
                  <a:extLst>
                    <a:ext uri="{FF2B5EF4-FFF2-40B4-BE49-F238E27FC236}">
                      <a16:creationId xmlns:a16="http://schemas.microsoft.com/office/drawing/2014/main" id="{71E000DA-883C-893D-0A2F-378E54824637}"/>
                    </a:ext>
                  </a:extLst>
                </p:cNvPr>
                <p:cNvPicPr/>
                <p:nvPr/>
              </p:nvPicPr>
              <p:blipFill>
                <a:blip r:embed="rId3397"/>
                <a:stretch>
                  <a:fillRect/>
                </a:stretch>
              </p:blipFill>
              <p:spPr>
                <a:xfrm>
                  <a:off x="3453874" y="3546682"/>
                  <a:ext cx="62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8">
              <p14:nvContentPartPr>
                <p14:cNvPr id="1855" name="Ink 1854">
                  <a:extLst>
                    <a:ext uri="{FF2B5EF4-FFF2-40B4-BE49-F238E27FC236}">
                      <a16:creationId xmlns:a16="http://schemas.microsoft.com/office/drawing/2014/main" id="{371DC266-4965-D0CB-CF19-F241266191D0}"/>
                    </a:ext>
                  </a:extLst>
                </p14:cNvPr>
                <p14:cNvContentPartPr/>
                <p14:nvPr/>
              </p14:nvContentPartPr>
              <p14:xfrm>
                <a:off x="3452794" y="3511762"/>
                <a:ext cx="52560" cy="79200"/>
              </p14:xfrm>
            </p:contentPart>
          </mc:Choice>
          <mc:Fallback>
            <p:pic>
              <p:nvPicPr>
                <p:cNvPr id="1855" name="Ink 1854">
                  <a:extLst>
                    <a:ext uri="{FF2B5EF4-FFF2-40B4-BE49-F238E27FC236}">
                      <a16:creationId xmlns:a16="http://schemas.microsoft.com/office/drawing/2014/main" id="{371DC266-4965-D0CB-CF19-F241266191D0}"/>
                    </a:ext>
                  </a:extLst>
                </p:cNvPr>
                <p:cNvPicPr/>
                <p:nvPr/>
              </p:nvPicPr>
              <p:blipFill>
                <a:blip r:embed="rId3399"/>
                <a:stretch>
                  <a:fillRect/>
                </a:stretch>
              </p:blipFill>
              <p:spPr>
                <a:xfrm>
                  <a:off x="3434794" y="3493762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0">
              <p14:nvContentPartPr>
                <p14:cNvPr id="1857" name="Ink 1856">
                  <a:extLst>
                    <a:ext uri="{FF2B5EF4-FFF2-40B4-BE49-F238E27FC236}">
                      <a16:creationId xmlns:a16="http://schemas.microsoft.com/office/drawing/2014/main" id="{F6BD0061-26D5-7CA8-E3F4-53AA56132B4F}"/>
                    </a:ext>
                  </a:extLst>
                </p14:cNvPr>
                <p14:cNvContentPartPr/>
                <p14:nvPr/>
              </p14:nvContentPartPr>
              <p14:xfrm>
                <a:off x="3519754" y="3465682"/>
                <a:ext cx="19800" cy="43560"/>
              </p14:xfrm>
            </p:contentPart>
          </mc:Choice>
          <mc:Fallback>
            <p:pic>
              <p:nvPicPr>
                <p:cNvPr id="1857" name="Ink 1856">
                  <a:extLst>
                    <a:ext uri="{FF2B5EF4-FFF2-40B4-BE49-F238E27FC236}">
                      <a16:creationId xmlns:a16="http://schemas.microsoft.com/office/drawing/2014/main" id="{F6BD0061-26D5-7CA8-E3F4-53AA56132B4F}"/>
                    </a:ext>
                  </a:extLst>
                </p:cNvPr>
                <p:cNvPicPr/>
                <p:nvPr/>
              </p:nvPicPr>
              <p:blipFill>
                <a:blip r:embed="rId3401"/>
                <a:stretch>
                  <a:fillRect/>
                </a:stretch>
              </p:blipFill>
              <p:spPr>
                <a:xfrm>
                  <a:off x="3502114" y="3448042"/>
                  <a:ext cx="55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2">
              <p14:nvContentPartPr>
                <p14:cNvPr id="1858" name="Ink 1857">
                  <a:extLst>
                    <a:ext uri="{FF2B5EF4-FFF2-40B4-BE49-F238E27FC236}">
                      <a16:creationId xmlns:a16="http://schemas.microsoft.com/office/drawing/2014/main" id="{BB6D34B9-6CE1-3A7E-95C3-2A34F6BAFFF3}"/>
                    </a:ext>
                  </a:extLst>
                </p14:cNvPr>
                <p14:cNvContentPartPr/>
                <p14:nvPr/>
              </p14:nvContentPartPr>
              <p14:xfrm>
                <a:off x="3454954" y="3606802"/>
                <a:ext cx="6480" cy="2520"/>
              </p14:xfrm>
            </p:contentPart>
          </mc:Choice>
          <mc:Fallback>
            <p:pic>
              <p:nvPicPr>
                <p:cNvPr id="1858" name="Ink 1857">
                  <a:extLst>
                    <a:ext uri="{FF2B5EF4-FFF2-40B4-BE49-F238E27FC236}">
                      <a16:creationId xmlns:a16="http://schemas.microsoft.com/office/drawing/2014/main" id="{BB6D34B9-6CE1-3A7E-95C3-2A34F6BAFFF3}"/>
                    </a:ext>
                  </a:extLst>
                </p:cNvPr>
                <p:cNvPicPr/>
                <p:nvPr/>
              </p:nvPicPr>
              <p:blipFill>
                <a:blip r:embed="rId3403"/>
                <a:stretch>
                  <a:fillRect/>
                </a:stretch>
              </p:blipFill>
              <p:spPr>
                <a:xfrm>
                  <a:off x="3437314" y="3588802"/>
                  <a:ext cx="42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4">
              <p14:nvContentPartPr>
                <p14:cNvPr id="1859" name="Ink 1858">
                  <a:extLst>
                    <a:ext uri="{FF2B5EF4-FFF2-40B4-BE49-F238E27FC236}">
                      <a16:creationId xmlns:a16="http://schemas.microsoft.com/office/drawing/2014/main" id="{8473E1C2-CE0B-53CE-3CB1-C1FFC8EE2E5A}"/>
                    </a:ext>
                  </a:extLst>
                </p14:cNvPr>
                <p14:cNvContentPartPr/>
                <p14:nvPr/>
              </p14:nvContentPartPr>
              <p14:xfrm>
                <a:off x="3401674" y="3592402"/>
                <a:ext cx="39240" cy="52200"/>
              </p14:xfrm>
            </p:contentPart>
          </mc:Choice>
          <mc:Fallback>
            <p:pic>
              <p:nvPicPr>
                <p:cNvPr id="1859" name="Ink 1858">
                  <a:extLst>
                    <a:ext uri="{FF2B5EF4-FFF2-40B4-BE49-F238E27FC236}">
                      <a16:creationId xmlns:a16="http://schemas.microsoft.com/office/drawing/2014/main" id="{8473E1C2-CE0B-53CE-3CB1-C1FFC8EE2E5A}"/>
                    </a:ext>
                  </a:extLst>
                </p:cNvPr>
                <p:cNvPicPr/>
                <p:nvPr/>
              </p:nvPicPr>
              <p:blipFill>
                <a:blip r:embed="rId3405"/>
                <a:stretch>
                  <a:fillRect/>
                </a:stretch>
              </p:blipFill>
              <p:spPr>
                <a:xfrm>
                  <a:off x="3383674" y="3574402"/>
                  <a:ext cx="74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6">
              <p14:nvContentPartPr>
                <p14:cNvPr id="1860" name="Ink 1859">
                  <a:extLst>
                    <a:ext uri="{FF2B5EF4-FFF2-40B4-BE49-F238E27FC236}">
                      <a16:creationId xmlns:a16="http://schemas.microsoft.com/office/drawing/2014/main" id="{F9A56671-85BE-36FA-DF36-B2CD70258791}"/>
                    </a:ext>
                  </a:extLst>
                </p14:cNvPr>
                <p14:cNvContentPartPr/>
                <p14:nvPr/>
              </p14:nvContentPartPr>
              <p14:xfrm>
                <a:off x="3431554" y="3618682"/>
                <a:ext cx="1800" cy="1440"/>
              </p14:xfrm>
            </p:contentPart>
          </mc:Choice>
          <mc:Fallback>
            <p:pic>
              <p:nvPicPr>
                <p:cNvPr id="1860" name="Ink 1859">
                  <a:extLst>
                    <a:ext uri="{FF2B5EF4-FFF2-40B4-BE49-F238E27FC236}">
                      <a16:creationId xmlns:a16="http://schemas.microsoft.com/office/drawing/2014/main" id="{F9A56671-85BE-36FA-DF36-B2CD70258791}"/>
                    </a:ext>
                  </a:extLst>
                </p:cNvPr>
                <p:cNvPicPr/>
                <p:nvPr/>
              </p:nvPicPr>
              <p:blipFill>
                <a:blip r:embed="rId3407"/>
                <a:stretch>
                  <a:fillRect/>
                </a:stretch>
              </p:blipFill>
              <p:spPr>
                <a:xfrm>
                  <a:off x="3413554" y="3600682"/>
                  <a:ext cx="37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8">
              <p14:nvContentPartPr>
                <p14:cNvPr id="1861" name="Ink 1860">
                  <a:extLst>
                    <a:ext uri="{FF2B5EF4-FFF2-40B4-BE49-F238E27FC236}">
                      <a16:creationId xmlns:a16="http://schemas.microsoft.com/office/drawing/2014/main" id="{66A5B0A9-0794-83A8-84BD-8CACE8F14F9C}"/>
                    </a:ext>
                  </a:extLst>
                </p14:cNvPr>
                <p14:cNvContentPartPr/>
                <p14:nvPr/>
              </p14:nvContentPartPr>
              <p14:xfrm>
                <a:off x="3465754" y="3548482"/>
                <a:ext cx="11160" cy="11520"/>
              </p14:xfrm>
            </p:contentPart>
          </mc:Choice>
          <mc:Fallback>
            <p:pic>
              <p:nvPicPr>
                <p:cNvPr id="1861" name="Ink 1860">
                  <a:extLst>
                    <a:ext uri="{FF2B5EF4-FFF2-40B4-BE49-F238E27FC236}">
                      <a16:creationId xmlns:a16="http://schemas.microsoft.com/office/drawing/2014/main" id="{66A5B0A9-0794-83A8-84BD-8CACE8F14F9C}"/>
                    </a:ext>
                  </a:extLst>
                </p:cNvPr>
                <p:cNvPicPr/>
                <p:nvPr/>
              </p:nvPicPr>
              <p:blipFill>
                <a:blip r:embed="rId3409"/>
                <a:stretch>
                  <a:fillRect/>
                </a:stretch>
              </p:blipFill>
              <p:spPr>
                <a:xfrm>
                  <a:off x="3448114" y="3530482"/>
                  <a:ext cx="46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0">
              <p14:nvContentPartPr>
                <p14:cNvPr id="1862" name="Ink 1861">
                  <a:extLst>
                    <a:ext uri="{FF2B5EF4-FFF2-40B4-BE49-F238E27FC236}">
                      <a16:creationId xmlns:a16="http://schemas.microsoft.com/office/drawing/2014/main" id="{165DB2A4-4464-9125-AD30-F0A1886DF6F5}"/>
                    </a:ext>
                  </a:extLst>
                </p14:cNvPr>
                <p14:cNvContentPartPr/>
                <p14:nvPr/>
              </p14:nvContentPartPr>
              <p14:xfrm>
                <a:off x="3427594" y="3487642"/>
                <a:ext cx="14760" cy="19800"/>
              </p14:xfrm>
            </p:contentPart>
          </mc:Choice>
          <mc:Fallback>
            <p:pic>
              <p:nvPicPr>
                <p:cNvPr id="1862" name="Ink 1861">
                  <a:extLst>
                    <a:ext uri="{FF2B5EF4-FFF2-40B4-BE49-F238E27FC236}">
                      <a16:creationId xmlns:a16="http://schemas.microsoft.com/office/drawing/2014/main" id="{165DB2A4-4464-9125-AD30-F0A1886DF6F5}"/>
                    </a:ext>
                  </a:extLst>
                </p:cNvPr>
                <p:cNvPicPr/>
                <p:nvPr/>
              </p:nvPicPr>
              <p:blipFill>
                <a:blip r:embed="rId3411"/>
                <a:stretch>
                  <a:fillRect/>
                </a:stretch>
              </p:blipFill>
              <p:spPr>
                <a:xfrm>
                  <a:off x="3409954" y="3470002"/>
                  <a:ext cx="50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2">
              <p14:nvContentPartPr>
                <p14:cNvPr id="1863" name="Ink 1862">
                  <a:extLst>
                    <a:ext uri="{FF2B5EF4-FFF2-40B4-BE49-F238E27FC236}">
                      <a16:creationId xmlns:a16="http://schemas.microsoft.com/office/drawing/2014/main" id="{9AED2988-0AC9-242B-E668-3CF2A54463A7}"/>
                    </a:ext>
                  </a:extLst>
                </p14:cNvPr>
                <p14:cNvContentPartPr/>
                <p14:nvPr/>
              </p14:nvContentPartPr>
              <p14:xfrm>
                <a:off x="3421474" y="3473242"/>
                <a:ext cx="65880" cy="69480"/>
              </p14:xfrm>
            </p:contentPart>
          </mc:Choice>
          <mc:Fallback>
            <p:pic>
              <p:nvPicPr>
                <p:cNvPr id="1863" name="Ink 1862">
                  <a:extLst>
                    <a:ext uri="{FF2B5EF4-FFF2-40B4-BE49-F238E27FC236}">
                      <a16:creationId xmlns:a16="http://schemas.microsoft.com/office/drawing/2014/main" id="{9AED2988-0AC9-242B-E668-3CF2A54463A7}"/>
                    </a:ext>
                  </a:extLst>
                </p:cNvPr>
                <p:cNvPicPr/>
                <p:nvPr/>
              </p:nvPicPr>
              <p:blipFill>
                <a:blip r:embed="rId3413"/>
                <a:stretch>
                  <a:fillRect/>
                </a:stretch>
              </p:blipFill>
              <p:spPr>
                <a:xfrm>
                  <a:off x="3403474" y="3455242"/>
                  <a:ext cx="101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4">
              <p14:nvContentPartPr>
                <p14:cNvPr id="1864" name="Ink 1863">
                  <a:extLst>
                    <a:ext uri="{FF2B5EF4-FFF2-40B4-BE49-F238E27FC236}">
                      <a16:creationId xmlns:a16="http://schemas.microsoft.com/office/drawing/2014/main" id="{C6262373-C62C-14EF-1E13-F26DB252A4F1}"/>
                    </a:ext>
                  </a:extLst>
                </p14:cNvPr>
                <p14:cNvContentPartPr/>
                <p14:nvPr/>
              </p14:nvContentPartPr>
              <p14:xfrm>
                <a:off x="3525154" y="3587362"/>
                <a:ext cx="36000" cy="27720"/>
              </p14:xfrm>
            </p:contentPart>
          </mc:Choice>
          <mc:Fallback>
            <p:pic>
              <p:nvPicPr>
                <p:cNvPr id="1864" name="Ink 1863">
                  <a:extLst>
                    <a:ext uri="{FF2B5EF4-FFF2-40B4-BE49-F238E27FC236}">
                      <a16:creationId xmlns:a16="http://schemas.microsoft.com/office/drawing/2014/main" id="{C6262373-C62C-14EF-1E13-F26DB252A4F1}"/>
                    </a:ext>
                  </a:extLst>
                </p:cNvPr>
                <p:cNvPicPr/>
                <p:nvPr/>
              </p:nvPicPr>
              <p:blipFill>
                <a:blip r:embed="rId3415"/>
                <a:stretch>
                  <a:fillRect/>
                </a:stretch>
              </p:blipFill>
              <p:spPr>
                <a:xfrm>
                  <a:off x="3507514" y="3569722"/>
                  <a:ext cx="71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6">
              <p14:nvContentPartPr>
                <p14:cNvPr id="1865" name="Ink 1864">
                  <a:extLst>
                    <a:ext uri="{FF2B5EF4-FFF2-40B4-BE49-F238E27FC236}">
                      <a16:creationId xmlns:a16="http://schemas.microsoft.com/office/drawing/2014/main" id="{78B16D52-182E-0254-369D-C71EEF6E890D}"/>
                    </a:ext>
                  </a:extLst>
                </p14:cNvPr>
                <p14:cNvContentPartPr/>
                <p14:nvPr/>
              </p14:nvContentPartPr>
              <p14:xfrm>
                <a:off x="3565834" y="3643162"/>
                <a:ext cx="8640" cy="8640"/>
              </p14:xfrm>
            </p:contentPart>
          </mc:Choice>
          <mc:Fallback>
            <p:pic>
              <p:nvPicPr>
                <p:cNvPr id="1865" name="Ink 1864">
                  <a:extLst>
                    <a:ext uri="{FF2B5EF4-FFF2-40B4-BE49-F238E27FC236}">
                      <a16:creationId xmlns:a16="http://schemas.microsoft.com/office/drawing/2014/main" id="{78B16D52-182E-0254-369D-C71EEF6E890D}"/>
                    </a:ext>
                  </a:extLst>
                </p:cNvPr>
                <p:cNvPicPr/>
                <p:nvPr/>
              </p:nvPicPr>
              <p:blipFill>
                <a:blip r:embed="rId3417"/>
                <a:stretch>
                  <a:fillRect/>
                </a:stretch>
              </p:blipFill>
              <p:spPr>
                <a:xfrm>
                  <a:off x="3547834" y="3625162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89" name="TextBox 1888">
            <a:extLst>
              <a:ext uri="{FF2B5EF4-FFF2-40B4-BE49-F238E27FC236}">
                <a16:creationId xmlns:a16="http://schemas.microsoft.com/office/drawing/2014/main" id="{954C009A-4492-AC6A-0DBC-C0E84B6D9DD3}"/>
              </a:ext>
            </a:extLst>
          </p:cNvPr>
          <p:cNvSpPr txBox="1"/>
          <p:nvPr/>
        </p:nvSpPr>
        <p:spPr>
          <a:xfrm>
            <a:off x="2323671" y="5895012"/>
            <a:ext cx="237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Tenorite" panose="00000500000000000000" pitchFamily="2" charset="0"/>
              </a:rPr>
              <a:t>If they’re nearby</a:t>
            </a:r>
          </a:p>
        </p:txBody>
      </p:sp>
      <p:sp>
        <p:nvSpPr>
          <p:cNvPr id="1890" name="TextBox 1889">
            <a:extLst>
              <a:ext uri="{FF2B5EF4-FFF2-40B4-BE49-F238E27FC236}">
                <a16:creationId xmlns:a16="http://schemas.microsoft.com/office/drawing/2014/main" id="{D2C59B16-779A-664B-5964-4F46A0C899C8}"/>
              </a:ext>
            </a:extLst>
          </p:cNvPr>
          <p:cNvSpPr txBox="1"/>
          <p:nvPr/>
        </p:nvSpPr>
        <p:spPr>
          <a:xfrm>
            <a:off x="7367587" y="5905768"/>
            <a:ext cx="262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Tenorite" panose="00000500000000000000" pitchFamily="2" charset="0"/>
              </a:rPr>
              <a:t>If they’re far away</a:t>
            </a:r>
          </a:p>
        </p:txBody>
      </p:sp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3EB5239D-1E73-7BF8-636E-6479431E2D35}"/>
              </a:ext>
            </a:extLst>
          </p:cNvPr>
          <p:cNvGrpSpPr/>
          <p:nvPr/>
        </p:nvGrpSpPr>
        <p:grpSpPr>
          <a:xfrm>
            <a:off x="6871326" y="2684087"/>
            <a:ext cx="3848760" cy="1900440"/>
            <a:chOff x="6871326" y="2684087"/>
            <a:chExt cx="3848760" cy="1900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18">
              <p14:nvContentPartPr>
                <p14:cNvPr id="1891" name="Ink 1890">
                  <a:extLst>
                    <a:ext uri="{FF2B5EF4-FFF2-40B4-BE49-F238E27FC236}">
                      <a16:creationId xmlns:a16="http://schemas.microsoft.com/office/drawing/2014/main" id="{C4AE5B8E-AA0A-5609-1509-BAAC3498738A}"/>
                    </a:ext>
                  </a:extLst>
                </p14:cNvPr>
                <p14:cNvContentPartPr/>
                <p14:nvPr/>
              </p14:nvContentPartPr>
              <p14:xfrm>
                <a:off x="8417166" y="3170087"/>
                <a:ext cx="624240" cy="302040"/>
              </p14:xfrm>
            </p:contentPart>
          </mc:Choice>
          <mc:Fallback>
            <p:pic>
              <p:nvPicPr>
                <p:cNvPr id="1891" name="Ink 1890">
                  <a:extLst>
                    <a:ext uri="{FF2B5EF4-FFF2-40B4-BE49-F238E27FC236}">
                      <a16:creationId xmlns:a16="http://schemas.microsoft.com/office/drawing/2014/main" id="{C4AE5B8E-AA0A-5609-1509-BAAC3498738A}"/>
                    </a:ext>
                  </a:extLst>
                </p:cNvPr>
                <p:cNvPicPr/>
                <p:nvPr/>
              </p:nvPicPr>
              <p:blipFill>
                <a:blip r:embed="rId3419"/>
                <a:stretch>
                  <a:fillRect/>
                </a:stretch>
              </p:blipFill>
              <p:spPr>
                <a:xfrm>
                  <a:off x="8354526" y="2792447"/>
                  <a:ext cx="74988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20">
              <p14:nvContentPartPr>
                <p14:cNvPr id="1892" name="Ink 1891">
                  <a:extLst>
                    <a:ext uri="{FF2B5EF4-FFF2-40B4-BE49-F238E27FC236}">
                      <a16:creationId xmlns:a16="http://schemas.microsoft.com/office/drawing/2014/main" id="{114129D1-CCC1-16EE-18BE-6CC0222B9ECA}"/>
                    </a:ext>
                  </a:extLst>
                </p14:cNvPr>
                <p14:cNvContentPartPr/>
                <p14:nvPr/>
              </p14:nvContentPartPr>
              <p14:xfrm>
                <a:off x="7877886" y="3310847"/>
                <a:ext cx="1134360" cy="508320"/>
              </p14:xfrm>
            </p:contentPart>
          </mc:Choice>
          <mc:Fallback>
            <p:pic>
              <p:nvPicPr>
                <p:cNvPr id="1892" name="Ink 1891">
                  <a:extLst>
                    <a:ext uri="{FF2B5EF4-FFF2-40B4-BE49-F238E27FC236}">
                      <a16:creationId xmlns:a16="http://schemas.microsoft.com/office/drawing/2014/main" id="{114129D1-CCC1-16EE-18BE-6CC0222B9ECA}"/>
                    </a:ext>
                  </a:extLst>
                </p:cNvPr>
                <p:cNvPicPr/>
                <p:nvPr/>
              </p:nvPicPr>
              <p:blipFill>
                <a:blip r:embed="rId3421"/>
                <a:stretch>
                  <a:fillRect/>
                </a:stretch>
              </p:blipFill>
              <p:spPr>
                <a:xfrm>
                  <a:off x="7814886" y="2933207"/>
                  <a:ext cx="1260000" cy="12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22">
              <p14:nvContentPartPr>
                <p14:cNvPr id="1893" name="Ink 1892">
                  <a:extLst>
                    <a:ext uri="{FF2B5EF4-FFF2-40B4-BE49-F238E27FC236}">
                      <a16:creationId xmlns:a16="http://schemas.microsoft.com/office/drawing/2014/main" id="{A11584CC-CF8D-E2BF-BFFF-1C075952EE25}"/>
                    </a:ext>
                  </a:extLst>
                </p14:cNvPr>
                <p14:cNvContentPartPr/>
                <p14:nvPr/>
              </p14:nvContentPartPr>
              <p14:xfrm>
                <a:off x="7947366" y="3571127"/>
                <a:ext cx="720000" cy="259200"/>
              </p14:xfrm>
            </p:contentPart>
          </mc:Choice>
          <mc:Fallback>
            <p:pic>
              <p:nvPicPr>
                <p:cNvPr id="1893" name="Ink 1892">
                  <a:extLst>
                    <a:ext uri="{FF2B5EF4-FFF2-40B4-BE49-F238E27FC236}">
                      <a16:creationId xmlns:a16="http://schemas.microsoft.com/office/drawing/2014/main" id="{A11584CC-CF8D-E2BF-BFFF-1C075952EE25}"/>
                    </a:ext>
                  </a:extLst>
                </p:cNvPr>
                <p:cNvPicPr/>
                <p:nvPr/>
              </p:nvPicPr>
              <p:blipFill>
                <a:blip r:embed="rId3423"/>
                <a:stretch>
                  <a:fillRect/>
                </a:stretch>
              </p:blipFill>
              <p:spPr>
                <a:xfrm>
                  <a:off x="7884366" y="3193127"/>
                  <a:ext cx="84564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24">
              <p14:nvContentPartPr>
                <p14:cNvPr id="1894" name="Ink 1893">
                  <a:extLst>
                    <a:ext uri="{FF2B5EF4-FFF2-40B4-BE49-F238E27FC236}">
                      <a16:creationId xmlns:a16="http://schemas.microsoft.com/office/drawing/2014/main" id="{7C181F50-D51D-79A8-05A9-0256C3157A4D}"/>
                    </a:ext>
                  </a:extLst>
                </p14:cNvPr>
                <p14:cNvContentPartPr/>
                <p14:nvPr/>
              </p14:nvContentPartPr>
              <p14:xfrm>
                <a:off x="7876806" y="3439007"/>
                <a:ext cx="750600" cy="366480"/>
              </p14:xfrm>
            </p:contentPart>
          </mc:Choice>
          <mc:Fallback>
            <p:pic>
              <p:nvPicPr>
                <p:cNvPr id="1894" name="Ink 1893">
                  <a:extLst>
                    <a:ext uri="{FF2B5EF4-FFF2-40B4-BE49-F238E27FC236}">
                      <a16:creationId xmlns:a16="http://schemas.microsoft.com/office/drawing/2014/main" id="{7C181F50-D51D-79A8-05A9-0256C3157A4D}"/>
                    </a:ext>
                  </a:extLst>
                </p:cNvPr>
                <p:cNvPicPr/>
                <p:nvPr/>
              </p:nvPicPr>
              <p:blipFill>
                <a:blip r:embed="rId3425"/>
                <a:stretch>
                  <a:fillRect/>
                </a:stretch>
              </p:blipFill>
              <p:spPr>
                <a:xfrm>
                  <a:off x="7813806" y="3061367"/>
                  <a:ext cx="876240" cy="11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26">
              <p14:nvContentPartPr>
                <p14:cNvPr id="1895" name="Ink 1894">
                  <a:extLst>
                    <a:ext uri="{FF2B5EF4-FFF2-40B4-BE49-F238E27FC236}">
                      <a16:creationId xmlns:a16="http://schemas.microsoft.com/office/drawing/2014/main" id="{7079C14F-524E-9CB3-E675-F6960F18AC2F}"/>
                    </a:ext>
                  </a:extLst>
                </p14:cNvPr>
                <p14:cNvContentPartPr/>
                <p14:nvPr/>
              </p14:nvContentPartPr>
              <p14:xfrm>
                <a:off x="8067966" y="3357287"/>
                <a:ext cx="1005480" cy="482760"/>
              </p14:xfrm>
            </p:contentPart>
          </mc:Choice>
          <mc:Fallback>
            <p:pic>
              <p:nvPicPr>
                <p:cNvPr id="1895" name="Ink 1894">
                  <a:extLst>
                    <a:ext uri="{FF2B5EF4-FFF2-40B4-BE49-F238E27FC236}">
                      <a16:creationId xmlns:a16="http://schemas.microsoft.com/office/drawing/2014/main" id="{7079C14F-524E-9CB3-E675-F6960F18AC2F}"/>
                    </a:ext>
                  </a:extLst>
                </p:cNvPr>
                <p:cNvPicPr/>
                <p:nvPr/>
              </p:nvPicPr>
              <p:blipFill>
                <a:blip r:embed="rId3427"/>
                <a:stretch>
                  <a:fillRect/>
                </a:stretch>
              </p:blipFill>
              <p:spPr>
                <a:xfrm>
                  <a:off x="8004966" y="2979287"/>
                  <a:ext cx="113112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28">
              <p14:nvContentPartPr>
                <p14:cNvPr id="1896" name="Ink 1895">
                  <a:extLst>
                    <a:ext uri="{FF2B5EF4-FFF2-40B4-BE49-F238E27FC236}">
                      <a16:creationId xmlns:a16="http://schemas.microsoft.com/office/drawing/2014/main" id="{E4BD807D-CAA5-1733-3FF9-3C3F1EA3AADE}"/>
                    </a:ext>
                  </a:extLst>
                </p14:cNvPr>
                <p14:cNvContentPartPr/>
                <p14:nvPr/>
              </p14:nvContentPartPr>
              <p14:xfrm>
                <a:off x="7908846" y="3257927"/>
                <a:ext cx="1338120" cy="572400"/>
              </p14:xfrm>
            </p:contentPart>
          </mc:Choice>
          <mc:Fallback>
            <p:pic>
              <p:nvPicPr>
                <p:cNvPr id="1896" name="Ink 1895">
                  <a:extLst>
                    <a:ext uri="{FF2B5EF4-FFF2-40B4-BE49-F238E27FC236}">
                      <a16:creationId xmlns:a16="http://schemas.microsoft.com/office/drawing/2014/main" id="{E4BD807D-CAA5-1733-3FF9-3C3F1EA3AADE}"/>
                    </a:ext>
                  </a:extLst>
                </p:cNvPr>
                <p:cNvPicPr/>
                <p:nvPr/>
              </p:nvPicPr>
              <p:blipFill>
                <a:blip r:embed="rId3429"/>
                <a:stretch>
                  <a:fillRect/>
                </a:stretch>
              </p:blipFill>
              <p:spPr>
                <a:xfrm>
                  <a:off x="7845846" y="2880287"/>
                  <a:ext cx="1463760" cy="13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30">
              <p14:nvContentPartPr>
                <p14:cNvPr id="1897" name="Ink 1896">
                  <a:extLst>
                    <a:ext uri="{FF2B5EF4-FFF2-40B4-BE49-F238E27FC236}">
                      <a16:creationId xmlns:a16="http://schemas.microsoft.com/office/drawing/2014/main" id="{E1BDF5C2-0919-A3EB-2D49-D6950A674098}"/>
                    </a:ext>
                  </a:extLst>
                </p14:cNvPr>
                <p14:cNvContentPartPr/>
                <p14:nvPr/>
              </p14:nvContentPartPr>
              <p14:xfrm>
                <a:off x="8130246" y="3464207"/>
                <a:ext cx="844200" cy="311400"/>
              </p14:xfrm>
            </p:contentPart>
          </mc:Choice>
          <mc:Fallback>
            <p:pic>
              <p:nvPicPr>
                <p:cNvPr id="1897" name="Ink 1896">
                  <a:extLst>
                    <a:ext uri="{FF2B5EF4-FFF2-40B4-BE49-F238E27FC236}">
                      <a16:creationId xmlns:a16="http://schemas.microsoft.com/office/drawing/2014/main" id="{E1BDF5C2-0919-A3EB-2D49-D6950A674098}"/>
                    </a:ext>
                  </a:extLst>
                </p:cNvPr>
                <p:cNvPicPr/>
                <p:nvPr/>
              </p:nvPicPr>
              <p:blipFill>
                <a:blip r:embed="rId3431"/>
                <a:stretch>
                  <a:fillRect/>
                </a:stretch>
              </p:blipFill>
              <p:spPr>
                <a:xfrm>
                  <a:off x="8067606" y="3086567"/>
                  <a:ext cx="969840" cy="10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32">
              <p14:nvContentPartPr>
                <p14:cNvPr id="1898" name="Ink 1897">
                  <a:extLst>
                    <a:ext uri="{FF2B5EF4-FFF2-40B4-BE49-F238E27FC236}">
                      <a16:creationId xmlns:a16="http://schemas.microsoft.com/office/drawing/2014/main" id="{F65B4114-0D33-96AE-D394-AC599870065D}"/>
                    </a:ext>
                  </a:extLst>
                </p14:cNvPr>
                <p14:cNvContentPartPr/>
                <p14:nvPr/>
              </p14:nvContentPartPr>
              <p14:xfrm>
                <a:off x="7978686" y="3343607"/>
                <a:ext cx="848880" cy="376200"/>
              </p14:xfrm>
            </p:contentPart>
          </mc:Choice>
          <mc:Fallback>
            <p:pic>
              <p:nvPicPr>
                <p:cNvPr id="1898" name="Ink 1897">
                  <a:extLst>
                    <a:ext uri="{FF2B5EF4-FFF2-40B4-BE49-F238E27FC236}">
                      <a16:creationId xmlns:a16="http://schemas.microsoft.com/office/drawing/2014/main" id="{F65B4114-0D33-96AE-D394-AC599870065D}"/>
                    </a:ext>
                  </a:extLst>
                </p:cNvPr>
                <p:cNvPicPr/>
                <p:nvPr/>
              </p:nvPicPr>
              <p:blipFill>
                <a:blip r:embed="rId3433"/>
                <a:stretch>
                  <a:fillRect/>
                </a:stretch>
              </p:blipFill>
              <p:spPr>
                <a:xfrm>
                  <a:off x="7915686" y="2965607"/>
                  <a:ext cx="974520" cy="11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34">
              <p14:nvContentPartPr>
                <p14:cNvPr id="1899" name="Ink 1898">
                  <a:extLst>
                    <a:ext uri="{FF2B5EF4-FFF2-40B4-BE49-F238E27FC236}">
                      <a16:creationId xmlns:a16="http://schemas.microsoft.com/office/drawing/2014/main" id="{8D311DB8-EF9C-9DDE-DA92-7040DFFEE9F4}"/>
                    </a:ext>
                  </a:extLst>
                </p14:cNvPr>
                <p14:cNvContentPartPr/>
                <p14:nvPr/>
              </p14:nvContentPartPr>
              <p14:xfrm>
                <a:off x="7968606" y="3435767"/>
                <a:ext cx="996840" cy="375120"/>
              </p14:xfrm>
            </p:contentPart>
          </mc:Choice>
          <mc:Fallback>
            <p:pic>
              <p:nvPicPr>
                <p:cNvPr id="1899" name="Ink 1898">
                  <a:extLst>
                    <a:ext uri="{FF2B5EF4-FFF2-40B4-BE49-F238E27FC236}">
                      <a16:creationId xmlns:a16="http://schemas.microsoft.com/office/drawing/2014/main" id="{8D311DB8-EF9C-9DDE-DA92-7040DFFEE9F4}"/>
                    </a:ext>
                  </a:extLst>
                </p:cNvPr>
                <p:cNvPicPr/>
                <p:nvPr/>
              </p:nvPicPr>
              <p:blipFill>
                <a:blip r:embed="rId3435"/>
                <a:stretch>
                  <a:fillRect/>
                </a:stretch>
              </p:blipFill>
              <p:spPr>
                <a:xfrm>
                  <a:off x="7905606" y="3057767"/>
                  <a:ext cx="112248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36">
              <p14:nvContentPartPr>
                <p14:cNvPr id="1900" name="Ink 1899">
                  <a:extLst>
                    <a:ext uri="{FF2B5EF4-FFF2-40B4-BE49-F238E27FC236}">
                      <a16:creationId xmlns:a16="http://schemas.microsoft.com/office/drawing/2014/main" id="{72EC08B8-09BE-625A-D226-D22D4017D2B9}"/>
                    </a:ext>
                  </a:extLst>
                </p14:cNvPr>
                <p14:cNvContentPartPr/>
                <p14:nvPr/>
              </p14:nvContentPartPr>
              <p14:xfrm>
                <a:off x="8267766" y="3472847"/>
                <a:ext cx="308160" cy="154080"/>
              </p14:xfrm>
            </p:contentPart>
          </mc:Choice>
          <mc:Fallback>
            <p:pic>
              <p:nvPicPr>
                <p:cNvPr id="1900" name="Ink 1899">
                  <a:extLst>
                    <a:ext uri="{FF2B5EF4-FFF2-40B4-BE49-F238E27FC236}">
                      <a16:creationId xmlns:a16="http://schemas.microsoft.com/office/drawing/2014/main" id="{72EC08B8-09BE-625A-D226-D22D4017D2B9}"/>
                    </a:ext>
                  </a:extLst>
                </p:cNvPr>
                <p:cNvPicPr/>
                <p:nvPr/>
              </p:nvPicPr>
              <p:blipFill>
                <a:blip r:embed="rId3437"/>
                <a:stretch>
                  <a:fillRect/>
                </a:stretch>
              </p:blipFill>
              <p:spPr>
                <a:xfrm>
                  <a:off x="8204766" y="3095207"/>
                  <a:ext cx="43380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38">
              <p14:nvContentPartPr>
                <p14:cNvPr id="1902" name="Ink 1901">
                  <a:extLst>
                    <a:ext uri="{FF2B5EF4-FFF2-40B4-BE49-F238E27FC236}">
                      <a16:creationId xmlns:a16="http://schemas.microsoft.com/office/drawing/2014/main" id="{3A9556B5-079D-DBB5-7A30-1BAE1C887694}"/>
                    </a:ext>
                  </a:extLst>
                </p14:cNvPr>
                <p14:cNvContentPartPr/>
                <p14:nvPr/>
              </p14:nvContentPartPr>
              <p14:xfrm>
                <a:off x="7853406" y="3346127"/>
                <a:ext cx="1337400" cy="584640"/>
              </p14:xfrm>
            </p:contentPart>
          </mc:Choice>
          <mc:Fallback>
            <p:pic>
              <p:nvPicPr>
                <p:cNvPr id="1902" name="Ink 1901">
                  <a:extLst>
                    <a:ext uri="{FF2B5EF4-FFF2-40B4-BE49-F238E27FC236}">
                      <a16:creationId xmlns:a16="http://schemas.microsoft.com/office/drawing/2014/main" id="{3A9556B5-079D-DBB5-7A30-1BAE1C887694}"/>
                    </a:ext>
                  </a:extLst>
                </p:cNvPr>
                <p:cNvPicPr/>
                <p:nvPr/>
              </p:nvPicPr>
              <p:blipFill>
                <a:blip r:embed="rId3439"/>
                <a:stretch>
                  <a:fillRect/>
                </a:stretch>
              </p:blipFill>
              <p:spPr>
                <a:xfrm>
                  <a:off x="7790766" y="2968127"/>
                  <a:ext cx="146304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40">
              <p14:nvContentPartPr>
                <p14:cNvPr id="1903" name="Ink 1902">
                  <a:extLst>
                    <a:ext uri="{FF2B5EF4-FFF2-40B4-BE49-F238E27FC236}">
                      <a16:creationId xmlns:a16="http://schemas.microsoft.com/office/drawing/2014/main" id="{C79ED8FB-77CF-25BE-3184-FB4DBB4138EA}"/>
                    </a:ext>
                  </a:extLst>
                </p14:cNvPr>
                <p14:cNvContentPartPr/>
                <p14:nvPr/>
              </p14:nvContentPartPr>
              <p14:xfrm>
                <a:off x="7863126" y="3241367"/>
                <a:ext cx="1462680" cy="644400"/>
              </p14:xfrm>
            </p:contentPart>
          </mc:Choice>
          <mc:Fallback>
            <p:pic>
              <p:nvPicPr>
                <p:cNvPr id="1903" name="Ink 1902">
                  <a:extLst>
                    <a:ext uri="{FF2B5EF4-FFF2-40B4-BE49-F238E27FC236}">
                      <a16:creationId xmlns:a16="http://schemas.microsoft.com/office/drawing/2014/main" id="{C79ED8FB-77CF-25BE-3184-FB4DBB4138EA}"/>
                    </a:ext>
                  </a:extLst>
                </p:cNvPr>
                <p:cNvPicPr/>
                <p:nvPr/>
              </p:nvPicPr>
              <p:blipFill>
                <a:blip r:embed="rId3441"/>
                <a:stretch>
                  <a:fillRect/>
                </a:stretch>
              </p:blipFill>
              <p:spPr>
                <a:xfrm>
                  <a:off x="7800486" y="2863727"/>
                  <a:ext cx="1588320" cy="14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42">
              <p14:nvContentPartPr>
                <p14:cNvPr id="1904" name="Ink 1903">
                  <a:extLst>
                    <a:ext uri="{FF2B5EF4-FFF2-40B4-BE49-F238E27FC236}">
                      <a16:creationId xmlns:a16="http://schemas.microsoft.com/office/drawing/2014/main" id="{DF10432E-112B-DFD6-A8F6-28579F321646}"/>
                    </a:ext>
                  </a:extLst>
                </p14:cNvPr>
                <p14:cNvContentPartPr/>
                <p14:nvPr/>
              </p14:nvContentPartPr>
              <p14:xfrm>
                <a:off x="7787886" y="3157487"/>
                <a:ext cx="1684440" cy="762840"/>
              </p14:xfrm>
            </p:contentPart>
          </mc:Choice>
          <mc:Fallback>
            <p:pic>
              <p:nvPicPr>
                <p:cNvPr id="1904" name="Ink 1903">
                  <a:extLst>
                    <a:ext uri="{FF2B5EF4-FFF2-40B4-BE49-F238E27FC236}">
                      <a16:creationId xmlns:a16="http://schemas.microsoft.com/office/drawing/2014/main" id="{DF10432E-112B-DFD6-A8F6-28579F321646}"/>
                    </a:ext>
                  </a:extLst>
                </p:cNvPr>
                <p:cNvPicPr/>
                <p:nvPr/>
              </p:nvPicPr>
              <p:blipFill>
                <a:blip r:embed="rId3443"/>
                <a:stretch>
                  <a:fillRect/>
                </a:stretch>
              </p:blipFill>
              <p:spPr>
                <a:xfrm>
                  <a:off x="7725246" y="2779487"/>
                  <a:ext cx="1810080" cy="15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44">
              <p14:nvContentPartPr>
                <p14:cNvPr id="1905" name="Ink 1904">
                  <a:extLst>
                    <a:ext uri="{FF2B5EF4-FFF2-40B4-BE49-F238E27FC236}">
                      <a16:creationId xmlns:a16="http://schemas.microsoft.com/office/drawing/2014/main" id="{E2CECFB1-3BE2-272D-7395-B1D8B6E4AF70}"/>
                    </a:ext>
                  </a:extLst>
                </p14:cNvPr>
                <p14:cNvContentPartPr/>
                <p14:nvPr/>
              </p14:nvContentPartPr>
              <p14:xfrm>
                <a:off x="7793646" y="3170087"/>
                <a:ext cx="1695240" cy="828000"/>
              </p14:xfrm>
            </p:contentPart>
          </mc:Choice>
          <mc:Fallback>
            <p:pic>
              <p:nvPicPr>
                <p:cNvPr id="1905" name="Ink 1904">
                  <a:extLst>
                    <a:ext uri="{FF2B5EF4-FFF2-40B4-BE49-F238E27FC236}">
                      <a16:creationId xmlns:a16="http://schemas.microsoft.com/office/drawing/2014/main" id="{E2CECFB1-3BE2-272D-7395-B1D8B6E4AF70}"/>
                    </a:ext>
                  </a:extLst>
                </p:cNvPr>
                <p:cNvPicPr/>
                <p:nvPr/>
              </p:nvPicPr>
              <p:blipFill>
                <a:blip r:embed="rId3445"/>
                <a:stretch>
                  <a:fillRect/>
                </a:stretch>
              </p:blipFill>
              <p:spPr>
                <a:xfrm>
                  <a:off x="7731006" y="2792447"/>
                  <a:ext cx="1820880" cy="15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46">
              <p14:nvContentPartPr>
                <p14:cNvPr id="1906" name="Ink 1905">
                  <a:extLst>
                    <a:ext uri="{FF2B5EF4-FFF2-40B4-BE49-F238E27FC236}">
                      <a16:creationId xmlns:a16="http://schemas.microsoft.com/office/drawing/2014/main" id="{D11B5F41-1BB6-DBB6-CA54-2C5036958887}"/>
                    </a:ext>
                  </a:extLst>
                </p14:cNvPr>
                <p14:cNvContentPartPr/>
                <p14:nvPr/>
              </p14:nvContentPartPr>
              <p14:xfrm>
                <a:off x="7825686" y="3164687"/>
                <a:ext cx="1582560" cy="830160"/>
              </p14:xfrm>
            </p:contentPart>
          </mc:Choice>
          <mc:Fallback>
            <p:pic>
              <p:nvPicPr>
                <p:cNvPr id="1906" name="Ink 1905">
                  <a:extLst>
                    <a:ext uri="{FF2B5EF4-FFF2-40B4-BE49-F238E27FC236}">
                      <a16:creationId xmlns:a16="http://schemas.microsoft.com/office/drawing/2014/main" id="{D11B5F41-1BB6-DBB6-CA54-2C5036958887}"/>
                    </a:ext>
                  </a:extLst>
                </p:cNvPr>
                <p:cNvPicPr/>
                <p:nvPr/>
              </p:nvPicPr>
              <p:blipFill>
                <a:blip r:embed="rId3447"/>
                <a:stretch>
                  <a:fillRect/>
                </a:stretch>
              </p:blipFill>
              <p:spPr>
                <a:xfrm>
                  <a:off x="7762686" y="2786687"/>
                  <a:ext cx="1708200" cy="15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48">
              <p14:nvContentPartPr>
                <p14:cNvPr id="1907" name="Ink 1906">
                  <a:extLst>
                    <a:ext uri="{FF2B5EF4-FFF2-40B4-BE49-F238E27FC236}">
                      <a16:creationId xmlns:a16="http://schemas.microsoft.com/office/drawing/2014/main" id="{BF44234D-B288-0F96-E62C-5473CD1807CB}"/>
                    </a:ext>
                  </a:extLst>
                </p14:cNvPr>
                <p14:cNvContentPartPr/>
                <p14:nvPr/>
              </p14:nvContentPartPr>
              <p14:xfrm>
                <a:off x="7987326" y="3381767"/>
                <a:ext cx="719640" cy="404640"/>
              </p14:xfrm>
            </p:contentPart>
          </mc:Choice>
          <mc:Fallback>
            <p:pic>
              <p:nvPicPr>
                <p:cNvPr id="1907" name="Ink 1906">
                  <a:extLst>
                    <a:ext uri="{FF2B5EF4-FFF2-40B4-BE49-F238E27FC236}">
                      <a16:creationId xmlns:a16="http://schemas.microsoft.com/office/drawing/2014/main" id="{BF44234D-B288-0F96-E62C-5473CD1807CB}"/>
                    </a:ext>
                  </a:extLst>
                </p:cNvPr>
                <p:cNvPicPr/>
                <p:nvPr/>
              </p:nvPicPr>
              <p:blipFill>
                <a:blip r:embed="rId3449"/>
                <a:stretch>
                  <a:fillRect/>
                </a:stretch>
              </p:blipFill>
              <p:spPr>
                <a:xfrm>
                  <a:off x="7924686" y="3004127"/>
                  <a:ext cx="84528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50">
              <p14:nvContentPartPr>
                <p14:cNvPr id="1909" name="Ink 1908">
                  <a:extLst>
                    <a:ext uri="{FF2B5EF4-FFF2-40B4-BE49-F238E27FC236}">
                      <a16:creationId xmlns:a16="http://schemas.microsoft.com/office/drawing/2014/main" id="{91EC9CA6-4A8E-CDCF-CA34-2748647F5AD5}"/>
                    </a:ext>
                  </a:extLst>
                </p14:cNvPr>
                <p14:cNvContentPartPr/>
                <p14:nvPr/>
              </p14:nvContentPartPr>
              <p14:xfrm>
                <a:off x="7889406" y="3218687"/>
                <a:ext cx="1224360" cy="486720"/>
              </p14:xfrm>
            </p:contentPart>
          </mc:Choice>
          <mc:Fallback>
            <p:pic>
              <p:nvPicPr>
                <p:cNvPr id="1909" name="Ink 1908">
                  <a:extLst>
                    <a:ext uri="{FF2B5EF4-FFF2-40B4-BE49-F238E27FC236}">
                      <a16:creationId xmlns:a16="http://schemas.microsoft.com/office/drawing/2014/main" id="{91EC9CA6-4A8E-CDCF-CA34-2748647F5AD5}"/>
                    </a:ext>
                  </a:extLst>
                </p:cNvPr>
                <p:cNvPicPr/>
                <p:nvPr/>
              </p:nvPicPr>
              <p:blipFill>
                <a:blip r:embed="rId3451"/>
                <a:stretch>
                  <a:fillRect/>
                </a:stretch>
              </p:blipFill>
              <p:spPr>
                <a:xfrm>
                  <a:off x="7826766" y="2840687"/>
                  <a:ext cx="1350000" cy="12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52">
              <p14:nvContentPartPr>
                <p14:cNvPr id="1910" name="Ink 1909">
                  <a:extLst>
                    <a:ext uri="{FF2B5EF4-FFF2-40B4-BE49-F238E27FC236}">
                      <a16:creationId xmlns:a16="http://schemas.microsoft.com/office/drawing/2014/main" id="{2B608F3D-D06E-1ABF-EAB0-3B9FF27B2865}"/>
                    </a:ext>
                  </a:extLst>
                </p14:cNvPr>
                <p14:cNvContentPartPr/>
                <p14:nvPr/>
              </p14:nvContentPartPr>
              <p14:xfrm>
                <a:off x="7821726" y="3178007"/>
                <a:ext cx="1030320" cy="468720"/>
              </p14:xfrm>
            </p:contentPart>
          </mc:Choice>
          <mc:Fallback>
            <p:pic>
              <p:nvPicPr>
                <p:cNvPr id="1910" name="Ink 1909">
                  <a:extLst>
                    <a:ext uri="{FF2B5EF4-FFF2-40B4-BE49-F238E27FC236}">
                      <a16:creationId xmlns:a16="http://schemas.microsoft.com/office/drawing/2014/main" id="{2B608F3D-D06E-1ABF-EAB0-3B9FF27B2865}"/>
                    </a:ext>
                  </a:extLst>
                </p:cNvPr>
                <p:cNvPicPr/>
                <p:nvPr/>
              </p:nvPicPr>
              <p:blipFill>
                <a:blip r:embed="rId3453"/>
                <a:stretch>
                  <a:fillRect/>
                </a:stretch>
              </p:blipFill>
              <p:spPr>
                <a:xfrm>
                  <a:off x="7759086" y="2800007"/>
                  <a:ext cx="1155960" cy="12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54">
              <p14:nvContentPartPr>
                <p14:cNvPr id="1911" name="Ink 1910">
                  <a:extLst>
                    <a:ext uri="{FF2B5EF4-FFF2-40B4-BE49-F238E27FC236}">
                      <a16:creationId xmlns:a16="http://schemas.microsoft.com/office/drawing/2014/main" id="{A8A1F109-A261-1A4A-F2CA-365800057509}"/>
                    </a:ext>
                  </a:extLst>
                </p14:cNvPr>
                <p14:cNvContentPartPr/>
                <p14:nvPr/>
              </p14:nvContentPartPr>
              <p14:xfrm>
                <a:off x="7815966" y="3160727"/>
                <a:ext cx="909720" cy="554760"/>
              </p14:xfrm>
            </p:contentPart>
          </mc:Choice>
          <mc:Fallback>
            <p:pic>
              <p:nvPicPr>
                <p:cNvPr id="1911" name="Ink 1910">
                  <a:extLst>
                    <a:ext uri="{FF2B5EF4-FFF2-40B4-BE49-F238E27FC236}">
                      <a16:creationId xmlns:a16="http://schemas.microsoft.com/office/drawing/2014/main" id="{A8A1F109-A261-1A4A-F2CA-365800057509}"/>
                    </a:ext>
                  </a:extLst>
                </p:cNvPr>
                <p:cNvPicPr/>
                <p:nvPr/>
              </p:nvPicPr>
              <p:blipFill>
                <a:blip r:embed="rId3455"/>
                <a:stretch>
                  <a:fillRect/>
                </a:stretch>
              </p:blipFill>
              <p:spPr>
                <a:xfrm>
                  <a:off x="7753326" y="2783087"/>
                  <a:ext cx="1035360" cy="13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56">
              <p14:nvContentPartPr>
                <p14:cNvPr id="1912" name="Ink 1911">
                  <a:extLst>
                    <a:ext uri="{FF2B5EF4-FFF2-40B4-BE49-F238E27FC236}">
                      <a16:creationId xmlns:a16="http://schemas.microsoft.com/office/drawing/2014/main" id="{C8DE8626-9616-B7CE-7E1E-4A65309D591D}"/>
                    </a:ext>
                  </a:extLst>
                </p14:cNvPr>
                <p14:cNvContentPartPr/>
                <p14:nvPr/>
              </p14:nvContentPartPr>
              <p14:xfrm>
                <a:off x="7801206" y="3276647"/>
                <a:ext cx="887040" cy="524880"/>
              </p14:xfrm>
            </p:contentPart>
          </mc:Choice>
          <mc:Fallback>
            <p:pic>
              <p:nvPicPr>
                <p:cNvPr id="1912" name="Ink 1911">
                  <a:extLst>
                    <a:ext uri="{FF2B5EF4-FFF2-40B4-BE49-F238E27FC236}">
                      <a16:creationId xmlns:a16="http://schemas.microsoft.com/office/drawing/2014/main" id="{C8DE8626-9616-B7CE-7E1E-4A65309D591D}"/>
                    </a:ext>
                  </a:extLst>
                </p:cNvPr>
                <p:cNvPicPr/>
                <p:nvPr/>
              </p:nvPicPr>
              <p:blipFill>
                <a:blip r:embed="rId3457"/>
                <a:stretch>
                  <a:fillRect/>
                </a:stretch>
              </p:blipFill>
              <p:spPr>
                <a:xfrm>
                  <a:off x="7738206" y="2898647"/>
                  <a:ext cx="101268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58">
              <p14:nvContentPartPr>
                <p14:cNvPr id="1913" name="Ink 1912">
                  <a:extLst>
                    <a:ext uri="{FF2B5EF4-FFF2-40B4-BE49-F238E27FC236}">
                      <a16:creationId xmlns:a16="http://schemas.microsoft.com/office/drawing/2014/main" id="{C841ADF1-48B3-B5F0-47E8-2D4CCC816A97}"/>
                    </a:ext>
                  </a:extLst>
                </p14:cNvPr>
                <p14:cNvContentPartPr/>
                <p14:nvPr/>
              </p14:nvContentPartPr>
              <p14:xfrm>
                <a:off x="7791846" y="3284567"/>
                <a:ext cx="761760" cy="451080"/>
              </p14:xfrm>
            </p:contentPart>
          </mc:Choice>
          <mc:Fallback>
            <p:pic>
              <p:nvPicPr>
                <p:cNvPr id="1913" name="Ink 1912">
                  <a:extLst>
                    <a:ext uri="{FF2B5EF4-FFF2-40B4-BE49-F238E27FC236}">
                      <a16:creationId xmlns:a16="http://schemas.microsoft.com/office/drawing/2014/main" id="{C841ADF1-48B3-B5F0-47E8-2D4CCC816A97}"/>
                    </a:ext>
                  </a:extLst>
                </p:cNvPr>
                <p:cNvPicPr/>
                <p:nvPr/>
              </p:nvPicPr>
              <p:blipFill>
                <a:blip r:embed="rId3459"/>
                <a:stretch>
                  <a:fillRect/>
                </a:stretch>
              </p:blipFill>
              <p:spPr>
                <a:xfrm>
                  <a:off x="7729206" y="2906927"/>
                  <a:ext cx="887400" cy="12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60">
              <p14:nvContentPartPr>
                <p14:cNvPr id="1914" name="Ink 1913">
                  <a:extLst>
                    <a:ext uri="{FF2B5EF4-FFF2-40B4-BE49-F238E27FC236}">
                      <a16:creationId xmlns:a16="http://schemas.microsoft.com/office/drawing/2014/main" id="{084B8F14-711A-2F7D-B6FE-64F2FE528CF6}"/>
                    </a:ext>
                  </a:extLst>
                </p14:cNvPr>
                <p14:cNvContentPartPr/>
                <p14:nvPr/>
              </p14:nvContentPartPr>
              <p14:xfrm>
                <a:off x="7728846" y="3186287"/>
                <a:ext cx="873000" cy="495000"/>
              </p14:xfrm>
            </p:contentPart>
          </mc:Choice>
          <mc:Fallback>
            <p:pic>
              <p:nvPicPr>
                <p:cNvPr id="1914" name="Ink 1913">
                  <a:extLst>
                    <a:ext uri="{FF2B5EF4-FFF2-40B4-BE49-F238E27FC236}">
                      <a16:creationId xmlns:a16="http://schemas.microsoft.com/office/drawing/2014/main" id="{084B8F14-711A-2F7D-B6FE-64F2FE528CF6}"/>
                    </a:ext>
                  </a:extLst>
                </p:cNvPr>
                <p:cNvPicPr/>
                <p:nvPr/>
              </p:nvPicPr>
              <p:blipFill>
                <a:blip r:embed="rId3461"/>
                <a:stretch>
                  <a:fillRect/>
                </a:stretch>
              </p:blipFill>
              <p:spPr>
                <a:xfrm>
                  <a:off x="7665846" y="2808287"/>
                  <a:ext cx="99864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62">
              <p14:nvContentPartPr>
                <p14:cNvPr id="1915" name="Ink 1914">
                  <a:extLst>
                    <a:ext uri="{FF2B5EF4-FFF2-40B4-BE49-F238E27FC236}">
                      <a16:creationId xmlns:a16="http://schemas.microsoft.com/office/drawing/2014/main" id="{91A3C171-49AB-33CE-BDC6-FEB4B4B3613F}"/>
                    </a:ext>
                  </a:extLst>
                </p14:cNvPr>
                <p14:cNvContentPartPr/>
                <p14:nvPr/>
              </p14:nvContentPartPr>
              <p14:xfrm>
                <a:off x="7613286" y="3291767"/>
                <a:ext cx="799200" cy="489960"/>
              </p14:xfrm>
            </p:contentPart>
          </mc:Choice>
          <mc:Fallback>
            <p:pic>
              <p:nvPicPr>
                <p:cNvPr id="1915" name="Ink 1914">
                  <a:extLst>
                    <a:ext uri="{FF2B5EF4-FFF2-40B4-BE49-F238E27FC236}">
                      <a16:creationId xmlns:a16="http://schemas.microsoft.com/office/drawing/2014/main" id="{91A3C171-49AB-33CE-BDC6-FEB4B4B3613F}"/>
                    </a:ext>
                  </a:extLst>
                </p:cNvPr>
                <p:cNvPicPr/>
                <p:nvPr/>
              </p:nvPicPr>
              <p:blipFill>
                <a:blip r:embed="rId3463"/>
                <a:stretch>
                  <a:fillRect/>
                </a:stretch>
              </p:blipFill>
              <p:spPr>
                <a:xfrm>
                  <a:off x="7550646" y="2914127"/>
                  <a:ext cx="924840" cy="12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64">
              <p14:nvContentPartPr>
                <p14:cNvPr id="1916" name="Ink 1915">
                  <a:extLst>
                    <a:ext uri="{FF2B5EF4-FFF2-40B4-BE49-F238E27FC236}">
                      <a16:creationId xmlns:a16="http://schemas.microsoft.com/office/drawing/2014/main" id="{2B16C321-226B-5DB0-A8DB-B6F61BF6E2F7}"/>
                    </a:ext>
                  </a:extLst>
                </p14:cNvPr>
                <p14:cNvContentPartPr/>
                <p14:nvPr/>
              </p14:nvContentPartPr>
              <p14:xfrm>
                <a:off x="7661166" y="3535847"/>
                <a:ext cx="417600" cy="281520"/>
              </p14:xfrm>
            </p:contentPart>
          </mc:Choice>
          <mc:Fallback>
            <p:pic>
              <p:nvPicPr>
                <p:cNvPr id="1916" name="Ink 1915">
                  <a:extLst>
                    <a:ext uri="{FF2B5EF4-FFF2-40B4-BE49-F238E27FC236}">
                      <a16:creationId xmlns:a16="http://schemas.microsoft.com/office/drawing/2014/main" id="{2B16C321-226B-5DB0-A8DB-B6F61BF6E2F7}"/>
                    </a:ext>
                  </a:extLst>
                </p:cNvPr>
                <p:cNvPicPr/>
                <p:nvPr/>
              </p:nvPicPr>
              <p:blipFill>
                <a:blip r:embed="rId3465"/>
                <a:stretch>
                  <a:fillRect/>
                </a:stretch>
              </p:blipFill>
              <p:spPr>
                <a:xfrm>
                  <a:off x="7598166" y="3158207"/>
                  <a:ext cx="54324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66">
              <p14:nvContentPartPr>
                <p14:cNvPr id="1917" name="Ink 1916">
                  <a:extLst>
                    <a:ext uri="{FF2B5EF4-FFF2-40B4-BE49-F238E27FC236}">
                      <a16:creationId xmlns:a16="http://schemas.microsoft.com/office/drawing/2014/main" id="{C3A1EEBC-665D-E551-67D8-54911FB88EA7}"/>
                    </a:ext>
                  </a:extLst>
                </p14:cNvPr>
                <p14:cNvContentPartPr/>
                <p14:nvPr/>
              </p14:nvContentPartPr>
              <p14:xfrm>
                <a:off x="7638126" y="3603167"/>
                <a:ext cx="590040" cy="341640"/>
              </p14:xfrm>
            </p:contentPart>
          </mc:Choice>
          <mc:Fallback>
            <p:pic>
              <p:nvPicPr>
                <p:cNvPr id="1917" name="Ink 1916">
                  <a:extLst>
                    <a:ext uri="{FF2B5EF4-FFF2-40B4-BE49-F238E27FC236}">
                      <a16:creationId xmlns:a16="http://schemas.microsoft.com/office/drawing/2014/main" id="{C3A1EEBC-665D-E551-67D8-54911FB88EA7}"/>
                    </a:ext>
                  </a:extLst>
                </p:cNvPr>
                <p:cNvPicPr/>
                <p:nvPr/>
              </p:nvPicPr>
              <p:blipFill>
                <a:blip r:embed="rId3467"/>
                <a:stretch>
                  <a:fillRect/>
                </a:stretch>
              </p:blipFill>
              <p:spPr>
                <a:xfrm>
                  <a:off x="7575126" y="3225167"/>
                  <a:ext cx="715680" cy="10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68">
              <p14:nvContentPartPr>
                <p14:cNvPr id="1918" name="Ink 1917">
                  <a:extLst>
                    <a:ext uri="{FF2B5EF4-FFF2-40B4-BE49-F238E27FC236}">
                      <a16:creationId xmlns:a16="http://schemas.microsoft.com/office/drawing/2014/main" id="{7ACEC7DE-1A03-2543-815E-D3266BAA224E}"/>
                    </a:ext>
                  </a:extLst>
                </p14:cNvPr>
                <p14:cNvContentPartPr/>
                <p14:nvPr/>
              </p14:nvContentPartPr>
              <p14:xfrm>
                <a:off x="7660446" y="3597047"/>
                <a:ext cx="571320" cy="293400"/>
              </p14:xfrm>
            </p:contentPart>
          </mc:Choice>
          <mc:Fallback>
            <p:pic>
              <p:nvPicPr>
                <p:cNvPr id="1918" name="Ink 1917">
                  <a:extLst>
                    <a:ext uri="{FF2B5EF4-FFF2-40B4-BE49-F238E27FC236}">
                      <a16:creationId xmlns:a16="http://schemas.microsoft.com/office/drawing/2014/main" id="{7ACEC7DE-1A03-2543-815E-D3266BAA224E}"/>
                    </a:ext>
                  </a:extLst>
                </p:cNvPr>
                <p:cNvPicPr/>
                <p:nvPr/>
              </p:nvPicPr>
              <p:blipFill>
                <a:blip r:embed="rId3469"/>
                <a:stretch>
                  <a:fillRect/>
                </a:stretch>
              </p:blipFill>
              <p:spPr>
                <a:xfrm>
                  <a:off x="7597806" y="3219047"/>
                  <a:ext cx="69696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70">
              <p14:nvContentPartPr>
                <p14:cNvPr id="1919" name="Ink 1918">
                  <a:extLst>
                    <a:ext uri="{FF2B5EF4-FFF2-40B4-BE49-F238E27FC236}">
                      <a16:creationId xmlns:a16="http://schemas.microsoft.com/office/drawing/2014/main" id="{FA6EEB07-D8F8-9C58-530F-DF06F9C804C8}"/>
                    </a:ext>
                  </a:extLst>
                </p14:cNvPr>
                <p14:cNvContentPartPr/>
                <p14:nvPr/>
              </p14:nvContentPartPr>
              <p14:xfrm>
                <a:off x="7619766" y="3615047"/>
                <a:ext cx="518760" cy="309240"/>
              </p14:xfrm>
            </p:contentPart>
          </mc:Choice>
          <mc:Fallback>
            <p:pic>
              <p:nvPicPr>
                <p:cNvPr id="1919" name="Ink 1918">
                  <a:extLst>
                    <a:ext uri="{FF2B5EF4-FFF2-40B4-BE49-F238E27FC236}">
                      <a16:creationId xmlns:a16="http://schemas.microsoft.com/office/drawing/2014/main" id="{FA6EEB07-D8F8-9C58-530F-DF06F9C804C8}"/>
                    </a:ext>
                  </a:extLst>
                </p:cNvPr>
                <p:cNvPicPr/>
                <p:nvPr/>
              </p:nvPicPr>
              <p:blipFill>
                <a:blip r:embed="rId3471"/>
                <a:stretch>
                  <a:fillRect/>
                </a:stretch>
              </p:blipFill>
              <p:spPr>
                <a:xfrm>
                  <a:off x="7557126" y="3237047"/>
                  <a:ext cx="64440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72">
              <p14:nvContentPartPr>
                <p14:cNvPr id="1920" name="Ink 1919">
                  <a:extLst>
                    <a:ext uri="{FF2B5EF4-FFF2-40B4-BE49-F238E27FC236}">
                      <a16:creationId xmlns:a16="http://schemas.microsoft.com/office/drawing/2014/main" id="{D66A9489-816A-1B1D-98DF-3B9D87516F54}"/>
                    </a:ext>
                  </a:extLst>
                </p14:cNvPr>
                <p14:cNvContentPartPr/>
                <p14:nvPr/>
              </p14:nvContentPartPr>
              <p14:xfrm>
                <a:off x="8071566" y="3766607"/>
                <a:ext cx="132480" cy="80280"/>
              </p14:xfrm>
            </p:contentPart>
          </mc:Choice>
          <mc:Fallback>
            <p:pic>
              <p:nvPicPr>
                <p:cNvPr id="1920" name="Ink 1919">
                  <a:extLst>
                    <a:ext uri="{FF2B5EF4-FFF2-40B4-BE49-F238E27FC236}">
                      <a16:creationId xmlns:a16="http://schemas.microsoft.com/office/drawing/2014/main" id="{D66A9489-816A-1B1D-98DF-3B9D87516F54}"/>
                    </a:ext>
                  </a:extLst>
                </p:cNvPr>
                <p:cNvPicPr/>
                <p:nvPr/>
              </p:nvPicPr>
              <p:blipFill>
                <a:blip r:embed="rId3473"/>
                <a:stretch>
                  <a:fillRect/>
                </a:stretch>
              </p:blipFill>
              <p:spPr>
                <a:xfrm>
                  <a:off x="8008926" y="3388607"/>
                  <a:ext cx="25812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74">
              <p14:nvContentPartPr>
                <p14:cNvPr id="1921" name="Ink 1920">
                  <a:extLst>
                    <a:ext uri="{FF2B5EF4-FFF2-40B4-BE49-F238E27FC236}">
                      <a16:creationId xmlns:a16="http://schemas.microsoft.com/office/drawing/2014/main" id="{AF93577D-0CEC-AE42-637A-9BD33423A31F}"/>
                    </a:ext>
                  </a:extLst>
                </p14:cNvPr>
                <p14:cNvContentPartPr/>
                <p14:nvPr/>
              </p14:nvContentPartPr>
              <p14:xfrm>
                <a:off x="7513206" y="3678407"/>
                <a:ext cx="733680" cy="383040"/>
              </p14:xfrm>
            </p:contentPart>
          </mc:Choice>
          <mc:Fallback>
            <p:pic>
              <p:nvPicPr>
                <p:cNvPr id="1921" name="Ink 1920">
                  <a:extLst>
                    <a:ext uri="{FF2B5EF4-FFF2-40B4-BE49-F238E27FC236}">
                      <a16:creationId xmlns:a16="http://schemas.microsoft.com/office/drawing/2014/main" id="{AF93577D-0CEC-AE42-637A-9BD33423A31F}"/>
                    </a:ext>
                  </a:extLst>
                </p:cNvPr>
                <p:cNvPicPr/>
                <p:nvPr/>
              </p:nvPicPr>
              <p:blipFill>
                <a:blip r:embed="rId3475"/>
                <a:stretch>
                  <a:fillRect/>
                </a:stretch>
              </p:blipFill>
              <p:spPr>
                <a:xfrm>
                  <a:off x="7450206" y="3300767"/>
                  <a:ext cx="859320" cy="11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76">
              <p14:nvContentPartPr>
                <p14:cNvPr id="1922" name="Ink 1921">
                  <a:extLst>
                    <a:ext uri="{FF2B5EF4-FFF2-40B4-BE49-F238E27FC236}">
                      <a16:creationId xmlns:a16="http://schemas.microsoft.com/office/drawing/2014/main" id="{07851994-AE59-1685-9967-BA4FFDC2CD7F}"/>
                    </a:ext>
                  </a:extLst>
                </p14:cNvPr>
                <p14:cNvContentPartPr/>
                <p14:nvPr/>
              </p14:nvContentPartPr>
              <p14:xfrm>
                <a:off x="7424286" y="3775967"/>
                <a:ext cx="1162440" cy="359640"/>
              </p14:xfrm>
            </p:contentPart>
          </mc:Choice>
          <mc:Fallback>
            <p:pic>
              <p:nvPicPr>
                <p:cNvPr id="1922" name="Ink 1921">
                  <a:extLst>
                    <a:ext uri="{FF2B5EF4-FFF2-40B4-BE49-F238E27FC236}">
                      <a16:creationId xmlns:a16="http://schemas.microsoft.com/office/drawing/2014/main" id="{07851994-AE59-1685-9967-BA4FFDC2CD7F}"/>
                    </a:ext>
                  </a:extLst>
                </p:cNvPr>
                <p:cNvPicPr/>
                <p:nvPr/>
              </p:nvPicPr>
              <p:blipFill>
                <a:blip r:embed="rId3477"/>
                <a:stretch>
                  <a:fillRect/>
                </a:stretch>
              </p:blipFill>
              <p:spPr>
                <a:xfrm>
                  <a:off x="7361646" y="3398327"/>
                  <a:ext cx="128808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78">
              <p14:nvContentPartPr>
                <p14:cNvPr id="1923" name="Ink 1922">
                  <a:extLst>
                    <a:ext uri="{FF2B5EF4-FFF2-40B4-BE49-F238E27FC236}">
                      <a16:creationId xmlns:a16="http://schemas.microsoft.com/office/drawing/2014/main" id="{BC86FAE4-5513-49E7-C2EF-F8071C595E96}"/>
                    </a:ext>
                  </a:extLst>
                </p14:cNvPr>
                <p14:cNvContentPartPr/>
                <p14:nvPr/>
              </p14:nvContentPartPr>
              <p14:xfrm>
                <a:off x="7803366" y="3832847"/>
                <a:ext cx="419400" cy="174960"/>
              </p14:xfrm>
            </p:contentPart>
          </mc:Choice>
          <mc:Fallback>
            <p:pic>
              <p:nvPicPr>
                <p:cNvPr id="1923" name="Ink 1922">
                  <a:extLst>
                    <a:ext uri="{FF2B5EF4-FFF2-40B4-BE49-F238E27FC236}">
                      <a16:creationId xmlns:a16="http://schemas.microsoft.com/office/drawing/2014/main" id="{BC86FAE4-5513-49E7-C2EF-F8071C595E96}"/>
                    </a:ext>
                  </a:extLst>
                </p:cNvPr>
                <p:cNvPicPr/>
                <p:nvPr/>
              </p:nvPicPr>
              <p:blipFill>
                <a:blip r:embed="rId3479"/>
                <a:stretch>
                  <a:fillRect/>
                </a:stretch>
              </p:blipFill>
              <p:spPr>
                <a:xfrm>
                  <a:off x="7740726" y="3455207"/>
                  <a:ext cx="54504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80">
              <p14:nvContentPartPr>
                <p14:cNvPr id="1924" name="Ink 1923">
                  <a:extLst>
                    <a:ext uri="{FF2B5EF4-FFF2-40B4-BE49-F238E27FC236}">
                      <a16:creationId xmlns:a16="http://schemas.microsoft.com/office/drawing/2014/main" id="{FA26C78E-92A3-B04E-8644-6F4EA4D3C8B2}"/>
                    </a:ext>
                  </a:extLst>
                </p14:cNvPr>
                <p14:cNvContentPartPr/>
                <p14:nvPr/>
              </p14:nvContentPartPr>
              <p14:xfrm>
                <a:off x="7625886" y="3667967"/>
                <a:ext cx="1163880" cy="514440"/>
              </p14:xfrm>
            </p:contentPart>
          </mc:Choice>
          <mc:Fallback>
            <p:pic>
              <p:nvPicPr>
                <p:cNvPr id="1924" name="Ink 1923">
                  <a:extLst>
                    <a:ext uri="{FF2B5EF4-FFF2-40B4-BE49-F238E27FC236}">
                      <a16:creationId xmlns:a16="http://schemas.microsoft.com/office/drawing/2014/main" id="{FA26C78E-92A3-B04E-8644-6F4EA4D3C8B2}"/>
                    </a:ext>
                  </a:extLst>
                </p:cNvPr>
                <p:cNvPicPr/>
                <p:nvPr/>
              </p:nvPicPr>
              <p:blipFill>
                <a:blip r:embed="rId3481"/>
                <a:stretch>
                  <a:fillRect/>
                </a:stretch>
              </p:blipFill>
              <p:spPr>
                <a:xfrm>
                  <a:off x="7562886" y="3289967"/>
                  <a:ext cx="128952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82">
              <p14:nvContentPartPr>
                <p14:cNvPr id="1925" name="Ink 1924">
                  <a:extLst>
                    <a:ext uri="{FF2B5EF4-FFF2-40B4-BE49-F238E27FC236}">
                      <a16:creationId xmlns:a16="http://schemas.microsoft.com/office/drawing/2014/main" id="{5A19BC76-6AA9-5248-9FEE-427BF5B080D2}"/>
                    </a:ext>
                  </a:extLst>
                </p14:cNvPr>
                <p14:cNvContentPartPr/>
                <p14:nvPr/>
              </p14:nvContentPartPr>
              <p14:xfrm>
                <a:off x="7845846" y="3683447"/>
                <a:ext cx="603000" cy="399240"/>
              </p14:xfrm>
            </p:contentPart>
          </mc:Choice>
          <mc:Fallback>
            <p:pic>
              <p:nvPicPr>
                <p:cNvPr id="1925" name="Ink 1924">
                  <a:extLst>
                    <a:ext uri="{FF2B5EF4-FFF2-40B4-BE49-F238E27FC236}">
                      <a16:creationId xmlns:a16="http://schemas.microsoft.com/office/drawing/2014/main" id="{5A19BC76-6AA9-5248-9FEE-427BF5B080D2}"/>
                    </a:ext>
                  </a:extLst>
                </p:cNvPr>
                <p:cNvPicPr/>
                <p:nvPr/>
              </p:nvPicPr>
              <p:blipFill>
                <a:blip r:embed="rId3483"/>
                <a:stretch>
                  <a:fillRect/>
                </a:stretch>
              </p:blipFill>
              <p:spPr>
                <a:xfrm>
                  <a:off x="7783206" y="3305807"/>
                  <a:ext cx="728640" cy="11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84">
              <p14:nvContentPartPr>
                <p14:cNvPr id="1926" name="Ink 1925">
                  <a:extLst>
                    <a:ext uri="{FF2B5EF4-FFF2-40B4-BE49-F238E27FC236}">
                      <a16:creationId xmlns:a16="http://schemas.microsoft.com/office/drawing/2014/main" id="{191CB82D-6B98-1B79-4054-B7F54682ECAE}"/>
                    </a:ext>
                  </a:extLst>
                </p14:cNvPr>
                <p14:cNvContentPartPr/>
                <p14:nvPr/>
              </p14:nvContentPartPr>
              <p14:xfrm>
                <a:off x="7852686" y="3480407"/>
                <a:ext cx="1239480" cy="636120"/>
              </p14:xfrm>
            </p:contentPart>
          </mc:Choice>
          <mc:Fallback>
            <p:pic>
              <p:nvPicPr>
                <p:cNvPr id="1926" name="Ink 1925">
                  <a:extLst>
                    <a:ext uri="{FF2B5EF4-FFF2-40B4-BE49-F238E27FC236}">
                      <a16:creationId xmlns:a16="http://schemas.microsoft.com/office/drawing/2014/main" id="{191CB82D-6B98-1B79-4054-B7F54682ECAE}"/>
                    </a:ext>
                  </a:extLst>
                </p:cNvPr>
                <p:cNvPicPr/>
                <p:nvPr/>
              </p:nvPicPr>
              <p:blipFill>
                <a:blip r:embed="rId3485"/>
                <a:stretch>
                  <a:fillRect/>
                </a:stretch>
              </p:blipFill>
              <p:spPr>
                <a:xfrm>
                  <a:off x="7789686" y="3102767"/>
                  <a:ext cx="1365120" cy="13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86">
              <p14:nvContentPartPr>
                <p14:cNvPr id="1927" name="Ink 1926">
                  <a:extLst>
                    <a:ext uri="{FF2B5EF4-FFF2-40B4-BE49-F238E27FC236}">
                      <a16:creationId xmlns:a16="http://schemas.microsoft.com/office/drawing/2014/main" id="{D6676D9D-D2D3-2D6F-B5BB-4179E79D1586}"/>
                    </a:ext>
                  </a:extLst>
                </p14:cNvPr>
                <p14:cNvContentPartPr/>
                <p14:nvPr/>
              </p14:nvContentPartPr>
              <p14:xfrm>
                <a:off x="7712286" y="3206807"/>
                <a:ext cx="1603440" cy="972360"/>
              </p14:xfrm>
            </p:contentPart>
          </mc:Choice>
          <mc:Fallback>
            <p:pic>
              <p:nvPicPr>
                <p:cNvPr id="1927" name="Ink 1926">
                  <a:extLst>
                    <a:ext uri="{FF2B5EF4-FFF2-40B4-BE49-F238E27FC236}">
                      <a16:creationId xmlns:a16="http://schemas.microsoft.com/office/drawing/2014/main" id="{D6676D9D-D2D3-2D6F-B5BB-4179E79D1586}"/>
                    </a:ext>
                  </a:extLst>
                </p:cNvPr>
                <p:cNvPicPr/>
                <p:nvPr/>
              </p:nvPicPr>
              <p:blipFill>
                <a:blip r:embed="rId3487"/>
                <a:stretch>
                  <a:fillRect/>
                </a:stretch>
              </p:blipFill>
              <p:spPr>
                <a:xfrm>
                  <a:off x="7649286" y="2828807"/>
                  <a:ext cx="1729080" cy="17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88">
              <p14:nvContentPartPr>
                <p14:cNvPr id="1928" name="Ink 1927">
                  <a:extLst>
                    <a:ext uri="{FF2B5EF4-FFF2-40B4-BE49-F238E27FC236}">
                      <a16:creationId xmlns:a16="http://schemas.microsoft.com/office/drawing/2014/main" id="{4B12F0B0-C10A-12F7-6901-784CF37FFBFE}"/>
                    </a:ext>
                  </a:extLst>
                </p14:cNvPr>
                <p14:cNvContentPartPr/>
                <p14:nvPr/>
              </p14:nvContentPartPr>
              <p14:xfrm>
                <a:off x="7859526" y="3505247"/>
                <a:ext cx="1201320" cy="592560"/>
              </p14:xfrm>
            </p:contentPart>
          </mc:Choice>
          <mc:Fallback>
            <p:pic>
              <p:nvPicPr>
                <p:cNvPr id="1928" name="Ink 1927">
                  <a:extLst>
                    <a:ext uri="{FF2B5EF4-FFF2-40B4-BE49-F238E27FC236}">
                      <a16:creationId xmlns:a16="http://schemas.microsoft.com/office/drawing/2014/main" id="{4B12F0B0-C10A-12F7-6901-784CF37FFBFE}"/>
                    </a:ext>
                  </a:extLst>
                </p:cNvPr>
                <p:cNvPicPr/>
                <p:nvPr/>
              </p:nvPicPr>
              <p:blipFill>
                <a:blip r:embed="rId3489"/>
                <a:stretch>
                  <a:fillRect/>
                </a:stretch>
              </p:blipFill>
              <p:spPr>
                <a:xfrm>
                  <a:off x="7796526" y="3127607"/>
                  <a:ext cx="132696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90">
              <p14:nvContentPartPr>
                <p14:cNvPr id="1929" name="Ink 1928">
                  <a:extLst>
                    <a:ext uri="{FF2B5EF4-FFF2-40B4-BE49-F238E27FC236}">
                      <a16:creationId xmlns:a16="http://schemas.microsoft.com/office/drawing/2014/main" id="{7435F5C7-F701-0A6C-9ECA-387021BB55D6}"/>
                    </a:ext>
                  </a:extLst>
                </p14:cNvPr>
                <p14:cNvContentPartPr/>
                <p14:nvPr/>
              </p14:nvContentPartPr>
              <p14:xfrm>
                <a:off x="7981206" y="3631247"/>
                <a:ext cx="825480" cy="369000"/>
              </p14:xfrm>
            </p:contentPart>
          </mc:Choice>
          <mc:Fallback>
            <p:pic>
              <p:nvPicPr>
                <p:cNvPr id="1929" name="Ink 1928">
                  <a:extLst>
                    <a:ext uri="{FF2B5EF4-FFF2-40B4-BE49-F238E27FC236}">
                      <a16:creationId xmlns:a16="http://schemas.microsoft.com/office/drawing/2014/main" id="{7435F5C7-F701-0A6C-9ECA-387021BB55D6}"/>
                    </a:ext>
                  </a:extLst>
                </p:cNvPr>
                <p:cNvPicPr/>
                <p:nvPr/>
              </p:nvPicPr>
              <p:blipFill>
                <a:blip r:embed="rId3491"/>
                <a:stretch>
                  <a:fillRect/>
                </a:stretch>
              </p:blipFill>
              <p:spPr>
                <a:xfrm>
                  <a:off x="7918206" y="3253247"/>
                  <a:ext cx="951120" cy="11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92">
              <p14:nvContentPartPr>
                <p14:cNvPr id="1930" name="Ink 1929">
                  <a:extLst>
                    <a:ext uri="{FF2B5EF4-FFF2-40B4-BE49-F238E27FC236}">
                      <a16:creationId xmlns:a16="http://schemas.microsoft.com/office/drawing/2014/main" id="{C948E89B-9F81-EA10-C8B4-A4BFBCC952DD}"/>
                    </a:ext>
                  </a:extLst>
                </p14:cNvPr>
                <p14:cNvContentPartPr/>
                <p14:nvPr/>
              </p14:nvContentPartPr>
              <p14:xfrm>
                <a:off x="8585286" y="3640967"/>
                <a:ext cx="72000" cy="39240"/>
              </p14:xfrm>
            </p:contentPart>
          </mc:Choice>
          <mc:Fallback>
            <p:pic>
              <p:nvPicPr>
                <p:cNvPr id="1930" name="Ink 1929">
                  <a:extLst>
                    <a:ext uri="{FF2B5EF4-FFF2-40B4-BE49-F238E27FC236}">
                      <a16:creationId xmlns:a16="http://schemas.microsoft.com/office/drawing/2014/main" id="{C948E89B-9F81-EA10-C8B4-A4BFBCC952DD}"/>
                    </a:ext>
                  </a:extLst>
                </p:cNvPr>
                <p:cNvPicPr/>
                <p:nvPr/>
              </p:nvPicPr>
              <p:blipFill>
                <a:blip r:embed="rId3493"/>
                <a:stretch>
                  <a:fillRect/>
                </a:stretch>
              </p:blipFill>
              <p:spPr>
                <a:xfrm>
                  <a:off x="8522286" y="3262967"/>
                  <a:ext cx="19764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94">
              <p14:nvContentPartPr>
                <p14:cNvPr id="1931" name="Ink 1930">
                  <a:extLst>
                    <a:ext uri="{FF2B5EF4-FFF2-40B4-BE49-F238E27FC236}">
                      <a16:creationId xmlns:a16="http://schemas.microsoft.com/office/drawing/2014/main" id="{505C862F-D2E7-39F2-60A9-1A17685E5B81}"/>
                    </a:ext>
                  </a:extLst>
                </p14:cNvPr>
                <p14:cNvContentPartPr/>
                <p14:nvPr/>
              </p14:nvContentPartPr>
              <p14:xfrm>
                <a:off x="8083086" y="3432167"/>
                <a:ext cx="1114560" cy="554040"/>
              </p14:xfrm>
            </p:contentPart>
          </mc:Choice>
          <mc:Fallback>
            <p:pic>
              <p:nvPicPr>
                <p:cNvPr id="1931" name="Ink 1930">
                  <a:extLst>
                    <a:ext uri="{FF2B5EF4-FFF2-40B4-BE49-F238E27FC236}">
                      <a16:creationId xmlns:a16="http://schemas.microsoft.com/office/drawing/2014/main" id="{505C862F-D2E7-39F2-60A9-1A17685E5B81}"/>
                    </a:ext>
                  </a:extLst>
                </p:cNvPr>
                <p:cNvPicPr/>
                <p:nvPr/>
              </p:nvPicPr>
              <p:blipFill>
                <a:blip r:embed="rId3495"/>
                <a:stretch>
                  <a:fillRect/>
                </a:stretch>
              </p:blipFill>
              <p:spPr>
                <a:xfrm>
                  <a:off x="8020086" y="3054167"/>
                  <a:ext cx="1240200" cy="13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96">
              <p14:nvContentPartPr>
                <p14:cNvPr id="1932" name="Ink 1931">
                  <a:extLst>
                    <a:ext uri="{FF2B5EF4-FFF2-40B4-BE49-F238E27FC236}">
                      <a16:creationId xmlns:a16="http://schemas.microsoft.com/office/drawing/2014/main" id="{048F940B-576A-8A64-B5BB-4C3533B8BE86}"/>
                    </a:ext>
                  </a:extLst>
                </p14:cNvPr>
                <p14:cNvContentPartPr/>
                <p14:nvPr/>
              </p14:nvContentPartPr>
              <p14:xfrm>
                <a:off x="7986606" y="3736727"/>
                <a:ext cx="611640" cy="331560"/>
              </p14:xfrm>
            </p:contentPart>
          </mc:Choice>
          <mc:Fallback>
            <p:pic>
              <p:nvPicPr>
                <p:cNvPr id="1932" name="Ink 1931">
                  <a:extLst>
                    <a:ext uri="{FF2B5EF4-FFF2-40B4-BE49-F238E27FC236}">
                      <a16:creationId xmlns:a16="http://schemas.microsoft.com/office/drawing/2014/main" id="{048F940B-576A-8A64-B5BB-4C3533B8BE86}"/>
                    </a:ext>
                  </a:extLst>
                </p:cNvPr>
                <p:cNvPicPr/>
                <p:nvPr/>
              </p:nvPicPr>
              <p:blipFill>
                <a:blip r:embed="rId3497"/>
                <a:stretch>
                  <a:fillRect/>
                </a:stretch>
              </p:blipFill>
              <p:spPr>
                <a:xfrm>
                  <a:off x="7923606" y="3358727"/>
                  <a:ext cx="73728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98">
              <p14:nvContentPartPr>
                <p14:cNvPr id="1933" name="Ink 1932">
                  <a:extLst>
                    <a:ext uri="{FF2B5EF4-FFF2-40B4-BE49-F238E27FC236}">
                      <a16:creationId xmlns:a16="http://schemas.microsoft.com/office/drawing/2014/main" id="{B79436FD-E8DF-9454-5D7D-A9D0E51D2E17}"/>
                    </a:ext>
                  </a:extLst>
                </p14:cNvPr>
                <p14:cNvContentPartPr/>
                <p14:nvPr/>
              </p14:nvContentPartPr>
              <p14:xfrm>
                <a:off x="8043126" y="3215447"/>
                <a:ext cx="1570680" cy="803160"/>
              </p14:xfrm>
            </p:contentPart>
          </mc:Choice>
          <mc:Fallback>
            <p:pic>
              <p:nvPicPr>
                <p:cNvPr id="1933" name="Ink 1932">
                  <a:extLst>
                    <a:ext uri="{FF2B5EF4-FFF2-40B4-BE49-F238E27FC236}">
                      <a16:creationId xmlns:a16="http://schemas.microsoft.com/office/drawing/2014/main" id="{B79436FD-E8DF-9454-5D7D-A9D0E51D2E17}"/>
                    </a:ext>
                  </a:extLst>
                </p:cNvPr>
                <p:cNvPicPr/>
                <p:nvPr/>
              </p:nvPicPr>
              <p:blipFill>
                <a:blip r:embed="rId3499"/>
                <a:stretch>
                  <a:fillRect/>
                </a:stretch>
              </p:blipFill>
              <p:spPr>
                <a:xfrm>
                  <a:off x="7980126" y="2837447"/>
                  <a:ext cx="1696320" cy="15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00">
              <p14:nvContentPartPr>
                <p14:cNvPr id="1934" name="Ink 1933">
                  <a:extLst>
                    <a:ext uri="{FF2B5EF4-FFF2-40B4-BE49-F238E27FC236}">
                      <a16:creationId xmlns:a16="http://schemas.microsoft.com/office/drawing/2014/main" id="{7D912E20-5A41-03EC-2324-560C9B18ECC0}"/>
                    </a:ext>
                  </a:extLst>
                </p14:cNvPr>
                <p14:cNvContentPartPr/>
                <p14:nvPr/>
              </p14:nvContentPartPr>
              <p14:xfrm>
                <a:off x="8557926" y="3334247"/>
                <a:ext cx="957240" cy="510480"/>
              </p14:xfrm>
            </p:contentPart>
          </mc:Choice>
          <mc:Fallback>
            <p:pic>
              <p:nvPicPr>
                <p:cNvPr id="1934" name="Ink 1933">
                  <a:extLst>
                    <a:ext uri="{FF2B5EF4-FFF2-40B4-BE49-F238E27FC236}">
                      <a16:creationId xmlns:a16="http://schemas.microsoft.com/office/drawing/2014/main" id="{7D912E20-5A41-03EC-2324-560C9B18ECC0}"/>
                    </a:ext>
                  </a:extLst>
                </p:cNvPr>
                <p:cNvPicPr/>
                <p:nvPr/>
              </p:nvPicPr>
              <p:blipFill>
                <a:blip r:embed="rId3501"/>
                <a:stretch>
                  <a:fillRect/>
                </a:stretch>
              </p:blipFill>
              <p:spPr>
                <a:xfrm>
                  <a:off x="8494926" y="2956247"/>
                  <a:ext cx="1082880" cy="12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02">
              <p14:nvContentPartPr>
                <p14:cNvPr id="1935" name="Ink 1934">
                  <a:extLst>
                    <a:ext uri="{FF2B5EF4-FFF2-40B4-BE49-F238E27FC236}">
                      <a16:creationId xmlns:a16="http://schemas.microsoft.com/office/drawing/2014/main" id="{4FD0663A-FE85-EC05-2047-8549036D157B}"/>
                    </a:ext>
                  </a:extLst>
                </p14:cNvPr>
                <p14:cNvContentPartPr/>
                <p14:nvPr/>
              </p14:nvContentPartPr>
              <p14:xfrm>
                <a:off x="8700846" y="3177647"/>
                <a:ext cx="901440" cy="469080"/>
              </p14:xfrm>
            </p:contentPart>
          </mc:Choice>
          <mc:Fallback>
            <p:pic>
              <p:nvPicPr>
                <p:cNvPr id="1935" name="Ink 1934">
                  <a:extLst>
                    <a:ext uri="{FF2B5EF4-FFF2-40B4-BE49-F238E27FC236}">
                      <a16:creationId xmlns:a16="http://schemas.microsoft.com/office/drawing/2014/main" id="{4FD0663A-FE85-EC05-2047-8549036D157B}"/>
                    </a:ext>
                  </a:extLst>
                </p:cNvPr>
                <p:cNvPicPr/>
                <p:nvPr/>
              </p:nvPicPr>
              <p:blipFill>
                <a:blip r:embed="rId3503"/>
                <a:stretch>
                  <a:fillRect/>
                </a:stretch>
              </p:blipFill>
              <p:spPr>
                <a:xfrm>
                  <a:off x="8637846" y="2799647"/>
                  <a:ext cx="1027080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04">
              <p14:nvContentPartPr>
                <p14:cNvPr id="1936" name="Ink 1935">
                  <a:extLst>
                    <a:ext uri="{FF2B5EF4-FFF2-40B4-BE49-F238E27FC236}">
                      <a16:creationId xmlns:a16="http://schemas.microsoft.com/office/drawing/2014/main" id="{54C93822-29E6-4228-5A5D-ADD5645002BB}"/>
                    </a:ext>
                  </a:extLst>
                </p14:cNvPr>
                <p14:cNvContentPartPr/>
                <p14:nvPr/>
              </p14:nvContentPartPr>
              <p14:xfrm>
                <a:off x="8783646" y="3208607"/>
                <a:ext cx="653400" cy="296640"/>
              </p14:xfrm>
            </p:contentPart>
          </mc:Choice>
          <mc:Fallback>
            <p:pic>
              <p:nvPicPr>
                <p:cNvPr id="1936" name="Ink 1935">
                  <a:extLst>
                    <a:ext uri="{FF2B5EF4-FFF2-40B4-BE49-F238E27FC236}">
                      <a16:creationId xmlns:a16="http://schemas.microsoft.com/office/drawing/2014/main" id="{54C93822-29E6-4228-5A5D-ADD5645002BB}"/>
                    </a:ext>
                  </a:extLst>
                </p:cNvPr>
                <p:cNvPicPr/>
                <p:nvPr/>
              </p:nvPicPr>
              <p:blipFill>
                <a:blip r:embed="rId3505"/>
                <a:stretch>
                  <a:fillRect/>
                </a:stretch>
              </p:blipFill>
              <p:spPr>
                <a:xfrm>
                  <a:off x="8721006" y="2830967"/>
                  <a:ext cx="779040" cy="10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06">
              <p14:nvContentPartPr>
                <p14:cNvPr id="1937" name="Ink 1936">
                  <a:extLst>
                    <a:ext uri="{FF2B5EF4-FFF2-40B4-BE49-F238E27FC236}">
                      <a16:creationId xmlns:a16="http://schemas.microsoft.com/office/drawing/2014/main" id="{C82A9500-9015-BB86-694B-A565446432B6}"/>
                    </a:ext>
                  </a:extLst>
                </p14:cNvPr>
                <p14:cNvContentPartPr/>
                <p14:nvPr/>
              </p14:nvContentPartPr>
              <p14:xfrm>
                <a:off x="8901726" y="3135887"/>
                <a:ext cx="595800" cy="371880"/>
              </p14:xfrm>
            </p:contentPart>
          </mc:Choice>
          <mc:Fallback>
            <p:pic>
              <p:nvPicPr>
                <p:cNvPr id="1937" name="Ink 1936">
                  <a:extLst>
                    <a:ext uri="{FF2B5EF4-FFF2-40B4-BE49-F238E27FC236}">
                      <a16:creationId xmlns:a16="http://schemas.microsoft.com/office/drawing/2014/main" id="{C82A9500-9015-BB86-694B-A565446432B6}"/>
                    </a:ext>
                  </a:extLst>
                </p:cNvPr>
                <p:cNvPicPr/>
                <p:nvPr/>
              </p:nvPicPr>
              <p:blipFill>
                <a:blip r:embed="rId3507"/>
                <a:stretch>
                  <a:fillRect/>
                </a:stretch>
              </p:blipFill>
              <p:spPr>
                <a:xfrm>
                  <a:off x="8838726" y="2758247"/>
                  <a:ext cx="721440" cy="11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08">
              <p14:nvContentPartPr>
                <p14:cNvPr id="1938" name="Ink 1937">
                  <a:extLst>
                    <a:ext uri="{FF2B5EF4-FFF2-40B4-BE49-F238E27FC236}">
                      <a16:creationId xmlns:a16="http://schemas.microsoft.com/office/drawing/2014/main" id="{B9C19921-39AE-7604-262F-BBCEC1CC2455}"/>
                    </a:ext>
                  </a:extLst>
                </p14:cNvPr>
                <p14:cNvContentPartPr/>
                <p14:nvPr/>
              </p14:nvContentPartPr>
              <p14:xfrm>
                <a:off x="8679246" y="3004847"/>
                <a:ext cx="992160" cy="571680"/>
              </p14:xfrm>
            </p:contentPart>
          </mc:Choice>
          <mc:Fallback>
            <p:pic>
              <p:nvPicPr>
                <p:cNvPr id="1938" name="Ink 1937">
                  <a:extLst>
                    <a:ext uri="{FF2B5EF4-FFF2-40B4-BE49-F238E27FC236}">
                      <a16:creationId xmlns:a16="http://schemas.microsoft.com/office/drawing/2014/main" id="{B9C19921-39AE-7604-262F-BBCEC1CC2455}"/>
                    </a:ext>
                  </a:extLst>
                </p:cNvPr>
                <p:cNvPicPr/>
                <p:nvPr/>
              </p:nvPicPr>
              <p:blipFill>
                <a:blip r:embed="rId3509"/>
                <a:stretch>
                  <a:fillRect/>
                </a:stretch>
              </p:blipFill>
              <p:spPr>
                <a:xfrm>
                  <a:off x="8616246" y="2627207"/>
                  <a:ext cx="111780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10">
              <p14:nvContentPartPr>
                <p14:cNvPr id="1939" name="Ink 1938">
                  <a:extLst>
                    <a:ext uri="{FF2B5EF4-FFF2-40B4-BE49-F238E27FC236}">
                      <a16:creationId xmlns:a16="http://schemas.microsoft.com/office/drawing/2014/main" id="{C112D869-9F6E-160F-4966-D22D7EDBAB20}"/>
                    </a:ext>
                  </a:extLst>
                </p14:cNvPr>
                <p14:cNvContentPartPr/>
                <p14:nvPr/>
              </p14:nvContentPartPr>
              <p14:xfrm>
                <a:off x="8447046" y="3057767"/>
                <a:ext cx="1081440" cy="323280"/>
              </p14:xfrm>
            </p:contentPart>
          </mc:Choice>
          <mc:Fallback>
            <p:pic>
              <p:nvPicPr>
                <p:cNvPr id="1939" name="Ink 1938">
                  <a:extLst>
                    <a:ext uri="{FF2B5EF4-FFF2-40B4-BE49-F238E27FC236}">
                      <a16:creationId xmlns:a16="http://schemas.microsoft.com/office/drawing/2014/main" id="{C112D869-9F6E-160F-4966-D22D7EDBAB20}"/>
                    </a:ext>
                  </a:extLst>
                </p:cNvPr>
                <p:cNvPicPr/>
                <p:nvPr/>
              </p:nvPicPr>
              <p:blipFill>
                <a:blip r:embed="rId3511"/>
                <a:stretch>
                  <a:fillRect/>
                </a:stretch>
              </p:blipFill>
              <p:spPr>
                <a:xfrm>
                  <a:off x="8384406" y="2680127"/>
                  <a:ext cx="120708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12">
              <p14:nvContentPartPr>
                <p14:cNvPr id="1940" name="Ink 1939">
                  <a:extLst>
                    <a:ext uri="{FF2B5EF4-FFF2-40B4-BE49-F238E27FC236}">
                      <a16:creationId xmlns:a16="http://schemas.microsoft.com/office/drawing/2014/main" id="{73BF723C-9565-DC0E-3D13-C04D29C2C0DD}"/>
                    </a:ext>
                  </a:extLst>
                </p14:cNvPr>
                <p14:cNvContentPartPr/>
                <p14:nvPr/>
              </p14:nvContentPartPr>
              <p14:xfrm>
                <a:off x="8166966" y="3051647"/>
                <a:ext cx="1192320" cy="502560"/>
              </p14:xfrm>
            </p:contentPart>
          </mc:Choice>
          <mc:Fallback>
            <p:pic>
              <p:nvPicPr>
                <p:cNvPr id="1940" name="Ink 1939">
                  <a:extLst>
                    <a:ext uri="{FF2B5EF4-FFF2-40B4-BE49-F238E27FC236}">
                      <a16:creationId xmlns:a16="http://schemas.microsoft.com/office/drawing/2014/main" id="{73BF723C-9565-DC0E-3D13-C04D29C2C0DD}"/>
                    </a:ext>
                  </a:extLst>
                </p:cNvPr>
                <p:cNvPicPr/>
                <p:nvPr/>
              </p:nvPicPr>
              <p:blipFill>
                <a:blip r:embed="rId3513"/>
                <a:stretch>
                  <a:fillRect/>
                </a:stretch>
              </p:blipFill>
              <p:spPr>
                <a:xfrm>
                  <a:off x="8104326" y="2673647"/>
                  <a:ext cx="1317960" cy="12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14">
              <p14:nvContentPartPr>
                <p14:cNvPr id="1941" name="Ink 1940">
                  <a:extLst>
                    <a:ext uri="{FF2B5EF4-FFF2-40B4-BE49-F238E27FC236}">
                      <a16:creationId xmlns:a16="http://schemas.microsoft.com/office/drawing/2014/main" id="{53C1E90A-95AB-D3B5-2ED4-9A5A6085B3CB}"/>
                    </a:ext>
                  </a:extLst>
                </p14:cNvPr>
                <p14:cNvContentPartPr/>
                <p14:nvPr/>
              </p14:nvContentPartPr>
              <p14:xfrm>
                <a:off x="8119086" y="3131567"/>
                <a:ext cx="1175760" cy="473400"/>
              </p14:xfrm>
            </p:contentPart>
          </mc:Choice>
          <mc:Fallback>
            <p:pic>
              <p:nvPicPr>
                <p:cNvPr id="1941" name="Ink 1940">
                  <a:extLst>
                    <a:ext uri="{FF2B5EF4-FFF2-40B4-BE49-F238E27FC236}">
                      <a16:creationId xmlns:a16="http://schemas.microsoft.com/office/drawing/2014/main" id="{53C1E90A-95AB-D3B5-2ED4-9A5A6085B3CB}"/>
                    </a:ext>
                  </a:extLst>
                </p:cNvPr>
                <p:cNvPicPr/>
                <p:nvPr/>
              </p:nvPicPr>
              <p:blipFill>
                <a:blip r:embed="rId3515"/>
                <a:stretch>
                  <a:fillRect/>
                </a:stretch>
              </p:blipFill>
              <p:spPr>
                <a:xfrm>
                  <a:off x="8056446" y="2753927"/>
                  <a:ext cx="1301400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16">
              <p14:nvContentPartPr>
                <p14:cNvPr id="1942" name="Ink 1941">
                  <a:extLst>
                    <a:ext uri="{FF2B5EF4-FFF2-40B4-BE49-F238E27FC236}">
                      <a16:creationId xmlns:a16="http://schemas.microsoft.com/office/drawing/2014/main" id="{8EB47E96-ED1A-3958-7A74-DF20031AC272}"/>
                    </a:ext>
                  </a:extLst>
                </p14:cNvPr>
                <p14:cNvContentPartPr/>
                <p14:nvPr/>
              </p14:nvContentPartPr>
              <p14:xfrm>
                <a:off x="8096406" y="3694607"/>
                <a:ext cx="211680" cy="47520"/>
              </p14:xfrm>
            </p:contentPart>
          </mc:Choice>
          <mc:Fallback>
            <p:pic>
              <p:nvPicPr>
                <p:cNvPr id="1942" name="Ink 1941">
                  <a:extLst>
                    <a:ext uri="{FF2B5EF4-FFF2-40B4-BE49-F238E27FC236}">
                      <a16:creationId xmlns:a16="http://schemas.microsoft.com/office/drawing/2014/main" id="{8EB47E96-ED1A-3958-7A74-DF20031AC272}"/>
                    </a:ext>
                  </a:extLst>
                </p:cNvPr>
                <p:cNvPicPr/>
                <p:nvPr/>
              </p:nvPicPr>
              <p:blipFill>
                <a:blip r:embed="rId3517"/>
                <a:stretch>
                  <a:fillRect/>
                </a:stretch>
              </p:blipFill>
              <p:spPr>
                <a:xfrm>
                  <a:off x="8033766" y="3316967"/>
                  <a:ext cx="33732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18">
              <p14:nvContentPartPr>
                <p14:cNvPr id="1943" name="Ink 1942">
                  <a:extLst>
                    <a:ext uri="{FF2B5EF4-FFF2-40B4-BE49-F238E27FC236}">
                      <a16:creationId xmlns:a16="http://schemas.microsoft.com/office/drawing/2014/main" id="{692DA504-5571-0E44-985F-037380AA7E8E}"/>
                    </a:ext>
                  </a:extLst>
                </p14:cNvPr>
                <p14:cNvContentPartPr/>
                <p14:nvPr/>
              </p14:nvContentPartPr>
              <p14:xfrm>
                <a:off x="8040246" y="3694607"/>
                <a:ext cx="132480" cy="100800"/>
              </p14:xfrm>
            </p:contentPart>
          </mc:Choice>
          <mc:Fallback>
            <p:pic>
              <p:nvPicPr>
                <p:cNvPr id="1943" name="Ink 1942">
                  <a:extLst>
                    <a:ext uri="{FF2B5EF4-FFF2-40B4-BE49-F238E27FC236}">
                      <a16:creationId xmlns:a16="http://schemas.microsoft.com/office/drawing/2014/main" id="{692DA504-5571-0E44-985F-037380AA7E8E}"/>
                    </a:ext>
                  </a:extLst>
                </p:cNvPr>
                <p:cNvPicPr/>
                <p:nvPr/>
              </p:nvPicPr>
              <p:blipFill>
                <a:blip r:embed="rId3519"/>
                <a:stretch>
                  <a:fillRect/>
                </a:stretch>
              </p:blipFill>
              <p:spPr>
                <a:xfrm>
                  <a:off x="7977606" y="3316607"/>
                  <a:ext cx="25812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20">
              <p14:nvContentPartPr>
                <p14:cNvPr id="1944" name="Ink 1943">
                  <a:extLst>
                    <a:ext uri="{FF2B5EF4-FFF2-40B4-BE49-F238E27FC236}">
                      <a16:creationId xmlns:a16="http://schemas.microsoft.com/office/drawing/2014/main" id="{4E140D9E-51AC-C7BF-519F-B9DEF3134C79}"/>
                    </a:ext>
                  </a:extLst>
                </p14:cNvPr>
                <p14:cNvContentPartPr/>
                <p14:nvPr/>
              </p14:nvContentPartPr>
              <p14:xfrm>
                <a:off x="8137086" y="3319487"/>
                <a:ext cx="1008720" cy="511920"/>
              </p14:xfrm>
            </p:contentPart>
          </mc:Choice>
          <mc:Fallback>
            <p:pic>
              <p:nvPicPr>
                <p:cNvPr id="1944" name="Ink 1943">
                  <a:extLst>
                    <a:ext uri="{FF2B5EF4-FFF2-40B4-BE49-F238E27FC236}">
                      <a16:creationId xmlns:a16="http://schemas.microsoft.com/office/drawing/2014/main" id="{4E140D9E-51AC-C7BF-519F-B9DEF3134C79}"/>
                    </a:ext>
                  </a:extLst>
                </p:cNvPr>
                <p:cNvPicPr/>
                <p:nvPr/>
              </p:nvPicPr>
              <p:blipFill>
                <a:blip r:embed="rId3521"/>
                <a:stretch>
                  <a:fillRect/>
                </a:stretch>
              </p:blipFill>
              <p:spPr>
                <a:xfrm>
                  <a:off x="8074446" y="2941847"/>
                  <a:ext cx="1134360" cy="12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22">
              <p14:nvContentPartPr>
                <p14:cNvPr id="1945" name="Ink 1944">
                  <a:extLst>
                    <a:ext uri="{FF2B5EF4-FFF2-40B4-BE49-F238E27FC236}">
                      <a16:creationId xmlns:a16="http://schemas.microsoft.com/office/drawing/2014/main" id="{12F108E5-EEE3-199B-1899-A66D2D11C201}"/>
                    </a:ext>
                  </a:extLst>
                </p14:cNvPr>
                <p14:cNvContentPartPr/>
                <p14:nvPr/>
              </p14:nvContentPartPr>
              <p14:xfrm>
                <a:off x="8052846" y="3399407"/>
                <a:ext cx="1010520" cy="513360"/>
              </p14:xfrm>
            </p:contentPart>
          </mc:Choice>
          <mc:Fallback>
            <p:pic>
              <p:nvPicPr>
                <p:cNvPr id="1945" name="Ink 1944">
                  <a:extLst>
                    <a:ext uri="{FF2B5EF4-FFF2-40B4-BE49-F238E27FC236}">
                      <a16:creationId xmlns:a16="http://schemas.microsoft.com/office/drawing/2014/main" id="{12F108E5-EEE3-199B-1899-A66D2D11C201}"/>
                    </a:ext>
                  </a:extLst>
                </p:cNvPr>
                <p:cNvPicPr/>
                <p:nvPr/>
              </p:nvPicPr>
              <p:blipFill>
                <a:blip r:embed="rId3523"/>
                <a:stretch>
                  <a:fillRect/>
                </a:stretch>
              </p:blipFill>
              <p:spPr>
                <a:xfrm>
                  <a:off x="7990206" y="3021407"/>
                  <a:ext cx="113616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24">
              <p14:nvContentPartPr>
                <p14:cNvPr id="1946" name="Ink 1945">
                  <a:extLst>
                    <a:ext uri="{FF2B5EF4-FFF2-40B4-BE49-F238E27FC236}">
                      <a16:creationId xmlns:a16="http://schemas.microsoft.com/office/drawing/2014/main" id="{970763F3-1647-9F6F-BB8D-F18414C2BAF3}"/>
                    </a:ext>
                  </a:extLst>
                </p14:cNvPr>
                <p14:cNvContentPartPr/>
                <p14:nvPr/>
              </p14:nvContentPartPr>
              <p14:xfrm>
                <a:off x="7878606" y="3207527"/>
                <a:ext cx="1402560" cy="776520"/>
              </p14:xfrm>
            </p:contentPart>
          </mc:Choice>
          <mc:Fallback>
            <p:pic>
              <p:nvPicPr>
                <p:cNvPr id="1946" name="Ink 1945">
                  <a:extLst>
                    <a:ext uri="{FF2B5EF4-FFF2-40B4-BE49-F238E27FC236}">
                      <a16:creationId xmlns:a16="http://schemas.microsoft.com/office/drawing/2014/main" id="{970763F3-1647-9F6F-BB8D-F18414C2BAF3}"/>
                    </a:ext>
                  </a:extLst>
                </p:cNvPr>
                <p:cNvPicPr/>
                <p:nvPr/>
              </p:nvPicPr>
              <p:blipFill>
                <a:blip r:embed="rId3525"/>
                <a:stretch>
                  <a:fillRect/>
                </a:stretch>
              </p:blipFill>
              <p:spPr>
                <a:xfrm>
                  <a:off x="7815606" y="2829527"/>
                  <a:ext cx="152820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26">
              <p14:nvContentPartPr>
                <p14:cNvPr id="1947" name="Ink 1946">
                  <a:extLst>
                    <a:ext uri="{FF2B5EF4-FFF2-40B4-BE49-F238E27FC236}">
                      <a16:creationId xmlns:a16="http://schemas.microsoft.com/office/drawing/2014/main" id="{7EE6A601-C800-095B-8AAB-AC393641A77C}"/>
                    </a:ext>
                  </a:extLst>
                </p14:cNvPr>
                <p14:cNvContentPartPr/>
                <p14:nvPr/>
              </p14:nvContentPartPr>
              <p14:xfrm>
                <a:off x="8261646" y="3191687"/>
                <a:ext cx="1204560" cy="710640"/>
              </p14:xfrm>
            </p:contentPart>
          </mc:Choice>
          <mc:Fallback>
            <p:pic>
              <p:nvPicPr>
                <p:cNvPr id="1947" name="Ink 1946">
                  <a:extLst>
                    <a:ext uri="{FF2B5EF4-FFF2-40B4-BE49-F238E27FC236}">
                      <a16:creationId xmlns:a16="http://schemas.microsoft.com/office/drawing/2014/main" id="{7EE6A601-C800-095B-8AAB-AC393641A77C}"/>
                    </a:ext>
                  </a:extLst>
                </p:cNvPr>
                <p:cNvPicPr/>
                <p:nvPr/>
              </p:nvPicPr>
              <p:blipFill>
                <a:blip r:embed="rId3527"/>
                <a:stretch>
                  <a:fillRect/>
                </a:stretch>
              </p:blipFill>
              <p:spPr>
                <a:xfrm>
                  <a:off x="8199006" y="2813687"/>
                  <a:ext cx="1330200" cy="14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28">
              <p14:nvContentPartPr>
                <p14:cNvPr id="1948" name="Ink 1947">
                  <a:extLst>
                    <a:ext uri="{FF2B5EF4-FFF2-40B4-BE49-F238E27FC236}">
                      <a16:creationId xmlns:a16="http://schemas.microsoft.com/office/drawing/2014/main" id="{80060D91-76C5-1388-7DD9-F3DB957428DB}"/>
                    </a:ext>
                  </a:extLst>
                </p14:cNvPr>
                <p14:cNvContentPartPr/>
                <p14:nvPr/>
              </p14:nvContentPartPr>
              <p14:xfrm>
                <a:off x="8965086" y="3333527"/>
                <a:ext cx="155880" cy="39600"/>
              </p14:xfrm>
            </p:contentPart>
          </mc:Choice>
          <mc:Fallback>
            <p:pic>
              <p:nvPicPr>
                <p:cNvPr id="1948" name="Ink 1947">
                  <a:extLst>
                    <a:ext uri="{FF2B5EF4-FFF2-40B4-BE49-F238E27FC236}">
                      <a16:creationId xmlns:a16="http://schemas.microsoft.com/office/drawing/2014/main" id="{80060D91-76C5-1388-7DD9-F3DB957428DB}"/>
                    </a:ext>
                  </a:extLst>
                </p:cNvPr>
                <p:cNvPicPr/>
                <p:nvPr/>
              </p:nvPicPr>
              <p:blipFill>
                <a:blip r:embed="rId3529"/>
                <a:stretch>
                  <a:fillRect/>
                </a:stretch>
              </p:blipFill>
              <p:spPr>
                <a:xfrm>
                  <a:off x="8902086" y="2955887"/>
                  <a:ext cx="28152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30">
              <p14:nvContentPartPr>
                <p14:cNvPr id="1949" name="Ink 1948">
                  <a:extLst>
                    <a:ext uri="{FF2B5EF4-FFF2-40B4-BE49-F238E27FC236}">
                      <a16:creationId xmlns:a16="http://schemas.microsoft.com/office/drawing/2014/main" id="{FD737599-9924-7F52-A99E-1D04E530B093}"/>
                    </a:ext>
                  </a:extLst>
                </p14:cNvPr>
                <p14:cNvContentPartPr/>
                <p14:nvPr/>
              </p14:nvContentPartPr>
              <p14:xfrm>
                <a:off x="8433006" y="3557087"/>
                <a:ext cx="134280" cy="104040"/>
              </p14:xfrm>
            </p:contentPart>
          </mc:Choice>
          <mc:Fallback>
            <p:pic>
              <p:nvPicPr>
                <p:cNvPr id="1949" name="Ink 1948">
                  <a:extLst>
                    <a:ext uri="{FF2B5EF4-FFF2-40B4-BE49-F238E27FC236}">
                      <a16:creationId xmlns:a16="http://schemas.microsoft.com/office/drawing/2014/main" id="{FD737599-9924-7F52-A99E-1D04E530B093}"/>
                    </a:ext>
                  </a:extLst>
                </p:cNvPr>
                <p:cNvPicPr/>
                <p:nvPr/>
              </p:nvPicPr>
              <p:blipFill>
                <a:blip r:embed="rId3531"/>
                <a:stretch>
                  <a:fillRect/>
                </a:stretch>
              </p:blipFill>
              <p:spPr>
                <a:xfrm>
                  <a:off x="8370006" y="3179447"/>
                  <a:ext cx="25992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32">
              <p14:nvContentPartPr>
                <p14:cNvPr id="1950" name="Ink 1949">
                  <a:extLst>
                    <a:ext uri="{FF2B5EF4-FFF2-40B4-BE49-F238E27FC236}">
                      <a16:creationId xmlns:a16="http://schemas.microsoft.com/office/drawing/2014/main" id="{2155C9DC-9D8F-CD14-131E-41DF8C153020}"/>
                    </a:ext>
                  </a:extLst>
                </p14:cNvPr>
                <p14:cNvContentPartPr/>
                <p14:nvPr/>
              </p14:nvContentPartPr>
              <p14:xfrm>
                <a:off x="8593206" y="3177647"/>
                <a:ext cx="464400" cy="237600"/>
              </p14:xfrm>
            </p:contentPart>
          </mc:Choice>
          <mc:Fallback>
            <p:pic>
              <p:nvPicPr>
                <p:cNvPr id="1950" name="Ink 1949">
                  <a:extLst>
                    <a:ext uri="{FF2B5EF4-FFF2-40B4-BE49-F238E27FC236}">
                      <a16:creationId xmlns:a16="http://schemas.microsoft.com/office/drawing/2014/main" id="{2155C9DC-9D8F-CD14-131E-41DF8C153020}"/>
                    </a:ext>
                  </a:extLst>
                </p:cNvPr>
                <p:cNvPicPr/>
                <p:nvPr/>
              </p:nvPicPr>
              <p:blipFill>
                <a:blip r:embed="rId3533"/>
                <a:stretch>
                  <a:fillRect/>
                </a:stretch>
              </p:blipFill>
              <p:spPr>
                <a:xfrm>
                  <a:off x="8530566" y="2800007"/>
                  <a:ext cx="59004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34">
              <p14:nvContentPartPr>
                <p14:cNvPr id="1951" name="Ink 1950">
                  <a:extLst>
                    <a:ext uri="{FF2B5EF4-FFF2-40B4-BE49-F238E27FC236}">
                      <a16:creationId xmlns:a16="http://schemas.microsoft.com/office/drawing/2014/main" id="{127F130F-AB69-5744-22D1-B507B7946F81}"/>
                    </a:ext>
                  </a:extLst>
                </p14:cNvPr>
                <p14:cNvContentPartPr/>
                <p14:nvPr/>
              </p14:nvContentPartPr>
              <p14:xfrm>
                <a:off x="8222046" y="3013847"/>
                <a:ext cx="928080" cy="267840"/>
              </p14:xfrm>
            </p:contentPart>
          </mc:Choice>
          <mc:Fallback>
            <p:pic>
              <p:nvPicPr>
                <p:cNvPr id="1951" name="Ink 1950">
                  <a:extLst>
                    <a:ext uri="{FF2B5EF4-FFF2-40B4-BE49-F238E27FC236}">
                      <a16:creationId xmlns:a16="http://schemas.microsoft.com/office/drawing/2014/main" id="{127F130F-AB69-5744-22D1-B507B7946F81}"/>
                    </a:ext>
                  </a:extLst>
                </p:cNvPr>
                <p:cNvPicPr/>
                <p:nvPr/>
              </p:nvPicPr>
              <p:blipFill>
                <a:blip r:embed="rId3535"/>
                <a:stretch>
                  <a:fillRect/>
                </a:stretch>
              </p:blipFill>
              <p:spPr>
                <a:xfrm>
                  <a:off x="8159406" y="2636207"/>
                  <a:ext cx="105372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36">
              <p14:nvContentPartPr>
                <p14:cNvPr id="1952" name="Ink 1951">
                  <a:extLst>
                    <a:ext uri="{FF2B5EF4-FFF2-40B4-BE49-F238E27FC236}">
                      <a16:creationId xmlns:a16="http://schemas.microsoft.com/office/drawing/2014/main" id="{88263F0C-8A2B-682F-7B84-375819C5A131}"/>
                    </a:ext>
                  </a:extLst>
                </p14:cNvPr>
                <p14:cNvContentPartPr/>
                <p14:nvPr/>
              </p14:nvContentPartPr>
              <p14:xfrm>
                <a:off x="8026206" y="2864087"/>
                <a:ext cx="1386000" cy="550080"/>
              </p14:xfrm>
            </p:contentPart>
          </mc:Choice>
          <mc:Fallback>
            <p:pic>
              <p:nvPicPr>
                <p:cNvPr id="1952" name="Ink 1951">
                  <a:extLst>
                    <a:ext uri="{FF2B5EF4-FFF2-40B4-BE49-F238E27FC236}">
                      <a16:creationId xmlns:a16="http://schemas.microsoft.com/office/drawing/2014/main" id="{88263F0C-8A2B-682F-7B84-375819C5A131}"/>
                    </a:ext>
                  </a:extLst>
                </p:cNvPr>
                <p:cNvPicPr/>
                <p:nvPr/>
              </p:nvPicPr>
              <p:blipFill>
                <a:blip r:embed="rId3537"/>
                <a:stretch>
                  <a:fillRect/>
                </a:stretch>
              </p:blipFill>
              <p:spPr>
                <a:xfrm>
                  <a:off x="7963206" y="2486447"/>
                  <a:ext cx="1511640" cy="13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38">
              <p14:nvContentPartPr>
                <p14:cNvPr id="1953" name="Ink 1952">
                  <a:extLst>
                    <a:ext uri="{FF2B5EF4-FFF2-40B4-BE49-F238E27FC236}">
                      <a16:creationId xmlns:a16="http://schemas.microsoft.com/office/drawing/2014/main" id="{2D17D1C6-128C-7639-1624-2DB8F1BA0DDE}"/>
                    </a:ext>
                  </a:extLst>
                </p14:cNvPr>
                <p14:cNvContentPartPr/>
                <p14:nvPr/>
              </p14:nvContentPartPr>
              <p14:xfrm>
                <a:off x="7971126" y="2904407"/>
                <a:ext cx="1099080" cy="429840"/>
              </p14:xfrm>
            </p:contentPart>
          </mc:Choice>
          <mc:Fallback>
            <p:pic>
              <p:nvPicPr>
                <p:cNvPr id="1953" name="Ink 1952">
                  <a:extLst>
                    <a:ext uri="{FF2B5EF4-FFF2-40B4-BE49-F238E27FC236}">
                      <a16:creationId xmlns:a16="http://schemas.microsoft.com/office/drawing/2014/main" id="{2D17D1C6-128C-7639-1624-2DB8F1BA0DDE}"/>
                    </a:ext>
                  </a:extLst>
                </p:cNvPr>
                <p:cNvPicPr/>
                <p:nvPr/>
              </p:nvPicPr>
              <p:blipFill>
                <a:blip r:embed="rId3539"/>
                <a:stretch>
                  <a:fillRect/>
                </a:stretch>
              </p:blipFill>
              <p:spPr>
                <a:xfrm>
                  <a:off x="7908126" y="2526767"/>
                  <a:ext cx="122472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40">
              <p14:nvContentPartPr>
                <p14:cNvPr id="1954" name="Ink 1953">
                  <a:extLst>
                    <a:ext uri="{FF2B5EF4-FFF2-40B4-BE49-F238E27FC236}">
                      <a16:creationId xmlns:a16="http://schemas.microsoft.com/office/drawing/2014/main" id="{FAFA7256-4646-E566-556C-69BEA91CF590}"/>
                    </a:ext>
                  </a:extLst>
                </p14:cNvPr>
                <p14:cNvContentPartPr/>
                <p14:nvPr/>
              </p14:nvContentPartPr>
              <p14:xfrm>
                <a:off x="7842246" y="2873807"/>
                <a:ext cx="1274400" cy="572040"/>
              </p14:xfrm>
            </p:contentPart>
          </mc:Choice>
          <mc:Fallback>
            <p:pic>
              <p:nvPicPr>
                <p:cNvPr id="1954" name="Ink 1953">
                  <a:extLst>
                    <a:ext uri="{FF2B5EF4-FFF2-40B4-BE49-F238E27FC236}">
                      <a16:creationId xmlns:a16="http://schemas.microsoft.com/office/drawing/2014/main" id="{FAFA7256-4646-E566-556C-69BEA91CF590}"/>
                    </a:ext>
                  </a:extLst>
                </p:cNvPr>
                <p:cNvPicPr/>
                <p:nvPr/>
              </p:nvPicPr>
              <p:blipFill>
                <a:blip r:embed="rId3541"/>
                <a:stretch>
                  <a:fillRect/>
                </a:stretch>
              </p:blipFill>
              <p:spPr>
                <a:xfrm>
                  <a:off x="7779606" y="2495807"/>
                  <a:ext cx="1400040" cy="13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42">
              <p14:nvContentPartPr>
                <p14:cNvPr id="1955" name="Ink 1954">
                  <a:extLst>
                    <a:ext uri="{FF2B5EF4-FFF2-40B4-BE49-F238E27FC236}">
                      <a16:creationId xmlns:a16="http://schemas.microsoft.com/office/drawing/2014/main" id="{E18A83FA-397F-5A4A-B256-2D4D06547AB5}"/>
                    </a:ext>
                  </a:extLst>
                </p14:cNvPr>
                <p14:cNvContentPartPr/>
                <p14:nvPr/>
              </p14:nvContentPartPr>
              <p14:xfrm>
                <a:off x="7774206" y="3037247"/>
                <a:ext cx="901440" cy="420480"/>
              </p14:xfrm>
            </p:contentPart>
          </mc:Choice>
          <mc:Fallback>
            <p:pic>
              <p:nvPicPr>
                <p:cNvPr id="1955" name="Ink 1954">
                  <a:extLst>
                    <a:ext uri="{FF2B5EF4-FFF2-40B4-BE49-F238E27FC236}">
                      <a16:creationId xmlns:a16="http://schemas.microsoft.com/office/drawing/2014/main" id="{E18A83FA-397F-5A4A-B256-2D4D06547AB5}"/>
                    </a:ext>
                  </a:extLst>
                </p:cNvPr>
                <p:cNvPicPr/>
                <p:nvPr/>
              </p:nvPicPr>
              <p:blipFill>
                <a:blip r:embed="rId3543"/>
                <a:stretch>
                  <a:fillRect/>
                </a:stretch>
              </p:blipFill>
              <p:spPr>
                <a:xfrm>
                  <a:off x="7711566" y="2659247"/>
                  <a:ext cx="1027080" cy="11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44">
              <p14:nvContentPartPr>
                <p14:cNvPr id="1956" name="Ink 1955">
                  <a:extLst>
                    <a:ext uri="{FF2B5EF4-FFF2-40B4-BE49-F238E27FC236}">
                      <a16:creationId xmlns:a16="http://schemas.microsoft.com/office/drawing/2014/main" id="{B80FEB5D-25A1-753B-92BF-DB6F12C00867}"/>
                    </a:ext>
                  </a:extLst>
                </p14:cNvPr>
                <p14:cNvContentPartPr/>
                <p14:nvPr/>
              </p14:nvContentPartPr>
              <p14:xfrm>
                <a:off x="7671606" y="3080807"/>
                <a:ext cx="846720" cy="525600"/>
              </p14:xfrm>
            </p:contentPart>
          </mc:Choice>
          <mc:Fallback>
            <p:pic>
              <p:nvPicPr>
                <p:cNvPr id="1956" name="Ink 1955">
                  <a:extLst>
                    <a:ext uri="{FF2B5EF4-FFF2-40B4-BE49-F238E27FC236}">
                      <a16:creationId xmlns:a16="http://schemas.microsoft.com/office/drawing/2014/main" id="{B80FEB5D-25A1-753B-92BF-DB6F12C00867}"/>
                    </a:ext>
                  </a:extLst>
                </p:cNvPr>
                <p:cNvPicPr/>
                <p:nvPr/>
              </p:nvPicPr>
              <p:blipFill>
                <a:blip r:embed="rId3545"/>
                <a:stretch>
                  <a:fillRect/>
                </a:stretch>
              </p:blipFill>
              <p:spPr>
                <a:xfrm>
                  <a:off x="7608966" y="2702807"/>
                  <a:ext cx="972360" cy="12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46">
              <p14:nvContentPartPr>
                <p14:cNvPr id="1957" name="Ink 1956">
                  <a:extLst>
                    <a:ext uri="{FF2B5EF4-FFF2-40B4-BE49-F238E27FC236}">
                      <a16:creationId xmlns:a16="http://schemas.microsoft.com/office/drawing/2014/main" id="{BB962587-9B70-7AFF-7B5F-3E3B137FD009}"/>
                    </a:ext>
                  </a:extLst>
                </p14:cNvPr>
                <p14:cNvContentPartPr/>
                <p14:nvPr/>
              </p14:nvContentPartPr>
              <p14:xfrm>
                <a:off x="7464246" y="3195287"/>
                <a:ext cx="1022400" cy="677160"/>
              </p14:xfrm>
            </p:contentPart>
          </mc:Choice>
          <mc:Fallback>
            <p:pic>
              <p:nvPicPr>
                <p:cNvPr id="1957" name="Ink 1956">
                  <a:extLst>
                    <a:ext uri="{FF2B5EF4-FFF2-40B4-BE49-F238E27FC236}">
                      <a16:creationId xmlns:a16="http://schemas.microsoft.com/office/drawing/2014/main" id="{BB962587-9B70-7AFF-7B5F-3E3B137FD009}"/>
                    </a:ext>
                  </a:extLst>
                </p:cNvPr>
                <p:cNvPicPr/>
                <p:nvPr/>
              </p:nvPicPr>
              <p:blipFill>
                <a:blip r:embed="rId3547"/>
                <a:stretch>
                  <a:fillRect/>
                </a:stretch>
              </p:blipFill>
              <p:spPr>
                <a:xfrm>
                  <a:off x="7401246" y="2817287"/>
                  <a:ext cx="1148040" cy="14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48">
              <p14:nvContentPartPr>
                <p14:cNvPr id="1958" name="Ink 1957">
                  <a:extLst>
                    <a:ext uri="{FF2B5EF4-FFF2-40B4-BE49-F238E27FC236}">
                      <a16:creationId xmlns:a16="http://schemas.microsoft.com/office/drawing/2014/main" id="{597B8BA4-3321-0955-8205-18C519A76C23}"/>
                    </a:ext>
                  </a:extLst>
                </p14:cNvPr>
                <p14:cNvContentPartPr/>
                <p14:nvPr/>
              </p14:nvContentPartPr>
              <p14:xfrm>
                <a:off x="7541646" y="3373487"/>
                <a:ext cx="633960" cy="604800"/>
              </p14:xfrm>
            </p:contentPart>
          </mc:Choice>
          <mc:Fallback>
            <p:pic>
              <p:nvPicPr>
                <p:cNvPr id="1958" name="Ink 1957">
                  <a:extLst>
                    <a:ext uri="{FF2B5EF4-FFF2-40B4-BE49-F238E27FC236}">
                      <a16:creationId xmlns:a16="http://schemas.microsoft.com/office/drawing/2014/main" id="{597B8BA4-3321-0955-8205-18C519A76C23}"/>
                    </a:ext>
                  </a:extLst>
                </p:cNvPr>
                <p:cNvPicPr/>
                <p:nvPr/>
              </p:nvPicPr>
              <p:blipFill>
                <a:blip r:embed="rId3549"/>
                <a:stretch>
                  <a:fillRect/>
                </a:stretch>
              </p:blipFill>
              <p:spPr>
                <a:xfrm>
                  <a:off x="7478646" y="2995847"/>
                  <a:ext cx="75960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50">
              <p14:nvContentPartPr>
                <p14:cNvPr id="1959" name="Ink 1958">
                  <a:extLst>
                    <a:ext uri="{FF2B5EF4-FFF2-40B4-BE49-F238E27FC236}">
                      <a16:creationId xmlns:a16="http://schemas.microsoft.com/office/drawing/2014/main" id="{C04DD011-848F-9E45-113E-03A5CF89C18E}"/>
                    </a:ext>
                  </a:extLst>
                </p14:cNvPr>
                <p14:cNvContentPartPr/>
                <p14:nvPr/>
              </p14:nvContentPartPr>
              <p14:xfrm>
                <a:off x="7522566" y="3551327"/>
                <a:ext cx="409320" cy="454320"/>
              </p14:xfrm>
            </p:contentPart>
          </mc:Choice>
          <mc:Fallback>
            <p:pic>
              <p:nvPicPr>
                <p:cNvPr id="1959" name="Ink 1958">
                  <a:extLst>
                    <a:ext uri="{FF2B5EF4-FFF2-40B4-BE49-F238E27FC236}">
                      <a16:creationId xmlns:a16="http://schemas.microsoft.com/office/drawing/2014/main" id="{C04DD011-848F-9E45-113E-03A5CF89C18E}"/>
                    </a:ext>
                  </a:extLst>
                </p:cNvPr>
                <p:cNvPicPr/>
                <p:nvPr/>
              </p:nvPicPr>
              <p:blipFill>
                <a:blip r:embed="rId3551"/>
                <a:stretch>
                  <a:fillRect/>
                </a:stretch>
              </p:blipFill>
              <p:spPr>
                <a:xfrm>
                  <a:off x="7459926" y="3173687"/>
                  <a:ext cx="53496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52">
              <p14:nvContentPartPr>
                <p14:cNvPr id="1960" name="Ink 1959">
                  <a:extLst>
                    <a:ext uri="{FF2B5EF4-FFF2-40B4-BE49-F238E27FC236}">
                      <a16:creationId xmlns:a16="http://schemas.microsoft.com/office/drawing/2014/main" id="{69BDC8EA-4B9C-71FF-E128-4DE796B3F4CF}"/>
                    </a:ext>
                  </a:extLst>
                </p14:cNvPr>
                <p14:cNvContentPartPr/>
                <p14:nvPr/>
              </p14:nvContentPartPr>
              <p14:xfrm>
                <a:off x="7689246" y="3659687"/>
                <a:ext cx="495720" cy="371520"/>
              </p14:xfrm>
            </p:contentPart>
          </mc:Choice>
          <mc:Fallback>
            <p:pic>
              <p:nvPicPr>
                <p:cNvPr id="1960" name="Ink 1959">
                  <a:extLst>
                    <a:ext uri="{FF2B5EF4-FFF2-40B4-BE49-F238E27FC236}">
                      <a16:creationId xmlns:a16="http://schemas.microsoft.com/office/drawing/2014/main" id="{69BDC8EA-4B9C-71FF-E128-4DE796B3F4CF}"/>
                    </a:ext>
                  </a:extLst>
                </p:cNvPr>
                <p:cNvPicPr/>
                <p:nvPr/>
              </p:nvPicPr>
              <p:blipFill>
                <a:blip r:embed="rId3553"/>
                <a:stretch>
                  <a:fillRect/>
                </a:stretch>
              </p:blipFill>
              <p:spPr>
                <a:xfrm>
                  <a:off x="7626246" y="3281687"/>
                  <a:ext cx="62136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54">
              <p14:nvContentPartPr>
                <p14:cNvPr id="1961" name="Ink 1960">
                  <a:extLst>
                    <a:ext uri="{FF2B5EF4-FFF2-40B4-BE49-F238E27FC236}">
                      <a16:creationId xmlns:a16="http://schemas.microsoft.com/office/drawing/2014/main" id="{5D326AB3-903A-65E7-6D65-10FA5C28AC05}"/>
                    </a:ext>
                  </a:extLst>
                </p14:cNvPr>
                <p14:cNvContentPartPr/>
                <p14:nvPr/>
              </p14:nvContentPartPr>
              <p14:xfrm>
                <a:off x="7782486" y="3588407"/>
                <a:ext cx="549000" cy="368280"/>
              </p14:xfrm>
            </p:contentPart>
          </mc:Choice>
          <mc:Fallback>
            <p:pic>
              <p:nvPicPr>
                <p:cNvPr id="1961" name="Ink 1960">
                  <a:extLst>
                    <a:ext uri="{FF2B5EF4-FFF2-40B4-BE49-F238E27FC236}">
                      <a16:creationId xmlns:a16="http://schemas.microsoft.com/office/drawing/2014/main" id="{5D326AB3-903A-65E7-6D65-10FA5C28AC05}"/>
                    </a:ext>
                  </a:extLst>
                </p:cNvPr>
                <p:cNvPicPr/>
                <p:nvPr/>
              </p:nvPicPr>
              <p:blipFill>
                <a:blip r:embed="rId3555"/>
                <a:stretch>
                  <a:fillRect/>
                </a:stretch>
              </p:blipFill>
              <p:spPr>
                <a:xfrm>
                  <a:off x="7719486" y="3210767"/>
                  <a:ext cx="67464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56">
              <p14:nvContentPartPr>
                <p14:cNvPr id="1962" name="Ink 1961">
                  <a:extLst>
                    <a:ext uri="{FF2B5EF4-FFF2-40B4-BE49-F238E27FC236}">
                      <a16:creationId xmlns:a16="http://schemas.microsoft.com/office/drawing/2014/main" id="{F99937A6-0622-8F00-0A84-222F8121E654}"/>
                    </a:ext>
                  </a:extLst>
                </p14:cNvPr>
                <p14:cNvContentPartPr/>
                <p14:nvPr/>
              </p14:nvContentPartPr>
              <p14:xfrm>
                <a:off x="7657206" y="3562847"/>
                <a:ext cx="718560" cy="544320"/>
              </p14:xfrm>
            </p:contentPart>
          </mc:Choice>
          <mc:Fallback>
            <p:pic>
              <p:nvPicPr>
                <p:cNvPr id="1962" name="Ink 1961">
                  <a:extLst>
                    <a:ext uri="{FF2B5EF4-FFF2-40B4-BE49-F238E27FC236}">
                      <a16:creationId xmlns:a16="http://schemas.microsoft.com/office/drawing/2014/main" id="{F99937A6-0622-8F00-0A84-222F8121E654}"/>
                    </a:ext>
                  </a:extLst>
                </p:cNvPr>
                <p:cNvPicPr/>
                <p:nvPr/>
              </p:nvPicPr>
              <p:blipFill>
                <a:blip r:embed="rId3557"/>
                <a:stretch>
                  <a:fillRect/>
                </a:stretch>
              </p:blipFill>
              <p:spPr>
                <a:xfrm>
                  <a:off x="7594206" y="3185207"/>
                  <a:ext cx="844200" cy="12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58">
              <p14:nvContentPartPr>
                <p14:cNvPr id="1963" name="Ink 1962">
                  <a:extLst>
                    <a:ext uri="{FF2B5EF4-FFF2-40B4-BE49-F238E27FC236}">
                      <a16:creationId xmlns:a16="http://schemas.microsoft.com/office/drawing/2014/main" id="{02A36D7B-B1EE-6664-5C4D-F21EE7B721F8}"/>
                    </a:ext>
                  </a:extLst>
                </p14:cNvPr>
                <p14:cNvContentPartPr/>
                <p14:nvPr/>
              </p14:nvContentPartPr>
              <p14:xfrm>
                <a:off x="7763406" y="3620447"/>
                <a:ext cx="1152000" cy="543600"/>
              </p14:xfrm>
            </p:contentPart>
          </mc:Choice>
          <mc:Fallback>
            <p:pic>
              <p:nvPicPr>
                <p:cNvPr id="1963" name="Ink 1962">
                  <a:extLst>
                    <a:ext uri="{FF2B5EF4-FFF2-40B4-BE49-F238E27FC236}">
                      <a16:creationId xmlns:a16="http://schemas.microsoft.com/office/drawing/2014/main" id="{02A36D7B-B1EE-6664-5C4D-F21EE7B721F8}"/>
                    </a:ext>
                  </a:extLst>
                </p:cNvPr>
                <p:cNvPicPr/>
                <p:nvPr/>
              </p:nvPicPr>
              <p:blipFill>
                <a:blip r:embed="rId3559"/>
                <a:stretch>
                  <a:fillRect/>
                </a:stretch>
              </p:blipFill>
              <p:spPr>
                <a:xfrm>
                  <a:off x="7700766" y="3242447"/>
                  <a:ext cx="1277640" cy="12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60">
              <p14:nvContentPartPr>
                <p14:cNvPr id="1964" name="Ink 1963">
                  <a:extLst>
                    <a:ext uri="{FF2B5EF4-FFF2-40B4-BE49-F238E27FC236}">
                      <a16:creationId xmlns:a16="http://schemas.microsoft.com/office/drawing/2014/main" id="{8DC7F835-5D9D-1198-F63F-E7BA9544D575}"/>
                    </a:ext>
                  </a:extLst>
                </p14:cNvPr>
                <p14:cNvContentPartPr/>
                <p14:nvPr/>
              </p14:nvContentPartPr>
              <p14:xfrm>
                <a:off x="7786086" y="3450167"/>
                <a:ext cx="1265040" cy="712080"/>
              </p14:xfrm>
            </p:contentPart>
          </mc:Choice>
          <mc:Fallback>
            <p:pic>
              <p:nvPicPr>
                <p:cNvPr id="1964" name="Ink 1963">
                  <a:extLst>
                    <a:ext uri="{FF2B5EF4-FFF2-40B4-BE49-F238E27FC236}">
                      <a16:creationId xmlns:a16="http://schemas.microsoft.com/office/drawing/2014/main" id="{8DC7F835-5D9D-1198-F63F-E7BA9544D575}"/>
                    </a:ext>
                  </a:extLst>
                </p:cNvPr>
                <p:cNvPicPr/>
                <p:nvPr/>
              </p:nvPicPr>
              <p:blipFill>
                <a:blip r:embed="rId3561"/>
                <a:stretch>
                  <a:fillRect/>
                </a:stretch>
              </p:blipFill>
              <p:spPr>
                <a:xfrm>
                  <a:off x="7723446" y="3072167"/>
                  <a:ext cx="1390680" cy="14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62">
              <p14:nvContentPartPr>
                <p14:cNvPr id="1965" name="Ink 1964">
                  <a:extLst>
                    <a:ext uri="{FF2B5EF4-FFF2-40B4-BE49-F238E27FC236}">
                      <a16:creationId xmlns:a16="http://schemas.microsoft.com/office/drawing/2014/main" id="{0F3A96DD-1D11-089B-7329-5CFAB65A4333}"/>
                    </a:ext>
                  </a:extLst>
                </p14:cNvPr>
                <p14:cNvContentPartPr/>
                <p14:nvPr/>
              </p14:nvContentPartPr>
              <p14:xfrm>
                <a:off x="8687526" y="3666887"/>
                <a:ext cx="25200" cy="8640"/>
              </p14:xfrm>
            </p:contentPart>
          </mc:Choice>
          <mc:Fallback>
            <p:pic>
              <p:nvPicPr>
                <p:cNvPr id="1965" name="Ink 1964">
                  <a:extLst>
                    <a:ext uri="{FF2B5EF4-FFF2-40B4-BE49-F238E27FC236}">
                      <a16:creationId xmlns:a16="http://schemas.microsoft.com/office/drawing/2014/main" id="{0F3A96DD-1D11-089B-7329-5CFAB65A433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24886" y="3289247"/>
                  <a:ext cx="15084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63">
              <p14:nvContentPartPr>
                <p14:cNvPr id="1966" name="Ink 1965">
                  <a:extLst>
                    <a:ext uri="{FF2B5EF4-FFF2-40B4-BE49-F238E27FC236}">
                      <a16:creationId xmlns:a16="http://schemas.microsoft.com/office/drawing/2014/main" id="{A3E10FAD-2B59-6F49-A278-F0A669B8E916}"/>
                    </a:ext>
                  </a:extLst>
                </p14:cNvPr>
                <p14:cNvContentPartPr/>
                <p14:nvPr/>
              </p14:nvContentPartPr>
              <p14:xfrm>
                <a:off x="8458926" y="3664007"/>
                <a:ext cx="567720" cy="318240"/>
              </p14:xfrm>
            </p:contentPart>
          </mc:Choice>
          <mc:Fallback>
            <p:pic>
              <p:nvPicPr>
                <p:cNvPr id="1966" name="Ink 1965">
                  <a:extLst>
                    <a:ext uri="{FF2B5EF4-FFF2-40B4-BE49-F238E27FC236}">
                      <a16:creationId xmlns:a16="http://schemas.microsoft.com/office/drawing/2014/main" id="{A3E10FAD-2B59-6F49-A278-F0A669B8E916}"/>
                    </a:ext>
                  </a:extLst>
                </p:cNvPr>
                <p:cNvPicPr/>
                <p:nvPr/>
              </p:nvPicPr>
              <p:blipFill>
                <a:blip r:embed="rId3564"/>
                <a:stretch>
                  <a:fillRect/>
                </a:stretch>
              </p:blipFill>
              <p:spPr>
                <a:xfrm>
                  <a:off x="8396286" y="3286007"/>
                  <a:ext cx="69336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65">
              <p14:nvContentPartPr>
                <p14:cNvPr id="1967" name="Ink 1966">
                  <a:extLst>
                    <a:ext uri="{FF2B5EF4-FFF2-40B4-BE49-F238E27FC236}">
                      <a16:creationId xmlns:a16="http://schemas.microsoft.com/office/drawing/2014/main" id="{4D3195C4-E9CC-00CC-0B82-4F6E4BA69695}"/>
                    </a:ext>
                  </a:extLst>
                </p14:cNvPr>
                <p14:cNvContentPartPr/>
                <p14:nvPr/>
              </p14:nvContentPartPr>
              <p14:xfrm>
                <a:off x="8523006" y="3891887"/>
                <a:ext cx="32760" cy="14400"/>
              </p14:xfrm>
            </p:contentPart>
          </mc:Choice>
          <mc:Fallback>
            <p:pic>
              <p:nvPicPr>
                <p:cNvPr id="1967" name="Ink 1966">
                  <a:extLst>
                    <a:ext uri="{FF2B5EF4-FFF2-40B4-BE49-F238E27FC236}">
                      <a16:creationId xmlns:a16="http://schemas.microsoft.com/office/drawing/2014/main" id="{4D3195C4-E9CC-00CC-0B82-4F6E4BA696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60366" y="3514247"/>
                  <a:ext cx="15840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66">
              <p14:nvContentPartPr>
                <p14:cNvPr id="1968" name="Ink 1967">
                  <a:extLst>
                    <a:ext uri="{FF2B5EF4-FFF2-40B4-BE49-F238E27FC236}">
                      <a16:creationId xmlns:a16="http://schemas.microsoft.com/office/drawing/2014/main" id="{FD491FA3-AC41-A55A-DA16-5C7E7C295D59}"/>
                    </a:ext>
                  </a:extLst>
                </p14:cNvPr>
                <p14:cNvContentPartPr/>
                <p14:nvPr/>
              </p14:nvContentPartPr>
              <p14:xfrm>
                <a:off x="8184966" y="3687767"/>
                <a:ext cx="860400" cy="402480"/>
              </p14:xfrm>
            </p:contentPart>
          </mc:Choice>
          <mc:Fallback>
            <p:pic>
              <p:nvPicPr>
                <p:cNvPr id="1968" name="Ink 1967">
                  <a:extLst>
                    <a:ext uri="{FF2B5EF4-FFF2-40B4-BE49-F238E27FC236}">
                      <a16:creationId xmlns:a16="http://schemas.microsoft.com/office/drawing/2014/main" id="{FD491FA3-AC41-A55A-DA16-5C7E7C295D59}"/>
                    </a:ext>
                  </a:extLst>
                </p:cNvPr>
                <p:cNvPicPr/>
                <p:nvPr/>
              </p:nvPicPr>
              <p:blipFill>
                <a:blip r:embed="rId3567"/>
                <a:stretch>
                  <a:fillRect/>
                </a:stretch>
              </p:blipFill>
              <p:spPr>
                <a:xfrm>
                  <a:off x="8122326" y="3309767"/>
                  <a:ext cx="98604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68">
              <p14:nvContentPartPr>
                <p14:cNvPr id="1969" name="Ink 1968">
                  <a:extLst>
                    <a:ext uri="{FF2B5EF4-FFF2-40B4-BE49-F238E27FC236}">
                      <a16:creationId xmlns:a16="http://schemas.microsoft.com/office/drawing/2014/main" id="{77E5728C-C03D-EB5D-2CEB-5FE10BACA3D3}"/>
                    </a:ext>
                  </a:extLst>
                </p14:cNvPr>
                <p14:cNvContentPartPr/>
                <p14:nvPr/>
              </p14:nvContentPartPr>
              <p14:xfrm>
                <a:off x="7715526" y="3613967"/>
                <a:ext cx="1426680" cy="652680"/>
              </p14:xfrm>
            </p:contentPart>
          </mc:Choice>
          <mc:Fallback>
            <p:pic>
              <p:nvPicPr>
                <p:cNvPr id="1969" name="Ink 1968">
                  <a:extLst>
                    <a:ext uri="{FF2B5EF4-FFF2-40B4-BE49-F238E27FC236}">
                      <a16:creationId xmlns:a16="http://schemas.microsoft.com/office/drawing/2014/main" id="{77E5728C-C03D-EB5D-2CEB-5FE10BACA3D3}"/>
                    </a:ext>
                  </a:extLst>
                </p:cNvPr>
                <p:cNvPicPr/>
                <p:nvPr/>
              </p:nvPicPr>
              <p:blipFill>
                <a:blip r:embed="rId3569"/>
                <a:stretch>
                  <a:fillRect/>
                </a:stretch>
              </p:blipFill>
              <p:spPr>
                <a:xfrm>
                  <a:off x="7652886" y="3235967"/>
                  <a:ext cx="1552320" cy="14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70">
              <p14:nvContentPartPr>
                <p14:cNvPr id="1970" name="Ink 1969">
                  <a:extLst>
                    <a:ext uri="{FF2B5EF4-FFF2-40B4-BE49-F238E27FC236}">
                      <a16:creationId xmlns:a16="http://schemas.microsoft.com/office/drawing/2014/main" id="{A346C89F-6471-2CEE-035A-401C8577A4BF}"/>
                    </a:ext>
                  </a:extLst>
                </p14:cNvPr>
                <p14:cNvContentPartPr/>
                <p14:nvPr/>
              </p14:nvContentPartPr>
              <p14:xfrm>
                <a:off x="7883646" y="3561407"/>
                <a:ext cx="1367640" cy="635040"/>
              </p14:xfrm>
            </p:contentPart>
          </mc:Choice>
          <mc:Fallback>
            <p:pic>
              <p:nvPicPr>
                <p:cNvPr id="1970" name="Ink 1969">
                  <a:extLst>
                    <a:ext uri="{FF2B5EF4-FFF2-40B4-BE49-F238E27FC236}">
                      <a16:creationId xmlns:a16="http://schemas.microsoft.com/office/drawing/2014/main" id="{A346C89F-6471-2CEE-035A-401C8577A4BF}"/>
                    </a:ext>
                  </a:extLst>
                </p:cNvPr>
                <p:cNvPicPr/>
                <p:nvPr/>
              </p:nvPicPr>
              <p:blipFill>
                <a:blip r:embed="rId3571"/>
                <a:stretch>
                  <a:fillRect/>
                </a:stretch>
              </p:blipFill>
              <p:spPr>
                <a:xfrm>
                  <a:off x="7821006" y="3183407"/>
                  <a:ext cx="149328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72">
              <p14:nvContentPartPr>
                <p14:cNvPr id="1971" name="Ink 1970">
                  <a:extLst>
                    <a:ext uri="{FF2B5EF4-FFF2-40B4-BE49-F238E27FC236}">
                      <a16:creationId xmlns:a16="http://schemas.microsoft.com/office/drawing/2014/main" id="{E1E8C605-5F12-BA54-2C83-32025D30DF1E}"/>
                    </a:ext>
                  </a:extLst>
                </p14:cNvPr>
                <p14:cNvContentPartPr/>
                <p14:nvPr/>
              </p14:nvContentPartPr>
              <p14:xfrm>
                <a:off x="8102886" y="3533687"/>
                <a:ext cx="1105920" cy="603720"/>
              </p14:xfrm>
            </p:contentPart>
          </mc:Choice>
          <mc:Fallback>
            <p:pic>
              <p:nvPicPr>
                <p:cNvPr id="1971" name="Ink 1970">
                  <a:extLst>
                    <a:ext uri="{FF2B5EF4-FFF2-40B4-BE49-F238E27FC236}">
                      <a16:creationId xmlns:a16="http://schemas.microsoft.com/office/drawing/2014/main" id="{E1E8C605-5F12-BA54-2C83-32025D30DF1E}"/>
                    </a:ext>
                  </a:extLst>
                </p:cNvPr>
                <p:cNvPicPr/>
                <p:nvPr/>
              </p:nvPicPr>
              <p:blipFill>
                <a:blip r:embed="rId3573"/>
                <a:stretch>
                  <a:fillRect/>
                </a:stretch>
              </p:blipFill>
              <p:spPr>
                <a:xfrm>
                  <a:off x="8040246" y="3156047"/>
                  <a:ext cx="1231560" cy="13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74">
              <p14:nvContentPartPr>
                <p14:cNvPr id="1972" name="Ink 1971">
                  <a:extLst>
                    <a:ext uri="{FF2B5EF4-FFF2-40B4-BE49-F238E27FC236}">
                      <a16:creationId xmlns:a16="http://schemas.microsoft.com/office/drawing/2014/main" id="{BFFB6A29-D9CD-2021-F2A6-2464CBF987C4}"/>
                    </a:ext>
                  </a:extLst>
                </p14:cNvPr>
                <p14:cNvContentPartPr/>
                <p14:nvPr/>
              </p14:nvContentPartPr>
              <p14:xfrm>
                <a:off x="8119806" y="3417767"/>
                <a:ext cx="1343520" cy="693000"/>
              </p14:xfrm>
            </p:contentPart>
          </mc:Choice>
          <mc:Fallback>
            <p:pic>
              <p:nvPicPr>
                <p:cNvPr id="1972" name="Ink 1971">
                  <a:extLst>
                    <a:ext uri="{FF2B5EF4-FFF2-40B4-BE49-F238E27FC236}">
                      <a16:creationId xmlns:a16="http://schemas.microsoft.com/office/drawing/2014/main" id="{BFFB6A29-D9CD-2021-F2A6-2464CBF987C4}"/>
                    </a:ext>
                  </a:extLst>
                </p:cNvPr>
                <p:cNvPicPr/>
                <p:nvPr/>
              </p:nvPicPr>
              <p:blipFill>
                <a:blip r:embed="rId3575"/>
                <a:stretch>
                  <a:fillRect/>
                </a:stretch>
              </p:blipFill>
              <p:spPr>
                <a:xfrm>
                  <a:off x="8057166" y="3040127"/>
                  <a:ext cx="1469160" cy="14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76">
              <p14:nvContentPartPr>
                <p14:cNvPr id="1973" name="Ink 1972">
                  <a:extLst>
                    <a:ext uri="{FF2B5EF4-FFF2-40B4-BE49-F238E27FC236}">
                      <a16:creationId xmlns:a16="http://schemas.microsoft.com/office/drawing/2014/main" id="{70B6ACAB-D4B9-4C0B-A6CA-570889B2A6CF}"/>
                    </a:ext>
                  </a:extLst>
                </p14:cNvPr>
                <p14:cNvContentPartPr/>
                <p14:nvPr/>
              </p14:nvContentPartPr>
              <p14:xfrm>
                <a:off x="8173086" y="3280607"/>
                <a:ext cx="1401480" cy="734040"/>
              </p14:xfrm>
            </p:contentPart>
          </mc:Choice>
          <mc:Fallback>
            <p:pic>
              <p:nvPicPr>
                <p:cNvPr id="1973" name="Ink 1972">
                  <a:extLst>
                    <a:ext uri="{FF2B5EF4-FFF2-40B4-BE49-F238E27FC236}">
                      <a16:creationId xmlns:a16="http://schemas.microsoft.com/office/drawing/2014/main" id="{70B6ACAB-D4B9-4C0B-A6CA-570889B2A6CF}"/>
                    </a:ext>
                  </a:extLst>
                </p:cNvPr>
                <p:cNvPicPr/>
                <p:nvPr/>
              </p:nvPicPr>
              <p:blipFill>
                <a:blip r:embed="rId3577"/>
                <a:stretch>
                  <a:fillRect/>
                </a:stretch>
              </p:blipFill>
              <p:spPr>
                <a:xfrm>
                  <a:off x="8110086" y="2902607"/>
                  <a:ext cx="1527120" cy="14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78">
              <p14:nvContentPartPr>
                <p14:cNvPr id="1974" name="Ink 1973">
                  <a:extLst>
                    <a:ext uri="{FF2B5EF4-FFF2-40B4-BE49-F238E27FC236}">
                      <a16:creationId xmlns:a16="http://schemas.microsoft.com/office/drawing/2014/main" id="{B22B77F0-410E-BE54-3E4E-4665AAEF88BA}"/>
                    </a:ext>
                  </a:extLst>
                </p14:cNvPr>
                <p14:cNvContentPartPr/>
                <p14:nvPr/>
              </p14:nvContentPartPr>
              <p14:xfrm>
                <a:off x="8360646" y="3213287"/>
                <a:ext cx="1255320" cy="679680"/>
              </p14:xfrm>
            </p:contentPart>
          </mc:Choice>
          <mc:Fallback>
            <p:pic>
              <p:nvPicPr>
                <p:cNvPr id="1974" name="Ink 1973">
                  <a:extLst>
                    <a:ext uri="{FF2B5EF4-FFF2-40B4-BE49-F238E27FC236}">
                      <a16:creationId xmlns:a16="http://schemas.microsoft.com/office/drawing/2014/main" id="{B22B77F0-410E-BE54-3E4E-4665AAEF88BA}"/>
                    </a:ext>
                  </a:extLst>
                </p:cNvPr>
                <p:cNvPicPr/>
                <p:nvPr/>
              </p:nvPicPr>
              <p:blipFill>
                <a:blip r:embed="rId3579"/>
                <a:stretch>
                  <a:fillRect/>
                </a:stretch>
              </p:blipFill>
              <p:spPr>
                <a:xfrm>
                  <a:off x="8298006" y="2835647"/>
                  <a:ext cx="1380960" cy="14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80">
              <p14:nvContentPartPr>
                <p14:cNvPr id="1975" name="Ink 1974">
                  <a:extLst>
                    <a:ext uri="{FF2B5EF4-FFF2-40B4-BE49-F238E27FC236}">
                      <a16:creationId xmlns:a16="http://schemas.microsoft.com/office/drawing/2014/main" id="{4E7A54C8-7414-B433-3ADD-42C58CABDA95}"/>
                    </a:ext>
                  </a:extLst>
                </p14:cNvPr>
                <p14:cNvContentPartPr/>
                <p14:nvPr/>
              </p14:nvContentPartPr>
              <p14:xfrm>
                <a:off x="8469006" y="3241007"/>
                <a:ext cx="1126440" cy="600840"/>
              </p14:xfrm>
            </p:contentPart>
          </mc:Choice>
          <mc:Fallback>
            <p:pic>
              <p:nvPicPr>
                <p:cNvPr id="1975" name="Ink 1974">
                  <a:extLst>
                    <a:ext uri="{FF2B5EF4-FFF2-40B4-BE49-F238E27FC236}">
                      <a16:creationId xmlns:a16="http://schemas.microsoft.com/office/drawing/2014/main" id="{4E7A54C8-7414-B433-3ADD-42C58CABDA95}"/>
                    </a:ext>
                  </a:extLst>
                </p:cNvPr>
                <p:cNvPicPr/>
                <p:nvPr/>
              </p:nvPicPr>
              <p:blipFill>
                <a:blip r:embed="rId3581"/>
                <a:stretch>
                  <a:fillRect/>
                </a:stretch>
              </p:blipFill>
              <p:spPr>
                <a:xfrm>
                  <a:off x="8406366" y="2863007"/>
                  <a:ext cx="125208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82">
              <p14:nvContentPartPr>
                <p14:cNvPr id="1976" name="Ink 1975">
                  <a:extLst>
                    <a:ext uri="{FF2B5EF4-FFF2-40B4-BE49-F238E27FC236}">
                      <a16:creationId xmlns:a16="http://schemas.microsoft.com/office/drawing/2014/main" id="{4BCA1831-62F3-0B67-CA9F-C12DB1157AF3}"/>
                    </a:ext>
                  </a:extLst>
                </p14:cNvPr>
                <p14:cNvContentPartPr/>
                <p14:nvPr/>
              </p14:nvContentPartPr>
              <p14:xfrm>
                <a:off x="8365326" y="3268007"/>
                <a:ext cx="1132920" cy="663480"/>
              </p14:xfrm>
            </p:contentPart>
          </mc:Choice>
          <mc:Fallback>
            <p:pic>
              <p:nvPicPr>
                <p:cNvPr id="1976" name="Ink 1975">
                  <a:extLst>
                    <a:ext uri="{FF2B5EF4-FFF2-40B4-BE49-F238E27FC236}">
                      <a16:creationId xmlns:a16="http://schemas.microsoft.com/office/drawing/2014/main" id="{4BCA1831-62F3-0B67-CA9F-C12DB1157AF3}"/>
                    </a:ext>
                  </a:extLst>
                </p:cNvPr>
                <p:cNvPicPr/>
                <p:nvPr/>
              </p:nvPicPr>
              <p:blipFill>
                <a:blip r:embed="rId3583"/>
                <a:stretch>
                  <a:fillRect/>
                </a:stretch>
              </p:blipFill>
              <p:spPr>
                <a:xfrm>
                  <a:off x="8302326" y="2890367"/>
                  <a:ext cx="1258560" cy="14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84">
              <p14:nvContentPartPr>
                <p14:cNvPr id="1977" name="Ink 1976">
                  <a:extLst>
                    <a:ext uri="{FF2B5EF4-FFF2-40B4-BE49-F238E27FC236}">
                      <a16:creationId xmlns:a16="http://schemas.microsoft.com/office/drawing/2014/main" id="{7245AA55-46C3-1C5C-7709-B3137680E5EC}"/>
                    </a:ext>
                  </a:extLst>
                </p14:cNvPr>
                <p14:cNvContentPartPr/>
                <p14:nvPr/>
              </p14:nvContentPartPr>
              <p14:xfrm>
                <a:off x="8374686" y="3211847"/>
                <a:ext cx="1352520" cy="742680"/>
              </p14:xfrm>
            </p:contentPart>
          </mc:Choice>
          <mc:Fallback>
            <p:pic>
              <p:nvPicPr>
                <p:cNvPr id="1977" name="Ink 1976">
                  <a:extLst>
                    <a:ext uri="{FF2B5EF4-FFF2-40B4-BE49-F238E27FC236}">
                      <a16:creationId xmlns:a16="http://schemas.microsoft.com/office/drawing/2014/main" id="{7245AA55-46C3-1C5C-7709-B3137680E5EC}"/>
                    </a:ext>
                  </a:extLst>
                </p:cNvPr>
                <p:cNvPicPr/>
                <p:nvPr/>
              </p:nvPicPr>
              <p:blipFill>
                <a:blip r:embed="rId3585"/>
                <a:stretch>
                  <a:fillRect/>
                </a:stretch>
              </p:blipFill>
              <p:spPr>
                <a:xfrm>
                  <a:off x="8312046" y="2833847"/>
                  <a:ext cx="1478160" cy="14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86">
              <p14:nvContentPartPr>
                <p14:cNvPr id="1978" name="Ink 1977">
                  <a:extLst>
                    <a:ext uri="{FF2B5EF4-FFF2-40B4-BE49-F238E27FC236}">
                      <a16:creationId xmlns:a16="http://schemas.microsoft.com/office/drawing/2014/main" id="{677BBE2B-EB67-7B4B-EFB4-F5799A9423E7}"/>
                    </a:ext>
                  </a:extLst>
                </p14:cNvPr>
                <p14:cNvContentPartPr/>
                <p14:nvPr/>
              </p14:nvContentPartPr>
              <p14:xfrm>
                <a:off x="8629566" y="3148847"/>
                <a:ext cx="1049760" cy="604800"/>
              </p14:xfrm>
            </p:contentPart>
          </mc:Choice>
          <mc:Fallback>
            <p:pic>
              <p:nvPicPr>
                <p:cNvPr id="1978" name="Ink 1977">
                  <a:extLst>
                    <a:ext uri="{FF2B5EF4-FFF2-40B4-BE49-F238E27FC236}">
                      <a16:creationId xmlns:a16="http://schemas.microsoft.com/office/drawing/2014/main" id="{677BBE2B-EB67-7B4B-EFB4-F5799A9423E7}"/>
                    </a:ext>
                  </a:extLst>
                </p:cNvPr>
                <p:cNvPicPr/>
                <p:nvPr/>
              </p:nvPicPr>
              <p:blipFill>
                <a:blip r:embed="rId3587"/>
                <a:stretch>
                  <a:fillRect/>
                </a:stretch>
              </p:blipFill>
              <p:spPr>
                <a:xfrm>
                  <a:off x="8566566" y="2771207"/>
                  <a:ext cx="117540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88">
              <p14:nvContentPartPr>
                <p14:cNvPr id="1979" name="Ink 1978">
                  <a:extLst>
                    <a:ext uri="{FF2B5EF4-FFF2-40B4-BE49-F238E27FC236}">
                      <a16:creationId xmlns:a16="http://schemas.microsoft.com/office/drawing/2014/main" id="{8DC2184C-4DAF-7CFB-9DCF-A09F16372DC3}"/>
                    </a:ext>
                  </a:extLst>
                </p14:cNvPr>
                <p14:cNvContentPartPr/>
                <p14:nvPr/>
              </p14:nvContentPartPr>
              <p14:xfrm>
                <a:off x="9018366" y="3065687"/>
                <a:ext cx="482400" cy="313920"/>
              </p14:xfrm>
            </p:contentPart>
          </mc:Choice>
          <mc:Fallback>
            <p:pic>
              <p:nvPicPr>
                <p:cNvPr id="1979" name="Ink 1978">
                  <a:extLst>
                    <a:ext uri="{FF2B5EF4-FFF2-40B4-BE49-F238E27FC236}">
                      <a16:creationId xmlns:a16="http://schemas.microsoft.com/office/drawing/2014/main" id="{8DC2184C-4DAF-7CFB-9DCF-A09F16372DC3}"/>
                    </a:ext>
                  </a:extLst>
                </p:cNvPr>
                <p:cNvPicPr/>
                <p:nvPr/>
              </p:nvPicPr>
              <p:blipFill>
                <a:blip r:embed="rId3589"/>
                <a:stretch>
                  <a:fillRect/>
                </a:stretch>
              </p:blipFill>
              <p:spPr>
                <a:xfrm>
                  <a:off x="8955366" y="2688047"/>
                  <a:ext cx="608040" cy="10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90">
              <p14:nvContentPartPr>
                <p14:cNvPr id="1980" name="Ink 1979">
                  <a:extLst>
                    <a:ext uri="{FF2B5EF4-FFF2-40B4-BE49-F238E27FC236}">
                      <a16:creationId xmlns:a16="http://schemas.microsoft.com/office/drawing/2014/main" id="{E70F098D-9533-95BE-B19B-883910A7559E}"/>
                    </a:ext>
                  </a:extLst>
                </p14:cNvPr>
                <p14:cNvContentPartPr/>
                <p14:nvPr/>
              </p14:nvContentPartPr>
              <p14:xfrm>
                <a:off x="9625686" y="3126167"/>
                <a:ext cx="18360" cy="18000"/>
              </p14:xfrm>
            </p:contentPart>
          </mc:Choice>
          <mc:Fallback>
            <p:pic>
              <p:nvPicPr>
                <p:cNvPr id="1980" name="Ink 1979">
                  <a:extLst>
                    <a:ext uri="{FF2B5EF4-FFF2-40B4-BE49-F238E27FC236}">
                      <a16:creationId xmlns:a16="http://schemas.microsoft.com/office/drawing/2014/main" id="{E70F098D-9533-95BE-B19B-883910A7559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563046" y="2748167"/>
                  <a:ext cx="14400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91">
              <p14:nvContentPartPr>
                <p14:cNvPr id="1981" name="Ink 1980">
                  <a:extLst>
                    <a:ext uri="{FF2B5EF4-FFF2-40B4-BE49-F238E27FC236}">
                      <a16:creationId xmlns:a16="http://schemas.microsoft.com/office/drawing/2014/main" id="{E2ECF83F-195B-958F-333F-A12FC489D9DB}"/>
                    </a:ext>
                  </a:extLst>
                </p14:cNvPr>
                <p14:cNvContentPartPr/>
                <p14:nvPr/>
              </p14:nvContentPartPr>
              <p14:xfrm>
                <a:off x="9058686" y="2995487"/>
                <a:ext cx="622080" cy="360360"/>
              </p14:xfrm>
            </p:contentPart>
          </mc:Choice>
          <mc:Fallback>
            <p:pic>
              <p:nvPicPr>
                <p:cNvPr id="1981" name="Ink 1980">
                  <a:extLst>
                    <a:ext uri="{FF2B5EF4-FFF2-40B4-BE49-F238E27FC236}">
                      <a16:creationId xmlns:a16="http://schemas.microsoft.com/office/drawing/2014/main" id="{E2ECF83F-195B-958F-333F-A12FC489D9DB}"/>
                    </a:ext>
                  </a:extLst>
                </p:cNvPr>
                <p:cNvPicPr/>
                <p:nvPr/>
              </p:nvPicPr>
              <p:blipFill>
                <a:blip r:embed="rId3592"/>
                <a:stretch>
                  <a:fillRect/>
                </a:stretch>
              </p:blipFill>
              <p:spPr>
                <a:xfrm>
                  <a:off x="8995686" y="2617847"/>
                  <a:ext cx="74772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93">
              <p14:nvContentPartPr>
                <p14:cNvPr id="1982" name="Ink 1981">
                  <a:extLst>
                    <a:ext uri="{FF2B5EF4-FFF2-40B4-BE49-F238E27FC236}">
                      <a16:creationId xmlns:a16="http://schemas.microsoft.com/office/drawing/2014/main" id="{1A9C6A5D-D406-DFDE-43FD-6FA9314F2891}"/>
                    </a:ext>
                  </a:extLst>
                </p14:cNvPr>
                <p14:cNvContentPartPr/>
                <p14:nvPr/>
              </p14:nvContentPartPr>
              <p14:xfrm>
                <a:off x="9057246" y="3047687"/>
                <a:ext cx="520200" cy="290880"/>
              </p14:xfrm>
            </p:contentPart>
          </mc:Choice>
          <mc:Fallback>
            <p:pic>
              <p:nvPicPr>
                <p:cNvPr id="1982" name="Ink 1981">
                  <a:extLst>
                    <a:ext uri="{FF2B5EF4-FFF2-40B4-BE49-F238E27FC236}">
                      <a16:creationId xmlns:a16="http://schemas.microsoft.com/office/drawing/2014/main" id="{1A9C6A5D-D406-DFDE-43FD-6FA9314F2891}"/>
                    </a:ext>
                  </a:extLst>
                </p:cNvPr>
                <p:cNvPicPr/>
                <p:nvPr/>
              </p:nvPicPr>
              <p:blipFill>
                <a:blip r:embed="rId3594"/>
                <a:stretch>
                  <a:fillRect/>
                </a:stretch>
              </p:blipFill>
              <p:spPr>
                <a:xfrm>
                  <a:off x="8994606" y="2669687"/>
                  <a:ext cx="64584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95">
              <p14:nvContentPartPr>
                <p14:cNvPr id="1983" name="Ink 1982">
                  <a:extLst>
                    <a:ext uri="{FF2B5EF4-FFF2-40B4-BE49-F238E27FC236}">
                      <a16:creationId xmlns:a16="http://schemas.microsoft.com/office/drawing/2014/main" id="{0A6DF3DD-54DB-57CE-04EC-26178D6C80D0}"/>
                    </a:ext>
                  </a:extLst>
                </p14:cNvPr>
                <p14:cNvContentPartPr/>
                <p14:nvPr/>
              </p14:nvContentPartPr>
              <p14:xfrm>
                <a:off x="9249486" y="3180887"/>
                <a:ext cx="3240" cy="1440"/>
              </p14:xfrm>
            </p:contentPart>
          </mc:Choice>
          <mc:Fallback>
            <p:pic>
              <p:nvPicPr>
                <p:cNvPr id="1983" name="Ink 1982">
                  <a:extLst>
                    <a:ext uri="{FF2B5EF4-FFF2-40B4-BE49-F238E27FC236}">
                      <a16:creationId xmlns:a16="http://schemas.microsoft.com/office/drawing/2014/main" id="{0A6DF3DD-54DB-57CE-04EC-26178D6C80D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186486" y="2803247"/>
                  <a:ext cx="1288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96">
              <p14:nvContentPartPr>
                <p14:cNvPr id="1984" name="Ink 1983">
                  <a:extLst>
                    <a:ext uri="{FF2B5EF4-FFF2-40B4-BE49-F238E27FC236}">
                      <a16:creationId xmlns:a16="http://schemas.microsoft.com/office/drawing/2014/main" id="{4FD11F4F-16DD-86A1-6349-C548A672593A}"/>
                    </a:ext>
                  </a:extLst>
                </p14:cNvPr>
                <p14:cNvContentPartPr/>
                <p14:nvPr/>
              </p14:nvContentPartPr>
              <p14:xfrm>
                <a:off x="8655846" y="3389687"/>
                <a:ext cx="6840" cy="6120"/>
              </p14:xfrm>
            </p:contentPart>
          </mc:Choice>
          <mc:Fallback>
            <p:pic>
              <p:nvPicPr>
                <p:cNvPr id="1984" name="Ink 1983">
                  <a:extLst>
                    <a:ext uri="{FF2B5EF4-FFF2-40B4-BE49-F238E27FC236}">
                      <a16:creationId xmlns:a16="http://schemas.microsoft.com/office/drawing/2014/main" id="{4FD11F4F-16DD-86A1-6349-C548A67259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93206" y="3012047"/>
                  <a:ext cx="1324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97">
              <p14:nvContentPartPr>
                <p14:cNvPr id="1985" name="Ink 1984">
                  <a:extLst>
                    <a:ext uri="{FF2B5EF4-FFF2-40B4-BE49-F238E27FC236}">
                      <a16:creationId xmlns:a16="http://schemas.microsoft.com/office/drawing/2014/main" id="{A018D0C8-698A-0769-FDC7-BC9638236D30}"/>
                    </a:ext>
                  </a:extLst>
                </p14:cNvPr>
                <p14:cNvContentPartPr/>
                <p14:nvPr/>
              </p14:nvContentPartPr>
              <p14:xfrm>
                <a:off x="8171286" y="3184847"/>
                <a:ext cx="1136520" cy="432000"/>
              </p14:xfrm>
            </p:contentPart>
          </mc:Choice>
          <mc:Fallback>
            <p:pic>
              <p:nvPicPr>
                <p:cNvPr id="1985" name="Ink 1984">
                  <a:extLst>
                    <a:ext uri="{FF2B5EF4-FFF2-40B4-BE49-F238E27FC236}">
                      <a16:creationId xmlns:a16="http://schemas.microsoft.com/office/drawing/2014/main" id="{A018D0C8-698A-0769-FDC7-BC9638236D30}"/>
                    </a:ext>
                  </a:extLst>
                </p:cNvPr>
                <p:cNvPicPr/>
                <p:nvPr/>
              </p:nvPicPr>
              <p:blipFill>
                <a:blip r:embed="rId3598"/>
                <a:stretch>
                  <a:fillRect/>
                </a:stretch>
              </p:blipFill>
              <p:spPr>
                <a:xfrm>
                  <a:off x="8108646" y="2807207"/>
                  <a:ext cx="126216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99">
              <p14:nvContentPartPr>
                <p14:cNvPr id="1986" name="Ink 1985">
                  <a:extLst>
                    <a:ext uri="{FF2B5EF4-FFF2-40B4-BE49-F238E27FC236}">
                      <a16:creationId xmlns:a16="http://schemas.microsoft.com/office/drawing/2014/main" id="{3E20EA99-0C09-A727-50DE-987DE593F09F}"/>
                    </a:ext>
                  </a:extLst>
                </p14:cNvPr>
                <p14:cNvContentPartPr/>
                <p14:nvPr/>
              </p14:nvContentPartPr>
              <p14:xfrm>
                <a:off x="8082726" y="3206807"/>
                <a:ext cx="1017000" cy="400680"/>
              </p14:xfrm>
            </p:contentPart>
          </mc:Choice>
          <mc:Fallback>
            <p:pic>
              <p:nvPicPr>
                <p:cNvPr id="1986" name="Ink 1985">
                  <a:extLst>
                    <a:ext uri="{FF2B5EF4-FFF2-40B4-BE49-F238E27FC236}">
                      <a16:creationId xmlns:a16="http://schemas.microsoft.com/office/drawing/2014/main" id="{3E20EA99-0C09-A727-50DE-987DE593F09F}"/>
                    </a:ext>
                  </a:extLst>
                </p:cNvPr>
                <p:cNvPicPr/>
                <p:nvPr/>
              </p:nvPicPr>
              <p:blipFill>
                <a:blip r:embed="rId3600"/>
                <a:stretch>
                  <a:fillRect/>
                </a:stretch>
              </p:blipFill>
              <p:spPr>
                <a:xfrm>
                  <a:off x="8019726" y="2828807"/>
                  <a:ext cx="114264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01">
              <p14:nvContentPartPr>
                <p14:cNvPr id="1987" name="Ink 1986">
                  <a:extLst>
                    <a:ext uri="{FF2B5EF4-FFF2-40B4-BE49-F238E27FC236}">
                      <a16:creationId xmlns:a16="http://schemas.microsoft.com/office/drawing/2014/main" id="{4A47D8BA-DACE-53F2-0604-54FA85C59923}"/>
                    </a:ext>
                  </a:extLst>
                </p14:cNvPr>
                <p14:cNvContentPartPr/>
                <p14:nvPr/>
              </p14:nvContentPartPr>
              <p14:xfrm>
                <a:off x="8099286" y="3155687"/>
                <a:ext cx="1166400" cy="470160"/>
              </p14:xfrm>
            </p:contentPart>
          </mc:Choice>
          <mc:Fallback>
            <p:pic>
              <p:nvPicPr>
                <p:cNvPr id="1987" name="Ink 1986">
                  <a:extLst>
                    <a:ext uri="{FF2B5EF4-FFF2-40B4-BE49-F238E27FC236}">
                      <a16:creationId xmlns:a16="http://schemas.microsoft.com/office/drawing/2014/main" id="{4A47D8BA-DACE-53F2-0604-54FA85C59923}"/>
                    </a:ext>
                  </a:extLst>
                </p:cNvPr>
                <p:cNvPicPr/>
                <p:nvPr/>
              </p:nvPicPr>
              <p:blipFill>
                <a:blip r:embed="rId3602"/>
                <a:stretch>
                  <a:fillRect/>
                </a:stretch>
              </p:blipFill>
              <p:spPr>
                <a:xfrm>
                  <a:off x="8036286" y="2778047"/>
                  <a:ext cx="1292040" cy="12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03">
              <p14:nvContentPartPr>
                <p14:cNvPr id="1988" name="Ink 1987">
                  <a:extLst>
                    <a:ext uri="{FF2B5EF4-FFF2-40B4-BE49-F238E27FC236}">
                      <a16:creationId xmlns:a16="http://schemas.microsoft.com/office/drawing/2014/main" id="{FF564F2C-0C2D-D333-C1AF-19C18068BCF8}"/>
                    </a:ext>
                  </a:extLst>
                </p14:cNvPr>
                <p14:cNvContentPartPr/>
                <p14:nvPr/>
              </p14:nvContentPartPr>
              <p14:xfrm>
                <a:off x="8024766" y="3260807"/>
                <a:ext cx="1011600" cy="543240"/>
              </p14:xfrm>
            </p:contentPart>
          </mc:Choice>
          <mc:Fallback>
            <p:pic>
              <p:nvPicPr>
                <p:cNvPr id="1988" name="Ink 1987">
                  <a:extLst>
                    <a:ext uri="{FF2B5EF4-FFF2-40B4-BE49-F238E27FC236}">
                      <a16:creationId xmlns:a16="http://schemas.microsoft.com/office/drawing/2014/main" id="{FF564F2C-0C2D-D333-C1AF-19C18068BCF8}"/>
                    </a:ext>
                  </a:extLst>
                </p:cNvPr>
                <p:cNvPicPr/>
                <p:nvPr/>
              </p:nvPicPr>
              <p:blipFill>
                <a:blip r:embed="rId3604"/>
                <a:stretch>
                  <a:fillRect/>
                </a:stretch>
              </p:blipFill>
              <p:spPr>
                <a:xfrm>
                  <a:off x="7961766" y="2882807"/>
                  <a:ext cx="113724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05">
              <p14:nvContentPartPr>
                <p14:cNvPr id="1989" name="Ink 1988">
                  <a:extLst>
                    <a:ext uri="{FF2B5EF4-FFF2-40B4-BE49-F238E27FC236}">
                      <a16:creationId xmlns:a16="http://schemas.microsoft.com/office/drawing/2014/main" id="{74D67AFF-5247-036E-0F28-413FDBC07096}"/>
                    </a:ext>
                  </a:extLst>
                </p14:cNvPr>
                <p14:cNvContentPartPr/>
                <p14:nvPr/>
              </p14:nvContentPartPr>
              <p14:xfrm>
                <a:off x="8293686" y="3395087"/>
                <a:ext cx="660600" cy="367200"/>
              </p14:xfrm>
            </p:contentPart>
          </mc:Choice>
          <mc:Fallback>
            <p:pic>
              <p:nvPicPr>
                <p:cNvPr id="1989" name="Ink 1988">
                  <a:extLst>
                    <a:ext uri="{FF2B5EF4-FFF2-40B4-BE49-F238E27FC236}">
                      <a16:creationId xmlns:a16="http://schemas.microsoft.com/office/drawing/2014/main" id="{74D67AFF-5247-036E-0F28-413FDBC07096}"/>
                    </a:ext>
                  </a:extLst>
                </p:cNvPr>
                <p:cNvPicPr/>
                <p:nvPr/>
              </p:nvPicPr>
              <p:blipFill>
                <a:blip r:embed="rId3606"/>
                <a:stretch>
                  <a:fillRect/>
                </a:stretch>
              </p:blipFill>
              <p:spPr>
                <a:xfrm>
                  <a:off x="8230686" y="3017087"/>
                  <a:ext cx="786240" cy="11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07">
              <p14:nvContentPartPr>
                <p14:cNvPr id="1990" name="Ink 1989">
                  <a:extLst>
                    <a:ext uri="{FF2B5EF4-FFF2-40B4-BE49-F238E27FC236}">
                      <a16:creationId xmlns:a16="http://schemas.microsoft.com/office/drawing/2014/main" id="{2C7E1004-1353-FD18-BACE-06845B6F81AF}"/>
                    </a:ext>
                  </a:extLst>
                </p14:cNvPr>
                <p14:cNvContentPartPr/>
                <p14:nvPr/>
              </p14:nvContentPartPr>
              <p14:xfrm>
                <a:off x="8161206" y="3438647"/>
                <a:ext cx="832320" cy="369720"/>
              </p14:xfrm>
            </p:contentPart>
          </mc:Choice>
          <mc:Fallback>
            <p:pic>
              <p:nvPicPr>
                <p:cNvPr id="1990" name="Ink 1989">
                  <a:extLst>
                    <a:ext uri="{FF2B5EF4-FFF2-40B4-BE49-F238E27FC236}">
                      <a16:creationId xmlns:a16="http://schemas.microsoft.com/office/drawing/2014/main" id="{2C7E1004-1353-FD18-BACE-06845B6F81AF}"/>
                    </a:ext>
                  </a:extLst>
                </p:cNvPr>
                <p:cNvPicPr/>
                <p:nvPr/>
              </p:nvPicPr>
              <p:blipFill>
                <a:blip r:embed="rId3608"/>
                <a:stretch>
                  <a:fillRect/>
                </a:stretch>
              </p:blipFill>
              <p:spPr>
                <a:xfrm>
                  <a:off x="8098566" y="3061007"/>
                  <a:ext cx="95796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09">
              <p14:nvContentPartPr>
                <p14:cNvPr id="1991" name="Ink 1990">
                  <a:extLst>
                    <a:ext uri="{FF2B5EF4-FFF2-40B4-BE49-F238E27FC236}">
                      <a16:creationId xmlns:a16="http://schemas.microsoft.com/office/drawing/2014/main" id="{0B99061A-FB8B-70FB-1324-E2A5971DF695}"/>
                    </a:ext>
                  </a:extLst>
                </p14:cNvPr>
                <p14:cNvContentPartPr/>
                <p14:nvPr/>
              </p14:nvContentPartPr>
              <p14:xfrm>
                <a:off x="8313846" y="3434687"/>
                <a:ext cx="634320" cy="334080"/>
              </p14:xfrm>
            </p:contentPart>
          </mc:Choice>
          <mc:Fallback>
            <p:pic>
              <p:nvPicPr>
                <p:cNvPr id="1991" name="Ink 1990">
                  <a:extLst>
                    <a:ext uri="{FF2B5EF4-FFF2-40B4-BE49-F238E27FC236}">
                      <a16:creationId xmlns:a16="http://schemas.microsoft.com/office/drawing/2014/main" id="{0B99061A-FB8B-70FB-1324-E2A5971DF695}"/>
                    </a:ext>
                  </a:extLst>
                </p:cNvPr>
                <p:cNvPicPr/>
                <p:nvPr/>
              </p:nvPicPr>
              <p:blipFill>
                <a:blip r:embed="rId3610"/>
                <a:stretch>
                  <a:fillRect/>
                </a:stretch>
              </p:blipFill>
              <p:spPr>
                <a:xfrm>
                  <a:off x="8251206" y="3057047"/>
                  <a:ext cx="75996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11">
              <p14:nvContentPartPr>
                <p14:cNvPr id="1992" name="Ink 1991">
                  <a:extLst>
                    <a:ext uri="{FF2B5EF4-FFF2-40B4-BE49-F238E27FC236}">
                      <a16:creationId xmlns:a16="http://schemas.microsoft.com/office/drawing/2014/main" id="{D3E08E75-AF32-6EFB-04C7-064C1A3E0C8B}"/>
                    </a:ext>
                  </a:extLst>
                </p14:cNvPr>
                <p14:cNvContentPartPr/>
                <p14:nvPr/>
              </p14:nvContentPartPr>
              <p14:xfrm>
                <a:off x="8358846" y="3421007"/>
                <a:ext cx="637920" cy="325800"/>
              </p14:xfrm>
            </p:contentPart>
          </mc:Choice>
          <mc:Fallback>
            <p:pic>
              <p:nvPicPr>
                <p:cNvPr id="1992" name="Ink 1991">
                  <a:extLst>
                    <a:ext uri="{FF2B5EF4-FFF2-40B4-BE49-F238E27FC236}">
                      <a16:creationId xmlns:a16="http://schemas.microsoft.com/office/drawing/2014/main" id="{D3E08E75-AF32-6EFB-04C7-064C1A3E0C8B}"/>
                    </a:ext>
                  </a:extLst>
                </p:cNvPr>
                <p:cNvPicPr/>
                <p:nvPr/>
              </p:nvPicPr>
              <p:blipFill>
                <a:blip r:embed="rId3612"/>
                <a:stretch>
                  <a:fillRect/>
                </a:stretch>
              </p:blipFill>
              <p:spPr>
                <a:xfrm>
                  <a:off x="8296206" y="3043007"/>
                  <a:ext cx="763560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13">
              <p14:nvContentPartPr>
                <p14:cNvPr id="1993" name="Ink 1992">
                  <a:extLst>
                    <a:ext uri="{FF2B5EF4-FFF2-40B4-BE49-F238E27FC236}">
                      <a16:creationId xmlns:a16="http://schemas.microsoft.com/office/drawing/2014/main" id="{10472110-5BD5-BF15-7757-5F030B11DC07}"/>
                    </a:ext>
                  </a:extLst>
                </p14:cNvPr>
                <p14:cNvContentPartPr/>
                <p14:nvPr/>
              </p14:nvContentPartPr>
              <p14:xfrm>
                <a:off x="8101086" y="3325967"/>
                <a:ext cx="1046880" cy="502920"/>
              </p14:xfrm>
            </p:contentPart>
          </mc:Choice>
          <mc:Fallback>
            <p:pic>
              <p:nvPicPr>
                <p:cNvPr id="1993" name="Ink 1992">
                  <a:extLst>
                    <a:ext uri="{FF2B5EF4-FFF2-40B4-BE49-F238E27FC236}">
                      <a16:creationId xmlns:a16="http://schemas.microsoft.com/office/drawing/2014/main" id="{10472110-5BD5-BF15-7757-5F030B11DC07}"/>
                    </a:ext>
                  </a:extLst>
                </p:cNvPr>
                <p:cNvPicPr/>
                <p:nvPr/>
              </p:nvPicPr>
              <p:blipFill>
                <a:blip r:embed="rId3614"/>
                <a:stretch>
                  <a:fillRect/>
                </a:stretch>
              </p:blipFill>
              <p:spPr>
                <a:xfrm>
                  <a:off x="8038086" y="2947967"/>
                  <a:ext cx="1172520" cy="12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15">
              <p14:nvContentPartPr>
                <p14:cNvPr id="1994" name="Ink 1993">
                  <a:extLst>
                    <a:ext uri="{FF2B5EF4-FFF2-40B4-BE49-F238E27FC236}">
                      <a16:creationId xmlns:a16="http://schemas.microsoft.com/office/drawing/2014/main" id="{50BA56DC-4E41-38D6-B100-90016C44D348}"/>
                    </a:ext>
                  </a:extLst>
                </p14:cNvPr>
                <p14:cNvContentPartPr/>
                <p14:nvPr/>
              </p14:nvContentPartPr>
              <p14:xfrm>
                <a:off x="8298366" y="3390767"/>
                <a:ext cx="713880" cy="324720"/>
              </p14:xfrm>
            </p:contentPart>
          </mc:Choice>
          <mc:Fallback>
            <p:pic>
              <p:nvPicPr>
                <p:cNvPr id="1994" name="Ink 1993">
                  <a:extLst>
                    <a:ext uri="{FF2B5EF4-FFF2-40B4-BE49-F238E27FC236}">
                      <a16:creationId xmlns:a16="http://schemas.microsoft.com/office/drawing/2014/main" id="{50BA56DC-4E41-38D6-B100-90016C44D348}"/>
                    </a:ext>
                  </a:extLst>
                </p:cNvPr>
                <p:cNvPicPr/>
                <p:nvPr/>
              </p:nvPicPr>
              <p:blipFill>
                <a:blip r:embed="rId3616"/>
                <a:stretch>
                  <a:fillRect/>
                </a:stretch>
              </p:blipFill>
              <p:spPr>
                <a:xfrm>
                  <a:off x="8235366" y="3013127"/>
                  <a:ext cx="83952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17">
              <p14:nvContentPartPr>
                <p14:cNvPr id="1996" name="Ink 1995">
                  <a:extLst>
                    <a:ext uri="{FF2B5EF4-FFF2-40B4-BE49-F238E27FC236}">
                      <a16:creationId xmlns:a16="http://schemas.microsoft.com/office/drawing/2014/main" id="{CD98492B-A4AF-888C-666E-2C587C8455EC}"/>
                    </a:ext>
                  </a:extLst>
                </p14:cNvPr>
                <p14:cNvContentPartPr/>
                <p14:nvPr/>
              </p14:nvContentPartPr>
              <p14:xfrm>
                <a:off x="8744046" y="3231647"/>
                <a:ext cx="25560" cy="12600"/>
              </p14:xfrm>
            </p:contentPart>
          </mc:Choice>
          <mc:Fallback>
            <p:pic>
              <p:nvPicPr>
                <p:cNvPr id="1996" name="Ink 1995">
                  <a:extLst>
                    <a:ext uri="{FF2B5EF4-FFF2-40B4-BE49-F238E27FC236}">
                      <a16:creationId xmlns:a16="http://schemas.microsoft.com/office/drawing/2014/main" id="{CD98492B-A4AF-888C-666E-2C587C8455E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681406" y="2854007"/>
                  <a:ext cx="1512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18">
              <p14:nvContentPartPr>
                <p14:cNvPr id="1997" name="Ink 1996">
                  <a:extLst>
                    <a:ext uri="{FF2B5EF4-FFF2-40B4-BE49-F238E27FC236}">
                      <a16:creationId xmlns:a16="http://schemas.microsoft.com/office/drawing/2014/main" id="{91773E66-988A-F7CB-9AD0-7F95848F10BC}"/>
                    </a:ext>
                  </a:extLst>
                </p14:cNvPr>
                <p14:cNvContentPartPr/>
                <p14:nvPr/>
              </p14:nvContentPartPr>
              <p14:xfrm>
                <a:off x="8717046" y="3039767"/>
                <a:ext cx="532080" cy="182160"/>
              </p14:xfrm>
            </p:contentPart>
          </mc:Choice>
          <mc:Fallback>
            <p:pic>
              <p:nvPicPr>
                <p:cNvPr id="1997" name="Ink 1996">
                  <a:extLst>
                    <a:ext uri="{FF2B5EF4-FFF2-40B4-BE49-F238E27FC236}">
                      <a16:creationId xmlns:a16="http://schemas.microsoft.com/office/drawing/2014/main" id="{91773E66-988A-F7CB-9AD0-7F95848F10BC}"/>
                    </a:ext>
                  </a:extLst>
                </p:cNvPr>
                <p:cNvPicPr/>
                <p:nvPr/>
              </p:nvPicPr>
              <p:blipFill>
                <a:blip r:embed="rId3619"/>
                <a:stretch>
                  <a:fillRect/>
                </a:stretch>
              </p:blipFill>
              <p:spPr>
                <a:xfrm>
                  <a:off x="8654406" y="2661767"/>
                  <a:ext cx="65772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20">
              <p14:nvContentPartPr>
                <p14:cNvPr id="1998" name="Ink 1997">
                  <a:extLst>
                    <a:ext uri="{FF2B5EF4-FFF2-40B4-BE49-F238E27FC236}">
                      <a16:creationId xmlns:a16="http://schemas.microsoft.com/office/drawing/2014/main" id="{5A64ADD3-050A-C0A9-88E6-8EC4CC2BA08D}"/>
                    </a:ext>
                  </a:extLst>
                </p14:cNvPr>
                <p14:cNvContentPartPr/>
                <p14:nvPr/>
              </p14:nvContentPartPr>
              <p14:xfrm>
                <a:off x="8970486" y="3141647"/>
                <a:ext cx="83520" cy="20520"/>
              </p14:xfrm>
            </p:contentPart>
          </mc:Choice>
          <mc:Fallback>
            <p:pic>
              <p:nvPicPr>
                <p:cNvPr id="1998" name="Ink 1997">
                  <a:extLst>
                    <a:ext uri="{FF2B5EF4-FFF2-40B4-BE49-F238E27FC236}">
                      <a16:creationId xmlns:a16="http://schemas.microsoft.com/office/drawing/2014/main" id="{5A64ADD3-050A-C0A9-88E6-8EC4CC2BA08D}"/>
                    </a:ext>
                  </a:extLst>
                </p:cNvPr>
                <p:cNvPicPr/>
                <p:nvPr/>
              </p:nvPicPr>
              <p:blipFill>
                <a:blip r:embed="rId3621"/>
                <a:stretch>
                  <a:fillRect/>
                </a:stretch>
              </p:blipFill>
              <p:spPr>
                <a:xfrm>
                  <a:off x="8907486" y="2764007"/>
                  <a:ext cx="20916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22">
              <p14:nvContentPartPr>
                <p14:cNvPr id="1999" name="Ink 1998">
                  <a:extLst>
                    <a:ext uri="{FF2B5EF4-FFF2-40B4-BE49-F238E27FC236}">
                      <a16:creationId xmlns:a16="http://schemas.microsoft.com/office/drawing/2014/main" id="{4BACFA4C-8E70-ABE5-551A-621C4DDC83D9}"/>
                    </a:ext>
                  </a:extLst>
                </p14:cNvPr>
                <p14:cNvContentPartPr/>
                <p14:nvPr/>
              </p14:nvContentPartPr>
              <p14:xfrm>
                <a:off x="9408966" y="3122567"/>
                <a:ext cx="20880" cy="47160"/>
              </p14:xfrm>
            </p:contentPart>
          </mc:Choice>
          <mc:Fallback>
            <p:pic>
              <p:nvPicPr>
                <p:cNvPr id="1999" name="Ink 1998">
                  <a:extLst>
                    <a:ext uri="{FF2B5EF4-FFF2-40B4-BE49-F238E27FC236}">
                      <a16:creationId xmlns:a16="http://schemas.microsoft.com/office/drawing/2014/main" id="{4BACFA4C-8E70-ABE5-551A-621C4DDC83D9}"/>
                    </a:ext>
                  </a:extLst>
                </p:cNvPr>
                <p:cNvPicPr/>
                <p:nvPr/>
              </p:nvPicPr>
              <p:blipFill>
                <a:blip r:embed="rId3623"/>
                <a:stretch>
                  <a:fillRect/>
                </a:stretch>
              </p:blipFill>
              <p:spPr>
                <a:xfrm>
                  <a:off x="9345966" y="2744567"/>
                  <a:ext cx="14652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24">
              <p14:nvContentPartPr>
                <p14:cNvPr id="2000" name="Ink 1999">
                  <a:extLst>
                    <a:ext uri="{FF2B5EF4-FFF2-40B4-BE49-F238E27FC236}">
                      <a16:creationId xmlns:a16="http://schemas.microsoft.com/office/drawing/2014/main" id="{73D8DD96-E710-FD78-2C49-55B177DDF662}"/>
                    </a:ext>
                  </a:extLst>
                </p14:cNvPr>
                <p14:cNvContentPartPr/>
                <p14:nvPr/>
              </p14:nvContentPartPr>
              <p14:xfrm>
                <a:off x="9223926" y="3336767"/>
                <a:ext cx="111600" cy="54360"/>
              </p14:xfrm>
            </p:contentPart>
          </mc:Choice>
          <mc:Fallback>
            <p:pic>
              <p:nvPicPr>
                <p:cNvPr id="2000" name="Ink 1999">
                  <a:extLst>
                    <a:ext uri="{FF2B5EF4-FFF2-40B4-BE49-F238E27FC236}">
                      <a16:creationId xmlns:a16="http://schemas.microsoft.com/office/drawing/2014/main" id="{73D8DD96-E710-FD78-2C49-55B177DDF662}"/>
                    </a:ext>
                  </a:extLst>
                </p:cNvPr>
                <p:cNvPicPr/>
                <p:nvPr/>
              </p:nvPicPr>
              <p:blipFill>
                <a:blip r:embed="rId3625"/>
                <a:stretch>
                  <a:fillRect/>
                </a:stretch>
              </p:blipFill>
              <p:spPr>
                <a:xfrm>
                  <a:off x="9160926" y="2958767"/>
                  <a:ext cx="23724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26">
              <p14:nvContentPartPr>
                <p14:cNvPr id="2001" name="Ink 2000">
                  <a:extLst>
                    <a:ext uri="{FF2B5EF4-FFF2-40B4-BE49-F238E27FC236}">
                      <a16:creationId xmlns:a16="http://schemas.microsoft.com/office/drawing/2014/main" id="{C86D23E5-14CF-B439-4909-C4ED6EF33F04}"/>
                    </a:ext>
                  </a:extLst>
                </p14:cNvPr>
                <p14:cNvContentPartPr/>
                <p14:nvPr/>
              </p14:nvContentPartPr>
              <p14:xfrm>
                <a:off x="9059766" y="3051647"/>
                <a:ext cx="555120" cy="399600"/>
              </p14:xfrm>
            </p:contentPart>
          </mc:Choice>
          <mc:Fallback>
            <p:pic>
              <p:nvPicPr>
                <p:cNvPr id="2001" name="Ink 2000">
                  <a:extLst>
                    <a:ext uri="{FF2B5EF4-FFF2-40B4-BE49-F238E27FC236}">
                      <a16:creationId xmlns:a16="http://schemas.microsoft.com/office/drawing/2014/main" id="{C86D23E5-14CF-B439-4909-C4ED6EF33F04}"/>
                    </a:ext>
                  </a:extLst>
                </p:cNvPr>
                <p:cNvPicPr/>
                <p:nvPr/>
              </p:nvPicPr>
              <p:blipFill>
                <a:blip r:embed="rId3627"/>
                <a:stretch>
                  <a:fillRect/>
                </a:stretch>
              </p:blipFill>
              <p:spPr>
                <a:xfrm>
                  <a:off x="8997126" y="2673647"/>
                  <a:ext cx="68076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28">
              <p14:nvContentPartPr>
                <p14:cNvPr id="2002" name="Ink 2001">
                  <a:extLst>
                    <a:ext uri="{FF2B5EF4-FFF2-40B4-BE49-F238E27FC236}">
                      <a16:creationId xmlns:a16="http://schemas.microsoft.com/office/drawing/2014/main" id="{CF95980B-896A-1441-B72A-205EF7BF1F37}"/>
                    </a:ext>
                  </a:extLst>
                </p14:cNvPr>
                <p14:cNvContentPartPr/>
                <p14:nvPr/>
              </p14:nvContentPartPr>
              <p14:xfrm>
                <a:off x="9253446" y="3145967"/>
                <a:ext cx="245160" cy="347040"/>
              </p14:xfrm>
            </p:contentPart>
          </mc:Choice>
          <mc:Fallback>
            <p:pic>
              <p:nvPicPr>
                <p:cNvPr id="2002" name="Ink 2001">
                  <a:extLst>
                    <a:ext uri="{FF2B5EF4-FFF2-40B4-BE49-F238E27FC236}">
                      <a16:creationId xmlns:a16="http://schemas.microsoft.com/office/drawing/2014/main" id="{CF95980B-896A-1441-B72A-205EF7BF1F37}"/>
                    </a:ext>
                  </a:extLst>
                </p:cNvPr>
                <p:cNvPicPr/>
                <p:nvPr/>
              </p:nvPicPr>
              <p:blipFill>
                <a:blip r:embed="rId3629"/>
                <a:stretch>
                  <a:fillRect/>
                </a:stretch>
              </p:blipFill>
              <p:spPr>
                <a:xfrm>
                  <a:off x="9190446" y="2767967"/>
                  <a:ext cx="370800" cy="11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30">
              <p14:nvContentPartPr>
                <p14:cNvPr id="2003" name="Ink 2002">
                  <a:extLst>
                    <a:ext uri="{FF2B5EF4-FFF2-40B4-BE49-F238E27FC236}">
                      <a16:creationId xmlns:a16="http://schemas.microsoft.com/office/drawing/2014/main" id="{38879E89-D57D-195D-39ED-8E3411D3191F}"/>
                    </a:ext>
                  </a:extLst>
                </p14:cNvPr>
                <p14:cNvContentPartPr/>
                <p14:nvPr/>
              </p14:nvContentPartPr>
              <p14:xfrm>
                <a:off x="8865006" y="3219047"/>
                <a:ext cx="690120" cy="406080"/>
              </p14:xfrm>
            </p:contentPart>
          </mc:Choice>
          <mc:Fallback>
            <p:pic>
              <p:nvPicPr>
                <p:cNvPr id="2003" name="Ink 2002">
                  <a:extLst>
                    <a:ext uri="{FF2B5EF4-FFF2-40B4-BE49-F238E27FC236}">
                      <a16:creationId xmlns:a16="http://schemas.microsoft.com/office/drawing/2014/main" id="{38879E89-D57D-195D-39ED-8E3411D3191F}"/>
                    </a:ext>
                  </a:extLst>
                </p:cNvPr>
                <p:cNvPicPr/>
                <p:nvPr/>
              </p:nvPicPr>
              <p:blipFill>
                <a:blip r:embed="rId3631"/>
                <a:stretch>
                  <a:fillRect/>
                </a:stretch>
              </p:blipFill>
              <p:spPr>
                <a:xfrm>
                  <a:off x="8802366" y="2841407"/>
                  <a:ext cx="815760" cy="11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32">
              <p14:nvContentPartPr>
                <p14:cNvPr id="2004" name="Ink 2003">
                  <a:extLst>
                    <a:ext uri="{FF2B5EF4-FFF2-40B4-BE49-F238E27FC236}">
                      <a16:creationId xmlns:a16="http://schemas.microsoft.com/office/drawing/2014/main" id="{2D06F015-93B7-A180-94EC-29930005BA5E}"/>
                    </a:ext>
                  </a:extLst>
                </p14:cNvPr>
                <p14:cNvContentPartPr/>
                <p14:nvPr/>
              </p14:nvContentPartPr>
              <p14:xfrm>
                <a:off x="9038526" y="3149567"/>
                <a:ext cx="401760" cy="426240"/>
              </p14:xfrm>
            </p:contentPart>
          </mc:Choice>
          <mc:Fallback>
            <p:pic>
              <p:nvPicPr>
                <p:cNvPr id="2004" name="Ink 2003">
                  <a:extLst>
                    <a:ext uri="{FF2B5EF4-FFF2-40B4-BE49-F238E27FC236}">
                      <a16:creationId xmlns:a16="http://schemas.microsoft.com/office/drawing/2014/main" id="{2D06F015-93B7-A180-94EC-29930005BA5E}"/>
                    </a:ext>
                  </a:extLst>
                </p:cNvPr>
                <p:cNvPicPr/>
                <p:nvPr/>
              </p:nvPicPr>
              <p:blipFill>
                <a:blip r:embed="rId3633"/>
                <a:stretch>
                  <a:fillRect/>
                </a:stretch>
              </p:blipFill>
              <p:spPr>
                <a:xfrm>
                  <a:off x="8975886" y="2771567"/>
                  <a:ext cx="527400" cy="11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34">
              <p14:nvContentPartPr>
                <p14:cNvPr id="2005" name="Ink 2004">
                  <a:extLst>
                    <a:ext uri="{FF2B5EF4-FFF2-40B4-BE49-F238E27FC236}">
                      <a16:creationId xmlns:a16="http://schemas.microsoft.com/office/drawing/2014/main" id="{7D648C8B-2F7A-7240-2814-56C04F257316}"/>
                    </a:ext>
                  </a:extLst>
                </p14:cNvPr>
                <p14:cNvContentPartPr/>
                <p14:nvPr/>
              </p14:nvContentPartPr>
              <p14:xfrm>
                <a:off x="8626326" y="3007007"/>
                <a:ext cx="869760" cy="232560"/>
              </p14:xfrm>
            </p:contentPart>
          </mc:Choice>
          <mc:Fallback>
            <p:pic>
              <p:nvPicPr>
                <p:cNvPr id="2005" name="Ink 2004">
                  <a:extLst>
                    <a:ext uri="{FF2B5EF4-FFF2-40B4-BE49-F238E27FC236}">
                      <a16:creationId xmlns:a16="http://schemas.microsoft.com/office/drawing/2014/main" id="{7D648C8B-2F7A-7240-2814-56C04F257316}"/>
                    </a:ext>
                  </a:extLst>
                </p:cNvPr>
                <p:cNvPicPr/>
                <p:nvPr/>
              </p:nvPicPr>
              <p:blipFill>
                <a:blip r:embed="rId3635"/>
                <a:stretch>
                  <a:fillRect/>
                </a:stretch>
              </p:blipFill>
              <p:spPr>
                <a:xfrm>
                  <a:off x="8563326" y="2629007"/>
                  <a:ext cx="99540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36">
              <p14:nvContentPartPr>
                <p14:cNvPr id="2006" name="Ink 2005">
                  <a:extLst>
                    <a:ext uri="{FF2B5EF4-FFF2-40B4-BE49-F238E27FC236}">
                      <a16:creationId xmlns:a16="http://schemas.microsoft.com/office/drawing/2014/main" id="{BE9AA35B-138A-3686-62B7-E9D089B49F3B}"/>
                    </a:ext>
                  </a:extLst>
                </p14:cNvPr>
                <p14:cNvContentPartPr/>
                <p14:nvPr/>
              </p14:nvContentPartPr>
              <p14:xfrm>
                <a:off x="8506086" y="2998367"/>
                <a:ext cx="816480" cy="286560"/>
              </p14:xfrm>
            </p:contentPart>
          </mc:Choice>
          <mc:Fallback>
            <p:pic>
              <p:nvPicPr>
                <p:cNvPr id="2006" name="Ink 2005">
                  <a:extLst>
                    <a:ext uri="{FF2B5EF4-FFF2-40B4-BE49-F238E27FC236}">
                      <a16:creationId xmlns:a16="http://schemas.microsoft.com/office/drawing/2014/main" id="{BE9AA35B-138A-3686-62B7-E9D089B49F3B}"/>
                    </a:ext>
                  </a:extLst>
                </p:cNvPr>
                <p:cNvPicPr/>
                <p:nvPr/>
              </p:nvPicPr>
              <p:blipFill>
                <a:blip r:embed="rId3637"/>
                <a:stretch>
                  <a:fillRect/>
                </a:stretch>
              </p:blipFill>
              <p:spPr>
                <a:xfrm>
                  <a:off x="8443446" y="2620727"/>
                  <a:ext cx="94212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38">
              <p14:nvContentPartPr>
                <p14:cNvPr id="2007" name="Ink 2006">
                  <a:extLst>
                    <a:ext uri="{FF2B5EF4-FFF2-40B4-BE49-F238E27FC236}">
                      <a16:creationId xmlns:a16="http://schemas.microsoft.com/office/drawing/2014/main" id="{ECB18AE7-D633-F82F-961A-7E63F46A49C0}"/>
                    </a:ext>
                  </a:extLst>
                </p14:cNvPr>
                <p14:cNvContentPartPr/>
                <p14:nvPr/>
              </p14:nvContentPartPr>
              <p14:xfrm>
                <a:off x="8353806" y="2985047"/>
                <a:ext cx="862920" cy="354240"/>
              </p14:xfrm>
            </p:contentPart>
          </mc:Choice>
          <mc:Fallback>
            <p:pic>
              <p:nvPicPr>
                <p:cNvPr id="2007" name="Ink 2006">
                  <a:extLst>
                    <a:ext uri="{FF2B5EF4-FFF2-40B4-BE49-F238E27FC236}">
                      <a16:creationId xmlns:a16="http://schemas.microsoft.com/office/drawing/2014/main" id="{ECB18AE7-D633-F82F-961A-7E63F46A49C0}"/>
                    </a:ext>
                  </a:extLst>
                </p:cNvPr>
                <p:cNvPicPr/>
                <p:nvPr/>
              </p:nvPicPr>
              <p:blipFill>
                <a:blip r:embed="rId3639"/>
                <a:stretch>
                  <a:fillRect/>
                </a:stretch>
              </p:blipFill>
              <p:spPr>
                <a:xfrm>
                  <a:off x="8290806" y="2607407"/>
                  <a:ext cx="98856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40">
              <p14:nvContentPartPr>
                <p14:cNvPr id="2008" name="Ink 2007">
                  <a:extLst>
                    <a:ext uri="{FF2B5EF4-FFF2-40B4-BE49-F238E27FC236}">
                      <a16:creationId xmlns:a16="http://schemas.microsoft.com/office/drawing/2014/main" id="{40093B4E-A3BD-EF20-C741-CC406C50FBA0}"/>
                    </a:ext>
                  </a:extLst>
                </p14:cNvPr>
                <p14:cNvContentPartPr/>
                <p14:nvPr/>
              </p14:nvContentPartPr>
              <p14:xfrm>
                <a:off x="8187126" y="3047687"/>
                <a:ext cx="759600" cy="357480"/>
              </p14:xfrm>
            </p:contentPart>
          </mc:Choice>
          <mc:Fallback>
            <p:pic>
              <p:nvPicPr>
                <p:cNvPr id="2008" name="Ink 2007">
                  <a:extLst>
                    <a:ext uri="{FF2B5EF4-FFF2-40B4-BE49-F238E27FC236}">
                      <a16:creationId xmlns:a16="http://schemas.microsoft.com/office/drawing/2014/main" id="{40093B4E-A3BD-EF20-C741-CC406C50FBA0}"/>
                    </a:ext>
                  </a:extLst>
                </p:cNvPr>
                <p:cNvPicPr/>
                <p:nvPr/>
              </p:nvPicPr>
              <p:blipFill>
                <a:blip r:embed="rId3641"/>
                <a:stretch>
                  <a:fillRect/>
                </a:stretch>
              </p:blipFill>
              <p:spPr>
                <a:xfrm>
                  <a:off x="8124486" y="2669687"/>
                  <a:ext cx="88524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42">
              <p14:nvContentPartPr>
                <p14:cNvPr id="2009" name="Ink 2008">
                  <a:extLst>
                    <a:ext uri="{FF2B5EF4-FFF2-40B4-BE49-F238E27FC236}">
                      <a16:creationId xmlns:a16="http://schemas.microsoft.com/office/drawing/2014/main" id="{1F20A0D8-E8B8-D16A-814F-19F0236175C0}"/>
                    </a:ext>
                  </a:extLst>
                </p14:cNvPr>
                <p14:cNvContentPartPr/>
                <p14:nvPr/>
              </p14:nvContentPartPr>
              <p14:xfrm>
                <a:off x="8109366" y="3058847"/>
                <a:ext cx="1010520" cy="438120"/>
              </p14:xfrm>
            </p:contentPart>
          </mc:Choice>
          <mc:Fallback>
            <p:pic>
              <p:nvPicPr>
                <p:cNvPr id="2009" name="Ink 2008">
                  <a:extLst>
                    <a:ext uri="{FF2B5EF4-FFF2-40B4-BE49-F238E27FC236}">
                      <a16:creationId xmlns:a16="http://schemas.microsoft.com/office/drawing/2014/main" id="{1F20A0D8-E8B8-D16A-814F-19F0236175C0}"/>
                    </a:ext>
                  </a:extLst>
                </p:cNvPr>
                <p:cNvPicPr/>
                <p:nvPr/>
              </p:nvPicPr>
              <p:blipFill>
                <a:blip r:embed="rId3643"/>
                <a:stretch>
                  <a:fillRect/>
                </a:stretch>
              </p:blipFill>
              <p:spPr>
                <a:xfrm>
                  <a:off x="8046366" y="2681207"/>
                  <a:ext cx="1136160" cy="11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44">
              <p14:nvContentPartPr>
                <p14:cNvPr id="2010" name="Ink 2009">
                  <a:extLst>
                    <a:ext uri="{FF2B5EF4-FFF2-40B4-BE49-F238E27FC236}">
                      <a16:creationId xmlns:a16="http://schemas.microsoft.com/office/drawing/2014/main" id="{74AD1008-C5C1-5EA7-5D3D-C9A83402537F}"/>
                    </a:ext>
                  </a:extLst>
                </p14:cNvPr>
                <p14:cNvContentPartPr/>
                <p14:nvPr/>
              </p14:nvContentPartPr>
              <p14:xfrm>
                <a:off x="7974006" y="3102047"/>
                <a:ext cx="1198800" cy="546480"/>
              </p14:xfrm>
            </p:contentPart>
          </mc:Choice>
          <mc:Fallback>
            <p:pic>
              <p:nvPicPr>
                <p:cNvPr id="2010" name="Ink 2009">
                  <a:extLst>
                    <a:ext uri="{FF2B5EF4-FFF2-40B4-BE49-F238E27FC236}">
                      <a16:creationId xmlns:a16="http://schemas.microsoft.com/office/drawing/2014/main" id="{74AD1008-C5C1-5EA7-5D3D-C9A83402537F}"/>
                    </a:ext>
                  </a:extLst>
                </p:cNvPr>
                <p:cNvPicPr/>
                <p:nvPr/>
              </p:nvPicPr>
              <p:blipFill>
                <a:blip r:embed="rId3645"/>
                <a:stretch>
                  <a:fillRect/>
                </a:stretch>
              </p:blipFill>
              <p:spPr>
                <a:xfrm>
                  <a:off x="7911006" y="2724047"/>
                  <a:ext cx="1324440" cy="13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46">
              <p14:nvContentPartPr>
                <p14:cNvPr id="2011" name="Ink 2010">
                  <a:extLst>
                    <a:ext uri="{FF2B5EF4-FFF2-40B4-BE49-F238E27FC236}">
                      <a16:creationId xmlns:a16="http://schemas.microsoft.com/office/drawing/2014/main" id="{7E6DC6CB-D12B-CB29-7061-7346589DAAC1}"/>
                    </a:ext>
                  </a:extLst>
                </p14:cNvPr>
                <p14:cNvContentPartPr/>
                <p14:nvPr/>
              </p14:nvContentPartPr>
              <p14:xfrm>
                <a:off x="8394126" y="3126527"/>
                <a:ext cx="827280" cy="310320"/>
              </p14:xfrm>
            </p:contentPart>
          </mc:Choice>
          <mc:Fallback>
            <p:pic>
              <p:nvPicPr>
                <p:cNvPr id="2011" name="Ink 2010">
                  <a:extLst>
                    <a:ext uri="{FF2B5EF4-FFF2-40B4-BE49-F238E27FC236}">
                      <a16:creationId xmlns:a16="http://schemas.microsoft.com/office/drawing/2014/main" id="{7E6DC6CB-D12B-CB29-7061-7346589DAAC1}"/>
                    </a:ext>
                  </a:extLst>
                </p:cNvPr>
                <p:cNvPicPr/>
                <p:nvPr/>
              </p:nvPicPr>
              <p:blipFill>
                <a:blip r:embed="rId3647"/>
                <a:stretch>
                  <a:fillRect/>
                </a:stretch>
              </p:blipFill>
              <p:spPr>
                <a:xfrm>
                  <a:off x="8331126" y="2748887"/>
                  <a:ext cx="95292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48">
              <p14:nvContentPartPr>
                <p14:cNvPr id="2012" name="Ink 2011">
                  <a:extLst>
                    <a:ext uri="{FF2B5EF4-FFF2-40B4-BE49-F238E27FC236}">
                      <a16:creationId xmlns:a16="http://schemas.microsoft.com/office/drawing/2014/main" id="{1F5220B1-96F9-3A62-01DC-09B97630725B}"/>
                    </a:ext>
                  </a:extLst>
                </p14:cNvPr>
                <p14:cNvContentPartPr/>
                <p14:nvPr/>
              </p14:nvContentPartPr>
              <p14:xfrm>
                <a:off x="7906326" y="3158927"/>
                <a:ext cx="1225800" cy="610560"/>
              </p14:xfrm>
            </p:contentPart>
          </mc:Choice>
          <mc:Fallback>
            <p:pic>
              <p:nvPicPr>
                <p:cNvPr id="2012" name="Ink 2011">
                  <a:extLst>
                    <a:ext uri="{FF2B5EF4-FFF2-40B4-BE49-F238E27FC236}">
                      <a16:creationId xmlns:a16="http://schemas.microsoft.com/office/drawing/2014/main" id="{1F5220B1-96F9-3A62-01DC-09B97630725B}"/>
                    </a:ext>
                  </a:extLst>
                </p:cNvPr>
                <p:cNvPicPr/>
                <p:nvPr/>
              </p:nvPicPr>
              <p:blipFill>
                <a:blip r:embed="rId3649"/>
                <a:stretch>
                  <a:fillRect/>
                </a:stretch>
              </p:blipFill>
              <p:spPr>
                <a:xfrm>
                  <a:off x="7843326" y="2780927"/>
                  <a:ext cx="135144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50">
              <p14:nvContentPartPr>
                <p14:cNvPr id="2013" name="Ink 2012">
                  <a:extLst>
                    <a:ext uri="{FF2B5EF4-FFF2-40B4-BE49-F238E27FC236}">
                      <a16:creationId xmlns:a16="http://schemas.microsoft.com/office/drawing/2014/main" id="{3C946651-264F-C7CC-CF28-E7A9426E4663}"/>
                    </a:ext>
                  </a:extLst>
                </p14:cNvPr>
                <p14:cNvContentPartPr/>
                <p14:nvPr/>
              </p14:nvContentPartPr>
              <p14:xfrm>
                <a:off x="8024766" y="3102047"/>
                <a:ext cx="1053000" cy="461160"/>
              </p14:xfrm>
            </p:contentPart>
          </mc:Choice>
          <mc:Fallback>
            <p:pic>
              <p:nvPicPr>
                <p:cNvPr id="2013" name="Ink 2012">
                  <a:extLst>
                    <a:ext uri="{FF2B5EF4-FFF2-40B4-BE49-F238E27FC236}">
                      <a16:creationId xmlns:a16="http://schemas.microsoft.com/office/drawing/2014/main" id="{3C946651-264F-C7CC-CF28-E7A9426E4663}"/>
                    </a:ext>
                  </a:extLst>
                </p:cNvPr>
                <p:cNvPicPr/>
                <p:nvPr/>
              </p:nvPicPr>
              <p:blipFill>
                <a:blip r:embed="rId3651"/>
                <a:stretch>
                  <a:fillRect/>
                </a:stretch>
              </p:blipFill>
              <p:spPr>
                <a:xfrm>
                  <a:off x="7962126" y="2724407"/>
                  <a:ext cx="1178640" cy="12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52">
              <p14:nvContentPartPr>
                <p14:cNvPr id="2014" name="Ink 2013">
                  <a:extLst>
                    <a:ext uri="{FF2B5EF4-FFF2-40B4-BE49-F238E27FC236}">
                      <a16:creationId xmlns:a16="http://schemas.microsoft.com/office/drawing/2014/main" id="{598C0345-366F-BF29-A78A-A3734F4D78D3}"/>
                    </a:ext>
                  </a:extLst>
                </p14:cNvPr>
                <p14:cNvContentPartPr/>
                <p14:nvPr/>
              </p14:nvContentPartPr>
              <p14:xfrm>
                <a:off x="7824606" y="3031847"/>
                <a:ext cx="1244880" cy="687240"/>
              </p14:xfrm>
            </p:contentPart>
          </mc:Choice>
          <mc:Fallback>
            <p:pic>
              <p:nvPicPr>
                <p:cNvPr id="2014" name="Ink 2013">
                  <a:extLst>
                    <a:ext uri="{FF2B5EF4-FFF2-40B4-BE49-F238E27FC236}">
                      <a16:creationId xmlns:a16="http://schemas.microsoft.com/office/drawing/2014/main" id="{598C0345-366F-BF29-A78A-A3734F4D78D3}"/>
                    </a:ext>
                  </a:extLst>
                </p:cNvPr>
                <p:cNvPicPr/>
                <p:nvPr/>
              </p:nvPicPr>
              <p:blipFill>
                <a:blip r:embed="rId3653"/>
                <a:stretch>
                  <a:fillRect/>
                </a:stretch>
              </p:blipFill>
              <p:spPr>
                <a:xfrm>
                  <a:off x="7761966" y="2654207"/>
                  <a:ext cx="1370520" cy="14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54">
              <p14:nvContentPartPr>
                <p14:cNvPr id="2015" name="Ink 2014">
                  <a:extLst>
                    <a:ext uri="{FF2B5EF4-FFF2-40B4-BE49-F238E27FC236}">
                      <a16:creationId xmlns:a16="http://schemas.microsoft.com/office/drawing/2014/main" id="{1F4A87E6-E872-B998-B5B0-54C97DF00246}"/>
                    </a:ext>
                  </a:extLst>
                </p14:cNvPr>
                <p14:cNvContentPartPr/>
                <p14:nvPr/>
              </p14:nvContentPartPr>
              <p14:xfrm>
                <a:off x="8940606" y="3130127"/>
                <a:ext cx="46800" cy="27000"/>
              </p14:xfrm>
            </p:contentPart>
          </mc:Choice>
          <mc:Fallback>
            <p:pic>
              <p:nvPicPr>
                <p:cNvPr id="2015" name="Ink 2014">
                  <a:extLst>
                    <a:ext uri="{FF2B5EF4-FFF2-40B4-BE49-F238E27FC236}">
                      <a16:creationId xmlns:a16="http://schemas.microsoft.com/office/drawing/2014/main" id="{1F4A87E6-E872-B998-B5B0-54C97DF00246}"/>
                    </a:ext>
                  </a:extLst>
                </p:cNvPr>
                <p:cNvPicPr/>
                <p:nvPr/>
              </p:nvPicPr>
              <p:blipFill>
                <a:blip r:embed="rId3655"/>
                <a:stretch>
                  <a:fillRect/>
                </a:stretch>
              </p:blipFill>
              <p:spPr>
                <a:xfrm>
                  <a:off x="8877966" y="2752127"/>
                  <a:ext cx="17244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56">
              <p14:nvContentPartPr>
                <p14:cNvPr id="2016" name="Ink 2015">
                  <a:extLst>
                    <a:ext uri="{FF2B5EF4-FFF2-40B4-BE49-F238E27FC236}">
                      <a16:creationId xmlns:a16="http://schemas.microsoft.com/office/drawing/2014/main" id="{D893A486-13A1-DE09-2F50-2044EF18FEAE}"/>
                    </a:ext>
                  </a:extLst>
                </p14:cNvPr>
                <p14:cNvContentPartPr/>
                <p14:nvPr/>
              </p14:nvContentPartPr>
              <p14:xfrm>
                <a:off x="7895526" y="3005207"/>
                <a:ext cx="1233360" cy="563400"/>
              </p14:xfrm>
            </p:contentPart>
          </mc:Choice>
          <mc:Fallback>
            <p:pic>
              <p:nvPicPr>
                <p:cNvPr id="2016" name="Ink 2015">
                  <a:extLst>
                    <a:ext uri="{FF2B5EF4-FFF2-40B4-BE49-F238E27FC236}">
                      <a16:creationId xmlns:a16="http://schemas.microsoft.com/office/drawing/2014/main" id="{D893A486-13A1-DE09-2F50-2044EF18FEAE}"/>
                    </a:ext>
                  </a:extLst>
                </p:cNvPr>
                <p:cNvPicPr/>
                <p:nvPr/>
              </p:nvPicPr>
              <p:blipFill>
                <a:blip r:embed="rId3657"/>
                <a:stretch>
                  <a:fillRect/>
                </a:stretch>
              </p:blipFill>
              <p:spPr>
                <a:xfrm>
                  <a:off x="7832526" y="2627567"/>
                  <a:ext cx="1359000" cy="13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58">
              <p14:nvContentPartPr>
                <p14:cNvPr id="2017" name="Ink 2016">
                  <a:extLst>
                    <a:ext uri="{FF2B5EF4-FFF2-40B4-BE49-F238E27FC236}">
                      <a16:creationId xmlns:a16="http://schemas.microsoft.com/office/drawing/2014/main" id="{7F5FCB3F-440E-7D14-6A22-0599551242C1}"/>
                    </a:ext>
                  </a:extLst>
                </p14:cNvPr>
                <p14:cNvContentPartPr/>
                <p14:nvPr/>
              </p14:nvContentPartPr>
              <p14:xfrm>
                <a:off x="7841166" y="2976767"/>
                <a:ext cx="1171800" cy="618480"/>
              </p14:xfrm>
            </p:contentPart>
          </mc:Choice>
          <mc:Fallback>
            <p:pic>
              <p:nvPicPr>
                <p:cNvPr id="2017" name="Ink 2016">
                  <a:extLst>
                    <a:ext uri="{FF2B5EF4-FFF2-40B4-BE49-F238E27FC236}">
                      <a16:creationId xmlns:a16="http://schemas.microsoft.com/office/drawing/2014/main" id="{7F5FCB3F-440E-7D14-6A22-0599551242C1}"/>
                    </a:ext>
                  </a:extLst>
                </p:cNvPr>
                <p:cNvPicPr/>
                <p:nvPr/>
              </p:nvPicPr>
              <p:blipFill>
                <a:blip r:embed="rId3659"/>
                <a:stretch>
                  <a:fillRect/>
                </a:stretch>
              </p:blipFill>
              <p:spPr>
                <a:xfrm>
                  <a:off x="7778526" y="2599127"/>
                  <a:ext cx="1297440" cy="13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60">
              <p14:nvContentPartPr>
                <p14:cNvPr id="2018" name="Ink 2017">
                  <a:extLst>
                    <a:ext uri="{FF2B5EF4-FFF2-40B4-BE49-F238E27FC236}">
                      <a16:creationId xmlns:a16="http://schemas.microsoft.com/office/drawing/2014/main" id="{39818E20-8239-040B-E505-B1CD5AC1F32F}"/>
                    </a:ext>
                  </a:extLst>
                </p14:cNvPr>
                <p14:cNvContentPartPr/>
                <p14:nvPr/>
              </p14:nvContentPartPr>
              <p14:xfrm>
                <a:off x="7738206" y="3086567"/>
                <a:ext cx="1102680" cy="584280"/>
              </p14:xfrm>
            </p:contentPart>
          </mc:Choice>
          <mc:Fallback>
            <p:pic>
              <p:nvPicPr>
                <p:cNvPr id="2018" name="Ink 2017">
                  <a:extLst>
                    <a:ext uri="{FF2B5EF4-FFF2-40B4-BE49-F238E27FC236}">
                      <a16:creationId xmlns:a16="http://schemas.microsoft.com/office/drawing/2014/main" id="{39818E20-8239-040B-E505-B1CD5AC1F32F}"/>
                    </a:ext>
                  </a:extLst>
                </p:cNvPr>
                <p:cNvPicPr/>
                <p:nvPr/>
              </p:nvPicPr>
              <p:blipFill>
                <a:blip r:embed="rId3661"/>
                <a:stretch>
                  <a:fillRect/>
                </a:stretch>
              </p:blipFill>
              <p:spPr>
                <a:xfrm>
                  <a:off x="7675566" y="2708567"/>
                  <a:ext cx="122832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62">
              <p14:nvContentPartPr>
                <p14:cNvPr id="2019" name="Ink 2018">
                  <a:extLst>
                    <a:ext uri="{FF2B5EF4-FFF2-40B4-BE49-F238E27FC236}">
                      <a16:creationId xmlns:a16="http://schemas.microsoft.com/office/drawing/2014/main" id="{F175D319-5570-37D4-1556-EBA46FA72D07}"/>
                    </a:ext>
                  </a:extLst>
                </p14:cNvPr>
                <p14:cNvContentPartPr/>
                <p14:nvPr/>
              </p14:nvContentPartPr>
              <p14:xfrm>
                <a:off x="7778166" y="3210407"/>
                <a:ext cx="824400" cy="584280"/>
              </p14:xfrm>
            </p:contentPart>
          </mc:Choice>
          <mc:Fallback>
            <p:pic>
              <p:nvPicPr>
                <p:cNvPr id="2019" name="Ink 2018">
                  <a:extLst>
                    <a:ext uri="{FF2B5EF4-FFF2-40B4-BE49-F238E27FC236}">
                      <a16:creationId xmlns:a16="http://schemas.microsoft.com/office/drawing/2014/main" id="{F175D319-5570-37D4-1556-EBA46FA72D07}"/>
                    </a:ext>
                  </a:extLst>
                </p:cNvPr>
                <p:cNvPicPr/>
                <p:nvPr/>
              </p:nvPicPr>
              <p:blipFill>
                <a:blip r:embed="rId3663"/>
                <a:stretch>
                  <a:fillRect/>
                </a:stretch>
              </p:blipFill>
              <p:spPr>
                <a:xfrm>
                  <a:off x="7715526" y="2832407"/>
                  <a:ext cx="95004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64">
              <p14:nvContentPartPr>
                <p14:cNvPr id="2020" name="Ink 2019">
                  <a:extLst>
                    <a:ext uri="{FF2B5EF4-FFF2-40B4-BE49-F238E27FC236}">
                      <a16:creationId xmlns:a16="http://schemas.microsoft.com/office/drawing/2014/main" id="{57FC18FD-DF43-250F-2B59-879E95466586}"/>
                    </a:ext>
                  </a:extLst>
                </p14:cNvPr>
                <p14:cNvContentPartPr/>
                <p14:nvPr/>
              </p14:nvContentPartPr>
              <p14:xfrm>
                <a:off x="7678086" y="3414887"/>
                <a:ext cx="745920" cy="489240"/>
              </p14:xfrm>
            </p:contentPart>
          </mc:Choice>
          <mc:Fallback>
            <p:pic>
              <p:nvPicPr>
                <p:cNvPr id="2020" name="Ink 2019">
                  <a:extLst>
                    <a:ext uri="{FF2B5EF4-FFF2-40B4-BE49-F238E27FC236}">
                      <a16:creationId xmlns:a16="http://schemas.microsoft.com/office/drawing/2014/main" id="{57FC18FD-DF43-250F-2B59-879E95466586}"/>
                    </a:ext>
                  </a:extLst>
                </p:cNvPr>
                <p:cNvPicPr/>
                <p:nvPr/>
              </p:nvPicPr>
              <p:blipFill>
                <a:blip r:embed="rId3665"/>
                <a:stretch>
                  <a:fillRect/>
                </a:stretch>
              </p:blipFill>
              <p:spPr>
                <a:xfrm>
                  <a:off x="7615446" y="3037247"/>
                  <a:ext cx="87156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66">
              <p14:nvContentPartPr>
                <p14:cNvPr id="2021" name="Ink 2020">
                  <a:extLst>
                    <a:ext uri="{FF2B5EF4-FFF2-40B4-BE49-F238E27FC236}">
                      <a16:creationId xmlns:a16="http://schemas.microsoft.com/office/drawing/2014/main" id="{3602736D-3084-C9F1-6E67-00B8B513F06D}"/>
                    </a:ext>
                  </a:extLst>
                </p14:cNvPr>
                <p14:cNvContentPartPr/>
                <p14:nvPr/>
              </p14:nvContentPartPr>
              <p14:xfrm>
                <a:off x="7655406" y="3459887"/>
                <a:ext cx="592200" cy="520560"/>
              </p14:xfrm>
            </p:contentPart>
          </mc:Choice>
          <mc:Fallback>
            <p:pic>
              <p:nvPicPr>
                <p:cNvPr id="2021" name="Ink 2020">
                  <a:extLst>
                    <a:ext uri="{FF2B5EF4-FFF2-40B4-BE49-F238E27FC236}">
                      <a16:creationId xmlns:a16="http://schemas.microsoft.com/office/drawing/2014/main" id="{3602736D-3084-C9F1-6E67-00B8B513F06D}"/>
                    </a:ext>
                  </a:extLst>
                </p:cNvPr>
                <p:cNvPicPr/>
                <p:nvPr/>
              </p:nvPicPr>
              <p:blipFill>
                <a:blip r:embed="rId3667"/>
                <a:stretch>
                  <a:fillRect/>
                </a:stretch>
              </p:blipFill>
              <p:spPr>
                <a:xfrm>
                  <a:off x="7592406" y="3082247"/>
                  <a:ext cx="717840" cy="12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68">
              <p14:nvContentPartPr>
                <p14:cNvPr id="2022" name="Ink 2021">
                  <a:extLst>
                    <a:ext uri="{FF2B5EF4-FFF2-40B4-BE49-F238E27FC236}">
                      <a16:creationId xmlns:a16="http://schemas.microsoft.com/office/drawing/2014/main" id="{C1E7E45E-81D1-17DE-A19E-F9F6F38ED6AD}"/>
                    </a:ext>
                  </a:extLst>
                </p14:cNvPr>
                <p14:cNvContentPartPr/>
                <p14:nvPr/>
              </p14:nvContentPartPr>
              <p14:xfrm>
                <a:off x="7662246" y="3539447"/>
                <a:ext cx="516600" cy="458280"/>
              </p14:xfrm>
            </p:contentPart>
          </mc:Choice>
          <mc:Fallback>
            <p:pic>
              <p:nvPicPr>
                <p:cNvPr id="2022" name="Ink 2021">
                  <a:extLst>
                    <a:ext uri="{FF2B5EF4-FFF2-40B4-BE49-F238E27FC236}">
                      <a16:creationId xmlns:a16="http://schemas.microsoft.com/office/drawing/2014/main" id="{C1E7E45E-81D1-17DE-A19E-F9F6F38ED6AD}"/>
                    </a:ext>
                  </a:extLst>
                </p:cNvPr>
                <p:cNvPicPr/>
                <p:nvPr/>
              </p:nvPicPr>
              <p:blipFill>
                <a:blip r:embed="rId3669"/>
                <a:stretch>
                  <a:fillRect/>
                </a:stretch>
              </p:blipFill>
              <p:spPr>
                <a:xfrm>
                  <a:off x="7599246" y="3161807"/>
                  <a:ext cx="64224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70">
              <p14:nvContentPartPr>
                <p14:cNvPr id="2023" name="Ink 2022">
                  <a:extLst>
                    <a:ext uri="{FF2B5EF4-FFF2-40B4-BE49-F238E27FC236}">
                      <a16:creationId xmlns:a16="http://schemas.microsoft.com/office/drawing/2014/main" id="{905270E1-1895-B661-1927-0D10ADC24E7D}"/>
                    </a:ext>
                  </a:extLst>
                </p14:cNvPr>
                <p14:cNvContentPartPr/>
                <p14:nvPr/>
              </p14:nvContentPartPr>
              <p14:xfrm>
                <a:off x="7735326" y="3557087"/>
                <a:ext cx="447120" cy="407520"/>
              </p14:xfrm>
            </p:contentPart>
          </mc:Choice>
          <mc:Fallback>
            <p:pic>
              <p:nvPicPr>
                <p:cNvPr id="2023" name="Ink 2022">
                  <a:extLst>
                    <a:ext uri="{FF2B5EF4-FFF2-40B4-BE49-F238E27FC236}">
                      <a16:creationId xmlns:a16="http://schemas.microsoft.com/office/drawing/2014/main" id="{905270E1-1895-B661-1927-0D10ADC24E7D}"/>
                    </a:ext>
                  </a:extLst>
                </p:cNvPr>
                <p:cNvPicPr/>
                <p:nvPr/>
              </p:nvPicPr>
              <p:blipFill>
                <a:blip r:embed="rId3671"/>
                <a:stretch>
                  <a:fillRect/>
                </a:stretch>
              </p:blipFill>
              <p:spPr>
                <a:xfrm>
                  <a:off x="7672326" y="3179447"/>
                  <a:ext cx="572760" cy="11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72">
              <p14:nvContentPartPr>
                <p14:cNvPr id="2024" name="Ink 2023">
                  <a:extLst>
                    <a:ext uri="{FF2B5EF4-FFF2-40B4-BE49-F238E27FC236}">
                      <a16:creationId xmlns:a16="http://schemas.microsoft.com/office/drawing/2014/main" id="{2E2A717E-1224-B394-5AB5-CA976759C62D}"/>
                    </a:ext>
                  </a:extLst>
                </p14:cNvPr>
                <p14:cNvContentPartPr/>
                <p14:nvPr/>
              </p14:nvContentPartPr>
              <p14:xfrm>
                <a:off x="7750806" y="3559607"/>
                <a:ext cx="556200" cy="416520"/>
              </p14:xfrm>
            </p:contentPart>
          </mc:Choice>
          <mc:Fallback>
            <p:pic>
              <p:nvPicPr>
                <p:cNvPr id="2024" name="Ink 2023">
                  <a:extLst>
                    <a:ext uri="{FF2B5EF4-FFF2-40B4-BE49-F238E27FC236}">
                      <a16:creationId xmlns:a16="http://schemas.microsoft.com/office/drawing/2014/main" id="{2E2A717E-1224-B394-5AB5-CA976759C62D}"/>
                    </a:ext>
                  </a:extLst>
                </p:cNvPr>
                <p:cNvPicPr/>
                <p:nvPr/>
              </p:nvPicPr>
              <p:blipFill>
                <a:blip r:embed="rId3673"/>
                <a:stretch>
                  <a:fillRect/>
                </a:stretch>
              </p:blipFill>
              <p:spPr>
                <a:xfrm>
                  <a:off x="7688166" y="3181607"/>
                  <a:ext cx="68184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74">
              <p14:nvContentPartPr>
                <p14:cNvPr id="2025" name="Ink 2024">
                  <a:extLst>
                    <a:ext uri="{FF2B5EF4-FFF2-40B4-BE49-F238E27FC236}">
                      <a16:creationId xmlns:a16="http://schemas.microsoft.com/office/drawing/2014/main" id="{0DAC7A85-4D5C-3017-14DD-66E18CCCFA80}"/>
                    </a:ext>
                  </a:extLst>
                </p14:cNvPr>
                <p14:cNvContentPartPr/>
                <p14:nvPr/>
              </p14:nvContentPartPr>
              <p14:xfrm>
                <a:off x="7706886" y="3553127"/>
                <a:ext cx="617040" cy="467280"/>
              </p14:xfrm>
            </p:contentPart>
          </mc:Choice>
          <mc:Fallback>
            <p:pic>
              <p:nvPicPr>
                <p:cNvPr id="2025" name="Ink 2024">
                  <a:extLst>
                    <a:ext uri="{FF2B5EF4-FFF2-40B4-BE49-F238E27FC236}">
                      <a16:creationId xmlns:a16="http://schemas.microsoft.com/office/drawing/2014/main" id="{0DAC7A85-4D5C-3017-14DD-66E18CCCFA80}"/>
                    </a:ext>
                  </a:extLst>
                </p:cNvPr>
                <p:cNvPicPr/>
                <p:nvPr/>
              </p:nvPicPr>
              <p:blipFill>
                <a:blip r:embed="rId3675"/>
                <a:stretch>
                  <a:fillRect/>
                </a:stretch>
              </p:blipFill>
              <p:spPr>
                <a:xfrm>
                  <a:off x="7644246" y="3175127"/>
                  <a:ext cx="74268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76">
              <p14:nvContentPartPr>
                <p14:cNvPr id="2026" name="Ink 2025">
                  <a:extLst>
                    <a:ext uri="{FF2B5EF4-FFF2-40B4-BE49-F238E27FC236}">
                      <a16:creationId xmlns:a16="http://schemas.microsoft.com/office/drawing/2014/main" id="{4B7331D6-C131-0F25-1936-5BF259CC5265}"/>
                    </a:ext>
                  </a:extLst>
                </p14:cNvPr>
                <p14:cNvContentPartPr/>
                <p14:nvPr/>
              </p14:nvContentPartPr>
              <p14:xfrm>
                <a:off x="7798326" y="3688127"/>
                <a:ext cx="428400" cy="289800"/>
              </p14:xfrm>
            </p:contentPart>
          </mc:Choice>
          <mc:Fallback>
            <p:pic>
              <p:nvPicPr>
                <p:cNvPr id="2026" name="Ink 2025">
                  <a:extLst>
                    <a:ext uri="{FF2B5EF4-FFF2-40B4-BE49-F238E27FC236}">
                      <a16:creationId xmlns:a16="http://schemas.microsoft.com/office/drawing/2014/main" id="{4B7331D6-C131-0F25-1936-5BF259CC5265}"/>
                    </a:ext>
                  </a:extLst>
                </p:cNvPr>
                <p:cNvPicPr/>
                <p:nvPr/>
              </p:nvPicPr>
              <p:blipFill>
                <a:blip r:embed="rId3677"/>
                <a:stretch>
                  <a:fillRect/>
                </a:stretch>
              </p:blipFill>
              <p:spPr>
                <a:xfrm>
                  <a:off x="7735686" y="3310487"/>
                  <a:ext cx="554040" cy="10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78">
              <p14:nvContentPartPr>
                <p14:cNvPr id="2027" name="Ink 2026">
                  <a:extLst>
                    <a:ext uri="{FF2B5EF4-FFF2-40B4-BE49-F238E27FC236}">
                      <a16:creationId xmlns:a16="http://schemas.microsoft.com/office/drawing/2014/main" id="{E9F1D11E-EDD7-1F13-91A3-E114E1723322}"/>
                    </a:ext>
                  </a:extLst>
                </p14:cNvPr>
                <p14:cNvContentPartPr/>
                <p14:nvPr/>
              </p14:nvContentPartPr>
              <p14:xfrm>
                <a:off x="7731726" y="3780287"/>
                <a:ext cx="399600" cy="180000"/>
              </p14:xfrm>
            </p:contentPart>
          </mc:Choice>
          <mc:Fallback>
            <p:pic>
              <p:nvPicPr>
                <p:cNvPr id="2027" name="Ink 2026">
                  <a:extLst>
                    <a:ext uri="{FF2B5EF4-FFF2-40B4-BE49-F238E27FC236}">
                      <a16:creationId xmlns:a16="http://schemas.microsoft.com/office/drawing/2014/main" id="{E9F1D11E-EDD7-1F13-91A3-E114E1723322}"/>
                    </a:ext>
                  </a:extLst>
                </p:cNvPr>
                <p:cNvPicPr/>
                <p:nvPr/>
              </p:nvPicPr>
              <p:blipFill>
                <a:blip r:embed="rId3679"/>
                <a:stretch>
                  <a:fillRect/>
                </a:stretch>
              </p:blipFill>
              <p:spPr>
                <a:xfrm>
                  <a:off x="7669086" y="3402647"/>
                  <a:ext cx="5252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80">
              <p14:nvContentPartPr>
                <p14:cNvPr id="2028" name="Ink 2027">
                  <a:extLst>
                    <a:ext uri="{FF2B5EF4-FFF2-40B4-BE49-F238E27FC236}">
                      <a16:creationId xmlns:a16="http://schemas.microsoft.com/office/drawing/2014/main" id="{96BA4D60-A624-5180-AB24-DD76A5783A1C}"/>
                    </a:ext>
                  </a:extLst>
                </p14:cNvPr>
                <p14:cNvContentPartPr/>
                <p14:nvPr/>
              </p14:nvContentPartPr>
              <p14:xfrm>
                <a:off x="7882206" y="3569327"/>
                <a:ext cx="1095840" cy="454680"/>
              </p14:xfrm>
            </p:contentPart>
          </mc:Choice>
          <mc:Fallback>
            <p:pic>
              <p:nvPicPr>
                <p:cNvPr id="2028" name="Ink 2027">
                  <a:extLst>
                    <a:ext uri="{FF2B5EF4-FFF2-40B4-BE49-F238E27FC236}">
                      <a16:creationId xmlns:a16="http://schemas.microsoft.com/office/drawing/2014/main" id="{96BA4D60-A624-5180-AB24-DD76A5783A1C}"/>
                    </a:ext>
                  </a:extLst>
                </p:cNvPr>
                <p:cNvPicPr/>
                <p:nvPr/>
              </p:nvPicPr>
              <p:blipFill>
                <a:blip r:embed="rId3681"/>
                <a:stretch>
                  <a:fillRect/>
                </a:stretch>
              </p:blipFill>
              <p:spPr>
                <a:xfrm>
                  <a:off x="7819566" y="3191687"/>
                  <a:ext cx="1221480" cy="12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82">
              <p14:nvContentPartPr>
                <p14:cNvPr id="2029" name="Ink 2028">
                  <a:extLst>
                    <a:ext uri="{FF2B5EF4-FFF2-40B4-BE49-F238E27FC236}">
                      <a16:creationId xmlns:a16="http://schemas.microsoft.com/office/drawing/2014/main" id="{D2EEDC08-8BD8-1B36-740B-0AED3BBF129B}"/>
                    </a:ext>
                  </a:extLst>
                </p14:cNvPr>
                <p14:cNvContentPartPr/>
                <p14:nvPr/>
              </p14:nvContentPartPr>
              <p14:xfrm>
                <a:off x="8126286" y="3396527"/>
                <a:ext cx="1014480" cy="415800"/>
              </p14:xfrm>
            </p:contentPart>
          </mc:Choice>
          <mc:Fallback>
            <p:pic>
              <p:nvPicPr>
                <p:cNvPr id="2029" name="Ink 2028">
                  <a:extLst>
                    <a:ext uri="{FF2B5EF4-FFF2-40B4-BE49-F238E27FC236}">
                      <a16:creationId xmlns:a16="http://schemas.microsoft.com/office/drawing/2014/main" id="{D2EEDC08-8BD8-1B36-740B-0AED3BBF129B}"/>
                    </a:ext>
                  </a:extLst>
                </p:cNvPr>
                <p:cNvPicPr/>
                <p:nvPr/>
              </p:nvPicPr>
              <p:blipFill>
                <a:blip r:embed="rId3683"/>
                <a:stretch>
                  <a:fillRect/>
                </a:stretch>
              </p:blipFill>
              <p:spPr>
                <a:xfrm>
                  <a:off x="8063646" y="3018527"/>
                  <a:ext cx="1140120" cy="11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84">
              <p14:nvContentPartPr>
                <p14:cNvPr id="2030" name="Ink 2029">
                  <a:extLst>
                    <a:ext uri="{FF2B5EF4-FFF2-40B4-BE49-F238E27FC236}">
                      <a16:creationId xmlns:a16="http://schemas.microsoft.com/office/drawing/2014/main" id="{A44AC412-236C-F456-088B-5DBDF5BEB7E5}"/>
                    </a:ext>
                  </a:extLst>
                </p14:cNvPr>
                <p14:cNvContentPartPr/>
                <p14:nvPr/>
              </p14:nvContentPartPr>
              <p14:xfrm>
                <a:off x="8007126" y="3666167"/>
                <a:ext cx="596160" cy="246600"/>
              </p14:xfrm>
            </p:contentPart>
          </mc:Choice>
          <mc:Fallback>
            <p:pic>
              <p:nvPicPr>
                <p:cNvPr id="2030" name="Ink 2029">
                  <a:extLst>
                    <a:ext uri="{FF2B5EF4-FFF2-40B4-BE49-F238E27FC236}">
                      <a16:creationId xmlns:a16="http://schemas.microsoft.com/office/drawing/2014/main" id="{A44AC412-236C-F456-088B-5DBDF5BEB7E5}"/>
                    </a:ext>
                  </a:extLst>
                </p:cNvPr>
                <p:cNvPicPr/>
                <p:nvPr/>
              </p:nvPicPr>
              <p:blipFill>
                <a:blip r:embed="rId3685"/>
                <a:stretch>
                  <a:fillRect/>
                </a:stretch>
              </p:blipFill>
              <p:spPr>
                <a:xfrm>
                  <a:off x="7944126" y="3288527"/>
                  <a:ext cx="72180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86">
              <p14:nvContentPartPr>
                <p14:cNvPr id="2031" name="Ink 2030">
                  <a:extLst>
                    <a:ext uri="{FF2B5EF4-FFF2-40B4-BE49-F238E27FC236}">
                      <a16:creationId xmlns:a16="http://schemas.microsoft.com/office/drawing/2014/main" id="{7194192A-98F6-86D1-48B9-0040DEF8816E}"/>
                    </a:ext>
                  </a:extLst>
                </p14:cNvPr>
                <p14:cNvContentPartPr/>
                <p14:nvPr/>
              </p14:nvContentPartPr>
              <p14:xfrm>
                <a:off x="7771686" y="3500567"/>
                <a:ext cx="964440" cy="503280"/>
              </p14:xfrm>
            </p:contentPart>
          </mc:Choice>
          <mc:Fallback>
            <p:pic>
              <p:nvPicPr>
                <p:cNvPr id="2031" name="Ink 2030">
                  <a:extLst>
                    <a:ext uri="{FF2B5EF4-FFF2-40B4-BE49-F238E27FC236}">
                      <a16:creationId xmlns:a16="http://schemas.microsoft.com/office/drawing/2014/main" id="{7194192A-98F6-86D1-48B9-0040DEF8816E}"/>
                    </a:ext>
                  </a:extLst>
                </p:cNvPr>
                <p:cNvPicPr/>
                <p:nvPr/>
              </p:nvPicPr>
              <p:blipFill>
                <a:blip r:embed="rId3687"/>
                <a:stretch>
                  <a:fillRect/>
                </a:stretch>
              </p:blipFill>
              <p:spPr>
                <a:xfrm>
                  <a:off x="7708686" y="3122567"/>
                  <a:ext cx="1090080" cy="12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88">
              <p14:nvContentPartPr>
                <p14:cNvPr id="2032" name="Ink 2031">
                  <a:extLst>
                    <a:ext uri="{FF2B5EF4-FFF2-40B4-BE49-F238E27FC236}">
                      <a16:creationId xmlns:a16="http://schemas.microsoft.com/office/drawing/2014/main" id="{9CA5836E-EAB6-6712-16A9-07C666E08AB8}"/>
                    </a:ext>
                  </a:extLst>
                </p14:cNvPr>
                <p14:cNvContentPartPr/>
                <p14:nvPr/>
              </p14:nvContentPartPr>
              <p14:xfrm>
                <a:off x="7915686" y="3702167"/>
                <a:ext cx="749160" cy="234000"/>
              </p14:xfrm>
            </p:contentPart>
          </mc:Choice>
          <mc:Fallback>
            <p:pic>
              <p:nvPicPr>
                <p:cNvPr id="2032" name="Ink 2031">
                  <a:extLst>
                    <a:ext uri="{FF2B5EF4-FFF2-40B4-BE49-F238E27FC236}">
                      <a16:creationId xmlns:a16="http://schemas.microsoft.com/office/drawing/2014/main" id="{9CA5836E-EAB6-6712-16A9-07C666E08AB8}"/>
                    </a:ext>
                  </a:extLst>
                </p:cNvPr>
                <p:cNvPicPr/>
                <p:nvPr/>
              </p:nvPicPr>
              <p:blipFill>
                <a:blip r:embed="rId3689"/>
                <a:stretch>
                  <a:fillRect/>
                </a:stretch>
              </p:blipFill>
              <p:spPr>
                <a:xfrm>
                  <a:off x="7852686" y="3324167"/>
                  <a:ext cx="87480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90">
              <p14:nvContentPartPr>
                <p14:cNvPr id="2033" name="Ink 2032">
                  <a:extLst>
                    <a:ext uri="{FF2B5EF4-FFF2-40B4-BE49-F238E27FC236}">
                      <a16:creationId xmlns:a16="http://schemas.microsoft.com/office/drawing/2014/main" id="{E7A9FB0D-6901-B465-294A-8888440C5F77}"/>
                    </a:ext>
                  </a:extLst>
                </p14:cNvPr>
                <p14:cNvContentPartPr/>
                <p14:nvPr/>
              </p14:nvContentPartPr>
              <p14:xfrm>
                <a:off x="7841166" y="3541967"/>
                <a:ext cx="1008000" cy="423360"/>
              </p14:xfrm>
            </p:contentPart>
          </mc:Choice>
          <mc:Fallback>
            <p:pic>
              <p:nvPicPr>
                <p:cNvPr id="2033" name="Ink 2032">
                  <a:extLst>
                    <a:ext uri="{FF2B5EF4-FFF2-40B4-BE49-F238E27FC236}">
                      <a16:creationId xmlns:a16="http://schemas.microsoft.com/office/drawing/2014/main" id="{E7A9FB0D-6901-B465-294A-8888440C5F77}"/>
                    </a:ext>
                  </a:extLst>
                </p:cNvPr>
                <p:cNvPicPr/>
                <p:nvPr/>
              </p:nvPicPr>
              <p:blipFill>
                <a:blip r:embed="rId3691"/>
                <a:stretch>
                  <a:fillRect/>
                </a:stretch>
              </p:blipFill>
              <p:spPr>
                <a:xfrm>
                  <a:off x="7778526" y="3163967"/>
                  <a:ext cx="1133640" cy="11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92">
              <p14:nvContentPartPr>
                <p14:cNvPr id="2034" name="Ink 2033">
                  <a:extLst>
                    <a:ext uri="{FF2B5EF4-FFF2-40B4-BE49-F238E27FC236}">
                      <a16:creationId xmlns:a16="http://schemas.microsoft.com/office/drawing/2014/main" id="{5E6A4EF7-BFC4-19D1-4DCA-E529F90E2E22}"/>
                    </a:ext>
                  </a:extLst>
                </p14:cNvPr>
                <p14:cNvContentPartPr/>
                <p14:nvPr/>
              </p14:nvContentPartPr>
              <p14:xfrm>
                <a:off x="7698246" y="3390407"/>
                <a:ext cx="1469880" cy="496440"/>
              </p14:xfrm>
            </p:contentPart>
          </mc:Choice>
          <mc:Fallback>
            <p:pic>
              <p:nvPicPr>
                <p:cNvPr id="2034" name="Ink 2033">
                  <a:extLst>
                    <a:ext uri="{FF2B5EF4-FFF2-40B4-BE49-F238E27FC236}">
                      <a16:creationId xmlns:a16="http://schemas.microsoft.com/office/drawing/2014/main" id="{5E6A4EF7-BFC4-19D1-4DCA-E529F90E2E22}"/>
                    </a:ext>
                  </a:extLst>
                </p:cNvPr>
                <p:cNvPicPr/>
                <p:nvPr/>
              </p:nvPicPr>
              <p:blipFill>
                <a:blip r:embed="rId3693"/>
                <a:stretch>
                  <a:fillRect/>
                </a:stretch>
              </p:blipFill>
              <p:spPr>
                <a:xfrm>
                  <a:off x="7635246" y="3012767"/>
                  <a:ext cx="1595520" cy="12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94">
              <p14:nvContentPartPr>
                <p14:cNvPr id="2035" name="Ink 2034">
                  <a:extLst>
                    <a:ext uri="{FF2B5EF4-FFF2-40B4-BE49-F238E27FC236}">
                      <a16:creationId xmlns:a16="http://schemas.microsoft.com/office/drawing/2014/main" id="{F18A178A-3721-B5C3-E4E5-85186FFA9766}"/>
                    </a:ext>
                  </a:extLst>
                </p14:cNvPr>
                <p14:cNvContentPartPr/>
                <p14:nvPr/>
              </p14:nvContentPartPr>
              <p14:xfrm>
                <a:off x="8715606" y="3216167"/>
                <a:ext cx="568080" cy="284040"/>
              </p14:xfrm>
            </p:contentPart>
          </mc:Choice>
          <mc:Fallback>
            <p:pic>
              <p:nvPicPr>
                <p:cNvPr id="2035" name="Ink 2034">
                  <a:extLst>
                    <a:ext uri="{FF2B5EF4-FFF2-40B4-BE49-F238E27FC236}">
                      <a16:creationId xmlns:a16="http://schemas.microsoft.com/office/drawing/2014/main" id="{F18A178A-3721-B5C3-E4E5-85186FFA9766}"/>
                    </a:ext>
                  </a:extLst>
                </p:cNvPr>
                <p:cNvPicPr/>
                <p:nvPr/>
              </p:nvPicPr>
              <p:blipFill>
                <a:blip r:embed="rId3695"/>
                <a:stretch>
                  <a:fillRect/>
                </a:stretch>
              </p:blipFill>
              <p:spPr>
                <a:xfrm>
                  <a:off x="8652966" y="2838167"/>
                  <a:ext cx="693720" cy="10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96">
              <p14:nvContentPartPr>
                <p14:cNvPr id="2036" name="Ink 2035">
                  <a:extLst>
                    <a:ext uri="{FF2B5EF4-FFF2-40B4-BE49-F238E27FC236}">
                      <a16:creationId xmlns:a16="http://schemas.microsoft.com/office/drawing/2014/main" id="{9B2320AC-7318-77C4-AB80-266983E36499}"/>
                    </a:ext>
                  </a:extLst>
                </p14:cNvPr>
                <p14:cNvContentPartPr/>
                <p14:nvPr/>
              </p14:nvContentPartPr>
              <p14:xfrm>
                <a:off x="8749086" y="3205367"/>
                <a:ext cx="577440" cy="400680"/>
              </p14:xfrm>
            </p:contentPart>
          </mc:Choice>
          <mc:Fallback>
            <p:pic>
              <p:nvPicPr>
                <p:cNvPr id="2036" name="Ink 2035">
                  <a:extLst>
                    <a:ext uri="{FF2B5EF4-FFF2-40B4-BE49-F238E27FC236}">
                      <a16:creationId xmlns:a16="http://schemas.microsoft.com/office/drawing/2014/main" id="{9B2320AC-7318-77C4-AB80-266983E36499}"/>
                    </a:ext>
                  </a:extLst>
                </p:cNvPr>
                <p:cNvPicPr/>
                <p:nvPr/>
              </p:nvPicPr>
              <p:blipFill>
                <a:blip r:embed="rId3697"/>
                <a:stretch>
                  <a:fillRect/>
                </a:stretch>
              </p:blipFill>
              <p:spPr>
                <a:xfrm>
                  <a:off x="8686446" y="2827727"/>
                  <a:ext cx="70308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98">
              <p14:nvContentPartPr>
                <p14:cNvPr id="2037" name="Ink 2036">
                  <a:extLst>
                    <a:ext uri="{FF2B5EF4-FFF2-40B4-BE49-F238E27FC236}">
                      <a16:creationId xmlns:a16="http://schemas.microsoft.com/office/drawing/2014/main" id="{411EB27B-52FC-83FC-0B4B-D8FEA5F1C496}"/>
                    </a:ext>
                  </a:extLst>
                </p14:cNvPr>
                <p14:cNvContentPartPr/>
                <p14:nvPr/>
              </p14:nvContentPartPr>
              <p14:xfrm>
                <a:off x="8894526" y="3240647"/>
                <a:ext cx="472680" cy="323280"/>
              </p14:xfrm>
            </p:contentPart>
          </mc:Choice>
          <mc:Fallback>
            <p:pic>
              <p:nvPicPr>
                <p:cNvPr id="2037" name="Ink 2036">
                  <a:extLst>
                    <a:ext uri="{FF2B5EF4-FFF2-40B4-BE49-F238E27FC236}">
                      <a16:creationId xmlns:a16="http://schemas.microsoft.com/office/drawing/2014/main" id="{411EB27B-52FC-83FC-0B4B-D8FEA5F1C496}"/>
                    </a:ext>
                  </a:extLst>
                </p:cNvPr>
                <p:cNvPicPr/>
                <p:nvPr/>
              </p:nvPicPr>
              <p:blipFill>
                <a:blip r:embed="rId3699"/>
                <a:stretch>
                  <a:fillRect/>
                </a:stretch>
              </p:blipFill>
              <p:spPr>
                <a:xfrm>
                  <a:off x="8831526" y="2862647"/>
                  <a:ext cx="59832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00">
              <p14:nvContentPartPr>
                <p14:cNvPr id="2038" name="Ink 2037">
                  <a:extLst>
                    <a:ext uri="{FF2B5EF4-FFF2-40B4-BE49-F238E27FC236}">
                      <a16:creationId xmlns:a16="http://schemas.microsoft.com/office/drawing/2014/main" id="{D6F65543-007F-F844-5774-9106B9457C79}"/>
                    </a:ext>
                  </a:extLst>
                </p14:cNvPr>
                <p14:cNvContentPartPr/>
                <p14:nvPr/>
              </p14:nvContentPartPr>
              <p14:xfrm>
                <a:off x="9354246" y="3181247"/>
                <a:ext cx="24120" cy="3960"/>
              </p14:xfrm>
            </p:contentPart>
          </mc:Choice>
          <mc:Fallback>
            <p:pic>
              <p:nvPicPr>
                <p:cNvPr id="2038" name="Ink 2037">
                  <a:extLst>
                    <a:ext uri="{FF2B5EF4-FFF2-40B4-BE49-F238E27FC236}">
                      <a16:creationId xmlns:a16="http://schemas.microsoft.com/office/drawing/2014/main" id="{D6F65543-007F-F844-5774-9106B9457C7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291246" y="2803247"/>
                  <a:ext cx="14976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01">
              <p14:nvContentPartPr>
                <p14:cNvPr id="2039" name="Ink 2038">
                  <a:extLst>
                    <a:ext uri="{FF2B5EF4-FFF2-40B4-BE49-F238E27FC236}">
                      <a16:creationId xmlns:a16="http://schemas.microsoft.com/office/drawing/2014/main" id="{36DDB578-0FB8-7023-CC18-C53DA1B2AE08}"/>
                    </a:ext>
                  </a:extLst>
                </p14:cNvPr>
                <p14:cNvContentPartPr/>
                <p14:nvPr/>
              </p14:nvContentPartPr>
              <p14:xfrm>
                <a:off x="8778966" y="3246047"/>
                <a:ext cx="600480" cy="379080"/>
              </p14:xfrm>
            </p:contentPart>
          </mc:Choice>
          <mc:Fallback>
            <p:pic>
              <p:nvPicPr>
                <p:cNvPr id="2039" name="Ink 2038">
                  <a:extLst>
                    <a:ext uri="{FF2B5EF4-FFF2-40B4-BE49-F238E27FC236}">
                      <a16:creationId xmlns:a16="http://schemas.microsoft.com/office/drawing/2014/main" id="{36DDB578-0FB8-7023-CC18-C53DA1B2AE08}"/>
                    </a:ext>
                  </a:extLst>
                </p:cNvPr>
                <p:cNvPicPr/>
                <p:nvPr/>
              </p:nvPicPr>
              <p:blipFill>
                <a:blip r:embed="rId3702"/>
                <a:stretch>
                  <a:fillRect/>
                </a:stretch>
              </p:blipFill>
              <p:spPr>
                <a:xfrm>
                  <a:off x="8716326" y="2868407"/>
                  <a:ext cx="72612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03">
              <p14:nvContentPartPr>
                <p14:cNvPr id="2040" name="Ink 2039">
                  <a:extLst>
                    <a:ext uri="{FF2B5EF4-FFF2-40B4-BE49-F238E27FC236}">
                      <a16:creationId xmlns:a16="http://schemas.microsoft.com/office/drawing/2014/main" id="{9EB3757A-97CB-AAF8-D2C3-353377237DC9}"/>
                    </a:ext>
                  </a:extLst>
                </p14:cNvPr>
                <p14:cNvContentPartPr/>
                <p14:nvPr/>
              </p14:nvContentPartPr>
              <p14:xfrm>
                <a:off x="8975526" y="3331007"/>
                <a:ext cx="310680" cy="183960"/>
              </p14:xfrm>
            </p:contentPart>
          </mc:Choice>
          <mc:Fallback>
            <p:pic>
              <p:nvPicPr>
                <p:cNvPr id="2040" name="Ink 2039">
                  <a:extLst>
                    <a:ext uri="{FF2B5EF4-FFF2-40B4-BE49-F238E27FC236}">
                      <a16:creationId xmlns:a16="http://schemas.microsoft.com/office/drawing/2014/main" id="{9EB3757A-97CB-AAF8-D2C3-353377237DC9}"/>
                    </a:ext>
                  </a:extLst>
                </p:cNvPr>
                <p:cNvPicPr/>
                <p:nvPr/>
              </p:nvPicPr>
              <p:blipFill>
                <a:blip r:embed="rId3704"/>
                <a:stretch>
                  <a:fillRect/>
                </a:stretch>
              </p:blipFill>
              <p:spPr>
                <a:xfrm>
                  <a:off x="8912886" y="2953007"/>
                  <a:ext cx="43632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05">
              <p14:nvContentPartPr>
                <p14:cNvPr id="2042" name="Ink 2041">
                  <a:extLst>
                    <a:ext uri="{FF2B5EF4-FFF2-40B4-BE49-F238E27FC236}">
                      <a16:creationId xmlns:a16="http://schemas.microsoft.com/office/drawing/2014/main" id="{6F98A835-00BF-AEED-8511-C6CF2E6446C1}"/>
                    </a:ext>
                  </a:extLst>
                </p14:cNvPr>
                <p14:cNvContentPartPr/>
                <p14:nvPr/>
              </p14:nvContentPartPr>
              <p14:xfrm>
                <a:off x="9103686" y="3019607"/>
                <a:ext cx="429480" cy="250200"/>
              </p14:xfrm>
            </p:contentPart>
          </mc:Choice>
          <mc:Fallback>
            <p:pic>
              <p:nvPicPr>
                <p:cNvPr id="2042" name="Ink 2041">
                  <a:extLst>
                    <a:ext uri="{FF2B5EF4-FFF2-40B4-BE49-F238E27FC236}">
                      <a16:creationId xmlns:a16="http://schemas.microsoft.com/office/drawing/2014/main" id="{6F98A835-00BF-AEED-8511-C6CF2E6446C1}"/>
                    </a:ext>
                  </a:extLst>
                </p:cNvPr>
                <p:cNvPicPr/>
                <p:nvPr/>
              </p:nvPicPr>
              <p:blipFill>
                <a:blip r:embed="rId3706"/>
                <a:stretch>
                  <a:fillRect/>
                </a:stretch>
              </p:blipFill>
              <p:spPr>
                <a:xfrm>
                  <a:off x="9040686" y="2641607"/>
                  <a:ext cx="55512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07">
              <p14:nvContentPartPr>
                <p14:cNvPr id="2043" name="Ink 2042">
                  <a:extLst>
                    <a:ext uri="{FF2B5EF4-FFF2-40B4-BE49-F238E27FC236}">
                      <a16:creationId xmlns:a16="http://schemas.microsoft.com/office/drawing/2014/main" id="{8BCAAEE8-96BA-2C3F-58EC-DB569C2C23E0}"/>
                    </a:ext>
                  </a:extLst>
                </p14:cNvPr>
                <p14:cNvContentPartPr/>
                <p14:nvPr/>
              </p14:nvContentPartPr>
              <p14:xfrm>
                <a:off x="9076326" y="3160007"/>
                <a:ext cx="369000" cy="359280"/>
              </p14:xfrm>
            </p:contentPart>
          </mc:Choice>
          <mc:Fallback>
            <p:pic>
              <p:nvPicPr>
                <p:cNvPr id="2043" name="Ink 2042">
                  <a:extLst>
                    <a:ext uri="{FF2B5EF4-FFF2-40B4-BE49-F238E27FC236}">
                      <a16:creationId xmlns:a16="http://schemas.microsoft.com/office/drawing/2014/main" id="{8BCAAEE8-96BA-2C3F-58EC-DB569C2C23E0}"/>
                    </a:ext>
                  </a:extLst>
                </p:cNvPr>
                <p:cNvPicPr/>
                <p:nvPr/>
              </p:nvPicPr>
              <p:blipFill>
                <a:blip r:embed="rId3708"/>
                <a:stretch>
                  <a:fillRect/>
                </a:stretch>
              </p:blipFill>
              <p:spPr>
                <a:xfrm>
                  <a:off x="9013686" y="2782007"/>
                  <a:ext cx="49464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09">
              <p14:nvContentPartPr>
                <p14:cNvPr id="2044" name="Ink 2043">
                  <a:extLst>
                    <a:ext uri="{FF2B5EF4-FFF2-40B4-BE49-F238E27FC236}">
                      <a16:creationId xmlns:a16="http://schemas.microsoft.com/office/drawing/2014/main" id="{490F7974-FB3F-ED00-9E92-3068B598E838}"/>
                    </a:ext>
                  </a:extLst>
                </p14:cNvPr>
                <p14:cNvContentPartPr/>
                <p14:nvPr/>
              </p14:nvContentPartPr>
              <p14:xfrm>
                <a:off x="9152286" y="3223367"/>
                <a:ext cx="53640" cy="15480"/>
              </p14:xfrm>
            </p:contentPart>
          </mc:Choice>
          <mc:Fallback>
            <p:pic>
              <p:nvPicPr>
                <p:cNvPr id="2044" name="Ink 2043">
                  <a:extLst>
                    <a:ext uri="{FF2B5EF4-FFF2-40B4-BE49-F238E27FC236}">
                      <a16:creationId xmlns:a16="http://schemas.microsoft.com/office/drawing/2014/main" id="{490F7974-FB3F-ED00-9E92-3068B598E838}"/>
                    </a:ext>
                  </a:extLst>
                </p:cNvPr>
                <p:cNvPicPr/>
                <p:nvPr/>
              </p:nvPicPr>
              <p:blipFill>
                <a:blip r:embed="rId3710"/>
                <a:stretch>
                  <a:fillRect/>
                </a:stretch>
              </p:blipFill>
              <p:spPr>
                <a:xfrm>
                  <a:off x="9089646" y="2845367"/>
                  <a:ext cx="17928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11">
              <p14:nvContentPartPr>
                <p14:cNvPr id="2045" name="Ink 2044">
                  <a:extLst>
                    <a:ext uri="{FF2B5EF4-FFF2-40B4-BE49-F238E27FC236}">
                      <a16:creationId xmlns:a16="http://schemas.microsoft.com/office/drawing/2014/main" id="{568628C2-11E0-76DB-DF56-8DB1D279938D}"/>
                    </a:ext>
                  </a:extLst>
                </p14:cNvPr>
                <p14:cNvContentPartPr/>
                <p14:nvPr/>
              </p14:nvContentPartPr>
              <p14:xfrm>
                <a:off x="8735046" y="3394367"/>
                <a:ext cx="470520" cy="260280"/>
              </p14:xfrm>
            </p:contentPart>
          </mc:Choice>
          <mc:Fallback>
            <p:pic>
              <p:nvPicPr>
                <p:cNvPr id="2045" name="Ink 2044">
                  <a:extLst>
                    <a:ext uri="{FF2B5EF4-FFF2-40B4-BE49-F238E27FC236}">
                      <a16:creationId xmlns:a16="http://schemas.microsoft.com/office/drawing/2014/main" id="{568628C2-11E0-76DB-DF56-8DB1D279938D}"/>
                    </a:ext>
                  </a:extLst>
                </p:cNvPr>
                <p:cNvPicPr/>
                <p:nvPr/>
              </p:nvPicPr>
              <p:blipFill>
                <a:blip r:embed="rId3712"/>
                <a:stretch>
                  <a:fillRect/>
                </a:stretch>
              </p:blipFill>
              <p:spPr>
                <a:xfrm>
                  <a:off x="8672046" y="3016727"/>
                  <a:ext cx="59616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13">
              <p14:nvContentPartPr>
                <p14:cNvPr id="2047" name="Ink 2046">
                  <a:extLst>
                    <a:ext uri="{FF2B5EF4-FFF2-40B4-BE49-F238E27FC236}">
                      <a16:creationId xmlns:a16="http://schemas.microsoft.com/office/drawing/2014/main" id="{3444088B-6743-8908-67DA-B9270FB5EB5F}"/>
                    </a:ext>
                  </a:extLst>
                </p14:cNvPr>
                <p14:cNvContentPartPr/>
                <p14:nvPr/>
              </p14:nvContentPartPr>
              <p14:xfrm>
                <a:off x="10532526" y="2719367"/>
                <a:ext cx="177480" cy="312120"/>
              </p14:xfrm>
            </p:contentPart>
          </mc:Choice>
          <mc:Fallback>
            <p:pic>
              <p:nvPicPr>
                <p:cNvPr id="2047" name="Ink 2046">
                  <a:extLst>
                    <a:ext uri="{FF2B5EF4-FFF2-40B4-BE49-F238E27FC236}">
                      <a16:creationId xmlns:a16="http://schemas.microsoft.com/office/drawing/2014/main" id="{3444088B-6743-8908-67DA-B9270FB5EB5F}"/>
                    </a:ext>
                  </a:extLst>
                </p:cNvPr>
                <p:cNvPicPr/>
                <p:nvPr/>
              </p:nvPicPr>
              <p:blipFill>
                <a:blip r:embed="rId3714"/>
                <a:stretch>
                  <a:fillRect/>
                </a:stretch>
              </p:blipFill>
              <p:spPr>
                <a:xfrm>
                  <a:off x="10469526" y="2341727"/>
                  <a:ext cx="303120" cy="10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15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1BA89E98-60EB-3FE4-C966-7AC94FA54F80}"/>
                    </a:ext>
                  </a:extLst>
                </p14:cNvPr>
                <p14:cNvContentPartPr/>
                <p14:nvPr/>
              </p14:nvContentPartPr>
              <p14:xfrm>
                <a:off x="10706406" y="3120767"/>
                <a:ext cx="13320" cy="10080"/>
              </p14:xfrm>
            </p:contentPart>
          </mc:Choice>
          <mc:Fallback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1BA89E98-60EB-3FE4-C966-7AC94FA54F80}"/>
                    </a:ext>
                  </a:extLst>
                </p:cNvPr>
                <p:cNvPicPr/>
                <p:nvPr/>
              </p:nvPicPr>
              <p:blipFill>
                <a:blip r:embed="rId3716"/>
                <a:stretch>
                  <a:fillRect/>
                </a:stretch>
              </p:blipFill>
              <p:spPr>
                <a:xfrm>
                  <a:off x="10643766" y="2743127"/>
                  <a:ext cx="13896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17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B0BF4927-1D78-84C3-668A-09B4DC343DE1}"/>
                    </a:ext>
                  </a:extLst>
                </p14:cNvPr>
                <p14:cNvContentPartPr/>
                <p14:nvPr/>
              </p14:nvContentPartPr>
              <p14:xfrm>
                <a:off x="10659606" y="3218687"/>
                <a:ext cx="1440" cy="3600"/>
              </p14:xfrm>
            </p:contentPart>
          </mc:Choice>
          <mc:Fallback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B0BF4927-1D78-84C3-668A-09B4DC343DE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596966" y="2840687"/>
                  <a:ext cx="12708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18">
              <p14:nvContentPartPr>
                <p14:cNvPr id="2050" name="Ink 2049">
                  <a:extLst>
                    <a:ext uri="{FF2B5EF4-FFF2-40B4-BE49-F238E27FC236}">
                      <a16:creationId xmlns:a16="http://schemas.microsoft.com/office/drawing/2014/main" id="{C59405D6-CD14-3935-D4FF-CC4DEAD10A7B}"/>
                    </a:ext>
                  </a:extLst>
                </p14:cNvPr>
                <p14:cNvContentPartPr/>
                <p14:nvPr/>
              </p14:nvContentPartPr>
              <p14:xfrm>
                <a:off x="10330206" y="3261167"/>
                <a:ext cx="389880" cy="175680"/>
              </p14:xfrm>
            </p:contentPart>
          </mc:Choice>
          <mc:Fallback>
            <p:pic>
              <p:nvPicPr>
                <p:cNvPr id="2050" name="Ink 2049">
                  <a:extLst>
                    <a:ext uri="{FF2B5EF4-FFF2-40B4-BE49-F238E27FC236}">
                      <a16:creationId xmlns:a16="http://schemas.microsoft.com/office/drawing/2014/main" id="{C59405D6-CD14-3935-D4FF-CC4DEAD10A7B}"/>
                    </a:ext>
                  </a:extLst>
                </p:cNvPr>
                <p:cNvPicPr/>
                <p:nvPr/>
              </p:nvPicPr>
              <p:blipFill>
                <a:blip r:embed="rId3719"/>
                <a:stretch>
                  <a:fillRect/>
                </a:stretch>
              </p:blipFill>
              <p:spPr>
                <a:xfrm>
                  <a:off x="10267206" y="2883527"/>
                  <a:ext cx="51552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20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72C6A8F4-1B35-F4B3-EB84-A96E2FF1BE52}"/>
                    </a:ext>
                  </a:extLst>
                </p14:cNvPr>
                <p14:cNvContentPartPr/>
                <p14:nvPr/>
              </p14:nvContentPartPr>
              <p14:xfrm>
                <a:off x="7084446" y="4291127"/>
                <a:ext cx="320040" cy="117000"/>
              </p14:xfrm>
            </p:contentPart>
          </mc:Choice>
          <mc:Fallback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72C6A8F4-1B35-F4B3-EB84-A96E2FF1BE52}"/>
                    </a:ext>
                  </a:extLst>
                </p:cNvPr>
                <p:cNvPicPr/>
                <p:nvPr/>
              </p:nvPicPr>
              <p:blipFill>
                <a:blip r:embed="rId3721"/>
                <a:stretch>
                  <a:fillRect/>
                </a:stretch>
              </p:blipFill>
              <p:spPr>
                <a:xfrm>
                  <a:off x="7021446" y="3913127"/>
                  <a:ext cx="44568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22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2AD8FD6A-BA08-A474-5883-7EF60B1E2851}"/>
                    </a:ext>
                  </a:extLst>
                </p14:cNvPr>
                <p14:cNvContentPartPr/>
                <p14:nvPr/>
              </p14:nvContentPartPr>
              <p14:xfrm>
                <a:off x="7276686" y="4359167"/>
                <a:ext cx="313920" cy="21600"/>
              </p14:xfrm>
            </p:contentPart>
          </mc:Choice>
          <mc:Fallback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2AD8FD6A-BA08-A474-5883-7EF60B1E2851}"/>
                    </a:ext>
                  </a:extLst>
                </p:cNvPr>
                <p:cNvPicPr/>
                <p:nvPr/>
              </p:nvPicPr>
              <p:blipFill>
                <a:blip r:embed="rId3723"/>
                <a:stretch>
                  <a:fillRect/>
                </a:stretch>
              </p:blipFill>
              <p:spPr>
                <a:xfrm>
                  <a:off x="7214046" y="3981527"/>
                  <a:ext cx="43956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24">
              <p14:nvContentPartPr>
                <p14:cNvPr id="2054" name="Ink 2053">
                  <a:extLst>
                    <a:ext uri="{FF2B5EF4-FFF2-40B4-BE49-F238E27FC236}">
                      <a16:creationId xmlns:a16="http://schemas.microsoft.com/office/drawing/2014/main" id="{26F4432F-F69B-A47C-012C-912E61A5CF8F}"/>
                    </a:ext>
                  </a:extLst>
                </p14:cNvPr>
                <p14:cNvContentPartPr/>
                <p14:nvPr/>
              </p14:nvContentPartPr>
              <p14:xfrm>
                <a:off x="7087686" y="4210487"/>
                <a:ext cx="719280" cy="128520"/>
              </p14:xfrm>
            </p:contentPart>
          </mc:Choice>
          <mc:Fallback>
            <p:pic>
              <p:nvPicPr>
                <p:cNvPr id="2054" name="Ink 2053">
                  <a:extLst>
                    <a:ext uri="{FF2B5EF4-FFF2-40B4-BE49-F238E27FC236}">
                      <a16:creationId xmlns:a16="http://schemas.microsoft.com/office/drawing/2014/main" id="{26F4432F-F69B-A47C-012C-912E61A5CF8F}"/>
                    </a:ext>
                  </a:extLst>
                </p:cNvPr>
                <p:cNvPicPr/>
                <p:nvPr/>
              </p:nvPicPr>
              <p:blipFill>
                <a:blip r:embed="rId3725"/>
                <a:stretch>
                  <a:fillRect/>
                </a:stretch>
              </p:blipFill>
              <p:spPr>
                <a:xfrm>
                  <a:off x="7024686" y="3832487"/>
                  <a:ext cx="84492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26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8F4D41A5-733E-F7B9-62DA-24713AE665F4}"/>
                    </a:ext>
                  </a:extLst>
                </p14:cNvPr>
                <p14:cNvContentPartPr/>
                <p14:nvPr/>
              </p14:nvContentPartPr>
              <p14:xfrm>
                <a:off x="6907686" y="4331447"/>
                <a:ext cx="984960" cy="65160"/>
              </p14:xfrm>
            </p:contentPart>
          </mc:Choice>
          <mc:Fallback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8F4D41A5-733E-F7B9-62DA-24713AE665F4}"/>
                    </a:ext>
                  </a:extLst>
                </p:cNvPr>
                <p:cNvPicPr/>
                <p:nvPr/>
              </p:nvPicPr>
              <p:blipFill>
                <a:blip r:embed="rId3727"/>
                <a:stretch>
                  <a:fillRect/>
                </a:stretch>
              </p:blipFill>
              <p:spPr>
                <a:xfrm>
                  <a:off x="6844686" y="3953447"/>
                  <a:ext cx="111060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28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DC03B094-B1F8-6E2D-52C4-DB84990287C7}"/>
                    </a:ext>
                  </a:extLst>
                </p14:cNvPr>
                <p14:cNvContentPartPr/>
                <p14:nvPr/>
              </p14:nvContentPartPr>
              <p14:xfrm>
                <a:off x="6999846" y="4380047"/>
                <a:ext cx="717120" cy="99720"/>
              </p14:xfrm>
            </p:contentPart>
          </mc:Choice>
          <mc:Fallback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DC03B094-B1F8-6E2D-52C4-DB84990287C7}"/>
                    </a:ext>
                  </a:extLst>
                </p:cNvPr>
                <p:cNvPicPr/>
                <p:nvPr/>
              </p:nvPicPr>
              <p:blipFill>
                <a:blip r:embed="rId3729"/>
                <a:stretch>
                  <a:fillRect/>
                </a:stretch>
              </p:blipFill>
              <p:spPr>
                <a:xfrm>
                  <a:off x="6936846" y="4002407"/>
                  <a:ext cx="84276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30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1D483E0B-A258-C66F-AB2D-2A58467C6BD1}"/>
                    </a:ext>
                  </a:extLst>
                </p14:cNvPr>
                <p14:cNvContentPartPr/>
                <p14:nvPr/>
              </p14:nvContentPartPr>
              <p14:xfrm>
                <a:off x="7302966" y="4128047"/>
                <a:ext cx="1284840" cy="456480"/>
              </p14:xfrm>
            </p:contentPart>
          </mc:Choice>
          <mc:Fallback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1D483E0B-A258-C66F-AB2D-2A58467C6BD1}"/>
                    </a:ext>
                  </a:extLst>
                </p:cNvPr>
                <p:cNvPicPr/>
                <p:nvPr/>
              </p:nvPicPr>
              <p:blipFill>
                <a:blip r:embed="rId3731"/>
                <a:stretch>
                  <a:fillRect/>
                </a:stretch>
              </p:blipFill>
              <p:spPr>
                <a:xfrm>
                  <a:off x="7239966" y="3750047"/>
                  <a:ext cx="1410480" cy="12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32">
              <p14:nvContentPartPr>
                <p14:cNvPr id="2058" name="Ink 2057">
                  <a:extLst>
                    <a:ext uri="{FF2B5EF4-FFF2-40B4-BE49-F238E27FC236}">
                      <a16:creationId xmlns:a16="http://schemas.microsoft.com/office/drawing/2014/main" id="{AC4D1E35-FBD5-7B8F-9960-23379D19FC56}"/>
                    </a:ext>
                  </a:extLst>
                </p14:cNvPr>
                <p14:cNvContentPartPr/>
                <p14:nvPr/>
              </p14:nvContentPartPr>
              <p14:xfrm>
                <a:off x="8175246" y="4242167"/>
                <a:ext cx="58680" cy="19080"/>
              </p14:xfrm>
            </p:contentPart>
          </mc:Choice>
          <mc:Fallback>
            <p:pic>
              <p:nvPicPr>
                <p:cNvPr id="2058" name="Ink 2057">
                  <a:extLst>
                    <a:ext uri="{FF2B5EF4-FFF2-40B4-BE49-F238E27FC236}">
                      <a16:creationId xmlns:a16="http://schemas.microsoft.com/office/drawing/2014/main" id="{AC4D1E35-FBD5-7B8F-9960-23379D19FC56}"/>
                    </a:ext>
                  </a:extLst>
                </p:cNvPr>
                <p:cNvPicPr/>
                <p:nvPr/>
              </p:nvPicPr>
              <p:blipFill>
                <a:blip r:embed="rId3733"/>
                <a:stretch>
                  <a:fillRect/>
                </a:stretch>
              </p:blipFill>
              <p:spPr>
                <a:xfrm>
                  <a:off x="8112246" y="3864527"/>
                  <a:ext cx="18432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34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75ED1716-F3CC-949C-166C-884326B35C4D}"/>
                    </a:ext>
                  </a:extLst>
                </p14:cNvPr>
                <p14:cNvContentPartPr/>
                <p14:nvPr/>
              </p14:nvContentPartPr>
              <p14:xfrm>
                <a:off x="7419246" y="4022207"/>
                <a:ext cx="1301040" cy="505080"/>
              </p14:xfrm>
            </p:contentPart>
          </mc:Choice>
          <mc:Fallback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75ED1716-F3CC-949C-166C-884326B35C4D}"/>
                    </a:ext>
                  </a:extLst>
                </p:cNvPr>
                <p:cNvPicPr/>
                <p:nvPr/>
              </p:nvPicPr>
              <p:blipFill>
                <a:blip r:embed="rId3735"/>
                <a:stretch>
                  <a:fillRect/>
                </a:stretch>
              </p:blipFill>
              <p:spPr>
                <a:xfrm>
                  <a:off x="7356606" y="3644207"/>
                  <a:ext cx="142668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36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44C89481-0BED-B404-B530-F2A6F0F2E3D4}"/>
                    </a:ext>
                  </a:extLst>
                </p14:cNvPr>
                <p14:cNvContentPartPr/>
                <p14:nvPr/>
              </p14:nvContentPartPr>
              <p14:xfrm>
                <a:off x="7831806" y="3732047"/>
                <a:ext cx="1577160" cy="667080"/>
              </p14:xfrm>
            </p:contentPart>
          </mc:Choice>
          <mc:Fallback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44C89481-0BED-B404-B530-F2A6F0F2E3D4}"/>
                    </a:ext>
                  </a:extLst>
                </p:cNvPr>
                <p:cNvPicPr/>
                <p:nvPr/>
              </p:nvPicPr>
              <p:blipFill>
                <a:blip r:embed="rId3737"/>
                <a:stretch>
                  <a:fillRect/>
                </a:stretch>
              </p:blipFill>
              <p:spPr>
                <a:xfrm>
                  <a:off x="7769166" y="3354047"/>
                  <a:ext cx="1702800" cy="14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38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39BE36F9-9433-3BAA-74BE-7BB92F0090E7}"/>
                    </a:ext>
                  </a:extLst>
                </p14:cNvPr>
                <p14:cNvContentPartPr/>
                <p14:nvPr/>
              </p14:nvContentPartPr>
              <p14:xfrm>
                <a:off x="7757286" y="4445927"/>
                <a:ext cx="360" cy="360"/>
              </p14:xfrm>
            </p:contentPart>
          </mc:Choice>
          <mc:Fallback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39BE36F9-9433-3BAA-74BE-7BB92F0090E7}"/>
                    </a:ext>
                  </a:extLst>
                </p:cNvPr>
                <p:cNvPicPr/>
                <p:nvPr/>
              </p:nvPicPr>
              <p:blipFill>
                <a:blip r:embed="rId3739"/>
                <a:stretch>
                  <a:fillRect/>
                </a:stretch>
              </p:blipFill>
              <p:spPr>
                <a:xfrm>
                  <a:off x="7694646" y="4068287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40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DC3B5F14-719A-27B5-3D90-6F4C719636BE}"/>
                    </a:ext>
                  </a:extLst>
                </p14:cNvPr>
                <p14:cNvContentPartPr/>
                <p14:nvPr/>
              </p14:nvContentPartPr>
              <p14:xfrm>
                <a:off x="7894806" y="3922127"/>
                <a:ext cx="1172880" cy="468360"/>
              </p14:xfrm>
            </p:contentPart>
          </mc:Choice>
          <mc:Fallback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DC3B5F14-719A-27B5-3D90-6F4C719636BE}"/>
                    </a:ext>
                  </a:extLst>
                </p:cNvPr>
                <p:cNvPicPr/>
                <p:nvPr/>
              </p:nvPicPr>
              <p:blipFill>
                <a:blip r:embed="rId3741"/>
                <a:stretch>
                  <a:fillRect/>
                </a:stretch>
              </p:blipFill>
              <p:spPr>
                <a:xfrm>
                  <a:off x="7831806" y="3544127"/>
                  <a:ext cx="1298520" cy="12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42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015A1D6E-5D07-428F-1792-7AE6BD13C93C}"/>
                    </a:ext>
                  </a:extLst>
                </p14:cNvPr>
                <p14:cNvContentPartPr/>
                <p14:nvPr/>
              </p14:nvContentPartPr>
              <p14:xfrm>
                <a:off x="9293766" y="3755807"/>
                <a:ext cx="45360" cy="19080"/>
              </p14:xfrm>
            </p:contentPart>
          </mc:Choice>
          <mc:Fallback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015A1D6E-5D07-428F-1792-7AE6BD13C93C}"/>
                    </a:ext>
                  </a:extLst>
                </p:cNvPr>
                <p:cNvPicPr/>
                <p:nvPr/>
              </p:nvPicPr>
              <p:blipFill>
                <a:blip r:embed="rId3743"/>
                <a:stretch>
                  <a:fillRect/>
                </a:stretch>
              </p:blipFill>
              <p:spPr>
                <a:xfrm>
                  <a:off x="9231126" y="3378167"/>
                  <a:ext cx="17100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44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A7F2C73C-65AC-EF41-5D47-5A5A7F9205DC}"/>
                    </a:ext>
                  </a:extLst>
                </p14:cNvPr>
                <p14:cNvContentPartPr/>
                <p14:nvPr/>
              </p14:nvContentPartPr>
              <p14:xfrm>
                <a:off x="8769246" y="3953447"/>
                <a:ext cx="101880" cy="46440"/>
              </p14:xfrm>
            </p:contentPart>
          </mc:Choice>
          <mc:Fallback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A7F2C73C-65AC-EF41-5D47-5A5A7F9205DC}"/>
                    </a:ext>
                  </a:extLst>
                </p:cNvPr>
                <p:cNvPicPr/>
                <p:nvPr/>
              </p:nvPicPr>
              <p:blipFill>
                <a:blip r:embed="rId3745"/>
                <a:stretch>
                  <a:fillRect/>
                </a:stretch>
              </p:blipFill>
              <p:spPr>
                <a:xfrm>
                  <a:off x="8706246" y="3575807"/>
                  <a:ext cx="22752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46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0B61FD32-01D5-471F-A2E0-6AE39BA511C4}"/>
                    </a:ext>
                  </a:extLst>
                </p14:cNvPr>
                <p14:cNvContentPartPr/>
                <p14:nvPr/>
              </p14:nvContentPartPr>
              <p14:xfrm>
                <a:off x="8304486" y="4230647"/>
                <a:ext cx="6120" cy="3240"/>
              </p14:xfrm>
            </p:contentPart>
          </mc:Choice>
          <mc:Fallback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0B61FD32-01D5-471F-A2E0-6AE39BA511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41846" y="3853007"/>
                  <a:ext cx="13176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47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524B4D33-77D2-850A-FF72-0E97EB2B224E}"/>
                    </a:ext>
                  </a:extLst>
                </p14:cNvPr>
                <p14:cNvContentPartPr/>
                <p14:nvPr/>
              </p14:nvContentPartPr>
              <p14:xfrm>
                <a:off x="8731086" y="3746807"/>
                <a:ext cx="669600" cy="292680"/>
              </p14:xfrm>
            </p:contentPart>
          </mc:Choice>
          <mc:Fallback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524B4D33-77D2-850A-FF72-0E97EB2B224E}"/>
                    </a:ext>
                  </a:extLst>
                </p:cNvPr>
                <p:cNvPicPr/>
                <p:nvPr/>
              </p:nvPicPr>
              <p:blipFill>
                <a:blip r:embed="rId3748"/>
                <a:stretch>
                  <a:fillRect/>
                </a:stretch>
              </p:blipFill>
              <p:spPr>
                <a:xfrm>
                  <a:off x="8668446" y="3369167"/>
                  <a:ext cx="79524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49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69B41E33-8E37-9DA2-9067-37A4E217C23E}"/>
                    </a:ext>
                  </a:extLst>
                </p14:cNvPr>
                <p14:cNvContentPartPr/>
                <p14:nvPr/>
              </p14:nvContentPartPr>
              <p14:xfrm>
                <a:off x="9469086" y="3618647"/>
                <a:ext cx="42840" cy="21240"/>
              </p14:xfrm>
            </p:contentPart>
          </mc:Choice>
          <mc:Fallback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69B41E33-8E37-9DA2-9067-37A4E217C23E}"/>
                    </a:ext>
                  </a:extLst>
                </p:cNvPr>
                <p:cNvPicPr/>
                <p:nvPr/>
              </p:nvPicPr>
              <p:blipFill>
                <a:blip r:embed="rId3750"/>
                <a:stretch>
                  <a:fillRect/>
                </a:stretch>
              </p:blipFill>
              <p:spPr>
                <a:xfrm>
                  <a:off x="9406446" y="3240647"/>
                  <a:ext cx="16848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1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9DE4FA98-F70A-C8F1-BA64-848924D2ADAD}"/>
                    </a:ext>
                  </a:extLst>
                </p14:cNvPr>
                <p14:cNvContentPartPr/>
                <p14:nvPr/>
              </p14:nvContentPartPr>
              <p14:xfrm>
                <a:off x="9074886" y="3599207"/>
                <a:ext cx="484920" cy="239040"/>
              </p14:xfrm>
            </p:contentPart>
          </mc:Choice>
          <mc:Fallback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9DE4FA98-F70A-C8F1-BA64-848924D2ADAD}"/>
                    </a:ext>
                  </a:extLst>
                </p:cNvPr>
                <p:cNvPicPr/>
                <p:nvPr/>
              </p:nvPicPr>
              <p:blipFill>
                <a:blip r:embed="rId3752"/>
                <a:stretch>
                  <a:fillRect/>
                </a:stretch>
              </p:blipFill>
              <p:spPr>
                <a:xfrm>
                  <a:off x="9011886" y="3221207"/>
                  <a:ext cx="61056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3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B858C93E-A734-ACCD-26A8-753296EB0D88}"/>
                    </a:ext>
                  </a:extLst>
                </p14:cNvPr>
                <p14:cNvContentPartPr/>
                <p14:nvPr/>
              </p14:nvContentPartPr>
              <p14:xfrm>
                <a:off x="9918006" y="3379967"/>
                <a:ext cx="37440" cy="17280"/>
              </p14:xfrm>
            </p:contentPart>
          </mc:Choice>
          <mc:Fallback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B858C93E-A734-ACCD-26A8-753296EB0D88}"/>
                    </a:ext>
                  </a:extLst>
                </p:cNvPr>
                <p:cNvPicPr/>
                <p:nvPr/>
              </p:nvPicPr>
              <p:blipFill>
                <a:blip r:embed="rId3743"/>
                <a:stretch>
                  <a:fillRect/>
                </a:stretch>
              </p:blipFill>
              <p:spPr>
                <a:xfrm>
                  <a:off x="9855006" y="3001967"/>
                  <a:ext cx="16308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4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25D21D30-E16D-30FF-1643-BC69DBC5BFB0}"/>
                    </a:ext>
                  </a:extLst>
                </p14:cNvPr>
                <p14:cNvContentPartPr/>
                <p14:nvPr/>
              </p14:nvContentPartPr>
              <p14:xfrm>
                <a:off x="8940966" y="3562847"/>
                <a:ext cx="681120" cy="330840"/>
              </p14:xfrm>
            </p:contentPart>
          </mc:Choice>
          <mc:Fallback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25D21D30-E16D-30FF-1643-BC69DBC5BFB0}"/>
                    </a:ext>
                  </a:extLst>
                </p:cNvPr>
                <p:cNvPicPr/>
                <p:nvPr/>
              </p:nvPicPr>
              <p:blipFill>
                <a:blip r:embed="rId3755"/>
                <a:stretch>
                  <a:fillRect/>
                </a:stretch>
              </p:blipFill>
              <p:spPr>
                <a:xfrm>
                  <a:off x="8877966" y="3185207"/>
                  <a:ext cx="806760" cy="10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6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C26A2D4A-D27E-9CE7-AA46-DA719504EC1D}"/>
                    </a:ext>
                  </a:extLst>
                </p14:cNvPr>
                <p14:cNvContentPartPr/>
                <p14:nvPr/>
              </p14:nvContentPartPr>
              <p14:xfrm>
                <a:off x="8758806" y="3448367"/>
                <a:ext cx="950040" cy="496080"/>
              </p14:xfrm>
            </p:contentPart>
          </mc:Choice>
          <mc:Fallback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C26A2D4A-D27E-9CE7-AA46-DA719504EC1D}"/>
                    </a:ext>
                  </a:extLst>
                </p:cNvPr>
                <p:cNvPicPr/>
                <p:nvPr/>
              </p:nvPicPr>
              <p:blipFill>
                <a:blip r:embed="rId3757"/>
                <a:stretch>
                  <a:fillRect/>
                </a:stretch>
              </p:blipFill>
              <p:spPr>
                <a:xfrm>
                  <a:off x="8695806" y="3070727"/>
                  <a:ext cx="107568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8">
              <p14:nvContentPartPr>
                <p14:cNvPr id="2072" name="Ink 2071">
                  <a:extLst>
                    <a:ext uri="{FF2B5EF4-FFF2-40B4-BE49-F238E27FC236}">
                      <a16:creationId xmlns:a16="http://schemas.microsoft.com/office/drawing/2014/main" id="{2E6CDD54-2796-2ED5-FC88-0287DB15B423}"/>
                    </a:ext>
                  </a:extLst>
                </p14:cNvPr>
                <p14:cNvContentPartPr/>
                <p14:nvPr/>
              </p14:nvContentPartPr>
              <p14:xfrm>
                <a:off x="9621006" y="3404447"/>
                <a:ext cx="16560" cy="8280"/>
              </p14:xfrm>
            </p:contentPart>
          </mc:Choice>
          <mc:Fallback>
            <p:pic>
              <p:nvPicPr>
                <p:cNvPr id="2072" name="Ink 2071">
                  <a:extLst>
                    <a:ext uri="{FF2B5EF4-FFF2-40B4-BE49-F238E27FC236}">
                      <a16:creationId xmlns:a16="http://schemas.microsoft.com/office/drawing/2014/main" id="{2E6CDD54-2796-2ED5-FC88-0287DB15B423}"/>
                    </a:ext>
                  </a:extLst>
                </p:cNvPr>
                <p:cNvPicPr/>
                <p:nvPr/>
              </p:nvPicPr>
              <p:blipFill>
                <a:blip r:embed="rId1923"/>
                <a:stretch>
                  <a:fillRect/>
                </a:stretch>
              </p:blipFill>
              <p:spPr>
                <a:xfrm>
                  <a:off x="9558006" y="3026447"/>
                  <a:ext cx="14220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9">
              <p14:nvContentPartPr>
                <p14:cNvPr id="2073" name="Ink 2072">
                  <a:extLst>
                    <a:ext uri="{FF2B5EF4-FFF2-40B4-BE49-F238E27FC236}">
                      <a16:creationId xmlns:a16="http://schemas.microsoft.com/office/drawing/2014/main" id="{D0C0DCB1-6A70-1ACB-E665-8F1DD2F1DEA1}"/>
                    </a:ext>
                  </a:extLst>
                </p14:cNvPr>
                <p14:cNvContentPartPr/>
                <p14:nvPr/>
              </p14:nvContentPartPr>
              <p14:xfrm>
                <a:off x="8852046" y="3423527"/>
                <a:ext cx="929520" cy="411840"/>
              </p14:xfrm>
            </p:contentPart>
          </mc:Choice>
          <mc:Fallback>
            <p:pic>
              <p:nvPicPr>
                <p:cNvPr id="2073" name="Ink 2072">
                  <a:extLst>
                    <a:ext uri="{FF2B5EF4-FFF2-40B4-BE49-F238E27FC236}">
                      <a16:creationId xmlns:a16="http://schemas.microsoft.com/office/drawing/2014/main" id="{D0C0DCB1-6A70-1ACB-E665-8F1DD2F1DEA1}"/>
                    </a:ext>
                  </a:extLst>
                </p:cNvPr>
                <p:cNvPicPr/>
                <p:nvPr/>
              </p:nvPicPr>
              <p:blipFill>
                <a:blip r:embed="rId3760"/>
                <a:stretch>
                  <a:fillRect/>
                </a:stretch>
              </p:blipFill>
              <p:spPr>
                <a:xfrm>
                  <a:off x="8789406" y="3045527"/>
                  <a:ext cx="1055160" cy="11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61">
              <p14:nvContentPartPr>
                <p14:cNvPr id="2074" name="Ink 2073">
                  <a:extLst>
                    <a:ext uri="{FF2B5EF4-FFF2-40B4-BE49-F238E27FC236}">
                      <a16:creationId xmlns:a16="http://schemas.microsoft.com/office/drawing/2014/main" id="{0226B15D-C55E-F5D7-5FAA-B22A1F14B02E}"/>
                    </a:ext>
                  </a:extLst>
                </p14:cNvPr>
                <p14:cNvContentPartPr/>
                <p14:nvPr/>
              </p14:nvContentPartPr>
              <p14:xfrm>
                <a:off x="9601926" y="3099887"/>
                <a:ext cx="5400" cy="12960"/>
              </p14:xfrm>
            </p:contentPart>
          </mc:Choice>
          <mc:Fallback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0226B15D-C55E-F5D7-5FAA-B22A1F14B02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538926" y="2722247"/>
                  <a:ext cx="13104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62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6325D8F2-1B0C-75B2-3C5D-CBC1437F7878}"/>
                    </a:ext>
                  </a:extLst>
                </p14:cNvPr>
                <p14:cNvContentPartPr/>
                <p14:nvPr/>
              </p14:nvContentPartPr>
              <p14:xfrm>
                <a:off x="9608406" y="2986127"/>
                <a:ext cx="367560" cy="70200"/>
              </p14:xfrm>
            </p:contentPart>
          </mc:Choice>
          <mc:Fallback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6325D8F2-1B0C-75B2-3C5D-CBC1437F7878}"/>
                    </a:ext>
                  </a:extLst>
                </p:cNvPr>
                <p:cNvPicPr/>
                <p:nvPr/>
              </p:nvPicPr>
              <p:blipFill>
                <a:blip r:embed="rId3763"/>
                <a:stretch>
                  <a:fillRect/>
                </a:stretch>
              </p:blipFill>
              <p:spPr>
                <a:xfrm>
                  <a:off x="9545766" y="2608127"/>
                  <a:ext cx="49320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64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EAEC590B-3B5E-3FCF-365A-90B4FCFE10C3}"/>
                    </a:ext>
                  </a:extLst>
                </p14:cNvPr>
                <p14:cNvContentPartPr/>
                <p14:nvPr/>
              </p14:nvContentPartPr>
              <p14:xfrm>
                <a:off x="9477726" y="3171167"/>
                <a:ext cx="522360" cy="278640"/>
              </p14:xfrm>
            </p:contentPart>
          </mc:Choice>
          <mc:Fallback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EAEC590B-3B5E-3FCF-365A-90B4FCFE10C3}"/>
                    </a:ext>
                  </a:extLst>
                </p:cNvPr>
                <p:cNvPicPr/>
                <p:nvPr/>
              </p:nvPicPr>
              <p:blipFill>
                <a:blip r:embed="rId3765"/>
                <a:stretch>
                  <a:fillRect/>
                </a:stretch>
              </p:blipFill>
              <p:spPr>
                <a:xfrm>
                  <a:off x="9415086" y="2793527"/>
                  <a:ext cx="64800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66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98047B1E-947F-3E17-4362-6D69354B8B10}"/>
                    </a:ext>
                  </a:extLst>
                </p14:cNvPr>
                <p14:cNvContentPartPr/>
                <p14:nvPr/>
              </p14:nvContentPartPr>
              <p14:xfrm>
                <a:off x="9265326" y="3254687"/>
                <a:ext cx="698040" cy="450360"/>
              </p14:xfrm>
            </p:contentPart>
          </mc:Choice>
          <mc:Fallback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98047B1E-947F-3E17-4362-6D69354B8B10}"/>
                    </a:ext>
                  </a:extLst>
                </p:cNvPr>
                <p:cNvPicPr/>
                <p:nvPr/>
              </p:nvPicPr>
              <p:blipFill>
                <a:blip r:embed="rId3767"/>
                <a:stretch>
                  <a:fillRect/>
                </a:stretch>
              </p:blipFill>
              <p:spPr>
                <a:xfrm>
                  <a:off x="9202326" y="2876687"/>
                  <a:ext cx="82368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68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9F55E7FA-50BF-ACA0-5637-8B89EBA18F9A}"/>
                    </a:ext>
                  </a:extLst>
                </p14:cNvPr>
                <p14:cNvContentPartPr/>
                <p14:nvPr/>
              </p14:nvContentPartPr>
              <p14:xfrm>
                <a:off x="9187566" y="3053087"/>
                <a:ext cx="883800" cy="655200"/>
              </p14:xfrm>
            </p:contentPart>
          </mc:Choice>
          <mc:Fallback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9F55E7FA-50BF-ACA0-5637-8B89EBA18F9A}"/>
                    </a:ext>
                  </a:extLst>
                </p:cNvPr>
                <p:cNvPicPr/>
                <p:nvPr/>
              </p:nvPicPr>
              <p:blipFill>
                <a:blip r:embed="rId3769"/>
                <a:stretch>
                  <a:fillRect/>
                </a:stretch>
              </p:blipFill>
              <p:spPr>
                <a:xfrm>
                  <a:off x="9124566" y="2675447"/>
                  <a:ext cx="1009440" cy="14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0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46F41282-13FD-6410-D017-F382AFF835A6}"/>
                    </a:ext>
                  </a:extLst>
                </p14:cNvPr>
                <p14:cNvContentPartPr/>
                <p14:nvPr/>
              </p14:nvContentPartPr>
              <p14:xfrm>
                <a:off x="8338326" y="3254687"/>
                <a:ext cx="1548360" cy="834480"/>
              </p14:xfrm>
            </p:contentPart>
          </mc:Choice>
          <mc:Fallback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46F41282-13FD-6410-D017-F382AFF835A6}"/>
                    </a:ext>
                  </a:extLst>
                </p:cNvPr>
                <p:cNvPicPr/>
                <p:nvPr/>
              </p:nvPicPr>
              <p:blipFill>
                <a:blip r:embed="rId3771"/>
                <a:stretch>
                  <a:fillRect/>
                </a:stretch>
              </p:blipFill>
              <p:spPr>
                <a:xfrm>
                  <a:off x="8275686" y="2876687"/>
                  <a:ext cx="1674000" cy="15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2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A66CC1C3-D201-6F4E-4A59-410A5459BBE0}"/>
                    </a:ext>
                  </a:extLst>
                </p14:cNvPr>
                <p14:cNvContentPartPr/>
                <p14:nvPr/>
              </p14:nvContentPartPr>
              <p14:xfrm>
                <a:off x="8514726" y="3756527"/>
                <a:ext cx="487800" cy="237240"/>
              </p14:xfrm>
            </p:contentPart>
          </mc:Choice>
          <mc:Fallback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A66CC1C3-D201-6F4E-4A59-410A5459BBE0}"/>
                    </a:ext>
                  </a:extLst>
                </p:cNvPr>
                <p:cNvPicPr/>
                <p:nvPr/>
              </p:nvPicPr>
              <p:blipFill>
                <a:blip r:embed="rId3752"/>
                <a:stretch>
                  <a:fillRect/>
                </a:stretch>
              </p:blipFill>
              <p:spPr>
                <a:xfrm>
                  <a:off x="8452086" y="3378887"/>
                  <a:ext cx="61344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3">
              <p14:nvContentPartPr>
                <p14:cNvPr id="2081" name="Ink 2080">
                  <a:extLst>
                    <a:ext uri="{FF2B5EF4-FFF2-40B4-BE49-F238E27FC236}">
                      <a16:creationId xmlns:a16="http://schemas.microsoft.com/office/drawing/2014/main" id="{307571B9-7F11-93C9-B138-B6FB6E0EB2FE}"/>
                    </a:ext>
                  </a:extLst>
                </p14:cNvPr>
                <p14:cNvContentPartPr/>
                <p14:nvPr/>
              </p14:nvContentPartPr>
              <p14:xfrm>
                <a:off x="7383246" y="4242167"/>
                <a:ext cx="660600" cy="249480"/>
              </p14:xfrm>
            </p:contentPart>
          </mc:Choice>
          <mc:Fallback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307571B9-7F11-93C9-B138-B6FB6E0EB2FE}"/>
                    </a:ext>
                  </a:extLst>
                </p:cNvPr>
                <p:cNvPicPr/>
                <p:nvPr/>
              </p:nvPicPr>
              <p:blipFill>
                <a:blip r:embed="rId3774"/>
                <a:stretch>
                  <a:fillRect/>
                </a:stretch>
              </p:blipFill>
              <p:spPr>
                <a:xfrm>
                  <a:off x="7320606" y="3864527"/>
                  <a:ext cx="78624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5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63B74966-987A-9D7C-6D94-B9E6300254F4}"/>
                    </a:ext>
                  </a:extLst>
                </p14:cNvPr>
                <p14:cNvContentPartPr/>
                <p14:nvPr/>
              </p14:nvContentPartPr>
              <p14:xfrm>
                <a:off x="7599966" y="4281407"/>
                <a:ext cx="163440" cy="71280"/>
              </p14:xfrm>
            </p:contentPart>
          </mc:Choice>
          <mc:Fallback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63B74966-987A-9D7C-6D94-B9E6300254F4}"/>
                    </a:ext>
                  </a:extLst>
                </p:cNvPr>
                <p:cNvPicPr/>
                <p:nvPr/>
              </p:nvPicPr>
              <p:blipFill>
                <a:blip r:embed="rId3776"/>
                <a:stretch>
                  <a:fillRect/>
                </a:stretch>
              </p:blipFill>
              <p:spPr>
                <a:xfrm>
                  <a:off x="7536966" y="3903407"/>
                  <a:ext cx="28908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7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6ADC22DE-8DCC-5A89-A557-32D9667212EE}"/>
                    </a:ext>
                  </a:extLst>
                </p14:cNvPr>
                <p14:cNvContentPartPr/>
                <p14:nvPr/>
              </p14:nvContentPartPr>
              <p14:xfrm>
                <a:off x="7330686" y="3880727"/>
                <a:ext cx="360000" cy="288360"/>
              </p14:xfrm>
            </p:contentPart>
          </mc:Choice>
          <mc:Fallback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6ADC22DE-8DCC-5A89-A557-32D9667212EE}"/>
                    </a:ext>
                  </a:extLst>
                </p:cNvPr>
                <p:cNvPicPr/>
                <p:nvPr/>
              </p:nvPicPr>
              <p:blipFill>
                <a:blip r:embed="rId3778"/>
                <a:stretch>
                  <a:fillRect/>
                </a:stretch>
              </p:blipFill>
              <p:spPr>
                <a:xfrm>
                  <a:off x="7268046" y="3503087"/>
                  <a:ext cx="48564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9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BBA073B8-9D6A-400E-1908-C5D92136D6D0}"/>
                    </a:ext>
                  </a:extLst>
                </p14:cNvPr>
                <p14:cNvContentPartPr/>
                <p14:nvPr/>
              </p14:nvContentPartPr>
              <p14:xfrm>
                <a:off x="7102806" y="3640607"/>
                <a:ext cx="757080" cy="597600"/>
              </p14:xfrm>
            </p:contentPart>
          </mc:Choice>
          <mc:Fallback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BBA073B8-9D6A-400E-1908-C5D92136D6D0}"/>
                    </a:ext>
                  </a:extLst>
                </p:cNvPr>
                <p:cNvPicPr/>
                <p:nvPr/>
              </p:nvPicPr>
              <p:blipFill>
                <a:blip r:embed="rId3780"/>
                <a:stretch>
                  <a:fillRect/>
                </a:stretch>
              </p:blipFill>
              <p:spPr>
                <a:xfrm>
                  <a:off x="7039806" y="3262607"/>
                  <a:ext cx="88272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81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5FD98952-F17E-CD5C-DC64-DA39C6FA837B}"/>
                    </a:ext>
                  </a:extLst>
                </p14:cNvPr>
                <p14:cNvContentPartPr/>
                <p14:nvPr/>
              </p14:nvContentPartPr>
              <p14:xfrm>
                <a:off x="7247526" y="4181687"/>
                <a:ext cx="78840" cy="39960"/>
              </p14:xfrm>
            </p:contentPart>
          </mc:Choice>
          <mc:Fallback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5FD98952-F17E-CD5C-DC64-DA39C6FA837B}"/>
                    </a:ext>
                  </a:extLst>
                </p:cNvPr>
                <p:cNvPicPr/>
                <p:nvPr/>
              </p:nvPicPr>
              <p:blipFill>
                <a:blip r:embed="rId3782"/>
                <a:stretch>
                  <a:fillRect/>
                </a:stretch>
              </p:blipFill>
              <p:spPr>
                <a:xfrm>
                  <a:off x="7184886" y="3804047"/>
                  <a:ext cx="20448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83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71840229-3A6E-8845-0CEA-6BE55A86141D}"/>
                    </a:ext>
                  </a:extLst>
                </p14:cNvPr>
                <p14:cNvContentPartPr/>
                <p14:nvPr/>
              </p14:nvContentPartPr>
              <p14:xfrm>
                <a:off x="7169406" y="3631967"/>
                <a:ext cx="660960" cy="489240"/>
              </p14:xfrm>
            </p:contentPart>
          </mc:Choice>
          <mc:Fallback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71840229-3A6E-8845-0CEA-6BE55A86141D}"/>
                    </a:ext>
                  </a:extLst>
                </p:cNvPr>
                <p:cNvPicPr/>
                <p:nvPr/>
              </p:nvPicPr>
              <p:blipFill>
                <a:blip r:embed="rId3784"/>
                <a:stretch>
                  <a:fillRect/>
                </a:stretch>
              </p:blipFill>
              <p:spPr>
                <a:xfrm>
                  <a:off x="7106406" y="3254327"/>
                  <a:ext cx="78660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85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EA345EDC-FC42-F8F3-44D9-2422C3867786}"/>
                    </a:ext>
                  </a:extLst>
                </p14:cNvPr>
                <p14:cNvContentPartPr/>
                <p14:nvPr/>
              </p14:nvContentPartPr>
              <p14:xfrm>
                <a:off x="7250766" y="3687047"/>
                <a:ext cx="644400" cy="452880"/>
              </p14:xfrm>
            </p:contentPart>
          </mc:Choice>
          <mc:Fallback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EA345EDC-FC42-F8F3-44D9-2422C3867786}"/>
                    </a:ext>
                  </a:extLst>
                </p:cNvPr>
                <p:cNvPicPr/>
                <p:nvPr/>
              </p:nvPicPr>
              <p:blipFill>
                <a:blip r:embed="rId3786"/>
                <a:stretch>
                  <a:fillRect/>
                </a:stretch>
              </p:blipFill>
              <p:spPr>
                <a:xfrm>
                  <a:off x="7188126" y="3309407"/>
                  <a:ext cx="770040" cy="12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87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3FF7EFF7-B5B6-B4A1-C2C2-8318F8A10DA6}"/>
                    </a:ext>
                  </a:extLst>
                </p14:cNvPr>
                <p14:cNvContentPartPr/>
                <p14:nvPr/>
              </p14:nvContentPartPr>
              <p14:xfrm>
                <a:off x="7216926" y="3498407"/>
                <a:ext cx="839520" cy="679680"/>
              </p14:xfrm>
            </p:contentPart>
          </mc:Choice>
          <mc:Fallback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3FF7EFF7-B5B6-B4A1-C2C2-8318F8A10DA6}"/>
                    </a:ext>
                  </a:extLst>
                </p:cNvPr>
                <p:cNvPicPr/>
                <p:nvPr/>
              </p:nvPicPr>
              <p:blipFill>
                <a:blip r:embed="rId3788"/>
                <a:stretch>
                  <a:fillRect/>
                </a:stretch>
              </p:blipFill>
              <p:spPr>
                <a:xfrm>
                  <a:off x="7153926" y="3120767"/>
                  <a:ext cx="965160" cy="14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89">
              <p14:nvContentPartPr>
                <p14:cNvPr id="2089" name="Ink 2088">
                  <a:extLst>
                    <a:ext uri="{FF2B5EF4-FFF2-40B4-BE49-F238E27FC236}">
                      <a16:creationId xmlns:a16="http://schemas.microsoft.com/office/drawing/2014/main" id="{41A82F5B-20F3-08F9-81E1-A1D531E317EA}"/>
                    </a:ext>
                  </a:extLst>
                </p14:cNvPr>
                <p14:cNvContentPartPr/>
                <p14:nvPr/>
              </p14:nvContentPartPr>
              <p14:xfrm>
                <a:off x="7115406" y="3629087"/>
                <a:ext cx="673560" cy="629640"/>
              </p14:xfrm>
            </p:contentPart>
          </mc:Choice>
          <mc:Fallback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41A82F5B-20F3-08F9-81E1-A1D531E317EA}"/>
                    </a:ext>
                  </a:extLst>
                </p:cNvPr>
                <p:cNvPicPr/>
                <p:nvPr/>
              </p:nvPicPr>
              <p:blipFill>
                <a:blip r:embed="rId3790"/>
                <a:stretch>
                  <a:fillRect/>
                </a:stretch>
              </p:blipFill>
              <p:spPr>
                <a:xfrm>
                  <a:off x="7052406" y="3251087"/>
                  <a:ext cx="799200" cy="13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91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E76C1BA9-B0E9-50F4-0FA4-2004FD9E17D4}"/>
                    </a:ext>
                  </a:extLst>
                </p14:cNvPr>
                <p14:cNvContentPartPr/>
                <p14:nvPr/>
              </p14:nvContentPartPr>
              <p14:xfrm>
                <a:off x="7234566" y="3973247"/>
                <a:ext cx="149760" cy="265320"/>
              </p14:xfrm>
            </p:contentPart>
          </mc:Choice>
          <mc:Fallback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E76C1BA9-B0E9-50F4-0FA4-2004FD9E17D4}"/>
                    </a:ext>
                  </a:extLst>
                </p:cNvPr>
                <p:cNvPicPr/>
                <p:nvPr/>
              </p:nvPicPr>
              <p:blipFill>
                <a:blip r:embed="rId3792"/>
                <a:stretch>
                  <a:fillRect/>
                </a:stretch>
              </p:blipFill>
              <p:spPr>
                <a:xfrm>
                  <a:off x="7171566" y="3595607"/>
                  <a:ext cx="27540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93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E64ABCA8-987E-60B5-D576-89C676A5739E}"/>
                    </a:ext>
                  </a:extLst>
                </p14:cNvPr>
                <p14:cNvContentPartPr/>
                <p14:nvPr/>
              </p14:nvContentPartPr>
              <p14:xfrm>
                <a:off x="7181646" y="4319207"/>
                <a:ext cx="39240" cy="22680"/>
              </p14:xfrm>
            </p:contentPart>
          </mc:Choice>
          <mc:Fallback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E64ABCA8-987E-60B5-D576-89C676A5739E}"/>
                    </a:ext>
                  </a:extLst>
                </p:cNvPr>
                <p:cNvPicPr/>
                <p:nvPr/>
              </p:nvPicPr>
              <p:blipFill>
                <a:blip r:embed="rId3794"/>
                <a:stretch>
                  <a:fillRect/>
                </a:stretch>
              </p:blipFill>
              <p:spPr>
                <a:xfrm>
                  <a:off x="7118646" y="3941207"/>
                  <a:ext cx="16488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95">
              <p14:nvContentPartPr>
                <p14:cNvPr id="2092" name="Ink 2091">
                  <a:extLst>
                    <a:ext uri="{FF2B5EF4-FFF2-40B4-BE49-F238E27FC236}">
                      <a16:creationId xmlns:a16="http://schemas.microsoft.com/office/drawing/2014/main" id="{970367DA-0206-F141-E588-92521E0E2482}"/>
                    </a:ext>
                  </a:extLst>
                </p14:cNvPr>
                <p14:cNvContentPartPr/>
                <p14:nvPr/>
              </p14:nvContentPartPr>
              <p14:xfrm>
                <a:off x="7181286" y="4196087"/>
                <a:ext cx="276840" cy="138960"/>
              </p14:xfrm>
            </p:contentPart>
          </mc:Choice>
          <mc:Fallback>
            <p:pic>
              <p:nvPicPr>
                <p:cNvPr id="2092" name="Ink 2091">
                  <a:extLst>
                    <a:ext uri="{FF2B5EF4-FFF2-40B4-BE49-F238E27FC236}">
                      <a16:creationId xmlns:a16="http://schemas.microsoft.com/office/drawing/2014/main" id="{970367DA-0206-F141-E588-92521E0E2482}"/>
                    </a:ext>
                  </a:extLst>
                </p:cNvPr>
                <p:cNvPicPr/>
                <p:nvPr/>
              </p:nvPicPr>
              <p:blipFill>
                <a:blip r:embed="rId3796"/>
                <a:stretch>
                  <a:fillRect/>
                </a:stretch>
              </p:blipFill>
              <p:spPr>
                <a:xfrm>
                  <a:off x="7118286" y="3818087"/>
                  <a:ext cx="40248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97">
              <p14:nvContentPartPr>
                <p14:cNvPr id="2093" name="Ink 2092">
                  <a:extLst>
                    <a:ext uri="{FF2B5EF4-FFF2-40B4-BE49-F238E27FC236}">
                      <a16:creationId xmlns:a16="http://schemas.microsoft.com/office/drawing/2014/main" id="{BAA4CC87-1E53-AE49-32F4-7691929266AB}"/>
                    </a:ext>
                  </a:extLst>
                </p14:cNvPr>
                <p14:cNvContentPartPr/>
                <p14:nvPr/>
              </p14:nvContentPartPr>
              <p14:xfrm>
                <a:off x="7227366" y="4220207"/>
                <a:ext cx="266400" cy="121680"/>
              </p14:xfrm>
            </p:contentPart>
          </mc:Choice>
          <mc:Fallback>
            <p:pic>
              <p:nvPicPr>
                <p:cNvPr id="2093" name="Ink 2092">
                  <a:extLst>
                    <a:ext uri="{FF2B5EF4-FFF2-40B4-BE49-F238E27FC236}">
                      <a16:creationId xmlns:a16="http://schemas.microsoft.com/office/drawing/2014/main" id="{BAA4CC87-1E53-AE49-32F4-7691929266AB}"/>
                    </a:ext>
                  </a:extLst>
                </p:cNvPr>
                <p:cNvPicPr/>
                <p:nvPr/>
              </p:nvPicPr>
              <p:blipFill>
                <a:blip r:embed="rId3798"/>
                <a:stretch>
                  <a:fillRect/>
                </a:stretch>
              </p:blipFill>
              <p:spPr>
                <a:xfrm>
                  <a:off x="7164726" y="3842567"/>
                  <a:ext cx="39204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99">
              <p14:nvContentPartPr>
                <p14:cNvPr id="2094" name="Ink 2093">
                  <a:extLst>
                    <a:ext uri="{FF2B5EF4-FFF2-40B4-BE49-F238E27FC236}">
                      <a16:creationId xmlns:a16="http://schemas.microsoft.com/office/drawing/2014/main" id="{CED08241-7413-C376-F0F3-8C3849B11CF5}"/>
                    </a:ext>
                  </a:extLst>
                </p14:cNvPr>
                <p14:cNvContentPartPr/>
                <p14:nvPr/>
              </p14:nvContentPartPr>
              <p14:xfrm>
                <a:off x="7282446" y="4089887"/>
                <a:ext cx="473400" cy="126360"/>
              </p14:xfrm>
            </p:contentPart>
          </mc:Choice>
          <mc:Fallback>
            <p:pic>
              <p:nvPicPr>
                <p:cNvPr id="2094" name="Ink 2093">
                  <a:extLst>
                    <a:ext uri="{FF2B5EF4-FFF2-40B4-BE49-F238E27FC236}">
                      <a16:creationId xmlns:a16="http://schemas.microsoft.com/office/drawing/2014/main" id="{CED08241-7413-C376-F0F3-8C3849B11CF5}"/>
                    </a:ext>
                  </a:extLst>
                </p:cNvPr>
                <p:cNvPicPr/>
                <p:nvPr/>
              </p:nvPicPr>
              <p:blipFill>
                <a:blip r:embed="rId3800"/>
                <a:stretch>
                  <a:fillRect/>
                </a:stretch>
              </p:blipFill>
              <p:spPr>
                <a:xfrm>
                  <a:off x="7219446" y="3711887"/>
                  <a:ext cx="59904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01">
              <p14:nvContentPartPr>
                <p14:cNvPr id="2095" name="Ink 2094">
                  <a:extLst>
                    <a:ext uri="{FF2B5EF4-FFF2-40B4-BE49-F238E27FC236}">
                      <a16:creationId xmlns:a16="http://schemas.microsoft.com/office/drawing/2014/main" id="{9AD4F117-6AC6-597B-8533-89AF7BDEAAC3}"/>
                    </a:ext>
                  </a:extLst>
                </p14:cNvPr>
                <p14:cNvContentPartPr/>
                <p14:nvPr/>
              </p14:nvContentPartPr>
              <p14:xfrm>
                <a:off x="7429686" y="4114007"/>
                <a:ext cx="574200" cy="178920"/>
              </p14:xfrm>
            </p:contentPart>
          </mc:Choice>
          <mc:Fallback>
            <p:pic>
              <p:nvPicPr>
                <p:cNvPr id="2095" name="Ink 2094">
                  <a:extLst>
                    <a:ext uri="{FF2B5EF4-FFF2-40B4-BE49-F238E27FC236}">
                      <a16:creationId xmlns:a16="http://schemas.microsoft.com/office/drawing/2014/main" id="{9AD4F117-6AC6-597B-8533-89AF7BDEAAC3}"/>
                    </a:ext>
                  </a:extLst>
                </p:cNvPr>
                <p:cNvPicPr/>
                <p:nvPr/>
              </p:nvPicPr>
              <p:blipFill>
                <a:blip r:embed="rId3802"/>
                <a:stretch>
                  <a:fillRect/>
                </a:stretch>
              </p:blipFill>
              <p:spPr>
                <a:xfrm>
                  <a:off x="7367046" y="3736367"/>
                  <a:ext cx="6998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03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66A785C3-5AA9-598E-CB18-DF078A0F5AFA}"/>
                    </a:ext>
                  </a:extLst>
                </p14:cNvPr>
                <p14:cNvContentPartPr/>
                <p14:nvPr/>
              </p14:nvContentPartPr>
              <p14:xfrm>
                <a:off x="7288206" y="4036247"/>
                <a:ext cx="593280" cy="195480"/>
              </p14:xfrm>
            </p:contentPart>
          </mc:Choice>
          <mc:Fallback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66A785C3-5AA9-598E-CB18-DF078A0F5AFA}"/>
                    </a:ext>
                  </a:extLst>
                </p:cNvPr>
                <p:cNvPicPr/>
                <p:nvPr/>
              </p:nvPicPr>
              <p:blipFill>
                <a:blip r:embed="rId3804"/>
                <a:stretch>
                  <a:fillRect/>
                </a:stretch>
              </p:blipFill>
              <p:spPr>
                <a:xfrm>
                  <a:off x="7225206" y="3658247"/>
                  <a:ext cx="71892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05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7785755B-99A9-9EEB-84EA-E5CA72DE62A0}"/>
                    </a:ext>
                  </a:extLst>
                </p14:cNvPr>
                <p14:cNvContentPartPr/>
                <p14:nvPr/>
              </p14:nvContentPartPr>
              <p14:xfrm>
                <a:off x="7354446" y="4035887"/>
                <a:ext cx="786600" cy="236880"/>
              </p14:xfrm>
            </p:contentPart>
          </mc:Choice>
          <mc:Fallback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7785755B-99A9-9EEB-84EA-E5CA72DE62A0}"/>
                    </a:ext>
                  </a:extLst>
                </p:cNvPr>
                <p:cNvPicPr/>
                <p:nvPr/>
              </p:nvPicPr>
              <p:blipFill>
                <a:blip r:embed="rId3806"/>
                <a:stretch>
                  <a:fillRect/>
                </a:stretch>
              </p:blipFill>
              <p:spPr>
                <a:xfrm>
                  <a:off x="7291446" y="3657887"/>
                  <a:ext cx="91224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07">
              <p14:nvContentPartPr>
                <p14:cNvPr id="2098" name="Ink 2097">
                  <a:extLst>
                    <a:ext uri="{FF2B5EF4-FFF2-40B4-BE49-F238E27FC236}">
                      <a16:creationId xmlns:a16="http://schemas.microsoft.com/office/drawing/2014/main" id="{84036196-0695-D16B-C385-4F5E82448B87}"/>
                    </a:ext>
                  </a:extLst>
                </p14:cNvPr>
                <p14:cNvContentPartPr/>
                <p14:nvPr/>
              </p14:nvContentPartPr>
              <p14:xfrm>
                <a:off x="7143126" y="3833927"/>
                <a:ext cx="1452960" cy="397080"/>
              </p14:xfrm>
            </p:contentPart>
          </mc:Choice>
          <mc:Fallback>
            <p:pic>
              <p:nvPicPr>
                <p:cNvPr id="2098" name="Ink 2097">
                  <a:extLst>
                    <a:ext uri="{FF2B5EF4-FFF2-40B4-BE49-F238E27FC236}">
                      <a16:creationId xmlns:a16="http://schemas.microsoft.com/office/drawing/2014/main" id="{84036196-0695-D16B-C385-4F5E82448B87}"/>
                    </a:ext>
                  </a:extLst>
                </p:cNvPr>
                <p:cNvPicPr/>
                <p:nvPr/>
              </p:nvPicPr>
              <p:blipFill>
                <a:blip r:embed="rId3808"/>
                <a:stretch>
                  <a:fillRect/>
                </a:stretch>
              </p:blipFill>
              <p:spPr>
                <a:xfrm>
                  <a:off x="7080486" y="3455927"/>
                  <a:ext cx="1578600" cy="11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09">
              <p14:nvContentPartPr>
                <p14:cNvPr id="2099" name="Ink 2098">
                  <a:extLst>
                    <a:ext uri="{FF2B5EF4-FFF2-40B4-BE49-F238E27FC236}">
                      <a16:creationId xmlns:a16="http://schemas.microsoft.com/office/drawing/2014/main" id="{D4CBACC9-0D39-0CD2-FA26-F60EF094C25C}"/>
                    </a:ext>
                  </a:extLst>
                </p14:cNvPr>
                <p14:cNvContentPartPr/>
                <p14:nvPr/>
              </p14:nvContentPartPr>
              <p14:xfrm>
                <a:off x="8181006" y="3768407"/>
                <a:ext cx="504360" cy="179640"/>
              </p14:xfrm>
            </p:contentPart>
          </mc:Choice>
          <mc:Fallback>
            <p:pic>
              <p:nvPicPr>
                <p:cNvPr id="2099" name="Ink 2098">
                  <a:extLst>
                    <a:ext uri="{FF2B5EF4-FFF2-40B4-BE49-F238E27FC236}">
                      <a16:creationId xmlns:a16="http://schemas.microsoft.com/office/drawing/2014/main" id="{D4CBACC9-0D39-0CD2-FA26-F60EF094C25C}"/>
                    </a:ext>
                  </a:extLst>
                </p:cNvPr>
                <p:cNvPicPr/>
                <p:nvPr/>
              </p:nvPicPr>
              <p:blipFill>
                <a:blip r:embed="rId3810"/>
                <a:stretch>
                  <a:fillRect/>
                </a:stretch>
              </p:blipFill>
              <p:spPr>
                <a:xfrm>
                  <a:off x="8118366" y="3390407"/>
                  <a:ext cx="63000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11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779F504B-F008-F2B4-2EF3-E448AB45DB9E}"/>
                    </a:ext>
                  </a:extLst>
                </p14:cNvPr>
                <p14:cNvContentPartPr/>
                <p14:nvPr/>
              </p14:nvContentPartPr>
              <p14:xfrm>
                <a:off x="7680606" y="3799367"/>
                <a:ext cx="866520" cy="315720"/>
              </p14:xfrm>
            </p:contentPart>
          </mc:Choice>
          <mc:Fallback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779F504B-F008-F2B4-2EF3-E448AB45DB9E}"/>
                    </a:ext>
                  </a:extLst>
                </p:cNvPr>
                <p:cNvPicPr/>
                <p:nvPr/>
              </p:nvPicPr>
              <p:blipFill>
                <a:blip r:embed="rId3812"/>
                <a:stretch>
                  <a:fillRect/>
                </a:stretch>
              </p:blipFill>
              <p:spPr>
                <a:xfrm>
                  <a:off x="7617606" y="3421727"/>
                  <a:ext cx="99216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13">
              <p14:nvContentPartPr>
                <p14:cNvPr id="2102" name="Ink 2101">
                  <a:extLst>
                    <a:ext uri="{FF2B5EF4-FFF2-40B4-BE49-F238E27FC236}">
                      <a16:creationId xmlns:a16="http://schemas.microsoft.com/office/drawing/2014/main" id="{7C1B199B-B409-7390-02EC-7AC115C341B0}"/>
                    </a:ext>
                  </a:extLst>
                </p14:cNvPr>
                <p14:cNvContentPartPr/>
                <p14:nvPr/>
              </p14:nvContentPartPr>
              <p14:xfrm>
                <a:off x="9171006" y="2895047"/>
                <a:ext cx="422640" cy="39960"/>
              </p14:xfrm>
            </p:contentPart>
          </mc:Choice>
          <mc:Fallback>
            <p:pic>
              <p:nvPicPr>
                <p:cNvPr id="2102" name="Ink 2101">
                  <a:extLst>
                    <a:ext uri="{FF2B5EF4-FFF2-40B4-BE49-F238E27FC236}">
                      <a16:creationId xmlns:a16="http://schemas.microsoft.com/office/drawing/2014/main" id="{7C1B199B-B409-7390-02EC-7AC115C341B0}"/>
                    </a:ext>
                  </a:extLst>
                </p:cNvPr>
                <p:cNvPicPr/>
                <p:nvPr/>
              </p:nvPicPr>
              <p:blipFill>
                <a:blip r:embed="rId3814"/>
                <a:stretch>
                  <a:fillRect/>
                </a:stretch>
              </p:blipFill>
              <p:spPr>
                <a:xfrm>
                  <a:off x="9108366" y="2517047"/>
                  <a:ext cx="54828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15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CBE5ADE1-F55C-7FB3-FA03-F01F8D0738A1}"/>
                    </a:ext>
                  </a:extLst>
                </p14:cNvPr>
                <p14:cNvContentPartPr/>
                <p14:nvPr/>
              </p14:nvContentPartPr>
              <p14:xfrm>
                <a:off x="9075246" y="2861207"/>
                <a:ext cx="889920" cy="225720"/>
              </p14:xfrm>
            </p:contentPart>
          </mc:Choice>
          <mc:Fallback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CBE5ADE1-F55C-7FB3-FA03-F01F8D0738A1}"/>
                    </a:ext>
                  </a:extLst>
                </p:cNvPr>
                <p:cNvPicPr/>
                <p:nvPr/>
              </p:nvPicPr>
              <p:blipFill>
                <a:blip r:embed="rId3816"/>
                <a:stretch>
                  <a:fillRect/>
                </a:stretch>
              </p:blipFill>
              <p:spPr>
                <a:xfrm>
                  <a:off x="9012246" y="2483207"/>
                  <a:ext cx="101556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17">
              <p14:nvContentPartPr>
                <p14:cNvPr id="2104" name="Ink 2103">
                  <a:extLst>
                    <a:ext uri="{FF2B5EF4-FFF2-40B4-BE49-F238E27FC236}">
                      <a16:creationId xmlns:a16="http://schemas.microsoft.com/office/drawing/2014/main" id="{5D5DE08D-2F43-B3A7-72EC-A21ABC5DE58A}"/>
                    </a:ext>
                  </a:extLst>
                </p14:cNvPr>
                <p14:cNvContentPartPr/>
                <p14:nvPr/>
              </p14:nvContentPartPr>
              <p14:xfrm>
                <a:off x="9074526" y="2900087"/>
                <a:ext cx="668880" cy="152640"/>
              </p14:xfrm>
            </p:contentPart>
          </mc:Choice>
          <mc:Fallback>
            <p:pic>
              <p:nvPicPr>
                <p:cNvPr id="2104" name="Ink 2103">
                  <a:extLst>
                    <a:ext uri="{FF2B5EF4-FFF2-40B4-BE49-F238E27FC236}">
                      <a16:creationId xmlns:a16="http://schemas.microsoft.com/office/drawing/2014/main" id="{5D5DE08D-2F43-B3A7-72EC-A21ABC5DE58A}"/>
                    </a:ext>
                  </a:extLst>
                </p:cNvPr>
                <p:cNvPicPr/>
                <p:nvPr/>
              </p:nvPicPr>
              <p:blipFill>
                <a:blip r:embed="rId3818"/>
                <a:stretch>
                  <a:fillRect/>
                </a:stretch>
              </p:blipFill>
              <p:spPr>
                <a:xfrm>
                  <a:off x="9011526" y="2522447"/>
                  <a:ext cx="79452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19">
              <p14:nvContentPartPr>
                <p14:cNvPr id="2105" name="Ink 2104">
                  <a:extLst>
                    <a:ext uri="{FF2B5EF4-FFF2-40B4-BE49-F238E27FC236}">
                      <a16:creationId xmlns:a16="http://schemas.microsoft.com/office/drawing/2014/main" id="{12D7E269-1357-1230-6617-313CA20E8D8F}"/>
                    </a:ext>
                  </a:extLst>
                </p14:cNvPr>
                <p14:cNvContentPartPr/>
                <p14:nvPr/>
              </p14:nvContentPartPr>
              <p14:xfrm>
                <a:off x="9375486" y="2831327"/>
                <a:ext cx="506160" cy="115200"/>
              </p14:xfrm>
            </p:contentPart>
          </mc:Choice>
          <mc:Fallback>
            <p:pic>
              <p:nvPicPr>
                <p:cNvPr id="2105" name="Ink 2104">
                  <a:extLst>
                    <a:ext uri="{FF2B5EF4-FFF2-40B4-BE49-F238E27FC236}">
                      <a16:creationId xmlns:a16="http://schemas.microsoft.com/office/drawing/2014/main" id="{12D7E269-1357-1230-6617-313CA20E8D8F}"/>
                    </a:ext>
                  </a:extLst>
                </p:cNvPr>
                <p:cNvPicPr/>
                <p:nvPr/>
              </p:nvPicPr>
              <p:blipFill>
                <a:blip r:embed="rId3820"/>
                <a:stretch>
                  <a:fillRect/>
                </a:stretch>
              </p:blipFill>
              <p:spPr>
                <a:xfrm>
                  <a:off x="9312846" y="2453687"/>
                  <a:ext cx="6318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21">
              <p14:nvContentPartPr>
                <p14:cNvPr id="2106" name="Ink 2105">
                  <a:extLst>
                    <a:ext uri="{FF2B5EF4-FFF2-40B4-BE49-F238E27FC236}">
                      <a16:creationId xmlns:a16="http://schemas.microsoft.com/office/drawing/2014/main" id="{A72A60FD-EEDA-6E4E-43B8-3302FF4B3813}"/>
                    </a:ext>
                  </a:extLst>
                </p14:cNvPr>
                <p14:cNvContentPartPr/>
                <p14:nvPr/>
              </p14:nvContentPartPr>
              <p14:xfrm>
                <a:off x="9801726" y="3171167"/>
                <a:ext cx="53640" cy="35280"/>
              </p14:xfrm>
            </p:contentPart>
          </mc:Choice>
          <mc:Fallback>
            <p:pic>
              <p:nvPicPr>
                <p:cNvPr id="2106" name="Ink 2105">
                  <a:extLst>
                    <a:ext uri="{FF2B5EF4-FFF2-40B4-BE49-F238E27FC236}">
                      <a16:creationId xmlns:a16="http://schemas.microsoft.com/office/drawing/2014/main" id="{A72A60FD-EEDA-6E4E-43B8-3302FF4B3813}"/>
                    </a:ext>
                  </a:extLst>
                </p:cNvPr>
                <p:cNvPicPr/>
                <p:nvPr/>
              </p:nvPicPr>
              <p:blipFill>
                <a:blip r:embed="rId3822"/>
                <a:stretch>
                  <a:fillRect/>
                </a:stretch>
              </p:blipFill>
              <p:spPr>
                <a:xfrm>
                  <a:off x="9739086" y="2793527"/>
                  <a:ext cx="17928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23">
              <p14:nvContentPartPr>
                <p14:cNvPr id="2107" name="Ink 2106">
                  <a:extLst>
                    <a:ext uri="{FF2B5EF4-FFF2-40B4-BE49-F238E27FC236}">
                      <a16:creationId xmlns:a16="http://schemas.microsoft.com/office/drawing/2014/main" id="{091620D2-377B-F83C-174C-470662319AB9}"/>
                    </a:ext>
                  </a:extLst>
                </p14:cNvPr>
                <p14:cNvContentPartPr/>
                <p14:nvPr/>
              </p14:nvContentPartPr>
              <p14:xfrm>
                <a:off x="9446766" y="2869127"/>
                <a:ext cx="443880" cy="511920"/>
              </p14:xfrm>
            </p:contentPart>
          </mc:Choice>
          <mc:Fallback>
            <p:pic>
              <p:nvPicPr>
                <p:cNvPr id="2107" name="Ink 2106">
                  <a:extLst>
                    <a:ext uri="{FF2B5EF4-FFF2-40B4-BE49-F238E27FC236}">
                      <a16:creationId xmlns:a16="http://schemas.microsoft.com/office/drawing/2014/main" id="{091620D2-377B-F83C-174C-470662319AB9}"/>
                    </a:ext>
                  </a:extLst>
                </p:cNvPr>
                <p:cNvPicPr/>
                <p:nvPr/>
              </p:nvPicPr>
              <p:blipFill>
                <a:blip r:embed="rId3824"/>
                <a:stretch>
                  <a:fillRect/>
                </a:stretch>
              </p:blipFill>
              <p:spPr>
                <a:xfrm>
                  <a:off x="9384126" y="2491127"/>
                  <a:ext cx="569520" cy="12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25">
              <p14:nvContentPartPr>
                <p14:cNvPr id="2108" name="Ink 2107">
                  <a:extLst>
                    <a:ext uri="{FF2B5EF4-FFF2-40B4-BE49-F238E27FC236}">
                      <a16:creationId xmlns:a16="http://schemas.microsoft.com/office/drawing/2014/main" id="{8D78F0B1-41D0-6525-8C7A-A1564628AA32}"/>
                    </a:ext>
                  </a:extLst>
                </p14:cNvPr>
                <p14:cNvContentPartPr/>
                <p14:nvPr/>
              </p14:nvContentPartPr>
              <p14:xfrm>
                <a:off x="9464046" y="2992967"/>
                <a:ext cx="391320" cy="429120"/>
              </p14:xfrm>
            </p:contentPart>
          </mc:Choice>
          <mc:Fallback>
            <p:pic>
              <p:nvPicPr>
                <p:cNvPr id="2108" name="Ink 2107">
                  <a:extLst>
                    <a:ext uri="{FF2B5EF4-FFF2-40B4-BE49-F238E27FC236}">
                      <a16:creationId xmlns:a16="http://schemas.microsoft.com/office/drawing/2014/main" id="{8D78F0B1-41D0-6525-8C7A-A1564628AA32}"/>
                    </a:ext>
                  </a:extLst>
                </p:cNvPr>
                <p:cNvPicPr/>
                <p:nvPr/>
              </p:nvPicPr>
              <p:blipFill>
                <a:blip r:embed="rId3826"/>
                <a:stretch>
                  <a:fillRect/>
                </a:stretch>
              </p:blipFill>
              <p:spPr>
                <a:xfrm>
                  <a:off x="9401406" y="2614967"/>
                  <a:ext cx="51696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27">
              <p14:nvContentPartPr>
                <p14:cNvPr id="2109" name="Ink 2108">
                  <a:extLst>
                    <a:ext uri="{FF2B5EF4-FFF2-40B4-BE49-F238E27FC236}">
                      <a16:creationId xmlns:a16="http://schemas.microsoft.com/office/drawing/2014/main" id="{7FAD06D6-A80F-0EF4-D297-19AAE7BBF74D}"/>
                    </a:ext>
                  </a:extLst>
                </p14:cNvPr>
                <p14:cNvContentPartPr/>
                <p14:nvPr/>
              </p14:nvContentPartPr>
              <p14:xfrm>
                <a:off x="9399246" y="3070367"/>
                <a:ext cx="454320" cy="251640"/>
              </p14:xfrm>
            </p:contentPart>
          </mc:Choice>
          <mc:Fallback>
            <p:pic>
              <p:nvPicPr>
                <p:cNvPr id="2109" name="Ink 2108">
                  <a:extLst>
                    <a:ext uri="{FF2B5EF4-FFF2-40B4-BE49-F238E27FC236}">
                      <a16:creationId xmlns:a16="http://schemas.microsoft.com/office/drawing/2014/main" id="{7FAD06D6-A80F-0EF4-D297-19AAE7BBF74D}"/>
                    </a:ext>
                  </a:extLst>
                </p:cNvPr>
                <p:cNvPicPr/>
                <p:nvPr/>
              </p:nvPicPr>
              <p:blipFill>
                <a:blip r:embed="rId3828"/>
                <a:stretch>
                  <a:fillRect/>
                </a:stretch>
              </p:blipFill>
              <p:spPr>
                <a:xfrm>
                  <a:off x="9336246" y="2692727"/>
                  <a:ext cx="57996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29">
              <p14:nvContentPartPr>
                <p14:cNvPr id="2110" name="Ink 2109">
                  <a:extLst>
                    <a:ext uri="{FF2B5EF4-FFF2-40B4-BE49-F238E27FC236}">
                      <a16:creationId xmlns:a16="http://schemas.microsoft.com/office/drawing/2014/main" id="{0418B998-162D-10E4-C2FE-76FC48B32F98}"/>
                    </a:ext>
                  </a:extLst>
                </p14:cNvPr>
                <p14:cNvContentPartPr/>
                <p14:nvPr/>
              </p14:nvContentPartPr>
              <p14:xfrm>
                <a:off x="9510846" y="2978567"/>
                <a:ext cx="50400" cy="10080"/>
              </p14:xfrm>
            </p:contentPart>
          </mc:Choice>
          <mc:Fallback>
            <p:pic>
              <p:nvPicPr>
                <p:cNvPr id="2110" name="Ink 2109">
                  <a:extLst>
                    <a:ext uri="{FF2B5EF4-FFF2-40B4-BE49-F238E27FC236}">
                      <a16:creationId xmlns:a16="http://schemas.microsoft.com/office/drawing/2014/main" id="{0418B998-162D-10E4-C2FE-76FC48B32F98}"/>
                    </a:ext>
                  </a:extLst>
                </p:cNvPr>
                <p:cNvPicPr/>
                <p:nvPr/>
              </p:nvPicPr>
              <p:blipFill>
                <a:blip r:embed="rId3830"/>
                <a:stretch>
                  <a:fillRect/>
                </a:stretch>
              </p:blipFill>
              <p:spPr>
                <a:xfrm>
                  <a:off x="9447846" y="2600927"/>
                  <a:ext cx="17604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31">
              <p14:nvContentPartPr>
                <p14:cNvPr id="2111" name="Ink 2110">
                  <a:extLst>
                    <a:ext uri="{FF2B5EF4-FFF2-40B4-BE49-F238E27FC236}">
                      <a16:creationId xmlns:a16="http://schemas.microsoft.com/office/drawing/2014/main" id="{EC1C1DCE-9C75-039D-EFF8-6141691CDDD3}"/>
                    </a:ext>
                  </a:extLst>
                </p14:cNvPr>
                <p14:cNvContentPartPr/>
                <p14:nvPr/>
              </p14:nvContentPartPr>
              <p14:xfrm>
                <a:off x="9606606" y="3008087"/>
                <a:ext cx="178920" cy="268200"/>
              </p14:xfrm>
            </p:contentPart>
          </mc:Choice>
          <mc:Fallback>
            <p:pic>
              <p:nvPicPr>
                <p:cNvPr id="2111" name="Ink 2110">
                  <a:extLst>
                    <a:ext uri="{FF2B5EF4-FFF2-40B4-BE49-F238E27FC236}">
                      <a16:creationId xmlns:a16="http://schemas.microsoft.com/office/drawing/2014/main" id="{EC1C1DCE-9C75-039D-EFF8-6141691CDDD3}"/>
                    </a:ext>
                  </a:extLst>
                </p:cNvPr>
                <p:cNvPicPr/>
                <p:nvPr/>
              </p:nvPicPr>
              <p:blipFill>
                <a:blip r:embed="rId3832"/>
                <a:stretch>
                  <a:fillRect/>
                </a:stretch>
              </p:blipFill>
              <p:spPr>
                <a:xfrm>
                  <a:off x="9543966" y="2630087"/>
                  <a:ext cx="30456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33">
              <p14:nvContentPartPr>
                <p14:cNvPr id="2112" name="Ink 2111">
                  <a:extLst>
                    <a:ext uri="{FF2B5EF4-FFF2-40B4-BE49-F238E27FC236}">
                      <a16:creationId xmlns:a16="http://schemas.microsoft.com/office/drawing/2014/main" id="{DAAB91DB-1198-2C80-0BB2-EC0642C5F2E7}"/>
                    </a:ext>
                  </a:extLst>
                </p14:cNvPr>
                <p14:cNvContentPartPr/>
                <p14:nvPr/>
              </p14:nvContentPartPr>
              <p14:xfrm>
                <a:off x="8887686" y="2886407"/>
                <a:ext cx="762480" cy="133920"/>
              </p14:xfrm>
            </p:contentPart>
          </mc:Choice>
          <mc:Fallback>
            <p:pic>
              <p:nvPicPr>
                <p:cNvPr id="2112" name="Ink 2111">
                  <a:extLst>
                    <a:ext uri="{FF2B5EF4-FFF2-40B4-BE49-F238E27FC236}">
                      <a16:creationId xmlns:a16="http://schemas.microsoft.com/office/drawing/2014/main" id="{DAAB91DB-1198-2C80-0BB2-EC0642C5F2E7}"/>
                    </a:ext>
                  </a:extLst>
                </p:cNvPr>
                <p:cNvPicPr/>
                <p:nvPr/>
              </p:nvPicPr>
              <p:blipFill>
                <a:blip r:embed="rId3834"/>
                <a:stretch>
                  <a:fillRect/>
                </a:stretch>
              </p:blipFill>
              <p:spPr>
                <a:xfrm>
                  <a:off x="8824686" y="2508407"/>
                  <a:ext cx="8881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35">
              <p14:nvContentPartPr>
                <p14:cNvPr id="2113" name="Ink 2112">
                  <a:extLst>
                    <a:ext uri="{FF2B5EF4-FFF2-40B4-BE49-F238E27FC236}">
                      <a16:creationId xmlns:a16="http://schemas.microsoft.com/office/drawing/2014/main" id="{3F22EA44-B4AA-A100-3A5B-129A2F843DAE}"/>
                    </a:ext>
                  </a:extLst>
                </p14:cNvPr>
                <p14:cNvContentPartPr/>
                <p14:nvPr/>
              </p14:nvContentPartPr>
              <p14:xfrm>
                <a:off x="8957526" y="3105287"/>
                <a:ext cx="35640" cy="9360"/>
              </p14:xfrm>
            </p:contentPart>
          </mc:Choice>
          <mc:Fallback>
            <p:pic>
              <p:nvPicPr>
                <p:cNvPr id="2113" name="Ink 2112">
                  <a:extLst>
                    <a:ext uri="{FF2B5EF4-FFF2-40B4-BE49-F238E27FC236}">
                      <a16:creationId xmlns:a16="http://schemas.microsoft.com/office/drawing/2014/main" id="{3F22EA44-B4AA-A100-3A5B-129A2F843DAE}"/>
                    </a:ext>
                  </a:extLst>
                </p:cNvPr>
                <p:cNvPicPr/>
                <p:nvPr/>
              </p:nvPicPr>
              <p:blipFill>
                <a:blip r:embed="rId3836"/>
                <a:stretch>
                  <a:fillRect/>
                </a:stretch>
              </p:blipFill>
              <p:spPr>
                <a:xfrm>
                  <a:off x="8894526" y="2727287"/>
                  <a:ext cx="16128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37">
              <p14:nvContentPartPr>
                <p14:cNvPr id="2114" name="Ink 2113">
                  <a:extLst>
                    <a:ext uri="{FF2B5EF4-FFF2-40B4-BE49-F238E27FC236}">
                      <a16:creationId xmlns:a16="http://schemas.microsoft.com/office/drawing/2014/main" id="{C965B65A-7645-36FA-E722-1781B997A04E}"/>
                    </a:ext>
                  </a:extLst>
                </p14:cNvPr>
                <p14:cNvContentPartPr/>
                <p14:nvPr/>
              </p14:nvContentPartPr>
              <p14:xfrm>
                <a:off x="8962566" y="2900447"/>
                <a:ext cx="502200" cy="141840"/>
              </p14:xfrm>
            </p:contentPart>
          </mc:Choice>
          <mc:Fallback>
            <p:pic>
              <p:nvPicPr>
                <p:cNvPr id="2114" name="Ink 2113">
                  <a:extLst>
                    <a:ext uri="{FF2B5EF4-FFF2-40B4-BE49-F238E27FC236}">
                      <a16:creationId xmlns:a16="http://schemas.microsoft.com/office/drawing/2014/main" id="{C965B65A-7645-36FA-E722-1781B997A04E}"/>
                    </a:ext>
                  </a:extLst>
                </p:cNvPr>
                <p:cNvPicPr/>
                <p:nvPr/>
              </p:nvPicPr>
              <p:blipFill>
                <a:blip r:embed="rId3838"/>
                <a:stretch>
                  <a:fillRect/>
                </a:stretch>
              </p:blipFill>
              <p:spPr>
                <a:xfrm>
                  <a:off x="8899926" y="2522447"/>
                  <a:ext cx="62784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39">
              <p14:nvContentPartPr>
                <p14:cNvPr id="2115" name="Ink 2114">
                  <a:extLst>
                    <a:ext uri="{FF2B5EF4-FFF2-40B4-BE49-F238E27FC236}">
                      <a16:creationId xmlns:a16="http://schemas.microsoft.com/office/drawing/2014/main" id="{FF3ECB76-4126-4ED2-B63D-BA2725D52271}"/>
                    </a:ext>
                  </a:extLst>
                </p14:cNvPr>
                <p14:cNvContentPartPr/>
                <p14:nvPr/>
              </p14:nvContentPartPr>
              <p14:xfrm>
                <a:off x="9192246" y="3049487"/>
                <a:ext cx="2880" cy="2520"/>
              </p14:xfrm>
            </p:contentPart>
          </mc:Choice>
          <mc:Fallback>
            <p:pic>
              <p:nvPicPr>
                <p:cNvPr id="2115" name="Ink 2114">
                  <a:extLst>
                    <a:ext uri="{FF2B5EF4-FFF2-40B4-BE49-F238E27FC236}">
                      <a16:creationId xmlns:a16="http://schemas.microsoft.com/office/drawing/2014/main" id="{FF3ECB76-4126-4ED2-B63D-BA2725D522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29246" y="2671487"/>
                  <a:ext cx="1285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40">
              <p14:nvContentPartPr>
                <p14:cNvPr id="2116" name="Ink 2115">
                  <a:extLst>
                    <a:ext uri="{FF2B5EF4-FFF2-40B4-BE49-F238E27FC236}">
                      <a16:creationId xmlns:a16="http://schemas.microsoft.com/office/drawing/2014/main" id="{4C6E251A-BAEF-DA22-B726-C81227B12144}"/>
                    </a:ext>
                  </a:extLst>
                </p14:cNvPr>
                <p14:cNvContentPartPr/>
                <p14:nvPr/>
              </p14:nvContentPartPr>
              <p14:xfrm>
                <a:off x="9619566" y="2760767"/>
                <a:ext cx="496800" cy="263520"/>
              </p14:xfrm>
            </p:contentPart>
          </mc:Choice>
          <mc:Fallback>
            <p:pic>
              <p:nvPicPr>
                <p:cNvPr id="2116" name="Ink 2115">
                  <a:extLst>
                    <a:ext uri="{FF2B5EF4-FFF2-40B4-BE49-F238E27FC236}">
                      <a16:creationId xmlns:a16="http://schemas.microsoft.com/office/drawing/2014/main" id="{4C6E251A-BAEF-DA22-B726-C81227B12144}"/>
                    </a:ext>
                  </a:extLst>
                </p:cNvPr>
                <p:cNvPicPr/>
                <p:nvPr/>
              </p:nvPicPr>
              <p:blipFill>
                <a:blip r:embed="rId3841"/>
                <a:stretch>
                  <a:fillRect/>
                </a:stretch>
              </p:blipFill>
              <p:spPr>
                <a:xfrm>
                  <a:off x="9556926" y="2382767"/>
                  <a:ext cx="62244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42">
              <p14:nvContentPartPr>
                <p14:cNvPr id="2117" name="Ink 2116">
                  <a:extLst>
                    <a:ext uri="{FF2B5EF4-FFF2-40B4-BE49-F238E27FC236}">
                      <a16:creationId xmlns:a16="http://schemas.microsoft.com/office/drawing/2014/main" id="{5F829321-9F37-7069-5F38-6B65C9922AC2}"/>
                    </a:ext>
                  </a:extLst>
                </p14:cNvPr>
                <p14:cNvContentPartPr/>
                <p14:nvPr/>
              </p14:nvContentPartPr>
              <p14:xfrm>
                <a:off x="9780126" y="2761487"/>
                <a:ext cx="391320" cy="264240"/>
              </p14:xfrm>
            </p:contentPart>
          </mc:Choice>
          <mc:Fallback>
            <p:pic>
              <p:nvPicPr>
                <p:cNvPr id="2117" name="Ink 2116">
                  <a:extLst>
                    <a:ext uri="{FF2B5EF4-FFF2-40B4-BE49-F238E27FC236}">
                      <a16:creationId xmlns:a16="http://schemas.microsoft.com/office/drawing/2014/main" id="{5F829321-9F37-7069-5F38-6B65C9922AC2}"/>
                    </a:ext>
                  </a:extLst>
                </p:cNvPr>
                <p:cNvPicPr/>
                <p:nvPr/>
              </p:nvPicPr>
              <p:blipFill>
                <a:blip r:embed="rId3843"/>
                <a:stretch>
                  <a:fillRect/>
                </a:stretch>
              </p:blipFill>
              <p:spPr>
                <a:xfrm>
                  <a:off x="9717486" y="2383847"/>
                  <a:ext cx="51696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44">
              <p14:nvContentPartPr>
                <p14:cNvPr id="2118" name="Ink 2117">
                  <a:extLst>
                    <a:ext uri="{FF2B5EF4-FFF2-40B4-BE49-F238E27FC236}">
                      <a16:creationId xmlns:a16="http://schemas.microsoft.com/office/drawing/2014/main" id="{A48CE8D9-261F-DB80-55B6-82FB2E600EBA}"/>
                    </a:ext>
                  </a:extLst>
                </p14:cNvPr>
                <p14:cNvContentPartPr/>
                <p14:nvPr/>
              </p14:nvContentPartPr>
              <p14:xfrm>
                <a:off x="9912246" y="2745287"/>
                <a:ext cx="518040" cy="342000"/>
              </p14:xfrm>
            </p:contentPart>
          </mc:Choice>
          <mc:Fallback>
            <p:pic>
              <p:nvPicPr>
                <p:cNvPr id="2118" name="Ink 2117">
                  <a:extLst>
                    <a:ext uri="{FF2B5EF4-FFF2-40B4-BE49-F238E27FC236}">
                      <a16:creationId xmlns:a16="http://schemas.microsoft.com/office/drawing/2014/main" id="{A48CE8D9-261F-DB80-55B6-82FB2E600EBA}"/>
                    </a:ext>
                  </a:extLst>
                </p:cNvPr>
                <p:cNvPicPr/>
                <p:nvPr/>
              </p:nvPicPr>
              <p:blipFill>
                <a:blip r:embed="rId3845"/>
                <a:stretch>
                  <a:fillRect/>
                </a:stretch>
              </p:blipFill>
              <p:spPr>
                <a:xfrm>
                  <a:off x="9849246" y="2367647"/>
                  <a:ext cx="64368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46">
              <p14:nvContentPartPr>
                <p14:cNvPr id="2119" name="Ink 2118">
                  <a:extLst>
                    <a:ext uri="{FF2B5EF4-FFF2-40B4-BE49-F238E27FC236}">
                      <a16:creationId xmlns:a16="http://schemas.microsoft.com/office/drawing/2014/main" id="{01B3C8E4-5334-12EE-5497-4360D40D236E}"/>
                    </a:ext>
                  </a:extLst>
                </p14:cNvPr>
                <p14:cNvContentPartPr/>
                <p14:nvPr/>
              </p14:nvContentPartPr>
              <p14:xfrm>
                <a:off x="10044366" y="2697047"/>
                <a:ext cx="293400" cy="355320"/>
              </p14:xfrm>
            </p:contentPart>
          </mc:Choice>
          <mc:Fallback>
            <p:pic>
              <p:nvPicPr>
                <p:cNvPr id="2119" name="Ink 2118">
                  <a:extLst>
                    <a:ext uri="{FF2B5EF4-FFF2-40B4-BE49-F238E27FC236}">
                      <a16:creationId xmlns:a16="http://schemas.microsoft.com/office/drawing/2014/main" id="{01B3C8E4-5334-12EE-5497-4360D40D236E}"/>
                    </a:ext>
                  </a:extLst>
                </p:cNvPr>
                <p:cNvPicPr/>
                <p:nvPr/>
              </p:nvPicPr>
              <p:blipFill>
                <a:blip r:embed="rId3847"/>
                <a:stretch>
                  <a:fillRect/>
                </a:stretch>
              </p:blipFill>
              <p:spPr>
                <a:xfrm>
                  <a:off x="9981726" y="2319047"/>
                  <a:ext cx="41904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48">
              <p14:nvContentPartPr>
                <p14:cNvPr id="2120" name="Ink 2119">
                  <a:extLst>
                    <a:ext uri="{FF2B5EF4-FFF2-40B4-BE49-F238E27FC236}">
                      <a16:creationId xmlns:a16="http://schemas.microsoft.com/office/drawing/2014/main" id="{4DD977E0-32E3-7711-2F78-DBBD3313585C}"/>
                    </a:ext>
                  </a:extLst>
                </p14:cNvPr>
                <p14:cNvContentPartPr/>
                <p14:nvPr/>
              </p14:nvContentPartPr>
              <p14:xfrm>
                <a:off x="10050846" y="2757167"/>
                <a:ext cx="176040" cy="401760"/>
              </p14:xfrm>
            </p:contentPart>
          </mc:Choice>
          <mc:Fallback>
            <p:pic>
              <p:nvPicPr>
                <p:cNvPr id="2120" name="Ink 2119">
                  <a:extLst>
                    <a:ext uri="{FF2B5EF4-FFF2-40B4-BE49-F238E27FC236}">
                      <a16:creationId xmlns:a16="http://schemas.microsoft.com/office/drawing/2014/main" id="{4DD977E0-32E3-7711-2F78-DBBD3313585C}"/>
                    </a:ext>
                  </a:extLst>
                </p:cNvPr>
                <p:cNvPicPr/>
                <p:nvPr/>
              </p:nvPicPr>
              <p:blipFill>
                <a:blip r:embed="rId3849"/>
                <a:stretch>
                  <a:fillRect/>
                </a:stretch>
              </p:blipFill>
              <p:spPr>
                <a:xfrm>
                  <a:off x="9987846" y="2379527"/>
                  <a:ext cx="30168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50">
              <p14:nvContentPartPr>
                <p14:cNvPr id="2121" name="Ink 2120">
                  <a:extLst>
                    <a:ext uri="{FF2B5EF4-FFF2-40B4-BE49-F238E27FC236}">
                      <a16:creationId xmlns:a16="http://schemas.microsoft.com/office/drawing/2014/main" id="{BFE6FE2E-3C70-BD27-2478-2892CC669321}"/>
                    </a:ext>
                  </a:extLst>
                </p14:cNvPr>
                <p14:cNvContentPartPr/>
                <p14:nvPr/>
              </p14:nvContentPartPr>
              <p14:xfrm>
                <a:off x="9856086" y="2748167"/>
                <a:ext cx="416520" cy="358920"/>
              </p14:xfrm>
            </p:contentPart>
          </mc:Choice>
          <mc:Fallback>
            <p:pic>
              <p:nvPicPr>
                <p:cNvPr id="2121" name="Ink 2120">
                  <a:extLst>
                    <a:ext uri="{FF2B5EF4-FFF2-40B4-BE49-F238E27FC236}">
                      <a16:creationId xmlns:a16="http://schemas.microsoft.com/office/drawing/2014/main" id="{BFE6FE2E-3C70-BD27-2478-2892CC669321}"/>
                    </a:ext>
                  </a:extLst>
                </p:cNvPr>
                <p:cNvPicPr/>
                <p:nvPr/>
              </p:nvPicPr>
              <p:blipFill>
                <a:blip r:embed="rId3851"/>
                <a:stretch>
                  <a:fillRect/>
                </a:stretch>
              </p:blipFill>
              <p:spPr>
                <a:xfrm>
                  <a:off x="9793446" y="2370527"/>
                  <a:ext cx="54216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52">
              <p14:nvContentPartPr>
                <p14:cNvPr id="2122" name="Ink 2121">
                  <a:extLst>
                    <a:ext uri="{FF2B5EF4-FFF2-40B4-BE49-F238E27FC236}">
                      <a16:creationId xmlns:a16="http://schemas.microsoft.com/office/drawing/2014/main" id="{E0DACC7E-3E0E-2979-2E60-EF98D8236146}"/>
                    </a:ext>
                  </a:extLst>
                </p14:cNvPr>
                <p14:cNvContentPartPr/>
                <p14:nvPr/>
              </p14:nvContentPartPr>
              <p14:xfrm>
                <a:off x="9589326" y="2727287"/>
                <a:ext cx="371520" cy="101160"/>
              </p14:xfrm>
            </p:contentPart>
          </mc:Choice>
          <mc:Fallback>
            <p:pic>
              <p:nvPicPr>
                <p:cNvPr id="2122" name="Ink 2121">
                  <a:extLst>
                    <a:ext uri="{FF2B5EF4-FFF2-40B4-BE49-F238E27FC236}">
                      <a16:creationId xmlns:a16="http://schemas.microsoft.com/office/drawing/2014/main" id="{E0DACC7E-3E0E-2979-2E60-EF98D8236146}"/>
                    </a:ext>
                  </a:extLst>
                </p:cNvPr>
                <p:cNvPicPr/>
                <p:nvPr/>
              </p:nvPicPr>
              <p:blipFill>
                <a:blip r:embed="rId3853"/>
                <a:stretch>
                  <a:fillRect/>
                </a:stretch>
              </p:blipFill>
              <p:spPr>
                <a:xfrm>
                  <a:off x="9526686" y="2349287"/>
                  <a:ext cx="49716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54">
              <p14:nvContentPartPr>
                <p14:cNvPr id="2123" name="Ink 2122">
                  <a:extLst>
                    <a:ext uri="{FF2B5EF4-FFF2-40B4-BE49-F238E27FC236}">
                      <a16:creationId xmlns:a16="http://schemas.microsoft.com/office/drawing/2014/main" id="{421FFB30-0975-E4BF-B5B0-318F8E57AC0C}"/>
                    </a:ext>
                  </a:extLst>
                </p14:cNvPr>
                <p14:cNvContentPartPr/>
                <p14:nvPr/>
              </p14:nvContentPartPr>
              <p14:xfrm>
                <a:off x="10078206" y="2902247"/>
                <a:ext cx="23400" cy="13680"/>
              </p14:xfrm>
            </p:contentPart>
          </mc:Choice>
          <mc:Fallback>
            <p:pic>
              <p:nvPicPr>
                <p:cNvPr id="2123" name="Ink 2122">
                  <a:extLst>
                    <a:ext uri="{FF2B5EF4-FFF2-40B4-BE49-F238E27FC236}">
                      <a16:creationId xmlns:a16="http://schemas.microsoft.com/office/drawing/2014/main" id="{421FFB30-0975-E4BF-B5B0-318F8E57AC0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015206" y="2524607"/>
                  <a:ext cx="14904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55">
              <p14:nvContentPartPr>
                <p14:cNvPr id="2124" name="Ink 2123">
                  <a:extLst>
                    <a:ext uri="{FF2B5EF4-FFF2-40B4-BE49-F238E27FC236}">
                      <a16:creationId xmlns:a16="http://schemas.microsoft.com/office/drawing/2014/main" id="{BCFBDACA-F1FA-BDF5-586A-0108C7138750}"/>
                    </a:ext>
                  </a:extLst>
                </p14:cNvPr>
                <p14:cNvContentPartPr/>
                <p14:nvPr/>
              </p14:nvContentPartPr>
              <p14:xfrm>
                <a:off x="9325446" y="2810087"/>
                <a:ext cx="776880" cy="169920"/>
              </p14:xfrm>
            </p:contentPart>
          </mc:Choice>
          <mc:Fallback>
            <p:pic>
              <p:nvPicPr>
                <p:cNvPr id="2124" name="Ink 2123">
                  <a:extLst>
                    <a:ext uri="{FF2B5EF4-FFF2-40B4-BE49-F238E27FC236}">
                      <a16:creationId xmlns:a16="http://schemas.microsoft.com/office/drawing/2014/main" id="{BCFBDACA-F1FA-BDF5-586A-0108C7138750}"/>
                    </a:ext>
                  </a:extLst>
                </p:cNvPr>
                <p:cNvPicPr/>
                <p:nvPr/>
              </p:nvPicPr>
              <p:blipFill>
                <a:blip r:embed="rId3856"/>
                <a:stretch>
                  <a:fillRect/>
                </a:stretch>
              </p:blipFill>
              <p:spPr>
                <a:xfrm>
                  <a:off x="9262446" y="2432447"/>
                  <a:ext cx="90252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57">
              <p14:nvContentPartPr>
                <p14:cNvPr id="2125" name="Ink 2124">
                  <a:extLst>
                    <a:ext uri="{FF2B5EF4-FFF2-40B4-BE49-F238E27FC236}">
                      <a16:creationId xmlns:a16="http://schemas.microsoft.com/office/drawing/2014/main" id="{5D191A4E-14E8-9739-5929-9DF487FB9D6C}"/>
                    </a:ext>
                  </a:extLst>
                </p14:cNvPr>
                <p14:cNvContentPartPr/>
                <p14:nvPr/>
              </p14:nvContentPartPr>
              <p14:xfrm>
                <a:off x="9379086" y="3043007"/>
                <a:ext cx="22320" cy="21600"/>
              </p14:xfrm>
            </p:contentPart>
          </mc:Choice>
          <mc:Fallback>
            <p:pic>
              <p:nvPicPr>
                <p:cNvPr id="2125" name="Ink 2124">
                  <a:extLst>
                    <a:ext uri="{FF2B5EF4-FFF2-40B4-BE49-F238E27FC236}">
                      <a16:creationId xmlns:a16="http://schemas.microsoft.com/office/drawing/2014/main" id="{5D191A4E-14E8-9739-5929-9DF487FB9D6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316446" y="2665007"/>
                  <a:ext cx="14796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58">
              <p14:nvContentPartPr>
                <p14:cNvPr id="2126" name="Ink 2125">
                  <a:extLst>
                    <a:ext uri="{FF2B5EF4-FFF2-40B4-BE49-F238E27FC236}">
                      <a16:creationId xmlns:a16="http://schemas.microsoft.com/office/drawing/2014/main" id="{52BC2D8A-94BC-F895-11BE-C6D6789DB1F8}"/>
                    </a:ext>
                  </a:extLst>
                </p14:cNvPr>
                <p14:cNvContentPartPr/>
                <p14:nvPr/>
              </p14:nvContentPartPr>
              <p14:xfrm>
                <a:off x="9422286" y="2886047"/>
                <a:ext cx="532800" cy="51120"/>
              </p14:xfrm>
            </p:contentPart>
          </mc:Choice>
          <mc:Fallback>
            <p:pic>
              <p:nvPicPr>
                <p:cNvPr id="2126" name="Ink 2125">
                  <a:extLst>
                    <a:ext uri="{FF2B5EF4-FFF2-40B4-BE49-F238E27FC236}">
                      <a16:creationId xmlns:a16="http://schemas.microsoft.com/office/drawing/2014/main" id="{52BC2D8A-94BC-F895-11BE-C6D6789DB1F8}"/>
                    </a:ext>
                  </a:extLst>
                </p:cNvPr>
                <p:cNvPicPr/>
                <p:nvPr/>
              </p:nvPicPr>
              <p:blipFill>
                <a:blip r:embed="rId3859"/>
                <a:stretch>
                  <a:fillRect/>
                </a:stretch>
              </p:blipFill>
              <p:spPr>
                <a:xfrm>
                  <a:off x="9359646" y="2508047"/>
                  <a:ext cx="65844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60">
              <p14:nvContentPartPr>
                <p14:cNvPr id="2127" name="Ink 2126">
                  <a:extLst>
                    <a:ext uri="{FF2B5EF4-FFF2-40B4-BE49-F238E27FC236}">
                      <a16:creationId xmlns:a16="http://schemas.microsoft.com/office/drawing/2014/main" id="{903D90F0-806C-37C5-09A8-3296A93E0CD4}"/>
                    </a:ext>
                  </a:extLst>
                </p14:cNvPr>
                <p14:cNvContentPartPr/>
                <p14:nvPr/>
              </p14:nvContentPartPr>
              <p14:xfrm>
                <a:off x="9570246" y="2940047"/>
                <a:ext cx="327240" cy="236160"/>
              </p14:xfrm>
            </p:contentPart>
          </mc:Choice>
          <mc:Fallback>
            <p:pic>
              <p:nvPicPr>
                <p:cNvPr id="2127" name="Ink 2126">
                  <a:extLst>
                    <a:ext uri="{FF2B5EF4-FFF2-40B4-BE49-F238E27FC236}">
                      <a16:creationId xmlns:a16="http://schemas.microsoft.com/office/drawing/2014/main" id="{903D90F0-806C-37C5-09A8-3296A93E0CD4}"/>
                    </a:ext>
                  </a:extLst>
                </p:cNvPr>
                <p:cNvPicPr/>
                <p:nvPr/>
              </p:nvPicPr>
              <p:blipFill>
                <a:blip r:embed="rId3861"/>
                <a:stretch>
                  <a:fillRect/>
                </a:stretch>
              </p:blipFill>
              <p:spPr>
                <a:xfrm>
                  <a:off x="9507606" y="2562407"/>
                  <a:ext cx="45288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62">
              <p14:nvContentPartPr>
                <p14:cNvPr id="2128" name="Ink 2127">
                  <a:extLst>
                    <a:ext uri="{FF2B5EF4-FFF2-40B4-BE49-F238E27FC236}">
                      <a16:creationId xmlns:a16="http://schemas.microsoft.com/office/drawing/2014/main" id="{E6E63E33-37E3-1CD0-D7EA-E47E47479E7D}"/>
                    </a:ext>
                  </a:extLst>
                </p14:cNvPr>
                <p14:cNvContentPartPr/>
                <p14:nvPr/>
              </p14:nvContentPartPr>
              <p14:xfrm>
                <a:off x="9660966" y="3097367"/>
                <a:ext cx="134280" cy="113040"/>
              </p14:xfrm>
            </p:contentPart>
          </mc:Choice>
          <mc:Fallback>
            <p:pic>
              <p:nvPicPr>
                <p:cNvPr id="2128" name="Ink 2127">
                  <a:extLst>
                    <a:ext uri="{FF2B5EF4-FFF2-40B4-BE49-F238E27FC236}">
                      <a16:creationId xmlns:a16="http://schemas.microsoft.com/office/drawing/2014/main" id="{E6E63E33-37E3-1CD0-D7EA-E47E47479E7D}"/>
                    </a:ext>
                  </a:extLst>
                </p:cNvPr>
                <p:cNvPicPr/>
                <p:nvPr/>
              </p:nvPicPr>
              <p:blipFill>
                <a:blip r:embed="rId3863"/>
                <a:stretch>
                  <a:fillRect/>
                </a:stretch>
              </p:blipFill>
              <p:spPr>
                <a:xfrm>
                  <a:off x="9597966" y="2719727"/>
                  <a:ext cx="25992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64">
              <p14:nvContentPartPr>
                <p14:cNvPr id="2129" name="Ink 2128">
                  <a:extLst>
                    <a:ext uri="{FF2B5EF4-FFF2-40B4-BE49-F238E27FC236}">
                      <a16:creationId xmlns:a16="http://schemas.microsoft.com/office/drawing/2014/main" id="{15BEA76C-E4A9-6982-941C-6C053FF42D11}"/>
                    </a:ext>
                  </a:extLst>
                </p14:cNvPr>
                <p14:cNvContentPartPr/>
                <p14:nvPr/>
              </p14:nvContentPartPr>
              <p14:xfrm>
                <a:off x="9073446" y="2684087"/>
                <a:ext cx="639000" cy="204120"/>
              </p14:xfrm>
            </p:contentPart>
          </mc:Choice>
          <mc:Fallback>
            <p:pic>
              <p:nvPicPr>
                <p:cNvPr id="2129" name="Ink 2128">
                  <a:extLst>
                    <a:ext uri="{FF2B5EF4-FFF2-40B4-BE49-F238E27FC236}">
                      <a16:creationId xmlns:a16="http://schemas.microsoft.com/office/drawing/2014/main" id="{15BEA76C-E4A9-6982-941C-6C053FF42D11}"/>
                    </a:ext>
                  </a:extLst>
                </p:cNvPr>
                <p:cNvPicPr/>
                <p:nvPr/>
              </p:nvPicPr>
              <p:blipFill>
                <a:blip r:embed="rId3865"/>
                <a:stretch>
                  <a:fillRect/>
                </a:stretch>
              </p:blipFill>
              <p:spPr>
                <a:xfrm>
                  <a:off x="9010446" y="2306087"/>
                  <a:ext cx="764640" cy="9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66">
              <p14:nvContentPartPr>
                <p14:cNvPr id="2130" name="Ink 2129">
                  <a:extLst>
                    <a:ext uri="{FF2B5EF4-FFF2-40B4-BE49-F238E27FC236}">
                      <a16:creationId xmlns:a16="http://schemas.microsoft.com/office/drawing/2014/main" id="{D054A847-B7AE-AB7D-9428-34C69202A0E6}"/>
                    </a:ext>
                  </a:extLst>
                </p14:cNvPr>
                <p14:cNvContentPartPr/>
                <p14:nvPr/>
              </p14:nvContentPartPr>
              <p14:xfrm>
                <a:off x="8908926" y="2685887"/>
                <a:ext cx="966960" cy="185760"/>
              </p14:xfrm>
            </p:contentPart>
          </mc:Choice>
          <mc:Fallback>
            <p:pic>
              <p:nvPicPr>
                <p:cNvPr id="2130" name="Ink 2129">
                  <a:extLst>
                    <a:ext uri="{FF2B5EF4-FFF2-40B4-BE49-F238E27FC236}">
                      <a16:creationId xmlns:a16="http://schemas.microsoft.com/office/drawing/2014/main" id="{D054A847-B7AE-AB7D-9428-34C69202A0E6}"/>
                    </a:ext>
                  </a:extLst>
                </p:cNvPr>
                <p:cNvPicPr/>
                <p:nvPr/>
              </p:nvPicPr>
              <p:blipFill>
                <a:blip r:embed="rId3867"/>
                <a:stretch>
                  <a:fillRect/>
                </a:stretch>
              </p:blipFill>
              <p:spPr>
                <a:xfrm>
                  <a:off x="8845926" y="2308247"/>
                  <a:ext cx="109260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68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5986EBD0-4C23-19EE-A3AB-EA42A54650E8}"/>
                    </a:ext>
                  </a:extLst>
                </p14:cNvPr>
                <p14:cNvContentPartPr/>
                <p14:nvPr/>
              </p14:nvContentPartPr>
              <p14:xfrm>
                <a:off x="9209166" y="2704967"/>
                <a:ext cx="443880" cy="99720"/>
              </p14:xfrm>
            </p:contentPart>
          </mc:Choice>
          <mc:Fallback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5986EBD0-4C23-19EE-A3AB-EA42A54650E8}"/>
                    </a:ext>
                  </a:extLst>
                </p:cNvPr>
                <p:cNvPicPr/>
                <p:nvPr/>
              </p:nvPicPr>
              <p:blipFill>
                <a:blip r:embed="rId3869"/>
                <a:stretch>
                  <a:fillRect/>
                </a:stretch>
              </p:blipFill>
              <p:spPr>
                <a:xfrm>
                  <a:off x="9146166" y="2326967"/>
                  <a:ext cx="56952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70">
              <p14:nvContentPartPr>
                <p14:cNvPr id="2132" name="Ink 2131">
                  <a:extLst>
                    <a:ext uri="{FF2B5EF4-FFF2-40B4-BE49-F238E27FC236}">
                      <a16:creationId xmlns:a16="http://schemas.microsoft.com/office/drawing/2014/main" id="{DCF63CBA-7865-0B7F-53C5-7457D706FC9B}"/>
                    </a:ext>
                  </a:extLst>
                </p14:cNvPr>
                <p14:cNvContentPartPr/>
                <p14:nvPr/>
              </p14:nvContentPartPr>
              <p14:xfrm>
                <a:off x="8631366" y="2684447"/>
                <a:ext cx="1301040" cy="209520"/>
              </p14:xfrm>
            </p:contentPart>
          </mc:Choice>
          <mc:Fallback>
            <p:pic>
              <p:nvPicPr>
                <p:cNvPr id="2132" name="Ink 2131">
                  <a:extLst>
                    <a:ext uri="{FF2B5EF4-FFF2-40B4-BE49-F238E27FC236}">
                      <a16:creationId xmlns:a16="http://schemas.microsoft.com/office/drawing/2014/main" id="{DCF63CBA-7865-0B7F-53C5-7457D706FC9B}"/>
                    </a:ext>
                  </a:extLst>
                </p:cNvPr>
                <p:cNvPicPr/>
                <p:nvPr/>
              </p:nvPicPr>
              <p:blipFill>
                <a:blip r:embed="rId3871"/>
                <a:stretch>
                  <a:fillRect/>
                </a:stretch>
              </p:blipFill>
              <p:spPr>
                <a:xfrm>
                  <a:off x="8568726" y="2306807"/>
                  <a:ext cx="142668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72">
              <p14:nvContentPartPr>
                <p14:cNvPr id="2133" name="Ink 2132">
                  <a:extLst>
                    <a:ext uri="{FF2B5EF4-FFF2-40B4-BE49-F238E27FC236}">
                      <a16:creationId xmlns:a16="http://schemas.microsoft.com/office/drawing/2014/main" id="{3069214B-9AF5-26EE-D57D-FCAAD1CE5668}"/>
                    </a:ext>
                  </a:extLst>
                </p14:cNvPr>
                <p14:cNvContentPartPr/>
                <p14:nvPr/>
              </p14:nvContentPartPr>
              <p14:xfrm>
                <a:off x="8351286" y="2753207"/>
                <a:ext cx="817200" cy="213480"/>
              </p14:xfrm>
            </p:contentPart>
          </mc:Choice>
          <mc:Fallback>
            <p:pic>
              <p:nvPicPr>
                <p:cNvPr id="2133" name="Ink 2132">
                  <a:extLst>
                    <a:ext uri="{FF2B5EF4-FFF2-40B4-BE49-F238E27FC236}">
                      <a16:creationId xmlns:a16="http://schemas.microsoft.com/office/drawing/2014/main" id="{3069214B-9AF5-26EE-D57D-FCAAD1CE5668}"/>
                    </a:ext>
                  </a:extLst>
                </p:cNvPr>
                <p:cNvPicPr/>
                <p:nvPr/>
              </p:nvPicPr>
              <p:blipFill>
                <a:blip r:embed="rId3873"/>
                <a:stretch>
                  <a:fillRect/>
                </a:stretch>
              </p:blipFill>
              <p:spPr>
                <a:xfrm>
                  <a:off x="8288646" y="2375567"/>
                  <a:ext cx="94284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74">
              <p14:nvContentPartPr>
                <p14:cNvPr id="2135" name="Ink 2134">
                  <a:extLst>
                    <a:ext uri="{FF2B5EF4-FFF2-40B4-BE49-F238E27FC236}">
                      <a16:creationId xmlns:a16="http://schemas.microsoft.com/office/drawing/2014/main" id="{764C6B40-7E28-2CA6-5EDF-E642FC54871D}"/>
                    </a:ext>
                  </a:extLst>
                </p14:cNvPr>
                <p14:cNvContentPartPr/>
                <p14:nvPr/>
              </p14:nvContentPartPr>
              <p14:xfrm>
                <a:off x="7068606" y="3198887"/>
                <a:ext cx="694080" cy="331560"/>
              </p14:xfrm>
            </p:contentPart>
          </mc:Choice>
          <mc:Fallback>
            <p:pic>
              <p:nvPicPr>
                <p:cNvPr id="2135" name="Ink 2134">
                  <a:extLst>
                    <a:ext uri="{FF2B5EF4-FFF2-40B4-BE49-F238E27FC236}">
                      <a16:creationId xmlns:a16="http://schemas.microsoft.com/office/drawing/2014/main" id="{764C6B40-7E28-2CA6-5EDF-E642FC54871D}"/>
                    </a:ext>
                  </a:extLst>
                </p:cNvPr>
                <p:cNvPicPr/>
                <p:nvPr/>
              </p:nvPicPr>
              <p:blipFill>
                <a:blip r:embed="rId3875"/>
                <a:stretch>
                  <a:fillRect/>
                </a:stretch>
              </p:blipFill>
              <p:spPr>
                <a:xfrm>
                  <a:off x="7005606" y="2820887"/>
                  <a:ext cx="81972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76">
              <p14:nvContentPartPr>
                <p14:cNvPr id="2136" name="Ink 2135">
                  <a:extLst>
                    <a:ext uri="{FF2B5EF4-FFF2-40B4-BE49-F238E27FC236}">
                      <a16:creationId xmlns:a16="http://schemas.microsoft.com/office/drawing/2014/main" id="{F6F119E8-2FF7-712F-B25C-EE8488080726}"/>
                    </a:ext>
                  </a:extLst>
                </p14:cNvPr>
                <p14:cNvContentPartPr/>
                <p14:nvPr/>
              </p14:nvContentPartPr>
              <p14:xfrm>
                <a:off x="7051326" y="3619727"/>
                <a:ext cx="136440" cy="67680"/>
              </p14:xfrm>
            </p:contentPart>
          </mc:Choice>
          <mc:Fallback>
            <p:pic>
              <p:nvPicPr>
                <p:cNvPr id="2136" name="Ink 2135">
                  <a:extLst>
                    <a:ext uri="{FF2B5EF4-FFF2-40B4-BE49-F238E27FC236}">
                      <a16:creationId xmlns:a16="http://schemas.microsoft.com/office/drawing/2014/main" id="{F6F119E8-2FF7-712F-B25C-EE8488080726}"/>
                    </a:ext>
                  </a:extLst>
                </p:cNvPr>
                <p:cNvPicPr/>
                <p:nvPr/>
              </p:nvPicPr>
              <p:blipFill>
                <a:blip r:embed="rId3877"/>
                <a:stretch>
                  <a:fillRect/>
                </a:stretch>
              </p:blipFill>
              <p:spPr>
                <a:xfrm>
                  <a:off x="6988686" y="3241727"/>
                  <a:ext cx="262080" cy="8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78">
              <p14:nvContentPartPr>
                <p14:cNvPr id="2137" name="Ink 2136">
                  <a:extLst>
                    <a:ext uri="{FF2B5EF4-FFF2-40B4-BE49-F238E27FC236}">
                      <a16:creationId xmlns:a16="http://schemas.microsoft.com/office/drawing/2014/main" id="{F6D6B590-93ED-DB8B-3913-7CDB225CD748}"/>
                    </a:ext>
                  </a:extLst>
                </p14:cNvPr>
                <p14:cNvContentPartPr/>
                <p14:nvPr/>
              </p14:nvContentPartPr>
              <p14:xfrm>
                <a:off x="6935766" y="3639887"/>
                <a:ext cx="422640" cy="273960"/>
              </p14:xfrm>
            </p:contentPart>
          </mc:Choice>
          <mc:Fallback>
            <p:pic>
              <p:nvPicPr>
                <p:cNvPr id="2137" name="Ink 2136">
                  <a:extLst>
                    <a:ext uri="{FF2B5EF4-FFF2-40B4-BE49-F238E27FC236}">
                      <a16:creationId xmlns:a16="http://schemas.microsoft.com/office/drawing/2014/main" id="{F6D6B590-93ED-DB8B-3913-7CDB225CD748}"/>
                    </a:ext>
                  </a:extLst>
                </p:cNvPr>
                <p:cNvPicPr/>
                <p:nvPr/>
              </p:nvPicPr>
              <p:blipFill>
                <a:blip r:embed="rId3879"/>
                <a:stretch>
                  <a:fillRect/>
                </a:stretch>
              </p:blipFill>
              <p:spPr>
                <a:xfrm>
                  <a:off x="6872766" y="3262247"/>
                  <a:ext cx="54828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80">
              <p14:nvContentPartPr>
                <p14:cNvPr id="2138" name="Ink 2137">
                  <a:extLst>
                    <a:ext uri="{FF2B5EF4-FFF2-40B4-BE49-F238E27FC236}">
                      <a16:creationId xmlns:a16="http://schemas.microsoft.com/office/drawing/2014/main" id="{1F612EA3-1124-A2A7-C9DC-20A888DB7F68}"/>
                    </a:ext>
                  </a:extLst>
                </p14:cNvPr>
                <p14:cNvContentPartPr/>
                <p14:nvPr/>
              </p14:nvContentPartPr>
              <p14:xfrm>
                <a:off x="6933246" y="3686327"/>
                <a:ext cx="533160" cy="348120"/>
              </p14:xfrm>
            </p:contentPart>
          </mc:Choice>
          <mc:Fallback>
            <p:pic>
              <p:nvPicPr>
                <p:cNvPr id="2138" name="Ink 2137">
                  <a:extLst>
                    <a:ext uri="{FF2B5EF4-FFF2-40B4-BE49-F238E27FC236}">
                      <a16:creationId xmlns:a16="http://schemas.microsoft.com/office/drawing/2014/main" id="{1F612EA3-1124-A2A7-C9DC-20A888DB7F68}"/>
                    </a:ext>
                  </a:extLst>
                </p:cNvPr>
                <p:cNvPicPr/>
                <p:nvPr/>
              </p:nvPicPr>
              <p:blipFill>
                <a:blip r:embed="rId3881"/>
                <a:stretch>
                  <a:fillRect/>
                </a:stretch>
              </p:blipFill>
              <p:spPr>
                <a:xfrm>
                  <a:off x="6870606" y="3308327"/>
                  <a:ext cx="658800" cy="11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82">
              <p14:nvContentPartPr>
                <p14:cNvPr id="2139" name="Ink 2138">
                  <a:extLst>
                    <a:ext uri="{FF2B5EF4-FFF2-40B4-BE49-F238E27FC236}">
                      <a16:creationId xmlns:a16="http://schemas.microsoft.com/office/drawing/2014/main" id="{55211ACA-3EE7-D84A-1A84-46A14EBEC51F}"/>
                    </a:ext>
                  </a:extLst>
                </p14:cNvPr>
                <p14:cNvContentPartPr/>
                <p14:nvPr/>
              </p14:nvContentPartPr>
              <p14:xfrm>
                <a:off x="6928206" y="3815207"/>
                <a:ext cx="379440" cy="324360"/>
              </p14:xfrm>
            </p:contentPart>
          </mc:Choice>
          <mc:Fallback>
            <p:pic>
              <p:nvPicPr>
                <p:cNvPr id="2139" name="Ink 2138">
                  <a:extLst>
                    <a:ext uri="{FF2B5EF4-FFF2-40B4-BE49-F238E27FC236}">
                      <a16:creationId xmlns:a16="http://schemas.microsoft.com/office/drawing/2014/main" id="{55211ACA-3EE7-D84A-1A84-46A14EBEC51F}"/>
                    </a:ext>
                  </a:extLst>
                </p:cNvPr>
                <p:cNvPicPr/>
                <p:nvPr/>
              </p:nvPicPr>
              <p:blipFill>
                <a:blip r:embed="rId3883"/>
                <a:stretch>
                  <a:fillRect/>
                </a:stretch>
              </p:blipFill>
              <p:spPr>
                <a:xfrm>
                  <a:off x="6865206" y="3437207"/>
                  <a:ext cx="50508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84">
              <p14:nvContentPartPr>
                <p14:cNvPr id="2140" name="Ink 2139">
                  <a:extLst>
                    <a:ext uri="{FF2B5EF4-FFF2-40B4-BE49-F238E27FC236}">
                      <a16:creationId xmlns:a16="http://schemas.microsoft.com/office/drawing/2014/main" id="{F924CE5B-9E48-18DA-9355-34E2A9E2CC16}"/>
                    </a:ext>
                  </a:extLst>
                </p14:cNvPr>
                <p14:cNvContentPartPr/>
                <p14:nvPr/>
              </p14:nvContentPartPr>
              <p14:xfrm>
                <a:off x="7003806" y="4268807"/>
                <a:ext cx="128520" cy="101880"/>
              </p14:xfrm>
            </p:contentPart>
          </mc:Choice>
          <mc:Fallback>
            <p:pic>
              <p:nvPicPr>
                <p:cNvPr id="2140" name="Ink 2139">
                  <a:extLst>
                    <a:ext uri="{FF2B5EF4-FFF2-40B4-BE49-F238E27FC236}">
                      <a16:creationId xmlns:a16="http://schemas.microsoft.com/office/drawing/2014/main" id="{F924CE5B-9E48-18DA-9355-34E2A9E2CC16}"/>
                    </a:ext>
                  </a:extLst>
                </p:cNvPr>
                <p:cNvPicPr/>
                <p:nvPr/>
              </p:nvPicPr>
              <p:blipFill>
                <a:blip r:embed="rId3519"/>
                <a:stretch>
                  <a:fillRect/>
                </a:stretch>
              </p:blipFill>
              <p:spPr>
                <a:xfrm>
                  <a:off x="6940806" y="3890807"/>
                  <a:ext cx="25416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85">
              <p14:nvContentPartPr>
                <p14:cNvPr id="2141" name="Ink 2140">
                  <a:extLst>
                    <a:ext uri="{FF2B5EF4-FFF2-40B4-BE49-F238E27FC236}">
                      <a16:creationId xmlns:a16="http://schemas.microsoft.com/office/drawing/2014/main" id="{63690B91-BC2B-62E5-EA62-8F4358449947}"/>
                    </a:ext>
                  </a:extLst>
                </p14:cNvPr>
                <p14:cNvContentPartPr/>
                <p14:nvPr/>
              </p14:nvContentPartPr>
              <p14:xfrm>
                <a:off x="7073646" y="4032647"/>
                <a:ext cx="6840" cy="4320"/>
              </p14:xfrm>
            </p:contentPart>
          </mc:Choice>
          <mc:Fallback>
            <p:pic>
              <p:nvPicPr>
                <p:cNvPr id="2141" name="Ink 2140">
                  <a:extLst>
                    <a:ext uri="{FF2B5EF4-FFF2-40B4-BE49-F238E27FC236}">
                      <a16:creationId xmlns:a16="http://schemas.microsoft.com/office/drawing/2014/main" id="{63690B91-BC2B-62E5-EA62-8F43584499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10646" y="3654647"/>
                  <a:ext cx="13248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86">
              <p14:nvContentPartPr>
                <p14:cNvPr id="2142" name="Ink 2141">
                  <a:extLst>
                    <a:ext uri="{FF2B5EF4-FFF2-40B4-BE49-F238E27FC236}">
                      <a16:creationId xmlns:a16="http://schemas.microsoft.com/office/drawing/2014/main" id="{1D56A15D-218C-E3C1-C5DF-BB79C86EA77D}"/>
                    </a:ext>
                  </a:extLst>
                </p14:cNvPr>
                <p14:cNvContentPartPr/>
                <p14:nvPr/>
              </p14:nvContentPartPr>
              <p14:xfrm>
                <a:off x="6918126" y="4190327"/>
                <a:ext cx="20160" cy="136800"/>
              </p14:xfrm>
            </p:contentPart>
          </mc:Choice>
          <mc:Fallback>
            <p:pic>
              <p:nvPicPr>
                <p:cNvPr id="2142" name="Ink 2141">
                  <a:extLst>
                    <a:ext uri="{FF2B5EF4-FFF2-40B4-BE49-F238E27FC236}">
                      <a16:creationId xmlns:a16="http://schemas.microsoft.com/office/drawing/2014/main" id="{1D56A15D-218C-E3C1-C5DF-BB79C86EA77D}"/>
                    </a:ext>
                  </a:extLst>
                </p:cNvPr>
                <p:cNvPicPr/>
                <p:nvPr/>
              </p:nvPicPr>
              <p:blipFill>
                <a:blip r:embed="rId3887"/>
                <a:stretch>
                  <a:fillRect/>
                </a:stretch>
              </p:blipFill>
              <p:spPr>
                <a:xfrm>
                  <a:off x="6855486" y="3812327"/>
                  <a:ext cx="14580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88">
              <p14:nvContentPartPr>
                <p14:cNvPr id="2143" name="Ink 2142">
                  <a:extLst>
                    <a:ext uri="{FF2B5EF4-FFF2-40B4-BE49-F238E27FC236}">
                      <a16:creationId xmlns:a16="http://schemas.microsoft.com/office/drawing/2014/main" id="{B4307863-F672-0623-E563-06EA0F04DE0F}"/>
                    </a:ext>
                  </a:extLst>
                </p14:cNvPr>
                <p14:cNvContentPartPr/>
                <p14:nvPr/>
              </p14:nvContentPartPr>
              <p14:xfrm>
                <a:off x="6871326" y="4090247"/>
                <a:ext cx="97200" cy="256320"/>
              </p14:xfrm>
            </p:contentPart>
          </mc:Choice>
          <mc:Fallback>
            <p:pic>
              <p:nvPicPr>
                <p:cNvPr id="2143" name="Ink 2142">
                  <a:extLst>
                    <a:ext uri="{FF2B5EF4-FFF2-40B4-BE49-F238E27FC236}">
                      <a16:creationId xmlns:a16="http://schemas.microsoft.com/office/drawing/2014/main" id="{B4307863-F672-0623-E563-06EA0F04DE0F}"/>
                    </a:ext>
                  </a:extLst>
                </p:cNvPr>
                <p:cNvPicPr/>
                <p:nvPr/>
              </p:nvPicPr>
              <p:blipFill>
                <a:blip r:embed="rId3889"/>
                <a:stretch>
                  <a:fillRect/>
                </a:stretch>
              </p:blipFill>
              <p:spPr>
                <a:xfrm>
                  <a:off x="6808326" y="3712607"/>
                  <a:ext cx="22284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90">
              <p14:nvContentPartPr>
                <p14:cNvPr id="2144" name="Ink 2143">
                  <a:extLst>
                    <a:ext uri="{FF2B5EF4-FFF2-40B4-BE49-F238E27FC236}">
                      <a16:creationId xmlns:a16="http://schemas.microsoft.com/office/drawing/2014/main" id="{3FFA165A-AF1C-A80C-DC65-E30CAFD893C2}"/>
                    </a:ext>
                  </a:extLst>
                </p14:cNvPr>
                <p14:cNvContentPartPr/>
                <p14:nvPr/>
              </p14:nvContentPartPr>
              <p14:xfrm>
                <a:off x="6971046" y="4111487"/>
                <a:ext cx="115200" cy="169200"/>
              </p14:xfrm>
            </p:contentPart>
          </mc:Choice>
          <mc:Fallback>
            <p:pic>
              <p:nvPicPr>
                <p:cNvPr id="2144" name="Ink 2143">
                  <a:extLst>
                    <a:ext uri="{FF2B5EF4-FFF2-40B4-BE49-F238E27FC236}">
                      <a16:creationId xmlns:a16="http://schemas.microsoft.com/office/drawing/2014/main" id="{3FFA165A-AF1C-A80C-DC65-E30CAFD893C2}"/>
                    </a:ext>
                  </a:extLst>
                </p:cNvPr>
                <p:cNvPicPr/>
                <p:nvPr/>
              </p:nvPicPr>
              <p:blipFill>
                <a:blip r:embed="rId3891"/>
                <a:stretch>
                  <a:fillRect/>
                </a:stretch>
              </p:blipFill>
              <p:spPr>
                <a:xfrm>
                  <a:off x="6908046" y="3733847"/>
                  <a:ext cx="240840" cy="9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8" name="Group 2267">
            <a:extLst>
              <a:ext uri="{FF2B5EF4-FFF2-40B4-BE49-F238E27FC236}">
                <a16:creationId xmlns:a16="http://schemas.microsoft.com/office/drawing/2014/main" id="{FA4E2C13-2254-E12B-D2B5-F7C4008F0641}"/>
              </a:ext>
            </a:extLst>
          </p:cNvPr>
          <p:cNvGrpSpPr/>
          <p:nvPr/>
        </p:nvGrpSpPr>
        <p:grpSpPr>
          <a:xfrm>
            <a:off x="7019286" y="2580407"/>
            <a:ext cx="3083400" cy="2102040"/>
            <a:chOff x="7019286" y="2580407"/>
            <a:chExt cx="3083400" cy="21020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92">
              <p14:nvContentPartPr>
                <p14:cNvPr id="2146" name="Ink 2145">
                  <a:extLst>
                    <a:ext uri="{FF2B5EF4-FFF2-40B4-BE49-F238E27FC236}">
                      <a16:creationId xmlns:a16="http://schemas.microsoft.com/office/drawing/2014/main" id="{DE02DF58-A178-9EA3-F011-CAC64B63375C}"/>
                    </a:ext>
                  </a:extLst>
                </p14:cNvPr>
                <p14:cNvContentPartPr/>
                <p14:nvPr/>
              </p14:nvContentPartPr>
              <p14:xfrm>
                <a:off x="8102886" y="3555647"/>
                <a:ext cx="457920" cy="118800"/>
              </p14:xfrm>
            </p:contentPart>
          </mc:Choice>
          <mc:Fallback>
            <p:pic>
              <p:nvPicPr>
                <p:cNvPr id="2146" name="Ink 2145">
                  <a:extLst>
                    <a:ext uri="{FF2B5EF4-FFF2-40B4-BE49-F238E27FC236}">
                      <a16:creationId xmlns:a16="http://schemas.microsoft.com/office/drawing/2014/main" id="{DE02DF58-A178-9EA3-F011-CAC64B63375C}"/>
                    </a:ext>
                  </a:extLst>
                </p:cNvPr>
                <p:cNvPicPr/>
                <p:nvPr/>
              </p:nvPicPr>
              <p:blipFill>
                <a:blip r:embed="rId3893"/>
                <a:stretch>
                  <a:fillRect/>
                </a:stretch>
              </p:blipFill>
              <p:spPr>
                <a:xfrm>
                  <a:off x="8039886" y="3178007"/>
                  <a:ext cx="58356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94">
              <p14:nvContentPartPr>
                <p14:cNvPr id="2147" name="Ink 2146">
                  <a:extLst>
                    <a:ext uri="{FF2B5EF4-FFF2-40B4-BE49-F238E27FC236}">
                      <a16:creationId xmlns:a16="http://schemas.microsoft.com/office/drawing/2014/main" id="{2FBDAD43-E23A-F12A-1C90-7AB4EF80428B}"/>
                    </a:ext>
                  </a:extLst>
                </p14:cNvPr>
                <p14:cNvContentPartPr/>
                <p14:nvPr/>
              </p14:nvContentPartPr>
              <p14:xfrm>
                <a:off x="8111886" y="3642047"/>
                <a:ext cx="532440" cy="94680"/>
              </p14:xfrm>
            </p:contentPart>
          </mc:Choice>
          <mc:Fallback>
            <p:pic>
              <p:nvPicPr>
                <p:cNvPr id="2147" name="Ink 2146">
                  <a:extLst>
                    <a:ext uri="{FF2B5EF4-FFF2-40B4-BE49-F238E27FC236}">
                      <a16:creationId xmlns:a16="http://schemas.microsoft.com/office/drawing/2014/main" id="{2FBDAD43-E23A-F12A-1C90-7AB4EF80428B}"/>
                    </a:ext>
                  </a:extLst>
                </p:cNvPr>
                <p:cNvPicPr/>
                <p:nvPr/>
              </p:nvPicPr>
              <p:blipFill>
                <a:blip r:embed="rId3895"/>
                <a:stretch>
                  <a:fillRect/>
                </a:stretch>
              </p:blipFill>
              <p:spPr>
                <a:xfrm>
                  <a:off x="8048886" y="3264047"/>
                  <a:ext cx="65808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96">
              <p14:nvContentPartPr>
                <p14:cNvPr id="2148" name="Ink 2147">
                  <a:extLst>
                    <a:ext uri="{FF2B5EF4-FFF2-40B4-BE49-F238E27FC236}">
                      <a16:creationId xmlns:a16="http://schemas.microsoft.com/office/drawing/2014/main" id="{055E0E6D-CA24-C2B5-8BAA-356CE0E8B048}"/>
                    </a:ext>
                  </a:extLst>
                </p14:cNvPr>
                <p14:cNvContentPartPr/>
                <p14:nvPr/>
              </p14:nvContentPartPr>
              <p14:xfrm>
                <a:off x="8103246" y="3604247"/>
                <a:ext cx="774720" cy="139680"/>
              </p14:xfrm>
            </p:contentPart>
          </mc:Choice>
          <mc:Fallback>
            <p:pic>
              <p:nvPicPr>
                <p:cNvPr id="2148" name="Ink 2147">
                  <a:extLst>
                    <a:ext uri="{FF2B5EF4-FFF2-40B4-BE49-F238E27FC236}">
                      <a16:creationId xmlns:a16="http://schemas.microsoft.com/office/drawing/2014/main" id="{055E0E6D-CA24-C2B5-8BAA-356CE0E8B048}"/>
                    </a:ext>
                  </a:extLst>
                </p:cNvPr>
                <p:cNvPicPr/>
                <p:nvPr/>
              </p:nvPicPr>
              <p:blipFill>
                <a:blip r:embed="rId3897"/>
                <a:stretch>
                  <a:fillRect/>
                </a:stretch>
              </p:blipFill>
              <p:spPr>
                <a:xfrm>
                  <a:off x="8040246" y="3226607"/>
                  <a:ext cx="90036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98">
              <p14:nvContentPartPr>
                <p14:cNvPr id="2149" name="Ink 2148">
                  <a:extLst>
                    <a:ext uri="{FF2B5EF4-FFF2-40B4-BE49-F238E27FC236}">
                      <a16:creationId xmlns:a16="http://schemas.microsoft.com/office/drawing/2014/main" id="{F85950EB-B681-08B1-E069-CF8CB3EAA614}"/>
                    </a:ext>
                  </a:extLst>
                </p14:cNvPr>
                <p14:cNvContentPartPr/>
                <p14:nvPr/>
              </p14:nvContentPartPr>
              <p14:xfrm>
                <a:off x="7926846" y="3626207"/>
                <a:ext cx="1075680" cy="175320"/>
              </p14:xfrm>
            </p:contentPart>
          </mc:Choice>
          <mc:Fallback>
            <p:pic>
              <p:nvPicPr>
                <p:cNvPr id="2149" name="Ink 2148">
                  <a:extLst>
                    <a:ext uri="{FF2B5EF4-FFF2-40B4-BE49-F238E27FC236}">
                      <a16:creationId xmlns:a16="http://schemas.microsoft.com/office/drawing/2014/main" id="{F85950EB-B681-08B1-E069-CF8CB3EAA614}"/>
                    </a:ext>
                  </a:extLst>
                </p:cNvPr>
                <p:cNvPicPr/>
                <p:nvPr/>
              </p:nvPicPr>
              <p:blipFill>
                <a:blip r:embed="rId3899"/>
                <a:stretch>
                  <a:fillRect/>
                </a:stretch>
              </p:blipFill>
              <p:spPr>
                <a:xfrm>
                  <a:off x="7864206" y="3248567"/>
                  <a:ext cx="120132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00">
              <p14:nvContentPartPr>
                <p14:cNvPr id="2150" name="Ink 2149">
                  <a:extLst>
                    <a:ext uri="{FF2B5EF4-FFF2-40B4-BE49-F238E27FC236}">
                      <a16:creationId xmlns:a16="http://schemas.microsoft.com/office/drawing/2014/main" id="{0E3591E4-1E2F-D89C-6B91-BE3498288D8F}"/>
                    </a:ext>
                  </a:extLst>
                </p14:cNvPr>
                <p14:cNvContentPartPr/>
                <p14:nvPr/>
              </p14:nvContentPartPr>
              <p14:xfrm>
                <a:off x="8074446" y="3556007"/>
                <a:ext cx="1034280" cy="331200"/>
              </p14:xfrm>
            </p:contentPart>
          </mc:Choice>
          <mc:Fallback>
            <p:pic>
              <p:nvPicPr>
                <p:cNvPr id="2150" name="Ink 2149">
                  <a:extLst>
                    <a:ext uri="{FF2B5EF4-FFF2-40B4-BE49-F238E27FC236}">
                      <a16:creationId xmlns:a16="http://schemas.microsoft.com/office/drawing/2014/main" id="{0E3591E4-1E2F-D89C-6B91-BE3498288D8F}"/>
                    </a:ext>
                  </a:extLst>
                </p:cNvPr>
                <p:cNvPicPr/>
                <p:nvPr/>
              </p:nvPicPr>
              <p:blipFill>
                <a:blip r:embed="rId3901"/>
                <a:stretch>
                  <a:fillRect/>
                </a:stretch>
              </p:blipFill>
              <p:spPr>
                <a:xfrm>
                  <a:off x="8011446" y="3178367"/>
                  <a:ext cx="115992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02">
              <p14:nvContentPartPr>
                <p14:cNvPr id="2151" name="Ink 2150">
                  <a:extLst>
                    <a:ext uri="{FF2B5EF4-FFF2-40B4-BE49-F238E27FC236}">
                      <a16:creationId xmlns:a16="http://schemas.microsoft.com/office/drawing/2014/main" id="{4443AF95-F09C-D0E5-1084-5A83173E5C58}"/>
                    </a:ext>
                  </a:extLst>
                </p14:cNvPr>
                <p14:cNvContentPartPr/>
                <p14:nvPr/>
              </p14:nvContentPartPr>
              <p14:xfrm>
                <a:off x="8098206" y="3416327"/>
                <a:ext cx="1338840" cy="491400"/>
              </p14:xfrm>
            </p:contentPart>
          </mc:Choice>
          <mc:Fallback>
            <p:pic>
              <p:nvPicPr>
                <p:cNvPr id="2151" name="Ink 2150">
                  <a:extLst>
                    <a:ext uri="{FF2B5EF4-FFF2-40B4-BE49-F238E27FC236}">
                      <a16:creationId xmlns:a16="http://schemas.microsoft.com/office/drawing/2014/main" id="{4443AF95-F09C-D0E5-1084-5A83173E5C58}"/>
                    </a:ext>
                  </a:extLst>
                </p:cNvPr>
                <p:cNvPicPr/>
                <p:nvPr/>
              </p:nvPicPr>
              <p:blipFill>
                <a:blip r:embed="rId3903"/>
                <a:stretch>
                  <a:fillRect/>
                </a:stretch>
              </p:blipFill>
              <p:spPr>
                <a:xfrm>
                  <a:off x="8035206" y="3038687"/>
                  <a:ext cx="1464480" cy="12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04">
              <p14:nvContentPartPr>
                <p14:cNvPr id="2153" name="Ink 2152">
                  <a:extLst>
                    <a:ext uri="{FF2B5EF4-FFF2-40B4-BE49-F238E27FC236}">
                      <a16:creationId xmlns:a16="http://schemas.microsoft.com/office/drawing/2014/main" id="{E37BB05C-324B-4282-0716-0AECE9244F08}"/>
                    </a:ext>
                  </a:extLst>
                </p14:cNvPr>
                <p14:cNvContentPartPr/>
                <p14:nvPr/>
              </p14:nvContentPartPr>
              <p14:xfrm>
                <a:off x="8007486" y="3509567"/>
                <a:ext cx="1227600" cy="447840"/>
              </p14:xfrm>
            </p:contentPart>
          </mc:Choice>
          <mc:Fallback>
            <p:pic>
              <p:nvPicPr>
                <p:cNvPr id="2153" name="Ink 2152">
                  <a:extLst>
                    <a:ext uri="{FF2B5EF4-FFF2-40B4-BE49-F238E27FC236}">
                      <a16:creationId xmlns:a16="http://schemas.microsoft.com/office/drawing/2014/main" id="{E37BB05C-324B-4282-0716-0AECE9244F08}"/>
                    </a:ext>
                  </a:extLst>
                </p:cNvPr>
                <p:cNvPicPr/>
                <p:nvPr/>
              </p:nvPicPr>
              <p:blipFill>
                <a:blip r:embed="rId3905"/>
                <a:stretch>
                  <a:fillRect/>
                </a:stretch>
              </p:blipFill>
              <p:spPr>
                <a:xfrm>
                  <a:off x="7944846" y="3131927"/>
                  <a:ext cx="1353240" cy="12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06">
              <p14:nvContentPartPr>
                <p14:cNvPr id="2154" name="Ink 2153">
                  <a:extLst>
                    <a:ext uri="{FF2B5EF4-FFF2-40B4-BE49-F238E27FC236}">
                      <a16:creationId xmlns:a16="http://schemas.microsoft.com/office/drawing/2014/main" id="{6DC012ED-92B6-3753-011F-AD91AA0AD332}"/>
                    </a:ext>
                  </a:extLst>
                </p14:cNvPr>
                <p14:cNvContentPartPr/>
                <p14:nvPr/>
              </p14:nvContentPartPr>
              <p14:xfrm>
                <a:off x="7829286" y="3379247"/>
                <a:ext cx="1592280" cy="777240"/>
              </p14:xfrm>
            </p:contentPart>
          </mc:Choice>
          <mc:Fallback>
            <p:pic>
              <p:nvPicPr>
                <p:cNvPr id="2154" name="Ink 2153">
                  <a:extLst>
                    <a:ext uri="{FF2B5EF4-FFF2-40B4-BE49-F238E27FC236}">
                      <a16:creationId xmlns:a16="http://schemas.microsoft.com/office/drawing/2014/main" id="{6DC012ED-92B6-3753-011F-AD91AA0AD332}"/>
                    </a:ext>
                  </a:extLst>
                </p:cNvPr>
                <p:cNvPicPr/>
                <p:nvPr/>
              </p:nvPicPr>
              <p:blipFill>
                <a:blip r:embed="rId3907"/>
                <a:stretch>
                  <a:fillRect/>
                </a:stretch>
              </p:blipFill>
              <p:spPr>
                <a:xfrm>
                  <a:off x="7766286" y="3001607"/>
                  <a:ext cx="1717920" cy="15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08">
              <p14:nvContentPartPr>
                <p14:cNvPr id="2155" name="Ink 2154">
                  <a:extLst>
                    <a:ext uri="{FF2B5EF4-FFF2-40B4-BE49-F238E27FC236}">
                      <a16:creationId xmlns:a16="http://schemas.microsoft.com/office/drawing/2014/main" id="{5E831618-403C-E266-6E23-6B69B181A130}"/>
                    </a:ext>
                  </a:extLst>
                </p14:cNvPr>
                <p14:cNvContentPartPr/>
                <p14:nvPr/>
              </p14:nvContentPartPr>
              <p14:xfrm>
                <a:off x="7774206" y="3428207"/>
                <a:ext cx="1612800" cy="733680"/>
              </p14:xfrm>
            </p:contentPart>
          </mc:Choice>
          <mc:Fallback>
            <p:pic>
              <p:nvPicPr>
                <p:cNvPr id="2155" name="Ink 2154">
                  <a:extLst>
                    <a:ext uri="{FF2B5EF4-FFF2-40B4-BE49-F238E27FC236}">
                      <a16:creationId xmlns:a16="http://schemas.microsoft.com/office/drawing/2014/main" id="{5E831618-403C-E266-6E23-6B69B181A130}"/>
                    </a:ext>
                  </a:extLst>
                </p:cNvPr>
                <p:cNvPicPr/>
                <p:nvPr/>
              </p:nvPicPr>
              <p:blipFill>
                <a:blip r:embed="rId3909"/>
                <a:stretch>
                  <a:fillRect/>
                </a:stretch>
              </p:blipFill>
              <p:spPr>
                <a:xfrm>
                  <a:off x="7711206" y="3050207"/>
                  <a:ext cx="173844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10">
              <p14:nvContentPartPr>
                <p14:cNvPr id="2156" name="Ink 2155">
                  <a:extLst>
                    <a:ext uri="{FF2B5EF4-FFF2-40B4-BE49-F238E27FC236}">
                      <a16:creationId xmlns:a16="http://schemas.microsoft.com/office/drawing/2014/main" id="{B927433B-348E-760D-9313-7C65D84164CF}"/>
                    </a:ext>
                  </a:extLst>
                </p14:cNvPr>
                <p14:cNvContentPartPr/>
                <p14:nvPr/>
              </p14:nvContentPartPr>
              <p14:xfrm>
                <a:off x="7909926" y="3453047"/>
                <a:ext cx="1409040" cy="581400"/>
              </p14:xfrm>
            </p:contentPart>
          </mc:Choice>
          <mc:Fallback>
            <p:pic>
              <p:nvPicPr>
                <p:cNvPr id="2156" name="Ink 2155">
                  <a:extLst>
                    <a:ext uri="{FF2B5EF4-FFF2-40B4-BE49-F238E27FC236}">
                      <a16:creationId xmlns:a16="http://schemas.microsoft.com/office/drawing/2014/main" id="{B927433B-348E-760D-9313-7C65D84164CF}"/>
                    </a:ext>
                  </a:extLst>
                </p:cNvPr>
                <p:cNvPicPr/>
                <p:nvPr/>
              </p:nvPicPr>
              <p:blipFill>
                <a:blip r:embed="rId3911"/>
                <a:stretch>
                  <a:fillRect/>
                </a:stretch>
              </p:blipFill>
              <p:spPr>
                <a:xfrm>
                  <a:off x="7846926" y="3075407"/>
                  <a:ext cx="1534680" cy="13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12">
              <p14:nvContentPartPr>
                <p14:cNvPr id="2157" name="Ink 2156">
                  <a:extLst>
                    <a:ext uri="{FF2B5EF4-FFF2-40B4-BE49-F238E27FC236}">
                      <a16:creationId xmlns:a16="http://schemas.microsoft.com/office/drawing/2014/main" id="{BBB1BECD-5815-E150-E34F-86A144163702}"/>
                    </a:ext>
                  </a:extLst>
                </p14:cNvPr>
                <p14:cNvContentPartPr/>
                <p14:nvPr/>
              </p14:nvContentPartPr>
              <p14:xfrm>
                <a:off x="7905606" y="3540887"/>
                <a:ext cx="1200960" cy="451080"/>
              </p14:xfrm>
            </p:contentPart>
          </mc:Choice>
          <mc:Fallback>
            <p:pic>
              <p:nvPicPr>
                <p:cNvPr id="2157" name="Ink 2156">
                  <a:extLst>
                    <a:ext uri="{FF2B5EF4-FFF2-40B4-BE49-F238E27FC236}">
                      <a16:creationId xmlns:a16="http://schemas.microsoft.com/office/drawing/2014/main" id="{BBB1BECD-5815-E150-E34F-86A144163702}"/>
                    </a:ext>
                  </a:extLst>
                </p:cNvPr>
                <p:cNvPicPr/>
                <p:nvPr/>
              </p:nvPicPr>
              <p:blipFill>
                <a:blip r:embed="rId3913"/>
                <a:stretch>
                  <a:fillRect/>
                </a:stretch>
              </p:blipFill>
              <p:spPr>
                <a:xfrm>
                  <a:off x="7842966" y="3162887"/>
                  <a:ext cx="1326600" cy="12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14">
              <p14:nvContentPartPr>
                <p14:cNvPr id="2158" name="Ink 2157">
                  <a:extLst>
                    <a:ext uri="{FF2B5EF4-FFF2-40B4-BE49-F238E27FC236}">
                      <a16:creationId xmlns:a16="http://schemas.microsoft.com/office/drawing/2014/main" id="{4B76B15E-BE3C-E35F-D9EA-12C5550F6390}"/>
                    </a:ext>
                  </a:extLst>
                </p14:cNvPr>
                <p14:cNvContentPartPr/>
                <p14:nvPr/>
              </p14:nvContentPartPr>
              <p14:xfrm>
                <a:off x="9178926" y="3468167"/>
                <a:ext cx="32760" cy="15120"/>
              </p14:xfrm>
            </p:contentPart>
          </mc:Choice>
          <mc:Fallback>
            <p:pic>
              <p:nvPicPr>
                <p:cNvPr id="2158" name="Ink 2157">
                  <a:extLst>
                    <a:ext uri="{FF2B5EF4-FFF2-40B4-BE49-F238E27FC236}">
                      <a16:creationId xmlns:a16="http://schemas.microsoft.com/office/drawing/2014/main" id="{4B76B15E-BE3C-E35F-D9EA-12C5550F6390}"/>
                    </a:ext>
                  </a:extLst>
                </p:cNvPr>
                <p:cNvPicPr/>
                <p:nvPr/>
              </p:nvPicPr>
              <p:blipFill>
                <a:blip r:embed="rId3915"/>
                <a:stretch>
                  <a:fillRect/>
                </a:stretch>
              </p:blipFill>
              <p:spPr>
                <a:xfrm>
                  <a:off x="9116286" y="3090527"/>
                  <a:ext cx="15840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16">
              <p14:nvContentPartPr>
                <p14:cNvPr id="2159" name="Ink 2158">
                  <a:extLst>
                    <a:ext uri="{FF2B5EF4-FFF2-40B4-BE49-F238E27FC236}">
                      <a16:creationId xmlns:a16="http://schemas.microsoft.com/office/drawing/2014/main" id="{E78EAB18-512F-B137-E95A-D13AE113131F}"/>
                    </a:ext>
                  </a:extLst>
                </p14:cNvPr>
                <p14:cNvContentPartPr/>
                <p14:nvPr/>
              </p14:nvContentPartPr>
              <p14:xfrm>
                <a:off x="7789326" y="3575447"/>
                <a:ext cx="1149120" cy="435960"/>
              </p14:xfrm>
            </p:contentPart>
          </mc:Choice>
          <mc:Fallback>
            <p:pic>
              <p:nvPicPr>
                <p:cNvPr id="2159" name="Ink 2158">
                  <a:extLst>
                    <a:ext uri="{FF2B5EF4-FFF2-40B4-BE49-F238E27FC236}">
                      <a16:creationId xmlns:a16="http://schemas.microsoft.com/office/drawing/2014/main" id="{E78EAB18-512F-B137-E95A-D13AE113131F}"/>
                    </a:ext>
                  </a:extLst>
                </p:cNvPr>
                <p:cNvPicPr/>
                <p:nvPr/>
              </p:nvPicPr>
              <p:blipFill>
                <a:blip r:embed="rId3917"/>
                <a:stretch>
                  <a:fillRect/>
                </a:stretch>
              </p:blipFill>
              <p:spPr>
                <a:xfrm>
                  <a:off x="7726326" y="3197447"/>
                  <a:ext cx="1274760" cy="11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18">
              <p14:nvContentPartPr>
                <p14:cNvPr id="2160" name="Ink 2159">
                  <a:extLst>
                    <a:ext uri="{FF2B5EF4-FFF2-40B4-BE49-F238E27FC236}">
                      <a16:creationId xmlns:a16="http://schemas.microsoft.com/office/drawing/2014/main" id="{6FF7500F-8B9E-677D-0314-E37B687F60D9}"/>
                    </a:ext>
                  </a:extLst>
                </p14:cNvPr>
                <p14:cNvContentPartPr/>
                <p14:nvPr/>
              </p14:nvContentPartPr>
              <p14:xfrm>
                <a:off x="7554966" y="3725207"/>
                <a:ext cx="1103040" cy="324360"/>
              </p14:xfrm>
            </p:contentPart>
          </mc:Choice>
          <mc:Fallback>
            <p:pic>
              <p:nvPicPr>
                <p:cNvPr id="2160" name="Ink 2159">
                  <a:extLst>
                    <a:ext uri="{FF2B5EF4-FFF2-40B4-BE49-F238E27FC236}">
                      <a16:creationId xmlns:a16="http://schemas.microsoft.com/office/drawing/2014/main" id="{6FF7500F-8B9E-677D-0314-E37B687F60D9}"/>
                    </a:ext>
                  </a:extLst>
                </p:cNvPr>
                <p:cNvPicPr/>
                <p:nvPr/>
              </p:nvPicPr>
              <p:blipFill>
                <a:blip r:embed="rId3919"/>
                <a:stretch>
                  <a:fillRect/>
                </a:stretch>
              </p:blipFill>
              <p:spPr>
                <a:xfrm>
                  <a:off x="7492326" y="3347567"/>
                  <a:ext cx="122868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20">
              <p14:nvContentPartPr>
                <p14:cNvPr id="2162" name="Ink 2161">
                  <a:extLst>
                    <a:ext uri="{FF2B5EF4-FFF2-40B4-BE49-F238E27FC236}">
                      <a16:creationId xmlns:a16="http://schemas.microsoft.com/office/drawing/2014/main" id="{46DD0EE0-A76F-EF65-C22B-6826D50EB8EF}"/>
                    </a:ext>
                  </a:extLst>
                </p14:cNvPr>
                <p14:cNvContentPartPr/>
                <p14:nvPr/>
              </p14:nvContentPartPr>
              <p14:xfrm>
                <a:off x="7133406" y="3926447"/>
                <a:ext cx="1027080" cy="94680"/>
              </p14:xfrm>
            </p:contentPart>
          </mc:Choice>
          <mc:Fallback>
            <p:pic>
              <p:nvPicPr>
                <p:cNvPr id="2162" name="Ink 2161">
                  <a:extLst>
                    <a:ext uri="{FF2B5EF4-FFF2-40B4-BE49-F238E27FC236}">
                      <a16:creationId xmlns:a16="http://schemas.microsoft.com/office/drawing/2014/main" id="{46DD0EE0-A76F-EF65-C22B-6826D50EB8EF}"/>
                    </a:ext>
                  </a:extLst>
                </p:cNvPr>
                <p:cNvPicPr/>
                <p:nvPr/>
              </p:nvPicPr>
              <p:blipFill>
                <a:blip r:embed="rId3921"/>
                <a:stretch>
                  <a:fillRect/>
                </a:stretch>
              </p:blipFill>
              <p:spPr>
                <a:xfrm>
                  <a:off x="7070766" y="3548447"/>
                  <a:ext cx="115272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22">
              <p14:nvContentPartPr>
                <p14:cNvPr id="2163" name="Ink 2162">
                  <a:extLst>
                    <a:ext uri="{FF2B5EF4-FFF2-40B4-BE49-F238E27FC236}">
                      <a16:creationId xmlns:a16="http://schemas.microsoft.com/office/drawing/2014/main" id="{984DAAC1-B2DF-B257-C7F0-DA8F3940818A}"/>
                    </a:ext>
                  </a:extLst>
                </p14:cNvPr>
                <p14:cNvContentPartPr/>
                <p14:nvPr/>
              </p14:nvContentPartPr>
              <p14:xfrm>
                <a:off x="7031526" y="4143527"/>
                <a:ext cx="891360" cy="75240"/>
              </p14:xfrm>
            </p:contentPart>
          </mc:Choice>
          <mc:Fallback>
            <p:pic>
              <p:nvPicPr>
                <p:cNvPr id="2163" name="Ink 2162">
                  <a:extLst>
                    <a:ext uri="{FF2B5EF4-FFF2-40B4-BE49-F238E27FC236}">
                      <a16:creationId xmlns:a16="http://schemas.microsoft.com/office/drawing/2014/main" id="{984DAAC1-B2DF-B257-C7F0-DA8F3940818A}"/>
                    </a:ext>
                  </a:extLst>
                </p:cNvPr>
                <p:cNvPicPr/>
                <p:nvPr/>
              </p:nvPicPr>
              <p:blipFill>
                <a:blip r:embed="rId3923"/>
                <a:stretch>
                  <a:fillRect/>
                </a:stretch>
              </p:blipFill>
              <p:spPr>
                <a:xfrm>
                  <a:off x="6968526" y="3765527"/>
                  <a:ext cx="101700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24">
              <p14:nvContentPartPr>
                <p14:cNvPr id="2164" name="Ink 2163">
                  <a:extLst>
                    <a:ext uri="{FF2B5EF4-FFF2-40B4-BE49-F238E27FC236}">
                      <a16:creationId xmlns:a16="http://schemas.microsoft.com/office/drawing/2014/main" id="{B0FA64C2-35F2-4A10-B657-1D61317A7B44}"/>
                    </a:ext>
                  </a:extLst>
                </p14:cNvPr>
                <p14:cNvContentPartPr/>
                <p14:nvPr/>
              </p14:nvContentPartPr>
              <p14:xfrm>
                <a:off x="7329966" y="3898007"/>
                <a:ext cx="443160" cy="202320"/>
              </p14:xfrm>
            </p:contentPart>
          </mc:Choice>
          <mc:Fallback>
            <p:pic>
              <p:nvPicPr>
                <p:cNvPr id="2164" name="Ink 2163">
                  <a:extLst>
                    <a:ext uri="{FF2B5EF4-FFF2-40B4-BE49-F238E27FC236}">
                      <a16:creationId xmlns:a16="http://schemas.microsoft.com/office/drawing/2014/main" id="{B0FA64C2-35F2-4A10-B657-1D61317A7B44}"/>
                    </a:ext>
                  </a:extLst>
                </p:cNvPr>
                <p:cNvPicPr/>
                <p:nvPr/>
              </p:nvPicPr>
              <p:blipFill>
                <a:blip r:embed="rId3925"/>
                <a:stretch>
                  <a:fillRect/>
                </a:stretch>
              </p:blipFill>
              <p:spPr>
                <a:xfrm>
                  <a:off x="7266966" y="3520007"/>
                  <a:ext cx="56880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26">
              <p14:nvContentPartPr>
                <p14:cNvPr id="2165" name="Ink 2164">
                  <a:extLst>
                    <a:ext uri="{FF2B5EF4-FFF2-40B4-BE49-F238E27FC236}">
                      <a16:creationId xmlns:a16="http://schemas.microsoft.com/office/drawing/2014/main" id="{910AC8D7-E984-1212-C43A-41F96B043448}"/>
                    </a:ext>
                  </a:extLst>
                </p14:cNvPr>
                <p14:cNvContentPartPr/>
                <p14:nvPr/>
              </p14:nvContentPartPr>
              <p14:xfrm>
                <a:off x="7331406" y="3838247"/>
                <a:ext cx="318600" cy="373320"/>
              </p14:xfrm>
            </p:contentPart>
          </mc:Choice>
          <mc:Fallback>
            <p:pic>
              <p:nvPicPr>
                <p:cNvPr id="2165" name="Ink 2164">
                  <a:extLst>
                    <a:ext uri="{FF2B5EF4-FFF2-40B4-BE49-F238E27FC236}">
                      <a16:creationId xmlns:a16="http://schemas.microsoft.com/office/drawing/2014/main" id="{910AC8D7-E984-1212-C43A-41F96B043448}"/>
                    </a:ext>
                  </a:extLst>
                </p:cNvPr>
                <p:cNvPicPr/>
                <p:nvPr/>
              </p:nvPicPr>
              <p:blipFill>
                <a:blip r:embed="rId3927"/>
                <a:stretch>
                  <a:fillRect/>
                </a:stretch>
              </p:blipFill>
              <p:spPr>
                <a:xfrm>
                  <a:off x="7268406" y="3460247"/>
                  <a:ext cx="444240" cy="11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28">
              <p14:nvContentPartPr>
                <p14:cNvPr id="2166" name="Ink 2165">
                  <a:extLst>
                    <a:ext uri="{FF2B5EF4-FFF2-40B4-BE49-F238E27FC236}">
                      <a16:creationId xmlns:a16="http://schemas.microsoft.com/office/drawing/2014/main" id="{37C242D0-CA5B-027C-61C1-0FDA992F741D}"/>
                    </a:ext>
                  </a:extLst>
                </p14:cNvPr>
                <p14:cNvContentPartPr/>
                <p14:nvPr/>
              </p14:nvContentPartPr>
              <p14:xfrm>
                <a:off x="7715526" y="3678407"/>
                <a:ext cx="109080" cy="18720"/>
              </p14:xfrm>
            </p:contentPart>
          </mc:Choice>
          <mc:Fallback>
            <p:pic>
              <p:nvPicPr>
                <p:cNvPr id="2166" name="Ink 2165">
                  <a:extLst>
                    <a:ext uri="{FF2B5EF4-FFF2-40B4-BE49-F238E27FC236}">
                      <a16:creationId xmlns:a16="http://schemas.microsoft.com/office/drawing/2014/main" id="{37C242D0-CA5B-027C-61C1-0FDA992F741D}"/>
                    </a:ext>
                  </a:extLst>
                </p:cNvPr>
                <p:cNvPicPr/>
                <p:nvPr/>
              </p:nvPicPr>
              <p:blipFill>
                <a:blip r:embed="rId3929"/>
                <a:stretch>
                  <a:fillRect/>
                </a:stretch>
              </p:blipFill>
              <p:spPr>
                <a:xfrm>
                  <a:off x="7652526" y="3300407"/>
                  <a:ext cx="23472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30">
              <p14:nvContentPartPr>
                <p14:cNvPr id="2167" name="Ink 2166">
                  <a:extLst>
                    <a:ext uri="{FF2B5EF4-FFF2-40B4-BE49-F238E27FC236}">
                      <a16:creationId xmlns:a16="http://schemas.microsoft.com/office/drawing/2014/main" id="{643B1A77-8DF0-3741-D2E2-CBC039FA96C5}"/>
                    </a:ext>
                  </a:extLst>
                </p14:cNvPr>
                <p14:cNvContentPartPr/>
                <p14:nvPr/>
              </p14:nvContentPartPr>
              <p14:xfrm>
                <a:off x="7226286" y="3784607"/>
                <a:ext cx="264600" cy="451080"/>
              </p14:xfrm>
            </p:contentPart>
          </mc:Choice>
          <mc:Fallback>
            <p:pic>
              <p:nvPicPr>
                <p:cNvPr id="2167" name="Ink 2166">
                  <a:extLst>
                    <a:ext uri="{FF2B5EF4-FFF2-40B4-BE49-F238E27FC236}">
                      <a16:creationId xmlns:a16="http://schemas.microsoft.com/office/drawing/2014/main" id="{643B1A77-8DF0-3741-D2E2-CBC039FA96C5}"/>
                    </a:ext>
                  </a:extLst>
                </p:cNvPr>
                <p:cNvPicPr/>
                <p:nvPr/>
              </p:nvPicPr>
              <p:blipFill>
                <a:blip r:embed="rId3931"/>
                <a:stretch>
                  <a:fillRect/>
                </a:stretch>
              </p:blipFill>
              <p:spPr>
                <a:xfrm>
                  <a:off x="7163286" y="3406607"/>
                  <a:ext cx="390240" cy="12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32">
              <p14:nvContentPartPr>
                <p14:cNvPr id="2168" name="Ink 2167">
                  <a:extLst>
                    <a:ext uri="{FF2B5EF4-FFF2-40B4-BE49-F238E27FC236}">
                      <a16:creationId xmlns:a16="http://schemas.microsoft.com/office/drawing/2014/main" id="{9998FC46-2723-2E9D-005F-5E88F03C8378}"/>
                    </a:ext>
                  </a:extLst>
                </p14:cNvPr>
                <p14:cNvContentPartPr/>
                <p14:nvPr/>
              </p14:nvContentPartPr>
              <p14:xfrm>
                <a:off x="7207206" y="3861647"/>
                <a:ext cx="794880" cy="392040"/>
              </p14:xfrm>
            </p:contentPart>
          </mc:Choice>
          <mc:Fallback>
            <p:pic>
              <p:nvPicPr>
                <p:cNvPr id="2168" name="Ink 2167">
                  <a:extLst>
                    <a:ext uri="{FF2B5EF4-FFF2-40B4-BE49-F238E27FC236}">
                      <a16:creationId xmlns:a16="http://schemas.microsoft.com/office/drawing/2014/main" id="{9998FC46-2723-2E9D-005F-5E88F03C8378}"/>
                    </a:ext>
                  </a:extLst>
                </p:cNvPr>
                <p:cNvPicPr/>
                <p:nvPr/>
              </p:nvPicPr>
              <p:blipFill>
                <a:blip r:embed="rId3933"/>
                <a:stretch>
                  <a:fillRect/>
                </a:stretch>
              </p:blipFill>
              <p:spPr>
                <a:xfrm>
                  <a:off x="7144206" y="3484007"/>
                  <a:ext cx="920520" cy="11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34">
              <p14:nvContentPartPr>
                <p14:cNvPr id="2169" name="Ink 2168">
                  <a:extLst>
                    <a:ext uri="{FF2B5EF4-FFF2-40B4-BE49-F238E27FC236}">
                      <a16:creationId xmlns:a16="http://schemas.microsoft.com/office/drawing/2014/main" id="{324223FA-451F-47BA-160A-5E534E17877C}"/>
                    </a:ext>
                  </a:extLst>
                </p14:cNvPr>
                <p14:cNvContentPartPr/>
                <p14:nvPr/>
              </p14:nvContentPartPr>
              <p14:xfrm>
                <a:off x="7019286" y="4104287"/>
                <a:ext cx="859320" cy="52920"/>
              </p14:xfrm>
            </p:contentPart>
          </mc:Choice>
          <mc:Fallback>
            <p:pic>
              <p:nvPicPr>
                <p:cNvPr id="2169" name="Ink 2168">
                  <a:extLst>
                    <a:ext uri="{FF2B5EF4-FFF2-40B4-BE49-F238E27FC236}">
                      <a16:creationId xmlns:a16="http://schemas.microsoft.com/office/drawing/2014/main" id="{324223FA-451F-47BA-160A-5E534E17877C}"/>
                    </a:ext>
                  </a:extLst>
                </p:cNvPr>
                <p:cNvPicPr/>
                <p:nvPr/>
              </p:nvPicPr>
              <p:blipFill>
                <a:blip r:embed="rId3935"/>
                <a:stretch>
                  <a:fillRect/>
                </a:stretch>
              </p:blipFill>
              <p:spPr>
                <a:xfrm>
                  <a:off x="6956646" y="3726647"/>
                  <a:ext cx="98496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36">
              <p14:nvContentPartPr>
                <p14:cNvPr id="2170" name="Ink 2169">
                  <a:extLst>
                    <a:ext uri="{FF2B5EF4-FFF2-40B4-BE49-F238E27FC236}">
                      <a16:creationId xmlns:a16="http://schemas.microsoft.com/office/drawing/2014/main" id="{CCE7350A-87C7-93FB-4B93-B7AC3EB1F224}"/>
                    </a:ext>
                  </a:extLst>
                </p14:cNvPr>
                <p14:cNvContentPartPr/>
                <p14:nvPr/>
              </p14:nvContentPartPr>
              <p14:xfrm>
                <a:off x="7145646" y="3966047"/>
                <a:ext cx="961200" cy="102240"/>
              </p14:xfrm>
            </p:contentPart>
          </mc:Choice>
          <mc:Fallback>
            <p:pic>
              <p:nvPicPr>
                <p:cNvPr id="2170" name="Ink 2169">
                  <a:extLst>
                    <a:ext uri="{FF2B5EF4-FFF2-40B4-BE49-F238E27FC236}">
                      <a16:creationId xmlns:a16="http://schemas.microsoft.com/office/drawing/2014/main" id="{CCE7350A-87C7-93FB-4B93-B7AC3EB1F224}"/>
                    </a:ext>
                  </a:extLst>
                </p:cNvPr>
                <p:cNvPicPr/>
                <p:nvPr/>
              </p:nvPicPr>
              <p:blipFill>
                <a:blip r:embed="rId3937"/>
                <a:stretch>
                  <a:fillRect/>
                </a:stretch>
              </p:blipFill>
              <p:spPr>
                <a:xfrm>
                  <a:off x="7083006" y="3588047"/>
                  <a:ext cx="108684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38">
              <p14:nvContentPartPr>
                <p14:cNvPr id="2171" name="Ink 2170">
                  <a:extLst>
                    <a:ext uri="{FF2B5EF4-FFF2-40B4-BE49-F238E27FC236}">
                      <a16:creationId xmlns:a16="http://schemas.microsoft.com/office/drawing/2014/main" id="{D064EF25-E341-6670-50F7-7E8CDA3E348F}"/>
                    </a:ext>
                  </a:extLst>
                </p14:cNvPr>
                <p14:cNvContentPartPr/>
                <p14:nvPr/>
              </p14:nvContentPartPr>
              <p14:xfrm>
                <a:off x="7360206" y="3774167"/>
                <a:ext cx="1427040" cy="349920"/>
              </p14:xfrm>
            </p:contentPart>
          </mc:Choice>
          <mc:Fallback>
            <p:pic>
              <p:nvPicPr>
                <p:cNvPr id="2171" name="Ink 2170">
                  <a:extLst>
                    <a:ext uri="{FF2B5EF4-FFF2-40B4-BE49-F238E27FC236}">
                      <a16:creationId xmlns:a16="http://schemas.microsoft.com/office/drawing/2014/main" id="{D064EF25-E341-6670-50F7-7E8CDA3E348F}"/>
                    </a:ext>
                  </a:extLst>
                </p:cNvPr>
                <p:cNvPicPr/>
                <p:nvPr/>
              </p:nvPicPr>
              <p:blipFill>
                <a:blip r:embed="rId3939"/>
                <a:stretch>
                  <a:fillRect/>
                </a:stretch>
              </p:blipFill>
              <p:spPr>
                <a:xfrm>
                  <a:off x="7297206" y="3396167"/>
                  <a:ext cx="1552680" cy="11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40">
              <p14:nvContentPartPr>
                <p14:cNvPr id="2172" name="Ink 2171">
                  <a:extLst>
                    <a:ext uri="{FF2B5EF4-FFF2-40B4-BE49-F238E27FC236}">
                      <a16:creationId xmlns:a16="http://schemas.microsoft.com/office/drawing/2014/main" id="{E9A1D3EA-FFD6-9771-BC84-9906914FD30A}"/>
                    </a:ext>
                  </a:extLst>
                </p14:cNvPr>
                <p14:cNvContentPartPr/>
                <p14:nvPr/>
              </p14:nvContentPartPr>
              <p14:xfrm>
                <a:off x="7686006" y="3729167"/>
                <a:ext cx="1033560" cy="324360"/>
              </p14:xfrm>
            </p:contentPart>
          </mc:Choice>
          <mc:Fallback>
            <p:pic>
              <p:nvPicPr>
                <p:cNvPr id="2172" name="Ink 2171">
                  <a:extLst>
                    <a:ext uri="{FF2B5EF4-FFF2-40B4-BE49-F238E27FC236}">
                      <a16:creationId xmlns:a16="http://schemas.microsoft.com/office/drawing/2014/main" id="{E9A1D3EA-FFD6-9771-BC84-9906914FD30A}"/>
                    </a:ext>
                  </a:extLst>
                </p:cNvPr>
                <p:cNvPicPr/>
                <p:nvPr/>
              </p:nvPicPr>
              <p:blipFill>
                <a:blip r:embed="rId3941"/>
                <a:stretch>
                  <a:fillRect/>
                </a:stretch>
              </p:blipFill>
              <p:spPr>
                <a:xfrm>
                  <a:off x="7623366" y="3351527"/>
                  <a:ext cx="11592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42">
              <p14:nvContentPartPr>
                <p14:cNvPr id="2174" name="Ink 2173">
                  <a:extLst>
                    <a:ext uri="{FF2B5EF4-FFF2-40B4-BE49-F238E27FC236}">
                      <a16:creationId xmlns:a16="http://schemas.microsoft.com/office/drawing/2014/main" id="{64547D25-89F5-9545-1C61-E575F0032881}"/>
                    </a:ext>
                  </a:extLst>
                </p14:cNvPr>
                <p14:cNvContentPartPr/>
                <p14:nvPr/>
              </p14:nvContentPartPr>
              <p14:xfrm>
                <a:off x="7803366" y="3217607"/>
                <a:ext cx="1006200" cy="634680"/>
              </p14:xfrm>
            </p:contentPart>
          </mc:Choice>
          <mc:Fallback>
            <p:pic>
              <p:nvPicPr>
                <p:cNvPr id="2174" name="Ink 2173">
                  <a:extLst>
                    <a:ext uri="{FF2B5EF4-FFF2-40B4-BE49-F238E27FC236}">
                      <a16:creationId xmlns:a16="http://schemas.microsoft.com/office/drawing/2014/main" id="{64547D25-89F5-9545-1C61-E575F0032881}"/>
                    </a:ext>
                  </a:extLst>
                </p:cNvPr>
                <p:cNvPicPr/>
                <p:nvPr/>
              </p:nvPicPr>
              <p:blipFill>
                <a:blip r:embed="rId3943"/>
                <a:stretch>
                  <a:fillRect/>
                </a:stretch>
              </p:blipFill>
              <p:spPr>
                <a:xfrm>
                  <a:off x="7740366" y="2839607"/>
                  <a:ext cx="1131840" cy="13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44">
              <p14:nvContentPartPr>
                <p14:cNvPr id="2175" name="Ink 2174">
                  <a:extLst>
                    <a:ext uri="{FF2B5EF4-FFF2-40B4-BE49-F238E27FC236}">
                      <a16:creationId xmlns:a16="http://schemas.microsoft.com/office/drawing/2014/main" id="{4BEE0060-D9CD-58DC-39B6-0BD59B630CC1}"/>
                    </a:ext>
                  </a:extLst>
                </p14:cNvPr>
                <p14:cNvContentPartPr/>
                <p14:nvPr/>
              </p14:nvContentPartPr>
              <p14:xfrm>
                <a:off x="8050686" y="3404807"/>
                <a:ext cx="330480" cy="390960"/>
              </p14:xfrm>
            </p:contentPart>
          </mc:Choice>
          <mc:Fallback>
            <p:pic>
              <p:nvPicPr>
                <p:cNvPr id="2175" name="Ink 2174">
                  <a:extLst>
                    <a:ext uri="{FF2B5EF4-FFF2-40B4-BE49-F238E27FC236}">
                      <a16:creationId xmlns:a16="http://schemas.microsoft.com/office/drawing/2014/main" id="{4BEE0060-D9CD-58DC-39B6-0BD59B630CC1}"/>
                    </a:ext>
                  </a:extLst>
                </p:cNvPr>
                <p:cNvPicPr/>
                <p:nvPr/>
              </p:nvPicPr>
              <p:blipFill>
                <a:blip r:embed="rId3945"/>
                <a:stretch>
                  <a:fillRect/>
                </a:stretch>
              </p:blipFill>
              <p:spPr>
                <a:xfrm>
                  <a:off x="7987686" y="3027167"/>
                  <a:ext cx="456120" cy="11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46">
              <p14:nvContentPartPr>
                <p14:cNvPr id="2176" name="Ink 2175">
                  <a:extLst>
                    <a:ext uri="{FF2B5EF4-FFF2-40B4-BE49-F238E27FC236}">
                      <a16:creationId xmlns:a16="http://schemas.microsoft.com/office/drawing/2014/main" id="{570E68FD-DE79-0593-5002-D8C3D4DCBE84}"/>
                    </a:ext>
                  </a:extLst>
                </p14:cNvPr>
                <p14:cNvContentPartPr/>
                <p14:nvPr/>
              </p14:nvContentPartPr>
              <p14:xfrm>
                <a:off x="7939806" y="3410927"/>
                <a:ext cx="317160" cy="437760"/>
              </p14:xfrm>
            </p:contentPart>
          </mc:Choice>
          <mc:Fallback>
            <p:pic>
              <p:nvPicPr>
                <p:cNvPr id="2176" name="Ink 2175">
                  <a:extLst>
                    <a:ext uri="{FF2B5EF4-FFF2-40B4-BE49-F238E27FC236}">
                      <a16:creationId xmlns:a16="http://schemas.microsoft.com/office/drawing/2014/main" id="{570E68FD-DE79-0593-5002-D8C3D4DCBE84}"/>
                    </a:ext>
                  </a:extLst>
                </p:cNvPr>
                <p:cNvPicPr/>
                <p:nvPr/>
              </p:nvPicPr>
              <p:blipFill>
                <a:blip r:embed="rId3947"/>
                <a:stretch>
                  <a:fillRect/>
                </a:stretch>
              </p:blipFill>
              <p:spPr>
                <a:xfrm>
                  <a:off x="7877166" y="3033287"/>
                  <a:ext cx="442800" cy="11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48">
              <p14:nvContentPartPr>
                <p14:cNvPr id="2177" name="Ink 2176">
                  <a:extLst>
                    <a:ext uri="{FF2B5EF4-FFF2-40B4-BE49-F238E27FC236}">
                      <a16:creationId xmlns:a16="http://schemas.microsoft.com/office/drawing/2014/main" id="{61981951-38CE-9CEF-2934-97BDDA9454DF}"/>
                    </a:ext>
                  </a:extLst>
                </p14:cNvPr>
                <p14:cNvContentPartPr/>
                <p14:nvPr/>
              </p14:nvContentPartPr>
              <p14:xfrm>
                <a:off x="8010726" y="3406247"/>
                <a:ext cx="322920" cy="359640"/>
              </p14:xfrm>
            </p:contentPart>
          </mc:Choice>
          <mc:Fallback>
            <p:pic>
              <p:nvPicPr>
                <p:cNvPr id="2177" name="Ink 2176">
                  <a:extLst>
                    <a:ext uri="{FF2B5EF4-FFF2-40B4-BE49-F238E27FC236}">
                      <a16:creationId xmlns:a16="http://schemas.microsoft.com/office/drawing/2014/main" id="{61981951-38CE-9CEF-2934-97BDDA9454DF}"/>
                    </a:ext>
                  </a:extLst>
                </p:cNvPr>
                <p:cNvPicPr/>
                <p:nvPr/>
              </p:nvPicPr>
              <p:blipFill>
                <a:blip r:embed="rId3949"/>
                <a:stretch>
                  <a:fillRect/>
                </a:stretch>
              </p:blipFill>
              <p:spPr>
                <a:xfrm>
                  <a:off x="7947726" y="3028607"/>
                  <a:ext cx="44856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50">
              <p14:nvContentPartPr>
                <p14:cNvPr id="2178" name="Ink 2177">
                  <a:extLst>
                    <a:ext uri="{FF2B5EF4-FFF2-40B4-BE49-F238E27FC236}">
                      <a16:creationId xmlns:a16="http://schemas.microsoft.com/office/drawing/2014/main" id="{18E2DCB3-7DB5-B8A3-AE72-CE2C4B59F749}"/>
                    </a:ext>
                  </a:extLst>
                </p14:cNvPr>
                <p14:cNvContentPartPr/>
                <p14:nvPr/>
              </p14:nvContentPartPr>
              <p14:xfrm>
                <a:off x="7860606" y="3457007"/>
                <a:ext cx="394200" cy="437760"/>
              </p14:xfrm>
            </p:contentPart>
          </mc:Choice>
          <mc:Fallback>
            <p:pic>
              <p:nvPicPr>
                <p:cNvPr id="2178" name="Ink 2177">
                  <a:extLst>
                    <a:ext uri="{FF2B5EF4-FFF2-40B4-BE49-F238E27FC236}">
                      <a16:creationId xmlns:a16="http://schemas.microsoft.com/office/drawing/2014/main" id="{18E2DCB3-7DB5-B8A3-AE72-CE2C4B59F749}"/>
                    </a:ext>
                  </a:extLst>
                </p:cNvPr>
                <p:cNvPicPr/>
                <p:nvPr/>
              </p:nvPicPr>
              <p:blipFill>
                <a:blip r:embed="rId3951"/>
                <a:stretch>
                  <a:fillRect/>
                </a:stretch>
              </p:blipFill>
              <p:spPr>
                <a:xfrm>
                  <a:off x="7797606" y="3079007"/>
                  <a:ext cx="519840" cy="11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52">
              <p14:nvContentPartPr>
                <p14:cNvPr id="2179" name="Ink 2178">
                  <a:extLst>
                    <a:ext uri="{FF2B5EF4-FFF2-40B4-BE49-F238E27FC236}">
                      <a16:creationId xmlns:a16="http://schemas.microsoft.com/office/drawing/2014/main" id="{9D21E95C-D2ED-C1CA-2556-9ED7AF686E65}"/>
                    </a:ext>
                  </a:extLst>
                </p14:cNvPr>
                <p14:cNvContentPartPr/>
                <p14:nvPr/>
              </p14:nvContentPartPr>
              <p14:xfrm>
                <a:off x="8697246" y="3420287"/>
                <a:ext cx="720" cy="3600"/>
              </p14:xfrm>
            </p:contentPart>
          </mc:Choice>
          <mc:Fallback>
            <p:pic>
              <p:nvPicPr>
                <p:cNvPr id="2179" name="Ink 2178">
                  <a:extLst>
                    <a:ext uri="{FF2B5EF4-FFF2-40B4-BE49-F238E27FC236}">
                      <a16:creationId xmlns:a16="http://schemas.microsoft.com/office/drawing/2014/main" id="{9D21E95C-D2ED-C1CA-2556-9ED7AF686E65}"/>
                    </a:ext>
                  </a:extLst>
                </p:cNvPr>
                <p:cNvPicPr/>
                <p:nvPr/>
              </p:nvPicPr>
              <p:blipFill>
                <a:blip r:embed="rId3953"/>
                <a:stretch>
                  <a:fillRect/>
                </a:stretch>
              </p:blipFill>
              <p:spPr>
                <a:xfrm>
                  <a:off x="8634606" y="3042287"/>
                  <a:ext cx="12636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54">
              <p14:nvContentPartPr>
                <p14:cNvPr id="2180" name="Ink 2179">
                  <a:extLst>
                    <a:ext uri="{FF2B5EF4-FFF2-40B4-BE49-F238E27FC236}">
                      <a16:creationId xmlns:a16="http://schemas.microsoft.com/office/drawing/2014/main" id="{AE036CAB-B69C-2642-7214-503C5FAF2221}"/>
                    </a:ext>
                  </a:extLst>
                </p14:cNvPr>
                <p14:cNvContentPartPr/>
                <p14:nvPr/>
              </p14:nvContentPartPr>
              <p14:xfrm>
                <a:off x="8049966" y="3378527"/>
                <a:ext cx="608040" cy="407880"/>
              </p14:xfrm>
            </p:contentPart>
          </mc:Choice>
          <mc:Fallback>
            <p:pic>
              <p:nvPicPr>
                <p:cNvPr id="2180" name="Ink 2179">
                  <a:extLst>
                    <a:ext uri="{FF2B5EF4-FFF2-40B4-BE49-F238E27FC236}">
                      <a16:creationId xmlns:a16="http://schemas.microsoft.com/office/drawing/2014/main" id="{AE036CAB-B69C-2642-7214-503C5FAF2221}"/>
                    </a:ext>
                  </a:extLst>
                </p:cNvPr>
                <p:cNvPicPr/>
                <p:nvPr/>
              </p:nvPicPr>
              <p:blipFill>
                <a:blip r:embed="rId3955"/>
                <a:stretch>
                  <a:fillRect/>
                </a:stretch>
              </p:blipFill>
              <p:spPr>
                <a:xfrm>
                  <a:off x="7987326" y="3000527"/>
                  <a:ext cx="73368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56">
              <p14:nvContentPartPr>
                <p14:cNvPr id="2181" name="Ink 2180">
                  <a:extLst>
                    <a:ext uri="{FF2B5EF4-FFF2-40B4-BE49-F238E27FC236}">
                      <a16:creationId xmlns:a16="http://schemas.microsoft.com/office/drawing/2014/main" id="{54C2C259-B518-C24E-DA31-03AB0F240B86}"/>
                    </a:ext>
                  </a:extLst>
                </p14:cNvPr>
                <p14:cNvContentPartPr/>
                <p14:nvPr/>
              </p14:nvContentPartPr>
              <p14:xfrm>
                <a:off x="7894446" y="3381047"/>
                <a:ext cx="662040" cy="483120"/>
              </p14:xfrm>
            </p:contentPart>
          </mc:Choice>
          <mc:Fallback>
            <p:pic>
              <p:nvPicPr>
                <p:cNvPr id="2181" name="Ink 2180">
                  <a:extLst>
                    <a:ext uri="{FF2B5EF4-FFF2-40B4-BE49-F238E27FC236}">
                      <a16:creationId xmlns:a16="http://schemas.microsoft.com/office/drawing/2014/main" id="{54C2C259-B518-C24E-DA31-03AB0F240B86}"/>
                    </a:ext>
                  </a:extLst>
                </p:cNvPr>
                <p:cNvPicPr/>
                <p:nvPr/>
              </p:nvPicPr>
              <p:blipFill>
                <a:blip r:embed="rId3957"/>
                <a:stretch>
                  <a:fillRect/>
                </a:stretch>
              </p:blipFill>
              <p:spPr>
                <a:xfrm>
                  <a:off x="7831446" y="3003047"/>
                  <a:ext cx="787680" cy="12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58">
              <p14:nvContentPartPr>
                <p14:cNvPr id="2182" name="Ink 2181">
                  <a:extLst>
                    <a:ext uri="{FF2B5EF4-FFF2-40B4-BE49-F238E27FC236}">
                      <a16:creationId xmlns:a16="http://schemas.microsoft.com/office/drawing/2014/main" id="{AFA55587-779B-E9E0-2B2E-9A3A69BDF48F}"/>
                    </a:ext>
                  </a:extLst>
                </p14:cNvPr>
                <p14:cNvContentPartPr/>
                <p14:nvPr/>
              </p14:nvContentPartPr>
              <p14:xfrm>
                <a:off x="7785366" y="3664007"/>
                <a:ext cx="633240" cy="278280"/>
              </p14:xfrm>
            </p:contentPart>
          </mc:Choice>
          <mc:Fallback>
            <p:pic>
              <p:nvPicPr>
                <p:cNvPr id="2182" name="Ink 2181">
                  <a:extLst>
                    <a:ext uri="{FF2B5EF4-FFF2-40B4-BE49-F238E27FC236}">
                      <a16:creationId xmlns:a16="http://schemas.microsoft.com/office/drawing/2014/main" id="{AFA55587-779B-E9E0-2B2E-9A3A69BDF48F}"/>
                    </a:ext>
                  </a:extLst>
                </p:cNvPr>
                <p:cNvPicPr/>
                <p:nvPr/>
              </p:nvPicPr>
              <p:blipFill>
                <a:blip r:embed="rId3959"/>
                <a:stretch>
                  <a:fillRect/>
                </a:stretch>
              </p:blipFill>
              <p:spPr>
                <a:xfrm>
                  <a:off x="7722366" y="3286007"/>
                  <a:ext cx="75888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60">
              <p14:nvContentPartPr>
                <p14:cNvPr id="2183" name="Ink 2182">
                  <a:extLst>
                    <a:ext uri="{FF2B5EF4-FFF2-40B4-BE49-F238E27FC236}">
                      <a16:creationId xmlns:a16="http://schemas.microsoft.com/office/drawing/2014/main" id="{456E0BC6-46F9-BA5F-C6D7-6E8FA96FB9AE}"/>
                    </a:ext>
                  </a:extLst>
                </p14:cNvPr>
                <p14:cNvContentPartPr/>
                <p14:nvPr/>
              </p14:nvContentPartPr>
              <p14:xfrm>
                <a:off x="7798686" y="3769847"/>
                <a:ext cx="728280" cy="131400"/>
              </p14:xfrm>
            </p:contentPart>
          </mc:Choice>
          <mc:Fallback>
            <p:pic>
              <p:nvPicPr>
                <p:cNvPr id="2183" name="Ink 2182">
                  <a:extLst>
                    <a:ext uri="{FF2B5EF4-FFF2-40B4-BE49-F238E27FC236}">
                      <a16:creationId xmlns:a16="http://schemas.microsoft.com/office/drawing/2014/main" id="{456E0BC6-46F9-BA5F-C6D7-6E8FA96FB9AE}"/>
                    </a:ext>
                  </a:extLst>
                </p:cNvPr>
                <p:cNvPicPr/>
                <p:nvPr/>
              </p:nvPicPr>
              <p:blipFill>
                <a:blip r:embed="rId3961"/>
                <a:stretch>
                  <a:fillRect/>
                </a:stretch>
              </p:blipFill>
              <p:spPr>
                <a:xfrm>
                  <a:off x="7735686" y="3392207"/>
                  <a:ext cx="85392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62">
              <p14:nvContentPartPr>
                <p14:cNvPr id="2185" name="Ink 2184">
                  <a:extLst>
                    <a:ext uri="{FF2B5EF4-FFF2-40B4-BE49-F238E27FC236}">
                      <a16:creationId xmlns:a16="http://schemas.microsoft.com/office/drawing/2014/main" id="{289CCEB9-C0F3-4CD6-DFF5-8D8D333A1D78}"/>
                    </a:ext>
                  </a:extLst>
                </p14:cNvPr>
                <p14:cNvContentPartPr/>
                <p14:nvPr/>
              </p14:nvContentPartPr>
              <p14:xfrm>
                <a:off x="9131406" y="2976047"/>
                <a:ext cx="766440" cy="301680"/>
              </p14:xfrm>
            </p:contentPart>
          </mc:Choice>
          <mc:Fallback>
            <p:pic>
              <p:nvPicPr>
                <p:cNvPr id="2185" name="Ink 2184">
                  <a:extLst>
                    <a:ext uri="{FF2B5EF4-FFF2-40B4-BE49-F238E27FC236}">
                      <a16:creationId xmlns:a16="http://schemas.microsoft.com/office/drawing/2014/main" id="{289CCEB9-C0F3-4CD6-DFF5-8D8D333A1D78}"/>
                    </a:ext>
                  </a:extLst>
                </p:cNvPr>
                <p:cNvPicPr/>
                <p:nvPr/>
              </p:nvPicPr>
              <p:blipFill>
                <a:blip r:embed="rId3963"/>
                <a:stretch>
                  <a:fillRect/>
                </a:stretch>
              </p:blipFill>
              <p:spPr>
                <a:xfrm>
                  <a:off x="9068766" y="2598407"/>
                  <a:ext cx="89208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64">
              <p14:nvContentPartPr>
                <p14:cNvPr id="2186" name="Ink 2185">
                  <a:extLst>
                    <a:ext uri="{FF2B5EF4-FFF2-40B4-BE49-F238E27FC236}">
                      <a16:creationId xmlns:a16="http://schemas.microsoft.com/office/drawing/2014/main" id="{FB157C80-FCFC-7B3D-50D4-87FD5709B613}"/>
                    </a:ext>
                  </a:extLst>
                </p14:cNvPr>
                <p14:cNvContentPartPr/>
                <p14:nvPr/>
              </p14:nvContentPartPr>
              <p14:xfrm>
                <a:off x="9040686" y="3047687"/>
                <a:ext cx="835200" cy="417960"/>
              </p14:xfrm>
            </p:contentPart>
          </mc:Choice>
          <mc:Fallback>
            <p:pic>
              <p:nvPicPr>
                <p:cNvPr id="2186" name="Ink 2185">
                  <a:extLst>
                    <a:ext uri="{FF2B5EF4-FFF2-40B4-BE49-F238E27FC236}">
                      <a16:creationId xmlns:a16="http://schemas.microsoft.com/office/drawing/2014/main" id="{FB157C80-FCFC-7B3D-50D4-87FD5709B613}"/>
                    </a:ext>
                  </a:extLst>
                </p:cNvPr>
                <p:cNvPicPr/>
                <p:nvPr/>
              </p:nvPicPr>
              <p:blipFill>
                <a:blip r:embed="rId3965"/>
                <a:stretch>
                  <a:fillRect/>
                </a:stretch>
              </p:blipFill>
              <p:spPr>
                <a:xfrm>
                  <a:off x="8977686" y="2670047"/>
                  <a:ext cx="96084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66">
              <p14:nvContentPartPr>
                <p14:cNvPr id="2187" name="Ink 2186">
                  <a:extLst>
                    <a:ext uri="{FF2B5EF4-FFF2-40B4-BE49-F238E27FC236}">
                      <a16:creationId xmlns:a16="http://schemas.microsoft.com/office/drawing/2014/main" id="{6934FD3A-034C-31C0-BE56-98BDDF762BF2}"/>
                    </a:ext>
                  </a:extLst>
                </p14:cNvPr>
                <p14:cNvContentPartPr/>
                <p14:nvPr/>
              </p14:nvContentPartPr>
              <p14:xfrm>
                <a:off x="9163806" y="3157487"/>
                <a:ext cx="583560" cy="261360"/>
              </p14:xfrm>
            </p:contentPart>
          </mc:Choice>
          <mc:Fallback>
            <p:pic>
              <p:nvPicPr>
                <p:cNvPr id="2187" name="Ink 2186">
                  <a:extLst>
                    <a:ext uri="{FF2B5EF4-FFF2-40B4-BE49-F238E27FC236}">
                      <a16:creationId xmlns:a16="http://schemas.microsoft.com/office/drawing/2014/main" id="{6934FD3A-034C-31C0-BE56-98BDDF762BF2}"/>
                    </a:ext>
                  </a:extLst>
                </p:cNvPr>
                <p:cNvPicPr/>
                <p:nvPr/>
              </p:nvPicPr>
              <p:blipFill>
                <a:blip r:embed="rId3967"/>
                <a:stretch>
                  <a:fillRect/>
                </a:stretch>
              </p:blipFill>
              <p:spPr>
                <a:xfrm>
                  <a:off x="9101166" y="2779847"/>
                  <a:ext cx="70920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68">
              <p14:nvContentPartPr>
                <p14:cNvPr id="2188" name="Ink 2187">
                  <a:extLst>
                    <a:ext uri="{FF2B5EF4-FFF2-40B4-BE49-F238E27FC236}">
                      <a16:creationId xmlns:a16="http://schemas.microsoft.com/office/drawing/2014/main" id="{D71D7274-C6F9-F79B-E502-95CD04D3394A}"/>
                    </a:ext>
                  </a:extLst>
                </p14:cNvPr>
                <p14:cNvContentPartPr/>
                <p14:nvPr/>
              </p14:nvContentPartPr>
              <p14:xfrm>
                <a:off x="8696166" y="3147767"/>
                <a:ext cx="1014120" cy="567720"/>
              </p14:xfrm>
            </p:contentPart>
          </mc:Choice>
          <mc:Fallback>
            <p:pic>
              <p:nvPicPr>
                <p:cNvPr id="2188" name="Ink 2187">
                  <a:extLst>
                    <a:ext uri="{FF2B5EF4-FFF2-40B4-BE49-F238E27FC236}">
                      <a16:creationId xmlns:a16="http://schemas.microsoft.com/office/drawing/2014/main" id="{D71D7274-C6F9-F79B-E502-95CD04D3394A}"/>
                    </a:ext>
                  </a:extLst>
                </p:cNvPr>
                <p:cNvPicPr/>
                <p:nvPr/>
              </p:nvPicPr>
              <p:blipFill>
                <a:blip r:embed="rId3969"/>
                <a:stretch>
                  <a:fillRect/>
                </a:stretch>
              </p:blipFill>
              <p:spPr>
                <a:xfrm>
                  <a:off x="8633166" y="2770127"/>
                  <a:ext cx="1139760" cy="13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70">
              <p14:nvContentPartPr>
                <p14:cNvPr id="2189" name="Ink 2188">
                  <a:extLst>
                    <a:ext uri="{FF2B5EF4-FFF2-40B4-BE49-F238E27FC236}">
                      <a16:creationId xmlns:a16="http://schemas.microsoft.com/office/drawing/2014/main" id="{7DA67EDC-8CD0-4E5D-4134-57CD60B0B38F}"/>
                    </a:ext>
                  </a:extLst>
                </p14:cNvPr>
                <p14:cNvContentPartPr/>
                <p14:nvPr/>
              </p14:nvContentPartPr>
              <p14:xfrm>
                <a:off x="8703006" y="3406607"/>
                <a:ext cx="704880" cy="278640"/>
              </p14:xfrm>
            </p:contentPart>
          </mc:Choice>
          <mc:Fallback>
            <p:pic>
              <p:nvPicPr>
                <p:cNvPr id="2189" name="Ink 2188">
                  <a:extLst>
                    <a:ext uri="{FF2B5EF4-FFF2-40B4-BE49-F238E27FC236}">
                      <a16:creationId xmlns:a16="http://schemas.microsoft.com/office/drawing/2014/main" id="{7DA67EDC-8CD0-4E5D-4134-57CD60B0B38F}"/>
                    </a:ext>
                  </a:extLst>
                </p:cNvPr>
                <p:cNvPicPr/>
                <p:nvPr/>
              </p:nvPicPr>
              <p:blipFill>
                <a:blip r:embed="rId3971"/>
                <a:stretch>
                  <a:fillRect/>
                </a:stretch>
              </p:blipFill>
              <p:spPr>
                <a:xfrm>
                  <a:off x="8640366" y="3028607"/>
                  <a:ext cx="8305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72">
              <p14:nvContentPartPr>
                <p14:cNvPr id="2190" name="Ink 2189">
                  <a:extLst>
                    <a:ext uri="{FF2B5EF4-FFF2-40B4-BE49-F238E27FC236}">
                      <a16:creationId xmlns:a16="http://schemas.microsoft.com/office/drawing/2014/main" id="{7697BDE5-3D49-AFF5-97AA-D14F1D9AD1ED}"/>
                    </a:ext>
                  </a:extLst>
                </p14:cNvPr>
                <p14:cNvContentPartPr/>
                <p14:nvPr/>
              </p14:nvContentPartPr>
              <p14:xfrm>
                <a:off x="8641446" y="3238847"/>
                <a:ext cx="1000800" cy="507960"/>
              </p14:xfrm>
            </p:contentPart>
          </mc:Choice>
          <mc:Fallback>
            <p:pic>
              <p:nvPicPr>
                <p:cNvPr id="2190" name="Ink 2189">
                  <a:extLst>
                    <a:ext uri="{FF2B5EF4-FFF2-40B4-BE49-F238E27FC236}">
                      <a16:creationId xmlns:a16="http://schemas.microsoft.com/office/drawing/2014/main" id="{7697BDE5-3D49-AFF5-97AA-D14F1D9AD1ED}"/>
                    </a:ext>
                  </a:extLst>
                </p:cNvPr>
                <p:cNvPicPr/>
                <p:nvPr/>
              </p:nvPicPr>
              <p:blipFill>
                <a:blip r:embed="rId3973"/>
                <a:stretch>
                  <a:fillRect/>
                </a:stretch>
              </p:blipFill>
              <p:spPr>
                <a:xfrm>
                  <a:off x="8578806" y="2861207"/>
                  <a:ext cx="1126440" cy="12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74">
              <p14:nvContentPartPr>
                <p14:cNvPr id="2191" name="Ink 2190">
                  <a:extLst>
                    <a:ext uri="{FF2B5EF4-FFF2-40B4-BE49-F238E27FC236}">
                      <a16:creationId xmlns:a16="http://schemas.microsoft.com/office/drawing/2014/main" id="{03B11C45-4286-D896-2512-0574303027C5}"/>
                    </a:ext>
                  </a:extLst>
                </p14:cNvPr>
                <p14:cNvContentPartPr/>
                <p14:nvPr/>
              </p14:nvContentPartPr>
              <p14:xfrm>
                <a:off x="8621286" y="3145247"/>
                <a:ext cx="777240" cy="69480"/>
              </p14:xfrm>
            </p:contentPart>
          </mc:Choice>
          <mc:Fallback>
            <p:pic>
              <p:nvPicPr>
                <p:cNvPr id="2191" name="Ink 2190">
                  <a:extLst>
                    <a:ext uri="{FF2B5EF4-FFF2-40B4-BE49-F238E27FC236}">
                      <a16:creationId xmlns:a16="http://schemas.microsoft.com/office/drawing/2014/main" id="{03B11C45-4286-D896-2512-0574303027C5}"/>
                    </a:ext>
                  </a:extLst>
                </p:cNvPr>
                <p:cNvPicPr/>
                <p:nvPr/>
              </p:nvPicPr>
              <p:blipFill>
                <a:blip r:embed="rId3975"/>
                <a:stretch>
                  <a:fillRect/>
                </a:stretch>
              </p:blipFill>
              <p:spPr>
                <a:xfrm>
                  <a:off x="8558286" y="2767247"/>
                  <a:ext cx="90288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76">
              <p14:nvContentPartPr>
                <p14:cNvPr id="2192" name="Ink 2191">
                  <a:extLst>
                    <a:ext uri="{FF2B5EF4-FFF2-40B4-BE49-F238E27FC236}">
                      <a16:creationId xmlns:a16="http://schemas.microsoft.com/office/drawing/2014/main" id="{000D9973-7721-40F9-5631-2FC75ABF7B0B}"/>
                    </a:ext>
                  </a:extLst>
                </p14:cNvPr>
                <p14:cNvContentPartPr/>
                <p14:nvPr/>
              </p14:nvContentPartPr>
              <p14:xfrm>
                <a:off x="8633166" y="3131567"/>
                <a:ext cx="546840" cy="114480"/>
              </p14:xfrm>
            </p:contentPart>
          </mc:Choice>
          <mc:Fallback>
            <p:pic>
              <p:nvPicPr>
                <p:cNvPr id="2192" name="Ink 2191">
                  <a:extLst>
                    <a:ext uri="{FF2B5EF4-FFF2-40B4-BE49-F238E27FC236}">
                      <a16:creationId xmlns:a16="http://schemas.microsoft.com/office/drawing/2014/main" id="{000D9973-7721-40F9-5631-2FC75ABF7B0B}"/>
                    </a:ext>
                  </a:extLst>
                </p:cNvPr>
                <p:cNvPicPr/>
                <p:nvPr/>
              </p:nvPicPr>
              <p:blipFill>
                <a:blip r:embed="rId3977"/>
                <a:stretch>
                  <a:fillRect/>
                </a:stretch>
              </p:blipFill>
              <p:spPr>
                <a:xfrm>
                  <a:off x="8570526" y="2753567"/>
                  <a:ext cx="67248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78">
              <p14:nvContentPartPr>
                <p14:cNvPr id="2193" name="Ink 2192">
                  <a:extLst>
                    <a:ext uri="{FF2B5EF4-FFF2-40B4-BE49-F238E27FC236}">
                      <a16:creationId xmlns:a16="http://schemas.microsoft.com/office/drawing/2014/main" id="{15B01E91-6718-FF6F-DC2F-7869CAE95DEB}"/>
                    </a:ext>
                  </a:extLst>
                </p14:cNvPr>
                <p14:cNvContentPartPr/>
                <p14:nvPr/>
              </p14:nvContentPartPr>
              <p14:xfrm>
                <a:off x="8663406" y="3107087"/>
                <a:ext cx="321480" cy="110880"/>
              </p14:xfrm>
            </p:contentPart>
          </mc:Choice>
          <mc:Fallback>
            <p:pic>
              <p:nvPicPr>
                <p:cNvPr id="2193" name="Ink 2192">
                  <a:extLst>
                    <a:ext uri="{FF2B5EF4-FFF2-40B4-BE49-F238E27FC236}">
                      <a16:creationId xmlns:a16="http://schemas.microsoft.com/office/drawing/2014/main" id="{15B01E91-6718-FF6F-DC2F-7869CAE95DEB}"/>
                    </a:ext>
                  </a:extLst>
                </p:cNvPr>
                <p:cNvPicPr/>
                <p:nvPr/>
              </p:nvPicPr>
              <p:blipFill>
                <a:blip r:embed="rId3979"/>
                <a:stretch>
                  <a:fillRect/>
                </a:stretch>
              </p:blipFill>
              <p:spPr>
                <a:xfrm>
                  <a:off x="8600766" y="2729087"/>
                  <a:ext cx="44712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80">
              <p14:nvContentPartPr>
                <p14:cNvPr id="2194" name="Ink 2193">
                  <a:extLst>
                    <a:ext uri="{FF2B5EF4-FFF2-40B4-BE49-F238E27FC236}">
                      <a16:creationId xmlns:a16="http://schemas.microsoft.com/office/drawing/2014/main" id="{1BD7096F-EA81-252B-F498-0D52146D58B4}"/>
                    </a:ext>
                  </a:extLst>
                </p14:cNvPr>
                <p14:cNvContentPartPr/>
                <p14:nvPr/>
              </p14:nvContentPartPr>
              <p14:xfrm>
                <a:off x="9068046" y="2936087"/>
                <a:ext cx="552600" cy="149040"/>
              </p14:xfrm>
            </p:contentPart>
          </mc:Choice>
          <mc:Fallback>
            <p:pic>
              <p:nvPicPr>
                <p:cNvPr id="2194" name="Ink 2193">
                  <a:extLst>
                    <a:ext uri="{FF2B5EF4-FFF2-40B4-BE49-F238E27FC236}">
                      <a16:creationId xmlns:a16="http://schemas.microsoft.com/office/drawing/2014/main" id="{1BD7096F-EA81-252B-F498-0D52146D58B4}"/>
                    </a:ext>
                  </a:extLst>
                </p:cNvPr>
                <p:cNvPicPr/>
                <p:nvPr/>
              </p:nvPicPr>
              <p:blipFill>
                <a:blip r:embed="rId3981"/>
                <a:stretch>
                  <a:fillRect/>
                </a:stretch>
              </p:blipFill>
              <p:spPr>
                <a:xfrm>
                  <a:off x="9005406" y="2558447"/>
                  <a:ext cx="67824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82">
              <p14:nvContentPartPr>
                <p14:cNvPr id="2195" name="Ink 2194">
                  <a:extLst>
                    <a:ext uri="{FF2B5EF4-FFF2-40B4-BE49-F238E27FC236}">
                      <a16:creationId xmlns:a16="http://schemas.microsoft.com/office/drawing/2014/main" id="{297B058D-B1FE-80B4-DD3E-8090E58A4422}"/>
                    </a:ext>
                  </a:extLst>
                </p14:cNvPr>
                <p14:cNvContentPartPr/>
                <p14:nvPr/>
              </p14:nvContentPartPr>
              <p14:xfrm>
                <a:off x="9029166" y="3149927"/>
                <a:ext cx="16920" cy="2880"/>
              </p14:xfrm>
            </p:contentPart>
          </mc:Choice>
          <mc:Fallback>
            <p:pic>
              <p:nvPicPr>
                <p:cNvPr id="2195" name="Ink 2194">
                  <a:extLst>
                    <a:ext uri="{FF2B5EF4-FFF2-40B4-BE49-F238E27FC236}">
                      <a16:creationId xmlns:a16="http://schemas.microsoft.com/office/drawing/2014/main" id="{297B058D-B1FE-80B4-DD3E-8090E58A4422}"/>
                    </a:ext>
                  </a:extLst>
                </p:cNvPr>
                <p:cNvPicPr/>
                <p:nvPr/>
              </p:nvPicPr>
              <p:blipFill>
                <a:blip r:embed="rId3983"/>
                <a:stretch>
                  <a:fillRect/>
                </a:stretch>
              </p:blipFill>
              <p:spPr>
                <a:xfrm>
                  <a:off x="8966166" y="2772287"/>
                  <a:ext cx="14256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84">
              <p14:nvContentPartPr>
                <p14:cNvPr id="2196" name="Ink 2195">
                  <a:extLst>
                    <a:ext uri="{FF2B5EF4-FFF2-40B4-BE49-F238E27FC236}">
                      <a16:creationId xmlns:a16="http://schemas.microsoft.com/office/drawing/2014/main" id="{7069EDCF-ACEB-8F93-0033-132A578BDF02}"/>
                    </a:ext>
                  </a:extLst>
                </p14:cNvPr>
                <p14:cNvContentPartPr/>
                <p14:nvPr/>
              </p14:nvContentPartPr>
              <p14:xfrm>
                <a:off x="8789766" y="3060647"/>
                <a:ext cx="833040" cy="102960"/>
              </p14:xfrm>
            </p:contentPart>
          </mc:Choice>
          <mc:Fallback>
            <p:pic>
              <p:nvPicPr>
                <p:cNvPr id="2196" name="Ink 2195">
                  <a:extLst>
                    <a:ext uri="{FF2B5EF4-FFF2-40B4-BE49-F238E27FC236}">
                      <a16:creationId xmlns:a16="http://schemas.microsoft.com/office/drawing/2014/main" id="{7069EDCF-ACEB-8F93-0033-132A578BDF02}"/>
                    </a:ext>
                  </a:extLst>
                </p:cNvPr>
                <p:cNvPicPr/>
                <p:nvPr/>
              </p:nvPicPr>
              <p:blipFill>
                <a:blip r:embed="rId3985"/>
                <a:stretch>
                  <a:fillRect/>
                </a:stretch>
              </p:blipFill>
              <p:spPr>
                <a:xfrm>
                  <a:off x="8726766" y="2682647"/>
                  <a:ext cx="95868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86">
              <p14:nvContentPartPr>
                <p14:cNvPr id="2197" name="Ink 2196">
                  <a:extLst>
                    <a:ext uri="{FF2B5EF4-FFF2-40B4-BE49-F238E27FC236}">
                      <a16:creationId xmlns:a16="http://schemas.microsoft.com/office/drawing/2014/main" id="{9035BFB8-88F2-9AF6-BC87-DF5B21FD8103}"/>
                    </a:ext>
                  </a:extLst>
                </p14:cNvPr>
                <p14:cNvContentPartPr/>
                <p14:nvPr/>
              </p14:nvContentPartPr>
              <p14:xfrm>
                <a:off x="9552606" y="3086567"/>
                <a:ext cx="1800" cy="1440"/>
              </p14:xfrm>
            </p:contentPart>
          </mc:Choice>
          <mc:Fallback>
            <p:pic>
              <p:nvPicPr>
                <p:cNvPr id="2197" name="Ink 2196">
                  <a:extLst>
                    <a:ext uri="{FF2B5EF4-FFF2-40B4-BE49-F238E27FC236}">
                      <a16:creationId xmlns:a16="http://schemas.microsoft.com/office/drawing/2014/main" id="{9035BFB8-88F2-9AF6-BC87-DF5B21FD8103}"/>
                    </a:ext>
                  </a:extLst>
                </p:cNvPr>
                <p:cNvPicPr/>
                <p:nvPr/>
              </p:nvPicPr>
              <p:blipFill>
                <a:blip r:embed="rId3987"/>
                <a:stretch>
                  <a:fillRect/>
                </a:stretch>
              </p:blipFill>
              <p:spPr>
                <a:xfrm>
                  <a:off x="9489606" y="2708567"/>
                  <a:ext cx="1274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88">
              <p14:nvContentPartPr>
                <p14:cNvPr id="2198" name="Ink 2197">
                  <a:extLst>
                    <a:ext uri="{FF2B5EF4-FFF2-40B4-BE49-F238E27FC236}">
                      <a16:creationId xmlns:a16="http://schemas.microsoft.com/office/drawing/2014/main" id="{26AF1F2F-2331-E030-806E-4BEE2A35F98B}"/>
                    </a:ext>
                  </a:extLst>
                </p14:cNvPr>
                <p14:cNvContentPartPr/>
                <p14:nvPr/>
              </p14:nvContentPartPr>
              <p14:xfrm>
                <a:off x="9272886" y="3084047"/>
                <a:ext cx="526320" cy="355680"/>
              </p14:xfrm>
            </p:contentPart>
          </mc:Choice>
          <mc:Fallback>
            <p:pic>
              <p:nvPicPr>
                <p:cNvPr id="2198" name="Ink 2197">
                  <a:extLst>
                    <a:ext uri="{FF2B5EF4-FFF2-40B4-BE49-F238E27FC236}">
                      <a16:creationId xmlns:a16="http://schemas.microsoft.com/office/drawing/2014/main" id="{26AF1F2F-2331-E030-806E-4BEE2A35F98B}"/>
                    </a:ext>
                  </a:extLst>
                </p:cNvPr>
                <p:cNvPicPr/>
                <p:nvPr/>
              </p:nvPicPr>
              <p:blipFill>
                <a:blip r:embed="rId3989"/>
                <a:stretch>
                  <a:fillRect/>
                </a:stretch>
              </p:blipFill>
              <p:spPr>
                <a:xfrm>
                  <a:off x="9210246" y="2706047"/>
                  <a:ext cx="651960" cy="11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90">
              <p14:nvContentPartPr>
                <p14:cNvPr id="2199" name="Ink 2198">
                  <a:extLst>
                    <a:ext uri="{FF2B5EF4-FFF2-40B4-BE49-F238E27FC236}">
                      <a16:creationId xmlns:a16="http://schemas.microsoft.com/office/drawing/2014/main" id="{10F21E78-3383-3AEB-2F19-EA099CD15A5D}"/>
                    </a:ext>
                  </a:extLst>
                </p14:cNvPr>
                <p14:cNvContentPartPr/>
                <p14:nvPr/>
              </p14:nvContentPartPr>
              <p14:xfrm>
                <a:off x="8804886" y="3202127"/>
                <a:ext cx="956520" cy="488880"/>
              </p14:xfrm>
            </p:contentPart>
          </mc:Choice>
          <mc:Fallback>
            <p:pic>
              <p:nvPicPr>
                <p:cNvPr id="2199" name="Ink 2198">
                  <a:extLst>
                    <a:ext uri="{FF2B5EF4-FFF2-40B4-BE49-F238E27FC236}">
                      <a16:creationId xmlns:a16="http://schemas.microsoft.com/office/drawing/2014/main" id="{10F21E78-3383-3AEB-2F19-EA099CD15A5D}"/>
                    </a:ext>
                  </a:extLst>
                </p:cNvPr>
                <p:cNvPicPr/>
                <p:nvPr/>
              </p:nvPicPr>
              <p:blipFill>
                <a:blip r:embed="rId3991"/>
                <a:stretch>
                  <a:fillRect/>
                </a:stretch>
              </p:blipFill>
              <p:spPr>
                <a:xfrm>
                  <a:off x="8742246" y="2824127"/>
                  <a:ext cx="1082160" cy="12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92">
              <p14:nvContentPartPr>
                <p14:cNvPr id="2200" name="Ink 2199">
                  <a:extLst>
                    <a:ext uri="{FF2B5EF4-FFF2-40B4-BE49-F238E27FC236}">
                      <a16:creationId xmlns:a16="http://schemas.microsoft.com/office/drawing/2014/main" id="{65CF9D09-0118-46B0-3E7E-0C2B961790BD}"/>
                    </a:ext>
                  </a:extLst>
                </p14:cNvPr>
                <p14:cNvContentPartPr/>
                <p14:nvPr/>
              </p14:nvContentPartPr>
              <p14:xfrm>
                <a:off x="9188286" y="3477887"/>
                <a:ext cx="24840" cy="7920"/>
              </p14:xfrm>
            </p:contentPart>
          </mc:Choice>
          <mc:Fallback>
            <p:pic>
              <p:nvPicPr>
                <p:cNvPr id="2200" name="Ink 2199">
                  <a:extLst>
                    <a:ext uri="{FF2B5EF4-FFF2-40B4-BE49-F238E27FC236}">
                      <a16:creationId xmlns:a16="http://schemas.microsoft.com/office/drawing/2014/main" id="{65CF9D09-0118-46B0-3E7E-0C2B961790BD}"/>
                    </a:ext>
                  </a:extLst>
                </p:cNvPr>
                <p:cNvPicPr/>
                <p:nvPr/>
              </p:nvPicPr>
              <p:blipFill>
                <a:blip r:embed="rId3993"/>
                <a:stretch>
                  <a:fillRect/>
                </a:stretch>
              </p:blipFill>
              <p:spPr>
                <a:xfrm>
                  <a:off x="9125646" y="3100247"/>
                  <a:ext cx="15048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94">
              <p14:nvContentPartPr>
                <p14:cNvPr id="2201" name="Ink 2200">
                  <a:extLst>
                    <a:ext uri="{FF2B5EF4-FFF2-40B4-BE49-F238E27FC236}">
                      <a16:creationId xmlns:a16="http://schemas.microsoft.com/office/drawing/2014/main" id="{96912C08-1BD3-E700-9B57-0227D5690081}"/>
                    </a:ext>
                  </a:extLst>
                </p14:cNvPr>
                <p14:cNvContentPartPr/>
                <p14:nvPr/>
              </p14:nvContentPartPr>
              <p14:xfrm>
                <a:off x="8268486" y="3274127"/>
                <a:ext cx="1475640" cy="672120"/>
              </p14:xfrm>
            </p:contentPart>
          </mc:Choice>
          <mc:Fallback>
            <p:pic>
              <p:nvPicPr>
                <p:cNvPr id="2201" name="Ink 2200">
                  <a:extLst>
                    <a:ext uri="{FF2B5EF4-FFF2-40B4-BE49-F238E27FC236}">
                      <a16:creationId xmlns:a16="http://schemas.microsoft.com/office/drawing/2014/main" id="{96912C08-1BD3-E700-9B57-0227D5690081}"/>
                    </a:ext>
                  </a:extLst>
                </p:cNvPr>
                <p:cNvPicPr/>
                <p:nvPr/>
              </p:nvPicPr>
              <p:blipFill>
                <a:blip r:embed="rId3995"/>
                <a:stretch>
                  <a:fillRect/>
                </a:stretch>
              </p:blipFill>
              <p:spPr>
                <a:xfrm>
                  <a:off x="8205846" y="2896127"/>
                  <a:ext cx="1601280" cy="14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96">
              <p14:nvContentPartPr>
                <p14:cNvPr id="2202" name="Ink 2201">
                  <a:extLst>
                    <a:ext uri="{FF2B5EF4-FFF2-40B4-BE49-F238E27FC236}">
                      <a16:creationId xmlns:a16="http://schemas.microsoft.com/office/drawing/2014/main" id="{32367008-AC12-6492-01C0-B1B09D9B446F}"/>
                    </a:ext>
                  </a:extLst>
                </p14:cNvPr>
                <p14:cNvContentPartPr/>
                <p14:nvPr/>
              </p14:nvContentPartPr>
              <p14:xfrm>
                <a:off x="9249486" y="3595247"/>
                <a:ext cx="28080" cy="11520"/>
              </p14:xfrm>
            </p:contentPart>
          </mc:Choice>
          <mc:Fallback>
            <p:pic>
              <p:nvPicPr>
                <p:cNvPr id="2202" name="Ink 2201">
                  <a:extLst>
                    <a:ext uri="{FF2B5EF4-FFF2-40B4-BE49-F238E27FC236}">
                      <a16:creationId xmlns:a16="http://schemas.microsoft.com/office/drawing/2014/main" id="{32367008-AC12-6492-01C0-B1B09D9B446F}"/>
                    </a:ext>
                  </a:extLst>
                </p:cNvPr>
                <p:cNvPicPr/>
                <p:nvPr/>
              </p:nvPicPr>
              <p:blipFill>
                <a:blip r:embed="rId3997"/>
                <a:stretch>
                  <a:fillRect/>
                </a:stretch>
              </p:blipFill>
              <p:spPr>
                <a:xfrm>
                  <a:off x="9186846" y="3217247"/>
                  <a:ext cx="15372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98">
              <p14:nvContentPartPr>
                <p14:cNvPr id="2203" name="Ink 2202">
                  <a:extLst>
                    <a:ext uri="{FF2B5EF4-FFF2-40B4-BE49-F238E27FC236}">
                      <a16:creationId xmlns:a16="http://schemas.microsoft.com/office/drawing/2014/main" id="{6A822AEB-9D1C-D8AA-56CD-F22B5CDC5583}"/>
                    </a:ext>
                  </a:extLst>
                </p14:cNvPr>
                <p14:cNvContentPartPr/>
                <p14:nvPr/>
              </p14:nvContentPartPr>
              <p14:xfrm>
                <a:off x="8435526" y="3517127"/>
                <a:ext cx="844200" cy="355320"/>
              </p14:xfrm>
            </p:contentPart>
          </mc:Choice>
          <mc:Fallback>
            <p:pic>
              <p:nvPicPr>
                <p:cNvPr id="2203" name="Ink 2202">
                  <a:extLst>
                    <a:ext uri="{FF2B5EF4-FFF2-40B4-BE49-F238E27FC236}">
                      <a16:creationId xmlns:a16="http://schemas.microsoft.com/office/drawing/2014/main" id="{6A822AEB-9D1C-D8AA-56CD-F22B5CDC5583}"/>
                    </a:ext>
                  </a:extLst>
                </p:cNvPr>
                <p:cNvPicPr/>
                <p:nvPr/>
              </p:nvPicPr>
              <p:blipFill>
                <a:blip r:embed="rId3999"/>
                <a:stretch>
                  <a:fillRect/>
                </a:stretch>
              </p:blipFill>
              <p:spPr>
                <a:xfrm>
                  <a:off x="8372886" y="3139127"/>
                  <a:ext cx="96984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00">
              <p14:nvContentPartPr>
                <p14:cNvPr id="2204" name="Ink 2203">
                  <a:extLst>
                    <a:ext uri="{FF2B5EF4-FFF2-40B4-BE49-F238E27FC236}">
                      <a16:creationId xmlns:a16="http://schemas.microsoft.com/office/drawing/2014/main" id="{6692E534-4D10-52C6-5EF6-402007B8C959}"/>
                    </a:ext>
                  </a:extLst>
                </p14:cNvPr>
                <p14:cNvContentPartPr/>
                <p14:nvPr/>
              </p14:nvContentPartPr>
              <p14:xfrm>
                <a:off x="8523006" y="3377807"/>
                <a:ext cx="1081800" cy="471960"/>
              </p14:xfrm>
            </p:contentPart>
          </mc:Choice>
          <mc:Fallback>
            <p:pic>
              <p:nvPicPr>
                <p:cNvPr id="2204" name="Ink 2203">
                  <a:extLst>
                    <a:ext uri="{FF2B5EF4-FFF2-40B4-BE49-F238E27FC236}">
                      <a16:creationId xmlns:a16="http://schemas.microsoft.com/office/drawing/2014/main" id="{6692E534-4D10-52C6-5EF6-402007B8C959}"/>
                    </a:ext>
                  </a:extLst>
                </p:cNvPr>
                <p:cNvPicPr/>
                <p:nvPr/>
              </p:nvPicPr>
              <p:blipFill>
                <a:blip r:embed="rId4001"/>
                <a:stretch>
                  <a:fillRect/>
                </a:stretch>
              </p:blipFill>
              <p:spPr>
                <a:xfrm>
                  <a:off x="8460006" y="2999807"/>
                  <a:ext cx="1207440" cy="12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02">
              <p14:nvContentPartPr>
                <p14:cNvPr id="2205" name="Ink 2204">
                  <a:extLst>
                    <a:ext uri="{FF2B5EF4-FFF2-40B4-BE49-F238E27FC236}">
                      <a16:creationId xmlns:a16="http://schemas.microsoft.com/office/drawing/2014/main" id="{D857FC63-378C-25AC-D041-D1183A129199}"/>
                    </a:ext>
                  </a:extLst>
                </p14:cNvPr>
                <p14:cNvContentPartPr/>
                <p14:nvPr/>
              </p14:nvContentPartPr>
              <p14:xfrm>
                <a:off x="7583046" y="3885407"/>
                <a:ext cx="895680" cy="338400"/>
              </p14:xfrm>
            </p:contentPart>
          </mc:Choice>
          <mc:Fallback>
            <p:pic>
              <p:nvPicPr>
                <p:cNvPr id="2205" name="Ink 2204">
                  <a:extLst>
                    <a:ext uri="{FF2B5EF4-FFF2-40B4-BE49-F238E27FC236}">
                      <a16:creationId xmlns:a16="http://schemas.microsoft.com/office/drawing/2014/main" id="{D857FC63-378C-25AC-D041-D1183A129199}"/>
                    </a:ext>
                  </a:extLst>
                </p:cNvPr>
                <p:cNvPicPr/>
                <p:nvPr/>
              </p:nvPicPr>
              <p:blipFill>
                <a:blip r:embed="rId4003"/>
                <a:stretch>
                  <a:fillRect/>
                </a:stretch>
              </p:blipFill>
              <p:spPr>
                <a:xfrm>
                  <a:off x="7520406" y="3507767"/>
                  <a:ext cx="102132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04">
              <p14:nvContentPartPr>
                <p14:cNvPr id="2206" name="Ink 2205">
                  <a:extLst>
                    <a:ext uri="{FF2B5EF4-FFF2-40B4-BE49-F238E27FC236}">
                      <a16:creationId xmlns:a16="http://schemas.microsoft.com/office/drawing/2014/main" id="{279FC44D-CDDF-BAE0-212E-C8BFB6D700CF}"/>
                    </a:ext>
                  </a:extLst>
                </p14:cNvPr>
                <p14:cNvContentPartPr/>
                <p14:nvPr/>
              </p14:nvContentPartPr>
              <p14:xfrm>
                <a:off x="7377846" y="3859847"/>
                <a:ext cx="472680" cy="273960"/>
              </p14:xfrm>
            </p:contentPart>
          </mc:Choice>
          <mc:Fallback>
            <p:pic>
              <p:nvPicPr>
                <p:cNvPr id="2206" name="Ink 2205">
                  <a:extLst>
                    <a:ext uri="{FF2B5EF4-FFF2-40B4-BE49-F238E27FC236}">
                      <a16:creationId xmlns:a16="http://schemas.microsoft.com/office/drawing/2014/main" id="{279FC44D-CDDF-BAE0-212E-C8BFB6D700CF}"/>
                    </a:ext>
                  </a:extLst>
                </p:cNvPr>
                <p:cNvPicPr/>
                <p:nvPr/>
              </p:nvPicPr>
              <p:blipFill>
                <a:blip r:embed="rId4005"/>
                <a:stretch>
                  <a:fillRect/>
                </a:stretch>
              </p:blipFill>
              <p:spPr>
                <a:xfrm>
                  <a:off x="7314846" y="3482207"/>
                  <a:ext cx="59832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06">
              <p14:nvContentPartPr>
                <p14:cNvPr id="2207" name="Ink 2206">
                  <a:extLst>
                    <a:ext uri="{FF2B5EF4-FFF2-40B4-BE49-F238E27FC236}">
                      <a16:creationId xmlns:a16="http://schemas.microsoft.com/office/drawing/2014/main" id="{1868A358-6BC7-E150-D697-AD1CFF564AC8}"/>
                    </a:ext>
                  </a:extLst>
                </p14:cNvPr>
                <p14:cNvContentPartPr/>
                <p14:nvPr/>
              </p14:nvContentPartPr>
              <p14:xfrm>
                <a:off x="7400166" y="3903047"/>
                <a:ext cx="425880" cy="272520"/>
              </p14:xfrm>
            </p:contentPart>
          </mc:Choice>
          <mc:Fallback>
            <p:pic>
              <p:nvPicPr>
                <p:cNvPr id="2207" name="Ink 2206">
                  <a:extLst>
                    <a:ext uri="{FF2B5EF4-FFF2-40B4-BE49-F238E27FC236}">
                      <a16:creationId xmlns:a16="http://schemas.microsoft.com/office/drawing/2014/main" id="{1868A358-6BC7-E150-D697-AD1CFF564AC8}"/>
                    </a:ext>
                  </a:extLst>
                </p:cNvPr>
                <p:cNvPicPr/>
                <p:nvPr/>
              </p:nvPicPr>
              <p:blipFill>
                <a:blip r:embed="rId4007"/>
                <a:stretch>
                  <a:fillRect/>
                </a:stretch>
              </p:blipFill>
              <p:spPr>
                <a:xfrm>
                  <a:off x="7337526" y="3525407"/>
                  <a:ext cx="55152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08">
              <p14:nvContentPartPr>
                <p14:cNvPr id="2208" name="Ink 2207">
                  <a:extLst>
                    <a:ext uri="{FF2B5EF4-FFF2-40B4-BE49-F238E27FC236}">
                      <a16:creationId xmlns:a16="http://schemas.microsoft.com/office/drawing/2014/main" id="{EE6A859F-C5DD-7690-55EE-3ED57DA0560D}"/>
                    </a:ext>
                  </a:extLst>
                </p14:cNvPr>
                <p14:cNvContentPartPr/>
                <p14:nvPr/>
              </p14:nvContentPartPr>
              <p14:xfrm>
                <a:off x="7317006" y="3961727"/>
                <a:ext cx="484200" cy="246960"/>
              </p14:xfrm>
            </p:contentPart>
          </mc:Choice>
          <mc:Fallback>
            <p:pic>
              <p:nvPicPr>
                <p:cNvPr id="2208" name="Ink 2207">
                  <a:extLst>
                    <a:ext uri="{FF2B5EF4-FFF2-40B4-BE49-F238E27FC236}">
                      <a16:creationId xmlns:a16="http://schemas.microsoft.com/office/drawing/2014/main" id="{EE6A859F-C5DD-7690-55EE-3ED57DA0560D}"/>
                    </a:ext>
                  </a:extLst>
                </p:cNvPr>
                <p:cNvPicPr/>
                <p:nvPr/>
              </p:nvPicPr>
              <p:blipFill>
                <a:blip r:embed="rId4009"/>
                <a:stretch>
                  <a:fillRect/>
                </a:stretch>
              </p:blipFill>
              <p:spPr>
                <a:xfrm>
                  <a:off x="7254366" y="3584087"/>
                  <a:ext cx="60984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10">
              <p14:nvContentPartPr>
                <p14:cNvPr id="2209" name="Ink 2208">
                  <a:extLst>
                    <a:ext uri="{FF2B5EF4-FFF2-40B4-BE49-F238E27FC236}">
                      <a16:creationId xmlns:a16="http://schemas.microsoft.com/office/drawing/2014/main" id="{6548FFDC-3DB5-48EA-26BB-1E1636C8BF01}"/>
                    </a:ext>
                  </a:extLst>
                </p14:cNvPr>
                <p14:cNvContentPartPr/>
                <p14:nvPr/>
              </p14:nvContentPartPr>
              <p14:xfrm>
                <a:off x="7542366" y="3944087"/>
                <a:ext cx="408960" cy="112680"/>
              </p14:xfrm>
            </p:contentPart>
          </mc:Choice>
          <mc:Fallback>
            <p:pic>
              <p:nvPicPr>
                <p:cNvPr id="2209" name="Ink 2208">
                  <a:extLst>
                    <a:ext uri="{FF2B5EF4-FFF2-40B4-BE49-F238E27FC236}">
                      <a16:creationId xmlns:a16="http://schemas.microsoft.com/office/drawing/2014/main" id="{6548FFDC-3DB5-48EA-26BB-1E1636C8BF01}"/>
                    </a:ext>
                  </a:extLst>
                </p:cNvPr>
                <p:cNvPicPr/>
                <p:nvPr/>
              </p:nvPicPr>
              <p:blipFill>
                <a:blip r:embed="rId4011"/>
                <a:stretch>
                  <a:fillRect/>
                </a:stretch>
              </p:blipFill>
              <p:spPr>
                <a:xfrm>
                  <a:off x="7479366" y="3566447"/>
                  <a:ext cx="53460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12">
              <p14:nvContentPartPr>
                <p14:cNvPr id="2210" name="Ink 2209">
                  <a:extLst>
                    <a:ext uri="{FF2B5EF4-FFF2-40B4-BE49-F238E27FC236}">
                      <a16:creationId xmlns:a16="http://schemas.microsoft.com/office/drawing/2014/main" id="{AE545E5D-D528-2A04-F783-E13BE3C851DA}"/>
                    </a:ext>
                  </a:extLst>
                </p14:cNvPr>
                <p14:cNvContentPartPr/>
                <p14:nvPr/>
              </p14:nvContentPartPr>
              <p14:xfrm>
                <a:off x="7461726" y="3873527"/>
                <a:ext cx="522720" cy="332640"/>
              </p14:xfrm>
            </p:contentPart>
          </mc:Choice>
          <mc:Fallback>
            <p:pic>
              <p:nvPicPr>
                <p:cNvPr id="2210" name="Ink 2209">
                  <a:extLst>
                    <a:ext uri="{FF2B5EF4-FFF2-40B4-BE49-F238E27FC236}">
                      <a16:creationId xmlns:a16="http://schemas.microsoft.com/office/drawing/2014/main" id="{AE545E5D-D528-2A04-F783-E13BE3C851DA}"/>
                    </a:ext>
                  </a:extLst>
                </p:cNvPr>
                <p:cNvPicPr/>
                <p:nvPr/>
              </p:nvPicPr>
              <p:blipFill>
                <a:blip r:embed="rId4013"/>
                <a:stretch>
                  <a:fillRect/>
                </a:stretch>
              </p:blipFill>
              <p:spPr>
                <a:xfrm>
                  <a:off x="7398726" y="3495527"/>
                  <a:ext cx="648360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14">
              <p14:nvContentPartPr>
                <p14:cNvPr id="2211" name="Ink 2210">
                  <a:extLst>
                    <a:ext uri="{FF2B5EF4-FFF2-40B4-BE49-F238E27FC236}">
                      <a16:creationId xmlns:a16="http://schemas.microsoft.com/office/drawing/2014/main" id="{8D0FD94D-5FBB-EA63-8786-36BBB73908E7}"/>
                    </a:ext>
                  </a:extLst>
                </p14:cNvPr>
                <p14:cNvContentPartPr/>
                <p14:nvPr/>
              </p14:nvContentPartPr>
              <p14:xfrm>
                <a:off x="7292166" y="3860927"/>
                <a:ext cx="456480" cy="295560"/>
              </p14:xfrm>
            </p:contentPart>
          </mc:Choice>
          <mc:Fallback>
            <p:pic>
              <p:nvPicPr>
                <p:cNvPr id="2211" name="Ink 2210">
                  <a:extLst>
                    <a:ext uri="{FF2B5EF4-FFF2-40B4-BE49-F238E27FC236}">
                      <a16:creationId xmlns:a16="http://schemas.microsoft.com/office/drawing/2014/main" id="{8D0FD94D-5FBB-EA63-8786-36BBB73908E7}"/>
                    </a:ext>
                  </a:extLst>
                </p:cNvPr>
                <p:cNvPicPr/>
                <p:nvPr/>
              </p:nvPicPr>
              <p:blipFill>
                <a:blip r:embed="rId4015"/>
                <a:stretch>
                  <a:fillRect/>
                </a:stretch>
              </p:blipFill>
              <p:spPr>
                <a:xfrm>
                  <a:off x="7229166" y="3482927"/>
                  <a:ext cx="58212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16">
              <p14:nvContentPartPr>
                <p14:cNvPr id="2212" name="Ink 2211">
                  <a:extLst>
                    <a:ext uri="{FF2B5EF4-FFF2-40B4-BE49-F238E27FC236}">
                      <a16:creationId xmlns:a16="http://schemas.microsoft.com/office/drawing/2014/main" id="{53438A93-8EA2-57E5-A421-D678AFB3F08D}"/>
                    </a:ext>
                  </a:extLst>
                </p14:cNvPr>
                <p14:cNvContentPartPr/>
                <p14:nvPr/>
              </p14:nvContentPartPr>
              <p14:xfrm>
                <a:off x="7276686" y="3918167"/>
                <a:ext cx="453960" cy="159120"/>
              </p14:xfrm>
            </p:contentPart>
          </mc:Choice>
          <mc:Fallback>
            <p:pic>
              <p:nvPicPr>
                <p:cNvPr id="2212" name="Ink 2211">
                  <a:extLst>
                    <a:ext uri="{FF2B5EF4-FFF2-40B4-BE49-F238E27FC236}">
                      <a16:creationId xmlns:a16="http://schemas.microsoft.com/office/drawing/2014/main" id="{53438A93-8EA2-57E5-A421-D678AFB3F08D}"/>
                    </a:ext>
                  </a:extLst>
                </p:cNvPr>
                <p:cNvPicPr/>
                <p:nvPr/>
              </p:nvPicPr>
              <p:blipFill>
                <a:blip r:embed="rId4017"/>
                <a:stretch>
                  <a:fillRect/>
                </a:stretch>
              </p:blipFill>
              <p:spPr>
                <a:xfrm>
                  <a:off x="7214046" y="3540527"/>
                  <a:ext cx="57960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18">
              <p14:nvContentPartPr>
                <p14:cNvPr id="2213" name="Ink 2212">
                  <a:extLst>
                    <a:ext uri="{FF2B5EF4-FFF2-40B4-BE49-F238E27FC236}">
                      <a16:creationId xmlns:a16="http://schemas.microsoft.com/office/drawing/2014/main" id="{518721F9-C94F-B2F6-8B9E-1D7BC2BA1B5D}"/>
                    </a:ext>
                  </a:extLst>
                </p14:cNvPr>
                <p14:cNvContentPartPr/>
                <p14:nvPr/>
              </p14:nvContentPartPr>
              <p14:xfrm>
                <a:off x="7437606" y="3688127"/>
                <a:ext cx="486360" cy="323280"/>
              </p14:xfrm>
            </p:contentPart>
          </mc:Choice>
          <mc:Fallback>
            <p:pic>
              <p:nvPicPr>
                <p:cNvPr id="2213" name="Ink 2212">
                  <a:extLst>
                    <a:ext uri="{FF2B5EF4-FFF2-40B4-BE49-F238E27FC236}">
                      <a16:creationId xmlns:a16="http://schemas.microsoft.com/office/drawing/2014/main" id="{518721F9-C94F-B2F6-8B9E-1D7BC2BA1B5D}"/>
                    </a:ext>
                  </a:extLst>
                </p:cNvPr>
                <p:cNvPicPr/>
                <p:nvPr/>
              </p:nvPicPr>
              <p:blipFill>
                <a:blip r:embed="rId4019"/>
                <a:stretch>
                  <a:fillRect/>
                </a:stretch>
              </p:blipFill>
              <p:spPr>
                <a:xfrm>
                  <a:off x="7374966" y="3310487"/>
                  <a:ext cx="61200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20">
              <p14:nvContentPartPr>
                <p14:cNvPr id="2214" name="Ink 2213">
                  <a:extLst>
                    <a:ext uri="{FF2B5EF4-FFF2-40B4-BE49-F238E27FC236}">
                      <a16:creationId xmlns:a16="http://schemas.microsoft.com/office/drawing/2014/main" id="{54B17B76-0754-C4EA-A013-829F58C384B1}"/>
                    </a:ext>
                  </a:extLst>
                </p14:cNvPr>
                <p14:cNvContentPartPr/>
                <p14:nvPr/>
              </p14:nvContentPartPr>
              <p14:xfrm>
                <a:off x="7431486" y="3561407"/>
                <a:ext cx="519480" cy="451800"/>
              </p14:xfrm>
            </p:contentPart>
          </mc:Choice>
          <mc:Fallback>
            <p:pic>
              <p:nvPicPr>
                <p:cNvPr id="2214" name="Ink 2213">
                  <a:extLst>
                    <a:ext uri="{FF2B5EF4-FFF2-40B4-BE49-F238E27FC236}">
                      <a16:creationId xmlns:a16="http://schemas.microsoft.com/office/drawing/2014/main" id="{54B17B76-0754-C4EA-A013-829F58C384B1}"/>
                    </a:ext>
                  </a:extLst>
                </p:cNvPr>
                <p:cNvPicPr/>
                <p:nvPr/>
              </p:nvPicPr>
              <p:blipFill>
                <a:blip r:embed="rId4021"/>
                <a:stretch>
                  <a:fillRect/>
                </a:stretch>
              </p:blipFill>
              <p:spPr>
                <a:xfrm>
                  <a:off x="7368486" y="3183407"/>
                  <a:ext cx="645120" cy="12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22">
              <p14:nvContentPartPr>
                <p14:cNvPr id="2215" name="Ink 2214">
                  <a:extLst>
                    <a:ext uri="{FF2B5EF4-FFF2-40B4-BE49-F238E27FC236}">
                      <a16:creationId xmlns:a16="http://schemas.microsoft.com/office/drawing/2014/main" id="{50DA265A-71B8-D4A9-993F-6CE1782B612C}"/>
                    </a:ext>
                  </a:extLst>
                </p14:cNvPr>
                <p14:cNvContentPartPr/>
                <p14:nvPr/>
              </p14:nvContentPartPr>
              <p14:xfrm>
                <a:off x="7628046" y="3539447"/>
                <a:ext cx="448920" cy="513000"/>
              </p14:xfrm>
            </p:contentPart>
          </mc:Choice>
          <mc:Fallback>
            <p:pic>
              <p:nvPicPr>
                <p:cNvPr id="2215" name="Ink 2214">
                  <a:extLst>
                    <a:ext uri="{FF2B5EF4-FFF2-40B4-BE49-F238E27FC236}">
                      <a16:creationId xmlns:a16="http://schemas.microsoft.com/office/drawing/2014/main" id="{50DA265A-71B8-D4A9-993F-6CE1782B612C}"/>
                    </a:ext>
                  </a:extLst>
                </p:cNvPr>
                <p:cNvPicPr/>
                <p:nvPr/>
              </p:nvPicPr>
              <p:blipFill>
                <a:blip r:embed="rId4023"/>
                <a:stretch>
                  <a:fillRect/>
                </a:stretch>
              </p:blipFill>
              <p:spPr>
                <a:xfrm>
                  <a:off x="7565406" y="3161447"/>
                  <a:ext cx="574560" cy="12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24">
              <p14:nvContentPartPr>
                <p14:cNvPr id="2216" name="Ink 2215">
                  <a:extLst>
                    <a:ext uri="{FF2B5EF4-FFF2-40B4-BE49-F238E27FC236}">
                      <a16:creationId xmlns:a16="http://schemas.microsoft.com/office/drawing/2014/main" id="{8C7CA7D1-1432-3E4E-C54F-A4F9C34A2627}"/>
                    </a:ext>
                  </a:extLst>
                </p14:cNvPr>
                <p14:cNvContentPartPr/>
                <p14:nvPr/>
              </p14:nvContentPartPr>
              <p14:xfrm>
                <a:off x="7573686" y="3690287"/>
                <a:ext cx="1103760" cy="336240"/>
              </p14:xfrm>
            </p:contentPart>
          </mc:Choice>
          <mc:Fallback>
            <p:pic>
              <p:nvPicPr>
                <p:cNvPr id="2216" name="Ink 2215">
                  <a:extLst>
                    <a:ext uri="{FF2B5EF4-FFF2-40B4-BE49-F238E27FC236}">
                      <a16:creationId xmlns:a16="http://schemas.microsoft.com/office/drawing/2014/main" id="{8C7CA7D1-1432-3E4E-C54F-A4F9C34A2627}"/>
                    </a:ext>
                  </a:extLst>
                </p:cNvPr>
                <p:cNvPicPr/>
                <p:nvPr/>
              </p:nvPicPr>
              <p:blipFill>
                <a:blip r:embed="rId4025"/>
                <a:stretch>
                  <a:fillRect/>
                </a:stretch>
              </p:blipFill>
              <p:spPr>
                <a:xfrm>
                  <a:off x="7511046" y="3312647"/>
                  <a:ext cx="122940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26">
              <p14:nvContentPartPr>
                <p14:cNvPr id="2217" name="Ink 2216">
                  <a:extLst>
                    <a:ext uri="{FF2B5EF4-FFF2-40B4-BE49-F238E27FC236}">
                      <a16:creationId xmlns:a16="http://schemas.microsoft.com/office/drawing/2014/main" id="{200A83D7-103B-AFB6-DA54-667E6A3B9C9C}"/>
                    </a:ext>
                  </a:extLst>
                </p14:cNvPr>
                <p14:cNvContentPartPr/>
                <p14:nvPr/>
              </p14:nvContentPartPr>
              <p14:xfrm>
                <a:off x="8262726" y="3377807"/>
                <a:ext cx="1243440" cy="530640"/>
              </p14:xfrm>
            </p:contentPart>
          </mc:Choice>
          <mc:Fallback>
            <p:pic>
              <p:nvPicPr>
                <p:cNvPr id="2217" name="Ink 2216">
                  <a:extLst>
                    <a:ext uri="{FF2B5EF4-FFF2-40B4-BE49-F238E27FC236}">
                      <a16:creationId xmlns:a16="http://schemas.microsoft.com/office/drawing/2014/main" id="{200A83D7-103B-AFB6-DA54-667E6A3B9C9C}"/>
                    </a:ext>
                  </a:extLst>
                </p:cNvPr>
                <p:cNvPicPr/>
                <p:nvPr/>
              </p:nvPicPr>
              <p:blipFill>
                <a:blip r:embed="rId4027"/>
                <a:stretch>
                  <a:fillRect/>
                </a:stretch>
              </p:blipFill>
              <p:spPr>
                <a:xfrm>
                  <a:off x="8199726" y="2999807"/>
                  <a:ext cx="136908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28">
              <p14:nvContentPartPr>
                <p14:cNvPr id="2218" name="Ink 2217">
                  <a:extLst>
                    <a:ext uri="{FF2B5EF4-FFF2-40B4-BE49-F238E27FC236}">
                      <a16:creationId xmlns:a16="http://schemas.microsoft.com/office/drawing/2014/main" id="{97797FD3-7A49-D951-BA5B-34FC7A7B9670}"/>
                    </a:ext>
                  </a:extLst>
                </p14:cNvPr>
                <p14:cNvContentPartPr/>
                <p14:nvPr/>
              </p14:nvContentPartPr>
              <p14:xfrm>
                <a:off x="9014046" y="3547007"/>
                <a:ext cx="12240" cy="2880"/>
              </p14:xfrm>
            </p:contentPart>
          </mc:Choice>
          <mc:Fallback>
            <p:pic>
              <p:nvPicPr>
                <p:cNvPr id="2218" name="Ink 2217">
                  <a:extLst>
                    <a:ext uri="{FF2B5EF4-FFF2-40B4-BE49-F238E27FC236}">
                      <a16:creationId xmlns:a16="http://schemas.microsoft.com/office/drawing/2014/main" id="{97797FD3-7A49-D951-BA5B-34FC7A7B9670}"/>
                    </a:ext>
                  </a:extLst>
                </p:cNvPr>
                <p:cNvPicPr/>
                <p:nvPr/>
              </p:nvPicPr>
              <p:blipFill>
                <a:blip r:embed="rId1923"/>
                <a:stretch>
                  <a:fillRect/>
                </a:stretch>
              </p:blipFill>
              <p:spPr>
                <a:xfrm>
                  <a:off x="8951406" y="3169007"/>
                  <a:ext cx="13788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29">
              <p14:nvContentPartPr>
                <p14:cNvPr id="2219" name="Ink 2218">
                  <a:extLst>
                    <a:ext uri="{FF2B5EF4-FFF2-40B4-BE49-F238E27FC236}">
                      <a16:creationId xmlns:a16="http://schemas.microsoft.com/office/drawing/2014/main" id="{C18C518C-D830-A6CD-0074-3B47F8302C5D}"/>
                    </a:ext>
                  </a:extLst>
                </p14:cNvPr>
                <p14:cNvContentPartPr/>
                <p14:nvPr/>
              </p14:nvContentPartPr>
              <p14:xfrm>
                <a:off x="9073806" y="3233087"/>
                <a:ext cx="300240" cy="114480"/>
              </p14:xfrm>
            </p:contentPart>
          </mc:Choice>
          <mc:Fallback>
            <p:pic>
              <p:nvPicPr>
                <p:cNvPr id="2219" name="Ink 2218">
                  <a:extLst>
                    <a:ext uri="{FF2B5EF4-FFF2-40B4-BE49-F238E27FC236}">
                      <a16:creationId xmlns:a16="http://schemas.microsoft.com/office/drawing/2014/main" id="{C18C518C-D830-A6CD-0074-3B47F8302C5D}"/>
                    </a:ext>
                  </a:extLst>
                </p:cNvPr>
                <p:cNvPicPr/>
                <p:nvPr/>
              </p:nvPicPr>
              <p:blipFill>
                <a:blip r:embed="rId4030"/>
                <a:stretch>
                  <a:fillRect/>
                </a:stretch>
              </p:blipFill>
              <p:spPr>
                <a:xfrm>
                  <a:off x="9010806" y="2855447"/>
                  <a:ext cx="42588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31">
              <p14:nvContentPartPr>
                <p14:cNvPr id="2221" name="Ink 2220">
                  <a:extLst>
                    <a:ext uri="{FF2B5EF4-FFF2-40B4-BE49-F238E27FC236}">
                      <a16:creationId xmlns:a16="http://schemas.microsoft.com/office/drawing/2014/main" id="{DE60B968-40FE-9DD0-7A64-47F078327254}"/>
                    </a:ext>
                  </a:extLst>
                </p14:cNvPr>
                <p14:cNvContentPartPr/>
                <p14:nvPr/>
              </p14:nvContentPartPr>
              <p14:xfrm>
                <a:off x="9048246" y="3235967"/>
                <a:ext cx="361800" cy="224640"/>
              </p14:xfrm>
            </p:contentPart>
          </mc:Choice>
          <mc:Fallback>
            <p:pic>
              <p:nvPicPr>
                <p:cNvPr id="2221" name="Ink 2220">
                  <a:extLst>
                    <a:ext uri="{FF2B5EF4-FFF2-40B4-BE49-F238E27FC236}">
                      <a16:creationId xmlns:a16="http://schemas.microsoft.com/office/drawing/2014/main" id="{DE60B968-40FE-9DD0-7A64-47F078327254}"/>
                    </a:ext>
                  </a:extLst>
                </p:cNvPr>
                <p:cNvPicPr/>
                <p:nvPr/>
              </p:nvPicPr>
              <p:blipFill>
                <a:blip r:embed="rId4032"/>
                <a:stretch>
                  <a:fillRect/>
                </a:stretch>
              </p:blipFill>
              <p:spPr>
                <a:xfrm>
                  <a:off x="8985606" y="2857967"/>
                  <a:ext cx="48744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33">
              <p14:nvContentPartPr>
                <p14:cNvPr id="2222" name="Ink 2221">
                  <a:extLst>
                    <a:ext uri="{FF2B5EF4-FFF2-40B4-BE49-F238E27FC236}">
                      <a16:creationId xmlns:a16="http://schemas.microsoft.com/office/drawing/2014/main" id="{FFC9CC41-95BD-A04E-0FE0-AE7EA4108A66}"/>
                    </a:ext>
                  </a:extLst>
                </p14:cNvPr>
                <p14:cNvContentPartPr/>
                <p14:nvPr/>
              </p14:nvContentPartPr>
              <p14:xfrm>
                <a:off x="7499886" y="3761927"/>
                <a:ext cx="966240" cy="108360"/>
              </p14:xfrm>
            </p:contentPart>
          </mc:Choice>
          <mc:Fallback>
            <p:pic>
              <p:nvPicPr>
                <p:cNvPr id="2222" name="Ink 2221">
                  <a:extLst>
                    <a:ext uri="{FF2B5EF4-FFF2-40B4-BE49-F238E27FC236}">
                      <a16:creationId xmlns:a16="http://schemas.microsoft.com/office/drawing/2014/main" id="{FFC9CC41-95BD-A04E-0FE0-AE7EA4108A66}"/>
                    </a:ext>
                  </a:extLst>
                </p:cNvPr>
                <p:cNvPicPr/>
                <p:nvPr/>
              </p:nvPicPr>
              <p:blipFill>
                <a:blip r:embed="rId4034"/>
                <a:stretch>
                  <a:fillRect/>
                </a:stretch>
              </p:blipFill>
              <p:spPr>
                <a:xfrm>
                  <a:off x="7437246" y="3384287"/>
                  <a:ext cx="10918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35">
              <p14:nvContentPartPr>
                <p14:cNvPr id="2223" name="Ink 2222">
                  <a:extLst>
                    <a:ext uri="{FF2B5EF4-FFF2-40B4-BE49-F238E27FC236}">
                      <a16:creationId xmlns:a16="http://schemas.microsoft.com/office/drawing/2014/main" id="{CB52FA06-AC86-92DA-3DAE-9A44787156BC}"/>
                    </a:ext>
                  </a:extLst>
                </p14:cNvPr>
                <p14:cNvContentPartPr/>
                <p14:nvPr/>
              </p14:nvContentPartPr>
              <p14:xfrm>
                <a:off x="7816686" y="3809087"/>
                <a:ext cx="941040" cy="185760"/>
              </p14:xfrm>
            </p:contentPart>
          </mc:Choice>
          <mc:Fallback>
            <p:pic>
              <p:nvPicPr>
                <p:cNvPr id="2223" name="Ink 2222">
                  <a:extLst>
                    <a:ext uri="{FF2B5EF4-FFF2-40B4-BE49-F238E27FC236}">
                      <a16:creationId xmlns:a16="http://schemas.microsoft.com/office/drawing/2014/main" id="{CB52FA06-AC86-92DA-3DAE-9A44787156BC}"/>
                    </a:ext>
                  </a:extLst>
                </p:cNvPr>
                <p:cNvPicPr/>
                <p:nvPr/>
              </p:nvPicPr>
              <p:blipFill>
                <a:blip r:embed="rId4036"/>
                <a:stretch>
                  <a:fillRect/>
                </a:stretch>
              </p:blipFill>
              <p:spPr>
                <a:xfrm>
                  <a:off x="7754046" y="3431087"/>
                  <a:ext cx="106668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37">
              <p14:nvContentPartPr>
                <p14:cNvPr id="2224" name="Ink 2223">
                  <a:extLst>
                    <a:ext uri="{FF2B5EF4-FFF2-40B4-BE49-F238E27FC236}">
                      <a16:creationId xmlns:a16="http://schemas.microsoft.com/office/drawing/2014/main" id="{07B6D849-5CD2-DF66-C1F7-18B26EBA4D66}"/>
                    </a:ext>
                  </a:extLst>
                </p14:cNvPr>
                <p14:cNvContentPartPr/>
                <p14:nvPr/>
              </p14:nvContentPartPr>
              <p14:xfrm>
                <a:off x="8082006" y="4016087"/>
                <a:ext cx="502200" cy="180000"/>
              </p14:xfrm>
            </p:contentPart>
          </mc:Choice>
          <mc:Fallback>
            <p:pic>
              <p:nvPicPr>
                <p:cNvPr id="2224" name="Ink 2223">
                  <a:extLst>
                    <a:ext uri="{FF2B5EF4-FFF2-40B4-BE49-F238E27FC236}">
                      <a16:creationId xmlns:a16="http://schemas.microsoft.com/office/drawing/2014/main" id="{07B6D849-5CD2-DF66-C1F7-18B26EBA4D66}"/>
                    </a:ext>
                  </a:extLst>
                </p:cNvPr>
                <p:cNvPicPr/>
                <p:nvPr/>
              </p:nvPicPr>
              <p:blipFill>
                <a:blip r:embed="rId4038"/>
                <a:stretch>
                  <a:fillRect/>
                </a:stretch>
              </p:blipFill>
              <p:spPr>
                <a:xfrm>
                  <a:off x="8019006" y="3638447"/>
                  <a:ext cx="6278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39">
              <p14:nvContentPartPr>
                <p14:cNvPr id="2225" name="Ink 2224">
                  <a:extLst>
                    <a:ext uri="{FF2B5EF4-FFF2-40B4-BE49-F238E27FC236}">
                      <a16:creationId xmlns:a16="http://schemas.microsoft.com/office/drawing/2014/main" id="{11D8191A-3028-69CA-D0A8-1B0F50BF8D8B}"/>
                    </a:ext>
                  </a:extLst>
                </p14:cNvPr>
                <p14:cNvContentPartPr/>
                <p14:nvPr/>
              </p14:nvContentPartPr>
              <p14:xfrm>
                <a:off x="8242206" y="3790727"/>
                <a:ext cx="1000080" cy="435240"/>
              </p14:xfrm>
            </p:contentPart>
          </mc:Choice>
          <mc:Fallback>
            <p:pic>
              <p:nvPicPr>
                <p:cNvPr id="2225" name="Ink 2224">
                  <a:extLst>
                    <a:ext uri="{FF2B5EF4-FFF2-40B4-BE49-F238E27FC236}">
                      <a16:creationId xmlns:a16="http://schemas.microsoft.com/office/drawing/2014/main" id="{11D8191A-3028-69CA-D0A8-1B0F50BF8D8B}"/>
                    </a:ext>
                  </a:extLst>
                </p:cNvPr>
                <p:cNvPicPr/>
                <p:nvPr/>
              </p:nvPicPr>
              <p:blipFill>
                <a:blip r:embed="rId4040"/>
                <a:stretch>
                  <a:fillRect/>
                </a:stretch>
              </p:blipFill>
              <p:spPr>
                <a:xfrm>
                  <a:off x="8179566" y="3413087"/>
                  <a:ext cx="1125720" cy="11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41">
              <p14:nvContentPartPr>
                <p14:cNvPr id="2226" name="Ink 2225">
                  <a:extLst>
                    <a:ext uri="{FF2B5EF4-FFF2-40B4-BE49-F238E27FC236}">
                      <a16:creationId xmlns:a16="http://schemas.microsoft.com/office/drawing/2014/main" id="{48EC929B-8E79-155F-244F-0BAE5889755C}"/>
                    </a:ext>
                  </a:extLst>
                </p14:cNvPr>
                <p14:cNvContentPartPr/>
                <p14:nvPr/>
              </p14:nvContentPartPr>
              <p14:xfrm>
                <a:off x="8146446" y="3994127"/>
                <a:ext cx="772920" cy="270720"/>
              </p14:xfrm>
            </p:contentPart>
          </mc:Choice>
          <mc:Fallback>
            <p:pic>
              <p:nvPicPr>
                <p:cNvPr id="2226" name="Ink 2225">
                  <a:extLst>
                    <a:ext uri="{FF2B5EF4-FFF2-40B4-BE49-F238E27FC236}">
                      <a16:creationId xmlns:a16="http://schemas.microsoft.com/office/drawing/2014/main" id="{48EC929B-8E79-155F-244F-0BAE5889755C}"/>
                    </a:ext>
                  </a:extLst>
                </p:cNvPr>
                <p:cNvPicPr/>
                <p:nvPr/>
              </p:nvPicPr>
              <p:blipFill>
                <a:blip r:embed="rId4042"/>
                <a:stretch>
                  <a:fillRect/>
                </a:stretch>
              </p:blipFill>
              <p:spPr>
                <a:xfrm>
                  <a:off x="8083806" y="3616487"/>
                  <a:ext cx="89856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43">
              <p14:nvContentPartPr>
                <p14:cNvPr id="2227" name="Ink 2226">
                  <a:extLst>
                    <a:ext uri="{FF2B5EF4-FFF2-40B4-BE49-F238E27FC236}">
                      <a16:creationId xmlns:a16="http://schemas.microsoft.com/office/drawing/2014/main" id="{E67F9323-E904-FCB2-8DDA-019A8345A8EC}"/>
                    </a:ext>
                  </a:extLst>
                </p14:cNvPr>
                <p14:cNvContentPartPr/>
                <p14:nvPr/>
              </p14:nvContentPartPr>
              <p14:xfrm>
                <a:off x="8236446" y="3798647"/>
                <a:ext cx="1067400" cy="399240"/>
              </p14:xfrm>
            </p:contentPart>
          </mc:Choice>
          <mc:Fallback>
            <p:pic>
              <p:nvPicPr>
                <p:cNvPr id="2227" name="Ink 2226">
                  <a:extLst>
                    <a:ext uri="{FF2B5EF4-FFF2-40B4-BE49-F238E27FC236}">
                      <a16:creationId xmlns:a16="http://schemas.microsoft.com/office/drawing/2014/main" id="{E67F9323-E904-FCB2-8DDA-019A8345A8EC}"/>
                    </a:ext>
                  </a:extLst>
                </p:cNvPr>
                <p:cNvPicPr/>
                <p:nvPr/>
              </p:nvPicPr>
              <p:blipFill>
                <a:blip r:embed="rId4044"/>
                <a:stretch>
                  <a:fillRect/>
                </a:stretch>
              </p:blipFill>
              <p:spPr>
                <a:xfrm>
                  <a:off x="8173446" y="3420647"/>
                  <a:ext cx="1193040" cy="11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45">
              <p14:nvContentPartPr>
                <p14:cNvPr id="2228" name="Ink 2227">
                  <a:extLst>
                    <a:ext uri="{FF2B5EF4-FFF2-40B4-BE49-F238E27FC236}">
                      <a16:creationId xmlns:a16="http://schemas.microsoft.com/office/drawing/2014/main" id="{14E3E76B-1165-65FD-F235-10169BC76C0D}"/>
                    </a:ext>
                  </a:extLst>
                </p14:cNvPr>
                <p14:cNvContentPartPr/>
                <p14:nvPr/>
              </p14:nvContentPartPr>
              <p14:xfrm>
                <a:off x="8022606" y="3778487"/>
                <a:ext cx="1088640" cy="383040"/>
              </p14:xfrm>
            </p:contentPart>
          </mc:Choice>
          <mc:Fallback>
            <p:pic>
              <p:nvPicPr>
                <p:cNvPr id="2228" name="Ink 2227">
                  <a:extLst>
                    <a:ext uri="{FF2B5EF4-FFF2-40B4-BE49-F238E27FC236}">
                      <a16:creationId xmlns:a16="http://schemas.microsoft.com/office/drawing/2014/main" id="{14E3E76B-1165-65FD-F235-10169BC76C0D}"/>
                    </a:ext>
                  </a:extLst>
                </p:cNvPr>
                <p:cNvPicPr/>
                <p:nvPr/>
              </p:nvPicPr>
              <p:blipFill>
                <a:blip r:embed="rId4046"/>
                <a:stretch>
                  <a:fillRect/>
                </a:stretch>
              </p:blipFill>
              <p:spPr>
                <a:xfrm>
                  <a:off x="7959966" y="3400487"/>
                  <a:ext cx="1214280" cy="11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47">
              <p14:nvContentPartPr>
                <p14:cNvPr id="2229" name="Ink 2228">
                  <a:extLst>
                    <a:ext uri="{FF2B5EF4-FFF2-40B4-BE49-F238E27FC236}">
                      <a16:creationId xmlns:a16="http://schemas.microsoft.com/office/drawing/2014/main" id="{FDE6544A-B743-A081-BF51-B7F9BE36E0A3}"/>
                    </a:ext>
                  </a:extLst>
                </p14:cNvPr>
                <p14:cNvContentPartPr/>
                <p14:nvPr/>
              </p14:nvContentPartPr>
              <p14:xfrm>
                <a:off x="7635246" y="3775607"/>
                <a:ext cx="1427400" cy="563760"/>
              </p14:xfrm>
            </p:contentPart>
          </mc:Choice>
          <mc:Fallback>
            <p:pic>
              <p:nvPicPr>
                <p:cNvPr id="2229" name="Ink 2228">
                  <a:extLst>
                    <a:ext uri="{FF2B5EF4-FFF2-40B4-BE49-F238E27FC236}">
                      <a16:creationId xmlns:a16="http://schemas.microsoft.com/office/drawing/2014/main" id="{FDE6544A-B743-A081-BF51-B7F9BE36E0A3}"/>
                    </a:ext>
                  </a:extLst>
                </p:cNvPr>
                <p:cNvPicPr/>
                <p:nvPr/>
              </p:nvPicPr>
              <p:blipFill>
                <a:blip r:embed="rId4048"/>
                <a:stretch>
                  <a:fillRect/>
                </a:stretch>
              </p:blipFill>
              <p:spPr>
                <a:xfrm>
                  <a:off x="7572246" y="3397967"/>
                  <a:ext cx="1553040" cy="13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49">
              <p14:nvContentPartPr>
                <p14:cNvPr id="2230" name="Ink 2229">
                  <a:extLst>
                    <a:ext uri="{FF2B5EF4-FFF2-40B4-BE49-F238E27FC236}">
                      <a16:creationId xmlns:a16="http://schemas.microsoft.com/office/drawing/2014/main" id="{39BFB8E4-CBC1-FE1D-CD45-7CB7D5563B4F}"/>
                    </a:ext>
                  </a:extLst>
                </p14:cNvPr>
                <p14:cNvContentPartPr/>
                <p14:nvPr/>
              </p14:nvContentPartPr>
              <p14:xfrm>
                <a:off x="7547406" y="3722687"/>
                <a:ext cx="1812240" cy="586440"/>
              </p14:xfrm>
            </p:contentPart>
          </mc:Choice>
          <mc:Fallback>
            <p:pic>
              <p:nvPicPr>
                <p:cNvPr id="2230" name="Ink 2229">
                  <a:extLst>
                    <a:ext uri="{FF2B5EF4-FFF2-40B4-BE49-F238E27FC236}">
                      <a16:creationId xmlns:a16="http://schemas.microsoft.com/office/drawing/2014/main" id="{39BFB8E4-CBC1-FE1D-CD45-7CB7D5563B4F}"/>
                    </a:ext>
                  </a:extLst>
                </p:cNvPr>
                <p:cNvPicPr/>
                <p:nvPr/>
              </p:nvPicPr>
              <p:blipFill>
                <a:blip r:embed="rId4050"/>
                <a:stretch>
                  <a:fillRect/>
                </a:stretch>
              </p:blipFill>
              <p:spPr>
                <a:xfrm>
                  <a:off x="7484406" y="3344687"/>
                  <a:ext cx="1937880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51">
              <p14:nvContentPartPr>
                <p14:cNvPr id="2231" name="Ink 2230">
                  <a:extLst>
                    <a:ext uri="{FF2B5EF4-FFF2-40B4-BE49-F238E27FC236}">
                      <a16:creationId xmlns:a16="http://schemas.microsoft.com/office/drawing/2014/main" id="{5C8A7C44-54E8-7D01-77A2-7FBEA687F29E}"/>
                    </a:ext>
                  </a:extLst>
                </p14:cNvPr>
                <p14:cNvContentPartPr/>
                <p14:nvPr/>
              </p14:nvContentPartPr>
              <p14:xfrm>
                <a:off x="7706886" y="3675887"/>
                <a:ext cx="1734480" cy="701280"/>
              </p14:xfrm>
            </p:contentPart>
          </mc:Choice>
          <mc:Fallback>
            <p:pic>
              <p:nvPicPr>
                <p:cNvPr id="2231" name="Ink 2230">
                  <a:extLst>
                    <a:ext uri="{FF2B5EF4-FFF2-40B4-BE49-F238E27FC236}">
                      <a16:creationId xmlns:a16="http://schemas.microsoft.com/office/drawing/2014/main" id="{5C8A7C44-54E8-7D01-77A2-7FBEA687F29E}"/>
                    </a:ext>
                  </a:extLst>
                </p:cNvPr>
                <p:cNvPicPr/>
                <p:nvPr/>
              </p:nvPicPr>
              <p:blipFill>
                <a:blip r:embed="rId4052"/>
                <a:stretch>
                  <a:fillRect/>
                </a:stretch>
              </p:blipFill>
              <p:spPr>
                <a:xfrm>
                  <a:off x="7644246" y="3297887"/>
                  <a:ext cx="186012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53">
              <p14:nvContentPartPr>
                <p14:cNvPr id="2232" name="Ink 2231">
                  <a:extLst>
                    <a:ext uri="{FF2B5EF4-FFF2-40B4-BE49-F238E27FC236}">
                      <a16:creationId xmlns:a16="http://schemas.microsoft.com/office/drawing/2014/main" id="{71B038CD-3E72-0D86-0111-A1F4BA0C6465}"/>
                    </a:ext>
                  </a:extLst>
                </p14:cNvPr>
                <p14:cNvContentPartPr/>
                <p14:nvPr/>
              </p14:nvContentPartPr>
              <p14:xfrm>
                <a:off x="7704726" y="3769487"/>
                <a:ext cx="1640160" cy="573120"/>
              </p14:xfrm>
            </p:contentPart>
          </mc:Choice>
          <mc:Fallback>
            <p:pic>
              <p:nvPicPr>
                <p:cNvPr id="2232" name="Ink 2231">
                  <a:extLst>
                    <a:ext uri="{FF2B5EF4-FFF2-40B4-BE49-F238E27FC236}">
                      <a16:creationId xmlns:a16="http://schemas.microsoft.com/office/drawing/2014/main" id="{71B038CD-3E72-0D86-0111-A1F4BA0C6465}"/>
                    </a:ext>
                  </a:extLst>
                </p:cNvPr>
                <p:cNvPicPr/>
                <p:nvPr/>
              </p:nvPicPr>
              <p:blipFill>
                <a:blip r:embed="rId4054"/>
                <a:stretch>
                  <a:fillRect/>
                </a:stretch>
              </p:blipFill>
              <p:spPr>
                <a:xfrm>
                  <a:off x="7642086" y="3391487"/>
                  <a:ext cx="176580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55">
              <p14:nvContentPartPr>
                <p14:cNvPr id="2233" name="Ink 2232">
                  <a:extLst>
                    <a:ext uri="{FF2B5EF4-FFF2-40B4-BE49-F238E27FC236}">
                      <a16:creationId xmlns:a16="http://schemas.microsoft.com/office/drawing/2014/main" id="{4EC0E565-90F2-4ECD-2573-37B2D11331FD}"/>
                    </a:ext>
                  </a:extLst>
                </p14:cNvPr>
                <p14:cNvContentPartPr/>
                <p14:nvPr/>
              </p14:nvContentPartPr>
              <p14:xfrm>
                <a:off x="8984166" y="3628367"/>
                <a:ext cx="739440" cy="338400"/>
              </p14:xfrm>
            </p:contentPart>
          </mc:Choice>
          <mc:Fallback>
            <p:pic>
              <p:nvPicPr>
                <p:cNvPr id="2233" name="Ink 2232">
                  <a:extLst>
                    <a:ext uri="{FF2B5EF4-FFF2-40B4-BE49-F238E27FC236}">
                      <a16:creationId xmlns:a16="http://schemas.microsoft.com/office/drawing/2014/main" id="{4EC0E565-90F2-4ECD-2573-37B2D11331FD}"/>
                    </a:ext>
                  </a:extLst>
                </p:cNvPr>
                <p:cNvPicPr/>
                <p:nvPr/>
              </p:nvPicPr>
              <p:blipFill>
                <a:blip r:embed="rId4056"/>
                <a:stretch>
                  <a:fillRect/>
                </a:stretch>
              </p:blipFill>
              <p:spPr>
                <a:xfrm>
                  <a:off x="8921526" y="3250727"/>
                  <a:ext cx="86508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57">
              <p14:nvContentPartPr>
                <p14:cNvPr id="2234" name="Ink 2233">
                  <a:extLst>
                    <a:ext uri="{FF2B5EF4-FFF2-40B4-BE49-F238E27FC236}">
                      <a16:creationId xmlns:a16="http://schemas.microsoft.com/office/drawing/2014/main" id="{E9743B35-520F-D800-3454-7A296444F006}"/>
                    </a:ext>
                  </a:extLst>
                </p14:cNvPr>
                <p14:cNvContentPartPr/>
                <p14:nvPr/>
              </p14:nvContentPartPr>
              <p14:xfrm>
                <a:off x="8668086" y="3466367"/>
                <a:ext cx="1270080" cy="679320"/>
              </p14:xfrm>
            </p:contentPart>
          </mc:Choice>
          <mc:Fallback>
            <p:pic>
              <p:nvPicPr>
                <p:cNvPr id="2234" name="Ink 2233">
                  <a:extLst>
                    <a:ext uri="{FF2B5EF4-FFF2-40B4-BE49-F238E27FC236}">
                      <a16:creationId xmlns:a16="http://schemas.microsoft.com/office/drawing/2014/main" id="{E9743B35-520F-D800-3454-7A296444F006}"/>
                    </a:ext>
                  </a:extLst>
                </p:cNvPr>
                <p:cNvPicPr/>
                <p:nvPr/>
              </p:nvPicPr>
              <p:blipFill>
                <a:blip r:embed="rId4058"/>
                <a:stretch>
                  <a:fillRect/>
                </a:stretch>
              </p:blipFill>
              <p:spPr>
                <a:xfrm>
                  <a:off x="8605446" y="3088367"/>
                  <a:ext cx="1395720" cy="14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59">
              <p14:nvContentPartPr>
                <p14:cNvPr id="2235" name="Ink 2234">
                  <a:extLst>
                    <a:ext uri="{FF2B5EF4-FFF2-40B4-BE49-F238E27FC236}">
                      <a16:creationId xmlns:a16="http://schemas.microsoft.com/office/drawing/2014/main" id="{F0F0C081-CC1D-2AB5-04AF-5984470920F8}"/>
                    </a:ext>
                  </a:extLst>
                </p14:cNvPr>
                <p14:cNvContentPartPr/>
                <p14:nvPr/>
              </p14:nvContentPartPr>
              <p14:xfrm>
                <a:off x="8940606" y="3557447"/>
                <a:ext cx="800280" cy="376200"/>
              </p14:xfrm>
            </p:contentPart>
          </mc:Choice>
          <mc:Fallback>
            <p:pic>
              <p:nvPicPr>
                <p:cNvPr id="2235" name="Ink 2234">
                  <a:extLst>
                    <a:ext uri="{FF2B5EF4-FFF2-40B4-BE49-F238E27FC236}">
                      <a16:creationId xmlns:a16="http://schemas.microsoft.com/office/drawing/2014/main" id="{F0F0C081-CC1D-2AB5-04AF-5984470920F8}"/>
                    </a:ext>
                  </a:extLst>
                </p:cNvPr>
                <p:cNvPicPr/>
                <p:nvPr/>
              </p:nvPicPr>
              <p:blipFill>
                <a:blip r:embed="rId4060"/>
                <a:stretch>
                  <a:fillRect/>
                </a:stretch>
              </p:blipFill>
              <p:spPr>
                <a:xfrm>
                  <a:off x="8877966" y="3179447"/>
                  <a:ext cx="925920" cy="11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61">
              <p14:nvContentPartPr>
                <p14:cNvPr id="2236" name="Ink 2235">
                  <a:extLst>
                    <a:ext uri="{FF2B5EF4-FFF2-40B4-BE49-F238E27FC236}">
                      <a16:creationId xmlns:a16="http://schemas.microsoft.com/office/drawing/2014/main" id="{1D94ADA1-AC7D-88B4-4CC0-4A1B95E66F0F}"/>
                    </a:ext>
                  </a:extLst>
                </p14:cNvPr>
                <p14:cNvContentPartPr/>
                <p14:nvPr/>
              </p14:nvContentPartPr>
              <p14:xfrm>
                <a:off x="8497446" y="3458447"/>
                <a:ext cx="1379880" cy="593280"/>
              </p14:xfrm>
            </p:contentPart>
          </mc:Choice>
          <mc:Fallback>
            <p:pic>
              <p:nvPicPr>
                <p:cNvPr id="2236" name="Ink 2235">
                  <a:extLst>
                    <a:ext uri="{FF2B5EF4-FFF2-40B4-BE49-F238E27FC236}">
                      <a16:creationId xmlns:a16="http://schemas.microsoft.com/office/drawing/2014/main" id="{1D94ADA1-AC7D-88B4-4CC0-4A1B95E66F0F}"/>
                    </a:ext>
                  </a:extLst>
                </p:cNvPr>
                <p:cNvPicPr/>
                <p:nvPr/>
              </p:nvPicPr>
              <p:blipFill>
                <a:blip r:embed="rId4062"/>
                <a:stretch>
                  <a:fillRect/>
                </a:stretch>
              </p:blipFill>
              <p:spPr>
                <a:xfrm>
                  <a:off x="8434806" y="3080447"/>
                  <a:ext cx="150552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63">
              <p14:nvContentPartPr>
                <p14:cNvPr id="2237" name="Ink 2236">
                  <a:extLst>
                    <a:ext uri="{FF2B5EF4-FFF2-40B4-BE49-F238E27FC236}">
                      <a16:creationId xmlns:a16="http://schemas.microsoft.com/office/drawing/2014/main" id="{E3D850A7-5C22-C184-4FC2-1D3EFC49EDF2}"/>
                    </a:ext>
                  </a:extLst>
                </p14:cNvPr>
                <p14:cNvContentPartPr/>
                <p14:nvPr/>
              </p14:nvContentPartPr>
              <p14:xfrm>
                <a:off x="8496006" y="3202487"/>
                <a:ext cx="1606680" cy="923040"/>
              </p14:xfrm>
            </p:contentPart>
          </mc:Choice>
          <mc:Fallback>
            <p:pic>
              <p:nvPicPr>
                <p:cNvPr id="2237" name="Ink 2236">
                  <a:extLst>
                    <a:ext uri="{FF2B5EF4-FFF2-40B4-BE49-F238E27FC236}">
                      <a16:creationId xmlns:a16="http://schemas.microsoft.com/office/drawing/2014/main" id="{E3D850A7-5C22-C184-4FC2-1D3EFC49EDF2}"/>
                    </a:ext>
                  </a:extLst>
                </p:cNvPr>
                <p:cNvPicPr/>
                <p:nvPr/>
              </p:nvPicPr>
              <p:blipFill>
                <a:blip r:embed="rId4064"/>
                <a:stretch>
                  <a:fillRect/>
                </a:stretch>
              </p:blipFill>
              <p:spPr>
                <a:xfrm>
                  <a:off x="8433006" y="2824847"/>
                  <a:ext cx="1732320" cy="16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65">
              <p14:nvContentPartPr>
                <p14:cNvPr id="2238" name="Ink 2237">
                  <a:extLst>
                    <a:ext uri="{FF2B5EF4-FFF2-40B4-BE49-F238E27FC236}">
                      <a16:creationId xmlns:a16="http://schemas.microsoft.com/office/drawing/2014/main" id="{900F724B-7F2D-E4FC-0EA4-E976A831E432}"/>
                    </a:ext>
                  </a:extLst>
                </p14:cNvPr>
                <p14:cNvContentPartPr/>
                <p14:nvPr/>
              </p14:nvContentPartPr>
              <p14:xfrm>
                <a:off x="8019726" y="3918167"/>
                <a:ext cx="1069200" cy="388800"/>
              </p14:xfrm>
            </p:contentPart>
          </mc:Choice>
          <mc:Fallback>
            <p:pic>
              <p:nvPicPr>
                <p:cNvPr id="2238" name="Ink 2237">
                  <a:extLst>
                    <a:ext uri="{FF2B5EF4-FFF2-40B4-BE49-F238E27FC236}">
                      <a16:creationId xmlns:a16="http://schemas.microsoft.com/office/drawing/2014/main" id="{900F724B-7F2D-E4FC-0EA4-E976A831E432}"/>
                    </a:ext>
                  </a:extLst>
                </p:cNvPr>
                <p:cNvPicPr/>
                <p:nvPr/>
              </p:nvPicPr>
              <p:blipFill>
                <a:blip r:embed="rId4066"/>
                <a:stretch>
                  <a:fillRect/>
                </a:stretch>
              </p:blipFill>
              <p:spPr>
                <a:xfrm>
                  <a:off x="7956726" y="3540527"/>
                  <a:ext cx="119484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67">
              <p14:nvContentPartPr>
                <p14:cNvPr id="2239" name="Ink 2238">
                  <a:extLst>
                    <a:ext uri="{FF2B5EF4-FFF2-40B4-BE49-F238E27FC236}">
                      <a16:creationId xmlns:a16="http://schemas.microsoft.com/office/drawing/2014/main" id="{9D38805E-E4D1-52BE-997C-02C311A4405C}"/>
                    </a:ext>
                  </a:extLst>
                </p14:cNvPr>
                <p14:cNvContentPartPr/>
                <p14:nvPr/>
              </p14:nvContentPartPr>
              <p14:xfrm>
                <a:off x="9696966" y="3646727"/>
                <a:ext cx="44280" cy="24120"/>
              </p14:xfrm>
            </p:contentPart>
          </mc:Choice>
          <mc:Fallback>
            <p:pic>
              <p:nvPicPr>
                <p:cNvPr id="2239" name="Ink 2238">
                  <a:extLst>
                    <a:ext uri="{FF2B5EF4-FFF2-40B4-BE49-F238E27FC236}">
                      <a16:creationId xmlns:a16="http://schemas.microsoft.com/office/drawing/2014/main" id="{9D38805E-E4D1-52BE-997C-02C311A4405C}"/>
                    </a:ext>
                  </a:extLst>
                </p:cNvPr>
                <p:cNvPicPr/>
                <p:nvPr/>
              </p:nvPicPr>
              <p:blipFill>
                <a:blip r:embed="rId4068"/>
                <a:stretch>
                  <a:fillRect/>
                </a:stretch>
              </p:blipFill>
              <p:spPr>
                <a:xfrm>
                  <a:off x="9633966" y="3268727"/>
                  <a:ext cx="16992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69">
              <p14:nvContentPartPr>
                <p14:cNvPr id="2240" name="Ink 2239">
                  <a:extLst>
                    <a:ext uri="{FF2B5EF4-FFF2-40B4-BE49-F238E27FC236}">
                      <a16:creationId xmlns:a16="http://schemas.microsoft.com/office/drawing/2014/main" id="{94F16A3E-181F-97D6-D163-6AB7499C083E}"/>
                    </a:ext>
                  </a:extLst>
                </p14:cNvPr>
                <p14:cNvContentPartPr/>
                <p14:nvPr/>
              </p14:nvContentPartPr>
              <p14:xfrm>
                <a:off x="7719846" y="3879287"/>
                <a:ext cx="1636200" cy="794880"/>
              </p14:xfrm>
            </p:contentPart>
          </mc:Choice>
          <mc:Fallback>
            <p:pic>
              <p:nvPicPr>
                <p:cNvPr id="2240" name="Ink 2239">
                  <a:extLst>
                    <a:ext uri="{FF2B5EF4-FFF2-40B4-BE49-F238E27FC236}">
                      <a16:creationId xmlns:a16="http://schemas.microsoft.com/office/drawing/2014/main" id="{94F16A3E-181F-97D6-D163-6AB7499C083E}"/>
                    </a:ext>
                  </a:extLst>
                </p:cNvPr>
                <p:cNvPicPr/>
                <p:nvPr/>
              </p:nvPicPr>
              <p:blipFill>
                <a:blip r:embed="rId4070"/>
                <a:stretch>
                  <a:fillRect/>
                </a:stretch>
              </p:blipFill>
              <p:spPr>
                <a:xfrm>
                  <a:off x="7657206" y="3501287"/>
                  <a:ext cx="1761840" cy="15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71">
              <p14:nvContentPartPr>
                <p14:cNvPr id="2241" name="Ink 2240">
                  <a:extLst>
                    <a:ext uri="{FF2B5EF4-FFF2-40B4-BE49-F238E27FC236}">
                      <a16:creationId xmlns:a16="http://schemas.microsoft.com/office/drawing/2014/main" id="{FB745A1C-6540-3633-1658-36A90DC8F2A8}"/>
                    </a:ext>
                  </a:extLst>
                </p14:cNvPr>
                <p14:cNvContentPartPr/>
                <p14:nvPr/>
              </p14:nvContentPartPr>
              <p14:xfrm>
                <a:off x="7709406" y="4109327"/>
                <a:ext cx="1491480" cy="538200"/>
              </p14:xfrm>
            </p:contentPart>
          </mc:Choice>
          <mc:Fallback>
            <p:pic>
              <p:nvPicPr>
                <p:cNvPr id="2241" name="Ink 2240">
                  <a:extLst>
                    <a:ext uri="{FF2B5EF4-FFF2-40B4-BE49-F238E27FC236}">
                      <a16:creationId xmlns:a16="http://schemas.microsoft.com/office/drawing/2014/main" id="{FB745A1C-6540-3633-1658-36A90DC8F2A8}"/>
                    </a:ext>
                  </a:extLst>
                </p:cNvPr>
                <p:cNvPicPr/>
                <p:nvPr/>
              </p:nvPicPr>
              <p:blipFill>
                <a:blip r:embed="rId4072"/>
                <a:stretch>
                  <a:fillRect/>
                </a:stretch>
              </p:blipFill>
              <p:spPr>
                <a:xfrm>
                  <a:off x="7646766" y="3731687"/>
                  <a:ext cx="161712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73">
              <p14:nvContentPartPr>
                <p14:cNvPr id="2242" name="Ink 2241">
                  <a:extLst>
                    <a:ext uri="{FF2B5EF4-FFF2-40B4-BE49-F238E27FC236}">
                      <a16:creationId xmlns:a16="http://schemas.microsoft.com/office/drawing/2014/main" id="{7039ECA9-C321-7B38-0CF1-FDC47F00AE1A}"/>
                    </a:ext>
                  </a:extLst>
                </p14:cNvPr>
                <p14:cNvContentPartPr/>
                <p14:nvPr/>
              </p14:nvContentPartPr>
              <p14:xfrm>
                <a:off x="8610126" y="3921407"/>
                <a:ext cx="1185840" cy="580320"/>
              </p14:xfrm>
            </p:contentPart>
          </mc:Choice>
          <mc:Fallback>
            <p:pic>
              <p:nvPicPr>
                <p:cNvPr id="2242" name="Ink 2241">
                  <a:extLst>
                    <a:ext uri="{FF2B5EF4-FFF2-40B4-BE49-F238E27FC236}">
                      <a16:creationId xmlns:a16="http://schemas.microsoft.com/office/drawing/2014/main" id="{7039ECA9-C321-7B38-0CF1-FDC47F00AE1A}"/>
                    </a:ext>
                  </a:extLst>
                </p:cNvPr>
                <p:cNvPicPr/>
                <p:nvPr/>
              </p:nvPicPr>
              <p:blipFill>
                <a:blip r:embed="rId4074"/>
                <a:stretch>
                  <a:fillRect/>
                </a:stretch>
              </p:blipFill>
              <p:spPr>
                <a:xfrm>
                  <a:off x="8547486" y="3543407"/>
                  <a:ext cx="131148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75">
              <p14:nvContentPartPr>
                <p14:cNvPr id="2243" name="Ink 2242">
                  <a:extLst>
                    <a:ext uri="{FF2B5EF4-FFF2-40B4-BE49-F238E27FC236}">
                      <a16:creationId xmlns:a16="http://schemas.microsoft.com/office/drawing/2014/main" id="{002CB701-F72E-0C5D-7AB3-B9B8D3DCE471}"/>
                    </a:ext>
                  </a:extLst>
                </p14:cNvPr>
                <p14:cNvContentPartPr/>
                <p14:nvPr/>
              </p14:nvContentPartPr>
              <p14:xfrm>
                <a:off x="7831806" y="4075127"/>
                <a:ext cx="1541520" cy="563760"/>
              </p14:xfrm>
            </p:contentPart>
          </mc:Choice>
          <mc:Fallback>
            <p:pic>
              <p:nvPicPr>
                <p:cNvPr id="2243" name="Ink 2242">
                  <a:extLst>
                    <a:ext uri="{FF2B5EF4-FFF2-40B4-BE49-F238E27FC236}">
                      <a16:creationId xmlns:a16="http://schemas.microsoft.com/office/drawing/2014/main" id="{002CB701-F72E-0C5D-7AB3-B9B8D3DCE471}"/>
                    </a:ext>
                  </a:extLst>
                </p:cNvPr>
                <p:cNvPicPr/>
                <p:nvPr/>
              </p:nvPicPr>
              <p:blipFill>
                <a:blip r:embed="rId4076"/>
                <a:stretch>
                  <a:fillRect/>
                </a:stretch>
              </p:blipFill>
              <p:spPr>
                <a:xfrm>
                  <a:off x="7769166" y="3697487"/>
                  <a:ext cx="1667160" cy="13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77">
              <p14:nvContentPartPr>
                <p14:cNvPr id="2244" name="Ink 2243">
                  <a:extLst>
                    <a:ext uri="{FF2B5EF4-FFF2-40B4-BE49-F238E27FC236}">
                      <a16:creationId xmlns:a16="http://schemas.microsoft.com/office/drawing/2014/main" id="{8654554E-7C19-DCF5-D5EF-C056D7DAC731}"/>
                    </a:ext>
                  </a:extLst>
                </p14:cNvPr>
                <p14:cNvContentPartPr/>
                <p14:nvPr/>
              </p14:nvContentPartPr>
              <p14:xfrm>
                <a:off x="8756646" y="3983327"/>
                <a:ext cx="848160" cy="403920"/>
              </p14:xfrm>
            </p:contentPart>
          </mc:Choice>
          <mc:Fallback>
            <p:pic>
              <p:nvPicPr>
                <p:cNvPr id="2244" name="Ink 2243">
                  <a:extLst>
                    <a:ext uri="{FF2B5EF4-FFF2-40B4-BE49-F238E27FC236}">
                      <a16:creationId xmlns:a16="http://schemas.microsoft.com/office/drawing/2014/main" id="{8654554E-7C19-DCF5-D5EF-C056D7DAC731}"/>
                    </a:ext>
                  </a:extLst>
                </p:cNvPr>
                <p:cNvPicPr/>
                <p:nvPr/>
              </p:nvPicPr>
              <p:blipFill>
                <a:blip r:embed="rId4078"/>
                <a:stretch>
                  <a:fillRect/>
                </a:stretch>
              </p:blipFill>
              <p:spPr>
                <a:xfrm>
                  <a:off x="8693646" y="3605327"/>
                  <a:ext cx="973800" cy="11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79">
              <p14:nvContentPartPr>
                <p14:cNvPr id="2245" name="Ink 2244">
                  <a:extLst>
                    <a:ext uri="{FF2B5EF4-FFF2-40B4-BE49-F238E27FC236}">
                      <a16:creationId xmlns:a16="http://schemas.microsoft.com/office/drawing/2014/main" id="{6BC7E383-85D6-CF05-76C5-6FE2F0B1E4F0}"/>
                    </a:ext>
                  </a:extLst>
                </p14:cNvPr>
                <p14:cNvContentPartPr/>
                <p14:nvPr/>
              </p14:nvContentPartPr>
              <p14:xfrm>
                <a:off x="7857366" y="3924647"/>
                <a:ext cx="1645920" cy="757800"/>
              </p14:xfrm>
            </p:contentPart>
          </mc:Choice>
          <mc:Fallback>
            <p:pic>
              <p:nvPicPr>
                <p:cNvPr id="2245" name="Ink 2244">
                  <a:extLst>
                    <a:ext uri="{FF2B5EF4-FFF2-40B4-BE49-F238E27FC236}">
                      <a16:creationId xmlns:a16="http://schemas.microsoft.com/office/drawing/2014/main" id="{6BC7E383-85D6-CF05-76C5-6FE2F0B1E4F0}"/>
                    </a:ext>
                  </a:extLst>
                </p:cNvPr>
                <p:cNvPicPr/>
                <p:nvPr/>
              </p:nvPicPr>
              <p:blipFill>
                <a:blip r:embed="rId4080"/>
                <a:stretch>
                  <a:fillRect/>
                </a:stretch>
              </p:blipFill>
              <p:spPr>
                <a:xfrm>
                  <a:off x="7794366" y="3547007"/>
                  <a:ext cx="1771560" cy="15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81">
              <p14:nvContentPartPr>
                <p14:cNvPr id="2246" name="Ink 2245">
                  <a:extLst>
                    <a:ext uri="{FF2B5EF4-FFF2-40B4-BE49-F238E27FC236}">
                      <a16:creationId xmlns:a16="http://schemas.microsoft.com/office/drawing/2014/main" id="{42880393-E197-C95A-374C-327132C68C8E}"/>
                    </a:ext>
                  </a:extLst>
                </p14:cNvPr>
                <p14:cNvContentPartPr/>
                <p14:nvPr/>
              </p14:nvContentPartPr>
              <p14:xfrm>
                <a:off x="7704006" y="3790727"/>
                <a:ext cx="2002680" cy="865080"/>
              </p14:xfrm>
            </p:contentPart>
          </mc:Choice>
          <mc:Fallback>
            <p:pic>
              <p:nvPicPr>
                <p:cNvPr id="2246" name="Ink 2245">
                  <a:extLst>
                    <a:ext uri="{FF2B5EF4-FFF2-40B4-BE49-F238E27FC236}">
                      <a16:creationId xmlns:a16="http://schemas.microsoft.com/office/drawing/2014/main" id="{42880393-E197-C95A-374C-327132C68C8E}"/>
                    </a:ext>
                  </a:extLst>
                </p:cNvPr>
                <p:cNvPicPr/>
                <p:nvPr/>
              </p:nvPicPr>
              <p:blipFill>
                <a:blip r:embed="rId4082"/>
                <a:stretch>
                  <a:fillRect/>
                </a:stretch>
              </p:blipFill>
              <p:spPr>
                <a:xfrm>
                  <a:off x="7641006" y="3413087"/>
                  <a:ext cx="2128320" cy="16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83">
              <p14:nvContentPartPr>
                <p14:cNvPr id="2247" name="Ink 2246">
                  <a:extLst>
                    <a:ext uri="{FF2B5EF4-FFF2-40B4-BE49-F238E27FC236}">
                      <a16:creationId xmlns:a16="http://schemas.microsoft.com/office/drawing/2014/main" id="{85E45C84-D0DF-4421-E13A-695048541CCE}"/>
                    </a:ext>
                  </a:extLst>
                </p14:cNvPr>
                <p14:cNvContentPartPr/>
                <p14:nvPr/>
              </p14:nvContentPartPr>
              <p14:xfrm>
                <a:off x="7632726" y="4308407"/>
                <a:ext cx="698760" cy="295920"/>
              </p14:xfrm>
            </p:contentPart>
          </mc:Choice>
          <mc:Fallback>
            <p:pic>
              <p:nvPicPr>
                <p:cNvPr id="2247" name="Ink 2246">
                  <a:extLst>
                    <a:ext uri="{FF2B5EF4-FFF2-40B4-BE49-F238E27FC236}">
                      <a16:creationId xmlns:a16="http://schemas.microsoft.com/office/drawing/2014/main" id="{85E45C84-D0DF-4421-E13A-695048541CCE}"/>
                    </a:ext>
                  </a:extLst>
                </p:cNvPr>
                <p:cNvPicPr/>
                <p:nvPr/>
              </p:nvPicPr>
              <p:blipFill>
                <a:blip r:embed="rId4084"/>
                <a:stretch>
                  <a:fillRect/>
                </a:stretch>
              </p:blipFill>
              <p:spPr>
                <a:xfrm>
                  <a:off x="7569726" y="3930767"/>
                  <a:ext cx="82440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85">
              <p14:nvContentPartPr>
                <p14:cNvPr id="2248" name="Ink 2247">
                  <a:extLst>
                    <a:ext uri="{FF2B5EF4-FFF2-40B4-BE49-F238E27FC236}">
                      <a16:creationId xmlns:a16="http://schemas.microsoft.com/office/drawing/2014/main" id="{3CF5F26A-8A79-6FDE-11F3-18FD201BCE9F}"/>
                    </a:ext>
                  </a:extLst>
                </p14:cNvPr>
                <p14:cNvContentPartPr/>
                <p14:nvPr/>
              </p14:nvContentPartPr>
              <p14:xfrm>
                <a:off x="9441366" y="2580407"/>
                <a:ext cx="14040" cy="4680"/>
              </p14:xfrm>
            </p:contentPart>
          </mc:Choice>
          <mc:Fallback>
            <p:pic>
              <p:nvPicPr>
                <p:cNvPr id="2248" name="Ink 2247">
                  <a:extLst>
                    <a:ext uri="{FF2B5EF4-FFF2-40B4-BE49-F238E27FC236}">
                      <a16:creationId xmlns:a16="http://schemas.microsoft.com/office/drawing/2014/main" id="{3CF5F26A-8A79-6FDE-11F3-18FD201BCE9F}"/>
                    </a:ext>
                  </a:extLst>
                </p:cNvPr>
                <p:cNvPicPr/>
                <p:nvPr/>
              </p:nvPicPr>
              <p:blipFill>
                <a:blip r:embed="rId4086"/>
                <a:stretch>
                  <a:fillRect/>
                </a:stretch>
              </p:blipFill>
              <p:spPr>
                <a:xfrm>
                  <a:off x="9378366" y="2202767"/>
                  <a:ext cx="1396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87">
              <p14:nvContentPartPr>
                <p14:cNvPr id="2249" name="Ink 2248">
                  <a:extLst>
                    <a:ext uri="{FF2B5EF4-FFF2-40B4-BE49-F238E27FC236}">
                      <a16:creationId xmlns:a16="http://schemas.microsoft.com/office/drawing/2014/main" id="{1BF5B788-8E0E-0AF9-78C2-34C7A2D2CDE8}"/>
                    </a:ext>
                  </a:extLst>
                </p14:cNvPr>
                <p14:cNvContentPartPr/>
                <p14:nvPr/>
              </p14:nvContentPartPr>
              <p14:xfrm>
                <a:off x="7611846" y="2664647"/>
                <a:ext cx="1587600" cy="688320"/>
              </p14:xfrm>
            </p:contentPart>
          </mc:Choice>
          <mc:Fallback>
            <p:pic>
              <p:nvPicPr>
                <p:cNvPr id="2249" name="Ink 2248">
                  <a:extLst>
                    <a:ext uri="{FF2B5EF4-FFF2-40B4-BE49-F238E27FC236}">
                      <a16:creationId xmlns:a16="http://schemas.microsoft.com/office/drawing/2014/main" id="{1BF5B788-8E0E-0AF9-78C2-34C7A2D2CDE8}"/>
                    </a:ext>
                  </a:extLst>
                </p:cNvPr>
                <p:cNvPicPr/>
                <p:nvPr/>
              </p:nvPicPr>
              <p:blipFill>
                <a:blip r:embed="rId4088"/>
                <a:stretch>
                  <a:fillRect/>
                </a:stretch>
              </p:blipFill>
              <p:spPr>
                <a:xfrm>
                  <a:off x="7549206" y="2287007"/>
                  <a:ext cx="1713240" cy="14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89">
              <p14:nvContentPartPr>
                <p14:cNvPr id="2250" name="Ink 2249">
                  <a:extLst>
                    <a:ext uri="{FF2B5EF4-FFF2-40B4-BE49-F238E27FC236}">
                      <a16:creationId xmlns:a16="http://schemas.microsoft.com/office/drawing/2014/main" id="{47B95555-735E-8C87-223A-BB07DFFAA291}"/>
                    </a:ext>
                  </a:extLst>
                </p14:cNvPr>
                <p14:cNvContentPartPr/>
                <p14:nvPr/>
              </p14:nvContentPartPr>
              <p14:xfrm>
                <a:off x="8429046" y="2965247"/>
                <a:ext cx="98640" cy="34920"/>
              </p14:xfrm>
            </p:contentPart>
          </mc:Choice>
          <mc:Fallback>
            <p:pic>
              <p:nvPicPr>
                <p:cNvPr id="2250" name="Ink 2249">
                  <a:extLst>
                    <a:ext uri="{FF2B5EF4-FFF2-40B4-BE49-F238E27FC236}">
                      <a16:creationId xmlns:a16="http://schemas.microsoft.com/office/drawing/2014/main" id="{47B95555-735E-8C87-223A-BB07DFFAA291}"/>
                    </a:ext>
                  </a:extLst>
                </p:cNvPr>
                <p:cNvPicPr/>
                <p:nvPr/>
              </p:nvPicPr>
              <p:blipFill>
                <a:blip r:embed="rId4090"/>
                <a:stretch>
                  <a:fillRect/>
                </a:stretch>
              </p:blipFill>
              <p:spPr>
                <a:xfrm>
                  <a:off x="8366046" y="2587607"/>
                  <a:ext cx="22428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91">
              <p14:nvContentPartPr>
                <p14:cNvPr id="2251" name="Ink 2250">
                  <a:extLst>
                    <a:ext uri="{FF2B5EF4-FFF2-40B4-BE49-F238E27FC236}">
                      <a16:creationId xmlns:a16="http://schemas.microsoft.com/office/drawing/2014/main" id="{9C889E07-E5BD-09BB-D187-E168CABECF42}"/>
                    </a:ext>
                  </a:extLst>
                </p14:cNvPr>
                <p14:cNvContentPartPr/>
                <p14:nvPr/>
              </p14:nvContentPartPr>
              <p14:xfrm>
                <a:off x="7252926" y="3326687"/>
                <a:ext cx="542160" cy="298440"/>
              </p14:xfrm>
            </p:contentPart>
          </mc:Choice>
          <mc:Fallback>
            <p:pic>
              <p:nvPicPr>
                <p:cNvPr id="2251" name="Ink 2250">
                  <a:extLst>
                    <a:ext uri="{FF2B5EF4-FFF2-40B4-BE49-F238E27FC236}">
                      <a16:creationId xmlns:a16="http://schemas.microsoft.com/office/drawing/2014/main" id="{9C889E07-E5BD-09BB-D187-E168CABECF42}"/>
                    </a:ext>
                  </a:extLst>
                </p:cNvPr>
                <p:cNvPicPr/>
                <p:nvPr/>
              </p:nvPicPr>
              <p:blipFill>
                <a:blip r:embed="rId4092"/>
                <a:stretch>
                  <a:fillRect/>
                </a:stretch>
              </p:blipFill>
              <p:spPr>
                <a:xfrm>
                  <a:off x="7190286" y="2949047"/>
                  <a:ext cx="667800" cy="10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93">
              <p14:nvContentPartPr>
                <p14:cNvPr id="2252" name="Ink 2251">
                  <a:extLst>
                    <a:ext uri="{FF2B5EF4-FFF2-40B4-BE49-F238E27FC236}">
                      <a16:creationId xmlns:a16="http://schemas.microsoft.com/office/drawing/2014/main" id="{44D27B64-B087-16B6-AA2D-28A5BFE21C74}"/>
                    </a:ext>
                  </a:extLst>
                </p14:cNvPr>
                <p14:cNvContentPartPr/>
                <p14:nvPr/>
              </p14:nvContentPartPr>
              <p14:xfrm>
                <a:off x="7208646" y="3122567"/>
                <a:ext cx="1084320" cy="623880"/>
              </p14:xfrm>
            </p:contentPart>
          </mc:Choice>
          <mc:Fallback>
            <p:pic>
              <p:nvPicPr>
                <p:cNvPr id="2252" name="Ink 2251">
                  <a:extLst>
                    <a:ext uri="{FF2B5EF4-FFF2-40B4-BE49-F238E27FC236}">
                      <a16:creationId xmlns:a16="http://schemas.microsoft.com/office/drawing/2014/main" id="{44D27B64-B087-16B6-AA2D-28A5BFE21C74}"/>
                    </a:ext>
                  </a:extLst>
                </p:cNvPr>
                <p:cNvPicPr/>
                <p:nvPr/>
              </p:nvPicPr>
              <p:blipFill>
                <a:blip r:embed="rId4094"/>
                <a:stretch>
                  <a:fillRect/>
                </a:stretch>
              </p:blipFill>
              <p:spPr>
                <a:xfrm>
                  <a:off x="7145646" y="2744567"/>
                  <a:ext cx="1209960" cy="13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95">
              <p14:nvContentPartPr>
                <p14:cNvPr id="2253" name="Ink 2252">
                  <a:extLst>
                    <a:ext uri="{FF2B5EF4-FFF2-40B4-BE49-F238E27FC236}">
                      <a16:creationId xmlns:a16="http://schemas.microsoft.com/office/drawing/2014/main" id="{27DC7544-416F-E5EF-1F1E-73C7BE5EB548}"/>
                    </a:ext>
                  </a:extLst>
                </p14:cNvPr>
                <p14:cNvContentPartPr/>
                <p14:nvPr/>
              </p14:nvContentPartPr>
              <p14:xfrm>
                <a:off x="7927566" y="3231647"/>
                <a:ext cx="252360" cy="157680"/>
              </p14:xfrm>
            </p:contentPart>
          </mc:Choice>
          <mc:Fallback>
            <p:pic>
              <p:nvPicPr>
                <p:cNvPr id="2253" name="Ink 2252">
                  <a:extLst>
                    <a:ext uri="{FF2B5EF4-FFF2-40B4-BE49-F238E27FC236}">
                      <a16:creationId xmlns:a16="http://schemas.microsoft.com/office/drawing/2014/main" id="{27DC7544-416F-E5EF-1F1E-73C7BE5EB548}"/>
                    </a:ext>
                  </a:extLst>
                </p:cNvPr>
                <p:cNvPicPr/>
                <p:nvPr/>
              </p:nvPicPr>
              <p:blipFill>
                <a:blip r:embed="rId4096"/>
                <a:stretch>
                  <a:fillRect/>
                </a:stretch>
              </p:blipFill>
              <p:spPr>
                <a:xfrm>
                  <a:off x="7864566" y="2854007"/>
                  <a:ext cx="37800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97">
              <p14:nvContentPartPr>
                <p14:cNvPr id="2254" name="Ink 2253">
                  <a:extLst>
                    <a:ext uri="{FF2B5EF4-FFF2-40B4-BE49-F238E27FC236}">
                      <a16:creationId xmlns:a16="http://schemas.microsoft.com/office/drawing/2014/main" id="{A61386C0-1C8C-0639-6CB4-145492910DEB}"/>
                    </a:ext>
                  </a:extLst>
                </p14:cNvPr>
                <p14:cNvContentPartPr/>
                <p14:nvPr/>
              </p14:nvContentPartPr>
              <p14:xfrm>
                <a:off x="7362006" y="3068207"/>
                <a:ext cx="1019880" cy="577440"/>
              </p14:xfrm>
            </p:contentPart>
          </mc:Choice>
          <mc:Fallback>
            <p:pic>
              <p:nvPicPr>
                <p:cNvPr id="2254" name="Ink 2253">
                  <a:extLst>
                    <a:ext uri="{FF2B5EF4-FFF2-40B4-BE49-F238E27FC236}">
                      <a16:creationId xmlns:a16="http://schemas.microsoft.com/office/drawing/2014/main" id="{A61386C0-1C8C-0639-6CB4-145492910DEB}"/>
                    </a:ext>
                  </a:extLst>
                </p:cNvPr>
                <p:cNvPicPr/>
                <p:nvPr/>
              </p:nvPicPr>
              <p:blipFill>
                <a:blip r:embed="rId4098"/>
                <a:stretch>
                  <a:fillRect/>
                </a:stretch>
              </p:blipFill>
              <p:spPr>
                <a:xfrm>
                  <a:off x="7299366" y="2690207"/>
                  <a:ext cx="1145520" cy="13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99">
              <p14:nvContentPartPr>
                <p14:cNvPr id="2255" name="Ink 2254">
                  <a:extLst>
                    <a:ext uri="{FF2B5EF4-FFF2-40B4-BE49-F238E27FC236}">
                      <a16:creationId xmlns:a16="http://schemas.microsoft.com/office/drawing/2014/main" id="{9086F376-2F6C-24C3-B7F4-D640C07452E2}"/>
                    </a:ext>
                  </a:extLst>
                </p14:cNvPr>
                <p14:cNvContentPartPr/>
                <p14:nvPr/>
              </p14:nvContentPartPr>
              <p14:xfrm>
                <a:off x="7208286" y="2937887"/>
                <a:ext cx="1494720" cy="768600"/>
              </p14:xfrm>
            </p:contentPart>
          </mc:Choice>
          <mc:Fallback>
            <p:pic>
              <p:nvPicPr>
                <p:cNvPr id="2255" name="Ink 2254">
                  <a:extLst>
                    <a:ext uri="{FF2B5EF4-FFF2-40B4-BE49-F238E27FC236}">
                      <a16:creationId xmlns:a16="http://schemas.microsoft.com/office/drawing/2014/main" id="{9086F376-2F6C-24C3-B7F4-D640C07452E2}"/>
                    </a:ext>
                  </a:extLst>
                </p:cNvPr>
                <p:cNvPicPr/>
                <p:nvPr/>
              </p:nvPicPr>
              <p:blipFill>
                <a:blip r:embed="rId4100"/>
                <a:stretch>
                  <a:fillRect/>
                </a:stretch>
              </p:blipFill>
              <p:spPr>
                <a:xfrm>
                  <a:off x="7145646" y="2559887"/>
                  <a:ext cx="1620360" cy="15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01">
              <p14:nvContentPartPr>
                <p14:cNvPr id="2256" name="Ink 2255">
                  <a:extLst>
                    <a:ext uri="{FF2B5EF4-FFF2-40B4-BE49-F238E27FC236}">
                      <a16:creationId xmlns:a16="http://schemas.microsoft.com/office/drawing/2014/main" id="{13E40E1C-612B-0AD5-2130-96A38F52E9F5}"/>
                    </a:ext>
                  </a:extLst>
                </p14:cNvPr>
                <p14:cNvContentPartPr/>
                <p14:nvPr/>
              </p14:nvContentPartPr>
              <p14:xfrm>
                <a:off x="7231686" y="2878487"/>
                <a:ext cx="1855440" cy="803520"/>
              </p14:xfrm>
            </p:contentPart>
          </mc:Choice>
          <mc:Fallback>
            <p:pic>
              <p:nvPicPr>
                <p:cNvPr id="2256" name="Ink 2255">
                  <a:extLst>
                    <a:ext uri="{FF2B5EF4-FFF2-40B4-BE49-F238E27FC236}">
                      <a16:creationId xmlns:a16="http://schemas.microsoft.com/office/drawing/2014/main" id="{13E40E1C-612B-0AD5-2130-96A38F52E9F5}"/>
                    </a:ext>
                  </a:extLst>
                </p:cNvPr>
                <p:cNvPicPr/>
                <p:nvPr/>
              </p:nvPicPr>
              <p:blipFill>
                <a:blip r:embed="rId4102"/>
                <a:stretch>
                  <a:fillRect/>
                </a:stretch>
              </p:blipFill>
              <p:spPr>
                <a:xfrm>
                  <a:off x="7168686" y="2500487"/>
                  <a:ext cx="1981080" cy="15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03">
              <p14:nvContentPartPr>
                <p14:cNvPr id="2257" name="Ink 2256">
                  <a:extLst>
                    <a:ext uri="{FF2B5EF4-FFF2-40B4-BE49-F238E27FC236}">
                      <a16:creationId xmlns:a16="http://schemas.microsoft.com/office/drawing/2014/main" id="{7BF481F7-706D-DA78-1611-DEF30914080B}"/>
                    </a:ext>
                  </a:extLst>
                </p14:cNvPr>
                <p14:cNvContentPartPr/>
                <p14:nvPr/>
              </p14:nvContentPartPr>
              <p14:xfrm>
                <a:off x="9231486" y="2901527"/>
                <a:ext cx="698760" cy="194040"/>
              </p14:xfrm>
            </p:contentPart>
          </mc:Choice>
          <mc:Fallback>
            <p:pic>
              <p:nvPicPr>
                <p:cNvPr id="2257" name="Ink 2256">
                  <a:extLst>
                    <a:ext uri="{FF2B5EF4-FFF2-40B4-BE49-F238E27FC236}">
                      <a16:creationId xmlns:a16="http://schemas.microsoft.com/office/drawing/2014/main" id="{7BF481F7-706D-DA78-1611-DEF30914080B}"/>
                    </a:ext>
                  </a:extLst>
                </p:cNvPr>
                <p:cNvPicPr/>
                <p:nvPr/>
              </p:nvPicPr>
              <p:blipFill>
                <a:blip r:embed="rId4104"/>
                <a:stretch>
                  <a:fillRect/>
                </a:stretch>
              </p:blipFill>
              <p:spPr>
                <a:xfrm>
                  <a:off x="9168486" y="2523887"/>
                  <a:ext cx="82440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05">
              <p14:nvContentPartPr>
                <p14:cNvPr id="2258" name="Ink 2257">
                  <a:extLst>
                    <a:ext uri="{FF2B5EF4-FFF2-40B4-BE49-F238E27FC236}">
                      <a16:creationId xmlns:a16="http://schemas.microsoft.com/office/drawing/2014/main" id="{E05F0D28-C937-76D7-EEF7-7E1120190A1E}"/>
                    </a:ext>
                  </a:extLst>
                </p14:cNvPr>
                <p14:cNvContentPartPr/>
                <p14:nvPr/>
              </p14:nvContentPartPr>
              <p14:xfrm>
                <a:off x="9282606" y="2923847"/>
                <a:ext cx="695880" cy="131400"/>
              </p14:xfrm>
            </p:contentPart>
          </mc:Choice>
          <mc:Fallback>
            <p:pic>
              <p:nvPicPr>
                <p:cNvPr id="2258" name="Ink 2257">
                  <a:extLst>
                    <a:ext uri="{FF2B5EF4-FFF2-40B4-BE49-F238E27FC236}">
                      <a16:creationId xmlns:a16="http://schemas.microsoft.com/office/drawing/2014/main" id="{E05F0D28-C937-76D7-EEF7-7E1120190A1E}"/>
                    </a:ext>
                  </a:extLst>
                </p:cNvPr>
                <p:cNvPicPr/>
                <p:nvPr/>
              </p:nvPicPr>
              <p:blipFill>
                <a:blip r:embed="rId4106"/>
                <a:stretch>
                  <a:fillRect/>
                </a:stretch>
              </p:blipFill>
              <p:spPr>
                <a:xfrm>
                  <a:off x="9219966" y="2545847"/>
                  <a:ext cx="82152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07">
              <p14:nvContentPartPr>
                <p14:cNvPr id="2259" name="Ink 2258">
                  <a:extLst>
                    <a:ext uri="{FF2B5EF4-FFF2-40B4-BE49-F238E27FC236}">
                      <a16:creationId xmlns:a16="http://schemas.microsoft.com/office/drawing/2014/main" id="{878B0149-71AC-B255-F63F-1CEBD9342567}"/>
                    </a:ext>
                  </a:extLst>
                </p14:cNvPr>
                <p14:cNvContentPartPr/>
                <p14:nvPr/>
              </p14:nvContentPartPr>
              <p14:xfrm>
                <a:off x="9361446" y="3026807"/>
                <a:ext cx="13680" cy="720"/>
              </p14:xfrm>
            </p:contentPart>
          </mc:Choice>
          <mc:Fallback>
            <p:pic>
              <p:nvPicPr>
                <p:cNvPr id="2259" name="Ink 2258">
                  <a:extLst>
                    <a:ext uri="{FF2B5EF4-FFF2-40B4-BE49-F238E27FC236}">
                      <a16:creationId xmlns:a16="http://schemas.microsoft.com/office/drawing/2014/main" id="{878B0149-71AC-B255-F63F-1CEBD9342567}"/>
                    </a:ext>
                  </a:extLst>
                </p:cNvPr>
                <p:cNvPicPr/>
                <p:nvPr/>
              </p:nvPicPr>
              <p:blipFill>
                <a:blip r:embed="rId4108"/>
                <a:stretch>
                  <a:fillRect/>
                </a:stretch>
              </p:blipFill>
              <p:spPr>
                <a:xfrm>
                  <a:off x="9298806" y="2648807"/>
                  <a:ext cx="1393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09">
              <p14:nvContentPartPr>
                <p14:cNvPr id="2260" name="Ink 2259">
                  <a:extLst>
                    <a:ext uri="{FF2B5EF4-FFF2-40B4-BE49-F238E27FC236}">
                      <a16:creationId xmlns:a16="http://schemas.microsoft.com/office/drawing/2014/main" id="{D1C0C16E-CD48-6304-81BD-3125A5355457}"/>
                    </a:ext>
                  </a:extLst>
                </p14:cNvPr>
                <p14:cNvContentPartPr/>
                <p14:nvPr/>
              </p14:nvContentPartPr>
              <p14:xfrm>
                <a:off x="9336606" y="2900807"/>
                <a:ext cx="416880" cy="198000"/>
              </p14:xfrm>
            </p:contentPart>
          </mc:Choice>
          <mc:Fallback>
            <p:pic>
              <p:nvPicPr>
                <p:cNvPr id="2260" name="Ink 2259">
                  <a:extLst>
                    <a:ext uri="{FF2B5EF4-FFF2-40B4-BE49-F238E27FC236}">
                      <a16:creationId xmlns:a16="http://schemas.microsoft.com/office/drawing/2014/main" id="{D1C0C16E-CD48-6304-81BD-3125A5355457}"/>
                    </a:ext>
                  </a:extLst>
                </p:cNvPr>
                <p:cNvPicPr/>
                <p:nvPr/>
              </p:nvPicPr>
              <p:blipFill>
                <a:blip r:embed="rId4110"/>
                <a:stretch>
                  <a:fillRect/>
                </a:stretch>
              </p:blipFill>
              <p:spPr>
                <a:xfrm>
                  <a:off x="9273606" y="2522807"/>
                  <a:ext cx="54252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11">
              <p14:nvContentPartPr>
                <p14:cNvPr id="2261" name="Ink 2260">
                  <a:extLst>
                    <a:ext uri="{FF2B5EF4-FFF2-40B4-BE49-F238E27FC236}">
                      <a16:creationId xmlns:a16="http://schemas.microsoft.com/office/drawing/2014/main" id="{53C8F0E3-960C-EA64-48CF-981ADFA01EC7}"/>
                    </a:ext>
                  </a:extLst>
                </p14:cNvPr>
                <p14:cNvContentPartPr/>
                <p14:nvPr/>
              </p14:nvContentPartPr>
              <p14:xfrm>
                <a:off x="9668526" y="2879567"/>
                <a:ext cx="362880" cy="192960"/>
              </p14:xfrm>
            </p:contentPart>
          </mc:Choice>
          <mc:Fallback>
            <p:pic>
              <p:nvPicPr>
                <p:cNvPr id="2261" name="Ink 2260">
                  <a:extLst>
                    <a:ext uri="{FF2B5EF4-FFF2-40B4-BE49-F238E27FC236}">
                      <a16:creationId xmlns:a16="http://schemas.microsoft.com/office/drawing/2014/main" id="{53C8F0E3-960C-EA64-48CF-981ADFA01EC7}"/>
                    </a:ext>
                  </a:extLst>
                </p:cNvPr>
                <p:cNvPicPr/>
                <p:nvPr/>
              </p:nvPicPr>
              <p:blipFill>
                <a:blip r:embed="rId4112"/>
                <a:stretch>
                  <a:fillRect/>
                </a:stretch>
              </p:blipFill>
              <p:spPr>
                <a:xfrm>
                  <a:off x="9605526" y="2501567"/>
                  <a:ext cx="48852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13">
              <p14:nvContentPartPr>
                <p14:cNvPr id="2262" name="Ink 2261">
                  <a:extLst>
                    <a:ext uri="{FF2B5EF4-FFF2-40B4-BE49-F238E27FC236}">
                      <a16:creationId xmlns:a16="http://schemas.microsoft.com/office/drawing/2014/main" id="{7F96A461-8592-6DE0-9CF3-EC57DDC67C0C}"/>
                    </a:ext>
                  </a:extLst>
                </p14:cNvPr>
                <p14:cNvContentPartPr/>
                <p14:nvPr/>
              </p14:nvContentPartPr>
              <p14:xfrm>
                <a:off x="9322206" y="2826647"/>
                <a:ext cx="699840" cy="392400"/>
              </p14:xfrm>
            </p:contentPart>
          </mc:Choice>
          <mc:Fallback>
            <p:pic>
              <p:nvPicPr>
                <p:cNvPr id="2262" name="Ink 2261">
                  <a:extLst>
                    <a:ext uri="{FF2B5EF4-FFF2-40B4-BE49-F238E27FC236}">
                      <a16:creationId xmlns:a16="http://schemas.microsoft.com/office/drawing/2014/main" id="{7F96A461-8592-6DE0-9CF3-EC57DDC67C0C}"/>
                    </a:ext>
                  </a:extLst>
                </p:cNvPr>
                <p:cNvPicPr/>
                <p:nvPr/>
              </p:nvPicPr>
              <p:blipFill>
                <a:blip r:embed="rId4114"/>
                <a:stretch>
                  <a:fillRect/>
                </a:stretch>
              </p:blipFill>
              <p:spPr>
                <a:xfrm>
                  <a:off x="9259566" y="2448647"/>
                  <a:ext cx="825480" cy="11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15">
              <p14:nvContentPartPr>
                <p14:cNvPr id="2263" name="Ink 2262">
                  <a:extLst>
                    <a:ext uri="{FF2B5EF4-FFF2-40B4-BE49-F238E27FC236}">
                      <a16:creationId xmlns:a16="http://schemas.microsoft.com/office/drawing/2014/main" id="{247DDF5B-48B4-E89F-E220-461AB8F3CD08}"/>
                    </a:ext>
                  </a:extLst>
                </p14:cNvPr>
                <p14:cNvContentPartPr/>
                <p14:nvPr/>
              </p14:nvContentPartPr>
              <p14:xfrm>
                <a:off x="9513006" y="3000167"/>
                <a:ext cx="333720" cy="294480"/>
              </p14:xfrm>
            </p:contentPart>
          </mc:Choice>
          <mc:Fallback>
            <p:pic>
              <p:nvPicPr>
                <p:cNvPr id="2263" name="Ink 2262">
                  <a:extLst>
                    <a:ext uri="{FF2B5EF4-FFF2-40B4-BE49-F238E27FC236}">
                      <a16:creationId xmlns:a16="http://schemas.microsoft.com/office/drawing/2014/main" id="{247DDF5B-48B4-E89F-E220-461AB8F3CD08}"/>
                    </a:ext>
                  </a:extLst>
                </p:cNvPr>
                <p:cNvPicPr/>
                <p:nvPr/>
              </p:nvPicPr>
              <p:blipFill>
                <a:blip r:embed="rId4116"/>
                <a:stretch>
                  <a:fillRect/>
                </a:stretch>
              </p:blipFill>
              <p:spPr>
                <a:xfrm>
                  <a:off x="9450006" y="2622527"/>
                  <a:ext cx="45936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17">
              <p14:nvContentPartPr>
                <p14:cNvPr id="2264" name="Ink 2263">
                  <a:extLst>
                    <a:ext uri="{FF2B5EF4-FFF2-40B4-BE49-F238E27FC236}">
                      <a16:creationId xmlns:a16="http://schemas.microsoft.com/office/drawing/2014/main" id="{5B69B1A5-9E59-14F1-CCAD-DE52E2FB1066}"/>
                    </a:ext>
                  </a:extLst>
                </p14:cNvPr>
                <p14:cNvContentPartPr/>
                <p14:nvPr/>
              </p14:nvContentPartPr>
              <p14:xfrm>
                <a:off x="9349206" y="3049847"/>
                <a:ext cx="534240" cy="287280"/>
              </p14:xfrm>
            </p:contentPart>
          </mc:Choice>
          <mc:Fallback>
            <p:pic>
              <p:nvPicPr>
                <p:cNvPr id="2264" name="Ink 2263">
                  <a:extLst>
                    <a:ext uri="{FF2B5EF4-FFF2-40B4-BE49-F238E27FC236}">
                      <a16:creationId xmlns:a16="http://schemas.microsoft.com/office/drawing/2014/main" id="{5B69B1A5-9E59-14F1-CCAD-DE52E2FB1066}"/>
                    </a:ext>
                  </a:extLst>
                </p:cNvPr>
                <p:cNvPicPr/>
                <p:nvPr/>
              </p:nvPicPr>
              <p:blipFill>
                <a:blip r:embed="rId4118"/>
                <a:stretch>
                  <a:fillRect/>
                </a:stretch>
              </p:blipFill>
              <p:spPr>
                <a:xfrm>
                  <a:off x="9286566" y="2672207"/>
                  <a:ext cx="65988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19">
              <p14:nvContentPartPr>
                <p14:cNvPr id="2265" name="Ink 2264">
                  <a:extLst>
                    <a:ext uri="{FF2B5EF4-FFF2-40B4-BE49-F238E27FC236}">
                      <a16:creationId xmlns:a16="http://schemas.microsoft.com/office/drawing/2014/main" id="{B8C0238C-EAF0-7C95-7379-993EFB2963A1}"/>
                    </a:ext>
                  </a:extLst>
                </p14:cNvPr>
                <p14:cNvContentPartPr/>
                <p14:nvPr/>
              </p14:nvContentPartPr>
              <p14:xfrm>
                <a:off x="9189726" y="3269087"/>
                <a:ext cx="534240" cy="353520"/>
              </p14:xfrm>
            </p:contentPart>
          </mc:Choice>
          <mc:Fallback>
            <p:pic>
              <p:nvPicPr>
                <p:cNvPr id="2265" name="Ink 2264">
                  <a:extLst>
                    <a:ext uri="{FF2B5EF4-FFF2-40B4-BE49-F238E27FC236}">
                      <a16:creationId xmlns:a16="http://schemas.microsoft.com/office/drawing/2014/main" id="{B8C0238C-EAF0-7C95-7379-993EFB2963A1}"/>
                    </a:ext>
                  </a:extLst>
                </p:cNvPr>
                <p:cNvPicPr/>
                <p:nvPr/>
              </p:nvPicPr>
              <p:blipFill>
                <a:blip r:embed="rId4120"/>
                <a:stretch>
                  <a:fillRect/>
                </a:stretch>
              </p:blipFill>
              <p:spPr>
                <a:xfrm>
                  <a:off x="9127086" y="2891087"/>
                  <a:ext cx="659880" cy="11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21">
              <p14:nvContentPartPr>
                <p14:cNvPr id="2266" name="Ink 2265">
                  <a:extLst>
                    <a:ext uri="{FF2B5EF4-FFF2-40B4-BE49-F238E27FC236}">
                      <a16:creationId xmlns:a16="http://schemas.microsoft.com/office/drawing/2014/main" id="{BA6BFB30-54E2-2A8A-E854-70EF326E7013}"/>
                    </a:ext>
                  </a:extLst>
                </p14:cNvPr>
                <p14:cNvContentPartPr/>
                <p14:nvPr/>
              </p14:nvContentPartPr>
              <p14:xfrm>
                <a:off x="9185046" y="3301127"/>
                <a:ext cx="520200" cy="198360"/>
              </p14:xfrm>
            </p:contentPart>
          </mc:Choice>
          <mc:Fallback>
            <p:pic>
              <p:nvPicPr>
                <p:cNvPr id="2266" name="Ink 2265">
                  <a:extLst>
                    <a:ext uri="{FF2B5EF4-FFF2-40B4-BE49-F238E27FC236}">
                      <a16:creationId xmlns:a16="http://schemas.microsoft.com/office/drawing/2014/main" id="{BA6BFB30-54E2-2A8A-E854-70EF326E7013}"/>
                    </a:ext>
                  </a:extLst>
                </p:cNvPr>
                <p:cNvPicPr/>
                <p:nvPr/>
              </p:nvPicPr>
              <p:blipFill>
                <a:blip r:embed="rId4122"/>
                <a:stretch>
                  <a:fillRect/>
                </a:stretch>
              </p:blipFill>
              <p:spPr>
                <a:xfrm>
                  <a:off x="9122406" y="2923127"/>
                  <a:ext cx="64584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23">
              <p14:nvContentPartPr>
                <p14:cNvPr id="2267" name="Ink 2266">
                  <a:extLst>
                    <a:ext uri="{FF2B5EF4-FFF2-40B4-BE49-F238E27FC236}">
                      <a16:creationId xmlns:a16="http://schemas.microsoft.com/office/drawing/2014/main" id="{51CF6347-B52F-C0C4-3AE6-E6D78676FC99}"/>
                    </a:ext>
                  </a:extLst>
                </p14:cNvPr>
                <p14:cNvContentPartPr/>
                <p14:nvPr/>
              </p14:nvContentPartPr>
              <p14:xfrm>
                <a:off x="9652326" y="3084767"/>
                <a:ext cx="139680" cy="31320"/>
              </p14:xfrm>
            </p:contentPart>
          </mc:Choice>
          <mc:Fallback>
            <p:pic>
              <p:nvPicPr>
                <p:cNvPr id="2267" name="Ink 2266">
                  <a:extLst>
                    <a:ext uri="{FF2B5EF4-FFF2-40B4-BE49-F238E27FC236}">
                      <a16:creationId xmlns:a16="http://schemas.microsoft.com/office/drawing/2014/main" id="{51CF6347-B52F-C0C4-3AE6-E6D78676FC99}"/>
                    </a:ext>
                  </a:extLst>
                </p:cNvPr>
                <p:cNvPicPr/>
                <p:nvPr/>
              </p:nvPicPr>
              <p:blipFill>
                <a:blip r:embed="rId4124"/>
                <a:stretch>
                  <a:fillRect/>
                </a:stretch>
              </p:blipFill>
              <p:spPr>
                <a:xfrm>
                  <a:off x="9589686" y="2706767"/>
                  <a:ext cx="265320" cy="78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5" name="Group 2364">
            <a:extLst>
              <a:ext uri="{FF2B5EF4-FFF2-40B4-BE49-F238E27FC236}">
                <a16:creationId xmlns:a16="http://schemas.microsoft.com/office/drawing/2014/main" id="{D3C033A4-054A-CB56-33CB-7F815913DAA7}"/>
              </a:ext>
            </a:extLst>
          </p:cNvPr>
          <p:cNvGrpSpPr/>
          <p:nvPr/>
        </p:nvGrpSpPr>
        <p:grpSpPr>
          <a:xfrm>
            <a:off x="6761886" y="2626127"/>
            <a:ext cx="3765600" cy="2112480"/>
            <a:chOff x="6761886" y="2626127"/>
            <a:chExt cx="3765600" cy="21124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25">
              <p14:nvContentPartPr>
                <p14:cNvPr id="2269" name="Ink 2268">
                  <a:extLst>
                    <a:ext uri="{FF2B5EF4-FFF2-40B4-BE49-F238E27FC236}">
                      <a16:creationId xmlns:a16="http://schemas.microsoft.com/office/drawing/2014/main" id="{DD45D535-F196-F0AE-252B-4DCCB2E8337E}"/>
                    </a:ext>
                  </a:extLst>
                </p14:cNvPr>
                <p14:cNvContentPartPr/>
                <p14:nvPr/>
              </p14:nvContentPartPr>
              <p14:xfrm>
                <a:off x="7812726" y="3786767"/>
                <a:ext cx="816480" cy="258480"/>
              </p14:xfrm>
            </p:contentPart>
          </mc:Choice>
          <mc:Fallback>
            <p:pic>
              <p:nvPicPr>
                <p:cNvPr id="2269" name="Ink 2268">
                  <a:extLst>
                    <a:ext uri="{FF2B5EF4-FFF2-40B4-BE49-F238E27FC236}">
                      <a16:creationId xmlns:a16="http://schemas.microsoft.com/office/drawing/2014/main" id="{DD45D535-F196-F0AE-252B-4DCCB2E8337E}"/>
                    </a:ext>
                  </a:extLst>
                </p:cNvPr>
                <p:cNvPicPr/>
                <p:nvPr/>
              </p:nvPicPr>
              <p:blipFill>
                <a:blip r:embed="rId4126"/>
                <a:stretch>
                  <a:fillRect/>
                </a:stretch>
              </p:blipFill>
              <p:spPr>
                <a:xfrm>
                  <a:off x="7749726" y="3408767"/>
                  <a:ext cx="94212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27">
              <p14:nvContentPartPr>
                <p14:cNvPr id="2270" name="Ink 2269">
                  <a:extLst>
                    <a:ext uri="{FF2B5EF4-FFF2-40B4-BE49-F238E27FC236}">
                      <a16:creationId xmlns:a16="http://schemas.microsoft.com/office/drawing/2014/main" id="{6CA3CAD9-E5EA-28FD-C6D7-D8A9AE20016C}"/>
                    </a:ext>
                  </a:extLst>
                </p14:cNvPr>
                <p14:cNvContentPartPr/>
                <p14:nvPr/>
              </p14:nvContentPartPr>
              <p14:xfrm>
                <a:off x="7778886" y="3914927"/>
                <a:ext cx="429120" cy="119520"/>
              </p14:xfrm>
            </p:contentPart>
          </mc:Choice>
          <mc:Fallback>
            <p:pic>
              <p:nvPicPr>
                <p:cNvPr id="2270" name="Ink 2269">
                  <a:extLst>
                    <a:ext uri="{FF2B5EF4-FFF2-40B4-BE49-F238E27FC236}">
                      <a16:creationId xmlns:a16="http://schemas.microsoft.com/office/drawing/2014/main" id="{6CA3CAD9-E5EA-28FD-C6D7-D8A9AE20016C}"/>
                    </a:ext>
                  </a:extLst>
                </p:cNvPr>
                <p:cNvPicPr/>
                <p:nvPr/>
              </p:nvPicPr>
              <p:blipFill>
                <a:blip r:embed="rId4128"/>
                <a:stretch>
                  <a:fillRect/>
                </a:stretch>
              </p:blipFill>
              <p:spPr>
                <a:xfrm>
                  <a:off x="7716246" y="3537287"/>
                  <a:ext cx="55476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29">
              <p14:nvContentPartPr>
                <p14:cNvPr id="2271" name="Ink 2270">
                  <a:extLst>
                    <a:ext uri="{FF2B5EF4-FFF2-40B4-BE49-F238E27FC236}">
                      <a16:creationId xmlns:a16="http://schemas.microsoft.com/office/drawing/2014/main" id="{94A6A913-C7DE-28DB-8660-F776B4932B49}"/>
                    </a:ext>
                  </a:extLst>
                </p14:cNvPr>
                <p14:cNvContentPartPr/>
                <p14:nvPr/>
              </p14:nvContentPartPr>
              <p14:xfrm>
                <a:off x="7607166" y="3840767"/>
                <a:ext cx="981720" cy="246960"/>
              </p14:xfrm>
            </p:contentPart>
          </mc:Choice>
          <mc:Fallback>
            <p:pic>
              <p:nvPicPr>
                <p:cNvPr id="2271" name="Ink 2270">
                  <a:extLst>
                    <a:ext uri="{FF2B5EF4-FFF2-40B4-BE49-F238E27FC236}">
                      <a16:creationId xmlns:a16="http://schemas.microsoft.com/office/drawing/2014/main" id="{94A6A913-C7DE-28DB-8660-F776B4932B49}"/>
                    </a:ext>
                  </a:extLst>
                </p:cNvPr>
                <p:cNvPicPr/>
                <p:nvPr/>
              </p:nvPicPr>
              <p:blipFill>
                <a:blip r:embed="rId4130"/>
                <a:stretch>
                  <a:fillRect/>
                </a:stretch>
              </p:blipFill>
              <p:spPr>
                <a:xfrm>
                  <a:off x="7544166" y="3463127"/>
                  <a:ext cx="110736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31">
              <p14:nvContentPartPr>
                <p14:cNvPr id="2272" name="Ink 2271">
                  <a:extLst>
                    <a:ext uri="{FF2B5EF4-FFF2-40B4-BE49-F238E27FC236}">
                      <a16:creationId xmlns:a16="http://schemas.microsoft.com/office/drawing/2014/main" id="{6278A5C0-566A-292F-F1E2-12CC674CB39B}"/>
                    </a:ext>
                  </a:extLst>
                </p14:cNvPr>
                <p14:cNvContentPartPr/>
                <p14:nvPr/>
              </p14:nvContentPartPr>
              <p14:xfrm>
                <a:off x="7649646" y="3962807"/>
                <a:ext cx="583560" cy="154800"/>
              </p14:xfrm>
            </p:contentPart>
          </mc:Choice>
          <mc:Fallback>
            <p:pic>
              <p:nvPicPr>
                <p:cNvPr id="2272" name="Ink 2271">
                  <a:extLst>
                    <a:ext uri="{FF2B5EF4-FFF2-40B4-BE49-F238E27FC236}">
                      <a16:creationId xmlns:a16="http://schemas.microsoft.com/office/drawing/2014/main" id="{6278A5C0-566A-292F-F1E2-12CC674CB39B}"/>
                    </a:ext>
                  </a:extLst>
                </p:cNvPr>
                <p:cNvPicPr/>
                <p:nvPr/>
              </p:nvPicPr>
              <p:blipFill>
                <a:blip r:embed="rId4132"/>
                <a:stretch>
                  <a:fillRect/>
                </a:stretch>
              </p:blipFill>
              <p:spPr>
                <a:xfrm>
                  <a:off x="7587006" y="3585167"/>
                  <a:ext cx="70920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33">
              <p14:nvContentPartPr>
                <p14:cNvPr id="2273" name="Ink 2272">
                  <a:extLst>
                    <a:ext uri="{FF2B5EF4-FFF2-40B4-BE49-F238E27FC236}">
                      <a16:creationId xmlns:a16="http://schemas.microsoft.com/office/drawing/2014/main" id="{D298BC8A-7E21-64C1-51FE-41EE79BE8E00}"/>
                    </a:ext>
                  </a:extLst>
                </p14:cNvPr>
                <p14:cNvContentPartPr/>
                <p14:nvPr/>
              </p14:nvContentPartPr>
              <p14:xfrm>
                <a:off x="7583046" y="3815927"/>
                <a:ext cx="1169280" cy="385920"/>
              </p14:xfrm>
            </p:contentPart>
          </mc:Choice>
          <mc:Fallback>
            <p:pic>
              <p:nvPicPr>
                <p:cNvPr id="2273" name="Ink 2272">
                  <a:extLst>
                    <a:ext uri="{FF2B5EF4-FFF2-40B4-BE49-F238E27FC236}">
                      <a16:creationId xmlns:a16="http://schemas.microsoft.com/office/drawing/2014/main" id="{D298BC8A-7E21-64C1-51FE-41EE79BE8E00}"/>
                    </a:ext>
                  </a:extLst>
                </p:cNvPr>
                <p:cNvPicPr/>
                <p:nvPr/>
              </p:nvPicPr>
              <p:blipFill>
                <a:blip r:embed="rId4134"/>
                <a:stretch>
                  <a:fillRect/>
                </a:stretch>
              </p:blipFill>
              <p:spPr>
                <a:xfrm>
                  <a:off x="7520406" y="3437927"/>
                  <a:ext cx="1294920" cy="11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35">
              <p14:nvContentPartPr>
                <p14:cNvPr id="2274" name="Ink 2273">
                  <a:extLst>
                    <a:ext uri="{FF2B5EF4-FFF2-40B4-BE49-F238E27FC236}">
                      <a16:creationId xmlns:a16="http://schemas.microsoft.com/office/drawing/2014/main" id="{19ABC0BA-7788-631F-E35B-8EEEFFD80357}"/>
                    </a:ext>
                  </a:extLst>
                </p14:cNvPr>
                <p14:cNvContentPartPr/>
                <p14:nvPr/>
              </p14:nvContentPartPr>
              <p14:xfrm>
                <a:off x="7299726" y="3746087"/>
                <a:ext cx="1477080" cy="423000"/>
              </p14:xfrm>
            </p:contentPart>
          </mc:Choice>
          <mc:Fallback>
            <p:pic>
              <p:nvPicPr>
                <p:cNvPr id="2274" name="Ink 2273">
                  <a:extLst>
                    <a:ext uri="{FF2B5EF4-FFF2-40B4-BE49-F238E27FC236}">
                      <a16:creationId xmlns:a16="http://schemas.microsoft.com/office/drawing/2014/main" id="{19ABC0BA-7788-631F-E35B-8EEEFFD80357}"/>
                    </a:ext>
                  </a:extLst>
                </p:cNvPr>
                <p:cNvPicPr/>
                <p:nvPr/>
              </p:nvPicPr>
              <p:blipFill>
                <a:blip r:embed="rId4136"/>
                <a:stretch>
                  <a:fillRect/>
                </a:stretch>
              </p:blipFill>
              <p:spPr>
                <a:xfrm>
                  <a:off x="7236726" y="3368447"/>
                  <a:ext cx="160272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37">
              <p14:nvContentPartPr>
                <p14:cNvPr id="2275" name="Ink 2274">
                  <a:extLst>
                    <a:ext uri="{FF2B5EF4-FFF2-40B4-BE49-F238E27FC236}">
                      <a16:creationId xmlns:a16="http://schemas.microsoft.com/office/drawing/2014/main" id="{B78EDC3E-52A0-C7E3-1E7F-C5BF82010682}"/>
                    </a:ext>
                  </a:extLst>
                </p14:cNvPr>
                <p14:cNvContentPartPr/>
                <p14:nvPr/>
              </p14:nvContentPartPr>
              <p14:xfrm>
                <a:off x="7396926" y="3937967"/>
                <a:ext cx="767520" cy="201600"/>
              </p14:xfrm>
            </p:contentPart>
          </mc:Choice>
          <mc:Fallback>
            <p:pic>
              <p:nvPicPr>
                <p:cNvPr id="2275" name="Ink 2274">
                  <a:extLst>
                    <a:ext uri="{FF2B5EF4-FFF2-40B4-BE49-F238E27FC236}">
                      <a16:creationId xmlns:a16="http://schemas.microsoft.com/office/drawing/2014/main" id="{B78EDC3E-52A0-C7E3-1E7F-C5BF82010682}"/>
                    </a:ext>
                  </a:extLst>
                </p:cNvPr>
                <p:cNvPicPr/>
                <p:nvPr/>
              </p:nvPicPr>
              <p:blipFill>
                <a:blip r:embed="rId4138"/>
                <a:stretch>
                  <a:fillRect/>
                </a:stretch>
              </p:blipFill>
              <p:spPr>
                <a:xfrm>
                  <a:off x="7334286" y="3559967"/>
                  <a:ext cx="89316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39">
              <p14:nvContentPartPr>
                <p14:cNvPr id="2276" name="Ink 2275">
                  <a:extLst>
                    <a:ext uri="{FF2B5EF4-FFF2-40B4-BE49-F238E27FC236}">
                      <a16:creationId xmlns:a16="http://schemas.microsoft.com/office/drawing/2014/main" id="{05C10923-07DF-BB8C-614E-A4B09C8A3BD2}"/>
                    </a:ext>
                  </a:extLst>
                </p14:cNvPr>
                <p14:cNvContentPartPr/>
                <p14:nvPr/>
              </p14:nvContentPartPr>
              <p14:xfrm>
                <a:off x="7558926" y="3581567"/>
                <a:ext cx="511560" cy="257400"/>
              </p14:xfrm>
            </p:contentPart>
          </mc:Choice>
          <mc:Fallback>
            <p:pic>
              <p:nvPicPr>
                <p:cNvPr id="2276" name="Ink 2275">
                  <a:extLst>
                    <a:ext uri="{FF2B5EF4-FFF2-40B4-BE49-F238E27FC236}">
                      <a16:creationId xmlns:a16="http://schemas.microsoft.com/office/drawing/2014/main" id="{05C10923-07DF-BB8C-614E-A4B09C8A3BD2}"/>
                    </a:ext>
                  </a:extLst>
                </p:cNvPr>
                <p:cNvPicPr/>
                <p:nvPr/>
              </p:nvPicPr>
              <p:blipFill>
                <a:blip r:embed="rId4140"/>
                <a:stretch>
                  <a:fillRect/>
                </a:stretch>
              </p:blipFill>
              <p:spPr>
                <a:xfrm>
                  <a:off x="7495926" y="3203567"/>
                  <a:ext cx="63720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41">
              <p14:nvContentPartPr>
                <p14:cNvPr id="2277" name="Ink 2276">
                  <a:extLst>
                    <a:ext uri="{FF2B5EF4-FFF2-40B4-BE49-F238E27FC236}">
                      <a16:creationId xmlns:a16="http://schemas.microsoft.com/office/drawing/2014/main" id="{07D951E3-EDD8-21F7-8E37-C2540E601BC0}"/>
                    </a:ext>
                  </a:extLst>
                </p14:cNvPr>
                <p14:cNvContentPartPr/>
                <p14:nvPr/>
              </p14:nvContentPartPr>
              <p14:xfrm>
                <a:off x="7527966" y="3778127"/>
                <a:ext cx="84960" cy="105480"/>
              </p14:xfrm>
            </p:contentPart>
          </mc:Choice>
          <mc:Fallback>
            <p:pic>
              <p:nvPicPr>
                <p:cNvPr id="2277" name="Ink 2276">
                  <a:extLst>
                    <a:ext uri="{FF2B5EF4-FFF2-40B4-BE49-F238E27FC236}">
                      <a16:creationId xmlns:a16="http://schemas.microsoft.com/office/drawing/2014/main" id="{07D951E3-EDD8-21F7-8E37-C2540E601BC0}"/>
                    </a:ext>
                  </a:extLst>
                </p:cNvPr>
                <p:cNvPicPr/>
                <p:nvPr/>
              </p:nvPicPr>
              <p:blipFill>
                <a:blip r:embed="rId4142"/>
                <a:stretch>
                  <a:fillRect/>
                </a:stretch>
              </p:blipFill>
              <p:spPr>
                <a:xfrm>
                  <a:off x="7464966" y="3400487"/>
                  <a:ext cx="2106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43">
              <p14:nvContentPartPr>
                <p14:cNvPr id="2278" name="Ink 2277">
                  <a:extLst>
                    <a:ext uri="{FF2B5EF4-FFF2-40B4-BE49-F238E27FC236}">
                      <a16:creationId xmlns:a16="http://schemas.microsoft.com/office/drawing/2014/main" id="{816C0987-3E9D-5106-3521-53200E064DAE}"/>
                    </a:ext>
                  </a:extLst>
                </p14:cNvPr>
                <p14:cNvContentPartPr/>
                <p14:nvPr/>
              </p14:nvContentPartPr>
              <p14:xfrm>
                <a:off x="7853406" y="3660047"/>
                <a:ext cx="3960" cy="720"/>
              </p14:xfrm>
            </p:contentPart>
          </mc:Choice>
          <mc:Fallback>
            <p:pic>
              <p:nvPicPr>
                <p:cNvPr id="2278" name="Ink 2277">
                  <a:extLst>
                    <a:ext uri="{FF2B5EF4-FFF2-40B4-BE49-F238E27FC236}">
                      <a16:creationId xmlns:a16="http://schemas.microsoft.com/office/drawing/2014/main" id="{816C0987-3E9D-5106-3521-53200E064DA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790406" y="3282407"/>
                  <a:ext cx="12960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44">
              <p14:nvContentPartPr>
                <p14:cNvPr id="2279" name="Ink 2278">
                  <a:extLst>
                    <a:ext uri="{FF2B5EF4-FFF2-40B4-BE49-F238E27FC236}">
                      <a16:creationId xmlns:a16="http://schemas.microsoft.com/office/drawing/2014/main" id="{78CA7A2A-D16A-3DFC-005A-60AA3CFD9B43}"/>
                    </a:ext>
                  </a:extLst>
                </p14:cNvPr>
                <p14:cNvContentPartPr/>
                <p14:nvPr/>
              </p14:nvContentPartPr>
              <p14:xfrm>
                <a:off x="7665126" y="3683447"/>
                <a:ext cx="107280" cy="152640"/>
              </p14:xfrm>
            </p:contentPart>
          </mc:Choice>
          <mc:Fallback>
            <p:pic>
              <p:nvPicPr>
                <p:cNvPr id="2279" name="Ink 2278">
                  <a:extLst>
                    <a:ext uri="{FF2B5EF4-FFF2-40B4-BE49-F238E27FC236}">
                      <a16:creationId xmlns:a16="http://schemas.microsoft.com/office/drawing/2014/main" id="{78CA7A2A-D16A-3DFC-005A-60AA3CFD9B43}"/>
                    </a:ext>
                  </a:extLst>
                </p:cNvPr>
                <p:cNvPicPr/>
                <p:nvPr/>
              </p:nvPicPr>
              <p:blipFill>
                <a:blip r:embed="rId4145"/>
                <a:stretch>
                  <a:fillRect/>
                </a:stretch>
              </p:blipFill>
              <p:spPr>
                <a:xfrm>
                  <a:off x="7602486" y="3305807"/>
                  <a:ext cx="23292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46">
              <p14:nvContentPartPr>
                <p14:cNvPr id="2280" name="Ink 2279">
                  <a:extLst>
                    <a:ext uri="{FF2B5EF4-FFF2-40B4-BE49-F238E27FC236}">
                      <a16:creationId xmlns:a16="http://schemas.microsoft.com/office/drawing/2014/main" id="{D30EE064-20AE-0A18-100D-5CD5E01A19FD}"/>
                    </a:ext>
                  </a:extLst>
                </p14:cNvPr>
                <p14:cNvContentPartPr/>
                <p14:nvPr/>
              </p14:nvContentPartPr>
              <p14:xfrm>
                <a:off x="7650726" y="3398327"/>
                <a:ext cx="493560" cy="457920"/>
              </p14:xfrm>
            </p:contentPart>
          </mc:Choice>
          <mc:Fallback>
            <p:pic>
              <p:nvPicPr>
                <p:cNvPr id="2280" name="Ink 2279">
                  <a:extLst>
                    <a:ext uri="{FF2B5EF4-FFF2-40B4-BE49-F238E27FC236}">
                      <a16:creationId xmlns:a16="http://schemas.microsoft.com/office/drawing/2014/main" id="{D30EE064-20AE-0A18-100D-5CD5E01A19FD}"/>
                    </a:ext>
                  </a:extLst>
                </p:cNvPr>
                <p:cNvPicPr/>
                <p:nvPr/>
              </p:nvPicPr>
              <p:blipFill>
                <a:blip r:embed="rId4147"/>
                <a:stretch>
                  <a:fillRect/>
                </a:stretch>
              </p:blipFill>
              <p:spPr>
                <a:xfrm>
                  <a:off x="7587726" y="3020687"/>
                  <a:ext cx="619200" cy="12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48">
              <p14:nvContentPartPr>
                <p14:cNvPr id="2281" name="Ink 2280">
                  <a:extLst>
                    <a:ext uri="{FF2B5EF4-FFF2-40B4-BE49-F238E27FC236}">
                      <a16:creationId xmlns:a16="http://schemas.microsoft.com/office/drawing/2014/main" id="{7782BCFF-7939-8AEA-9AB2-83FB568735D6}"/>
                    </a:ext>
                  </a:extLst>
                </p14:cNvPr>
                <p14:cNvContentPartPr/>
                <p14:nvPr/>
              </p14:nvContentPartPr>
              <p14:xfrm>
                <a:off x="7665846" y="3508847"/>
                <a:ext cx="501840" cy="468720"/>
              </p14:xfrm>
            </p:contentPart>
          </mc:Choice>
          <mc:Fallback>
            <p:pic>
              <p:nvPicPr>
                <p:cNvPr id="2281" name="Ink 2280">
                  <a:extLst>
                    <a:ext uri="{FF2B5EF4-FFF2-40B4-BE49-F238E27FC236}">
                      <a16:creationId xmlns:a16="http://schemas.microsoft.com/office/drawing/2014/main" id="{7782BCFF-7939-8AEA-9AB2-83FB568735D6}"/>
                    </a:ext>
                  </a:extLst>
                </p:cNvPr>
                <p:cNvPicPr/>
                <p:nvPr/>
              </p:nvPicPr>
              <p:blipFill>
                <a:blip r:embed="rId4149"/>
                <a:stretch>
                  <a:fillRect/>
                </a:stretch>
              </p:blipFill>
              <p:spPr>
                <a:xfrm>
                  <a:off x="7603206" y="3130847"/>
                  <a:ext cx="627480" cy="12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50">
              <p14:nvContentPartPr>
                <p14:cNvPr id="2282" name="Ink 2281">
                  <a:extLst>
                    <a:ext uri="{FF2B5EF4-FFF2-40B4-BE49-F238E27FC236}">
                      <a16:creationId xmlns:a16="http://schemas.microsoft.com/office/drawing/2014/main" id="{0A214A7C-7D5E-6618-8F48-822EEF339CE6}"/>
                    </a:ext>
                  </a:extLst>
                </p14:cNvPr>
                <p14:cNvContentPartPr/>
                <p14:nvPr/>
              </p14:nvContentPartPr>
              <p14:xfrm>
                <a:off x="7694286" y="3525767"/>
                <a:ext cx="322560" cy="344520"/>
              </p14:xfrm>
            </p:contentPart>
          </mc:Choice>
          <mc:Fallback>
            <p:pic>
              <p:nvPicPr>
                <p:cNvPr id="2282" name="Ink 2281">
                  <a:extLst>
                    <a:ext uri="{FF2B5EF4-FFF2-40B4-BE49-F238E27FC236}">
                      <a16:creationId xmlns:a16="http://schemas.microsoft.com/office/drawing/2014/main" id="{0A214A7C-7D5E-6618-8F48-822EEF339CE6}"/>
                    </a:ext>
                  </a:extLst>
                </p:cNvPr>
                <p:cNvPicPr/>
                <p:nvPr/>
              </p:nvPicPr>
              <p:blipFill>
                <a:blip r:embed="rId4151"/>
                <a:stretch>
                  <a:fillRect/>
                </a:stretch>
              </p:blipFill>
              <p:spPr>
                <a:xfrm>
                  <a:off x="7631286" y="3148127"/>
                  <a:ext cx="448200" cy="11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52">
              <p14:nvContentPartPr>
                <p14:cNvPr id="2283" name="Ink 2282">
                  <a:extLst>
                    <a:ext uri="{FF2B5EF4-FFF2-40B4-BE49-F238E27FC236}">
                      <a16:creationId xmlns:a16="http://schemas.microsoft.com/office/drawing/2014/main" id="{D7AFFEE4-3C6F-D3D0-A61B-B421FE5E1BB2}"/>
                    </a:ext>
                  </a:extLst>
                </p14:cNvPr>
                <p14:cNvContentPartPr/>
                <p14:nvPr/>
              </p14:nvContentPartPr>
              <p14:xfrm>
                <a:off x="7568646" y="3556007"/>
                <a:ext cx="474480" cy="425520"/>
              </p14:xfrm>
            </p:contentPart>
          </mc:Choice>
          <mc:Fallback>
            <p:pic>
              <p:nvPicPr>
                <p:cNvPr id="2283" name="Ink 2282">
                  <a:extLst>
                    <a:ext uri="{FF2B5EF4-FFF2-40B4-BE49-F238E27FC236}">
                      <a16:creationId xmlns:a16="http://schemas.microsoft.com/office/drawing/2014/main" id="{D7AFFEE4-3C6F-D3D0-A61B-B421FE5E1BB2}"/>
                    </a:ext>
                  </a:extLst>
                </p:cNvPr>
                <p:cNvPicPr/>
                <p:nvPr/>
              </p:nvPicPr>
              <p:blipFill>
                <a:blip r:embed="rId4153"/>
                <a:stretch>
                  <a:fillRect/>
                </a:stretch>
              </p:blipFill>
              <p:spPr>
                <a:xfrm>
                  <a:off x="7506006" y="3178367"/>
                  <a:ext cx="60012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54">
              <p14:nvContentPartPr>
                <p14:cNvPr id="2284" name="Ink 2283">
                  <a:extLst>
                    <a:ext uri="{FF2B5EF4-FFF2-40B4-BE49-F238E27FC236}">
                      <a16:creationId xmlns:a16="http://schemas.microsoft.com/office/drawing/2014/main" id="{D2B8AFA2-41D7-998F-29EF-CFD1499F38BE}"/>
                    </a:ext>
                  </a:extLst>
                </p14:cNvPr>
                <p14:cNvContentPartPr/>
                <p14:nvPr/>
              </p14:nvContentPartPr>
              <p14:xfrm>
                <a:off x="7452726" y="3727007"/>
                <a:ext cx="1746360" cy="305640"/>
              </p14:xfrm>
            </p:contentPart>
          </mc:Choice>
          <mc:Fallback>
            <p:pic>
              <p:nvPicPr>
                <p:cNvPr id="2284" name="Ink 2283">
                  <a:extLst>
                    <a:ext uri="{FF2B5EF4-FFF2-40B4-BE49-F238E27FC236}">
                      <a16:creationId xmlns:a16="http://schemas.microsoft.com/office/drawing/2014/main" id="{D2B8AFA2-41D7-998F-29EF-CFD1499F38BE}"/>
                    </a:ext>
                  </a:extLst>
                </p:cNvPr>
                <p:cNvPicPr/>
                <p:nvPr/>
              </p:nvPicPr>
              <p:blipFill>
                <a:blip r:embed="rId4155"/>
                <a:stretch>
                  <a:fillRect/>
                </a:stretch>
              </p:blipFill>
              <p:spPr>
                <a:xfrm>
                  <a:off x="7389726" y="3349367"/>
                  <a:ext cx="187200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56">
              <p14:nvContentPartPr>
                <p14:cNvPr id="2285" name="Ink 2284">
                  <a:extLst>
                    <a:ext uri="{FF2B5EF4-FFF2-40B4-BE49-F238E27FC236}">
                      <a16:creationId xmlns:a16="http://schemas.microsoft.com/office/drawing/2014/main" id="{FA1EB601-3F8D-AC48-10E9-AB8AA10B31B0}"/>
                    </a:ext>
                  </a:extLst>
                </p14:cNvPr>
                <p14:cNvContentPartPr/>
                <p14:nvPr/>
              </p14:nvContentPartPr>
              <p14:xfrm>
                <a:off x="8928366" y="3704327"/>
                <a:ext cx="58680" cy="23040"/>
              </p14:xfrm>
            </p:contentPart>
          </mc:Choice>
          <mc:Fallback>
            <p:pic>
              <p:nvPicPr>
                <p:cNvPr id="2285" name="Ink 2284">
                  <a:extLst>
                    <a:ext uri="{FF2B5EF4-FFF2-40B4-BE49-F238E27FC236}">
                      <a16:creationId xmlns:a16="http://schemas.microsoft.com/office/drawing/2014/main" id="{FA1EB601-3F8D-AC48-10E9-AB8AA10B31B0}"/>
                    </a:ext>
                  </a:extLst>
                </p:cNvPr>
                <p:cNvPicPr/>
                <p:nvPr/>
              </p:nvPicPr>
              <p:blipFill>
                <a:blip r:embed="rId4157"/>
                <a:stretch>
                  <a:fillRect/>
                </a:stretch>
              </p:blipFill>
              <p:spPr>
                <a:xfrm>
                  <a:off x="8865366" y="3326687"/>
                  <a:ext cx="18432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58">
              <p14:nvContentPartPr>
                <p14:cNvPr id="2286" name="Ink 2285">
                  <a:extLst>
                    <a:ext uri="{FF2B5EF4-FFF2-40B4-BE49-F238E27FC236}">
                      <a16:creationId xmlns:a16="http://schemas.microsoft.com/office/drawing/2014/main" id="{FE1D42F8-BBC8-C412-E584-433E18433C38}"/>
                    </a:ext>
                  </a:extLst>
                </p14:cNvPr>
                <p14:cNvContentPartPr/>
                <p14:nvPr/>
              </p14:nvContentPartPr>
              <p14:xfrm>
                <a:off x="8668806" y="3711527"/>
                <a:ext cx="214920" cy="94680"/>
              </p14:xfrm>
            </p:contentPart>
          </mc:Choice>
          <mc:Fallback>
            <p:pic>
              <p:nvPicPr>
                <p:cNvPr id="2286" name="Ink 2285">
                  <a:extLst>
                    <a:ext uri="{FF2B5EF4-FFF2-40B4-BE49-F238E27FC236}">
                      <a16:creationId xmlns:a16="http://schemas.microsoft.com/office/drawing/2014/main" id="{FE1D42F8-BBC8-C412-E584-433E18433C38}"/>
                    </a:ext>
                  </a:extLst>
                </p:cNvPr>
                <p:cNvPicPr/>
                <p:nvPr/>
              </p:nvPicPr>
              <p:blipFill>
                <a:blip r:embed="rId4159"/>
                <a:stretch>
                  <a:fillRect/>
                </a:stretch>
              </p:blipFill>
              <p:spPr>
                <a:xfrm>
                  <a:off x="8605806" y="3333527"/>
                  <a:ext cx="34056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60">
              <p14:nvContentPartPr>
                <p14:cNvPr id="2287" name="Ink 2286">
                  <a:extLst>
                    <a:ext uri="{FF2B5EF4-FFF2-40B4-BE49-F238E27FC236}">
                      <a16:creationId xmlns:a16="http://schemas.microsoft.com/office/drawing/2014/main" id="{3DAF718A-98D0-F8CD-AE0B-ED3707EB46C2}"/>
                    </a:ext>
                  </a:extLst>
                </p14:cNvPr>
                <p14:cNvContentPartPr/>
                <p14:nvPr/>
              </p14:nvContentPartPr>
              <p14:xfrm>
                <a:off x="9228246" y="3508487"/>
                <a:ext cx="94320" cy="44640"/>
              </p14:xfrm>
            </p:contentPart>
          </mc:Choice>
          <mc:Fallback>
            <p:pic>
              <p:nvPicPr>
                <p:cNvPr id="2287" name="Ink 2286">
                  <a:extLst>
                    <a:ext uri="{FF2B5EF4-FFF2-40B4-BE49-F238E27FC236}">
                      <a16:creationId xmlns:a16="http://schemas.microsoft.com/office/drawing/2014/main" id="{3DAF718A-98D0-F8CD-AE0B-ED3707EB46C2}"/>
                    </a:ext>
                  </a:extLst>
                </p:cNvPr>
                <p:cNvPicPr/>
                <p:nvPr/>
              </p:nvPicPr>
              <p:blipFill>
                <a:blip r:embed="rId3745"/>
                <a:stretch>
                  <a:fillRect/>
                </a:stretch>
              </p:blipFill>
              <p:spPr>
                <a:xfrm>
                  <a:off x="9165606" y="3130847"/>
                  <a:ext cx="21996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61">
              <p14:nvContentPartPr>
                <p14:cNvPr id="2288" name="Ink 2287">
                  <a:extLst>
                    <a:ext uri="{FF2B5EF4-FFF2-40B4-BE49-F238E27FC236}">
                      <a16:creationId xmlns:a16="http://schemas.microsoft.com/office/drawing/2014/main" id="{504219B8-7F46-27F7-41FD-96B2F3F44F58}"/>
                    </a:ext>
                  </a:extLst>
                </p14:cNvPr>
                <p14:cNvContentPartPr/>
                <p14:nvPr/>
              </p14:nvContentPartPr>
              <p14:xfrm>
                <a:off x="9588246" y="3381047"/>
                <a:ext cx="27000" cy="9000"/>
              </p14:xfrm>
            </p:contentPart>
          </mc:Choice>
          <mc:Fallback>
            <p:pic>
              <p:nvPicPr>
                <p:cNvPr id="2288" name="Ink 2287">
                  <a:extLst>
                    <a:ext uri="{FF2B5EF4-FFF2-40B4-BE49-F238E27FC236}">
                      <a16:creationId xmlns:a16="http://schemas.microsoft.com/office/drawing/2014/main" id="{504219B8-7F46-27F7-41FD-96B2F3F44F58}"/>
                    </a:ext>
                  </a:extLst>
                </p:cNvPr>
                <p:cNvPicPr/>
                <p:nvPr/>
              </p:nvPicPr>
              <p:blipFill>
                <a:blip r:embed="rId4162"/>
                <a:stretch>
                  <a:fillRect/>
                </a:stretch>
              </p:blipFill>
              <p:spPr>
                <a:xfrm>
                  <a:off x="9525246" y="3003047"/>
                  <a:ext cx="15264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63">
              <p14:nvContentPartPr>
                <p14:cNvPr id="2289" name="Ink 2288">
                  <a:extLst>
                    <a:ext uri="{FF2B5EF4-FFF2-40B4-BE49-F238E27FC236}">
                      <a16:creationId xmlns:a16="http://schemas.microsoft.com/office/drawing/2014/main" id="{77B76A4C-87E3-9737-E4C5-8D0F54765078}"/>
                    </a:ext>
                  </a:extLst>
                </p14:cNvPr>
                <p14:cNvContentPartPr/>
                <p14:nvPr/>
              </p14:nvContentPartPr>
              <p14:xfrm>
                <a:off x="9345246" y="3134087"/>
                <a:ext cx="407520" cy="198000"/>
              </p14:xfrm>
            </p:contentPart>
          </mc:Choice>
          <mc:Fallback>
            <p:pic>
              <p:nvPicPr>
                <p:cNvPr id="2289" name="Ink 2288">
                  <a:extLst>
                    <a:ext uri="{FF2B5EF4-FFF2-40B4-BE49-F238E27FC236}">
                      <a16:creationId xmlns:a16="http://schemas.microsoft.com/office/drawing/2014/main" id="{77B76A4C-87E3-9737-E4C5-8D0F54765078}"/>
                    </a:ext>
                  </a:extLst>
                </p:cNvPr>
                <p:cNvPicPr/>
                <p:nvPr/>
              </p:nvPicPr>
              <p:blipFill>
                <a:blip r:embed="rId4164"/>
                <a:stretch>
                  <a:fillRect/>
                </a:stretch>
              </p:blipFill>
              <p:spPr>
                <a:xfrm>
                  <a:off x="9282606" y="2756087"/>
                  <a:ext cx="53316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65">
              <p14:nvContentPartPr>
                <p14:cNvPr id="2290" name="Ink 2289">
                  <a:extLst>
                    <a:ext uri="{FF2B5EF4-FFF2-40B4-BE49-F238E27FC236}">
                      <a16:creationId xmlns:a16="http://schemas.microsoft.com/office/drawing/2014/main" id="{9216E819-CFE2-12FC-7FF7-D985B1DA1DDB}"/>
                    </a:ext>
                  </a:extLst>
                </p14:cNvPr>
                <p14:cNvContentPartPr/>
                <p14:nvPr/>
              </p14:nvContentPartPr>
              <p14:xfrm>
                <a:off x="8500686" y="3165407"/>
                <a:ext cx="1305000" cy="676080"/>
              </p14:xfrm>
            </p:contentPart>
          </mc:Choice>
          <mc:Fallback>
            <p:pic>
              <p:nvPicPr>
                <p:cNvPr id="2290" name="Ink 2289">
                  <a:extLst>
                    <a:ext uri="{FF2B5EF4-FFF2-40B4-BE49-F238E27FC236}">
                      <a16:creationId xmlns:a16="http://schemas.microsoft.com/office/drawing/2014/main" id="{9216E819-CFE2-12FC-7FF7-D985B1DA1DDB}"/>
                    </a:ext>
                  </a:extLst>
                </p:cNvPr>
                <p:cNvPicPr/>
                <p:nvPr/>
              </p:nvPicPr>
              <p:blipFill>
                <a:blip r:embed="rId4166"/>
                <a:stretch>
                  <a:fillRect/>
                </a:stretch>
              </p:blipFill>
              <p:spPr>
                <a:xfrm>
                  <a:off x="8437686" y="2787767"/>
                  <a:ext cx="1430640" cy="14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67">
              <p14:nvContentPartPr>
                <p14:cNvPr id="2291" name="Ink 2290">
                  <a:extLst>
                    <a:ext uri="{FF2B5EF4-FFF2-40B4-BE49-F238E27FC236}">
                      <a16:creationId xmlns:a16="http://schemas.microsoft.com/office/drawing/2014/main" id="{92DFCB9C-B05A-BDFA-9120-E659919664AA}"/>
                    </a:ext>
                  </a:extLst>
                </p14:cNvPr>
                <p14:cNvContentPartPr/>
                <p14:nvPr/>
              </p14:nvContentPartPr>
              <p14:xfrm>
                <a:off x="8351646" y="3396887"/>
                <a:ext cx="1354320" cy="709200"/>
              </p14:xfrm>
            </p:contentPart>
          </mc:Choice>
          <mc:Fallback>
            <p:pic>
              <p:nvPicPr>
                <p:cNvPr id="2291" name="Ink 2290">
                  <a:extLst>
                    <a:ext uri="{FF2B5EF4-FFF2-40B4-BE49-F238E27FC236}">
                      <a16:creationId xmlns:a16="http://schemas.microsoft.com/office/drawing/2014/main" id="{92DFCB9C-B05A-BDFA-9120-E659919664AA}"/>
                    </a:ext>
                  </a:extLst>
                </p:cNvPr>
                <p:cNvPicPr/>
                <p:nvPr/>
              </p:nvPicPr>
              <p:blipFill>
                <a:blip r:embed="rId4168"/>
                <a:stretch>
                  <a:fillRect/>
                </a:stretch>
              </p:blipFill>
              <p:spPr>
                <a:xfrm>
                  <a:off x="8288646" y="3019247"/>
                  <a:ext cx="1479960" cy="14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69">
              <p14:nvContentPartPr>
                <p14:cNvPr id="2292" name="Ink 2291">
                  <a:extLst>
                    <a:ext uri="{FF2B5EF4-FFF2-40B4-BE49-F238E27FC236}">
                      <a16:creationId xmlns:a16="http://schemas.microsoft.com/office/drawing/2014/main" id="{CEA6213E-43A8-8398-6E49-47FD0FFBB53E}"/>
                    </a:ext>
                  </a:extLst>
                </p14:cNvPr>
                <p14:cNvContentPartPr/>
                <p14:nvPr/>
              </p14:nvContentPartPr>
              <p14:xfrm>
                <a:off x="8519406" y="3537287"/>
                <a:ext cx="979560" cy="415080"/>
              </p14:xfrm>
            </p:contentPart>
          </mc:Choice>
          <mc:Fallback>
            <p:pic>
              <p:nvPicPr>
                <p:cNvPr id="2292" name="Ink 2291">
                  <a:extLst>
                    <a:ext uri="{FF2B5EF4-FFF2-40B4-BE49-F238E27FC236}">
                      <a16:creationId xmlns:a16="http://schemas.microsoft.com/office/drawing/2014/main" id="{CEA6213E-43A8-8398-6E49-47FD0FFBB53E}"/>
                    </a:ext>
                  </a:extLst>
                </p:cNvPr>
                <p:cNvPicPr/>
                <p:nvPr/>
              </p:nvPicPr>
              <p:blipFill>
                <a:blip r:embed="rId4170"/>
                <a:stretch>
                  <a:fillRect/>
                </a:stretch>
              </p:blipFill>
              <p:spPr>
                <a:xfrm>
                  <a:off x="8456766" y="3159647"/>
                  <a:ext cx="1105200" cy="11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71">
              <p14:nvContentPartPr>
                <p14:cNvPr id="2293" name="Ink 2292">
                  <a:extLst>
                    <a:ext uri="{FF2B5EF4-FFF2-40B4-BE49-F238E27FC236}">
                      <a16:creationId xmlns:a16="http://schemas.microsoft.com/office/drawing/2014/main" id="{DEF768EC-F16F-7795-E738-5747DEBC0B02}"/>
                    </a:ext>
                  </a:extLst>
                </p14:cNvPr>
                <p14:cNvContentPartPr/>
                <p14:nvPr/>
              </p14:nvContentPartPr>
              <p14:xfrm>
                <a:off x="7662606" y="3517847"/>
                <a:ext cx="1845000" cy="828720"/>
              </p14:xfrm>
            </p:contentPart>
          </mc:Choice>
          <mc:Fallback>
            <p:pic>
              <p:nvPicPr>
                <p:cNvPr id="2293" name="Ink 2292">
                  <a:extLst>
                    <a:ext uri="{FF2B5EF4-FFF2-40B4-BE49-F238E27FC236}">
                      <a16:creationId xmlns:a16="http://schemas.microsoft.com/office/drawing/2014/main" id="{DEF768EC-F16F-7795-E738-5747DEBC0B02}"/>
                    </a:ext>
                  </a:extLst>
                </p:cNvPr>
                <p:cNvPicPr/>
                <p:nvPr/>
              </p:nvPicPr>
              <p:blipFill>
                <a:blip r:embed="rId4172"/>
                <a:stretch>
                  <a:fillRect/>
                </a:stretch>
              </p:blipFill>
              <p:spPr>
                <a:xfrm>
                  <a:off x="7599966" y="3140207"/>
                  <a:ext cx="1970640" cy="15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73">
              <p14:nvContentPartPr>
                <p14:cNvPr id="2294" name="Ink 2293">
                  <a:extLst>
                    <a:ext uri="{FF2B5EF4-FFF2-40B4-BE49-F238E27FC236}">
                      <a16:creationId xmlns:a16="http://schemas.microsoft.com/office/drawing/2014/main" id="{EA3FBF45-17EF-1721-838B-9A45E0BC7EEE}"/>
                    </a:ext>
                  </a:extLst>
                </p14:cNvPr>
                <p14:cNvContentPartPr/>
                <p14:nvPr/>
              </p14:nvContentPartPr>
              <p14:xfrm>
                <a:off x="8123766" y="3671207"/>
                <a:ext cx="982800" cy="432720"/>
              </p14:xfrm>
            </p:contentPart>
          </mc:Choice>
          <mc:Fallback>
            <p:pic>
              <p:nvPicPr>
                <p:cNvPr id="2294" name="Ink 2293">
                  <a:extLst>
                    <a:ext uri="{FF2B5EF4-FFF2-40B4-BE49-F238E27FC236}">
                      <a16:creationId xmlns:a16="http://schemas.microsoft.com/office/drawing/2014/main" id="{EA3FBF45-17EF-1721-838B-9A45E0BC7EEE}"/>
                    </a:ext>
                  </a:extLst>
                </p:cNvPr>
                <p:cNvPicPr/>
                <p:nvPr/>
              </p:nvPicPr>
              <p:blipFill>
                <a:blip r:embed="rId4174"/>
                <a:stretch>
                  <a:fillRect/>
                </a:stretch>
              </p:blipFill>
              <p:spPr>
                <a:xfrm>
                  <a:off x="8060766" y="3293207"/>
                  <a:ext cx="1108440" cy="11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75">
              <p14:nvContentPartPr>
                <p14:cNvPr id="2295" name="Ink 2294">
                  <a:extLst>
                    <a:ext uri="{FF2B5EF4-FFF2-40B4-BE49-F238E27FC236}">
                      <a16:creationId xmlns:a16="http://schemas.microsoft.com/office/drawing/2014/main" id="{02D7FB0C-C244-1380-0B67-5AC1A259D4D9}"/>
                    </a:ext>
                  </a:extLst>
                </p14:cNvPr>
                <p14:cNvContentPartPr/>
                <p14:nvPr/>
              </p14:nvContentPartPr>
              <p14:xfrm>
                <a:off x="7753326" y="3551327"/>
                <a:ext cx="1538280" cy="663840"/>
              </p14:xfrm>
            </p:contentPart>
          </mc:Choice>
          <mc:Fallback>
            <p:pic>
              <p:nvPicPr>
                <p:cNvPr id="2295" name="Ink 2294">
                  <a:extLst>
                    <a:ext uri="{FF2B5EF4-FFF2-40B4-BE49-F238E27FC236}">
                      <a16:creationId xmlns:a16="http://schemas.microsoft.com/office/drawing/2014/main" id="{02D7FB0C-C244-1380-0B67-5AC1A259D4D9}"/>
                    </a:ext>
                  </a:extLst>
                </p:cNvPr>
                <p:cNvPicPr/>
                <p:nvPr/>
              </p:nvPicPr>
              <p:blipFill>
                <a:blip r:embed="rId4176"/>
                <a:stretch>
                  <a:fillRect/>
                </a:stretch>
              </p:blipFill>
              <p:spPr>
                <a:xfrm>
                  <a:off x="7690326" y="3173327"/>
                  <a:ext cx="1663920" cy="14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77">
              <p14:nvContentPartPr>
                <p14:cNvPr id="2296" name="Ink 2295">
                  <a:extLst>
                    <a:ext uri="{FF2B5EF4-FFF2-40B4-BE49-F238E27FC236}">
                      <a16:creationId xmlns:a16="http://schemas.microsoft.com/office/drawing/2014/main" id="{C57C701D-F65B-9B78-CF7B-C06115DB5125}"/>
                    </a:ext>
                  </a:extLst>
                </p14:cNvPr>
                <p14:cNvContentPartPr/>
                <p14:nvPr/>
              </p14:nvContentPartPr>
              <p14:xfrm>
                <a:off x="9926646" y="3178007"/>
                <a:ext cx="1080" cy="360"/>
              </p14:xfrm>
            </p:contentPart>
          </mc:Choice>
          <mc:Fallback>
            <p:pic>
              <p:nvPicPr>
                <p:cNvPr id="2296" name="Ink 2295">
                  <a:extLst>
                    <a:ext uri="{FF2B5EF4-FFF2-40B4-BE49-F238E27FC236}">
                      <a16:creationId xmlns:a16="http://schemas.microsoft.com/office/drawing/2014/main" id="{C57C701D-F65B-9B78-CF7B-C06115DB5125}"/>
                    </a:ext>
                  </a:extLst>
                </p:cNvPr>
                <p:cNvPicPr/>
                <p:nvPr/>
              </p:nvPicPr>
              <p:blipFill>
                <a:blip r:embed="rId4178"/>
                <a:stretch>
                  <a:fillRect/>
                </a:stretch>
              </p:blipFill>
              <p:spPr>
                <a:xfrm>
                  <a:off x="9863646" y="2800367"/>
                  <a:ext cx="1267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79">
              <p14:nvContentPartPr>
                <p14:cNvPr id="2297" name="Ink 2296">
                  <a:extLst>
                    <a:ext uri="{FF2B5EF4-FFF2-40B4-BE49-F238E27FC236}">
                      <a16:creationId xmlns:a16="http://schemas.microsoft.com/office/drawing/2014/main" id="{46BE10BB-6C17-7E40-D84B-0F11729BA9FB}"/>
                    </a:ext>
                  </a:extLst>
                </p14:cNvPr>
                <p14:cNvContentPartPr/>
                <p14:nvPr/>
              </p14:nvContentPartPr>
              <p14:xfrm>
                <a:off x="9270726" y="3166127"/>
                <a:ext cx="34200" cy="3600"/>
              </p14:xfrm>
            </p:contentPart>
          </mc:Choice>
          <mc:Fallback>
            <p:pic>
              <p:nvPicPr>
                <p:cNvPr id="2297" name="Ink 2296">
                  <a:extLst>
                    <a:ext uri="{FF2B5EF4-FFF2-40B4-BE49-F238E27FC236}">
                      <a16:creationId xmlns:a16="http://schemas.microsoft.com/office/drawing/2014/main" id="{46BE10BB-6C17-7E40-D84B-0F11729BA9FB}"/>
                    </a:ext>
                  </a:extLst>
                </p:cNvPr>
                <p:cNvPicPr/>
                <p:nvPr/>
              </p:nvPicPr>
              <p:blipFill>
                <a:blip r:embed="rId4180"/>
                <a:stretch>
                  <a:fillRect/>
                </a:stretch>
              </p:blipFill>
              <p:spPr>
                <a:xfrm>
                  <a:off x="9208086" y="2788127"/>
                  <a:ext cx="15984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81">
              <p14:nvContentPartPr>
                <p14:cNvPr id="2298" name="Ink 2297">
                  <a:extLst>
                    <a:ext uri="{FF2B5EF4-FFF2-40B4-BE49-F238E27FC236}">
                      <a16:creationId xmlns:a16="http://schemas.microsoft.com/office/drawing/2014/main" id="{013AB5A8-982C-CFFB-EB34-9EBAC11C5F76}"/>
                    </a:ext>
                  </a:extLst>
                </p14:cNvPr>
                <p14:cNvContentPartPr/>
                <p14:nvPr/>
              </p14:nvContentPartPr>
              <p14:xfrm>
                <a:off x="8203686" y="3177647"/>
                <a:ext cx="970920" cy="294120"/>
              </p14:xfrm>
            </p:contentPart>
          </mc:Choice>
          <mc:Fallback>
            <p:pic>
              <p:nvPicPr>
                <p:cNvPr id="2298" name="Ink 2297">
                  <a:extLst>
                    <a:ext uri="{FF2B5EF4-FFF2-40B4-BE49-F238E27FC236}">
                      <a16:creationId xmlns:a16="http://schemas.microsoft.com/office/drawing/2014/main" id="{013AB5A8-982C-CFFB-EB34-9EBAC11C5F76}"/>
                    </a:ext>
                  </a:extLst>
                </p:cNvPr>
                <p:cNvPicPr/>
                <p:nvPr/>
              </p:nvPicPr>
              <p:blipFill>
                <a:blip r:embed="rId4182"/>
                <a:stretch>
                  <a:fillRect/>
                </a:stretch>
              </p:blipFill>
              <p:spPr>
                <a:xfrm>
                  <a:off x="8141046" y="2799647"/>
                  <a:ext cx="109656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83">
              <p14:nvContentPartPr>
                <p14:cNvPr id="2299" name="Ink 2298">
                  <a:extLst>
                    <a:ext uri="{FF2B5EF4-FFF2-40B4-BE49-F238E27FC236}">
                      <a16:creationId xmlns:a16="http://schemas.microsoft.com/office/drawing/2014/main" id="{937E7219-A4C1-D07F-6934-412008953E2E}"/>
                    </a:ext>
                  </a:extLst>
                </p14:cNvPr>
                <p14:cNvContentPartPr/>
                <p14:nvPr/>
              </p14:nvContentPartPr>
              <p14:xfrm>
                <a:off x="8537046" y="3169007"/>
                <a:ext cx="726480" cy="156960"/>
              </p14:xfrm>
            </p:contentPart>
          </mc:Choice>
          <mc:Fallback>
            <p:pic>
              <p:nvPicPr>
                <p:cNvPr id="2299" name="Ink 2298">
                  <a:extLst>
                    <a:ext uri="{FF2B5EF4-FFF2-40B4-BE49-F238E27FC236}">
                      <a16:creationId xmlns:a16="http://schemas.microsoft.com/office/drawing/2014/main" id="{937E7219-A4C1-D07F-6934-412008953E2E}"/>
                    </a:ext>
                  </a:extLst>
                </p:cNvPr>
                <p:cNvPicPr/>
                <p:nvPr/>
              </p:nvPicPr>
              <p:blipFill>
                <a:blip r:embed="rId4184"/>
                <a:stretch>
                  <a:fillRect/>
                </a:stretch>
              </p:blipFill>
              <p:spPr>
                <a:xfrm>
                  <a:off x="8474406" y="2791007"/>
                  <a:ext cx="852120" cy="9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85">
              <p14:nvContentPartPr>
                <p14:cNvPr id="2300" name="Ink 2299">
                  <a:extLst>
                    <a:ext uri="{FF2B5EF4-FFF2-40B4-BE49-F238E27FC236}">
                      <a16:creationId xmlns:a16="http://schemas.microsoft.com/office/drawing/2014/main" id="{3CA2F4DD-EC7A-50A8-78F1-4B47907457D7}"/>
                    </a:ext>
                  </a:extLst>
                </p14:cNvPr>
                <p14:cNvContentPartPr/>
                <p14:nvPr/>
              </p14:nvContentPartPr>
              <p14:xfrm>
                <a:off x="8516166" y="3157487"/>
                <a:ext cx="537840" cy="90000"/>
              </p14:xfrm>
            </p:contentPart>
          </mc:Choice>
          <mc:Fallback>
            <p:pic>
              <p:nvPicPr>
                <p:cNvPr id="2300" name="Ink 2299">
                  <a:extLst>
                    <a:ext uri="{FF2B5EF4-FFF2-40B4-BE49-F238E27FC236}">
                      <a16:creationId xmlns:a16="http://schemas.microsoft.com/office/drawing/2014/main" id="{3CA2F4DD-EC7A-50A8-78F1-4B47907457D7}"/>
                    </a:ext>
                  </a:extLst>
                </p:cNvPr>
                <p:cNvPicPr/>
                <p:nvPr/>
              </p:nvPicPr>
              <p:blipFill>
                <a:blip r:embed="rId4186"/>
                <a:stretch>
                  <a:fillRect/>
                </a:stretch>
              </p:blipFill>
              <p:spPr>
                <a:xfrm>
                  <a:off x="8453526" y="2779847"/>
                  <a:ext cx="66348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87">
              <p14:nvContentPartPr>
                <p14:cNvPr id="2301" name="Ink 2300">
                  <a:extLst>
                    <a:ext uri="{FF2B5EF4-FFF2-40B4-BE49-F238E27FC236}">
                      <a16:creationId xmlns:a16="http://schemas.microsoft.com/office/drawing/2014/main" id="{8DF211C3-4855-6912-8CBC-5A53B62558AE}"/>
                    </a:ext>
                  </a:extLst>
                </p14:cNvPr>
                <p14:cNvContentPartPr/>
                <p14:nvPr/>
              </p14:nvContentPartPr>
              <p14:xfrm>
                <a:off x="8856006" y="3215447"/>
                <a:ext cx="188640" cy="75240"/>
              </p14:xfrm>
            </p:contentPart>
          </mc:Choice>
          <mc:Fallback>
            <p:pic>
              <p:nvPicPr>
                <p:cNvPr id="2301" name="Ink 2300">
                  <a:extLst>
                    <a:ext uri="{FF2B5EF4-FFF2-40B4-BE49-F238E27FC236}">
                      <a16:creationId xmlns:a16="http://schemas.microsoft.com/office/drawing/2014/main" id="{8DF211C3-4855-6912-8CBC-5A53B62558AE}"/>
                    </a:ext>
                  </a:extLst>
                </p:cNvPr>
                <p:cNvPicPr/>
                <p:nvPr/>
              </p:nvPicPr>
              <p:blipFill>
                <a:blip r:embed="rId4188"/>
                <a:stretch>
                  <a:fillRect/>
                </a:stretch>
              </p:blipFill>
              <p:spPr>
                <a:xfrm>
                  <a:off x="8793006" y="2837807"/>
                  <a:ext cx="31428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89">
              <p14:nvContentPartPr>
                <p14:cNvPr id="2302" name="Ink 2301">
                  <a:extLst>
                    <a:ext uri="{FF2B5EF4-FFF2-40B4-BE49-F238E27FC236}">
                      <a16:creationId xmlns:a16="http://schemas.microsoft.com/office/drawing/2014/main" id="{619D250A-9C91-12EE-1D48-26BE9385D16E}"/>
                    </a:ext>
                  </a:extLst>
                </p14:cNvPr>
                <p14:cNvContentPartPr/>
                <p14:nvPr/>
              </p14:nvContentPartPr>
              <p14:xfrm>
                <a:off x="9031326" y="3089087"/>
                <a:ext cx="466560" cy="121680"/>
              </p14:xfrm>
            </p:contentPart>
          </mc:Choice>
          <mc:Fallback>
            <p:pic>
              <p:nvPicPr>
                <p:cNvPr id="2302" name="Ink 2301">
                  <a:extLst>
                    <a:ext uri="{FF2B5EF4-FFF2-40B4-BE49-F238E27FC236}">
                      <a16:creationId xmlns:a16="http://schemas.microsoft.com/office/drawing/2014/main" id="{619D250A-9C91-12EE-1D48-26BE9385D16E}"/>
                    </a:ext>
                  </a:extLst>
                </p:cNvPr>
                <p:cNvPicPr/>
                <p:nvPr/>
              </p:nvPicPr>
              <p:blipFill>
                <a:blip r:embed="rId4190"/>
                <a:stretch>
                  <a:fillRect/>
                </a:stretch>
              </p:blipFill>
              <p:spPr>
                <a:xfrm>
                  <a:off x="8968326" y="2711447"/>
                  <a:ext cx="59220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91">
              <p14:nvContentPartPr>
                <p14:cNvPr id="2303" name="Ink 2302">
                  <a:extLst>
                    <a:ext uri="{FF2B5EF4-FFF2-40B4-BE49-F238E27FC236}">
                      <a16:creationId xmlns:a16="http://schemas.microsoft.com/office/drawing/2014/main" id="{3DBC7417-2B0E-1428-120C-0689032FDE7A}"/>
                    </a:ext>
                  </a:extLst>
                </p14:cNvPr>
                <p14:cNvContentPartPr/>
                <p14:nvPr/>
              </p14:nvContentPartPr>
              <p14:xfrm>
                <a:off x="8618406" y="3197447"/>
                <a:ext cx="272520" cy="95400"/>
              </p14:xfrm>
            </p:contentPart>
          </mc:Choice>
          <mc:Fallback>
            <p:pic>
              <p:nvPicPr>
                <p:cNvPr id="2303" name="Ink 2302">
                  <a:extLst>
                    <a:ext uri="{FF2B5EF4-FFF2-40B4-BE49-F238E27FC236}">
                      <a16:creationId xmlns:a16="http://schemas.microsoft.com/office/drawing/2014/main" id="{3DBC7417-2B0E-1428-120C-0689032FDE7A}"/>
                    </a:ext>
                  </a:extLst>
                </p:cNvPr>
                <p:cNvPicPr/>
                <p:nvPr/>
              </p:nvPicPr>
              <p:blipFill>
                <a:blip r:embed="rId4192"/>
                <a:stretch>
                  <a:fillRect/>
                </a:stretch>
              </p:blipFill>
              <p:spPr>
                <a:xfrm>
                  <a:off x="8555766" y="2819447"/>
                  <a:ext cx="39816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93">
              <p14:nvContentPartPr>
                <p14:cNvPr id="2304" name="Ink 2303">
                  <a:extLst>
                    <a:ext uri="{FF2B5EF4-FFF2-40B4-BE49-F238E27FC236}">
                      <a16:creationId xmlns:a16="http://schemas.microsoft.com/office/drawing/2014/main" id="{14B77854-D251-EEB5-3072-783C578B724F}"/>
                    </a:ext>
                  </a:extLst>
                </p14:cNvPr>
                <p14:cNvContentPartPr/>
                <p14:nvPr/>
              </p14:nvContentPartPr>
              <p14:xfrm>
                <a:off x="8133846" y="2978927"/>
                <a:ext cx="1139400" cy="288360"/>
              </p14:xfrm>
            </p:contentPart>
          </mc:Choice>
          <mc:Fallback>
            <p:pic>
              <p:nvPicPr>
                <p:cNvPr id="2304" name="Ink 2303">
                  <a:extLst>
                    <a:ext uri="{FF2B5EF4-FFF2-40B4-BE49-F238E27FC236}">
                      <a16:creationId xmlns:a16="http://schemas.microsoft.com/office/drawing/2014/main" id="{14B77854-D251-EEB5-3072-783C578B724F}"/>
                    </a:ext>
                  </a:extLst>
                </p:cNvPr>
                <p:cNvPicPr/>
                <p:nvPr/>
              </p:nvPicPr>
              <p:blipFill>
                <a:blip r:embed="rId4194"/>
                <a:stretch>
                  <a:fillRect/>
                </a:stretch>
              </p:blipFill>
              <p:spPr>
                <a:xfrm>
                  <a:off x="8071206" y="2600927"/>
                  <a:ext cx="126504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95">
              <p14:nvContentPartPr>
                <p14:cNvPr id="2305" name="Ink 2304">
                  <a:extLst>
                    <a:ext uri="{FF2B5EF4-FFF2-40B4-BE49-F238E27FC236}">
                      <a16:creationId xmlns:a16="http://schemas.microsoft.com/office/drawing/2014/main" id="{08E2F663-A2F3-BDF3-21D8-09E3F310AB25}"/>
                    </a:ext>
                  </a:extLst>
                </p14:cNvPr>
                <p14:cNvContentPartPr/>
                <p14:nvPr/>
              </p14:nvContentPartPr>
              <p14:xfrm>
                <a:off x="8805606" y="2910887"/>
                <a:ext cx="296640" cy="99720"/>
              </p14:xfrm>
            </p:contentPart>
          </mc:Choice>
          <mc:Fallback>
            <p:pic>
              <p:nvPicPr>
                <p:cNvPr id="2305" name="Ink 2304">
                  <a:extLst>
                    <a:ext uri="{FF2B5EF4-FFF2-40B4-BE49-F238E27FC236}">
                      <a16:creationId xmlns:a16="http://schemas.microsoft.com/office/drawing/2014/main" id="{08E2F663-A2F3-BDF3-21D8-09E3F310AB25}"/>
                    </a:ext>
                  </a:extLst>
                </p:cNvPr>
                <p:cNvPicPr/>
                <p:nvPr/>
              </p:nvPicPr>
              <p:blipFill>
                <a:blip r:embed="rId4196"/>
                <a:stretch>
                  <a:fillRect/>
                </a:stretch>
              </p:blipFill>
              <p:spPr>
                <a:xfrm>
                  <a:off x="8742606" y="2532887"/>
                  <a:ext cx="42228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97">
              <p14:nvContentPartPr>
                <p14:cNvPr id="2306" name="Ink 2305">
                  <a:extLst>
                    <a:ext uri="{FF2B5EF4-FFF2-40B4-BE49-F238E27FC236}">
                      <a16:creationId xmlns:a16="http://schemas.microsoft.com/office/drawing/2014/main" id="{E53D0671-2184-D5E8-2ADC-9A58EDDDD9BC}"/>
                    </a:ext>
                  </a:extLst>
                </p14:cNvPr>
                <p14:cNvContentPartPr/>
                <p14:nvPr/>
              </p14:nvContentPartPr>
              <p14:xfrm>
                <a:off x="8366766" y="2806847"/>
                <a:ext cx="1065240" cy="287640"/>
              </p14:xfrm>
            </p:contentPart>
          </mc:Choice>
          <mc:Fallback>
            <p:pic>
              <p:nvPicPr>
                <p:cNvPr id="2306" name="Ink 2305">
                  <a:extLst>
                    <a:ext uri="{FF2B5EF4-FFF2-40B4-BE49-F238E27FC236}">
                      <a16:creationId xmlns:a16="http://schemas.microsoft.com/office/drawing/2014/main" id="{E53D0671-2184-D5E8-2ADC-9A58EDDDD9BC}"/>
                    </a:ext>
                  </a:extLst>
                </p:cNvPr>
                <p:cNvPicPr/>
                <p:nvPr/>
              </p:nvPicPr>
              <p:blipFill>
                <a:blip r:embed="rId4198"/>
                <a:stretch>
                  <a:fillRect/>
                </a:stretch>
              </p:blipFill>
              <p:spPr>
                <a:xfrm>
                  <a:off x="8304126" y="2428847"/>
                  <a:ext cx="119088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99">
              <p14:nvContentPartPr>
                <p14:cNvPr id="2307" name="Ink 2306">
                  <a:extLst>
                    <a:ext uri="{FF2B5EF4-FFF2-40B4-BE49-F238E27FC236}">
                      <a16:creationId xmlns:a16="http://schemas.microsoft.com/office/drawing/2014/main" id="{C10504AE-19F2-EB49-250E-062B606BC982}"/>
                    </a:ext>
                  </a:extLst>
                </p14:cNvPr>
                <p14:cNvContentPartPr/>
                <p14:nvPr/>
              </p14:nvContentPartPr>
              <p14:xfrm>
                <a:off x="7719126" y="2688407"/>
                <a:ext cx="1589400" cy="468720"/>
              </p14:xfrm>
            </p:contentPart>
          </mc:Choice>
          <mc:Fallback>
            <p:pic>
              <p:nvPicPr>
                <p:cNvPr id="2307" name="Ink 2306">
                  <a:extLst>
                    <a:ext uri="{FF2B5EF4-FFF2-40B4-BE49-F238E27FC236}">
                      <a16:creationId xmlns:a16="http://schemas.microsoft.com/office/drawing/2014/main" id="{C10504AE-19F2-EB49-250E-062B606BC982}"/>
                    </a:ext>
                  </a:extLst>
                </p:cNvPr>
                <p:cNvPicPr/>
                <p:nvPr/>
              </p:nvPicPr>
              <p:blipFill>
                <a:blip r:embed="rId4200"/>
                <a:stretch>
                  <a:fillRect/>
                </a:stretch>
              </p:blipFill>
              <p:spPr>
                <a:xfrm>
                  <a:off x="7656486" y="2310767"/>
                  <a:ext cx="1715040" cy="12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01">
              <p14:nvContentPartPr>
                <p14:cNvPr id="2308" name="Ink 2307">
                  <a:extLst>
                    <a:ext uri="{FF2B5EF4-FFF2-40B4-BE49-F238E27FC236}">
                      <a16:creationId xmlns:a16="http://schemas.microsoft.com/office/drawing/2014/main" id="{FED01411-68B5-D242-B45F-4EAAB163F31C}"/>
                    </a:ext>
                  </a:extLst>
                </p14:cNvPr>
                <p14:cNvContentPartPr/>
                <p14:nvPr/>
              </p14:nvContentPartPr>
              <p14:xfrm>
                <a:off x="7421406" y="2626127"/>
                <a:ext cx="1819080" cy="600480"/>
              </p14:xfrm>
            </p:contentPart>
          </mc:Choice>
          <mc:Fallback>
            <p:pic>
              <p:nvPicPr>
                <p:cNvPr id="2308" name="Ink 2307">
                  <a:extLst>
                    <a:ext uri="{FF2B5EF4-FFF2-40B4-BE49-F238E27FC236}">
                      <a16:creationId xmlns:a16="http://schemas.microsoft.com/office/drawing/2014/main" id="{FED01411-68B5-D242-B45F-4EAAB163F31C}"/>
                    </a:ext>
                  </a:extLst>
                </p:cNvPr>
                <p:cNvPicPr/>
                <p:nvPr/>
              </p:nvPicPr>
              <p:blipFill>
                <a:blip r:embed="rId4202"/>
                <a:stretch>
                  <a:fillRect/>
                </a:stretch>
              </p:blipFill>
              <p:spPr>
                <a:xfrm>
                  <a:off x="7358766" y="2248487"/>
                  <a:ext cx="194472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03">
              <p14:nvContentPartPr>
                <p14:cNvPr id="2309" name="Ink 2308">
                  <a:extLst>
                    <a:ext uri="{FF2B5EF4-FFF2-40B4-BE49-F238E27FC236}">
                      <a16:creationId xmlns:a16="http://schemas.microsoft.com/office/drawing/2014/main" id="{7FC8C180-FA48-5617-2971-1FA84D732393}"/>
                    </a:ext>
                  </a:extLst>
                </p14:cNvPr>
                <p14:cNvContentPartPr/>
                <p14:nvPr/>
              </p14:nvContentPartPr>
              <p14:xfrm>
                <a:off x="8535966" y="2828807"/>
                <a:ext cx="32040" cy="10440"/>
              </p14:xfrm>
            </p:contentPart>
          </mc:Choice>
          <mc:Fallback>
            <p:pic>
              <p:nvPicPr>
                <p:cNvPr id="2309" name="Ink 2308">
                  <a:extLst>
                    <a:ext uri="{FF2B5EF4-FFF2-40B4-BE49-F238E27FC236}">
                      <a16:creationId xmlns:a16="http://schemas.microsoft.com/office/drawing/2014/main" id="{7FC8C180-FA48-5617-2971-1FA84D732393}"/>
                    </a:ext>
                  </a:extLst>
                </p:cNvPr>
                <p:cNvPicPr/>
                <p:nvPr/>
              </p:nvPicPr>
              <p:blipFill>
                <a:blip r:embed="rId3836"/>
                <a:stretch>
                  <a:fillRect/>
                </a:stretch>
              </p:blipFill>
              <p:spPr>
                <a:xfrm>
                  <a:off x="8473326" y="2451167"/>
                  <a:ext cx="15768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04">
              <p14:nvContentPartPr>
                <p14:cNvPr id="2310" name="Ink 2309">
                  <a:extLst>
                    <a:ext uri="{FF2B5EF4-FFF2-40B4-BE49-F238E27FC236}">
                      <a16:creationId xmlns:a16="http://schemas.microsoft.com/office/drawing/2014/main" id="{FD44F384-57E3-8D53-3BE8-36930ECDA9A0}"/>
                    </a:ext>
                  </a:extLst>
                </p14:cNvPr>
                <p14:cNvContentPartPr/>
                <p14:nvPr/>
              </p14:nvContentPartPr>
              <p14:xfrm>
                <a:off x="7025406" y="2728727"/>
                <a:ext cx="1898640" cy="835560"/>
              </p14:xfrm>
            </p:contentPart>
          </mc:Choice>
          <mc:Fallback>
            <p:pic>
              <p:nvPicPr>
                <p:cNvPr id="2310" name="Ink 2309">
                  <a:extLst>
                    <a:ext uri="{FF2B5EF4-FFF2-40B4-BE49-F238E27FC236}">
                      <a16:creationId xmlns:a16="http://schemas.microsoft.com/office/drawing/2014/main" id="{FD44F384-57E3-8D53-3BE8-36930ECDA9A0}"/>
                    </a:ext>
                  </a:extLst>
                </p:cNvPr>
                <p:cNvPicPr/>
                <p:nvPr/>
              </p:nvPicPr>
              <p:blipFill>
                <a:blip r:embed="rId4205"/>
                <a:stretch>
                  <a:fillRect/>
                </a:stretch>
              </p:blipFill>
              <p:spPr>
                <a:xfrm>
                  <a:off x="6962406" y="2350727"/>
                  <a:ext cx="2024280" cy="15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06">
              <p14:nvContentPartPr>
                <p14:cNvPr id="2311" name="Ink 2310">
                  <a:extLst>
                    <a:ext uri="{FF2B5EF4-FFF2-40B4-BE49-F238E27FC236}">
                      <a16:creationId xmlns:a16="http://schemas.microsoft.com/office/drawing/2014/main" id="{5C71D887-0A38-5CC4-6A65-929C2726370E}"/>
                    </a:ext>
                  </a:extLst>
                </p14:cNvPr>
                <p14:cNvContentPartPr/>
                <p14:nvPr/>
              </p14:nvContentPartPr>
              <p14:xfrm>
                <a:off x="7012446" y="3175847"/>
                <a:ext cx="935280" cy="529560"/>
              </p14:xfrm>
            </p:contentPart>
          </mc:Choice>
          <mc:Fallback>
            <p:pic>
              <p:nvPicPr>
                <p:cNvPr id="2311" name="Ink 2310">
                  <a:extLst>
                    <a:ext uri="{FF2B5EF4-FFF2-40B4-BE49-F238E27FC236}">
                      <a16:creationId xmlns:a16="http://schemas.microsoft.com/office/drawing/2014/main" id="{5C71D887-0A38-5CC4-6A65-929C2726370E}"/>
                    </a:ext>
                  </a:extLst>
                </p:cNvPr>
                <p:cNvPicPr/>
                <p:nvPr/>
              </p:nvPicPr>
              <p:blipFill>
                <a:blip r:embed="rId4207"/>
                <a:stretch>
                  <a:fillRect/>
                </a:stretch>
              </p:blipFill>
              <p:spPr>
                <a:xfrm>
                  <a:off x="6949446" y="2798207"/>
                  <a:ext cx="1060920" cy="12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08">
              <p14:nvContentPartPr>
                <p14:cNvPr id="2312" name="Ink 2311">
                  <a:extLst>
                    <a:ext uri="{FF2B5EF4-FFF2-40B4-BE49-F238E27FC236}">
                      <a16:creationId xmlns:a16="http://schemas.microsoft.com/office/drawing/2014/main" id="{92A5A2AA-7AC0-013A-60C9-BA037C752036}"/>
                    </a:ext>
                  </a:extLst>
                </p14:cNvPr>
                <p14:cNvContentPartPr/>
                <p14:nvPr/>
              </p14:nvContentPartPr>
              <p14:xfrm>
                <a:off x="6969966" y="3003767"/>
                <a:ext cx="1451160" cy="721800"/>
              </p14:xfrm>
            </p:contentPart>
          </mc:Choice>
          <mc:Fallback>
            <p:pic>
              <p:nvPicPr>
                <p:cNvPr id="2312" name="Ink 2311">
                  <a:extLst>
                    <a:ext uri="{FF2B5EF4-FFF2-40B4-BE49-F238E27FC236}">
                      <a16:creationId xmlns:a16="http://schemas.microsoft.com/office/drawing/2014/main" id="{92A5A2AA-7AC0-013A-60C9-BA037C752036}"/>
                    </a:ext>
                  </a:extLst>
                </p:cNvPr>
                <p:cNvPicPr/>
                <p:nvPr/>
              </p:nvPicPr>
              <p:blipFill>
                <a:blip r:embed="rId4209"/>
                <a:stretch>
                  <a:fillRect/>
                </a:stretch>
              </p:blipFill>
              <p:spPr>
                <a:xfrm>
                  <a:off x="6906966" y="2626127"/>
                  <a:ext cx="1576800" cy="14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10">
              <p14:nvContentPartPr>
                <p14:cNvPr id="2313" name="Ink 2312">
                  <a:extLst>
                    <a:ext uri="{FF2B5EF4-FFF2-40B4-BE49-F238E27FC236}">
                      <a16:creationId xmlns:a16="http://schemas.microsoft.com/office/drawing/2014/main" id="{19AF904C-4704-0E23-2987-0B0AA4D5F3E4}"/>
                    </a:ext>
                  </a:extLst>
                </p14:cNvPr>
                <p14:cNvContentPartPr/>
                <p14:nvPr/>
              </p14:nvContentPartPr>
              <p14:xfrm>
                <a:off x="6761886" y="3082247"/>
                <a:ext cx="1511640" cy="824760"/>
              </p14:xfrm>
            </p:contentPart>
          </mc:Choice>
          <mc:Fallback>
            <p:pic>
              <p:nvPicPr>
                <p:cNvPr id="2313" name="Ink 2312">
                  <a:extLst>
                    <a:ext uri="{FF2B5EF4-FFF2-40B4-BE49-F238E27FC236}">
                      <a16:creationId xmlns:a16="http://schemas.microsoft.com/office/drawing/2014/main" id="{19AF904C-4704-0E23-2987-0B0AA4D5F3E4}"/>
                    </a:ext>
                  </a:extLst>
                </p:cNvPr>
                <p:cNvPicPr/>
                <p:nvPr/>
              </p:nvPicPr>
              <p:blipFill>
                <a:blip r:embed="rId4211"/>
                <a:stretch>
                  <a:fillRect/>
                </a:stretch>
              </p:blipFill>
              <p:spPr>
                <a:xfrm>
                  <a:off x="6698886" y="2704607"/>
                  <a:ext cx="1637280" cy="15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12">
              <p14:nvContentPartPr>
                <p14:cNvPr id="2314" name="Ink 2313">
                  <a:extLst>
                    <a:ext uri="{FF2B5EF4-FFF2-40B4-BE49-F238E27FC236}">
                      <a16:creationId xmlns:a16="http://schemas.microsoft.com/office/drawing/2014/main" id="{6D36589A-AA9E-0B3C-702C-F1F97C2655B6}"/>
                    </a:ext>
                  </a:extLst>
                </p14:cNvPr>
                <p14:cNvContentPartPr/>
                <p14:nvPr/>
              </p14:nvContentPartPr>
              <p14:xfrm>
                <a:off x="6926766" y="3388607"/>
                <a:ext cx="739440" cy="443880"/>
              </p14:xfrm>
            </p:contentPart>
          </mc:Choice>
          <mc:Fallback>
            <p:pic>
              <p:nvPicPr>
                <p:cNvPr id="2314" name="Ink 2313">
                  <a:extLst>
                    <a:ext uri="{FF2B5EF4-FFF2-40B4-BE49-F238E27FC236}">
                      <a16:creationId xmlns:a16="http://schemas.microsoft.com/office/drawing/2014/main" id="{6D36589A-AA9E-0B3C-702C-F1F97C2655B6}"/>
                    </a:ext>
                  </a:extLst>
                </p:cNvPr>
                <p:cNvPicPr/>
                <p:nvPr/>
              </p:nvPicPr>
              <p:blipFill>
                <a:blip r:embed="rId4213"/>
                <a:stretch>
                  <a:fillRect/>
                </a:stretch>
              </p:blipFill>
              <p:spPr>
                <a:xfrm>
                  <a:off x="6863766" y="3010967"/>
                  <a:ext cx="865080" cy="11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14">
              <p14:nvContentPartPr>
                <p14:cNvPr id="2315" name="Ink 2314">
                  <a:extLst>
                    <a:ext uri="{FF2B5EF4-FFF2-40B4-BE49-F238E27FC236}">
                      <a16:creationId xmlns:a16="http://schemas.microsoft.com/office/drawing/2014/main" id="{E98D3600-851D-59C2-AA55-87D527CC1981}"/>
                    </a:ext>
                  </a:extLst>
                </p14:cNvPr>
                <p14:cNvContentPartPr/>
                <p14:nvPr/>
              </p14:nvContentPartPr>
              <p14:xfrm>
                <a:off x="6844326" y="3230567"/>
                <a:ext cx="1191240" cy="727560"/>
              </p14:xfrm>
            </p:contentPart>
          </mc:Choice>
          <mc:Fallback>
            <p:pic>
              <p:nvPicPr>
                <p:cNvPr id="2315" name="Ink 2314">
                  <a:extLst>
                    <a:ext uri="{FF2B5EF4-FFF2-40B4-BE49-F238E27FC236}">
                      <a16:creationId xmlns:a16="http://schemas.microsoft.com/office/drawing/2014/main" id="{E98D3600-851D-59C2-AA55-87D527CC1981}"/>
                    </a:ext>
                  </a:extLst>
                </p:cNvPr>
                <p:cNvPicPr/>
                <p:nvPr/>
              </p:nvPicPr>
              <p:blipFill>
                <a:blip r:embed="rId4215"/>
                <a:stretch>
                  <a:fillRect/>
                </a:stretch>
              </p:blipFill>
              <p:spPr>
                <a:xfrm>
                  <a:off x="6781326" y="2852927"/>
                  <a:ext cx="1316880" cy="14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16">
              <p14:nvContentPartPr>
                <p14:cNvPr id="2316" name="Ink 2315">
                  <a:extLst>
                    <a:ext uri="{FF2B5EF4-FFF2-40B4-BE49-F238E27FC236}">
                      <a16:creationId xmlns:a16="http://schemas.microsoft.com/office/drawing/2014/main" id="{8BB04A74-4A39-173C-0471-FE6F6B8BB1D9}"/>
                    </a:ext>
                  </a:extLst>
                </p14:cNvPr>
                <p14:cNvContentPartPr/>
                <p14:nvPr/>
              </p14:nvContentPartPr>
              <p14:xfrm>
                <a:off x="6849726" y="3514607"/>
                <a:ext cx="889920" cy="568080"/>
              </p14:xfrm>
            </p:contentPart>
          </mc:Choice>
          <mc:Fallback>
            <p:pic>
              <p:nvPicPr>
                <p:cNvPr id="2316" name="Ink 2315">
                  <a:extLst>
                    <a:ext uri="{FF2B5EF4-FFF2-40B4-BE49-F238E27FC236}">
                      <a16:creationId xmlns:a16="http://schemas.microsoft.com/office/drawing/2014/main" id="{8BB04A74-4A39-173C-0471-FE6F6B8BB1D9}"/>
                    </a:ext>
                  </a:extLst>
                </p:cNvPr>
                <p:cNvPicPr/>
                <p:nvPr/>
              </p:nvPicPr>
              <p:blipFill>
                <a:blip r:embed="rId4217"/>
                <a:stretch>
                  <a:fillRect/>
                </a:stretch>
              </p:blipFill>
              <p:spPr>
                <a:xfrm>
                  <a:off x="6786726" y="3136607"/>
                  <a:ext cx="1015560" cy="13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18">
              <p14:nvContentPartPr>
                <p14:cNvPr id="2317" name="Ink 2316">
                  <a:extLst>
                    <a:ext uri="{FF2B5EF4-FFF2-40B4-BE49-F238E27FC236}">
                      <a16:creationId xmlns:a16="http://schemas.microsoft.com/office/drawing/2014/main" id="{FE63FCC3-B1E9-6C1E-99E7-49BF4982A3D7}"/>
                    </a:ext>
                  </a:extLst>
                </p14:cNvPr>
                <p14:cNvContentPartPr/>
                <p14:nvPr/>
              </p14:nvContentPartPr>
              <p14:xfrm>
                <a:off x="6771606" y="3788567"/>
                <a:ext cx="519480" cy="500040"/>
              </p14:xfrm>
            </p:contentPart>
          </mc:Choice>
          <mc:Fallback>
            <p:pic>
              <p:nvPicPr>
                <p:cNvPr id="2317" name="Ink 2316">
                  <a:extLst>
                    <a:ext uri="{FF2B5EF4-FFF2-40B4-BE49-F238E27FC236}">
                      <a16:creationId xmlns:a16="http://schemas.microsoft.com/office/drawing/2014/main" id="{FE63FCC3-B1E9-6C1E-99E7-49BF4982A3D7}"/>
                    </a:ext>
                  </a:extLst>
                </p:cNvPr>
                <p:cNvPicPr/>
                <p:nvPr/>
              </p:nvPicPr>
              <p:blipFill>
                <a:blip r:embed="rId4219"/>
                <a:stretch>
                  <a:fillRect/>
                </a:stretch>
              </p:blipFill>
              <p:spPr>
                <a:xfrm>
                  <a:off x="6708606" y="3410927"/>
                  <a:ext cx="64512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20">
              <p14:nvContentPartPr>
                <p14:cNvPr id="2318" name="Ink 2317">
                  <a:extLst>
                    <a:ext uri="{FF2B5EF4-FFF2-40B4-BE49-F238E27FC236}">
                      <a16:creationId xmlns:a16="http://schemas.microsoft.com/office/drawing/2014/main" id="{78B1C10F-747D-B823-1DCC-8D7E93184F69}"/>
                    </a:ext>
                  </a:extLst>
                </p14:cNvPr>
                <p14:cNvContentPartPr/>
                <p14:nvPr/>
              </p14:nvContentPartPr>
              <p14:xfrm>
                <a:off x="7084446" y="3779207"/>
                <a:ext cx="2780640" cy="959400"/>
              </p14:xfrm>
            </p:contentPart>
          </mc:Choice>
          <mc:Fallback>
            <p:pic>
              <p:nvPicPr>
                <p:cNvPr id="2318" name="Ink 2317">
                  <a:extLst>
                    <a:ext uri="{FF2B5EF4-FFF2-40B4-BE49-F238E27FC236}">
                      <a16:creationId xmlns:a16="http://schemas.microsoft.com/office/drawing/2014/main" id="{78B1C10F-747D-B823-1DCC-8D7E93184F69}"/>
                    </a:ext>
                  </a:extLst>
                </p:cNvPr>
                <p:cNvPicPr/>
                <p:nvPr/>
              </p:nvPicPr>
              <p:blipFill>
                <a:blip r:embed="rId4221"/>
                <a:stretch>
                  <a:fillRect/>
                </a:stretch>
              </p:blipFill>
              <p:spPr>
                <a:xfrm>
                  <a:off x="7021446" y="3401207"/>
                  <a:ext cx="2906280" cy="17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22">
              <p14:nvContentPartPr>
                <p14:cNvPr id="2319" name="Ink 2318">
                  <a:extLst>
                    <a:ext uri="{FF2B5EF4-FFF2-40B4-BE49-F238E27FC236}">
                      <a16:creationId xmlns:a16="http://schemas.microsoft.com/office/drawing/2014/main" id="{26997CD2-AED2-9892-18AC-8E54EDD5DB47}"/>
                    </a:ext>
                  </a:extLst>
                </p14:cNvPr>
                <p14:cNvContentPartPr/>
                <p14:nvPr/>
              </p14:nvContentPartPr>
              <p14:xfrm>
                <a:off x="7876446" y="3482567"/>
                <a:ext cx="2272680" cy="965520"/>
              </p14:xfrm>
            </p:contentPart>
          </mc:Choice>
          <mc:Fallback>
            <p:pic>
              <p:nvPicPr>
                <p:cNvPr id="2319" name="Ink 2318">
                  <a:extLst>
                    <a:ext uri="{FF2B5EF4-FFF2-40B4-BE49-F238E27FC236}">
                      <a16:creationId xmlns:a16="http://schemas.microsoft.com/office/drawing/2014/main" id="{26997CD2-AED2-9892-18AC-8E54EDD5DB47}"/>
                    </a:ext>
                  </a:extLst>
                </p:cNvPr>
                <p:cNvPicPr/>
                <p:nvPr/>
              </p:nvPicPr>
              <p:blipFill>
                <a:blip r:embed="rId4223"/>
                <a:stretch>
                  <a:fillRect/>
                </a:stretch>
              </p:blipFill>
              <p:spPr>
                <a:xfrm>
                  <a:off x="7813806" y="3104567"/>
                  <a:ext cx="2398320" cy="17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24">
              <p14:nvContentPartPr>
                <p14:cNvPr id="2320" name="Ink 2319">
                  <a:extLst>
                    <a:ext uri="{FF2B5EF4-FFF2-40B4-BE49-F238E27FC236}">
                      <a16:creationId xmlns:a16="http://schemas.microsoft.com/office/drawing/2014/main" id="{F003C2F1-9A7E-EACC-F7B8-F409E1CE07C9}"/>
                    </a:ext>
                  </a:extLst>
                </p14:cNvPr>
                <p14:cNvContentPartPr/>
                <p14:nvPr/>
              </p14:nvContentPartPr>
              <p14:xfrm>
                <a:off x="7767366" y="3270887"/>
                <a:ext cx="2584440" cy="1275480"/>
              </p14:xfrm>
            </p:contentPart>
          </mc:Choice>
          <mc:Fallback>
            <p:pic>
              <p:nvPicPr>
                <p:cNvPr id="2320" name="Ink 2319">
                  <a:extLst>
                    <a:ext uri="{FF2B5EF4-FFF2-40B4-BE49-F238E27FC236}">
                      <a16:creationId xmlns:a16="http://schemas.microsoft.com/office/drawing/2014/main" id="{F003C2F1-9A7E-EACC-F7B8-F409E1CE07C9}"/>
                    </a:ext>
                  </a:extLst>
                </p:cNvPr>
                <p:cNvPicPr/>
                <p:nvPr/>
              </p:nvPicPr>
              <p:blipFill>
                <a:blip r:embed="rId4225"/>
                <a:stretch>
                  <a:fillRect/>
                </a:stretch>
              </p:blipFill>
              <p:spPr>
                <a:xfrm>
                  <a:off x="7704366" y="2893247"/>
                  <a:ext cx="2710080" cy="20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26">
              <p14:nvContentPartPr>
                <p14:cNvPr id="2321" name="Ink 2320">
                  <a:extLst>
                    <a:ext uri="{FF2B5EF4-FFF2-40B4-BE49-F238E27FC236}">
                      <a16:creationId xmlns:a16="http://schemas.microsoft.com/office/drawing/2014/main" id="{5D5FD259-E75B-216F-84B9-8B5D2AB94046}"/>
                    </a:ext>
                  </a:extLst>
                </p14:cNvPr>
                <p14:cNvContentPartPr/>
                <p14:nvPr/>
              </p14:nvContentPartPr>
              <p14:xfrm>
                <a:off x="9300966" y="2912687"/>
                <a:ext cx="1041480" cy="1003680"/>
              </p14:xfrm>
            </p:contentPart>
          </mc:Choice>
          <mc:Fallback>
            <p:pic>
              <p:nvPicPr>
                <p:cNvPr id="2321" name="Ink 2320">
                  <a:extLst>
                    <a:ext uri="{FF2B5EF4-FFF2-40B4-BE49-F238E27FC236}">
                      <a16:creationId xmlns:a16="http://schemas.microsoft.com/office/drawing/2014/main" id="{5D5FD259-E75B-216F-84B9-8B5D2AB94046}"/>
                    </a:ext>
                  </a:extLst>
                </p:cNvPr>
                <p:cNvPicPr/>
                <p:nvPr/>
              </p:nvPicPr>
              <p:blipFill>
                <a:blip r:embed="rId4227"/>
                <a:stretch>
                  <a:fillRect/>
                </a:stretch>
              </p:blipFill>
              <p:spPr>
                <a:xfrm>
                  <a:off x="9238326" y="2535047"/>
                  <a:ext cx="1167120" cy="17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28">
              <p14:nvContentPartPr>
                <p14:cNvPr id="2322" name="Ink 2321">
                  <a:extLst>
                    <a:ext uri="{FF2B5EF4-FFF2-40B4-BE49-F238E27FC236}">
                      <a16:creationId xmlns:a16="http://schemas.microsoft.com/office/drawing/2014/main" id="{8D7D8323-CDEB-3B63-29E1-71EBF1AE1A43}"/>
                    </a:ext>
                  </a:extLst>
                </p14:cNvPr>
                <p14:cNvContentPartPr/>
                <p14:nvPr/>
              </p14:nvContentPartPr>
              <p14:xfrm>
                <a:off x="9562686" y="3317327"/>
                <a:ext cx="127440" cy="70200"/>
              </p14:xfrm>
            </p:contentPart>
          </mc:Choice>
          <mc:Fallback>
            <p:pic>
              <p:nvPicPr>
                <p:cNvPr id="2322" name="Ink 2321">
                  <a:extLst>
                    <a:ext uri="{FF2B5EF4-FFF2-40B4-BE49-F238E27FC236}">
                      <a16:creationId xmlns:a16="http://schemas.microsoft.com/office/drawing/2014/main" id="{8D7D8323-CDEB-3B63-29E1-71EBF1AE1A43}"/>
                    </a:ext>
                  </a:extLst>
                </p:cNvPr>
                <p:cNvPicPr/>
                <p:nvPr/>
              </p:nvPicPr>
              <p:blipFill>
                <a:blip r:embed="rId4229"/>
                <a:stretch>
                  <a:fillRect/>
                </a:stretch>
              </p:blipFill>
              <p:spPr>
                <a:xfrm>
                  <a:off x="9500046" y="2939687"/>
                  <a:ext cx="25308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30">
              <p14:nvContentPartPr>
                <p14:cNvPr id="2323" name="Ink 2322">
                  <a:extLst>
                    <a:ext uri="{FF2B5EF4-FFF2-40B4-BE49-F238E27FC236}">
                      <a16:creationId xmlns:a16="http://schemas.microsoft.com/office/drawing/2014/main" id="{77B96D9D-0B6E-2FD6-9D71-C55136F88D92}"/>
                    </a:ext>
                  </a:extLst>
                </p14:cNvPr>
                <p14:cNvContentPartPr/>
                <p14:nvPr/>
              </p14:nvContentPartPr>
              <p14:xfrm>
                <a:off x="10019526" y="3136247"/>
                <a:ext cx="159120" cy="46440"/>
              </p14:xfrm>
            </p:contentPart>
          </mc:Choice>
          <mc:Fallback>
            <p:pic>
              <p:nvPicPr>
                <p:cNvPr id="2323" name="Ink 2322">
                  <a:extLst>
                    <a:ext uri="{FF2B5EF4-FFF2-40B4-BE49-F238E27FC236}">
                      <a16:creationId xmlns:a16="http://schemas.microsoft.com/office/drawing/2014/main" id="{77B96D9D-0B6E-2FD6-9D71-C55136F88D92}"/>
                    </a:ext>
                  </a:extLst>
                </p:cNvPr>
                <p:cNvPicPr/>
                <p:nvPr/>
              </p:nvPicPr>
              <p:blipFill>
                <a:blip r:embed="rId4231"/>
                <a:stretch>
                  <a:fillRect/>
                </a:stretch>
              </p:blipFill>
              <p:spPr>
                <a:xfrm>
                  <a:off x="9956526" y="2758247"/>
                  <a:ext cx="28476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32">
              <p14:nvContentPartPr>
                <p14:cNvPr id="2324" name="Ink 2323">
                  <a:extLst>
                    <a:ext uri="{FF2B5EF4-FFF2-40B4-BE49-F238E27FC236}">
                      <a16:creationId xmlns:a16="http://schemas.microsoft.com/office/drawing/2014/main" id="{64794DAE-D503-9551-25FA-14704BB5A9AB}"/>
                    </a:ext>
                  </a:extLst>
                </p14:cNvPr>
                <p14:cNvContentPartPr/>
                <p14:nvPr/>
              </p14:nvContentPartPr>
              <p14:xfrm>
                <a:off x="9159846" y="3169727"/>
                <a:ext cx="1114920" cy="814680"/>
              </p14:xfrm>
            </p:contentPart>
          </mc:Choice>
          <mc:Fallback>
            <p:pic>
              <p:nvPicPr>
                <p:cNvPr id="2324" name="Ink 2323">
                  <a:extLst>
                    <a:ext uri="{FF2B5EF4-FFF2-40B4-BE49-F238E27FC236}">
                      <a16:creationId xmlns:a16="http://schemas.microsoft.com/office/drawing/2014/main" id="{64794DAE-D503-9551-25FA-14704BB5A9AB}"/>
                    </a:ext>
                  </a:extLst>
                </p:cNvPr>
                <p:cNvPicPr/>
                <p:nvPr/>
              </p:nvPicPr>
              <p:blipFill>
                <a:blip r:embed="rId4233"/>
                <a:stretch>
                  <a:fillRect/>
                </a:stretch>
              </p:blipFill>
              <p:spPr>
                <a:xfrm>
                  <a:off x="9097206" y="2792087"/>
                  <a:ext cx="1240560" cy="15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34">
              <p14:nvContentPartPr>
                <p14:cNvPr id="2325" name="Ink 2324">
                  <a:extLst>
                    <a:ext uri="{FF2B5EF4-FFF2-40B4-BE49-F238E27FC236}">
                      <a16:creationId xmlns:a16="http://schemas.microsoft.com/office/drawing/2014/main" id="{8D8A26E1-BE3B-C3EA-0C45-BBE68852AC45}"/>
                    </a:ext>
                  </a:extLst>
                </p14:cNvPr>
                <p14:cNvContentPartPr/>
                <p14:nvPr/>
              </p14:nvContentPartPr>
              <p14:xfrm>
                <a:off x="9527406" y="3316607"/>
                <a:ext cx="187560" cy="121680"/>
              </p14:xfrm>
            </p:contentPart>
          </mc:Choice>
          <mc:Fallback>
            <p:pic>
              <p:nvPicPr>
                <p:cNvPr id="2325" name="Ink 2324">
                  <a:extLst>
                    <a:ext uri="{FF2B5EF4-FFF2-40B4-BE49-F238E27FC236}">
                      <a16:creationId xmlns:a16="http://schemas.microsoft.com/office/drawing/2014/main" id="{8D8A26E1-BE3B-C3EA-0C45-BBE68852AC45}"/>
                    </a:ext>
                  </a:extLst>
                </p:cNvPr>
                <p:cNvPicPr/>
                <p:nvPr/>
              </p:nvPicPr>
              <p:blipFill>
                <a:blip r:embed="rId4235"/>
                <a:stretch>
                  <a:fillRect/>
                </a:stretch>
              </p:blipFill>
              <p:spPr>
                <a:xfrm>
                  <a:off x="9464766" y="2938967"/>
                  <a:ext cx="31320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36">
              <p14:nvContentPartPr>
                <p14:cNvPr id="2326" name="Ink 2325">
                  <a:extLst>
                    <a:ext uri="{FF2B5EF4-FFF2-40B4-BE49-F238E27FC236}">
                      <a16:creationId xmlns:a16="http://schemas.microsoft.com/office/drawing/2014/main" id="{B46C0992-65FF-4DD4-E6B2-0333653314D7}"/>
                    </a:ext>
                  </a:extLst>
                </p14:cNvPr>
                <p14:cNvContentPartPr/>
                <p14:nvPr/>
              </p14:nvContentPartPr>
              <p14:xfrm>
                <a:off x="8985606" y="2884607"/>
                <a:ext cx="1264680" cy="1267920"/>
              </p14:xfrm>
            </p:contentPart>
          </mc:Choice>
          <mc:Fallback>
            <p:pic>
              <p:nvPicPr>
                <p:cNvPr id="2326" name="Ink 2325">
                  <a:extLst>
                    <a:ext uri="{FF2B5EF4-FFF2-40B4-BE49-F238E27FC236}">
                      <a16:creationId xmlns:a16="http://schemas.microsoft.com/office/drawing/2014/main" id="{B46C0992-65FF-4DD4-E6B2-0333653314D7}"/>
                    </a:ext>
                  </a:extLst>
                </p:cNvPr>
                <p:cNvPicPr/>
                <p:nvPr/>
              </p:nvPicPr>
              <p:blipFill>
                <a:blip r:embed="rId4237"/>
                <a:stretch>
                  <a:fillRect/>
                </a:stretch>
              </p:blipFill>
              <p:spPr>
                <a:xfrm>
                  <a:off x="8922966" y="2506967"/>
                  <a:ext cx="1390320" cy="20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38">
              <p14:nvContentPartPr>
                <p14:cNvPr id="2327" name="Ink 2326">
                  <a:extLst>
                    <a:ext uri="{FF2B5EF4-FFF2-40B4-BE49-F238E27FC236}">
                      <a16:creationId xmlns:a16="http://schemas.microsoft.com/office/drawing/2014/main" id="{1D9221CD-85E1-8989-EEA8-3BF13E7D0461}"/>
                    </a:ext>
                  </a:extLst>
                </p14:cNvPr>
                <p14:cNvContentPartPr/>
                <p14:nvPr/>
              </p14:nvContentPartPr>
              <p14:xfrm>
                <a:off x="8771766" y="3634127"/>
                <a:ext cx="1017000" cy="442440"/>
              </p14:xfrm>
            </p:contentPart>
          </mc:Choice>
          <mc:Fallback>
            <p:pic>
              <p:nvPicPr>
                <p:cNvPr id="2327" name="Ink 2326">
                  <a:extLst>
                    <a:ext uri="{FF2B5EF4-FFF2-40B4-BE49-F238E27FC236}">
                      <a16:creationId xmlns:a16="http://schemas.microsoft.com/office/drawing/2014/main" id="{1D9221CD-85E1-8989-EEA8-3BF13E7D0461}"/>
                    </a:ext>
                  </a:extLst>
                </p:cNvPr>
                <p:cNvPicPr/>
                <p:nvPr/>
              </p:nvPicPr>
              <p:blipFill>
                <a:blip r:embed="rId4239"/>
                <a:stretch>
                  <a:fillRect/>
                </a:stretch>
              </p:blipFill>
              <p:spPr>
                <a:xfrm>
                  <a:off x="8708766" y="3256487"/>
                  <a:ext cx="1142640" cy="11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40">
              <p14:nvContentPartPr>
                <p14:cNvPr id="2328" name="Ink 2327">
                  <a:extLst>
                    <a:ext uri="{FF2B5EF4-FFF2-40B4-BE49-F238E27FC236}">
                      <a16:creationId xmlns:a16="http://schemas.microsoft.com/office/drawing/2014/main" id="{06F7EF50-9E46-37D4-FDAE-5E7E3FC44B6A}"/>
                    </a:ext>
                  </a:extLst>
                </p14:cNvPr>
                <p14:cNvContentPartPr/>
                <p14:nvPr/>
              </p14:nvContentPartPr>
              <p14:xfrm>
                <a:off x="8442366" y="3471407"/>
                <a:ext cx="1718280" cy="863280"/>
              </p14:xfrm>
            </p:contentPart>
          </mc:Choice>
          <mc:Fallback>
            <p:pic>
              <p:nvPicPr>
                <p:cNvPr id="2328" name="Ink 2327">
                  <a:extLst>
                    <a:ext uri="{FF2B5EF4-FFF2-40B4-BE49-F238E27FC236}">
                      <a16:creationId xmlns:a16="http://schemas.microsoft.com/office/drawing/2014/main" id="{06F7EF50-9E46-37D4-FDAE-5E7E3FC44B6A}"/>
                    </a:ext>
                  </a:extLst>
                </p:cNvPr>
                <p:cNvPicPr/>
                <p:nvPr/>
              </p:nvPicPr>
              <p:blipFill>
                <a:blip r:embed="rId4241"/>
                <a:stretch>
                  <a:fillRect/>
                </a:stretch>
              </p:blipFill>
              <p:spPr>
                <a:xfrm>
                  <a:off x="8379726" y="3093407"/>
                  <a:ext cx="1843920" cy="16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42">
              <p14:nvContentPartPr>
                <p14:cNvPr id="2329" name="Ink 2328">
                  <a:extLst>
                    <a:ext uri="{FF2B5EF4-FFF2-40B4-BE49-F238E27FC236}">
                      <a16:creationId xmlns:a16="http://schemas.microsoft.com/office/drawing/2014/main" id="{7A251988-BDB8-EAA1-F61A-4CE546471B13}"/>
                    </a:ext>
                  </a:extLst>
                </p14:cNvPr>
                <p14:cNvContentPartPr/>
                <p14:nvPr/>
              </p14:nvContentPartPr>
              <p14:xfrm>
                <a:off x="6886446" y="3166127"/>
                <a:ext cx="1215720" cy="1092240"/>
              </p14:xfrm>
            </p:contentPart>
          </mc:Choice>
          <mc:Fallback>
            <p:pic>
              <p:nvPicPr>
                <p:cNvPr id="2329" name="Ink 2328">
                  <a:extLst>
                    <a:ext uri="{FF2B5EF4-FFF2-40B4-BE49-F238E27FC236}">
                      <a16:creationId xmlns:a16="http://schemas.microsoft.com/office/drawing/2014/main" id="{7A251988-BDB8-EAA1-F61A-4CE546471B13}"/>
                    </a:ext>
                  </a:extLst>
                </p:cNvPr>
                <p:cNvPicPr/>
                <p:nvPr/>
              </p:nvPicPr>
              <p:blipFill>
                <a:blip r:embed="rId4243"/>
                <a:stretch>
                  <a:fillRect/>
                </a:stretch>
              </p:blipFill>
              <p:spPr>
                <a:xfrm>
                  <a:off x="6823446" y="2788127"/>
                  <a:ext cx="1341360" cy="18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44">
              <p14:nvContentPartPr>
                <p14:cNvPr id="2330" name="Ink 2329">
                  <a:extLst>
                    <a:ext uri="{FF2B5EF4-FFF2-40B4-BE49-F238E27FC236}">
                      <a16:creationId xmlns:a16="http://schemas.microsoft.com/office/drawing/2014/main" id="{5003CA4A-61D2-844C-1F28-ED9A3FBDC378}"/>
                    </a:ext>
                  </a:extLst>
                </p14:cNvPr>
                <p14:cNvContentPartPr/>
                <p14:nvPr/>
              </p14:nvContentPartPr>
              <p14:xfrm>
                <a:off x="6975726" y="3652847"/>
                <a:ext cx="376560" cy="555480"/>
              </p14:xfrm>
            </p:contentPart>
          </mc:Choice>
          <mc:Fallback>
            <p:pic>
              <p:nvPicPr>
                <p:cNvPr id="2330" name="Ink 2329">
                  <a:extLst>
                    <a:ext uri="{FF2B5EF4-FFF2-40B4-BE49-F238E27FC236}">
                      <a16:creationId xmlns:a16="http://schemas.microsoft.com/office/drawing/2014/main" id="{5003CA4A-61D2-844C-1F28-ED9A3FBDC378}"/>
                    </a:ext>
                  </a:extLst>
                </p:cNvPr>
                <p:cNvPicPr/>
                <p:nvPr/>
              </p:nvPicPr>
              <p:blipFill>
                <a:blip r:embed="rId4245"/>
                <a:stretch>
                  <a:fillRect/>
                </a:stretch>
              </p:blipFill>
              <p:spPr>
                <a:xfrm>
                  <a:off x="6912726" y="3275207"/>
                  <a:ext cx="502200" cy="13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46">
              <p14:nvContentPartPr>
                <p14:cNvPr id="2331" name="Ink 2330">
                  <a:extLst>
                    <a:ext uri="{FF2B5EF4-FFF2-40B4-BE49-F238E27FC236}">
                      <a16:creationId xmlns:a16="http://schemas.microsoft.com/office/drawing/2014/main" id="{63A0363F-8183-C9BD-A391-3F9F22F03144}"/>
                    </a:ext>
                  </a:extLst>
                </p14:cNvPr>
                <p14:cNvContentPartPr/>
                <p14:nvPr/>
              </p14:nvContentPartPr>
              <p14:xfrm>
                <a:off x="7039086" y="3856247"/>
                <a:ext cx="363960" cy="398520"/>
              </p14:xfrm>
            </p:contentPart>
          </mc:Choice>
          <mc:Fallback>
            <p:pic>
              <p:nvPicPr>
                <p:cNvPr id="2331" name="Ink 2330">
                  <a:extLst>
                    <a:ext uri="{FF2B5EF4-FFF2-40B4-BE49-F238E27FC236}">
                      <a16:creationId xmlns:a16="http://schemas.microsoft.com/office/drawing/2014/main" id="{63A0363F-8183-C9BD-A391-3F9F22F03144}"/>
                    </a:ext>
                  </a:extLst>
                </p:cNvPr>
                <p:cNvPicPr/>
                <p:nvPr/>
              </p:nvPicPr>
              <p:blipFill>
                <a:blip r:embed="rId4247"/>
                <a:stretch>
                  <a:fillRect/>
                </a:stretch>
              </p:blipFill>
              <p:spPr>
                <a:xfrm>
                  <a:off x="6976446" y="3478607"/>
                  <a:ext cx="489600" cy="11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48">
              <p14:nvContentPartPr>
                <p14:cNvPr id="2332" name="Ink 2331">
                  <a:extLst>
                    <a:ext uri="{FF2B5EF4-FFF2-40B4-BE49-F238E27FC236}">
                      <a16:creationId xmlns:a16="http://schemas.microsoft.com/office/drawing/2014/main" id="{4AFBCFBD-50E9-A8BC-700E-85DAC7BF6AA7}"/>
                    </a:ext>
                  </a:extLst>
                </p14:cNvPr>
                <p14:cNvContentPartPr/>
                <p14:nvPr/>
              </p14:nvContentPartPr>
              <p14:xfrm>
                <a:off x="7009926" y="3868487"/>
                <a:ext cx="510480" cy="484560"/>
              </p14:xfrm>
            </p:contentPart>
          </mc:Choice>
          <mc:Fallback>
            <p:pic>
              <p:nvPicPr>
                <p:cNvPr id="2332" name="Ink 2331">
                  <a:extLst>
                    <a:ext uri="{FF2B5EF4-FFF2-40B4-BE49-F238E27FC236}">
                      <a16:creationId xmlns:a16="http://schemas.microsoft.com/office/drawing/2014/main" id="{4AFBCFBD-50E9-A8BC-700E-85DAC7BF6AA7}"/>
                    </a:ext>
                  </a:extLst>
                </p:cNvPr>
                <p:cNvPicPr/>
                <p:nvPr/>
              </p:nvPicPr>
              <p:blipFill>
                <a:blip r:embed="rId4249"/>
                <a:stretch>
                  <a:fillRect/>
                </a:stretch>
              </p:blipFill>
              <p:spPr>
                <a:xfrm>
                  <a:off x="6947286" y="3490487"/>
                  <a:ext cx="636120" cy="12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50">
              <p14:nvContentPartPr>
                <p14:cNvPr id="2333" name="Ink 2332">
                  <a:extLst>
                    <a:ext uri="{FF2B5EF4-FFF2-40B4-BE49-F238E27FC236}">
                      <a16:creationId xmlns:a16="http://schemas.microsoft.com/office/drawing/2014/main" id="{640C3E1E-E102-88B7-A981-F656DDB8614D}"/>
                    </a:ext>
                  </a:extLst>
                </p14:cNvPr>
                <p14:cNvContentPartPr/>
                <p14:nvPr/>
              </p14:nvContentPartPr>
              <p14:xfrm>
                <a:off x="6863406" y="4261607"/>
                <a:ext cx="723600" cy="233640"/>
              </p14:xfrm>
            </p:contentPart>
          </mc:Choice>
          <mc:Fallback>
            <p:pic>
              <p:nvPicPr>
                <p:cNvPr id="2333" name="Ink 2332">
                  <a:extLst>
                    <a:ext uri="{FF2B5EF4-FFF2-40B4-BE49-F238E27FC236}">
                      <a16:creationId xmlns:a16="http://schemas.microsoft.com/office/drawing/2014/main" id="{640C3E1E-E102-88B7-A981-F656DDB8614D}"/>
                    </a:ext>
                  </a:extLst>
                </p:cNvPr>
                <p:cNvPicPr/>
                <p:nvPr/>
              </p:nvPicPr>
              <p:blipFill>
                <a:blip r:embed="rId4251"/>
                <a:stretch>
                  <a:fillRect/>
                </a:stretch>
              </p:blipFill>
              <p:spPr>
                <a:xfrm>
                  <a:off x="6800766" y="3883607"/>
                  <a:ext cx="84924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52">
              <p14:nvContentPartPr>
                <p14:cNvPr id="2334" name="Ink 2333">
                  <a:extLst>
                    <a:ext uri="{FF2B5EF4-FFF2-40B4-BE49-F238E27FC236}">
                      <a16:creationId xmlns:a16="http://schemas.microsoft.com/office/drawing/2014/main" id="{933E38CF-7862-7DA2-8FBD-B76A005CC23D}"/>
                    </a:ext>
                  </a:extLst>
                </p14:cNvPr>
                <p14:cNvContentPartPr/>
                <p14:nvPr/>
              </p14:nvContentPartPr>
              <p14:xfrm>
                <a:off x="6966006" y="4260887"/>
                <a:ext cx="1452240" cy="425880"/>
              </p14:xfrm>
            </p:contentPart>
          </mc:Choice>
          <mc:Fallback>
            <p:pic>
              <p:nvPicPr>
                <p:cNvPr id="2334" name="Ink 2333">
                  <a:extLst>
                    <a:ext uri="{FF2B5EF4-FFF2-40B4-BE49-F238E27FC236}">
                      <a16:creationId xmlns:a16="http://schemas.microsoft.com/office/drawing/2014/main" id="{933E38CF-7862-7DA2-8FBD-B76A005CC23D}"/>
                    </a:ext>
                  </a:extLst>
                </p:cNvPr>
                <p:cNvPicPr/>
                <p:nvPr/>
              </p:nvPicPr>
              <p:blipFill>
                <a:blip r:embed="rId4253"/>
                <a:stretch>
                  <a:fillRect/>
                </a:stretch>
              </p:blipFill>
              <p:spPr>
                <a:xfrm>
                  <a:off x="6903366" y="3882887"/>
                  <a:ext cx="1577880" cy="11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54">
              <p14:nvContentPartPr>
                <p14:cNvPr id="2335" name="Ink 2334">
                  <a:extLst>
                    <a:ext uri="{FF2B5EF4-FFF2-40B4-BE49-F238E27FC236}">
                      <a16:creationId xmlns:a16="http://schemas.microsoft.com/office/drawing/2014/main" id="{D6F7604F-724E-8038-BEB4-2C8C08263F57}"/>
                    </a:ext>
                  </a:extLst>
                </p14:cNvPr>
                <p14:cNvContentPartPr/>
                <p14:nvPr/>
              </p14:nvContentPartPr>
              <p14:xfrm>
                <a:off x="7007406" y="4464647"/>
                <a:ext cx="1017360" cy="205920"/>
              </p14:xfrm>
            </p:contentPart>
          </mc:Choice>
          <mc:Fallback>
            <p:pic>
              <p:nvPicPr>
                <p:cNvPr id="2335" name="Ink 2334">
                  <a:extLst>
                    <a:ext uri="{FF2B5EF4-FFF2-40B4-BE49-F238E27FC236}">
                      <a16:creationId xmlns:a16="http://schemas.microsoft.com/office/drawing/2014/main" id="{D6F7604F-724E-8038-BEB4-2C8C08263F57}"/>
                    </a:ext>
                  </a:extLst>
                </p:cNvPr>
                <p:cNvPicPr/>
                <p:nvPr/>
              </p:nvPicPr>
              <p:blipFill>
                <a:blip r:embed="rId4255"/>
                <a:stretch>
                  <a:fillRect/>
                </a:stretch>
              </p:blipFill>
              <p:spPr>
                <a:xfrm>
                  <a:off x="6944406" y="4086647"/>
                  <a:ext cx="114300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56">
              <p14:nvContentPartPr>
                <p14:cNvPr id="2336" name="Ink 2335">
                  <a:extLst>
                    <a:ext uri="{FF2B5EF4-FFF2-40B4-BE49-F238E27FC236}">
                      <a16:creationId xmlns:a16="http://schemas.microsoft.com/office/drawing/2014/main" id="{92743395-DD9E-4D4C-A534-912DED95A5E1}"/>
                    </a:ext>
                  </a:extLst>
                </p14:cNvPr>
                <p14:cNvContentPartPr/>
                <p14:nvPr/>
              </p14:nvContentPartPr>
              <p14:xfrm>
                <a:off x="7444446" y="3459527"/>
                <a:ext cx="2625480" cy="1010880"/>
              </p14:xfrm>
            </p:contentPart>
          </mc:Choice>
          <mc:Fallback>
            <p:pic>
              <p:nvPicPr>
                <p:cNvPr id="2336" name="Ink 2335">
                  <a:extLst>
                    <a:ext uri="{FF2B5EF4-FFF2-40B4-BE49-F238E27FC236}">
                      <a16:creationId xmlns:a16="http://schemas.microsoft.com/office/drawing/2014/main" id="{92743395-DD9E-4D4C-A534-912DED95A5E1}"/>
                    </a:ext>
                  </a:extLst>
                </p:cNvPr>
                <p:cNvPicPr/>
                <p:nvPr/>
              </p:nvPicPr>
              <p:blipFill>
                <a:blip r:embed="rId4257"/>
                <a:stretch>
                  <a:fillRect/>
                </a:stretch>
              </p:blipFill>
              <p:spPr>
                <a:xfrm>
                  <a:off x="7381446" y="3081527"/>
                  <a:ext cx="2751120" cy="17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58">
              <p14:nvContentPartPr>
                <p14:cNvPr id="2337" name="Ink 2336">
                  <a:extLst>
                    <a:ext uri="{FF2B5EF4-FFF2-40B4-BE49-F238E27FC236}">
                      <a16:creationId xmlns:a16="http://schemas.microsoft.com/office/drawing/2014/main" id="{360252DC-A425-1A3E-03D8-DF603DD12B81}"/>
                    </a:ext>
                  </a:extLst>
                </p14:cNvPr>
                <p14:cNvContentPartPr/>
                <p14:nvPr/>
              </p14:nvContentPartPr>
              <p14:xfrm>
                <a:off x="9864366" y="2779127"/>
                <a:ext cx="282600" cy="661320"/>
              </p14:xfrm>
            </p:contentPart>
          </mc:Choice>
          <mc:Fallback>
            <p:pic>
              <p:nvPicPr>
                <p:cNvPr id="2337" name="Ink 2336">
                  <a:extLst>
                    <a:ext uri="{FF2B5EF4-FFF2-40B4-BE49-F238E27FC236}">
                      <a16:creationId xmlns:a16="http://schemas.microsoft.com/office/drawing/2014/main" id="{360252DC-A425-1A3E-03D8-DF603DD12B81}"/>
                    </a:ext>
                  </a:extLst>
                </p:cNvPr>
                <p:cNvPicPr/>
                <p:nvPr/>
              </p:nvPicPr>
              <p:blipFill>
                <a:blip r:embed="rId4259"/>
                <a:stretch>
                  <a:fillRect/>
                </a:stretch>
              </p:blipFill>
              <p:spPr>
                <a:xfrm>
                  <a:off x="9801366" y="2401487"/>
                  <a:ext cx="408240" cy="14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60">
              <p14:nvContentPartPr>
                <p14:cNvPr id="2338" name="Ink 2337">
                  <a:extLst>
                    <a:ext uri="{FF2B5EF4-FFF2-40B4-BE49-F238E27FC236}">
                      <a16:creationId xmlns:a16="http://schemas.microsoft.com/office/drawing/2014/main" id="{0D62DDFD-0567-F2EB-C3EE-C47187CD8BD8}"/>
                    </a:ext>
                  </a:extLst>
                </p14:cNvPr>
                <p14:cNvContentPartPr/>
                <p14:nvPr/>
              </p14:nvContentPartPr>
              <p14:xfrm>
                <a:off x="9954366" y="3143447"/>
                <a:ext cx="37800" cy="32400"/>
              </p14:xfrm>
            </p:contentPart>
          </mc:Choice>
          <mc:Fallback>
            <p:pic>
              <p:nvPicPr>
                <p:cNvPr id="2338" name="Ink 2337">
                  <a:extLst>
                    <a:ext uri="{FF2B5EF4-FFF2-40B4-BE49-F238E27FC236}">
                      <a16:creationId xmlns:a16="http://schemas.microsoft.com/office/drawing/2014/main" id="{0D62DDFD-0567-F2EB-C3EE-C47187CD8BD8}"/>
                    </a:ext>
                  </a:extLst>
                </p:cNvPr>
                <p:cNvPicPr/>
                <p:nvPr/>
              </p:nvPicPr>
              <p:blipFill>
                <a:blip r:embed="rId4261"/>
                <a:stretch>
                  <a:fillRect/>
                </a:stretch>
              </p:blipFill>
              <p:spPr>
                <a:xfrm>
                  <a:off x="9891726" y="2765807"/>
                  <a:ext cx="16344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62">
              <p14:nvContentPartPr>
                <p14:cNvPr id="2339" name="Ink 2338">
                  <a:extLst>
                    <a:ext uri="{FF2B5EF4-FFF2-40B4-BE49-F238E27FC236}">
                      <a16:creationId xmlns:a16="http://schemas.microsoft.com/office/drawing/2014/main" id="{B3276E50-EADC-D7FF-5D20-5C936684E59E}"/>
                    </a:ext>
                  </a:extLst>
                </p14:cNvPr>
                <p14:cNvContentPartPr/>
                <p14:nvPr/>
              </p14:nvContentPartPr>
              <p14:xfrm>
                <a:off x="9638286" y="3118607"/>
                <a:ext cx="451440" cy="480240"/>
              </p14:xfrm>
            </p:contentPart>
          </mc:Choice>
          <mc:Fallback>
            <p:pic>
              <p:nvPicPr>
                <p:cNvPr id="2339" name="Ink 2338">
                  <a:extLst>
                    <a:ext uri="{FF2B5EF4-FFF2-40B4-BE49-F238E27FC236}">
                      <a16:creationId xmlns:a16="http://schemas.microsoft.com/office/drawing/2014/main" id="{B3276E50-EADC-D7FF-5D20-5C936684E59E}"/>
                    </a:ext>
                  </a:extLst>
                </p:cNvPr>
                <p:cNvPicPr/>
                <p:nvPr/>
              </p:nvPicPr>
              <p:blipFill>
                <a:blip r:embed="rId4263"/>
                <a:stretch>
                  <a:fillRect/>
                </a:stretch>
              </p:blipFill>
              <p:spPr>
                <a:xfrm>
                  <a:off x="9575646" y="2740967"/>
                  <a:ext cx="577080" cy="12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64">
              <p14:nvContentPartPr>
                <p14:cNvPr id="2340" name="Ink 2339">
                  <a:extLst>
                    <a:ext uri="{FF2B5EF4-FFF2-40B4-BE49-F238E27FC236}">
                      <a16:creationId xmlns:a16="http://schemas.microsoft.com/office/drawing/2014/main" id="{C921A513-213D-23CC-0CAE-93587E91DB9B}"/>
                    </a:ext>
                  </a:extLst>
                </p14:cNvPr>
                <p14:cNvContentPartPr/>
                <p14:nvPr/>
              </p14:nvContentPartPr>
              <p14:xfrm>
                <a:off x="9792726" y="3254327"/>
                <a:ext cx="29880" cy="30600"/>
              </p14:xfrm>
            </p:contentPart>
          </mc:Choice>
          <mc:Fallback>
            <p:pic>
              <p:nvPicPr>
                <p:cNvPr id="2340" name="Ink 2339">
                  <a:extLst>
                    <a:ext uri="{FF2B5EF4-FFF2-40B4-BE49-F238E27FC236}">
                      <a16:creationId xmlns:a16="http://schemas.microsoft.com/office/drawing/2014/main" id="{C921A513-213D-23CC-0CAE-93587E91DB9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729726" y="2876327"/>
                  <a:ext cx="15552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65">
              <p14:nvContentPartPr>
                <p14:cNvPr id="2341" name="Ink 2340">
                  <a:extLst>
                    <a:ext uri="{FF2B5EF4-FFF2-40B4-BE49-F238E27FC236}">
                      <a16:creationId xmlns:a16="http://schemas.microsoft.com/office/drawing/2014/main" id="{A014DA48-508E-1D85-AF87-0C2B99AEC75F}"/>
                    </a:ext>
                  </a:extLst>
                </p14:cNvPr>
                <p14:cNvContentPartPr/>
                <p14:nvPr/>
              </p14:nvContentPartPr>
              <p14:xfrm>
                <a:off x="10049046" y="3032927"/>
                <a:ext cx="151560" cy="41400"/>
              </p14:xfrm>
            </p:contentPart>
          </mc:Choice>
          <mc:Fallback>
            <p:pic>
              <p:nvPicPr>
                <p:cNvPr id="2341" name="Ink 2340">
                  <a:extLst>
                    <a:ext uri="{FF2B5EF4-FFF2-40B4-BE49-F238E27FC236}">
                      <a16:creationId xmlns:a16="http://schemas.microsoft.com/office/drawing/2014/main" id="{A014DA48-508E-1D85-AF87-0C2B99AEC75F}"/>
                    </a:ext>
                  </a:extLst>
                </p:cNvPr>
                <p:cNvPicPr/>
                <p:nvPr/>
              </p:nvPicPr>
              <p:blipFill>
                <a:blip r:embed="rId4266"/>
                <a:stretch>
                  <a:fillRect/>
                </a:stretch>
              </p:blipFill>
              <p:spPr>
                <a:xfrm>
                  <a:off x="9986406" y="2655287"/>
                  <a:ext cx="27720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67">
              <p14:nvContentPartPr>
                <p14:cNvPr id="2342" name="Ink 2341">
                  <a:extLst>
                    <a:ext uri="{FF2B5EF4-FFF2-40B4-BE49-F238E27FC236}">
                      <a16:creationId xmlns:a16="http://schemas.microsoft.com/office/drawing/2014/main" id="{6048482E-F157-F4DC-D738-09FBD72F8C31}"/>
                    </a:ext>
                  </a:extLst>
                </p14:cNvPr>
                <p14:cNvContentPartPr/>
                <p14:nvPr/>
              </p14:nvContentPartPr>
              <p14:xfrm>
                <a:off x="9635766" y="2945087"/>
                <a:ext cx="290880" cy="137520"/>
              </p14:xfrm>
            </p:contentPart>
          </mc:Choice>
          <mc:Fallback>
            <p:pic>
              <p:nvPicPr>
                <p:cNvPr id="2342" name="Ink 2341">
                  <a:extLst>
                    <a:ext uri="{FF2B5EF4-FFF2-40B4-BE49-F238E27FC236}">
                      <a16:creationId xmlns:a16="http://schemas.microsoft.com/office/drawing/2014/main" id="{6048482E-F157-F4DC-D738-09FBD72F8C31}"/>
                    </a:ext>
                  </a:extLst>
                </p:cNvPr>
                <p:cNvPicPr/>
                <p:nvPr/>
              </p:nvPicPr>
              <p:blipFill>
                <a:blip r:embed="rId4268"/>
                <a:stretch>
                  <a:fillRect/>
                </a:stretch>
              </p:blipFill>
              <p:spPr>
                <a:xfrm>
                  <a:off x="9572766" y="2567087"/>
                  <a:ext cx="41652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69">
              <p14:nvContentPartPr>
                <p14:cNvPr id="2343" name="Ink 2342">
                  <a:extLst>
                    <a:ext uri="{FF2B5EF4-FFF2-40B4-BE49-F238E27FC236}">
                      <a16:creationId xmlns:a16="http://schemas.microsoft.com/office/drawing/2014/main" id="{6BF75898-0020-7AEC-FCBB-A4E07EB261A2}"/>
                    </a:ext>
                  </a:extLst>
                </p14:cNvPr>
                <p14:cNvContentPartPr/>
                <p14:nvPr/>
              </p14:nvContentPartPr>
              <p14:xfrm>
                <a:off x="8955366" y="3073607"/>
                <a:ext cx="633240" cy="279000"/>
              </p14:xfrm>
            </p:contentPart>
          </mc:Choice>
          <mc:Fallback>
            <p:pic>
              <p:nvPicPr>
                <p:cNvPr id="2343" name="Ink 2342">
                  <a:extLst>
                    <a:ext uri="{FF2B5EF4-FFF2-40B4-BE49-F238E27FC236}">
                      <a16:creationId xmlns:a16="http://schemas.microsoft.com/office/drawing/2014/main" id="{6BF75898-0020-7AEC-FCBB-A4E07EB261A2}"/>
                    </a:ext>
                  </a:extLst>
                </p:cNvPr>
                <p:cNvPicPr/>
                <p:nvPr/>
              </p:nvPicPr>
              <p:blipFill>
                <a:blip r:embed="rId4270"/>
                <a:stretch>
                  <a:fillRect/>
                </a:stretch>
              </p:blipFill>
              <p:spPr>
                <a:xfrm>
                  <a:off x="8892366" y="2695607"/>
                  <a:ext cx="75888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71">
              <p14:nvContentPartPr>
                <p14:cNvPr id="2344" name="Ink 2343">
                  <a:extLst>
                    <a:ext uri="{FF2B5EF4-FFF2-40B4-BE49-F238E27FC236}">
                      <a16:creationId xmlns:a16="http://schemas.microsoft.com/office/drawing/2014/main" id="{9AE30889-92CB-00F6-B0F3-6392BC7D3024}"/>
                    </a:ext>
                  </a:extLst>
                </p14:cNvPr>
                <p14:cNvContentPartPr/>
                <p14:nvPr/>
              </p14:nvContentPartPr>
              <p14:xfrm>
                <a:off x="9152646" y="3094847"/>
                <a:ext cx="463680" cy="281520"/>
              </p14:xfrm>
            </p:contentPart>
          </mc:Choice>
          <mc:Fallback>
            <p:pic>
              <p:nvPicPr>
                <p:cNvPr id="2344" name="Ink 2343">
                  <a:extLst>
                    <a:ext uri="{FF2B5EF4-FFF2-40B4-BE49-F238E27FC236}">
                      <a16:creationId xmlns:a16="http://schemas.microsoft.com/office/drawing/2014/main" id="{9AE30889-92CB-00F6-B0F3-6392BC7D3024}"/>
                    </a:ext>
                  </a:extLst>
                </p:cNvPr>
                <p:cNvPicPr/>
                <p:nvPr/>
              </p:nvPicPr>
              <p:blipFill>
                <a:blip r:embed="rId4272"/>
                <a:stretch>
                  <a:fillRect/>
                </a:stretch>
              </p:blipFill>
              <p:spPr>
                <a:xfrm>
                  <a:off x="9089646" y="2716847"/>
                  <a:ext cx="58932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73">
              <p14:nvContentPartPr>
                <p14:cNvPr id="2345" name="Ink 2344">
                  <a:extLst>
                    <a:ext uri="{FF2B5EF4-FFF2-40B4-BE49-F238E27FC236}">
                      <a16:creationId xmlns:a16="http://schemas.microsoft.com/office/drawing/2014/main" id="{15C00199-D754-2334-2D18-5A0796A10385}"/>
                    </a:ext>
                  </a:extLst>
                </p14:cNvPr>
                <p14:cNvContentPartPr/>
                <p14:nvPr/>
              </p14:nvContentPartPr>
              <p14:xfrm>
                <a:off x="9251286" y="3034367"/>
                <a:ext cx="202320" cy="34200"/>
              </p14:xfrm>
            </p:contentPart>
          </mc:Choice>
          <mc:Fallback>
            <p:pic>
              <p:nvPicPr>
                <p:cNvPr id="2345" name="Ink 2344">
                  <a:extLst>
                    <a:ext uri="{FF2B5EF4-FFF2-40B4-BE49-F238E27FC236}">
                      <a16:creationId xmlns:a16="http://schemas.microsoft.com/office/drawing/2014/main" id="{15C00199-D754-2334-2D18-5A0796A10385}"/>
                    </a:ext>
                  </a:extLst>
                </p:cNvPr>
                <p:cNvPicPr/>
                <p:nvPr/>
              </p:nvPicPr>
              <p:blipFill>
                <a:blip r:embed="rId4274"/>
                <a:stretch>
                  <a:fillRect/>
                </a:stretch>
              </p:blipFill>
              <p:spPr>
                <a:xfrm>
                  <a:off x="9188286" y="2656727"/>
                  <a:ext cx="32796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75">
              <p14:nvContentPartPr>
                <p14:cNvPr id="2346" name="Ink 2345">
                  <a:extLst>
                    <a:ext uri="{FF2B5EF4-FFF2-40B4-BE49-F238E27FC236}">
                      <a16:creationId xmlns:a16="http://schemas.microsoft.com/office/drawing/2014/main" id="{FB5A4EA3-74E8-4E23-3021-065C0A3440CE}"/>
                    </a:ext>
                  </a:extLst>
                </p14:cNvPr>
                <p14:cNvContentPartPr/>
                <p14:nvPr/>
              </p14:nvContentPartPr>
              <p14:xfrm>
                <a:off x="8080926" y="3601367"/>
                <a:ext cx="102240" cy="38880"/>
              </p14:xfrm>
            </p:contentPart>
          </mc:Choice>
          <mc:Fallback>
            <p:pic>
              <p:nvPicPr>
                <p:cNvPr id="2346" name="Ink 2345">
                  <a:extLst>
                    <a:ext uri="{FF2B5EF4-FFF2-40B4-BE49-F238E27FC236}">
                      <a16:creationId xmlns:a16="http://schemas.microsoft.com/office/drawing/2014/main" id="{FB5A4EA3-74E8-4E23-3021-065C0A3440CE}"/>
                    </a:ext>
                  </a:extLst>
                </p:cNvPr>
                <p:cNvPicPr/>
                <p:nvPr/>
              </p:nvPicPr>
              <p:blipFill>
                <a:blip r:embed="rId4276"/>
                <a:stretch>
                  <a:fillRect/>
                </a:stretch>
              </p:blipFill>
              <p:spPr>
                <a:xfrm>
                  <a:off x="8018286" y="3223727"/>
                  <a:ext cx="22788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77">
              <p14:nvContentPartPr>
                <p14:cNvPr id="2347" name="Ink 2346">
                  <a:extLst>
                    <a:ext uri="{FF2B5EF4-FFF2-40B4-BE49-F238E27FC236}">
                      <a16:creationId xmlns:a16="http://schemas.microsoft.com/office/drawing/2014/main" id="{23256105-A76C-18CA-5F0B-F6B157451896}"/>
                    </a:ext>
                  </a:extLst>
                </p14:cNvPr>
                <p14:cNvContentPartPr/>
                <p14:nvPr/>
              </p14:nvContentPartPr>
              <p14:xfrm>
                <a:off x="7948806" y="3486887"/>
                <a:ext cx="661680" cy="174960"/>
              </p14:xfrm>
            </p:contentPart>
          </mc:Choice>
          <mc:Fallback>
            <p:pic>
              <p:nvPicPr>
                <p:cNvPr id="2347" name="Ink 2346">
                  <a:extLst>
                    <a:ext uri="{FF2B5EF4-FFF2-40B4-BE49-F238E27FC236}">
                      <a16:creationId xmlns:a16="http://schemas.microsoft.com/office/drawing/2014/main" id="{23256105-A76C-18CA-5F0B-F6B157451896}"/>
                    </a:ext>
                  </a:extLst>
                </p:cNvPr>
                <p:cNvPicPr/>
                <p:nvPr/>
              </p:nvPicPr>
              <p:blipFill>
                <a:blip r:embed="rId4278"/>
                <a:stretch>
                  <a:fillRect/>
                </a:stretch>
              </p:blipFill>
              <p:spPr>
                <a:xfrm>
                  <a:off x="7886166" y="3108887"/>
                  <a:ext cx="78732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79">
              <p14:nvContentPartPr>
                <p14:cNvPr id="2348" name="Ink 2347">
                  <a:extLst>
                    <a:ext uri="{FF2B5EF4-FFF2-40B4-BE49-F238E27FC236}">
                      <a16:creationId xmlns:a16="http://schemas.microsoft.com/office/drawing/2014/main" id="{CFF4AA44-4439-FB0E-424E-99CB4F29E3F1}"/>
                    </a:ext>
                  </a:extLst>
                </p14:cNvPr>
                <p14:cNvContentPartPr/>
                <p14:nvPr/>
              </p14:nvContentPartPr>
              <p14:xfrm>
                <a:off x="8277126" y="3439727"/>
                <a:ext cx="478800" cy="179640"/>
              </p14:xfrm>
            </p:contentPart>
          </mc:Choice>
          <mc:Fallback>
            <p:pic>
              <p:nvPicPr>
                <p:cNvPr id="2348" name="Ink 2347">
                  <a:extLst>
                    <a:ext uri="{FF2B5EF4-FFF2-40B4-BE49-F238E27FC236}">
                      <a16:creationId xmlns:a16="http://schemas.microsoft.com/office/drawing/2014/main" id="{CFF4AA44-4439-FB0E-424E-99CB4F29E3F1}"/>
                    </a:ext>
                  </a:extLst>
                </p:cNvPr>
                <p:cNvPicPr/>
                <p:nvPr/>
              </p:nvPicPr>
              <p:blipFill>
                <a:blip r:embed="rId4280"/>
                <a:stretch>
                  <a:fillRect/>
                </a:stretch>
              </p:blipFill>
              <p:spPr>
                <a:xfrm>
                  <a:off x="8214486" y="3061727"/>
                  <a:ext cx="6044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81">
              <p14:nvContentPartPr>
                <p14:cNvPr id="2349" name="Ink 2348">
                  <a:extLst>
                    <a:ext uri="{FF2B5EF4-FFF2-40B4-BE49-F238E27FC236}">
                      <a16:creationId xmlns:a16="http://schemas.microsoft.com/office/drawing/2014/main" id="{208141E6-0325-3287-9B5E-75C2FCF0B009}"/>
                    </a:ext>
                  </a:extLst>
                </p14:cNvPr>
                <p14:cNvContentPartPr/>
                <p14:nvPr/>
              </p14:nvContentPartPr>
              <p14:xfrm>
                <a:off x="8590686" y="3421367"/>
                <a:ext cx="297360" cy="103320"/>
              </p14:xfrm>
            </p:contentPart>
          </mc:Choice>
          <mc:Fallback>
            <p:pic>
              <p:nvPicPr>
                <p:cNvPr id="2349" name="Ink 2348">
                  <a:extLst>
                    <a:ext uri="{FF2B5EF4-FFF2-40B4-BE49-F238E27FC236}">
                      <a16:creationId xmlns:a16="http://schemas.microsoft.com/office/drawing/2014/main" id="{208141E6-0325-3287-9B5E-75C2FCF0B009}"/>
                    </a:ext>
                  </a:extLst>
                </p:cNvPr>
                <p:cNvPicPr/>
                <p:nvPr/>
              </p:nvPicPr>
              <p:blipFill>
                <a:blip r:embed="rId4282"/>
                <a:stretch>
                  <a:fillRect/>
                </a:stretch>
              </p:blipFill>
              <p:spPr>
                <a:xfrm>
                  <a:off x="8528046" y="3043727"/>
                  <a:ext cx="42300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83">
              <p14:nvContentPartPr>
                <p14:cNvPr id="2350" name="Ink 2349">
                  <a:extLst>
                    <a:ext uri="{FF2B5EF4-FFF2-40B4-BE49-F238E27FC236}">
                      <a16:creationId xmlns:a16="http://schemas.microsoft.com/office/drawing/2014/main" id="{9B3CFC03-3B92-04AD-A810-2F88C989B3A4}"/>
                    </a:ext>
                  </a:extLst>
                </p14:cNvPr>
                <p14:cNvContentPartPr/>
                <p14:nvPr/>
              </p14:nvContentPartPr>
              <p14:xfrm>
                <a:off x="8486646" y="3608207"/>
                <a:ext cx="1080" cy="3600"/>
              </p14:xfrm>
            </p:contentPart>
          </mc:Choice>
          <mc:Fallback>
            <p:pic>
              <p:nvPicPr>
                <p:cNvPr id="2350" name="Ink 2349">
                  <a:extLst>
                    <a:ext uri="{FF2B5EF4-FFF2-40B4-BE49-F238E27FC236}">
                      <a16:creationId xmlns:a16="http://schemas.microsoft.com/office/drawing/2014/main" id="{9B3CFC03-3B92-04AD-A810-2F88C989B3A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424006" y="3230207"/>
                  <a:ext cx="12672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84">
              <p14:nvContentPartPr>
                <p14:cNvPr id="2351" name="Ink 2350">
                  <a:extLst>
                    <a:ext uri="{FF2B5EF4-FFF2-40B4-BE49-F238E27FC236}">
                      <a16:creationId xmlns:a16="http://schemas.microsoft.com/office/drawing/2014/main" id="{D530F097-6A2F-AE22-2044-CF995F14D3BC}"/>
                    </a:ext>
                  </a:extLst>
                </p14:cNvPr>
                <p14:cNvContentPartPr/>
                <p14:nvPr/>
              </p14:nvContentPartPr>
              <p14:xfrm>
                <a:off x="8275326" y="3581207"/>
                <a:ext cx="7200" cy="360"/>
              </p14:xfrm>
            </p:contentPart>
          </mc:Choice>
          <mc:Fallback>
            <p:pic>
              <p:nvPicPr>
                <p:cNvPr id="2351" name="Ink 2350">
                  <a:extLst>
                    <a:ext uri="{FF2B5EF4-FFF2-40B4-BE49-F238E27FC236}">
                      <a16:creationId xmlns:a16="http://schemas.microsoft.com/office/drawing/2014/main" id="{D530F097-6A2F-AE22-2044-CF995F14D3BC}"/>
                    </a:ext>
                  </a:extLst>
                </p:cNvPr>
                <p:cNvPicPr/>
                <p:nvPr/>
              </p:nvPicPr>
              <p:blipFill>
                <a:blip r:embed="rId4285"/>
                <a:stretch>
                  <a:fillRect/>
                </a:stretch>
              </p:blipFill>
              <p:spPr>
                <a:xfrm>
                  <a:off x="8212686" y="3203207"/>
                  <a:ext cx="13284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86">
              <p14:nvContentPartPr>
                <p14:cNvPr id="2352" name="Ink 2351">
                  <a:extLst>
                    <a:ext uri="{FF2B5EF4-FFF2-40B4-BE49-F238E27FC236}">
                      <a16:creationId xmlns:a16="http://schemas.microsoft.com/office/drawing/2014/main" id="{4F4D18F9-89D5-7B62-6C9A-02268635F338}"/>
                    </a:ext>
                  </a:extLst>
                </p14:cNvPr>
                <p14:cNvContentPartPr/>
                <p14:nvPr/>
              </p14:nvContentPartPr>
              <p14:xfrm>
                <a:off x="8376486" y="3453407"/>
                <a:ext cx="590760" cy="115560"/>
              </p14:xfrm>
            </p:contentPart>
          </mc:Choice>
          <mc:Fallback>
            <p:pic>
              <p:nvPicPr>
                <p:cNvPr id="2352" name="Ink 2351">
                  <a:extLst>
                    <a:ext uri="{FF2B5EF4-FFF2-40B4-BE49-F238E27FC236}">
                      <a16:creationId xmlns:a16="http://schemas.microsoft.com/office/drawing/2014/main" id="{4F4D18F9-89D5-7B62-6C9A-02268635F338}"/>
                    </a:ext>
                  </a:extLst>
                </p:cNvPr>
                <p:cNvPicPr/>
                <p:nvPr/>
              </p:nvPicPr>
              <p:blipFill>
                <a:blip r:embed="rId4287"/>
                <a:stretch>
                  <a:fillRect/>
                </a:stretch>
              </p:blipFill>
              <p:spPr>
                <a:xfrm>
                  <a:off x="8313486" y="3075767"/>
                  <a:ext cx="71640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88">
              <p14:nvContentPartPr>
                <p14:cNvPr id="2353" name="Ink 2352">
                  <a:extLst>
                    <a:ext uri="{FF2B5EF4-FFF2-40B4-BE49-F238E27FC236}">
                      <a16:creationId xmlns:a16="http://schemas.microsoft.com/office/drawing/2014/main" id="{A3B8CEFC-0D5D-DEFA-7274-52496A478436}"/>
                    </a:ext>
                  </a:extLst>
                </p14:cNvPr>
                <p14:cNvContentPartPr/>
                <p14:nvPr/>
              </p14:nvContentPartPr>
              <p14:xfrm>
                <a:off x="8702646" y="3406247"/>
                <a:ext cx="236880" cy="56880"/>
              </p14:xfrm>
            </p:contentPart>
          </mc:Choice>
          <mc:Fallback>
            <p:pic>
              <p:nvPicPr>
                <p:cNvPr id="2353" name="Ink 2352">
                  <a:extLst>
                    <a:ext uri="{FF2B5EF4-FFF2-40B4-BE49-F238E27FC236}">
                      <a16:creationId xmlns:a16="http://schemas.microsoft.com/office/drawing/2014/main" id="{A3B8CEFC-0D5D-DEFA-7274-52496A478436}"/>
                    </a:ext>
                  </a:extLst>
                </p:cNvPr>
                <p:cNvPicPr/>
                <p:nvPr/>
              </p:nvPicPr>
              <p:blipFill>
                <a:blip r:embed="rId4289"/>
                <a:stretch>
                  <a:fillRect/>
                </a:stretch>
              </p:blipFill>
              <p:spPr>
                <a:xfrm>
                  <a:off x="8640006" y="3028607"/>
                  <a:ext cx="36252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90">
              <p14:nvContentPartPr>
                <p14:cNvPr id="2355" name="Ink 2354">
                  <a:extLst>
                    <a:ext uri="{FF2B5EF4-FFF2-40B4-BE49-F238E27FC236}">
                      <a16:creationId xmlns:a16="http://schemas.microsoft.com/office/drawing/2014/main" id="{348BEE58-4F14-F854-6ECB-FBA2B4725CD1}"/>
                    </a:ext>
                  </a:extLst>
                </p14:cNvPr>
                <p14:cNvContentPartPr/>
                <p14:nvPr/>
              </p14:nvContentPartPr>
              <p14:xfrm>
                <a:off x="9472326" y="2835287"/>
                <a:ext cx="6120" cy="2520"/>
              </p14:xfrm>
            </p:contentPart>
          </mc:Choice>
          <mc:Fallback>
            <p:pic>
              <p:nvPicPr>
                <p:cNvPr id="2355" name="Ink 2354">
                  <a:extLst>
                    <a:ext uri="{FF2B5EF4-FFF2-40B4-BE49-F238E27FC236}">
                      <a16:creationId xmlns:a16="http://schemas.microsoft.com/office/drawing/2014/main" id="{348BEE58-4F14-F854-6ECB-FBA2B4725CD1}"/>
                    </a:ext>
                  </a:extLst>
                </p:cNvPr>
                <p:cNvPicPr/>
                <p:nvPr/>
              </p:nvPicPr>
              <p:blipFill>
                <a:blip r:embed="rId4291"/>
                <a:stretch>
                  <a:fillRect/>
                </a:stretch>
              </p:blipFill>
              <p:spPr>
                <a:xfrm>
                  <a:off x="9409686" y="2457647"/>
                  <a:ext cx="1317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92">
              <p14:nvContentPartPr>
                <p14:cNvPr id="2356" name="Ink 2355">
                  <a:extLst>
                    <a:ext uri="{FF2B5EF4-FFF2-40B4-BE49-F238E27FC236}">
                      <a16:creationId xmlns:a16="http://schemas.microsoft.com/office/drawing/2014/main" id="{EC8349D8-6343-BBC6-DD12-74E509FD8C74}"/>
                    </a:ext>
                  </a:extLst>
                </p14:cNvPr>
                <p14:cNvContentPartPr/>
                <p14:nvPr/>
              </p14:nvContentPartPr>
              <p14:xfrm>
                <a:off x="9506166" y="2810087"/>
                <a:ext cx="469080" cy="105840"/>
              </p14:xfrm>
            </p:contentPart>
          </mc:Choice>
          <mc:Fallback>
            <p:pic>
              <p:nvPicPr>
                <p:cNvPr id="2356" name="Ink 2355">
                  <a:extLst>
                    <a:ext uri="{FF2B5EF4-FFF2-40B4-BE49-F238E27FC236}">
                      <a16:creationId xmlns:a16="http://schemas.microsoft.com/office/drawing/2014/main" id="{EC8349D8-6343-BBC6-DD12-74E509FD8C74}"/>
                    </a:ext>
                  </a:extLst>
                </p:cNvPr>
                <p:cNvPicPr/>
                <p:nvPr/>
              </p:nvPicPr>
              <p:blipFill>
                <a:blip r:embed="rId4293"/>
                <a:stretch>
                  <a:fillRect/>
                </a:stretch>
              </p:blipFill>
              <p:spPr>
                <a:xfrm>
                  <a:off x="9443166" y="2432087"/>
                  <a:ext cx="59472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94">
              <p14:nvContentPartPr>
                <p14:cNvPr id="2357" name="Ink 2356">
                  <a:extLst>
                    <a:ext uri="{FF2B5EF4-FFF2-40B4-BE49-F238E27FC236}">
                      <a16:creationId xmlns:a16="http://schemas.microsoft.com/office/drawing/2014/main" id="{22265000-4B05-76B1-5114-22B6CBD36AA7}"/>
                    </a:ext>
                  </a:extLst>
                </p14:cNvPr>
                <p14:cNvContentPartPr/>
                <p14:nvPr/>
              </p14:nvContentPartPr>
              <p14:xfrm>
                <a:off x="9680766" y="3042287"/>
                <a:ext cx="125280" cy="74880"/>
              </p14:xfrm>
            </p:contentPart>
          </mc:Choice>
          <mc:Fallback>
            <p:pic>
              <p:nvPicPr>
                <p:cNvPr id="2357" name="Ink 2356">
                  <a:extLst>
                    <a:ext uri="{FF2B5EF4-FFF2-40B4-BE49-F238E27FC236}">
                      <a16:creationId xmlns:a16="http://schemas.microsoft.com/office/drawing/2014/main" id="{22265000-4B05-76B1-5114-22B6CBD36AA7}"/>
                    </a:ext>
                  </a:extLst>
                </p:cNvPr>
                <p:cNvPicPr/>
                <p:nvPr/>
              </p:nvPicPr>
              <p:blipFill>
                <a:blip r:embed="rId4295"/>
                <a:stretch>
                  <a:fillRect/>
                </a:stretch>
              </p:blipFill>
              <p:spPr>
                <a:xfrm>
                  <a:off x="9618126" y="2664647"/>
                  <a:ext cx="250920" cy="8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96">
              <p14:nvContentPartPr>
                <p14:cNvPr id="2358" name="Ink 2357">
                  <a:extLst>
                    <a:ext uri="{FF2B5EF4-FFF2-40B4-BE49-F238E27FC236}">
                      <a16:creationId xmlns:a16="http://schemas.microsoft.com/office/drawing/2014/main" id="{0CA095E9-0CF5-A275-92EF-2FE646FC9626}"/>
                    </a:ext>
                  </a:extLst>
                </p14:cNvPr>
                <p14:cNvContentPartPr/>
                <p14:nvPr/>
              </p14:nvContentPartPr>
              <p14:xfrm>
                <a:off x="9064086" y="2968847"/>
                <a:ext cx="879840" cy="421200"/>
              </p14:xfrm>
            </p:contentPart>
          </mc:Choice>
          <mc:Fallback>
            <p:pic>
              <p:nvPicPr>
                <p:cNvPr id="2358" name="Ink 2357">
                  <a:extLst>
                    <a:ext uri="{FF2B5EF4-FFF2-40B4-BE49-F238E27FC236}">
                      <a16:creationId xmlns:a16="http://schemas.microsoft.com/office/drawing/2014/main" id="{0CA095E9-0CF5-A275-92EF-2FE646FC9626}"/>
                    </a:ext>
                  </a:extLst>
                </p:cNvPr>
                <p:cNvPicPr/>
                <p:nvPr/>
              </p:nvPicPr>
              <p:blipFill>
                <a:blip r:embed="rId4297"/>
                <a:stretch>
                  <a:fillRect/>
                </a:stretch>
              </p:blipFill>
              <p:spPr>
                <a:xfrm>
                  <a:off x="9001086" y="2590847"/>
                  <a:ext cx="100548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98">
              <p14:nvContentPartPr>
                <p14:cNvPr id="2359" name="Ink 2358">
                  <a:extLst>
                    <a:ext uri="{FF2B5EF4-FFF2-40B4-BE49-F238E27FC236}">
                      <a16:creationId xmlns:a16="http://schemas.microsoft.com/office/drawing/2014/main" id="{1691B1DB-B490-6898-0E15-0E124154B171}"/>
                    </a:ext>
                  </a:extLst>
                </p14:cNvPr>
                <p14:cNvContentPartPr/>
                <p14:nvPr/>
              </p14:nvContentPartPr>
              <p14:xfrm>
                <a:off x="9685446" y="2943647"/>
                <a:ext cx="39600" cy="16920"/>
              </p14:xfrm>
            </p:contentPart>
          </mc:Choice>
          <mc:Fallback>
            <p:pic>
              <p:nvPicPr>
                <p:cNvPr id="2359" name="Ink 2358">
                  <a:extLst>
                    <a:ext uri="{FF2B5EF4-FFF2-40B4-BE49-F238E27FC236}">
                      <a16:creationId xmlns:a16="http://schemas.microsoft.com/office/drawing/2014/main" id="{1691B1DB-B490-6898-0E15-0E124154B171}"/>
                    </a:ext>
                  </a:extLst>
                </p:cNvPr>
                <p:cNvPicPr/>
                <p:nvPr/>
              </p:nvPicPr>
              <p:blipFill>
                <a:blip r:embed="rId4299"/>
                <a:stretch>
                  <a:fillRect/>
                </a:stretch>
              </p:blipFill>
              <p:spPr>
                <a:xfrm>
                  <a:off x="9622806" y="2565647"/>
                  <a:ext cx="16524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00">
              <p14:nvContentPartPr>
                <p14:cNvPr id="2360" name="Ink 2359">
                  <a:extLst>
                    <a:ext uri="{FF2B5EF4-FFF2-40B4-BE49-F238E27FC236}">
                      <a16:creationId xmlns:a16="http://schemas.microsoft.com/office/drawing/2014/main" id="{C31E653F-B575-6164-D6E3-98445A510212}"/>
                    </a:ext>
                  </a:extLst>
                </p14:cNvPr>
                <p14:cNvContentPartPr/>
                <p14:nvPr/>
              </p14:nvContentPartPr>
              <p14:xfrm>
                <a:off x="10039326" y="2884607"/>
                <a:ext cx="237960" cy="281160"/>
              </p14:xfrm>
            </p:contentPart>
          </mc:Choice>
          <mc:Fallback>
            <p:pic>
              <p:nvPicPr>
                <p:cNvPr id="2360" name="Ink 2359">
                  <a:extLst>
                    <a:ext uri="{FF2B5EF4-FFF2-40B4-BE49-F238E27FC236}">
                      <a16:creationId xmlns:a16="http://schemas.microsoft.com/office/drawing/2014/main" id="{C31E653F-B575-6164-D6E3-98445A510212}"/>
                    </a:ext>
                  </a:extLst>
                </p:cNvPr>
                <p:cNvPicPr/>
                <p:nvPr/>
              </p:nvPicPr>
              <p:blipFill>
                <a:blip r:embed="rId4301"/>
                <a:stretch>
                  <a:fillRect/>
                </a:stretch>
              </p:blipFill>
              <p:spPr>
                <a:xfrm>
                  <a:off x="9976326" y="2506967"/>
                  <a:ext cx="36360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02">
              <p14:nvContentPartPr>
                <p14:cNvPr id="2361" name="Ink 2360">
                  <a:extLst>
                    <a:ext uri="{FF2B5EF4-FFF2-40B4-BE49-F238E27FC236}">
                      <a16:creationId xmlns:a16="http://schemas.microsoft.com/office/drawing/2014/main" id="{A8EE73C7-8CA0-EEE2-B9BC-DAE6D917175C}"/>
                    </a:ext>
                  </a:extLst>
                </p14:cNvPr>
                <p14:cNvContentPartPr/>
                <p14:nvPr/>
              </p14:nvContentPartPr>
              <p14:xfrm>
                <a:off x="9849246" y="2644127"/>
                <a:ext cx="576000" cy="678960"/>
              </p14:xfrm>
            </p:contentPart>
          </mc:Choice>
          <mc:Fallback>
            <p:pic>
              <p:nvPicPr>
                <p:cNvPr id="2361" name="Ink 2360">
                  <a:extLst>
                    <a:ext uri="{FF2B5EF4-FFF2-40B4-BE49-F238E27FC236}">
                      <a16:creationId xmlns:a16="http://schemas.microsoft.com/office/drawing/2014/main" id="{A8EE73C7-8CA0-EEE2-B9BC-DAE6D917175C}"/>
                    </a:ext>
                  </a:extLst>
                </p:cNvPr>
                <p:cNvPicPr/>
                <p:nvPr/>
              </p:nvPicPr>
              <p:blipFill>
                <a:blip r:embed="rId4303"/>
                <a:stretch>
                  <a:fillRect/>
                </a:stretch>
              </p:blipFill>
              <p:spPr>
                <a:xfrm>
                  <a:off x="9786606" y="2266127"/>
                  <a:ext cx="70164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04">
              <p14:nvContentPartPr>
                <p14:cNvPr id="2362" name="Ink 2361">
                  <a:extLst>
                    <a:ext uri="{FF2B5EF4-FFF2-40B4-BE49-F238E27FC236}">
                      <a16:creationId xmlns:a16="http://schemas.microsoft.com/office/drawing/2014/main" id="{2278A500-A993-0F5C-4028-ADD7FB7767AC}"/>
                    </a:ext>
                  </a:extLst>
                </p14:cNvPr>
                <p14:cNvContentPartPr/>
                <p14:nvPr/>
              </p14:nvContentPartPr>
              <p14:xfrm>
                <a:off x="9888486" y="2890367"/>
                <a:ext cx="598320" cy="695880"/>
              </p14:xfrm>
            </p:contentPart>
          </mc:Choice>
          <mc:Fallback>
            <p:pic>
              <p:nvPicPr>
                <p:cNvPr id="2362" name="Ink 2361">
                  <a:extLst>
                    <a:ext uri="{FF2B5EF4-FFF2-40B4-BE49-F238E27FC236}">
                      <a16:creationId xmlns:a16="http://schemas.microsoft.com/office/drawing/2014/main" id="{2278A500-A993-0F5C-4028-ADD7FB7767AC}"/>
                    </a:ext>
                  </a:extLst>
                </p:cNvPr>
                <p:cNvPicPr/>
                <p:nvPr/>
              </p:nvPicPr>
              <p:blipFill>
                <a:blip r:embed="rId4305"/>
                <a:stretch>
                  <a:fillRect/>
                </a:stretch>
              </p:blipFill>
              <p:spPr>
                <a:xfrm>
                  <a:off x="9825486" y="2512727"/>
                  <a:ext cx="723960" cy="14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06">
              <p14:nvContentPartPr>
                <p14:cNvPr id="2363" name="Ink 2362">
                  <a:extLst>
                    <a:ext uri="{FF2B5EF4-FFF2-40B4-BE49-F238E27FC236}">
                      <a16:creationId xmlns:a16="http://schemas.microsoft.com/office/drawing/2014/main" id="{17772338-A590-B923-A6D4-92A87ED68E49}"/>
                    </a:ext>
                  </a:extLst>
                </p14:cNvPr>
                <p14:cNvContentPartPr/>
                <p14:nvPr/>
              </p14:nvContentPartPr>
              <p14:xfrm>
                <a:off x="9989286" y="2982887"/>
                <a:ext cx="538200" cy="548640"/>
              </p14:xfrm>
            </p:contentPart>
          </mc:Choice>
          <mc:Fallback>
            <p:pic>
              <p:nvPicPr>
                <p:cNvPr id="2363" name="Ink 2362">
                  <a:extLst>
                    <a:ext uri="{FF2B5EF4-FFF2-40B4-BE49-F238E27FC236}">
                      <a16:creationId xmlns:a16="http://schemas.microsoft.com/office/drawing/2014/main" id="{17772338-A590-B923-A6D4-92A87ED68E49}"/>
                    </a:ext>
                  </a:extLst>
                </p:cNvPr>
                <p:cNvPicPr/>
                <p:nvPr/>
              </p:nvPicPr>
              <p:blipFill>
                <a:blip r:embed="rId4307"/>
                <a:stretch>
                  <a:fillRect/>
                </a:stretch>
              </p:blipFill>
              <p:spPr>
                <a:xfrm>
                  <a:off x="9926286" y="2605247"/>
                  <a:ext cx="66384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08">
              <p14:nvContentPartPr>
                <p14:cNvPr id="2364" name="Ink 2363">
                  <a:extLst>
                    <a:ext uri="{FF2B5EF4-FFF2-40B4-BE49-F238E27FC236}">
                      <a16:creationId xmlns:a16="http://schemas.microsoft.com/office/drawing/2014/main" id="{4099A233-D487-11A6-4A69-2B121AA8C7AB}"/>
                    </a:ext>
                  </a:extLst>
                </p14:cNvPr>
                <p14:cNvContentPartPr/>
                <p14:nvPr/>
              </p14:nvContentPartPr>
              <p14:xfrm>
                <a:off x="9800286" y="3060647"/>
                <a:ext cx="507960" cy="503640"/>
              </p14:xfrm>
            </p:contentPart>
          </mc:Choice>
          <mc:Fallback>
            <p:pic>
              <p:nvPicPr>
                <p:cNvPr id="2364" name="Ink 2363">
                  <a:extLst>
                    <a:ext uri="{FF2B5EF4-FFF2-40B4-BE49-F238E27FC236}">
                      <a16:creationId xmlns:a16="http://schemas.microsoft.com/office/drawing/2014/main" id="{4099A233-D487-11A6-4A69-2B121AA8C7AB}"/>
                    </a:ext>
                  </a:extLst>
                </p:cNvPr>
                <p:cNvPicPr/>
                <p:nvPr/>
              </p:nvPicPr>
              <p:blipFill>
                <a:blip r:embed="rId4309"/>
                <a:stretch>
                  <a:fillRect/>
                </a:stretch>
              </p:blipFill>
              <p:spPr>
                <a:xfrm>
                  <a:off x="9737286" y="2682647"/>
                  <a:ext cx="633600" cy="12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6" name="Group 2375">
            <a:extLst>
              <a:ext uri="{FF2B5EF4-FFF2-40B4-BE49-F238E27FC236}">
                <a16:creationId xmlns:a16="http://schemas.microsoft.com/office/drawing/2014/main" id="{83B650B8-9873-7978-CF76-C127B10A94E0}"/>
              </a:ext>
            </a:extLst>
          </p:cNvPr>
          <p:cNvGrpSpPr/>
          <p:nvPr/>
        </p:nvGrpSpPr>
        <p:grpSpPr>
          <a:xfrm>
            <a:off x="7554966" y="3872447"/>
            <a:ext cx="209520" cy="396720"/>
            <a:chOff x="7554966" y="3872447"/>
            <a:chExt cx="20952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0">
              <p14:nvContentPartPr>
                <p14:cNvPr id="2373" name="Ink 2372">
                  <a:extLst>
                    <a:ext uri="{FF2B5EF4-FFF2-40B4-BE49-F238E27FC236}">
                      <a16:creationId xmlns:a16="http://schemas.microsoft.com/office/drawing/2014/main" id="{E2F0B53F-D26D-010F-A0DE-C8FE72547BDC}"/>
                    </a:ext>
                  </a:extLst>
                </p14:cNvPr>
                <p14:cNvContentPartPr/>
                <p14:nvPr/>
              </p14:nvContentPartPr>
              <p14:xfrm>
                <a:off x="7615806" y="3872447"/>
                <a:ext cx="70200" cy="396720"/>
              </p14:xfrm>
            </p:contentPart>
          </mc:Choice>
          <mc:Fallback>
            <p:pic>
              <p:nvPicPr>
                <p:cNvPr id="2373" name="Ink 2372">
                  <a:extLst>
                    <a:ext uri="{FF2B5EF4-FFF2-40B4-BE49-F238E27FC236}">
                      <a16:creationId xmlns:a16="http://schemas.microsoft.com/office/drawing/2014/main" id="{E2F0B53F-D26D-010F-A0DE-C8FE72547BDC}"/>
                    </a:ext>
                  </a:extLst>
                </p:cNvPr>
                <p:cNvPicPr/>
                <p:nvPr/>
              </p:nvPicPr>
              <p:blipFill>
                <a:blip r:embed="rId4311"/>
                <a:stretch>
                  <a:fillRect/>
                </a:stretch>
              </p:blipFill>
              <p:spPr>
                <a:xfrm>
                  <a:off x="7598166" y="3854447"/>
                  <a:ext cx="105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2">
              <p14:nvContentPartPr>
                <p14:cNvPr id="2374" name="Ink 2373">
                  <a:extLst>
                    <a:ext uri="{FF2B5EF4-FFF2-40B4-BE49-F238E27FC236}">
                      <a16:creationId xmlns:a16="http://schemas.microsoft.com/office/drawing/2014/main" id="{D4804193-411C-AE9B-E72E-E801A24370C0}"/>
                    </a:ext>
                  </a:extLst>
                </p14:cNvPr>
                <p14:cNvContentPartPr/>
                <p14:nvPr/>
              </p14:nvContentPartPr>
              <p14:xfrm>
                <a:off x="7554966" y="4053887"/>
                <a:ext cx="209520" cy="41040"/>
              </p14:xfrm>
            </p:contentPart>
          </mc:Choice>
          <mc:Fallback>
            <p:pic>
              <p:nvPicPr>
                <p:cNvPr id="2374" name="Ink 2373">
                  <a:extLst>
                    <a:ext uri="{FF2B5EF4-FFF2-40B4-BE49-F238E27FC236}">
                      <a16:creationId xmlns:a16="http://schemas.microsoft.com/office/drawing/2014/main" id="{D4804193-411C-AE9B-E72E-E801A24370C0}"/>
                    </a:ext>
                  </a:extLst>
                </p:cNvPr>
                <p:cNvPicPr/>
                <p:nvPr/>
              </p:nvPicPr>
              <p:blipFill>
                <a:blip r:embed="rId4313"/>
                <a:stretch>
                  <a:fillRect/>
                </a:stretch>
              </p:blipFill>
              <p:spPr>
                <a:xfrm>
                  <a:off x="7537326" y="4036247"/>
                  <a:ext cx="245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4">
              <p14:nvContentPartPr>
                <p14:cNvPr id="2375" name="Ink 2374">
                  <a:extLst>
                    <a:ext uri="{FF2B5EF4-FFF2-40B4-BE49-F238E27FC236}">
                      <a16:creationId xmlns:a16="http://schemas.microsoft.com/office/drawing/2014/main" id="{00CDBC8A-E19E-E202-35FA-C7E8975FC400}"/>
                    </a:ext>
                  </a:extLst>
                </p14:cNvPr>
                <p14:cNvContentPartPr/>
                <p14:nvPr/>
              </p14:nvContentPartPr>
              <p14:xfrm>
                <a:off x="7623366" y="4045967"/>
                <a:ext cx="65160" cy="70920"/>
              </p14:xfrm>
            </p:contentPart>
          </mc:Choice>
          <mc:Fallback>
            <p:pic>
              <p:nvPicPr>
                <p:cNvPr id="2375" name="Ink 2374">
                  <a:extLst>
                    <a:ext uri="{FF2B5EF4-FFF2-40B4-BE49-F238E27FC236}">
                      <a16:creationId xmlns:a16="http://schemas.microsoft.com/office/drawing/2014/main" id="{00CDBC8A-E19E-E202-35FA-C7E8975FC400}"/>
                    </a:ext>
                  </a:extLst>
                </p:cNvPr>
                <p:cNvPicPr/>
                <p:nvPr/>
              </p:nvPicPr>
              <p:blipFill>
                <a:blip r:embed="rId4315"/>
                <a:stretch>
                  <a:fillRect/>
                </a:stretch>
              </p:blipFill>
              <p:spPr>
                <a:xfrm>
                  <a:off x="7605366" y="4028327"/>
                  <a:ext cx="10080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16">
            <p14:nvContentPartPr>
              <p14:cNvPr id="2381" name="Ink 2380">
                <a:extLst>
                  <a:ext uri="{FF2B5EF4-FFF2-40B4-BE49-F238E27FC236}">
                    <a16:creationId xmlns:a16="http://schemas.microsoft.com/office/drawing/2014/main" id="{271411A3-4BA6-968D-E0E3-0CD0D65BAD31}"/>
                  </a:ext>
                </a:extLst>
              </p14:cNvPr>
              <p14:cNvContentPartPr/>
              <p14:nvPr/>
            </p14:nvContentPartPr>
            <p14:xfrm>
              <a:off x="8069406" y="1758527"/>
              <a:ext cx="3960" cy="6120"/>
            </p14:xfrm>
          </p:contentPart>
        </mc:Choice>
        <mc:Fallback>
          <p:pic>
            <p:nvPicPr>
              <p:cNvPr id="2381" name="Ink 2380">
                <a:extLst>
                  <a:ext uri="{FF2B5EF4-FFF2-40B4-BE49-F238E27FC236}">
                    <a16:creationId xmlns:a16="http://schemas.microsoft.com/office/drawing/2014/main" id="{271411A3-4BA6-968D-E0E3-0CD0D65BAD31}"/>
                  </a:ext>
                </a:extLst>
              </p:cNvPr>
              <p:cNvPicPr/>
              <p:nvPr/>
            </p:nvPicPr>
            <p:blipFill>
              <a:blip r:embed="rId4317"/>
              <a:stretch>
                <a:fillRect/>
              </a:stretch>
            </p:blipFill>
            <p:spPr>
              <a:xfrm>
                <a:off x="8051766" y="1740887"/>
                <a:ext cx="396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8">
            <p14:nvContentPartPr>
              <p14:cNvPr id="2382" name="Ink 2381">
                <a:extLst>
                  <a:ext uri="{FF2B5EF4-FFF2-40B4-BE49-F238E27FC236}">
                    <a16:creationId xmlns:a16="http://schemas.microsoft.com/office/drawing/2014/main" id="{C8ED5D83-A481-2840-B024-ECE2C67AD8A9}"/>
                  </a:ext>
                </a:extLst>
              </p14:cNvPr>
              <p14:cNvContentPartPr/>
              <p14:nvPr/>
            </p14:nvContentPartPr>
            <p14:xfrm>
              <a:off x="7353726" y="2167127"/>
              <a:ext cx="16560" cy="32760"/>
            </p14:xfrm>
          </p:contentPart>
        </mc:Choice>
        <mc:Fallback>
          <p:pic>
            <p:nvPicPr>
              <p:cNvPr id="2382" name="Ink 2381">
                <a:extLst>
                  <a:ext uri="{FF2B5EF4-FFF2-40B4-BE49-F238E27FC236}">
                    <a16:creationId xmlns:a16="http://schemas.microsoft.com/office/drawing/2014/main" id="{C8ED5D83-A481-2840-B024-ECE2C67AD8A9}"/>
                  </a:ext>
                </a:extLst>
              </p:cNvPr>
              <p:cNvPicPr/>
              <p:nvPr/>
            </p:nvPicPr>
            <p:blipFill>
              <a:blip r:embed="rId4319"/>
              <a:stretch>
                <a:fillRect/>
              </a:stretch>
            </p:blipFill>
            <p:spPr>
              <a:xfrm>
                <a:off x="7336086" y="2149127"/>
                <a:ext cx="52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0">
            <p14:nvContentPartPr>
              <p14:cNvPr id="2383" name="Ink 2382">
                <a:extLst>
                  <a:ext uri="{FF2B5EF4-FFF2-40B4-BE49-F238E27FC236}">
                    <a16:creationId xmlns:a16="http://schemas.microsoft.com/office/drawing/2014/main" id="{8336DC5A-5B6A-5CE1-6A97-D7612AAD4709}"/>
                  </a:ext>
                </a:extLst>
              </p14:cNvPr>
              <p14:cNvContentPartPr/>
              <p14:nvPr/>
            </p14:nvContentPartPr>
            <p14:xfrm>
              <a:off x="8771766" y="2299607"/>
              <a:ext cx="720" cy="720"/>
            </p14:xfrm>
          </p:contentPart>
        </mc:Choice>
        <mc:Fallback>
          <p:pic>
            <p:nvPicPr>
              <p:cNvPr id="2383" name="Ink 2382">
                <a:extLst>
                  <a:ext uri="{FF2B5EF4-FFF2-40B4-BE49-F238E27FC236}">
                    <a16:creationId xmlns:a16="http://schemas.microsoft.com/office/drawing/2014/main" id="{8336DC5A-5B6A-5CE1-6A97-D7612AAD4709}"/>
                  </a:ext>
                </a:extLst>
              </p:cNvPr>
              <p:cNvPicPr/>
              <p:nvPr/>
            </p:nvPicPr>
            <p:blipFill>
              <a:blip r:embed="rId4321"/>
              <a:stretch>
                <a:fillRect/>
              </a:stretch>
            </p:blipFill>
            <p:spPr>
              <a:xfrm>
                <a:off x="8753766" y="2281607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2">
            <p14:nvContentPartPr>
              <p14:cNvPr id="2384" name="Ink 2383">
                <a:extLst>
                  <a:ext uri="{FF2B5EF4-FFF2-40B4-BE49-F238E27FC236}">
                    <a16:creationId xmlns:a16="http://schemas.microsoft.com/office/drawing/2014/main" id="{06B3ABBB-E5ED-53CE-83D3-B1512174AA17}"/>
                  </a:ext>
                </a:extLst>
              </p14:cNvPr>
              <p14:cNvContentPartPr/>
              <p14:nvPr/>
            </p14:nvContentPartPr>
            <p14:xfrm>
              <a:off x="7881846" y="2881007"/>
              <a:ext cx="10080" cy="13320"/>
            </p14:xfrm>
          </p:contentPart>
        </mc:Choice>
        <mc:Fallback>
          <p:pic>
            <p:nvPicPr>
              <p:cNvPr id="2384" name="Ink 2383">
                <a:extLst>
                  <a:ext uri="{FF2B5EF4-FFF2-40B4-BE49-F238E27FC236}">
                    <a16:creationId xmlns:a16="http://schemas.microsoft.com/office/drawing/2014/main" id="{06B3ABBB-E5ED-53CE-83D3-B1512174AA17}"/>
                  </a:ext>
                </a:extLst>
              </p:cNvPr>
              <p:cNvPicPr/>
              <p:nvPr/>
            </p:nvPicPr>
            <p:blipFill>
              <a:blip r:embed="rId4323"/>
              <a:stretch>
                <a:fillRect/>
              </a:stretch>
            </p:blipFill>
            <p:spPr>
              <a:xfrm>
                <a:off x="7863846" y="2863367"/>
                <a:ext cx="45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4">
            <p14:nvContentPartPr>
              <p14:cNvPr id="2385" name="Ink 2384">
                <a:extLst>
                  <a:ext uri="{FF2B5EF4-FFF2-40B4-BE49-F238E27FC236}">
                    <a16:creationId xmlns:a16="http://schemas.microsoft.com/office/drawing/2014/main" id="{7606CB29-F297-B990-9B94-F875DAAE2389}"/>
                  </a:ext>
                </a:extLst>
              </p14:cNvPr>
              <p14:cNvContentPartPr/>
              <p14:nvPr/>
            </p14:nvContentPartPr>
            <p14:xfrm>
              <a:off x="6847566" y="3242087"/>
              <a:ext cx="11880" cy="21240"/>
            </p14:xfrm>
          </p:contentPart>
        </mc:Choice>
        <mc:Fallback>
          <p:pic>
            <p:nvPicPr>
              <p:cNvPr id="2385" name="Ink 2384">
                <a:extLst>
                  <a:ext uri="{FF2B5EF4-FFF2-40B4-BE49-F238E27FC236}">
                    <a16:creationId xmlns:a16="http://schemas.microsoft.com/office/drawing/2014/main" id="{7606CB29-F297-B990-9B94-F875DAAE2389}"/>
                  </a:ext>
                </a:extLst>
              </p:cNvPr>
              <p:cNvPicPr/>
              <p:nvPr/>
            </p:nvPicPr>
            <p:blipFill>
              <a:blip r:embed="rId4325"/>
              <a:stretch>
                <a:fillRect/>
              </a:stretch>
            </p:blipFill>
            <p:spPr>
              <a:xfrm>
                <a:off x="6829926" y="3224087"/>
                <a:ext cx="475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6">
            <p14:nvContentPartPr>
              <p14:cNvPr id="2386" name="Ink 2385">
                <a:extLst>
                  <a:ext uri="{FF2B5EF4-FFF2-40B4-BE49-F238E27FC236}">
                    <a16:creationId xmlns:a16="http://schemas.microsoft.com/office/drawing/2014/main" id="{9F77C3B2-5A01-5ECE-4732-73234723331C}"/>
                  </a:ext>
                </a:extLst>
              </p14:cNvPr>
              <p14:cNvContentPartPr/>
              <p14:nvPr/>
            </p14:nvContentPartPr>
            <p14:xfrm>
              <a:off x="7957806" y="4926167"/>
              <a:ext cx="13320" cy="15840"/>
            </p14:xfrm>
          </p:contentPart>
        </mc:Choice>
        <mc:Fallback>
          <p:pic>
            <p:nvPicPr>
              <p:cNvPr id="2386" name="Ink 2385">
                <a:extLst>
                  <a:ext uri="{FF2B5EF4-FFF2-40B4-BE49-F238E27FC236}">
                    <a16:creationId xmlns:a16="http://schemas.microsoft.com/office/drawing/2014/main" id="{9F77C3B2-5A01-5ECE-4732-73234723331C}"/>
                  </a:ext>
                </a:extLst>
              </p:cNvPr>
              <p:cNvPicPr/>
              <p:nvPr/>
            </p:nvPicPr>
            <p:blipFill>
              <a:blip r:embed="rId4327"/>
              <a:stretch>
                <a:fillRect/>
              </a:stretch>
            </p:blipFill>
            <p:spPr>
              <a:xfrm>
                <a:off x="7939806" y="4908167"/>
                <a:ext cx="489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8">
            <p14:nvContentPartPr>
              <p14:cNvPr id="2387" name="Ink 2386">
                <a:extLst>
                  <a:ext uri="{FF2B5EF4-FFF2-40B4-BE49-F238E27FC236}">
                    <a16:creationId xmlns:a16="http://schemas.microsoft.com/office/drawing/2014/main" id="{43148798-710F-25B4-72CD-DC8BAC4109A2}"/>
                  </a:ext>
                </a:extLst>
              </p14:cNvPr>
              <p14:cNvContentPartPr/>
              <p14:nvPr/>
            </p14:nvContentPartPr>
            <p14:xfrm>
              <a:off x="7714086" y="5231447"/>
              <a:ext cx="22680" cy="10800"/>
            </p14:xfrm>
          </p:contentPart>
        </mc:Choice>
        <mc:Fallback>
          <p:pic>
            <p:nvPicPr>
              <p:cNvPr id="2387" name="Ink 2386">
                <a:extLst>
                  <a:ext uri="{FF2B5EF4-FFF2-40B4-BE49-F238E27FC236}">
                    <a16:creationId xmlns:a16="http://schemas.microsoft.com/office/drawing/2014/main" id="{43148798-710F-25B4-72CD-DC8BAC4109A2}"/>
                  </a:ext>
                </a:extLst>
              </p:cNvPr>
              <p:cNvPicPr/>
              <p:nvPr/>
            </p:nvPicPr>
            <p:blipFill>
              <a:blip r:embed="rId4329"/>
              <a:stretch>
                <a:fillRect/>
              </a:stretch>
            </p:blipFill>
            <p:spPr>
              <a:xfrm>
                <a:off x="7696446" y="5213447"/>
                <a:ext cx="58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0">
            <p14:nvContentPartPr>
              <p14:cNvPr id="2388" name="Ink 2387">
                <a:extLst>
                  <a:ext uri="{FF2B5EF4-FFF2-40B4-BE49-F238E27FC236}">
                    <a16:creationId xmlns:a16="http://schemas.microsoft.com/office/drawing/2014/main" id="{A5D2EB8F-4DF5-481A-401E-4D4633CDACE1}"/>
                  </a:ext>
                </a:extLst>
              </p14:cNvPr>
              <p14:cNvContentPartPr/>
              <p14:nvPr/>
            </p14:nvContentPartPr>
            <p14:xfrm>
              <a:off x="8899566" y="5420807"/>
              <a:ext cx="360" cy="7560"/>
            </p14:xfrm>
          </p:contentPart>
        </mc:Choice>
        <mc:Fallback>
          <p:pic>
            <p:nvPicPr>
              <p:cNvPr id="2388" name="Ink 2387">
                <a:extLst>
                  <a:ext uri="{FF2B5EF4-FFF2-40B4-BE49-F238E27FC236}">
                    <a16:creationId xmlns:a16="http://schemas.microsoft.com/office/drawing/2014/main" id="{A5D2EB8F-4DF5-481A-401E-4D4633CDACE1}"/>
                  </a:ext>
                </a:extLst>
              </p:cNvPr>
              <p:cNvPicPr/>
              <p:nvPr/>
            </p:nvPicPr>
            <p:blipFill>
              <a:blip r:embed="rId4331"/>
              <a:stretch>
                <a:fillRect/>
              </a:stretch>
            </p:blipFill>
            <p:spPr>
              <a:xfrm>
                <a:off x="8881926" y="5402807"/>
                <a:ext cx="36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2">
            <p14:nvContentPartPr>
              <p14:cNvPr id="2389" name="Ink 2388">
                <a:extLst>
                  <a:ext uri="{FF2B5EF4-FFF2-40B4-BE49-F238E27FC236}">
                    <a16:creationId xmlns:a16="http://schemas.microsoft.com/office/drawing/2014/main" id="{624A8880-D6F0-8CBE-DE0D-DC268313123C}"/>
                  </a:ext>
                </a:extLst>
              </p14:cNvPr>
              <p14:cNvContentPartPr/>
              <p14:nvPr/>
            </p14:nvContentPartPr>
            <p14:xfrm>
              <a:off x="9401406" y="4453487"/>
              <a:ext cx="5400" cy="2880"/>
            </p14:xfrm>
          </p:contentPart>
        </mc:Choice>
        <mc:Fallback>
          <p:pic>
            <p:nvPicPr>
              <p:cNvPr id="2389" name="Ink 2388">
                <a:extLst>
                  <a:ext uri="{FF2B5EF4-FFF2-40B4-BE49-F238E27FC236}">
                    <a16:creationId xmlns:a16="http://schemas.microsoft.com/office/drawing/2014/main" id="{624A8880-D6F0-8CBE-DE0D-DC268313123C}"/>
                  </a:ext>
                </a:extLst>
              </p:cNvPr>
              <p:cNvPicPr/>
              <p:nvPr/>
            </p:nvPicPr>
            <p:blipFill>
              <a:blip r:embed="rId4333"/>
              <a:stretch>
                <a:fillRect/>
              </a:stretch>
            </p:blipFill>
            <p:spPr>
              <a:xfrm>
                <a:off x="9383766" y="4435487"/>
                <a:ext cx="41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4">
            <p14:nvContentPartPr>
              <p14:cNvPr id="2390" name="Ink 2389">
                <a:extLst>
                  <a:ext uri="{FF2B5EF4-FFF2-40B4-BE49-F238E27FC236}">
                    <a16:creationId xmlns:a16="http://schemas.microsoft.com/office/drawing/2014/main" id="{E4B713A0-0FBE-2D1C-B802-2F56E1850937}"/>
                  </a:ext>
                </a:extLst>
              </p14:cNvPr>
              <p14:cNvContentPartPr/>
              <p14:nvPr/>
            </p14:nvContentPartPr>
            <p14:xfrm>
              <a:off x="8790846" y="4539527"/>
              <a:ext cx="10080" cy="8280"/>
            </p14:xfrm>
          </p:contentPart>
        </mc:Choice>
        <mc:Fallback>
          <p:pic>
            <p:nvPicPr>
              <p:cNvPr id="2390" name="Ink 2389">
                <a:extLst>
                  <a:ext uri="{FF2B5EF4-FFF2-40B4-BE49-F238E27FC236}">
                    <a16:creationId xmlns:a16="http://schemas.microsoft.com/office/drawing/2014/main" id="{E4B713A0-0FBE-2D1C-B802-2F56E1850937}"/>
                  </a:ext>
                </a:extLst>
              </p:cNvPr>
              <p:cNvPicPr/>
              <p:nvPr/>
            </p:nvPicPr>
            <p:blipFill>
              <a:blip r:embed="rId4335"/>
              <a:stretch>
                <a:fillRect/>
              </a:stretch>
            </p:blipFill>
            <p:spPr>
              <a:xfrm>
                <a:off x="8773206" y="4521887"/>
                <a:ext cx="45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6">
            <p14:nvContentPartPr>
              <p14:cNvPr id="2391" name="Ink 2390">
                <a:extLst>
                  <a:ext uri="{FF2B5EF4-FFF2-40B4-BE49-F238E27FC236}">
                    <a16:creationId xmlns:a16="http://schemas.microsoft.com/office/drawing/2014/main" id="{C710D6FD-F9C0-7DA7-D79A-5DC62EA2A368}"/>
                  </a:ext>
                </a:extLst>
              </p14:cNvPr>
              <p14:cNvContentPartPr/>
              <p14:nvPr/>
            </p14:nvContentPartPr>
            <p14:xfrm>
              <a:off x="9442086" y="5296607"/>
              <a:ext cx="8280" cy="17640"/>
            </p14:xfrm>
          </p:contentPart>
        </mc:Choice>
        <mc:Fallback>
          <p:pic>
            <p:nvPicPr>
              <p:cNvPr id="2391" name="Ink 2390">
                <a:extLst>
                  <a:ext uri="{FF2B5EF4-FFF2-40B4-BE49-F238E27FC236}">
                    <a16:creationId xmlns:a16="http://schemas.microsoft.com/office/drawing/2014/main" id="{C710D6FD-F9C0-7DA7-D79A-5DC62EA2A368}"/>
                  </a:ext>
                </a:extLst>
              </p:cNvPr>
              <p:cNvPicPr/>
              <p:nvPr/>
            </p:nvPicPr>
            <p:blipFill>
              <a:blip r:embed="rId4337"/>
              <a:stretch>
                <a:fillRect/>
              </a:stretch>
            </p:blipFill>
            <p:spPr>
              <a:xfrm>
                <a:off x="9424446" y="5278607"/>
                <a:ext cx="439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8">
            <p14:nvContentPartPr>
              <p14:cNvPr id="2392" name="Ink 2391">
                <a:extLst>
                  <a:ext uri="{FF2B5EF4-FFF2-40B4-BE49-F238E27FC236}">
                    <a16:creationId xmlns:a16="http://schemas.microsoft.com/office/drawing/2014/main" id="{D55B1797-3A40-7048-1501-07CA74BB27A2}"/>
                  </a:ext>
                </a:extLst>
              </p14:cNvPr>
              <p14:cNvContentPartPr/>
              <p14:nvPr/>
            </p14:nvContentPartPr>
            <p14:xfrm>
              <a:off x="10215006" y="4081607"/>
              <a:ext cx="10080" cy="16920"/>
            </p14:xfrm>
          </p:contentPart>
        </mc:Choice>
        <mc:Fallback>
          <p:pic>
            <p:nvPicPr>
              <p:cNvPr id="2392" name="Ink 2391">
                <a:extLst>
                  <a:ext uri="{FF2B5EF4-FFF2-40B4-BE49-F238E27FC236}">
                    <a16:creationId xmlns:a16="http://schemas.microsoft.com/office/drawing/2014/main" id="{D55B1797-3A40-7048-1501-07CA74BB27A2}"/>
                  </a:ext>
                </a:extLst>
              </p:cNvPr>
              <p:cNvPicPr/>
              <p:nvPr/>
            </p:nvPicPr>
            <p:blipFill>
              <a:blip r:embed="rId4339"/>
              <a:stretch>
                <a:fillRect/>
              </a:stretch>
            </p:blipFill>
            <p:spPr>
              <a:xfrm>
                <a:off x="10197366" y="4063607"/>
                <a:ext cx="45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0">
            <p14:nvContentPartPr>
              <p14:cNvPr id="2393" name="Ink 2392">
                <a:extLst>
                  <a:ext uri="{FF2B5EF4-FFF2-40B4-BE49-F238E27FC236}">
                    <a16:creationId xmlns:a16="http://schemas.microsoft.com/office/drawing/2014/main" id="{6E5CF987-0462-E049-154C-8A3148E06959}"/>
                  </a:ext>
                </a:extLst>
              </p14:cNvPr>
              <p14:cNvContentPartPr/>
              <p14:nvPr/>
            </p14:nvContentPartPr>
            <p14:xfrm>
              <a:off x="10001166" y="4712327"/>
              <a:ext cx="7200" cy="12240"/>
            </p14:xfrm>
          </p:contentPart>
        </mc:Choice>
        <mc:Fallback>
          <p:pic>
            <p:nvPicPr>
              <p:cNvPr id="2393" name="Ink 2392">
                <a:extLst>
                  <a:ext uri="{FF2B5EF4-FFF2-40B4-BE49-F238E27FC236}">
                    <a16:creationId xmlns:a16="http://schemas.microsoft.com/office/drawing/2014/main" id="{6E5CF987-0462-E049-154C-8A3148E06959}"/>
                  </a:ext>
                </a:extLst>
              </p:cNvPr>
              <p:cNvPicPr/>
              <p:nvPr/>
            </p:nvPicPr>
            <p:blipFill>
              <a:blip r:embed="rId4341"/>
              <a:stretch>
                <a:fillRect/>
              </a:stretch>
            </p:blipFill>
            <p:spPr>
              <a:xfrm>
                <a:off x="9983526" y="4694687"/>
                <a:ext cx="428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2">
            <p14:nvContentPartPr>
              <p14:cNvPr id="2394" name="Ink 2393">
                <a:extLst>
                  <a:ext uri="{FF2B5EF4-FFF2-40B4-BE49-F238E27FC236}">
                    <a16:creationId xmlns:a16="http://schemas.microsoft.com/office/drawing/2014/main" id="{37D1D2C7-DA94-5182-A6E2-6C3A3DA3EACF}"/>
                  </a:ext>
                </a:extLst>
              </p14:cNvPr>
              <p14:cNvContentPartPr/>
              <p14:nvPr/>
            </p14:nvContentPartPr>
            <p14:xfrm>
              <a:off x="10005846" y="3701807"/>
              <a:ext cx="16560" cy="16920"/>
            </p14:xfrm>
          </p:contentPart>
        </mc:Choice>
        <mc:Fallback>
          <p:pic>
            <p:nvPicPr>
              <p:cNvPr id="2394" name="Ink 2393">
                <a:extLst>
                  <a:ext uri="{FF2B5EF4-FFF2-40B4-BE49-F238E27FC236}">
                    <a16:creationId xmlns:a16="http://schemas.microsoft.com/office/drawing/2014/main" id="{37D1D2C7-DA94-5182-A6E2-6C3A3DA3EACF}"/>
                  </a:ext>
                </a:extLst>
              </p:cNvPr>
              <p:cNvPicPr/>
              <p:nvPr/>
            </p:nvPicPr>
            <p:blipFill>
              <a:blip r:embed="rId4343"/>
              <a:stretch>
                <a:fillRect/>
              </a:stretch>
            </p:blipFill>
            <p:spPr>
              <a:xfrm>
                <a:off x="9988206" y="3684167"/>
                <a:ext cx="52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4">
            <p14:nvContentPartPr>
              <p14:cNvPr id="2395" name="Ink 2394">
                <a:extLst>
                  <a:ext uri="{FF2B5EF4-FFF2-40B4-BE49-F238E27FC236}">
                    <a16:creationId xmlns:a16="http://schemas.microsoft.com/office/drawing/2014/main" id="{F07FB4F0-087E-435E-6B69-F700D2E95AB4}"/>
                  </a:ext>
                </a:extLst>
              </p14:cNvPr>
              <p14:cNvContentPartPr/>
              <p14:nvPr/>
            </p14:nvContentPartPr>
            <p14:xfrm>
              <a:off x="9831606" y="2483207"/>
              <a:ext cx="16920" cy="7200"/>
            </p14:xfrm>
          </p:contentPart>
        </mc:Choice>
        <mc:Fallback>
          <p:pic>
            <p:nvPicPr>
              <p:cNvPr id="2395" name="Ink 2394">
                <a:extLst>
                  <a:ext uri="{FF2B5EF4-FFF2-40B4-BE49-F238E27FC236}">
                    <a16:creationId xmlns:a16="http://schemas.microsoft.com/office/drawing/2014/main" id="{F07FB4F0-087E-435E-6B69-F700D2E95AB4}"/>
                  </a:ext>
                </a:extLst>
              </p:cNvPr>
              <p:cNvPicPr/>
              <p:nvPr/>
            </p:nvPicPr>
            <p:blipFill>
              <a:blip r:embed="rId4345"/>
              <a:stretch>
                <a:fillRect/>
              </a:stretch>
            </p:blipFill>
            <p:spPr>
              <a:xfrm>
                <a:off x="9813966" y="2465207"/>
                <a:ext cx="525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6">
            <p14:nvContentPartPr>
              <p14:cNvPr id="2396" name="Ink 2395">
                <a:extLst>
                  <a:ext uri="{FF2B5EF4-FFF2-40B4-BE49-F238E27FC236}">
                    <a16:creationId xmlns:a16="http://schemas.microsoft.com/office/drawing/2014/main" id="{159074BC-88E5-68A4-E729-E5D41F56FFD9}"/>
                  </a:ext>
                </a:extLst>
              </p14:cNvPr>
              <p14:cNvContentPartPr/>
              <p14:nvPr/>
            </p14:nvContentPartPr>
            <p14:xfrm>
              <a:off x="9631086" y="1609847"/>
              <a:ext cx="2520" cy="28080"/>
            </p14:xfrm>
          </p:contentPart>
        </mc:Choice>
        <mc:Fallback>
          <p:pic>
            <p:nvPicPr>
              <p:cNvPr id="2396" name="Ink 2395">
                <a:extLst>
                  <a:ext uri="{FF2B5EF4-FFF2-40B4-BE49-F238E27FC236}">
                    <a16:creationId xmlns:a16="http://schemas.microsoft.com/office/drawing/2014/main" id="{159074BC-88E5-68A4-E729-E5D41F56FFD9}"/>
                  </a:ext>
                </a:extLst>
              </p:cNvPr>
              <p:cNvPicPr/>
              <p:nvPr/>
            </p:nvPicPr>
            <p:blipFill>
              <a:blip r:embed="rId4347"/>
              <a:stretch>
                <a:fillRect/>
              </a:stretch>
            </p:blipFill>
            <p:spPr>
              <a:xfrm>
                <a:off x="9613086" y="1592207"/>
                <a:ext cx="381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8">
            <p14:nvContentPartPr>
              <p14:cNvPr id="2397" name="Ink 2396">
                <a:extLst>
                  <a:ext uri="{FF2B5EF4-FFF2-40B4-BE49-F238E27FC236}">
                    <a16:creationId xmlns:a16="http://schemas.microsoft.com/office/drawing/2014/main" id="{8DC6E7D6-117E-4ED8-A26F-10E5C0655916}"/>
                  </a:ext>
                </a:extLst>
              </p14:cNvPr>
              <p14:cNvContentPartPr/>
              <p14:nvPr/>
            </p14:nvContentPartPr>
            <p14:xfrm>
              <a:off x="9433806" y="2106647"/>
              <a:ext cx="9360" cy="11160"/>
            </p14:xfrm>
          </p:contentPart>
        </mc:Choice>
        <mc:Fallback>
          <p:pic>
            <p:nvPicPr>
              <p:cNvPr id="2397" name="Ink 2396">
                <a:extLst>
                  <a:ext uri="{FF2B5EF4-FFF2-40B4-BE49-F238E27FC236}">
                    <a16:creationId xmlns:a16="http://schemas.microsoft.com/office/drawing/2014/main" id="{8DC6E7D6-117E-4ED8-A26F-10E5C0655916}"/>
                  </a:ext>
                </a:extLst>
              </p:cNvPr>
              <p:cNvPicPr/>
              <p:nvPr/>
            </p:nvPicPr>
            <p:blipFill>
              <a:blip r:embed="rId4349"/>
              <a:stretch>
                <a:fillRect/>
              </a:stretch>
            </p:blipFill>
            <p:spPr>
              <a:xfrm>
                <a:off x="9416166" y="2088647"/>
                <a:ext cx="45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0">
            <p14:nvContentPartPr>
              <p14:cNvPr id="2398" name="Ink 2397">
                <a:extLst>
                  <a:ext uri="{FF2B5EF4-FFF2-40B4-BE49-F238E27FC236}">
                    <a16:creationId xmlns:a16="http://schemas.microsoft.com/office/drawing/2014/main" id="{4F613E2D-C0E6-B283-915B-C4D9F0C99078}"/>
                  </a:ext>
                </a:extLst>
              </p14:cNvPr>
              <p14:cNvContentPartPr/>
              <p14:nvPr/>
            </p14:nvContentPartPr>
            <p14:xfrm>
              <a:off x="9005406" y="2477447"/>
              <a:ext cx="1440" cy="4680"/>
            </p14:xfrm>
          </p:contentPart>
        </mc:Choice>
        <mc:Fallback>
          <p:pic>
            <p:nvPicPr>
              <p:cNvPr id="2398" name="Ink 2397">
                <a:extLst>
                  <a:ext uri="{FF2B5EF4-FFF2-40B4-BE49-F238E27FC236}">
                    <a16:creationId xmlns:a16="http://schemas.microsoft.com/office/drawing/2014/main" id="{4F613E2D-C0E6-B283-915B-C4D9F0C99078}"/>
                  </a:ext>
                </a:extLst>
              </p:cNvPr>
              <p:cNvPicPr/>
              <p:nvPr/>
            </p:nvPicPr>
            <p:blipFill>
              <a:blip r:embed="rId4351"/>
              <a:stretch>
                <a:fillRect/>
              </a:stretch>
            </p:blipFill>
            <p:spPr>
              <a:xfrm>
                <a:off x="8987406" y="2459807"/>
                <a:ext cx="37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2">
            <p14:nvContentPartPr>
              <p14:cNvPr id="2399" name="Ink 2398">
                <a:extLst>
                  <a:ext uri="{FF2B5EF4-FFF2-40B4-BE49-F238E27FC236}">
                    <a16:creationId xmlns:a16="http://schemas.microsoft.com/office/drawing/2014/main" id="{70E2BA56-86DE-838A-06C7-05EADBB3CB34}"/>
                  </a:ext>
                </a:extLst>
              </p14:cNvPr>
              <p14:cNvContentPartPr/>
              <p14:nvPr/>
            </p14:nvContentPartPr>
            <p14:xfrm>
              <a:off x="8337246" y="2135807"/>
              <a:ext cx="16560" cy="25920"/>
            </p14:xfrm>
          </p:contentPart>
        </mc:Choice>
        <mc:Fallback>
          <p:pic>
            <p:nvPicPr>
              <p:cNvPr id="2399" name="Ink 2398">
                <a:extLst>
                  <a:ext uri="{FF2B5EF4-FFF2-40B4-BE49-F238E27FC236}">
                    <a16:creationId xmlns:a16="http://schemas.microsoft.com/office/drawing/2014/main" id="{70E2BA56-86DE-838A-06C7-05EADBB3CB34}"/>
                  </a:ext>
                </a:extLst>
              </p:cNvPr>
              <p:cNvPicPr/>
              <p:nvPr/>
            </p:nvPicPr>
            <p:blipFill>
              <a:blip r:embed="rId4353"/>
              <a:stretch>
                <a:fillRect/>
              </a:stretch>
            </p:blipFill>
            <p:spPr>
              <a:xfrm>
                <a:off x="8319606" y="2117807"/>
                <a:ext cx="522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4">
            <p14:nvContentPartPr>
              <p14:cNvPr id="2400" name="Ink 2399">
                <a:extLst>
                  <a:ext uri="{FF2B5EF4-FFF2-40B4-BE49-F238E27FC236}">
                    <a16:creationId xmlns:a16="http://schemas.microsoft.com/office/drawing/2014/main" id="{1028A389-D494-FD33-6207-085A512AAB41}"/>
                  </a:ext>
                </a:extLst>
              </p14:cNvPr>
              <p14:cNvContentPartPr/>
              <p14:nvPr/>
            </p14:nvContentPartPr>
            <p14:xfrm>
              <a:off x="10315446" y="2389967"/>
              <a:ext cx="2880" cy="2520"/>
            </p14:xfrm>
          </p:contentPart>
        </mc:Choice>
        <mc:Fallback>
          <p:pic>
            <p:nvPicPr>
              <p:cNvPr id="2400" name="Ink 2399">
                <a:extLst>
                  <a:ext uri="{FF2B5EF4-FFF2-40B4-BE49-F238E27FC236}">
                    <a16:creationId xmlns:a16="http://schemas.microsoft.com/office/drawing/2014/main" id="{1028A389-D494-FD33-6207-085A512AAB41}"/>
                  </a:ext>
                </a:extLst>
              </p:cNvPr>
              <p:cNvPicPr/>
              <p:nvPr/>
            </p:nvPicPr>
            <p:blipFill>
              <a:blip r:embed="rId4355"/>
              <a:stretch>
                <a:fillRect/>
              </a:stretch>
            </p:blipFill>
            <p:spPr>
              <a:xfrm>
                <a:off x="10297446" y="2372327"/>
                <a:ext cx="38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6">
            <p14:nvContentPartPr>
              <p14:cNvPr id="2401" name="Ink 2400">
                <a:extLst>
                  <a:ext uri="{FF2B5EF4-FFF2-40B4-BE49-F238E27FC236}">
                    <a16:creationId xmlns:a16="http://schemas.microsoft.com/office/drawing/2014/main" id="{21F98664-EBB3-2A8C-3153-75C51BF91069}"/>
                  </a:ext>
                </a:extLst>
              </p14:cNvPr>
              <p14:cNvContentPartPr/>
              <p14:nvPr/>
            </p14:nvContentPartPr>
            <p14:xfrm>
              <a:off x="8374686" y="5330807"/>
              <a:ext cx="14760" cy="18000"/>
            </p14:xfrm>
          </p:contentPart>
        </mc:Choice>
        <mc:Fallback>
          <p:pic>
            <p:nvPicPr>
              <p:cNvPr id="2401" name="Ink 2400">
                <a:extLst>
                  <a:ext uri="{FF2B5EF4-FFF2-40B4-BE49-F238E27FC236}">
                    <a16:creationId xmlns:a16="http://schemas.microsoft.com/office/drawing/2014/main" id="{21F98664-EBB3-2A8C-3153-75C51BF91069}"/>
                  </a:ext>
                </a:extLst>
              </p:cNvPr>
              <p:cNvPicPr/>
              <p:nvPr/>
            </p:nvPicPr>
            <p:blipFill>
              <a:blip r:embed="rId4357"/>
              <a:stretch>
                <a:fillRect/>
              </a:stretch>
            </p:blipFill>
            <p:spPr>
              <a:xfrm>
                <a:off x="8357046" y="5312807"/>
                <a:ext cx="5040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9" name="Group 2408">
            <a:extLst>
              <a:ext uri="{FF2B5EF4-FFF2-40B4-BE49-F238E27FC236}">
                <a16:creationId xmlns:a16="http://schemas.microsoft.com/office/drawing/2014/main" id="{0413D381-3C34-1D3F-5992-2FA4FE56487A}"/>
              </a:ext>
            </a:extLst>
          </p:cNvPr>
          <p:cNvGrpSpPr/>
          <p:nvPr/>
        </p:nvGrpSpPr>
        <p:grpSpPr>
          <a:xfrm>
            <a:off x="10187646" y="4624847"/>
            <a:ext cx="152640" cy="146160"/>
            <a:chOff x="10187646" y="4624847"/>
            <a:chExt cx="152640" cy="14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58">
              <p14:nvContentPartPr>
                <p14:cNvPr id="2405" name="Ink 2404">
                  <a:extLst>
                    <a:ext uri="{FF2B5EF4-FFF2-40B4-BE49-F238E27FC236}">
                      <a16:creationId xmlns:a16="http://schemas.microsoft.com/office/drawing/2014/main" id="{79CEA377-3D74-F1ED-366C-BA39FE65F8D7}"/>
                    </a:ext>
                  </a:extLst>
                </p14:cNvPr>
                <p14:cNvContentPartPr/>
                <p14:nvPr/>
              </p14:nvContentPartPr>
              <p14:xfrm>
                <a:off x="10288806" y="4627007"/>
                <a:ext cx="360" cy="144000"/>
              </p14:xfrm>
            </p:contentPart>
          </mc:Choice>
          <mc:Fallback>
            <p:pic>
              <p:nvPicPr>
                <p:cNvPr id="2405" name="Ink 2404">
                  <a:extLst>
                    <a:ext uri="{FF2B5EF4-FFF2-40B4-BE49-F238E27FC236}">
                      <a16:creationId xmlns:a16="http://schemas.microsoft.com/office/drawing/2014/main" id="{79CEA377-3D74-F1ED-366C-BA39FE65F8D7}"/>
                    </a:ext>
                  </a:extLst>
                </p:cNvPr>
                <p:cNvPicPr/>
                <p:nvPr/>
              </p:nvPicPr>
              <p:blipFill>
                <a:blip r:embed="rId4359"/>
                <a:stretch>
                  <a:fillRect/>
                </a:stretch>
              </p:blipFill>
              <p:spPr>
                <a:xfrm>
                  <a:off x="10271166" y="4609367"/>
                  <a:ext cx="36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0">
              <p14:nvContentPartPr>
                <p14:cNvPr id="2406" name="Ink 2405">
                  <a:extLst>
                    <a:ext uri="{FF2B5EF4-FFF2-40B4-BE49-F238E27FC236}">
                      <a16:creationId xmlns:a16="http://schemas.microsoft.com/office/drawing/2014/main" id="{35595ED0-F428-435C-32CC-4FA98106E008}"/>
                    </a:ext>
                  </a:extLst>
                </p14:cNvPr>
                <p14:cNvContentPartPr/>
                <p14:nvPr/>
              </p14:nvContentPartPr>
              <p14:xfrm>
                <a:off x="10256766" y="4688567"/>
                <a:ext cx="53280" cy="15120"/>
              </p14:xfrm>
            </p:contentPart>
          </mc:Choice>
          <mc:Fallback>
            <p:pic>
              <p:nvPicPr>
                <p:cNvPr id="2406" name="Ink 2405">
                  <a:extLst>
                    <a:ext uri="{FF2B5EF4-FFF2-40B4-BE49-F238E27FC236}">
                      <a16:creationId xmlns:a16="http://schemas.microsoft.com/office/drawing/2014/main" id="{35595ED0-F428-435C-32CC-4FA98106E008}"/>
                    </a:ext>
                  </a:extLst>
                </p:cNvPr>
                <p:cNvPicPr/>
                <p:nvPr/>
              </p:nvPicPr>
              <p:blipFill>
                <a:blip r:embed="rId4361"/>
                <a:stretch>
                  <a:fillRect/>
                </a:stretch>
              </p:blipFill>
              <p:spPr>
                <a:xfrm>
                  <a:off x="10239126" y="4670567"/>
                  <a:ext cx="88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2">
              <p14:nvContentPartPr>
                <p14:cNvPr id="2407" name="Ink 2406">
                  <a:extLst>
                    <a:ext uri="{FF2B5EF4-FFF2-40B4-BE49-F238E27FC236}">
                      <a16:creationId xmlns:a16="http://schemas.microsoft.com/office/drawing/2014/main" id="{ABF530B9-278F-B171-801C-C996806EBFE6}"/>
                    </a:ext>
                  </a:extLst>
                </p14:cNvPr>
                <p14:cNvContentPartPr/>
                <p14:nvPr/>
              </p14:nvContentPartPr>
              <p14:xfrm>
                <a:off x="10335606" y="4624847"/>
                <a:ext cx="4680" cy="7560"/>
              </p14:xfrm>
            </p:contentPart>
          </mc:Choice>
          <mc:Fallback>
            <p:pic>
              <p:nvPicPr>
                <p:cNvPr id="2407" name="Ink 2406">
                  <a:extLst>
                    <a:ext uri="{FF2B5EF4-FFF2-40B4-BE49-F238E27FC236}">
                      <a16:creationId xmlns:a16="http://schemas.microsoft.com/office/drawing/2014/main" id="{ABF530B9-278F-B171-801C-C996806EBFE6}"/>
                    </a:ext>
                  </a:extLst>
                </p:cNvPr>
                <p:cNvPicPr/>
                <p:nvPr/>
              </p:nvPicPr>
              <p:blipFill>
                <a:blip r:embed="rId4363"/>
                <a:stretch>
                  <a:fillRect/>
                </a:stretch>
              </p:blipFill>
              <p:spPr>
                <a:xfrm>
                  <a:off x="10317966" y="4607207"/>
                  <a:ext cx="40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4">
              <p14:nvContentPartPr>
                <p14:cNvPr id="2408" name="Ink 2407">
                  <a:extLst>
                    <a:ext uri="{FF2B5EF4-FFF2-40B4-BE49-F238E27FC236}">
                      <a16:creationId xmlns:a16="http://schemas.microsoft.com/office/drawing/2014/main" id="{FB347363-12BA-29F7-7A83-A6F4E22791ED}"/>
                    </a:ext>
                  </a:extLst>
                </p14:cNvPr>
                <p14:cNvContentPartPr/>
                <p14:nvPr/>
              </p14:nvContentPartPr>
              <p14:xfrm>
                <a:off x="10187646" y="4767407"/>
                <a:ext cx="1800" cy="2520"/>
              </p14:xfrm>
            </p:contentPart>
          </mc:Choice>
          <mc:Fallback>
            <p:pic>
              <p:nvPicPr>
                <p:cNvPr id="2408" name="Ink 2407">
                  <a:extLst>
                    <a:ext uri="{FF2B5EF4-FFF2-40B4-BE49-F238E27FC236}">
                      <a16:creationId xmlns:a16="http://schemas.microsoft.com/office/drawing/2014/main" id="{FB347363-12BA-29F7-7A83-A6F4E22791ED}"/>
                    </a:ext>
                  </a:extLst>
                </p:cNvPr>
                <p:cNvPicPr/>
                <p:nvPr/>
              </p:nvPicPr>
              <p:blipFill>
                <a:blip r:embed="rId4365"/>
                <a:stretch>
                  <a:fillRect/>
                </a:stretch>
              </p:blipFill>
              <p:spPr>
                <a:xfrm>
                  <a:off x="10169646" y="4749767"/>
                  <a:ext cx="3744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66">
            <p14:nvContentPartPr>
              <p14:cNvPr id="2410" name="Ink 2409">
                <a:extLst>
                  <a:ext uri="{FF2B5EF4-FFF2-40B4-BE49-F238E27FC236}">
                    <a16:creationId xmlns:a16="http://schemas.microsoft.com/office/drawing/2014/main" id="{0181B95C-DDE3-626B-33ED-4D51F64D2DFE}"/>
                  </a:ext>
                </a:extLst>
              </p14:cNvPr>
              <p14:cNvContentPartPr/>
              <p14:nvPr/>
            </p14:nvContentPartPr>
            <p14:xfrm>
              <a:off x="9637566" y="5014007"/>
              <a:ext cx="3600" cy="3960"/>
            </p14:xfrm>
          </p:contentPart>
        </mc:Choice>
        <mc:Fallback>
          <p:pic>
            <p:nvPicPr>
              <p:cNvPr id="2410" name="Ink 2409">
                <a:extLst>
                  <a:ext uri="{FF2B5EF4-FFF2-40B4-BE49-F238E27FC236}">
                    <a16:creationId xmlns:a16="http://schemas.microsoft.com/office/drawing/2014/main" id="{0181B95C-DDE3-626B-33ED-4D51F64D2DFE}"/>
                  </a:ext>
                </a:extLst>
              </p:cNvPr>
              <p:cNvPicPr/>
              <p:nvPr/>
            </p:nvPicPr>
            <p:blipFill>
              <a:blip r:embed="rId4367"/>
              <a:stretch>
                <a:fillRect/>
              </a:stretch>
            </p:blipFill>
            <p:spPr>
              <a:xfrm>
                <a:off x="9619926" y="4996367"/>
                <a:ext cx="392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3" name="Group 2412">
            <a:extLst>
              <a:ext uri="{FF2B5EF4-FFF2-40B4-BE49-F238E27FC236}">
                <a16:creationId xmlns:a16="http://schemas.microsoft.com/office/drawing/2014/main" id="{04E9CFA4-CA5C-7C45-4CC8-611BFBD80FB6}"/>
              </a:ext>
            </a:extLst>
          </p:cNvPr>
          <p:cNvGrpSpPr/>
          <p:nvPr/>
        </p:nvGrpSpPr>
        <p:grpSpPr>
          <a:xfrm>
            <a:off x="10545846" y="4004927"/>
            <a:ext cx="119160" cy="147240"/>
            <a:chOff x="10545846" y="4004927"/>
            <a:chExt cx="11916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8">
              <p14:nvContentPartPr>
                <p14:cNvPr id="2411" name="Ink 2410">
                  <a:extLst>
                    <a:ext uri="{FF2B5EF4-FFF2-40B4-BE49-F238E27FC236}">
                      <a16:creationId xmlns:a16="http://schemas.microsoft.com/office/drawing/2014/main" id="{33F40A2E-DB20-61B4-EFE5-03C9430E1065}"/>
                    </a:ext>
                  </a:extLst>
                </p14:cNvPr>
                <p14:cNvContentPartPr/>
                <p14:nvPr/>
              </p14:nvContentPartPr>
              <p14:xfrm>
                <a:off x="10589046" y="4065047"/>
                <a:ext cx="75960" cy="87120"/>
              </p14:xfrm>
            </p:contentPart>
          </mc:Choice>
          <mc:Fallback>
            <p:pic>
              <p:nvPicPr>
                <p:cNvPr id="2411" name="Ink 2410">
                  <a:extLst>
                    <a:ext uri="{FF2B5EF4-FFF2-40B4-BE49-F238E27FC236}">
                      <a16:creationId xmlns:a16="http://schemas.microsoft.com/office/drawing/2014/main" id="{33F40A2E-DB20-61B4-EFE5-03C9430E1065}"/>
                    </a:ext>
                  </a:extLst>
                </p:cNvPr>
                <p:cNvPicPr/>
                <p:nvPr/>
              </p:nvPicPr>
              <p:blipFill>
                <a:blip r:embed="rId4369"/>
                <a:stretch>
                  <a:fillRect/>
                </a:stretch>
              </p:blipFill>
              <p:spPr>
                <a:xfrm>
                  <a:off x="10571046" y="4047407"/>
                  <a:ext cx="111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0">
              <p14:nvContentPartPr>
                <p14:cNvPr id="2412" name="Ink 2411">
                  <a:extLst>
                    <a:ext uri="{FF2B5EF4-FFF2-40B4-BE49-F238E27FC236}">
                      <a16:creationId xmlns:a16="http://schemas.microsoft.com/office/drawing/2014/main" id="{CA426AB0-7D46-06AC-3C44-2A96775628B3}"/>
                    </a:ext>
                  </a:extLst>
                </p14:cNvPr>
                <p14:cNvContentPartPr/>
                <p14:nvPr/>
              </p14:nvContentPartPr>
              <p14:xfrm>
                <a:off x="10545846" y="4004927"/>
                <a:ext cx="89280" cy="119880"/>
              </p14:xfrm>
            </p:contentPart>
          </mc:Choice>
          <mc:Fallback>
            <p:pic>
              <p:nvPicPr>
                <p:cNvPr id="2412" name="Ink 2411">
                  <a:extLst>
                    <a:ext uri="{FF2B5EF4-FFF2-40B4-BE49-F238E27FC236}">
                      <a16:creationId xmlns:a16="http://schemas.microsoft.com/office/drawing/2014/main" id="{CA426AB0-7D46-06AC-3C44-2A96775628B3}"/>
                    </a:ext>
                  </a:extLst>
                </p:cNvPr>
                <p:cNvPicPr/>
                <p:nvPr/>
              </p:nvPicPr>
              <p:blipFill>
                <a:blip r:embed="rId4371"/>
                <a:stretch>
                  <a:fillRect/>
                </a:stretch>
              </p:blipFill>
              <p:spPr>
                <a:xfrm>
                  <a:off x="10527846" y="3986927"/>
                  <a:ext cx="12492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72">
            <p14:nvContentPartPr>
              <p14:cNvPr id="2418" name="Ink 2417">
                <a:extLst>
                  <a:ext uri="{FF2B5EF4-FFF2-40B4-BE49-F238E27FC236}">
                    <a16:creationId xmlns:a16="http://schemas.microsoft.com/office/drawing/2014/main" id="{258FAD07-F989-35EF-ED9C-E35BD5D97858}"/>
                  </a:ext>
                </a:extLst>
              </p14:cNvPr>
              <p14:cNvContentPartPr/>
              <p14:nvPr/>
            </p14:nvContentPartPr>
            <p14:xfrm>
              <a:off x="6785646" y="2623607"/>
              <a:ext cx="64440" cy="154800"/>
            </p14:xfrm>
          </p:contentPart>
        </mc:Choice>
        <mc:Fallback>
          <p:pic>
            <p:nvPicPr>
              <p:cNvPr id="2418" name="Ink 2417">
                <a:extLst>
                  <a:ext uri="{FF2B5EF4-FFF2-40B4-BE49-F238E27FC236}">
                    <a16:creationId xmlns:a16="http://schemas.microsoft.com/office/drawing/2014/main" id="{258FAD07-F989-35EF-ED9C-E35BD5D97858}"/>
                  </a:ext>
                </a:extLst>
              </p:cNvPr>
              <p:cNvPicPr/>
              <p:nvPr/>
            </p:nvPicPr>
            <p:blipFill>
              <a:blip r:embed="rId4373"/>
              <a:stretch>
                <a:fillRect/>
              </a:stretch>
            </p:blipFill>
            <p:spPr>
              <a:xfrm>
                <a:off x="6768006" y="2605607"/>
                <a:ext cx="1000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4">
            <p14:nvContentPartPr>
              <p14:cNvPr id="2424" name="Ink 2423">
                <a:extLst>
                  <a:ext uri="{FF2B5EF4-FFF2-40B4-BE49-F238E27FC236}">
                    <a16:creationId xmlns:a16="http://schemas.microsoft.com/office/drawing/2014/main" id="{9E98AE5B-C703-5CFF-9E2B-512B11258BBD}"/>
                  </a:ext>
                </a:extLst>
              </p14:cNvPr>
              <p14:cNvContentPartPr/>
              <p14:nvPr/>
            </p14:nvContentPartPr>
            <p14:xfrm>
              <a:off x="6744246" y="2595167"/>
              <a:ext cx="48240" cy="79920"/>
            </p14:xfrm>
          </p:contentPart>
        </mc:Choice>
        <mc:Fallback>
          <p:pic>
            <p:nvPicPr>
              <p:cNvPr id="2424" name="Ink 2423">
                <a:extLst>
                  <a:ext uri="{FF2B5EF4-FFF2-40B4-BE49-F238E27FC236}">
                    <a16:creationId xmlns:a16="http://schemas.microsoft.com/office/drawing/2014/main" id="{9E98AE5B-C703-5CFF-9E2B-512B11258BBD}"/>
                  </a:ext>
                </a:extLst>
              </p:cNvPr>
              <p:cNvPicPr/>
              <p:nvPr/>
            </p:nvPicPr>
            <p:blipFill>
              <a:blip r:embed="rId4375"/>
              <a:stretch>
                <a:fillRect/>
              </a:stretch>
            </p:blipFill>
            <p:spPr>
              <a:xfrm>
                <a:off x="6726606" y="2577167"/>
                <a:ext cx="8388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0" name="Group 2429">
            <a:extLst>
              <a:ext uri="{FF2B5EF4-FFF2-40B4-BE49-F238E27FC236}">
                <a16:creationId xmlns:a16="http://schemas.microsoft.com/office/drawing/2014/main" id="{F3F6D841-1952-C85A-E502-C41D8FD38FC4}"/>
              </a:ext>
            </a:extLst>
          </p:cNvPr>
          <p:cNvGrpSpPr/>
          <p:nvPr/>
        </p:nvGrpSpPr>
        <p:grpSpPr>
          <a:xfrm>
            <a:off x="6946926" y="2332007"/>
            <a:ext cx="187560" cy="346320"/>
            <a:chOff x="6946926" y="2332007"/>
            <a:chExt cx="18756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6">
              <p14:nvContentPartPr>
                <p14:cNvPr id="2415" name="Ink 2414">
                  <a:extLst>
                    <a:ext uri="{FF2B5EF4-FFF2-40B4-BE49-F238E27FC236}">
                      <a16:creationId xmlns:a16="http://schemas.microsoft.com/office/drawing/2014/main" id="{61954191-AC71-FCF3-CBDF-BD8DF9644851}"/>
                    </a:ext>
                  </a:extLst>
                </p14:cNvPr>
                <p14:cNvContentPartPr/>
                <p14:nvPr/>
              </p14:nvContentPartPr>
              <p14:xfrm>
                <a:off x="7032966" y="2557367"/>
                <a:ext cx="101520" cy="120960"/>
              </p14:xfrm>
            </p:contentPart>
          </mc:Choice>
          <mc:Fallback>
            <p:pic>
              <p:nvPicPr>
                <p:cNvPr id="2415" name="Ink 2414">
                  <a:extLst>
                    <a:ext uri="{FF2B5EF4-FFF2-40B4-BE49-F238E27FC236}">
                      <a16:creationId xmlns:a16="http://schemas.microsoft.com/office/drawing/2014/main" id="{61954191-AC71-FCF3-CBDF-BD8DF9644851}"/>
                    </a:ext>
                  </a:extLst>
                </p:cNvPr>
                <p:cNvPicPr/>
                <p:nvPr/>
              </p:nvPicPr>
              <p:blipFill>
                <a:blip r:embed="rId4377"/>
                <a:stretch>
                  <a:fillRect/>
                </a:stretch>
              </p:blipFill>
              <p:spPr>
                <a:xfrm>
                  <a:off x="7015326" y="2539367"/>
                  <a:ext cx="137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8">
              <p14:nvContentPartPr>
                <p14:cNvPr id="2416" name="Ink 2415">
                  <a:extLst>
                    <a:ext uri="{FF2B5EF4-FFF2-40B4-BE49-F238E27FC236}">
                      <a16:creationId xmlns:a16="http://schemas.microsoft.com/office/drawing/2014/main" id="{63530234-5249-C906-E7BA-DD88FEA02AB1}"/>
                    </a:ext>
                  </a:extLst>
                </p14:cNvPr>
                <p14:cNvContentPartPr/>
                <p14:nvPr/>
              </p14:nvContentPartPr>
              <p14:xfrm>
                <a:off x="7047006" y="2480687"/>
                <a:ext cx="68400" cy="129600"/>
              </p14:xfrm>
            </p:contentPart>
          </mc:Choice>
          <mc:Fallback>
            <p:pic>
              <p:nvPicPr>
                <p:cNvPr id="2416" name="Ink 2415">
                  <a:extLst>
                    <a:ext uri="{FF2B5EF4-FFF2-40B4-BE49-F238E27FC236}">
                      <a16:creationId xmlns:a16="http://schemas.microsoft.com/office/drawing/2014/main" id="{63530234-5249-C906-E7BA-DD88FEA02AB1}"/>
                    </a:ext>
                  </a:extLst>
                </p:cNvPr>
                <p:cNvPicPr/>
                <p:nvPr/>
              </p:nvPicPr>
              <p:blipFill>
                <a:blip r:embed="rId4379"/>
                <a:stretch>
                  <a:fillRect/>
                </a:stretch>
              </p:blipFill>
              <p:spPr>
                <a:xfrm>
                  <a:off x="7029006" y="2462687"/>
                  <a:ext cx="104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0">
              <p14:nvContentPartPr>
                <p14:cNvPr id="2425" name="Ink 2424">
                  <a:extLst>
                    <a:ext uri="{FF2B5EF4-FFF2-40B4-BE49-F238E27FC236}">
                      <a16:creationId xmlns:a16="http://schemas.microsoft.com/office/drawing/2014/main" id="{A8ED5B92-F162-8D8E-1A72-E96D71239846}"/>
                    </a:ext>
                  </a:extLst>
                </p14:cNvPr>
                <p14:cNvContentPartPr/>
                <p14:nvPr/>
              </p14:nvContentPartPr>
              <p14:xfrm>
                <a:off x="6990126" y="2332007"/>
                <a:ext cx="360" cy="720"/>
              </p14:xfrm>
            </p:contentPart>
          </mc:Choice>
          <mc:Fallback>
            <p:pic>
              <p:nvPicPr>
                <p:cNvPr id="2425" name="Ink 2424">
                  <a:extLst>
                    <a:ext uri="{FF2B5EF4-FFF2-40B4-BE49-F238E27FC236}">
                      <a16:creationId xmlns:a16="http://schemas.microsoft.com/office/drawing/2014/main" id="{A8ED5B92-F162-8D8E-1A72-E96D71239846}"/>
                    </a:ext>
                  </a:extLst>
                </p:cNvPr>
                <p:cNvPicPr/>
                <p:nvPr/>
              </p:nvPicPr>
              <p:blipFill>
                <a:blip r:embed="rId4381"/>
                <a:stretch>
                  <a:fillRect/>
                </a:stretch>
              </p:blipFill>
              <p:spPr>
                <a:xfrm>
                  <a:off x="6972486" y="2314007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2">
              <p14:nvContentPartPr>
                <p14:cNvPr id="2426" name="Ink 2425">
                  <a:extLst>
                    <a:ext uri="{FF2B5EF4-FFF2-40B4-BE49-F238E27FC236}">
                      <a16:creationId xmlns:a16="http://schemas.microsoft.com/office/drawing/2014/main" id="{D535FD44-C9B7-E2C7-004F-6FEF84200F75}"/>
                    </a:ext>
                  </a:extLst>
                </p14:cNvPr>
                <p14:cNvContentPartPr/>
                <p14:nvPr/>
              </p14:nvContentPartPr>
              <p14:xfrm>
                <a:off x="6986166" y="2334887"/>
                <a:ext cx="7200" cy="121680"/>
              </p14:xfrm>
            </p:contentPart>
          </mc:Choice>
          <mc:Fallback>
            <p:pic>
              <p:nvPicPr>
                <p:cNvPr id="2426" name="Ink 2425">
                  <a:extLst>
                    <a:ext uri="{FF2B5EF4-FFF2-40B4-BE49-F238E27FC236}">
                      <a16:creationId xmlns:a16="http://schemas.microsoft.com/office/drawing/2014/main" id="{D535FD44-C9B7-E2C7-004F-6FEF84200F75}"/>
                    </a:ext>
                  </a:extLst>
                </p:cNvPr>
                <p:cNvPicPr/>
                <p:nvPr/>
              </p:nvPicPr>
              <p:blipFill>
                <a:blip r:embed="rId4383"/>
                <a:stretch>
                  <a:fillRect/>
                </a:stretch>
              </p:blipFill>
              <p:spPr>
                <a:xfrm>
                  <a:off x="6968166" y="2317247"/>
                  <a:ext cx="42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4">
              <p14:nvContentPartPr>
                <p14:cNvPr id="2427" name="Ink 2426">
                  <a:extLst>
                    <a:ext uri="{FF2B5EF4-FFF2-40B4-BE49-F238E27FC236}">
                      <a16:creationId xmlns:a16="http://schemas.microsoft.com/office/drawing/2014/main" id="{C1E1A454-B9A0-E389-7774-1AD4C82C685B}"/>
                    </a:ext>
                  </a:extLst>
                </p14:cNvPr>
                <p14:cNvContentPartPr/>
                <p14:nvPr/>
              </p14:nvContentPartPr>
              <p14:xfrm>
                <a:off x="6967806" y="2374487"/>
                <a:ext cx="46800" cy="14040"/>
              </p14:xfrm>
            </p:contentPart>
          </mc:Choice>
          <mc:Fallback>
            <p:pic>
              <p:nvPicPr>
                <p:cNvPr id="2427" name="Ink 2426">
                  <a:extLst>
                    <a:ext uri="{FF2B5EF4-FFF2-40B4-BE49-F238E27FC236}">
                      <a16:creationId xmlns:a16="http://schemas.microsoft.com/office/drawing/2014/main" id="{C1E1A454-B9A0-E389-7774-1AD4C82C685B}"/>
                    </a:ext>
                  </a:extLst>
                </p:cNvPr>
                <p:cNvPicPr/>
                <p:nvPr/>
              </p:nvPicPr>
              <p:blipFill>
                <a:blip r:embed="rId4385"/>
                <a:stretch>
                  <a:fillRect/>
                </a:stretch>
              </p:blipFill>
              <p:spPr>
                <a:xfrm>
                  <a:off x="6950166" y="2356847"/>
                  <a:ext cx="82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6">
              <p14:nvContentPartPr>
                <p14:cNvPr id="2428" name="Ink 2427">
                  <a:extLst>
                    <a:ext uri="{FF2B5EF4-FFF2-40B4-BE49-F238E27FC236}">
                      <a16:creationId xmlns:a16="http://schemas.microsoft.com/office/drawing/2014/main" id="{E838F685-BA1E-2CAC-5C31-1DAED5A708C9}"/>
                    </a:ext>
                  </a:extLst>
                </p14:cNvPr>
                <p14:cNvContentPartPr/>
                <p14:nvPr/>
              </p14:nvContentPartPr>
              <p14:xfrm>
                <a:off x="6946926" y="2627927"/>
                <a:ext cx="10080" cy="720"/>
              </p14:xfrm>
            </p:contentPart>
          </mc:Choice>
          <mc:Fallback>
            <p:pic>
              <p:nvPicPr>
                <p:cNvPr id="2428" name="Ink 2427">
                  <a:extLst>
                    <a:ext uri="{FF2B5EF4-FFF2-40B4-BE49-F238E27FC236}">
                      <a16:creationId xmlns:a16="http://schemas.microsoft.com/office/drawing/2014/main" id="{E838F685-BA1E-2CAC-5C31-1DAED5A708C9}"/>
                    </a:ext>
                  </a:extLst>
                </p:cNvPr>
                <p:cNvPicPr/>
                <p:nvPr/>
              </p:nvPicPr>
              <p:blipFill>
                <a:blip r:embed="rId4387"/>
                <a:stretch>
                  <a:fillRect/>
                </a:stretch>
              </p:blipFill>
              <p:spPr>
                <a:xfrm>
                  <a:off x="6929286" y="2609927"/>
                  <a:ext cx="4572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88">
            <p14:nvContentPartPr>
              <p14:cNvPr id="2429" name="Ink 2428">
                <a:extLst>
                  <a:ext uri="{FF2B5EF4-FFF2-40B4-BE49-F238E27FC236}">
                    <a16:creationId xmlns:a16="http://schemas.microsoft.com/office/drawing/2014/main" id="{75A9A2AE-43BC-72BA-DA5D-7A2B930DD3AB}"/>
                  </a:ext>
                </a:extLst>
              </p14:cNvPr>
              <p14:cNvContentPartPr/>
              <p14:nvPr/>
            </p14:nvContentPartPr>
            <p14:xfrm>
              <a:off x="6716526" y="3012767"/>
              <a:ext cx="5400" cy="3960"/>
            </p14:xfrm>
          </p:contentPart>
        </mc:Choice>
        <mc:Fallback>
          <p:pic>
            <p:nvPicPr>
              <p:cNvPr id="2429" name="Ink 2428">
                <a:extLst>
                  <a:ext uri="{FF2B5EF4-FFF2-40B4-BE49-F238E27FC236}">
                    <a16:creationId xmlns:a16="http://schemas.microsoft.com/office/drawing/2014/main" id="{75A9A2AE-43BC-72BA-DA5D-7A2B930DD3AB}"/>
                  </a:ext>
                </a:extLst>
              </p:cNvPr>
              <p:cNvPicPr/>
              <p:nvPr/>
            </p:nvPicPr>
            <p:blipFill>
              <a:blip r:embed="rId4389"/>
              <a:stretch>
                <a:fillRect/>
              </a:stretch>
            </p:blipFill>
            <p:spPr>
              <a:xfrm>
                <a:off x="6698886" y="2994767"/>
                <a:ext cx="41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0">
            <p14:nvContentPartPr>
              <p14:cNvPr id="2431" name="Ink 2430">
                <a:extLst>
                  <a:ext uri="{FF2B5EF4-FFF2-40B4-BE49-F238E27FC236}">
                    <a16:creationId xmlns:a16="http://schemas.microsoft.com/office/drawing/2014/main" id="{F97B7139-1118-3856-1EBE-51515F80ADB3}"/>
                  </a:ext>
                </a:extLst>
              </p14:cNvPr>
              <p14:cNvContentPartPr/>
              <p14:nvPr/>
            </p14:nvContentPartPr>
            <p14:xfrm>
              <a:off x="6703206" y="3525407"/>
              <a:ext cx="3600" cy="9720"/>
            </p14:xfrm>
          </p:contentPart>
        </mc:Choice>
        <mc:Fallback>
          <p:pic>
            <p:nvPicPr>
              <p:cNvPr id="2431" name="Ink 2430">
                <a:extLst>
                  <a:ext uri="{FF2B5EF4-FFF2-40B4-BE49-F238E27FC236}">
                    <a16:creationId xmlns:a16="http://schemas.microsoft.com/office/drawing/2014/main" id="{F97B7139-1118-3856-1EBE-51515F80ADB3}"/>
                  </a:ext>
                </a:extLst>
              </p:cNvPr>
              <p:cNvPicPr/>
              <p:nvPr/>
            </p:nvPicPr>
            <p:blipFill>
              <a:blip r:embed="rId4391"/>
              <a:stretch>
                <a:fillRect/>
              </a:stretch>
            </p:blipFill>
            <p:spPr>
              <a:xfrm>
                <a:off x="6685206" y="3507767"/>
                <a:ext cx="39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2">
            <p14:nvContentPartPr>
              <p14:cNvPr id="2432" name="Ink 2431">
                <a:extLst>
                  <a:ext uri="{FF2B5EF4-FFF2-40B4-BE49-F238E27FC236}">
                    <a16:creationId xmlns:a16="http://schemas.microsoft.com/office/drawing/2014/main" id="{7DB86026-F2C2-804C-687C-9EA30D1DA8DC}"/>
                  </a:ext>
                </a:extLst>
              </p14:cNvPr>
              <p14:cNvContentPartPr/>
              <p14:nvPr/>
            </p14:nvContentPartPr>
            <p14:xfrm>
              <a:off x="7605726" y="2408687"/>
              <a:ext cx="22680" cy="7560"/>
            </p14:xfrm>
          </p:contentPart>
        </mc:Choice>
        <mc:Fallback>
          <p:pic>
            <p:nvPicPr>
              <p:cNvPr id="2432" name="Ink 2431">
                <a:extLst>
                  <a:ext uri="{FF2B5EF4-FFF2-40B4-BE49-F238E27FC236}">
                    <a16:creationId xmlns:a16="http://schemas.microsoft.com/office/drawing/2014/main" id="{7DB86026-F2C2-804C-687C-9EA30D1DA8DC}"/>
                  </a:ext>
                </a:extLst>
              </p:cNvPr>
              <p:cNvPicPr/>
              <p:nvPr/>
            </p:nvPicPr>
            <p:blipFill>
              <a:blip r:embed="rId4393"/>
              <a:stretch>
                <a:fillRect/>
              </a:stretch>
            </p:blipFill>
            <p:spPr>
              <a:xfrm>
                <a:off x="7587726" y="2391047"/>
                <a:ext cx="58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4">
            <p14:nvContentPartPr>
              <p14:cNvPr id="2433" name="Ink 2432">
                <a:extLst>
                  <a:ext uri="{FF2B5EF4-FFF2-40B4-BE49-F238E27FC236}">
                    <a16:creationId xmlns:a16="http://schemas.microsoft.com/office/drawing/2014/main" id="{85283245-26D1-DDFF-AE01-D6296EABCCE2}"/>
                  </a:ext>
                </a:extLst>
              </p14:cNvPr>
              <p14:cNvContentPartPr/>
              <p14:nvPr/>
            </p14:nvContentPartPr>
            <p14:xfrm>
              <a:off x="8599686" y="1531007"/>
              <a:ext cx="6480" cy="2880"/>
            </p14:xfrm>
          </p:contentPart>
        </mc:Choice>
        <mc:Fallback>
          <p:pic>
            <p:nvPicPr>
              <p:cNvPr id="2433" name="Ink 2432">
                <a:extLst>
                  <a:ext uri="{FF2B5EF4-FFF2-40B4-BE49-F238E27FC236}">
                    <a16:creationId xmlns:a16="http://schemas.microsoft.com/office/drawing/2014/main" id="{85283245-26D1-DDFF-AE01-D6296EABCCE2}"/>
                  </a:ext>
                </a:extLst>
              </p:cNvPr>
              <p:cNvPicPr/>
              <p:nvPr/>
            </p:nvPicPr>
            <p:blipFill>
              <a:blip r:embed="rId4395"/>
              <a:stretch>
                <a:fillRect/>
              </a:stretch>
            </p:blipFill>
            <p:spPr>
              <a:xfrm>
                <a:off x="8581686" y="1513007"/>
                <a:ext cx="421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6">
            <p14:nvContentPartPr>
              <p14:cNvPr id="2434" name="Ink 2433">
                <a:extLst>
                  <a:ext uri="{FF2B5EF4-FFF2-40B4-BE49-F238E27FC236}">
                    <a16:creationId xmlns:a16="http://schemas.microsoft.com/office/drawing/2014/main" id="{AE9FBFE9-A402-93CC-2715-2507F242C8FC}"/>
                  </a:ext>
                </a:extLst>
              </p14:cNvPr>
              <p14:cNvContentPartPr/>
              <p14:nvPr/>
            </p14:nvContentPartPr>
            <p14:xfrm>
              <a:off x="7707966" y="1814687"/>
              <a:ext cx="1440" cy="2880"/>
            </p14:xfrm>
          </p:contentPart>
        </mc:Choice>
        <mc:Fallback>
          <p:pic>
            <p:nvPicPr>
              <p:cNvPr id="2434" name="Ink 2433">
                <a:extLst>
                  <a:ext uri="{FF2B5EF4-FFF2-40B4-BE49-F238E27FC236}">
                    <a16:creationId xmlns:a16="http://schemas.microsoft.com/office/drawing/2014/main" id="{AE9FBFE9-A402-93CC-2715-2507F242C8FC}"/>
                  </a:ext>
                </a:extLst>
              </p:cNvPr>
              <p:cNvPicPr/>
              <p:nvPr/>
            </p:nvPicPr>
            <p:blipFill>
              <a:blip r:embed="rId4397"/>
              <a:stretch>
                <a:fillRect/>
              </a:stretch>
            </p:blipFill>
            <p:spPr>
              <a:xfrm>
                <a:off x="7690326" y="1797047"/>
                <a:ext cx="37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8">
            <p14:nvContentPartPr>
              <p14:cNvPr id="2449" name="Ink 2448">
                <a:extLst>
                  <a:ext uri="{FF2B5EF4-FFF2-40B4-BE49-F238E27FC236}">
                    <a16:creationId xmlns:a16="http://schemas.microsoft.com/office/drawing/2014/main" id="{4F3B55AE-B577-4815-449E-E2A776A72E3B}"/>
                  </a:ext>
                </a:extLst>
              </p14:cNvPr>
              <p14:cNvContentPartPr/>
              <p14:nvPr/>
            </p14:nvContentPartPr>
            <p14:xfrm>
              <a:off x="8993317" y="3080786"/>
              <a:ext cx="13680" cy="2520"/>
            </p14:xfrm>
          </p:contentPart>
        </mc:Choice>
        <mc:Fallback>
          <p:pic>
            <p:nvPicPr>
              <p:cNvPr id="2449" name="Ink 2448">
                <a:extLst>
                  <a:ext uri="{FF2B5EF4-FFF2-40B4-BE49-F238E27FC236}">
                    <a16:creationId xmlns:a16="http://schemas.microsoft.com/office/drawing/2014/main" id="{4F3B55AE-B577-4815-449E-E2A776A72E3B}"/>
                  </a:ext>
                </a:extLst>
              </p:cNvPr>
              <p:cNvPicPr/>
              <p:nvPr/>
            </p:nvPicPr>
            <p:blipFill>
              <a:blip r:embed="rId4399"/>
              <a:stretch>
                <a:fillRect/>
              </a:stretch>
            </p:blipFill>
            <p:spPr>
              <a:xfrm>
                <a:off x="8975677" y="3063146"/>
                <a:ext cx="493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0">
            <p14:nvContentPartPr>
              <p14:cNvPr id="2450" name="Ink 2449">
                <a:extLst>
                  <a:ext uri="{FF2B5EF4-FFF2-40B4-BE49-F238E27FC236}">
                    <a16:creationId xmlns:a16="http://schemas.microsoft.com/office/drawing/2014/main" id="{169B8C17-F58D-FCB3-C50F-B357A4C8B149}"/>
                  </a:ext>
                </a:extLst>
              </p14:cNvPr>
              <p14:cNvContentPartPr/>
              <p14:nvPr/>
            </p14:nvContentPartPr>
            <p14:xfrm>
              <a:off x="9136597" y="3020666"/>
              <a:ext cx="21960" cy="7560"/>
            </p14:xfrm>
          </p:contentPart>
        </mc:Choice>
        <mc:Fallback>
          <p:pic>
            <p:nvPicPr>
              <p:cNvPr id="2450" name="Ink 2449">
                <a:extLst>
                  <a:ext uri="{FF2B5EF4-FFF2-40B4-BE49-F238E27FC236}">
                    <a16:creationId xmlns:a16="http://schemas.microsoft.com/office/drawing/2014/main" id="{169B8C17-F58D-FCB3-C50F-B357A4C8B149}"/>
                  </a:ext>
                </a:extLst>
              </p:cNvPr>
              <p:cNvPicPr/>
              <p:nvPr/>
            </p:nvPicPr>
            <p:blipFill>
              <a:blip r:embed="rId4401"/>
              <a:stretch>
                <a:fillRect/>
              </a:stretch>
            </p:blipFill>
            <p:spPr>
              <a:xfrm>
                <a:off x="9118597" y="3002666"/>
                <a:ext cx="57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2">
            <p14:nvContentPartPr>
              <p14:cNvPr id="2451" name="Ink 2450">
                <a:extLst>
                  <a:ext uri="{FF2B5EF4-FFF2-40B4-BE49-F238E27FC236}">
                    <a16:creationId xmlns:a16="http://schemas.microsoft.com/office/drawing/2014/main" id="{64BD38B3-A802-80DD-F8B6-0AF8324A03A0}"/>
                  </a:ext>
                </a:extLst>
              </p14:cNvPr>
              <p14:cNvContentPartPr/>
              <p14:nvPr/>
            </p14:nvContentPartPr>
            <p14:xfrm>
              <a:off x="9120397" y="3123266"/>
              <a:ext cx="7920" cy="6480"/>
            </p14:xfrm>
          </p:contentPart>
        </mc:Choice>
        <mc:Fallback>
          <p:pic>
            <p:nvPicPr>
              <p:cNvPr id="2451" name="Ink 2450">
                <a:extLst>
                  <a:ext uri="{FF2B5EF4-FFF2-40B4-BE49-F238E27FC236}">
                    <a16:creationId xmlns:a16="http://schemas.microsoft.com/office/drawing/2014/main" id="{64BD38B3-A802-80DD-F8B6-0AF8324A03A0}"/>
                  </a:ext>
                </a:extLst>
              </p:cNvPr>
              <p:cNvPicPr/>
              <p:nvPr/>
            </p:nvPicPr>
            <p:blipFill>
              <a:blip r:embed="rId4403"/>
              <a:stretch>
                <a:fillRect/>
              </a:stretch>
            </p:blipFill>
            <p:spPr>
              <a:xfrm>
                <a:off x="9102757" y="3105266"/>
                <a:ext cx="435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4">
            <p14:nvContentPartPr>
              <p14:cNvPr id="2452" name="Ink 2451">
                <a:extLst>
                  <a:ext uri="{FF2B5EF4-FFF2-40B4-BE49-F238E27FC236}">
                    <a16:creationId xmlns:a16="http://schemas.microsoft.com/office/drawing/2014/main" id="{BE92AC3B-E3DB-DD3D-6E35-D030EFA81529}"/>
                  </a:ext>
                </a:extLst>
              </p14:cNvPr>
              <p14:cNvContentPartPr/>
              <p14:nvPr/>
            </p14:nvContentPartPr>
            <p14:xfrm>
              <a:off x="9279157" y="3324146"/>
              <a:ext cx="10440" cy="5760"/>
            </p14:xfrm>
          </p:contentPart>
        </mc:Choice>
        <mc:Fallback>
          <p:pic>
            <p:nvPicPr>
              <p:cNvPr id="2452" name="Ink 2451">
                <a:extLst>
                  <a:ext uri="{FF2B5EF4-FFF2-40B4-BE49-F238E27FC236}">
                    <a16:creationId xmlns:a16="http://schemas.microsoft.com/office/drawing/2014/main" id="{BE92AC3B-E3DB-DD3D-6E35-D030EFA81529}"/>
                  </a:ext>
                </a:extLst>
              </p:cNvPr>
              <p:cNvPicPr/>
              <p:nvPr/>
            </p:nvPicPr>
            <p:blipFill>
              <a:blip r:embed="rId4405"/>
              <a:stretch>
                <a:fillRect/>
              </a:stretch>
            </p:blipFill>
            <p:spPr>
              <a:xfrm>
                <a:off x="9261517" y="3306146"/>
                <a:ext cx="46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6">
            <p14:nvContentPartPr>
              <p14:cNvPr id="2453" name="Ink 2452">
                <a:extLst>
                  <a:ext uri="{FF2B5EF4-FFF2-40B4-BE49-F238E27FC236}">
                    <a16:creationId xmlns:a16="http://schemas.microsoft.com/office/drawing/2014/main" id="{EF4D22FE-9561-4E82-D10B-A06472F3028E}"/>
                  </a:ext>
                </a:extLst>
              </p14:cNvPr>
              <p14:cNvContentPartPr/>
              <p14:nvPr/>
            </p14:nvContentPartPr>
            <p14:xfrm>
              <a:off x="9062437" y="3454466"/>
              <a:ext cx="16920" cy="8640"/>
            </p14:xfrm>
          </p:contentPart>
        </mc:Choice>
        <mc:Fallback>
          <p:pic>
            <p:nvPicPr>
              <p:cNvPr id="2453" name="Ink 2452">
                <a:extLst>
                  <a:ext uri="{FF2B5EF4-FFF2-40B4-BE49-F238E27FC236}">
                    <a16:creationId xmlns:a16="http://schemas.microsoft.com/office/drawing/2014/main" id="{EF4D22FE-9561-4E82-D10B-A06472F3028E}"/>
                  </a:ext>
                </a:extLst>
              </p:cNvPr>
              <p:cNvPicPr/>
              <p:nvPr/>
            </p:nvPicPr>
            <p:blipFill>
              <a:blip r:embed="rId4407"/>
              <a:stretch>
                <a:fillRect/>
              </a:stretch>
            </p:blipFill>
            <p:spPr>
              <a:xfrm>
                <a:off x="9044797" y="3436466"/>
                <a:ext cx="525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8">
            <p14:nvContentPartPr>
              <p14:cNvPr id="2455" name="Ink 2454">
                <a:extLst>
                  <a:ext uri="{FF2B5EF4-FFF2-40B4-BE49-F238E27FC236}">
                    <a16:creationId xmlns:a16="http://schemas.microsoft.com/office/drawing/2014/main" id="{FF028927-8B25-1DA9-89B1-5F4C5C6AC8E3}"/>
                  </a:ext>
                </a:extLst>
              </p14:cNvPr>
              <p14:cNvContentPartPr/>
              <p14:nvPr/>
            </p14:nvContentPartPr>
            <p14:xfrm>
              <a:off x="9034717" y="3858026"/>
              <a:ext cx="12960" cy="4680"/>
            </p14:xfrm>
          </p:contentPart>
        </mc:Choice>
        <mc:Fallback>
          <p:pic>
            <p:nvPicPr>
              <p:cNvPr id="2455" name="Ink 2454">
                <a:extLst>
                  <a:ext uri="{FF2B5EF4-FFF2-40B4-BE49-F238E27FC236}">
                    <a16:creationId xmlns:a16="http://schemas.microsoft.com/office/drawing/2014/main" id="{FF028927-8B25-1DA9-89B1-5F4C5C6AC8E3}"/>
                  </a:ext>
                </a:extLst>
              </p:cNvPr>
              <p:cNvPicPr/>
              <p:nvPr/>
            </p:nvPicPr>
            <p:blipFill>
              <a:blip r:embed="rId4409"/>
              <a:stretch>
                <a:fillRect/>
              </a:stretch>
            </p:blipFill>
            <p:spPr>
              <a:xfrm>
                <a:off x="9017077" y="3840386"/>
                <a:ext cx="48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0">
            <p14:nvContentPartPr>
              <p14:cNvPr id="2459" name="Ink 2458">
                <a:extLst>
                  <a:ext uri="{FF2B5EF4-FFF2-40B4-BE49-F238E27FC236}">
                    <a16:creationId xmlns:a16="http://schemas.microsoft.com/office/drawing/2014/main" id="{23EF1C5C-4187-F230-C487-0901CBDBDD23}"/>
                  </a:ext>
                </a:extLst>
              </p14:cNvPr>
              <p14:cNvContentPartPr/>
              <p14:nvPr/>
            </p14:nvContentPartPr>
            <p14:xfrm>
              <a:off x="9148837" y="3756146"/>
              <a:ext cx="5040" cy="3960"/>
            </p14:xfrm>
          </p:contentPart>
        </mc:Choice>
        <mc:Fallback>
          <p:pic>
            <p:nvPicPr>
              <p:cNvPr id="2459" name="Ink 2458">
                <a:extLst>
                  <a:ext uri="{FF2B5EF4-FFF2-40B4-BE49-F238E27FC236}">
                    <a16:creationId xmlns:a16="http://schemas.microsoft.com/office/drawing/2014/main" id="{23EF1C5C-4187-F230-C487-0901CBDBDD23}"/>
                  </a:ext>
                </a:extLst>
              </p:cNvPr>
              <p:cNvPicPr/>
              <p:nvPr/>
            </p:nvPicPr>
            <p:blipFill>
              <a:blip r:embed="rId4411"/>
              <a:stretch>
                <a:fillRect/>
              </a:stretch>
            </p:blipFill>
            <p:spPr>
              <a:xfrm>
                <a:off x="9130837" y="3738506"/>
                <a:ext cx="406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2">
            <p14:nvContentPartPr>
              <p14:cNvPr id="2460" name="Ink 2459">
                <a:extLst>
                  <a:ext uri="{FF2B5EF4-FFF2-40B4-BE49-F238E27FC236}">
                    <a16:creationId xmlns:a16="http://schemas.microsoft.com/office/drawing/2014/main" id="{EE2ED83A-88C7-F667-30E4-B246B0F009A8}"/>
                  </a:ext>
                </a:extLst>
              </p14:cNvPr>
              <p14:cNvContentPartPr/>
              <p14:nvPr/>
            </p14:nvContentPartPr>
            <p14:xfrm>
              <a:off x="9481117" y="3530786"/>
              <a:ext cx="8280" cy="1440"/>
            </p14:xfrm>
          </p:contentPart>
        </mc:Choice>
        <mc:Fallback>
          <p:pic>
            <p:nvPicPr>
              <p:cNvPr id="2460" name="Ink 2459">
                <a:extLst>
                  <a:ext uri="{FF2B5EF4-FFF2-40B4-BE49-F238E27FC236}">
                    <a16:creationId xmlns:a16="http://schemas.microsoft.com/office/drawing/2014/main" id="{EE2ED83A-88C7-F667-30E4-B246B0F009A8}"/>
                  </a:ext>
                </a:extLst>
              </p:cNvPr>
              <p:cNvPicPr/>
              <p:nvPr/>
            </p:nvPicPr>
            <p:blipFill>
              <a:blip r:embed="rId4413"/>
              <a:stretch>
                <a:fillRect/>
              </a:stretch>
            </p:blipFill>
            <p:spPr>
              <a:xfrm>
                <a:off x="9463117" y="3513146"/>
                <a:ext cx="43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4">
            <p14:nvContentPartPr>
              <p14:cNvPr id="2461" name="Ink 2460">
                <a:extLst>
                  <a:ext uri="{FF2B5EF4-FFF2-40B4-BE49-F238E27FC236}">
                    <a16:creationId xmlns:a16="http://schemas.microsoft.com/office/drawing/2014/main" id="{99DAE416-460B-6D81-A255-2F1351F8CA73}"/>
                  </a:ext>
                </a:extLst>
              </p14:cNvPr>
              <p14:cNvContentPartPr/>
              <p14:nvPr/>
            </p14:nvContentPartPr>
            <p14:xfrm>
              <a:off x="9776317" y="3223346"/>
              <a:ext cx="1800" cy="2520"/>
            </p14:xfrm>
          </p:contentPart>
        </mc:Choice>
        <mc:Fallback>
          <p:pic>
            <p:nvPicPr>
              <p:cNvPr id="2461" name="Ink 2460">
                <a:extLst>
                  <a:ext uri="{FF2B5EF4-FFF2-40B4-BE49-F238E27FC236}">
                    <a16:creationId xmlns:a16="http://schemas.microsoft.com/office/drawing/2014/main" id="{99DAE416-460B-6D81-A255-2F1351F8CA73}"/>
                  </a:ext>
                </a:extLst>
              </p:cNvPr>
              <p:cNvPicPr/>
              <p:nvPr/>
            </p:nvPicPr>
            <p:blipFill>
              <a:blip r:embed="rId4415"/>
              <a:stretch>
                <a:fillRect/>
              </a:stretch>
            </p:blipFill>
            <p:spPr>
              <a:xfrm>
                <a:off x="9758317" y="3205346"/>
                <a:ext cx="374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6">
            <p14:nvContentPartPr>
              <p14:cNvPr id="2462" name="Ink 2461">
                <a:extLst>
                  <a:ext uri="{FF2B5EF4-FFF2-40B4-BE49-F238E27FC236}">
                    <a16:creationId xmlns:a16="http://schemas.microsoft.com/office/drawing/2014/main" id="{66E34A97-AE83-120C-DE84-C67591E16821}"/>
                  </a:ext>
                </a:extLst>
              </p14:cNvPr>
              <p14:cNvContentPartPr/>
              <p14:nvPr/>
            </p14:nvContentPartPr>
            <p14:xfrm>
              <a:off x="9495877" y="3096266"/>
              <a:ext cx="4680" cy="360"/>
            </p14:xfrm>
          </p:contentPart>
        </mc:Choice>
        <mc:Fallback>
          <p:pic>
            <p:nvPicPr>
              <p:cNvPr id="2462" name="Ink 2461">
                <a:extLst>
                  <a:ext uri="{FF2B5EF4-FFF2-40B4-BE49-F238E27FC236}">
                    <a16:creationId xmlns:a16="http://schemas.microsoft.com/office/drawing/2014/main" id="{66E34A97-AE83-120C-DE84-C67591E16821}"/>
                  </a:ext>
                </a:extLst>
              </p:cNvPr>
              <p:cNvPicPr/>
              <p:nvPr/>
            </p:nvPicPr>
            <p:blipFill>
              <a:blip r:embed="rId4417"/>
              <a:stretch>
                <a:fillRect/>
              </a:stretch>
            </p:blipFill>
            <p:spPr>
              <a:xfrm>
                <a:off x="9477877" y="3078266"/>
                <a:ext cx="40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8">
            <p14:nvContentPartPr>
              <p14:cNvPr id="2463" name="Ink 2462">
                <a:extLst>
                  <a:ext uri="{FF2B5EF4-FFF2-40B4-BE49-F238E27FC236}">
                    <a16:creationId xmlns:a16="http://schemas.microsoft.com/office/drawing/2014/main" id="{5078FED6-4414-48E4-B583-1235FA85C49E}"/>
                  </a:ext>
                </a:extLst>
              </p14:cNvPr>
              <p14:cNvContentPartPr/>
              <p14:nvPr/>
            </p14:nvContentPartPr>
            <p14:xfrm>
              <a:off x="9198877" y="3104906"/>
              <a:ext cx="6120" cy="1800"/>
            </p14:xfrm>
          </p:contentPart>
        </mc:Choice>
        <mc:Fallback>
          <p:pic>
            <p:nvPicPr>
              <p:cNvPr id="2463" name="Ink 2462">
                <a:extLst>
                  <a:ext uri="{FF2B5EF4-FFF2-40B4-BE49-F238E27FC236}">
                    <a16:creationId xmlns:a16="http://schemas.microsoft.com/office/drawing/2014/main" id="{5078FED6-4414-48E4-B583-1235FA85C49E}"/>
                  </a:ext>
                </a:extLst>
              </p:cNvPr>
              <p:cNvPicPr/>
              <p:nvPr/>
            </p:nvPicPr>
            <p:blipFill>
              <a:blip r:embed="rId4419"/>
              <a:stretch>
                <a:fillRect/>
              </a:stretch>
            </p:blipFill>
            <p:spPr>
              <a:xfrm>
                <a:off x="9180877" y="3086906"/>
                <a:ext cx="417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0">
            <p14:nvContentPartPr>
              <p14:cNvPr id="2464" name="Ink 2463">
                <a:extLst>
                  <a:ext uri="{FF2B5EF4-FFF2-40B4-BE49-F238E27FC236}">
                    <a16:creationId xmlns:a16="http://schemas.microsoft.com/office/drawing/2014/main" id="{39571193-FB6D-18B3-47AC-7DBE1515FA07}"/>
                  </a:ext>
                </a:extLst>
              </p14:cNvPr>
              <p14:cNvContentPartPr/>
              <p14:nvPr/>
            </p14:nvContentPartPr>
            <p14:xfrm>
              <a:off x="9462037" y="3019226"/>
              <a:ext cx="1800" cy="720"/>
            </p14:xfrm>
          </p:contentPart>
        </mc:Choice>
        <mc:Fallback>
          <p:pic>
            <p:nvPicPr>
              <p:cNvPr id="2464" name="Ink 2463">
                <a:extLst>
                  <a:ext uri="{FF2B5EF4-FFF2-40B4-BE49-F238E27FC236}">
                    <a16:creationId xmlns:a16="http://schemas.microsoft.com/office/drawing/2014/main" id="{39571193-FB6D-18B3-47AC-7DBE1515FA07}"/>
                  </a:ext>
                </a:extLst>
              </p:cNvPr>
              <p:cNvPicPr/>
              <p:nvPr/>
            </p:nvPicPr>
            <p:blipFill>
              <a:blip r:embed="rId4421"/>
              <a:stretch>
                <a:fillRect/>
              </a:stretch>
            </p:blipFill>
            <p:spPr>
              <a:xfrm>
                <a:off x="9444397" y="3001226"/>
                <a:ext cx="37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2">
            <p14:nvContentPartPr>
              <p14:cNvPr id="2465" name="Ink 2464">
                <a:extLst>
                  <a:ext uri="{FF2B5EF4-FFF2-40B4-BE49-F238E27FC236}">
                    <a16:creationId xmlns:a16="http://schemas.microsoft.com/office/drawing/2014/main" id="{BCB3D263-6F58-AB82-2D1E-90838839AB0B}"/>
                  </a:ext>
                </a:extLst>
              </p14:cNvPr>
              <p14:cNvContentPartPr/>
              <p14:nvPr/>
            </p14:nvContentPartPr>
            <p14:xfrm>
              <a:off x="9269437" y="3043346"/>
              <a:ext cx="21960" cy="5040"/>
            </p14:xfrm>
          </p:contentPart>
        </mc:Choice>
        <mc:Fallback>
          <p:pic>
            <p:nvPicPr>
              <p:cNvPr id="2465" name="Ink 2464">
                <a:extLst>
                  <a:ext uri="{FF2B5EF4-FFF2-40B4-BE49-F238E27FC236}">
                    <a16:creationId xmlns:a16="http://schemas.microsoft.com/office/drawing/2014/main" id="{BCB3D263-6F58-AB82-2D1E-90838839AB0B}"/>
                  </a:ext>
                </a:extLst>
              </p:cNvPr>
              <p:cNvPicPr/>
              <p:nvPr/>
            </p:nvPicPr>
            <p:blipFill>
              <a:blip r:embed="rId4423"/>
              <a:stretch>
                <a:fillRect/>
              </a:stretch>
            </p:blipFill>
            <p:spPr>
              <a:xfrm>
                <a:off x="9251797" y="3025346"/>
                <a:ext cx="57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4">
            <p14:nvContentPartPr>
              <p14:cNvPr id="2478" name="Ink 2477">
                <a:extLst>
                  <a:ext uri="{FF2B5EF4-FFF2-40B4-BE49-F238E27FC236}">
                    <a16:creationId xmlns:a16="http://schemas.microsoft.com/office/drawing/2014/main" id="{9FF03001-2C2F-EC38-235E-7E48EFE2A2F2}"/>
                  </a:ext>
                </a:extLst>
              </p14:cNvPr>
              <p14:cNvContentPartPr/>
              <p14:nvPr/>
            </p14:nvContentPartPr>
            <p14:xfrm>
              <a:off x="7515877" y="3756146"/>
              <a:ext cx="31320" cy="25200"/>
            </p14:xfrm>
          </p:contentPart>
        </mc:Choice>
        <mc:Fallback>
          <p:pic>
            <p:nvPicPr>
              <p:cNvPr id="2478" name="Ink 2477">
                <a:extLst>
                  <a:ext uri="{FF2B5EF4-FFF2-40B4-BE49-F238E27FC236}">
                    <a16:creationId xmlns:a16="http://schemas.microsoft.com/office/drawing/2014/main" id="{9FF03001-2C2F-EC38-235E-7E48EFE2A2F2}"/>
                  </a:ext>
                </a:extLst>
              </p:cNvPr>
              <p:cNvPicPr/>
              <p:nvPr/>
            </p:nvPicPr>
            <p:blipFill>
              <a:blip r:embed="rId4425"/>
              <a:stretch>
                <a:fillRect/>
              </a:stretch>
            </p:blipFill>
            <p:spPr>
              <a:xfrm>
                <a:off x="7497877" y="3738146"/>
                <a:ext cx="6696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2" name="Group 2481">
            <a:extLst>
              <a:ext uri="{FF2B5EF4-FFF2-40B4-BE49-F238E27FC236}">
                <a16:creationId xmlns:a16="http://schemas.microsoft.com/office/drawing/2014/main" id="{05FAF0DA-FDB5-9157-D8D5-6E3FCD95DBA0}"/>
              </a:ext>
            </a:extLst>
          </p:cNvPr>
          <p:cNvGrpSpPr/>
          <p:nvPr/>
        </p:nvGrpSpPr>
        <p:grpSpPr>
          <a:xfrm>
            <a:off x="7150117" y="4077626"/>
            <a:ext cx="42480" cy="51480"/>
            <a:chOff x="7150117" y="4077626"/>
            <a:chExt cx="42480" cy="5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6">
              <p14:nvContentPartPr>
                <p14:cNvPr id="2479" name="Ink 2478">
                  <a:extLst>
                    <a:ext uri="{FF2B5EF4-FFF2-40B4-BE49-F238E27FC236}">
                      <a16:creationId xmlns:a16="http://schemas.microsoft.com/office/drawing/2014/main" id="{6B4EDAA7-99A6-15D0-035D-940700C3A117}"/>
                    </a:ext>
                  </a:extLst>
                </p14:cNvPr>
                <p14:cNvContentPartPr/>
                <p14:nvPr/>
              </p14:nvContentPartPr>
              <p14:xfrm>
                <a:off x="7191157" y="4077626"/>
                <a:ext cx="1440" cy="2520"/>
              </p14:xfrm>
            </p:contentPart>
          </mc:Choice>
          <mc:Fallback>
            <p:pic>
              <p:nvPicPr>
                <p:cNvPr id="2479" name="Ink 2478">
                  <a:extLst>
                    <a:ext uri="{FF2B5EF4-FFF2-40B4-BE49-F238E27FC236}">
                      <a16:creationId xmlns:a16="http://schemas.microsoft.com/office/drawing/2014/main" id="{6B4EDAA7-99A6-15D0-035D-940700C3A117}"/>
                    </a:ext>
                  </a:extLst>
                </p:cNvPr>
                <p:cNvPicPr/>
                <p:nvPr/>
              </p:nvPicPr>
              <p:blipFill>
                <a:blip r:embed="rId4427"/>
                <a:stretch>
                  <a:fillRect/>
                </a:stretch>
              </p:blipFill>
              <p:spPr>
                <a:xfrm>
                  <a:off x="7173157" y="405962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8">
              <p14:nvContentPartPr>
                <p14:cNvPr id="2480" name="Ink 2479">
                  <a:extLst>
                    <a:ext uri="{FF2B5EF4-FFF2-40B4-BE49-F238E27FC236}">
                      <a16:creationId xmlns:a16="http://schemas.microsoft.com/office/drawing/2014/main" id="{B4F18CA0-33B5-CA15-6738-D068DC5E5F4B}"/>
                    </a:ext>
                  </a:extLst>
                </p14:cNvPr>
                <p14:cNvContentPartPr/>
                <p14:nvPr/>
              </p14:nvContentPartPr>
              <p14:xfrm>
                <a:off x="7150117" y="4119746"/>
                <a:ext cx="11880" cy="9360"/>
              </p14:xfrm>
            </p:contentPart>
          </mc:Choice>
          <mc:Fallback>
            <p:pic>
              <p:nvPicPr>
                <p:cNvPr id="2480" name="Ink 2479">
                  <a:extLst>
                    <a:ext uri="{FF2B5EF4-FFF2-40B4-BE49-F238E27FC236}">
                      <a16:creationId xmlns:a16="http://schemas.microsoft.com/office/drawing/2014/main" id="{B4F18CA0-33B5-CA15-6738-D068DC5E5F4B}"/>
                    </a:ext>
                  </a:extLst>
                </p:cNvPr>
                <p:cNvPicPr/>
                <p:nvPr/>
              </p:nvPicPr>
              <p:blipFill>
                <a:blip r:embed="rId4429"/>
                <a:stretch>
                  <a:fillRect/>
                </a:stretch>
              </p:blipFill>
              <p:spPr>
                <a:xfrm>
                  <a:off x="7132477" y="4102106"/>
                  <a:ext cx="4752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30">
            <p14:nvContentPartPr>
              <p14:cNvPr id="2481" name="Ink 2480">
                <a:extLst>
                  <a:ext uri="{FF2B5EF4-FFF2-40B4-BE49-F238E27FC236}">
                    <a16:creationId xmlns:a16="http://schemas.microsoft.com/office/drawing/2014/main" id="{02315573-AC15-09B8-5867-21D5D1924316}"/>
                  </a:ext>
                </a:extLst>
              </p14:cNvPr>
              <p14:cNvContentPartPr/>
              <p14:nvPr/>
            </p14:nvContentPartPr>
            <p14:xfrm>
              <a:off x="7077757" y="4239626"/>
              <a:ext cx="1080" cy="7200"/>
            </p14:xfrm>
          </p:contentPart>
        </mc:Choice>
        <mc:Fallback>
          <p:pic>
            <p:nvPicPr>
              <p:cNvPr id="2481" name="Ink 2480">
                <a:extLst>
                  <a:ext uri="{FF2B5EF4-FFF2-40B4-BE49-F238E27FC236}">
                    <a16:creationId xmlns:a16="http://schemas.microsoft.com/office/drawing/2014/main" id="{02315573-AC15-09B8-5867-21D5D1924316}"/>
                  </a:ext>
                </a:extLst>
              </p:cNvPr>
              <p:cNvPicPr/>
              <p:nvPr/>
            </p:nvPicPr>
            <p:blipFill>
              <a:blip r:embed="rId4431"/>
              <a:stretch>
                <a:fillRect/>
              </a:stretch>
            </p:blipFill>
            <p:spPr>
              <a:xfrm>
                <a:off x="7059757" y="4221626"/>
                <a:ext cx="36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2">
            <p14:nvContentPartPr>
              <p14:cNvPr id="2485" name="Ink 2484">
                <a:extLst>
                  <a:ext uri="{FF2B5EF4-FFF2-40B4-BE49-F238E27FC236}">
                    <a16:creationId xmlns:a16="http://schemas.microsoft.com/office/drawing/2014/main" id="{2FD970D2-3172-EC7D-C4E1-B97D5F094FCF}"/>
                  </a:ext>
                </a:extLst>
              </p14:cNvPr>
              <p14:cNvContentPartPr/>
              <p14:nvPr/>
            </p14:nvContentPartPr>
            <p14:xfrm>
              <a:off x="7328317" y="4279226"/>
              <a:ext cx="2880" cy="6120"/>
            </p14:xfrm>
          </p:contentPart>
        </mc:Choice>
        <mc:Fallback>
          <p:pic>
            <p:nvPicPr>
              <p:cNvPr id="2485" name="Ink 2484">
                <a:extLst>
                  <a:ext uri="{FF2B5EF4-FFF2-40B4-BE49-F238E27FC236}">
                    <a16:creationId xmlns:a16="http://schemas.microsoft.com/office/drawing/2014/main" id="{2FD970D2-3172-EC7D-C4E1-B97D5F094FCF}"/>
                  </a:ext>
                </a:extLst>
              </p:cNvPr>
              <p:cNvPicPr/>
              <p:nvPr/>
            </p:nvPicPr>
            <p:blipFill>
              <a:blip r:embed="rId4433"/>
              <a:stretch>
                <a:fillRect/>
              </a:stretch>
            </p:blipFill>
            <p:spPr>
              <a:xfrm>
                <a:off x="7310317" y="4261586"/>
                <a:ext cx="3852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9" name="Group 2498">
            <a:extLst>
              <a:ext uri="{FF2B5EF4-FFF2-40B4-BE49-F238E27FC236}">
                <a16:creationId xmlns:a16="http://schemas.microsoft.com/office/drawing/2014/main" id="{50DD898A-24F4-BE30-6FEE-520FA80F3EE0}"/>
              </a:ext>
            </a:extLst>
          </p:cNvPr>
          <p:cNvGrpSpPr/>
          <p:nvPr/>
        </p:nvGrpSpPr>
        <p:grpSpPr>
          <a:xfrm>
            <a:off x="7472677" y="3913826"/>
            <a:ext cx="64440" cy="42840"/>
            <a:chOff x="7472677" y="3913826"/>
            <a:chExt cx="64440" cy="4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4">
              <p14:nvContentPartPr>
                <p14:cNvPr id="2486" name="Ink 2485">
                  <a:extLst>
                    <a:ext uri="{FF2B5EF4-FFF2-40B4-BE49-F238E27FC236}">
                      <a16:creationId xmlns:a16="http://schemas.microsoft.com/office/drawing/2014/main" id="{7EA12A59-63E9-72E6-1753-84BBEF1CE4FE}"/>
                    </a:ext>
                  </a:extLst>
                </p14:cNvPr>
                <p14:cNvContentPartPr/>
                <p14:nvPr/>
              </p14:nvContentPartPr>
              <p14:xfrm>
                <a:off x="7472677" y="3954146"/>
                <a:ext cx="4320" cy="2520"/>
              </p14:xfrm>
            </p:contentPart>
          </mc:Choice>
          <mc:Fallback>
            <p:pic>
              <p:nvPicPr>
                <p:cNvPr id="2486" name="Ink 2485">
                  <a:extLst>
                    <a:ext uri="{FF2B5EF4-FFF2-40B4-BE49-F238E27FC236}">
                      <a16:creationId xmlns:a16="http://schemas.microsoft.com/office/drawing/2014/main" id="{7EA12A59-63E9-72E6-1753-84BBEF1CE4FE}"/>
                    </a:ext>
                  </a:extLst>
                </p:cNvPr>
                <p:cNvPicPr/>
                <p:nvPr/>
              </p:nvPicPr>
              <p:blipFill>
                <a:blip r:embed="rId4435"/>
                <a:stretch>
                  <a:fillRect/>
                </a:stretch>
              </p:blipFill>
              <p:spPr>
                <a:xfrm>
                  <a:off x="7455037" y="3936146"/>
                  <a:ext cx="39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6">
              <p14:nvContentPartPr>
                <p14:cNvPr id="2487" name="Ink 2486">
                  <a:extLst>
                    <a:ext uri="{FF2B5EF4-FFF2-40B4-BE49-F238E27FC236}">
                      <a16:creationId xmlns:a16="http://schemas.microsoft.com/office/drawing/2014/main" id="{0804DE37-F5F1-E985-98BD-98B460F24652}"/>
                    </a:ext>
                  </a:extLst>
                </p14:cNvPr>
                <p14:cNvContentPartPr/>
                <p14:nvPr/>
              </p14:nvContentPartPr>
              <p14:xfrm>
                <a:off x="7532077" y="3913826"/>
                <a:ext cx="5040" cy="3600"/>
              </p14:xfrm>
            </p:contentPart>
          </mc:Choice>
          <mc:Fallback>
            <p:pic>
              <p:nvPicPr>
                <p:cNvPr id="2487" name="Ink 2486">
                  <a:extLst>
                    <a:ext uri="{FF2B5EF4-FFF2-40B4-BE49-F238E27FC236}">
                      <a16:creationId xmlns:a16="http://schemas.microsoft.com/office/drawing/2014/main" id="{0804DE37-F5F1-E985-98BD-98B460F24652}"/>
                    </a:ext>
                  </a:extLst>
                </p:cNvPr>
                <p:cNvPicPr/>
                <p:nvPr/>
              </p:nvPicPr>
              <p:blipFill>
                <a:blip r:embed="rId4437"/>
                <a:stretch>
                  <a:fillRect/>
                </a:stretch>
              </p:blipFill>
              <p:spPr>
                <a:xfrm>
                  <a:off x="7514077" y="3895826"/>
                  <a:ext cx="406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38">
            <p14:nvContentPartPr>
              <p14:cNvPr id="2488" name="Ink 2487">
                <a:extLst>
                  <a:ext uri="{FF2B5EF4-FFF2-40B4-BE49-F238E27FC236}">
                    <a16:creationId xmlns:a16="http://schemas.microsoft.com/office/drawing/2014/main" id="{9737BA85-9C19-BB49-77AF-0D6D4DC69CF7}"/>
                  </a:ext>
                </a:extLst>
              </p14:cNvPr>
              <p14:cNvContentPartPr/>
              <p14:nvPr/>
            </p14:nvContentPartPr>
            <p14:xfrm>
              <a:off x="7905757" y="4170146"/>
              <a:ext cx="7200" cy="2520"/>
            </p14:xfrm>
          </p:contentPart>
        </mc:Choice>
        <mc:Fallback>
          <p:pic>
            <p:nvPicPr>
              <p:cNvPr id="2488" name="Ink 2487">
                <a:extLst>
                  <a:ext uri="{FF2B5EF4-FFF2-40B4-BE49-F238E27FC236}">
                    <a16:creationId xmlns:a16="http://schemas.microsoft.com/office/drawing/2014/main" id="{9737BA85-9C19-BB49-77AF-0D6D4DC69CF7}"/>
                  </a:ext>
                </a:extLst>
              </p:cNvPr>
              <p:cNvPicPr/>
              <p:nvPr/>
            </p:nvPicPr>
            <p:blipFill>
              <a:blip r:embed="rId4439"/>
              <a:stretch>
                <a:fillRect/>
              </a:stretch>
            </p:blipFill>
            <p:spPr>
              <a:xfrm>
                <a:off x="7887757" y="4152506"/>
                <a:ext cx="4284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8" name="Group 2497">
            <a:extLst>
              <a:ext uri="{FF2B5EF4-FFF2-40B4-BE49-F238E27FC236}">
                <a16:creationId xmlns:a16="http://schemas.microsoft.com/office/drawing/2014/main" id="{9786F0D9-850B-022E-4985-B8C13445A01D}"/>
              </a:ext>
            </a:extLst>
          </p:cNvPr>
          <p:cNvGrpSpPr/>
          <p:nvPr/>
        </p:nvGrpSpPr>
        <p:grpSpPr>
          <a:xfrm>
            <a:off x="7884517" y="3918146"/>
            <a:ext cx="97200" cy="55440"/>
            <a:chOff x="7884517" y="3918146"/>
            <a:chExt cx="97200" cy="5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0">
              <p14:nvContentPartPr>
                <p14:cNvPr id="2489" name="Ink 2488">
                  <a:extLst>
                    <a:ext uri="{FF2B5EF4-FFF2-40B4-BE49-F238E27FC236}">
                      <a16:creationId xmlns:a16="http://schemas.microsoft.com/office/drawing/2014/main" id="{7AB60BC2-0029-97DF-1715-4F287E721D08}"/>
                    </a:ext>
                  </a:extLst>
                </p14:cNvPr>
                <p14:cNvContentPartPr/>
                <p14:nvPr/>
              </p14:nvContentPartPr>
              <p14:xfrm>
                <a:off x="7884517" y="3971066"/>
                <a:ext cx="9000" cy="2520"/>
              </p14:xfrm>
            </p:contentPart>
          </mc:Choice>
          <mc:Fallback>
            <p:pic>
              <p:nvPicPr>
                <p:cNvPr id="2489" name="Ink 2488">
                  <a:extLst>
                    <a:ext uri="{FF2B5EF4-FFF2-40B4-BE49-F238E27FC236}">
                      <a16:creationId xmlns:a16="http://schemas.microsoft.com/office/drawing/2014/main" id="{7AB60BC2-0029-97DF-1715-4F287E721D08}"/>
                    </a:ext>
                  </a:extLst>
                </p:cNvPr>
                <p:cNvPicPr/>
                <p:nvPr/>
              </p:nvPicPr>
              <p:blipFill>
                <a:blip r:embed="rId4441"/>
                <a:stretch>
                  <a:fillRect/>
                </a:stretch>
              </p:blipFill>
              <p:spPr>
                <a:xfrm>
                  <a:off x="7866877" y="3953426"/>
                  <a:ext cx="44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2">
              <p14:nvContentPartPr>
                <p14:cNvPr id="2490" name="Ink 2489">
                  <a:extLst>
                    <a:ext uri="{FF2B5EF4-FFF2-40B4-BE49-F238E27FC236}">
                      <a16:creationId xmlns:a16="http://schemas.microsoft.com/office/drawing/2014/main" id="{8E876750-064E-B18C-09B9-6346EEE7519D}"/>
                    </a:ext>
                  </a:extLst>
                </p14:cNvPr>
                <p14:cNvContentPartPr/>
                <p14:nvPr/>
              </p14:nvContentPartPr>
              <p14:xfrm>
                <a:off x="7974157" y="3918146"/>
                <a:ext cx="7560" cy="3600"/>
              </p14:xfrm>
            </p:contentPart>
          </mc:Choice>
          <mc:Fallback>
            <p:pic>
              <p:nvPicPr>
                <p:cNvPr id="2490" name="Ink 2489">
                  <a:extLst>
                    <a:ext uri="{FF2B5EF4-FFF2-40B4-BE49-F238E27FC236}">
                      <a16:creationId xmlns:a16="http://schemas.microsoft.com/office/drawing/2014/main" id="{8E876750-064E-B18C-09B9-6346EEE7519D}"/>
                    </a:ext>
                  </a:extLst>
                </p:cNvPr>
                <p:cNvPicPr/>
                <p:nvPr/>
              </p:nvPicPr>
              <p:blipFill>
                <a:blip r:embed="rId4443"/>
                <a:stretch>
                  <a:fillRect/>
                </a:stretch>
              </p:blipFill>
              <p:spPr>
                <a:xfrm>
                  <a:off x="7956157" y="3900146"/>
                  <a:ext cx="432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44">
            <p14:nvContentPartPr>
              <p14:cNvPr id="2496" name="Ink 2495">
                <a:extLst>
                  <a:ext uri="{FF2B5EF4-FFF2-40B4-BE49-F238E27FC236}">
                    <a16:creationId xmlns:a16="http://schemas.microsoft.com/office/drawing/2014/main" id="{69205C31-2FB8-D4FB-0F3D-1FA9EE8C8A2C}"/>
                  </a:ext>
                </a:extLst>
              </p14:cNvPr>
              <p14:cNvContentPartPr/>
              <p14:nvPr/>
            </p14:nvContentPartPr>
            <p14:xfrm>
              <a:off x="8901877" y="3006986"/>
              <a:ext cx="10800" cy="2520"/>
            </p14:xfrm>
          </p:contentPart>
        </mc:Choice>
        <mc:Fallback>
          <p:pic>
            <p:nvPicPr>
              <p:cNvPr id="2496" name="Ink 2495">
                <a:extLst>
                  <a:ext uri="{FF2B5EF4-FFF2-40B4-BE49-F238E27FC236}">
                    <a16:creationId xmlns:a16="http://schemas.microsoft.com/office/drawing/2014/main" id="{69205C31-2FB8-D4FB-0F3D-1FA9EE8C8A2C}"/>
                  </a:ext>
                </a:extLst>
              </p:cNvPr>
              <p:cNvPicPr/>
              <p:nvPr/>
            </p:nvPicPr>
            <p:blipFill>
              <a:blip r:embed="rId4445"/>
              <a:stretch>
                <a:fillRect/>
              </a:stretch>
            </p:blipFill>
            <p:spPr>
              <a:xfrm>
                <a:off x="8884237" y="2988986"/>
                <a:ext cx="4644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7" name="Group 2536">
            <a:extLst>
              <a:ext uri="{FF2B5EF4-FFF2-40B4-BE49-F238E27FC236}">
                <a16:creationId xmlns:a16="http://schemas.microsoft.com/office/drawing/2014/main" id="{C8B0E5F4-74D2-1914-38D2-C63EE541B6C6}"/>
              </a:ext>
            </a:extLst>
          </p:cNvPr>
          <p:cNvGrpSpPr/>
          <p:nvPr/>
        </p:nvGrpSpPr>
        <p:grpSpPr>
          <a:xfrm>
            <a:off x="7724677" y="3137666"/>
            <a:ext cx="1184400" cy="725760"/>
            <a:chOff x="7724677" y="3137666"/>
            <a:chExt cx="1184400" cy="72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6">
              <p14:nvContentPartPr>
                <p14:cNvPr id="2435" name="Ink 2434">
                  <a:extLst>
                    <a:ext uri="{FF2B5EF4-FFF2-40B4-BE49-F238E27FC236}">
                      <a16:creationId xmlns:a16="http://schemas.microsoft.com/office/drawing/2014/main" id="{6A4A2410-D439-2763-FC12-2D338DD46D34}"/>
                    </a:ext>
                  </a:extLst>
                </p14:cNvPr>
                <p14:cNvContentPartPr/>
                <p14:nvPr/>
              </p14:nvContentPartPr>
              <p14:xfrm>
                <a:off x="8097277" y="3505946"/>
                <a:ext cx="16200" cy="16560"/>
              </p14:xfrm>
            </p:contentPart>
          </mc:Choice>
          <mc:Fallback>
            <p:pic>
              <p:nvPicPr>
                <p:cNvPr id="2435" name="Ink 2434">
                  <a:extLst>
                    <a:ext uri="{FF2B5EF4-FFF2-40B4-BE49-F238E27FC236}">
                      <a16:creationId xmlns:a16="http://schemas.microsoft.com/office/drawing/2014/main" id="{6A4A2410-D439-2763-FC12-2D338DD46D34}"/>
                    </a:ext>
                  </a:extLst>
                </p:cNvPr>
                <p:cNvPicPr/>
                <p:nvPr/>
              </p:nvPicPr>
              <p:blipFill>
                <a:blip r:embed="rId4447"/>
                <a:stretch>
                  <a:fillRect/>
                </a:stretch>
              </p:blipFill>
              <p:spPr>
                <a:xfrm>
                  <a:off x="8079637" y="3487946"/>
                  <a:ext cx="5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8">
              <p14:nvContentPartPr>
                <p14:cNvPr id="2436" name="Ink 2435">
                  <a:extLst>
                    <a:ext uri="{FF2B5EF4-FFF2-40B4-BE49-F238E27FC236}">
                      <a16:creationId xmlns:a16="http://schemas.microsoft.com/office/drawing/2014/main" id="{195040D9-D209-C9E9-6625-1E28D92A8FB0}"/>
                    </a:ext>
                  </a:extLst>
                </p14:cNvPr>
                <p14:cNvContentPartPr/>
                <p14:nvPr/>
              </p14:nvContentPartPr>
              <p14:xfrm>
                <a:off x="7880197" y="3647786"/>
                <a:ext cx="5760" cy="360"/>
              </p14:xfrm>
            </p:contentPart>
          </mc:Choice>
          <mc:Fallback>
            <p:pic>
              <p:nvPicPr>
                <p:cNvPr id="2436" name="Ink 2435">
                  <a:extLst>
                    <a:ext uri="{FF2B5EF4-FFF2-40B4-BE49-F238E27FC236}">
                      <a16:creationId xmlns:a16="http://schemas.microsoft.com/office/drawing/2014/main" id="{195040D9-D209-C9E9-6625-1E28D92A8FB0}"/>
                    </a:ext>
                  </a:extLst>
                </p:cNvPr>
                <p:cNvPicPr/>
                <p:nvPr/>
              </p:nvPicPr>
              <p:blipFill>
                <a:blip r:embed="rId4449"/>
                <a:stretch>
                  <a:fillRect/>
                </a:stretch>
              </p:blipFill>
              <p:spPr>
                <a:xfrm>
                  <a:off x="7862557" y="3630146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0">
              <p14:nvContentPartPr>
                <p14:cNvPr id="2438" name="Ink 2437">
                  <a:extLst>
                    <a:ext uri="{FF2B5EF4-FFF2-40B4-BE49-F238E27FC236}">
                      <a16:creationId xmlns:a16="http://schemas.microsoft.com/office/drawing/2014/main" id="{4C978014-FAF4-E3DC-20AE-52BC007486E9}"/>
                    </a:ext>
                  </a:extLst>
                </p14:cNvPr>
                <p14:cNvContentPartPr/>
                <p14:nvPr/>
              </p14:nvContentPartPr>
              <p14:xfrm>
                <a:off x="7795597" y="3765506"/>
                <a:ext cx="10440" cy="2880"/>
              </p14:xfrm>
            </p:contentPart>
          </mc:Choice>
          <mc:Fallback>
            <p:pic>
              <p:nvPicPr>
                <p:cNvPr id="2438" name="Ink 2437">
                  <a:extLst>
                    <a:ext uri="{FF2B5EF4-FFF2-40B4-BE49-F238E27FC236}">
                      <a16:creationId xmlns:a16="http://schemas.microsoft.com/office/drawing/2014/main" id="{4C978014-FAF4-E3DC-20AE-52BC007486E9}"/>
                    </a:ext>
                  </a:extLst>
                </p:cNvPr>
                <p:cNvPicPr/>
                <p:nvPr/>
              </p:nvPicPr>
              <p:blipFill>
                <a:blip r:embed="rId4451"/>
                <a:stretch>
                  <a:fillRect/>
                </a:stretch>
              </p:blipFill>
              <p:spPr>
                <a:xfrm>
                  <a:off x="7777597" y="3747866"/>
                  <a:ext cx="46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2">
              <p14:nvContentPartPr>
                <p14:cNvPr id="2437" name="Ink 2436">
                  <a:extLst>
                    <a:ext uri="{FF2B5EF4-FFF2-40B4-BE49-F238E27FC236}">
                      <a16:creationId xmlns:a16="http://schemas.microsoft.com/office/drawing/2014/main" id="{E0E410CE-C514-8967-E1A1-1A12B7146ED2}"/>
                    </a:ext>
                  </a:extLst>
                </p14:cNvPr>
                <p14:cNvContentPartPr/>
                <p14:nvPr/>
              </p14:nvContentPartPr>
              <p14:xfrm>
                <a:off x="7939237" y="3719066"/>
                <a:ext cx="4680" cy="1800"/>
              </p14:xfrm>
            </p:contentPart>
          </mc:Choice>
          <mc:Fallback>
            <p:pic>
              <p:nvPicPr>
                <p:cNvPr id="2437" name="Ink 2436">
                  <a:extLst>
                    <a:ext uri="{FF2B5EF4-FFF2-40B4-BE49-F238E27FC236}">
                      <a16:creationId xmlns:a16="http://schemas.microsoft.com/office/drawing/2014/main" id="{E0E410CE-C514-8967-E1A1-1A12B7146ED2}"/>
                    </a:ext>
                  </a:extLst>
                </p:cNvPr>
                <p:cNvPicPr/>
                <p:nvPr/>
              </p:nvPicPr>
              <p:blipFill>
                <a:blip r:embed="rId4453"/>
                <a:stretch>
                  <a:fillRect/>
                </a:stretch>
              </p:blipFill>
              <p:spPr>
                <a:xfrm>
                  <a:off x="7921597" y="3701066"/>
                  <a:ext cx="4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4">
              <p14:nvContentPartPr>
                <p14:cNvPr id="2439" name="Ink 2438">
                  <a:extLst>
                    <a:ext uri="{FF2B5EF4-FFF2-40B4-BE49-F238E27FC236}">
                      <a16:creationId xmlns:a16="http://schemas.microsoft.com/office/drawing/2014/main" id="{DE1DD7C4-2F56-B3FE-0A64-5C90519629D5}"/>
                    </a:ext>
                  </a:extLst>
                </p14:cNvPr>
                <p14:cNvContentPartPr/>
                <p14:nvPr/>
              </p14:nvContentPartPr>
              <p14:xfrm>
                <a:off x="7903597" y="3723386"/>
                <a:ext cx="9360" cy="4320"/>
              </p14:xfrm>
            </p:contentPart>
          </mc:Choice>
          <mc:Fallback>
            <p:pic>
              <p:nvPicPr>
                <p:cNvPr id="2439" name="Ink 2438">
                  <a:extLst>
                    <a:ext uri="{FF2B5EF4-FFF2-40B4-BE49-F238E27FC236}">
                      <a16:creationId xmlns:a16="http://schemas.microsoft.com/office/drawing/2014/main" id="{DE1DD7C4-2F56-B3FE-0A64-5C90519629D5}"/>
                    </a:ext>
                  </a:extLst>
                </p:cNvPr>
                <p:cNvPicPr/>
                <p:nvPr/>
              </p:nvPicPr>
              <p:blipFill>
                <a:blip r:embed="rId4455"/>
                <a:stretch>
                  <a:fillRect/>
                </a:stretch>
              </p:blipFill>
              <p:spPr>
                <a:xfrm>
                  <a:off x="7885957" y="3705386"/>
                  <a:ext cx="45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6">
              <p14:nvContentPartPr>
                <p14:cNvPr id="2446" name="Ink 2445">
                  <a:extLst>
                    <a:ext uri="{FF2B5EF4-FFF2-40B4-BE49-F238E27FC236}">
                      <a16:creationId xmlns:a16="http://schemas.microsoft.com/office/drawing/2014/main" id="{9970DCC8-BB0E-106F-7791-FFA07FC65DA3}"/>
                    </a:ext>
                  </a:extLst>
                </p14:cNvPr>
                <p14:cNvContentPartPr/>
                <p14:nvPr/>
              </p14:nvContentPartPr>
              <p14:xfrm>
                <a:off x="8484637" y="3270866"/>
                <a:ext cx="720" cy="2160"/>
              </p14:xfrm>
            </p:contentPart>
          </mc:Choice>
          <mc:Fallback>
            <p:pic>
              <p:nvPicPr>
                <p:cNvPr id="2446" name="Ink 2445">
                  <a:extLst>
                    <a:ext uri="{FF2B5EF4-FFF2-40B4-BE49-F238E27FC236}">
                      <a16:creationId xmlns:a16="http://schemas.microsoft.com/office/drawing/2014/main" id="{9970DCC8-BB0E-106F-7791-FFA07FC65DA3}"/>
                    </a:ext>
                  </a:extLst>
                </p:cNvPr>
                <p:cNvPicPr/>
                <p:nvPr/>
              </p:nvPicPr>
              <p:blipFill>
                <a:blip r:embed="rId4457"/>
                <a:stretch>
                  <a:fillRect/>
                </a:stretch>
              </p:blipFill>
              <p:spPr>
                <a:xfrm>
                  <a:off x="8466997" y="3253226"/>
                  <a:ext cx="3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8">
              <p14:nvContentPartPr>
                <p14:cNvPr id="2447" name="Ink 2446">
                  <a:extLst>
                    <a:ext uri="{FF2B5EF4-FFF2-40B4-BE49-F238E27FC236}">
                      <a16:creationId xmlns:a16="http://schemas.microsoft.com/office/drawing/2014/main" id="{8F1456A4-5ADC-D35E-BB44-5C83E2268B56}"/>
                    </a:ext>
                  </a:extLst>
                </p14:cNvPr>
                <p14:cNvContentPartPr/>
                <p14:nvPr/>
              </p14:nvContentPartPr>
              <p14:xfrm>
                <a:off x="8670397" y="3178346"/>
                <a:ext cx="6840" cy="2880"/>
              </p14:xfrm>
            </p:contentPart>
          </mc:Choice>
          <mc:Fallback>
            <p:pic>
              <p:nvPicPr>
                <p:cNvPr id="2447" name="Ink 2446">
                  <a:extLst>
                    <a:ext uri="{FF2B5EF4-FFF2-40B4-BE49-F238E27FC236}">
                      <a16:creationId xmlns:a16="http://schemas.microsoft.com/office/drawing/2014/main" id="{8F1456A4-5ADC-D35E-BB44-5C83E2268B56}"/>
                    </a:ext>
                  </a:extLst>
                </p:cNvPr>
                <p:cNvPicPr/>
                <p:nvPr/>
              </p:nvPicPr>
              <p:blipFill>
                <a:blip r:embed="rId4459"/>
                <a:stretch>
                  <a:fillRect/>
                </a:stretch>
              </p:blipFill>
              <p:spPr>
                <a:xfrm>
                  <a:off x="8652757" y="3160346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0">
              <p14:nvContentPartPr>
                <p14:cNvPr id="2448" name="Ink 2447">
                  <a:extLst>
                    <a:ext uri="{FF2B5EF4-FFF2-40B4-BE49-F238E27FC236}">
                      <a16:creationId xmlns:a16="http://schemas.microsoft.com/office/drawing/2014/main" id="{A6BD8B37-7596-CA42-B8A1-7E6A5215F208}"/>
                    </a:ext>
                  </a:extLst>
                </p14:cNvPr>
                <p14:cNvContentPartPr/>
                <p14:nvPr/>
              </p14:nvContentPartPr>
              <p14:xfrm>
                <a:off x="8772997" y="3139106"/>
                <a:ext cx="27360" cy="6120"/>
              </p14:xfrm>
            </p:contentPart>
          </mc:Choice>
          <mc:Fallback>
            <p:pic>
              <p:nvPicPr>
                <p:cNvPr id="2448" name="Ink 2447">
                  <a:extLst>
                    <a:ext uri="{FF2B5EF4-FFF2-40B4-BE49-F238E27FC236}">
                      <a16:creationId xmlns:a16="http://schemas.microsoft.com/office/drawing/2014/main" id="{A6BD8B37-7596-CA42-B8A1-7E6A5215F208}"/>
                    </a:ext>
                  </a:extLst>
                </p:cNvPr>
                <p:cNvPicPr/>
                <p:nvPr/>
              </p:nvPicPr>
              <p:blipFill>
                <a:blip r:embed="rId4461"/>
                <a:stretch>
                  <a:fillRect/>
                </a:stretch>
              </p:blipFill>
              <p:spPr>
                <a:xfrm>
                  <a:off x="8754997" y="3121466"/>
                  <a:ext cx="63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2">
              <p14:nvContentPartPr>
                <p14:cNvPr id="2454" name="Ink 2453">
                  <a:extLst>
                    <a:ext uri="{FF2B5EF4-FFF2-40B4-BE49-F238E27FC236}">
                      <a16:creationId xmlns:a16="http://schemas.microsoft.com/office/drawing/2014/main" id="{5A0D97B1-DA4D-9A1C-18D8-A26DD0795C24}"/>
                    </a:ext>
                  </a:extLst>
                </p14:cNvPr>
                <p14:cNvContentPartPr/>
                <p14:nvPr/>
              </p14:nvContentPartPr>
              <p14:xfrm>
                <a:off x="8635477" y="3684866"/>
                <a:ext cx="11160" cy="4320"/>
              </p14:xfrm>
            </p:contentPart>
          </mc:Choice>
          <mc:Fallback>
            <p:pic>
              <p:nvPicPr>
                <p:cNvPr id="2454" name="Ink 2453">
                  <a:extLst>
                    <a:ext uri="{FF2B5EF4-FFF2-40B4-BE49-F238E27FC236}">
                      <a16:creationId xmlns:a16="http://schemas.microsoft.com/office/drawing/2014/main" id="{5A0D97B1-DA4D-9A1C-18D8-A26DD0795C24}"/>
                    </a:ext>
                  </a:extLst>
                </p:cNvPr>
                <p:cNvPicPr/>
                <p:nvPr/>
              </p:nvPicPr>
              <p:blipFill>
                <a:blip r:embed="rId4463"/>
                <a:stretch>
                  <a:fillRect/>
                </a:stretch>
              </p:blipFill>
              <p:spPr>
                <a:xfrm>
                  <a:off x="8617837" y="3667226"/>
                  <a:ext cx="46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4">
              <p14:nvContentPartPr>
                <p14:cNvPr id="2466" name="Ink 2465">
                  <a:extLst>
                    <a:ext uri="{FF2B5EF4-FFF2-40B4-BE49-F238E27FC236}">
                      <a16:creationId xmlns:a16="http://schemas.microsoft.com/office/drawing/2014/main" id="{CDC6ABCF-31ED-0AE2-A409-09181A4B83B6}"/>
                    </a:ext>
                  </a:extLst>
                </p14:cNvPr>
                <p14:cNvContentPartPr/>
                <p14:nvPr/>
              </p14:nvContentPartPr>
              <p14:xfrm>
                <a:off x="8803237" y="3327746"/>
                <a:ext cx="7560" cy="2520"/>
              </p14:xfrm>
            </p:contentPart>
          </mc:Choice>
          <mc:Fallback>
            <p:pic>
              <p:nvPicPr>
                <p:cNvPr id="2466" name="Ink 2465">
                  <a:extLst>
                    <a:ext uri="{FF2B5EF4-FFF2-40B4-BE49-F238E27FC236}">
                      <a16:creationId xmlns:a16="http://schemas.microsoft.com/office/drawing/2014/main" id="{CDC6ABCF-31ED-0AE2-A409-09181A4B83B6}"/>
                    </a:ext>
                  </a:extLst>
                </p:cNvPr>
                <p:cNvPicPr/>
                <p:nvPr/>
              </p:nvPicPr>
              <p:blipFill>
                <a:blip r:embed="rId4465"/>
                <a:stretch>
                  <a:fillRect/>
                </a:stretch>
              </p:blipFill>
              <p:spPr>
                <a:xfrm>
                  <a:off x="8785597" y="3309746"/>
                  <a:ext cx="43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6">
              <p14:nvContentPartPr>
                <p14:cNvPr id="2470" name="Ink 2469">
                  <a:extLst>
                    <a:ext uri="{FF2B5EF4-FFF2-40B4-BE49-F238E27FC236}">
                      <a16:creationId xmlns:a16="http://schemas.microsoft.com/office/drawing/2014/main" id="{A35F8788-8CC7-1870-1120-34341DFF6D82}"/>
                    </a:ext>
                  </a:extLst>
                </p14:cNvPr>
                <p14:cNvContentPartPr/>
                <p14:nvPr/>
              </p14:nvContentPartPr>
              <p14:xfrm>
                <a:off x="8753197" y="3337466"/>
                <a:ext cx="1800" cy="360"/>
              </p14:xfrm>
            </p:contentPart>
          </mc:Choice>
          <mc:Fallback>
            <p:pic>
              <p:nvPicPr>
                <p:cNvPr id="2470" name="Ink 2469">
                  <a:extLst>
                    <a:ext uri="{FF2B5EF4-FFF2-40B4-BE49-F238E27FC236}">
                      <a16:creationId xmlns:a16="http://schemas.microsoft.com/office/drawing/2014/main" id="{A35F8788-8CC7-1870-1120-34341DFF6D82}"/>
                    </a:ext>
                  </a:extLst>
                </p:cNvPr>
                <p:cNvPicPr/>
                <p:nvPr/>
              </p:nvPicPr>
              <p:blipFill>
                <a:blip r:embed="rId4467"/>
                <a:stretch>
                  <a:fillRect/>
                </a:stretch>
              </p:blipFill>
              <p:spPr>
                <a:xfrm>
                  <a:off x="8735557" y="3319466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8">
              <p14:nvContentPartPr>
                <p14:cNvPr id="2471" name="Ink 2470">
                  <a:extLst>
                    <a:ext uri="{FF2B5EF4-FFF2-40B4-BE49-F238E27FC236}">
                      <a16:creationId xmlns:a16="http://schemas.microsoft.com/office/drawing/2014/main" id="{F9004114-F715-34DC-AA7B-983FE2AAE30B}"/>
                    </a:ext>
                  </a:extLst>
                </p14:cNvPr>
                <p14:cNvContentPartPr/>
                <p14:nvPr/>
              </p14:nvContentPartPr>
              <p14:xfrm>
                <a:off x="8836357" y="3288506"/>
                <a:ext cx="720" cy="720"/>
              </p14:xfrm>
            </p:contentPart>
          </mc:Choice>
          <mc:Fallback>
            <p:pic>
              <p:nvPicPr>
                <p:cNvPr id="2471" name="Ink 2470">
                  <a:extLst>
                    <a:ext uri="{FF2B5EF4-FFF2-40B4-BE49-F238E27FC236}">
                      <a16:creationId xmlns:a16="http://schemas.microsoft.com/office/drawing/2014/main" id="{F9004114-F715-34DC-AA7B-983FE2AAE30B}"/>
                    </a:ext>
                  </a:extLst>
                </p:cNvPr>
                <p:cNvPicPr/>
                <p:nvPr/>
              </p:nvPicPr>
              <p:blipFill>
                <a:blip r:embed="rId4469"/>
                <a:stretch>
                  <a:fillRect/>
                </a:stretch>
              </p:blipFill>
              <p:spPr>
                <a:xfrm>
                  <a:off x="8818357" y="3270506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0">
              <p14:nvContentPartPr>
                <p14:cNvPr id="2472" name="Ink 2471">
                  <a:extLst>
                    <a:ext uri="{FF2B5EF4-FFF2-40B4-BE49-F238E27FC236}">
                      <a16:creationId xmlns:a16="http://schemas.microsoft.com/office/drawing/2014/main" id="{C9B9AA5F-AFE3-20AA-6EF6-242FB719A138}"/>
                    </a:ext>
                  </a:extLst>
                </p14:cNvPr>
                <p14:cNvContentPartPr/>
                <p14:nvPr/>
              </p14:nvContentPartPr>
              <p14:xfrm>
                <a:off x="8829517" y="3258986"/>
                <a:ext cx="10800" cy="3600"/>
              </p14:xfrm>
            </p:contentPart>
          </mc:Choice>
          <mc:Fallback>
            <p:pic>
              <p:nvPicPr>
                <p:cNvPr id="2472" name="Ink 2471">
                  <a:extLst>
                    <a:ext uri="{FF2B5EF4-FFF2-40B4-BE49-F238E27FC236}">
                      <a16:creationId xmlns:a16="http://schemas.microsoft.com/office/drawing/2014/main" id="{C9B9AA5F-AFE3-20AA-6EF6-242FB719A138}"/>
                    </a:ext>
                  </a:extLst>
                </p:cNvPr>
                <p:cNvPicPr/>
                <p:nvPr/>
              </p:nvPicPr>
              <p:blipFill>
                <a:blip r:embed="rId4471"/>
                <a:stretch>
                  <a:fillRect/>
                </a:stretch>
              </p:blipFill>
              <p:spPr>
                <a:xfrm>
                  <a:off x="8811877" y="3241346"/>
                  <a:ext cx="46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2">
              <p14:nvContentPartPr>
                <p14:cNvPr id="2440" name="Ink 2439">
                  <a:extLst>
                    <a:ext uri="{FF2B5EF4-FFF2-40B4-BE49-F238E27FC236}">
                      <a16:creationId xmlns:a16="http://schemas.microsoft.com/office/drawing/2014/main" id="{163A75B5-8BD7-C5DD-3884-D09A50BECFFB}"/>
                    </a:ext>
                  </a:extLst>
                </p14:cNvPr>
                <p14:cNvContentPartPr/>
                <p14:nvPr/>
              </p14:nvContentPartPr>
              <p14:xfrm>
                <a:off x="8302837" y="3447266"/>
                <a:ext cx="1800" cy="720"/>
              </p14:xfrm>
            </p:contentPart>
          </mc:Choice>
          <mc:Fallback>
            <p:pic>
              <p:nvPicPr>
                <p:cNvPr id="2440" name="Ink 2439">
                  <a:extLst>
                    <a:ext uri="{FF2B5EF4-FFF2-40B4-BE49-F238E27FC236}">
                      <a16:creationId xmlns:a16="http://schemas.microsoft.com/office/drawing/2014/main" id="{163A75B5-8BD7-C5DD-3884-D09A50BECFFB}"/>
                    </a:ext>
                  </a:extLst>
                </p:cNvPr>
                <p:cNvPicPr/>
                <p:nvPr/>
              </p:nvPicPr>
              <p:blipFill>
                <a:blip r:embed="rId4467"/>
                <a:stretch>
                  <a:fillRect/>
                </a:stretch>
              </p:blipFill>
              <p:spPr>
                <a:xfrm>
                  <a:off x="8285197" y="3429266"/>
                  <a:ext cx="37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3">
              <p14:nvContentPartPr>
                <p14:cNvPr id="2441" name="Ink 2440">
                  <a:extLst>
                    <a:ext uri="{FF2B5EF4-FFF2-40B4-BE49-F238E27FC236}">
                      <a16:creationId xmlns:a16="http://schemas.microsoft.com/office/drawing/2014/main" id="{74A5E984-235E-1051-4588-C36BA8CD6529}"/>
                    </a:ext>
                  </a:extLst>
                </p14:cNvPr>
                <p14:cNvContentPartPr/>
                <p14:nvPr/>
              </p14:nvContentPartPr>
              <p14:xfrm>
                <a:off x="8424877" y="3414146"/>
                <a:ext cx="2880" cy="1800"/>
              </p14:xfrm>
            </p:contentPart>
          </mc:Choice>
          <mc:Fallback>
            <p:pic>
              <p:nvPicPr>
                <p:cNvPr id="2441" name="Ink 2440">
                  <a:extLst>
                    <a:ext uri="{FF2B5EF4-FFF2-40B4-BE49-F238E27FC236}">
                      <a16:creationId xmlns:a16="http://schemas.microsoft.com/office/drawing/2014/main" id="{74A5E984-235E-1051-4588-C36BA8CD6529}"/>
                    </a:ext>
                  </a:extLst>
                </p:cNvPr>
                <p:cNvPicPr/>
                <p:nvPr/>
              </p:nvPicPr>
              <p:blipFill>
                <a:blip r:embed="rId4474"/>
                <a:stretch>
                  <a:fillRect/>
                </a:stretch>
              </p:blipFill>
              <p:spPr>
                <a:xfrm>
                  <a:off x="8407237" y="3396146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5">
              <p14:nvContentPartPr>
                <p14:cNvPr id="2442" name="Ink 2441">
                  <a:extLst>
                    <a:ext uri="{FF2B5EF4-FFF2-40B4-BE49-F238E27FC236}">
                      <a16:creationId xmlns:a16="http://schemas.microsoft.com/office/drawing/2014/main" id="{C67A6967-7638-80C9-E506-26D3F5769602}"/>
                    </a:ext>
                  </a:extLst>
                </p14:cNvPr>
                <p14:cNvContentPartPr/>
                <p14:nvPr/>
              </p14:nvContentPartPr>
              <p14:xfrm>
                <a:off x="8379157" y="3410546"/>
                <a:ext cx="1800" cy="720"/>
              </p14:xfrm>
            </p:contentPart>
          </mc:Choice>
          <mc:Fallback>
            <p:pic>
              <p:nvPicPr>
                <p:cNvPr id="2442" name="Ink 2441">
                  <a:extLst>
                    <a:ext uri="{FF2B5EF4-FFF2-40B4-BE49-F238E27FC236}">
                      <a16:creationId xmlns:a16="http://schemas.microsoft.com/office/drawing/2014/main" id="{C67A6967-7638-80C9-E506-26D3F5769602}"/>
                    </a:ext>
                  </a:extLst>
                </p:cNvPr>
                <p:cNvPicPr/>
                <p:nvPr/>
              </p:nvPicPr>
              <p:blipFill>
                <a:blip r:embed="rId4476"/>
                <a:stretch>
                  <a:fillRect/>
                </a:stretch>
              </p:blipFill>
              <p:spPr>
                <a:xfrm>
                  <a:off x="8361517" y="3392546"/>
                  <a:ext cx="37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7">
              <p14:nvContentPartPr>
                <p14:cNvPr id="2443" name="Ink 2442">
                  <a:extLst>
                    <a:ext uri="{FF2B5EF4-FFF2-40B4-BE49-F238E27FC236}">
                      <a16:creationId xmlns:a16="http://schemas.microsoft.com/office/drawing/2014/main" id="{9AC240FE-2065-2527-1FCE-E1DA637F95E4}"/>
                    </a:ext>
                  </a:extLst>
                </p14:cNvPr>
                <p14:cNvContentPartPr/>
                <p14:nvPr/>
              </p14:nvContentPartPr>
              <p14:xfrm>
                <a:off x="8466637" y="3365546"/>
                <a:ext cx="1800" cy="1800"/>
              </p14:xfrm>
            </p:contentPart>
          </mc:Choice>
          <mc:Fallback>
            <p:pic>
              <p:nvPicPr>
                <p:cNvPr id="2443" name="Ink 2442">
                  <a:extLst>
                    <a:ext uri="{FF2B5EF4-FFF2-40B4-BE49-F238E27FC236}">
                      <a16:creationId xmlns:a16="http://schemas.microsoft.com/office/drawing/2014/main" id="{9AC240FE-2065-2527-1FCE-E1DA637F95E4}"/>
                    </a:ext>
                  </a:extLst>
                </p:cNvPr>
                <p:cNvPicPr/>
                <p:nvPr/>
              </p:nvPicPr>
              <p:blipFill>
                <a:blip r:embed="rId4478"/>
                <a:stretch>
                  <a:fillRect/>
                </a:stretch>
              </p:blipFill>
              <p:spPr>
                <a:xfrm>
                  <a:off x="8448997" y="3347906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9">
              <p14:nvContentPartPr>
                <p14:cNvPr id="2444" name="Ink 2443">
                  <a:extLst>
                    <a:ext uri="{FF2B5EF4-FFF2-40B4-BE49-F238E27FC236}">
                      <a16:creationId xmlns:a16="http://schemas.microsoft.com/office/drawing/2014/main" id="{5C3B7C31-C9DC-AB38-73B6-8D547C8A5F39}"/>
                    </a:ext>
                  </a:extLst>
                </p14:cNvPr>
                <p14:cNvContentPartPr/>
                <p14:nvPr/>
              </p14:nvContentPartPr>
              <p14:xfrm>
                <a:off x="8516677" y="3327746"/>
                <a:ext cx="1440" cy="1080"/>
              </p14:xfrm>
            </p:contentPart>
          </mc:Choice>
          <mc:Fallback>
            <p:pic>
              <p:nvPicPr>
                <p:cNvPr id="2444" name="Ink 2443">
                  <a:extLst>
                    <a:ext uri="{FF2B5EF4-FFF2-40B4-BE49-F238E27FC236}">
                      <a16:creationId xmlns:a16="http://schemas.microsoft.com/office/drawing/2014/main" id="{5C3B7C31-C9DC-AB38-73B6-8D547C8A5F39}"/>
                    </a:ext>
                  </a:extLst>
                </p:cNvPr>
                <p:cNvPicPr/>
                <p:nvPr/>
              </p:nvPicPr>
              <p:blipFill>
                <a:blip r:embed="rId4480"/>
                <a:stretch>
                  <a:fillRect/>
                </a:stretch>
              </p:blipFill>
              <p:spPr>
                <a:xfrm>
                  <a:off x="8499037" y="3309746"/>
                  <a:ext cx="3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1">
              <p14:nvContentPartPr>
                <p14:cNvPr id="2445" name="Ink 2444">
                  <a:extLst>
                    <a:ext uri="{FF2B5EF4-FFF2-40B4-BE49-F238E27FC236}">
                      <a16:creationId xmlns:a16="http://schemas.microsoft.com/office/drawing/2014/main" id="{B19EF574-3968-10EE-CC5C-3237997D3C12}"/>
                    </a:ext>
                  </a:extLst>
                </p14:cNvPr>
                <p14:cNvContentPartPr/>
                <p14:nvPr/>
              </p14:nvContentPartPr>
              <p14:xfrm>
                <a:off x="8310397" y="3348266"/>
                <a:ext cx="7560" cy="5040"/>
              </p14:xfrm>
            </p:contentPart>
          </mc:Choice>
          <mc:Fallback>
            <p:pic>
              <p:nvPicPr>
                <p:cNvPr id="2445" name="Ink 2444">
                  <a:extLst>
                    <a:ext uri="{FF2B5EF4-FFF2-40B4-BE49-F238E27FC236}">
                      <a16:creationId xmlns:a16="http://schemas.microsoft.com/office/drawing/2014/main" id="{B19EF574-3968-10EE-CC5C-3237997D3C12}"/>
                    </a:ext>
                  </a:extLst>
                </p:cNvPr>
                <p:cNvPicPr/>
                <p:nvPr/>
              </p:nvPicPr>
              <p:blipFill>
                <a:blip r:embed="rId4482"/>
                <a:stretch>
                  <a:fillRect/>
                </a:stretch>
              </p:blipFill>
              <p:spPr>
                <a:xfrm>
                  <a:off x="8292397" y="3330626"/>
                  <a:ext cx="43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3">
              <p14:nvContentPartPr>
                <p14:cNvPr id="2467" name="Ink 2466">
                  <a:extLst>
                    <a:ext uri="{FF2B5EF4-FFF2-40B4-BE49-F238E27FC236}">
                      <a16:creationId xmlns:a16="http://schemas.microsoft.com/office/drawing/2014/main" id="{00B3E1D3-5174-B813-74DF-59D4FD2AFDE2}"/>
                    </a:ext>
                  </a:extLst>
                </p14:cNvPr>
                <p14:cNvContentPartPr/>
                <p14:nvPr/>
              </p14:nvContentPartPr>
              <p14:xfrm>
                <a:off x="8614957" y="3384986"/>
                <a:ext cx="21600" cy="5400"/>
              </p14:xfrm>
            </p:contentPart>
          </mc:Choice>
          <mc:Fallback>
            <p:pic>
              <p:nvPicPr>
                <p:cNvPr id="2467" name="Ink 2466">
                  <a:extLst>
                    <a:ext uri="{FF2B5EF4-FFF2-40B4-BE49-F238E27FC236}">
                      <a16:creationId xmlns:a16="http://schemas.microsoft.com/office/drawing/2014/main" id="{00B3E1D3-5174-B813-74DF-59D4FD2AFDE2}"/>
                    </a:ext>
                  </a:extLst>
                </p:cNvPr>
                <p:cNvPicPr/>
                <p:nvPr/>
              </p:nvPicPr>
              <p:blipFill>
                <a:blip r:embed="rId4484"/>
                <a:stretch>
                  <a:fillRect/>
                </a:stretch>
              </p:blipFill>
              <p:spPr>
                <a:xfrm>
                  <a:off x="8596957" y="3367346"/>
                  <a:ext cx="5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5">
              <p14:nvContentPartPr>
                <p14:cNvPr id="2468" name="Ink 2467">
                  <a:extLst>
                    <a:ext uri="{FF2B5EF4-FFF2-40B4-BE49-F238E27FC236}">
                      <a16:creationId xmlns:a16="http://schemas.microsoft.com/office/drawing/2014/main" id="{EF203C18-255B-5F80-298D-97447B5B18AE}"/>
                    </a:ext>
                  </a:extLst>
                </p14:cNvPr>
                <p14:cNvContentPartPr/>
                <p14:nvPr/>
              </p14:nvContentPartPr>
              <p14:xfrm>
                <a:off x="8537917" y="3420266"/>
                <a:ext cx="18000" cy="7920"/>
              </p14:xfrm>
            </p:contentPart>
          </mc:Choice>
          <mc:Fallback>
            <p:pic>
              <p:nvPicPr>
                <p:cNvPr id="2468" name="Ink 2467">
                  <a:extLst>
                    <a:ext uri="{FF2B5EF4-FFF2-40B4-BE49-F238E27FC236}">
                      <a16:creationId xmlns:a16="http://schemas.microsoft.com/office/drawing/2014/main" id="{EF203C18-255B-5F80-298D-97447B5B18AE}"/>
                    </a:ext>
                  </a:extLst>
                </p:cNvPr>
                <p:cNvPicPr/>
                <p:nvPr/>
              </p:nvPicPr>
              <p:blipFill>
                <a:blip r:embed="rId4486"/>
                <a:stretch>
                  <a:fillRect/>
                </a:stretch>
              </p:blipFill>
              <p:spPr>
                <a:xfrm>
                  <a:off x="8520277" y="3402626"/>
                  <a:ext cx="53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7">
              <p14:nvContentPartPr>
                <p14:cNvPr id="2469" name="Ink 2468">
                  <a:extLst>
                    <a:ext uri="{FF2B5EF4-FFF2-40B4-BE49-F238E27FC236}">
                      <a16:creationId xmlns:a16="http://schemas.microsoft.com/office/drawing/2014/main" id="{23D2CC1A-9A3A-45BD-E468-FFEB326E7419}"/>
                    </a:ext>
                  </a:extLst>
                </p14:cNvPr>
                <p14:cNvContentPartPr/>
                <p14:nvPr/>
              </p14:nvContentPartPr>
              <p14:xfrm>
                <a:off x="8636197" y="3370226"/>
                <a:ext cx="7200" cy="1080"/>
              </p14:xfrm>
            </p:contentPart>
          </mc:Choice>
          <mc:Fallback>
            <p:pic>
              <p:nvPicPr>
                <p:cNvPr id="2469" name="Ink 2468">
                  <a:extLst>
                    <a:ext uri="{FF2B5EF4-FFF2-40B4-BE49-F238E27FC236}">
                      <a16:creationId xmlns:a16="http://schemas.microsoft.com/office/drawing/2014/main" id="{23D2CC1A-9A3A-45BD-E468-FFEB326E7419}"/>
                    </a:ext>
                  </a:extLst>
                </p:cNvPr>
                <p:cNvPicPr/>
                <p:nvPr/>
              </p:nvPicPr>
              <p:blipFill>
                <a:blip r:embed="rId4488"/>
                <a:stretch>
                  <a:fillRect/>
                </a:stretch>
              </p:blipFill>
              <p:spPr>
                <a:xfrm>
                  <a:off x="8618197" y="3352586"/>
                  <a:ext cx="42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9">
              <p14:nvContentPartPr>
                <p14:cNvPr id="2473" name="Ink 2472">
                  <a:extLst>
                    <a:ext uri="{FF2B5EF4-FFF2-40B4-BE49-F238E27FC236}">
                      <a16:creationId xmlns:a16="http://schemas.microsoft.com/office/drawing/2014/main" id="{8BDA31D6-5AD1-1C2B-B3BC-BD738C52A226}"/>
                    </a:ext>
                  </a:extLst>
                </p14:cNvPr>
                <p14:cNvContentPartPr/>
                <p14:nvPr/>
              </p14:nvContentPartPr>
              <p14:xfrm>
                <a:off x="8360077" y="3456626"/>
                <a:ext cx="9000" cy="4320"/>
              </p14:xfrm>
            </p:contentPart>
          </mc:Choice>
          <mc:Fallback>
            <p:pic>
              <p:nvPicPr>
                <p:cNvPr id="2473" name="Ink 2472">
                  <a:extLst>
                    <a:ext uri="{FF2B5EF4-FFF2-40B4-BE49-F238E27FC236}">
                      <a16:creationId xmlns:a16="http://schemas.microsoft.com/office/drawing/2014/main" id="{8BDA31D6-5AD1-1C2B-B3BC-BD738C52A226}"/>
                    </a:ext>
                  </a:extLst>
                </p:cNvPr>
                <p:cNvPicPr/>
                <p:nvPr/>
              </p:nvPicPr>
              <p:blipFill>
                <a:blip r:embed="rId4490"/>
                <a:stretch>
                  <a:fillRect/>
                </a:stretch>
              </p:blipFill>
              <p:spPr>
                <a:xfrm>
                  <a:off x="8342077" y="3438986"/>
                  <a:ext cx="44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1">
              <p14:nvContentPartPr>
                <p14:cNvPr id="2474" name="Ink 2473">
                  <a:extLst>
                    <a:ext uri="{FF2B5EF4-FFF2-40B4-BE49-F238E27FC236}">
                      <a16:creationId xmlns:a16="http://schemas.microsoft.com/office/drawing/2014/main" id="{A05925E2-01A2-4BEE-FDC4-DFEA97CEC523}"/>
                    </a:ext>
                  </a:extLst>
                </p14:cNvPr>
                <p14:cNvContentPartPr/>
                <p14:nvPr/>
              </p14:nvContentPartPr>
              <p14:xfrm>
                <a:off x="8328397" y="3487946"/>
                <a:ext cx="14040" cy="7200"/>
              </p14:xfrm>
            </p:contentPart>
          </mc:Choice>
          <mc:Fallback>
            <p:pic>
              <p:nvPicPr>
                <p:cNvPr id="2474" name="Ink 2473">
                  <a:extLst>
                    <a:ext uri="{FF2B5EF4-FFF2-40B4-BE49-F238E27FC236}">
                      <a16:creationId xmlns:a16="http://schemas.microsoft.com/office/drawing/2014/main" id="{A05925E2-01A2-4BEE-FDC4-DFEA97CEC523}"/>
                    </a:ext>
                  </a:extLst>
                </p:cNvPr>
                <p:cNvPicPr/>
                <p:nvPr/>
              </p:nvPicPr>
              <p:blipFill>
                <a:blip r:embed="rId4492"/>
                <a:stretch>
                  <a:fillRect/>
                </a:stretch>
              </p:blipFill>
              <p:spPr>
                <a:xfrm>
                  <a:off x="8310397" y="3469946"/>
                  <a:ext cx="49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3">
              <p14:nvContentPartPr>
                <p14:cNvPr id="2475" name="Ink 2474">
                  <a:extLst>
                    <a:ext uri="{FF2B5EF4-FFF2-40B4-BE49-F238E27FC236}">
                      <a16:creationId xmlns:a16="http://schemas.microsoft.com/office/drawing/2014/main" id="{17A25762-92E9-5E21-E94F-5F0B142EF5D7}"/>
                    </a:ext>
                  </a:extLst>
                </p14:cNvPr>
                <p14:cNvContentPartPr/>
                <p14:nvPr/>
              </p14:nvContentPartPr>
              <p14:xfrm>
                <a:off x="8115997" y="3570026"/>
                <a:ext cx="20880" cy="10080"/>
              </p14:xfrm>
            </p:contentPart>
          </mc:Choice>
          <mc:Fallback>
            <p:pic>
              <p:nvPicPr>
                <p:cNvPr id="2475" name="Ink 2474">
                  <a:extLst>
                    <a:ext uri="{FF2B5EF4-FFF2-40B4-BE49-F238E27FC236}">
                      <a16:creationId xmlns:a16="http://schemas.microsoft.com/office/drawing/2014/main" id="{17A25762-92E9-5E21-E94F-5F0B142EF5D7}"/>
                    </a:ext>
                  </a:extLst>
                </p:cNvPr>
                <p:cNvPicPr/>
                <p:nvPr/>
              </p:nvPicPr>
              <p:blipFill>
                <a:blip r:embed="rId4494"/>
                <a:stretch>
                  <a:fillRect/>
                </a:stretch>
              </p:blipFill>
              <p:spPr>
                <a:xfrm>
                  <a:off x="8098357" y="3552026"/>
                  <a:ext cx="56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5">
              <p14:nvContentPartPr>
                <p14:cNvPr id="2476" name="Ink 2475">
                  <a:extLst>
                    <a:ext uri="{FF2B5EF4-FFF2-40B4-BE49-F238E27FC236}">
                      <a16:creationId xmlns:a16="http://schemas.microsoft.com/office/drawing/2014/main" id="{A567B31E-1FD1-2A45-2B36-28620F8570A2}"/>
                    </a:ext>
                  </a:extLst>
                </p14:cNvPr>
                <p14:cNvContentPartPr/>
                <p14:nvPr/>
              </p14:nvContentPartPr>
              <p14:xfrm>
                <a:off x="7988197" y="3636266"/>
                <a:ext cx="24120" cy="23760"/>
              </p14:xfrm>
            </p:contentPart>
          </mc:Choice>
          <mc:Fallback>
            <p:pic>
              <p:nvPicPr>
                <p:cNvPr id="2476" name="Ink 2475">
                  <a:extLst>
                    <a:ext uri="{FF2B5EF4-FFF2-40B4-BE49-F238E27FC236}">
                      <a16:creationId xmlns:a16="http://schemas.microsoft.com/office/drawing/2014/main" id="{A567B31E-1FD1-2A45-2B36-28620F8570A2}"/>
                    </a:ext>
                  </a:extLst>
                </p:cNvPr>
                <p:cNvPicPr/>
                <p:nvPr/>
              </p:nvPicPr>
              <p:blipFill>
                <a:blip r:embed="rId4496"/>
                <a:stretch>
                  <a:fillRect/>
                </a:stretch>
              </p:blipFill>
              <p:spPr>
                <a:xfrm>
                  <a:off x="7970197" y="3618266"/>
                  <a:ext cx="59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7">
              <p14:nvContentPartPr>
                <p14:cNvPr id="2477" name="Ink 2476">
                  <a:extLst>
                    <a:ext uri="{FF2B5EF4-FFF2-40B4-BE49-F238E27FC236}">
                      <a16:creationId xmlns:a16="http://schemas.microsoft.com/office/drawing/2014/main" id="{1DCB1659-8458-DC39-3390-8580A4DC9CF8}"/>
                    </a:ext>
                  </a:extLst>
                </p14:cNvPr>
                <p14:cNvContentPartPr/>
                <p14:nvPr/>
              </p14:nvContentPartPr>
              <p14:xfrm>
                <a:off x="7724677" y="3613586"/>
                <a:ext cx="14400" cy="9720"/>
              </p14:xfrm>
            </p:contentPart>
          </mc:Choice>
          <mc:Fallback>
            <p:pic>
              <p:nvPicPr>
                <p:cNvPr id="2477" name="Ink 2476">
                  <a:extLst>
                    <a:ext uri="{FF2B5EF4-FFF2-40B4-BE49-F238E27FC236}">
                      <a16:creationId xmlns:a16="http://schemas.microsoft.com/office/drawing/2014/main" id="{1DCB1659-8458-DC39-3390-8580A4DC9CF8}"/>
                    </a:ext>
                  </a:extLst>
                </p:cNvPr>
                <p:cNvPicPr/>
                <p:nvPr/>
              </p:nvPicPr>
              <p:blipFill>
                <a:blip r:embed="rId4498"/>
                <a:stretch>
                  <a:fillRect/>
                </a:stretch>
              </p:blipFill>
              <p:spPr>
                <a:xfrm>
                  <a:off x="7706677" y="3595586"/>
                  <a:ext cx="50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9">
              <p14:nvContentPartPr>
                <p14:cNvPr id="2493" name="Ink 2492">
                  <a:extLst>
                    <a:ext uri="{FF2B5EF4-FFF2-40B4-BE49-F238E27FC236}">
                      <a16:creationId xmlns:a16="http://schemas.microsoft.com/office/drawing/2014/main" id="{192BCEC1-9403-E2B0-A55D-CAF447145FE9}"/>
                    </a:ext>
                  </a:extLst>
                </p14:cNvPr>
                <p14:cNvContentPartPr/>
                <p14:nvPr/>
              </p14:nvContentPartPr>
              <p14:xfrm>
                <a:off x="7964437" y="3457346"/>
                <a:ext cx="9720" cy="3240"/>
              </p14:xfrm>
            </p:contentPart>
          </mc:Choice>
          <mc:Fallback>
            <p:pic>
              <p:nvPicPr>
                <p:cNvPr id="2493" name="Ink 2492">
                  <a:extLst>
                    <a:ext uri="{FF2B5EF4-FFF2-40B4-BE49-F238E27FC236}">
                      <a16:creationId xmlns:a16="http://schemas.microsoft.com/office/drawing/2014/main" id="{192BCEC1-9403-E2B0-A55D-CAF447145FE9}"/>
                    </a:ext>
                  </a:extLst>
                </p:cNvPr>
                <p:cNvPicPr/>
                <p:nvPr/>
              </p:nvPicPr>
              <p:blipFill>
                <a:blip r:embed="rId4500"/>
                <a:stretch>
                  <a:fillRect/>
                </a:stretch>
              </p:blipFill>
              <p:spPr>
                <a:xfrm>
                  <a:off x="7946437" y="3439706"/>
                  <a:ext cx="45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1">
              <p14:nvContentPartPr>
                <p14:cNvPr id="2494" name="Ink 2493">
                  <a:extLst>
                    <a:ext uri="{FF2B5EF4-FFF2-40B4-BE49-F238E27FC236}">
                      <a16:creationId xmlns:a16="http://schemas.microsoft.com/office/drawing/2014/main" id="{78CCC411-5445-32D2-4B0D-4443322DFB72}"/>
                    </a:ext>
                  </a:extLst>
                </p14:cNvPr>
                <p14:cNvContentPartPr/>
                <p14:nvPr/>
              </p14:nvContentPartPr>
              <p14:xfrm>
                <a:off x="8193757" y="3348986"/>
                <a:ext cx="4320" cy="720"/>
              </p14:xfrm>
            </p:contentPart>
          </mc:Choice>
          <mc:Fallback>
            <p:pic>
              <p:nvPicPr>
                <p:cNvPr id="2494" name="Ink 2493">
                  <a:extLst>
                    <a:ext uri="{FF2B5EF4-FFF2-40B4-BE49-F238E27FC236}">
                      <a16:creationId xmlns:a16="http://schemas.microsoft.com/office/drawing/2014/main" id="{78CCC411-5445-32D2-4B0D-4443322DFB72}"/>
                    </a:ext>
                  </a:extLst>
                </p:cNvPr>
                <p:cNvPicPr/>
                <p:nvPr/>
              </p:nvPicPr>
              <p:blipFill>
                <a:blip r:embed="rId4502"/>
                <a:stretch>
                  <a:fillRect/>
                </a:stretch>
              </p:blipFill>
              <p:spPr>
                <a:xfrm>
                  <a:off x="8176117" y="3331346"/>
                  <a:ext cx="39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3">
              <p14:nvContentPartPr>
                <p14:cNvPr id="2495" name="Ink 2494">
                  <a:extLst>
                    <a:ext uri="{FF2B5EF4-FFF2-40B4-BE49-F238E27FC236}">
                      <a16:creationId xmlns:a16="http://schemas.microsoft.com/office/drawing/2014/main" id="{EF99904E-700E-DFE1-8DB4-45281762EB82}"/>
                    </a:ext>
                  </a:extLst>
                </p14:cNvPr>
                <p14:cNvContentPartPr/>
                <p14:nvPr/>
              </p14:nvContentPartPr>
              <p14:xfrm>
                <a:off x="8523877" y="3137666"/>
                <a:ext cx="14400" cy="5760"/>
              </p14:xfrm>
            </p:contentPart>
          </mc:Choice>
          <mc:Fallback>
            <p:pic>
              <p:nvPicPr>
                <p:cNvPr id="2495" name="Ink 2494">
                  <a:extLst>
                    <a:ext uri="{FF2B5EF4-FFF2-40B4-BE49-F238E27FC236}">
                      <a16:creationId xmlns:a16="http://schemas.microsoft.com/office/drawing/2014/main" id="{EF99904E-700E-DFE1-8DB4-45281762EB82}"/>
                    </a:ext>
                  </a:extLst>
                </p:cNvPr>
                <p:cNvPicPr/>
                <p:nvPr/>
              </p:nvPicPr>
              <p:blipFill>
                <a:blip r:embed="rId4504"/>
                <a:stretch>
                  <a:fillRect/>
                </a:stretch>
              </p:blipFill>
              <p:spPr>
                <a:xfrm>
                  <a:off x="8505877" y="3119666"/>
                  <a:ext cx="50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5">
              <p14:nvContentPartPr>
                <p14:cNvPr id="2500" name="Ink 2499">
                  <a:extLst>
                    <a:ext uri="{FF2B5EF4-FFF2-40B4-BE49-F238E27FC236}">
                      <a16:creationId xmlns:a16="http://schemas.microsoft.com/office/drawing/2014/main" id="{88E1ABF1-0856-526A-E8E6-2A19582D2836}"/>
                    </a:ext>
                  </a:extLst>
                </p14:cNvPr>
                <p14:cNvContentPartPr/>
                <p14:nvPr/>
              </p14:nvContentPartPr>
              <p14:xfrm>
                <a:off x="8520997" y="3217946"/>
                <a:ext cx="8640" cy="7200"/>
              </p14:xfrm>
            </p:contentPart>
          </mc:Choice>
          <mc:Fallback>
            <p:pic>
              <p:nvPicPr>
                <p:cNvPr id="2500" name="Ink 2499">
                  <a:extLst>
                    <a:ext uri="{FF2B5EF4-FFF2-40B4-BE49-F238E27FC236}">
                      <a16:creationId xmlns:a16="http://schemas.microsoft.com/office/drawing/2014/main" id="{88E1ABF1-0856-526A-E8E6-2A19582D2836}"/>
                    </a:ext>
                  </a:extLst>
                </p:cNvPr>
                <p:cNvPicPr/>
                <p:nvPr/>
              </p:nvPicPr>
              <p:blipFill>
                <a:blip r:embed="rId4506"/>
                <a:stretch>
                  <a:fillRect/>
                </a:stretch>
              </p:blipFill>
              <p:spPr>
                <a:xfrm>
                  <a:off x="8503357" y="3200306"/>
                  <a:ext cx="44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7">
              <p14:nvContentPartPr>
                <p14:cNvPr id="2501" name="Ink 2500">
                  <a:extLst>
                    <a:ext uri="{FF2B5EF4-FFF2-40B4-BE49-F238E27FC236}">
                      <a16:creationId xmlns:a16="http://schemas.microsoft.com/office/drawing/2014/main" id="{2A9FF6D3-E2BD-9088-53EC-1CB1E88D93D4}"/>
                    </a:ext>
                  </a:extLst>
                </p14:cNvPr>
                <p14:cNvContentPartPr/>
                <p14:nvPr/>
              </p14:nvContentPartPr>
              <p14:xfrm>
                <a:off x="8586157" y="3312626"/>
                <a:ext cx="1800" cy="2880"/>
              </p14:xfrm>
            </p:contentPart>
          </mc:Choice>
          <mc:Fallback>
            <p:pic>
              <p:nvPicPr>
                <p:cNvPr id="2501" name="Ink 2500">
                  <a:extLst>
                    <a:ext uri="{FF2B5EF4-FFF2-40B4-BE49-F238E27FC236}">
                      <a16:creationId xmlns:a16="http://schemas.microsoft.com/office/drawing/2014/main" id="{2A9FF6D3-E2BD-9088-53EC-1CB1E88D93D4}"/>
                    </a:ext>
                  </a:extLst>
                </p:cNvPr>
                <p:cNvPicPr/>
                <p:nvPr/>
              </p:nvPicPr>
              <p:blipFill>
                <a:blip r:embed="rId4508"/>
                <a:stretch>
                  <a:fillRect/>
                </a:stretch>
              </p:blipFill>
              <p:spPr>
                <a:xfrm>
                  <a:off x="8568157" y="3294986"/>
                  <a:ext cx="37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9">
              <p14:nvContentPartPr>
                <p14:cNvPr id="2502" name="Ink 2501">
                  <a:extLst>
                    <a:ext uri="{FF2B5EF4-FFF2-40B4-BE49-F238E27FC236}">
                      <a16:creationId xmlns:a16="http://schemas.microsoft.com/office/drawing/2014/main" id="{3882E359-39B6-4C2C-E418-A6A994CD07AE}"/>
                    </a:ext>
                  </a:extLst>
                </p14:cNvPr>
                <p14:cNvContentPartPr/>
                <p14:nvPr/>
              </p14:nvContentPartPr>
              <p14:xfrm>
                <a:off x="8715037" y="3279146"/>
                <a:ext cx="7200" cy="1800"/>
              </p14:xfrm>
            </p:contentPart>
          </mc:Choice>
          <mc:Fallback>
            <p:pic>
              <p:nvPicPr>
                <p:cNvPr id="2502" name="Ink 2501">
                  <a:extLst>
                    <a:ext uri="{FF2B5EF4-FFF2-40B4-BE49-F238E27FC236}">
                      <a16:creationId xmlns:a16="http://schemas.microsoft.com/office/drawing/2014/main" id="{3882E359-39B6-4C2C-E418-A6A994CD07AE}"/>
                    </a:ext>
                  </a:extLst>
                </p:cNvPr>
                <p:cNvPicPr/>
                <p:nvPr/>
              </p:nvPicPr>
              <p:blipFill>
                <a:blip r:embed="rId4510"/>
                <a:stretch>
                  <a:fillRect/>
                </a:stretch>
              </p:blipFill>
              <p:spPr>
                <a:xfrm>
                  <a:off x="8697037" y="3261146"/>
                  <a:ext cx="42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1">
              <p14:nvContentPartPr>
                <p14:cNvPr id="2503" name="Ink 2502">
                  <a:extLst>
                    <a:ext uri="{FF2B5EF4-FFF2-40B4-BE49-F238E27FC236}">
                      <a16:creationId xmlns:a16="http://schemas.microsoft.com/office/drawing/2014/main" id="{A1E71FE0-F242-A138-5EF1-DC784C07AFB0}"/>
                    </a:ext>
                  </a:extLst>
                </p14:cNvPr>
                <p14:cNvContentPartPr/>
                <p14:nvPr/>
              </p14:nvContentPartPr>
              <p14:xfrm>
                <a:off x="8743117" y="3258626"/>
                <a:ext cx="6840" cy="2880"/>
              </p14:xfrm>
            </p:contentPart>
          </mc:Choice>
          <mc:Fallback>
            <p:pic>
              <p:nvPicPr>
                <p:cNvPr id="2503" name="Ink 2502">
                  <a:extLst>
                    <a:ext uri="{FF2B5EF4-FFF2-40B4-BE49-F238E27FC236}">
                      <a16:creationId xmlns:a16="http://schemas.microsoft.com/office/drawing/2014/main" id="{A1E71FE0-F242-A138-5EF1-DC784C07AFB0}"/>
                    </a:ext>
                  </a:extLst>
                </p:cNvPr>
                <p:cNvPicPr/>
                <p:nvPr/>
              </p:nvPicPr>
              <p:blipFill>
                <a:blip r:embed="rId4512"/>
                <a:stretch>
                  <a:fillRect/>
                </a:stretch>
              </p:blipFill>
              <p:spPr>
                <a:xfrm>
                  <a:off x="8725477" y="3240986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3">
              <p14:nvContentPartPr>
                <p14:cNvPr id="2504" name="Ink 2503">
                  <a:extLst>
                    <a:ext uri="{FF2B5EF4-FFF2-40B4-BE49-F238E27FC236}">
                      <a16:creationId xmlns:a16="http://schemas.microsoft.com/office/drawing/2014/main" id="{EE94B564-EC9B-F2B8-582B-283FBD802289}"/>
                    </a:ext>
                  </a:extLst>
                </p14:cNvPr>
                <p14:cNvContentPartPr/>
                <p14:nvPr/>
              </p14:nvContentPartPr>
              <p14:xfrm>
                <a:off x="8358997" y="3341066"/>
                <a:ext cx="1800" cy="360"/>
              </p14:xfrm>
            </p:contentPart>
          </mc:Choice>
          <mc:Fallback>
            <p:pic>
              <p:nvPicPr>
                <p:cNvPr id="2504" name="Ink 2503">
                  <a:extLst>
                    <a:ext uri="{FF2B5EF4-FFF2-40B4-BE49-F238E27FC236}">
                      <a16:creationId xmlns:a16="http://schemas.microsoft.com/office/drawing/2014/main" id="{EE94B564-EC9B-F2B8-582B-283FBD802289}"/>
                    </a:ext>
                  </a:extLst>
                </p:cNvPr>
                <p:cNvPicPr/>
                <p:nvPr/>
              </p:nvPicPr>
              <p:blipFill>
                <a:blip r:embed="rId4467"/>
                <a:stretch>
                  <a:fillRect/>
                </a:stretch>
              </p:blipFill>
              <p:spPr>
                <a:xfrm>
                  <a:off x="8340997" y="3323066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4">
              <p14:nvContentPartPr>
                <p14:cNvPr id="2505" name="Ink 2504">
                  <a:extLst>
                    <a:ext uri="{FF2B5EF4-FFF2-40B4-BE49-F238E27FC236}">
                      <a16:creationId xmlns:a16="http://schemas.microsoft.com/office/drawing/2014/main" id="{82FCB1B3-A855-0BDF-EB29-CC8F4F765490}"/>
                    </a:ext>
                  </a:extLst>
                </p14:cNvPr>
                <p14:cNvContentPartPr/>
                <p14:nvPr/>
              </p14:nvContentPartPr>
              <p14:xfrm>
                <a:off x="8107357" y="3406586"/>
                <a:ext cx="3600" cy="2520"/>
              </p14:xfrm>
            </p:contentPart>
          </mc:Choice>
          <mc:Fallback>
            <p:pic>
              <p:nvPicPr>
                <p:cNvPr id="2505" name="Ink 2504">
                  <a:extLst>
                    <a:ext uri="{FF2B5EF4-FFF2-40B4-BE49-F238E27FC236}">
                      <a16:creationId xmlns:a16="http://schemas.microsoft.com/office/drawing/2014/main" id="{82FCB1B3-A855-0BDF-EB29-CC8F4F765490}"/>
                    </a:ext>
                  </a:extLst>
                </p:cNvPr>
                <p:cNvPicPr/>
                <p:nvPr/>
              </p:nvPicPr>
              <p:blipFill>
                <a:blip r:embed="rId4515"/>
                <a:stretch>
                  <a:fillRect/>
                </a:stretch>
              </p:blipFill>
              <p:spPr>
                <a:xfrm>
                  <a:off x="8089717" y="3388586"/>
                  <a:ext cx="39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6">
              <p14:nvContentPartPr>
                <p14:cNvPr id="2506" name="Ink 2505">
                  <a:extLst>
                    <a:ext uri="{FF2B5EF4-FFF2-40B4-BE49-F238E27FC236}">
                      <a16:creationId xmlns:a16="http://schemas.microsoft.com/office/drawing/2014/main" id="{029295BF-C970-3BDD-F870-42B518F6A827}"/>
                    </a:ext>
                  </a:extLst>
                </p14:cNvPr>
                <p14:cNvContentPartPr/>
                <p14:nvPr/>
              </p14:nvContentPartPr>
              <p14:xfrm>
                <a:off x="8036437" y="3411266"/>
                <a:ext cx="33120" cy="13320"/>
              </p14:xfrm>
            </p:contentPart>
          </mc:Choice>
          <mc:Fallback>
            <p:pic>
              <p:nvPicPr>
                <p:cNvPr id="2506" name="Ink 2505">
                  <a:extLst>
                    <a:ext uri="{FF2B5EF4-FFF2-40B4-BE49-F238E27FC236}">
                      <a16:creationId xmlns:a16="http://schemas.microsoft.com/office/drawing/2014/main" id="{029295BF-C970-3BDD-F870-42B518F6A827}"/>
                    </a:ext>
                  </a:extLst>
                </p:cNvPr>
                <p:cNvPicPr/>
                <p:nvPr/>
              </p:nvPicPr>
              <p:blipFill>
                <a:blip r:embed="rId4517"/>
                <a:stretch>
                  <a:fillRect/>
                </a:stretch>
              </p:blipFill>
              <p:spPr>
                <a:xfrm>
                  <a:off x="8018437" y="3393626"/>
                  <a:ext cx="68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8">
              <p14:nvContentPartPr>
                <p14:cNvPr id="2507" name="Ink 2506">
                  <a:extLst>
                    <a:ext uri="{FF2B5EF4-FFF2-40B4-BE49-F238E27FC236}">
                      <a16:creationId xmlns:a16="http://schemas.microsoft.com/office/drawing/2014/main" id="{1A80D3DE-75E5-1582-4690-86EF96A68885}"/>
                    </a:ext>
                  </a:extLst>
                </p14:cNvPr>
                <p14:cNvContentPartPr/>
                <p14:nvPr/>
              </p14:nvContentPartPr>
              <p14:xfrm>
                <a:off x="8050837" y="3393986"/>
                <a:ext cx="5040" cy="720"/>
              </p14:xfrm>
            </p:contentPart>
          </mc:Choice>
          <mc:Fallback>
            <p:pic>
              <p:nvPicPr>
                <p:cNvPr id="2507" name="Ink 2506">
                  <a:extLst>
                    <a:ext uri="{FF2B5EF4-FFF2-40B4-BE49-F238E27FC236}">
                      <a16:creationId xmlns:a16="http://schemas.microsoft.com/office/drawing/2014/main" id="{1A80D3DE-75E5-1582-4690-86EF96A68885}"/>
                    </a:ext>
                  </a:extLst>
                </p:cNvPr>
                <p:cNvPicPr/>
                <p:nvPr/>
              </p:nvPicPr>
              <p:blipFill>
                <a:blip r:embed="rId4519"/>
                <a:stretch>
                  <a:fillRect/>
                </a:stretch>
              </p:blipFill>
              <p:spPr>
                <a:xfrm>
                  <a:off x="8032837" y="3376346"/>
                  <a:ext cx="40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0">
              <p14:nvContentPartPr>
                <p14:cNvPr id="2508" name="Ink 2507">
                  <a:extLst>
                    <a:ext uri="{FF2B5EF4-FFF2-40B4-BE49-F238E27FC236}">
                      <a16:creationId xmlns:a16="http://schemas.microsoft.com/office/drawing/2014/main" id="{142BE7B6-180E-4EC3-97A0-DC3E376E66F0}"/>
                    </a:ext>
                  </a:extLst>
                </p14:cNvPr>
                <p14:cNvContentPartPr/>
                <p14:nvPr/>
              </p14:nvContentPartPr>
              <p14:xfrm>
                <a:off x="8277277" y="3287426"/>
                <a:ext cx="15480" cy="2880"/>
              </p14:xfrm>
            </p:contentPart>
          </mc:Choice>
          <mc:Fallback>
            <p:pic>
              <p:nvPicPr>
                <p:cNvPr id="2508" name="Ink 2507">
                  <a:extLst>
                    <a:ext uri="{FF2B5EF4-FFF2-40B4-BE49-F238E27FC236}">
                      <a16:creationId xmlns:a16="http://schemas.microsoft.com/office/drawing/2014/main" id="{142BE7B6-180E-4EC3-97A0-DC3E376E66F0}"/>
                    </a:ext>
                  </a:extLst>
                </p:cNvPr>
                <p:cNvPicPr/>
                <p:nvPr/>
              </p:nvPicPr>
              <p:blipFill>
                <a:blip r:embed="rId4521"/>
                <a:stretch>
                  <a:fillRect/>
                </a:stretch>
              </p:blipFill>
              <p:spPr>
                <a:xfrm>
                  <a:off x="8259277" y="3269426"/>
                  <a:ext cx="51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2">
              <p14:nvContentPartPr>
                <p14:cNvPr id="2509" name="Ink 2508">
                  <a:extLst>
                    <a:ext uri="{FF2B5EF4-FFF2-40B4-BE49-F238E27FC236}">
                      <a16:creationId xmlns:a16="http://schemas.microsoft.com/office/drawing/2014/main" id="{3BCFFD59-DD96-1D24-89D2-5D6EABD8CBD6}"/>
                    </a:ext>
                  </a:extLst>
                </p14:cNvPr>
                <p14:cNvContentPartPr/>
                <p14:nvPr/>
              </p14:nvContentPartPr>
              <p14:xfrm>
                <a:off x="8400397" y="3237026"/>
                <a:ext cx="3960" cy="720"/>
              </p14:xfrm>
            </p:contentPart>
          </mc:Choice>
          <mc:Fallback>
            <p:pic>
              <p:nvPicPr>
                <p:cNvPr id="2509" name="Ink 2508">
                  <a:extLst>
                    <a:ext uri="{FF2B5EF4-FFF2-40B4-BE49-F238E27FC236}">
                      <a16:creationId xmlns:a16="http://schemas.microsoft.com/office/drawing/2014/main" id="{3BCFFD59-DD96-1D24-89D2-5D6EABD8CBD6}"/>
                    </a:ext>
                  </a:extLst>
                </p:cNvPr>
                <p:cNvPicPr/>
                <p:nvPr/>
              </p:nvPicPr>
              <p:blipFill>
                <a:blip r:embed="rId4523"/>
                <a:stretch>
                  <a:fillRect/>
                </a:stretch>
              </p:blipFill>
              <p:spPr>
                <a:xfrm>
                  <a:off x="8382397" y="3219026"/>
                  <a:ext cx="39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4">
              <p14:nvContentPartPr>
                <p14:cNvPr id="2510" name="Ink 2509">
                  <a:extLst>
                    <a:ext uri="{FF2B5EF4-FFF2-40B4-BE49-F238E27FC236}">
                      <a16:creationId xmlns:a16="http://schemas.microsoft.com/office/drawing/2014/main" id="{CD734F66-1C6E-E00C-CD2F-0711BC642987}"/>
                    </a:ext>
                  </a:extLst>
                </p14:cNvPr>
                <p14:cNvContentPartPr/>
                <p14:nvPr/>
              </p14:nvContentPartPr>
              <p14:xfrm>
                <a:off x="8365117" y="3157106"/>
                <a:ext cx="4320" cy="6120"/>
              </p14:xfrm>
            </p:contentPart>
          </mc:Choice>
          <mc:Fallback>
            <p:pic>
              <p:nvPicPr>
                <p:cNvPr id="2510" name="Ink 2509">
                  <a:extLst>
                    <a:ext uri="{FF2B5EF4-FFF2-40B4-BE49-F238E27FC236}">
                      <a16:creationId xmlns:a16="http://schemas.microsoft.com/office/drawing/2014/main" id="{CD734F66-1C6E-E00C-CD2F-0711BC642987}"/>
                    </a:ext>
                  </a:extLst>
                </p:cNvPr>
                <p:cNvPicPr/>
                <p:nvPr/>
              </p:nvPicPr>
              <p:blipFill>
                <a:blip r:embed="rId4525"/>
                <a:stretch>
                  <a:fillRect/>
                </a:stretch>
              </p:blipFill>
              <p:spPr>
                <a:xfrm>
                  <a:off x="8347117" y="3139466"/>
                  <a:ext cx="39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6">
              <p14:nvContentPartPr>
                <p14:cNvPr id="2511" name="Ink 2510">
                  <a:extLst>
                    <a:ext uri="{FF2B5EF4-FFF2-40B4-BE49-F238E27FC236}">
                      <a16:creationId xmlns:a16="http://schemas.microsoft.com/office/drawing/2014/main" id="{C2A79073-9D5E-AB8D-0CCF-8762BBC8C3AA}"/>
                    </a:ext>
                  </a:extLst>
                </p14:cNvPr>
                <p14:cNvContentPartPr/>
                <p14:nvPr/>
              </p14:nvContentPartPr>
              <p14:xfrm>
                <a:off x="8077117" y="3663986"/>
                <a:ext cx="14400" cy="6480"/>
              </p14:xfrm>
            </p:contentPart>
          </mc:Choice>
          <mc:Fallback>
            <p:pic>
              <p:nvPicPr>
                <p:cNvPr id="2511" name="Ink 2510">
                  <a:extLst>
                    <a:ext uri="{FF2B5EF4-FFF2-40B4-BE49-F238E27FC236}">
                      <a16:creationId xmlns:a16="http://schemas.microsoft.com/office/drawing/2014/main" id="{C2A79073-9D5E-AB8D-0CCF-8762BBC8C3AA}"/>
                    </a:ext>
                  </a:extLst>
                </p:cNvPr>
                <p:cNvPicPr/>
                <p:nvPr/>
              </p:nvPicPr>
              <p:blipFill>
                <a:blip r:embed="rId4527"/>
                <a:stretch>
                  <a:fillRect/>
                </a:stretch>
              </p:blipFill>
              <p:spPr>
                <a:xfrm>
                  <a:off x="8059117" y="3645986"/>
                  <a:ext cx="50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8">
              <p14:nvContentPartPr>
                <p14:cNvPr id="2512" name="Ink 2511">
                  <a:extLst>
                    <a:ext uri="{FF2B5EF4-FFF2-40B4-BE49-F238E27FC236}">
                      <a16:creationId xmlns:a16="http://schemas.microsoft.com/office/drawing/2014/main" id="{A992781D-D2A6-F0B4-8595-2BB2C3D1DB45}"/>
                    </a:ext>
                  </a:extLst>
                </p14:cNvPr>
                <p14:cNvContentPartPr/>
                <p14:nvPr/>
              </p14:nvContentPartPr>
              <p14:xfrm>
                <a:off x="8133637" y="3645626"/>
                <a:ext cx="3240" cy="1440"/>
              </p14:xfrm>
            </p:contentPart>
          </mc:Choice>
          <mc:Fallback>
            <p:pic>
              <p:nvPicPr>
                <p:cNvPr id="2512" name="Ink 2511">
                  <a:extLst>
                    <a:ext uri="{FF2B5EF4-FFF2-40B4-BE49-F238E27FC236}">
                      <a16:creationId xmlns:a16="http://schemas.microsoft.com/office/drawing/2014/main" id="{A992781D-D2A6-F0B4-8595-2BB2C3D1DB45}"/>
                    </a:ext>
                  </a:extLst>
                </p:cNvPr>
                <p:cNvPicPr/>
                <p:nvPr/>
              </p:nvPicPr>
              <p:blipFill>
                <a:blip r:embed="rId4529"/>
                <a:stretch>
                  <a:fillRect/>
                </a:stretch>
              </p:blipFill>
              <p:spPr>
                <a:xfrm>
                  <a:off x="8115997" y="3627626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0">
              <p14:nvContentPartPr>
                <p14:cNvPr id="2513" name="Ink 2512">
                  <a:extLst>
                    <a:ext uri="{FF2B5EF4-FFF2-40B4-BE49-F238E27FC236}">
                      <a16:creationId xmlns:a16="http://schemas.microsoft.com/office/drawing/2014/main" id="{4D1C5747-3B65-EB00-1DAA-5C90035CE92D}"/>
                    </a:ext>
                  </a:extLst>
                </p14:cNvPr>
                <p14:cNvContentPartPr/>
                <p14:nvPr/>
              </p14:nvContentPartPr>
              <p14:xfrm>
                <a:off x="8146237" y="3647426"/>
                <a:ext cx="14400" cy="11160"/>
              </p14:xfrm>
            </p:contentPart>
          </mc:Choice>
          <mc:Fallback>
            <p:pic>
              <p:nvPicPr>
                <p:cNvPr id="2513" name="Ink 2512">
                  <a:extLst>
                    <a:ext uri="{FF2B5EF4-FFF2-40B4-BE49-F238E27FC236}">
                      <a16:creationId xmlns:a16="http://schemas.microsoft.com/office/drawing/2014/main" id="{4D1C5747-3B65-EB00-1DAA-5C90035CE92D}"/>
                    </a:ext>
                  </a:extLst>
                </p:cNvPr>
                <p:cNvPicPr/>
                <p:nvPr/>
              </p:nvPicPr>
              <p:blipFill>
                <a:blip r:embed="rId4531"/>
                <a:stretch>
                  <a:fillRect/>
                </a:stretch>
              </p:blipFill>
              <p:spPr>
                <a:xfrm>
                  <a:off x="8128237" y="3629786"/>
                  <a:ext cx="50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2">
              <p14:nvContentPartPr>
                <p14:cNvPr id="2514" name="Ink 2513">
                  <a:extLst>
                    <a:ext uri="{FF2B5EF4-FFF2-40B4-BE49-F238E27FC236}">
                      <a16:creationId xmlns:a16="http://schemas.microsoft.com/office/drawing/2014/main" id="{2A909D84-AE55-55C2-1FE1-CAC49CB2F4D0}"/>
                    </a:ext>
                  </a:extLst>
                </p14:cNvPr>
                <p14:cNvContentPartPr/>
                <p14:nvPr/>
              </p14:nvContentPartPr>
              <p14:xfrm>
                <a:off x="7952557" y="3749306"/>
                <a:ext cx="3600" cy="2880"/>
              </p14:xfrm>
            </p:contentPart>
          </mc:Choice>
          <mc:Fallback>
            <p:pic>
              <p:nvPicPr>
                <p:cNvPr id="2514" name="Ink 2513">
                  <a:extLst>
                    <a:ext uri="{FF2B5EF4-FFF2-40B4-BE49-F238E27FC236}">
                      <a16:creationId xmlns:a16="http://schemas.microsoft.com/office/drawing/2014/main" id="{2A909D84-AE55-55C2-1FE1-CAC49CB2F4D0}"/>
                    </a:ext>
                  </a:extLst>
                </p:cNvPr>
                <p:cNvPicPr/>
                <p:nvPr/>
              </p:nvPicPr>
              <p:blipFill>
                <a:blip r:embed="rId4533"/>
                <a:stretch>
                  <a:fillRect/>
                </a:stretch>
              </p:blipFill>
              <p:spPr>
                <a:xfrm>
                  <a:off x="7934917" y="3731306"/>
                  <a:ext cx="39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4">
              <p14:nvContentPartPr>
                <p14:cNvPr id="2515" name="Ink 2514">
                  <a:extLst>
                    <a:ext uri="{FF2B5EF4-FFF2-40B4-BE49-F238E27FC236}">
                      <a16:creationId xmlns:a16="http://schemas.microsoft.com/office/drawing/2014/main" id="{00D03570-FF5B-0241-E40E-420B80789150}"/>
                    </a:ext>
                  </a:extLst>
                </p14:cNvPr>
                <p14:cNvContentPartPr/>
                <p14:nvPr/>
              </p14:nvContentPartPr>
              <p14:xfrm>
                <a:off x="7980997" y="3801506"/>
                <a:ext cx="11520" cy="6840"/>
              </p14:xfrm>
            </p:contentPart>
          </mc:Choice>
          <mc:Fallback>
            <p:pic>
              <p:nvPicPr>
                <p:cNvPr id="2515" name="Ink 2514">
                  <a:extLst>
                    <a:ext uri="{FF2B5EF4-FFF2-40B4-BE49-F238E27FC236}">
                      <a16:creationId xmlns:a16="http://schemas.microsoft.com/office/drawing/2014/main" id="{00D03570-FF5B-0241-E40E-420B80789150}"/>
                    </a:ext>
                  </a:extLst>
                </p:cNvPr>
                <p:cNvPicPr/>
                <p:nvPr/>
              </p:nvPicPr>
              <p:blipFill>
                <a:blip r:embed="rId4535"/>
                <a:stretch>
                  <a:fillRect/>
                </a:stretch>
              </p:blipFill>
              <p:spPr>
                <a:xfrm>
                  <a:off x="7963357" y="3783506"/>
                  <a:ext cx="47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6">
              <p14:nvContentPartPr>
                <p14:cNvPr id="2516" name="Ink 2515">
                  <a:extLst>
                    <a:ext uri="{FF2B5EF4-FFF2-40B4-BE49-F238E27FC236}">
                      <a16:creationId xmlns:a16="http://schemas.microsoft.com/office/drawing/2014/main" id="{11D20E90-E14B-633E-3C8A-5A0B36D9EB35}"/>
                    </a:ext>
                  </a:extLst>
                </p14:cNvPr>
                <p14:cNvContentPartPr/>
                <p14:nvPr/>
              </p14:nvContentPartPr>
              <p14:xfrm>
                <a:off x="8159197" y="3759026"/>
                <a:ext cx="2520" cy="1080"/>
              </p14:xfrm>
            </p:contentPart>
          </mc:Choice>
          <mc:Fallback>
            <p:pic>
              <p:nvPicPr>
                <p:cNvPr id="2516" name="Ink 2515">
                  <a:extLst>
                    <a:ext uri="{FF2B5EF4-FFF2-40B4-BE49-F238E27FC236}">
                      <a16:creationId xmlns:a16="http://schemas.microsoft.com/office/drawing/2014/main" id="{11D20E90-E14B-633E-3C8A-5A0B36D9EB35}"/>
                    </a:ext>
                  </a:extLst>
                </p:cNvPr>
                <p:cNvPicPr/>
                <p:nvPr/>
              </p:nvPicPr>
              <p:blipFill>
                <a:blip r:embed="rId4537"/>
                <a:stretch>
                  <a:fillRect/>
                </a:stretch>
              </p:blipFill>
              <p:spPr>
                <a:xfrm>
                  <a:off x="8141197" y="3741026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8">
              <p14:nvContentPartPr>
                <p14:cNvPr id="2517" name="Ink 2516">
                  <a:extLst>
                    <a:ext uri="{FF2B5EF4-FFF2-40B4-BE49-F238E27FC236}">
                      <a16:creationId xmlns:a16="http://schemas.microsoft.com/office/drawing/2014/main" id="{A0070E7C-8068-4CB9-3828-072542A24C1F}"/>
                    </a:ext>
                  </a:extLst>
                </p14:cNvPr>
                <p14:cNvContentPartPr/>
                <p14:nvPr/>
              </p14:nvContentPartPr>
              <p14:xfrm>
                <a:off x="8267557" y="3724106"/>
                <a:ext cx="2520" cy="2880"/>
              </p14:xfrm>
            </p:contentPart>
          </mc:Choice>
          <mc:Fallback>
            <p:pic>
              <p:nvPicPr>
                <p:cNvPr id="2517" name="Ink 2516">
                  <a:extLst>
                    <a:ext uri="{FF2B5EF4-FFF2-40B4-BE49-F238E27FC236}">
                      <a16:creationId xmlns:a16="http://schemas.microsoft.com/office/drawing/2014/main" id="{A0070E7C-8068-4CB9-3828-072542A24C1F}"/>
                    </a:ext>
                  </a:extLst>
                </p:cNvPr>
                <p:cNvPicPr/>
                <p:nvPr/>
              </p:nvPicPr>
              <p:blipFill>
                <a:blip r:embed="rId4539"/>
                <a:stretch>
                  <a:fillRect/>
                </a:stretch>
              </p:blipFill>
              <p:spPr>
                <a:xfrm>
                  <a:off x="8249917" y="3706106"/>
                  <a:ext cx="3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0">
              <p14:nvContentPartPr>
                <p14:cNvPr id="2519" name="Ink 2518">
                  <a:extLst>
                    <a:ext uri="{FF2B5EF4-FFF2-40B4-BE49-F238E27FC236}">
                      <a16:creationId xmlns:a16="http://schemas.microsoft.com/office/drawing/2014/main" id="{BF15BD7D-458B-A8B5-5193-EC2699A4082B}"/>
                    </a:ext>
                  </a:extLst>
                </p14:cNvPr>
                <p14:cNvContentPartPr/>
                <p14:nvPr/>
              </p14:nvContentPartPr>
              <p14:xfrm>
                <a:off x="8383477" y="3785666"/>
                <a:ext cx="5040" cy="2520"/>
              </p14:xfrm>
            </p:contentPart>
          </mc:Choice>
          <mc:Fallback>
            <p:pic>
              <p:nvPicPr>
                <p:cNvPr id="2519" name="Ink 2518">
                  <a:extLst>
                    <a:ext uri="{FF2B5EF4-FFF2-40B4-BE49-F238E27FC236}">
                      <a16:creationId xmlns:a16="http://schemas.microsoft.com/office/drawing/2014/main" id="{BF15BD7D-458B-A8B5-5193-EC2699A4082B}"/>
                    </a:ext>
                  </a:extLst>
                </p:cNvPr>
                <p:cNvPicPr/>
                <p:nvPr/>
              </p:nvPicPr>
              <p:blipFill>
                <a:blip r:embed="rId4541"/>
                <a:stretch>
                  <a:fillRect/>
                </a:stretch>
              </p:blipFill>
              <p:spPr>
                <a:xfrm>
                  <a:off x="8365837" y="3767666"/>
                  <a:ext cx="40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2">
              <p14:nvContentPartPr>
                <p14:cNvPr id="2520" name="Ink 2519">
                  <a:extLst>
                    <a:ext uri="{FF2B5EF4-FFF2-40B4-BE49-F238E27FC236}">
                      <a16:creationId xmlns:a16="http://schemas.microsoft.com/office/drawing/2014/main" id="{C3A462F1-DC6F-2740-0959-1D8B1D692248}"/>
                    </a:ext>
                  </a:extLst>
                </p14:cNvPr>
                <p14:cNvContentPartPr/>
                <p14:nvPr/>
              </p14:nvContentPartPr>
              <p14:xfrm>
                <a:off x="8415517" y="3750746"/>
                <a:ext cx="2520" cy="4320"/>
              </p14:xfrm>
            </p:contentPart>
          </mc:Choice>
          <mc:Fallback>
            <p:pic>
              <p:nvPicPr>
                <p:cNvPr id="2520" name="Ink 2519">
                  <a:extLst>
                    <a:ext uri="{FF2B5EF4-FFF2-40B4-BE49-F238E27FC236}">
                      <a16:creationId xmlns:a16="http://schemas.microsoft.com/office/drawing/2014/main" id="{C3A462F1-DC6F-2740-0959-1D8B1D692248}"/>
                    </a:ext>
                  </a:extLst>
                </p:cNvPr>
                <p:cNvPicPr/>
                <p:nvPr/>
              </p:nvPicPr>
              <p:blipFill>
                <a:blip r:embed="rId4543"/>
                <a:stretch>
                  <a:fillRect/>
                </a:stretch>
              </p:blipFill>
              <p:spPr>
                <a:xfrm>
                  <a:off x="8397877" y="3732746"/>
                  <a:ext cx="38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4">
              <p14:nvContentPartPr>
                <p14:cNvPr id="2491" name="Ink 2490">
                  <a:extLst>
                    <a:ext uri="{FF2B5EF4-FFF2-40B4-BE49-F238E27FC236}">
                      <a16:creationId xmlns:a16="http://schemas.microsoft.com/office/drawing/2014/main" id="{73BEB1A6-C840-CA32-C200-485F6B63EFE1}"/>
                    </a:ext>
                  </a:extLst>
                </p14:cNvPr>
                <p14:cNvContentPartPr/>
                <p14:nvPr/>
              </p14:nvContentPartPr>
              <p14:xfrm>
                <a:off x="8088637" y="3861626"/>
                <a:ext cx="6840" cy="1800"/>
              </p14:xfrm>
            </p:contentPart>
          </mc:Choice>
          <mc:Fallback>
            <p:pic>
              <p:nvPicPr>
                <p:cNvPr id="2491" name="Ink 2490">
                  <a:extLst>
                    <a:ext uri="{FF2B5EF4-FFF2-40B4-BE49-F238E27FC236}">
                      <a16:creationId xmlns:a16="http://schemas.microsoft.com/office/drawing/2014/main" id="{73BEB1A6-C840-CA32-C200-485F6B63EFE1}"/>
                    </a:ext>
                  </a:extLst>
                </p:cNvPr>
                <p:cNvPicPr/>
                <p:nvPr/>
              </p:nvPicPr>
              <p:blipFill>
                <a:blip r:embed="rId4545"/>
                <a:stretch>
                  <a:fillRect/>
                </a:stretch>
              </p:blipFill>
              <p:spPr>
                <a:xfrm>
                  <a:off x="8070997" y="3843986"/>
                  <a:ext cx="42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6">
              <p14:nvContentPartPr>
                <p14:cNvPr id="2492" name="Ink 2491">
                  <a:extLst>
                    <a:ext uri="{FF2B5EF4-FFF2-40B4-BE49-F238E27FC236}">
                      <a16:creationId xmlns:a16="http://schemas.microsoft.com/office/drawing/2014/main" id="{F2186B19-36E8-31FB-3C91-5E3F114C6757}"/>
                    </a:ext>
                  </a:extLst>
                </p14:cNvPr>
                <p14:cNvContentPartPr/>
                <p14:nvPr/>
              </p14:nvContentPartPr>
              <p14:xfrm>
                <a:off x="8174317" y="3829586"/>
                <a:ext cx="6840" cy="1080"/>
              </p14:xfrm>
            </p:contentPart>
          </mc:Choice>
          <mc:Fallback>
            <p:pic>
              <p:nvPicPr>
                <p:cNvPr id="2492" name="Ink 2491">
                  <a:extLst>
                    <a:ext uri="{FF2B5EF4-FFF2-40B4-BE49-F238E27FC236}">
                      <a16:creationId xmlns:a16="http://schemas.microsoft.com/office/drawing/2014/main" id="{F2186B19-36E8-31FB-3C91-5E3F114C6757}"/>
                    </a:ext>
                  </a:extLst>
                </p:cNvPr>
                <p:cNvPicPr/>
                <p:nvPr/>
              </p:nvPicPr>
              <p:blipFill>
                <a:blip r:embed="rId4547"/>
                <a:stretch>
                  <a:fillRect/>
                </a:stretch>
              </p:blipFill>
              <p:spPr>
                <a:xfrm>
                  <a:off x="8156317" y="3811946"/>
                  <a:ext cx="42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8">
              <p14:nvContentPartPr>
                <p14:cNvPr id="2518" name="Ink 2517">
                  <a:extLst>
                    <a:ext uri="{FF2B5EF4-FFF2-40B4-BE49-F238E27FC236}">
                      <a16:creationId xmlns:a16="http://schemas.microsoft.com/office/drawing/2014/main" id="{ECF4F544-06A8-2F11-556F-1C6B6910F417}"/>
                    </a:ext>
                  </a:extLst>
                </p14:cNvPr>
                <p14:cNvContentPartPr/>
                <p14:nvPr/>
              </p14:nvContentPartPr>
              <p14:xfrm>
                <a:off x="8268637" y="3841826"/>
                <a:ext cx="2160" cy="3600"/>
              </p14:xfrm>
            </p:contentPart>
          </mc:Choice>
          <mc:Fallback>
            <p:pic>
              <p:nvPicPr>
                <p:cNvPr id="2518" name="Ink 2517">
                  <a:extLst>
                    <a:ext uri="{FF2B5EF4-FFF2-40B4-BE49-F238E27FC236}">
                      <a16:creationId xmlns:a16="http://schemas.microsoft.com/office/drawing/2014/main" id="{ECF4F544-06A8-2F11-556F-1C6B6910F417}"/>
                    </a:ext>
                  </a:extLst>
                </p:cNvPr>
                <p:cNvPicPr/>
                <p:nvPr/>
              </p:nvPicPr>
              <p:blipFill>
                <a:blip r:embed="rId4549"/>
                <a:stretch>
                  <a:fillRect/>
                </a:stretch>
              </p:blipFill>
              <p:spPr>
                <a:xfrm>
                  <a:off x="8250637" y="3823826"/>
                  <a:ext cx="37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0">
              <p14:nvContentPartPr>
                <p14:cNvPr id="2521" name="Ink 2520">
                  <a:extLst>
                    <a:ext uri="{FF2B5EF4-FFF2-40B4-BE49-F238E27FC236}">
                      <a16:creationId xmlns:a16="http://schemas.microsoft.com/office/drawing/2014/main" id="{AD89C4F9-2A3E-C029-8397-33D90DD156FF}"/>
                    </a:ext>
                  </a:extLst>
                </p14:cNvPr>
                <p14:cNvContentPartPr/>
                <p14:nvPr/>
              </p14:nvContentPartPr>
              <p14:xfrm>
                <a:off x="8145517" y="3854786"/>
                <a:ext cx="10080" cy="1440"/>
              </p14:xfrm>
            </p:contentPart>
          </mc:Choice>
          <mc:Fallback>
            <p:pic>
              <p:nvPicPr>
                <p:cNvPr id="2521" name="Ink 2520">
                  <a:extLst>
                    <a:ext uri="{FF2B5EF4-FFF2-40B4-BE49-F238E27FC236}">
                      <a16:creationId xmlns:a16="http://schemas.microsoft.com/office/drawing/2014/main" id="{AD89C4F9-2A3E-C029-8397-33D90DD156FF}"/>
                    </a:ext>
                  </a:extLst>
                </p:cNvPr>
                <p:cNvPicPr/>
                <p:nvPr/>
              </p:nvPicPr>
              <p:blipFill>
                <a:blip r:embed="rId4551"/>
                <a:stretch>
                  <a:fillRect/>
                </a:stretch>
              </p:blipFill>
              <p:spPr>
                <a:xfrm>
                  <a:off x="8127517" y="3836786"/>
                  <a:ext cx="45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2">
              <p14:nvContentPartPr>
                <p14:cNvPr id="2522" name="Ink 2521">
                  <a:extLst>
                    <a:ext uri="{FF2B5EF4-FFF2-40B4-BE49-F238E27FC236}">
                      <a16:creationId xmlns:a16="http://schemas.microsoft.com/office/drawing/2014/main" id="{2670BFA8-1262-7AA2-9E4A-AEC36AB20EF9}"/>
                    </a:ext>
                  </a:extLst>
                </p14:cNvPr>
                <p14:cNvContentPartPr/>
                <p14:nvPr/>
              </p14:nvContentPartPr>
              <p14:xfrm>
                <a:off x="8536477" y="3717986"/>
                <a:ext cx="28800" cy="4680"/>
              </p14:xfrm>
            </p:contentPart>
          </mc:Choice>
          <mc:Fallback>
            <p:pic>
              <p:nvPicPr>
                <p:cNvPr id="2522" name="Ink 2521">
                  <a:extLst>
                    <a:ext uri="{FF2B5EF4-FFF2-40B4-BE49-F238E27FC236}">
                      <a16:creationId xmlns:a16="http://schemas.microsoft.com/office/drawing/2014/main" id="{2670BFA8-1262-7AA2-9E4A-AEC36AB20EF9}"/>
                    </a:ext>
                  </a:extLst>
                </p:cNvPr>
                <p:cNvPicPr/>
                <p:nvPr/>
              </p:nvPicPr>
              <p:blipFill>
                <a:blip r:embed="rId4553"/>
                <a:stretch>
                  <a:fillRect/>
                </a:stretch>
              </p:blipFill>
              <p:spPr>
                <a:xfrm>
                  <a:off x="8518477" y="3699986"/>
                  <a:ext cx="64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4">
              <p14:nvContentPartPr>
                <p14:cNvPr id="2523" name="Ink 2522">
                  <a:extLst>
                    <a:ext uri="{FF2B5EF4-FFF2-40B4-BE49-F238E27FC236}">
                      <a16:creationId xmlns:a16="http://schemas.microsoft.com/office/drawing/2014/main" id="{BF22BCF9-98CB-9150-9DE6-F56DEAD18C99}"/>
                    </a:ext>
                  </a:extLst>
                </p14:cNvPr>
                <p14:cNvContentPartPr/>
                <p14:nvPr/>
              </p14:nvContentPartPr>
              <p14:xfrm>
                <a:off x="8806837" y="3656066"/>
                <a:ext cx="2520" cy="1800"/>
              </p14:xfrm>
            </p:contentPart>
          </mc:Choice>
          <mc:Fallback>
            <p:pic>
              <p:nvPicPr>
                <p:cNvPr id="2523" name="Ink 2522">
                  <a:extLst>
                    <a:ext uri="{FF2B5EF4-FFF2-40B4-BE49-F238E27FC236}">
                      <a16:creationId xmlns:a16="http://schemas.microsoft.com/office/drawing/2014/main" id="{BF22BCF9-98CB-9150-9DE6-F56DEAD18C99}"/>
                    </a:ext>
                  </a:extLst>
                </p:cNvPr>
                <p:cNvPicPr/>
                <p:nvPr/>
              </p:nvPicPr>
              <p:blipFill>
                <a:blip r:embed="rId4555"/>
                <a:stretch>
                  <a:fillRect/>
                </a:stretch>
              </p:blipFill>
              <p:spPr>
                <a:xfrm>
                  <a:off x="8789197" y="3638066"/>
                  <a:ext cx="38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6">
              <p14:nvContentPartPr>
                <p14:cNvPr id="2524" name="Ink 2523">
                  <a:extLst>
                    <a:ext uri="{FF2B5EF4-FFF2-40B4-BE49-F238E27FC236}">
                      <a16:creationId xmlns:a16="http://schemas.microsoft.com/office/drawing/2014/main" id="{E48396FA-4E7B-F746-7C14-406D8BFC87E0}"/>
                    </a:ext>
                  </a:extLst>
                </p14:cNvPr>
                <p14:cNvContentPartPr/>
                <p14:nvPr/>
              </p14:nvContentPartPr>
              <p14:xfrm>
                <a:off x="8906197" y="3603506"/>
                <a:ext cx="2880" cy="3240"/>
              </p14:xfrm>
            </p:contentPart>
          </mc:Choice>
          <mc:Fallback>
            <p:pic>
              <p:nvPicPr>
                <p:cNvPr id="2524" name="Ink 2523">
                  <a:extLst>
                    <a:ext uri="{FF2B5EF4-FFF2-40B4-BE49-F238E27FC236}">
                      <a16:creationId xmlns:a16="http://schemas.microsoft.com/office/drawing/2014/main" id="{E48396FA-4E7B-F746-7C14-406D8BFC87E0}"/>
                    </a:ext>
                  </a:extLst>
                </p:cNvPr>
                <p:cNvPicPr/>
                <p:nvPr/>
              </p:nvPicPr>
              <p:blipFill>
                <a:blip r:embed="rId4557"/>
                <a:stretch>
                  <a:fillRect/>
                </a:stretch>
              </p:blipFill>
              <p:spPr>
                <a:xfrm>
                  <a:off x="8888557" y="3585866"/>
                  <a:ext cx="385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58">
            <p14:nvContentPartPr>
              <p14:cNvPr id="2525" name="Ink 2524">
                <a:extLst>
                  <a:ext uri="{FF2B5EF4-FFF2-40B4-BE49-F238E27FC236}">
                    <a16:creationId xmlns:a16="http://schemas.microsoft.com/office/drawing/2014/main" id="{83C36ACF-B791-5E85-AA0D-E84356040867}"/>
                  </a:ext>
                </a:extLst>
              </p14:cNvPr>
              <p14:cNvContentPartPr/>
              <p14:nvPr/>
            </p14:nvContentPartPr>
            <p14:xfrm>
              <a:off x="9013477" y="3545546"/>
              <a:ext cx="2520" cy="360"/>
            </p14:xfrm>
          </p:contentPart>
        </mc:Choice>
        <mc:Fallback>
          <p:pic>
            <p:nvPicPr>
              <p:cNvPr id="2525" name="Ink 2524">
                <a:extLst>
                  <a:ext uri="{FF2B5EF4-FFF2-40B4-BE49-F238E27FC236}">
                    <a16:creationId xmlns:a16="http://schemas.microsoft.com/office/drawing/2014/main" id="{83C36ACF-B791-5E85-AA0D-E84356040867}"/>
                  </a:ext>
                </a:extLst>
              </p:cNvPr>
              <p:cNvPicPr/>
              <p:nvPr/>
            </p:nvPicPr>
            <p:blipFill>
              <a:blip r:embed="rId4559"/>
              <a:stretch>
                <a:fillRect/>
              </a:stretch>
            </p:blipFill>
            <p:spPr>
              <a:xfrm>
                <a:off x="8995477" y="3527546"/>
                <a:ext cx="38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0">
            <p14:nvContentPartPr>
              <p14:cNvPr id="2526" name="Ink 2525">
                <a:extLst>
                  <a:ext uri="{FF2B5EF4-FFF2-40B4-BE49-F238E27FC236}">
                    <a16:creationId xmlns:a16="http://schemas.microsoft.com/office/drawing/2014/main" id="{5010F85A-A19D-D698-6DAB-A995848874B2}"/>
                  </a:ext>
                </a:extLst>
              </p14:cNvPr>
              <p14:cNvContentPartPr/>
              <p14:nvPr/>
            </p14:nvContentPartPr>
            <p14:xfrm>
              <a:off x="9132277" y="3481106"/>
              <a:ext cx="9000" cy="2160"/>
            </p14:xfrm>
          </p:contentPart>
        </mc:Choice>
        <mc:Fallback>
          <p:pic>
            <p:nvPicPr>
              <p:cNvPr id="2526" name="Ink 2525">
                <a:extLst>
                  <a:ext uri="{FF2B5EF4-FFF2-40B4-BE49-F238E27FC236}">
                    <a16:creationId xmlns:a16="http://schemas.microsoft.com/office/drawing/2014/main" id="{5010F85A-A19D-D698-6DAB-A995848874B2}"/>
                  </a:ext>
                </a:extLst>
              </p:cNvPr>
              <p:cNvPicPr/>
              <p:nvPr/>
            </p:nvPicPr>
            <p:blipFill>
              <a:blip r:embed="rId4561"/>
              <a:stretch>
                <a:fillRect/>
              </a:stretch>
            </p:blipFill>
            <p:spPr>
              <a:xfrm>
                <a:off x="9114277" y="3463466"/>
                <a:ext cx="4464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4" name="Group 2533">
            <a:extLst>
              <a:ext uri="{FF2B5EF4-FFF2-40B4-BE49-F238E27FC236}">
                <a16:creationId xmlns:a16="http://schemas.microsoft.com/office/drawing/2014/main" id="{6625A975-B95E-21D8-46F8-52D7E69FD770}"/>
              </a:ext>
            </a:extLst>
          </p:cNvPr>
          <p:cNvGrpSpPr/>
          <p:nvPr/>
        </p:nvGrpSpPr>
        <p:grpSpPr>
          <a:xfrm>
            <a:off x="9038677" y="3241346"/>
            <a:ext cx="78480" cy="45360"/>
            <a:chOff x="9038677" y="3241346"/>
            <a:chExt cx="78480" cy="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2">
              <p14:nvContentPartPr>
                <p14:cNvPr id="2528" name="Ink 2527">
                  <a:extLst>
                    <a:ext uri="{FF2B5EF4-FFF2-40B4-BE49-F238E27FC236}">
                      <a16:creationId xmlns:a16="http://schemas.microsoft.com/office/drawing/2014/main" id="{AB4AE8BE-0935-F5F0-2E55-32CBCE2429D6}"/>
                    </a:ext>
                  </a:extLst>
                </p14:cNvPr>
                <p14:cNvContentPartPr/>
                <p14:nvPr/>
              </p14:nvContentPartPr>
              <p14:xfrm>
                <a:off x="9108877" y="3284186"/>
                <a:ext cx="8280" cy="2520"/>
              </p14:xfrm>
            </p:contentPart>
          </mc:Choice>
          <mc:Fallback>
            <p:pic>
              <p:nvPicPr>
                <p:cNvPr id="2528" name="Ink 2527">
                  <a:extLst>
                    <a:ext uri="{FF2B5EF4-FFF2-40B4-BE49-F238E27FC236}">
                      <a16:creationId xmlns:a16="http://schemas.microsoft.com/office/drawing/2014/main" id="{AB4AE8BE-0935-F5F0-2E55-32CBCE2429D6}"/>
                    </a:ext>
                  </a:extLst>
                </p:cNvPr>
                <p:cNvPicPr/>
                <p:nvPr/>
              </p:nvPicPr>
              <p:blipFill>
                <a:blip r:embed="rId4563"/>
                <a:stretch>
                  <a:fillRect/>
                </a:stretch>
              </p:blipFill>
              <p:spPr>
                <a:xfrm>
                  <a:off x="9090877" y="3266546"/>
                  <a:ext cx="43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4">
              <p14:nvContentPartPr>
                <p14:cNvPr id="2529" name="Ink 2528">
                  <a:extLst>
                    <a:ext uri="{FF2B5EF4-FFF2-40B4-BE49-F238E27FC236}">
                      <a16:creationId xmlns:a16="http://schemas.microsoft.com/office/drawing/2014/main" id="{94984836-7A71-0224-66C4-2544C45A4D1E}"/>
                    </a:ext>
                  </a:extLst>
                </p14:cNvPr>
                <p14:cNvContentPartPr/>
                <p14:nvPr/>
              </p14:nvContentPartPr>
              <p14:xfrm>
                <a:off x="9038677" y="3250346"/>
                <a:ext cx="2880" cy="1440"/>
              </p14:xfrm>
            </p:contentPart>
          </mc:Choice>
          <mc:Fallback>
            <p:pic>
              <p:nvPicPr>
                <p:cNvPr id="2529" name="Ink 2528">
                  <a:extLst>
                    <a:ext uri="{FF2B5EF4-FFF2-40B4-BE49-F238E27FC236}">
                      <a16:creationId xmlns:a16="http://schemas.microsoft.com/office/drawing/2014/main" id="{94984836-7A71-0224-66C4-2544C45A4D1E}"/>
                    </a:ext>
                  </a:extLst>
                </p:cNvPr>
                <p:cNvPicPr/>
                <p:nvPr/>
              </p:nvPicPr>
              <p:blipFill>
                <a:blip r:embed="rId4565"/>
                <a:stretch>
                  <a:fillRect/>
                </a:stretch>
              </p:blipFill>
              <p:spPr>
                <a:xfrm>
                  <a:off x="9021037" y="3232346"/>
                  <a:ext cx="38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6">
              <p14:nvContentPartPr>
                <p14:cNvPr id="2530" name="Ink 2529">
                  <a:extLst>
                    <a:ext uri="{FF2B5EF4-FFF2-40B4-BE49-F238E27FC236}">
                      <a16:creationId xmlns:a16="http://schemas.microsoft.com/office/drawing/2014/main" id="{4A8B3BC8-6E8D-7521-505F-032A764DBA78}"/>
                    </a:ext>
                  </a:extLst>
                </p14:cNvPr>
                <p14:cNvContentPartPr/>
                <p14:nvPr/>
              </p14:nvContentPartPr>
              <p14:xfrm>
                <a:off x="9078997" y="3241346"/>
                <a:ext cx="2880" cy="3240"/>
              </p14:xfrm>
            </p:contentPart>
          </mc:Choice>
          <mc:Fallback>
            <p:pic>
              <p:nvPicPr>
                <p:cNvPr id="2530" name="Ink 2529">
                  <a:extLst>
                    <a:ext uri="{FF2B5EF4-FFF2-40B4-BE49-F238E27FC236}">
                      <a16:creationId xmlns:a16="http://schemas.microsoft.com/office/drawing/2014/main" id="{4A8B3BC8-6E8D-7521-505F-032A764DBA78}"/>
                    </a:ext>
                  </a:extLst>
                </p:cNvPr>
                <p:cNvPicPr/>
                <p:nvPr/>
              </p:nvPicPr>
              <p:blipFill>
                <a:blip r:embed="rId4567"/>
                <a:stretch>
                  <a:fillRect/>
                </a:stretch>
              </p:blipFill>
              <p:spPr>
                <a:xfrm>
                  <a:off x="9061357" y="3223346"/>
                  <a:ext cx="3852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3" name="Group 2532">
            <a:extLst>
              <a:ext uri="{FF2B5EF4-FFF2-40B4-BE49-F238E27FC236}">
                <a16:creationId xmlns:a16="http://schemas.microsoft.com/office/drawing/2014/main" id="{B44E460D-131D-9A11-3109-9A9FC20C2FC5}"/>
              </a:ext>
            </a:extLst>
          </p:cNvPr>
          <p:cNvGrpSpPr/>
          <p:nvPr/>
        </p:nvGrpSpPr>
        <p:grpSpPr>
          <a:xfrm>
            <a:off x="9215797" y="3226946"/>
            <a:ext cx="54720" cy="29520"/>
            <a:chOff x="9215797" y="3226946"/>
            <a:chExt cx="54720" cy="2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8">
              <p14:nvContentPartPr>
                <p14:cNvPr id="2531" name="Ink 2530">
                  <a:extLst>
                    <a:ext uri="{FF2B5EF4-FFF2-40B4-BE49-F238E27FC236}">
                      <a16:creationId xmlns:a16="http://schemas.microsoft.com/office/drawing/2014/main" id="{A0AE630C-7344-6B28-3CC0-86459F02E992}"/>
                    </a:ext>
                  </a:extLst>
                </p14:cNvPr>
                <p14:cNvContentPartPr/>
                <p14:nvPr/>
              </p14:nvContentPartPr>
              <p14:xfrm>
                <a:off x="9215797" y="3226946"/>
                <a:ext cx="2880" cy="2880"/>
              </p14:xfrm>
            </p:contentPart>
          </mc:Choice>
          <mc:Fallback>
            <p:pic>
              <p:nvPicPr>
                <p:cNvPr id="2531" name="Ink 2530">
                  <a:extLst>
                    <a:ext uri="{FF2B5EF4-FFF2-40B4-BE49-F238E27FC236}">
                      <a16:creationId xmlns:a16="http://schemas.microsoft.com/office/drawing/2014/main" id="{A0AE630C-7344-6B28-3CC0-86459F02E992}"/>
                    </a:ext>
                  </a:extLst>
                </p:cNvPr>
                <p:cNvPicPr/>
                <p:nvPr/>
              </p:nvPicPr>
              <p:blipFill>
                <a:blip r:embed="rId4569"/>
                <a:stretch>
                  <a:fillRect/>
                </a:stretch>
              </p:blipFill>
              <p:spPr>
                <a:xfrm>
                  <a:off x="9198157" y="3209306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0">
              <p14:nvContentPartPr>
                <p14:cNvPr id="2532" name="Ink 2531">
                  <a:extLst>
                    <a:ext uri="{FF2B5EF4-FFF2-40B4-BE49-F238E27FC236}">
                      <a16:creationId xmlns:a16="http://schemas.microsoft.com/office/drawing/2014/main" id="{1A1E1444-571D-3AF0-BD3F-316E79AB00C1}"/>
                    </a:ext>
                  </a:extLst>
                </p14:cNvPr>
                <p14:cNvContentPartPr/>
                <p14:nvPr/>
              </p14:nvContentPartPr>
              <p14:xfrm>
                <a:off x="9269797" y="3253226"/>
                <a:ext cx="720" cy="3240"/>
              </p14:xfrm>
            </p:contentPart>
          </mc:Choice>
          <mc:Fallback>
            <p:pic>
              <p:nvPicPr>
                <p:cNvPr id="2532" name="Ink 2531">
                  <a:extLst>
                    <a:ext uri="{FF2B5EF4-FFF2-40B4-BE49-F238E27FC236}">
                      <a16:creationId xmlns:a16="http://schemas.microsoft.com/office/drawing/2014/main" id="{1A1E1444-571D-3AF0-BD3F-316E79AB00C1}"/>
                    </a:ext>
                  </a:extLst>
                </p:cNvPr>
                <p:cNvPicPr/>
                <p:nvPr/>
              </p:nvPicPr>
              <p:blipFill>
                <a:blip r:embed="rId4571"/>
                <a:stretch>
                  <a:fillRect/>
                </a:stretch>
              </p:blipFill>
              <p:spPr>
                <a:xfrm>
                  <a:off x="9252157" y="3235586"/>
                  <a:ext cx="3636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72">
            <p14:nvContentPartPr>
              <p14:cNvPr id="2538" name="Ink 2537">
                <a:extLst>
                  <a:ext uri="{FF2B5EF4-FFF2-40B4-BE49-F238E27FC236}">
                    <a16:creationId xmlns:a16="http://schemas.microsoft.com/office/drawing/2014/main" id="{AAC56EF9-4AB8-4045-8065-339F064EA14A}"/>
                  </a:ext>
                </a:extLst>
              </p14:cNvPr>
              <p14:cNvContentPartPr/>
              <p14:nvPr/>
            </p14:nvContentPartPr>
            <p14:xfrm>
              <a:off x="9537997" y="3165746"/>
              <a:ext cx="2880" cy="7200"/>
            </p14:xfrm>
          </p:contentPart>
        </mc:Choice>
        <mc:Fallback>
          <p:pic>
            <p:nvPicPr>
              <p:cNvPr id="2538" name="Ink 2537">
                <a:extLst>
                  <a:ext uri="{FF2B5EF4-FFF2-40B4-BE49-F238E27FC236}">
                    <a16:creationId xmlns:a16="http://schemas.microsoft.com/office/drawing/2014/main" id="{AAC56EF9-4AB8-4045-8065-339F064EA14A}"/>
                  </a:ext>
                </a:extLst>
              </p:cNvPr>
              <p:cNvPicPr/>
              <p:nvPr/>
            </p:nvPicPr>
            <p:blipFill>
              <a:blip r:embed="rId4573"/>
              <a:stretch>
                <a:fillRect/>
              </a:stretch>
            </p:blipFill>
            <p:spPr>
              <a:xfrm>
                <a:off x="9520357" y="3147746"/>
                <a:ext cx="385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6" name="Group 2545">
            <a:extLst>
              <a:ext uri="{FF2B5EF4-FFF2-40B4-BE49-F238E27FC236}">
                <a16:creationId xmlns:a16="http://schemas.microsoft.com/office/drawing/2014/main" id="{55D4841B-9959-3B6F-DBB2-FE6089969F2F}"/>
              </a:ext>
            </a:extLst>
          </p:cNvPr>
          <p:cNvGrpSpPr/>
          <p:nvPr/>
        </p:nvGrpSpPr>
        <p:grpSpPr>
          <a:xfrm>
            <a:off x="9303277" y="3373466"/>
            <a:ext cx="38160" cy="16560"/>
            <a:chOff x="9303277" y="3373466"/>
            <a:chExt cx="38160" cy="1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4">
              <p14:nvContentPartPr>
                <p14:cNvPr id="2527" name="Ink 2526">
                  <a:extLst>
                    <a:ext uri="{FF2B5EF4-FFF2-40B4-BE49-F238E27FC236}">
                      <a16:creationId xmlns:a16="http://schemas.microsoft.com/office/drawing/2014/main" id="{0BB1572A-2D60-A8CD-58A8-DA7744E05875}"/>
                    </a:ext>
                  </a:extLst>
                </p14:cNvPr>
                <p14:cNvContentPartPr/>
                <p14:nvPr/>
              </p14:nvContentPartPr>
              <p14:xfrm>
                <a:off x="9303277" y="3387506"/>
                <a:ext cx="2520" cy="2520"/>
              </p14:xfrm>
            </p:contentPart>
          </mc:Choice>
          <mc:Fallback>
            <p:pic>
              <p:nvPicPr>
                <p:cNvPr id="2527" name="Ink 2526">
                  <a:extLst>
                    <a:ext uri="{FF2B5EF4-FFF2-40B4-BE49-F238E27FC236}">
                      <a16:creationId xmlns:a16="http://schemas.microsoft.com/office/drawing/2014/main" id="{0BB1572A-2D60-A8CD-58A8-DA7744E05875}"/>
                    </a:ext>
                  </a:extLst>
                </p:cNvPr>
                <p:cNvPicPr/>
                <p:nvPr/>
              </p:nvPicPr>
              <p:blipFill>
                <a:blip r:embed="rId4575"/>
                <a:stretch>
                  <a:fillRect/>
                </a:stretch>
              </p:blipFill>
              <p:spPr>
                <a:xfrm>
                  <a:off x="9285277" y="3369506"/>
                  <a:ext cx="38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6">
              <p14:nvContentPartPr>
                <p14:cNvPr id="2539" name="Ink 2538">
                  <a:extLst>
                    <a:ext uri="{FF2B5EF4-FFF2-40B4-BE49-F238E27FC236}">
                      <a16:creationId xmlns:a16="http://schemas.microsoft.com/office/drawing/2014/main" id="{37CB8533-81B9-565B-93E9-241381C1842C}"/>
                    </a:ext>
                  </a:extLst>
                </p14:cNvPr>
                <p14:cNvContentPartPr/>
                <p14:nvPr/>
              </p14:nvContentPartPr>
              <p14:xfrm>
                <a:off x="9338197" y="3373466"/>
                <a:ext cx="3240" cy="1440"/>
              </p14:xfrm>
            </p:contentPart>
          </mc:Choice>
          <mc:Fallback>
            <p:pic>
              <p:nvPicPr>
                <p:cNvPr id="2539" name="Ink 2538">
                  <a:extLst>
                    <a:ext uri="{FF2B5EF4-FFF2-40B4-BE49-F238E27FC236}">
                      <a16:creationId xmlns:a16="http://schemas.microsoft.com/office/drawing/2014/main" id="{37CB8533-81B9-565B-93E9-241381C1842C}"/>
                    </a:ext>
                  </a:extLst>
                </p:cNvPr>
                <p:cNvPicPr/>
                <p:nvPr/>
              </p:nvPicPr>
              <p:blipFill>
                <a:blip r:embed="rId4577"/>
                <a:stretch>
                  <a:fillRect/>
                </a:stretch>
              </p:blipFill>
              <p:spPr>
                <a:xfrm>
                  <a:off x="9320557" y="3355466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78">
            <p14:nvContentPartPr>
              <p14:cNvPr id="2540" name="Ink 2539">
                <a:extLst>
                  <a:ext uri="{FF2B5EF4-FFF2-40B4-BE49-F238E27FC236}">
                    <a16:creationId xmlns:a16="http://schemas.microsoft.com/office/drawing/2014/main" id="{B4614E1D-50C6-1323-F753-88FB4C8A08F0}"/>
                  </a:ext>
                </a:extLst>
              </p14:cNvPr>
              <p14:cNvContentPartPr/>
              <p14:nvPr/>
            </p14:nvContentPartPr>
            <p14:xfrm>
              <a:off x="8682637" y="3758666"/>
              <a:ext cx="7200" cy="5040"/>
            </p14:xfrm>
          </p:contentPart>
        </mc:Choice>
        <mc:Fallback>
          <p:pic>
            <p:nvPicPr>
              <p:cNvPr id="2540" name="Ink 2539">
                <a:extLst>
                  <a:ext uri="{FF2B5EF4-FFF2-40B4-BE49-F238E27FC236}">
                    <a16:creationId xmlns:a16="http://schemas.microsoft.com/office/drawing/2014/main" id="{B4614E1D-50C6-1323-F753-88FB4C8A08F0}"/>
                  </a:ext>
                </a:extLst>
              </p:cNvPr>
              <p:cNvPicPr/>
              <p:nvPr/>
            </p:nvPicPr>
            <p:blipFill>
              <a:blip r:embed="rId4579"/>
              <a:stretch>
                <a:fillRect/>
              </a:stretch>
            </p:blipFill>
            <p:spPr>
              <a:xfrm>
                <a:off x="8664637" y="3740666"/>
                <a:ext cx="428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0">
            <p14:nvContentPartPr>
              <p14:cNvPr id="2541" name="Ink 2540">
                <a:extLst>
                  <a:ext uri="{FF2B5EF4-FFF2-40B4-BE49-F238E27FC236}">
                    <a16:creationId xmlns:a16="http://schemas.microsoft.com/office/drawing/2014/main" id="{30544653-93EB-323E-5F98-77C73AC84A04}"/>
                  </a:ext>
                </a:extLst>
              </p14:cNvPr>
              <p14:cNvContentPartPr/>
              <p14:nvPr/>
            </p14:nvContentPartPr>
            <p14:xfrm>
              <a:off x="8459077" y="3894386"/>
              <a:ext cx="16200" cy="9000"/>
            </p14:xfrm>
          </p:contentPart>
        </mc:Choice>
        <mc:Fallback>
          <p:pic>
            <p:nvPicPr>
              <p:cNvPr id="2541" name="Ink 2540">
                <a:extLst>
                  <a:ext uri="{FF2B5EF4-FFF2-40B4-BE49-F238E27FC236}">
                    <a16:creationId xmlns:a16="http://schemas.microsoft.com/office/drawing/2014/main" id="{30544653-93EB-323E-5F98-77C73AC84A04}"/>
                  </a:ext>
                </a:extLst>
              </p:cNvPr>
              <p:cNvPicPr/>
              <p:nvPr/>
            </p:nvPicPr>
            <p:blipFill>
              <a:blip r:embed="rId4581"/>
              <a:stretch>
                <a:fillRect/>
              </a:stretch>
            </p:blipFill>
            <p:spPr>
              <a:xfrm>
                <a:off x="8441077" y="3876746"/>
                <a:ext cx="518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2">
            <p14:nvContentPartPr>
              <p14:cNvPr id="2542" name="Ink 2541">
                <a:extLst>
                  <a:ext uri="{FF2B5EF4-FFF2-40B4-BE49-F238E27FC236}">
                    <a16:creationId xmlns:a16="http://schemas.microsoft.com/office/drawing/2014/main" id="{8BECCE46-3C15-41B2-0F4A-9B34F8AE454B}"/>
                  </a:ext>
                </a:extLst>
              </p14:cNvPr>
              <p14:cNvContentPartPr/>
              <p14:nvPr/>
            </p14:nvContentPartPr>
            <p14:xfrm>
              <a:off x="8238397" y="3997346"/>
              <a:ext cx="7920" cy="6120"/>
            </p14:xfrm>
          </p:contentPart>
        </mc:Choice>
        <mc:Fallback>
          <p:pic>
            <p:nvPicPr>
              <p:cNvPr id="2542" name="Ink 2541">
                <a:extLst>
                  <a:ext uri="{FF2B5EF4-FFF2-40B4-BE49-F238E27FC236}">
                    <a16:creationId xmlns:a16="http://schemas.microsoft.com/office/drawing/2014/main" id="{8BECCE46-3C15-41B2-0F4A-9B34F8AE454B}"/>
                  </a:ext>
                </a:extLst>
              </p:cNvPr>
              <p:cNvPicPr/>
              <p:nvPr/>
            </p:nvPicPr>
            <p:blipFill>
              <a:blip r:embed="rId4583"/>
              <a:stretch>
                <a:fillRect/>
              </a:stretch>
            </p:blipFill>
            <p:spPr>
              <a:xfrm>
                <a:off x="8220757" y="3979706"/>
                <a:ext cx="435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4">
            <p14:nvContentPartPr>
              <p14:cNvPr id="2543" name="Ink 2542">
                <a:extLst>
                  <a:ext uri="{FF2B5EF4-FFF2-40B4-BE49-F238E27FC236}">
                    <a16:creationId xmlns:a16="http://schemas.microsoft.com/office/drawing/2014/main" id="{9EF029CA-E5F8-2B93-0C7D-E862E4B6DBCD}"/>
                  </a:ext>
                </a:extLst>
              </p14:cNvPr>
              <p14:cNvContentPartPr/>
              <p14:nvPr/>
            </p14:nvContentPartPr>
            <p14:xfrm>
              <a:off x="8042917" y="4151426"/>
              <a:ext cx="1440" cy="2520"/>
            </p14:xfrm>
          </p:contentPart>
        </mc:Choice>
        <mc:Fallback>
          <p:pic>
            <p:nvPicPr>
              <p:cNvPr id="2543" name="Ink 2542">
                <a:extLst>
                  <a:ext uri="{FF2B5EF4-FFF2-40B4-BE49-F238E27FC236}">
                    <a16:creationId xmlns:a16="http://schemas.microsoft.com/office/drawing/2014/main" id="{9EF029CA-E5F8-2B93-0C7D-E862E4B6DBCD}"/>
                  </a:ext>
                </a:extLst>
              </p:cNvPr>
              <p:cNvPicPr/>
              <p:nvPr/>
            </p:nvPicPr>
            <p:blipFill>
              <a:blip r:embed="rId4585"/>
              <a:stretch>
                <a:fillRect/>
              </a:stretch>
            </p:blipFill>
            <p:spPr>
              <a:xfrm>
                <a:off x="8024917" y="4133786"/>
                <a:ext cx="370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6">
            <p14:nvContentPartPr>
              <p14:cNvPr id="2544" name="Ink 2543">
                <a:extLst>
                  <a:ext uri="{FF2B5EF4-FFF2-40B4-BE49-F238E27FC236}">
                    <a16:creationId xmlns:a16="http://schemas.microsoft.com/office/drawing/2014/main" id="{89816614-5F05-5FCA-0BD8-413BD9B857E8}"/>
                  </a:ext>
                </a:extLst>
              </p14:cNvPr>
              <p14:cNvContentPartPr/>
              <p14:nvPr/>
            </p14:nvContentPartPr>
            <p14:xfrm>
              <a:off x="8250637" y="4107506"/>
              <a:ext cx="20880" cy="17280"/>
            </p14:xfrm>
          </p:contentPart>
        </mc:Choice>
        <mc:Fallback>
          <p:pic>
            <p:nvPicPr>
              <p:cNvPr id="2544" name="Ink 2543">
                <a:extLst>
                  <a:ext uri="{FF2B5EF4-FFF2-40B4-BE49-F238E27FC236}">
                    <a16:creationId xmlns:a16="http://schemas.microsoft.com/office/drawing/2014/main" id="{89816614-5F05-5FCA-0BD8-413BD9B857E8}"/>
                  </a:ext>
                </a:extLst>
              </p:cNvPr>
              <p:cNvPicPr/>
              <p:nvPr/>
            </p:nvPicPr>
            <p:blipFill>
              <a:blip r:embed="rId4587"/>
              <a:stretch>
                <a:fillRect/>
              </a:stretch>
            </p:blipFill>
            <p:spPr>
              <a:xfrm>
                <a:off x="8232637" y="4089866"/>
                <a:ext cx="565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8">
            <p14:nvContentPartPr>
              <p14:cNvPr id="2545" name="Ink 2544">
                <a:extLst>
                  <a:ext uri="{FF2B5EF4-FFF2-40B4-BE49-F238E27FC236}">
                    <a16:creationId xmlns:a16="http://schemas.microsoft.com/office/drawing/2014/main" id="{DDA2CBD5-D444-AB4E-6C60-220136CA769E}"/>
                  </a:ext>
                </a:extLst>
              </p14:cNvPr>
              <p14:cNvContentPartPr/>
              <p14:nvPr/>
            </p14:nvContentPartPr>
            <p14:xfrm>
              <a:off x="8290957" y="4284626"/>
              <a:ext cx="3960" cy="5040"/>
            </p14:xfrm>
          </p:contentPart>
        </mc:Choice>
        <mc:Fallback>
          <p:pic>
            <p:nvPicPr>
              <p:cNvPr id="2545" name="Ink 2544">
                <a:extLst>
                  <a:ext uri="{FF2B5EF4-FFF2-40B4-BE49-F238E27FC236}">
                    <a16:creationId xmlns:a16="http://schemas.microsoft.com/office/drawing/2014/main" id="{DDA2CBD5-D444-AB4E-6C60-220136CA769E}"/>
                  </a:ext>
                </a:extLst>
              </p:cNvPr>
              <p:cNvPicPr/>
              <p:nvPr/>
            </p:nvPicPr>
            <p:blipFill>
              <a:blip r:embed="rId4589"/>
              <a:stretch>
                <a:fillRect/>
              </a:stretch>
            </p:blipFill>
            <p:spPr>
              <a:xfrm>
                <a:off x="8272957" y="4266986"/>
                <a:ext cx="39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0">
            <p14:nvContentPartPr>
              <p14:cNvPr id="2547" name="Ink 2546">
                <a:extLst>
                  <a:ext uri="{FF2B5EF4-FFF2-40B4-BE49-F238E27FC236}">
                    <a16:creationId xmlns:a16="http://schemas.microsoft.com/office/drawing/2014/main" id="{4C337B8D-982E-DDF2-8AE8-4CAB28C94B74}"/>
                  </a:ext>
                </a:extLst>
              </p14:cNvPr>
              <p14:cNvContentPartPr/>
              <p14:nvPr/>
            </p14:nvContentPartPr>
            <p14:xfrm>
              <a:off x="8730157" y="4095986"/>
              <a:ext cx="2160" cy="2520"/>
            </p14:xfrm>
          </p:contentPart>
        </mc:Choice>
        <mc:Fallback>
          <p:pic>
            <p:nvPicPr>
              <p:cNvPr id="2547" name="Ink 2546">
                <a:extLst>
                  <a:ext uri="{FF2B5EF4-FFF2-40B4-BE49-F238E27FC236}">
                    <a16:creationId xmlns:a16="http://schemas.microsoft.com/office/drawing/2014/main" id="{4C337B8D-982E-DDF2-8AE8-4CAB28C94B74}"/>
                  </a:ext>
                </a:extLst>
              </p:cNvPr>
              <p:cNvPicPr/>
              <p:nvPr/>
            </p:nvPicPr>
            <p:blipFill>
              <a:blip r:embed="rId4591"/>
              <a:stretch>
                <a:fillRect/>
              </a:stretch>
            </p:blipFill>
            <p:spPr>
              <a:xfrm>
                <a:off x="8712517" y="4077986"/>
                <a:ext cx="378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2">
            <p14:nvContentPartPr>
              <p14:cNvPr id="2548" name="Ink 2547">
                <a:extLst>
                  <a:ext uri="{FF2B5EF4-FFF2-40B4-BE49-F238E27FC236}">
                    <a16:creationId xmlns:a16="http://schemas.microsoft.com/office/drawing/2014/main" id="{F2C46674-E609-8255-6BED-FB6EAA82EF3A}"/>
                  </a:ext>
                </a:extLst>
              </p14:cNvPr>
              <p14:cNvContentPartPr/>
              <p14:nvPr/>
            </p14:nvContentPartPr>
            <p14:xfrm>
              <a:off x="7565197" y="4516826"/>
              <a:ext cx="3240" cy="6120"/>
            </p14:xfrm>
          </p:contentPart>
        </mc:Choice>
        <mc:Fallback>
          <p:pic>
            <p:nvPicPr>
              <p:cNvPr id="2548" name="Ink 2547">
                <a:extLst>
                  <a:ext uri="{FF2B5EF4-FFF2-40B4-BE49-F238E27FC236}">
                    <a16:creationId xmlns:a16="http://schemas.microsoft.com/office/drawing/2014/main" id="{F2C46674-E609-8255-6BED-FB6EAA82EF3A}"/>
                  </a:ext>
                </a:extLst>
              </p:cNvPr>
              <p:cNvPicPr/>
              <p:nvPr/>
            </p:nvPicPr>
            <p:blipFill>
              <a:blip r:embed="rId4593"/>
              <a:stretch>
                <a:fillRect/>
              </a:stretch>
            </p:blipFill>
            <p:spPr>
              <a:xfrm>
                <a:off x="7547197" y="4498826"/>
                <a:ext cx="38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4">
            <p14:nvContentPartPr>
              <p14:cNvPr id="2549" name="Ink 2548">
                <a:extLst>
                  <a:ext uri="{FF2B5EF4-FFF2-40B4-BE49-F238E27FC236}">
                    <a16:creationId xmlns:a16="http://schemas.microsoft.com/office/drawing/2014/main" id="{2A2E830D-7FBB-E2DC-1931-D833D9CA7F4D}"/>
                  </a:ext>
                </a:extLst>
              </p14:cNvPr>
              <p14:cNvContentPartPr/>
              <p14:nvPr/>
            </p14:nvContentPartPr>
            <p14:xfrm>
              <a:off x="7139317" y="4539146"/>
              <a:ext cx="7560" cy="5040"/>
            </p14:xfrm>
          </p:contentPart>
        </mc:Choice>
        <mc:Fallback>
          <p:pic>
            <p:nvPicPr>
              <p:cNvPr id="2549" name="Ink 2548">
                <a:extLst>
                  <a:ext uri="{FF2B5EF4-FFF2-40B4-BE49-F238E27FC236}">
                    <a16:creationId xmlns:a16="http://schemas.microsoft.com/office/drawing/2014/main" id="{2A2E830D-7FBB-E2DC-1931-D833D9CA7F4D}"/>
                  </a:ext>
                </a:extLst>
              </p:cNvPr>
              <p:cNvPicPr/>
              <p:nvPr/>
            </p:nvPicPr>
            <p:blipFill>
              <a:blip r:embed="rId4595"/>
              <a:stretch>
                <a:fillRect/>
              </a:stretch>
            </p:blipFill>
            <p:spPr>
              <a:xfrm>
                <a:off x="7121677" y="4521146"/>
                <a:ext cx="432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6">
            <p14:nvContentPartPr>
              <p14:cNvPr id="2550" name="Ink 2549">
                <a:extLst>
                  <a:ext uri="{FF2B5EF4-FFF2-40B4-BE49-F238E27FC236}">
                    <a16:creationId xmlns:a16="http://schemas.microsoft.com/office/drawing/2014/main" id="{4B606987-A000-5A2F-2DF2-22FD04541113}"/>
                  </a:ext>
                </a:extLst>
              </p14:cNvPr>
              <p14:cNvContentPartPr/>
              <p14:nvPr/>
            </p14:nvContentPartPr>
            <p14:xfrm>
              <a:off x="9969277" y="3343586"/>
              <a:ext cx="3600" cy="1080"/>
            </p14:xfrm>
          </p:contentPart>
        </mc:Choice>
        <mc:Fallback>
          <p:pic>
            <p:nvPicPr>
              <p:cNvPr id="2550" name="Ink 2549">
                <a:extLst>
                  <a:ext uri="{FF2B5EF4-FFF2-40B4-BE49-F238E27FC236}">
                    <a16:creationId xmlns:a16="http://schemas.microsoft.com/office/drawing/2014/main" id="{4B606987-A000-5A2F-2DF2-22FD04541113}"/>
                  </a:ext>
                </a:extLst>
              </p:cNvPr>
              <p:cNvPicPr/>
              <p:nvPr/>
            </p:nvPicPr>
            <p:blipFill>
              <a:blip r:embed="rId4597"/>
              <a:stretch>
                <a:fillRect/>
              </a:stretch>
            </p:blipFill>
            <p:spPr>
              <a:xfrm>
                <a:off x="9951637" y="3325946"/>
                <a:ext cx="392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8">
            <p14:nvContentPartPr>
              <p14:cNvPr id="2551" name="Ink 2550">
                <a:extLst>
                  <a:ext uri="{FF2B5EF4-FFF2-40B4-BE49-F238E27FC236}">
                    <a16:creationId xmlns:a16="http://schemas.microsoft.com/office/drawing/2014/main" id="{70CE8882-26A6-4034-4DC8-AD12BBED7CAA}"/>
                  </a:ext>
                </a:extLst>
              </p14:cNvPr>
              <p14:cNvContentPartPr/>
              <p14:nvPr/>
            </p14:nvContentPartPr>
            <p14:xfrm>
              <a:off x="9957397" y="2783066"/>
              <a:ext cx="6120" cy="2160"/>
            </p14:xfrm>
          </p:contentPart>
        </mc:Choice>
        <mc:Fallback>
          <p:pic>
            <p:nvPicPr>
              <p:cNvPr id="2551" name="Ink 2550">
                <a:extLst>
                  <a:ext uri="{FF2B5EF4-FFF2-40B4-BE49-F238E27FC236}">
                    <a16:creationId xmlns:a16="http://schemas.microsoft.com/office/drawing/2014/main" id="{70CE8882-26A6-4034-4DC8-AD12BBED7CAA}"/>
                  </a:ext>
                </a:extLst>
              </p:cNvPr>
              <p:cNvPicPr/>
              <p:nvPr/>
            </p:nvPicPr>
            <p:blipFill>
              <a:blip r:embed="rId4599"/>
              <a:stretch>
                <a:fillRect/>
              </a:stretch>
            </p:blipFill>
            <p:spPr>
              <a:xfrm>
                <a:off x="9939397" y="2765066"/>
                <a:ext cx="417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0">
            <p14:nvContentPartPr>
              <p14:cNvPr id="2552" name="Ink 2551">
                <a:extLst>
                  <a:ext uri="{FF2B5EF4-FFF2-40B4-BE49-F238E27FC236}">
                    <a16:creationId xmlns:a16="http://schemas.microsoft.com/office/drawing/2014/main" id="{E5CAA396-2400-9D4C-F53E-C6E98525D44E}"/>
                  </a:ext>
                </a:extLst>
              </p14:cNvPr>
              <p14:cNvContentPartPr/>
              <p14:nvPr/>
            </p14:nvContentPartPr>
            <p14:xfrm>
              <a:off x="9523597" y="2894666"/>
              <a:ext cx="6120" cy="1440"/>
            </p14:xfrm>
          </p:contentPart>
        </mc:Choice>
        <mc:Fallback>
          <p:pic>
            <p:nvPicPr>
              <p:cNvPr id="2552" name="Ink 2551">
                <a:extLst>
                  <a:ext uri="{FF2B5EF4-FFF2-40B4-BE49-F238E27FC236}">
                    <a16:creationId xmlns:a16="http://schemas.microsoft.com/office/drawing/2014/main" id="{E5CAA396-2400-9D4C-F53E-C6E98525D44E}"/>
                  </a:ext>
                </a:extLst>
              </p:cNvPr>
              <p:cNvPicPr/>
              <p:nvPr/>
            </p:nvPicPr>
            <p:blipFill>
              <a:blip r:embed="rId4601"/>
              <a:stretch>
                <a:fillRect/>
              </a:stretch>
            </p:blipFill>
            <p:spPr>
              <a:xfrm>
                <a:off x="9505597" y="2877026"/>
                <a:ext cx="417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2">
            <p14:nvContentPartPr>
              <p14:cNvPr id="2553" name="Ink 2552">
                <a:extLst>
                  <a:ext uri="{FF2B5EF4-FFF2-40B4-BE49-F238E27FC236}">
                    <a16:creationId xmlns:a16="http://schemas.microsoft.com/office/drawing/2014/main" id="{6FE0FD59-7DC5-55D6-69B9-AD94097C5D4C}"/>
                  </a:ext>
                </a:extLst>
              </p14:cNvPr>
              <p14:cNvContentPartPr/>
              <p14:nvPr/>
            </p14:nvContentPartPr>
            <p14:xfrm>
              <a:off x="9162877" y="3575786"/>
              <a:ext cx="2160" cy="1440"/>
            </p14:xfrm>
          </p:contentPart>
        </mc:Choice>
        <mc:Fallback>
          <p:pic>
            <p:nvPicPr>
              <p:cNvPr id="2553" name="Ink 2552">
                <a:extLst>
                  <a:ext uri="{FF2B5EF4-FFF2-40B4-BE49-F238E27FC236}">
                    <a16:creationId xmlns:a16="http://schemas.microsoft.com/office/drawing/2014/main" id="{6FE0FD59-7DC5-55D6-69B9-AD94097C5D4C}"/>
                  </a:ext>
                </a:extLst>
              </p:cNvPr>
              <p:cNvPicPr/>
              <p:nvPr/>
            </p:nvPicPr>
            <p:blipFill>
              <a:blip r:embed="rId4603"/>
              <a:stretch>
                <a:fillRect/>
              </a:stretch>
            </p:blipFill>
            <p:spPr>
              <a:xfrm>
                <a:off x="9144877" y="3558146"/>
                <a:ext cx="37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4">
            <p14:nvContentPartPr>
              <p14:cNvPr id="2554" name="Ink 2553">
                <a:extLst>
                  <a:ext uri="{FF2B5EF4-FFF2-40B4-BE49-F238E27FC236}">
                    <a16:creationId xmlns:a16="http://schemas.microsoft.com/office/drawing/2014/main" id="{2DE775FD-29C6-A65D-9CB8-4DCD72782289}"/>
                  </a:ext>
                </a:extLst>
              </p14:cNvPr>
              <p14:cNvContentPartPr/>
              <p14:nvPr/>
            </p14:nvContentPartPr>
            <p14:xfrm>
              <a:off x="8837797" y="3729866"/>
              <a:ext cx="1800" cy="1440"/>
            </p14:xfrm>
          </p:contentPart>
        </mc:Choice>
        <mc:Fallback>
          <p:pic>
            <p:nvPicPr>
              <p:cNvPr id="2554" name="Ink 2553">
                <a:extLst>
                  <a:ext uri="{FF2B5EF4-FFF2-40B4-BE49-F238E27FC236}">
                    <a16:creationId xmlns:a16="http://schemas.microsoft.com/office/drawing/2014/main" id="{2DE775FD-29C6-A65D-9CB8-4DCD72782289}"/>
                  </a:ext>
                </a:extLst>
              </p:cNvPr>
              <p:cNvPicPr/>
              <p:nvPr/>
            </p:nvPicPr>
            <p:blipFill>
              <a:blip r:embed="rId4605"/>
              <a:stretch>
                <a:fillRect/>
              </a:stretch>
            </p:blipFill>
            <p:spPr>
              <a:xfrm>
                <a:off x="8819797" y="3712226"/>
                <a:ext cx="37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6">
            <p14:nvContentPartPr>
              <p14:cNvPr id="2555" name="Ink 2554">
                <a:extLst>
                  <a:ext uri="{FF2B5EF4-FFF2-40B4-BE49-F238E27FC236}">
                    <a16:creationId xmlns:a16="http://schemas.microsoft.com/office/drawing/2014/main" id="{155BDF28-9A92-189B-8769-85A00484DAED}"/>
                  </a:ext>
                </a:extLst>
              </p14:cNvPr>
              <p14:cNvContentPartPr/>
              <p14:nvPr/>
            </p14:nvContentPartPr>
            <p14:xfrm>
              <a:off x="9187717" y="3469946"/>
              <a:ext cx="4680" cy="720"/>
            </p14:xfrm>
          </p:contentPart>
        </mc:Choice>
        <mc:Fallback>
          <p:pic>
            <p:nvPicPr>
              <p:cNvPr id="2555" name="Ink 2554">
                <a:extLst>
                  <a:ext uri="{FF2B5EF4-FFF2-40B4-BE49-F238E27FC236}">
                    <a16:creationId xmlns:a16="http://schemas.microsoft.com/office/drawing/2014/main" id="{155BDF28-9A92-189B-8769-85A00484DAED}"/>
                  </a:ext>
                </a:extLst>
              </p:cNvPr>
              <p:cNvPicPr/>
              <p:nvPr/>
            </p:nvPicPr>
            <p:blipFill>
              <a:blip r:embed="rId4607"/>
              <a:stretch>
                <a:fillRect/>
              </a:stretch>
            </p:blipFill>
            <p:spPr>
              <a:xfrm>
                <a:off x="9170077" y="3452306"/>
                <a:ext cx="40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8">
            <p14:nvContentPartPr>
              <p14:cNvPr id="2556" name="Ink 2555">
                <a:extLst>
                  <a:ext uri="{FF2B5EF4-FFF2-40B4-BE49-F238E27FC236}">
                    <a16:creationId xmlns:a16="http://schemas.microsoft.com/office/drawing/2014/main" id="{DA08DE10-81B2-6766-DCE1-73808F51FAA5}"/>
                  </a:ext>
                </a:extLst>
              </p14:cNvPr>
              <p14:cNvContentPartPr/>
              <p14:nvPr/>
            </p14:nvContentPartPr>
            <p14:xfrm>
              <a:off x="9226957" y="3390026"/>
              <a:ext cx="2520" cy="360"/>
            </p14:xfrm>
          </p:contentPart>
        </mc:Choice>
        <mc:Fallback>
          <p:pic>
            <p:nvPicPr>
              <p:cNvPr id="2556" name="Ink 2555">
                <a:extLst>
                  <a:ext uri="{FF2B5EF4-FFF2-40B4-BE49-F238E27FC236}">
                    <a16:creationId xmlns:a16="http://schemas.microsoft.com/office/drawing/2014/main" id="{DA08DE10-81B2-6766-DCE1-73808F51FAA5}"/>
                  </a:ext>
                </a:extLst>
              </p:cNvPr>
              <p:cNvPicPr/>
              <p:nvPr/>
            </p:nvPicPr>
            <p:blipFill>
              <a:blip r:embed="rId4559"/>
              <a:stretch>
                <a:fillRect/>
              </a:stretch>
            </p:blipFill>
            <p:spPr>
              <a:xfrm>
                <a:off x="9208957" y="3372386"/>
                <a:ext cx="38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9">
            <p14:nvContentPartPr>
              <p14:cNvPr id="2557" name="Ink 2556">
                <a:extLst>
                  <a:ext uri="{FF2B5EF4-FFF2-40B4-BE49-F238E27FC236}">
                    <a16:creationId xmlns:a16="http://schemas.microsoft.com/office/drawing/2014/main" id="{F66D5848-978B-E1AB-78E9-50B5A3B6D135}"/>
                  </a:ext>
                </a:extLst>
              </p14:cNvPr>
              <p14:cNvContentPartPr/>
              <p14:nvPr/>
            </p14:nvContentPartPr>
            <p14:xfrm>
              <a:off x="8960197" y="3659306"/>
              <a:ext cx="2520" cy="2520"/>
            </p14:xfrm>
          </p:contentPart>
        </mc:Choice>
        <mc:Fallback>
          <p:pic>
            <p:nvPicPr>
              <p:cNvPr id="2557" name="Ink 2556">
                <a:extLst>
                  <a:ext uri="{FF2B5EF4-FFF2-40B4-BE49-F238E27FC236}">
                    <a16:creationId xmlns:a16="http://schemas.microsoft.com/office/drawing/2014/main" id="{F66D5848-978B-E1AB-78E9-50B5A3B6D135}"/>
                  </a:ext>
                </a:extLst>
              </p:cNvPr>
              <p:cNvPicPr/>
              <p:nvPr/>
            </p:nvPicPr>
            <p:blipFill>
              <a:blip r:embed="rId4610"/>
              <a:stretch>
                <a:fillRect/>
              </a:stretch>
            </p:blipFill>
            <p:spPr>
              <a:xfrm>
                <a:off x="8942197" y="3641306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1">
            <p14:nvContentPartPr>
              <p14:cNvPr id="2558" name="Ink 2557">
                <a:extLst>
                  <a:ext uri="{FF2B5EF4-FFF2-40B4-BE49-F238E27FC236}">
                    <a16:creationId xmlns:a16="http://schemas.microsoft.com/office/drawing/2014/main" id="{07076D36-C9E2-CE02-DF81-7017999A5047}"/>
                  </a:ext>
                </a:extLst>
              </p14:cNvPr>
              <p14:cNvContentPartPr/>
              <p14:nvPr/>
            </p14:nvContentPartPr>
            <p14:xfrm>
              <a:off x="8145877" y="3783866"/>
              <a:ext cx="6480" cy="1080"/>
            </p14:xfrm>
          </p:contentPart>
        </mc:Choice>
        <mc:Fallback>
          <p:pic>
            <p:nvPicPr>
              <p:cNvPr id="2558" name="Ink 2557">
                <a:extLst>
                  <a:ext uri="{FF2B5EF4-FFF2-40B4-BE49-F238E27FC236}">
                    <a16:creationId xmlns:a16="http://schemas.microsoft.com/office/drawing/2014/main" id="{07076D36-C9E2-CE02-DF81-7017999A5047}"/>
                  </a:ext>
                </a:extLst>
              </p:cNvPr>
              <p:cNvPicPr/>
              <p:nvPr/>
            </p:nvPicPr>
            <p:blipFill>
              <a:blip r:embed="rId4612"/>
              <a:stretch>
                <a:fillRect/>
              </a:stretch>
            </p:blipFill>
            <p:spPr>
              <a:xfrm>
                <a:off x="8127877" y="3766226"/>
                <a:ext cx="421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3">
            <p14:nvContentPartPr>
              <p14:cNvPr id="2559" name="Ink 2558">
                <a:extLst>
                  <a:ext uri="{FF2B5EF4-FFF2-40B4-BE49-F238E27FC236}">
                    <a16:creationId xmlns:a16="http://schemas.microsoft.com/office/drawing/2014/main" id="{85FA19AF-8A6D-6459-5281-46246CA3FEEA}"/>
                  </a:ext>
                </a:extLst>
              </p14:cNvPr>
              <p14:cNvContentPartPr/>
              <p14:nvPr/>
            </p14:nvContentPartPr>
            <p14:xfrm>
              <a:off x="7892797" y="3881786"/>
              <a:ext cx="3960" cy="6480"/>
            </p14:xfrm>
          </p:contentPart>
        </mc:Choice>
        <mc:Fallback>
          <p:pic>
            <p:nvPicPr>
              <p:cNvPr id="2559" name="Ink 2558">
                <a:extLst>
                  <a:ext uri="{FF2B5EF4-FFF2-40B4-BE49-F238E27FC236}">
                    <a16:creationId xmlns:a16="http://schemas.microsoft.com/office/drawing/2014/main" id="{85FA19AF-8A6D-6459-5281-46246CA3FEEA}"/>
                  </a:ext>
                </a:extLst>
              </p:cNvPr>
              <p:cNvPicPr/>
              <p:nvPr/>
            </p:nvPicPr>
            <p:blipFill>
              <a:blip r:embed="rId4614"/>
              <a:stretch>
                <a:fillRect/>
              </a:stretch>
            </p:blipFill>
            <p:spPr>
              <a:xfrm>
                <a:off x="7875157" y="3863786"/>
                <a:ext cx="396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5">
            <p14:nvContentPartPr>
              <p14:cNvPr id="2560" name="Ink 2559">
                <a:extLst>
                  <a:ext uri="{FF2B5EF4-FFF2-40B4-BE49-F238E27FC236}">
                    <a16:creationId xmlns:a16="http://schemas.microsoft.com/office/drawing/2014/main" id="{02C5B531-791D-4945-1D43-3559628CC4DE}"/>
                  </a:ext>
                </a:extLst>
              </p14:cNvPr>
              <p14:cNvContentPartPr/>
              <p14:nvPr/>
            </p14:nvContentPartPr>
            <p14:xfrm>
              <a:off x="7764277" y="3898706"/>
              <a:ext cx="7920" cy="2520"/>
            </p14:xfrm>
          </p:contentPart>
        </mc:Choice>
        <mc:Fallback>
          <p:pic>
            <p:nvPicPr>
              <p:cNvPr id="2560" name="Ink 2559">
                <a:extLst>
                  <a:ext uri="{FF2B5EF4-FFF2-40B4-BE49-F238E27FC236}">
                    <a16:creationId xmlns:a16="http://schemas.microsoft.com/office/drawing/2014/main" id="{02C5B531-791D-4945-1D43-3559628CC4DE}"/>
                  </a:ext>
                </a:extLst>
              </p:cNvPr>
              <p:cNvPicPr/>
              <p:nvPr/>
            </p:nvPicPr>
            <p:blipFill>
              <a:blip r:embed="rId4616"/>
              <a:stretch>
                <a:fillRect/>
              </a:stretch>
            </p:blipFill>
            <p:spPr>
              <a:xfrm>
                <a:off x="7746277" y="3881066"/>
                <a:ext cx="435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7">
            <p14:nvContentPartPr>
              <p14:cNvPr id="2561" name="Ink 2560">
                <a:extLst>
                  <a:ext uri="{FF2B5EF4-FFF2-40B4-BE49-F238E27FC236}">
                    <a16:creationId xmlns:a16="http://schemas.microsoft.com/office/drawing/2014/main" id="{F2DE4703-1966-96A1-1331-0FF71389552F}"/>
                  </a:ext>
                </a:extLst>
              </p14:cNvPr>
              <p14:cNvContentPartPr/>
              <p14:nvPr/>
            </p14:nvContentPartPr>
            <p14:xfrm>
              <a:off x="7870117" y="3528266"/>
              <a:ext cx="7200" cy="5400"/>
            </p14:xfrm>
          </p:contentPart>
        </mc:Choice>
        <mc:Fallback>
          <p:pic>
            <p:nvPicPr>
              <p:cNvPr id="2561" name="Ink 2560">
                <a:extLst>
                  <a:ext uri="{FF2B5EF4-FFF2-40B4-BE49-F238E27FC236}">
                    <a16:creationId xmlns:a16="http://schemas.microsoft.com/office/drawing/2014/main" id="{F2DE4703-1966-96A1-1331-0FF71389552F}"/>
                  </a:ext>
                </a:extLst>
              </p:cNvPr>
              <p:cNvPicPr/>
              <p:nvPr/>
            </p:nvPicPr>
            <p:blipFill>
              <a:blip r:embed="rId4618"/>
              <a:stretch>
                <a:fillRect/>
              </a:stretch>
            </p:blipFill>
            <p:spPr>
              <a:xfrm>
                <a:off x="7852117" y="3510266"/>
                <a:ext cx="4284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29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D5D21-0A00-91D8-FC97-89DDB525C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A480-BEF7-BD73-FE51-9DEBCCBEC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can’t get nice pictures, but we can get a ‘light curve’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62FF24B6-1F16-2C00-D6AC-E0B0C7044E0D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do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look like?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13BBD8-28A1-833A-DD6F-67362B88B3F4}"/>
                  </a:ext>
                </a:extLst>
              </p14:cNvPr>
              <p14:cNvContentPartPr/>
              <p14:nvPr/>
            </p14:nvContentPartPr>
            <p14:xfrm>
              <a:off x="1788900" y="6125280"/>
              <a:ext cx="1080" cy="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13BBD8-28A1-833A-DD6F-67362B88B3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1260" y="6107640"/>
                <a:ext cx="36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AAEE79F-6547-529B-F9E9-03B32376B133}"/>
                  </a:ext>
                </a:extLst>
              </p14:cNvPr>
              <p14:cNvContentPartPr/>
              <p14:nvPr/>
            </p14:nvContentPartPr>
            <p14:xfrm>
              <a:off x="1780260" y="2240520"/>
              <a:ext cx="20520" cy="4155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AAEE79F-6547-529B-F9E9-03B32376B1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2620" y="2222520"/>
                <a:ext cx="56160" cy="41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BBB56BD-053F-7A50-5F3F-016E9DE79246}"/>
                  </a:ext>
                </a:extLst>
              </p14:cNvPr>
              <p14:cNvContentPartPr/>
              <p14:nvPr/>
            </p14:nvContentPartPr>
            <p14:xfrm>
              <a:off x="1096620" y="6147240"/>
              <a:ext cx="9711000" cy="1198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BBB56BD-053F-7A50-5F3F-016E9DE792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8980" y="6129600"/>
                <a:ext cx="97466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3633ECE-A4FC-BE18-C7CE-9D92336BFDA5}"/>
                  </a:ext>
                </a:extLst>
              </p14:cNvPr>
              <p14:cNvContentPartPr/>
              <p14:nvPr/>
            </p14:nvContentPartPr>
            <p14:xfrm>
              <a:off x="1685580" y="2212080"/>
              <a:ext cx="205560" cy="185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3633ECE-A4FC-BE18-C7CE-9D92336BFD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7580" y="2194440"/>
                <a:ext cx="241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42D7A75-ECF3-83D4-A97F-1AFBD5DB8AFA}"/>
                  </a:ext>
                </a:extLst>
              </p14:cNvPr>
              <p14:cNvContentPartPr/>
              <p14:nvPr/>
            </p14:nvContentPartPr>
            <p14:xfrm>
              <a:off x="10536070" y="5917520"/>
              <a:ext cx="299520" cy="459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42D7A75-ECF3-83D4-A97F-1AFBD5DB8A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18430" y="5899520"/>
                <a:ext cx="335160" cy="495360"/>
              </a:xfrm>
              <a:prstGeom prst="rect">
                <a:avLst/>
              </a:prstGeom>
            </p:spPr>
          </p:pic>
        </mc:Fallback>
      </mc:AlternateContent>
      <p:sp>
        <p:nvSpPr>
          <p:cNvPr id="617" name="TextBox 616">
            <a:extLst>
              <a:ext uri="{FF2B5EF4-FFF2-40B4-BE49-F238E27FC236}">
                <a16:creationId xmlns:a16="http://schemas.microsoft.com/office/drawing/2014/main" id="{ED155AD4-5D9A-CBC9-BCCF-AA6A28174291}"/>
              </a:ext>
            </a:extLst>
          </p:cNvPr>
          <p:cNvSpPr txBox="1"/>
          <p:nvPr/>
        </p:nvSpPr>
        <p:spPr>
          <a:xfrm>
            <a:off x="5590212" y="6207180"/>
            <a:ext cx="101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Time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E4A256C9-8A28-A62B-A828-EA693349A0C6}"/>
              </a:ext>
            </a:extLst>
          </p:cNvPr>
          <p:cNvSpPr txBox="1"/>
          <p:nvPr/>
        </p:nvSpPr>
        <p:spPr>
          <a:xfrm rot="16200000">
            <a:off x="289948" y="4056830"/>
            <a:ext cx="189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Brightness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4BC483E1-7602-E056-CE4C-916530D67CCB}"/>
                  </a:ext>
                </a:extLst>
              </p14:cNvPr>
              <p14:cNvContentPartPr/>
              <p14:nvPr/>
            </p14:nvContentPartPr>
            <p14:xfrm>
              <a:off x="1790401" y="2633432"/>
              <a:ext cx="8961480" cy="337464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4BC483E1-7602-E056-CE4C-916530D67C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4401" y="2597792"/>
                <a:ext cx="9033120" cy="34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54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8D07E-F11B-48E8-CEA3-EA1680B3C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roup 627">
            <a:extLst>
              <a:ext uri="{FF2B5EF4-FFF2-40B4-BE49-F238E27FC236}">
                <a16:creationId xmlns:a16="http://schemas.microsoft.com/office/drawing/2014/main" id="{8CD6D897-2AA2-6DA9-6000-405E0B9D763E}"/>
              </a:ext>
            </a:extLst>
          </p:cNvPr>
          <p:cNvGrpSpPr/>
          <p:nvPr/>
        </p:nvGrpSpPr>
        <p:grpSpPr>
          <a:xfrm>
            <a:off x="2448121" y="3267392"/>
            <a:ext cx="1340280" cy="2676960"/>
            <a:chOff x="2448121" y="3267392"/>
            <a:chExt cx="1340280" cy="267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78F3C364-C4FF-D152-9BA9-7DB184E59D79}"/>
                    </a:ext>
                  </a:extLst>
                </p14:cNvPr>
                <p14:cNvContentPartPr/>
                <p14:nvPr/>
              </p14:nvContentPartPr>
              <p14:xfrm>
                <a:off x="2448121" y="3267392"/>
                <a:ext cx="164880" cy="265356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78F3C364-C4FF-D152-9BA9-7DB184E59D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2121" y="3231392"/>
                  <a:ext cx="236520" cy="27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56240A31-C161-BECA-AD0C-D004A112699E}"/>
                    </a:ext>
                  </a:extLst>
                </p14:cNvPr>
                <p14:cNvContentPartPr/>
                <p14:nvPr/>
              </p14:nvContentPartPr>
              <p14:xfrm>
                <a:off x="2451721" y="3634232"/>
                <a:ext cx="1336680" cy="231012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56240A31-C161-BECA-AD0C-D004A11269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5721" y="3598232"/>
                  <a:ext cx="1408320" cy="2381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A6D5D-4F4E-6C76-4A41-C591CAC2F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can’t get nice pictures, but we can get a ‘light curve’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A35A2A5F-5C8C-2728-C7A4-0CF165C90759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do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look like?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FB461D-2A30-7F79-BAB2-54B06F7D7AE8}"/>
                  </a:ext>
                </a:extLst>
              </p14:cNvPr>
              <p14:cNvContentPartPr/>
              <p14:nvPr/>
            </p14:nvContentPartPr>
            <p14:xfrm>
              <a:off x="1788900" y="6125280"/>
              <a:ext cx="1080" cy="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FB461D-2A30-7F79-BAB2-54B06F7D7A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0900" y="6107280"/>
                <a:ext cx="36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39047F6-47CC-41D7-DD41-A4EB801D0E5F}"/>
                  </a:ext>
                </a:extLst>
              </p14:cNvPr>
              <p14:cNvContentPartPr/>
              <p14:nvPr/>
            </p14:nvContentPartPr>
            <p14:xfrm>
              <a:off x="1780260" y="2240520"/>
              <a:ext cx="20520" cy="4155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39047F6-47CC-41D7-DD41-A4EB801D0E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2260" y="2222520"/>
                <a:ext cx="56160" cy="41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67413F9-CE9E-4500-0EF0-0CCBF1DF1B7A}"/>
                  </a:ext>
                </a:extLst>
              </p14:cNvPr>
              <p14:cNvContentPartPr/>
              <p14:nvPr/>
            </p14:nvContentPartPr>
            <p14:xfrm>
              <a:off x="1096620" y="6147240"/>
              <a:ext cx="9711000" cy="1198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67413F9-CE9E-4500-0EF0-0CCBF1DF1B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620" y="6129186"/>
                <a:ext cx="9746640" cy="155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C6D84D1-5ABD-8452-2E1F-37F0FE889483}"/>
                  </a:ext>
                </a:extLst>
              </p14:cNvPr>
              <p14:cNvContentPartPr/>
              <p14:nvPr/>
            </p14:nvContentPartPr>
            <p14:xfrm>
              <a:off x="1685580" y="2212080"/>
              <a:ext cx="205560" cy="185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C6D84D1-5ABD-8452-2E1F-37F0FE8894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7580" y="2194080"/>
                <a:ext cx="241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9290229-715B-90B5-05C9-B8FC790133DF}"/>
                  </a:ext>
                </a:extLst>
              </p14:cNvPr>
              <p14:cNvContentPartPr/>
              <p14:nvPr/>
            </p14:nvContentPartPr>
            <p14:xfrm>
              <a:off x="10536070" y="5917520"/>
              <a:ext cx="299520" cy="459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9290229-715B-90B5-05C9-B8FC790133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18070" y="5899534"/>
                <a:ext cx="335160" cy="495332"/>
              </a:xfrm>
              <a:prstGeom prst="rect">
                <a:avLst/>
              </a:prstGeom>
            </p:spPr>
          </p:pic>
        </mc:Fallback>
      </mc:AlternateContent>
      <p:grpSp>
        <p:nvGrpSpPr>
          <p:cNvPr id="616" name="Group 615">
            <a:extLst>
              <a:ext uri="{FF2B5EF4-FFF2-40B4-BE49-F238E27FC236}">
                <a16:creationId xmlns:a16="http://schemas.microsoft.com/office/drawing/2014/main" id="{CDFAF9F1-DF88-A800-67C8-CDF13E32C257}"/>
              </a:ext>
            </a:extLst>
          </p:cNvPr>
          <p:cNvGrpSpPr/>
          <p:nvPr/>
        </p:nvGrpSpPr>
        <p:grpSpPr>
          <a:xfrm>
            <a:off x="2484420" y="1880206"/>
            <a:ext cx="1788357" cy="1831182"/>
            <a:chOff x="6460503" y="1337635"/>
            <a:chExt cx="4440025" cy="439289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636B0C4-A76D-8A26-5A48-32641974DDA3}"/>
                </a:ext>
              </a:extLst>
            </p:cNvPr>
            <p:cNvSpPr/>
            <p:nvPr/>
          </p:nvSpPr>
          <p:spPr>
            <a:xfrm>
              <a:off x="6460503" y="1337635"/>
              <a:ext cx="4440025" cy="4392891"/>
            </a:xfrm>
            <a:prstGeom prst="ellipse">
              <a:avLst/>
            </a:prstGeom>
            <a:solidFill>
              <a:srgbClr val="000E2A"/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0ABE77F-BBD0-AFE9-D611-0234B6634AB8}"/>
                </a:ext>
              </a:extLst>
            </p:cNvPr>
            <p:cNvGrpSpPr/>
            <p:nvPr/>
          </p:nvGrpSpPr>
          <p:grpSpPr>
            <a:xfrm>
              <a:off x="6871326" y="2684087"/>
              <a:ext cx="3848760" cy="1900440"/>
              <a:chOff x="6871326" y="2684087"/>
              <a:chExt cx="3848760" cy="19004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5CC5F86D-C3EE-FD51-13BB-B95CD214B467}"/>
                      </a:ext>
                    </a:extLst>
                  </p14:cNvPr>
                  <p14:cNvContentPartPr/>
                  <p14:nvPr/>
                </p14:nvContentPartPr>
                <p14:xfrm>
                  <a:off x="8417166" y="3170087"/>
                  <a:ext cx="624240" cy="30204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5CC5F86D-C3EE-FD51-13BB-B95CD214B46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260883" y="2266549"/>
                    <a:ext cx="935913" cy="210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E2C12D5-0E6D-4A99-7050-E7A9B158F06E}"/>
                      </a:ext>
                    </a:extLst>
                  </p14:cNvPr>
                  <p14:cNvContentPartPr/>
                  <p14:nvPr/>
                </p14:nvContentPartPr>
                <p14:xfrm>
                  <a:off x="7877886" y="3310847"/>
                  <a:ext cx="1134360" cy="50832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7E2C12D5-0E6D-4A99-7050-E7A9B158F06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721577" y="2406210"/>
                    <a:ext cx="1446086" cy="2316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7B9ACD18-E440-9BD8-71DA-AB31642CE371}"/>
                      </a:ext>
                    </a:extLst>
                  </p14:cNvPr>
                  <p14:cNvContentPartPr/>
                  <p14:nvPr/>
                </p14:nvContentPartPr>
                <p14:xfrm>
                  <a:off x="7947366" y="3571127"/>
                  <a:ext cx="720000" cy="25920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7B9ACD18-E440-9BD8-71DA-AB31642CE37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791038" y="2666941"/>
                    <a:ext cx="1031762" cy="2066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F3F8D2A-08A4-78B3-2B8B-D593B8160DF4}"/>
                      </a:ext>
                    </a:extLst>
                  </p14:cNvPr>
                  <p14:cNvContentPartPr/>
                  <p14:nvPr/>
                </p14:nvContentPartPr>
                <p14:xfrm>
                  <a:off x="7876806" y="3439007"/>
                  <a:ext cx="750600" cy="36648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F3F8D2A-08A4-78B3-2B8B-D593B8160DF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720617" y="2533586"/>
                    <a:ext cx="1062086" cy="2176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6AF0E9F-30BD-1390-A98F-D4A73698D6F7}"/>
                      </a:ext>
                    </a:extLst>
                  </p14:cNvPr>
                  <p14:cNvContentPartPr/>
                  <p14:nvPr/>
                </p14:nvContentPartPr>
                <p14:xfrm>
                  <a:off x="8067966" y="3357287"/>
                  <a:ext cx="1005480" cy="48276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E6AF0E9F-30BD-1390-A98F-D4A73698D6F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911697" y="2452112"/>
                    <a:ext cx="1317125" cy="2292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946ECD48-09AA-971B-FB1E-024C3C59D71B}"/>
                      </a:ext>
                    </a:extLst>
                  </p14:cNvPr>
                  <p14:cNvContentPartPr/>
                  <p14:nvPr/>
                </p14:nvContentPartPr>
                <p14:xfrm>
                  <a:off x="7908846" y="3257927"/>
                  <a:ext cx="1338120" cy="57240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946ECD48-09AA-971B-FB1E-024C3C59D71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752524" y="2352776"/>
                    <a:ext cx="1649872" cy="2381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26E5F823-DA75-728C-8676-B76D36410466}"/>
                      </a:ext>
                    </a:extLst>
                  </p14:cNvPr>
                  <p14:cNvContentPartPr/>
                  <p14:nvPr/>
                </p14:nvContentPartPr>
                <p14:xfrm>
                  <a:off x="8130246" y="3464207"/>
                  <a:ext cx="844200" cy="31140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26E5F823-DA75-728C-8676-B76D3641046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974078" y="2558473"/>
                    <a:ext cx="1155644" cy="21220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5E97F2CE-C20F-97EC-DC72-0C991308A722}"/>
                      </a:ext>
                    </a:extLst>
                  </p14:cNvPr>
                  <p14:cNvContentPartPr/>
                  <p14:nvPr/>
                </p14:nvContentPartPr>
                <p14:xfrm>
                  <a:off x="7978686" y="3343607"/>
                  <a:ext cx="848880" cy="37620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5E97F2CE-C20F-97EC-DC72-0C991308A72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822478" y="2437621"/>
                    <a:ext cx="1160404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5CF6AC33-A691-9E73-E255-B0C7ECB474E9}"/>
                      </a:ext>
                    </a:extLst>
                  </p14:cNvPr>
                  <p14:cNvContentPartPr/>
                  <p14:nvPr/>
                </p14:nvContentPartPr>
                <p14:xfrm>
                  <a:off x="7968606" y="3435767"/>
                  <a:ext cx="996840" cy="3751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5CF6AC33-A691-9E73-E255-B0C7ECB474E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7812291" y="2530305"/>
                    <a:ext cx="1308576" cy="21851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702498C4-78B8-FAE8-1F83-4F5646006430}"/>
                      </a:ext>
                    </a:extLst>
                  </p14:cNvPr>
                  <p14:cNvContentPartPr/>
                  <p14:nvPr/>
                </p14:nvContentPartPr>
                <p14:xfrm>
                  <a:off x="8267766" y="3472847"/>
                  <a:ext cx="308160" cy="15408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702498C4-78B8-FAE8-1F83-4F564600643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8111905" y="2569026"/>
                    <a:ext cx="618992" cy="1960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1FF11A91-3854-2482-B090-A64E5BDEA343}"/>
                      </a:ext>
                    </a:extLst>
                  </p14:cNvPr>
                  <p14:cNvContentPartPr/>
                  <p14:nvPr/>
                </p14:nvContentPartPr>
                <p14:xfrm>
                  <a:off x="7853406" y="3346127"/>
                  <a:ext cx="1337400" cy="58464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1FF11A91-3854-2482-B090-A64E5BDEA343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697063" y="2440711"/>
                    <a:ext cx="1649192" cy="2394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6FB50A37-F420-4E05-32DF-274285B4858B}"/>
                      </a:ext>
                    </a:extLst>
                  </p14:cNvPr>
                  <p14:cNvContentPartPr/>
                  <p14:nvPr/>
                </p14:nvContentPartPr>
                <p14:xfrm>
                  <a:off x="7863126" y="3241367"/>
                  <a:ext cx="1462680" cy="64440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6FB50A37-F420-4E05-32DF-274285B4858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706761" y="2335584"/>
                    <a:ext cx="1774516" cy="2455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66034C77-9E00-0B9F-87A1-F675912E97EA}"/>
                      </a:ext>
                    </a:extLst>
                  </p14:cNvPr>
                  <p14:cNvContentPartPr/>
                  <p14:nvPr/>
                </p14:nvContentPartPr>
                <p14:xfrm>
                  <a:off x="7787886" y="3157487"/>
                  <a:ext cx="1684440" cy="76284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66034C77-9E00-0B9F-87A1-F675912E97E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631589" y="2251399"/>
                    <a:ext cx="1996142" cy="2574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3CCF7E73-637F-1ABB-9803-A27A5B77D3ED}"/>
                      </a:ext>
                    </a:extLst>
                  </p14:cNvPr>
                  <p14:cNvContentPartPr/>
                  <p14:nvPr/>
                </p14:nvContentPartPr>
                <p14:xfrm>
                  <a:off x="7793646" y="3170087"/>
                  <a:ext cx="1695240" cy="82800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3CCF7E73-637F-1ABB-9803-A27A5B77D3E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7637259" y="2264462"/>
                    <a:ext cx="2007121" cy="26383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766DF0BA-7ACA-D3A6-A039-FC7F6A262396}"/>
                      </a:ext>
                    </a:extLst>
                  </p14:cNvPr>
                  <p14:cNvContentPartPr/>
                  <p14:nvPr/>
                </p14:nvContentPartPr>
                <p14:xfrm>
                  <a:off x="7825686" y="3164687"/>
                  <a:ext cx="1582560" cy="8301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766DF0BA-7ACA-D3A6-A039-FC7F6A26239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669307" y="2258587"/>
                    <a:ext cx="1894425" cy="2641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8940AE8A-C56F-D490-C550-007B37D53D6B}"/>
                      </a:ext>
                    </a:extLst>
                  </p14:cNvPr>
                  <p14:cNvContentPartPr/>
                  <p14:nvPr/>
                </p14:nvContentPartPr>
                <p14:xfrm>
                  <a:off x="7987326" y="3381767"/>
                  <a:ext cx="719640" cy="40464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8940AE8A-C56F-D490-C550-007B37D53D6B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831077" y="2477784"/>
                    <a:ext cx="1031246" cy="2211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DE5F77A9-5022-3ED8-4329-ADE8C1B08EE0}"/>
                      </a:ext>
                    </a:extLst>
                  </p14:cNvPr>
                  <p14:cNvContentPartPr/>
                  <p14:nvPr/>
                </p14:nvContentPartPr>
                <p14:xfrm>
                  <a:off x="7889406" y="3218687"/>
                  <a:ext cx="1224360" cy="48672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DE5F77A9-5022-3ED8-4329-ADE8C1B08EE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733124" y="2312559"/>
                    <a:ext cx="1536032" cy="2298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A9F78B3D-E3FC-DE7A-6B1C-1D95A0D29038}"/>
                      </a:ext>
                    </a:extLst>
                  </p14:cNvPr>
                  <p14:cNvContentPartPr/>
                  <p14:nvPr/>
                </p14:nvContentPartPr>
                <p14:xfrm>
                  <a:off x="7821726" y="3178007"/>
                  <a:ext cx="1030320" cy="46872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A9F78B3D-E3FC-DE7A-6B1C-1D95A0D2903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665482" y="2273308"/>
                    <a:ext cx="1341916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37E8A2F4-0147-4384-8CC1-F95D41F04051}"/>
                      </a:ext>
                    </a:extLst>
                  </p14:cNvPr>
                  <p14:cNvContentPartPr/>
                  <p14:nvPr/>
                </p14:nvContentPartPr>
                <p14:xfrm>
                  <a:off x="7815966" y="3160727"/>
                  <a:ext cx="909720" cy="55476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37E8A2F4-0147-4384-8CC1-F95D41F0405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659733" y="2254820"/>
                    <a:ext cx="1221292" cy="2365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673192FA-5EAC-2304-6C38-7271E75F0408}"/>
                      </a:ext>
                    </a:extLst>
                  </p14:cNvPr>
                  <p14:cNvContentPartPr/>
                  <p14:nvPr/>
                </p14:nvContentPartPr>
                <p14:xfrm>
                  <a:off x="7801206" y="3276647"/>
                  <a:ext cx="887040" cy="52488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673192FA-5EAC-2304-6C38-7271E75F040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644880" y="2370193"/>
                    <a:ext cx="1198799" cy="2336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EF2BD0EB-6B5F-59C7-6BE2-1D470CD9694F}"/>
                      </a:ext>
                    </a:extLst>
                  </p14:cNvPr>
                  <p14:cNvContentPartPr/>
                  <p14:nvPr/>
                </p14:nvContentPartPr>
                <p14:xfrm>
                  <a:off x="7791846" y="3284567"/>
                  <a:ext cx="761760" cy="4510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EF2BD0EB-6B5F-59C7-6BE2-1D470CD9694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635565" y="2378957"/>
                    <a:ext cx="1073430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08D255BE-47A5-2264-5649-C103B4791018}"/>
                      </a:ext>
                    </a:extLst>
                  </p14:cNvPr>
                  <p14:cNvContentPartPr/>
                  <p14:nvPr/>
                </p14:nvContentPartPr>
                <p14:xfrm>
                  <a:off x="7728846" y="3186287"/>
                  <a:ext cx="873000" cy="49500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08D255BE-47A5-2264-5649-C103B479101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572634" y="2280799"/>
                    <a:ext cx="1184531" cy="2305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EDCD12F4-1603-CDF2-2AE5-6E3A5036A3B8}"/>
                      </a:ext>
                    </a:extLst>
                  </p14:cNvPr>
                  <p14:cNvContentPartPr/>
                  <p14:nvPr/>
                </p14:nvContentPartPr>
                <p14:xfrm>
                  <a:off x="7613286" y="3291767"/>
                  <a:ext cx="799200" cy="48996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EDCD12F4-1603-CDF2-2AE5-6E3A5036A3B8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457018" y="2386031"/>
                    <a:ext cx="1110843" cy="2300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BE38B07C-6524-EABD-B3B0-4705A42AC520}"/>
                      </a:ext>
                    </a:extLst>
                  </p14:cNvPr>
                  <p14:cNvContentPartPr/>
                  <p14:nvPr/>
                </p14:nvContentPartPr>
                <p14:xfrm>
                  <a:off x="7661166" y="3535847"/>
                  <a:ext cx="417600" cy="28152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BE38B07C-6524-EABD-B3B0-4705A42AC520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505012" y="2631884"/>
                    <a:ext cx="729015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431A19C3-BE26-2BEE-2478-F4E9DF97DAD8}"/>
                      </a:ext>
                    </a:extLst>
                  </p14:cNvPr>
                  <p14:cNvContentPartPr/>
                  <p14:nvPr/>
                </p14:nvContentPartPr>
                <p14:xfrm>
                  <a:off x="7638126" y="3603167"/>
                  <a:ext cx="590040" cy="34164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431A19C3-BE26-2BEE-2478-F4E9DF97DAD8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481913" y="2697303"/>
                    <a:ext cx="901574" cy="21525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391A6F13-104D-AF7C-4713-0A75F2D32931}"/>
                      </a:ext>
                    </a:extLst>
                  </p14:cNvPr>
                  <p14:cNvContentPartPr/>
                  <p14:nvPr/>
                </p14:nvContentPartPr>
                <p14:xfrm>
                  <a:off x="7660446" y="3597047"/>
                  <a:ext cx="571320" cy="29340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391A6F13-104D-AF7C-4713-0A75F2D32931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504226" y="2690959"/>
                    <a:ext cx="882868" cy="2104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CA5978DA-D2C4-0079-CEDE-E9F4443926A2}"/>
                      </a:ext>
                    </a:extLst>
                  </p14:cNvPr>
                  <p14:cNvContentPartPr/>
                  <p14:nvPr/>
                </p14:nvContentPartPr>
                <p14:xfrm>
                  <a:off x="7619766" y="3615047"/>
                  <a:ext cx="518760" cy="30924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CA5978DA-D2C4-0079-CEDE-E9F4443926A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463513" y="2710585"/>
                    <a:ext cx="830373" cy="2117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1D6E6894-2DB5-6079-169C-F2C14A9D0DBF}"/>
                      </a:ext>
                    </a:extLst>
                  </p14:cNvPr>
                  <p14:cNvContentPartPr/>
                  <p14:nvPr/>
                </p14:nvContentPartPr>
                <p14:xfrm>
                  <a:off x="8071566" y="3766607"/>
                  <a:ext cx="132480" cy="8028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1D6E6894-2DB5-6079-169C-F2C14A9D0DBF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915969" y="2869862"/>
                    <a:ext cx="442786" cy="1872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7DB40150-BDBC-208A-6AE6-A4030835D20F}"/>
                      </a:ext>
                    </a:extLst>
                  </p14:cNvPr>
                  <p14:cNvContentPartPr/>
                  <p14:nvPr/>
                </p14:nvContentPartPr>
                <p14:xfrm>
                  <a:off x="7513206" y="3678407"/>
                  <a:ext cx="733680" cy="38304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7DB40150-BDBC-208A-6AE6-A4030835D20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356819" y="2774605"/>
                    <a:ext cx="1045561" cy="2189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211E156D-1F2E-569A-1ADA-0699DED47748}"/>
                      </a:ext>
                    </a:extLst>
                  </p14:cNvPr>
                  <p14:cNvContentPartPr/>
                  <p14:nvPr/>
                </p14:nvContentPartPr>
                <p14:xfrm>
                  <a:off x="7424286" y="3775967"/>
                  <a:ext cx="1162440" cy="35964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211E156D-1F2E-569A-1ADA-0699DED4774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267924" y="2870399"/>
                    <a:ext cx="1474271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AB6C0897-AC63-09B6-31BD-517AB22E0272}"/>
                      </a:ext>
                    </a:extLst>
                  </p14:cNvPr>
                  <p14:cNvContentPartPr/>
                  <p14:nvPr/>
                </p14:nvContentPartPr>
                <p14:xfrm>
                  <a:off x="7803366" y="3832847"/>
                  <a:ext cx="419400" cy="17496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AB6C0897-AC63-09B6-31BD-517AB22E0272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647206" y="2927881"/>
                    <a:ext cx="730827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DAAF3222-6F7B-6164-E9D8-C3A04B030B32}"/>
                      </a:ext>
                    </a:extLst>
                  </p14:cNvPr>
                  <p14:cNvContentPartPr/>
                  <p14:nvPr/>
                </p14:nvContentPartPr>
                <p14:xfrm>
                  <a:off x="7625886" y="3667967"/>
                  <a:ext cx="1163880" cy="51444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DAAF3222-6F7B-6164-E9D8-C3A04B030B3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469571" y="2761655"/>
                    <a:ext cx="1475618" cy="2326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76AF9EE4-8AE8-8CA6-921E-2A85EA1364EF}"/>
                      </a:ext>
                    </a:extLst>
                  </p14:cNvPr>
                  <p14:cNvContentPartPr/>
                  <p14:nvPr/>
                </p14:nvContentPartPr>
                <p14:xfrm>
                  <a:off x="7845846" y="3683447"/>
                  <a:ext cx="603000" cy="39924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76AF9EE4-8AE8-8CA6-921E-2A85EA1364E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689744" y="2778043"/>
                    <a:ext cx="914312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C94DF654-5325-DD7C-C867-6CC9B4680B2E}"/>
                      </a:ext>
                    </a:extLst>
                  </p14:cNvPr>
                  <p14:cNvContentPartPr/>
                  <p14:nvPr/>
                </p14:nvContentPartPr>
                <p14:xfrm>
                  <a:off x="7852686" y="3480407"/>
                  <a:ext cx="1239480" cy="63612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C94DF654-5325-DD7C-C867-6CC9B4680B2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696412" y="2575358"/>
                    <a:ext cx="1551136" cy="2445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A6CA3647-EC30-7B9B-6E77-3BC20C52BC78}"/>
                      </a:ext>
                    </a:extLst>
                  </p14:cNvPr>
                  <p14:cNvContentPartPr/>
                  <p14:nvPr/>
                </p14:nvContentPartPr>
                <p14:xfrm>
                  <a:off x="7712286" y="3206807"/>
                  <a:ext cx="1603440" cy="97236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A6CA3647-EC30-7B9B-6E77-3BC20C52BC7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555962" y="2300077"/>
                    <a:ext cx="1915195" cy="2784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F837845D-33FB-6770-4A75-FFCFE9EBE52F}"/>
                      </a:ext>
                    </a:extLst>
                  </p14:cNvPr>
                  <p14:cNvContentPartPr/>
                  <p14:nvPr/>
                </p14:nvContentPartPr>
                <p14:xfrm>
                  <a:off x="7859526" y="3505247"/>
                  <a:ext cx="1201320" cy="59256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F837845D-33FB-6770-4A75-FFCFE9EBE52F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703220" y="2599588"/>
                    <a:ext cx="1513038" cy="2403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BAE6DE42-9E41-10FE-2C64-4D4D96FF4034}"/>
                      </a:ext>
                    </a:extLst>
                  </p14:cNvPr>
                  <p14:cNvContentPartPr/>
                  <p14:nvPr/>
                </p14:nvContentPartPr>
                <p14:xfrm>
                  <a:off x="7981206" y="3631247"/>
                  <a:ext cx="825480" cy="36900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BAE6DE42-9E41-10FE-2C64-4D4D96FF403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824865" y="2725990"/>
                    <a:ext cx="1137268" cy="2178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FACC7D5F-6AB9-CA26-ECE7-A05C05DCA888}"/>
                      </a:ext>
                    </a:extLst>
                  </p14:cNvPr>
                  <p14:cNvContentPartPr/>
                  <p14:nvPr/>
                </p14:nvContentPartPr>
                <p14:xfrm>
                  <a:off x="8585286" y="3640967"/>
                  <a:ext cx="72000" cy="3924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FACC7D5F-6AB9-CA26-ECE7-A05C05DCA888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429730" y="2745271"/>
                    <a:ext cx="382222" cy="1829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BF96DCA9-A8F5-3B0E-35A8-784FF815D387}"/>
                      </a:ext>
                    </a:extLst>
                  </p14:cNvPr>
                  <p14:cNvContentPartPr/>
                  <p14:nvPr/>
                </p14:nvContentPartPr>
                <p14:xfrm>
                  <a:off x="8083086" y="3432167"/>
                  <a:ext cx="1114560" cy="55404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BF96DCA9-A8F5-3B0E-35A8-784FF815D387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926798" y="2526027"/>
                    <a:ext cx="1426244" cy="2365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A3188A90-5D9D-4FE3-B224-01633AAAD953}"/>
                      </a:ext>
                    </a:extLst>
                  </p14:cNvPr>
                  <p14:cNvContentPartPr/>
                  <p14:nvPr/>
                </p14:nvContentPartPr>
                <p14:xfrm>
                  <a:off x="7986606" y="3736727"/>
                  <a:ext cx="611640" cy="33156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A3188A90-5D9D-4FE3-B224-01633AAAD953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7830348" y="2832472"/>
                    <a:ext cx="923264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B5E15DFE-2110-BDB4-0904-6B903A6AFA9C}"/>
                      </a:ext>
                    </a:extLst>
                  </p14:cNvPr>
                  <p14:cNvContentPartPr/>
                  <p14:nvPr/>
                </p14:nvContentPartPr>
                <p14:xfrm>
                  <a:off x="8043126" y="3215447"/>
                  <a:ext cx="1570680" cy="80316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B5E15DFE-2110-BDB4-0904-6B903A6AFA9C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886773" y="2309627"/>
                    <a:ext cx="1882493" cy="2613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3693A866-18E4-7F0B-4402-81E0C839DEE8}"/>
                      </a:ext>
                    </a:extLst>
                  </p14:cNvPr>
                  <p14:cNvContentPartPr/>
                  <p14:nvPr/>
                </p14:nvContentPartPr>
                <p14:xfrm>
                  <a:off x="8557926" y="3334247"/>
                  <a:ext cx="957240" cy="51048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3693A866-18E4-7F0B-4402-81E0C839DEE8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8401660" y="2428835"/>
                    <a:ext cx="1268879" cy="232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03E81834-4850-5686-5F7A-317E14330C42}"/>
                      </a:ext>
                    </a:extLst>
                  </p14:cNvPr>
                  <p14:cNvContentPartPr/>
                  <p14:nvPr/>
                </p14:nvContentPartPr>
                <p14:xfrm>
                  <a:off x="8700846" y="3177647"/>
                  <a:ext cx="901440" cy="46908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03E81834-4850-5686-5F7A-317E14330C42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544501" y="2272254"/>
                    <a:ext cx="1213236" cy="22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81DABFEA-745A-7A7D-33AA-45C28DE619C1}"/>
                      </a:ext>
                    </a:extLst>
                  </p14:cNvPr>
                  <p14:cNvContentPartPr/>
                  <p14:nvPr/>
                </p14:nvContentPartPr>
                <p14:xfrm>
                  <a:off x="8783646" y="3208607"/>
                  <a:ext cx="653400" cy="29664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81DABFEA-745A-7A7D-33AA-45C28DE619C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627437" y="2303165"/>
                    <a:ext cx="964925" cy="2106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9F8D8E8D-A575-6605-DA28-B8E7C998AFC5}"/>
                      </a:ext>
                    </a:extLst>
                  </p14:cNvPr>
                  <p14:cNvContentPartPr/>
                  <p14:nvPr/>
                </p14:nvContentPartPr>
                <p14:xfrm>
                  <a:off x="8901726" y="3135887"/>
                  <a:ext cx="595800" cy="37188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9F8D8E8D-A575-6605-DA28-B8E7C998AFC5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745641" y="2229915"/>
                    <a:ext cx="907079" cy="2182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0B6FCE61-74F7-9A7D-01A2-F515993B6144}"/>
                      </a:ext>
                    </a:extLst>
                  </p14:cNvPr>
                  <p14:cNvContentPartPr/>
                  <p14:nvPr/>
                </p14:nvContentPartPr>
                <p14:xfrm>
                  <a:off x="8679246" y="3004847"/>
                  <a:ext cx="992160" cy="57168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0B6FCE61-74F7-9A7D-01A2-F515993B6144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522965" y="2099471"/>
                    <a:ext cx="1303829" cy="2381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7AB46CA0-C966-14C7-50C1-7BBA8BE731A7}"/>
                      </a:ext>
                    </a:extLst>
                  </p14:cNvPr>
                  <p14:cNvContentPartPr/>
                  <p14:nvPr/>
                </p14:nvContentPartPr>
                <p14:xfrm>
                  <a:off x="8447046" y="3057767"/>
                  <a:ext cx="1081440" cy="32328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7AB46CA0-C966-14C7-50C1-7BBA8BE731A7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8290769" y="2152583"/>
                    <a:ext cx="1393102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7076CFB7-23BA-B75C-3C12-B8AF26013252}"/>
                      </a:ext>
                    </a:extLst>
                  </p14:cNvPr>
                  <p14:cNvContentPartPr/>
                  <p14:nvPr/>
                </p14:nvContentPartPr>
                <p14:xfrm>
                  <a:off x="8166966" y="3051647"/>
                  <a:ext cx="1192320" cy="50256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7076CFB7-23BA-B75C-3C12-B8AF26013252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8010669" y="2146522"/>
                    <a:ext cx="1504020" cy="2311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0231AD07-73FA-8D8E-872A-B92DBFFA4FB9}"/>
                      </a:ext>
                    </a:extLst>
                  </p14:cNvPr>
                  <p14:cNvContentPartPr/>
                  <p14:nvPr/>
                </p14:nvContentPartPr>
                <p14:xfrm>
                  <a:off x="8119086" y="3131567"/>
                  <a:ext cx="1175760" cy="47340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0231AD07-73FA-8D8E-872A-B92DBFFA4FB9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962735" y="2226157"/>
                    <a:ext cx="1487569" cy="2283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9084661-EA15-E0A6-2DDF-584E74E454CE}"/>
                      </a:ext>
                    </a:extLst>
                  </p14:cNvPr>
                  <p14:cNvContentPartPr/>
                  <p14:nvPr/>
                </p14:nvContentPartPr>
                <p14:xfrm>
                  <a:off x="8096406" y="3694607"/>
                  <a:ext cx="211680" cy="4752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99084661-EA15-E0A6-2DDF-584E74E454CE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940759" y="2803607"/>
                    <a:ext cx="522085" cy="1828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3AEAC69E-661E-4C21-5A48-7EA8D8363D23}"/>
                      </a:ext>
                    </a:extLst>
                  </p14:cNvPr>
                  <p14:cNvContentPartPr/>
                  <p14:nvPr/>
                </p14:nvContentPartPr>
                <p14:xfrm>
                  <a:off x="8040246" y="3694607"/>
                  <a:ext cx="132480" cy="10080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3AEAC69E-661E-4C21-5A48-7EA8D8363D23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884649" y="2797658"/>
                    <a:ext cx="442786" cy="18938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AEA0E902-4F4F-DEA1-8482-FCAACE69D181}"/>
                      </a:ext>
                    </a:extLst>
                  </p14:cNvPr>
                  <p14:cNvContentPartPr/>
                  <p14:nvPr/>
                </p14:nvContentPartPr>
                <p14:xfrm>
                  <a:off x="8137086" y="3319487"/>
                  <a:ext cx="1008720" cy="51192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AEA0E902-4F4F-DEA1-8482-FCAACE69D181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980868" y="2414578"/>
                    <a:ext cx="132026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04427D92-D03D-5D90-3B62-C55AFA1E8763}"/>
                      </a:ext>
                    </a:extLst>
                  </p14:cNvPr>
                  <p14:cNvContentPartPr/>
                  <p14:nvPr/>
                </p14:nvContentPartPr>
                <p14:xfrm>
                  <a:off x="8052846" y="3399407"/>
                  <a:ext cx="1010520" cy="51336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04427D92-D03D-5D90-3B62-C55AFA1E8763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896488" y="2493478"/>
                    <a:ext cx="1322343" cy="2324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2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104B4D18-0122-539F-CECC-3E35E7DD5CCE}"/>
                      </a:ext>
                    </a:extLst>
                  </p14:cNvPr>
                  <p14:cNvContentPartPr/>
                  <p14:nvPr/>
                </p14:nvContentPartPr>
                <p14:xfrm>
                  <a:off x="7878606" y="3207527"/>
                  <a:ext cx="1402560" cy="7765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104B4D18-0122-539F-CECC-3E35E7DD5CC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722270" y="2301587"/>
                    <a:ext cx="1714339" cy="2587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4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E7BDB044-C74E-31E6-918B-D572178400B9}"/>
                      </a:ext>
                    </a:extLst>
                  </p14:cNvPr>
                  <p14:cNvContentPartPr/>
                  <p14:nvPr/>
                </p14:nvContentPartPr>
                <p14:xfrm>
                  <a:off x="8261646" y="3191687"/>
                  <a:ext cx="1204560" cy="71064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E7BDB044-C74E-31E6-918B-D572178400B9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105384" y="2285038"/>
                    <a:ext cx="1516192" cy="252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508C3A90-D25F-08FB-F326-61CFDE6BB475}"/>
                      </a:ext>
                    </a:extLst>
                  </p14:cNvPr>
                  <p14:cNvContentPartPr/>
                  <p14:nvPr/>
                </p14:nvContentPartPr>
                <p14:xfrm>
                  <a:off x="8965086" y="3333527"/>
                  <a:ext cx="155880" cy="3960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508C3A90-D25F-08FB-F326-61CFDE6BB475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809206" y="2448846"/>
                    <a:ext cx="466749" cy="18081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8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C156C13B-BFAA-E1F2-DCD5-8D2313D6935A}"/>
                      </a:ext>
                    </a:extLst>
                  </p14:cNvPr>
                  <p14:cNvContentPartPr/>
                  <p14:nvPr/>
                </p14:nvContentPartPr>
                <p14:xfrm>
                  <a:off x="8433006" y="3557087"/>
                  <a:ext cx="134280" cy="10404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C156C13B-BFAA-E1F2-DCD5-8D2313D6935A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277383" y="2654261"/>
                    <a:ext cx="444636" cy="1908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0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D3F9EC32-25A2-384A-A36C-B61A94539E99}"/>
                      </a:ext>
                    </a:extLst>
                  </p14:cNvPr>
                  <p14:cNvContentPartPr/>
                  <p14:nvPr/>
                </p14:nvContentPartPr>
                <p14:xfrm>
                  <a:off x="8593206" y="3177647"/>
                  <a:ext cx="464400" cy="23760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D3F9EC32-25A2-384A-A36C-B61A94539E99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8437218" y="2273734"/>
                    <a:ext cx="775486" cy="2044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2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B1FAD2A0-61FD-1D84-1AE3-54B5EECBDF90}"/>
                      </a:ext>
                    </a:extLst>
                  </p14:cNvPr>
                  <p14:cNvContentPartPr/>
                  <p14:nvPr/>
                </p14:nvContentPartPr>
                <p14:xfrm>
                  <a:off x="8222046" y="3013847"/>
                  <a:ext cx="928080" cy="26784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B1FAD2A0-61FD-1D84-1AE3-54B5EECBDF9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8065728" y="2109564"/>
                    <a:ext cx="1239822" cy="2075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E7A7E742-B409-C7C8-9671-8B42C2841C7C}"/>
                      </a:ext>
                    </a:extLst>
                  </p14:cNvPr>
                  <p14:cNvContentPartPr/>
                  <p14:nvPr/>
                </p14:nvContentPartPr>
                <p14:xfrm>
                  <a:off x="8026206" y="2864087"/>
                  <a:ext cx="1386000" cy="5500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E7A7E742-B409-C7C8-9671-8B42C2841C7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869924" y="1958783"/>
                    <a:ext cx="1697671" cy="2359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2678773E-E09A-5A59-7D1E-7BEE01E21278}"/>
                      </a:ext>
                    </a:extLst>
                  </p14:cNvPr>
                  <p14:cNvContentPartPr/>
                  <p14:nvPr/>
                </p14:nvContentPartPr>
                <p14:xfrm>
                  <a:off x="7971126" y="2904407"/>
                  <a:ext cx="1099080" cy="42984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2678773E-E09A-5A59-7D1E-7BEE01E21278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814753" y="1999934"/>
                    <a:ext cx="1410933" cy="22379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16A2A444-521F-D43A-4F50-FA403E39CE57}"/>
                      </a:ext>
                    </a:extLst>
                  </p14:cNvPr>
                  <p14:cNvContentPartPr/>
                  <p14:nvPr/>
                </p14:nvContentPartPr>
                <p14:xfrm>
                  <a:off x="7842246" y="2873807"/>
                  <a:ext cx="1274400" cy="57204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16A2A444-521F-D43A-4F50-FA403E39CE57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685960" y="1967861"/>
                    <a:ext cx="1586079" cy="2383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0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A3F718E2-0CF7-9504-9FCE-1A4C609347FA}"/>
                      </a:ext>
                    </a:extLst>
                  </p14:cNvPr>
                  <p14:cNvContentPartPr/>
                  <p14:nvPr/>
                </p14:nvContentPartPr>
                <p14:xfrm>
                  <a:off x="7774206" y="3037247"/>
                  <a:ext cx="901440" cy="42048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A3F718E2-0CF7-9504-9FCE-1A4C609347FA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618016" y="2130668"/>
                    <a:ext cx="1212928" cy="2232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2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1D205D89-46DE-8ADE-DBF1-1E9F65963CA8}"/>
                      </a:ext>
                    </a:extLst>
                  </p14:cNvPr>
                  <p14:cNvContentPartPr/>
                  <p14:nvPr/>
                </p14:nvContentPartPr>
                <p14:xfrm>
                  <a:off x="7671606" y="3080807"/>
                  <a:ext cx="846720" cy="52560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1D205D89-46DE-8ADE-DBF1-1E9F65963CA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515302" y="2176086"/>
                    <a:ext cx="1158434" cy="23341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D9CF1A1E-8CE1-B636-ECC6-899F79714AFA}"/>
                      </a:ext>
                    </a:extLst>
                  </p14:cNvPr>
                  <p14:cNvContentPartPr/>
                  <p14:nvPr/>
                </p14:nvContentPartPr>
                <p14:xfrm>
                  <a:off x="7464246" y="3195287"/>
                  <a:ext cx="1022400" cy="67716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D9CF1A1E-8CE1-B636-ECC6-899F79714AFA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307984" y="2289532"/>
                    <a:ext cx="1334031" cy="2487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8ED5C888-E818-5B8E-1202-B0BE7FB9B0C4}"/>
                      </a:ext>
                    </a:extLst>
                  </p14:cNvPr>
                  <p14:cNvContentPartPr/>
                  <p14:nvPr/>
                </p14:nvContentPartPr>
                <p14:xfrm>
                  <a:off x="7541646" y="3373487"/>
                  <a:ext cx="633960" cy="60480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8ED5C888-E818-5B8E-1202-B0BE7FB9B0C4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385388" y="2467581"/>
                    <a:ext cx="945583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BC41221D-3682-2EA9-BC8E-0B8446FB2EE1}"/>
                      </a:ext>
                    </a:extLst>
                  </p14:cNvPr>
                  <p14:cNvContentPartPr/>
                  <p14:nvPr/>
                </p14:nvContentPartPr>
                <p14:xfrm>
                  <a:off x="7522566" y="3551327"/>
                  <a:ext cx="409320" cy="45432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BC41221D-3682-2EA9-BC8E-0B8446FB2EE1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366507" y="2646135"/>
                    <a:ext cx="720546" cy="2263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B94604F0-D4EA-9FFD-CDB1-BDFA945FC5DC}"/>
                      </a:ext>
                    </a:extLst>
                  </p14:cNvPr>
                  <p14:cNvContentPartPr/>
                  <p14:nvPr/>
                </p14:nvContentPartPr>
                <p14:xfrm>
                  <a:off x="7689246" y="3659687"/>
                  <a:ext cx="495720" cy="37152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B94604F0-D4EA-9FFD-CDB1-BDFA945FC5DC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7533219" y="2754592"/>
                    <a:ext cx="806882" cy="2180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91FDEEBD-756C-61D0-10E8-BAFAE63F45EF}"/>
                      </a:ext>
                    </a:extLst>
                  </p14:cNvPr>
                  <p14:cNvContentPartPr/>
                  <p14:nvPr/>
                </p14:nvContentPartPr>
                <p14:xfrm>
                  <a:off x="7782486" y="3588407"/>
                  <a:ext cx="549000" cy="36828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91FDEEBD-756C-61D0-10E8-BAFAE63F45EF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7626266" y="2682800"/>
                    <a:ext cx="860546" cy="2178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8D86D6A9-72C5-49D7-AB18-15C15DD2EE5F}"/>
                      </a:ext>
                    </a:extLst>
                  </p14:cNvPr>
                  <p14:cNvContentPartPr/>
                  <p14:nvPr/>
                </p14:nvContentPartPr>
                <p14:xfrm>
                  <a:off x="7657206" y="3562847"/>
                  <a:ext cx="718560" cy="54432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8D86D6A9-72C5-49D7-AB18-15C15DD2EE5F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500997" y="2657085"/>
                    <a:ext cx="1030085" cy="2354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6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D0EE6EFF-53D0-41A2-A4FE-AE6EE0BB277D}"/>
                      </a:ext>
                    </a:extLst>
                  </p14:cNvPr>
                  <p14:cNvContentPartPr/>
                  <p14:nvPr/>
                </p14:nvContentPartPr>
                <p14:xfrm>
                  <a:off x="7763406" y="3620447"/>
                  <a:ext cx="1152000" cy="5436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D0EE6EFF-53D0-41A2-A4FE-AE6EE0BB277D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607127" y="2714447"/>
                    <a:ext cx="1463665" cy="2354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CDE7C207-C709-1AD5-8DE5-070C22953A51}"/>
                      </a:ext>
                    </a:extLst>
                  </p14:cNvPr>
                  <p14:cNvContentPartPr/>
                  <p14:nvPr/>
                </p14:nvContentPartPr>
                <p14:xfrm>
                  <a:off x="7786086" y="3450167"/>
                  <a:ext cx="1265040" cy="71208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CDE7C207-C709-1AD5-8DE5-070C22953A51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629743" y="2543883"/>
                    <a:ext cx="1576833" cy="2523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1EDBFA23-E32B-F5B2-D6AB-A9ABB82B2F4D}"/>
                      </a:ext>
                    </a:extLst>
                  </p14:cNvPr>
                  <p14:cNvContentPartPr/>
                  <p14:nvPr/>
                </p14:nvContentPartPr>
                <p14:xfrm>
                  <a:off x="8687526" y="3666887"/>
                  <a:ext cx="25200" cy="864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1EDBFA23-E32B-F5B2-D6AB-A9ABB82B2F4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535457" y="2842160"/>
                    <a:ext cx="328469" cy="1657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2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FDACAAB1-F63D-4E2F-24DF-C44348E69EB9}"/>
                      </a:ext>
                    </a:extLst>
                  </p14:cNvPr>
                  <p14:cNvContentPartPr/>
                  <p14:nvPr/>
                </p14:nvContentPartPr>
                <p14:xfrm>
                  <a:off x="8458926" y="3664007"/>
                  <a:ext cx="567720" cy="31824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FDACAAB1-F63D-4E2F-24DF-C44348E69EB9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302714" y="2758446"/>
                    <a:ext cx="879252" cy="2128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4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3BDFB819-A756-E472-B81A-0386A02889F2}"/>
                      </a:ext>
                    </a:extLst>
                  </p14:cNvPr>
                  <p14:cNvContentPartPr/>
                  <p14:nvPr/>
                </p14:nvContentPartPr>
                <p14:xfrm>
                  <a:off x="8523006" y="3891887"/>
                  <a:ext cx="32760" cy="1440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3BDFB819-A756-E472-B81A-0386A02889F2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372138" y="3051887"/>
                    <a:ext cx="333635" cy="16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5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797BE1DA-5E4B-FE29-0F10-99C0A9CE1D6E}"/>
                      </a:ext>
                    </a:extLst>
                  </p14:cNvPr>
                  <p14:cNvContentPartPr/>
                  <p14:nvPr/>
                </p14:nvContentPartPr>
                <p14:xfrm>
                  <a:off x="8184966" y="3687767"/>
                  <a:ext cx="860400" cy="40248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797BE1DA-5E4B-FE29-0F10-99C0A9CE1D6E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028611" y="2782833"/>
                    <a:ext cx="1172217" cy="22114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7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8694E562-7719-E6D1-7DAA-2DE7C895CE27}"/>
                      </a:ext>
                    </a:extLst>
                  </p14:cNvPr>
                  <p14:cNvContentPartPr/>
                  <p14:nvPr/>
                </p14:nvContentPartPr>
                <p14:xfrm>
                  <a:off x="7715526" y="3613967"/>
                  <a:ext cx="1426680" cy="6526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8694E562-7719-E6D1-7DAA-2DE7C895CE2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559190" y="2708664"/>
                    <a:ext cx="1738459" cy="24624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9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6B6693F6-983C-CF63-9869-32B8F73CF7C5}"/>
                      </a:ext>
                    </a:extLst>
                  </p14:cNvPr>
                  <p14:cNvContentPartPr/>
                  <p14:nvPr/>
                </p14:nvContentPartPr>
                <p14:xfrm>
                  <a:off x="7883646" y="3561407"/>
                  <a:ext cx="1367640" cy="6350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6B6693F6-983C-CF63-9869-32B8F73CF7C5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727319" y="2655440"/>
                    <a:ext cx="1679401" cy="2446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1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F0DE5198-0742-F32D-78FA-5FE1028F38E4}"/>
                      </a:ext>
                    </a:extLst>
                  </p14:cNvPr>
                  <p14:cNvContentPartPr/>
                  <p14:nvPr/>
                </p14:nvContentPartPr>
                <p14:xfrm>
                  <a:off x="8102886" y="3533687"/>
                  <a:ext cx="1105920" cy="60372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F0DE5198-0742-F32D-78FA-5FE1028F38E4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946556" y="2628107"/>
                    <a:ext cx="1417686" cy="2414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3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F50182C-DEEB-BC5E-2FA2-F76C259C6D12}"/>
                      </a:ext>
                    </a:extLst>
                  </p14:cNvPr>
                  <p14:cNvContentPartPr/>
                  <p14:nvPr/>
                </p14:nvContentPartPr>
                <p14:xfrm>
                  <a:off x="8119806" y="3417767"/>
                  <a:ext cx="1343520" cy="6930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F50182C-DEEB-BC5E-2FA2-F76C259C6D12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963479" y="2511603"/>
                    <a:ext cx="1655281" cy="2504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5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E941ECC9-DB85-75BE-8F8F-68557240F3BC}"/>
                      </a:ext>
                    </a:extLst>
                  </p14:cNvPr>
                  <p14:cNvContentPartPr/>
                  <p14:nvPr/>
                </p14:nvContentPartPr>
                <p14:xfrm>
                  <a:off x="8173086" y="3280607"/>
                  <a:ext cx="1401480" cy="73404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E941ECC9-DB85-75BE-8F8F-68557240F3BC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016771" y="2374917"/>
                    <a:ext cx="1713218" cy="254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0AC61522-E8AA-D93A-79A3-B9F89B0C6509}"/>
                      </a:ext>
                    </a:extLst>
                  </p14:cNvPr>
                  <p14:cNvContentPartPr/>
                  <p14:nvPr/>
                </p14:nvContentPartPr>
                <p14:xfrm>
                  <a:off x="8360646" y="3213287"/>
                  <a:ext cx="1255320" cy="67968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0AC61522-E8AA-D93A-79A3-B9F89B0C6509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8204401" y="2307622"/>
                    <a:ext cx="1566918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B9F37B07-5C48-E017-797B-AC2CFC6E9C56}"/>
                      </a:ext>
                    </a:extLst>
                  </p14:cNvPr>
                  <p14:cNvContentPartPr/>
                  <p14:nvPr/>
                </p14:nvContentPartPr>
                <p14:xfrm>
                  <a:off x="8469006" y="3241007"/>
                  <a:ext cx="1126440" cy="60084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B9F37B07-5C48-E017-797B-AC2CFC6E9C56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312680" y="2335868"/>
                    <a:ext cx="1438199" cy="2410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4C13BC52-6C65-1B45-CDF7-E54010D2CD07}"/>
                      </a:ext>
                    </a:extLst>
                  </p14:cNvPr>
                  <p14:cNvContentPartPr/>
                  <p14:nvPr/>
                </p14:nvContentPartPr>
                <p14:xfrm>
                  <a:off x="8365326" y="3268007"/>
                  <a:ext cx="1132920" cy="66348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4C13BC52-6C65-1B45-CDF7-E54010D2CD07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8208969" y="2362085"/>
                    <a:ext cx="1444741" cy="2474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324833AC-87F8-5752-5F19-959013DFF109}"/>
                      </a:ext>
                    </a:extLst>
                  </p14:cNvPr>
                  <p14:cNvContentPartPr/>
                  <p14:nvPr/>
                </p14:nvContentPartPr>
                <p14:xfrm>
                  <a:off x="8374686" y="3211847"/>
                  <a:ext cx="1352520" cy="74268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324833AC-87F8-5752-5F19-959013DFF109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8218351" y="2306140"/>
                    <a:ext cx="1664296" cy="2553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95C9A6CA-F64A-9E7A-BD45-660777A9CB5E}"/>
                      </a:ext>
                    </a:extLst>
                  </p14:cNvPr>
                  <p14:cNvContentPartPr/>
                  <p14:nvPr/>
                </p14:nvContentPartPr>
                <p14:xfrm>
                  <a:off x="8629566" y="3148847"/>
                  <a:ext cx="1049760" cy="60480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95C9A6CA-F64A-9E7A-BD45-660777A9CB5E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8473219" y="2242941"/>
                    <a:ext cx="1361561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98820FE4-D8C4-F9C3-EBAB-07A53D575313}"/>
                      </a:ext>
                    </a:extLst>
                  </p14:cNvPr>
                  <p14:cNvContentPartPr/>
                  <p14:nvPr/>
                </p14:nvContentPartPr>
                <p14:xfrm>
                  <a:off x="9018366" y="3065687"/>
                  <a:ext cx="482400" cy="31392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98820FE4-D8C4-F9C3-EBAB-07A53D57531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8862322" y="2160149"/>
                    <a:ext cx="793597" cy="2124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0E194D66-BD02-C934-9A48-565A5A822193}"/>
                      </a:ext>
                    </a:extLst>
                  </p14:cNvPr>
                  <p14:cNvContentPartPr/>
                  <p14:nvPr/>
                </p14:nvContentPartPr>
                <p14:xfrm>
                  <a:off x="9625686" y="3126167"/>
                  <a:ext cx="18360" cy="1800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0E194D66-BD02-C934-9A48-565A5A822193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472686" y="2267076"/>
                    <a:ext cx="323486" cy="1735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465D8579-4143-5E9A-1EA8-0A6891DDBCAC}"/>
                      </a:ext>
                    </a:extLst>
                  </p14:cNvPr>
                  <p14:cNvContentPartPr/>
                  <p14:nvPr/>
                </p14:nvContentPartPr>
                <p14:xfrm>
                  <a:off x="9058686" y="2995487"/>
                  <a:ext cx="622080" cy="36036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465D8579-4143-5E9A-1EA8-0A6891DDBCAC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8902497" y="2090276"/>
                    <a:ext cx="933566" cy="2169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3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A4DDC701-7BBA-4460-39FF-D7DCAC5EB599}"/>
                      </a:ext>
                    </a:extLst>
                  </p14:cNvPr>
                  <p14:cNvContentPartPr/>
                  <p14:nvPr/>
                </p14:nvContentPartPr>
                <p14:xfrm>
                  <a:off x="9057246" y="3047687"/>
                  <a:ext cx="520200" cy="29088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A4DDC701-7BBA-4460-39FF-D7DCAC5EB599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8901097" y="2144066"/>
                    <a:ext cx="831606" cy="2097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5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8E3DEB2E-F044-719E-B38A-04ED6ACB70DD}"/>
                      </a:ext>
                    </a:extLst>
                  </p14:cNvPr>
                  <p14:cNvContentPartPr/>
                  <p14:nvPr/>
                </p14:nvContentPartPr>
                <p14:xfrm>
                  <a:off x="9249486" y="3180887"/>
                  <a:ext cx="3240" cy="144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8E3DEB2E-F044-719E-B38A-04ED6ACB70DD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9107736" y="2676887"/>
                    <a:ext cx="285930" cy="100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AA04DB67-C072-FDDD-0211-2528CDCA51BC}"/>
                      </a:ext>
                    </a:extLst>
                  </p14:cNvPr>
                  <p14:cNvContentPartPr/>
                  <p14:nvPr/>
                </p14:nvContentPartPr>
                <p14:xfrm>
                  <a:off x="8655846" y="3389687"/>
                  <a:ext cx="6840" cy="612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AA04DB67-C072-FDDD-0211-2528CDCA51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8522846" y="2586437"/>
                    <a:ext cx="272080" cy="1611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8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69D5A3C8-89C2-D9F8-2D2C-30DD559FD86E}"/>
                      </a:ext>
                    </a:extLst>
                  </p14:cNvPr>
                  <p14:cNvContentPartPr/>
                  <p14:nvPr/>
                </p14:nvContentPartPr>
                <p14:xfrm>
                  <a:off x="8171286" y="3184847"/>
                  <a:ext cx="1136520" cy="43200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69D5A3C8-89C2-D9F8-2D2C-30DD559FD86E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014925" y="2279458"/>
                    <a:ext cx="1448348" cy="2241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0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9157A879-1B70-6A12-AC48-D341F3FDBA9D}"/>
                      </a:ext>
                    </a:extLst>
                  </p14:cNvPr>
                  <p14:cNvContentPartPr/>
                  <p14:nvPr/>
                </p14:nvContentPartPr>
                <p14:xfrm>
                  <a:off x="8082726" y="3206807"/>
                  <a:ext cx="1017000" cy="40068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9157A879-1B70-6A12-AC48-D341F3FDBA9D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7926471" y="2300096"/>
                    <a:ext cx="1328618" cy="2213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2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C35D6CAD-37AC-7619-3A63-B3C37ADF63F6}"/>
                      </a:ext>
                    </a:extLst>
                  </p14:cNvPr>
                  <p14:cNvContentPartPr/>
                  <p14:nvPr/>
                </p14:nvContentPartPr>
                <p14:xfrm>
                  <a:off x="8099286" y="3155687"/>
                  <a:ext cx="1166400" cy="47016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C35D6CAD-37AC-7619-3A63-B3C37ADF63F6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7942992" y="2249874"/>
                    <a:ext cx="1478095" cy="2280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4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9F4AFEEB-7837-EAB1-17BE-C85FA292F58A}"/>
                      </a:ext>
                    </a:extLst>
                  </p14:cNvPr>
                  <p14:cNvContentPartPr/>
                  <p14:nvPr/>
                </p14:nvContentPartPr>
                <p14:xfrm>
                  <a:off x="8024766" y="3260807"/>
                  <a:ext cx="1011600" cy="54324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9F4AFEEB-7837-EAB1-17BE-C85FA292F58A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7868517" y="2355407"/>
                    <a:ext cx="1323205" cy="235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6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07191A7-B606-B3FB-C885-A5375E7EC76B}"/>
                      </a:ext>
                    </a:extLst>
                  </p14:cNvPr>
                  <p14:cNvContentPartPr/>
                  <p14:nvPr/>
                </p14:nvContentPartPr>
                <p14:xfrm>
                  <a:off x="8293686" y="3395087"/>
                  <a:ext cx="660600" cy="36720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07191A7-B606-B3FB-C885-A5375E7EC76B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8137463" y="2490017"/>
                    <a:ext cx="972153" cy="2176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8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6EA487B1-3A95-60E9-0726-CE6DE266564E}"/>
                      </a:ext>
                    </a:extLst>
                  </p14:cNvPr>
                  <p14:cNvContentPartPr/>
                  <p14:nvPr/>
                </p14:nvContentPartPr>
                <p14:xfrm>
                  <a:off x="8161206" y="3438647"/>
                  <a:ext cx="832320" cy="36972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6EA487B1-3A95-60E9-0726-CE6DE266564E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8004923" y="2533738"/>
                    <a:ext cx="1143993" cy="2178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0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B12A8480-7575-2175-360D-4A1B2AE77521}"/>
                      </a:ext>
                    </a:extLst>
                  </p14:cNvPr>
                  <p14:cNvContentPartPr/>
                  <p14:nvPr/>
                </p14:nvContentPartPr>
                <p14:xfrm>
                  <a:off x="8313846" y="3434687"/>
                  <a:ext cx="634320" cy="33408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B12A8480-7575-2175-360D-4A1B2AE77521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8157719" y="2530605"/>
                    <a:ext cx="945681" cy="2141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2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973A45B7-62FB-13E2-0C8D-64F71394E76C}"/>
                      </a:ext>
                    </a:extLst>
                  </p14:cNvPr>
                  <p14:cNvContentPartPr/>
                  <p14:nvPr/>
                </p14:nvContentPartPr>
                <p14:xfrm>
                  <a:off x="8358846" y="3421007"/>
                  <a:ext cx="637920" cy="32580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973A45B7-62FB-13E2-0C8D-64F71394E76C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8202712" y="2516007"/>
                    <a:ext cx="949296" cy="2134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7F44586A-3A39-C15F-8628-0A997BEB2B2F}"/>
                      </a:ext>
                    </a:extLst>
                  </p14:cNvPr>
                  <p14:cNvContentPartPr/>
                  <p14:nvPr/>
                </p14:nvContentPartPr>
                <p14:xfrm>
                  <a:off x="8101086" y="3325967"/>
                  <a:ext cx="1046880" cy="50292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7F44586A-3A39-C15F-8628-0A997BEB2B2F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7944769" y="2420193"/>
                    <a:ext cx="1358622" cy="23136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6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12EB372D-CA54-6017-8F0C-BF02DFCB6A8D}"/>
                      </a:ext>
                    </a:extLst>
                  </p14:cNvPr>
                  <p14:cNvContentPartPr/>
                  <p14:nvPr/>
                </p14:nvContentPartPr>
                <p14:xfrm>
                  <a:off x="8298366" y="3390767"/>
                  <a:ext cx="713880" cy="32472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12EB372D-CA54-6017-8F0C-BF02DFCB6A8D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142205" y="2486374"/>
                    <a:ext cx="1025310" cy="2132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D6D55A8A-6DE1-42C9-3658-96811F300F9B}"/>
                      </a:ext>
                    </a:extLst>
                  </p14:cNvPr>
                  <p14:cNvContentPartPr/>
                  <p14:nvPr/>
                </p14:nvContentPartPr>
                <p14:xfrm>
                  <a:off x="8744046" y="3231647"/>
                  <a:ext cx="25560" cy="1260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D6D55A8A-6DE1-42C9-3658-96811F300F9B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594946" y="2404772"/>
                    <a:ext cx="322908" cy="166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0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3781594A-4869-0C63-0E06-B29B77106ADB}"/>
                      </a:ext>
                    </a:extLst>
                  </p14:cNvPr>
                  <p14:cNvContentPartPr/>
                  <p14:nvPr/>
                </p14:nvContentPartPr>
                <p14:xfrm>
                  <a:off x="8717046" y="3039767"/>
                  <a:ext cx="532080" cy="18216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781594A-4869-0C63-0E06-B29B77106ADB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560814" y="2133284"/>
                    <a:ext cx="843650" cy="1994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899757EC-CAFF-A780-E27E-F7BAB7395C1E}"/>
                      </a:ext>
                    </a:extLst>
                  </p14:cNvPr>
                  <p14:cNvContentPartPr/>
                  <p14:nvPr/>
                </p14:nvContentPartPr>
                <p14:xfrm>
                  <a:off x="8970486" y="3141647"/>
                  <a:ext cx="83520" cy="2052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899757EC-CAFF-A780-E27E-F7BAB7395C1E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8814997" y="2279807"/>
                    <a:ext cx="393610" cy="1743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4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BE8D1EAE-99B8-C17D-816E-C711AA06522D}"/>
                      </a:ext>
                    </a:extLst>
                  </p14:cNvPr>
                  <p14:cNvContentPartPr/>
                  <p14:nvPr/>
                </p14:nvContentPartPr>
                <p14:xfrm>
                  <a:off x="9408966" y="3122567"/>
                  <a:ext cx="20880" cy="4716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BE8D1EAE-99B8-C17D-816E-C711AA06522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9256716" y="2222240"/>
                    <a:ext cx="324510" cy="1846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10F4FA2C-DDFA-2468-4691-47534EEDE6CA}"/>
                      </a:ext>
                    </a:extLst>
                  </p14:cNvPr>
                  <p14:cNvContentPartPr/>
                  <p14:nvPr/>
                </p14:nvContentPartPr>
                <p14:xfrm>
                  <a:off x="9223926" y="3336767"/>
                  <a:ext cx="111600" cy="5436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10F4FA2C-DDFA-2468-4691-47534EEDE6CA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9067686" y="2444923"/>
                    <a:ext cx="423187" cy="1837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8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1243D2D9-0336-A138-E80B-DA08E7145A5F}"/>
                      </a:ext>
                    </a:extLst>
                  </p14:cNvPr>
                  <p14:cNvContentPartPr/>
                  <p14:nvPr/>
                </p14:nvContentPartPr>
                <p14:xfrm>
                  <a:off x="9059766" y="3051647"/>
                  <a:ext cx="555120" cy="39960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1243D2D9-0336-A138-E80B-DA08E7145A5F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8903583" y="2145427"/>
                    <a:ext cx="866594" cy="2211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2D5C9358-4866-A983-7D43-11518DEFF67A}"/>
                      </a:ext>
                    </a:extLst>
                  </p14:cNvPr>
                  <p14:cNvContentPartPr/>
                  <p14:nvPr/>
                </p14:nvContentPartPr>
                <p14:xfrm>
                  <a:off x="9253446" y="3145967"/>
                  <a:ext cx="245160" cy="34704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2D5C9358-4866-A983-7D43-11518DEFF67A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9097435" y="2241768"/>
                    <a:ext cx="556290" cy="2154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2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BC2F9AFC-44A8-2854-2036-8F2889876F07}"/>
                      </a:ext>
                    </a:extLst>
                  </p14:cNvPr>
                  <p14:cNvContentPartPr/>
                  <p14:nvPr/>
                </p14:nvContentPartPr>
                <p14:xfrm>
                  <a:off x="8865006" y="3219047"/>
                  <a:ext cx="690120" cy="40608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BC2F9AFC-44A8-2854-2036-8F2889876F07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708769" y="2313773"/>
                    <a:ext cx="1001701" cy="2215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4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EA184FF0-4E70-B53B-3741-930BEA524DAA}"/>
                      </a:ext>
                    </a:extLst>
                  </p14:cNvPr>
                  <p14:cNvContentPartPr/>
                  <p14:nvPr/>
                </p14:nvContentPartPr>
                <p14:xfrm>
                  <a:off x="9038526" y="3149567"/>
                  <a:ext cx="401760" cy="42624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EA184FF0-4E70-B53B-3741-930BEA524DA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8882286" y="2243591"/>
                    <a:ext cx="713347" cy="22373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0174AB2A-1B25-EE8A-E73B-8D1BAF3D89F1}"/>
                      </a:ext>
                    </a:extLst>
                  </p14:cNvPr>
                  <p14:cNvContentPartPr/>
                  <p14:nvPr/>
                </p14:nvContentPartPr>
                <p14:xfrm>
                  <a:off x="8626326" y="3007007"/>
                  <a:ext cx="869760" cy="23256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0174AB2A-1B25-EE8A-E73B-8D1BAF3D89F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470055" y="2102607"/>
                    <a:ext cx="1181409" cy="2040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8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260B5C1D-8DE8-2214-1A45-A036E245C531}"/>
                      </a:ext>
                    </a:extLst>
                  </p14:cNvPr>
                  <p14:cNvContentPartPr/>
                  <p14:nvPr/>
                </p14:nvContentPartPr>
                <p14:xfrm>
                  <a:off x="8506086" y="2998367"/>
                  <a:ext cx="816480" cy="2865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260B5C1D-8DE8-2214-1A45-A036E245C53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349758" y="2094799"/>
                    <a:ext cx="1128243" cy="2092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0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8DF94570-7C86-76D6-22E7-0C34C9625B07}"/>
                      </a:ext>
                    </a:extLst>
                  </p14:cNvPr>
                  <p14:cNvContentPartPr/>
                  <p14:nvPr/>
                </p14:nvContentPartPr>
                <p14:xfrm>
                  <a:off x="8353806" y="2985047"/>
                  <a:ext cx="862920" cy="35424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8DF94570-7C86-76D6-22E7-0C34C9625B07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197480" y="2080054"/>
                    <a:ext cx="1174679" cy="2163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2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B01E166B-28AD-24D9-D74A-49A84C59A5B2}"/>
                      </a:ext>
                    </a:extLst>
                  </p14:cNvPr>
                  <p14:cNvContentPartPr/>
                  <p14:nvPr/>
                </p14:nvContentPartPr>
                <p14:xfrm>
                  <a:off x="8187126" y="3047687"/>
                  <a:ext cx="759600" cy="35748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B01E166B-28AD-24D9-D74A-49A84C59A5B2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8030922" y="2141035"/>
                    <a:ext cx="1071116" cy="2169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4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B019212A-A1CF-BCAF-BE5C-5CBBA63BA4D0}"/>
                      </a:ext>
                    </a:extLst>
                  </p14:cNvPr>
                  <p14:cNvContentPartPr/>
                  <p14:nvPr/>
                </p14:nvContentPartPr>
                <p14:xfrm>
                  <a:off x="8109366" y="3058847"/>
                  <a:ext cx="1010520" cy="43812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B019212A-A1CF-BCAF-BE5C-5CBBA63BA4D0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7953146" y="2153284"/>
                    <a:ext cx="1322067" cy="2248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6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63458D42-F58F-DFAA-14DB-C59F6FE628D5}"/>
                      </a:ext>
                    </a:extLst>
                  </p14:cNvPr>
                  <p14:cNvContentPartPr/>
                  <p14:nvPr/>
                </p14:nvContentPartPr>
                <p14:xfrm>
                  <a:off x="7974006" y="3102047"/>
                  <a:ext cx="1198800" cy="5464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63458D42-F58F-DFAA-14DB-C59F6FE628D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7817680" y="2195564"/>
                    <a:ext cx="1510559" cy="2358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8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9CDEE8E9-93E2-AC78-8812-2A1162C84271}"/>
                      </a:ext>
                    </a:extLst>
                  </p14:cNvPr>
                  <p14:cNvContentPartPr/>
                  <p14:nvPr/>
                </p14:nvContentPartPr>
                <p14:xfrm>
                  <a:off x="8394126" y="3126527"/>
                  <a:ext cx="827280" cy="31032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9CDEE8E9-93E2-AC78-8812-2A1162C8427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237783" y="2221427"/>
                    <a:ext cx="1139073" cy="2119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0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0CA08E57-9696-DFA5-B0D1-CA6FBA746E84}"/>
                      </a:ext>
                    </a:extLst>
                  </p14:cNvPr>
                  <p14:cNvContentPartPr/>
                  <p14:nvPr/>
                </p14:nvContentPartPr>
                <p14:xfrm>
                  <a:off x="7906326" y="3158927"/>
                  <a:ext cx="1225800" cy="61056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0CA08E57-9696-DFA5-B0D1-CA6FBA746E84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749974" y="2253435"/>
                    <a:ext cx="1537611" cy="2420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2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57F6676C-94C1-BB30-28AA-16369CC06829}"/>
                      </a:ext>
                    </a:extLst>
                  </p14:cNvPr>
                  <p14:cNvContentPartPr/>
                  <p14:nvPr/>
                </p14:nvContentPartPr>
                <p14:xfrm>
                  <a:off x="8024766" y="3102047"/>
                  <a:ext cx="1053000" cy="46116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57F6676C-94C1-BB30-28AA-16369CC0682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7868468" y="2196967"/>
                    <a:ext cx="1364702" cy="2270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4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7D6FA27B-7665-84DA-0FC3-150042411A9F}"/>
                      </a:ext>
                    </a:extLst>
                  </p14:cNvPr>
                  <p14:cNvContentPartPr/>
                  <p14:nvPr/>
                </p14:nvContentPartPr>
                <p14:xfrm>
                  <a:off x="7824606" y="3031847"/>
                  <a:ext cx="1244880" cy="68724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7D6FA27B-7665-84DA-0FC3-150042411A9F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668326" y="2126449"/>
                    <a:ext cx="1556547" cy="2497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6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22B271BC-AE9D-42E3-A1AD-0CC648B04475}"/>
                      </a:ext>
                    </a:extLst>
                  </p14:cNvPr>
                  <p14:cNvContentPartPr/>
                  <p14:nvPr/>
                </p14:nvContentPartPr>
                <p14:xfrm>
                  <a:off x="8940606" y="3130127"/>
                  <a:ext cx="46800" cy="2700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22B271BC-AE9D-42E3-A1AD-0CC648B04475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786078" y="2244189"/>
                    <a:ext cx="354974" cy="17980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7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9B321C42-7400-7205-A5D7-3945165935F0}"/>
                      </a:ext>
                    </a:extLst>
                  </p14:cNvPr>
                  <p14:cNvContentPartPr/>
                  <p14:nvPr/>
                </p14:nvContentPartPr>
                <p14:xfrm>
                  <a:off x="7895526" y="3005207"/>
                  <a:ext cx="1233360" cy="56340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9B321C42-7400-7205-A5D7-3945165935F0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7739235" y="2099281"/>
                    <a:ext cx="1545049" cy="23743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9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3A6ADB7A-D2A5-7D91-14A6-92C76831ACE7}"/>
                      </a:ext>
                    </a:extLst>
                  </p14:cNvPr>
                  <p14:cNvContentPartPr/>
                  <p14:nvPr/>
                </p14:nvContentPartPr>
                <p14:xfrm>
                  <a:off x="7841166" y="2976767"/>
                  <a:ext cx="1171800" cy="61848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3A6ADB7A-D2A5-7D91-14A6-92C76831ACE7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7684866" y="2071043"/>
                    <a:ext cx="1483506" cy="2429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1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308FC64C-F544-BFDC-EBF0-6DB7EC2E7173}"/>
                      </a:ext>
                    </a:extLst>
                  </p14:cNvPr>
                  <p14:cNvContentPartPr/>
                  <p14:nvPr/>
                </p14:nvContentPartPr>
                <p14:xfrm>
                  <a:off x="7738206" y="3086567"/>
                  <a:ext cx="1102680" cy="58428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308FC64C-F544-BFDC-EBF0-6DB7EC2E7173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581956" y="2180372"/>
                    <a:ext cx="141428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3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449FF04E-A3B7-4794-ED63-855084036DD9}"/>
                      </a:ext>
                    </a:extLst>
                  </p14:cNvPr>
                  <p14:cNvContentPartPr/>
                  <p14:nvPr/>
                </p14:nvContentPartPr>
                <p14:xfrm>
                  <a:off x="7778166" y="3210407"/>
                  <a:ext cx="824400" cy="58428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449FF04E-A3B7-4794-ED63-855084036DD9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7621860" y="2304212"/>
                    <a:ext cx="113611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5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099A32FB-AA2C-B86B-1488-541CB61347B3}"/>
                      </a:ext>
                    </a:extLst>
                  </p14:cNvPr>
                  <p14:cNvContentPartPr/>
                  <p14:nvPr/>
                </p14:nvContentPartPr>
                <p14:xfrm>
                  <a:off x="7678086" y="3414887"/>
                  <a:ext cx="745920" cy="48924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099A32FB-AA2C-B86B-1488-541CB61347B3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7521755" y="2510482"/>
                    <a:ext cx="1057688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7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31F52C4E-C85B-81B9-2855-0FBFB4956C4E}"/>
                      </a:ext>
                    </a:extLst>
                  </p14:cNvPr>
                  <p14:cNvContentPartPr/>
                  <p14:nvPr/>
                </p14:nvContentPartPr>
                <p14:xfrm>
                  <a:off x="7655406" y="3459887"/>
                  <a:ext cx="592200" cy="52056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31F52C4E-C85B-81B9-2855-0FBFB4956C4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7499329" y="2554940"/>
                    <a:ext cx="903462" cy="2329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9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FE1198D7-A58D-0F37-EF7F-0AA75A532EEF}"/>
                      </a:ext>
                    </a:extLst>
                  </p14:cNvPr>
                  <p14:cNvContentPartPr/>
                  <p14:nvPr/>
                </p14:nvContentPartPr>
                <p14:xfrm>
                  <a:off x="7662246" y="3539447"/>
                  <a:ext cx="516600" cy="45828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FE1198D7-A58D-0F37-EF7F-0AA75A532EE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7506106" y="2633244"/>
                    <a:ext cx="827988" cy="2269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1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79F68C52-D62A-1C07-1D09-10FE0B6F3196}"/>
                      </a:ext>
                    </a:extLst>
                  </p14:cNvPr>
                  <p14:cNvContentPartPr/>
                  <p14:nvPr/>
                </p14:nvContentPartPr>
                <p14:xfrm>
                  <a:off x="7735326" y="3557087"/>
                  <a:ext cx="447120" cy="40752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79F68C52-D62A-1C07-1D09-10FE0B6F3196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7579146" y="2652444"/>
                    <a:ext cx="758587" cy="2215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3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E7F7A80A-DDDA-84C2-E2CB-D3AF8B89305E}"/>
                      </a:ext>
                    </a:extLst>
                  </p14:cNvPr>
                  <p14:cNvContentPartPr/>
                  <p14:nvPr/>
                </p14:nvContentPartPr>
                <p14:xfrm>
                  <a:off x="7750806" y="3559607"/>
                  <a:ext cx="556200" cy="41652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E7F7A80A-DDDA-84C2-E2CB-D3AF8B89305E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7594570" y="2654129"/>
                    <a:ext cx="867779" cy="2226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5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2D20B816-FF29-3620-FE6A-EE25AA813E03}"/>
                      </a:ext>
                    </a:extLst>
                  </p14:cNvPr>
                  <p14:cNvContentPartPr/>
                  <p14:nvPr/>
                </p14:nvContentPartPr>
                <p14:xfrm>
                  <a:off x="7706886" y="3553127"/>
                  <a:ext cx="617040" cy="46728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2D20B816-FF29-3620-FE6A-EE25AA813E03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7550617" y="2647880"/>
                    <a:ext cx="928685" cy="2276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92332A9C-3385-F9EE-249B-5BE042D48D55}"/>
                      </a:ext>
                    </a:extLst>
                  </p14:cNvPr>
                  <p14:cNvContentPartPr/>
                  <p14:nvPr/>
                </p14:nvContentPartPr>
                <p14:xfrm>
                  <a:off x="7798326" y="3688127"/>
                  <a:ext cx="428400" cy="28980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92332A9C-3385-F9EE-249B-5BE042D48D55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7642138" y="2782502"/>
                    <a:ext cx="739883" cy="2100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9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F239F5F5-21DE-44FD-BE9D-4AD600F57D07}"/>
                      </a:ext>
                    </a:extLst>
                  </p14:cNvPr>
                  <p14:cNvContentPartPr/>
                  <p14:nvPr/>
                </p14:nvContentPartPr>
                <p14:xfrm>
                  <a:off x="7731726" y="3780287"/>
                  <a:ext cx="399600" cy="18000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F239F5F5-21DE-44FD-BE9D-4AD600F57D07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7575632" y="2875981"/>
                    <a:ext cx="710896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1C96ADEC-BB56-EDAC-581F-A29887F5B329}"/>
                      </a:ext>
                    </a:extLst>
                  </p14:cNvPr>
                  <p14:cNvContentPartPr/>
                  <p14:nvPr/>
                </p14:nvContentPartPr>
                <p14:xfrm>
                  <a:off x="7882206" y="3569327"/>
                  <a:ext cx="1095840" cy="45468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1C96ADEC-BB56-EDAC-581F-A29887F5B329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7725913" y="2663418"/>
                    <a:ext cx="1407534" cy="2265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3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FF43F371-5B0F-0505-B4AB-885171B331F2}"/>
                      </a:ext>
                    </a:extLst>
                  </p14:cNvPr>
                  <p14:cNvContentPartPr/>
                  <p14:nvPr/>
                </p14:nvContentPartPr>
                <p14:xfrm>
                  <a:off x="8126286" y="3396527"/>
                  <a:ext cx="1014480" cy="41580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FF43F371-5B0F-0505-B4AB-885171B331F2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7970006" y="2490739"/>
                    <a:ext cx="1326147" cy="2226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5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664F9D1C-69E2-2CB6-555D-993237325B9E}"/>
                      </a:ext>
                    </a:extLst>
                  </p14:cNvPr>
                  <p14:cNvContentPartPr/>
                  <p14:nvPr/>
                </p14:nvContentPartPr>
                <p14:xfrm>
                  <a:off x="8007126" y="3666167"/>
                  <a:ext cx="596160" cy="24660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664F9D1C-69E2-2CB6-555D-993237325B9E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850946" y="2760817"/>
                    <a:ext cx="907627" cy="2056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7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1BB24102-B3D9-0629-9C02-70A969E5391E}"/>
                      </a:ext>
                    </a:extLst>
                  </p14:cNvPr>
                  <p14:cNvContentPartPr/>
                  <p14:nvPr/>
                </p14:nvContentPartPr>
                <p14:xfrm>
                  <a:off x="7771686" y="3500567"/>
                  <a:ext cx="964440" cy="50328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1BB24102-B3D9-0629-9C02-70A969E5391E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7615411" y="2595697"/>
                    <a:ext cx="1276097" cy="2312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9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30D57BDE-D973-9DF2-7650-6606D7E74865}"/>
                      </a:ext>
                    </a:extLst>
                  </p14:cNvPr>
                  <p14:cNvContentPartPr/>
                  <p14:nvPr/>
                </p14:nvContentPartPr>
                <p14:xfrm>
                  <a:off x="7915686" y="3702167"/>
                  <a:ext cx="749160" cy="23400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30D57BDE-D973-9DF2-7650-6606D7E74865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7759425" y="2798858"/>
                    <a:ext cx="1060789" cy="2039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1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F1C3A26B-29FD-B6BB-F29C-DED069AFAEDC}"/>
                      </a:ext>
                    </a:extLst>
                  </p14:cNvPr>
                  <p14:cNvContentPartPr/>
                  <p14:nvPr/>
                </p14:nvContentPartPr>
                <p14:xfrm>
                  <a:off x="7841166" y="3541967"/>
                  <a:ext cx="1008000" cy="42336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F1C3A26B-29FD-B6BB-F29C-DED069AFAEDC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684783" y="2636615"/>
                    <a:ext cx="1319872" cy="2233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3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9F351CB4-5DB9-91B2-D78F-C34F315EFAE0}"/>
                      </a:ext>
                    </a:extLst>
                  </p14:cNvPr>
                  <p14:cNvContentPartPr/>
                  <p14:nvPr/>
                </p14:nvContentPartPr>
                <p14:xfrm>
                  <a:off x="7698246" y="3390407"/>
                  <a:ext cx="1469880" cy="49644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9F351CB4-5DB9-91B2-D78F-C34F315EFAE0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541876" y="2485438"/>
                    <a:ext cx="1781727" cy="23055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5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20C380BB-6076-2F71-B63B-865273CD5C01}"/>
                      </a:ext>
                    </a:extLst>
                  </p14:cNvPr>
                  <p14:cNvContentPartPr/>
                  <p14:nvPr/>
                </p14:nvContentPartPr>
                <p14:xfrm>
                  <a:off x="8715606" y="3216167"/>
                  <a:ext cx="568080" cy="28404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20C380BB-6076-2F71-B63B-865273CD5C0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8559540" y="2312403"/>
                    <a:ext cx="879320" cy="2090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7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60D19E9E-F3A5-8DA5-3DBE-FA29FD1F3900}"/>
                      </a:ext>
                    </a:extLst>
                  </p14:cNvPr>
                  <p14:cNvContentPartPr/>
                  <p14:nvPr/>
                </p14:nvContentPartPr>
                <p14:xfrm>
                  <a:off x="8749086" y="3205367"/>
                  <a:ext cx="577440" cy="4006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60D19E9E-F3A5-8DA5-3DBE-FA29FD1F3900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8592901" y="2300606"/>
                    <a:ext cx="888918" cy="2209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9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1B90C9D6-00D3-5F26-FEE4-FE20A777B528}"/>
                      </a:ext>
                    </a:extLst>
                  </p14:cNvPr>
                  <p14:cNvContentPartPr/>
                  <p14:nvPr/>
                </p14:nvContentPartPr>
                <p14:xfrm>
                  <a:off x="8894526" y="3240647"/>
                  <a:ext cx="472680" cy="32328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1B90C9D6-00D3-5F26-FEE4-FE20A777B528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8738452" y="2335463"/>
                    <a:ext cx="783935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1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581B9CE0-1A06-9903-B667-0D92E13B5A94}"/>
                      </a:ext>
                    </a:extLst>
                  </p14:cNvPr>
                  <p14:cNvContentPartPr/>
                  <p14:nvPr/>
                </p14:nvContentPartPr>
                <p14:xfrm>
                  <a:off x="9354246" y="3181247"/>
                  <a:ext cx="24120" cy="396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581B9CE0-1A06-9903-B667-0D92E13B5A94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9203496" y="2349647"/>
                    <a:ext cx="324759" cy="1666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3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F205800A-E845-EB4C-6A27-3BB37DE02944}"/>
                      </a:ext>
                    </a:extLst>
                  </p14:cNvPr>
                  <p14:cNvContentPartPr/>
                  <p14:nvPr/>
                </p14:nvContentPartPr>
                <p14:xfrm>
                  <a:off x="8778966" y="3246047"/>
                  <a:ext cx="600480" cy="37908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F205800A-E845-EB4C-6A27-3BB37DE02944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622823" y="2341424"/>
                    <a:ext cx="911873" cy="2187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5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C0F30833-2B92-7E50-5E9B-878FA7B107EE}"/>
                      </a:ext>
                    </a:extLst>
                  </p14:cNvPr>
                  <p14:cNvContentPartPr/>
                  <p14:nvPr/>
                </p14:nvContentPartPr>
                <p14:xfrm>
                  <a:off x="8975526" y="3331007"/>
                  <a:ext cx="310680" cy="18396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C0F30833-2B92-7E50-5E9B-878FA7B107EE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819741" y="2428400"/>
                    <a:ext cx="621360" cy="198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7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AE099208-122F-73D4-6673-F3D98C4DEECD}"/>
                      </a:ext>
                    </a:extLst>
                  </p14:cNvPr>
                  <p14:cNvContentPartPr/>
                  <p14:nvPr/>
                </p14:nvContentPartPr>
                <p14:xfrm>
                  <a:off x="9103686" y="3019607"/>
                  <a:ext cx="429480" cy="25020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AE099208-122F-73D4-6673-F3D98C4DEECD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947430" y="2113710"/>
                    <a:ext cx="741099" cy="2061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9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D13F3BD0-0230-85E1-9116-B2645269FD32}"/>
                      </a:ext>
                    </a:extLst>
                  </p14:cNvPr>
                  <p14:cNvContentPartPr/>
                  <p14:nvPr/>
                </p14:nvContentPartPr>
                <p14:xfrm>
                  <a:off x="9076326" y="3160007"/>
                  <a:ext cx="369000" cy="35928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D13F3BD0-0230-85E1-9116-B2645269FD32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920348" y="2255345"/>
                    <a:ext cx="680065" cy="2167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1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319A4539-5C4B-E53B-B742-53D97481E040}"/>
                      </a:ext>
                    </a:extLst>
                  </p14:cNvPr>
                  <p14:cNvContentPartPr/>
                  <p14:nvPr/>
                </p14:nvContentPartPr>
                <p14:xfrm>
                  <a:off x="9152286" y="3223367"/>
                  <a:ext cx="53640" cy="1548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319A4539-5C4B-E53B-B742-53D97481E040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8998401" y="2367893"/>
                    <a:ext cx="360531" cy="1725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637B45F5-C1BA-A6B7-E9E3-E3DA06587A29}"/>
                      </a:ext>
                    </a:extLst>
                  </p14:cNvPr>
                  <p14:cNvContentPartPr/>
                  <p14:nvPr/>
                </p14:nvContentPartPr>
                <p14:xfrm>
                  <a:off x="8735046" y="3394367"/>
                  <a:ext cx="470520" cy="26028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637B45F5-C1BA-A6B7-E9E3-E3DA06587A29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578801" y="2489420"/>
                    <a:ext cx="782117" cy="20693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05903D98-EC3C-5E46-7E35-83330EA090D4}"/>
                      </a:ext>
                    </a:extLst>
                  </p14:cNvPr>
                  <p14:cNvContentPartPr/>
                  <p14:nvPr/>
                </p14:nvContentPartPr>
                <p14:xfrm>
                  <a:off x="10532526" y="2719367"/>
                  <a:ext cx="177480" cy="31212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05903D98-EC3C-5E46-7E35-83330EA090D4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10376451" y="1814047"/>
                    <a:ext cx="488739" cy="2121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7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D3547A1F-B2A9-4666-3375-4C5BD5483EEA}"/>
                      </a:ext>
                    </a:extLst>
                  </p14:cNvPr>
                  <p14:cNvContentPartPr/>
                  <p14:nvPr/>
                </p14:nvContentPartPr>
                <p14:xfrm>
                  <a:off x="10706406" y="3120767"/>
                  <a:ext cx="13320" cy="1008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D3547A1F-B2A9-4666-3375-4C5BD5483EEA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10560718" y="2306613"/>
                    <a:ext cx="303863" cy="16376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F6DBF9FD-48A2-3C90-5243-05D77CB9E796}"/>
                      </a:ext>
                    </a:extLst>
                  </p14:cNvPr>
                  <p14:cNvContentPartPr/>
                  <p14:nvPr/>
                </p14:nvContentPartPr>
                <p14:xfrm>
                  <a:off x="10659606" y="3218687"/>
                  <a:ext cx="1440" cy="360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F6DBF9FD-48A2-3C90-5243-05D77CB9E79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0575606" y="2462687"/>
                    <a:ext cx="1689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0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A5345EBD-30FD-8EB7-62A2-222CC4E4387B}"/>
                      </a:ext>
                    </a:extLst>
                  </p14:cNvPr>
                  <p14:cNvContentPartPr/>
                  <p14:nvPr/>
                </p14:nvContentPartPr>
                <p14:xfrm>
                  <a:off x="10330206" y="3261167"/>
                  <a:ext cx="389880" cy="17568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A5345EBD-30FD-8EB7-62A2-222CC4E4387B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0174076" y="2356932"/>
                    <a:ext cx="701249" cy="1983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2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B819DA35-35BB-5117-5451-159996740BBB}"/>
                      </a:ext>
                    </a:extLst>
                  </p14:cNvPr>
                  <p14:cNvContentPartPr/>
                  <p14:nvPr/>
                </p14:nvContentPartPr>
                <p14:xfrm>
                  <a:off x="7084446" y="4291127"/>
                  <a:ext cx="320040" cy="11700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B819DA35-35BB-5117-5451-159996740BBB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6928438" y="3387818"/>
                    <a:ext cx="631165" cy="1922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4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409D9AC4-75A5-592D-F0F8-6DEE8A44DFF9}"/>
                      </a:ext>
                    </a:extLst>
                  </p14:cNvPr>
                  <p14:cNvContentPartPr/>
                  <p14:nvPr/>
                </p14:nvContentPartPr>
                <p14:xfrm>
                  <a:off x="7276686" y="4359167"/>
                  <a:ext cx="313920" cy="2160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409D9AC4-75A5-592D-F0F8-6DEE8A44DFF9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7120618" y="3486859"/>
                    <a:ext cx="625165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6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D4FA4D6-D029-0C8C-AC74-BA5F1CCFEE98}"/>
                      </a:ext>
                    </a:extLst>
                  </p14:cNvPr>
                  <p14:cNvContentPartPr/>
                  <p14:nvPr/>
                </p14:nvContentPartPr>
                <p14:xfrm>
                  <a:off x="7087686" y="4210487"/>
                  <a:ext cx="719280" cy="1285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D4FA4D6-D029-0C8C-AC74-BA5F1CCFEE98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6931321" y="3310847"/>
                    <a:ext cx="1031117" cy="1926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8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ED0072C7-28D4-A1CA-516E-0628AAE6ED74}"/>
                      </a:ext>
                    </a:extLst>
                  </p14:cNvPr>
                  <p14:cNvContentPartPr/>
                  <p14:nvPr/>
                </p14:nvContentPartPr>
                <p14:xfrm>
                  <a:off x="6907686" y="4331447"/>
                  <a:ext cx="984960" cy="6516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ED0072C7-28D4-A1CA-516E-0628AAE6ED74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6751414" y="3431210"/>
                    <a:ext cx="1296611" cy="1864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E4DE0845-C5CE-D611-93B7-867BCEADC0B2}"/>
                      </a:ext>
                    </a:extLst>
                  </p14:cNvPr>
                  <p14:cNvContentPartPr/>
                  <p14:nvPr/>
                </p14:nvContentPartPr>
                <p14:xfrm>
                  <a:off x="6999846" y="4380047"/>
                  <a:ext cx="717120" cy="9972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E4DE0845-C5CE-D611-93B7-867BCEADC0B2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6843562" y="3477409"/>
                    <a:ext cx="1028795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2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24233A93-83AF-1F24-D433-A9A153D153F0}"/>
                      </a:ext>
                    </a:extLst>
                  </p14:cNvPr>
                  <p14:cNvContentPartPr/>
                  <p14:nvPr/>
                </p14:nvContentPartPr>
                <p14:xfrm>
                  <a:off x="7302966" y="4128047"/>
                  <a:ext cx="1284840" cy="45648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24233A93-83AF-1F24-D433-A9A153D153F0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146605" y="3221990"/>
                    <a:ext cx="1596668" cy="2267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EC3E6B9F-1A25-C8A7-7277-169B7D1363EE}"/>
                      </a:ext>
                    </a:extLst>
                  </p14:cNvPr>
                  <p14:cNvContentPartPr/>
                  <p14:nvPr/>
                </p14:nvContentPartPr>
                <p14:xfrm>
                  <a:off x="8175246" y="4242167"/>
                  <a:ext cx="58680" cy="1908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EC3E6B9F-1A25-C8A7-7277-169B7D1363EE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8019655" y="3371124"/>
                    <a:ext cx="368973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6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BC4AFECA-8199-F9BA-6DAD-2D5DA85AE0D2}"/>
                      </a:ext>
                    </a:extLst>
                  </p14:cNvPr>
                  <p14:cNvContentPartPr/>
                  <p14:nvPr/>
                </p14:nvContentPartPr>
                <p14:xfrm>
                  <a:off x="7419246" y="4022207"/>
                  <a:ext cx="1301040" cy="505080"/>
                </p14:xfrm>
              </p:contentPart>
            </mc:Choice>
            <mc:Fallback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C4AFECA-8199-F9BA-6DAD-2D5DA85AE0D2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7262978" y="3117200"/>
                    <a:ext cx="1612682" cy="2314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8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CE81C5A7-11EB-5158-11D2-203AE87A7D48}"/>
                      </a:ext>
                    </a:extLst>
                  </p14:cNvPr>
                  <p14:cNvContentPartPr/>
                  <p14:nvPr/>
                </p14:nvContentPartPr>
                <p14:xfrm>
                  <a:off x="7831806" y="3732047"/>
                  <a:ext cx="1577160" cy="66708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CE81C5A7-11EB-5158-11D2-203AE87A7D48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7675430" y="2825923"/>
                    <a:ext cx="1889018" cy="2478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0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2382AE2-14BD-30DF-3A65-A5A362527258}"/>
                      </a:ext>
                    </a:extLst>
                  </p14:cNvPr>
                  <p14:cNvContentPartPr/>
                  <p14:nvPr/>
                </p14:nvContentPartPr>
                <p14:xfrm>
                  <a:off x="7757286" y="4445927"/>
                  <a:ext cx="360" cy="36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2382AE2-14BD-30DF-3A65-A5A362527258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7694286" y="4067927"/>
                    <a:ext cx="1260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1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212E7735-6C67-26FA-A18C-E34320C7B9A6}"/>
                      </a:ext>
                    </a:extLst>
                  </p14:cNvPr>
                  <p14:cNvContentPartPr/>
                  <p14:nvPr/>
                </p14:nvContentPartPr>
                <p14:xfrm>
                  <a:off x="7894806" y="3922127"/>
                  <a:ext cx="1172880" cy="46836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212E7735-6C67-26FA-A18C-E34320C7B9A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7738482" y="3016458"/>
                    <a:ext cx="1484636" cy="2278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3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6542F90C-4C2E-556A-4535-F699046258FE}"/>
                      </a:ext>
                    </a:extLst>
                  </p14:cNvPr>
                  <p14:cNvContentPartPr/>
                  <p14:nvPr/>
                </p14:nvContentPartPr>
                <p14:xfrm>
                  <a:off x="9293766" y="3755807"/>
                  <a:ext cx="45360" cy="1908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6542F90C-4C2E-556A-4535-F699046258FE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138119" y="2884764"/>
                    <a:ext cx="355765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9648FA25-4EBB-737C-7F09-24BDA5D74CD4}"/>
                      </a:ext>
                    </a:extLst>
                  </p14:cNvPr>
                  <p14:cNvContentPartPr/>
                  <p14:nvPr/>
                </p14:nvContentPartPr>
                <p14:xfrm>
                  <a:off x="8769246" y="3953447"/>
                  <a:ext cx="101880" cy="4644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9648FA25-4EBB-737C-7F09-24BDA5D74CD4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8614211" y="3050447"/>
                    <a:ext cx="411064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6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6804C71A-1FEF-7A40-F5F9-DB53A355E129}"/>
                      </a:ext>
                    </a:extLst>
                  </p14:cNvPr>
                  <p14:cNvContentPartPr/>
                  <p14:nvPr/>
                </p14:nvContentPartPr>
                <p14:xfrm>
                  <a:off x="8304486" y="4230647"/>
                  <a:ext cx="6120" cy="324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6804C71A-1FEF-7A40-F5F9-DB53A355E129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8170611" y="3550247"/>
                    <a:ext cx="273105" cy="13633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7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ACDC373E-6186-CCF1-DFB2-EEC23EFCF5D6}"/>
                      </a:ext>
                    </a:extLst>
                  </p14:cNvPr>
                  <p14:cNvContentPartPr/>
                  <p14:nvPr/>
                </p14:nvContentPartPr>
                <p14:xfrm>
                  <a:off x="8731086" y="3746807"/>
                  <a:ext cx="669600" cy="29268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ACDC373E-6186-CCF1-DFB2-EEC23EFCF5D6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8574846" y="2842942"/>
                    <a:ext cx="981187" cy="2099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9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DDCFE2EF-A096-23A4-801E-1140CA48B9AD}"/>
                      </a:ext>
                    </a:extLst>
                  </p14:cNvPr>
                  <p14:cNvContentPartPr/>
                  <p14:nvPr/>
                </p14:nvContentPartPr>
                <p14:xfrm>
                  <a:off x="9469086" y="3618647"/>
                  <a:ext cx="42840" cy="2124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DDCFE2EF-A096-23A4-801E-1140CA48B9AD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316086" y="2726567"/>
                    <a:ext cx="347966" cy="1804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1FEE3160-6321-E14E-CB9B-F9C46AA8B866}"/>
                      </a:ext>
                    </a:extLst>
                  </p14:cNvPr>
                  <p14:cNvContentPartPr/>
                  <p14:nvPr/>
                </p14:nvContentPartPr>
                <p14:xfrm>
                  <a:off x="9074886" y="3599207"/>
                  <a:ext cx="484920" cy="23904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1FEE3160-6321-E14E-CB9B-F9C46AA8B866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8918604" y="2693099"/>
                    <a:ext cx="796590" cy="2050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0636B1A1-CDF1-20FE-6F42-11E4FE295A2A}"/>
                      </a:ext>
                    </a:extLst>
                  </p14:cNvPr>
                  <p14:cNvContentPartPr/>
                  <p14:nvPr/>
                </p14:nvContentPartPr>
                <p14:xfrm>
                  <a:off x="9918006" y="3379967"/>
                  <a:ext cx="37440" cy="1728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0636B1A1-CDF1-20FE-6F42-11E4FE295A2A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765634" y="2515967"/>
                    <a:ext cx="341313" cy="1744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3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54614960-1A36-F3DC-59DC-FE78CE675D31}"/>
                      </a:ext>
                    </a:extLst>
                  </p14:cNvPr>
                  <p14:cNvContentPartPr/>
                  <p14:nvPr/>
                </p14:nvContentPartPr>
                <p14:xfrm>
                  <a:off x="8940966" y="3562847"/>
                  <a:ext cx="681120" cy="33084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54614960-1A36-F3DC-59DC-FE78CE675D31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8784746" y="2658206"/>
                    <a:ext cx="992668" cy="2139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5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14CD4DF1-9A15-DAA1-501E-1F528CAD427F}"/>
                      </a:ext>
                    </a:extLst>
                  </p14:cNvPr>
                  <p14:cNvContentPartPr/>
                  <p14:nvPr/>
                </p14:nvContentPartPr>
                <p14:xfrm>
                  <a:off x="8758806" y="3448367"/>
                  <a:ext cx="950040" cy="49608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14CD4DF1-9A15-DAA1-501E-1F528CAD427F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8602549" y="2542482"/>
                    <a:ext cx="1261660" cy="2306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7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C122BCAE-3F71-B307-AE7F-B1ADB2B9C350}"/>
                      </a:ext>
                    </a:extLst>
                  </p14:cNvPr>
                  <p14:cNvContentPartPr/>
                  <p14:nvPr/>
                </p14:nvContentPartPr>
                <p14:xfrm>
                  <a:off x="9621006" y="3404447"/>
                  <a:ext cx="16560" cy="8280"/>
                </p14:xfrm>
              </p:contentPart>
            </mc:Choice>
            <mc:Fallback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C122BCAE-3F71-B307-AE7F-B1ADB2B9C350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9468480" y="2535047"/>
                    <a:ext cx="320741" cy="1746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8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1104BC35-FDF7-EC4B-FF92-93FFB66225EC}"/>
                      </a:ext>
                    </a:extLst>
                  </p14:cNvPr>
                  <p14:cNvContentPartPr/>
                  <p14:nvPr/>
                </p14:nvContentPartPr>
                <p14:xfrm>
                  <a:off x="8852046" y="3423527"/>
                  <a:ext cx="929520" cy="41184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1104BC35-FDF7-EC4B-FF92-93FFB66225E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8695787" y="2518858"/>
                    <a:ext cx="1241146" cy="2220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0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7F39F22B-C82E-5950-F459-63CE60547EA3}"/>
                      </a:ext>
                    </a:extLst>
                  </p14:cNvPr>
                  <p14:cNvContentPartPr/>
                  <p14:nvPr/>
                </p14:nvContentPartPr>
                <p14:xfrm>
                  <a:off x="9601926" y="3099887"/>
                  <a:ext cx="5400" cy="1296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7F39F22B-C82E-5950-F459-63CE60547EA3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466926" y="2249387"/>
                    <a:ext cx="274629" cy="171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1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F221ADD5-EA8F-F3FF-09A0-5C3849C47EE2}"/>
                      </a:ext>
                    </a:extLst>
                  </p14:cNvPr>
                  <p14:cNvContentPartPr/>
                  <p14:nvPr/>
                </p14:nvContentPartPr>
                <p14:xfrm>
                  <a:off x="9608406" y="2986127"/>
                  <a:ext cx="367560" cy="7020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F221ADD5-EA8F-F3FF-09A0-5C3849C47EE2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9452282" y="2087225"/>
                    <a:ext cx="67891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3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7E2DEA9A-6885-0BB7-146B-1886E715B510}"/>
                      </a:ext>
                    </a:extLst>
                  </p14:cNvPr>
                  <p14:cNvContentPartPr/>
                  <p14:nvPr/>
                </p14:nvContentPartPr>
                <p14:xfrm>
                  <a:off x="9477726" y="3171167"/>
                  <a:ext cx="522360" cy="278640"/>
                </p14:xfrm>
              </p:contentPart>
            </mc:Choice>
            <mc:Fallback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7E2DEA9A-6885-0BB7-146B-1886E715B510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9321464" y="2265371"/>
                    <a:ext cx="833990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5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CF9EDC84-53E8-5A8C-DCDB-912C09A3C073}"/>
                      </a:ext>
                    </a:extLst>
                  </p14:cNvPr>
                  <p14:cNvContentPartPr/>
                  <p14:nvPr/>
                </p14:nvContentPartPr>
                <p14:xfrm>
                  <a:off x="9265326" y="3254687"/>
                  <a:ext cx="698040" cy="45036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CF9EDC84-53E8-5A8C-DCDB-912C09A3C073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9109115" y="2348790"/>
                    <a:ext cx="1009569" cy="22612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7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70C9F5B7-47B4-2634-E95A-D9CF24A62125}"/>
                      </a:ext>
                    </a:extLst>
                  </p14:cNvPr>
                  <p14:cNvContentPartPr/>
                  <p14:nvPr/>
                </p14:nvContentPartPr>
                <p14:xfrm>
                  <a:off x="9187566" y="3053087"/>
                  <a:ext cx="883800" cy="65520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70C9F5B7-47B4-2634-E95A-D9CF24A62125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9031339" y="2147876"/>
                    <a:ext cx="1195362" cy="24647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9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6F6734E5-32B1-2347-2515-4431BDCF6EEB}"/>
                      </a:ext>
                    </a:extLst>
                  </p14:cNvPr>
                  <p14:cNvContentPartPr/>
                  <p14:nvPr/>
                </p14:nvContentPartPr>
                <p14:xfrm>
                  <a:off x="8338326" y="3254687"/>
                  <a:ext cx="1548360" cy="83448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6F6734E5-32B1-2347-2515-4431BDCF6EEB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8181971" y="2348582"/>
                    <a:ext cx="1860176" cy="2645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1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9AA2AC75-8AC5-00F2-2164-2E3744C62A6A}"/>
                      </a:ext>
                    </a:extLst>
                  </p14:cNvPr>
                  <p14:cNvContentPartPr/>
                  <p14:nvPr/>
                </p14:nvContentPartPr>
                <p14:xfrm>
                  <a:off x="8514726" y="3756527"/>
                  <a:ext cx="487800" cy="23724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9AA2AC75-8AC5-00F2-2164-2E3744C62A6A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8358666" y="2853984"/>
                    <a:ext cx="799029" cy="2041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3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D0226F62-9469-06DA-7D63-55F8356DAE19}"/>
                      </a:ext>
                    </a:extLst>
                  </p14:cNvPr>
                  <p14:cNvContentPartPr/>
                  <p14:nvPr/>
                </p14:nvContentPartPr>
                <p14:xfrm>
                  <a:off x="7383246" y="4242167"/>
                  <a:ext cx="660600" cy="24948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D0226F62-9469-06DA-7D63-55F8356DAE19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7227023" y="3338877"/>
                    <a:ext cx="972153" cy="2055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5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12B6F518-6285-D568-0C05-BFE47A58636E}"/>
                      </a:ext>
                    </a:extLst>
                  </p14:cNvPr>
                  <p14:cNvContentPartPr/>
                  <p14:nvPr/>
                </p14:nvContentPartPr>
                <p14:xfrm>
                  <a:off x="7599966" y="4281407"/>
                  <a:ext cx="163440" cy="7128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12B6F518-6285-D568-0C05-BFE47A58636E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7444520" y="3379672"/>
                    <a:ext cx="473443" cy="1873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7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202B871B-359C-380C-F190-5575B12AA029}"/>
                      </a:ext>
                    </a:extLst>
                  </p14:cNvPr>
                  <p14:cNvContentPartPr/>
                  <p14:nvPr/>
                </p14:nvContentPartPr>
                <p14:xfrm>
                  <a:off x="7330686" y="3880727"/>
                  <a:ext cx="360000" cy="28836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202B871B-359C-380C-F190-5575B12AA02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7174745" y="2976912"/>
                    <a:ext cx="670990" cy="2095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9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34560FFA-01B7-444B-6FA2-C4C3FDEDEC3D}"/>
                      </a:ext>
                    </a:extLst>
                  </p14:cNvPr>
                  <p14:cNvContentPartPr/>
                  <p14:nvPr/>
                </p14:nvContentPartPr>
                <p14:xfrm>
                  <a:off x="7102806" y="3640607"/>
                  <a:ext cx="757080" cy="59760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34560FFA-01B7-444B-6FA2-C4C3FDEDEC3D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6946569" y="2733844"/>
                    <a:ext cx="1068661" cy="2410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04E9B302-C476-0476-75F7-E90DE0EE4AF9}"/>
                      </a:ext>
                    </a:extLst>
                  </p14:cNvPr>
                  <p14:cNvContentPartPr/>
                  <p14:nvPr/>
                </p14:nvContentPartPr>
                <p14:xfrm>
                  <a:off x="7247526" y="4181687"/>
                  <a:ext cx="78840" cy="3996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04E9B302-C476-0476-75F7-E90DE0EE4AF9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7092504" y="3288964"/>
                    <a:ext cx="387999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2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3E207518-43BA-A095-3D6C-06DF7ED7B876}"/>
                      </a:ext>
                    </a:extLst>
                  </p14:cNvPr>
                  <p14:cNvContentPartPr/>
                  <p14:nvPr/>
                </p14:nvContentPartPr>
                <p14:xfrm>
                  <a:off x="7169406" y="3631967"/>
                  <a:ext cx="660960" cy="48924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3E207518-43BA-A095-3D6C-06DF7ED7B876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7013098" y="2727562"/>
                    <a:ext cx="972683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4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63A3D1D2-7987-EB53-758E-1675FD22523E}"/>
                      </a:ext>
                    </a:extLst>
                  </p14:cNvPr>
                  <p14:cNvContentPartPr/>
                  <p14:nvPr/>
                </p14:nvContentPartPr>
                <p14:xfrm>
                  <a:off x="7250766" y="3687047"/>
                  <a:ext cx="644400" cy="45288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63A3D1D2-7987-EB53-758E-1675FD22523E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7094575" y="2781287"/>
                    <a:ext cx="955890" cy="2263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6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FEDD9939-1981-DC02-568B-4C9CC81EBC4F}"/>
                      </a:ext>
                    </a:extLst>
                  </p14:cNvPr>
                  <p14:cNvContentPartPr/>
                  <p14:nvPr/>
                </p14:nvContentPartPr>
                <p14:xfrm>
                  <a:off x="7216926" y="3498407"/>
                  <a:ext cx="839520" cy="67968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FEDD9939-1981-DC02-568B-4C9CC81EBC4F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7060632" y="2592742"/>
                    <a:ext cx="1151214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8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8025FFEA-17A2-4633-0247-9B8285F8BDB3}"/>
                      </a:ext>
                    </a:extLst>
                  </p14:cNvPr>
                  <p14:cNvContentPartPr/>
                  <p14:nvPr/>
                </p14:nvContentPartPr>
                <p14:xfrm>
                  <a:off x="7115406" y="3629087"/>
                  <a:ext cx="673560" cy="62964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8025FFEA-17A2-4633-0247-9B8285F8BDB3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6959076" y="2723440"/>
                    <a:ext cx="985327" cy="2440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0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497AC7E8-209B-B20C-708D-025F86005318}"/>
                      </a:ext>
                    </a:extLst>
                  </p14:cNvPr>
                  <p14:cNvContentPartPr/>
                  <p14:nvPr/>
                </p14:nvContentPartPr>
                <p14:xfrm>
                  <a:off x="7234566" y="3973247"/>
                  <a:ext cx="149760" cy="26532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497AC7E8-209B-B20C-708D-025F86005318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7078566" y="3068747"/>
                    <a:ext cx="460869" cy="2073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2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3967AD72-B258-C81E-3C3F-8B011BB3873C}"/>
                      </a:ext>
                    </a:extLst>
                  </p14:cNvPr>
                  <p14:cNvContentPartPr/>
                  <p14:nvPr/>
                </p14:nvContentPartPr>
                <p14:xfrm>
                  <a:off x="7181646" y="4319207"/>
                  <a:ext cx="39240" cy="2268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3967AD72-B258-C81E-3C3F-8B011BB3873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7029046" y="3437207"/>
                    <a:ext cx="343568" cy="17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3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B637303F-883B-2396-BED3-2C004B4DA402}"/>
                      </a:ext>
                    </a:extLst>
                  </p14:cNvPr>
                  <p14:cNvContentPartPr/>
                  <p14:nvPr/>
                </p14:nvContentPartPr>
                <p14:xfrm>
                  <a:off x="7181286" y="4196087"/>
                  <a:ext cx="276840" cy="13896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B637303F-883B-2396-BED3-2C004B4DA402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7025005" y="3289826"/>
                    <a:ext cx="588508" cy="1950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5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1FF6E4B7-5994-C026-D441-D1CEF66B3940}"/>
                      </a:ext>
                    </a:extLst>
                  </p14:cNvPr>
                  <p14:cNvContentPartPr/>
                  <p14:nvPr/>
                </p14:nvContentPartPr>
                <p14:xfrm>
                  <a:off x="7227366" y="4220207"/>
                  <a:ext cx="266400" cy="12168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1FF6E4B7-5994-C026-D441-D1CEF66B394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7071446" y="3320461"/>
                    <a:ext cx="577348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7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FED0260B-0902-64FC-FC31-184810103D3D}"/>
                      </a:ext>
                    </a:extLst>
                  </p14:cNvPr>
                  <p14:cNvContentPartPr/>
                  <p14:nvPr/>
                </p14:nvContentPartPr>
                <p14:xfrm>
                  <a:off x="7282446" y="4089887"/>
                  <a:ext cx="473400" cy="12636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FED0260B-0902-64FC-FC31-184810103D3D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7126429" y="3187316"/>
                    <a:ext cx="784542" cy="1930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9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66F4E724-10AF-4E1E-0857-99FAC805DB24}"/>
                      </a:ext>
                    </a:extLst>
                  </p14:cNvPr>
                  <p14:cNvContentPartPr/>
                  <p14:nvPr/>
                </p14:nvContentPartPr>
                <p14:xfrm>
                  <a:off x="7429686" y="4114007"/>
                  <a:ext cx="574200" cy="17892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66F4E724-10AF-4E1E-0857-99FAC805DB24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7273411" y="3210805"/>
                    <a:ext cx="885858" cy="1984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1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13A8AB58-5AA0-1C56-2C85-622426A7864A}"/>
                      </a:ext>
                    </a:extLst>
                  </p14:cNvPr>
                  <p14:cNvContentPartPr/>
                  <p14:nvPr/>
                </p14:nvContentPartPr>
                <p14:xfrm>
                  <a:off x="7288206" y="4036247"/>
                  <a:ext cx="593280" cy="19548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13A8AB58-5AA0-1C56-2C85-622426A7864A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7132080" y="3132044"/>
                    <a:ext cx="904640" cy="20030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3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6A6AFE5D-2CA9-EE23-CB37-714301519E91}"/>
                      </a:ext>
                    </a:extLst>
                  </p14:cNvPr>
                  <p14:cNvContentPartPr/>
                  <p14:nvPr/>
                </p14:nvContentPartPr>
                <p14:xfrm>
                  <a:off x="7354446" y="4035887"/>
                  <a:ext cx="786600" cy="236880"/>
                </p14:xfrm>
              </p:contentPart>
            </mc:Choice>
            <mc:Fallback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6A6AFE5D-2CA9-EE23-CB37-714301519E91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7198197" y="3131436"/>
                    <a:ext cx="1098204" cy="204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5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ABDBC552-14C7-7BA3-0CF9-CDC52F810E4C}"/>
                      </a:ext>
                    </a:extLst>
                  </p14:cNvPr>
                  <p14:cNvContentPartPr/>
                  <p14:nvPr/>
                </p14:nvContentPartPr>
                <p14:xfrm>
                  <a:off x="7143126" y="3833927"/>
                  <a:ext cx="1452960" cy="39708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ABDBC552-14C7-7BA3-0CF9-CDC52F810E4C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6986846" y="2927549"/>
                    <a:ext cx="1764628" cy="22089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41A16827-DE48-46C3-4822-1075253ECCA7}"/>
                      </a:ext>
                    </a:extLst>
                  </p14:cNvPr>
                  <p14:cNvContentPartPr/>
                  <p14:nvPr/>
                </p14:nvContentPartPr>
                <p14:xfrm>
                  <a:off x="8181006" y="3768407"/>
                  <a:ext cx="504360" cy="17964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41A16827-DE48-46C3-4822-1075253ECCA7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8024788" y="2865909"/>
                    <a:ext cx="815903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6BA7D53D-F084-06EA-7983-0E02C2D78071}"/>
                      </a:ext>
                    </a:extLst>
                  </p14:cNvPr>
                  <p14:cNvContentPartPr/>
                  <p14:nvPr/>
                </p14:nvContentPartPr>
                <p14:xfrm>
                  <a:off x="7680606" y="3799367"/>
                  <a:ext cx="866520" cy="31572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6BA7D53D-F084-06EA-7983-0E02C2D78071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7524275" y="2893613"/>
                    <a:ext cx="1178289" cy="2126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4CDA578A-6DDC-63B0-AF7D-3B5DBC01CA28}"/>
                      </a:ext>
                    </a:extLst>
                  </p14:cNvPr>
                  <p14:cNvContentPartPr/>
                  <p14:nvPr/>
                </p14:nvContentPartPr>
                <p14:xfrm>
                  <a:off x="9171006" y="2895047"/>
                  <a:ext cx="422640" cy="3996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4CDA578A-6DDC-63B0-AF7D-3B5DBC01CA28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9014968" y="2002324"/>
                    <a:ext cx="733824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3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5A338D69-5457-D656-3F62-730747AD2199}"/>
                      </a:ext>
                    </a:extLst>
                  </p14:cNvPr>
                  <p14:cNvContentPartPr/>
                  <p14:nvPr/>
                </p14:nvContentPartPr>
                <p14:xfrm>
                  <a:off x="9075246" y="2861207"/>
                  <a:ext cx="889920" cy="22572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5A338D69-5457-D656-3F62-730747AD2199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8919041" y="1956604"/>
                    <a:ext cx="1201437" cy="2034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5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784119E8-DF9C-7461-4CBC-82A77B249A4E}"/>
                      </a:ext>
                    </a:extLst>
                  </p14:cNvPr>
                  <p14:cNvContentPartPr/>
                  <p14:nvPr/>
                </p14:nvContentPartPr>
                <p14:xfrm>
                  <a:off x="9074526" y="2900087"/>
                  <a:ext cx="668880" cy="152640"/>
                </p14:xfrm>
              </p:contentPart>
            </mc:Choice>
            <mc:Fallback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784119E8-DF9C-7461-4CBC-82A77B249A4E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8918246" y="1999683"/>
                    <a:ext cx="980548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7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AE8C0BF2-65FD-5E6C-1E1D-889A669F0B82}"/>
                      </a:ext>
                    </a:extLst>
                  </p14:cNvPr>
                  <p14:cNvContentPartPr/>
                  <p14:nvPr/>
                </p14:nvContentPartPr>
                <p14:xfrm>
                  <a:off x="9375486" y="2831327"/>
                  <a:ext cx="506160" cy="115200"/>
                </p14:xfrm>
              </p:contentPart>
            </mc:Choice>
            <mc:Fallback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AE8C0BF2-65FD-5E6C-1E1D-889A669F0B82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9219264" y="1928640"/>
                    <a:ext cx="817712" cy="1919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9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D90A5BDB-0BCF-6EC9-CB9A-E39F1E116E6B}"/>
                      </a:ext>
                    </a:extLst>
                  </p14:cNvPr>
                  <p14:cNvContentPartPr/>
                  <p14:nvPr/>
                </p14:nvContentPartPr>
                <p14:xfrm>
                  <a:off x="9801726" y="3171167"/>
                  <a:ext cx="53640" cy="35280"/>
                </p14:xfrm>
              </p:contentPart>
            </mc:Choice>
            <mc:Fallback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D90A5BDB-0BCF-6EC9-CB9A-E39F1E116E6B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647841" y="2289167"/>
                    <a:ext cx="360531" cy="17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0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C5F41EE6-72BE-038E-8998-4764A9C14076}"/>
                      </a:ext>
                    </a:extLst>
                  </p14:cNvPr>
                  <p14:cNvContentPartPr/>
                  <p14:nvPr/>
                </p14:nvContentPartPr>
                <p14:xfrm>
                  <a:off x="9446766" y="2869127"/>
                  <a:ext cx="443880" cy="511920"/>
                </p14:xfrm>
              </p:contentPart>
            </mc:Choice>
            <mc:Fallback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C5F41EE6-72BE-038E-8998-4764A9C14076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9290784" y="1964218"/>
                    <a:ext cx="75495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2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7E8932E1-CECD-04E7-F556-48704B4B8453}"/>
                      </a:ext>
                    </a:extLst>
                  </p14:cNvPr>
                  <p14:cNvContentPartPr/>
                  <p14:nvPr/>
                </p14:nvContentPartPr>
                <p14:xfrm>
                  <a:off x="9464046" y="2992967"/>
                  <a:ext cx="391320" cy="42912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7E8932E1-CECD-04E7-F556-48704B4B8453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9308053" y="2086375"/>
                    <a:ext cx="702415" cy="224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4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E135DF88-7851-0585-89BF-E97457E93A9E}"/>
                      </a:ext>
                    </a:extLst>
                  </p14:cNvPr>
                  <p14:cNvContentPartPr/>
                  <p14:nvPr/>
                </p14:nvContentPartPr>
                <p14:xfrm>
                  <a:off x="9399246" y="3070367"/>
                  <a:ext cx="454320" cy="25164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E135DF88-7851-0585-89BF-E97457E93A9E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9243046" y="2165497"/>
                    <a:ext cx="765828" cy="2060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6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3302C607-EAF5-DBB5-4E94-2F6EF518D450}"/>
                      </a:ext>
                    </a:extLst>
                  </p14:cNvPr>
                  <p14:cNvContentPartPr/>
                  <p14:nvPr/>
                </p14:nvContentPartPr>
                <p14:xfrm>
                  <a:off x="9510846" y="2978567"/>
                  <a:ext cx="50400" cy="10080"/>
                </p14:xfrm>
              </p:contentPart>
            </mc:Choice>
            <mc:Fallback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3302C607-EAF5-DBB5-4E94-2F6EF518D450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356109" y="2096567"/>
                    <a:ext cx="358989" cy="17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7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C5705E28-4E00-2799-7380-B535BB774A94}"/>
                      </a:ext>
                    </a:extLst>
                  </p14:cNvPr>
                  <p14:cNvContentPartPr/>
                  <p14:nvPr/>
                </p14:nvContentPartPr>
                <p14:xfrm>
                  <a:off x="9606606" y="3008087"/>
                  <a:ext cx="178920" cy="268200"/>
                </p14:xfrm>
              </p:contentPart>
            </mc:Choice>
            <mc:Fallback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C5705E28-4E00-2799-7380-B535BB774A94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9450830" y="2102589"/>
                    <a:ext cx="489582" cy="2078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9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DF676BF7-BEDF-27CB-4202-895752AB00A4}"/>
                      </a:ext>
                    </a:extLst>
                  </p14:cNvPr>
                  <p14:cNvContentPartPr/>
                  <p14:nvPr/>
                </p14:nvContentPartPr>
                <p14:xfrm>
                  <a:off x="8887686" y="2886407"/>
                  <a:ext cx="762480" cy="133920"/>
                </p14:xfrm>
              </p:contentPart>
            </mc:Choice>
            <mc:Fallback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DF676BF7-BEDF-27CB-4202-895752AB00A4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8731440" y="1985022"/>
                    <a:ext cx="1074079" cy="1935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1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F542FAC1-B5C1-81DC-EE56-A1DFE1ECD4DD}"/>
                      </a:ext>
                    </a:extLst>
                  </p14:cNvPr>
                  <p14:cNvContentPartPr/>
                  <p14:nvPr/>
                </p14:nvContentPartPr>
                <p14:xfrm>
                  <a:off x="8957526" y="3105287"/>
                  <a:ext cx="35640" cy="9360"/>
                </p14:xfrm>
              </p:contentPart>
            </mc:Choice>
            <mc:Fallback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F542FAC1-B5C1-81DC-EE56-A1DFE1ECD4DD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8805404" y="2211832"/>
                    <a:ext cx="339015" cy="1795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3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1D3E7398-6B93-1F02-1680-703D6BCF35E3}"/>
                      </a:ext>
                    </a:extLst>
                  </p14:cNvPr>
                  <p14:cNvContentPartPr/>
                  <p14:nvPr/>
                </p14:nvContentPartPr>
                <p14:xfrm>
                  <a:off x="8962566" y="2900447"/>
                  <a:ext cx="502200" cy="141840"/>
                </p14:xfrm>
              </p:contentPart>
            </mc:Choice>
            <mc:Fallback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1D3E7398-6B93-1F02-1680-703D6BCF35E3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8806465" y="1997829"/>
                    <a:ext cx="813510" cy="1946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5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279AADDB-0D34-C2A9-459C-0608CCD0ACA8}"/>
                      </a:ext>
                    </a:extLst>
                  </p14:cNvPr>
                  <p14:cNvContentPartPr/>
                  <p14:nvPr/>
                </p14:nvContentPartPr>
                <p14:xfrm>
                  <a:off x="9192246" y="3049487"/>
                  <a:ext cx="2880" cy="2520"/>
                </p14:xfrm>
              </p:contentPart>
            </mc:Choice>
            <mc:Fallback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279AADDB-0D34-C2A9-459C-0608CCD0ACA8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066246" y="2387987"/>
                    <a:ext cx="254160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6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4821B5BE-4F50-3688-ACB9-D982D9D84C7A}"/>
                      </a:ext>
                    </a:extLst>
                  </p14:cNvPr>
                  <p14:cNvContentPartPr/>
                  <p14:nvPr/>
                </p14:nvContentPartPr>
                <p14:xfrm>
                  <a:off x="9619566" y="2760767"/>
                  <a:ext cx="496800" cy="263520"/>
                </p14:xfrm>
              </p:contentPart>
            </mc:Choice>
            <mc:Fallback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4821B5BE-4F50-3688-ACB9-D982D9D84C7A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9463480" y="1856532"/>
                    <a:ext cx="808080" cy="2071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8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93EC599B-A7F7-9E0C-DF0F-ED53A48632E1}"/>
                      </a:ext>
                    </a:extLst>
                  </p14:cNvPr>
                  <p14:cNvContentPartPr/>
                  <p14:nvPr/>
                </p14:nvContentPartPr>
                <p14:xfrm>
                  <a:off x="9780126" y="2761487"/>
                  <a:ext cx="391320" cy="264240"/>
                </p14:xfrm>
              </p:contentPart>
            </mc:Choice>
            <mc:Fallback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93EC599B-A7F7-9E0C-DF0F-ED53A48632E1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9624133" y="1857735"/>
                    <a:ext cx="702415" cy="2070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0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660B6621-A6B1-C43F-777E-E0F989841934}"/>
                      </a:ext>
                    </a:extLst>
                  </p14:cNvPr>
                  <p14:cNvContentPartPr/>
                  <p14:nvPr/>
                </p14:nvContentPartPr>
                <p14:xfrm>
                  <a:off x="9912246" y="2745287"/>
                  <a:ext cx="518040" cy="342000"/>
                </p14:xfrm>
              </p:contentPart>
            </mc:Choice>
            <mc:Fallback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660B6621-A6B1-C43F-777E-E0F989841934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9755941" y="1840753"/>
                    <a:ext cx="829757" cy="2150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2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AD0509AC-FB6C-A7BB-E8FE-34B89F69321E}"/>
                      </a:ext>
                    </a:extLst>
                  </p14:cNvPr>
                  <p14:cNvContentPartPr/>
                  <p14:nvPr/>
                </p14:nvContentPartPr>
                <p14:xfrm>
                  <a:off x="10044366" y="2697047"/>
                  <a:ext cx="293400" cy="355320"/>
                </p14:xfrm>
              </p:contentPart>
            </mc:Choice>
            <mc:Fallback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AD0509AC-FB6C-A7BB-E8FE-34B89F69321E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9888302" y="1791498"/>
                    <a:ext cx="604636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4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F8617C6B-D717-5D51-D305-C68919D132A3}"/>
                      </a:ext>
                    </a:extLst>
                  </p14:cNvPr>
                  <p14:cNvContentPartPr/>
                  <p14:nvPr/>
                </p14:nvContentPartPr>
                <p14:xfrm>
                  <a:off x="10050846" y="2757167"/>
                  <a:ext cx="176040" cy="401760"/>
                </p14:xfrm>
              </p:contentPart>
            </mc:Choice>
            <mc:Fallback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F8617C6B-D717-5D51-D305-C68919D132A3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9895255" y="1851914"/>
                    <a:ext cx="486333" cy="2211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6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4F8864D4-8172-E02B-9A74-2A028DF6AD2E}"/>
                      </a:ext>
                    </a:extLst>
                  </p14:cNvPr>
                  <p14:cNvContentPartPr/>
                  <p14:nvPr/>
                </p14:nvContentPartPr>
                <p14:xfrm>
                  <a:off x="9856086" y="2748167"/>
                  <a:ext cx="416520" cy="358920"/>
                </p14:xfrm>
              </p:contentPart>
            </mc:Choice>
            <mc:Fallback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4F8864D4-8172-E02B-9A74-2A028DF6AD2E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9700002" y="1844412"/>
                    <a:ext cx="727795" cy="2165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8A297CFE-644D-55BE-48C3-C16872EDFF76}"/>
                      </a:ext>
                    </a:extLst>
                  </p14:cNvPr>
                  <p14:cNvContentPartPr/>
                  <p14:nvPr/>
                </p14:nvContentPartPr>
                <p14:xfrm>
                  <a:off x="9589326" y="2727287"/>
                  <a:ext cx="371520" cy="101160"/>
                </p14:xfrm>
              </p:contentPart>
            </mc:Choice>
            <mc:Fallback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8A297CFE-644D-55BE-48C3-C16872EDFF76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9433412" y="1827134"/>
                    <a:ext cx="682456" cy="1900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0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5B9E8813-AD17-643F-711F-DC272240E791}"/>
                      </a:ext>
                    </a:extLst>
                  </p14:cNvPr>
                  <p14:cNvContentPartPr/>
                  <p14:nvPr/>
                </p14:nvContentPartPr>
                <p14:xfrm>
                  <a:off x="10078206" y="2902247"/>
                  <a:ext cx="23400" cy="13680"/>
                </p14:xfrm>
              </p:contentPart>
            </mc:Choice>
            <mc:Fallback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5B9E8813-AD17-643F-711F-DC272240E791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926539" y="2057306"/>
                    <a:ext cx="325867" cy="1702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1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2ABF5B7D-1446-1660-4235-DCA0D6E2E71D}"/>
                      </a:ext>
                    </a:extLst>
                  </p14:cNvPr>
                  <p14:cNvContentPartPr/>
                  <p14:nvPr/>
                </p14:nvContentPartPr>
                <p14:xfrm>
                  <a:off x="9325446" y="2810087"/>
                  <a:ext cx="776880" cy="169920"/>
                </p14:xfrm>
              </p:contentPart>
            </mc:Choice>
            <mc:Fallback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2ABF5B7D-1446-1660-4235-DCA0D6E2E71D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9169177" y="1908996"/>
                    <a:ext cx="1088525" cy="19712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3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C667B6F5-575E-07AB-923B-FF8AAAEE0337}"/>
                      </a:ext>
                    </a:extLst>
                  </p14:cNvPr>
                  <p14:cNvContentPartPr/>
                  <p14:nvPr/>
                </p14:nvContentPartPr>
                <p14:xfrm>
                  <a:off x="9379086" y="3043007"/>
                  <a:ext cx="22320" cy="21600"/>
                </p14:xfrm>
              </p:contentPart>
            </mc:Choice>
            <mc:Fallback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C667B6F5-575E-07AB-923B-FF8AAAEE033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228855" y="2170699"/>
                    <a:ext cx="321923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4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5B54C0BB-727E-FBC7-630B-782B4508E1A0}"/>
                      </a:ext>
                    </a:extLst>
                  </p14:cNvPr>
                  <p14:cNvContentPartPr/>
                  <p14:nvPr/>
                </p14:nvContentPartPr>
                <p14:xfrm>
                  <a:off x="9422286" y="2886047"/>
                  <a:ext cx="532800" cy="51120"/>
                </p14:xfrm>
              </p:contentPart>
            </mc:Choice>
            <mc:Fallback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5B54C0BB-727E-FBC7-630B-782B4508E1A0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9266105" y="1991447"/>
                    <a:ext cx="844269" cy="1839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6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27795192-0828-9367-3181-28EC9D007559}"/>
                      </a:ext>
                    </a:extLst>
                  </p14:cNvPr>
                  <p14:cNvContentPartPr/>
                  <p14:nvPr/>
                </p14:nvContentPartPr>
                <p14:xfrm>
                  <a:off x="9570246" y="2940047"/>
                  <a:ext cx="327240" cy="236160"/>
                </p14:xfrm>
              </p:contentPart>
            </mc:Choice>
            <mc:Fallback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27795192-0828-9367-3181-28EC9D007559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9414205" y="2035054"/>
                    <a:ext cx="638430" cy="2045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8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24C50B67-3EA2-0F5D-CA4A-C85AE99CC2DB}"/>
                      </a:ext>
                    </a:extLst>
                  </p14:cNvPr>
                  <p14:cNvContentPartPr/>
                  <p14:nvPr/>
                </p14:nvContentPartPr>
                <p14:xfrm>
                  <a:off x="9660966" y="3097367"/>
                  <a:ext cx="134280" cy="113040"/>
                </p14:xfrm>
              </p:contentPart>
            </mc:Choice>
            <mc:Fallback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24C50B67-3EA2-0F5D-CA4A-C85AE99CC2DB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9505343" y="2198185"/>
                    <a:ext cx="444636" cy="1910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0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6DED0AF3-08AB-A69E-BDFB-CBF8BC19B6CD}"/>
                      </a:ext>
                    </a:extLst>
                  </p14:cNvPr>
                  <p14:cNvContentPartPr/>
                  <p14:nvPr/>
                </p14:nvContentPartPr>
                <p14:xfrm>
                  <a:off x="9073446" y="2684087"/>
                  <a:ext cx="639000" cy="204120"/>
                </p14:xfrm>
              </p:contentPart>
            </mc:Choice>
            <mc:Fallback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6DED0AF3-08AB-A69E-BDFB-CBF8BC19B6CD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8917266" y="1779758"/>
                    <a:ext cx="950468" cy="2011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2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31725D45-35BA-370B-B434-E1821B7A1053}"/>
                      </a:ext>
                    </a:extLst>
                  </p14:cNvPr>
                  <p14:cNvContentPartPr/>
                  <p14:nvPr/>
                </p14:nvContentPartPr>
                <p14:xfrm>
                  <a:off x="8908926" y="2685887"/>
                  <a:ext cx="966960" cy="185760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31725D45-35BA-370B-B434-E1821B7A1053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8752677" y="1782887"/>
                    <a:ext cx="1278566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4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AE509A1D-09E9-6708-6BEF-D5152D889526}"/>
                      </a:ext>
                    </a:extLst>
                  </p14:cNvPr>
                  <p14:cNvContentPartPr/>
                  <p14:nvPr/>
                </p14:nvContentPartPr>
                <p14:xfrm>
                  <a:off x="9209166" y="2704967"/>
                  <a:ext cx="443880" cy="9972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AE509A1D-09E9-6708-6BEF-D5152D889526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9052870" y="1802329"/>
                    <a:ext cx="755578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6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EB779D55-DE5C-5838-A2DD-1A8A1397DFC3}"/>
                      </a:ext>
                    </a:extLst>
                  </p14:cNvPr>
                  <p14:cNvContentPartPr/>
                  <p14:nvPr/>
                </p14:nvContentPartPr>
                <p14:xfrm>
                  <a:off x="8631366" y="2684447"/>
                  <a:ext cx="1301040" cy="20952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EB779D55-DE5C-5838-A2DD-1A8A1397DFC3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8475098" y="1782824"/>
                    <a:ext cx="1612682" cy="20119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8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E1E039CE-9A7F-F956-FBAD-4500CADEFE45}"/>
                      </a:ext>
                    </a:extLst>
                  </p14:cNvPr>
                  <p14:cNvContentPartPr/>
                  <p14:nvPr/>
                </p14:nvContentPartPr>
                <p14:xfrm>
                  <a:off x="8351286" y="2753207"/>
                  <a:ext cx="817200" cy="213480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E1E039CE-9A7F-F956-FBAD-4500CADEFE45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8194991" y="1849360"/>
                    <a:ext cx="1128897" cy="2020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0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DB11646E-0406-C24F-5229-E94563A2492C}"/>
                      </a:ext>
                    </a:extLst>
                  </p14:cNvPr>
                  <p14:cNvContentPartPr/>
                  <p14:nvPr/>
                </p14:nvContentPartPr>
                <p14:xfrm>
                  <a:off x="7068606" y="3198887"/>
                  <a:ext cx="694080" cy="33156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DB11646E-0406-C24F-5229-E94563A2492C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6912282" y="2294632"/>
                    <a:ext cx="1005835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2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D82F87F1-FF02-9D51-CE86-D253BD4D7AE0}"/>
                      </a:ext>
                    </a:extLst>
                  </p14:cNvPr>
                  <p14:cNvContentPartPr/>
                  <p14:nvPr/>
                </p14:nvContentPartPr>
                <p14:xfrm>
                  <a:off x="7051326" y="3619727"/>
                  <a:ext cx="136440" cy="6768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D82F87F1-FF02-9D51-CE86-D253BD4D7AE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95267" y="2720183"/>
                    <a:ext cx="447666" cy="1865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3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11FC7899-BF21-6268-BD5D-EBBD1159C409}"/>
                      </a:ext>
                    </a:extLst>
                  </p14:cNvPr>
                  <p14:cNvContentPartPr/>
                  <p14:nvPr/>
                </p14:nvContentPartPr>
                <p14:xfrm>
                  <a:off x="6935766" y="3639887"/>
                  <a:ext cx="422640" cy="27396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11FC7899-BF21-6268-BD5D-EBBD1159C409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6779728" y="2735302"/>
                    <a:ext cx="7338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5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EE830A8C-1738-036C-6C53-0FE7280DAAA7}"/>
                      </a:ext>
                    </a:extLst>
                  </p14:cNvPr>
                  <p14:cNvContentPartPr/>
                  <p14:nvPr/>
                </p14:nvContentPartPr>
                <p14:xfrm>
                  <a:off x="6933246" y="3686327"/>
                  <a:ext cx="533160" cy="34812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EE830A8C-1738-036C-6C53-0FE7280DAAA7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6776960" y="2781560"/>
                    <a:ext cx="844840" cy="215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7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75B07B1A-00AB-4D29-A29B-C7C305350FE9}"/>
                      </a:ext>
                    </a:extLst>
                  </p14:cNvPr>
                  <p14:cNvContentPartPr/>
                  <p14:nvPr/>
                </p14:nvContentPartPr>
                <p14:xfrm>
                  <a:off x="6928206" y="3815207"/>
                  <a:ext cx="379440" cy="32436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75B07B1A-00AB-4D29-A29B-C7C305350FE9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771966" y="2909414"/>
                    <a:ext cx="691027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9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DF2EAC2C-7734-53AC-D5CA-985C10E45986}"/>
                      </a:ext>
                    </a:extLst>
                  </p14:cNvPr>
                  <p14:cNvContentPartPr/>
                  <p14:nvPr/>
                </p14:nvContentPartPr>
                <p14:xfrm>
                  <a:off x="7003806" y="4268807"/>
                  <a:ext cx="128520" cy="101880"/>
                </p14:xfrm>
              </p:contentPart>
            </mc:Choice>
            <mc:Fallback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DF2EAC2C-7734-53AC-D5CA-985C10E45986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6848696" y="3369866"/>
                    <a:ext cx="437854" cy="1898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1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11F835C9-132C-704A-E4CC-316BC67A31A1}"/>
                      </a:ext>
                    </a:extLst>
                  </p14:cNvPr>
                  <p14:cNvContentPartPr/>
                  <p14:nvPr/>
                </p14:nvContentPartPr>
                <p14:xfrm>
                  <a:off x="7073646" y="4032647"/>
                  <a:ext cx="6840" cy="432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11F835C9-132C-704A-E4CC-316BC67A31A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940646" y="3276647"/>
                    <a:ext cx="272080" cy="151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2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939F10E9-55E3-AFD1-753F-5F750B322A80}"/>
                      </a:ext>
                    </a:extLst>
                  </p14:cNvPr>
                  <p14:cNvContentPartPr/>
                  <p14:nvPr/>
                </p14:nvContentPartPr>
                <p14:xfrm>
                  <a:off x="6918126" y="4190327"/>
                  <a:ext cx="20160" cy="13680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939F10E9-55E3-AFD1-753F-5F750B322A80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6764735" y="3286931"/>
                    <a:ext cx="326066" cy="1942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4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CBE64E89-CA79-55D5-F412-919164620D51}"/>
                      </a:ext>
                    </a:extLst>
                  </p14:cNvPr>
                  <p14:cNvContentPartPr/>
                  <p14:nvPr/>
                </p14:nvContentPartPr>
                <p14:xfrm>
                  <a:off x="6871326" y="4090247"/>
                  <a:ext cx="97200" cy="256320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CBE64E89-CA79-55D5-F412-919164620D51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6715271" y="3187106"/>
                    <a:ext cx="408418" cy="2061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6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45DCF407-9F04-8268-DC37-F0A8F6BD9F78}"/>
                      </a:ext>
                    </a:extLst>
                  </p14:cNvPr>
                  <p14:cNvContentPartPr/>
                  <p14:nvPr/>
                </p14:nvContentPartPr>
                <p14:xfrm>
                  <a:off x="6971046" y="4111487"/>
                  <a:ext cx="115200" cy="16920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45DCF407-9F04-8268-DC37-F0A8F6BD9F78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6815969" y="3209660"/>
                    <a:ext cx="424468" cy="197199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63FA7CCE-9083-1FDC-0578-897E66893EFC}"/>
                </a:ext>
              </a:extLst>
            </p:cNvPr>
            <p:cNvGrpSpPr/>
            <p:nvPr/>
          </p:nvGrpSpPr>
          <p:grpSpPr>
            <a:xfrm>
              <a:off x="7019286" y="2580407"/>
              <a:ext cx="3083400" cy="2102040"/>
              <a:chOff x="7019286" y="2580407"/>
              <a:chExt cx="3083400" cy="21020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8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D0DEA8A0-F771-122F-B97B-5C690FF21181}"/>
                      </a:ext>
                    </a:extLst>
                  </p14:cNvPr>
                  <p14:cNvContentPartPr/>
                  <p14:nvPr/>
                </p14:nvContentPartPr>
                <p14:xfrm>
                  <a:off x="8102886" y="3555647"/>
                  <a:ext cx="457920" cy="118800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D0DEA8A0-F771-122F-B97B-5C690FF21181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7946675" y="2651734"/>
                    <a:ext cx="769448" cy="19257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0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39D0E381-4A82-2E25-039A-182E4CB24011}"/>
                      </a:ext>
                    </a:extLst>
                  </p14:cNvPr>
                  <p14:cNvContentPartPr/>
                  <p14:nvPr/>
                </p14:nvContentPartPr>
                <p14:xfrm>
                  <a:off x="8111886" y="3642047"/>
                  <a:ext cx="532440" cy="9468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39D0E381-4A82-2E25-039A-182E4CB24011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7955549" y="2746425"/>
                    <a:ext cx="844221" cy="1885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2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F44D6E21-A561-A796-55BA-CFA05562A5B4}"/>
                      </a:ext>
                    </a:extLst>
                  </p14:cNvPr>
                  <p14:cNvContentPartPr/>
                  <p14:nvPr/>
                </p14:nvContentPartPr>
                <p14:xfrm>
                  <a:off x="8103246" y="3604247"/>
                  <a:ext cx="774720" cy="139680"/>
                </p14:xfrm>
              </p:contentPart>
            </mc:Choice>
            <mc:Fallback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F44D6E21-A561-A796-55BA-CFA05562A5B4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7946872" y="2704468"/>
                    <a:ext cx="1086574" cy="1938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4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6637AD6B-783A-C5DC-F0FA-C10791F223AD}"/>
                      </a:ext>
                    </a:extLst>
                  </p14:cNvPr>
                  <p14:cNvContentPartPr/>
                  <p14:nvPr/>
                </p14:nvContentPartPr>
                <p14:xfrm>
                  <a:off x="7926846" y="3626207"/>
                  <a:ext cx="1075680" cy="17532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6637AD6B-783A-C5DC-F0FA-C10791F223AD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7770497" y="2723825"/>
                    <a:ext cx="1387484" cy="1979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6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CE5BA754-610F-E21C-4DB6-552948EA2CFA}"/>
                      </a:ext>
                    </a:extLst>
                  </p14:cNvPr>
                  <p14:cNvContentPartPr/>
                  <p14:nvPr/>
                </p14:nvContentPartPr>
                <p14:xfrm>
                  <a:off x="8074446" y="3556007"/>
                  <a:ext cx="1034280" cy="33120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CE5BA754-610F-E21C-4DB6-552948EA2CFA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7918143" y="2650382"/>
                    <a:ext cx="1345993" cy="2141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8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F104C4AF-57AE-A1AE-FAA5-D8F963555EF0}"/>
                      </a:ext>
                    </a:extLst>
                  </p14:cNvPr>
                  <p14:cNvContentPartPr/>
                  <p14:nvPr/>
                </p14:nvContentPartPr>
                <p14:xfrm>
                  <a:off x="8098206" y="3416327"/>
                  <a:ext cx="1338840" cy="49140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F104C4AF-57AE-A1AE-FAA5-D8F963555EF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7941799" y="2511116"/>
                    <a:ext cx="1650759" cy="2300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0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D48869DA-C48C-8357-D8EB-55889806CDE8}"/>
                      </a:ext>
                    </a:extLst>
                  </p14:cNvPr>
                  <p14:cNvContentPartPr/>
                  <p14:nvPr/>
                </p14:nvContentPartPr>
                <p14:xfrm>
                  <a:off x="8007486" y="3509567"/>
                  <a:ext cx="1227600" cy="447840"/>
                </p14:xfrm>
              </p:contentPart>
            </mc:Choice>
            <mc:Fallback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D48869DA-C48C-8357-D8EB-55889806CDE8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7851246" y="2605275"/>
                    <a:ext cx="1539187" cy="225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C8E6E54A-8120-BB14-05CE-767A4ACEDE63}"/>
                      </a:ext>
                    </a:extLst>
                  </p14:cNvPr>
                  <p14:cNvContentPartPr/>
                  <p14:nvPr/>
                </p14:nvContentPartPr>
                <p14:xfrm>
                  <a:off x="7829286" y="3379247"/>
                  <a:ext cx="1592280" cy="77724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C8E6E54A-8120-BB14-05CE-767A4ACEDE63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7672917" y="2473473"/>
                    <a:ext cx="1904124" cy="2587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4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F01E543C-107E-BD11-F169-932E0A11F243}"/>
                      </a:ext>
                    </a:extLst>
                  </p14:cNvPr>
                  <p14:cNvContentPartPr/>
                  <p14:nvPr/>
                </p14:nvContentPartPr>
                <p14:xfrm>
                  <a:off x="7774206" y="3428207"/>
                  <a:ext cx="1612800" cy="73368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F01E543C-107E-BD11-F169-932E0A11F243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7617840" y="2521896"/>
                    <a:ext cx="1924638" cy="2545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6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BEC4BC88-D766-5AD3-6B93-7E1AFC532A17}"/>
                      </a:ext>
                    </a:extLst>
                  </p14:cNvPr>
                  <p14:cNvContentPartPr/>
                  <p14:nvPr/>
                </p14:nvContentPartPr>
                <p14:xfrm>
                  <a:off x="7909926" y="3453047"/>
                  <a:ext cx="1409040" cy="58140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BEC4BC88-D766-5AD3-6B93-7E1AFC532A17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7753565" y="2547305"/>
                    <a:ext cx="1720869" cy="2392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8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6CBF8F3C-562C-7ACF-ACF2-410E29404090}"/>
                      </a:ext>
                    </a:extLst>
                  </p14:cNvPr>
                  <p14:cNvContentPartPr/>
                  <p14:nvPr/>
                </p14:nvContentPartPr>
                <p14:xfrm>
                  <a:off x="7905606" y="3540887"/>
                  <a:ext cx="1200960" cy="45108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6CBF8F3C-562C-7ACF-ACF2-410E29404090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7749231" y="2635277"/>
                    <a:ext cx="1512816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0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DD5CC1AC-2FD7-DA8C-DDBE-0C704A36EF25}"/>
                      </a:ext>
                    </a:extLst>
                  </p14:cNvPr>
                  <p14:cNvContentPartPr/>
                  <p14:nvPr/>
                </p14:nvContentPartPr>
                <p14:xfrm>
                  <a:off x="9178926" y="3468167"/>
                  <a:ext cx="32760" cy="1512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DD5CC1AC-2FD7-DA8C-DDBE-0C704A36EF25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9023980" y="2586167"/>
                    <a:ext cx="341766" cy="17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2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E323E57E-B99B-DCBA-8AAA-A4FEC659A894}"/>
                      </a:ext>
                    </a:extLst>
                  </p14:cNvPr>
                  <p14:cNvContentPartPr/>
                  <p14:nvPr/>
                </p14:nvContentPartPr>
                <p14:xfrm>
                  <a:off x="7789326" y="3575447"/>
                  <a:ext cx="1149120" cy="435960"/>
                </p14:xfrm>
              </p:contentPart>
            </mc:Choice>
            <mc:Fallback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E323E57E-B99B-DCBA-8AAA-A4FEC659A894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633074" y="2670787"/>
                    <a:ext cx="1460731" cy="22444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4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ED04AEAA-F7D3-595F-44BB-4B071F85DA4D}"/>
                      </a:ext>
                    </a:extLst>
                  </p14:cNvPr>
                  <p14:cNvContentPartPr/>
                  <p14:nvPr/>
                </p14:nvContentPartPr>
                <p14:xfrm>
                  <a:off x="7554966" y="3725207"/>
                  <a:ext cx="1103040" cy="324360"/>
                </p14:xfrm>
              </p:contentPart>
            </mc:Choice>
            <mc:Fallback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ED04AEAA-F7D3-595F-44BB-4B071F85DA4D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7398665" y="2819414"/>
                    <a:ext cx="1414749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6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20EF9713-3688-B903-8C41-13A52FAFE919}"/>
                      </a:ext>
                    </a:extLst>
                  </p14:cNvPr>
                  <p14:cNvContentPartPr/>
                  <p14:nvPr/>
                </p14:nvContentPartPr>
                <p14:xfrm>
                  <a:off x="7133406" y="3926447"/>
                  <a:ext cx="1027080" cy="94680"/>
                </p14:xfrm>
              </p:contentPart>
            </mc:Choice>
            <mc:Fallback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20EF9713-3688-B903-8C41-13A52FAFE919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6977111" y="3022683"/>
                    <a:ext cx="1338776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8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346561B3-5681-F575-0AB9-8C41056B848D}"/>
                      </a:ext>
                    </a:extLst>
                  </p14:cNvPr>
                  <p14:cNvContentPartPr/>
                  <p14:nvPr/>
                </p14:nvContentPartPr>
                <p14:xfrm>
                  <a:off x="7031526" y="4143527"/>
                  <a:ext cx="891360" cy="7524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346561B3-5681-F575-0AB9-8C41056B848D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6875225" y="3245777"/>
                    <a:ext cx="1203068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0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662269D7-DA67-19CB-C90B-1A2F28014698}"/>
                      </a:ext>
                    </a:extLst>
                  </p14:cNvPr>
                  <p14:cNvContentPartPr/>
                  <p14:nvPr/>
                </p14:nvContentPartPr>
                <p14:xfrm>
                  <a:off x="7329966" y="3898007"/>
                  <a:ext cx="443160" cy="20232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662269D7-DA67-19CB-C90B-1A2F28014698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7173924" y="2994024"/>
                    <a:ext cx="754353" cy="2009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2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F7B4DED7-7B4A-2C42-A8F4-BD24E3BB7163}"/>
                      </a:ext>
                    </a:extLst>
                  </p14:cNvPr>
                  <p14:cNvContentPartPr/>
                  <p14:nvPr/>
                </p14:nvContentPartPr>
                <p14:xfrm>
                  <a:off x="7331406" y="3838247"/>
                  <a:ext cx="318600" cy="37332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F7B4DED7-7B4A-2C42-A8F4-BD24E3BB7163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7175230" y="2932968"/>
                    <a:ext cx="630061" cy="2183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4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55676C0E-6E18-497A-5556-04D79EE59FD7}"/>
                      </a:ext>
                    </a:extLst>
                  </p14:cNvPr>
                  <p14:cNvContentPartPr/>
                  <p14:nvPr/>
                </p14:nvContentPartPr>
                <p14:xfrm>
                  <a:off x="7715526" y="3678407"/>
                  <a:ext cx="109080" cy="18720"/>
                </p14:xfrm>
              </p:contentPart>
            </mc:Choice>
            <mc:Fallback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55676C0E-6E18-497A-5556-04D79EE59FD7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7560331" y="2784952"/>
                    <a:ext cx="418583" cy="1804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6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6505238F-0391-41AC-CEDF-0C0BB1871949}"/>
                      </a:ext>
                    </a:extLst>
                  </p14:cNvPr>
                  <p14:cNvContentPartPr/>
                  <p14:nvPr/>
                </p14:nvContentPartPr>
                <p14:xfrm>
                  <a:off x="7226286" y="3784607"/>
                  <a:ext cx="264600" cy="451080"/>
                </p14:xfrm>
              </p:contentPart>
            </mc:Choice>
            <mc:Fallback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505238F-0391-41AC-CEDF-0C0BB1871949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7070377" y="2878997"/>
                    <a:ext cx="575527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8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2B3B1F03-1030-8473-F092-2509E0D05876}"/>
                      </a:ext>
                    </a:extLst>
                  </p14:cNvPr>
                  <p14:cNvContentPartPr/>
                  <p14:nvPr/>
                </p14:nvContentPartPr>
                <p14:xfrm>
                  <a:off x="7207206" y="3861647"/>
                  <a:ext cx="794880" cy="392040"/>
                </p14:xfrm>
              </p:contentPart>
            </mc:Choice>
            <mc:Fallback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2B3B1F03-1030-8473-F092-2509E0D05876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7050909" y="2956939"/>
                    <a:ext cx="1106580" cy="22005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0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3A834374-9D11-C288-458B-1E8C58E12EC0}"/>
                      </a:ext>
                    </a:extLst>
                  </p14:cNvPr>
                  <p14:cNvContentPartPr/>
                  <p14:nvPr/>
                </p14:nvContentPartPr>
                <p14:xfrm>
                  <a:off x="7019286" y="4104287"/>
                  <a:ext cx="859320" cy="5292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3A834374-9D11-C288-458B-1E8C58E12EC0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6862965" y="3208061"/>
                    <a:ext cx="1171069" cy="1844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2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C54AEB74-BD4E-C88E-CB55-6154256D0A2D}"/>
                      </a:ext>
                    </a:extLst>
                  </p14:cNvPr>
                  <p14:cNvContentPartPr/>
                  <p14:nvPr/>
                </p14:nvContentPartPr>
                <p14:xfrm>
                  <a:off x="7145646" y="3966047"/>
                  <a:ext cx="961200" cy="102240"/>
                </p14:xfrm>
              </p:contentPart>
            </mc:Choice>
            <mc:Fallback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C54AEB74-BD4E-C88E-CB55-6154256D0A2D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6989317" y="3063929"/>
                    <a:ext cx="1272965" cy="1905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4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F6F899FA-4BFF-1260-DDF6-C5572DDA2B50}"/>
                      </a:ext>
                    </a:extLst>
                  </p14:cNvPr>
                  <p14:cNvContentPartPr/>
                  <p14:nvPr/>
                </p14:nvContentPartPr>
                <p14:xfrm>
                  <a:off x="7360206" y="3774167"/>
                  <a:ext cx="1427040" cy="34992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F6F899FA-4BFF-1260-DDF6-C5572DDA2B50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7203928" y="2869201"/>
                    <a:ext cx="1738703" cy="2158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6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DA5685C7-7085-BA25-FF1A-1974F2EB16DB}"/>
                      </a:ext>
                    </a:extLst>
                  </p14:cNvPr>
                  <p14:cNvContentPartPr/>
                  <p14:nvPr/>
                </p14:nvContentPartPr>
                <p14:xfrm>
                  <a:off x="7686006" y="3729167"/>
                  <a:ext cx="1033560" cy="32436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DA5685C7-7085-BA25-FF1A-1974F2EB16DB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7529677" y="2825777"/>
                    <a:ext cx="1345325" cy="2130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8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A297657D-B30E-0B32-B2A7-9607895EACF9}"/>
                      </a:ext>
                    </a:extLst>
                  </p14:cNvPr>
                  <p14:cNvContentPartPr/>
                  <p14:nvPr/>
                </p14:nvContentPartPr>
                <p14:xfrm>
                  <a:off x="7803366" y="3217607"/>
                  <a:ext cx="1006200" cy="63468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A297657D-B30E-0B32-B2A7-9607895EACF9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7647124" y="2312153"/>
                    <a:ext cx="1317792" cy="2444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0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6EF241EA-6557-025D-5B56-8CD5453B8791}"/>
                      </a:ext>
                    </a:extLst>
                  </p14:cNvPr>
                  <p14:cNvContentPartPr/>
                  <p14:nvPr/>
                </p14:nvContentPartPr>
                <p14:xfrm>
                  <a:off x="8050686" y="3404807"/>
                  <a:ext cx="330480" cy="39096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6EF241EA-6557-025D-5B56-8CD5453B8791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7894378" y="2500604"/>
                    <a:ext cx="642203" cy="2198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2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F22D9AD8-66BE-1E18-55BE-0F960F4D0648}"/>
                      </a:ext>
                    </a:extLst>
                  </p14:cNvPr>
                  <p14:cNvContentPartPr/>
                  <p14:nvPr/>
                </p14:nvContentPartPr>
                <p14:xfrm>
                  <a:off x="7939806" y="3410927"/>
                  <a:ext cx="317160" cy="43776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F22D9AD8-66BE-1E18-55BE-0F960F4D0648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7783899" y="2506108"/>
                    <a:ext cx="628084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4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0B51A362-F141-931D-DC73-B9C97A0CE945}"/>
                      </a:ext>
                    </a:extLst>
                  </p14:cNvPr>
                  <p14:cNvContentPartPr/>
                  <p14:nvPr/>
                </p14:nvContentPartPr>
                <p14:xfrm>
                  <a:off x="8010726" y="3406247"/>
                  <a:ext cx="322920" cy="35964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0B51A362-F141-931D-DC73-B9C97A0CE945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7854618" y="2500679"/>
                    <a:ext cx="634243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6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C45A9370-5D3D-01E9-3EC3-E46258AF6CE7}"/>
                      </a:ext>
                    </a:extLst>
                  </p14:cNvPr>
                  <p14:cNvContentPartPr/>
                  <p14:nvPr/>
                </p14:nvContentPartPr>
                <p14:xfrm>
                  <a:off x="7860606" y="3457007"/>
                  <a:ext cx="394200" cy="437760"/>
                </p14:xfrm>
              </p:contentPart>
            </mc:Choice>
            <mc:Fallback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C45A9370-5D3D-01E9-3EC3-E46258AF6CE7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7704531" y="2552188"/>
                    <a:ext cx="705457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8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C4F49BAD-E3A6-7ECE-FFD8-54AE6210FBE2}"/>
                      </a:ext>
                    </a:extLst>
                  </p14:cNvPr>
                  <p14:cNvContentPartPr/>
                  <p14:nvPr/>
                </p14:nvContentPartPr>
                <p14:xfrm>
                  <a:off x="8697246" y="3420287"/>
                  <a:ext cx="720" cy="360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C4F49BAD-E3A6-7ECE-FFD8-54AE6210FBE2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8634246" y="2664287"/>
                    <a:ext cx="1263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0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2B183D33-3BC2-027C-F68A-B0AF4A4BC4EA}"/>
                      </a:ext>
                    </a:extLst>
                  </p14:cNvPr>
                  <p14:cNvContentPartPr/>
                  <p14:nvPr/>
                </p14:nvContentPartPr>
                <p14:xfrm>
                  <a:off x="8049966" y="3378527"/>
                  <a:ext cx="608040" cy="40788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2B183D33-3BC2-027C-F68A-B0AF4A4BC4EA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7893715" y="2473085"/>
                    <a:ext cx="919649" cy="2217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2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3D6AEC99-DA66-DB53-591E-66A18B33E73F}"/>
                      </a:ext>
                    </a:extLst>
                  </p14:cNvPr>
                  <p14:cNvContentPartPr/>
                  <p14:nvPr/>
                </p14:nvContentPartPr>
                <p14:xfrm>
                  <a:off x="7894446" y="3381047"/>
                  <a:ext cx="662040" cy="483120"/>
                </p14:xfrm>
              </p:contentPart>
            </mc:Choice>
            <mc:Fallback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3D6AEC99-DA66-DB53-591E-66A18B33E73F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7738094" y="2475197"/>
                    <a:ext cx="973851" cy="2293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4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969100CC-5C0B-6844-39D6-993D9E0AAACB}"/>
                      </a:ext>
                    </a:extLst>
                  </p14:cNvPr>
                  <p14:cNvContentPartPr/>
                  <p14:nvPr/>
                </p14:nvContentPartPr>
                <p14:xfrm>
                  <a:off x="7785366" y="3664007"/>
                  <a:ext cx="633240" cy="278280"/>
                </p14:xfrm>
              </p:contentPart>
            </mc:Choice>
            <mc:Fallback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969100CC-5C0B-6844-39D6-993D9E0AAACB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7629066" y="2759382"/>
                    <a:ext cx="944948" cy="20866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6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DCE0D4AA-1F4D-6BAF-5D2D-3FD3246177AF}"/>
                      </a:ext>
                    </a:extLst>
                  </p14:cNvPr>
                  <p14:cNvContentPartPr/>
                  <p14:nvPr/>
                </p14:nvContentPartPr>
                <p14:xfrm>
                  <a:off x="7798686" y="3769847"/>
                  <a:ext cx="728280" cy="131400"/>
                </p14:xfrm>
              </p:contentPart>
            </mc:Choice>
            <mc:Fallback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DCE0D4AA-1F4D-6BAF-5D2D-3FD3246177AF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7642307" y="2868082"/>
                    <a:ext cx="1040145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8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0E648579-D074-77A8-1485-5C8284CB1C8A}"/>
                      </a:ext>
                    </a:extLst>
                  </p14:cNvPr>
                  <p14:cNvContentPartPr/>
                  <p14:nvPr/>
                </p14:nvContentPartPr>
                <p14:xfrm>
                  <a:off x="9131406" y="2976047"/>
                  <a:ext cx="766440" cy="301680"/>
                </p14:xfrm>
              </p:contentPart>
            </mc:Choice>
            <mc:Fallback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0E648579-D074-77A8-1485-5C8284CB1C8A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8975081" y="2071007"/>
                    <a:ext cx="1078197" cy="2110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0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F91FD5C1-2A2F-B0FA-3BDC-0E176E619B8A}"/>
                      </a:ext>
                    </a:extLst>
                  </p14:cNvPr>
                  <p14:cNvContentPartPr/>
                  <p14:nvPr/>
                </p14:nvContentPartPr>
                <p14:xfrm>
                  <a:off x="9040686" y="3047687"/>
                  <a:ext cx="835200" cy="417960"/>
                </p14:xfrm>
              </p:contentPart>
            </mc:Choice>
            <mc:Fallback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F91FD5C1-2A2F-B0FA-3BDC-0E176E619B8A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8884365" y="2142825"/>
                    <a:ext cx="1146948" cy="2226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2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A0F2A4E7-7CAF-2C12-171A-CDBA80F6D492}"/>
                      </a:ext>
                    </a:extLst>
                  </p14:cNvPr>
                  <p14:cNvContentPartPr/>
                  <p14:nvPr/>
                </p14:nvContentPartPr>
                <p14:xfrm>
                  <a:off x="9163806" y="3157487"/>
                  <a:ext cx="583560" cy="261360"/>
                </p14:xfrm>
              </p:contentPart>
            </mc:Choice>
            <mc:Fallback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A0F2A4E7-7CAF-2C12-171A-CDBA80F6D492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9007655" y="2254763"/>
                    <a:ext cx="894970" cy="206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4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24411D32-2E63-CD46-4471-445E12B2B7F6}"/>
                      </a:ext>
                    </a:extLst>
                  </p14:cNvPr>
                  <p14:cNvContentPartPr/>
                  <p14:nvPr/>
                </p14:nvContentPartPr>
                <p14:xfrm>
                  <a:off x="8696166" y="3147767"/>
                  <a:ext cx="1014120" cy="567720"/>
                </p14:xfrm>
              </p:contentPart>
            </mc:Choice>
            <mc:Fallback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24411D32-2E63-CD46-4471-445E12B2B7F6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8539942" y="2241831"/>
                    <a:ext cx="1325676" cy="2378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6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DD72444E-C84B-9343-6D8C-F8F47AA4497C}"/>
                      </a:ext>
                    </a:extLst>
                  </p14:cNvPr>
                  <p14:cNvContentPartPr/>
                  <p14:nvPr/>
                </p14:nvContentPartPr>
                <p14:xfrm>
                  <a:off x="8703006" y="3406607"/>
                  <a:ext cx="704880" cy="278640"/>
                </p14:xfrm>
              </p:contentPart>
            </mc:Choice>
            <mc:Fallback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DD72444E-C84B-9343-6D8C-F8F47AA4497C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8546862" y="2500811"/>
                    <a:ext cx="1016276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8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86DE5627-8FAF-C922-B4DD-B56CA9EF1444}"/>
                      </a:ext>
                    </a:extLst>
                  </p14:cNvPr>
                  <p14:cNvContentPartPr/>
                  <p14:nvPr/>
                </p14:nvContentPartPr>
                <p14:xfrm>
                  <a:off x="8641446" y="3238847"/>
                  <a:ext cx="1000800" cy="507960"/>
                </p14:xfrm>
              </p:contentPart>
            </mc:Choice>
            <mc:Fallback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86DE5627-8FAF-C922-B4DD-B56CA9EF1444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8485210" y="2333316"/>
                    <a:ext cx="1312378" cy="23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0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F720B0C4-20C3-DCF4-4718-8F1F13244716}"/>
                      </a:ext>
                    </a:extLst>
                  </p14:cNvPr>
                  <p14:cNvContentPartPr/>
                  <p14:nvPr/>
                </p14:nvContentPartPr>
                <p14:xfrm>
                  <a:off x="8621286" y="3145247"/>
                  <a:ext cx="777240" cy="69480"/>
                </p14:xfrm>
              </p:contentPart>
            </mc:Choice>
            <mc:Fallback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F720B0C4-20C3-DCF4-4718-8F1F13244716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8464945" y="2244580"/>
                    <a:ext cx="1089029" cy="1869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2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1737609C-7CEB-5473-FE90-453AAA726F38}"/>
                      </a:ext>
                    </a:extLst>
                  </p14:cNvPr>
                  <p14:cNvContentPartPr/>
                  <p14:nvPr/>
                </p14:nvContentPartPr>
                <p14:xfrm>
                  <a:off x="8633166" y="3131567"/>
                  <a:ext cx="546840" cy="11448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1737609C-7CEB-5473-FE90-453AAA726F38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8477053" y="2227778"/>
                    <a:ext cx="858173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4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22F45251-06D8-49D8-D410-103ADB56D54B}"/>
                      </a:ext>
                    </a:extLst>
                  </p14:cNvPr>
                  <p14:cNvContentPartPr/>
                  <p14:nvPr/>
                </p14:nvContentPartPr>
                <p14:xfrm>
                  <a:off x="8663406" y="3107087"/>
                  <a:ext cx="321480" cy="110880"/>
                </p14:xfrm>
              </p:contentPart>
            </mc:Choice>
            <mc:Fallback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22F45251-06D8-49D8-D410-103ADB56D54B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8507564" y="2204575"/>
                    <a:ext cx="632274" cy="1915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6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12A448FD-4B45-F21B-5332-AC8F78653614}"/>
                      </a:ext>
                    </a:extLst>
                  </p14:cNvPr>
                  <p14:cNvContentPartPr/>
                  <p14:nvPr/>
                </p14:nvContentPartPr>
                <p14:xfrm>
                  <a:off x="9068046" y="2936087"/>
                  <a:ext cx="552600" cy="149040"/>
                </p14:xfrm>
              </p:contentPart>
            </mc:Choice>
            <mc:Fallback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12A448FD-4B45-F21B-5332-AC8F78653614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8911818" y="2036708"/>
                    <a:ext cx="864163" cy="19469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8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D62DAFE6-CADB-B52E-1DFF-DB7C62F08195}"/>
                      </a:ext>
                    </a:extLst>
                  </p14:cNvPr>
                  <p14:cNvContentPartPr/>
                  <p14:nvPr/>
                </p14:nvContentPartPr>
                <p14:xfrm>
                  <a:off x="9029166" y="3149927"/>
                  <a:ext cx="16920" cy="2880"/>
                </p14:xfrm>
              </p:contentPart>
            </mc:Choice>
            <mc:Fallback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D62DAFE6-CADB-B52E-1DFF-DB7C62F08195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8881116" y="2393927"/>
                    <a:ext cx="31217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0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C392B276-287B-BAA5-5C7F-03CF6B4D538F}"/>
                      </a:ext>
                    </a:extLst>
                  </p14:cNvPr>
                  <p14:cNvContentPartPr/>
                  <p14:nvPr/>
                </p14:nvContentPartPr>
                <p14:xfrm>
                  <a:off x="8789766" y="3060647"/>
                  <a:ext cx="833040" cy="10296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C392B276-287B-BAA5-5C7F-03CF6B4D538F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8633515" y="2159747"/>
                    <a:ext cx="1144649" cy="19039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2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918A1412-538C-4805-0332-CA7323D4C101}"/>
                      </a:ext>
                    </a:extLst>
                  </p14:cNvPr>
                  <p14:cNvContentPartPr/>
                  <p14:nvPr/>
                </p14:nvContentPartPr>
                <p14:xfrm>
                  <a:off x="9552606" y="3086567"/>
                  <a:ext cx="1800" cy="1440"/>
                </p14:xfrm>
              </p:contentPart>
            </mc:Choice>
            <mc:Fallback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918A1412-538C-4805-0332-CA7323D4C101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9447606" y="2330567"/>
                    <a:ext cx="211200" cy="151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4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A0D3E793-BB89-098A-93C1-72E2022E0A97}"/>
                      </a:ext>
                    </a:extLst>
                  </p14:cNvPr>
                  <p14:cNvContentPartPr/>
                  <p14:nvPr/>
                </p14:nvContentPartPr>
                <p14:xfrm>
                  <a:off x="9272886" y="3084047"/>
                  <a:ext cx="526320" cy="355680"/>
                </p14:xfrm>
              </p:contentPart>
            </mc:Choice>
            <mc:Fallback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A0D3E793-BB89-098A-93C1-72E2022E0A97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9116774" y="2179776"/>
                    <a:ext cx="837652" cy="2163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6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9BC1411C-1A3E-89AD-5E01-DFE7C039C0BF}"/>
                      </a:ext>
                    </a:extLst>
                  </p14:cNvPr>
                  <p14:cNvContentPartPr/>
                  <p14:nvPr/>
                </p14:nvContentPartPr>
                <p14:xfrm>
                  <a:off x="8804886" y="3202127"/>
                  <a:ext cx="956520" cy="488880"/>
                </p14:xfrm>
              </p:contentPart>
            </mc:Choice>
            <mc:Fallback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9BC1411C-1A3E-89AD-5E01-DFE7C039C0BF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8648592" y="2296794"/>
                    <a:ext cx="1268215" cy="2298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8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B8935344-7168-4FEE-3C10-A811A05DEC1C}"/>
                      </a:ext>
                    </a:extLst>
                  </p14:cNvPr>
                  <p14:cNvContentPartPr/>
                  <p14:nvPr/>
                </p14:nvContentPartPr>
                <p14:xfrm>
                  <a:off x="9188286" y="3477887"/>
                  <a:ext cx="24840" cy="7920"/>
                </p14:xfrm>
              </p:contentPart>
            </mc:Choice>
            <mc:Fallback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B8935344-7168-4FEE-3C10-A811A05DEC1C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9033036" y="2646287"/>
                    <a:ext cx="334453" cy="1670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0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98BE4CF9-4554-5B6E-E136-465BF8B7DB42}"/>
                      </a:ext>
                    </a:extLst>
                  </p14:cNvPr>
                  <p14:cNvContentPartPr/>
                  <p14:nvPr/>
                </p14:nvContentPartPr>
                <p14:xfrm>
                  <a:off x="8268486" y="3274127"/>
                  <a:ext cx="1475640" cy="672120"/>
                </p14:xfrm>
              </p:contentPart>
            </mc:Choice>
            <mc:Fallback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98BE4CF9-4554-5B6E-E136-465BF8B7DB42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8112168" y="2368189"/>
                    <a:ext cx="1787382" cy="2483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2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7ECF12E7-E859-EE7B-C399-3DBD1A9E2425}"/>
                      </a:ext>
                    </a:extLst>
                  </p14:cNvPr>
                  <p14:cNvContentPartPr/>
                  <p14:nvPr/>
                </p14:nvContentPartPr>
                <p14:xfrm>
                  <a:off x="9249486" y="3595247"/>
                  <a:ext cx="28080" cy="11520"/>
                </p14:xfrm>
              </p:contentPart>
            </mc:Choice>
            <mc:Fallback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7ECF12E7-E859-EE7B-C399-3DBD1A9E2425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9095923" y="2731247"/>
                    <a:ext cx="334328" cy="1738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4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6A0D36EB-CFBA-5ECE-B6B3-A6A1389D8C58}"/>
                      </a:ext>
                    </a:extLst>
                  </p14:cNvPr>
                  <p14:cNvContentPartPr/>
                  <p14:nvPr/>
                </p14:nvContentPartPr>
                <p14:xfrm>
                  <a:off x="8435526" y="3517127"/>
                  <a:ext cx="844200" cy="355320"/>
                </p14:xfrm>
              </p:contentPart>
            </mc:Choice>
            <mc:Fallback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6A0D36EB-CFBA-5ECE-B6B3-A6A1389D8C58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8279193" y="2611578"/>
                    <a:ext cx="1155973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6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E1957F7E-C0D3-CC2C-DED8-E0AAD6F16AC0}"/>
                      </a:ext>
                    </a:extLst>
                  </p14:cNvPr>
                  <p14:cNvContentPartPr/>
                  <p14:nvPr/>
                </p14:nvContentPartPr>
                <p14:xfrm>
                  <a:off x="8523006" y="3377807"/>
                  <a:ext cx="1081800" cy="471960"/>
                </p14:xfrm>
              </p:contentPart>
            </mc:Choice>
            <mc:Fallback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E1957F7E-C0D3-CC2C-DED8-E0AAD6F16AC0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8366677" y="2471851"/>
                    <a:ext cx="1393566" cy="22830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8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97D4F800-6673-D71E-9694-716DF3B9B189}"/>
                      </a:ext>
                    </a:extLst>
                  </p14:cNvPr>
                  <p14:cNvContentPartPr/>
                  <p14:nvPr/>
                </p14:nvContentPartPr>
                <p14:xfrm>
                  <a:off x="7583046" y="3885407"/>
                  <a:ext cx="895680" cy="33840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97D4F800-6673-D71E-9694-716DF3B9B189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7426771" y="2981285"/>
                    <a:ext cx="1207337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0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05DFC458-8DBC-B58E-D14A-1178F54A9DF0}"/>
                      </a:ext>
                    </a:extLst>
                  </p14:cNvPr>
                  <p14:cNvContentPartPr/>
                  <p14:nvPr/>
                </p14:nvContentPartPr>
                <p14:xfrm>
                  <a:off x="7377846" y="3859847"/>
                  <a:ext cx="472680" cy="273960"/>
                </p14:xfrm>
              </p:contentPart>
            </mc:Choice>
            <mc:Fallback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05DFC458-8DBC-B58E-D14A-1178F54A9DF0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7221477" y="2955262"/>
                    <a:ext cx="7845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2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0526CA24-566F-9D69-76FA-FE9D21BB8CBB}"/>
                      </a:ext>
                    </a:extLst>
                  </p14:cNvPr>
                  <p14:cNvContentPartPr/>
                  <p14:nvPr/>
                </p14:nvContentPartPr>
                <p14:xfrm>
                  <a:off x="7400166" y="3903047"/>
                  <a:ext cx="425880" cy="27252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0526CA24-566F-9D69-76FA-FE9D21BB8CBB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7243921" y="2997522"/>
                    <a:ext cx="737478" cy="2082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4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931FEBEA-3D81-8546-7324-00A3788EF980}"/>
                      </a:ext>
                    </a:extLst>
                  </p14:cNvPr>
                  <p14:cNvContentPartPr/>
                  <p14:nvPr/>
                </p14:nvContentPartPr>
                <p14:xfrm>
                  <a:off x="7317006" y="3961727"/>
                  <a:ext cx="484200" cy="24696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931FEBEA-3D81-8546-7324-00A3788EF980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7160956" y="3058215"/>
                    <a:ext cx="795408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6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70C3D923-5640-17D2-52B1-3BA8846A6575}"/>
                      </a:ext>
                    </a:extLst>
                  </p14:cNvPr>
                  <p14:cNvContentPartPr/>
                  <p14:nvPr/>
                </p14:nvContentPartPr>
                <p14:xfrm>
                  <a:off x="7542366" y="3944087"/>
                  <a:ext cx="408960" cy="112680"/>
                </p14:xfrm>
              </p:contentPart>
            </mc:Choice>
            <mc:Fallback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70C3D923-5640-17D2-52B1-3BA8846A6575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7386104" y="3047769"/>
                    <a:ext cx="720591" cy="190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8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19EDA061-C8B2-6CE1-44E2-502CF77F9262}"/>
                      </a:ext>
                    </a:extLst>
                  </p14:cNvPr>
                  <p14:cNvContentPartPr/>
                  <p14:nvPr/>
                </p14:nvContentPartPr>
                <p14:xfrm>
                  <a:off x="7461726" y="3873527"/>
                  <a:ext cx="522720" cy="332640"/>
                </p14:xfrm>
              </p:contentPart>
            </mc:Choice>
            <mc:Fallback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19EDA061-C8B2-6CE1-44E2-502CF77F9262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7305624" y="2968677"/>
                    <a:ext cx="834033" cy="2141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0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0AE7C3B5-84D0-5510-11BD-9EB2AF131E87}"/>
                      </a:ext>
                    </a:extLst>
                  </p14:cNvPr>
                  <p14:cNvContentPartPr/>
                  <p14:nvPr/>
                </p14:nvContentPartPr>
                <p14:xfrm>
                  <a:off x="7292166" y="3860927"/>
                  <a:ext cx="456480" cy="295560"/>
                </p14:xfrm>
              </p:contentPart>
            </mc:Choice>
            <mc:Fallback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0AE7C3B5-84D0-5510-11BD-9EB2AF131E87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7135837" y="2956151"/>
                    <a:ext cx="768244" cy="2104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2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46CFA237-9B33-B902-4100-E051CB2E2BD0}"/>
                      </a:ext>
                    </a:extLst>
                  </p14:cNvPr>
                  <p14:cNvContentPartPr/>
                  <p14:nvPr/>
                </p14:nvContentPartPr>
                <p14:xfrm>
                  <a:off x="7276686" y="3918167"/>
                  <a:ext cx="453960" cy="15912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46CFA237-9B33-B902-4100-E051CB2E2BD0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7120609" y="3015053"/>
                    <a:ext cx="765221" cy="1964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4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38FA1D44-F401-71C9-46F2-708D9348FE6C}"/>
                      </a:ext>
                    </a:extLst>
                  </p14:cNvPr>
                  <p14:cNvContentPartPr/>
                  <p14:nvPr/>
                </p14:nvContentPartPr>
                <p14:xfrm>
                  <a:off x="7437606" y="3688127"/>
                  <a:ext cx="486360" cy="32328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38FA1D44-F401-71C9-46F2-708D9348FE6C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7281435" y="2782943"/>
                    <a:ext cx="797809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6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79727BF9-4D23-A12A-364C-1815183A4BF1}"/>
                      </a:ext>
                    </a:extLst>
                  </p14:cNvPr>
                  <p14:cNvContentPartPr/>
                  <p14:nvPr/>
                </p14:nvContentPartPr>
                <p14:xfrm>
                  <a:off x="7431486" y="3561407"/>
                  <a:ext cx="519480" cy="451800"/>
                </p14:xfrm>
              </p:contentPart>
            </mc:Choice>
            <mc:Fallback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79727BF9-4D23-A12A-364C-1815183A4BF1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7275285" y="2656083"/>
                    <a:ext cx="830989" cy="22615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8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72877A59-0E9C-B943-AA29-CE2231E18661}"/>
                      </a:ext>
                    </a:extLst>
                  </p14:cNvPr>
                  <p14:cNvContentPartPr/>
                  <p14:nvPr/>
                </p14:nvContentPartPr>
                <p14:xfrm>
                  <a:off x="7628046" y="3539447"/>
                  <a:ext cx="448920" cy="51300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72877A59-0E9C-B943-AA29-CE2231E18661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7471861" y="2634153"/>
                    <a:ext cx="760397" cy="2322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0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A3623D75-2478-59B3-AB68-765402887821}"/>
                      </a:ext>
                    </a:extLst>
                  </p14:cNvPr>
                  <p14:cNvContentPartPr/>
                  <p14:nvPr/>
                </p14:nvContentPartPr>
                <p14:xfrm>
                  <a:off x="7573686" y="3690287"/>
                  <a:ext cx="1103760" cy="33624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A3623D75-2478-59B3-AB68-76540288782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7417409" y="2785025"/>
                    <a:ext cx="1415420" cy="214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2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67CBFD5E-8BB3-FABA-5AB9-74DCEBC8D410}"/>
                      </a:ext>
                    </a:extLst>
                  </p14:cNvPr>
                  <p14:cNvContentPartPr/>
                  <p14:nvPr/>
                </p14:nvContentPartPr>
                <p14:xfrm>
                  <a:off x="8262726" y="3377807"/>
                  <a:ext cx="1243440" cy="530640"/>
                </p14:xfrm>
              </p:contentPart>
            </mc:Choice>
            <mc:Fallback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67CBFD5E-8BB3-FABA-5AB9-74DCEBC8D410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8106403" y="2471836"/>
                    <a:ext cx="1555193" cy="2341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4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6305E3E0-B234-C667-889F-41E276D00A6A}"/>
                      </a:ext>
                    </a:extLst>
                  </p14:cNvPr>
                  <p14:cNvContentPartPr/>
                  <p14:nvPr/>
                </p14:nvContentPartPr>
                <p14:xfrm>
                  <a:off x="9014046" y="3547007"/>
                  <a:ext cx="12240" cy="2880"/>
                </p14:xfrm>
              </p:contentPart>
            </mc:Choice>
            <mc:Fallback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6305E3E0-B234-C667-889F-41E276D00A6A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8871246" y="2791007"/>
                    <a:ext cx="29702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5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B105E49E-E2DD-4974-B9E7-5D9FF9EA0822}"/>
                      </a:ext>
                    </a:extLst>
                  </p14:cNvPr>
                  <p14:cNvContentPartPr/>
                  <p14:nvPr/>
                </p14:nvContentPartPr>
                <p14:xfrm>
                  <a:off x="9073806" y="3233087"/>
                  <a:ext cx="300240" cy="11448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B105E49E-E2DD-4974-B9E7-5D9FF9EA0822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8917431" y="2329298"/>
                    <a:ext cx="612096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7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141759D4-E8A6-BB02-B2B1-9F4B3A0780D5}"/>
                      </a:ext>
                    </a:extLst>
                  </p14:cNvPr>
                  <p14:cNvContentPartPr/>
                  <p14:nvPr/>
                </p14:nvContentPartPr>
                <p14:xfrm>
                  <a:off x="9048246" y="3235967"/>
                  <a:ext cx="361800" cy="224640"/>
                </p14:xfrm>
              </p:contentPart>
            </mc:Choice>
            <mc:Fallback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141759D4-E8A6-BB02-B2B1-9F4B3A0780D5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8892298" y="2332243"/>
                    <a:ext cx="672805" cy="2031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9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90CA7426-8583-13AC-352B-7E3854727827}"/>
                      </a:ext>
                    </a:extLst>
                  </p14:cNvPr>
                  <p14:cNvContentPartPr/>
                  <p14:nvPr/>
                </p14:nvContentPartPr>
                <p14:xfrm>
                  <a:off x="7499886" y="3761927"/>
                  <a:ext cx="966240" cy="10836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90CA7426-8583-13AC-352B-7E3854727827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7343609" y="2858927"/>
                    <a:ext cx="1277902" cy="1913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1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91FCED86-49B6-E3A2-CC67-BD3FEF259C62}"/>
                      </a:ext>
                    </a:extLst>
                  </p14:cNvPr>
                  <p14:cNvContentPartPr/>
                  <p14:nvPr/>
                </p14:nvContentPartPr>
                <p14:xfrm>
                  <a:off x="7816686" y="3809087"/>
                  <a:ext cx="941040" cy="18576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91FCED86-49B6-E3A2-CC67-BD3FEF259C62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7660441" y="2906087"/>
                    <a:ext cx="1252637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3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23DA6521-77A2-D088-79C9-6C131D0460F2}"/>
                      </a:ext>
                    </a:extLst>
                  </p14:cNvPr>
                  <p14:cNvContentPartPr/>
                  <p14:nvPr/>
                </p14:nvContentPartPr>
                <p14:xfrm>
                  <a:off x="8082006" y="4016087"/>
                  <a:ext cx="502200" cy="180000"/>
                </p14:xfrm>
              </p:contentPart>
            </mc:Choice>
            <mc:Fallback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23DA6521-77A2-D088-79C9-6C131D0460F2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7925905" y="3111781"/>
                    <a:ext cx="813510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5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F6D9A15A-6343-3670-EA9C-4EE62F009913}"/>
                      </a:ext>
                    </a:extLst>
                  </p14:cNvPr>
                  <p14:cNvContentPartPr/>
                  <p14:nvPr/>
                </p14:nvContentPartPr>
                <p14:xfrm>
                  <a:off x="8242206" y="3790727"/>
                  <a:ext cx="1000080" cy="435240"/>
                </p14:xfrm>
              </p:contentPart>
            </mc:Choice>
            <mc:Fallback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F6D9A15A-6343-3670-EA9C-4EE62F009913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8085943" y="2885773"/>
                    <a:ext cx="1311712" cy="2244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7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02CC9CC9-2B70-F163-D823-91E1F0751B22}"/>
                      </a:ext>
                    </a:extLst>
                  </p14:cNvPr>
                  <p14:cNvContentPartPr/>
                  <p14:nvPr/>
                </p14:nvContentPartPr>
                <p14:xfrm>
                  <a:off x="8146446" y="3994127"/>
                  <a:ext cx="772920" cy="27072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02CC9CC9-2B70-F163-D823-91E1F0751B22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7990075" y="3088853"/>
                    <a:ext cx="1084769" cy="2080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9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DA287157-1E49-87CF-A528-839C65DDBCC2}"/>
                      </a:ext>
                    </a:extLst>
                  </p14:cNvPr>
                  <p14:cNvContentPartPr/>
                  <p14:nvPr/>
                </p14:nvContentPartPr>
                <p14:xfrm>
                  <a:off x="8236446" y="3798647"/>
                  <a:ext cx="1067400" cy="399240"/>
                </p14:xfrm>
              </p:contentPart>
            </mc:Choice>
            <mc:Fallback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DA287157-1E49-87CF-A528-839C65DDBCC2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8080132" y="2893243"/>
                    <a:ext cx="1379134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1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2AB32102-C17C-D1AA-FC26-EB10661031D2}"/>
                      </a:ext>
                    </a:extLst>
                  </p14:cNvPr>
                  <p14:cNvContentPartPr/>
                  <p14:nvPr/>
                </p14:nvContentPartPr>
                <p14:xfrm>
                  <a:off x="8022606" y="3778487"/>
                  <a:ext cx="1088640" cy="383040"/>
                </p14:xfrm>
              </p:contentPart>
            </mc:Choice>
            <mc:Fallback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2AB32102-C17C-D1AA-FC26-EB10661031D2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7866321" y="2872649"/>
                    <a:ext cx="1400318" cy="2193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3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0EA7E8C1-4C4F-405D-3899-9937EBF9E979}"/>
                      </a:ext>
                    </a:extLst>
                  </p14:cNvPr>
                  <p14:cNvContentPartPr/>
                  <p14:nvPr/>
                </p14:nvContentPartPr>
                <p14:xfrm>
                  <a:off x="7635246" y="3775607"/>
                  <a:ext cx="1427400" cy="563760"/>
                </p14:xfrm>
              </p:contentPart>
            </mc:Choice>
            <mc:Fallback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0EA7E8C1-4C4F-405D-3899-9937EBF9E979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7478929" y="2870488"/>
                    <a:ext cx="1739141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5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DE3B4605-017F-0E1F-1559-5B2E916695C5}"/>
                      </a:ext>
                    </a:extLst>
                  </p14:cNvPr>
                  <p14:cNvContentPartPr/>
                  <p14:nvPr/>
                </p14:nvContentPartPr>
                <p14:xfrm>
                  <a:off x="7547406" y="3722687"/>
                  <a:ext cx="1812240" cy="586440"/>
                </p14:xfrm>
              </p:contentPart>
            </mc:Choice>
            <mc:Fallback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DE3B4605-017F-0E1F-1559-5B2E916695C5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7391024" y="2817155"/>
                    <a:ext cx="2124110" cy="2396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7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F5604391-A0A0-B66A-8C47-10C474F9B923}"/>
                      </a:ext>
                    </a:extLst>
                  </p14:cNvPr>
                  <p14:cNvContentPartPr/>
                  <p14:nvPr/>
                </p14:nvContentPartPr>
                <p14:xfrm>
                  <a:off x="7706886" y="3675887"/>
                  <a:ext cx="1734480" cy="701280"/>
                </p14:xfrm>
              </p:contentPart>
            </mc:Choice>
            <mc:Fallback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F5604391-A0A0-B66A-8C47-10C474F9B923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7550506" y="2770175"/>
                    <a:ext cx="2046347" cy="25118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9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17817F5F-E2DC-B20D-8122-4088305498BC}"/>
                      </a:ext>
                    </a:extLst>
                  </p14:cNvPr>
                  <p14:cNvContentPartPr/>
                  <p14:nvPr/>
                </p14:nvContentPartPr>
                <p14:xfrm>
                  <a:off x="7704726" y="3769487"/>
                  <a:ext cx="1640160" cy="573120"/>
                </p14:xfrm>
              </p:contentPart>
            </mc:Choice>
            <mc:Fallback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17817F5F-E2DC-B20D-8122-4088305498BC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7548393" y="2863198"/>
                    <a:ext cx="1951933" cy="2384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1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61685442-47E3-A126-2FD2-476A8DC6BD2D}"/>
                      </a:ext>
                    </a:extLst>
                  </p14:cNvPr>
                  <p14:cNvContentPartPr/>
                  <p14:nvPr/>
                </p14:nvContentPartPr>
                <p14:xfrm>
                  <a:off x="8984166" y="3628367"/>
                  <a:ext cx="739440" cy="338400"/>
                </p14:xfrm>
              </p:contentPart>
            </mc:Choice>
            <mc:Fallback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61685442-47E3-A126-2FD2-476A8DC6BD2D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8827883" y="2724245"/>
                    <a:ext cx="1051112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3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3DDCAD58-89B1-7E79-9637-A8530B75CC27}"/>
                      </a:ext>
                    </a:extLst>
                  </p14:cNvPr>
                  <p14:cNvContentPartPr/>
                  <p14:nvPr/>
                </p14:nvContentPartPr>
                <p14:xfrm>
                  <a:off x="8668086" y="3466367"/>
                  <a:ext cx="1270080" cy="67932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3DDCAD58-89B1-7E79-9637-A8530B75CC27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8511782" y="2560032"/>
                    <a:ext cx="1581794" cy="2491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5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A80FEA52-F574-C112-F653-AB565FC4707F}"/>
                      </a:ext>
                    </a:extLst>
                  </p14:cNvPr>
                  <p14:cNvContentPartPr/>
                  <p14:nvPr/>
                </p14:nvContentPartPr>
                <p14:xfrm>
                  <a:off x="8940606" y="3557447"/>
                  <a:ext cx="800280" cy="37620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A80FEA52-F574-C112-F653-AB565FC4707F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8784301" y="2651461"/>
                    <a:ext cx="1111996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7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4BD8EC7B-D75B-041A-6075-3468418AA016}"/>
                      </a:ext>
                    </a:extLst>
                  </p14:cNvPr>
                  <p14:cNvContentPartPr/>
                  <p14:nvPr/>
                </p14:nvContentPartPr>
                <p14:xfrm>
                  <a:off x="8497446" y="3458447"/>
                  <a:ext cx="1379880" cy="59328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4BD8EC7B-D75B-041A-6075-3468418AA016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8341149" y="2553005"/>
                    <a:ext cx="1691581" cy="2403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9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C56B5FE6-E3AE-A1B8-A857-CEA18BD01004}"/>
                      </a:ext>
                    </a:extLst>
                  </p14:cNvPr>
                  <p14:cNvContentPartPr/>
                  <p14:nvPr/>
                </p14:nvContentPartPr>
                <p14:xfrm>
                  <a:off x="8496006" y="3202487"/>
                  <a:ext cx="1606680" cy="923040"/>
                </p14:xfrm>
              </p:contentPart>
            </mc:Choice>
            <mc:Fallback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C56B5FE6-E3AE-A1B8-A857-CEA18BD01004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8339627" y="2296700"/>
                    <a:ext cx="1918544" cy="2733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1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0ED0E5AE-7FFA-BE19-B631-F0519CA1D809}"/>
                      </a:ext>
                    </a:extLst>
                  </p14:cNvPr>
                  <p14:cNvContentPartPr/>
                  <p14:nvPr/>
                </p14:nvContentPartPr>
                <p14:xfrm>
                  <a:off x="8019726" y="3918167"/>
                  <a:ext cx="1069200" cy="388800"/>
                </p14:xfrm>
              </p:contentPart>
            </mc:Choice>
            <mc:Fallback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0ED0E5AE-7FFA-BE19-B631-F0519CA1D809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7863410" y="3012979"/>
                    <a:ext cx="1380938" cy="219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3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B4C38112-8331-5B21-47D5-EA4F379E9712}"/>
                      </a:ext>
                    </a:extLst>
                  </p14:cNvPr>
                  <p14:cNvContentPartPr/>
                  <p14:nvPr/>
                </p14:nvContentPartPr>
                <p14:xfrm>
                  <a:off x="9696966" y="3646727"/>
                  <a:ext cx="44280" cy="24120"/>
                </p14:xfrm>
              </p:contentPart>
            </mc:Choice>
            <mc:Fallback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B4C38112-8331-5B21-47D5-EA4F379E9712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9541986" y="2773417"/>
                    <a:ext cx="353354" cy="1769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5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200BDB98-DC0A-EBB1-3E4C-79C2055A98A1}"/>
                      </a:ext>
                    </a:extLst>
                  </p14:cNvPr>
                  <p14:cNvContentPartPr/>
                  <p14:nvPr/>
                </p14:nvContentPartPr>
                <p14:xfrm>
                  <a:off x="7719846" y="3879287"/>
                  <a:ext cx="1636200" cy="794880"/>
                </p14:xfrm>
              </p:contentPart>
            </mc:Choice>
            <mc:Fallback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200BDB98-DC0A-EBB1-3E4C-79C2055A98A1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7563550" y="2973072"/>
                    <a:ext cx="1947900" cy="26064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7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0F60C937-9FEA-93D7-D1E0-2A4E0D5D7104}"/>
                      </a:ext>
                    </a:extLst>
                  </p14:cNvPr>
                  <p14:cNvContentPartPr/>
                  <p14:nvPr/>
                </p14:nvContentPartPr>
                <p14:xfrm>
                  <a:off x="7709406" y="4109327"/>
                  <a:ext cx="1491480" cy="538200"/>
                </p14:xfrm>
              </p:contentPart>
            </mc:Choice>
            <mc:Fallback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0F60C937-9FEA-93D7-D1E0-2A4E0D5D7104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553113" y="3203702"/>
                    <a:ext cx="1803173" cy="2348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9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4D25157D-E34E-EE12-E49F-6F5F641D63A6}"/>
                      </a:ext>
                    </a:extLst>
                  </p14:cNvPr>
                  <p14:cNvContentPartPr/>
                  <p14:nvPr/>
                </p14:nvContentPartPr>
                <p14:xfrm>
                  <a:off x="8610126" y="3921407"/>
                  <a:ext cx="1185840" cy="580320"/>
                </p14:xfrm>
              </p:contentPart>
            </mc:Choice>
            <mc:Fallback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4D25157D-E34E-EE12-E49F-6F5F641D63A6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8453859" y="3016004"/>
                    <a:ext cx="1497480" cy="2390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1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E75333BD-E23B-923F-2446-C01213AB6F7F}"/>
                      </a:ext>
                    </a:extLst>
                  </p14:cNvPr>
                  <p14:cNvContentPartPr/>
                  <p14:nvPr/>
                </p14:nvContentPartPr>
                <p14:xfrm>
                  <a:off x="7831806" y="4075127"/>
                  <a:ext cx="1541520" cy="56376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E75333BD-E23B-923F-2446-C01213AB6F7F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7675511" y="3170008"/>
                    <a:ext cx="1853218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3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1006A5ED-BB8A-AC1F-CD31-ED83EA13F39E}"/>
                      </a:ext>
                    </a:extLst>
                  </p14:cNvPr>
                  <p14:cNvContentPartPr/>
                  <p14:nvPr/>
                </p14:nvContentPartPr>
                <p14:xfrm>
                  <a:off x="8756646" y="3983327"/>
                  <a:ext cx="848160" cy="403920"/>
                </p14:xfrm>
              </p:contentPart>
            </mc:Choice>
            <mc:Fallback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1006A5ED-BB8A-AC1F-CD31-ED83EA13F39E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8600406" y="3077096"/>
                    <a:ext cx="1159747" cy="2215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5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055672F0-9104-568F-AECD-92F6E4AC825F}"/>
                      </a:ext>
                    </a:extLst>
                  </p14:cNvPr>
                  <p14:cNvContentPartPr/>
                  <p14:nvPr/>
                </p14:nvContentPartPr>
                <p14:xfrm>
                  <a:off x="7857366" y="3924647"/>
                  <a:ext cx="1645920" cy="757800"/>
                </p14:xfrm>
              </p:contentPart>
            </mc:Choice>
            <mc:Fallback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055672F0-9104-568F-AECD-92F6E4AC825F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7700995" y="3018394"/>
                    <a:ext cx="1957769" cy="2569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7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565742C7-E747-D9C5-A0E5-4807231D0FBC}"/>
                      </a:ext>
                    </a:extLst>
                  </p14:cNvPr>
                  <p14:cNvContentPartPr/>
                  <p14:nvPr/>
                </p14:nvContentPartPr>
                <p14:xfrm>
                  <a:off x="7704006" y="3790727"/>
                  <a:ext cx="2002680" cy="865080"/>
                </p14:xfrm>
              </p:contentPart>
            </mc:Choice>
            <mc:Fallback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565742C7-E747-D9C5-A0E5-4807231D0FBC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7547686" y="2884206"/>
                    <a:ext cx="2314426" cy="2677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9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12BBB16B-B5DE-A4F3-E1F9-7025F314E598}"/>
                      </a:ext>
                    </a:extLst>
                  </p14:cNvPr>
                  <p14:cNvContentPartPr/>
                  <p14:nvPr/>
                </p14:nvContentPartPr>
                <p14:xfrm>
                  <a:off x="7632726" y="4308407"/>
                  <a:ext cx="698760" cy="295920"/>
                </p14:xfrm>
              </p:contentPart>
            </mc:Choice>
            <mc:Fallback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12BBB16B-B5DE-A4F3-E1F9-7025F314E59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7476554" y="3405163"/>
                    <a:ext cx="1010212" cy="2101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1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D3694B99-CC39-804A-A8BC-A154497365AA}"/>
                      </a:ext>
                    </a:extLst>
                  </p14:cNvPr>
                  <p14:cNvContentPartPr/>
                  <p14:nvPr/>
                </p14:nvContentPartPr>
                <p14:xfrm>
                  <a:off x="9441366" y="2580407"/>
                  <a:ext cx="14040" cy="468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D3694B99-CC39-804A-A8BC-A154497365AA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9296837" y="1761407"/>
                    <a:ext cx="302273" cy="1641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3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606A2A38-3575-6D22-CA1A-CA7832E0A468}"/>
                      </a:ext>
                    </a:extLst>
                  </p14:cNvPr>
                  <p14:cNvContentPartPr/>
                  <p14:nvPr/>
                </p14:nvContentPartPr>
                <p14:xfrm>
                  <a:off x="7611846" y="2664647"/>
                  <a:ext cx="1587600" cy="688320"/>
                </p14:xfrm>
              </p:contentPart>
            </mc:Choice>
            <mc:Fallback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606A2A38-3575-6D22-CA1A-CA7832E0A468}"/>
                      </a:ext>
                    </a:extLst>
                  </p:cNvPr>
                  <p:cNvPicPr/>
                  <p:nvPr/>
                </p:nvPicPr>
                <p:blipFill>
                  <a:blip r:embed="rId684"/>
                  <a:stretch>
                    <a:fillRect/>
                  </a:stretch>
                </p:blipFill>
                <p:spPr>
                  <a:xfrm>
                    <a:off x="7455498" y="1758963"/>
                    <a:ext cx="1899402" cy="249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5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9C37FA56-F0A3-8EA5-E6E4-29D62F7B8E27}"/>
                      </a:ext>
                    </a:extLst>
                  </p14:cNvPr>
                  <p14:cNvContentPartPr/>
                  <p14:nvPr/>
                </p14:nvContentPartPr>
                <p14:xfrm>
                  <a:off x="8429046" y="2965247"/>
                  <a:ext cx="98640" cy="34920"/>
                </p14:xfrm>
              </p:contentPart>
            </mc:Choice>
            <mc:Fallback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9C37FA56-F0A3-8EA5-E6E4-29D62F7B8E27}"/>
                      </a:ext>
                    </a:extLst>
                  </p:cNvPr>
                  <p:cNvPicPr/>
                  <p:nvPr/>
                </p:nvPicPr>
                <p:blipFill>
                  <a:blip r:embed="rId686"/>
                  <a:stretch>
                    <a:fillRect/>
                  </a:stretch>
                </p:blipFill>
                <p:spPr>
                  <a:xfrm>
                    <a:off x="8273532" y="2070954"/>
                    <a:ext cx="408778" cy="1822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7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204C1508-B43B-71F5-7795-94D4B5BFB380}"/>
                      </a:ext>
                    </a:extLst>
                  </p14:cNvPr>
                  <p14:cNvContentPartPr/>
                  <p14:nvPr/>
                </p14:nvContentPartPr>
                <p14:xfrm>
                  <a:off x="7252926" y="3326687"/>
                  <a:ext cx="542160" cy="298440"/>
                </p14:xfrm>
              </p:contentPart>
            </mc:Choice>
            <mc:Fallback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204C1508-B43B-71F5-7795-94D4B5BFB380}"/>
                      </a:ext>
                    </a:extLst>
                  </p:cNvPr>
                  <p:cNvPicPr/>
                  <p:nvPr/>
                </p:nvPicPr>
                <p:blipFill>
                  <a:blip r:embed="rId688"/>
                  <a:stretch>
                    <a:fillRect/>
                  </a:stretch>
                </p:blipFill>
                <p:spPr>
                  <a:xfrm>
                    <a:off x="7096620" y="2421016"/>
                    <a:ext cx="853880" cy="2108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9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4FAD53E1-A708-40D9-7FA6-42D459199D82}"/>
                      </a:ext>
                    </a:extLst>
                  </p14:cNvPr>
                  <p14:cNvContentPartPr/>
                  <p14:nvPr/>
                </p14:nvContentPartPr>
                <p14:xfrm>
                  <a:off x="7208646" y="3122567"/>
                  <a:ext cx="1084320" cy="623880"/>
                </p14:xfrm>
              </p:contentPart>
            </mc:Choice>
            <mc:Fallback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4FAD53E1-A708-40D9-7FA6-42D459199D82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7052340" y="2216517"/>
                    <a:ext cx="1396040" cy="2435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1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427AFC15-4EB3-A2A1-01F8-E8D6E7EDC917}"/>
                      </a:ext>
                    </a:extLst>
                  </p14:cNvPr>
                  <p14:cNvContentPartPr/>
                  <p14:nvPr/>
                </p14:nvContentPartPr>
                <p14:xfrm>
                  <a:off x="7927566" y="3231647"/>
                  <a:ext cx="252360" cy="157680"/>
                </p14:xfrm>
              </p:contentPart>
            </mc:Choice>
            <mc:Fallback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427AFC15-4EB3-A2A1-01F8-E8D6E7EDC917}"/>
                      </a:ext>
                    </a:extLst>
                  </p:cNvPr>
                  <p:cNvPicPr/>
                  <p:nvPr/>
                </p:nvPicPr>
                <p:blipFill>
                  <a:blip r:embed="rId692"/>
                  <a:stretch>
                    <a:fillRect/>
                  </a:stretch>
                </p:blipFill>
                <p:spPr>
                  <a:xfrm>
                    <a:off x="7771513" y="2331843"/>
                    <a:ext cx="563574" cy="1956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3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094B5B9F-2E31-0FB0-B2EC-49BE88F4AA6B}"/>
                      </a:ext>
                    </a:extLst>
                  </p14:cNvPr>
                  <p14:cNvContentPartPr/>
                  <p14:nvPr/>
                </p14:nvContentPartPr>
                <p14:xfrm>
                  <a:off x="7362006" y="3068207"/>
                  <a:ext cx="1019880" cy="577440"/>
                </p14:xfrm>
              </p:contentPart>
            </mc:Choice>
            <mc:Fallback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094B5B9F-2E31-0FB0-B2EC-49BE88F4AA6B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7205720" y="2161911"/>
                    <a:ext cx="1331560" cy="2389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5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1B80CC23-D27A-9075-D541-850AC8F1FEFA}"/>
                      </a:ext>
                    </a:extLst>
                  </p14:cNvPr>
                  <p14:cNvContentPartPr/>
                  <p14:nvPr/>
                </p14:nvContentPartPr>
                <p14:xfrm>
                  <a:off x="7208286" y="2937887"/>
                  <a:ext cx="1494720" cy="768600"/>
                </p14:xfrm>
              </p:contentPart>
            </mc:Choice>
            <mc:Fallback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1B80CC23-D27A-9075-D541-850AC8F1FEFA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7051935" y="2032129"/>
                    <a:ext cx="1806529" cy="2579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7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A25917C4-0CCF-9EC8-0947-266F4894EC08}"/>
                      </a:ext>
                    </a:extLst>
                  </p14:cNvPr>
                  <p14:cNvContentPartPr/>
                  <p14:nvPr/>
                </p14:nvContentPartPr>
                <p14:xfrm>
                  <a:off x="7231686" y="2878487"/>
                  <a:ext cx="1855440" cy="803520"/>
                </p14:xfrm>
              </p:contentPart>
            </mc:Choice>
            <mc:Fallback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A25917C4-0CCF-9EC8-0947-266F4894EC08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7075278" y="1972261"/>
                    <a:ext cx="2167361" cy="26151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9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C07AB55B-5AA0-C8C0-0FFC-356A5A036F17}"/>
                      </a:ext>
                    </a:extLst>
                  </p14:cNvPr>
                  <p14:cNvContentPartPr/>
                  <p14:nvPr/>
                </p14:nvContentPartPr>
                <p14:xfrm>
                  <a:off x="9231486" y="2901527"/>
                  <a:ext cx="698760" cy="194040"/>
                </p14:xfrm>
              </p:contentPart>
            </mc:Choice>
            <mc:Fallback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C07AB55B-5AA0-C8C0-0FFC-356A5A036F17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9075314" y="2000014"/>
                    <a:ext cx="1010212" cy="1996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1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2A2FBE8C-73F0-E213-A037-BC3D044FC748}"/>
                      </a:ext>
                    </a:extLst>
                  </p14:cNvPr>
                  <p14:cNvContentPartPr/>
                  <p14:nvPr/>
                </p14:nvContentPartPr>
                <p14:xfrm>
                  <a:off x="9282606" y="2923847"/>
                  <a:ext cx="695880" cy="131400"/>
                </p14:xfrm>
              </p:contentPart>
            </mc:Choice>
            <mc:Fallback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2A2FBE8C-73F0-E213-A037-BC3D044FC748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9126279" y="2022082"/>
                    <a:ext cx="1007641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3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4E10A596-1F6E-6132-41B7-7DB9A112EE46}"/>
                      </a:ext>
                    </a:extLst>
                  </p14:cNvPr>
                  <p14:cNvContentPartPr/>
                  <p14:nvPr/>
                </p14:nvContentPartPr>
                <p14:xfrm>
                  <a:off x="9361446" y="3026807"/>
                  <a:ext cx="13680" cy="720"/>
                </p14:xfrm>
              </p:contentPart>
            </mc:Choice>
            <mc:Fallback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4E10A596-1F6E-6132-41B7-7DB9A112EE46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9211821" y="2648807"/>
                    <a:ext cx="312075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5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8047AA53-DFDB-E20D-A553-A76E5CBC8180}"/>
                      </a:ext>
                    </a:extLst>
                  </p14:cNvPr>
                  <p14:cNvContentPartPr/>
                  <p14:nvPr/>
                </p14:nvContentPartPr>
                <p14:xfrm>
                  <a:off x="9336606" y="2900807"/>
                  <a:ext cx="416880" cy="198000"/>
                </p14:xfrm>
              </p:contentPart>
            </mc:Choice>
            <mc:Fallback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8047AA53-DFDB-E20D-A553-A76E5CBC8180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9180388" y="1996894"/>
                    <a:ext cx="728424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7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492A96E9-EE72-A4F2-5CEA-39FBFE96B252}"/>
                      </a:ext>
                    </a:extLst>
                  </p14:cNvPr>
                  <p14:cNvContentPartPr/>
                  <p14:nvPr/>
                </p14:nvContentPartPr>
                <p14:xfrm>
                  <a:off x="9668526" y="2879567"/>
                  <a:ext cx="362880" cy="192960"/>
                </p14:xfrm>
              </p:contentPart>
            </mc:Choice>
            <mc:Fallback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492A96E9-EE72-A4F2-5CEA-39FBFE96B252}"/>
                      </a:ext>
                    </a:extLst>
                  </p:cNvPr>
                  <p:cNvPicPr/>
                  <p:nvPr/>
                </p:nvPicPr>
                <p:blipFill>
                  <a:blip r:embed="rId708"/>
                  <a:stretch>
                    <a:fillRect/>
                  </a:stretch>
                </p:blipFill>
                <p:spPr>
                  <a:xfrm>
                    <a:off x="9512497" y="1975067"/>
                    <a:ext cx="674047" cy="2001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9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9B2CFF9F-53A8-47BB-5529-663D2D96530B}"/>
                      </a:ext>
                    </a:extLst>
                  </p14:cNvPr>
                  <p14:cNvContentPartPr/>
                  <p14:nvPr/>
                </p14:nvContentPartPr>
                <p14:xfrm>
                  <a:off x="9322206" y="2826647"/>
                  <a:ext cx="699840" cy="392400"/>
                </p14:xfrm>
              </p:contentPart>
            </mc:Choice>
            <mc:Fallback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9B2CFF9F-53A8-47BB-5529-663D2D96530B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9165992" y="1921109"/>
                    <a:ext cx="1011376" cy="22026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1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5C4719A1-1E19-30CE-FBD1-3EF473C0B443}"/>
                      </a:ext>
                    </a:extLst>
                  </p14:cNvPr>
                  <p14:cNvContentPartPr/>
                  <p14:nvPr/>
                </p14:nvContentPartPr>
                <p14:xfrm>
                  <a:off x="9513006" y="3000167"/>
                  <a:ext cx="333720" cy="294480"/>
                </p14:xfrm>
              </p:contentPart>
            </mc:Choice>
            <mc:Fallback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5C4719A1-1E19-30CE-FBD1-3EF473C0B443}"/>
                      </a:ext>
                    </a:extLst>
                  </p:cNvPr>
                  <p:cNvPicPr/>
                  <p:nvPr/>
                </p:nvPicPr>
                <p:blipFill>
                  <a:blip r:embed="rId712"/>
                  <a:stretch>
                    <a:fillRect/>
                  </a:stretch>
                </p:blipFill>
                <p:spPr>
                  <a:xfrm>
                    <a:off x="9356854" y="2096062"/>
                    <a:ext cx="645133" cy="2101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3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8BA11EDA-7336-7935-B559-230BA2D1AFEA}"/>
                      </a:ext>
                    </a:extLst>
                  </p14:cNvPr>
                  <p14:cNvContentPartPr/>
                  <p14:nvPr/>
                </p14:nvContentPartPr>
                <p14:xfrm>
                  <a:off x="9349206" y="3049847"/>
                  <a:ext cx="534240" cy="287280"/>
                </p14:xfrm>
              </p:contentPart>
            </mc:Choice>
            <mc:Fallback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8BA11EDA-7336-7935-B559-230BA2D1AFEA}"/>
                      </a:ext>
                    </a:extLst>
                  </p:cNvPr>
                  <p:cNvPicPr/>
                  <p:nvPr/>
                </p:nvPicPr>
                <p:blipFill>
                  <a:blip r:embed="rId714"/>
                  <a:stretch>
                    <a:fillRect/>
                  </a:stretch>
                </p:blipFill>
                <p:spPr>
                  <a:xfrm>
                    <a:off x="9193126" y="2146721"/>
                    <a:ext cx="845508" cy="2092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5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C82322F2-DC81-1665-8B0D-114580A3C3F3}"/>
                      </a:ext>
                    </a:extLst>
                  </p14:cNvPr>
                  <p14:cNvContentPartPr/>
                  <p14:nvPr/>
                </p14:nvContentPartPr>
                <p14:xfrm>
                  <a:off x="9189726" y="3269087"/>
                  <a:ext cx="534240" cy="353520"/>
                </p14:xfrm>
              </p:contentPart>
            </mc:Choice>
            <mc:Fallback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C82322F2-DC81-1665-8B0D-114580A3C3F3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9033385" y="2363731"/>
                    <a:ext cx="846029" cy="216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7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699CEFAA-EF6F-FB42-6BAE-31F9C4465C19}"/>
                      </a:ext>
                    </a:extLst>
                  </p14:cNvPr>
                  <p14:cNvContentPartPr/>
                  <p14:nvPr/>
                </p14:nvContentPartPr>
                <p14:xfrm>
                  <a:off x="9185046" y="3301127"/>
                  <a:ext cx="520200" cy="198360"/>
                </p14:xfrm>
              </p:contentPart>
            </mc:Choice>
            <mc:Fallback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699CEFAA-EF6F-FB42-6BAE-31F9C4465C19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9028897" y="2399491"/>
                    <a:ext cx="831606" cy="2000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9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1500FCF0-6576-53FF-061E-C25D5BC3BA52}"/>
                      </a:ext>
                    </a:extLst>
                  </p14:cNvPr>
                  <p14:cNvContentPartPr/>
                  <p14:nvPr/>
                </p14:nvContentPartPr>
                <p14:xfrm>
                  <a:off x="9652326" y="3084767"/>
                  <a:ext cx="139680" cy="31320"/>
                </p14:xfrm>
              </p:contentPart>
            </mc:Choice>
            <mc:Fallback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1500FCF0-6576-53FF-061E-C25D5BC3BA52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9496632" y="2195956"/>
                    <a:ext cx="450179" cy="180809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AD8D8C54-9921-B4CF-3B82-9792729BF642}"/>
                </a:ext>
              </a:extLst>
            </p:cNvPr>
            <p:cNvGrpSpPr/>
            <p:nvPr/>
          </p:nvGrpSpPr>
          <p:grpSpPr>
            <a:xfrm>
              <a:off x="6761886" y="2626127"/>
              <a:ext cx="3765600" cy="2112480"/>
              <a:chOff x="6761886" y="2626127"/>
              <a:chExt cx="3765600" cy="211248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1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DBF56458-F9DF-3B94-A7C3-BDC5BBDA4C40}"/>
                      </a:ext>
                    </a:extLst>
                  </p14:cNvPr>
                  <p14:cNvContentPartPr/>
                  <p14:nvPr/>
                </p14:nvContentPartPr>
                <p14:xfrm>
                  <a:off x="7812726" y="3786767"/>
                  <a:ext cx="816480" cy="258480"/>
                </p14:xfrm>
              </p:contentPart>
            </mc:Choice>
            <mc:Fallback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DBF56458-F9DF-3B94-A7C3-BDC5BBDA4C40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7656398" y="2882087"/>
                    <a:ext cx="1128243" cy="2066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3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6D62156C-A9F4-F6D8-9FCF-E4CA831F3AC9}"/>
                      </a:ext>
                    </a:extLst>
                  </p14:cNvPr>
                  <p14:cNvContentPartPr/>
                  <p14:nvPr/>
                </p14:nvContentPartPr>
                <p14:xfrm>
                  <a:off x="7778886" y="3914927"/>
                  <a:ext cx="429120" cy="119520"/>
                </p14:xfrm>
              </p:contentPart>
            </mc:Choice>
            <mc:Fallback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6D62156C-A9F4-F6D8-9FCF-E4CA831F3AC9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7622761" y="3012078"/>
                    <a:ext cx="740477" cy="1924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5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77CA19F2-CAC0-C7DD-AD52-C332C627E98D}"/>
                      </a:ext>
                    </a:extLst>
                  </p14:cNvPr>
                  <p14:cNvContentPartPr/>
                  <p14:nvPr/>
                </p14:nvContentPartPr>
                <p14:xfrm>
                  <a:off x="7607166" y="3840767"/>
                  <a:ext cx="981720" cy="246960"/>
                </p14:xfrm>
              </p:contentPart>
            </mc:Choice>
            <mc:Fallback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77CA19F2-CAC0-C7DD-AD52-C332C627E98D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7450841" y="2937255"/>
                    <a:ext cx="1293476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7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6DEE9362-583B-BE8B-838C-AE6220884614}"/>
                      </a:ext>
                    </a:extLst>
                  </p14:cNvPr>
                  <p14:cNvContentPartPr/>
                  <p14:nvPr/>
                </p14:nvContentPartPr>
                <p14:xfrm>
                  <a:off x="7649646" y="3962807"/>
                  <a:ext cx="583560" cy="154800"/>
                </p14:xfrm>
              </p:contentPart>
            </mc:Choice>
            <mc:Fallback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6DEE9362-583B-BE8B-838C-AE6220884614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7493495" y="3059807"/>
                    <a:ext cx="894970" cy="1959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9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9CB8868D-8C7D-C6CA-796C-EB93E13762D9}"/>
                      </a:ext>
                    </a:extLst>
                  </p14:cNvPr>
                  <p14:cNvContentPartPr/>
                  <p14:nvPr/>
                </p14:nvContentPartPr>
                <p14:xfrm>
                  <a:off x="7583046" y="3815927"/>
                  <a:ext cx="1169280" cy="385920"/>
                </p14:xfrm>
              </p:contentPart>
            </mc:Choice>
            <mc:Fallback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9CB8868D-8C7D-C6CA-796C-EB93E13762D9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7426725" y="2911427"/>
                    <a:ext cx="1481028" cy="219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1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98CEFC1B-7FCF-CFB9-C03F-152D48572849}"/>
                      </a:ext>
                    </a:extLst>
                  </p14:cNvPr>
                  <p14:cNvContentPartPr/>
                  <p14:nvPr/>
                </p14:nvContentPartPr>
                <p14:xfrm>
                  <a:off x="7299726" y="3746087"/>
                  <a:ext cx="1477080" cy="423000"/>
                </p14:xfrm>
              </p:contentPart>
            </mc:Choice>
            <mc:Fallback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98CEFC1B-7FCF-CFB9-C03F-152D48572849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7143350" y="2841505"/>
                    <a:ext cx="1788938" cy="2231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3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A688EE7E-53FB-D29B-8A7C-352459AF8345}"/>
                      </a:ext>
                    </a:extLst>
                  </p14:cNvPr>
                  <p14:cNvContentPartPr/>
                  <p14:nvPr/>
                </p14:nvContentPartPr>
                <p14:xfrm>
                  <a:off x="7396926" y="3937967"/>
                  <a:ext cx="767520" cy="201600"/>
                </p14:xfrm>
              </p:contentPart>
            </mc:Choice>
            <mc:Fallback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A688EE7E-53FB-D29B-8A7C-352459AF8345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7240745" y="3033352"/>
                    <a:ext cx="1078990" cy="2009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5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58139EA9-5A9D-59A6-BECB-D3227AE53F9A}"/>
                      </a:ext>
                    </a:extLst>
                  </p14:cNvPr>
                  <p14:cNvContentPartPr/>
                  <p14:nvPr/>
                </p14:nvContentPartPr>
                <p14:xfrm>
                  <a:off x="7558926" y="3581567"/>
                  <a:ext cx="511560" cy="257400"/>
                </p14:xfrm>
              </p:contentPart>
            </mc:Choice>
            <mc:Fallback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58139EA9-5A9D-59A6-BECB-D3227AE53F9A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7402690" y="2677654"/>
                    <a:ext cx="823138" cy="206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7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3537D8F3-A920-90C7-38D9-AE62CD67FE5A}"/>
                      </a:ext>
                    </a:extLst>
                  </p14:cNvPr>
                  <p14:cNvContentPartPr/>
                  <p14:nvPr/>
                </p14:nvContentPartPr>
                <p14:xfrm>
                  <a:off x="7527966" y="3778127"/>
                  <a:ext cx="84960" cy="105480"/>
                </p14:xfrm>
              </p:contentPart>
            </mc:Choice>
            <mc:Fallback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3537D8F3-A920-90C7-38D9-AE62CD67FE5A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7373091" y="2877688"/>
                    <a:ext cx="393825" cy="1905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9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39452573-707D-0F11-6AE3-1B8223106E78}"/>
                      </a:ext>
                    </a:extLst>
                  </p14:cNvPr>
                  <p14:cNvContentPartPr/>
                  <p14:nvPr/>
                </p14:nvContentPartPr>
                <p14:xfrm>
                  <a:off x="7853406" y="3660047"/>
                  <a:ext cx="3960" cy="720"/>
                </p14:xfrm>
              </p:contentPart>
            </mc:Choice>
            <mc:Fallback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39452573-707D-0F11-6AE3-1B8223106E78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714806" y="3282047"/>
                    <a:ext cx="280368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0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DDE2D638-659E-E5FF-4E68-0DABF79E5A83}"/>
                      </a:ext>
                    </a:extLst>
                  </p14:cNvPr>
                  <p14:cNvContentPartPr/>
                  <p14:nvPr/>
                </p14:nvContentPartPr>
                <p14:xfrm>
                  <a:off x="7665126" y="3683447"/>
                  <a:ext cx="107280" cy="152640"/>
                </p14:xfrm>
              </p:contentPart>
            </mc:Choice>
            <mc:Fallback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DDE2D638-659E-E5FF-4E68-0DABF79E5A83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7509969" y="2783043"/>
                    <a:ext cx="416707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2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04391039-AA29-4F16-D24E-5409B75B9C73}"/>
                      </a:ext>
                    </a:extLst>
                  </p14:cNvPr>
                  <p14:cNvContentPartPr/>
                  <p14:nvPr/>
                </p14:nvContentPartPr>
                <p14:xfrm>
                  <a:off x="7650726" y="3398327"/>
                  <a:ext cx="493560" cy="457920"/>
                </p14:xfrm>
              </p:contentPart>
            </mc:Choice>
            <mc:Fallback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04391039-AA29-4F16-D24E-5409B75B9C73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7494536" y="2492835"/>
                    <a:ext cx="805047" cy="2268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4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DD55C41A-DC7E-B888-F175-1AEDAA3972E9}"/>
                      </a:ext>
                    </a:extLst>
                  </p14:cNvPr>
                  <p14:cNvContentPartPr/>
                  <p14:nvPr/>
                </p14:nvContentPartPr>
                <p14:xfrm>
                  <a:off x="7665846" y="3508847"/>
                  <a:ext cx="501840" cy="468720"/>
                </p14:xfrm>
              </p:contentPart>
            </mc:Choice>
            <mc:Fallback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DD55C41A-DC7E-B888-F175-1AEDAA3972E9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7509579" y="2602482"/>
                    <a:ext cx="813481" cy="2280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6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FA15ACCF-505C-7EFF-820F-F93F60970878}"/>
                      </a:ext>
                    </a:extLst>
                  </p14:cNvPr>
                  <p14:cNvContentPartPr/>
                  <p14:nvPr/>
                </p14:nvContentPartPr>
                <p14:xfrm>
                  <a:off x="7694286" y="3525767"/>
                  <a:ext cx="322560" cy="344520"/>
                </p14:xfrm>
              </p:contentPart>
            </mc:Choice>
            <mc:Fallback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FA15ACCF-505C-7EFF-820F-F93F60970878}"/>
                      </a:ext>
                    </a:extLst>
                  </p:cNvPr>
                  <p:cNvPicPr/>
                  <p:nvPr/>
                </p:nvPicPr>
                <p:blipFill>
                  <a:blip r:embed="rId747"/>
                  <a:stretch>
                    <a:fillRect/>
                  </a:stretch>
                </p:blipFill>
                <p:spPr>
                  <a:xfrm>
                    <a:off x="7538352" y="2621402"/>
                    <a:ext cx="633536" cy="2152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8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D1ECFAFA-A489-D16A-5E34-19C4029B85A1}"/>
                      </a:ext>
                    </a:extLst>
                  </p14:cNvPr>
                  <p14:cNvContentPartPr/>
                  <p14:nvPr/>
                </p14:nvContentPartPr>
                <p14:xfrm>
                  <a:off x="7568646" y="3556007"/>
                  <a:ext cx="474480" cy="425520"/>
                </p14:xfrm>
              </p:contentPart>
            </mc:Choice>
            <mc:Fallback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D1ECFAFA-A489-D16A-5E34-19C4029B85A1}"/>
                      </a:ext>
                    </a:extLst>
                  </p:cNvPr>
                  <p:cNvPicPr/>
                  <p:nvPr/>
                </p:nvPicPr>
                <p:blipFill>
                  <a:blip r:embed="rId749"/>
                  <a:stretch>
                    <a:fillRect/>
                  </a:stretch>
                </p:blipFill>
                <p:spPr>
                  <a:xfrm>
                    <a:off x="7412567" y="2651562"/>
                    <a:ext cx="785746" cy="2233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0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B39FFB37-02D8-B004-7A35-943B65569770}"/>
                      </a:ext>
                    </a:extLst>
                  </p14:cNvPr>
                  <p14:cNvContentPartPr/>
                  <p14:nvPr/>
                </p14:nvContentPartPr>
                <p14:xfrm>
                  <a:off x="7452726" y="3727007"/>
                  <a:ext cx="1746360" cy="305640"/>
                </p14:xfrm>
              </p:contentPart>
            </mc:Choice>
            <mc:Fallback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B39FFB37-02D8-B004-7A35-943B65569770}"/>
                      </a:ext>
                    </a:extLst>
                  </p:cNvPr>
                  <p:cNvPicPr/>
                  <p:nvPr/>
                </p:nvPicPr>
                <p:blipFill>
                  <a:blip r:embed="rId751"/>
                  <a:stretch>
                    <a:fillRect/>
                  </a:stretch>
                </p:blipFill>
                <p:spPr>
                  <a:xfrm>
                    <a:off x="7296402" y="2823001"/>
                    <a:ext cx="2058114" cy="2112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2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5C2127E4-A4DF-080B-573F-EF577BCD8D71}"/>
                      </a:ext>
                    </a:extLst>
                  </p14:cNvPr>
                  <p14:cNvContentPartPr/>
                  <p14:nvPr/>
                </p14:nvContentPartPr>
                <p14:xfrm>
                  <a:off x="8928366" y="3704327"/>
                  <a:ext cx="58680" cy="23040"/>
                </p14:xfrm>
              </p:contentPart>
            </mc:Choice>
            <mc:Fallback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5C2127E4-A4DF-080B-573F-EF577BCD8D71}"/>
                      </a:ext>
                    </a:extLst>
                  </p:cNvPr>
                  <p:cNvPicPr/>
                  <p:nvPr/>
                </p:nvPicPr>
                <p:blipFill>
                  <a:blip r:embed="rId753"/>
                  <a:stretch>
                    <a:fillRect/>
                  </a:stretch>
                </p:blipFill>
                <p:spPr>
                  <a:xfrm>
                    <a:off x="8772775" y="2840327"/>
                    <a:ext cx="368973" cy="175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4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0C07B53B-A3C6-9AA6-EDD7-D524F3CC4047}"/>
                      </a:ext>
                    </a:extLst>
                  </p14:cNvPr>
                  <p14:cNvContentPartPr/>
                  <p14:nvPr/>
                </p14:nvContentPartPr>
                <p14:xfrm>
                  <a:off x="8668806" y="3711527"/>
                  <a:ext cx="214920" cy="94680"/>
                </p14:xfrm>
              </p:contentPart>
            </mc:Choice>
            <mc:Fallback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0C07B53B-A3C6-9AA6-EDD7-D524F3CC4047}"/>
                      </a:ext>
                    </a:extLst>
                  </p:cNvPr>
                  <p:cNvPicPr/>
                  <p:nvPr/>
                </p:nvPicPr>
                <p:blipFill>
                  <a:blip r:embed="rId755"/>
                  <a:stretch>
                    <a:fillRect/>
                  </a:stretch>
                </p:blipFill>
                <p:spPr>
                  <a:xfrm>
                    <a:off x="8512744" y="2807763"/>
                    <a:ext cx="526153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6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DE8C5D84-A7F3-F28B-8DDD-1A5AE198A7CF}"/>
                      </a:ext>
                    </a:extLst>
                  </p14:cNvPr>
                  <p14:cNvContentPartPr/>
                  <p14:nvPr/>
                </p14:nvContentPartPr>
                <p14:xfrm>
                  <a:off x="9228246" y="3508487"/>
                  <a:ext cx="94320" cy="44640"/>
                </p14:xfrm>
              </p:contentPart>
            </mc:Choice>
            <mc:Fallback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DE8C5D84-A7F3-F28B-8DDD-1A5AE198A7CF}"/>
                      </a:ext>
                    </a:extLst>
                  </p:cNvPr>
                  <p:cNvPicPr/>
                  <p:nvPr/>
                </p:nvPicPr>
                <p:blipFill>
                  <a:blip r:embed="rId757"/>
                  <a:stretch>
                    <a:fillRect/>
                  </a:stretch>
                </p:blipFill>
                <p:spPr>
                  <a:xfrm>
                    <a:off x="9072529" y="2624110"/>
                    <a:ext cx="404864" cy="1812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8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6256573E-E086-FFCE-3132-BFF799BDB20B}"/>
                      </a:ext>
                    </a:extLst>
                  </p14:cNvPr>
                  <p14:cNvContentPartPr/>
                  <p14:nvPr/>
                </p14:nvContentPartPr>
                <p14:xfrm>
                  <a:off x="9588246" y="3381047"/>
                  <a:ext cx="27000" cy="9000"/>
                </p14:xfrm>
              </p:contentPart>
            </mc:Choice>
            <mc:Fallback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6256573E-E086-FFCE-3132-BFF799BDB20B}"/>
                      </a:ext>
                    </a:extLst>
                  </p:cNvPr>
                  <p:cNvPicPr/>
                  <p:nvPr/>
                </p:nvPicPr>
                <p:blipFill>
                  <a:blip r:embed="rId759"/>
                  <a:stretch>
                    <a:fillRect/>
                  </a:stretch>
                </p:blipFill>
                <p:spPr>
                  <a:xfrm>
                    <a:off x="9435827" y="2521956"/>
                    <a:ext cx="330968" cy="1726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0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C0BA4ADD-4365-392B-1FA0-14732F593E3F}"/>
                      </a:ext>
                    </a:extLst>
                  </p14:cNvPr>
                  <p14:cNvContentPartPr/>
                  <p14:nvPr/>
                </p14:nvContentPartPr>
                <p14:xfrm>
                  <a:off x="9345246" y="3134087"/>
                  <a:ext cx="407520" cy="198000"/>
                </p14:xfrm>
              </p:contentPart>
            </mc:Choice>
            <mc:Fallback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C0BA4ADD-4365-392B-1FA0-14732F593E3F}"/>
                      </a:ext>
                    </a:extLst>
                  </p:cNvPr>
                  <p:cNvPicPr/>
                  <p:nvPr/>
                </p:nvPicPr>
                <p:blipFill>
                  <a:blip r:embed="rId761"/>
                  <a:stretch>
                    <a:fillRect/>
                  </a:stretch>
                </p:blipFill>
                <p:spPr>
                  <a:xfrm>
                    <a:off x="9189193" y="2230174"/>
                    <a:ext cx="718733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2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FC7EECBD-8803-9D45-9166-1D5486E229E5}"/>
                      </a:ext>
                    </a:extLst>
                  </p14:cNvPr>
                  <p14:cNvContentPartPr/>
                  <p14:nvPr/>
                </p14:nvContentPartPr>
                <p14:xfrm>
                  <a:off x="8500686" y="3165407"/>
                  <a:ext cx="1305000" cy="676080"/>
                </p14:xfrm>
              </p:contentPart>
            </mc:Choice>
            <mc:Fallback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FC7EECBD-8803-9D45-9166-1D5486E229E5}"/>
                      </a:ext>
                    </a:extLst>
                  </p:cNvPr>
                  <p:cNvPicPr/>
                  <p:nvPr/>
                </p:nvPicPr>
                <p:blipFill>
                  <a:blip r:embed="rId763"/>
                  <a:stretch>
                    <a:fillRect/>
                  </a:stretch>
                </p:blipFill>
                <p:spPr>
                  <a:xfrm>
                    <a:off x="8344372" y="2259943"/>
                    <a:ext cx="1616735" cy="2486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4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332DF31D-B41D-4342-36A5-0656987DAABF}"/>
                      </a:ext>
                    </a:extLst>
                  </p14:cNvPr>
                  <p14:cNvContentPartPr/>
                  <p14:nvPr/>
                </p14:nvContentPartPr>
                <p14:xfrm>
                  <a:off x="8351646" y="3396887"/>
                  <a:ext cx="1354320" cy="709200"/>
                </p14:xfrm>
              </p:contentPart>
            </mc:Choice>
            <mc:Fallback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332DF31D-B41D-4342-36A5-0656987DAABF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8195310" y="2490975"/>
                    <a:ext cx="1666099" cy="2520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6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E10757E7-6EAD-243A-0D29-E0031BD0E146}"/>
                      </a:ext>
                    </a:extLst>
                  </p14:cNvPr>
                  <p14:cNvContentPartPr/>
                  <p14:nvPr/>
                </p14:nvContentPartPr>
                <p14:xfrm>
                  <a:off x="8519406" y="3537287"/>
                  <a:ext cx="979560" cy="415080"/>
                </p14:xfrm>
              </p:contentPart>
            </mc:Choice>
            <mc:Fallback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E10757E7-6EAD-243A-0D29-E0031BD0E146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8363141" y="2631187"/>
                    <a:ext cx="1291198" cy="2226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8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8766AD0E-F170-FA89-AB75-53B3FF4CBC2A}"/>
                      </a:ext>
                    </a:extLst>
                  </p14:cNvPr>
                  <p14:cNvContentPartPr/>
                  <p14:nvPr/>
                </p14:nvContentPartPr>
                <p14:xfrm>
                  <a:off x="7662606" y="3517847"/>
                  <a:ext cx="1845000" cy="828720"/>
                </p14:xfrm>
              </p:contentPart>
            </mc:Choice>
            <mc:Fallback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8766AD0E-F170-FA89-AB75-53B3FF4CBC2A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7506250" y="2611434"/>
                    <a:ext cx="2156818" cy="2640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0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D52E37F4-2EE8-75A4-E8FD-41C1181E85CE}"/>
                      </a:ext>
                    </a:extLst>
                  </p14:cNvPr>
                  <p14:cNvContentPartPr/>
                  <p14:nvPr/>
                </p14:nvContentPartPr>
                <p14:xfrm>
                  <a:off x="8123766" y="3671207"/>
                  <a:ext cx="982800" cy="432720"/>
                </p14:xfrm>
              </p:contentPart>
            </mc:Choice>
            <mc:Fallback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D52E37F4-2EE8-75A4-E8FD-41C1181E85CE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7967411" y="2766115"/>
                    <a:ext cx="1294616" cy="2242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2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7AC35DE8-FFE0-F603-D017-409D2105D7FF}"/>
                      </a:ext>
                    </a:extLst>
                  </p14:cNvPr>
                  <p14:cNvContentPartPr/>
                  <p14:nvPr/>
                </p14:nvContentPartPr>
                <p14:xfrm>
                  <a:off x="7753326" y="3551327"/>
                  <a:ext cx="1538280" cy="663840"/>
                </p14:xfrm>
              </p:contentPart>
            </mc:Choice>
            <mc:Fallback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7AC35DE8-FFE0-F603-D017-409D2105D7FF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7596997" y="2644913"/>
                    <a:ext cx="1850045" cy="2475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4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E8370D53-4E43-34DA-6D67-2062A87CD1F1}"/>
                      </a:ext>
                    </a:extLst>
                  </p14:cNvPr>
                  <p14:cNvContentPartPr/>
                  <p14:nvPr/>
                </p14:nvContentPartPr>
                <p14:xfrm>
                  <a:off x="9926646" y="3178007"/>
                  <a:ext cx="1080" cy="360"/>
                </p14:xfrm>
              </p:contentPart>
            </mc:Choice>
            <mc:Fallback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E8370D53-4E43-34DA-6D67-2062A87CD1F1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9832146" y="2800007"/>
                    <a:ext cx="18954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6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B723FD60-58E6-E063-D50E-AE9AD6AACCEF}"/>
                      </a:ext>
                    </a:extLst>
                  </p14:cNvPr>
                  <p14:cNvContentPartPr/>
                  <p14:nvPr/>
                </p14:nvContentPartPr>
                <p14:xfrm>
                  <a:off x="9270726" y="3166127"/>
                  <a:ext cx="34200" cy="3600"/>
                </p14:xfrm>
              </p:contentPart>
            </mc:Choice>
            <mc:Fallback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B723FD60-58E6-E063-D50E-AE9AD6AACCEF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9117264" y="2410127"/>
                    <a:ext cx="340246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8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AC3F0B56-ADDB-0245-7286-271FD26A693B}"/>
                      </a:ext>
                    </a:extLst>
                  </p14:cNvPr>
                  <p14:cNvContentPartPr/>
                  <p14:nvPr/>
                </p14:nvContentPartPr>
                <p14:xfrm>
                  <a:off x="8203686" y="3177647"/>
                  <a:ext cx="970920" cy="294120"/>
                </p14:xfrm>
              </p:contentPart>
            </mc:Choice>
            <mc:Fallback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AC3F0B56-ADDB-0245-7286-271FD26A693B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8047374" y="2271999"/>
                    <a:ext cx="1282651" cy="2104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0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AFB8838F-C258-9188-77C3-25F976BC1E40}"/>
                      </a:ext>
                    </a:extLst>
                  </p14:cNvPr>
                  <p14:cNvContentPartPr/>
                  <p14:nvPr/>
                </p14:nvContentPartPr>
                <p14:xfrm>
                  <a:off x="8537046" y="3169007"/>
                  <a:ext cx="726480" cy="156960"/>
                </p14:xfrm>
              </p:contentPart>
            </mc:Choice>
            <mc:Fallback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AFB8838F-C258-9188-77C3-25F976BC1E40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8380862" y="2263469"/>
                    <a:ext cx="1037956" cy="1967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2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E1B2A88F-FFEA-BDBA-F27C-50EF869551C3}"/>
                      </a:ext>
                    </a:extLst>
                  </p14:cNvPr>
                  <p14:cNvContentPartPr/>
                  <p14:nvPr/>
                </p14:nvContentPartPr>
                <p14:xfrm>
                  <a:off x="8516166" y="3157487"/>
                  <a:ext cx="537840" cy="90000"/>
                </p14:xfrm>
              </p:contentPart>
            </mc:Choice>
            <mc:Fallback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E1B2A88F-FFEA-BDBA-F27C-50EF869551C3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8360076" y="2257487"/>
                    <a:ext cx="849127" cy="1889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4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08C0E61B-F8A6-04B8-AB49-45CDCA5F4C22}"/>
                      </a:ext>
                    </a:extLst>
                  </p14:cNvPr>
                  <p14:cNvContentPartPr/>
                  <p14:nvPr/>
                </p14:nvContentPartPr>
                <p14:xfrm>
                  <a:off x="8856006" y="3215447"/>
                  <a:ext cx="188640" cy="75240"/>
                </p14:xfrm>
              </p:contentPart>
            </mc:Choice>
            <mc:Fallback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08C0E61B-F8A6-04B8-AB49-45CDCA5F4C22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8700289" y="2317697"/>
                    <a:ext cx="499184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6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5DAD616D-BEC4-0ABD-EC2C-BC76146D716E}"/>
                      </a:ext>
                    </a:extLst>
                  </p14:cNvPr>
                  <p14:cNvContentPartPr/>
                  <p14:nvPr/>
                </p14:nvContentPartPr>
                <p14:xfrm>
                  <a:off x="9031326" y="3089087"/>
                  <a:ext cx="466560" cy="121680"/>
                </p14:xfrm>
              </p:contentPart>
            </mc:Choice>
            <mc:Fallback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5DAD616D-BEC4-0ABD-EC2C-BC76146D716E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8875211" y="2189341"/>
                    <a:ext cx="777897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8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BA08992E-5681-BB10-C002-CF2B0A5C2FE0}"/>
                      </a:ext>
                    </a:extLst>
                  </p14:cNvPr>
                  <p14:cNvContentPartPr/>
                  <p14:nvPr/>
                </p14:nvContentPartPr>
                <p14:xfrm>
                  <a:off x="8618406" y="3197447"/>
                  <a:ext cx="272520" cy="95400"/>
                </p14:xfrm>
              </p:contentPart>
            </mc:Choice>
            <mc:Fallback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BA08992E-5681-BB10-C002-CF2B0A5C2FE0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8462553" y="2295015"/>
                    <a:ext cx="583335" cy="1899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0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467E6B07-692C-C7C1-2D74-F24BAD8CF5D5}"/>
                      </a:ext>
                    </a:extLst>
                  </p14:cNvPr>
                  <p14:cNvContentPartPr/>
                  <p14:nvPr/>
                </p14:nvContentPartPr>
                <p14:xfrm>
                  <a:off x="8133846" y="2978927"/>
                  <a:ext cx="1139400" cy="288360"/>
                </p14:xfrm>
              </p:contentPart>
            </mc:Choice>
            <mc:Fallback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467E6B07-692C-C7C1-2D74-F24BAD8CF5D5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7977580" y="2072406"/>
                    <a:ext cx="1451038" cy="21005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2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5CC2B27A-3089-BCEC-B85F-1F00E8AC93FE}"/>
                      </a:ext>
                    </a:extLst>
                  </p14:cNvPr>
                  <p14:cNvContentPartPr/>
                  <p14:nvPr/>
                </p14:nvContentPartPr>
                <p14:xfrm>
                  <a:off x="8805606" y="2910887"/>
                  <a:ext cx="296640" cy="99720"/>
                </p14:xfrm>
              </p:contentPart>
            </mc:Choice>
            <mc:Fallback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5CC2B27A-3089-BCEC-B85F-1F00E8AC93FE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8649245" y="2008249"/>
                    <a:ext cx="608469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4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A713EA02-53E7-6C46-E37A-0DC21FAB0368}"/>
                      </a:ext>
                    </a:extLst>
                  </p14:cNvPr>
                  <p14:cNvContentPartPr/>
                  <p14:nvPr/>
                </p14:nvContentPartPr>
                <p14:xfrm>
                  <a:off x="8366766" y="2806847"/>
                  <a:ext cx="1065240" cy="287640"/>
                </p14:xfrm>
              </p:contentPart>
            </mc:Choice>
            <mc:Fallback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A713EA02-53E7-6C46-E37A-0DC21FAB0368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8210507" y="1902590"/>
                    <a:ext cx="1376865" cy="20952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6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7F36D59D-0AFC-0E4C-DF06-0329CA3AD52D}"/>
                      </a:ext>
                    </a:extLst>
                  </p14:cNvPr>
                  <p14:cNvContentPartPr/>
                  <p14:nvPr/>
                </p14:nvContentPartPr>
                <p14:xfrm>
                  <a:off x="7719126" y="2688407"/>
                  <a:ext cx="1589400" cy="468720"/>
                </p14:xfrm>
              </p:contentPart>
            </mc:Choice>
            <mc:Fallback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7F36D59D-0AFC-0E4C-DF06-0329CA3AD52D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7562777" y="1783708"/>
                    <a:ext cx="1901205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8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5621E35B-4151-B992-1EA2-CF643059368A}"/>
                      </a:ext>
                    </a:extLst>
                  </p14:cNvPr>
                  <p14:cNvContentPartPr/>
                  <p14:nvPr/>
                </p14:nvContentPartPr>
                <p14:xfrm>
                  <a:off x="7421406" y="2626127"/>
                  <a:ext cx="1819080" cy="600480"/>
                </p14:xfrm>
              </p:contentPart>
            </mc:Choice>
            <mc:Fallback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5621E35B-4151-B992-1EA2-CF643059368A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7265051" y="1720230"/>
                    <a:ext cx="2130897" cy="2411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0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A2615477-08BF-22E2-C130-D9349CC41295}"/>
                      </a:ext>
                    </a:extLst>
                  </p14:cNvPr>
                  <p14:cNvContentPartPr/>
                  <p14:nvPr/>
                </p14:nvContentPartPr>
                <p14:xfrm>
                  <a:off x="8535966" y="2828807"/>
                  <a:ext cx="32040" cy="10440"/>
                </p14:xfrm>
              </p:contentPart>
            </mc:Choice>
            <mc:Fallback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A2615477-08BF-22E2-C130-D9349CC4129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8384425" y="1985576"/>
                    <a:ext cx="334255" cy="16960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1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DA9565C6-140A-48F6-6524-9F5AEE14A1B7}"/>
                      </a:ext>
                    </a:extLst>
                  </p14:cNvPr>
                  <p14:cNvContentPartPr/>
                  <p14:nvPr/>
                </p14:nvContentPartPr>
                <p14:xfrm>
                  <a:off x="7025406" y="2728727"/>
                  <a:ext cx="1898640" cy="835560"/>
                </p14:xfrm>
              </p:contentPart>
            </mc:Choice>
            <mc:Fallback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DA9565C6-140A-48F6-6524-9F5AEE14A1B7}"/>
                      </a:ext>
                    </a:extLst>
                  </p:cNvPr>
                  <p:cNvPicPr/>
                  <p:nvPr/>
                </p:nvPicPr>
                <p:blipFill>
                  <a:blip r:embed="rId802"/>
                  <a:stretch>
                    <a:fillRect/>
                  </a:stretch>
                </p:blipFill>
                <p:spPr>
                  <a:xfrm>
                    <a:off x="6869047" y="1822386"/>
                    <a:ext cx="2210464" cy="2647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3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23B6D98A-1312-9771-ADAD-94601F4486EA}"/>
                      </a:ext>
                    </a:extLst>
                  </p14:cNvPr>
                  <p14:cNvContentPartPr/>
                  <p14:nvPr/>
                </p14:nvContentPartPr>
                <p14:xfrm>
                  <a:off x="7012446" y="3175847"/>
                  <a:ext cx="935280" cy="529560"/>
                </p14:xfrm>
              </p:contentPart>
            </mc:Choice>
            <mc:Fallback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23B6D98A-1312-9771-ADAD-94601F4486EA}"/>
                      </a:ext>
                    </a:extLst>
                  </p:cNvPr>
                  <p:cNvPicPr/>
                  <p:nvPr/>
                </p:nvPicPr>
                <p:blipFill>
                  <a:blip r:embed="rId804"/>
                  <a:stretch>
                    <a:fillRect/>
                  </a:stretch>
                </p:blipFill>
                <p:spPr>
                  <a:xfrm>
                    <a:off x="6856119" y="2270248"/>
                    <a:ext cx="1247040" cy="2339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5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A527EDBC-55E6-1135-8BB0-E33D92871751}"/>
                      </a:ext>
                    </a:extLst>
                  </p14:cNvPr>
                  <p14:cNvContentPartPr/>
                  <p14:nvPr/>
                </p14:nvContentPartPr>
                <p14:xfrm>
                  <a:off x="6969966" y="3003767"/>
                  <a:ext cx="1451160" cy="721800"/>
                </p14:xfrm>
              </p:contentPart>
            </mc:Choice>
            <mc:Fallback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A527EDBC-55E6-1135-8BB0-E33D92871751}"/>
                      </a:ext>
                    </a:extLst>
                  </p:cNvPr>
                  <p:cNvPicPr/>
                  <p:nvPr/>
                </p:nvPicPr>
                <p:blipFill>
                  <a:blip r:embed="rId806"/>
                  <a:stretch>
                    <a:fillRect/>
                  </a:stretch>
                </p:blipFill>
                <p:spPr>
                  <a:xfrm>
                    <a:off x="6813591" y="2098283"/>
                    <a:ext cx="1763016" cy="2531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7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1B6BAC44-AB02-AF81-45E9-DC8B2839D19D}"/>
                      </a:ext>
                    </a:extLst>
                  </p14:cNvPr>
                  <p14:cNvContentPartPr/>
                  <p14:nvPr/>
                </p14:nvContentPartPr>
                <p14:xfrm>
                  <a:off x="6761886" y="3082247"/>
                  <a:ext cx="1511640" cy="824760"/>
                </p14:xfrm>
              </p:contentPart>
            </mc:Choice>
            <mc:Fallback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1B6BAC44-AB02-AF81-45E9-DC8B2839D19D}"/>
                      </a:ext>
                    </a:extLst>
                  </p:cNvPr>
                  <p:cNvPicPr/>
                  <p:nvPr/>
                </p:nvPicPr>
                <p:blipFill>
                  <a:blip r:embed="rId808"/>
                  <a:stretch>
                    <a:fillRect/>
                  </a:stretch>
                </p:blipFill>
                <p:spPr>
                  <a:xfrm>
                    <a:off x="6605540" y="2176391"/>
                    <a:ext cx="1823438" cy="2635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9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DF95DDEC-333C-83D9-53E7-5F14E93E19F7}"/>
                      </a:ext>
                    </a:extLst>
                  </p14:cNvPr>
                  <p14:cNvContentPartPr/>
                  <p14:nvPr/>
                </p14:nvContentPartPr>
                <p14:xfrm>
                  <a:off x="6926766" y="3388607"/>
                  <a:ext cx="739440" cy="443880"/>
                </p14:xfrm>
              </p:contentPart>
            </mc:Choice>
            <mc:Fallback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DF95DDEC-333C-83D9-53E7-5F14E93E19F7}"/>
                      </a:ext>
                    </a:extLst>
                  </p:cNvPr>
                  <p:cNvPicPr/>
                  <p:nvPr/>
                </p:nvPicPr>
                <p:blipFill>
                  <a:blip r:embed="rId810"/>
                  <a:stretch>
                    <a:fillRect/>
                  </a:stretch>
                </p:blipFill>
                <p:spPr>
                  <a:xfrm>
                    <a:off x="6770483" y="2483609"/>
                    <a:ext cx="1051112" cy="2253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1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1B0B423F-4311-EB28-D495-5470561FCF87}"/>
                      </a:ext>
                    </a:extLst>
                  </p14:cNvPr>
                  <p14:cNvContentPartPr/>
                  <p14:nvPr/>
                </p14:nvContentPartPr>
                <p14:xfrm>
                  <a:off x="6844326" y="3230567"/>
                  <a:ext cx="1191240" cy="727560"/>
                </p14:xfrm>
              </p:contentPart>
            </mc:Choice>
            <mc:Fallback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1B0B423F-4311-EB28-D495-5470561FCF87}"/>
                      </a:ext>
                    </a:extLst>
                  </p:cNvPr>
                  <p:cNvPicPr/>
                  <p:nvPr/>
                </p:nvPicPr>
                <p:blipFill>
                  <a:blip r:embed="rId812"/>
                  <a:stretch>
                    <a:fillRect/>
                  </a:stretch>
                </p:blipFill>
                <p:spPr>
                  <a:xfrm>
                    <a:off x="6688054" y="2324353"/>
                    <a:ext cx="1502891" cy="2539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3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633010FC-EFFB-F5DC-C110-A39B3A0CCEA3}"/>
                      </a:ext>
                    </a:extLst>
                  </p14:cNvPr>
                  <p14:cNvContentPartPr/>
                  <p14:nvPr/>
                </p14:nvContentPartPr>
                <p14:xfrm>
                  <a:off x="6849726" y="3514607"/>
                  <a:ext cx="889920" cy="568080"/>
                </p14:xfrm>
              </p:contentPart>
            </mc:Choice>
            <mc:Fallback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633010FC-EFFB-F5DC-C110-A39B3A0CCEA3}"/>
                      </a:ext>
                    </a:extLst>
                  </p:cNvPr>
                  <p:cNvPicPr/>
                  <p:nvPr/>
                </p:nvPicPr>
                <p:blipFill>
                  <a:blip r:embed="rId814"/>
                  <a:stretch>
                    <a:fillRect/>
                  </a:stretch>
                </p:blipFill>
                <p:spPr>
                  <a:xfrm>
                    <a:off x="6693365" y="2609472"/>
                    <a:ext cx="1201749" cy="2377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5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157BCF70-46BE-E665-A9F3-55BEC91CA409}"/>
                      </a:ext>
                    </a:extLst>
                  </p14:cNvPr>
                  <p14:cNvContentPartPr/>
                  <p14:nvPr/>
                </p14:nvContentPartPr>
                <p14:xfrm>
                  <a:off x="6771606" y="3788567"/>
                  <a:ext cx="519480" cy="500040"/>
                </p14:xfrm>
              </p:contentPart>
            </mc:Choice>
            <mc:Fallback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157BCF70-46BE-E665-A9F3-55BEC91CA409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6615405" y="2883322"/>
                    <a:ext cx="830989" cy="23096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7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0B246A1A-156C-037A-8B0B-07B3C8213634}"/>
                      </a:ext>
                    </a:extLst>
                  </p14:cNvPr>
                  <p14:cNvContentPartPr/>
                  <p14:nvPr/>
                </p14:nvContentPartPr>
                <p14:xfrm>
                  <a:off x="7084446" y="3779207"/>
                  <a:ext cx="2780640" cy="959400"/>
                </p14:xfrm>
              </p:contentPart>
            </mc:Choice>
            <mc:Fallback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0B246A1A-156C-037A-8B0B-07B3C8213634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6928080" y="2872483"/>
                    <a:ext cx="3092479" cy="2771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9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FE51881E-9A6F-4176-3508-138154545C35}"/>
                      </a:ext>
                    </a:extLst>
                  </p14:cNvPr>
                  <p14:cNvContentPartPr/>
                  <p14:nvPr/>
                </p14:nvContentPartPr>
                <p14:xfrm>
                  <a:off x="7876446" y="3482567"/>
                  <a:ext cx="2272680" cy="965520"/>
                </p14:xfrm>
              </p:contentPart>
            </mc:Choice>
            <mc:Fallback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FE51881E-9A6F-4176-3508-138154545C35}"/>
                      </a:ext>
                    </a:extLst>
                  </p:cNvPr>
                  <p:cNvPicPr/>
                  <p:nvPr/>
                </p:nvPicPr>
                <p:blipFill>
                  <a:blip r:embed="rId820"/>
                  <a:stretch>
                    <a:fillRect/>
                  </a:stretch>
                </p:blipFill>
                <p:spPr>
                  <a:xfrm>
                    <a:off x="7720048" y="2576583"/>
                    <a:ext cx="2584581" cy="2776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1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96C43EC6-4B9B-87BA-D553-D18B62B8EC2A}"/>
                      </a:ext>
                    </a:extLst>
                  </p14:cNvPr>
                  <p14:cNvContentPartPr/>
                  <p14:nvPr/>
                </p14:nvContentPartPr>
                <p14:xfrm>
                  <a:off x="7767366" y="3270887"/>
                  <a:ext cx="2584440" cy="1275480"/>
                </p14:xfrm>
              </p:contentPart>
            </mc:Choice>
            <mc:Fallback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96C43EC6-4B9B-87BA-D553-D18B62B8EC2A}"/>
                      </a:ext>
                    </a:extLst>
                  </p:cNvPr>
                  <p:cNvPicPr/>
                  <p:nvPr/>
                </p:nvPicPr>
                <p:blipFill>
                  <a:blip r:embed="rId822"/>
                  <a:stretch>
                    <a:fillRect/>
                  </a:stretch>
                </p:blipFill>
                <p:spPr>
                  <a:xfrm>
                    <a:off x="7610977" y="2364761"/>
                    <a:ext cx="2896324" cy="308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3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5A5C4849-2793-87A9-3209-D4C91141E54F}"/>
                      </a:ext>
                    </a:extLst>
                  </p14:cNvPr>
                  <p14:cNvContentPartPr/>
                  <p14:nvPr/>
                </p14:nvContentPartPr>
                <p14:xfrm>
                  <a:off x="9300966" y="2912687"/>
                  <a:ext cx="1041480" cy="1003680"/>
                </p14:xfrm>
              </p:contentPart>
            </mc:Choice>
            <mc:Fallback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5A5C4849-2793-87A9-3209-D4C91141E54F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9144655" y="2006527"/>
                    <a:ext cx="1353209" cy="2815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5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17E30373-8E3D-82D6-107B-35D32F9742EC}"/>
                      </a:ext>
                    </a:extLst>
                  </p14:cNvPr>
                  <p14:cNvContentPartPr/>
                  <p14:nvPr/>
                </p14:nvContentPartPr>
                <p14:xfrm>
                  <a:off x="9562686" y="3317327"/>
                  <a:ext cx="127440" cy="70200"/>
                </p14:xfrm>
              </p:contentPart>
            </mc:Choice>
            <mc:Fallback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17E30373-8E3D-82D6-107B-35D32F9742EC}"/>
                      </a:ext>
                    </a:extLst>
                  </p:cNvPr>
                  <p:cNvPicPr/>
                  <p:nvPr/>
                </p:nvPicPr>
                <p:blipFill>
                  <a:blip r:embed="rId826"/>
                  <a:stretch>
                    <a:fillRect/>
                  </a:stretch>
                </p:blipFill>
                <p:spPr>
                  <a:xfrm>
                    <a:off x="9407811" y="2418425"/>
                    <a:ext cx="43630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7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82B26746-0E3F-565E-9EA9-03D7AF7FACB1}"/>
                      </a:ext>
                    </a:extLst>
                  </p14:cNvPr>
                  <p14:cNvContentPartPr/>
                  <p14:nvPr/>
                </p14:nvContentPartPr>
                <p14:xfrm>
                  <a:off x="10019526" y="3136247"/>
                  <a:ext cx="159120" cy="46440"/>
                </p14:xfrm>
              </p:contentPart>
            </mc:Choice>
            <mc:Fallback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82B26746-0E3F-565E-9EA9-03D7AF7FACB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9863962" y="2233247"/>
                    <a:ext cx="469360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9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D11A6078-E814-7F22-E09F-A8DF235EEDDD}"/>
                      </a:ext>
                    </a:extLst>
                  </p14:cNvPr>
                  <p14:cNvContentPartPr/>
                  <p14:nvPr/>
                </p14:nvContentPartPr>
                <p14:xfrm>
                  <a:off x="9159846" y="3169727"/>
                  <a:ext cx="1114920" cy="814680"/>
                </p14:xfrm>
              </p:contentPart>
            </mc:Choice>
            <mc:Fallback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D11A6078-E814-7F22-E09F-A8DF235EEDDD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9003507" y="2263568"/>
                    <a:ext cx="1426705" cy="2626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1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81752F6A-9012-9CF3-B09E-0ECC68288BF5}"/>
                      </a:ext>
                    </a:extLst>
                  </p14:cNvPr>
                  <p14:cNvContentPartPr/>
                  <p14:nvPr/>
                </p14:nvContentPartPr>
                <p14:xfrm>
                  <a:off x="9527406" y="3316607"/>
                  <a:ext cx="187560" cy="121680"/>
                </p14:xfrm>
              </p:contentPart>
            </mc:Choice>
            <mc:Fallback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81752F6A-9012-9CF3-B09E-0ECC68288BF5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9371847" y="2416861"/>
                    <a:ext cx="497790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3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B6B08223-E61A-79E4-FA02-7D2629BA611E}"/>
                      </a:ext>
                    </a:extLst>
                  </p14:cNvPr>
                  <p14:cNvContentPartPr/>
                  <p14:nvPr/>
                </p14:nvContentPartPr>
                <p14:xfrm>
                  <a:off x="8985606" y="2884607"/>
                  <a:ext cx="1264680" cy="1267920"/>
                </p14:xfrm>
              </p:contentPart>
            </mc:Choice>
            <mc:Fallback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B6B08223-E61A-79E4-FA02-7D2629BA611E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8829307" y="1978333"/>
                    <a:ext cx="1576384" cy="3079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5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751F6D7C-B5D1-4BEF-6B47-0F99783201C1}"/>
                      </a:ext>
                    </a:extLst>
                  </p14:cNvPr>
                  <p14:cNvContentPartPr/>
                  <p14:nvPr/>
                </p14:nvContentPartPr>
                <p14:xfrm>
                  <a:off x="8771766" y="3634127"/>
                  <a:ext cx="1017000" cy="442440"/>
                </p14:xfrm>
              </p:contentPart>
            </mc:Choice>
            <mc:Fallback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751F6D7C-B5D1-4BEF-6B47-0F99783201C1}"/>
                      </a:ext>
                    </a:extLst>
                  </p:cNvPr>
                  <p:cNvPicPr/>
                  <p:nvPr/>
                </p:nvPicPr>
                <p:blipFill>
                  <a:blip r:embed="rId836"/>
                  <a:stretch>
                    <a:fillRect/>
                  </a:stretch>
                </p:blipFill>
                <p:spPr>
                  <a:xfrm>
                    <a:off x="8615373" y="2728548"/>
                    <a:ext cx="1328892" cy="22527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7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0EE34CEF-1D08-4102-96F0-1B0EB328179A}"/>
                      </a:ext>
                    </a:extLst>
                  </p14:cNvPr>
                  <p14:cNvContentPartPr/>
                  <p14:nvPr/>
                </p14:nvContentPartPr>
                <p14:xfrm>
                  <a:off x="8442366" y="3471407"/>
                  <a:ext cx="1718280" cy="863280"/>
                </p14:xfrm>
              </p:contentPart>
            </mc:Choice>
            <mc:Fallback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0EE34CEF-1D08-4102-96F0-1B0EB328179A}"/>
                      </a:ext>
                    </a:extLst>
                  </p:cNvPr>
                  <p:cNvPicPr/>
                  <p:nvPr/>
                </p:nvPicPr>
                <p:blipFill>
                  <a:blip r:embed="rId838"/>
                  <a:stretch>
                    <a:fillRect/>
                  </a:stretch>
                </p:blipFill>
                <p:spPr>
                  <a:xfrm>
                    <a:off x="8285996" y="2565869"/>
                    <a:ext cx="2030126" cy="2673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9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B454499F-BC0E-D0DD-545D-DCC8994C0711}"/>
                      </a:ext>
                    </a:extLst>
                  </p14:cNvPr>
                  <p14:cNvContentPartPr/>
                  <p14:nvPr/>
                </p14:nvContentPartPr>
                <p14:xfrm>
                  <a:off x="6886446" y="3166127"/>
                  <a:ext cx="1215720" cy="1092240"/>
                </p14:xfrm>
              </p:contentPart>
            </mc:Choice>
            <mc:Fallback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B454499F-BC0E-D0DD-545D-DCC8994C0711}"/>
                      </a:ext>
                    </a:extLst>
                  </p:cNvPr>
                  <p:cNvPicPr/>
                  <p:nvPr/>
                </p:nvPicPr>
                <p:blipFill>
                  <a:blip r:embed="rId840"/>
                  <a:stretch>
                    <a:fillRect/>
                  </a:stretch>
                </p:blipFill>
                <p:spPr>
                  <a:xfrm>
                    <a:off x="6730126" y="2260241"/>
                    <a:ext cx="1527466" cy="290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1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6F0E6226-5096-019D-08A3-0F0D8366E062}"/>
                      </a:ext>
                    </a:extLst>
                  </p14:cNvPr>
                  <p14:cNvContentPartPr/>
                  <p14:nvPr/>
                </p14:nvContentPartPr>
                <p14:xfrm>
                  <a:off x="6975726" y="3652847"/>
                  <a:ext cx="376560" cy="555480"/>
                </p14:xfrm>
              </p:contentPart>
            </mc:Choice>
            <mc:Fallback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6F0E6226-5096-019D-08A3-0F0D8366E062}"/>
                      </a:ext>
                    </a:extLst>
                  </p:cNvPr>
                  <p:cNvPicPr/>
                  <p:nvPr/>
                </p:nvPicPr>
                <p:blipFill>
                  <a:blip r:embed="rId842"/>
                  <a:stretch>
                    <a:fillRect/>
                  </a:stretch>
                </p:blipFill>
                <p:spPr>
                  <a:xfrm>
                    <a:off x="6819570" y="2747173"/>
                    <a:ext cx="687980" cy="2365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3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F668BC6C-4DEC-6B98-B0BE-F26DBA3E90D1}"/>
                      </a:ext>
                    </a:extLst>
                  </p14:cNvPr>
                  <p14:cNvContentPartPr/>
                  <p14:nvPr/>
                </p14:nvContentPartPr>
                <p14:xfrm>
                  <a:off x="7039086" y="3856247"/>
                  <a:ext cx="363960" cy="398520"/>
                </p14:xfrm>
              </p:contentPart>
            </mc:Choice>
            <mc:Fallback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F668BC6C-4DEC-6B98-B0BE-F26DBA3E90D1}"/>
                      </a:ext>
                    </a:extLst>
                  </p:cNvPr>
                  <p:cNvPicPr/>
                  <p:nvPr/>
                </p:nvPicPr>
                <p:blipFill>
                  <a:blip r:embed="rId844"/>
                  <a:stretch>
                    <a:fillRect/>
                  </a:stretch>
                </p:blipFill>
                <p:spPr>
                  <a:xfrm>
                    <a:off x="6882976" y="2950520"/>
                    <a:ext cx="675289" cy="2209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5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79164D77-40BA-2C3B-90D7-ECBA62A974D6}"/>
                      </a:ext>
                    </a:extLst>
                  </p14:cNvPr>
                  <p14:cNvContentPartPr/>
                  <p14:nvPr/>
                </p14:nvContentPartPr>
                <p14:xfrm>
                  <a:off x="7009926" y="3868487"/>
                  <a:ext cx="510480" cy="484560"/>
                </p14:xfrm>
              </p:contentPart>
            </mc:Choice>
            <mc:Fallback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79164D77-40BA-2C3B-90D7-ECBA62A974D6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6853748" y="2963170"/>
                    <a:ext cx="821944" cy="2294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7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CC97C1A1-212E-1674-0234-140D4391564E}"/>
                      </a:ext>
                    </a:extLst>
                  </p14:cNvPr>
                  <p14:cNvContentPartPr/>
                  <p14:nvPr/>
                </p14:nvContentPartPr>
                <p14:xfrm>
                  <a:off x="6863406" y="4261607"/>
                  <a:ext cx="723600" cy="233640"/>
                </p14:xfrm>
              </p:contentPart>
            </mc:Choice>
            <mc:Fallback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CC97C1A1-212E-1674-0234-140D4391564E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6707265" y="3356360"/>
                    <a:ext cx="1034989" cy="2043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9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6862424C-6A75-8973-9762-9F04D488B71B}"/>
                      </a:ext>
                    </a:extLst>
                  </p14:cNvPr>
                  <p14:cNvContentPartPr/>
                  <p14:nvPr/>
                </p14:nvContentPartPr>
                <p14:xfrm>
                  <a:off x="6966006" y="4260887"/>
                  <a:ext cx="1452240" cy="425880"/>
                </p14:xfrm>
              </p:contentPart>
            </mc:Choice>
            <mc:Fallback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6862424C-6A75-8973-9762-9F04D488B71B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809707" y="3355676"/>
                    <a:ext cx="1763945" cy="2235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1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FD0A4A00-5CEC-91EC-1D70-E99BA72BCF48}"/>
                      </a:ext>
                    </a:extLst>
                  </p14:cNvPr>
                  <p14:cNvContentPartPr/>
                  <p14:nvPr/>
                </p14:nvContentPartPr>
                <p14:xfrm>
                  <a:off x="7007406" y="4464647"/>
                  <a:ext cx="1017360" cy="205920"/>
                </p14:xfrm>
              </p:contentPart>
            </mc:Choice>
            <mc:Fallback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FD0A4A00-5CEC-91EC-1D70-E99BA72BCF48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851095" y="3559978"/>
                    <a:ext cx="1329088" cy="20143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3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84B8CF6B-0D7A-A463-BAD9-CFADF7461507}"/>
                      </a:ext>
                    </a:extLst>
                  </p14:cNvPr>
                  <p14:cNvContentPartPr/>
                  <p14:nvPr/>
                </p14:nvContentPartPr>
                <p14:xfrm>
                  <a:off x="7444446" y="3459527"/>
                  <a:ext cx="2625480" cy="1010880"/>
                </p14:xfrm>
              </p:contentPart>
            </mc:Choice>
            <mc:Fallback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84B8CF6B-0D7A-A463-BAD9-CFADF7461507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288061" y="2553102"/>
                    <a:ext cx="2937356" cy="2822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5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6095954A-3C2B-9289-BACD-442E06554EB0}"/>
                      </a:ext>
                    </a:extLst>
                  </p14:cNvPr>
                  <p14:cNvContentPartPr/>
                  <p14:nvPr/>
                </p14:nvContentPartPr>
                <p14:xfrm>
                  <a:off x="9864366" y="2779127"/>
                  <a:ext cx="282600" cy="661320"/>
                </p14:xfrm>
              </p:contentPart>
            </mc:Choice>
            <mc:Fallback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6095954A-3C2B-9289-BACD-442E06554EB0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9708357" y="1873800"/>
                    <a:ext cx="593727" cy="2471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7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9D651D34-427C-CE46-FD05-6C0BE5B047E8}"/>
                      </a:ext>
                    </a:extLst>
                  </p14:cNvPr>
                  <p14:cNvContentPartPr/>
                  <p14:nvPr/>
                </p14:nvContentPartPr>
                <p14:xfrm>
                  <a:off x="9954366" y="3143447"/>
                  <a:ext cx="37800" cy="32400"/>
                </p14:xfrm>
              </p:contentPart>
            </mc:Choice>
            <mc:Fallback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9D651D34-427C-CE46-FD05-6C0BE5B047E8}"/>
                      </a:ext>
                    </a:extLst>
                  </p:cNvPr>
                  <p:cNvPicPr/>
                  <p:nvPr/>
                </p:nvPicPr>
                <p:blipFill>
                  <a:blip r:embed="rId858"/>
                  <a:stretch>
                    <a:fillRect/>
                  </a:stretch>
                </p:blipFill>
                <p:spPr>
                  <a:xfrm>
                    <a:off x="9800529" y="2248184"/>
                    <a:ext cx="344595" cy="1822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9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C0D14AA1-821E-C5B8-86E3-B4DEE3E1650B}"/>
                      </a:ext>
                    </a:extLst>
                  </p14:cNvPr>
                  <p14:cNvContentPartPr/>
                  <p14:nvPr/>
                </p14:nvContentPartPr>
                <p14:xfrm>
                  <a:off x="9638286" y="3118607"/>
                  <a:ext cx="451440" cy="480240"/>
                </p14:xfrm>
              </p:contentPart>
            </mc:Choice>
            <mc:Fallback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C0D14AA1-821E-C5B8-86E3-B4DEE3E1650B}"/>
                      </a:ext>
                    </a:extLst>
                  </p:cNvPr>
                  <p:cNvPicPr/>
                  <p:nvPr/>
                </p:nvPicPr>
                <p:blipFill>
                  <a:blip r:embed="rId860"/>
                  <a:stretch>
                    <a:fillRect/>
                  </a:stretch>
                </p:blipFill>
                <p:spPr>
                  <a:xfrm>
                    <a:off x="9482156" y="2213307"/>
                    <a:ext cx="762809" cy="22899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1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53CD7B0F-CAAF-12CD-2FC0-BFB09C73E73C}"/>
                      </a:ext>
                    </a:extLst>
                  </p14:cNvPr>
                  <p14:cNvContentPartPr/>
                  <p14:nvPr/>
                </p14:nvContentPartPr>
                <p14:xfrm>
                  <a:off x="9792726" y="3254327"/>
                  <a:ext cx="29880" cy="30600"/>
                </p14:xfrm>
              </p:contentPart>
            </mc:Choice>
            <mc:Fallback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53CD7B0F-CAAF-12CD-2FC0-BFB09C73E73C}"/>
                      </a:ext>
                    </a:extLst>
                  </p:cNvPr>
                  <p:cNvPicPr/>
                  <p:nvPr/>
                </p:nvPicPr>
                <p:blipFill>
                  <a:blip r:embed="rId862"/>
                  <a:stretch>
                    <a:fillRect/>
                  </a:stretch>
                </p:blipFill>
                <p:spPr>
                  <a:xfrm>
                    <a:off x="9638932" y="2361827"/>
                    <a:ext cx="336589" cy="1814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3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85FEAC22-EB5C-2554-CA06-0CA6DE4ED2FD}"/>
                      </a:ext>
                    </a:extLst>
                  </p14:cNvPr>
                  <p14:cNvContentPartPr/>
                  <p14:nvPr/>
                </p14:nvContentPartPr>
                <p14:xfrm>
                  <a:off x="10049046" y="3032927"/>
                  <a:ext cx="151560" cy="41400"/>
                </p14:xfrm>
              </p:contentPart>
            </mc:Choice>
            <mc:Fallback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85FEAC22-EB5C-2554-CA06-0CA6DE4ED2FD}"/>
                      </a:ext>
                    </a:extLst>
                  </p:cNvPr>
                  <p:cNvPicPr/>
                  <p:nvPr/>
                </p:nvPicPr>
                <p:blipFill>
                  <a:blip r:embed="rId864"/>
                  <a:stretch>
                    <a:fillRect/>
                  </a:stretch>
                </p:blipFill>
                <p:spPr>
                  <a:xfrm>
                    <a:off x="9893028" y="2145784"/>
                    <a:ext cx="462704" cy="1814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5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DC1BA434-3B51-45A2-14B7-7E5516F2FC92}"/>
                      </a:ext>
                    </a:extLst>
                  </p14:cNvPr>
                  <p14:cNvContentPartPr/>
                  <p14:nvPr/>
                </p14:nvContentPartPr>
                <p14:xfrm>
                  <a:off x="9635766" y="2945087"/>
                  <a:ext cx="290880" cy="137520"/>
                </p14:xfrm>
              </p:contentPart>
            </mc:Choice>
            <mc:Fallback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DC1BA434-3B51-45A2-14B7-7E5516F2FC92}"/>
                      </a:ext>
                    </a:extLst>
                  </p:cNvPr>
                  <p:cNvPicPr/>
                  <p:nvPr/>
                </p:nvPicPr>
                <p:blipFill>
                  <a:blip r:embed="rId866"/>
                  <a:stretch>
                    <a:fillRect/>
                  </a:stretch>
                </p:blipFill>
                <p:spPr>
                  <a:xfrm>
                    <a:off x="9479619" y="2042612"/>
                    <a:ext cx="602282" cy="1941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7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07E931C1-72D0-EF10-E8C8-E5732606733A}"/>
                      </a:ext>
                    </a:extLst>
                  </p14:cNvPr>
                  <p14:cNvContentPartPr/>
                  <p14:nvPr/>
                </p14:nvContentPartPr>
                <p14:xfrm>
                  <a:off x="8955366" y="3073607"/>
                  <a:ext cx="633240" cy="279000"/>
                </p14:xfrm>
              </p:contentPart>
            </mc:Choice>
            <mc:Fallback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07E931C1-72D0-EF10-E8C8-E5732606733A}"/>
                      </a:ext>
                    </a:extLst>
                  </p:cNvPr>
                  <p:cNvPicPr/>
                  <p:nvPr/>
                </p:nvPicPr>
                <p:blipFill>
                  <a:blip r:embed="rId868"/>
                  <a:stretch>
                    <a:fillRect/>
                  </a:stretch>
                </p:blipFill>
                <p:spPr>
                  <a:xfrm>
                    <a:off x="8799066" y="2169440"/>
                    <a:ext cx="944948" cy="2086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9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72A7BABA-B93A-C1BE-A34C-457BCEA8DAA4}"/>
                      </a:ext>
                    </a:extLst>
                  </p14:cNvPr>
                  <p14:cNvContentPartPr/>
                  <p14:nvPr/>
                </p14:nvContentPartPr>
                <p14:xfrm>
                  <a:off x="9152646" y="3094847"/>
                  <a:ext cx="463680" cy="281520"/>
                </p14:xfrm>
              </p:contentPart>
            </mc:Choice>
            <mc:Fallback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72A7BABA-B93A-C1BE-A34C-457BCEA8DAA4}"/>
                      </a:ext>
                    </a:extLst>
                  </p:cNvPr>
                  <p:cNvPicPr/>
                  <p:nvPr/>
                </p:nvPicPr>
                <p:blipFill>
                  <a:blip r:embed="rId870"/>
                  <a:stretch>
                    <a:fillRect/>
                  </a:stretch>
                </p:blipFill>
                <p:spPr>
                  <a:xfrm>
                    <a:off x="8996299" y="2190884"/>
                    <a:ext cx="775480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1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8E6AE5D4-A405-7EA8-8052-5BB3E4D10874}"/>
                      </a:ext>
                    </a:extLst>
                  </p14:cNvPr>
                  <p14:cNvContentPartPr/>
                  <p14:nvPr/>
                </p14:nvContentPartPr>
                <p14:xfrm>
                  <a:off x="9251286" y="3034367"/>
                  <a:ext cx="202320" cy="34200"/>
                </p14:xfrm>
              </p:contentPart>
            </mc:Choice>
            <mc:Fallback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8E6AE5D4-A405-7EA8-8052-5BB3E4D10874}"/>
                      </a:ext>
                    </a:extLst>
                  </p:cNvPr>
                  <p:cNvPicPr/>
                  <p:nvPr/>
                </p:nvPicPr>
                <p:blipFill>
                  <a:blip r:embed="rId872"/>
                  <a:stretch>
                    <a:fillRect/>
                  </a:stretch>
                </p:blipFill>
                <p:spPr>
                  <a:xfrm>
                    <a:off x="9095312" y="2158513"/>
                    <a:ext cx="513376" cy="17850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3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4F23E3A1-C593-7D56-4C81-878E97C1A038}"/>
                      </a:ext>
                    </a:extLst>
                  </p14:cNvPr>
                  <p14:cNvContentPartPr/>
                  <p14:nvPr/>
                </p14:nvContentPartPr>
                <p14:xfrm>
                  <a:off x="8080926" y="3601367"/>
                  <a:ext cx="102240" cy="38880"/>
                </p14:xfrm>
              </p:contentPart>
            </mc:Choice>
            <mc:Fallback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4F23E3A1-C593-7D56-4C81-878E97C1A038}"/>
                      </a:ext>
                    </a:extLst>
                  </p:cNvPr>
                  <p:cNvPicPr/>
                  <p:nvPr/>
                </p:nvPicPr>
                <p:blipFill>
                  <a:blip r:embed="rId874"/>
                  <a:stretch>
                    <a:fillRect/>
                  </a:stretch>
                </p:blipFill>
                <p:spPr>
                  <a:xfrm>
                    <a:off x="7925343" y="2713889"/>
                    <a:ext cx="412516" cy="1812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5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AB81AE32-BD5F-AA75-E984-099CB324C741}"/>
                      </a:ext>
                    </a:extLst>
                  </p14:cNvPr>
                  <p14:cNvContentPartPr/>
                  <p14:nvPr/>
                </p14:nvContentPartPr>
                <p14:xfrm>
                  <a:off x="7948806" y="3486887"/>
                  <a:ext cx="661680" cy="174960"/>
                </p14:xfrm>
              </p:contentPart>
            </mc:Choice>
            <mc:Fallback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AB81AE32-BD5F-AA75-E984-099CB324C741}"/>
                      </a:ext>
                    </a:extLst>
                  </p:cNvPr>
                  <p:cNvPicPr/>
                  <p:nvPr/>
                </p:nvPicPr>
                <p:blipFill>
                  <a:blip r:embed="rId876"/>
                  <a:stretch>
                    <a:fillRect/>
                  </a:stretch>
                </p:blipFill>
                <p:spPr>
                  <a:xfrm>
                    <a:off x="7792539" y="2581921"/>
                    <a:ext cx="973321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7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0A56204D-AACD-E9B9-B199-2F3382CA2F81}"/>
                      </a:ext>
                    </a:extLst>
                  </p14:cNvPr>
                  <p14:cNvContentPartPr/>
                  <p14:nvPr/>
                </p14:nvContentPartPr>
                <p14:xfrm>
                  <a:off x="8277126" y="3439727"/>
                  <a:ext cx="478800" cy="179640"/>
                </p14:xfrm>
              </p:contentPart>
            </mc:Choice>
            <mc:Fallback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0A56204D-AACD-E9B9-B199-2F3382CA2F81}"/>
                      </a:ext>
                    </a:extLst>
                  </p:cNvPr>
                  <p:cNvPicPr/>
                  <p:nvPr/>
                </p:nvPicPr>
                <p:blipFill>
                  <a:blip r:embed="rId878"/>
                  <a:stretch>
                    <a:fillRect/>
                  </a:stretch>
                </p:blipFill>
                <p:spPr>
                  <a:xfrm>
                    <a:off x="8121092" y="2537229"/>
                    <a:ext cx="789975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9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E21B94E7-F08C-B76D-3043-758BC1ECD17D}"/>
                      </a:ext>
                    </a:extLst>
                  </p14:cNvPr>
                  <p14:cNvContentPartPr/>
                  <p14:nvPr/>
                </p14:nvContentPartPr>
                <p14:xfrm>
                  <a:off x="8590686" y="3421367"/>
                  <a:ext cx="297360" cy="103320"/>
                </p14:xfrm>
              </p:contentPart>
            </mc:Choice>
            <mc:Fallback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E21B94E7-F08C-B76D-3043-758BC1ECD17D}"/>
                      </a:ext>
                    </a:extLst>
                  </p:cNvPr>
                  <p:cNvPicPr/>
                  <p:nvPr/>
                </p:nvPicPr>
                <p:blipFill>
                  <a:blip r:embed="rId880"/>
                  <a:stretch>
                    <a:fillRect/>
                  </a:stretch>
                </p:blipFill>
                <p:spPr>
                  <a:xfrm>
                    <a:off x="8434416" y="2524788"/>
                    <a:ext cx="609008" cy="1895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1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37499C66-F5C6-9F5C-FE8D-E482A3B42919}"/>
                      </a:ext>
                    </a:extLst>
                  </p14:cNvPr>
                  <p14:cNvContentPartPr/>
                  <p14:nvPr/>
                </p14:nvContentPartPr>
                <p14:xfrm>
                  <a:off x="8486646" y="3608207"/>
                  <a:ext cx="1080" cy="3600"/>
                </p14:xfrm>
              </p:contentPart>
            </mc:Choice>
            <mc:Fallback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37499C66-F5C6-9F5C-FE8D-E482A3B42919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8392146" y="2852207"/>
                    <a:ext cx="18954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2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3C7D8BA8-C188-CFEA-E0FF-4EFD47CAA07A}"/>
                      </a:ext>
                    </a:extLst>
                  </p14:cNvPr>
                  <p14:cNvContentPartPr/>
                  <p14:nvPr/>
                </p14:nvContentPartPr>
                <p14:xfrm>
                  <a:off x="8275326" y="3581207"/>
                  <a:ext cx="7200" cy="360"/>
                </p14:xfrm>
              </p:contentPart>
            </mc:Choice>
            <mc:Fallback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3C7D8BA8-C188-CFEA-E0FF-4EFD47CAA07A}"/>
                      </a:ext>
                    </a:extLst>
                  </p:cNvPr>
                  <p:cNvPicPr/>
                  <p:nvPr/>
                </p:nvPicPr>
                <p:blipFill>
                  <a:blip r:embed="rId883"/>
                  <a:stretch>
                    <a:fillRect/>
                  </a:stretch>
                </p:blipFill>
                <p:spPr>
                  <a:xfrm>
                    <a:off x="8135326" y="3203207"/>
                    <a:ext cx="2864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4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05B38ABA-D337-19F3-4FB9-938EAF4856F0}"/>
                      </a:ext>
                    </a:extLst>
                  </p14:cNvPr>
                  <p14:cNvContentPartPr/>
                  <p14:nvPr/>
                </p14:nvContentPartPr>
                <p14:xfrm>
                  <a:off x="8376486" y="3453407"/>
                  <a:ext cx="590760" cy="115560"/>
                </p14:xfrm>
              </p:contentPart>
            </mc:Choice>
            <mc:Fallback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05B38ABA-D337-19F3-4FB9-938EAF4856F0}"/>
                      </a:ext>
                    </a:extLst>
                  </p:cNvPr>
                  <p:cNvPicPr/>
                  <p:nvPr/>
                </p:nvPicPr>
                <p:blipFill>
                  <a:blip r:embed="rId885"/>
                  <a:stretch>
                    <a:fillRect/>
                  </a:stretch>
                </p:blipFill>
                <p:spPr>
                  <a:xfrm>
                    <a:off x="8220318" y="2554607"/>
                    <a:ext cx="902203" cy="1912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6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BD0396FB-9AD3-9206-29C2-43CD2679E114}"/>
                      </a:ext>
                    </a:extLst>
                  </p14:cNvPr>
                  <p14:cNvContentPartPr/>
                  <p14:nvPr/>
                </p14:nvContentPartPr>
                <p14:xfrm>
                  <a:off x="8702646" y="3406247"/>
                  <a:ext cx="236880" cy="56880"/>
                </p14:xfrm>
              </p:contentPart>
            </mc:Choice>
            <mc:Fallback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BD0396FB-9AD3-9206-29C2-43CD2679E114}"/>
                      </a:ext>
                    </a:extLst>
                  </p:cNvPr>
                  <p:cNvPicPr/>
                  <p:nvPr/>
                </p:nvPicPr>
                <p:blipFill>
                  <a:blip r:embed="rId887"/>
                  <a:stretch>
                    <a:fillRect/>
                  </a:stretch>
                </p:blipFill>
                <p:spPr>
                  <a:xfrm>
                    <a:off x="8546804" y="2514844"/>
                    <a:ext cx="547674" cy="1838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8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5A48AF29-7445-0C75-0DB8-6F1E9F4A9534}"/>
                      </a:ext>
                    </a:extLst>
                  </p14:cNvPr>
                  <p14:cNvContentPartPr/>
                  <p14:nvPr/>
                </p14:nvContentPartPr>
                <p14:xfrm>
                  <a:off x="9472326" y="2835287"/>
                  <a:ext cx="6120" cy="2520"/>
                </p14:xfrm>
              </p:contentPart>
            </mc:Choice>
            <mc:Fallback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5A48AF29-7445-0C75-0DB8-6F1E9F4A9534}"/>
                      </a:ext>
                    </a:extLst>
                  </p:cNvPr>
                  <p:cNvPicPr/>
                  <p:nvPr/>
                </p:nvPicPr>
                <p:blipFill>
                  <a:blip r:embed="rId889"/>
                  <a:stretch>
                    <a:fillRect/>
                  </a:stretch>
                </p:blipFill>
                <p:spPr>
                  <a:xfrm>
                    <a:off x="9338451" y="2173787"/>
                    <a:ext cx="273105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0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0AF7285E-5E89-16DE-DC17-D854B9A430D0}"/>
                      </a:ext>
                    </a:extLst>
                  </p14:cNvPr>
                  <p14:cNvContentPartPr/>
                  <p14:nvPr/>
                </p14:nvContentPartPr>
                <p14:xfrm>
                  <a:off x="9506166" y="2810087"/>
                  <a:ext cx="469080" cy="105840"/>
                </p14:xfrm>
              </p:contentPart>
            </mc:Choice>
            <mc:Fallback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0AF7285E-5E89-16DE-DC17-D854B9A430D0}"/>
                      </a:ext>
                    </a:extLst>
                  </p:cNvPr>
                  <p:cNvPicPr/>
                  <p:nvPr/>
                </p:nvPicPr>
                <p:blipFill>
                  <a:blip r:embed="rId891"/>
                  <a:stretch>
                    <a:fillRect/>
                  </a:stretch>
                </p:blipFill>
                <p:spPr>
                  <a:xfrm>
                    <a:off x="9350103" y="1906575"/>
                    <a:ext cx="780314" cy="1912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2">
                <p14:nvContentPartPr>
                  <p14:cNvPr id="560" name="Ink 559">
                    <a:extLst>
                      <a:ext uri="{FF2B5EF4-FFF2-40B4-BE49-F238E27FC236}">
                        <a16:creationId xmlns:a16="http://schemas.microsoft.com/office/drawing/2014/main" id="{64ED616B-EF34-38A3-4DEC-1C6331CF0473}"/>
                      </a:ext>
                    </a:extLst>
                  </p14:cNvPr>
                  <p14:cNvContentPartPr/>
                  <p14:nvPr/>
                </p14:nvContentPartPr>
                <p14:xfrm>
                  <a:off x="9680766" y="3042287"/>
                  <a:ext cx="125280" cy="74880"/>
                </p14:xfrm>
              </p:contentPart>
            </mc:Choice>
            <mc:Fallback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64ED616B-EF34-38A3-4DEC-1C6331CF0473}"/>
                      </a:ext>
                    </a:extLst>
                  </p:cNvPr>
                  <p:cNvPicPr/>
                  <p:nvPr/>
                </p:nvPicPr>
                <p:blipFill>
                  <a:blip r:embed="rId893"/>
                  <a:stretch>
                    <a:fillRect/>
                  </a:stretch>
                </p:blipFill>
                <p:spPr>
                  <a:xfrm>
                    <a:off x="9525277" y="2148832"/>
                    <a:ext cx="435370" cy="1860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4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0439D4B0-FCF2-091C-3CA3-BF73FFA2EB32}"/>
                      </a:ext>
                    </a:extLst>
                  </p14:cNvPr>
                  <p14:cNvContentPartPr/>
                  <p14:nvPr/>
                </p14:nvContentPartPr>
                <p14:xfrm>
                  <a:off x="9064086" y="2968847"/>
                  <a:ext cx="879840" cy="421200"/>
                </p14:xfrm>
              </p:contentPart>
            </mc:Choice>
            <mc:Fallback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0439D4B0-FCF2-091C-3CA3-BF73FFA2EB32}"/>
                      </a:ext>
                    </a:extLst>
                  </p:cNvPr>
                  <p:cNvPicPr/>
                  <p:nvPr/>
                </p:nvPicPr>
                <p:blipFill>
                  <a:blip r:embed="rId895"/>
                  <a:stretch>
                    <a:fillRect/>
                  </a:stretch>
                </p:blipFill>
                <p:spPr>
                  <a:xfrm>
                    <a:off x="8907769" y="2062577"/>
                    <a:ext cx="1191580" cy="2232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6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599DFDE5-1081-54F9-FED2-629F454D64C7}"/>
                      </a:ext>
                    </a:extLst>
                  </p14:cNvPr>
                  <p14:cNvContentPartPr/>
                  <p14:nvPr/>
                </p14:nvContentPartPr>
                <p14:xfrm>
                  <a:off x="9685446" y="2943647"/>
                  <a:ext cx="39600" cy="16920"/>
                </p14:xfrm>
              </p:contentPart>
            </mc:Choice>
            <mc:Fallback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599DFDE5-1081-54F9-FED2-629F454D64C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531446" y="2055347"/>
                    <a:ext cx="346720" cy="1792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7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1449A687-70EE-3ACA-4BE8-5A50B737F3CB}"/>
                      </a:ext>
                    </a:extLst>
                  </p14:cNvPr>
                  <p14:cNvContentPartPr/>
                  <p14:nvPr/>
                </p14:nvContentPartPr>
                <p14:xfrm>
                  <a:off x="10039326" y="2884607"/>
                  <a:ext cx="237960" cy="281160"/>
                </p14:xfrm>
              </p:contentPart>
            </mc:Choice>
            <mc:Fallback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1449A687-70EE-3ACA-4BE8-5A50B737F3CB}"/>
                      </a:ext>
                    </a:extLst>
                  </p:cNvPr>
                  <p:cNvPicPr/>
                  <p:nvPr/>
                </p:nvPicPr>
                <p:blipFill>
                  <a:blip r:embed="rId898"/>
                  <a:stretch>
                    <a:fillRect/>
                  </a:stretch>
                </p:blipFill>
                <p:spPr>
                  <a:xfrm>
                    <a:off x="9883360" y="1981800"/>
                    <a:ext cx="549001" cy="2085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9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03A72ADF-0A88-3A17-C57C-4A741468955F}"/>
                      </a:ext>
                    </a:extLst>
                  </p14:cNvPr>
                  <p14:cNvContentPartPr/>
                  <p14:nvPr/>
                </p14:nvContentPartPr>
                <p14:xfrm>
                  <a:off x="9849246" y="2644127"/>
                  <a:ext cx="576000" cy="678960"/>
                </p14:xfrm>
              </p:contentPart>
            </mc:Choice>
            <mc:Fallback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03A72ADF-0A88-3A17-C57C-4A741468955F}"/>
                      </a:ext>
                    </a:extLst>
                  </p:cNvPr>
                  <p:cNvPicPr/>
                  <p:nvPr/>
                </p:nvPicPr>
                <p:blipFill>
                  <a:blip r:embed="rId900"/>
                  <a:stretch>
                    <a:fillRect/>
                  </a:stretch>
                </p:blipFill>
                <p:spPr>
                  <a:xfrm>
                    <a:off x="9692967" y="1738272"/>
                    <a:ext cx="887665" cy="2489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1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E128B563-EC4E-E192-A556-DFBF642373C0}"/>
                      </a:ext>
                    </a:extLst>
                  </p14:cNvPr>
                  <p14:cNvContentPartPr/>
                  <p14:nvPr/>
                </p14:nvContentPartPr>
                <p14:xfrm>
                  <a:off x="9888486" y="2890367"/>
                  <a:ext cx="598320" cy="695880"/>
                </p14:xfrm>
              </p:contentPart>
            </mc:Choice>
            <mc:Fallback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E128B563-EC4E-E192-A556-DFBF642373C0}"/>
                      </a:ext>
                    </a:extLst>
                  </p:cNvPr>
                  <p:cNvPicPr/>
                  <p:nvPr/>
                </p:nvPicPr>
                <p:blipFill>
                  <a:blip r:embed="rId902"/>
                  <a:stretch>
                    <a:fillRect/>
                  </a:stretch>
                </p:blipFill>
                <p:spPr>
                  <a:xfrm>
                    <a:off x="9732208" y="1984947"/>
                    <a:ext cx="909982" cy="2505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3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2C2217AE-BE80-3602-8ADE-0204493C775D}"/>
                      </a:ext>
                    </a:extLst>
                  </p14:cNvPr>
                  <p14:cNvContentPartPr/>
                  <p14:nvPr/>
                </p14:nvContentPartPr>
                <p14:xfrm>
                  <a:off x="9989286" y="2982887"/>
                  <a:ext cx="538200" cy="548640"/>
                </p14:xfrm>
              </p:contentPart>
            </mc:Choice>
            <mc:Fallback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2C2217AE-BE80-3602-8ADE-0204493C775D}"/>
                      </a:ext>
                    </a:extLst>
                  </p:cNvPr>
                  <p:cNvPicPr/>
                  <p:nvPr/>
                </p:nvPicPr>
                <p:blipFill>
                  <a:blip r:embed="rId904"/>
                  <a:stretch>
                    <a:fillRect/>
                  </a:stretch>
                </p:blipFill>
                <p:spPr>
                  <a:xfrm>
                    <a:off x="9833092" y="2077113"/>
                    <a:ext cx="849696" cy="2359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5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851C9B0E-ED24-2709-192E-322CD6547ADD}"/>
                      </a:ext>
                    </a:extLst>
                  </p14:cNvPr>
                  <p14:cNvContentPartPr/>
                  <p14:nvPr/>
                </p14:nvContentPartPr>
                <p14:xfrm>
                  <a:off x="9800286" y="3060647"/>
                  <a:ext cx="507960" cy="503640"/>
                </p14:xfrm>
              </p:contentPart>
            </mc:Choice>
            <mc:Fallback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851C9B0E-ED24-2709-192E-322CD6547ADD}"/>
                      </a:ext>
                    </a:extLst>
                  </p:cNvPr>
                  <p:cNvPicPr/>
                  <p:nvPr/>
                </p:nvPicPr>
                <p:blipFill>
                  <a:blip r:embed="rId906"/>
                  <a:stretch>
                    <a:fillRect/>
                  </a:stretch>
                </p:blipFill>
                <p:spPr>
                  <a:xfrm>
                    <a:off x="9644059" y="2155130"/>
                    <a:ext cx="819521" cy="231381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6E764B6F-A81E-7D64-A108-87266DF3532E}"/>
                    </a:ext>
                  </a:extLst>
                </p14:cNvPr>
                <p14:cNvContentPartPr/>
                <p14:nvPr/>
              </p14:nvContentPartPr>
              <p14:xfrm>
                <a:off x="8069406" y="1758527"/>
                <a:ext cx="3960" cy="612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6E764B6F-A81E-7D64-A108-87266DF3532E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8029806" y="1720277"/>
                  <a:ext cx="82368" cy="81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F7FB5842-9A10-98A2-E225-79A87E380BC4}"/>
                    </a:ext>
                  </a:extLst>
                </p14:cNvPr>
                <p14:cNvContentPartPr/>
                <p14:nvPr/>
              </p14:nvContentPartPr>
              <p14:xfrm>
                <a:off x="7353726" y="2167127"/>
                <a:ext cx="16560" cy="327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F7FB5842-9A10-98A2-E225-79A87E380BC4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7310147" y="2124022"/>
                  <a:ext cx="102846" cy="11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38EF8B7E-2388-F37D-BE9A-F40395E84980}"/>
                    </a:ext>
                  </a:extLst>
                </p14:cNvPr>
                <p14:cNvContentPartPr/>
                <p14:nvPr/>
              </p14:nvContentPartPr>
              <p14:xfrm>
                <a:off x="8771766" y="2299607"/>
                <a:ext cx="720" cy="7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38EF8B7E-2388-F37D-BE9A-F40395E84980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8753766" y="2281607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504986DF-AFE9-9FDE-8DAE-B94A71B4E04F}"/>
                    </a:ext>
                  </a:extLst>
                </p14:cNvPr>
                <p14:cNvContentPartPr/>
                <p14:nvPr/>
              </p14:nvContentPartPr>
              <p14:xfrm>
                <a:off x="7881846" y="2881007"/>
                <a:ext cx="10080" cy="1332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504986DF-AFE9-9FDE-8DAE-B94A71B4E04F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7839846" y="2839382"/>
                  <a:ext cx="93240" cy="95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933F7B4-B79E-DD55-2B11-06CFB058F9C3}"/>
                    </a:ext>
                  </a:extLst>
                </p14:cNvPr>
                <p14:cNvContentPartPr/>
                <p14:nvPr/>
              </p14:nvContentPartPr>
              <p14:xfrm>
                <a:off x="6847566" y="3242087"/>
                <a:ext cx="11880" cy="2124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933F7B4-B79E-DD55-2B11-06CFB058F9C3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6805137" y="3199607"/>
                  <a:ext cx="95889" cy="105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025F9831-41E7-98E9-4265-2DC8F79AD30B}"/>
                    </a:ext>
                  </a:extLst>
                </p14:cNvPr>
                <p14:cNvContentPartPr/>
                <p14:nvPr/>
              </p14:nvContentPartPr>
              <p14:xfrm>
                <a:off x="7957806" y="4926167"/>
                <a:ext cx="13320" cy="158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025F9831-41E7-98E9-4265-2DC8F79AD30B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7916181" y="4884483"/>
                  <a:ext cx="95738" cy="98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714AB94-5676-69AF-63ED-3E8E9CB6B9B9}"/>
                    </a:ext>
                  </a:extLst>
                </p14:cNvPr>
                <p14:cNvContentPartPr/>
                <p14:nvPr/>
              </p14:nvContentPartPr>
              <p14:xfrm>
                <a:off x="7714086" y="5231447"/>
                <a:ext cx="22680" cy="108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714AB94-5676-69AF-63ED-3E8E9CB6B9B9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7670471" y="5189909"/>
                  <a:ext cx="109038" cy="93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A1BE67A-6553-511F-74DE-E1D21CE9FB3E}"/>
                    </a:ext>
                  </a:extLst>
                </p14:cNvPr>
                <p14:cNvContentPartPr/>
                <p14:nvPr/>
              </p14:nvContentPartPr>
              <p14:xfrm>
                <a:off x="8899566" y="5420807"/>
                <a:ext cx="360" cy="756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A1BE67A-6553-511F-74DE-E1D21CE9FB3E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8881566" y="5383007"/>
                  <a:ext cx="36000" cy="82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9FAE8099-4381-69E0-7B36-D48E634BA4B8}"/>
                    </a:ext>
                  </a:extLst>
                </p14:cNvPr>
                <p14:cNvContentPartPr/>
                <p14:nvPr/>
              </p14:nvContentPartPr>
              <p14:xfrm>
                <a:off x="9401406" y="4453487"/>
                <a:ext cx="5400" cy="288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9FAE8099-4381-69E0-7B36-D48E634BA4B8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9362835" y="4417487"/>
                  <a:ext cx="81771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3F74FAD3-79C7-1A18-D6E4-874633F8FEDB}"/>
                    </a:ext>
                  </a:extLst>
                </p14:cNvPr>
                <p14:cNvContentPartPr/>
                <p14:nvPr/>
              </p14:nvContentPartPr>
              <p14:xfrm>
                <a:off x="8790846" y="4539527"/>
                <a:ext cx="10080" cy="828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3F74FAD3-79C7-1A18-D6E4-874633F8FEDB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8748846" y="4498127"/>
                  <a:ext cx="93240" cy="90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55A53A1A-B5F9-33A6-083C-8EF027E0177B}"/>
                    </a:ext>
                  </a:extLst>
                </p14:cNvPr>
                <p14:cNvContentPartPr/>
                <p14:nvPr/>
              </p14:nvContentPartPr>
              <p14:xfrm>
                <a:off x="9442086" y="5296607"/>
                <a:ext cx="8280" cy="1764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55A53A1A-B5F9-33A6-083C-8EF027E0177B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9400686" y="5254607"/>
                  <a:ext cx="90252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EF0B44D-383C-6531-C302-9EC66228217B}"/>
                    </a:ext>
                  </a:extLst>
                </p14:cNvPr>
                <p14:cNvContentPartPr/>
                <p14:nvPr/>
              </p14:nvContentPartPr>
              <p14:xfrm>
                <a:off x="10215006" y="4081607"/>
                <a:ext cx="10080" cy="1692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EF0B44D-383C-6531-C302-9EC66228217B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0173006" y="4039307"/>
                  <a:ext cx="93240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876EB2C-282A-5BA5-B05B-10272DEDE4B2}"/>
                    </a:ext>
                  </a:extLst>
                </p14:cNvPr>
                <p14:cNvContentPartPr/>
                <p14:nvPr/>
              </p14:nvContentPartPr>
              <p14:xfrm>
                <a:off x="10001166" y="4712327"/>
                <a:ext cx="7200" cy="122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876EB2C-282A-5BA5-B05B-10272DEDE4B2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9961166" y="4671527"/>
                  <a:ext cx="86400" cy="93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1AB16F72-A348-149D-D8CE-5563E90487BA}"/>
                    </a:ext>
                  </a:extLst>
                </p14:cNvPr>
                <p14:cNvContentPartPr/>
                <p14:nvPr/>
              </p14:nvContentPartPr>
              <p14:xfrm>
                <a:off x="10005846" y="3701807"/>
                <a:ext cx="16560" cy="1692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1AB16F72-A348-149D-D8CE-5563E90487BA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9962267" y="3659507"/>
                  <a:ext cx="102846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826ABECC-6905-0F62-A0E3-F7ADE60F89E8}"/>
                    </a:ext>
                  </a:extLst>
                </p14:cNvPr>
                <p14:cNvContentPartPr/>
                <p14:nvPr/>
              </p14:nvContentPartPr>
              <p14:xfrm>
                <a:off x="9831606" y="2483207"/>
                <a:ext cx="16920" cy="72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826ABECC-6905-0F62-A0E3-F7ADE60F89E8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9789306" y="2443207"/>
                  <a:ext cx="100674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8B78ED5C-DC6F-9984-2409-5118F93F1045}"/>
                    </a:ext>
                  </a:extLst>
                </p14:cNvPr>
                <p14:cNvContentPartPr/>
                <p14:nvPr/>
              </p14:nvContentPartPr>
              <p14:xfrm>
                <a:off x="9631086" y="1609847"/>
                <a:ext cx="2520" cy="2808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8B78ED5C-DC6F-9984-2409-5118F93F1045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9589086" y="1567302"/>
                  <a:ext cx="85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37C393A8-C166-33BA-2B61-B216CEF70A30}"/>
                    </a:ext>
                  </a:extLst>
                </p14:cNvPr>
                <p14:cNvContentPartPr/>
                <p14:nvPr/>
              </p14:nvContentPartPr>
              <p14:xfrm>
                <a:off x="9433806" y="2106647"/>
                <a:ext cx="9360" cy="1116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37C393A8-C166-33BA-2B61-B216CEF70A30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9391261" y="2066790"/>
                  <a:ext cx="93600" cy="90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51062352-70AE-6CF1-C5D5-D09DF3FECEEA}"/>
                    </a:ext>
                  </a:extLst>
                </p14:cNvPr>
                <p14:cNvContentPartPr/>
                <p14:nvPr/>
              </p14:nvContentPartPr>
              <p14:xfrm>
                <a:off x="9005406" y="2477447"/>
                <a:ext cx="1440" cy="46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51062352-70AE-6CF1-C5D5-D09DF3FECEEA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8969406" y="2438447"/>
                  <a:ext cx="72720" cy="8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65312BC1-29EA-4E47-F7FC-AD01BBAAF7BB}"/>
                    </a:ext>
                  </a:extLst>
                </p14:cNvPr>
                <p14:cNvContentPartPr/>
                <p14:nvPr/>
              </p14:nvContentPartPr>
              <p14:xfrm>
                <a:off x="8337246" y="2135807"/>
                <a:ext cx="16560" cy="2592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65312BC1-29EA-4E47-F7FC-AD01BBAAF7BB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8293667" y="2094001"/>
                  <a:ext cx="102846" cy="10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9FFB284D-1442-A990-AE6E-DC4A20EE0D47}"/>
                    </a:ext>
                  </a:extLst>
                </p14:cNvPr>
                <p14:cNvContentPartPr/>
                <p14:nvPr/>
              </p14:nvContentPartPr>
              <p14:xfrm>
                <a:off x="10315446" y="2389967"/>
                <a:ext cx="2880" cy="252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9FFB284D-1442-A990-AE6E-DC4A20EE0D47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279446" y="2347967"/>
                  <a:ext cx="74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4E6D243F-64C9-5482-6445-C69700E7D24E}"/>
                    </a:ext>
                  </a:extLst>
                </p14:cNvPr>
                <p14:cNvContentPartPr/>
                <p14:nvPr/>
              </p14:nvContentPartPr>
              <p14:xfrm>
                <a:off x="8374686" y="5330807"/>
                <a:ext cx="14760" cy="1800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4E6D243F-64C9-5482-6445-C69700E7D24E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8331274" y="5287950"/>
                  <a:ext cx="100715" cy="1028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03DBABA9-F6D8-6250-2AC1-02AE9FBC1C05}"/>
                </a:ext>
              </a:extLst>
            </p:cNvPr>
            <p:cNvGrpSpPr/>
            <p:nvPr/>
          </p:nvGrpSpPr>
          <p:grpSpPr>
            <a:xfrm>
              <a:off x="10187646" y="4624847"/>
              <a:ext cx="152640" cy="146160"/>
              <a:chOff x="10187646" y="4624847"/>
              <a:chExt cx="152640" cy="146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49">
                <p14:nvContentPartPr>
                  <p14:cNvPr id="594" name="Ink 593">
                    <a:extLst>
                      <a:ext uri="{FF2B5EF4-FFF2-40B4-BE49-F238E27FC236}">
                        <a16:creationId xmlns:a16="http://schemas.microsoft.com/office/drawing/2014/main" id="{48E175A4-0083-22EE-D5F1-4B924386A850}"/>
                      </a:ext>
                    </a:extLst>
                  </p14:cNvPr>
                  <p14:cNvContentPartPr/>
                  <p14:nvPr/>
                </p14:nvContentPartPr>
                <p14:xfrm>
                  <a:off x="10288806" y="4627007"/>
                  <a:ext cx="360" cy="144000"/>
                </p14:xfrm>
              </p:contentPart>
            </mc:Choice>
            <mc:Fallback>
              <p:pic>
                <p:nvPicPr>
                  <p:cNvPr id="594" name="Ink 593">
                    <a:extLst>
                      <a:ext uri="{FF2B5EF4-FFF2-40B4-BE49-F238E27FC236}">
                        <a16:creationId xmlns:a16="http://schemas.microsoft.com/office/drawing/2014/main" id="{48E175A4-0083-22EE-D5F1-4B924386A850}"/>
                      </a:ext>
                    </a:extLst>
                  </p:cNvPr>
                  <p:cNvPicPr/>
                  <p:nvPr/>
                </p:nvPicPr>
                <p:blipFill>
                  <a:blip r:embed="rId950"/>
                  <a:stretch>
                    <a:fillRect/>
                  </a:stretch>
                </p:blipFill>
                <p:spPr>
                  <a:xfrm>
                    <a:off x="10270806" y="4584150"/>
                    <a:ext cx="36000" cy="228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1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BAA9A50F-8FFF-EE8E-65A9-3B30FD8E9ABC}"/>
                      </a:ext>
                    </a:extLst>
                  </p14:cNvPr>
                  <p14:cNvContentPartPr/>
                  <p14:nvPr/>
                </p14:nvContentPartPr>
                <p14:xfrm>
                  <a:off x="10256766" y="4688567"/>
                  <a:ext cx="53280" cy="15120"/>
                </p14:xfrm>
              </p:contentPart>
            </mc:Choice>
            <mc:Fallback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BAA9A50F-8FFF-EE8E-65A9-3B30FD8E9ABC}"/>
                      </a:ext>
                    </a:extLst>
                  </p:cNvPr>
                  <p:cNvPicPr/>
                  <p:nvPr/>
                </p:nvPicPr>
                <p:blipFill>
                  <a:blip r:embed="rId952"/>
                  <a:stretch>
                    <a:fillRect/>
                  </a:stretch>
                </p:blipFill>
                <p:spPr>
                  <a:xfrm>
                    <a:off x="10212366" y="4646567"/>
                    <a:ext cx="141192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3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8EE7468F-B5DA-6FCC-1C73-E531A087C4DF}"/>
                      </a:ext>
                    </a:extLst>
                  </p14:cNvPr>
                  <p14:cNvContentPartPr/>
                  <p14:nvPr/>
                </p14:nvContentPartPr>
                <p14:xfrm>
                  <a:off x="10335606" y="4624847"/>
                  <a:ext cx="4680" cy="7560"/>
                </p14:xfrm>
              </p:contentPart>
            </mc:Choice>
            <mc:Fallback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8EE7468F-B5DA-6FCC-1C73-E531A087C4DF}"/>
                      </a:ext>
                    </a:extLst>
                  </p:cNvPr>
                  <p:cNvPicPr/>
                  <p:nvPr/>
                </p:nvPicPr>
                <p:blipFill>
                  <a:blip r:embed="rId954"/>
                  <a:stretch>
                    <a:fillRect/>
                  </a:stretch>
                </p:blipFill>
                <p:spPr>
                  <a:xfrm>
                    <a:off x="10296606" y="4587047"/>
                    <a:ext cx="81900" cy="82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5">
                <p14:nvContentPartPr>
                  <p14:cNvPr id="597" name="Ink 596">
                    <a:extLst>
                      <a:ext uri="{FF2B5EF4-FFF2-40B4-BE49-F238E27FC236}">
                        <a16:creationId xmlns:a16="http://schemas.microsoft.com/office/drawing/2014/main" id="{B1E2CEAF-A412-24D3-F1A9-03E0BF8B01E2}"/>
                      </a:ext>
                    </a:extLst>
                  </p14:cNvPr>
                  <p14:cNvContentPartPr/>
                  <p14:nvPr/>
                </p14:nvContentPartPr>
                <p14:xfrm>
                  <a:off x="10187646" y="4767407"/>
                  <a:ext cx="1800" cy="2520"/>
                </p14:xfrm>
              </p:contentPart>
            </mc:Choice>
            <mc:Fallback>
              <p:pic>
                <p:nvPicPr>
                  <p:cNvPr id="597" name="Ink 596">
                    <a:extLst>
                      <a:ext uri="{FF2B5EF4-FFF2-40B4-BE49-F238E27FC236}">
                        <a16:creationId xmlns:a16="http://schemas.microsoft.com/office/drawing/2014/main" id="{B1E2CEAF-A412-24D3-F1A9-03E0BF8B01E2}"/>
                      </a:ext>
                    </a:extLst>
                  </p:cNvPr>
                  <p:cNvPicPr/>
                  <p:nvPr/>
                </p:nvPicPr>
                <p:blipFill>
                  <a:blip r:embed="rId956"/>
                  <a:stretch>
                    <a:fillRect/>
                  </a:stretch>
                </p:blipFill>
                <p:spPr>
                  <a:xfrm>
                    <a:off x="10157646" y="4735907"/>
                    <a:ext cx="61200" cy="648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3C2D63C-BF30-D3C7-02CA-55044468FDEC}"/>
                    </a:ext>
                  </a:extLst>
                </p14:cNvPr>
                <p14:cNvContentPartPr/>
                <p14:nvPr/>
              </p14:nvContentPartPr>
              <p14:xfrm>
                <a:off x="9637566" y="5014007"/>
                <a:ext cx="3600" cy="396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3C2D63C-BF30-D3C7-02CA-55044468FDE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9601566" y="4974407"/>
                  <a:ext cx="74880" cy="823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FEF6129A-052B-6202-C523-9A3507343336}"/>
                </a:ext>
              </a:extLst>
            </p:cNvPr>
            <p:cNvGrpSpPr/>
            <p:nvPr/>
          </p:nvGrpSpPr>
          <p:grpSpPr>
            <a:xfrm>
              <a:off x="10545846" y="4004927"/>
              <a:ext cx="119160" cy="147240"/>
              <a:chOff x="10545846" y="4004927"/>
              <a:chExt cx="119160" cy="147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59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2D097246-211C-FF27-774E-746700B1C750}"/>
                      </a:ext>
                    </a:extLst>
                  </p14:cNvPr>
                  <p14:cNvContentPartPr/>
                  <p14:nvPr/>
                </p14:nvContentPartPr>
                <p14:xfrm>
                  <a:off x="10589046" y="4065047"/>
                  <a:ext cx="75960" cy="87120"/>
                </p14:xfrm>
              </p:contentPart>
            </mc:Choice>
            <mc:Fallback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2D097246-211C-FF27-774E-746700B1C750}"/>
                      </a:ext>
                    </a:extLst>
                  </p:cNvPr>
                  <p:cNvPicPr/>
                  <p:nvPr/>
                </p:nvPicPr>
                <p:blipFill>
                  <a:blip r:embed="rId960"/>
                  <a:stretch>
                    <a:fillRect/>
                  </a:stretch>
                </p:blipFill>
                <p:spPr>
                  <a:xfrm>
                    <a:off x="10544883" y="4022341"/>
                    <a:ext cx="163402" cy="171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1">
                <p14:nvContentPartPr>
                  <p14:cNvPr id="601" name="Ink 600">
                    <a:extLst>
                      <a:ext uri="{FF2B5EF4-FFF2-40B4-BE49-F238E27FC236}">
                        <a16:creationId xmlns:a16="http://schemas.microsoft.com/office/drawing/2014/main" id="{9015D865-0438-D8A8-FD1E-C24329162D64}"/>
                      </a:ext>
                    </a:extLst>
                  </p14:cNvPr>
                  <p14:cNvContentPartPr/>
                  <p14:nvPr/>
                </p14:nvContentPartPr>
                <p14:xfrm>
                  <a:off x="10545846" y="4004927"/>
                  <a:ext cx="89280" cy="119880"/>
                </p14:xfrm>
              </p:contentPart>
            </mc:Choice>
            <mc:Fallback>
              <p:pic>
                <p:nvPicPr>
                  <p:cNvPr id="601" name="Ink 600">
                    <a:extLst>
                      <a:ext uri="{FF2B5EF4-FFF2-40B4-BE49-F238E27FC236}">
                        <a16:creationId xmlns:a16="http://schemas.microsoft.com/office/drawing/2014/main" id="{9015D865-0438-D8A8-FD1E-C24329162D64}"/>
                      </a:ext>
                    </a:extLst>
                  </p:cNvPr>
                  <p:cNvPicPr/>
                  <p:nvPr/>
                </p:nvPicPr>
                <p:blipFill>
                  <a:blip r:embed="rId962"/>
                  <a:stretch>
                    <a:fillRect/>
                  </a:stretch>
                </p:blipFill>
                <p:spPr>
                  <a:xfrm>
                    <a:off x="10501648" y="3961805"/>
                    <a:ext cx="176792" cy="2052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6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EF445143-79CF-3E53-AE15-80C0D691D2B3}"/>
                    </a:ext>
                  </a:extLst>
                </p14:cNvPr>
                <p14:cNvContentPartPr/>
                <p14:nvPr/>
              </p14:nvContentPartPr>
              <p14:xfrm>
                <a:off x="6785646" y="2623607"/>
                <a:ext cx="64440" cy="15480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EF445143-79CF-3E53-AE15-80C0D691D2B3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6741509" y="2580607"/>
                  <a:ext cx="151831" cy="23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BCE1479B-C55C-57FB-7C76-CFD025A28DCF}"/>
                    </a:ext>
                  </a:extLst>
                </p14:cNvPr>
                <p14:cNvContentPartPr/>
                <p14:nvPr/>
              </p14:nvContentPartPr>
              <p14:xfrm>
                <a:off x="6744246" y="2595167"/>
                <a:ext cx="48240" cy="7992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BCE1479B-C55C-57FB-7C76-CFD025A28DCF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6700391" y="2552199"/>
                  <a:ext cx="135072" cy="1649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D3D7F0C9-D2D0-6DDD-CB19-B1C530C238DC}"/>
                </a:ext>
              </a:extLst>
            </p:cNvPr>
            <p:cNvGrpSpPr/>
            <p:nvPr/>
          </p:nvGrpSpPr>
          <p:grpSpPr>
            <a:xfrm>
              <a:off x="6946926" y="2332007"/>
              <a:ext cx="187560" cy="346320"/>
              <a:chOff x="6946926" y="2332007"/>
              <a:chExt cx="187560" cy="346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7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CADFEDDB-707D-7B8D-41C9-748BC7D7E98A}"/>
                      </a:ext>
                    </a:extLst>
                  </p14:cNvPr>
                  <p14:cNvContentPartPr/>
                  <p14:nvPr/>
                </p14:nvContentPartPr>
                <p14:xfrm>
                  <a:off x="7032966" y="2557367"/>
                  <a:ext cx="101520" cy="120960"/>
                </p14:xfrm>
              </p:contentPart>
            </mc:Choice>
            <mc:Fallback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CADFEDDB-707D-7B8D-41C9-748BC7D7E98A}"/>
                      </a:ext>
                    </a:extLst>
                  </p:cNvPr>
                  <p:cNvPicPr/>
                  <p:nvPr/>
                </p:nvPicPr>
                <p:blipFill>
                  <a:blip r:embed="rId968"/>
                  <a:stretch>
                    <a:fillRect/>
                  </a:stretch>
                </p:blipFill>
                <p:spPr>
                  <a:xfrm>
                    <a:off x="6988440" y="2514473"/>
                    <a:ext cx="189682" cy="205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9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965FA2C3-5B2A-B7B3-670A-1EB063AF886D}"/>
                      </a:ext>
                    </a:extLst>
                  </p14:cNvPr>
                  <p14:cNvContentPartPr/>
                  <p14:nvPr/>
                </p14:nvContentPartPr>
                <p14:xfrm>
                  <a:off x="7047006" y="2480687"/>
                  <a:ext cx="68400" cy="129600"/>
                </p14:xfrm>
              </p:contentPart>
            </mc:Choice>
            <mc:Fallback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965FA2C3-5B2A-B7B3-670A-1EB063AF886D}"/>
                      </a:ext>
                    </a:extLst>
                  </p:cNvPr>
                  <p:cNvPicPr/>
                  <p:nvPr/>
                </p:nvPicPr>
                <p:blipFill>
                  <a:blip r:embed="rId970"/>
                  <a:stretch>
                    <a:fillRect/>
                  </a:stretch>
                </p:blipFill>
                <p:spPr>
                  <a:xfrm>
                    <a:off x="7002590" y="2437773"/>
                    <a:ext cx="156343" cy="214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1">
                <p14:nvContentPartPr>
                  <p14:cNvPr id="607" name="Ink 606">
                    <a:extLst>
                      <a:ext uri="{FF2B5EF4-FFF2-40B4-BE49-F238E27FC236}">
                        <a16:creationId xmlns:a16="http://schemas.microsoft.com/office/drawing/2014/main" id="{06D37ED4-3C1B-82E8-2B1C-0E7D15FADA0D}"/>
                      </a:ext>
                    </a:extLst>
                  </p14:cNvPr>
                  <p14:cNvContentPartPr/>
                  <p14:nvPr/>
                </p14:nvContentPartPr>
                <p14:xfrm>
                  <a:off x="6990126" y="2332007"/>
                  <a:ext cx="360" cy="720"/>
                </p14:xfrm>
              </p:contentPart>
            </mc:Choice>
            <mc:Fallback>
              <p:pic>
                <p:nvPicPr>
                  <p:cNvPr id="607" name="Ink 606">
                    <a:extLst>
                      <a:ext uri="{FF2B5EF4-FFF2-40B4-BE49-F238E27FC236}">
                        <a16:creationId xmlns:a16="http://schemas.microsoft.com/office/drawing/2014/main" id="{06D37ED4-3C1B-82E8-2B1C-0E7D15FADA0D}"/>
                      </a:ext>
                    </a:extLst>
                  </p:cNvPr>
                  <p:cNvPicPr/>
                  <p:nvPr/>
                </p:nvPicPr>
                <p:blipFill>
                  <a:blip r:embed="rId972"/>
                  <a:stretch>
                    <a:fillRect/>
                  </a:stretch>
                </p:blipFill>
                <p:spPr>
                  <a:xfrm>
                    <a:off x="6972126" y="2314007"/>
                    <a:ext cx="360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3">
                <p14:nvContentPartPr>
                  <p14:cNvPr id="608" name="Ink 607">
                    <a:extLst>
                      <a:ext uri="{FF2B5EF4-FFF2-40B4-BE49-F238E27FC236}">
                        <a16:creationId xmlns:a16="http://schemas.microsoft.com/office/drawing/2014/main" id="{1152123F-645A-1624-B336-39FE95F498D9}"/>
                      </a:ext>
                    </a:extLst>
                  </p14:cNvPr>
                  <p14:cNvContentPartPr/>
                  <p14:nvPr/>
                </p14:nvContentPartPr>
                <p14:xfrm>
                  <a:off x="6986166" y="2334887"/>
                  <a:ext cx="7200" cy="121680"/>
                </p14:xfrm>
              </p:contentPart>
            </mc:Choice>
            <mc:Fallback>
              <p:pic>
                <p:nvPicPr>
                  <p:cNvPr id="608" name="Ink 607">
                    <a:extLst>
                      <a:ext uri="{FF2B5EF4-FFF2-40B4-BE49-F238E27FC236}">
                        <a16:creationId xmlns:a16="http://schemas.microsoft.com/office/drawing/2014/main" id="{1152123F-645A-1624-B336-39FE95F498D9}"/>
                      </a:ext>
                    </a:extLst>
                  </p:cNvPr>
                  <p:cNvPicPr/>
                  <p:nvPr/>
                </p:nvPicPr>
                <p:blipFill>
                  <a:blip r:embed="rId974"/>
                  <a:stretch>
                    <a:fillRect/>
                  </a:stretch>
                </p:blipFill>
                <p:spPr>
                  <a:xfrm>
                    <a:off x="6946166" y="2292042"/>
                    <a:ext cx="86400" cy="206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5">
                <p14:nvContentPartPr>
                  <p14:cNvPr id="609" name="Ink 608">
                    <a:extLst>
                      <a:ext uri="{FF2B5EF4-FFF2-40B4-BE49-F238E27FC236}">
                        <a16:creationId xmlns:a16="http://schemas.microsoft.com/office/drawing/2014/main" id="{F388A828-2011-12CA-BD2E-16C111D658E6}"/>
                      </a:ext>
                    </a:extLst>
                  </p14:cNvPr>
                  <p14:cNvContentPartPr/>
                  <p14:nvPr/>
                </p14:nvContentPartPr>
                <p14:xfrm>
                  <a:off x="6967806" y="2374487"/>
                  <a:ext cx="46800" cy="14040"/>
                </p14:xfrm>
              </p:contentPart>
            </mc:Choice>
            <mc:Fallback>
              <p:pic>
                <p:nvPicPr>
                  <p:cNvPr id="609" name="Ink 608">
                    <a:extLst>
                      <a:ext uri="{FF2B5EF4-FFF2-40B4-BE49-F238E27FC236}">
                        <a16:creationId xmlns:a16="http://schemas.microsoft.com/office/drawing/2014/main" id="{F388A828-2011-12CA-BD2E-16C111D658E6}"/>
                      </a:ext>
                    </a:extLst>
                  </p:cNvPr>
                  <p:cNvPicPr/>
                  <p:nvPr/>
                </p:nvPicPr>
                <p:blipFill>
                  <a:blip r:embed="rId976"/>
                  <a:stretch>
                    <a:fillRect/>
                  </a:stretch>
                </p:blipFill>
                <p:spPr>
                  <a:xfrm>
                    <a:off x="6923655" y="2333193"/>
                    <a:ext cx="134219" cy="958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7">
                <p14:nvContentPartPr>
                  <p14:cNvPr id="610" name="Ink 609">
                    <a:extLst>
                      <a:ext uri="{FF2B5EF4-FFF2-40B4-BE49-F238E27FC236}">
                        <a16:creationId xmlns:a16="http://schemas.microsoft.com/office/drawing/2014/main" id="{B93BBB06-2DE0-4304-EC5A-AF6C6655E03A}"/>
                      </a:ext>
                    </a:extLst>
                  </p14:cNvPr>
                  <p14:cNvContentPartPr/>
                  <p14:nvPr/>
                </p14:nvContentPartPr>
                <p14:xfrm>
                  <a:off x="6946926" y="2627927"/>
                  <a:ext cx="10080" cy="720"/>
                </p14:xfrm>
              </p:contentPart>
            </mc:Choice>
            <mc:Fallback>
              <p:pic>
                <p:nvPicPr>
                  <p:cNvPr id="610" name="Ink 609">
                    <a:extLst>
                      <a:ext uri="{FF2B5EF4-FFF2-40B4-BE49-F238E27FC236}">
                        <a16:creationId xmlns:a16="http://schemas.microsoft.com/office/drawing/2014/main" id="{B93BBB06-2DE0-4304-EC5A-AF6C6655E03A}"/>
                      </a:ext>
                    </a:extLst>
                  </p:cNvPr>
                  <p:cNvPicPr/>
                  <p:nvPr/>
                </p:nvPicPr>
                <p:blipFill>
                  <a:blip r:embed="rId978"/>
                  <a:stretch>
                    <a:fillRect/>
                  </a:stretch>
                </p:blipFill>
                <p:spPr>
                  <a:xfrm>
                    <a:off x="6904926" y="2609927"/>
                    <a:ext cx="932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79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22217768-D90D-D3C5-A69A-54C6875096EB}"/>
                    </a:ext>
                  </a:extLst>
                </p14:cNvPr>
                <p14:cNvContentPartPr/>
                <p14:nvPr/>
              </p14:nvContentPartPr>
              <p14:xfrm>
                <a:off x="6716526" y="3012767"/>
                <a:ext cx="5400" cy="396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22217768-D90D-D3C5-A69A-54C6875096EB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6677955" y="2973167"/>
                  <a:ext cx="81771" cy="82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554F5DD-5ADF-A58D-E396-7B3B70186BFE}"/>
                    </a:ext>
                  </a:extLst>
                </p14:cNvPr>
                <p14:cNvContentPartPr/>
                <p14:nvPr/>
              </p14:nvContentPartPr>
              <p14:xfrm>
                <a:off x="6703206" y="3525407"/>
                <a:ext cx="3600" cy="972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554F5DD-5ADF-A58D-E396-7B3B70186BFE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6667206" y="3484907"/>
                  <a:ext cx="74880" cy="89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894E1D39-40B8-F03F-21C6-3626BBCF59E5}"/>
                    </a:ext>
                  </a:extLst>
                </p14:cNvPr>
                <p14:cNvContentPartPr/>
                <p14:nvPr/>
              </p14:nvContentPartPr>
              <p14:xfrm>
                <a:off x="7605726" y="2408687"/>
                <a:ext cx="22680" cy="756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894E1D39-40B8-F03F-21C6-3626BBCF59E5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7562111" y="2366687"/>
                  <a:ext cx="10903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A10FFF0D-6AB8-30DF-115F-1BB3A6697684}"/>
                    </a:ext>
                  </a:extLst>
                </p14:cNvPr>
                <p14:cNvContentPartPr/>
                <p14:nvPr/>
              </p14:nvContentPartPr>
              <p14:xfrm>
                <a:off x="8599686" y="1531007"/>
                <a:ext cx="6480" cy="288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A10FFF0D-6AB8-30DF-115F-1BB3A6697684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8559186" y="1495007"/>
                  <a:ext cx="8667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485BB98E-4D9F-4968-D720-E6094762C062}"/>
                    </a:ext>
                  </a:extLst>
                </p14:cNvPr>
                <p14:cNvContentPartPr/>
                <p14:nvPr/>
              </p14:nvContentPartPr>
              <p14:xfrm>
                <a:off x="7707966" y="1814687"/>
                <a:ext cx="1440" cy="28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485BB98E-4D9F-4968-D720-E6094762C062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7671966" y="177868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7" name="TextBox 616">
            <a:extLst>
              <a:ext uri="{FF2B5EF4-FFF2-40B4-BE49-F238E27FC236}">
                <a16:creationId xmlns:a16="http://schemas.microsoft.com/office/drawing/2014/main" id="{E26E4AD1-FE9C-4DFC-D653-41376F7C2F6E}"/>
              </a:ext>
            </a:extLst>
          </p:cNvPr>
          <p:cNvSpPr txBox="1"/>
          <p:nvPr/>
        </p:nvSpPr>
        <p:spPr>
          <a:xfrm>
            <a:off x="5590212" y="6207180"/>
            <a:ext cx="101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Time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F62443DC-1EFD-D2F6-F8F1-DABF690756E6}"/>
              </a:ext>
            </a:extLst>
          </p:cNvPr>
          <p:cNvSpPr txBox="1"/>
          <p:nvPr/>
        </p:nvSpPr>
        <p:spPr>
          <a:xfrm rot="16200000">
            <a:off x="289948" y="4056830"/>
            <a:ext cx="189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Brightness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89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98E83F94-9BE3-E739-1EA8-CA8370439E8D}"/>
                  </a:ext>
                </a:extLst>
              </p14:cNvPr>
              <p14:cNvContentPartPr/>
              <p14:nvPr/>
            </p14:nvContentPartPr>
            <p14:xfrm>
              <a:off x="1790401" y="2633432"/>
              <a:ext cx="8961480" cy="337464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98E83F94-9BE3-E739-1EA8-CA8370439E8D}"/>
                  </a:ext>
                </a:extLst>
              </p:cNvPr>
              <p:cNvPicPr/>
              <p:nvPr/>
            </p:nvPicPr>
            <p:blipFill>
              <a:blip r:embed="rId990"/>
              <a:stretch>
                <a:fillRect/>
              </a:stretch>
            </p:blipFill>
            <p:spPr>
              <a:xfrm>
                <a:off x="1754401" y="2597428"/>
                <a:ext cx="9033120" cy="34462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40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2ED88-969B-23F6-BE1B-E6CD289D1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957F9B3-E509-D04A-0DEF-A14B961FA27F}"/>
                  </a:ext>
                </a:extLst>
              </p14:cNvPr>
              <p14:cNvContentPartPr/>
              <p14:nvPr/>
            </p14:nvContentPartPr>
            <p14:xfrm>
              <a:off x="2904241" y="3527672"/>
              <a:ext cx="1413000" cy="922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957F9B3-E509-D04A-0DEF-A14B961FA2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8241" y="3492032"/>
                <a:ext cx="148464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AE02105-6A0E-107D-500B-287CDFA86668}"/>
                  </a:ext>
                </a:extLst>
              </p14:cNvPr>
              <p14:cNvContentPartPr/>
              <p14:nvPr/>
            </p14:nvContentPartPr>
            <p14:xfrm>
              <a:off x="4160641" y="2895872"/>
              <a:ext cx="183960" cy="1527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AE02105-6A0E-107D-500B-287CDFA866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4641" y="2859872"/>
                <a:ext cx="255600" cy="1599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78D5B-1486-55AB-6F9A-57CC89F63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can’t get nice pictures, but we can get a ‘light curve’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15C499F6-B87A-B4C8-9B28-47B436304331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do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look like?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BD9396-04EF-41F4-8771-DC49FA88129D}"/>
                  </a:ext>
                </a:extLst>
              </p14:cNvPr>
              <p14:cNvContentPartPr/>
              <p14:nvPr/>
            </p14:nvContentPartPr>
            <p14:xfrm>
              <a:off x="1788900" y="6125280"/>
              <a:ext cx="1080" cy="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BD9396-04EF-41F4-8771-DC49FA8812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0900" y="6107280"/>
                <a:ext cx="36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03A9946-6D45-BEB4-5BF3-881323D96F7F}"/>
                  </a:ext>
                </a:extLst>
              </p14:cNvPr>
              <p14:cNvContentPartPr/>
              <p14:nvPr/>
            </p14:nvContentPartPr>
            <p14:xfrm>
              <a:off x="1780260" y="2240520"/>
              <a:ext cx="20520" cy="4155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03A9946-6D45-BEB4-5BF3-881323D96F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2260" y="2222520"/>
                <a:ext cx="56160" cy="41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0682683-BD27-44E5-DA97-4B66AE884F1B}"/>
                  </a:ext>
                </a:extLst>
              </p14:cNvPr>
              <p14:cNvContentPartPr/>
              <p14:nvPr/>
            </p14:nvContentPartPr>
            <p14:xfrm>
              <a:off x="1096620" y="6147240"/>
              <a:ext cx="9711000" cy="1198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0682683-BD27-44E5-DA97-4B66AE884F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620" y="6129186"/>
                <a:ext cx="9746640" cy="155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FB96C09-C8FA-84D3-2764-7E2BC9B732E9}"/>
                  </a:ext>
                </a:extLst>
              </p14:cNvPr>
              <p14:cNvContentPartPr/>
              <p14:nvPr/>
            </p14:nvContentPartPr>
            <p14:xfrm>
              <a:off x="1685580" y="2212080"/>
              <a:ext cx="205560" cy="185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FB96C09-C8FA-84D3-2764-7E2BC9B732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7580" y="2194080"/>
                <a:ext cx="241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08D1B9E-BDF7-FCF4-CA5A-261A34F48BDA}"/>
                  </a:ext>
                </a:extLst>
              </p14:cNvPr>
              <p14:cNvContentPartPr/>
              <p14:nvPr/>
            </p14:nvContentPartPr>
            <p14:xfrm>
              <a:off x="10536070" y="5917520"/>
              <a:ext cx="299520" cy="459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08D1B9E-BDF7-FCF4-CA5A-261A34F48B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18070" y="5899534"/>
                <a:ext cx="335160" cy="495332"/>
              </a:xfrm>
              <a:prstGeom prst="rect">
                <a:avLst/>
              </a:prstGeom>
            </p:spPr>
          </p:pic>
        </mc:Fallback>
      </mc:AlternateContent>
      <p:grpSp>
        <p:nvGrpSpPr>
          <p:cNvPr id="616" name="Group 615">
            <a:extLst>
              <a:ext uri="{FF2B5EF4-FFF2-40B4-BE49-F238E27FC236}">
                <a16:creationId xmlns:a16="http://schemas.microsoft.com/office/drawing/2014/main" id="{1D549DA0-4317-FB09-4E96-A6E4D85DE6E3}"/>
              </a:ext>
            </a:extLst>
          </p:cNvPr>
          <p:cNvGrpSpPr/>
          <p:nvPr/>
        </p:nvGrpSpPr>
        <p:grpSpPr>
          <a:xfrm>
            <a:off x="2484420" y="1880206"/>
            <a:ext cx="1788357" cy="1831182"/>
            <a:chOff x="6460503" y="1337635"/>
            <a:chExt cx="4440025" cy="439289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A955B47-5690-1AC5-B35F-20A075AC54C5}"/>
                </a:ext>
              </a:extLst>
            </p:cNvPr>
            <p:cNvSpPr/>
            <p:nvPr/>
          </p:nvSpPr>
          <p:spPr>
            <a:xfrm>
              <a:off x="6460503" y="1337635"/>
              <a:ext cx="4440025" cy="4392891"/>
            </a:xfrm>
            <a:prstGeom prst="ellipse">
              <a:avLst/>
            </a:prstGeom>
            <a:solidFill>
              <a:srgbClr val="000E2A"/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BA87B80-31BE-A27B-9AEE-53BE99999DF7}"/>
                </a:ext>
              </a:extLst>
            </p:cNvPr>
            <p:cNvGrpSpPr/>
            <p:nvPr/>
          </p:nvGrpSpPr>
          <p:grpSpPr>
            <a:xfrm>
              <a:off x="6871326" y="2684087"/>
              <a:ext cx="3848760" cy="1900440"/>
              <a:chOff x="6871326" y="2684087"/>
              <a:chExt cx="3848760" cy="19004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E47F6659-B50E-315B-688A-4B4E4584F78F}"/>
                      </a:ext>
                    </a:extLst>
                  </p14:cNvPr>
                  <p14:cNvContentPartPr/>
                  <p14:nvPr/>
                </p14:nvContentPartPr>
                <p14:xfrm>
                  <a:off x="8417166" y="3170087"/>
                  <a:ext cx="624240" cy="30204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E47F6659-B50E-315B-688A-4B4E4584F78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260883" y="2266549"/>
                    <a:ext cx="935913" cy="210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0071EBEC-B6C3-2457-04ED-4C0F3E194461}"/>
                      </a:ext>
                    </a:extLst>
                  </p14:cNvPr>
                  <p14:cNvContentPartPr/>
                  <p14:nvPr/>
                </p14:nvContentPartPr>
                <p14:xfrm>
                  <a:off x="7877886" y="3310847"/>
                  <a:ext cx="1134360" cy="50832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0071EBEC-B6C3-2457-04ED-4C0F3E19446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721577" y="2406210"/>
                    <a:ext cx="1446086" cy="2316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B1BFD5F8-AD23-60B0-4BF0-BBD36966D8F3}"/>
                      </a:ext>
                    </a:extLst>
                  </p14:cNvPr>
                  <p14:cNvContentPartPr/>
                  <p14:nvPr/>
                </p14:nvContentPartPr>
                <p14:xfrm>
                  <a:off x="7947366" y="3571127"/>
                  <a:ext cx="720000" cy="25920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B1BFD5F8-AD23-60B0-4BF0-BBD36966D8F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791038" y="2666941"/>
                    <a:ext cx="1031762" cy="2066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C0B42978-D023-64F3-21B3-87A12122DEA1}"/>
                      </a:ext>
                    </a:extLst>
                  </p14:cNvPr>
                  <p14:cNvContentPartPr/>
                  <p14:nvPr/>
                </p14:nvContentPartPr>
                <p14:xfrm>
                  <a:off x="7876806" y="3439007"/>
                  <a:ext cx="750600" cy="36648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C0B42978-D023-64F3-21B3-87A12122DEA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720617" y="2533586"/>
                    <a:ext cx="1062086" cy="2176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5A66AEC6-B300-727A-51AF-3290CB4835FD}"/>
                      </a:ext>
                    </a:extLst>
                  </p14:cNvPr>
                  <p14:cNvContentPartPr/>
                  <p14:nvPr/>
                </p14:nvContentPartPr>
                <p14:xfrm>
                  <a:off x="8067966" y="3357287"/>
                  <a:ext cx="1005480" cy="48276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5A66AEC6-B300-727A-51AF-3290CB4835F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911697" y="2452112"/>
                    <a:ext cx="1317125" cy="2292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F990C750-1785-56C2-652A-BD4D8537F31B}"/>
                      </a:ext>
                    </a:extLst>
                  </p14:cNvPr>
                  <p14:cNvContentPartPr/>
                  <p14:nvPr/>
                </p14:nvContentPartPr>
                <p14:xfrm>
                  <a:off x="7908846" y="3257927"/>
                  <a:ext cx="1338120" cy="57240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F990C750-1785-56C2-652A-BD4D8537F31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752524" y="2352776"/>
                    <a:ext cx="1649872" cy="2381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2B786E0C-947D-FA6C-0F84-E73EE85E8C08}"/>
                      </a:ext>
                    </a:extLst>
                  </p14:cNvPr>
                  <p14:cNvContentPartPr/>
                  <p14:nvPr/>
                </p14:nvContentPartPr>
                <p14:xfrm>
                  <a:off x="8130246" y="3464207"/>
                  <a:ext cx="844200" cy="31140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2B786E0C-947D-FA6C-0F84-E73EE85E8C0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974078" y="2558473"/>
                    <a:ext cx="1155644" cy="21220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CC59D331-7884-7F38-2CB0-71664563FF4E}"/>
                      </a:ext>
                    </a:extLst>
                  </p14:cNvPr>
                  <p14:cNvContentPartPr/>
                  <p14:nvPr/>
                </p14:nvContentPartPr>
                <p14:xfrm>
                  <a:off x="7978686" y="3343607"/>
                  <a:ext cx="848880" cy="37620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CC59D331-7884-7F38-2CB0-71664563FF4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822478" y="2437621"/>
                    <a:ext cx="1160404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CD16E876-8795-F623-8462-8ADC7E76B706}"/>
                      </a:ext>
                    </a:extLst>
                  </p14:cNvPr>
                  <p14:cNvContentPartPr/>
                  <p14:nvPr/>
                </p14:nvContentPartPr>
                <p14:xfrm>
                  <a:off x="7968606" y="3435767"/>
                  <a:ext cx="996840" cy="3751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CD16E876-8795-F623-8462-8ADC7E76B70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7812291" y="2530305"/>
                    <a:ext cx="1308576" cy="21851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0E4812B8-0938-72CF-55D7-103E35B8B394}"/>
                      </a:ext>
                    </a:extLst>
                  </p14:cNvPr>
                  <p14:cNvContentPartPr/>
                  <p14:nvPr/>
                </p14:nvContentPartPr>
                <p14:xfrm>
                  <a:off x="8267766" y="3472847"/>
                  <a:ext cx="308160" cy="15408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0E4812B8-0938-72CF-55D7-103E35B8B39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8111905" y="2569026"/>
                    <a:ext cx="618992" cy="1960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0F22817A-2A0A-A38E-80F9-D6D76D12F034}"/>
                      </a:ext>
                    </a:extLst>
                  </p14:cNvPr>
                  <p14:cNvContentPartPr/>
                  <p14:nvPr/>
                </p14:nvContentPartPr>
                <p14:xfrm>
                  <a:off x="7853406" y="3346127"/>
                  <a:ext cx="1337400" cy="58464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0F22817A-2A0A-A38E-80F9-D6D76D12F034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697063" y="2440711"/>
                    <a:ext cx="1649192" cy="2394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262165CF-F48D-8F57-68A3-E76D29F0638C}"/>
                      </a:ext>
                    </a:extLst>
                  </p14:cNvPr>
                  <p14:cNvContentPartPr/>
                  <p14:nvPr/>
                </p14:nvContentPartPr>
                <p14:xfrm>
                  <a:off x="7863126" y="3241367"/>
                  <a:ext cx="1462680" cy="64440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262165CF-F48D-8F57-68A3-E76D29F0638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706761" y="2335584"/>
                    <a:ext cx="1774516" cy="2455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88CDD9E9-BFA2-7132-977D-96176D4FB75B}"/>
                      </a:ext>
                    </a:extLst>
                  </p14:cNvPr>
                  <p14:cNvContentPartPr/>
                  <p14:nvPr/>
                </p14:nvContentPartPr>
                <p14:xfrm>
                  <a:off x="7787886" y="3157487"/>
                  <a:ext cx="1684440" cy="76284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88CDD9E9-BFA2-7132-977D-96176D4FB75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631589" y="2251399"/>
                    <a:ext cx="1996142" cy="2574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8A369EDD-C679-4991-98FD-19F551155291}"/>
                      </a:ext>
                    </a:extLst>
                  </p14:cNvPr>
                  <p14:cNvContentPartPr/>
                  <p14:nvPr/>
                </p14:nvContentPartPr>
                <p14:xfrm>
                  <a:off x="7793646" y="3170087"/>
                  <a:ext cx="1695240" cy="82800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8A369EDD-C679-4991-98FD-19F55115529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7637259" y="2264462"/>
                    <a:ext cx="2007121" cy="26383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7A26D8B1-935A-AFBE-C8CE-0D8E3255680D}"/>
                      </a:ext>
                    </a:extLst>
                  </p14:cNvPr>
                  <p14:cNvContentPartPr/>
                  <p14:nvPr/>
                </p14:nvContentPartPr>
                <p14:xfrm>
                  <a:off x="7825686" y="3164687"/>
                  <a:ext cx="1582560" cy="8301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7A26D8B1-935A-AFBE-C8CE-0D8E3255680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669307" y="2258587"/>
                    <a:ext cx="1894425" cy="2641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0B0097B2-C2C1-7699-D85C-1D7CACCECC9F}"/>
                      </a:ext>
                    </a:extLst>
                  </p14:cNvPr>
                  <p14:cNvContentPartPr/>
                  <p14:nvPr/>
                </p14:nvContentPartPr>
                <p14:xfrm>
                  <a:off x="7987326" y="3381767"/>
                  <a:ext cx="719640" cy="40464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0B0097B2-C2C1-7699-D85C-1D7CACCECC9F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831077" y="2477784"/>
                    <a:ext cx="1031246" cy="2211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73719983-97A4-E63B-0736-EBB708F087FD}"/>
                      </a:ext>
                    </a:extLst>
                  </p14:cNvPr>
                  <p14:cNvContentPartPr/>
                  <p14:nvPr/>
                </p14:nvContentPartPr>
                <p14:xfrm>
                  <a:off x="7889406" y="3218687"/>
                  <a:ext cx="1224360" cy="48672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73719983-97A4-E63B-0736-EBB708F087F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733124" y="2312559"/>
                    <a:ext cx="1536032" cy="2298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E5C7E73A-F079-EE8D-5A69-9BCC955A277B}"/>
                      </a:ext>
                    </a:extLst>
                  </p14:cNvPr>
                  <p14:cNvContentPartPr/>
                  <p14:nvPr/>
                </p14:nvContentPartPr>
                <p14:xfrm>
                  <a:off x="7821726" y="3178007"/>
                  <a:ext cx="1030320" cy="46872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E5C7E73A-F079-EE8D-5A69-9BCC955A277B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665482" y="2273308"/>
                    <a:ext cx="1341916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3B7BCA9A-F8B2-AB20-2093-84877DAF7200}"/>
                      </a:ext>
                    </a:extLst>
                  </p14:cNvPr>
                  <p14:cNvContentPartPr/>
                  <p14:nvPr/>
                </p14:nvContentPartPr>
                <p14:xfrm>
                  <a:off x="7815966" y="3160727"/>
                  <a:ext cx="909720" cy="55476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3B7BCA9A-F8B2-AB20-2093-84877DAF7200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659733" y="2254820"/>
                    <a:ext cx="1221292" cy="2365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6A27802E-1655-9D07-8A97-B2B0395F2E89}"/>
                      </a:ext>
                    </a:extLst>
                  </p14:cNvPr>
                  <p14:cNvContentPartPr/>
                  <p14:nvPr/>
                </p14:nvContentPartPr>
                <p14:xfrm>
                  <a:off x="7801206" y="3276647"/>
                  <a:ext cx="887040" cy="52488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6A27802E-1655-9D07-8A97-B2B0395F2E8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644880" y="2370193"/>
                    <a:ext cx="1198799" cy="2336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2A42451E-A34A-E300-530F-44FBAB0EECE5}"/>
                      </a:ext>
                    </a:extLst>
                  </p14:cNvPr>
                  <p14:cNvContentPartPr/>
                  <p14:nvPr/>
                </p14:nvContentPartPr>
                <p14:xfrm>
                  <a:off x="7791846" y="3284567"/>
                  <a:ext cx="761760" cy="4510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2A42451E-A34A-E300-530F-44FBAB0EE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635565" y="2378957"/>
                    <a:ext cx="1073430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DB8B9980-CED3-F8BC-D1EF-0EF1B40DC428}"/>
                      </a:ext>
                    </a:extLst>
                  </p14:cNvPr>
                  <p14:cNvContentPartPr/>
                  <p14:nvPr/>
                </p14:nvContentPartPr>
                <p14:xfrm>
                  <a:off x="7728846" y="3186287"/>
                  <a:ext cx="873000" cy="49500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DB8B9980-CED3-F8BC-D1EF-0EF1B40DC42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572634" y="2280799"/>
                    <a:ext cx="1184531" cy="2305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4D577EB5-09BE-BD47-D17B-04BFE4D67E59}"/>
                      </a:ext>
                    </a:extLst>
                  </p14:cNvPr>
                  <p14:cNvContentPartPr/>
                  <p14:nvPr/>
                </p14:nvContentPartPr>
                <p14:xfrm>
                  <a:off x="7613286" y="3291767"/>
                  <a:ext cx="799200" cy="48996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4D577EB5-09BE-BD47-D17B-04BFE4D67E59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457018" y="2386031"/>
                    <a:ext cx="1110843" cy="2300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B9878A05-2DBD-8E4D-6178-D36CF3A323A1}"/>
                      </a:ext>
                    </a:extLst>
                  </p14:cNvPr>
                  <p14:cNvContentPartPr/>
                  <p14:nvPr/>
                </p14:nvContentPartPr>
                <p14:xfrm>
                  <a:off x="7661166" y="3535847"/>
                  <a:ext cx="417600" cy="28152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B9878A05-2DBD-8E4D-6178-D36CF3A323A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505012" y="2631884"/>
                    <a:ext cx="729015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282B8DAD-36E0-39DA-A37B-1270A93043DE}"/>
                      </a:ext>
                    </a:extLst>
                  </p14:cNvPr>
                  <p14:cNvContentPartPr/>
                  <p14:nvPr/>
                </p14:nvContentPartPr>
                <p14:xfrm>
                  <a:off x="7638126" y="3603167"/>
                  <a:ext cx="590040" cy="34164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282B8DAD-36E0-39DA-A37B-1270A93043D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481913" y="2697303"/>
                    <a:ext cx="901574" cy="21525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3FB6A988-60A0-2E7D-748E-1683CEB4F688}"/>
                      </a:ext>
                    </a:extLst>
                  </p14:cNvPr>
                  <p14:cNvContentPartPr/>
                  <p14:nvPr/>
                </p14:nvContentPartPr>
                <p14:xfrm>
                  <a:off x="7660446" y="3597047"/>
                  <a:ext cx="571320" cy="29340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3FB6A988-60A0-2E7D-748E-1683CEB4F68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504226" y="2690959"/>
                    <a:ext cx="882868" cy="2104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9C885E85-8661-185F-A6B5-076ABA54245F}"/>
                      </a:ext>
                    </a:extLst>
                  </p14:cNvPr>
                  <p14:cNvContentPartPr/>
                  <p14:nvPr/>
                </p14:nvContentPartPr>
                <p14:xfrm>
                  <a:off x="7619766" y="3615047"/>
                  <a:ext cx="518760" cy="30924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C885E85-8661-185F-A6B5-076ABA54245F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463513" y="2710585"/>
                    <a:ext cx="830373" cy="2117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8E7D0A39-44FF-F71B-2BAE-C34CBECB9E1A}"/>
                      </a:ext>
                    </a:extLst>
                  </p14:cNvPr>
                  <p14:cNvContentPartPr/>
                  <p14:nvPr/>
                </p14:nvContentPartPr>
                <p14:xfrm>
                  <a:off x="8071566" y="3766607"/>
                  <a:ext cx="132480" cy="8028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8E7D0A39-44FF-F71B-2BAE-C34CBECB9E1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915969" y="2869862"/>
                    <a:ext cx="442786" cy="1872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DC8A4548-F718-F804-C8FD-FF27C82EB65A}"/>
                      </a:ext>
                    </a:extLst>
                  </p14:cNvPr>
                  <p14:cNvContentPartPr/>
                  <p14:nvPr/>
                </p14:nvContentPartPr>
                <p14:xfrm>
                  <a:off x="7513206" y="3678407"/>
                  <a:ext cx="733680" cy="38304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DC8A4548-F718-F804-C8FD-FF27C82EB65A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356819" y="2774605"/>
                    <a:ext cx="1045561" cy="2189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B97170CF-BBB3-DDDC-9B11-6D9399210A9D}"/>
                      </a:ext>
                    </a:extLst>
                  </p14:cNvPr>
                  <p14:cNvContentPartPr/>
                  <p14:nvPr/>
                </p14:nvContentPartPr>
                <p14:xfrm>
                  <a:off x="7424286" y="3775967"/>
                  <a:ext cx="1162440" cy="35964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B97170CF-BBB3-DDDC-9B11-6D9399210A9D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267924" y="2870399"/>
                    <a:ext cx="1474271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BB8689D1-C760-07C0-B3F7-6DBF1A2424C0}"/>
                      </a:ext>
                    </a:extLst>
                  </p14:cNvPr>
                  <p14:cNvContentPartPr/>
                  <p14:nvPr/>
                </p14:nvContentPartPr>
                <p14:xfrm>
                  <a:off x="7803366" y="3832847"/>
                  <a:ext cx="419400" cy="17496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BB8689D1-C760-07C0-B3F7-6DBF1A2424C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647206" y="2927881"/>
                    <a:ext cx="730827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B4BB5DE9-9D44-149C-53CC-3990E62D4F96}"/>
                      </a:ext>
                    </a:extLst>
                  </p14:cNvPr>
                  <p14:cNvContentPartPr/>
                  <p14:nvPr/>
                </p14:nvContentPartPr>
                <p14:xfrm>
                  <a:off x="7625886" y="3667967"/>
                  <a:ext cx="1163880" cy="51444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B4BB5DE9-9D44-149C-53CC-3990E62D4F9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469571" y="2761655"/>
                    <a:ext cx="1475618" cy="2326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48A88D39-EF48-8479-A30C-FA9EB0815CEF}"/>
                      </a:ext>
                    </a:extLst>
                  </p14:cNvPr>
                  <p14:cNvContentPartPr/>
                  <p14:nvPr/>
                </p14:nvContentPartPr>
                <p14:xfrm>
                  <a:off x="7845846" y="3683447"/>
                  <a:ext cx="603000" cy="39924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48A88D39-EF48-8479-A30C-FA9EB0815CE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689744" y="2778043"/>
                    <a:ext cx="914312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6DF744FA-FFEC-1D8A-6EF6-727D776FEE49}"/>
                      </a:ext>
                    </a:extLst>
                  </p14:cNvPr>
                  <p14:cNvContentPartPr/>
                  <p14:nvPr/>
                </p14:nvContentPartPr>
                <p14:xfrm>
                  <a:off x="7852686" y="3480407"/>
                  <a:ext cx="1239480" cy="63612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6DF744FA-FFEC-1D8A-6EF6-727D776FEE49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696412" y="2575358"/>
                    <a:ext cx="1551136" cy="2445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BD9B33D5-7770-17EE-815B-795760EEAD70}"/>
                      </a:ext>
                    </a:extLst>
                  </p14:cNvPr>
                  <p14:cNvContentPartPr/>
                  <p14:nvPr/>
                </p14:nvContentPartPr>
                <p14:xfrm>
                  <a:off x="7712286" y="3206807"/>
                  <a:ext cx="1603440" cy="97236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BD9B33D5-7770-17EE-815B-795760EEAD70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555962" y="2300077"/>
                    <a:ext cx="1915195" cy="2784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E5B91F9F-0AE8-4876-3DC9-F5682E0F042A}"/>
                      </a:ext>
                    </a:extLst>
                  </p14:cNvPr>
                  <p14:cNvContentPartPr/>
                  <p14:nvPr/>
                </p14:nvContentPartPr>
                <p14:xfrm>
                  <a:off x="7859526" y="3505247"/>
                  <a:ext cx="1201320" cy="59256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E5B91F9F-0AE8-4876-3DC9-F5682E0F042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703220" y="2599588"/>
                    <a:ext cx="1513038" cy="2403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7A679479-35FD-362E-079E-703E30462E34}"/>
                      </a:ext>
                    </a:extLst>
                  </p14:cNvPr>
                  <p14:cNvContentPartPr/>
                  <p14:nvPr/>
                </p14:nvContentPartPr>
                <p14:xfrm>
                  <a:off x="7981206" y="3631247"/>
                  <a:ext cx="825480" cy="36900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7A679479-35FD-362E-079E-703E30462E3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824865" y="2725990"/>
                    <a:ext cx="1137268" cy="2178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7739DAC3-CED8-DA83-E41D-59B3D9CDDF3F}"/>
                      </a:ext>
                    </a:extLst>
                  </p14:cNvPr>
                  <p14:cNvContentPartPr/>
                  <p14:nvPr/>
                </p14:nvContentPartPr>
                <p14:xfrm>
                  <a:off x="8585286" y="3640967"/>
                  <a:ext cx="72000" cy="3924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7739DAC3-CED8-DA83-E41D-59B3D9CDDF3F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429730" y="2745271"/>
                    <a:ext cx="382222" cy="1829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DBB7A182-EFDA-39F2-DC7D-0A2F093DB006}"/>
                      </a:ext>
                    </a:extLst>
                  </p14:cNvPr>
                  <p14:cNvContentPartPr/>
                  <p14:nvPr/>
                </p14:nvContentPartPr>
                <p14:xfrm>
                  <a:off x="8083086" y="3432167"/>
                  <a:ext cx="1114560" cy="55404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DBB7A182-EFDA-39F2-DC7D-0A2F093DB006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926798" y="2526027"/>
                    <a:ext cx="1426244" cy="2365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6DD4A30C-4449-152D-39A3-53B385BD2106}"/>
                      </a:ext>
                    </a:extLst>
                  </p14:cNvPr>
                  <p14:cNvContentPartPr/>
                  <p14:nvPr/>
                </p14:nvContentPartPr>
                <p14:xfrm>
                  <a:off x="7986606" y="3736727"/>
                  <a:ext cx="611640" cy="33156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6DD4A30C-4449-152D-39A3-53B385BD2106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7830348" y="2832472"/>
                    <a:ext cx="923264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1E1B2CC7-A40F-297C-003B-970F124A9780}"/>
                      </a:ext>
                    </a:extLst>
                  </p14:cNvPr>
                  <p14:cNvContentPartPr/>
                  <p14:nvPr/>
                </p14:nvContentPartPr>
                <p14:xfrm>
                  <a:off x="8043126" y="3215447"/>
                  <a:ext cx="1570680" cy="80316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1E1B2CC7-A40F-297C-003B-970F124A9780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886773" y="2309627"/>
                    <a:ext cx="1882493" cy="2613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4D688228-E327-8423-9E18-78A416E23F32}"/>
                      </a:ext>
                    </a:extLst>
                  </p14:cNvPr>
                  <p14:cNvContentPartPr/>
                  <p14:nvPr/>
                </p14:nvContentPartPr>
                <p14:xfrm>
                  <a:off x="8557926" y="3334247"/>
                  <a:ext cx="957240" cy="51048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4D688228-E327-8423-9E18-78A416E23F32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8401660" y="2428835"/>
                    <a:ext cx="1268879" cy="232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7A6B57E2-4162-95D6-9882-91022DF6D171}"/>
                      </a:ext>
                    </a:extLst>
                  </p14:cNvPr>
                  <p14:cNvContentPartPr/>
                  <p14:nvPr/>
                </p14:nvContentPartPr>
                <p14:xfrm>
                  <a:off x="8700846" y="3177647"/>
                  <a:ext cx="901440" cy="46908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7A6B57E2-4162-95D6-9882-91022DF6D171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544501" y="2272254"/>
                    <a:ext cx="1213236" cy="22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89BE1182-5150-61AE-2230-205CB8F12F71}"/>
                      </a:ext>
                    </a:extLst>
                  </p14:cNvPr>
                  <p14:cNvContentPartPr/>
                  <p14:nvPr/>
                </p14:nvContentPartPr>
                <p14:xfrm>
                  <a:off x="8783646" y="3208607"/>
                  <a:ext cx="653400" cy="29664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89BE1182-5150-61AE-2230-205CB8F12F7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627437" y="2303165"/>
                    <a:ext cx="964925" cy="2106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2C1F2AD0-4C02-BC50-5372-DF5FECDB98C5}"/>
                      </a:ext>
                    </a:extLst>
                  </p14:cNvPr>
                  <p14:cNvContentPartPr/>
                  <p14:nvPr/>
                </p14:nvContentPartPr>
                <p14:xfrm>
                  <a:off x="8901726" y="3135887"/>
                  <a:ext cx="595800" cy="37188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2C1F2AD0-4C02-BC50-5372-DF5FECDB98C5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745641" y="2229915"/>
                    <a:ext cx="907079" cy="2182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2E5A28A9-276A-4338-DD3F-FC92A9CCB8D9}"/>
                      </a:ext>
                    </a:extLst>
                  </p14:cNvPr>
                  <p14:cNvContentPartPr/>
                  <p14:nvPr/>
                </p14:nvContentPartPr>
                <p14:xfrm>
                  <a:off x="8679246" y="3004847"/>
                  <a:ext cx="992160" cy="57168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2E5A28A9-276A-4338-DD3F-FC92A9CCB8D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522965" y="2099471"/>
                    <a:ext cx="1303829" cy="2381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AE7C84B9-A16E-D695-8444-D90DF6BE3773}"/>
                      </a:ext>
                    </a:extLst>
                  </p14:cNvPr>
                  <p14:cNvContentPartPr/>
                  <p14:nvPr/>
                </p14:nvContentPartPr>
                <p14:xfrm>
                  <a:off x="8447046" y="3057767"/>
                  <a:ext cx="1081440" cy="32328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AE7C84B9-A16E-D695-8444-D90DF6BE3773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8290769" y="2152583"/>
                    <a:ext cx="1393102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FA691AC3-5482-E455-6CD8-0B7A14F1AD21}"/>
                      </a:ext>
                    </a:extLst>
                  </p14:cNvPr>
                  <p14:cNvContentPartPr/>
                  <p14:nvPr/>
                </p14:nvContentPartPr>
                <p14:xfrm>
                  <a:off x="8166966" y="3051647"/>
                  <a:ext cx="1192320" cy="50256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FA691AC3-5482-E455-6CD8-0B7A14F1AD21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8010669" y="2146522"/>
                    <a:ext cx="1504020" cy="2311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01B29B25-C855-ED02-5A99-69528B9FF245}"/>
                      </a:ext>
                    </a:extLst>
                  </p14:cNvPr>
                  <p14:cNvContentPartPr/>
                  <p14:nvPr/>
                </p14:nvContentPartPr>
                <p14:xfrm>
                  <a:off x="8119086" y="3131567"/>
                  <a:ext cx="1175760" cy="47340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01B29B25-C855-ED02-5A99-69528B9FF245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962735" y="2226157"/>
                    <a:ext cx="1487569" cy="2283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CC52C4F8-29CD-D2F0-8CDD-6C268ED9FDBC}"/>
                      </a:ext>
                    </a:extLst>
                  </p14:cNvPr>
                  <p14:cNvContentPartPr/>
                  <p14:nvPr/>
                </p14:nvContentPartPr>
                <p14:xfrm>
                  <a:off x="8096406" y="3694607"/>
                  <a:ext cx="211680" cy="4752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CC52C4F8-29CD-D2F0-8CDD-6C268ED9FDBC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940759" y="2803607"/>
                    <a:ext cx="522085" cy="1828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F8411210-510D-8DF1-4189-8362C7114A6D}"/>
                      </a:ext>
                    </a:extLst>
                  </p14:cNvPr>
                  <p14:cNvContentPartPr/>
                  <p14:nvPr/>
                </p14:nvContentPartPr>
                <p14:xfrm>
                  <a:off x="8040246" y="3694607"/>
                  <a:ext cx="132480" cy="10080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F8411210-510D-8DF1-4189-8362C7114A6D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884649" y="2797658"/>
                    <a:ext cx="442786" cy="18938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AA34EF3F-81D5-822A-DCAC-37E5AD0BD248}"/>
                      </a:ext>
                    </a:extLst>
                  </p14:cNvPr>
                  <p14:cNvContentPartPr/>
                  <p14:nvPr/>
                </p14:nvContentPartPr>
                <p14:xfrm>
                  <a:off x="8137086" y="3319487"/>
                  <a:ext cx="1008720" cy="51192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AA34EF3F-81D5-822A-DCAC-37E5AD0BD248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980868" y="2414578"/>
                    <a:ext cx="132026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4AEF66D4-D346-A10D-E468-472AB0BED300}"/>
                      </a:ext>
                    </a:extLst>
                  </p14:cNvPr>
                  <p14:cNvContentPartPr/>
                  <p14:nvPr/>
                </p14:nvContentPartPr>
                <p14:xfrm>
                  <a:off x="8052846" y="3399407"/>
                  <a:ext cx="1010520" cy="51336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4AEF66D4-D346-A10D-E468-472AB0BED300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896488" y="2493478"/>
                    <a:ext cx="1322343" cy="2324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2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55ED5B06-5A7D-5DB2-4F55-5F7E4C7D8BF3}"/>
                      </a:ext>
                    </a:extLst>
                  </p14:cNvPr>
                  <p14:cNvContentPartPr/>
                  <p14:nvPr/>
                </p14:nvContentPartPr>
                <p14:xfrm>
                  <a:off x="7878606" y="3207527"/>
                  <a:ext cx="1402560" cy="7765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55ED5B06-5A7D-5DB2-4F55-5F7E4C7D8BF3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722270" y="2301587"/>
                    <a:ext cx="1714339" cy="2587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4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367962DE-ACB3-7521-4705-884B26F61A55}"/>
                      </a:ext>
                    </a:extLst>
                  </p14:cNvPr>
                  <p14:cNvContentPartPr/>
                  <p14:nvPr/>
                </p14:nvContentPartPr>
                <p14:xfrm>
                  <a:off x="8261646" y="3191687"/>
                  <a:ext cx="1204560" cy="71064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367962DE-ACB3-7521-4705-884B26F61A55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105384" y="2285038"/>
                    <a:ext cx="1516192" cy="252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458A661-47C6-C43F-28A7-6DA1DB1F72F3}"/>
                      </a:ext>
                    </a:extLst>
                  </p14:cNvPr>
                  <p14:cNvContentPartPr/>
                  <p14:nvPr/>
                </p14:nvContentPartPr>
                <p14:xfrm>
                  <a:off x="8965086" y="3333527"/>
                  <a:ext cx="155880" cy="3960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458A661-47C6-C43F-28A7-6DA1DB1F72F3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809206" y="2448846"/>
                    <a:ext cx="466749" cy="18081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8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FD8E95DF-3EC9-6371-915A-E6182975ACF6}"/>
                      </a:ext>
                    </a:extLst>
                  </p14:cNvPr>
                  <p14:cNvContentPartPr/>
                  <p14:nvPr/>
                </p14:nvContentPartPr>
                <p14:xfrm>
                  <a:off x="8433006" y="3557087"/>
                  <a:ext cx="134280" cy="10404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FD8E95DF-3EC9-6371-915A-E6182975ACF6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277383" y="2654261"/>
                    <a:ext cx="444636" cy="1908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0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E734E9C7-1EA7-979E-20D8-7DC424A88311}"/>
                      </a:ext>
                    </a:extLst>
                  </p14:cNvPr>
                  <p14:cNvContentPartPr/>
                  <p14:nvPr/>
                </p14:nvContentPartPr>
                <p14:xfrm>
                  <a:off x="8593206" y="3177647"/>
                  <a:ext cx="464400" cy="23760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E734E9C7-1EA7-979E-20D8-7DC424A88311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8437218" y="2273734"/>
                    <a:ext cx="775486" cy="2044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2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6BEAED79-97C9-7D15-C263-E929E4F1EE96}"/>
                      </a:ext>
                    </a:extLst>
                  </p14:cNvPr>
                  <p14:cNvContentPartPr/>
                  <p14:nvPr/>
                </p14:nvContentPartPr>
                <p14:xfrm>
                  <a:off x="8222046" y="3013847"/>
                  <a:ext cx="928080" cy="26784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6BEAED79-97C9-7D15-C263-E929E4F1EE96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8065728" y="2109564"/>
                    <a:ext cx="1239822" cy="2075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BE44A977-1C22-5D8F-48A3-C5C3DB4A82F7}"/>
                      </a:ext>
                    </a:extLst>
                  </p14:cNvPr>
                  <p14:cNvContentPartPr/>
                  <p14:nvPr/>
                </p14:nvContentPartPr>
                <p14:xfrm>
                  <a:off x="8026206" y="2864087"/>
                  <a:ext cx="1386000" cy="5500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BE44A977-1C22-5D8F-48A3-C5C3DB4A82F7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869924" y="1958783"/>
                    <a:ext cx="1697671" cy="2359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E83F90DC-5CD9-5B18-7039-7E5F5BC5A34C}"/>
                      </a:ext>
                    </a:extLst>
                  </p14:cNvPr>
                  <p14:cNvContentPartPr/>
                  <p14:nvPr/>
                </p14:nvContentPartPr>
                <p14:xfrm>
                  <a:off x="7971126" y="2904407"/>
                  <a:ext cx="1099080" cy="42984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E83F90DC-5CD9-5B18-7039-7E5F5BC5A34C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814753" y="1999934"/>
                    <a:ext cx="1410933" cy="22379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447572B7-14DA-A59D-61F2-328CB181A94B}"/>
                      </a:ext>
                    </a:extLst>
                  </p14:cNvPr>
                  <p14:cNvContentPartPr/>
                  <p14:nvPr/>
                </p14:nvContentPartPr>
                <p14:xfrm>
                  <a:off x="7842246" y="2873807"/>
                  <a:ext cx="1274400" cy="57204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447572B7-14DA-A59D-61F2-328CB181A94B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685960" y="1967861"/>
                    <a:ext cx="1586079" cy="2383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0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AB6062E1-11DF-F68E-E039-D47DA70816AE}"/>
                      </a:ext>
                    </a:extLst>
                  </p14:cNvPr>
                  <p14:cNvContentPartPr/>
                  <p14:nvPr/>
                </p14:nvContentPartPr>
                <p14:xfrm>
                  <a:off x="7774206" y="3037247"/>
                  <a:ext cx="901440" cy="42048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AB6062E1-11DF-F68E-E039-D47DA70816AE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618016" y="2130668"/>
                    <a:ext cx="1212928" cy="2232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2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0833E75A-F78C-AFB3-43DC-B4D4E4C00D98}"/>
                      </a:ext>
                    </a:extLst>
                  </p14:cNvPr>
                  <p14:cNvContentPartPr/>
                  <p14:nvPr/>
                </p14:nvContentPartPr>
                <p14:xfrm>
                  <a:off x="7671606" y="3080807"/>
                  <a:ext cx="846720" cy="52560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0833E75A-F78C-AFB3-43DC-B4D4E4C00D9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515302" y="2176086"/>
                    <a:ext cx="1158434" cy="23341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BAA1E9E0-AFC2-6343-E02A-45B81F8F570F}"/>
                      </a:ext>
                    </a:extLst>
                  </p14:cNvPr>
                  <p14:cNvContentPartPr/>
                  <p14:nvPr/>
                </p14:nvContentPartPr>
                <p14:xfrm>
                  <a:off x="7464246" y="3195287"/>
                  <a:ext cx="1022400" cy="67716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BAA1E9E0-AFC2-6343-E02A-45B81F8F570F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307984" y="2289532"/>
                    <a:ext cx="1334031" cy="2487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8E6FD62A-B6E5-505F-68E1-CF078B645109}"/>
                      </a:ext>
                    </a:extLst>
                  </p14:cNvPr>
                  <p14:cNvContentPartPr/>
                  <p14:nvPr/>
                </p14:nvContentPartPr>
                <p14:xfrm>
                  <a:off x="7541646" y="3373487"/>
                  <a:ext cx="633960" cy="60480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8E6FD62A-B6E5-505F-68E1-CF078B645109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385388" y="2467581"/>
                    <a:ext cx="945583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472C1787-D8A4-BBED-448A-AE56451C779C}"/>
                      </a:ext>
                    </a:extLst>
                  </p14:cNvPr>
                  <p14:cNvContentPartPr/>
                  <p14:nvPr/>
                </p14:nvContentPartPr>
                <p14:xfrm>
                  <a:off x="7522566" y="3551327"/>
                  <a:ext cx="409320" cy="45432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472C1787-D8A4-BBED-448A-AE56451C779C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366507" y="2646135"/>
                    <a:ext cx="720546" cy="2263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F213A029-852D-ED7D-6E00-642CA915BCA3}"/>
                      </a:ext>
                    </a:extLst>
                  </p14:cNvPr>
                  <p14:cNvContentPartPr/>
                  <p14:nvPr/>
                </p14:nvContentPartPr>
                <p14:xfrm>
                  <a:off x="7689246" y="3659687"/>
                  <a:ext cx="495720" cy="37152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F213A029-852D-ED7D-6E00-642CA915BCA3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7533219" y="2754592"/>
                    <a:ext cx="806882" cy="2180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047DD2AC-37D4-E95F-B625-D183DECB889B}"/>
                      </a:ext>
                    </a:extLst>
                  </p14:cNvPr>
                  <p14:cNvContentPartPr/>
                  <p14:nvPr/>
                </p14:nvContentPartPr>
                <p14:xfrm>
                  <a:off x="7782486" y="3588407"/>
                  <a:ext cx="549000" cy="36828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047DD2AC-37D4-E95F-B625-D183DECB889B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7626266" y="2682800"/>
                    <a:ext cx="860546" cy="2178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228D6D52-F38E-0B26-CA25-E5E413DD3BE8}"/>
                      </a:ext>
                    </a:extLst>
                  </p14:cNvPr>
                  <p14:cNvContentPartPr/>
                  <p14:nvPr/>
                </p14:nvContentPartPr>
                <p14:xfrm>
                  <a:off x="7657206" y="3562847"/>
                  <a:ext cx="718560" cy="54432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228D6D52-F38E-0B26-CA25-E5E413DD3BE8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500997" y="2657085"/>
                    <a:ext cx="1030085" cy="2354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6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7F164DA3-A6ED-FC18-3C66-2CD2395DEB8C}"/>
                      </a:ext>
                    </a:extLst>
                  </p14:cNvPr>
                  <p14:cNvContentPartPr/>
                  <p14:nvPr/>
                </p14:nvContentPartPr>
                <p14:xfrm>
                  <a:off x="7763406" y="3620447"/>
                  <a:ext cx="1152000" cy="5436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7F164DA3-A6ED-FC18-3C66-2CD2395DEB8C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607127" y="2714447"/>
                    <a:ext cx="1463665" cy="2354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D7538B0F-7E21-3F96-AAAF-DE67D8DD2404}"/>
                      </a:ext>
                    </a:extLst>
                  </p14:cNvPr>
                  <p14:cNvContentPartPr/>
                  <p14:nvPr/>
                </p14:nvContentPartPr>
                <p14:xfrm>
                  <a:off x="7786086" y="3450167"/>
                  <a:ext cx="1265040" cy="71208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D7538B0F-7E21-3F96-AAAF-DE67D8DD2404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629743" y="2543883"/>
                    <a:ext cx="1576833" cy="2523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488CE2B4-0D8B-35C8-4303-2B03ECAAF937}"/>
                      </a:ext>
                    </a:extLst>
                  </p14:cNvPr>
                  <p14:cNvContentPartPr/>
                  <p14:nvPr/>
                </p14:nvContentPartPr>
                <p14:xfrm>
                  <a:off x="8687526" y="3666887"/>
                  <a:ext cx="25200" cy="864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488CE2B4-0D8B-35C8-4303-2B03ECAAF93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535457" y="2842160"/>
                    <a:ext cx="328469" cy="1657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2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5F9B8631-1D09-A95D-1E19-658E9D4B815D}"/>
                      </a:ext>
                    </a:extLst>
                  </p14:cNvPr>
                  <p14:cNvContentPartPr/>
                  <p14:nvPr/>
                </p14:nvContentPartPr>
                <p14:xfrm>
                  <a:off x="8458926" y="3664007"/>
                  <a:ext cx="567720" cy="31824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5F9B8631-1D09-A95D-1E19-658E9D4B815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302714" y="2758446"/>
                    <a:ext cx="879252" cy="2128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4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A871A7DC-1E3E-A59D-74D6-31DBDE4A5C14}"/>
                      </a:ext>
                    </a:extLst>
                  </p14:cNvPr>
                  <p14:cNvContentPartPr/>
                  <p14:nvPr/>
                </p14:nvContentPartPr>
                <p14:xfrm>
                  <a:off x="8523006" y="3891887"/>
                  <a:ext cx="32760" cy="1440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A871A7DC-1E3E-A59D-74D6-31DBDE4A5C14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372138" y="3051887"/>
                    <a:ext cx="333635" cy="16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5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165C05FC-A93B-71A9-2DD4-C2716DF9C828}"/>
                      </a:ext>
                    </a:extLst>
                  </p14:cNvPr>
                  <p14:cNvContentPartPr/>
                  <p14:nvPr/>
                </p14:nvContentPartPr>
                <p14:xfrm>
                  <a:off x="8184966" y="3687767"/>
                  <a:ext cx="860400" cy="40248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165C05FC-A93B-71A9-2DD4-C2716DF9C828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028611" y="2782833"/>
                    <a:ext cx="1172217" cy="22114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7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890458CC-548C-FE57-066C-41E2D4E8769A}"/>
                      </a:ext>
                    </a:extLst>
                  </p14:cNvPr>
                  <p14:cNvContentPartPr/>
                  <p14:nvPr/>
                </p14:nvContentPartPr>
                <p14:xfrm>
                  <a:off x="7715526" y="3613967"/>
                  <a:ext cx="1426680" cy="6526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890458CC-548C-FE57-066C-41E2D4E8769A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559190" y="2708664"/>
                    <a:ext cx="1738459" cy="24624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9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7C74E2EC-EE8D-E7EE-41DD-A3D8E0B86807}"/>
                      </a:ext>
                    </a:extLst>
                  </p14:cNvPr>
                  <p14:cNvContentPartPr/>
                  <p14:nvPr/>
                </p14:nvContentPartPr>
                <p14:xfrm>
                  <a:off x="7883646" y="3561407"/>
                  <a:ext cx="1367640" cy="6350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7C74E2EC-EE8D-E7EE-41DD-A3D8E0B86807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727319" y="2655440"/>
                    <a:ext cx="1679401" cy="2446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1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4332A1A3-5CE0-03D3-A4E5-575C34B83B51}"/>
                      </a:ext>
                    </a:extLst>
                  </p14:cNvPr>
                  <p14:cNvContentPartPr/>
                  <p14:nvPr/>
                </p14:nvContentPartPr>
                <p14:xfrm>
                  <a:off x="8102886" y="3533687"/>
                  <a:ext cx="1105920" cy="60372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4332A1A3-5CE0-03D3-A4E5-575C34B83B51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946556" y="2628107"/>
                    <a:ext cx="1417686" cy="2414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3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11B21C95-51DC-3B98-0DAD-F5C269609288}"/>
                      </a:ext>
                    </a:extLst>
                  </p14:cNvPr>
                  <p14:cNvContentPartPr/>
                  <p14:nvPr/>
                </p14:nvContentPartPr>
                <p14:xfrm>
                  <a:off x="8119806" y="3417767"/>
                  <a:ext cx="1343520" cy="6930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11B21C95-51DC-3B98-0DAD-F5C269609288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963479" y="2511603"/>
                    <a:ext cx="1655281" cy="2504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5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CFB471C2-418B-1310-CC1A-8B7783D9A596}"/>
                      </a:ext>
                    </a:extLst>
                  </p14:cNvPr>
                  <p14:cNvContentPartPr/>
                  <p14:nvPr/>
                </p14:nvContentPartPr>
                <p14:xfrm>
                  <a:off x="8173086" y="3280607"/>
                  <a:ext cx="1401480" cy="73404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CFB471C2-418B-1310-CC1A-8B7783D9A596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016771" y="2374917"/>
                    <a:ext cx="1713218" cy="254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BB8BD9A9-58CA-BBB6-A31C-14BDAB0B1E33}"/>
                      </a:ext>
                    </a:extLst>
                  </p14:cNvPr>
                  <p14:cNvContentPartPr/>
                  <p14:nvPr/>
                </p14:nvContentPartPr>
                <p14:xfrm>
                  <a:off x="8360646" y="3213287"/>
                  <a:ext cx="1255320" cy="67968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BB8BD9A9-58CA-BBB6-A31C-14BDAB0B1E33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8204401" y="2307622"/>
                    <a:ext cx="1566918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1DB9E411-DC6D-D0B2-3DB4-EB652A4DD0FD}"/>
                      </a:ext>
                    </a:extLst>
                  </p14:cNvPr>
                  <p14:cNvContentPartPr/>
                  <p14:nvPr/>
                </p14:nvContentPartPr>
                <p14:xfrm>
                  <a:off x="8469006" y="3241007"/>
                  <a:ext cx="1126440" cy="60084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1DB9E411-DC6D-D0B2-3DB4-EB652A4DD0FD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312680" y="2335868"/>
                    <a:ext cx="1438199" cy="2410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3D7E1847-14D8-05C7-7916-9E0CEB6E2A43}"/>
                      </a:ext>
                    </a:extLst>
                  </p14:cNvPr>
                  <p14:cNvContentPartPr/>
                  <p14:nvPr/>
                </p14:nvContentPartPr>
                <p14:xfrm>
                  <a:off x="8365326" y="3268007"/>
                  <a:ext cx="1132920" cy="66348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3D7E1847-14D8-05C7-7916-9E0CEB6E2A43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8208969" y="2362085"/>
                    <a:ext cx="1444741" cy="2474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CBC3F3A7-DCA7-E968-E7E5-6A7CF5049FD6}"/>
                      </a:ext>
                    </a:extLst>
                  </p14:cNvPr>
                  <p14:cNvContentPartPr/>
                  <p14:nvPr/>
                </p14:nvContentPartPr>
                <p14:xfrm>
                  <a:off x="8374686" y="3211847"/>
                  <a:ext cx="1352520" cy="74268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CBC3F3A7-DCA7-E968-E7E5-6A7CF5049FD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8218351" y="2306140"/>
                    <a:ext cx="1664296" cy="2553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CFB6967C-8D2B-5288-C057-7D2E94CE01DF}"/>
                      </a:ext>
                    </a:extLst>
                  </p14:cNvPr>
                  <p14:cNvContentPartPr/>
                  <p14:nvPr/>
                </p14:nvContentPartPr>
                <p14:xfrm>
                  <a:off x="8629566" y="3148847"/>
                  <a:ext cx="1049760" cy="60480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CFB6967C-8D2B-5288-C057-7D2E94CE01DF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8473219" y="2242941"/>
                    <a:ext cx="1361561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A23DA305-F2CF-7FF8-20AE-FE373616D905}"/>
                      </a:ext>
                    </a:extLst>
                  </p14:cNvPr>
                  <p14:cNvContentPartPr/>
                  <p14:nvPr/>
                </p14:nvContentPartPr>
                <p14:xfrm>
                  <a:off x="9018366" y="3065687"/>
                  <a:ext cx="482400" cy="31392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A23DA305-F2CF-7FF8-20AE-FE373616D905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8862322" y="2160149"/>
                    <a:ext cx="793597" cy="2124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9C37F9F-81B7-4094-4BB2-F9DFFF43B91B}"/>
                      </a:ext>
                    </a:extLst>
                  </p14:cNvPr>
                  <p14:cNvContentPartPr/>
                  <p14:nvPr/>
                </p14:nvContentPartPr>
                <p14:xfrm>
                  <a:off x="9625686" y="3126167"/>
                  <a:ext cx="18360" cy="1800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9C37F9F-81B7-4094-4BB2-F9DFFF43B91B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472686" y="2267076"/>
                    <a:ext cx="323486" cy="1735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5F17811B-12AE-364F-BC85-2F8CB6F137CD}"/>
                      </a:ext>
                    </a:extLst>
                  </p14:cNvPr>
                  <p14:cNvContentPartPr/>
                  <p14:nvPr/>
                </p14:nvContentPartPr>
                <p14:xfrm>
                  <a:off x="9058686" y="2995487"/>
                  <a:ext cx="622080" cy="36036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5F17811B-12AE-364F-BC85-2F8CB6F137C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8902497" y="2090276"/>
                    <a:ext cx="933566" cy="2169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3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37A18988-790B-E2A8-6129-A70CDE628917}"/>
                      </a:ext>
                    </a:extLst>
                  </p14:cNvPr>
                  <p14:cNvContentPartPr/>
                  <p14:nvPr/>
                </p14:nvContentPartPr>
                <p14:xfrm>
                  <a:off x="9057246" y="3047687"/>
                  <a:ext cx="520200" cy="29088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37A18988-790B-E2A8-6129-A70CDE62891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8901097" y="2144066"/>
                    <a:ext cx="831606" cy="2097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5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7BC5BCB-BC44-7D4B-2B9B-355E930B3A07}"/>
                      </a:ext>
                    </a:extLst>
                  </p14:cNvPr>
                  <p14:cNvContentPartPr/>
                  <p14:nvPr/>
                </p14:nvContentPartPr>
                <p14:xfrm>
                  <a:off x="9249486" y="3180887"/>
                  <a:ext cx="3240" cy="144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7BC5BCB-BC44-7D4B-2B9B-355E930B3A07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9107736" y="2676887"/>
                    <a:ext cx="285930" cy="100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F3719E33-B8A3-1C65-2201-26085A474490}"/>
                      </a:ext>
                    </a:extLst>
                  </p14:cNvPr>
                  <p14:cNvContentPartPr/>
                  <p14:nvPr/>
                </p14:nvContentPartPr>
                <p14:xfrm>
                  <a:off x="8655846" y="3389687"/>
                  <a:ext cx="6840" cy="612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F3719E33-B8A3-1C65-2201-26085A474490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8522846" y="2586437"/>
                    <a:ext cx="272080" cy="1611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8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FDA906D7-5311-2C5F-4E78-C5B5CE60EEA4}"/>
                      </a:ext>
                    </a:extLst>
                  </p14:cNvPr>
                  <p14:cNvContentPartPr/>
                  <p14:nvPr/>
                </p14:nvContentPartPr>
                <p14:xfrm>
                  <a:off x="8171286" y="3184847"/>
                  <a:ext cx="1136520" cy="43200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FDA906D7-5311-2C5F-4E78-C5B5CE60EEA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014925" y="2279458"/>
                    <a:ext cx="1448348" cy="2241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0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E2DD94CC-085F-FF39-69D7-CD5E2066BEE4}"/>
                      </a:ext>
                    </a:extLst>
                  </p14:cNvPr>
                  <p14:cNvContentPartPr/>
                  <p14:nvPr/>
                </p14:nvContentPartPr>
                <p14:xfrm>
                  <a:off x="8082726" y="3206807"/>
                  <a:ext cx="1017000" cy="40068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E2DD94CC-085F-FF39-69D7-CD5E2066BEE4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7926471" y="2300096"/>
                    <a:ext cx="1328618" cy="2213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2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42C2B72A-F2EA-FAC6-A782-AD33CC5602D6}"/>
                      </a:ext>
                    </a:extLst>
                  </p14:cNvPr>
                  <p14:cNvContentPartPr/>
                  <p14:nvPr/>
                </p14:nvContentPartPr>
                <p14:xfrm>
                  <a:off x="8099286" y="3155687"/>
                  <a:ext cx="1166400" cy="47016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42C2B72A-F2EA-FAC6-A782-AD33CC5602D6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7942992" y="2249874"/>
                    <a:ext cx="1478095" cy="2280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4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B39DE73F-8248-78FE-CB4C-5094D2F1515A}"/>
                      </a:ext>
                    </a:extLst>
                  </p14:cNvPr>
                  <p14:cNvContentPartPr/>
                  <p14:nvPr/>
                </p14:nvContentPartPr>
                <p14:xfrm>
                  <a:off x="8024766" y="3260807"/>
                  <a:ext cx="1011600" cy="54324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B39DE73F-8248-78FE-CB4C-5094D2F1515A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7868517" y="2355407"/>
                    <a:ext cx="1323205" cy="235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6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0A6A5442-90C5-FE2D-908E-9A353111ABC4}"/>
                      </a:ext>
                    </a:extLst>
                  </p14:cNvPr>
                  <p14:cNvContentPartPr/>
                  <p14:nvPr/>
                </p14:nvContentPartPr>
                <p14:xfrm>
                  <a:off x="8293686" y="3395087"/>
                  <a:ext cx="660600" cy="36720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0A6A5442-90C5-FE2D-908E-9A353111ABC4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8137463" y="2490017"/>
                    <a:ext cx="972153" cy="2176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8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5C08B444-7AD5-6091-F4E8-DBF15EE431D3}"/>
                      </a:ext>
                    </a:extLst>
                  </p14:cNvPr>
                  <p14:cNvContentPartPr/>
                  <p14:nvPr/>
                </p14:nvContentPartPr>
                <p14:xfrm>
                  <a:off x="8161206" y="3438647"/>
                  <a:ext cx="832320" cy="36972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5C08B444-7AD5-6091-F4E8-DBF15EE431D3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8004923" y="2533738"/>
                    <a:ext cx="1143993" cy="2178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0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2B2B41B8-5F76-5C62-38C2-B3B66ECC4A82}"/>
                      </a:ext>
                    </a:extLst>
                  </p14:cNvPr>
                  <p14:cNvContentPartPr/>
                  <p14:nvPr/>
                </p14:nvContentPartPr>
                <p14:xfrm>
                  <a:off x="8313846" y="3434687"/>
                  <a:ext cx="634320" cy="33408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2B2B41B8-5F76-5C62-38C2-B3B66ECC4A82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8157719" y="2530605"/>
                    <a:ext cx="945681" cy="2141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2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1944824B-59FC-FF68-881E-66F948323D9D}"/>
                      </a:ext>
                    </a:extLst>
                  </p14:cNvPr>
                  <p14:cNvContentPartPr/>
                  <p14:nvPr/>
                </p14:nvContentPartPr>
                <p14:xfrm>
                  <a:off x="8358846" y="3421007"/>
                  <a:ext cx="637920" cy="32580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1944824B-59FC-FF68-881E-66F948323D9D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8202712" y="2516007"/>
                    <a:ext cx="949296" cy="2134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4361DFAA-8A33-E9F0-1F88-0A700C184EBB}"/>
                      </a:ext>
                    </a:extLst>
                  </p14:cNvPr>
                  <p14:cNvContentPartPr/>
                  <p14:nvPr/>
                </p14:nvContentPartPr>
                <p14:xfrm>
                  <a:off x="8101086" y="3325967"/>
                  <a:ext cx="1046880" cy="50292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4361DFAA-8A33-E9F0-1F88-0A700C184EBB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7944769" y="2420193"/>
                    <a:ext cx="1358622" cy="23136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6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C7F34F2-B764-2823-14F1-5D40FC085B53}"/>
                      </a:ext>
                    </a:extLst>
                  </p14:cNvPr>
                  <p14:cNvContentPartPr/>
                  <p14:nvPr/>
                </p14:nvContentPartPr>
                <p14:xfrm>
                  <a:off x="8298366" y="3390767"/>
                  <a:ext cx="713880" cy="32472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C7F34F2-B764-2823-14F1-5D40FC085B53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142205" y="2486374"/>
                    <a:ext cx="1025310" cy="2132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AB08CFA2-944F-EC58-5202-4A77B8983B24}"/>
                      </a:ext>
                    </a:extLst>
                  </p14:cNvPr>
                  <p14:cNvContentPartPr/>
                  <p14:nvPr/>
                </p14:nvContentPartPr>
                <p14:xfrm>
                  <a:off x="8744046" y="3231647"/>
                  <a:ext cx="25560" cy="1260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AB08CFA2-944F-EC58-5202-4A77B8983B24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594946" y="2404772"/>
                    <a:ext cx="322908" cy="166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0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5D80CA9B-8E16-87B2-4C70-9520920755DA}"/>
                      </a:ext>
                    </a:extLst>
                  </p14:cNvPr>
                  <p14:cNvContentPartPr/>
                  <p14:nvPr/>
                </p14:nvContentPartPr>
                <p14:xfrm>
                  <a:off x="8717046" y="3039767"/>
                  <a:ext cx="532080" cy="18216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5D80CA9B-8E16-87B2-4C70-9520920755DA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560814" y="2133284"/>
                    <a:ext cx="843650" cy="1994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C2B0965C-4F08-70C3-80BF-E8877086E2DE}"/>
                      </a:ext>
                    </a:extLst>
                  </p14:cNvPr>
                  <p14:cNvContentPartPr/>
                  <p14:nvPr/>
                </p14:nvContentPartPr>
                <p14:xfrm>
                  <a:off x="8970486" y="3141647"/>
                  <a:ext cx="83520" cy="2052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C2B0965C-4F08-70C3-80BF-E8877086E2DE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8814997" y="2279807"/>
                    <a:ext cx="393610" cy="1743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4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F6A3F3E6-F698-EA94-1F6F-22E845D09806}"/>
                      </a:ext>
                    </a:extLst>
                  </p14:cNvPr>
                  <p14:cNvContentPartPr/>
                  <p14:nvPr/>
                </p14:nvContentPartPr>
                <p14:xfrm>
                  <a:off x="9408966" y="3122567"/>
                  <a:ext cx="20880" cy="4716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F6A3F3E6-F698-EA94-1F6F-22E845D0980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9256716" y="2222240"/>
                    <a:ext cx="324510" cy="1846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90CE1526-AF32-5041-6472-1C402A2CF2F7}"/>
                      </a:ext>
                    </a:extLst>
                  </p14:cNvPr>
                  <p14:cNvContentPartPr/>
                  <p14:nvPr/>
                </p14:nvContentPartPr>
                <p14:xfrm>
                  <a:off x="9223926" y="3336767"/>
                  <a:ext cx="111600" cy="5436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90CE1526-AF32-5041-6472-1C402A2CF2F7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9067686" y="2444923"/>
                    <a:ext cx="423187" cy="1837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8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9FA6FDBD-CBF6-F6A2-52F0-0085365713E3}"/>
                      </a:ext>
                    </a:extLst>
                  </p14:cNvPr>
                  <p14:cNvContentPartPr/>
                  <p14:nvPr/>
                </p14:nvContentPartPr>
                <p14:xfrm>
                  <a:off x="9059766" y="3051647"/>
                  <a:ext cx="555120" cy="39960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9FA6FDBD-CBF6-F6A2-52F0-0085365713E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8903583" y="2145427"/>
                    <a:ext cx="866594" cy="2211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B692BF8B-2CC3-9878-FB93-D047B2218423}"/>
                      </a:ext>
                    </a:extLst>
                  </p14:cNvPr>
                  <p14:cNvContentPartPr/>
                  <p14:nvPr/>
                </p14:nvContentPartPr>
                <p14:xfrm>
                  <a:off x="9253446" y="3145967"/>
                  <a:ext cx="245160" cy="34704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B692BF8B-2CC3-9878-FB93-D047B221842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9097435" y="2241768"/>
                    <a:ext cx="556290" cy="2154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2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97AE9B28-674F-4595-EBFC-75CD9EE7E87C}"/>
                      </a:ext>
                    </a:extLst>
                  </p14:cNvPr>
                  <p14:cNvContentPartPr/>
                  <p14:nvPr/>
                </p14:nvContentPartPr>
                <p14:xfrm>
                  <a:off x="8865006" y="3219047"/>
                  <a:ext cx="690120" cy="40608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97AE9B28-674F-4595-EBFC-75CD9EE7E87C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708769" y="2313773"/>
                    <a:ext cx="1001701" cy="2215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4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E9AA7847-89C8-B319-2B8B-9C6A868707FC}"/>
                      </a:ext>
                    </a:extLst>
                  </p14:cNvPr>
                  <p14:cNvContentPartPr/>
                  <p14:nvPr/>
                </p14:nvContentPartPr>
                <p14:xfrm>
                  <a:off x="9038526" y="3149567"/>
                  <a:ext cx="401760" cy="42624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E9AA7847-89C8-B319-2B8B-9C6A868707FC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8882286" y="2243591"/>
                    <a:ext cx="713347" cy="22373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C6225E91-D687-2523-4866-937D434E41C6}"/>
                      </a:ext>
                    </a:extLst>
                  </p14:cNvPr>
                  <p14:cNvContentPartPr/>
                  <p14:nvPr/>
                </p14:nvContentPartPr>
                <p14:xfrm>
                  <a:off x="8626326" y="3007007"/>
                  <a:ext cx="869760" cy="23256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C6225E91-D687-2523-4866-937D434E41C6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470055" y="2102607"/>
                    <a:ext cx="1181409" cy="2040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8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A1C6052F-F872-E0A8-5719-9A60669CC3BE}"/>
                      </a:ext>
                    </a:extLst>
                  </p14:cNvPr>
                  <p14:cNvContentPartPr/>
                  <p14:nvPr/>
                </p14:nvContentPartPr>
                <p14:xfrm>
                  <a:off x="8506086" y="2998367"/>
                  <a:ext cx="816480" cy="2865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A1C6052F-F872-E0A8-5719-9A60669CC3BE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349758" y="2094799"/>
                    <a:ext cx="1128243" cy="2092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0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2FBA92F-8143-6302-ED1B-5765D8C2EA24}"/>
                      </a:ext>
                    </a:extLst>
                  </p14:cNvPr>
                  <p14:cNvContentPartPr/>
                  <p14:nvPr/>
                </p14:nvContentPartPr>
                <p14:xfrm>
                  <a:off x="8353806" y="2985047"/>
                  <a:ext cx="862920" cy="35424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2FBA92F-8143-6302-ED1B-5765D8C2EA24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197480" y="2080054"/>
                    <a:ext cx="1174679" cy="2163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2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58758AD9-6213-46C4-B818-F59EF0EA31BA}"/>
                      </a:ext>
                    </a:extLst>
                  </p14:cNvPr>
                  <p14:cNvContentPartPr/>
                  <p14:nvPr/>
                </p14:nvContentPartPr>
                <p14:xfrm>
                  <a:off x="8187126" y="3047687"/>
                  <a:ext cx="759600" cy="35748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58758AD9-6213-46C4-B818-F59EF0EA31BA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8030922" y="2141035"/>
                    <a:ext cx="1071116" cy="2169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4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ACC89F8D-996D-8FE4-07EE-79BDAE96FD73}"/>
                      </a:ext>
                    </a:extLst>
                  </p14:cNvPr>
                  <p14:cNvContentPartPr/>
                  <p14:nvPr/>
                </p14:nvContentPartPr>
                <p14:xfrm>
                  <a:off x="8109366" y="3058847"/>
                  <a:ext cx="1010520" cy="43812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ACC89F8D-996D-8FE4-07EE-79BDAE96FD73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7953146" y="2153284"/>
                    <a:ext cx="1322067" cy="2248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6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0C230F64-F345-6ADB-787F-A9DD5D7B157C}"/>
                      </a:ext>
                    </a:extLst>
                  </p14:cNvPr>
                  <p14:cNvContentPartPr/>
                  <p14:nvPr/>
                </p14:nvContentPartPr>
                <p14:xfrm>
                  <a:off x="7974006" y="3102047"/>
                  <a:ext cx="1198800" cy="5464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0C230F64-F345-6ADB-787F-A9DD5D7B157C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7817680" y="2195564"/>
                    <a:ext cx="1510559" cy="2358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8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15A3F24-0D4F-3966-1539-B2ED41B96B6E}"/>
                      </a:ext>
                    </a:extLst>
                  </p14:cNvPr>
                  <p14:cNvContentPartPr/>
                  <p14:nvPr/>
                </p14:nvContentPartPr>
                <p14:xfrm>
                  <a:off x="8394126" y="3126527"/>
                  <a:ext cx="827280" cy="31032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15A3F24-0D4F-3966-1539-B2ED41B96B6E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237783" y="2221427"/>
                    <a:ext cx="1139073" cy="2119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0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4D1D1F79-1705-1F67-3ACB-B8217C689B03}"/>
                      </a:ext>
                    </a:extLst>
                  </p14:cNvPr>
                  <p14:cNvContentPartPr/>
                  <p14:nvPr/>
                </p14:nvContentPartPr>
                <p14:xfrm>
                  <a:off x="7906326" y="3158927"/>
                  <a:ext cx="1225800" cy="61056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4D1D1F79-1705-1F67-3ACB-B8217C689B0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749974" y="2253435"/>
                    <a:ext cx="1537611" cy="2420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2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CD586BB1-A887-940B-6BE8-3B4C0E8F4388}"/>
                      </a:ext>
                    </a:extLst>
                  </p14:cNvPr>
                  <p14:cNvContentPartPr/>
                  <p14:nvPr/>
                </p14:nvContentPartPr>
                <p14:xfrm>
                  <a:off x="8024766" y="3102047"/>
                  <a:ext cx="1053000" cy="46116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CD586BB1-A887-940B-6BE8-3B4C0E8F4388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7868468" y="2196967"/>
                    <a:ext cx="1364702" cy="2270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4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A92A427E-9CC6-1576-B16B-01A1C6594256}"/>
                      </a:ext>
                    </a:extLst>
                  </p14:cNvPr>
                  <p14:cNvContentPartPr/>
                  <p14:nvPr/>
                </p14:nvContentPartPr>
                <p14:xfrm>
                  <a:off x="7824606" y="3031847"/>
                  <a:ext cx="1244880" cy="68724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A92A427E-9CC6-1576-B16B-01A1C6594256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668326" y="2126449"/>
                    <a:ext cx="1556547" cy="2497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6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858B62AC-4F12-EFDD-2924-510C9AAEE718}"/>
                      </a:ext>
                    </a:extLst>
                  </p14:cNvPr>
                  <p14:cNvContentPartPr/>
                  <p14:nvPr/>
                </p14:nvContentPartPr>
                <p14:xfrm>
                  <a:off x="8940606" y="3130127"/>
                  <a:ext cx="46800" cy="2700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858B62AC-4F12-EFDD-2924-510C9AAEE718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786078" y="2244189"/>
                    <a:ext cx="354974" cy="17980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7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693114BC-987B-EE7B-4366-010D1CB7B03F}"/>
                      </a:ext>
                    </a:extLst>
                  </p14:cNvPr>
                  <p14:cNvContentPartPr/>
                  <p14:nvPr/>
                </p14:nvContentPartPr>
                <p14:xfrm>
                  <a:off x="7895526" y="3005207"/>
                  <a:ext cx="1233360" cy="56340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693114BC-987B-EE7B-4366-010D1CB7B03F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7739235" y="2099281"/>
                    <a:ext cx="1545049" cy="23743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9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E3D2DC83-372D-33F2-3D54-5FE445FFA10C}"/>
                      </a:ext>
                    </a:extLst>
                  </p14:cNvPr>
                  <p14:cNvContentPartPr/>
                  <p14:nvPr/>
                </p14:nvContentPartPr>
                <p14:xfrm>
                  <a:off x="7841166" y="2976767"/>
                  <a:ext cx="1171800" cy="61848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E3D2DC83-372D-33F2-3D54-5FE445FFA10C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7684866" y="2071043"/>
                    <a:ext cx="1483506" cy="2429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1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80894B36-0037-AF5F-579D-D31357E5A6BA}"/>
                      </a:ext>
                    </a:extLst>
                  </p14:cNvPr>
                  <p14:cNvContentPartPr/>
                  <p14:nvPr/>
                </p14:nvContentPartPr>
                <p14:xfrm>
                  <a:off x="7738206" y="3086567"/>
                  <a:ext cx="1102680" cy="58428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80894B36-0037-AF5F-579D-D31357E5A6BA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581956" y="2180372"/>
                    <a:ext cx="141428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3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05C70CC8-638D-DF00-F028-01730DC14C01}"/>
                      </a:ext>
                    </a:extLst>
                  </p14:cNvPr>
                  <p14:cNvContentPartPr/>
                  <p14:nvPr/>
                </p14:nvContentPartPr>
                <p14:xfrm>
                  <a:off x="7778166" y="3210407"/>
                  <a:ext cx="824400" cy="58428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05C70CC8-638D-DF00-F028-01730DC14C01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7621860" y="2304212"/>
                    <a:ext cx="113611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5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103ABC42-5A04-8D75-7AFB-B863FBC6DD53}"/>
                      </a:ext>
                    </a:extLst>
                  </p14:cNvPr>
                  <p14:cNvContentPartPr/>
                  <p14:nvPr/>
                </p14:nvContentPartPr>
                <p14:xfrm>
                  <a:off x="7678086" y="3414887"/>
                  <a:ext cx="745920" cy="48924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103ABC42-5A04-8D75-7AFB-B863FBC6DD53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7521755" y="2510482"/>
                    <a:ext cx="1057688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7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59020F02-88C4-34B7-D160-3B4D3D383FF6}"/>
                      </a:ext>
                    </a:extLst>
                  </p14:cNvPr>
                  <p14:cNvContentPartPr/>
                  <p14:nvPr/>
                </p14:nvContentPartPr>
                <p14:xfrm>
                  <a:off x="7655406" y="3459887"/>
                  <a:ext cx="592200" cy="52056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59020F02-88C4-34B7-D160-3B4D3D383FF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7499329" y="2554940"/>
                    <a:ext cx="903462" cy="2329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9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F1C9622F-B7AE-4024-FC39-20E853AE6A30}"/>
                      </a:ext>
                    </a:extLst>
                  </p14:cNvPr>
                  <p14:cNvContentPartPr/>
                  <p14:nvPr/>
                </p14:nvContentPartPr>
                <p14:xfrm>
                  <a:off x="7662246" y="3539447"/>
                  <a:ext cx="516600" cy="45828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F1C9622F-B7AE-4024-FC39-20E853AE6A30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7506106" y="2633244"/>
                    <a:ext cx="827988" cy="2269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1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64C78028-C701-57D6-FA1F-CC656047BA94}"/>
                      </a:ext>
                    </a:extLst>
                  </p14:cNvPr>
                  <p14:cNvContentPartPr/>
                  <p14:nvPr/>
                </p14:nvContentPartPr>
                <p14:xfrm>
                  <a:off x="7735326" y="3557087"/>
                  <a:ext cx="447120" cy="40752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64C78028-C701-57D6-FA1F-CC656047BA94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7579146" y="2652444"/>
                    <a:ext cx="758587" cy="2215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3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A4A25480-E937-7651-821A-220837A5344D}"/>
                      </a:ext>
                    </a:extLst>
                  </p14:cNvPr>
                  <p14:cNvContentPartPr/>
                  <p14:nvPr/>
                </p14:nvContentPartPr>
                <p14:xfrm>
                  <a:off x="7750806" y="3559607"/>
                  <a:ext cx="556200" cy="41652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A4A25480-E937-7651-821A-220837A5344D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7594570" y="2654129"/>
                    <a:ext cx="867779" cy="2226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5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1E677FFA-544B-7140-2066-09DD72FB80A7}"/>
                      </a:ext>
                    </a:extLst>
                  </p14:cNvPr>
                  <p14:cNvContentPartPr/>
                  <p14:nvPr/>
                </p14:nvContentPartPr>
                <p14:xfrm>
                  <a:off x="7706886" y="3553127"/>
                  <a:ext cx="617040" cy="46728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1E677FFA-544B-7140-2066-09DD72FB80A7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7550617" y="2647880"/>
                    <a:ext cx="928685" cy="2276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38FEEE79-44D7-71A6-1F76-1DC42449FE81}"/>
                      </a:ext>
                    </a:extLst>
                  </p14:cNvPr>
                  <p14:cNvContentPartPr/>
                  <p14:nvPr/>
                </p14:nvContentPartPr>
                <p14:xfrm>
                  <a:off x="7798326" y="3688127"/>
                  <a:ext cx="428400" cy="28980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38FEEE79-44D7-71A6-1F76-1DC42449FE81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7642138" y="2782502"/>
                    <a:ext cx="739883" cy="2100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9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14197421-AC15-7055-3665-6E744AC6FEB6}"/>
                      </a:ext>
                    </a:extLst>
                  </p14:cNvPr>
                  <p14:cNvContentPartPr/>
                  <p14:nvPr/>
                </p14:nvContentPartPr>
                <p14:xfrm>
                  <a:off x="7731726" y="3780287"/>
                  <a:ext cx="399600" cy="18000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14197421-AC15-7055-3665-6E744AC6FEB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7575632" y="2875981"/>
                    <a:ext cx="710896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873230AA-4FB1-54F3-1EDC-06A5754624A5}"/>
                      </a:ext>
                    </a:extLst>
                  </p14:cNvPr>
                  <p14:cNvContentPartPr/>
                  <p14:nvPr/>
                </p14:nvContentPartPr>
                <p14:xfrm>
                  <a:off x="7882206" y="3569327"/>
                  <a:ext cx="1095840" cy="45468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873230AA-4FB1-54F3-1EDC-06A5754624A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7725913" y="2663418"/>
                    <a:ext cx="1407534" cy="2265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3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645A1B87-4AD4-FF4E-905B-561C0B1A920C}"/>
                      </a:ext>
                    </a:extLst>
                  </p14:cNvPr>
                  <p14:cNvContentPartPr/>
                  <p14:nvPr/>
                </p14:nvContentPartPr>
                <p14:xfrm>
                  <a:off x="8126286" y="3396527"/>
                  <a:ext cx="1014480" cy="41580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645A1B87-4AD4-FF4E-905B-561C0B1A920C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7970006" y="2490739"/>
                    <a:ext cx="1326147" cy="2226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5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2FD1A285-9D65-8968-CDBC-3D69ADEDC695}"/>
                      </a:ext>
                    </a:extLst>
                  </p14:cNvPr>
                  <p14:cNvContentPartPr/>
                  <p14:nvPr/>
                </p14:nvContentPartPr>
                <p14:xfrm>
                  <a:off x="8007126" y="3666167"/>
                  <a:ext cx="596160" cy="24660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2FD1A285-9D65-8968-CDBC-3D69ADEDC695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850946" y="2760817"/>
                    <a:ext cx="907627" cy="2056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7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DC85E8DA-7FD5-9F45-A3D2-CC581CB56C6C}"/>
                      </a:ext>
                    </a:extLst>
                  </p14:cNvPr>
                  <p14:cNvContentPartPr/>
                  <p14:nvPr/>
                </p14:nvContentPartPr>
                <p14:xfrm>
                  <a:off x="7771686" y="3500567"/>
                  <a:ext cx="964440" cy="50328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DC85E8DA-7FD5-9F45-A3D2-CC581CB56C6C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7615411" y="2595697"/>
                    <a:ext cx="1276097" cy="2312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9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7F7738C8-B19D-BB1D-CA73-D329E0F6BD0A}"/>
                      </a:ext>
                    </a:extLst>
                  </p14:cNvPr>
                  <p14:cNvContentPartPr/>
                  <p14:nvPr/>
                </p14:nvContentPartPr>
                <p14:xfrm>
                  <a:off x="7915686" y="3702167"/>
                  <a:ext cx="749160" cy="23400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7F7738C8-B19D-BB1D-CA73-D329E0F6BD0A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7759425" y="2798858"/>
                    <a:ext cx="1060789" cy="2039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1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6A560EAD-305E-C716-1A11-A6E204BBA288}"/>
                      </a:ext>
                    </a:extLst>
                  </p14:cNvPr>
                  <p14:cNvContentPartPr/>
                  <p14:nvPr/>
                </p14:nvContentPartPr>
                <p14:xfrm>
                  <a:off x="7841166" y="3541967"/>
                  <a:ext cx="1008000" cy="42336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6A560EAD-305E-C716-1A11-A6E204BBA288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684783" y="2636615"/>
                    <a:ext cx="1319872" cy="2233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3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2B8AD1C5-A249-22C3-0CEA-4A55479C71F5}"/>
                      </a:ext>
                    </a:extLst>
                  </p14:cNvPr>
                  <p14:cNvContentPartPr/>
                  <p14:nvPr/>
                </p14:nvContentPartPr>
                <p14:xfrm>
                  <a:off x="7698246" y="3390407"/>
                  <a:ext cx="1469880" cy="49644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2B8AD1C5-A249-22C3-0CEA-4A55479C71F5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541876" y="2485438"/>
                    <a:ext cx="1781727" cy="23055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5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624168DA-73B7-5B0E-BC1E-69B8BC7E4B11}"/>
                      </a:ext>
                    </a:extLst>
                  </p14:cNvPr>
                  <p14:cNvContentPartPr/>
                  <p14:nvPr/>
                </p14:nvContentPartPr>
                <p14:xfrm>
                  <a:off x="8715606" y="3216167"/>
                  <a:ext cx="568080" cy="28404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624168DA-73B7-5B0E-BC1E-69B8BC7E4B1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8559540" y="2312403"/>
                    <a:ext cx="879320" cy="2090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7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6B86F0DD-E9CE-F530-908B-BAF7E861BF66}"/>
                      </a:ext>
                    </a:extLst>
                  </p14:cNvPr>
                  <p14:cNvContentPartPr/>
                  <p14:nvPr/>
                </p14:nvContentPartPr>
                <p14:xfrm>
                  <a:off x="8749086" y="3205367"/>
                  <a:ext cx="577440" cy="4006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6B86F0DD-E9CE-F530-908B-BAF7E861BF66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8592901" y="2300606"/>
                    <a:ext cx="888918" cy="2209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9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91D11D2D-08B3-9A40-2CEC-3A3B6768F685}"/>
                      </a:ext>
                    </a:extLst>
                  </p14:cNvPr>
                  <p14:cNvContentPartPr/>
                  <p14:nvPr/>
                </p14:nvContentPartPr>
                <p14:xfrm>
                  <a:off x="8894526" y="3240647"/>
                  <a:ext cx="472680" cy="32328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91D11D2D-08B3-9A40-2CEC-3A3B6768F685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8738452" y="2335463"/>
                    <a:ext cx="783935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1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3B5C5D2F-9E1F-9C5E-99A1-8AD4D2AE4532}"/>
                      </a:ext>
                    </a:extLst>
                  </p14:cNvPr>
                  <p14:cNvContentPartPr/>
                  <p14:nvPr/>
                </p14:nvContentPartPr>
                <p14:xfrm>
                  <a:off x="9354246" y="3181247"/>
                  <a:ext cx="24120" cy="396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3B5C5D2F-9E1F-9C5E-99A1-8AD4D2AE4532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9203496" y="2349647"/>
                    <a:ext cx="324759" cy="1666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3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D1C38F0C-60E4-F709-C4D5-F30664B5A99D}"/>
                      </a:ext>
                    </a:extLst>
                  </p14:cNvPr>
                  <p14:cNvContentPartPr/>
                  <p14:nvPr/>
                </p14:nvContentPartPr>
                <p14:xfrm>
                  <a:off x="8778966" y="3246047"/>
                  <a:ext cx="600480" cy="37908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D1C38F0C-60E4-F709-C4D5-F30664B5A99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622823" y="2341424"/>
                    <a:ext cx="911873" cy="2187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5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BC9DA9E8-CC66-CB49-5A07-8808E403D57A}"/>
                      </a:ext>
                    </a:extLst>
                  </p14:cNvPr>
                  <p14:cNvContentPartPr/>
                  <p14:nvPr/>
                </p14:nvContentPartPr>
                <p14:xfrm>
                  <a:off x="8975526" y="3331007"/>
                  <a:ext cx="310680" cy="18396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BC9DA9E8-CC66-CB49-5A07-8808E403D57A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819741" y="2428400"/>
                    <a:ext cx="621360" cy="198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7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96B4B219-C960-46B0-7691-D17868B117F5}"/>
                      </a:ext>
                    </a:extLst>
                  </p14:cNvPr>
                  <p14:cNvContentPartPr/>
                  <p14:nvPr/>
                </p14:nvContentPartPr>
                <p14:xfrm>
                  <a:off x="9103686" y="3019607"/>
                  <a:ext cx="429480" cy="25020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96B4B219-C960-46B0-7691-D17868B117F5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947430" y="2113710"/>
                    <a:ext cx="741099" cy="2061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9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92AF63F8-66C6-E3E8-58D4-13B423C3650C}"/>
                      </a:ext>
                    </a:extLst>
                  </p14:cNvPr>
                  <p14:cNvContentPartPr/>
                  <p14:nvPr/>
                </p14:nvContentPartPr>
                <p14:xfrm>
                  <a:off x="9076326" y="3160007"/>
                  <a:ext cx="369000" cy="35928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92AF63F8-66C6-E3E8-58D4-13B423C3650C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920348" y="2255345"/>
                    <a:ext cx="680065" cy="2167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1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E338FDB4-E9DB-8B30-51D2-737E89E9CF36}"/>
                      </a:ext>
                    </a:extLst>
                  </p14:cNvPr>
                  <p14:cNvContentPartPr/>
                  <p14:nvPr/>
                </p14:nvContentPartPr>
                <p14:xfrm>
                  <a:off x="9152286" y="3223367"/>
                  <a:ext cx="53640" cy="1548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E338FDB4-E9DB-8B30-51D2-737E89E9CF36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8998401" y="2367893"/>
                    <a:ext cx="360531" cy="1725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84442216-6C93-A1CB-BF2F-3B042EE3BC9C}"/>
                      </a:ext>
                    </a:extLst>
                  </p14:cNvPr>
                  <p14:cNvContentPartPr/>
                  <p14:nvPr/>
                </p14:nvContentPartPr>
                <p14:xfrm>
                  <a:off x="8735046" y="3394367"/>
                  <a:ext cx="470520" cy="26028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84442216-6C93-A1CB-BF2F-3B042EE3BC9C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578801" y="2489420"/>
                    <a:ext cx="782117" cy="20693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82753309-D7E0-9A27-C3B2-4DBCF760B9B5}"/>
                      </a:ext>
                    </a:extLst>
                  </p14:cNvPr>
                  <p14:cNvContentPartPr/>
                  <p14:nvPr/>
                </p14:nvContentPartPr>
                <p14:xfrm>
                  <a:off x="10532526" y="2719367"/>
                  <a:ext cx="177480" cy="31212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82753309-D7E0-9A27-C3B2-4DBCF760B9B5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10376451" y="1814047"/>
                    <a:ext cx="488739" cy="2121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7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E16FD740-A940-5F54-407C-16DA4618359C}"/>
                      </a:ext>
                    </a:extLst>
                  </p14:cNvPr>
                  <p14:cNvContentPartPr/>
                  <p14:nvPr/>
                </p14:nvContentPartPr>
                <p14:xfrm>
                  <a:off x="10706406" y="3120767"/>
                  <a:ext cx="13320" cy="1008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E16FD740-A940-5F54-407C-16DA4618359C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10560718" y="2306613"/>
                    <a:ext cx="303863" cy="16376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0CA6F990-867F-2DBE-14EB-56F10C71C8F3}"/>
                      </a:ext>
                    </a:extLst>
                  </p14:cNvPr>
                  <p14:cNvContentPartPr/>
                  <p14:nvPr/>
                </p14:nvContentPartPr>
                <p14:xfrm>
                  <a:off x="10659606" y="3218687"/>
                  <a:ext cx="1440" cy="360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0CA6F990-867F-2DBE-14EB-56F10C71C8F3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0575606" y="2462687"/>
                    <a:ext cx="1689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0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0901B706-399D-C233-4595-21AB09355584}"/>
                      </a:ext>
                    </a:extLst>
                  </p14:cNvPr>
                  <p14:cNvContentPartPr/>
                  <p14:nvPr/>
                </p14:nvContentPartPr>
                <p14:xfrm>
                  <a:off x="10330206" y="3261167"/>
                  <a:ext cx="389880" cy="17568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0901B706-399D-C233-4595-21AB09355584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0174076" y="2356932"/>
                    <a:ext cx="701249" cy="1983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2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5931A269-3384-8D03-753A-C5E5580B72B7}"/>
                      </a:ext>
                    </a:extLst>
                  </p14:cNvPr>
                  <p14:cNvContentPartPr/>
                  <p14:nvPr/>
                </p14:nvContentPartPr>
                <p14:xfrm>
                  <a:off x="7084446" y="4291127"/>
                  <a:ext cx="320040" cy="11700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5931A269-3384-8D03-753A-C5E5580B72B7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6928438" y="3387818"/>
                    <a:ext cx="631165" cy="1922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4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83DA21BC-63C1-0856-31F7-FA9D854C6D62}"/>
                      </a:ext>
                    </a:extLst>
                  </p14:cNvPr>
                  <p14:cNvContentPartPr/>
                  <p14:nvPr/>
                </p14:nvContentPartPr>
                <p14:xfrm>
                  <a:off x="7276686" y="4359167"/>
                  <a:ext cx="313920" cy="2160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83DA21BC-63C1-0856-31F7-FA9D854C6D62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7120618" y="3486859"/>
                    <a:ext cx="625165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6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A9486EA2-DBA3-1BEC-8D07-2B8F3DF44C61}"/>
                      </a:ext>
                    </a:extLst>
                  </p14:cNvPr>
                  <p14:cNvContentPartPr/>
                  <p14:nvPr/>
                </p14:nvContentPartPr>
                <p14:xfrm>
                  <a:off x="7087686" y="4210487"/>
                  <a:ext cx="719280" cy="1285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A9486EA2-DBA3-1BEC-8D07-2B8F3DF44C61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6931321" y="3310847"/>
                    <a:ext cx="1031117" cy="1926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8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64B0D056-78FD-6A86-46A9-67DC186C545E}"/>
                      </a:ext>
                    </a:extLst>
                  </p14:cNvPr>
                  <p14:cNvContentPartPr/>
                  <p14:nvPr/>
                </p14:nvContentPartPr>
                <p14:xfrm>
                  <a:off x="6907686" y="4331447"/>
                  <a:ext cx="984960" cy="6516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64B0D056-78FD-6A86-46A9-67DC186C545E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6751414" y="3431210"/>
                    <a:ext cx="1296611" cy="1864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B800695E-EBAB-FC21-E33F-F35B786A8044}"/>
                      </a:ext>
                    </a:extLst>
                  </p14:cNvPr>
                  <p14:cNvContentPartPr/>
                  <p14:nvPr/>
                </p14:nvContentPartPr>
                <p14:xfrm>
                  <a:off x="6999846" y="4380047"/>
                  <a:ext cx="717120" cy="9972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B800695E-EBAB-FC21-E33F-F35B786A8044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6843562" y="3477409"/>
                    <a:ext cx="1028795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2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B23FE047-BDC8-4E6F-35D9-6BEB4FCFEB6C}"/>
                      </a:ext>
                    </a:extLst>
                  </p14:cNvPr>
                  <p14:cNvContentPartPr/>
                  <p14:nvPr/>
                </p14:nvContentPartPr>
                <p14:xfrm>
                  <a:off x="7302966" y="4128047"/>
                  <a:ext cx="1284840" cy="45648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B23FE047-BDC8-4E6F-35D9-6BEB4FCFEB6C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146605" y="3221990"/>
                    <a:ext cx="1596668" cy="2267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D13DB404-2708-57FF-637F-591470879C60}"/>
                      </a:ext>
                    </a:extLst>
                  </p14:cNvPr>
                  <p14:cNvContentPartPr/>
                  <p14:nvPr/>
                </p14:nvContentPartPr>
                <p14:xfrm>
                  <a:off x="8175246" y="4242167"/>
                  <a:ext cx="58680" cy="1908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D13DB404-2708-57FF-637F-591470879C60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8019655" y="3371124"/>
                    <a:ext cx="368973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6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E1151FF0-2241-AE90-E366-F0BB17AF76F8}"/>
                      </a:ext>
                    </a:extLst>
                  </p14:cNvPr>
                  <p14:cNvContentPartPr/>
                  <p14:nvPr/>
                </p14:nvContentPartPr>
                <p14:xfrm>
                  <a:off x="7419246" y="4022207"/>
                  <a:ext cx="1301040" cy="505080"/>
                </p14:xfrm>
              </p:contentPart>
            </mc:Choice>
            <mc:Fallback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E1151FF0-2241-AE90-E366-F0BB17AF76F8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7262978" y="3117200"/>
                    <a:ext cx="1612682" cy="2314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8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2879581D-4C0E-5548-18F3-55B5163BD260}"/>
                      </a:ext>
                    </a:extLst>
                  </p14:cNvPr>
                  <p14:cNvContentPartPr/>
                  <p14:nvPr/>
                </p14:nvContentPartPr>
                <p14:xfrm>
                  <a:off x="7831806" y="3732047"/>
                  <a:ext cx="1577160" cy="66708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2879581D-4C0E-5548-18F3-55B5163BD260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7675430" y="2825923"/>
                    <a:ext cx="1889018" cy="2478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0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682CF9FE-AA8F-0A37-A92F-56298902DF3C}"/>
                      </a:ext>
                    </a:extLst>
                  </p14:cNvPr>
                  <p14:cNvContentPartPr/>
                  <p14:nvPr/>
                </p14:nvContentPartPr>
                <p14:xfrm>
                  <a:off x="7757286" y="4445927"/>
                  <a:ext cx="360" cy="36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682CF9FE-AA8F-0A37-A92F-56298902DF3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7694286" y="4067927"/>
                    <a:ext cx="1260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1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D3826437-A007-D6A6-D8D4-55B06ABDF29F}"/>
                      </a:ext>
                    </a:extLst>
                  </p14:cNvPr>
                  <p14:cNvContentPartPr/>
                  <p14:nvPr/>
                </p14:nvContentPartPr>
                <p14:xfrm>
                  <a:off x="7894806" y="3922127"/>
                  <a:ext cx="1172880" cy="46836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D3826437-A007-D6A6-D8D4-55B06ABDF29F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7738482" y="3016458"/>
                    <a:ext cx="1484636" cy="2278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3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51A1C7B-7036-B5FC-1B04-37CC9C607B10}"/>
                      </a:ext>
                    </a:extLst>
                  </p14:cNvPr>
                  <p14:cNvContentPartPr/>
                  <p14:nvPr/>
                </p14:nvContentPartPr>
                <p14:xfrm>
                  <a:off x="9293766" y="3755807"/>
                  <a:ext cx="45360" cy="1908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51A1C7B-7036-B5FC-1B04-37CC9C607B10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138119" y="2884764"/>
                    <a:ext cx="355765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8E107EB4-C34B-077C-BCAE-60E4AFC86F7A}"/>
                      </a:ext>
                    </a:extLst>
                  </p14:cNvPr>
                  <p14:cNvContentPartPr/>
                  <p14:nvPr/>
                </p14:nvContentPartPr>
                <p14:xfrm>
                  <a:off x="8769246" y="3953447"/>
                  <a:ext cx="101880" cy="4644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8E107EB4-C34B-077C-BCAE-60E4AFC86F7A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8614211" y="3050447"/>
                    <a:ext cx="411064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6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67DD8C92-14C6-26D3-2003-95DEE8B64D8B}"/>
                      </a:ext>
                    </a:extLst>
                  </p14:cNvPr>
                  <p14:cNvContentPartPr/>
                  <p14:nvPr/>
                </p14:nvContentPartPr>
                <p14:xfrm>
                  <a:off x="8304486" y="4230647"/>
                  <a:ext cx="6120" cy="324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67DD8C92-14C6-26D3-2003-95DEE8B64D8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8170611" y="3550247"/>
                    <a:ext cx="273105" cy="13633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7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85B1A1F9-CBB2-E09C-439E-D6CF73267EC7}"/>
                      </a:ext>
                    </a:extLst>
                  </p14:cNvPr>
                  <p14:cNvContentPartPr/>
                  <p14:nvPr/>
                </p14:nvContentPartPr>
                <p14:xfrm>
                  <a:off x="8731086" y="3746807"/>
                  <a:ext cx="669600" cy="29268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85B1A1F9-CBB2-E09C-439E-D6CF73267EC7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8574846" y="2842942"/>
                    <a:ext cx="981187" cy="2099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9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DFE80454-C789-E952-73C3-5630E53E188D}"/>
                      </a:ext>
                    </a:extLst>
                  </p14:cNvPr>
                  <p14:cNvContentPartPr/>
                  <p14:nvPr/>
                </p14:nvContentPartPr>
                <p14:xfrm>
                  <a:off x="9469086" y="3618647"/>
                  <a:ext cx="42840" cy="2124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DFE80454-C789-E952-73C3-5630E53E188D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316086" y="2726567"/>
                    <a:ext cx="347966" cy="1804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506FB204-FA5C-EFE8-C193-4EC01118B218}"/>
                      </a:ext>
                    </a:extLst>
                  </p14:cNvPr>
                  <p14:cNvContentPartPr/>
                  <p14:nvPr/>
                </p14:nvContentPartPr>
                <p14:xfrm>
                  <a:off x="9074886" y="3599207"/>
                  <a:ext cx="484920" cy="23904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506FB204-FA5C-EFE8-C193-4EC01118B218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8918604" y="2693099"/>
                    <a:ext cx="796590" cy="2050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3A9F5D90-CCC8-4987-872E-8C0645BD0B34}"/>
                      </a:ext>
                    </a:extLst>
                  </p14:cNvPr>
                  <p14:cNvContentPartPr/>
                  <p14:nvPr/>
                </p14:nvContentPartPr>
                <p14:xfrm>
                  <a:off x="9918006" y="3379967"/>
                  <a:ext cx="37440" cy="1728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3A9F5D90-CCC8-4987-872E-8C0645BD0B34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765634" y="2515967"/>
                    <a:ext cx="341313" cy="1744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3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43F42451-CC9A-6EBE-4C78-D53D742AF1D3}"/>
                      </a:ext>
                    </a:extLst>
                  </p14:cNvPr>
                  <p14:cNvContentPartPr/>
                  <p14:nvPr/>
                </p14:nvContentPartPr>
                <p14:xfrm>
                  <a:off x="8940966" y="3562847"/>
                  <a:ext cx="681120" cy="33084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43F42451-CC9A-6EBE-4C78-D53D742AF1D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8784746" y="2658206"/>
                    <a:ext cx="992668" cy="2139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5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DDE3A855-ADE5-784D-6420-994219CB086F}"/>
                      </a:ext>
                    </a:extLst>
                  </p14:cNvPr>
                  <p14:cNvContentPartPr/>
                  <p14:nvPr/>
                </p14:nvContentPartPr>
                <p14:xfrm>
                  <a:off x="8758806" y="3448367"/>
                  <a:ext cx="950040" cy="49608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DDE3A855-ADE5-784D-6420-994219CB086F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8602549" y="2542482"/>
                    <a:ext cx="1261660" cy="2306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7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8A3E802C-8B88-12B8-A49B-A2D23DF4ED84}"/>
                      </a:ext>
                    </a:extLst>
                  </p14:cNvPr>
                  <p14:cNvContentPartPr/>
                  <p14:nvPr/>
                </p14:nvContentPartPr>
                <p14:xfrm>
                  <a:off x="9621006" y="3404447"/>
                  <a:ext cx="16560" cy="8280"/>
                </p14:xfrm>
              </p:contentPart>
            </mc:Choice>
            <mc:Fallback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8A3E802C-8B88-12B8-A49B-A2D23DF4ED84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9468480" y="2535047"/>
                    <a:ext cx="320741" cy="1746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8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BF302A14-6496-1BDE-C12C-7171507AEA93}"/>
                      </a:ext>
                    </a:extLst>
                  </p14:cNvPr>
                  <p14:cNvContentPartPr/>
                  <p14:nvPr/>
                </p14:nvContentPartPr>
                <p14:xfrm>
                  <a:off x="8852046" y="3423527"/>
                  <a:ext cx="929520" cy="41184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BF302A14-6496-1BDE-C12C-7171507AEA93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8695787" y="2518858"/>
                    <a:ext cx="1241146" cy="2220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0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3310FBB6-976E-A4B4-D50A-0344CFEA29B7}"/>
                      </a:ext>
                    </a:extLst>
                  </p14:cNvPr>
                  <p14:cNvContentPartPr/>
                  <p14:nvPr/>
                </p14:nvContentPartPr>
                <p14:xfrm>
                  <a:off x="9601926" y="3099887"/>
                  <a:ext cx="5400" cy="1296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3310FBB6-976E-A4B4-D50A-0344CFEA29B7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466926" y="2249387"/>
                    <a:ext cx="274629" cy="171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1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E0FF488D-08D6-7873-2958-F40FA816253F}"/>
                      </a:ext>
                    </a:extLst>
                  </p14:cNvPr>
                  <p14:cNvContentPartPr/>
                  <p14:nvPr/>
                </p14:nvContentPartPr>
                <p14:xfrm>
                  <a:off x="9608406" y="2986127"/>
                  <a:ext cx="367560" cy="7020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E0FF488D-08D6-7873-2958-F40FA816253F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9452282" y="2087225"/>
                    <a:ext cx="67891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3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C332DA21-D768-BF5A-F33C-52964390A4B8}"/>
                      </a:ext>
                    </a:extLst>
                  </p14:cNvPr>
                  <p14:cNvContentPartPr/>
                  <p14:nvPr/>
                </p14:nvContentPartPr>
                <p14:xfrm>
                  <a:off x="9477726" y="3171167"/>
                  <a:ext cx="522360" cy="278640"/>
                </p14:xfrm>
              </p:contentPart>
            </mc:Choice>
            <mc:Fallback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C332DA21-D768-BF5A-F33C-52964390A4B8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9321464" y="2265371"/>
                    <a:ext cx="833990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5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00865960-99A0-8CEE-7353-3463F3A75D3E}"/>
                      </a:ext>
                    </a:extLst>
                  </p14:cNvPr>
                  <p14:cNvContentPartPr/>
                  <p14:nvPr/>
                </p14:nvContentPartPr>
                <p14:xfrm>
                  <a:off x="9265326" y="3254687"/>
                  <a:ext cx="698040" cy="45036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00865960-99A0-8CEE-7353-3463F3A75D3E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9109115" y="2348790"/>
                    <a:ext cx="1009569" cy="22612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7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8D969580-CE1D-9918-596C-A1724CB3ED38}"/>
                      </a:ext>
                    </a:extLst>
                  </p14:cNvPr>
                  <p14:cNvContentPartPr/>
                  <p14:nvPr/>
                </p14:nvContentPartPr>
                <p14:xfrm>
                  <a:off x="9187566" y="3053087"/>
                  <a:ext cx="883800" cy="65520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8D969580-CE1D-9918-596C-A1724CB3ED38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9031339" y="2147876"/>
                    <a:ext cx="1195362" cy="24647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9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AEC5F76B-62BC-0C6E-731B-505BA541E541}"/>
                      </a:ext>
                    </a:extLst>
                  </p14:cNvPr>
                  <p14:cNvContentPartPr/>
                  <p14:nvPr/>
                </p14:nvContentPartPr>
                <p14:xfrm>
                  <a:off x="8338326" y="3254687"/>
                  <a:ext cx="1548360" cy="83448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AEC5F76B-62BC-0C6E-731B-505BA541E541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8181971" y="2348582"/>
                    <a:ext cx="1860176" cy="2645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1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8E62CBCB-DB93-3C1A-8F68-4BCBEE603667}"/>
                      </a:ext>
                    </a:extLst>
                  </p14:cNvPr>
                  <p14:cNvContentPartPr/>
                  <p14:nvPr/>
                </p14:nvContentPartPr>
                <p14:xfrm>
                  <a:off x="8514726" y="3756527"/>
                  <a:ext cx="487800" cy="23724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8E62CBCB-DB93-3C1A-8F68-4BCBEE603667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8358666" y="2853984"/>
                    <a:ext cx="799029" cy="2041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3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3F0D660C-2998-8623-E825-8F232E760053}"/>
                      </a:ext>
                    </a:extLst>
                  </p14:cNvPr>
                  <p14:cNvContentPartPr/>
                  <p14:nvPr/>
                </p14:nvContentPartPr>
                <p14:xfrm>
                  <a:off x="7383246" y="4242167"/>
                  <a:ext cx="660600" cy="24948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3F0D660C-2998-8623-E825-8F232E760053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7227023" y="3338877"/>
                    <a:ext cx="972153" cy="2055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5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31775ECE-1E99-6F8C-D82F-BBCCD36833A3}"/>
                      </a:ext>
                    </a:extLst>
                  </p14:cNvPr>
                  <p14:cNvContentPartPr/>
                  <p14:nvPr/>
                </p14:nvContentPartPr>
                <p14:xfrm>
                  <a:off x="7599966" y="4281407"/>
                  <a:ext cx="163440" cy="7128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31775ECE-1E99-6F8C-D82F-BBCCD36833A3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7444520" y="3379672"/>
                    <a:ext cx="473443" cy="1873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7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6BF817F8-77AB-D55E-053E-FDCA714EFF0D}"/>
                      </a:ext>
                    </a:extLst>
                  </p14:cNvPr>
                  <p14:cNvContentPartPr/>
                  <p14:nvPr/>
                </p14:nvContentPartPr>
                <p14:xfrm>
                  <a:off x="7330686" y="3880727"/>
                  <a:ext cx="360000" cy="28836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6BF817F8-77AB-D55E-053E-FDCA714EFF0D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7174745" y="2976912"/>
                    <a:ext cx="670990" cy="2095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9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B8B69937-FF3E-7CB7-F025-C7383F8B0CF3}"/>
                      </a:ext>
                    </a:extLst>
                  </p14:cNvPr>
                  <p14:cNvContentPartPr/>
                  <p14:nvPr/>
                </p14:nvContentPartPr>
                <p14:xfrm>
                  <a:off x="7102806" y="3640607"/>
                  <a:ext cx="757080" cy="59760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B8B69937-FF3E-7CB7-F025-C7383F8B0CF3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6946569" y="2733844"/>
                    <a:ext cx="1068661" cy="2410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1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830C8111-501B-0542-A7EE-BCE280393007}"/>
                      </a:ext>
                    </a:extLst>
                  </p14:cNvPr>
                  <p14:cNvContentPartPr/>
                  <p14:nvPr/>
                </p14:nvContentPartPr>
                <p14:xfrm>
                  <a:off x="7247526" y="4181687"/>
                  <a:ext cx="78840" cy="3996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830C8111-501B-0542-A7EE-BCE280393007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7092504" y="3288964"/>
                    <a:ext cx="387999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2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64D4914E-EDDE-45DA-7951-A9F5BB072A63}"/>
                      </a:ext>
                    </a:extLst>
                  </p14:cNvPr>
                  <p14:cNvContentPartPr/>
                  <p14:nvPr/>
                </p14:nvContentPartPr>
                <p14:xfrm>
                  <a:off x="7169406" y="3631967"/>
                  <a:ext cx="660960" cy="48924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64D4914E-EDDE-45DA-7951-A9F5BB072A63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7013098" y="2727562"/>
                    <a:ext cx="972683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4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EAD3E1AE-53DD-D0FC-4501-35A1B9DED173}"/>
                      </a:ext>
                    </a:extLst>
                  </p14:cNvPr>
                  <p14:cNvContentPartPr/>
                  <p14:nvPr/>
                </p14:nvContentPartPr>
                <p14:xfrm>
                  <a:off x="7250766" y="3687047"/>
                  <a:ext cx="644400" cy="45288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EAD3E1AE-53DD-D0FC-4501-35A1B9DED173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7094575" y="2781287"/>
                    <a:ext cx="955890" cy="2263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6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81A14583-1C92-BC08-F062-DFEAE78915C4}"/>
                      </a:ext>
                    </a:extLst>
                  </p14:cNvPr>
                  <p14:cNvContentPartPr/>
                  <p14:nvPr/>
                </p14:nvContentPartPr>
                <p14:xfrm>
                  <a:off x="7216926" y="3498407"/>
                  <a:ext cx="839520" cy="67968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81A14583-1C92-BC08-F062-DFEAE78915C4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7060632" y="2592742"/>
                    <a:ext cx="1151214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8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A8B4274A-6238-8375-2E44-0072201FCCE6}"/>
                      </a:ext>
                    </a:extLst>
                  </p14:cNvPr>
                  <p14:cNvContentPartPr/>
                  <p14:nvPr/>
                </p14:nvContentPartPr>
                <p14:xfrm>
                  <a:off x="7115406" y="3629087"/>
                  <a:ext cx="673560" cy="62964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A8B4274A-6238-8375-2E44-0072201FCCE6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6959076" y="2723440"/>
                    <a:ext cx="985327" cy="2440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0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22AFF97C-DDEF-2B93-28D8-2B5D2BED1AA7}"/>
                      </a:ext>
                    </a:extLst>
                  </p14:cNvPr>
                  <p14:cNvContentPartPr/>
                  <p14:nvPr/>
                </p14:nvContentPartPr>
                <p14:xfrm>
                  <a:off x="7234566" y="3973247"/>
                  <a:ext cx="149760" cy="26532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22AFF97C-DDEF-2B93-28D8-2B5D2BED1AA7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7078566" y="3068747"/>
                    <a:ext cx="460869" cy="2073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2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97C6D3C2-9A11-DC12-6CA2-69F0968E0D9F}"/>
                      </a:ext>
                    </a:extLst>
                  </p14:cNvPr>
                  <p14:cNvContentPartPr/>
                  <p14:nvPr/>
                </p14:nvContentPartPr>
                <p14:xfrm>
                  <a:off x="7181646" y="4319207"/>
                  <a:ext cx="39240" cy="2268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97C6D3C2-9A11-DC12-6CA2-69F0968E0D9F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7029046" y="3437207"/>
                    <a:ext cx="343568" cy="17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3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CB810D0F-104E-1E5C-1FBA-352044B5580B}"/>
                      </a:ext>
                    </a:extLst>
                  </p14:cNvPr>
                  <p14:cNvContentPartPr/>
                  <p14:nvPr/>
                </p14:nvContentPartPr>
                <p14:xfrm>
                  <a:off x="7181286" y="4196087"/>
                  <a:ext cx="276840" cy="13896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CB810D0F-104E-1E5C-1FBA-352044B5580B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7025005" y="3289826"/>
                    <a:ext cx="588508" cy="1950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5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8268914E-88EA-F0CC-02D6-A4842E834C39}"/>
                      </a:ext>
                    </a:extLst>
                  </p14:cNvPr>
                  <p14:cNvContentPartPr/>
                  <p14:nvPr/>
                </p14:nvContentPartPr>
                <p14:xfrm>
                  <a:off x="7227366" y="4220207"/>
                  <a:ext cx="266400" cy="12168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8268914E-88EA-F0CC-02D6-A4842E834C39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7071446" y="3320461"/>
                    <a:ext cx="577348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7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1024A8F7-AB24-E299-741C-25017F585E2D}"/>
                      </a:ext>
                    </a:extLst>
                  </p14:cNvPr>
                  <p14:cNvContentPartPr/>
                  <p14:nvPr/>
                </p14:nvContentPartPr>
                <p14:xfrm>
                  <a:off x="7282446" y="4089887"/>
                  <a:ext cx="473400" cy="12636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1024A8F7-AB24-E299-741C-25017F585E2D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7126429" y="3187316"/>
                    <a:ext cx="784542" cy="1930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9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BB9862F5-02C9-67B1-1EEE-FDC40767075E}"/>
                      </a:ext>
                    </a:extLst>
                  </p14:cNvPr>
                  <p14:cNvContentPartPr/>
                  <p14:nvPr/>
                </p14:nvContentPartPr>
                <p14:xfrm>
                  <a:off x="7429686" y="4114007"/>
                  <a:ext cx="574200" cy="17892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BB9862F5-02C9-67B1-1EEE-FDC40767075E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7273411" y="3210805"/>
                    <a:ext cx="885858" cy="1984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1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B64FF0A4-93DE-BFAA-98B6-DCA8CE90B56F}"/>
                      </a:ext>
                    </a:extLst>
                  </p14:cNvPr>
                  <p14:cNvContentPartPr/>
                  <p14:nvPr/>
                </p14:nvContentPartPr>
                <p14:xfrm>
                  <a:off x="7288206" y="4036247"/>
                  <a:ext cx="593280" cy="19548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B64FF0A4-93DE-BFAA-98B6-DCA8CE90B56F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7132080" y="3132044"/>
                    <a:ext cx="904640" cy="20030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3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36E7D7F2-26D5-D99F-799E-0EE507792963}"/>
                      </a:ext>
                    </a:extLst>
                  </p14:cNvPr>
                  <p14:cNvContentPartPr/>
                  <p14:nvPr/>
                </p14:nvContentPartPr>
                <p14:xfrm>
                  <a:off x="7354446" y="4035887"/>
                  <a:ext cx="786600" cy="236880"/>
                </p14:xfrm>
              </p:contentPart>
            </mc:Choice>
            <mc:Fallback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36E7D7F2-26D5-D99F-799E-0EE507792963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7198197" y="3131436"/>
                    <a:ext cx="1098204" cy="204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5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9A94C8EB-7499-86CD-BEAC-FD17448CCD3A}"/>
                      </a:ext>
                    </a:extLst>
                  </p14:cNvPr>
                  <p14:cNvContentPartPr/>
                  <p14:nvPr/>
                </p14:nvContentPartPr>
                <p14:xfrm>
                  <a:off x="7143126" y="3833927"/>
                  <a:ext cx="1452960" cy="39708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9A94C8EB-7499-86CD-BEAC-FD17448CCD3A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6986846" y="2927549"/>
                    <a:ext cx="1764628" cy="22089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D346B4BA-48EB-3E50-658C-FB9E33005348}"/>
                      </a:ext>
                    </a:extLst>
                  </p14:cNvPr>
                  <p14:cNvContentPartPr/>
                  <p14:nvPr/>
                </p14:nvContentPartPr>
                <p14:xfrm>
                  <a:off x="8181006" y="3768407"/>
                  <a:ext cx="504360" cy="17964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D346B4BA-48EB-3E50-658C-FB9E33005348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8024788" y="2865909"/>
                    <a:ext cx="815903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08DA4307-A361-3301-4FE0-9CCBBEAFB28A}"/>
                      </a:ext>
                    </a:extLst>
                  </p14:cNvPr>
                  <p14:cNvContentPartPr/>
                  <p14:nvPr/>
                </p14:nvContentPartPr>
                <p14:xfrm>
                  <a:off x="7680606" y="3799367"/>
                  <a:ext cx="866520" cy="31572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08DA4307-A361-3301-4FE0-9CCBBEAFB28A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7524275" y="2893613"/>
                    <a:ext cx="1178289" cy="2126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8F4F9679-D6FC-3E7B-CEFB-EFD0CD9653B0}"/>
                      </a:ext>
                    </a:extLst>
                  </p14:cNvPr>
                  <p14:cNvContentPartPr/>
                  <p14:nvPr/>
                </p14:nvContentPartPr>
                <p14:xfrm>
                  <a:off x="9171006" y="2895047"/>
                  <a:ext cx="422640" cy="3996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8F4F9679-D6FC-3E7B-CEFB-EFD0CD9653B0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9014968" y="2002324"/>
                    <a:ext cx="733824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3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01F9BFBD-9AE0-03A2-0A50-45C25AC92FA1}"/>
                      </a:ext>
                    </a:extLst>
                  </p14:cNvPr>
                  <p14:cNvContentPartPr/>
                  <p14:nvPr/>
                </p14:nvContentPartPr>
                <p14:xfrm>
                  <a:off x="9075246" y="2861207"/>
                  <a:ext cx="889920" cy="22572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01F9BFBD-9AE0-03A2-0A50-45C25AC92FA1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8919041" y="1956604"/>
                    <a:ext cx="1201437" cy="2034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5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1936DA66-CA6B-B5E9-4D64-9AE43823D86F}"/>
                      </a:ext>
                    </a:extLst>
                  </p14:cNvPr>
                  <p14:cNvContentPartPr/>
                  <p14:nvPr/>
                </p14:nvContentPartPr>
                <p14:xfrm>
                  <a:off x="9074526" y="2900087"/>
                  <a:ext cx="668880" cy="152640"/>
                </p14:xfrm>
              </p:contentPart>
            </mc:Choice>
            <mc:Fallback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1936DA66-CA6B-B5E9-4D64-9AE43823D86F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8918246" y="1999683"/>
                    <a:ext cx="980548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7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0216E738-8A4A-40C6-E074-EB4638245E39}"/>
                      </a:ext>
                    </a:extLst>
                  </p14:cNvPr>
                  <p14:cNvContentPartPr/>
                  <p14:nvPr/>
                </p14:nvContentPartPr>
                <p14:xfrm>
                  <a:off x="9375486" y="2831327"/>
                  <a:ext cx="506160" cy="115200"/>
                </p14:xfrm>
              </p:contentPart>
            </mc:Choice>
            <mc:Fallback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0216E738-8A4A-40C6-E074-EB4638245E39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9219264" y="1928640"/>
                    <a:ext cx="817712" cy="1919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9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FC0E5E26-A3D4-5852-380B-4E96859FA4C9}"/>
                      </a:ext>
                    </a:extLst>
                  </p14:cNvPr>
                  <p14:cNvContentPartPr/>
                  <p14:nvPr/>
                </p14:nvContentPartPr>
                <p14:xfrm>
                  <a:off x="9801726" y="3171167"/>
                  <a:ext cx="53640" cy="35280"/>
                </p14:xfrm>
              </p:contentPart>
            </mc:Choice>
            <mc:Fallback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FC0E5E26-A3D4-5852-380B-4E96859FA4C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647841" y="2289167"/>
                    <a:ext cx="360531" cy="17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0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FE82B7A2-1E35-ACC7-AA59-262BF9258F78}"/>
                      </a:ext>
                    </a:extLst>
                  </p14:cNvPr>
                  <p14:cNvContentPartPr/>
                  <p14:nvPr/>
                </p14:nvContentPartPr>
                <p14:xfrm>
                  <a:off x="9446766" y="2869127"/>
                  <a:ext cx="443880" cy="511920"/>
                </p14:xfrm>
              </p:contentPart>
            </mc:Choice>
            <mc:Fallback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FE82B7A2-1E35-ACC7-AA59-262BF9258F78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9290784" y="1964218"/>
                    <a:ext cx="75495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2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683A657B-7EEB-7062-BADF-20D63B1EB561}"/>
                      </a:ext>
                    </a:extLst>
                  </p14:cNvPr>
                  <p14:cNvContentPartPr/>
                  <p14:nvPr/>
                </p14:nvContentPartPr>
                <p14:xfrm>
                  <a:off x="9464046" y="2992967"/>
                  <a:ext cx="391320" cy="42912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683A657B-7EEB-7062-BADF-20D63B1EB561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9308053" y="2086375"/>
                    <a:ext cx="702415" cy="224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4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C958A1F0-7A00-3388-55A8-2E4052885A34}"/>
                      </a:ext>
                    </a:extLst>
                  </p14:cNvPr>
                  <p14:cNvContentPartPr/>
                  <p14:nvPr/>
                </p14:nvContentPartPr>
                <p14:xfrm>
                  <a:off x="9399246" y="3070367"/>
                  <a:ext cx="454320" cy="25164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C958A1F0-7A00-3388-55A8-2E4052885A34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9243046" y="2165497"/>
                    <a:ext cx="765828" cy="2060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6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F93D0A2D-D5CB-EE73-CD7F-B77C73BE4510}"/>
                      </a:ext>
                    </a:extLst>
                  </p14:cNvPr>
                  <p14:cNvContentPartPr/>
                  <p14:nvPr/>
                </p14:nvContentPartPr>
                <p14:xfrm>
                  <a:off x="9510846" y="2978567"/>
                  <a:ext cx="50400" cy="10080"/>
                </p14:xfrm>
              </p:contentPart>
            </mc:Choice>
            <mc:Fallback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F93D0A2D-D5CB-EE73-CD7F-B77C73BE4510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356109" y="2096567"/>
                    <a:ext cx="358989" cy="17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7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837AE788-A1C2-336D-BE6E-23BBF5A70EA4}"/>
                      </a:ext>
                    </a:extLst>
                  </p14:cNvPr>
                  <p14:cNvContentPartPr/>
                  <p14:nvPr/>
                </p14:nvContentPartPr>
                <p14:xfrm>
                  <a:off x="9606606" y="3008087"/>
                  <a:ext cx="178920" cy="268200"/>
                </p14:xfrm>
              </p:contentPart>
            </mc:Choice>
            <mc:Fallback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837AE788-A1C2-336D-BE6E-23BBF5A70EA4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9450830" y="2102589"/>
                    <a:ext cx="489582" cy="2078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9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41389C78-FAC1-46B9-8133-CCF673476BAE}"/>
                      </a:ext>
                    </a:extLst>
                  </p14:cNvPr>
                  <p14:cNvContentPartPr/>
                  <p14:nvPr/>
                </p14:nvContentPartPr>
                <p14:xfrm>
                  <a:off x="8887686" y="2886407"/>
                  <a:ext cx="762480" cy="133920"/>
                </p14:xfrm>
              </p:contentPart>
            </mc:Choice>
            <mc:Fallback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41389C78-FAC1-46B9-8133-CCF673476BAE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8731440" y="1985022"/>
                    <a:ext cx="1074079" cy="1935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1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74A62022-E76A-058E-355E-86A205BBCE99}"/>
                      </a:ext>
                    </a:extLst>
                  </p14:cNvPr>
                  <p14:cNvContentPartPr/>
                  <p14:nvPr/>
                </p14:nvContentPartPr>
                <p14:xfrm>
                  <a:off x="8957526" y="3105287"/>
                  <a:ext cx="35640" cy="9360"/>
                </p14:xfrm>
              </p:contentPart>
            </mc:Choice>
            <mc:Fallback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74A62022-E76A-058E-355E-86A205BBCE99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8805404" y="2211832"/>
                    <a:ext cx="339015" cy="1795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3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23E19575-5CD4-B444-AFB1-0A6867C26873}"/>
                      </a:ext>
                    </a:extLst>
                  </p14:cNvPr>
                  <p14:cNvContentPartPr/>
                  <p14:nvPr/>
                </p14:nvContentPartPr>
                <p14:xfrm>
                  <a:off x="8962566" y="2900447"/>
                  <a:ext cx="502200" cy="141840"/>
                </p14:xfrm>
              </p:contentPart>
            </mc:Choice>
            <mc:Fallback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23E19575-5CD4-B444-AFB1-0A6867C26873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8806465" y="1997829"/>
                    <a:ext cx="813510" cy="1946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5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2EE2684C-4CFE-4607-D6CA-03382A964E7F}"/>
                      </a:ext>
                    </a:extLst>
                  </p14:cNvPr>
                  <p14:cNvContentPartPr/>
                  <p14:nvPr/>
                </p14:nvContentPartPr>
                <p14:xfrm>
                  <a:off x="9192246" y="3049487"/>
                  <a:ext cx="2880" cy="2520"/>
                </p14:xfrm>
              </p:contentPart>
            </mc:Choice>
            <mc:Fallback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2EE2684C-4CFE-4607-D6CA-03382A964E7F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066246" y="2387987"/>
                    <a:ext cx="254160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6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DF127F32-1A74-8988-CBF4-1D363FC8B277}"/>
                      </a:ext>
                    </a:extLst>
                  </p14:cNvPr>
                  <p14:cNvContentPartPr/>
                  <p14:nvPr/>
                </p14:nvContentPartPr>
                <p14:xfrm>
                  <a:off x="9619566" y="2760767"/>
                  <a:ext cx="496800" cy="263520"/>
                </p14:xfrm>
              </p:contentPart>
            </mc:Choice>
            <mc:Fallback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DF127F32-1A74-8988-CBF4-1D363FC8B277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9463480" y="1856532"/>
                    <a:ext cx="808080" cy="2071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8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AC78EBD5-F0BF-73C3-C249-A11C66ABDB64}"/>
                      </a:ext>
                    </a:extLst>
                  </p14:cNvPr>
                  <p14:cNvContentPartPr/>
                  <p14:nvPr/>
                </p14:nvContentPartPr>
                <p14:xfrm>
                  <a:off x="9780126" y="2761487"/>
                  <a:ext cx="391320" cy="264240"/>
                </p14:xfrm>
              </p:contentPart>
            </mc:Choice>
            <mc:Fallback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AC78EBD5-F0BF-73C3-C249-A11C66ABDB64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9624133" y="1857735"/>
                    <a:ext cx="702415" cy="2070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0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F31030A7-42B8-9717-25C0-97FFE6034244}"/>
                      </a:ext>
                    </a:extLst>
                  </p14:cNvPr>
                  <p14:cNvContentPartPr/>
                  <p14:nvPr/>
                </p14:nvContentPartPr>
                <p14:xfrm>
                  <a:off x="9912246" y="2745287"/>
                  <a:ext cx="518040" cy="342000"/>
                </p14:xfrm>
              </p:contentPart>
            </mc:Choice>
            <mc:Fallback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F31030A7-42B8-9717-25C0-97FFE6034244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9755941" y="1840753"/>
                    <a:ext cx="829757" cy="2150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2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12589036-4F34-E19E-B036-B71B1ADE8957}"/>
                      </a:ext>
                    </a:extLst>
                  </p14:cNvPr>
                  <p14:cNvContentPartPr/>
                  <p14:nvPr/>
                </p14:nvContentPartPr>
                <p14:xfrm>
                  <a:off x="10044366" y="2697047"/>
                  <a:ext cx="293400" cy="355320"/>
                </p14:xfrm>
              </p:contentPart>
            </mc:Choice>
            <mc:Fallback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12589036-4F34-E19E-B036-B71B1ADE8957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9888302" y="1791498"/>
                    <a:ext cx="604636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4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E6870B0E-A58B-206F-6897-A52D16E5A4E7}"/>
                      </a:ext>
                    </a:extLst>
                  </p14:cNvPr>
                  <p14:cNvContentPartPr/>
                  <p14:nvPr/>
                </p14:nvContentPartPr>
                <p14:xfrm>
                  <a:off x="10050846" y="2757167"/>
                  <a:ext cx="176040" cy="401760"/>
                </p14:xfrm>
              </p:contentPart>
            </mc:Choice>
            <mc:Fallback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E6870B0E-A58B-206F-6897-A52D16E5A4E7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9895255" y="1851914"/>
                    <a:ext cx="486333" cy="2211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6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07E87956-45AB-FD24-FEE8-DE057A27AE0D}"/>
                      </a:ext>
                    </a:extLst>
                  </p14:cNvPr>
                  <p14:cNvContentPartPr/>
                  <p14:nvPr/>
                </p14:nvContentPartPr>
                <p14:xfrm>
                  <a:off x="9856086" y="2748167"/>
                  <a:ext cx="416520" cy="358920"/>
                </p14:xfrm>
              </p:contentPart>
            </mc:Choice>
            <mc:Fallback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07E87956-45AB-FD24-FEE8-DE057A27AE0D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9700002" y="1844412"/>
                    <a:ext cx="727795" cy="2165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F273D519-ED4C-1433-FA63-500766D326D6}"/>
                      </a:ext>
                    </a:extLst>
                  </p14:cNvPr>
                  <p14:cNvContentPartPr/>
                  <p14:nvPr/>
                </p14:nvContentPartPr>
                <p14:xfrm>
                  <a:off x="9589326" y="2727287"/>
                  <a:ext cx="371520" cy="101160"/>
                </p14:xfrm>
              </p:contentPart>
            </mc:Choice>
            <mc:Fallback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F273D519-ED4C-1433-FA63-500766D326D6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9433412" y="1827134"/>
                    <a:ext cx="682456" cy="1900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0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BA328F9E-A8DA-72C8-0A8A-B727226ABE4B}"/>
                      </a:ext>
                    </a:extLst>
                  </p14:cNvPr>
                  <p14:cNvContentPartPr/>
                  <p14:nvPr/>
                </p14:nvContentPartPr>
                <p14:xfrm>
                  <a:off x="10078206" y="2902247"/>
                  <a:ext cx="23400" cy="13680"/>
                </p14:xfrm>
              </p:contentPart>
            </mc:Choice>
            <mc:Fallback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BA328F9E-A8DA-72C8-0A8A-B727226ABE4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926539" y="2057306"/>
                    <a:ext cx="325867" cy="1702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1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91E4F1D7-F215-18B8-6431-E584469C7139}"/>
                      </a:ext>
                    </a:extLst>
                  </p14:cNvPr>
                  <p14:cNvContentPartPr/>
                  <p14:nvPr/>
                </p14:nvContentPartPr>
                <p14:xfrm>
                  <a:off x="9325446" y="2810087"/>
                  <a:ext cx="776880" cy="169920"/>
                </p14:xfrm>
              </p:contentPart>
            </mc:Choice>
            <mc:Fallback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91E4F1D7-F215-18B8-6431-E584469C7139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9169177" y="1908996"/>
                    <a:ext cx="1088525" cy="19712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3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792D2E7B-96A2-C8B1-281C-EC969FB2AC71}"/>
                      </a:ext>
                    </a:extLst>
                  </p14:cNvPr>
                  <p14:cNvContentPartPr/>
                  <p14:nvPr/>
                </p14:nvContentPartPr>
                <p14:xfrm>
                  <a:off x="9379086" y="3043007"/>
                  <a:ext cx="22320" cy="21600"/>
                </p14:xfrm>
              </p:contentPart>
            </mc:Choice>
            <mc:Fallback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792D2E7B-96A2-C8B1-281C-EC969FB2AC71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228855" y="2170699"/>
                    <a:ext cx="321923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4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450EABF3-2646-FD6E-5C79-B502EBC7EAC8}"/>
                      </a:ext>
                    </a:extLst>
                  </p14:cNvPr>
                  <p14:cNvContentPartPr/>
                  <p14:nvPr/>
                </p14:nvContentPartPr>
                <p14:xfrm>
                  <a:off x="9422286" y="2886047"/>
                  <a:ext cx="532800" cy="51120"/>
                </p14:xfrm>
              </p:contentPart>
            </mc:Choice>
            <mc:Fallback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450EABF3-2646-FD6E-5C79-B502EBC7EAC8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9266105" y="1991447"/>
                    <a:ext cx="844269" cy="1839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6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4E28E50B-C68F-798B-B328-9CCEA882B06B}"/>
                      </a:ext>
                    </a:extLst>
                  </p14:cNvPr>
                  <p14:cNvContentPartPr/>
                  <p14:nvPr/>
                </p14:nvContentPartPr>
                <p14:xfrm>
                  <a:off x="9570246" y="2940047"/>
                  <a:ext cx="327240" cy="236160"/>
                </p14:xfrm>
              </p:contentPart>
            </mc:Choice>
            <mc:Fallback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4E28E50B-C68F-798B-B328-9CCEA882B06B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9414205" y="2035054"/>
                    <a:ext cx="638430" cy="2045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8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43C5BD55-D5FB-E903-7B44-9C24F105B11C}"/>
                      </a:ext>
                    </a:extLst>
                  </p14:cNvPr>
                  <p14:cNvContentPartPr/>
                  <p14:nvPr/>
                </p14:nvContentPartPr>
                <p14:xfrm>
                  <a:off x="9660966" y="3097367"/>
                  <a:ext cx="134280" cy="113040"/>
                </p14:xfrm>
              </p:contentPart>
            </mc:Choice>
            <mc:Fallback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43C5BD55-D5FB-E903-7B44-9C24F105B11C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9505343" y="2198185"/>
                    <a:ext cx="444636" cy="1910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0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BE745B19-2F1E-4934-3B07-DA2A2C44C2AA}"/>
                      </a:ext>
                    </a:extLst>
                  </p14:cNvPr>
                  <p14:cNvContentPartPr/>
                  <p14:nvPr/>
                </p14:nvContentPartPr>
                <p14:xfrm>
                  <a:off x="9073446" y="2684087"/>
                  <a:ext cx="639000" cy="204120"/>
                </p14:xfrm>
              </p:contentPart>
            </mc:Choice>
            <mc:Fallback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BE745B19-2F1E-4934-3B07-DA2A2C44C2AA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8917266" y="1779758"/>
                    <a:ext cx="950468" cy="2011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2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2C574C69-5849-67BC-F832-521794F0F8E9}"/>
                      </a:ext>
                    </a:extLst>
                  </p14:cNvPr>
                  <p14:cNvContentPartPr/>
                  <p14:nvPr/>
                </p14:nvContentPartPr>
                <p14:xfrm>
                  <a:off x="8908926" y="2685887"/>
                  <a:ext cx="966960" cy="185760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2C574C69-5849-67BC-F832-521794F0F8E9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8752677" y="1782887"/>
                    <a:ext cx="1278566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4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181E46B3-8F68-6EA6-BD40-689A44BE90B8}"/>
                      </a:ext>
                    </a:extLst>
                  </p14:cNvPr>
                  <p14:cNvContentPartPr/>
                  <p14:nvPr/>
                </p14:nvContentPartPr>
                <p14:xfrm>
                  <a:off x="9209166" y="2704967"/>
                  <a:ext cx="443880" cy="9972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181E46B3-8F68-6EA6-BD40-689A44BE90B8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9052870" y="1802329"/>
                    <a:ext cx="755578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6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2AD46132-4FA3-EDE9-239D-D4CA4356939C}"/>
                      </a:ext>
                    </a:extLst>
                  </p14:cNvPr>
                  <p14:cNvContentPartPr/>
                  <p14:nvPr/>
                </p14:nvContentPartPr>
                <p14:xfrm>
                  <a:off x="8631366" y="2684447"/>
                  <a:ext cx="1301040" cy="20952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2AD46132-4FA3-EDE9-239D-D4CA4356939C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8475098" y="1782824"/>
                    <a:ext cx="1612682" cy="20119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8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7D910377-8714-DFFA-F146-E7FECA0B503F}"/>
                      </a:ext>
                    </a:extLst>
                  </p14:cNvPr>
                  <p14:cNvContentPartPr/>
                  <p14:nvPr/>
                </p14:nvContentPartPr>
                <p14:xfrm>
                  <a:off x="8351286" y="2753207"/>
                  <a:ext cx="817200" cy="213480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7D910377-8714-DFFA-F146-E7FECA0B503F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8194991" y="1849360"/>
                    <a:ext cx="1128897" cy="2020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0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4BBF8838-818C-391A-5AB4-740ADDA767A3}"/>
                      </a:ext>
                    </a:extLst>
                  </p14:cNvPr>
                  <p14:cNvContentPartPr/>
                  <p14:nvPr/>
                </p14:nvContentPartPr>
                <p14:xfrm>
                  <a:off x="7068606" y="3198887"/>
                  <a:ext cx="694080" cy="33156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4BBF8838-818C-391A-5AB4-740ADDA767A3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6912282" y="2294632"/>
                    <a:ext cx="1005835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2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C0F39C38-15A4-A202-0E0A-88C72C04B3AC}"/>
                      </a:ext>
                    </a:extLst>
                  </p14:cNvPr>
                  <p14:cNvContentPartPr/>
                  <p14:nvPr/>
                </p14:nvContentPartPr>
                <p14:xfrm>
                  <a:off x="7051326" y="3619727"/>
                  <a:ext cx="136440" cy="6768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C0F39C38-15A4-A202-0E0A-88C72C04B3A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95267" y="2720183"/>
                    <a:ext cx="447666" cy="1865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3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BE830BB4-52FF-A37F-612C-2E117D6CF4CE}"/>
                      </a:ext>
                    </a:extLst>
                  </p14:cNvPr>
                  <p14:cNvContentPartPr/>
                  <p14:nvPr/>
                </p14:nvContentPartPr>
                <p14:xfrm>
                  <a:off x="6935766" y="3639887"/>
                  <a:ext cx="422640" cy="27396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BE830BB4-52FF-A37F-612C-2E117D6CF4CE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6779728" y="2735302"/>
                    <a:ext cx="7338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5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DAA67BC6-C309-BD2F-BA73-AB62E0D30DDE}"/>
                      </a:ext>
                    </a:extLst>
                  </p14:cNvPr>
                  <p14:cNvContentPartPr/>
                  <p14:nvPr/>
                </p14:nvContentPartPr>
                <p14:xfrm>
                  <a:off x="6933246" y="3686327"/>
                  <a:ext cx="533160" cy="34812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DAA67BC6-C309-BD2F-BA73-AB62E0D30DDE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6776960" y="2781560"/>
                    <a:ext cx="844840" cy="215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7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8465CDB0-4DB2-4E19-D6E6-86D2302BB136}"/>
                      </a:ext>
                    </a:extLst>
                  </p14:cNvPr>
                  <p14:cNvContentPartPr/>
                  <p14:nvPr/>
                </p14:nvContentPartPr>
                <p14:xfrm>
                  <a:off x="6928206" y="3815207"/>
                  <a:ext cx="379440" cy="32436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8465CDB0-4DB2-4E19-D6E6-86D2302BB13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771966" y="2909414"/>
                    <a:ext cx="691027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9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E7AB7982-EABF-3442-663B-B193CB3A4A3A}"/>
                      </a:ext>
                    </a:extLst>
                  </p14:cNvPr>
                  <p14:cNvContentPartPr/>
                  <p14:nvPr/>
                </p14:nvContentPartPr>
                <p14:xfrm>
                  <a:off x="7003806" y="4268807"/>
                  <a:ext cx="128520" cy="101880"/>
                </p14:xfrm>
              </p:contentPart>
            </mc:Choice>
            <mc:Fallback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E7AB7982-EABF-3442-663B-B193CB3A4A3A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6848696" y="3369866"/>
                    <a:ext cx="437854" cy="1898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1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A4DF1945-E65A-BC42-5E75-1F5FA5D0E824}"/>
                      </a:ext>
                    </a:extLst>
                  </p14:cNvPr>
                  <p14:cNvContentPartPr/>
                  <p14:nvPr/>
                </p14:nvContentPartPr>
                <p14:xfrm>
                  <a:off x="7073646" y="4032647"/>
                  <a:ext cx="6840" cy="432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A4DF1945-E65A-BC42-5E75-1F5FA5D0E824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940646" y="3276647"/>
                    <a:ext cx="272080" cy="151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2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66986614-D1F0-3A1E-6B93-D79B795C4F8C}"/>
                      </a:ext>
                    </a:extLst>
                  </p14:cNvPr>
                  <p14:cNvContentPartPr/>
                  <p14:nvPr/>
                </p14:nvContentPartPr>
                <p14:xfrm>
                  <a:off x="6918126" y="4190327"/>
                  <a:ext cx="20160" cy="13680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66986614-D1F0-3A1E-6B93-D79B795C4F8C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6764735" y="3286931"/>
                    <a:ext cx="326066" cy="1942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4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E2CEB3D0-011D-E54F-586A-E8C07316654E}"/>
                      </a:ext>
                    </a:extLst>
                  </p14:cNvPr>
                  <p14:cNvContentPartPr/>
                  <p14:nvPr/>
                </p14:nvContentPartPr>
                <p14:xfrm>
                  <a:off x="6871326" y="4090247"/>
                  <a:ext cx="97200" cy="256320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E2CEB3D0-011D-E54F-586A-E8C07316654E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6715271" y="3187106"/>
                    <a:ext cx="408418" cy="2061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6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D964CA71-5695-9F2D-B778-57DAB23E5081}"/>
                      </a:ext>
                    </a:extLst>
                  </p14:cNvPr>
                  <p14:cNvContentPartPr/>
                  <p14:nvPr/>
                </p14:nvContentPartPr>
                <p14:xfrm>
                  <a:off x="6971046" y="4111487"/>
                  <a:ext cx="115200" cy="16920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D964CA71-5695-9F2D-B778-57DAB23E5081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6815969" y="3209660"/>
                    <a:ext cx="424468" cy="197199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955E3FBD-B0CF-61A2-2262-A8FA02C06D8B}"/>
                </a:ext>
              </a:extLst>
            </p:cNvPr>
            <p:cNvGrpSpPr/>
            <p:nvPr/>
          </p:nvGrpSpPr>
          <p:grpSpPr>
            <a:xfrm>
              <a:off x="7019286" y="2580407"/>
              <a:ext cx="3083400" cy="2102040"/>
              <a:chOff x="7019286" y="2580407"/>
              <a:chExt cx="3083400" cy="21020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8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925F60AA-66B0-550B-3629-A7E11DAC50BB}"/>
                      </a:ext>
                    </a:extLst>
                  </p14:cNvPr>
                  <p14:cNvContentPartPr/>
                  <p14:nvPr/>
                </p14:nvContentPartPr>
                <p14:xfrm>
                  <a:off x="8102886" y="3555647"/>
                  <a:ext cx="457920" cy="118800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925F60AA-66B0-550B-3629-A7E11DAC50BB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7946675" y="2651734"/>
                    <a:ext cx="769448" cy="19257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0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E5042D02-2E74-4B23-189E-03C55A0C3F07}"/>
                      </a:ext>
                    </a:extLst>
                  </p14:cNvPr>
                  <p14:cNvContentPartPr/>
                  <p14:nvPr/>
                </p14:nvContentPartPr>
                <p14:xfrm>
                  <a:off x="8111886" y="3642047"/>
                  <a:ext cx="532440" cy="9468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E5042D02-2E74-4B23-189E-03C55A0C3F07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7955549" y="2746425"/>
                    <a:ext cx="844221" cy="1885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2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BF007F97-29EC-D22E-001C-961037093264}"/>
                      </a:ext>
                    </a:extLst>
                  </p14:cNvPr>
                  <p14:cNvContentPartPr/>
                  <p14:nvPr/>
                </p14:nvContentPartPr>
                <p14:xfrm>
                  <a:off x="8103246" y="3604247"/>
                  <a:ext cx="774720" cy="139680"/>
                </p14:xfrm>
              </p:contentPart>
            </mc:Choice>
            <mc:Fallback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BF007F97-29EC-D22E-001C-961037093264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7946872" y="2704468"/>
                    <a:ext cx="1086574" cy="1938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4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57A9D677-158E-188B-D25C-6C177DEBC655}"/>
                      </a:ext>
                    </a:extLst>
                  </p14:cNvPr>
                  <p14:cNvContentPartPr/>
                  <p14:nvPr/>
                </p14:nvContentPartPr>
                <p14:xfrm>
                  <a:off x="7926846" y="3626207"/>
                  <a:ext cx="1075680" cy="17532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57A9D677-158E-188B-D25C-6C177DEBC655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7770497" y="2723825"/>
                    <a:ext cx="1387484" cy="1979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6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66FC618D-83D6-A21C-3839-7077304B88CA}"/>
                      </a:ext>
                    </a:extLst>
                  </p14:cNvPr>
                  <p14:cNvContentPartPr/>
                  <p14:nvPr/>
                </p14:nvContentPartPr>
                <p14:xfrm>
                  <a:off x="8074446" y="3556007"/>
                  <a:ext cx="1034280" cy="33120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66FC618D-83D6-A21C-3839-7077304B88CA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7918143" y="2650382"/>
                    <a:ext cx="1345993" cy="2141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8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7B21B73D-2DE2-0B20-B733-F99F076D0AA1}"/>
                      </a:ext>
                    </a:extLst>
                  </p14:cNvPr>
                  <p14:cNvContentPartPr/>
                  <p14:nvPr/>
                </p14:nvContentPartPr>
                <p14:xfrm>
                  <a:off x="8098206" y="3416327"/>
                  <a:ext cx="1338840" cy="49140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7B21B73D-2DE2-0B20-B733-F99F076D0AA1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7941799" y="2511116"/>
                    <a:ext cx="1650759" cy="2300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0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7CDC9AFE-2AF4-3B55-2C12-BB58D88B212B}"/>
                      </a:ext>
                    </a:extLst>
                  </p14:cNvPr>
                  <p14:cNvContentPartPr/>
                  <p14:nvPr/>
                </p14:nvContentPartPr>
                <p14:xfrm>
                  <a:off x="8007486" y="3509567"/>
                  <a:ext cx="1227600" cy="447840"/>
                </p14:xfrm>
              </p:contentPart>
            </mc:Choice>
            <mc:Fallback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7CDC9AFE-2AF4-3B55-2C12-BB58D88B212B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7851246" y="2605275"/>
                    <a:ext cx="1539187" cy="225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81519A60-2C5A-0C5A-7FAF-35EE1C081F23}"/>
                      </a:ext>
                    </a:extLst>
                  </p14:cNvPr>
                  <p14:cNvContentPartPr/>
                  <p14:nvPr/>
                </p14:nvContentPartPr>
                <p14:xfrm>
                  <a:off x="7829286" y="3379247"/>
                  <a:ext cx="1592280" cy="77724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81519A60-2C5A-0C5A-7FAF-35EE1C081F23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7672917" y="2473473"/>
                    <a:ext cx="1904124" cy="2587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4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AAFDF36C-EAD0-6B70-B1F4-EF39549CE918}"/>
                      </a:ext>
                    </a:extLst>
                  </p14:cNvPr>
                  <p14:cNvContentPartPr/>
                  <p14:nvPr/>
                </p14:nvContentPartPr>
                <p14:xfrm>
                  <a:off x="7774206" y="3428207"/>
                  <a:ext cx="1612800" cy="73368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AAFDF36C-EAD0-6B70-B1F4-EF39549CE918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7617840" y="2521896"/>
                    <a:ext cx="1924638" cy="2545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6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8E1EC104-756A-964F-8881-E150CFBAA256}"/>
                      </a:ext>
                    </a:extLst>
                  </p14:cNvPr>
                  <p14:cNvContentPartPr/>
                  <p14:nvPr/>
                </p14:nvContentPartPr>
                <p14:xfrm>
                  <a:off x="7909926" y="3453047"/>
                  <a:ext cx="1409040" cy="58140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8E1EC104-756A-964F-8881-E150CFBAA256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7753565" y="2547305"/>
                    <a:ext cx="1720869" cy="2392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8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22C6B335-5A5B-A317-9875-2C0CEF51C23E}"/>
                      </a:ext>
                    </a:extLst>
                  </p14:cNvPr>
                  <p14:cNvContentPartPr/>
                  <p14:nvPr/>
                </p14:nvContentPartPr>
                <p14:xfrm>
                  <a:off x="7905606" y="3540887"/>
                  <a:ext cx="1200960" cy="45108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22C6B335-5A5B-A317-9875-2C0CEF51C23E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7749231" y="2635277"/>
                    <a:ext cx="1512816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0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4F25AA79-3E49-468B-042C-BD29A4D54FF8}"/>
                      </a:ext>
                    </a:extLst>
                  </p14:cNvPr>
                  <p14:cNvContentPartPr/>
                  <p14:nvPr/>
                </p14:nvContentPartPr>
                <p14:xfrm>
                  <a:off x="9178926" y="3468167"/>
                  <a:ext cx="32760" cy="1512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4F25AA79-3E49-468B-042C-BD29A4D54FF8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9023980" y="2586167"/>
                    <a:ext cx="341766" cy="17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2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3AC7AC61-4EB2-9B0C-A4B2-A8B2E22273BD}"/>
                      </a:ext>
                    </a:extLst>
                  </p14:cNvPr>
                  <p14:cNvContentPartPr/>
                  <p14:nvPr/>
                </p14:nvContentPartPr>
                <p14:xfrm>
                  <a:off x="7789326" y="3575447"/>
                  <a:ext cx="1149120" cy="435960"/>
                </p14:xfrm>
              </p:contentPart>
            </mc:Choice>
            <mc:Fallback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3AC7AC61-4EB2-9B0C-A4B2-A8B2E22273BD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633074" y="2670787"/>
                    <a:ext cx="1460731" cy="22444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4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195273F2-04BD-B502-66EC-50F0C73BA8B3}"/>
                      </a:ext>
                    </a:extLst>
                  </p14:cNvPr>
                  <p14:cNvContentPartPr/>
                  <p14:nvPr/>
                </p14:nvContentPartPr>
                <p14:xfrm>
                  <a:off x="7554966" y="3725207"/>
                  <a:ext cx="1103040" cy="324360"/>
                </p14:xfrm>
              </p:contentPart>
            </mc:Choice>
            <mc:Fallback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195273F2-04BD-B502-66EC-50F0C73BA8B3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7398665" y="2819414"/>
                    <a:ext cx="1414749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6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AAC2A7D7-0503-1C1C-989F-3D728411BBFA}"/>
                      </a:ext>
                    </a:extLst>
                  </p14:cNvPr>
                  <p14:cNvContentPartPr/>
                  <p14:nvPr/>
                </p14:nvContentPartPr>
                <p14:xfrm>
                  <a:off x="7133406" y="3926447"/>
                  <a:ext cx="1027080" cy="94680"/>
                </p14:xfrm>
              </p:contentPart>
            </mc:Choice>
            <mc:Fallback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AAC2A7D7-0503-1C1C-989F-3D728411BBFA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6977111" y="3022683"/>
                    <a:ext cx="1338776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8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79E4D7BE-E2B1-F5D5-D0D5-7F1182F9B601}"/>
                      </a:ext>
                    </a:extLst>
                  </p14:cNvPr>
                  <p14:cNvContentPartPr/>
                  <p14:nvPr/>
                </p14:nvContentPartPr>
                <p14:xfrm>
                  <a:off x="7031526" y="4143527"/>
                  <a:ext cx="891360" cy="7524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79E4D7BE-E2B1-F5D5-D0D5-7F1182F9B601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6875225" y="3245777"/>
                    <a:ext cx="1203068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0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84235265-0471-E0B2-E5EE-9C76DF69C196}"/>
                      </a:ext>
                    </a:extLst>
                  </p14:cNvPr>
                  <p14:cNvContentPartPr/>
                  <p14:nvPr/>
                </p14:nvContentPartPr>
                <p14:xfrm>
                  <a:off x="7329966" y="3898007"/>
                  <a:ext cx="443160" cy="20232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84235265-0471-E0B2-E5EE-9C76DF69C196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7173924" y="2994024"/>
                    <a:ext cx="754353" cy="2009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2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79D215F2-959C-843B-6CC9-273FA156E68E}"/>
                      </a:ext>
                    </a:extLst>
                  </p14:cNvPr>
                  <p14:cNvContentPartPr/>
                  <p14:nvPr/>
                </p14:nvContentPartPr>
                <p14:xfrm>
                  <a:off x="7331406" y="3838247"/>
                  <a:ext cx="318600" cy="37332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79D215F2-959C-843B-6CC9-273FA156E68E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7175230" y="2932968"/>
                    <a:ext cx="630061" cy="2183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4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CCF72183-312F-0242-BE24-8C03C1FA5B32}"/>
                      </a:ext>
                    </a:extLst>
                  </p14:cNvPr>
                  <p14:cNvContentPartPr/>
                  <p14:nvPr/>
                </p14:nvContentPartPr>
                <p14:xfrm>
                  <a:off x="7715526" y="3678407"/>
                  <a:ext cx="109080" cy="18720"/>
                </p14:xfrm>
              </p:contentPart>
            </mc:Choice>
            <mc:Fallback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CCF72183-312F-0242-BE24-8C03C1FA5B32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7560331" y="2784952"/>
                    <a:ext cx="418583" cy="1804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6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7A01ADE3-4C69-2AD3-30B1-0D1BA5F1B918}"/>
                      </a:ext>
                    </a:extLst>
                  </p14:cNvPr>
                  <p14:cNvContentPartPr/>
                  <p14:nvPr/>
                </p14:nvContentPartPr>
                <p14:xfrm>
                  <a:off x="7226286" y="3784607"/>
                  <a:ext cx="264600" cy="451080"/>
                </p14:xfrm>
              </p:contentPart>
            </mc:Choice>
            <mc:Fallback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7A01ADE3-4C69-2AD3-30B1-0D1BA5F1B918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7070377" y="2878997"/>
                    <a:ext cx="575527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8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50BE2EA9-20B5-2496-7540-9E45F54DFBEC}"/>
                      </a:ext>
                    </a:extLst>
                  </p14:cNvPr>
                  <p14:cNvContentPartPr/>
                  <p14:nvPr/>
                </p14:nvContentPartPr>
                <p14:xfrm>
                  <a:off x="7207206" y="3861647"/>
                  <a:ext cx="794880" cy="392040"/>
                </p14:xfrm>
              </p:contentPart>
            </mc:Choice>
            <mc:Fallback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50BE2EA9-20B5-2496-7540-9E45F54DFBEC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7050909" y="2956939"/>
                    <a:ext cx="1106580" cy="22005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0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4649D998-3B1F-ACC7-4857-515C4D7AA355}"/>
                      </a:ext>
                    </a:extLst>
                  </p14:cNvPr>
                  <p14:cNvContentPartPr/>
                  <p14:nvPr/>
                </p14:nvContentPartPr>
                <p14:xfrm>
                  <a:off x="7019286" y="4104287"/>
                  <a:ext cx="859320" cy="5292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4649D998-3B1F-ACC7-4857-515C4D7AA355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6862965" y="3208061"/>
                    <a:ext cx="1171069" cy="1844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2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2B782636-9E37-9765-54A3-A09786247D20}"/>
                      </a:ext>
                    </a:extLst>
                  </p14:cNvPr>
                  <p14:cNvContentPartPr/>
                  <p14:nvPr/>
                </p14:nvContentPartPr>
                <p14:xfrm>
                  <a:off x="7145646" y="3966047"/>
                  <a:ext cx="961200" cy="102240"/>
                </p14:xfrm>
              </p:contentPart>
            </mc:Choice>
            <mc:Fallback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2B782636-9E37-9765-54A3-A09786247D20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6989317" y="3063929"/>
                    <a:ext cx="1272965" cy="1905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4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5295CF5F-4C0A-0E35-CE4C-0F89858D3355}"/>
                      </a:ext>
                    </a:extLst>
                  </p14:cNvPr>
                  <p14:cNvContentPartPr/>
                  <p14:nvPr/>
                </p14:nvContentPartPr>
                <p14:xfrm>
                  <a:off x="7360206" y="3774167"/>
                  <a:ext cx="1427040" cy="34992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5295CF5F-4C0A-0E35-CE4C-0F89858D3355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7203928" y="2869201"/>
                    <a:ext cx="1738703" cy="2158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6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1D3FCC40-A4CA-F3D2-C0D3-C5EC0A5B9073}"/>
                      </a:ext>
                    </a:extLst>
                  </p14:cNvPr>
                  <p14:cNvContentPartPr/>
                  <p14:nvPr/>
                </p14:nvContentPartPr>
                <p14:xfrm>
                  <a:off x="7686006" y="3729167"/>
                  <a:ext cx="1033560" cy="32436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1D3FCC40-A4CA-F3D2-C0D3-C5EC0A5B9073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7529677" y="2825777"/>
                    <a:ext cx="1345325" cy="2130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8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1BF0EE62-D8F9-72CD-4E3B-DCF42388769F}"/>
                      </a:ext>
                    </a:extLst>
                  </p14:cNvPr>
                  <p14:cNvContentPartPr/>
                  <p14:nvPr/>
                </p14:nvContentPartPr>
                <p14:xfrm>
                  <a:off x="7803366" y="3217607"/>
                  <a:ext cx="1006200" cy="63468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1BF0EE62-D8F9-72CD-4E3B-DCF42388769F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7647124" y="2312153"/>
                    <a:ext cx="1317792" cy="2444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0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F00C32EA-86D8-A739-BCA1-A27EBAABC66E}"/>
                      </a:ext>
                    </a:extLst>
                  </p14:cNvPr>
                  <p14:cNvContentPartPr/>
                  <p14:nvPr/>
                </p14:nvContentPartPr>
                <p14:xfrm>
                  <a:off x="8050686" y="3404807"/>
                  <a:ext cx="330480" cy="39096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F00C32EA-86D8-A739-BCA1-A27EBAABC66E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7894378" y="2500604"/>
                    <a:ext cx="642203" cy="2198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2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9E232F08-59C2-2F53-C51A-936BC345BE01}"/>
                      </a:ext>
                    </a:extLst>
                  </p14:cNvPr>
                  <p14:cNvContentPartPr/>
                  <p14:nvPr/>
                </p14:nvContentPartPr>
                <p14:xfrm>
                  <a:off x="7939806" y="3410927"/>
                  <a:ext cx="317160" cy="43776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9E232F08-59C2-2F53-C51A-936BC345BE01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7783899" y="2506108"/>
                    <a:ext cx="628084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4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2D4F465D-16F9-4877-6694-B77D2E80CD05}"/>
                      </a:ext>
                    </a:extLst>
                  </p14:cNvPr>
                  <p14:cNvContentPartPr/>
                  <p14:nvPr/>
                </p14:nvContentPartPr>
                <p14:xfrm>
                  <a:off x="8010726" y="3406247"/>
                  <a:ext cx="322920" cy="35964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2D4F465D-16F9-4877-6694-B77D2E80CD05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7854618" y="2500679"/>
                    <a:ext cx="634243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6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AE95843A-0446-A4E9-B08B-657050C25081}"/>
                      </a:ext>
                    </a:extLst>
                  </p14:cNvPr>
                  <p14:cNvContentPartPr/>
                  <p14:nvPr/>
                </p14:nvContentPartPr>
                <p14:xfrm>
                  <a:off x="7860606" y="3457007"/>
                  <a:ext cx="394200" cy="437760"/>
                </p14:xfrm>
              </p:contentPart>
            </mc:Choice>
            <mc:Fallback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AE95843A-0446-A4E9-B08B-657050C25081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7704531" y="2552188"/>
                    <a:ext cx="705457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8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39DA5DED-5948-0A86-25E1-076B8EAB18A9}"/>
                      </a:ext>
                    </a:extLst>
                  </p14:cNvPr>
                  <p14:cNvContentPartPr/>
                  <p14:nvPr/>
                </p14:nvContentPartPr>
                <p14:xfrm>
                  <a:off x="8697246" y="3420287"/>
                  <a:ext cx="720" cy="360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39DA5DED-5948-0A86-25E1-076B8EAB18A9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8634246" y="2664287"/>
                    <a:ext cx="1263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0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78BE1BB7-633D-34FC-FC76-C1EF25AA4852}"/>
                      </a:ext>
                    </a:extLst>
                  </p14:cNvPr>
                  <p14:cNvContentPartPr/>
                  <p14:nvPr/>
                </p14:nvContentPartPr>
                <p14:xfrm>
                  <a:off x="8049966" y="3378527"/>
                  <a:ext cx="608040" cy="40788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78BE1BB7-633D-34FC-FC76-C1EF25AA4852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7893715" y="2473085"/>
                    <a:ext cx="919649" cy="2217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2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4A19FF72-7E42-A679-4A12-83532CEAF01A}"/>
                      </a:ext>
                    </a:extLst>
                  </p14:cNvPr>
                  <p14:cNvContentPartPr/>
                  <p14:nvPr/>
                </p14:nvContentPartPr>
                <p14:xfrm>
                  <a:off x="7894446" y="3381047"/>
                  <a:ext cx="662040" cy="483120"/>
                </p14:xfrm>
              </p:contentPart>
            </mc:Choice>
            <mc:Fallback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4A19FF72-7E42-A679-4A12-83532CEAF01A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7738094" y="2475197"/>
                    <a:ext cx="973851" cy="2293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4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04CA196A-0416-132B-A546-83071C56F3F1}"/>
                      </a:ext>
                    </a:extLst>
                  </p14:cNvPr>
                  <p14:cNvContentPartPr/>
                  <p14:nvPr/>
                </p14:nvContentPartPr>
                <p14:xfrm>
                  <a:off x="7785366" y="3664007"/>
                  <a:ext cx="633240" cy="278280"/>
                </p14:xfrm>
              </p:contentPart>
            </mc:Choice>
            <mc:Fallback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04CA196A-0416-132B-A546-83071C56F3F1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7629066" y="2759382"/>
                    <a:ext cx="944948" cy="20866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6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F5E2958F-EC45-4217-361A-6EE90FCEFE6A}"/>
                      </a:ext>
                    </a:extLst>
                  </p14:cNvPr>
                  <p14:cNvContentPartPr/>
                  <p14:nvPr/>
                </p14:nvContentPartPr>
                <p14:xfrm>
                  <a:off x="7798686" y="3769847"/>
                  <a:ext cx="728280" cy="131400"/>
                </p14:xfrm>
              </p:contentPart>
            </mc:Choice>
            <mc:Fallback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F5E2958F-EC45-4217-361A-6EE90FCEFE6A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7642307" y="2868082"/>
                    <a:ext cx="1040145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8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04D46B40-D7C8-CF9C-7AB4-FB30AC09DCDC}"/>
                      </a:ext>
                    </a:extLst>
                  </p14:cNvPr>
                  <p14:cNvContentPartPr/>
                  <p14:nvPr/>
                </p14:nvContentPartPr>
                <p14:xfrm>
                  <a:off x="9131406" y="2976047"/>
                  <a:ext cx="766440" cy="301680"/>
                </p14:xfrm>
              </p:contentPart>
            </mc:Choice>
            <mc:Fallback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04D46B40-D7C8-CF9C-7AB4-FB30AC09DCDC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8975081" y="2071007"/>
                    <a:ext cx="1078197" cy="2110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0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4EA333ED-41A5-82EB-4879-86F1664095B5}"/>
                      </a:ext>
                    </a:extLst>
                  </p14:cNvPr>
                  <p14:cNvContentPartPr/>
                  <p14:nvPr/>
                </p14:nvContentPartPr>
                <p14:xfrm>
                  <a:off x="9040686" y="3047687"/>
                  <a:ext cx="835200" cy="417960"/>
                </p14:xfrm>
              </p:contentPart>
            </mc:Choice>
            <mc:Fallback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4EA333ED-41A5-82EB-4879-86F1664095B5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8884365" y="2142825"/>
                    <a:ext cx="1146948" cy="2226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2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B6D2903F-F55B-83AD-681B-0D383C55B9BE}"/>
                      </a:ext>
                    </a:extLst>
                  </p14:cNvPr>
                  <p14:cNvContentPartPr/>
                  <p14:nvPr/>
                </p14:nvContentPartPr>
                <p14:xfrm>
                  <a:off x="9163806" y="3157487"/>
                  <a:ext cx="583560" cy="261360"/>
                </p14:xfrm>
              </p:contentPart>
            </mc:Choice>
            <mc:Fallback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B6D2903F-F55B-83AD-681B-0D383C55B9BE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9007655" y="2254763"/>
                    <a:ext cx="894970" cy="206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4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98B38F86-E2F7-3341-949E-092618175040}"/>
                      </a:ext>
                    </a:extLst>
                  </p14:cNvPr>
                  <p14:cNvContentPartPr/>
                  <p14:nvPr/>
                </p14:nvContentPartPr>
                <p14:xfrm>
                  <a:off x="8696166" y="3147767"/>
                  <a:ext cx="1014120" cy="567720"/>
                </p14:xfrm>
              </p:contentPart>
            </mc:Choice>
            <mc:Fallback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98B38F86-E2F7-3341-949E-092618175040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8539942" y="2241831"/>
                    <a:ext cx="1325676" cy="2378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6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58290129-0960-4FF7-1F96-EA54F77008FE}"/>
                      </a:ext>
                    </a:extLst>
                  </p14:cNvPr>
                  <p14:cNvContentPartPr/>
                  <p14:nvPr/>
                </p14:nvContentPartPr>
                <p14:xfrm>
                  <a:off x="8703006" y="3406607"/>
                  <a:ext cx="704880" cy="278640"/>
                </p14:xfrm>
              </p:contentPart>
            </mc:Choice>
            <mc:Fallback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58290129-0960-4FF7-1F96-EA54F77008FE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8546862" y="2500811"/>
                    <a:ext cx="1016276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8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54A6AEF9-6851-9FC0-DDCF-76471D67BEF9}"/>
                      </a:ext>
                    </a:extLst>
                  </p14:cNvPr>
                  <p14:cNvContentPartPr/>
                  <p14:nvPr/>
                </p14:nvContentPartPr>
                <p14:xfrm>
                  <a:off x="8641446" y="3238847"/>
                  <a:ext cx="1000800" cy="507960"/>
                </p14:xfrm>
              </p:contentPart>
            </mc:Choice>
            <mc:Fallback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54A6AEF9-6851-9FC0-DDCF-76471D67BEF9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8485210" y="2333316"/>
                    <a:ext cx="1312378" cy="23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0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89A2FB29-4A51-FB84-E401-0FF1425A66DA}"/>
                      </a:ext>
                    </a:extLst>
                  </p14:cNvPr>
                  <p14:cNvContentPartPr/>
                  <p14:nvPr/>
                </p14:nvContentPartPr>
                <p14:xfrm>
                  <a:off x="8621286" y="3145247"/>
                  <a:ext cx="777240" cy="69480"/>
                </p14:xfrm>
              </p:contentPart>
            </mc:Choice>
            <mc:Fallback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89A2FB29-4A51-FB84-E401-0FF1425A66DA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8464945" y="2244580"/>
                    <a:ext cx="1089029" cy="1869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2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168A6AC9-5E27-6214-988A-44118CFF7C57}"/>
                      </a:ext>
                    </a:extLst>
                  </p14:cNvPr>
                  <p14:cNvContentPartPr/>
                  <p14:nvPr/>
                </p14:nvContentPartPr>
                <p14:xfrm>
                  <a:off x="8633166" y="3131567"/>
                  <a:ext cx="546840" cy="11448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168A6AC9-5E27-6214-988A-44118CFF7C57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8477053" y="2227778"/>
                    <a:ext cx="858173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4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9E36BA9E-186F-D77D-09A3-463F28D0CB66}"/>
                      </a:ext>
                    </a:extLst>
                  </p14:cNvPr>
                  <p14:cNvContentPartPr/>
                  <p14:nvPr/>
                </p14:nvContentPartPr>
                <p14:xfrm>
                  <a:off x="8663406" y="3107087"/>
                  <a:ext cx="321480" cy="110880"/>
                </p14:xfrm>
              </p:contentPart>
            </mc:Choice>
            <mc:Fallback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9E36BA9E-186F-D77D-09A3-463F28D0CB66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8507564" y="2204575"/>
                    <a:ext cx="632274" cy="1915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6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397F02BB-9200-CC5D-87F9-9CEB099186EE}"/>
                      </a:ext>
                    </a:extLst>
                  </p14:cNvPr>
                  <p14:cNvContentPartPr/>
                  <p14:nvPr/>
                </p14:nvContentPartPr>
                <p14:xfrm>
                  <a:off x="9068046" y="2936087"/>
                  <a:ext cx="552600" cy="149040"/>
                </p14:xfrm>
              </p:contentPart>
            </mc:Choice>
            <mc:Fallback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397F02BB-9200-CC5D-87F9-9CEB099186EE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8911818" y="2036708"/>
                    <a:ext cx="864163" cy="19469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8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6B8C3717-0B73-C086-9D69-EB91FE2C4868}"/>
                      </a:ext>
                    </a:extLst>
                  </p14:cNvPr>
                  <p14:cNvContentPartPr/>
                  <p14:nvPr/>
                </p14:nvContentPartPr>
                <p14:xfrm>
                  <a:off x="9029166" y="3149927"/>
                  <a:ext cx="16920" cy="2880"/>
                </p14:xfrm>
              </p:contentPart>
            </mc:Choice>
            <mc:Fallback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6B8C3717-0B73-C086-9D69-EB91FE2C4868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8881116" y="2393927"/>
                    <a:ext cx="31217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0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D4F5656B-F4E7-2368-8CA6-96C21C45AD2F}"/>
                      </a:ext>
                    </a:extLst>
                  </p14:cNvPr>
                  <p14:cNvContentPartPr/>
                  <p14:nvPr/>
                </p14:nvContentPartPr>
                <p14:xfrm>
                  <a:off x="8789766" y="3060647"/>
                  <a:ext cx="833040" cy="10296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D4F5656B-F4E7-2368-8CA6-96C21C45AD2F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8633515" y="2159747"/>
                    <a:ext cx="1144649" cy="19039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2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3CADE438-8AF0-9134-5F0C-5B01A83CDEFB}"/>
                      </a:ext>
                    </a:extLst>
                  </p14:cNvPr>
                  <p14:cNvContentPartPr/>
                  <p14:nvPr/>
                </p14:nvContentPartPr>
                <p14:xfrm>
                  <a:off x="9552606" y="3086567"/>
                  <a:ext cx="1800" cy="1440"/>
                </p14:xfrm>
              </p:contentPart>
            </mc:Choice>
            <mc:Fallback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3CADE438-8AF0-9134-5F0C-5B01A83CDEFB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9447606" y="2330567"/>
                    <a:ext cx="211200" cy="151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4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D7DAED22-CE36-FD96-764F-0CC4EEA40CD3}"/>
                      </a:ext>
                    </a:extLst>
                  </p14:cNvPr>
                  <p14:cNvContentPartPr/>
                  <p14:nvPr/>
                </p14:nvContentPartPr>
                <p14:xfrm>
                  <a:off x="9272886" y="3084047"/>
                  <a:ext cx="526320" cy="355680"/>
                </p14:xfrm>
              </p:contentPart>
            </mc:Choice>
            <mc:Fallback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D7DAED22-CE36-FD96-764F-0CC4EEA40CD3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9116774" y="2179776"/>
                    <a:ext cx="837652" cy="2163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6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39E57764-5268-B3BC-A1BC-DDFEAB94CDFF}"/>
                      </a:ext>
                    </a:extLst>
                  </p14:cNvPr>
                  <p14:cNvContentPartPr/>
                  <p14:nvPr/>
                </p14:nvContentPartPr>
                <p14:xfrm>
                  <a:off x="8804886" y="3202127"/>
                  <a:ext cx="956520" cy="488880"/>
                </p14:xfrm>
              </p:contentPart>
            </mc:Choice>
            <mc:Fallback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39E57764-5268-B3BC-A1BC-DDFEAB94CDFF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8648592" y="2296794"/>
                    <a:ext cx="1268215" cy="2298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8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B2B6649E-F6DB-AD4F-737B-9998721BD0DB}"/>
                      </a:ext>
                    </a:extLst>
                  </p14:cNvPr>
                  <p14:cNvContentPartPr/>
                  <p14:nvPr/>
                </p14:nvContentPartPr>
                <p14:xfrm>
                  <a:off x="9188286" y="3477887"/>
                  <a:ext cx="24840" cy="7920"/>
                </p14:xfrm>
              </p:contentPart>
            </mc:Choice>
            <mc:Fallback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B2B6649E-F6DB-AD4F-737B-9998721BD0DB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9033036" y="2646287"/>
                    <a:ext cx="334453" cy="1670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0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8D056F84-1EB7-C987-4BC6-1055288C7D8D}"/>
                      </a:ext>
                    </a:extLst>
                  </p14:cNvPr>
                  <p14:cNvContentPartPr/>
                  <p14:nvPr/>
                </p14:nvContentPartPr>
                <p14:xfrm>
                  <a:off x="8268486" y="3274127"/>
                  <a:ext cx="1475640" cy="672120"/>
                </p14:xfrm>
              </p:contentPart>
            </mc:Choice>
            <mc:Fallback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8D056F84-1EB7-C987-4BC6-1055288C7D8D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8112168" y="2368189"/>
                    <a:ext cx="1787382" cy="2483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2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F06FF456-0DFB-596F-860A-CD2A676F891E}"/>
                      </a:ext>
                    </a:extLst>
                  </p14:cNvPr>
                  <p14:cNvContentPartPr/>
                  <p14:nvPr/>
                </p14:nvContentPartPr>
                <p14:xfrm>
                  <a:off x="9249486" y="3595247"/>
                  <a:ext cx="28080" cy="11520"/>
                </p14:xfrm>
              </p:contentPart>
            </mc:Choice>
            <mc:Fallback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F06FF456-0DFB-596F-860A-CD2A676F891E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9095923" y="2731247"/>
                    <a:ext cx="334328" cy="1738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4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9746BA60-16FB-F5FC-EF4C-7962E813DAD8}"/>
                      </a:ext>
                    </a:extLst>
                  </p14:cNvPr>
                  <p14:cNvContentPartPr/>
                  <p14:nvPr/>
                </p14:nvContentPartPr>
                <p14:xfrm>
                  <a:off x="8435526" y="3517127"/>
                  <a:ext cx="844200" cy="355320"/>
                </p14:xfrm>
              </p:contentPart>
            </mc:Choice>
            <mc:Fallback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9746BA60-16FB-F5FC-EF4C-7962E813DAD8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8279193" y="2611578"/>
                    <a:ext cx="1155973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6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1BEEDC28-B823-CE40-3F72-B5177B6BC3BE}"/>
                      </a:ext>
                    </a:extLst>
                  </p14:cNvPr>
                  <p14:cNvContentPartPr/>
                  <p14:nvPr/>
                </p14:nvContentPartPr>
                <p14:xfrm>
                  <a:off x="8523006" y="3377807"/>
                  <a:ext cx="1081800" cy="471960"/>
                </p14:xfrm>
              </p:contentPart>
            </mc:Choice>
            <mc:Fallback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1BEEDC28-B823-CE40-3F72-B5177B6BC3BE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8366677" y="2471851"/>
                    <a:ext cx="1393566" cy="22830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8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C2B8F1B3-D406-32DD-A4E3-0236A0594016}"/>
                      </a:ext>
                    </a:extLst>
                  </p14:cNvPr>
                  <p14:cNvContentPartPr/>
                  <p14:nvPr/>
                </p14:nvContentPartPr>
                <p14:xfrm>
                  <a:off x="7583046" y="3885407"/>
                  <a:ext cx="895680" cy="33840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C2B8F1B3-D406-32DD-A4E3-0236A0594016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7426771" y="2981285"/>
                    <a:ext cx="1207337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0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E0B114C5-5135-70A3-70FA-C40AE73F06F2}"/>
                      </a:ext>
                    </a:extLst>
                  </p14:cNvPr>
                  <p14:cNvContentPartPr/>
                  <p14:nvPr/>
                </p14:nvContentPartPr>
                <p14:xfrm>
                  <a:off x="7377846" y="3859847"/>
                  <a:ext cx="472680" cy="273960"/>
                </p14:xfrm>
              </p:contentPart>
            </mc:Choice>
            <mc:Fallback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E0B114C5-5135-70A3-70FA-C40AE73F06F2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7221477" y="2955262"/>
                    <a:ext cx="7845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2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2548DA8F-3163-2973-85F6-8C079EDF1167}"/>
                      </a:ext>
                    </a:extLst>
                  </p14:cNvPr>
                  <p14:cNvContentPartPr/>
                  <p14:nvPr/>
                </p14:nvContentPartPr>
                <p14:xfrm>
                  <a:off x="7400166" y="3903047"/>
                  <a:ext cx="425880" cy="27252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2548DA8F-3163-2973-85F6-8C079EDF1167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7243921" y="2997522"/>
                    <a:ext cx="737478" cy="2082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4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791565DD-CA28-1096-C845-DECA57FAC690}"/>
                      </a:ext>
                    </a:extLst>
                  </p14:cNvPr>
                  <p14:cNvContentPartPr/>
                  <p14:nvPr/>
                </p14:nvContentPartPr>
                <p14:xfrm>
                  <a:off x="7317006" y="3961727"/>
                  <a:ext cx="484200" cy="24696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791565DD-CA28-1096-C845-DECA57FAC690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7160956" y="3058215"/>
                    <a:ext cx="795408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6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26893D45-571E-FFEE-88E1-6D86626DE41B}"/>
                      </a:ext>
                    </a:extLst>
                  </p14:cNvPr>
                  <p14:cNvContentPartPr/>
                  <p14:nvPr/>
                </p14:nvContentPartPr>
                <p14:xfrm>
                  <a:off x="7542366" y="3944087"/>
                  <a:ext cx="408960" cy="112680"/>
                </p14:xfrm>
              </p:contentPart>
            </mc:Choice>
            <mc:Fallback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26893D45-571E-FFEE-88E1-6D86626DE41B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7386104" y="3047769"/>
                    <a:ext cx="720591" cy="190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8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8A8495AF-3A45-0F36-2D23-312658D5EB98}"/>
                      </a:ext>
                    </a:extLst>
                  </p14:cNvPr>
                  <p14:cNvContentPartPr/>
                  <p14:nvPr/>
                </p14:nvContentPartPr>
                <p14:xfrm>
                  <a:off x="7461726" y="3873527"/>
                  <a:ext cx="522720" cy="332640"/>
                </p14:xfrm>
              </p:contentPart>
            </mc:Choice>
            <mc:Fallback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8A8495AF-3A45-0F36-2D23-312658D5EB98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7305624" y="2968677"/>
                    <a:ext cx="834033" cy="2141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0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85DBD3B0-40D4-4621-2F4F-BB5B22A307EF}"/>
                      </a:ext>
                    </a:extLst>
                  </p14:cNvPr>
                  <p14:cNvContentPartPr/>
                  <p14:nvPr/>
                </p14:nvContentPartPr>
                <p14:xfrm>
                  <a:off x="7292166" y="3860927"/>
                  <a:ext cx="456480" cy="295560"/>
                </p14:xfrm>
              </p:contentPart>
            </mc:Choice>
            <mc:Fallback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85DBD3B0-40D4-4621-2F4F-BB5B22A307EF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7135837" y="2956151"/>
                    <a:ext cx="768244" cy="2104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2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EB831F90-B31A-5330-077D-83A944203AA2}"/>
                      </a:ext>
                    </a:extLst>
                  </p14:cNvPr>
                  <p14:cNvContentPartPr/>
                  <p14:nvPr/>
                </p14:nvContentPartPr>
                <p14:xfrm>
                  <a:off x="7276686" y="3918167"/>
                  <a:ext cx="453960" cy="15912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EB831F90-B31A-5330-077D-83A944203AA2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7120609" y="3015053"/>
                    <a:ext cx="765221" cy="1964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4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D7D94AFA-EA66-452E-0735-8EC7F77014BC}"/>
                      </a:ext>
                    </a:extLst>
                  </p14:cNvPr>
                  <p14:cNvContentPartPr/>
                  <p14:nvPr/>
                </p14:nvContentPartPr>
                <p14:xfrm>
                  <a:off x="7437606" y="3688127"/>
                  <a:ext cx="486360" cy="32328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D7D94AFA-EA66-452E-0735-8EC7F77014BC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7281435" y="2782943"/>
                    <a:ext cx="797809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6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4B2EA12B-19E1-C3DF-F2CC-870CF393B6DA}"/>
                      </a:ext>
                    </a:extLst>
                  </p14:cNvPr>
                  <p14:cNvContentPartPr/>
                  <p14:nvPr/>
                </p14:nvContentPartPr>
                <p14:xfrm>
                  <a:off x="7431486" y="3561407"/>
                  <a:ext cx="519480" cy="451800"/>
                </p14:xfrm>
              </p:contentPart>
            </mc:Choice>
            <mc:Fallback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4B2EA12B-19E1-C3DF-F2CC-870CF393B6DA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7275285" y="2656083"/>
                    <a:ext cx="830989" cy="22615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8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062233E3-FF1C-CDE1-7BDE-548719EED621}"/>
                      </a:ext>
                    </a:extLst>
                  </p14:cNvPr>
                  <p14:cNvContentPartPr/>
                  <p14:nvPr/>
                </p14:nvContentPartPr>
                <p14:xfrm>
                  <a:off x="7628046" y="3539447"/>
                  <a:ext cx="448920" cy="51300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062233E3-FF1C-CDE1-7BDE-548719EED621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7471861" y="2634153"/>
                    <a:ext cx="760397" cy="2322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0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B5D27577-71A3-1D9A-9B6F-20D644A76D9C}"/>
                      </a:ext>
                    </a:extLst>
                  </p14:cNvPr>
                  <p14:cNvContentPartPr/>
                  <p14:nvPr/>
                </p14:nvContentPartPr>
                <p14:xfrm>
                  <a:off x="7573686" y="3690287"/>
                  <a:ext cx="1103760" cy="33624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B5D27577-71A3-1D9A-9B6F-20D644A76D9C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7417409" y="2785025"/>
                    <a:ext cx="1415420" cy="214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2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D24EBFB6-C64F-DF44-7B98-7F79425F3AAA}"/>
                      </a:ext>
                    </a:extLst>
                  </p14:cNvPr>
                  <p14:cNvContentPartPr/>
                  <p14:nvPr/>
                </p14:nvContentPartPr>
                <p14:xfrm>
                  <a:off x="8262726" y="3377807"/>
                  <a:ext cx="1243440" cy="530640"/>
                </p14:xfrm>
              </p:contentPart>
            </mc:Choice>
            <mc:Fallback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D24EBFB6-C64F-DF44-7B98-7F79425F3AAA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8106403" y="2471836"/>
                    <a:ext cx="1555193" cy="2341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4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E89CE995-DCB5-9953-4521-C9A23531443C}"/>
                      </a:ext>
                    </a:extLst>
                  </p14:cNvPr>
                  <p14:cNvContentPartPr/>
                  <p14:nvPr/>
                </p14:nvContentPartPr>
                <p14:xfrm>
                  <a:off x="9014046" y="3547007"/>
                  <a:ext cx="12240" cy="2880"/>
                </p14:xfrm>
              </p:contentPart>
            </mc:Choice>
            <mc:Fallback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E89CE995-DCB5-9953-4521-C9A23531443C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8871246" y="2791007"/>
                    <a:ext cx="29702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5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E16C380D-F7F4-04A2-A892-E97A20433A13}"/>
                      </a:ext>
                    </a:extLst>
                  </p14:cNvPr>
                  <p14:cNvContentPartPr/>
                  <p14:nvPr/>
                </p14:nvContentPartPr>
                <p14:xfrm>
                  <a:off x="9073806" y="3233087"/>
                  <a:ext cx="300240" cy="11448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E16C380D-F7F4-04A2-A892-E97A20433A13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8917431" y="2329298"/>
                    <a:ext cx="612096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7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56739409-D83E-329C-89EA-08ABF17264FD}"/>
                      </a:ext>
                    </a:extLst>
                  </p14:cNvPr>
                  <p14:cNvContentPartPr/>
                  <p14:nvPr/>
                </p14:nvContentPartPr>
                <p14:xfrm>
                  <a:off x="9048246" y="3235967"/>
                  <a:ext cx="361800" cy="224640"/>
                </p14:xfrm>
              </p:contentPart>
            </mc:Choice>
            <mc:Fallback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56739409-D83E-329C-89EA-08ABF17264FD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8892298" y="2332243"/>
                    <a:ext cx="672805" cy="2031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9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34746FFA-9B75-9758-EE7F-DF5F11EF3E9F}"/>
                      </a:ext>
                    </a:extLst>
                  </p14:cNvPr>
                  <p14:cNvContentPartPr/>
                  <p14:nvPr/>
                </p14:nvContentPartPr>
                <p14:xfrm>
                  <a:off x="7499886" y="3761927"/>
                  <a:ext cx="966240" cy="10836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34746FFA-9B75-9758-EE7F-DF5F11EF3E9F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7343609" y="2858927"/>
                    <a:ext cx="1277902" cy="1913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1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1AA165C8-C500-8442-A020-C35B0180A1D3}"/>
                      </a:ext>
                    </a:extLst>
                  </p14:cNvPr>
                  <p14:cNvContentPartPr/>
                  <p14:nvPr/>
                </p14:nvContentPartPr>
                <p14:xfrm>
                  <a:off x="7816686" y="3809087"/>
                  <a:ext cx="941040" cy="18576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1AA165C8-C500-8442-A020-C35B0180A1D3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7660441" y="2906087"/>
                    <a:ext cx="1252637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3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F1137B81-B7B2-F92F-EEA7-961DEDF87B44}"/>
                      </a:ext>
                    </a:extLst>
                  </p14:cNvPr>
                  <p14:cNvContentPartPr/>
                  <p14:nvPr/>
                </p14:nvContentPartPr>
                <p14:xfrm>
                  <a:off x="8082006" y="4016087"/>
                  <a:ext cx="502200" cy="180000"/>
                </p14:xfrm>
              </p:contentPart>
            </mc:Choice>
            <mc:Fallback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F1137B81-B7B2-F92F-EEA7-961DEDF87B44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7925905" y="3111781"/>
                    <a:ext cx="813510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5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CFAD56C7-9B66-0CDE-BAF5-36A392762440}"/>
                      </a:ext>
                    </a:extLst>
                  </p14:cNvPr>
                  <p14:cNvContentPartPr/>
                  <p14:nvPr/>
                </p14:nvContentPartPr>
                <p14:xfrm>
                  <a:off x="8242206" y="3790727"/>
                  <a:ext cx="1000080" cy="435240"/>
                </p14:xfrm>
              </p:contentPart>
            </mc:Choice>
            <mc:Fallback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CFAD56C7-9B66-0CDE-BAF5-36A392762440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8085943" y="2885773"/>
                    <a:ext cx="1311712" cy="2244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7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5B374D18-2FB6-45A4-8630-924E484587FA}"/>
                      </a:ext>
                    </a:extLst>
                  </p14:cNvPr>
                  <p14:cNvContentPartPr/>
                  <p14:nvPr/>
                </p14:nvContentPartPr>
                <p14:xfrm>
                  <a:off x="8146446" y="3994127"/>
                  <a:ext cx="772920" cy="27072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5B374D18-2FB6-45A4-8630-924E484587F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7990075" y="3088853"/>
                    <a:ext cx="1084769" cy="2080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9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86137772-897D-8126-A709-2490F81595A1}"/>
                      </a:ext>
                    </a:extLst>
                  </p14:cNvPr>
                  <p14:cNvContentPartPr/>
                  <p14:nvPr/>
                </p14:nvContentPartPr>
                <p14:xfrm>
                  <a:off x="8236446" y="3798647"/>
                  <a:ext cx="1067400" cy="399240"/>
                </p14:xfrm>
              </p:contentPart>
            </mc:Choice>
            <mc:Fallback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86137772-897D-8126-A709-2490F81595A1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8080132" y="2893243"/>
                    <a:ext cx="1379134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1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636FA0B3-0A68-222F-8DAA-9C1FF3B212DC}"/>
                      </a:ext>
                    </a:extLst>
                  </p14:cNvPr>
                  <p14:cNvContentPartPr/>
                  <p14:nvPr/>
                </p14:nvContentPartPr>
                <p14:xfrm>
                  <a:off x="8022606" y="3778487"/>
                  <a:ext cx="1088640" cy="383040"/>
                </p14:xfrm>
              </p:contentPart>
            </mc:Choice>
            <mc:Fallback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636FA0B3-0A68-222F-8DAA-9C1FF3B212DC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7866321" y="2872649"/>
                    <a:ext cx="1400318" cy="2193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3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A9ED2A21-5952-E6CF-183F-D4622698EB3C}"/>
                      </a:ext>
                    </a:extLst>
                  </p14:cNvPr>
                  <p14:cNvContentPartPr/>
                  <p14:nvPr/>
                </p14:nvContentPartPr>
                <p14:xfrm>
                  <a:off x="7635246" y="3775607"/>
                  <a:ext cx="1427400" cy="563760"/>
                </p14:xfrm>
              </p:contentPart>
            </mc:Choice>
            <mc:Fallback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A9ED2A21-5952-E6CF-183F-D4622698EB3C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7478929" y="2870488"/>
                    <a:ext cx="1739141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5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4E84A61B-C796-9566-259B-7AC685F4186E}"/>
                      </a:ext>
                    </a:extLst>
                  </p14:cNvPr>
                  <p14:cNvContentPartPr/>
                  <p14:nvPr/>
                </p14:nvContentPartPr>
                <p14:xfrm>
                  <a:off x="7547406" y="3722687"/>
                  <a:ext cx="1812240" cy="586440"/>
                </p14:xfrm>
              </p:contentPart>
            </mc:Choice>
            <mc:Fallback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4E84A61B-C796-9566-259B-7AC685F4186E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7391024" y="2817155"/>
                    <a:ext cx="2124110" cy="2396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7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5EF4D371-EFBB-1015-9BD3-D9332EC41EFF}"/>
                      </a:ext>
                    </a:extLst>
                  </p14:cNvPr>
                  <p14:cNvContentPartPr/>
                  <p14:nvPr/>
                </p14:nvContentPartPr>
                <p14:xfrm>
                  <a:off x="7706886" y="3675887"/>
                  <a:ext cx="1734480" cy="701280"/>
                </p14:xfrm>
              </p:contentPart>
            </mc:Choice>
            <mc:Fallback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5EF4D371-EFBB-1015-9BD3-D9332EC41EFF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7550506" y="2770175"/>
                    <a:ext cx="2046347" cy="25118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9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A9A1F79F-951A-49BE-3156-AB76282C086A}"/>
                      </a:ext>
                    </a:extLst>
                  </p14:cNvPr>
                  <p14:cNvContentPartPr/>
                  <p14:nvPr/>
                </p14:nvContentPartPr>
                <p14:xfrm>
                  <a:off x="7704726" y="3769487"/>
                  <a:ext cx="1640160" cy="573120"/>
                </p14:xfrm>
              </p:contentPart>
            </mc:Choice>
            <mc:Fallback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A9A1F79F-951A-49BE-3156-AB76282C086A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7548393" y="2863198"/>
                    <a:ext cx="1951933" cy="2384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1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E4D2820F-201B-7FDB-C6BE-8B6A41CE55AA}"/>
                      </a:ext>
                    </a:extLst>
                  </p14:cNvPr>
                  <p14:cNvContentPartPr/>
                  <p14:nvPr/>
                </p14:nvContentPartPr>
                <p14:xfrm>
                  <a:off x="8984166" y="3628367"/>
                  <a:ext cx="739440" cy="338400"/>
                </p14:xfrm>
              </p:contentPart>
            </mc:Choice>
            <mc:Fallback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E4D2820F-201B-7FDB-C6BE-8B6A41CE55AA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8827883" y="2724245"/>
                    <a:ext cx="1051112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3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3A681D0D-55C3-393D-BBFA-4E1A0912A571}"/>
                      </a:ext>
                    </a:extLst>
                  </p14:cNvPr>
                  <p14:cNvContentPartPr/>
                  <p14:nvPr/>
                </p14:nvContentPartPr>
                <p14:xfrm>
                  <a:off x="8668086" y="3466367"/>
                  <a:ext cx="1270080" cy="67932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3A681D0D-55C3-393D-BBFA-4E1A0912A571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8511782" y="2560032"/>
                    <a:ext cx="1581794" cy="2491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5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94DB3272-9E2C-DA62-C509-891E932FD390}"/>
                      </a:ext>
                    </a:extLst>
                  </p14:cNvPr>
                  <p14:cNvContentPartPr/>
                  <p14:nvPr/>
                </p14:nvContentPartPr>
                <p14:xfrm>
                  <a:off x="8940606" y="3557447"/>
                  <a:ext cx="800280" cy="37620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94DB3272-9E2C-DA62-C509-891E932FD390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8784301" y="2651461"/>
                    <a:ext cx="1111996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7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B1B9339C-9B46-F9E2-FE46-F3551D8A126D}"/>
                      </a:ext>
                    </a:extLst>
                  </p14:cNvPr>
                  <p14:cNvContentPartPr/>
                  <p14:nvPr/>
                </p14:nvContentPartPr>
                <p14:xfrm>
                  <a:off x="8497446" y="3458447"/>
                  <a:ext cx="1379880" cy="59328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B1B9339C-9B46-F9E2-FE46-F3551D8A126D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8341149" y="2553005"/>
                    <a:ext cx="1691581" cy="2403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9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F6E20957-5EDC-F892-4C30-E2A0150E4B89}"/>
                      </a:ext>
                    </a:extLst>
                  </p14:cNvPr>
                  <p14:cNvContentPartPr/>
                  <p14:nvPr/>
                </p14:nvContentPartPr>
                <p14:xfrm>
                  <a:off x="8496006" y="3202487"/>
                  <a:ext cx="1606680" cy="923040"/>
                </p14:xfrm>
              </p:contentPart>
            </mc:Choice>
            <mc:Fallback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F6E20957-5EDC-F892-4C30-E2A0150E4B89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8339627" y="2296700"/>
                    <a:ext cx="1918544" cy="2733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1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467E009D-F946-10F8-B334-1DF380506F4A}"/>
                      </a:ext>
                    </a:extLst>
                  </p14:cNvPr>
                  <p14:cNvContentPartPr/>
                  <p14:nvPr/>
                </p14:nvContentPartPr>
                <p14:xfrm>
                  <a:off x="8019726" y="3918167"/>
                  <a:ext cx="1069200" cy="388800"/>
                </p14:xfrm>
              </p:contentPart>
            </mc:Choice>
            <mc:Fallback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467E009D-F946-10F8-B334-1DF380506F4A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7863410" y="3012979"/>
                    <a:ext cx="1380938" cy="219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3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CC31CE31-C7EB-3C9C-A8C9-37D3103546B1}"/>
                      </a:ext>
                    </a:extLst>
                  </p14:cNvPr>
                  <p14:cNvContentPartPr/>
                  <p14:nvPr/>
                </p14:nvContentPartPr>
                <p14:xfrm>
                  <a:off x="9696966" y="3646727"/>
                  <a:ext cx="44280" cy="24120"/>
                </p14:xfrm>
              </p:contentPart>
            </mc:Choice>
            <mc:Fallback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CC31CE31-C7EB-3C9C-A8C9-37D3103546B1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9541986" y="2773417"/>
                    <a:ext cx="353354" cy="1769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5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73C35A1C-FAF8-D2F8-F5E0-F5651FF6E125}"/>
                      </a:ext>
                    </a:extLst>
                  </p14:cNvPr>
                  <p14:cNvContentPartPr/>
                  <p14:nvPr/>
                </p14:nvContentPartPr>
                <p14:xfrm>
                  <a:off x="7719846" y="3879287"/>
                  <a:ext cx="1636200" cy="794880"/>
                </p14:xfrm>
              </p:contentPart>
            </mc:Choice>
            <mc:Fallback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73C35A1C-FAF8-D2F8-F5E0-F5651FF6E125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7563550" y="2973072"/>
                    <a:ext cx="1947900" cy="26064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7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3FC496EF-6F2A-53A0-4B7F-321E7C9DDFF7}"/>
                      </a:ext>
                    </a:extLst>
                  </p14:cNvPr>
                  <p14:cNvContentPartPr/>
                  <p14:nvPr/>
                </p14:nvContentPartPr>
                <p14:xfrm>
                  <a:off x="7709406" y="4109327"/>
                  <a:ext cx="1491480" cy="538200"/>
                </p14:xfrm>
              </p:contentPart>
            </mc:Choice>
            <mc:Fallback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3FC496EF-6F2A-53A0-4B7F-321E7C9DDFF7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553113" y="3203702"/>
                    <a:ext cx="1803173" cy="2348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9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2AD61902-CA4A-22B4-C603-6FBFBA15AB5A}"/>
                      </a:ext>
                    </a:extLst>
                  </p14:cNvPr>
                  <p14:cNvContentPartPr/>
                  <p14:nvPr/>
                </p14:nvContentPartPr>
                <p14:xfrm>
                  <a:off x="8610126" y="3921407"/>
                  <a:ext cx="1185840" cy="580320"/>
                </p14:xfrm>
              </p:contentPart>
            </mc:Choice>
            <mc:Fallback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2AD61902-CA4A-22B4-C603-6FBFBA15AB5A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8453859" y="3016004"/>
                    <a:ext cx="1497480" cy="2390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1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DDAE9ED1-DF81-16A3-A456-3AC649B371DB}"/>
                      </a:ext>
                    </a:extLst>
                  </p14:cNvPr>
                  <p14:cNvContentPartPr/>
                  <p14:nvPr/>
                </p14:nvContentPartPr>
                <p14:xfrm>
                  <a:off x="7831806" y="4075127"/>
                  <a:ext cx="1541520" cy="56376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DDAE9ED1-DF81-16A3-A456-3AC649B371DB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7675511" y="3170008"/>
                    <a:ext cx="1853218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3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B456C3A6-C4A6-86E1-2156-868E8A6635C0}"/>
                      </a:ext>
                    </a:extLst>
                  </p14:cNvPr>
                  <p14:cNvContentPartPr/>
                  <p14:nvPr/>
                </p14:nvContentPartPr>
                <p14:xfrm>
                  <a:off x="8756646" y="3983327"/>
                  <a:ext cx="848160" cy="403920"/>
                </p14:xfrm>
              </p:contentPart>
            </mc:Choice>
            <mc:Fallback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B456C3A6-C4A6-86E1-2156-868E8A6635C0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8600406" y="3077096"/>
                    <a:ext cx="1159747" cy="2215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5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6DCF5914-0350-8557-112D-6D6EC55ABABD}"/>
                      </a:ext>
                    </a:extLst>
                  </p14:cNvPr>
                  <p14:cNvContentPartPr/>
                  <p14:nvPr/>
                </p14:nvContentPartPr>
                <p14:xfrm>
                  <a:off x="7857366" y="3924647"/>
                  <a:ext cx="1645920" cy="757800"/>
                </p14:xfrm>
              </p:contentPart>
            </mc:Choice>
            <mc:Fallback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6DCF5914-0350-8557-112D-6D6EC55ABABD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7700995" y="3018394"/>
                    <a:ext cx="1957769" cy="2569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7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219B941A-26DB-C2DD-93FF-C6E3688E4FE2}"/>
                      </a:ext>
                    </a:extLst>
                  </p14:cNvPr>
                  <p14:cNvContentPartPr/>
                  <p14:nvPr/>
                </p14:nvContentPartPr>
                <p14:xfrm>
                  <a:off x="7704006" y="3790727"/>
                  <a:ext cx="2002680" cy="865080"/>
                </p14:xfrm>
              </p:contentPart>
            </mc:Choice>
            <mc:Fallback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219B941A-26DB-C2DD-93FF-C6E3688E4FE2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7547686" y="2884206"/>
                    <a:ext cx="2314426" cy="2677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9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B5AE9640-AE7C-BB05-4D14-EBA86BD43C0D}"/>
                      </a:ext>
                    </a:extLst>
                  </p14:cNvPr>
                  <p14:cNvContentPartPr/>
                  <p14:nvPr/>
                </p14:nvContentPartPr>
                <p14:xfrm>
                  <a:off x="7632726" y="4308407"/>
                  <a:ext cx="698760" cy="295920"/>
                </p14:xfrm>
              </p:contentPart>
            </mc:Choice>
            <mc:Fallback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B5AE9640-AE7C-BB05-4D14-EBA86BD43C0D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7476554" y="3405163"/>
                    <a:ext cx="1010212" cy="2101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1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734C1C25-287E-B613-DEED-188788084FC1}"/>
                      </a:ext>
                    </a:extLst>
                  </p14:cNvPr>
                  <p14:cNvContentPartPr/>
                  <p14:nvPr/>
                </p14:nvContentPartPr>
                <p14:xfrm>
                  <a:off x="9441366" y="2580407"/>
                  <a:ext cx="14040" cy="468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734C1C25-287E-B613-DEED-188788084FC1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9296837" y="1761407"/>
                    <a:ext cx="302273" cy="1641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3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D6591D3D-A557-EE5D-5473-668898B3B168}"/>
                      </a:ext>
                    </a:extLst>
                  </p14:cNvPr>
                  <p14:cNvContentPartPr/>
                  <p14:nvPr/>
                </p14:nvContentPartPr>
                <p14:xfrm>
                  <a:off x="7611846" y="2664647"/>
                  <a:ext cx="1587600" cy="688320"/>
                </p14:xfrm>
              </p:contentPart>
            </mc:Choice>
            <mc:Fallback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D6591D3D-A557-EE5D-5473-668898B3B168}"/>
                      </a:ext>
                    </a:extLst>
                  </p:cNvPr>
                  <p:cNvPicPr/>
                  <p:nvPr/>
                </p:nvPicPr>
                <p:blipFill>
                  <a:blip r:embed="rId684"/>
                  <a:stretch>
                    <a:fillRect/>
                  </a:stretch>
                </p:blipFill>
                <p:spPr>
                  <a:xfrm>
                    <a:off x="7455498" y="1758963"/>
                    <a:ext cx="1899402" cy="249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5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0939039C-0A90-1A3F-1F17-177BCE7F93EB}"/>
                      </a:ext>
                    </a:extLst>
                  </p14:cNvPr>
                  <p14:cNvContentPartPr/>
                  <p14:nvPr/>
                </p14:nvContentPartPr>
                <p14:xfrm>
                  <a:off x="8429046" y="2965247"/>
                  <a:ext cx="98640" cy="34920"/>
                </p14:xfrm>
              </p:contentPart>
            </mc:Choice>
            <mc:Fallback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0939039C-0A90-1A3F-1F17-177BCE7F93EB}"/>
                      </a:ext>
                    </a:extLst>
                  </p:cNvPr>
                  <p:cNvPicPr/>
                  <p:nvPr/>
                </p:nvPicPr>
                <p:blipFill>
                  <a:blip r:embed="rId686"/>
                  <a:stretch>
                    <a:fillRect/>
                  </a:stretch>
                </p:blipFill>
                <p:spPr>
                  <a:xfrm>
                    <a:off x="8273532" y="2070954"/>
                    <a:ext cx="408778" cy="1822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7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FC95A670-B995-F757-472C-2F0D001CCBF8}"/>
                      </a:ext>
                    </a:extLst>
                  </p14:cNvPr>
                  <p14:cNvContentPartPr/>
                  <p14:nvPr/>
                </p14:nvContentPartPr>
                <p14:xfrm>
                  <a:off x="7252926" y="3326687"/>
                  <a:ext cx="542160" cy="298440"/>
                </p14:xfrm>
              </p:contentPart>
            </mc:Choice>
            <mc:Fallback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FC95A670-B995-F757-472C-2F0D001CCBF8}"/>
                      </a:ext>
                    </a:extLst>
                  </p:cNvPr>
                  <p:cNvPicPr/>
                  <p:nvPr/>
                </p:nvPicPr>
                <p:blipFill>
                  <a:blip r:embed="rId688"/>
                  <a:stretch>
                    <a:fillRect/>
                  </a:stretch>
                </p:blipFill>
                <p:spPr>
                  <a:xfrm>
                    <a:off x="7096620" y="2421016"/>
                    <a:ext cx="853880" cy="2108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9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702225F0-26C4-BC26-7366-CBCCD4EB2945}"/>
                      </a:ext>
                    </a:extLst>
                  </p14:cNvPr>
                  <p14:cNvContentPartPr/>
                  <p14:nvPr/>
                </p14:nvContentPartPr>
                <p14:xfrm>
                  <a:off x="7208646" y="3122567"/>
                  <a:ext cx="1084320" cy="623880"/>
                </p14:xfrm>
              </p:contentPart>
            </mc:Choice>
            <mc:Fallback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702225F0-26C4-BC26-7366-CBCCD4EB2945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7052340" y="2216517"/>
                    <a:ext cx="1396040" cy="2435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1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DD6E158B-A433-420C-78AC-7FB505403F1F}"/>
                      </a:ext>
                    </a:extLst>
                  </p14:cNvPr>
                  <p14:cNvContentPartPr/>
                  <p14:nvPr/>
                </p14:nvContentPartPr>
                <p14:xfrm>
                  <a:off x="7927566" y="3231647"/>
                  <a:ext cx="252360" cy="157680"/>
                </p14:xfrm>
              </p:contentPart>
            </mc:Choice>
            <mc:Fallback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DD6E158B-A433-420C-78AC-7FB505403F1F}"/>
                      </a:ext>
                    </a:extLst>
                  </p:cNvPr>
                  <p:cNvPicPr/>
                  <p:nvPr/>
                </p:nvPicPr>
                <p:blipFill>
                  <a:blip r:embed="rId692"/>
                  <a:stretch>
                    <a:fillRect/>
                  </a:stretch>
                </p:blipFill>
                <p:spPr>
                  <a:xfrm>
                    <a:off x="7771513" y="2331843"/>
                    <a:ext cx="563574" cy="1956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3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31ACC03F-F142-EB17-C6B9-2336B038F3B4}"/>
                      </a:ext>
                    </a:extLst>
                  </p14:cNvPr>
                  <p14:cNvContentPartPr/>
                  <p14:nvPr/>
                </p14:nvContentPartPr>
                <p14:xfrm>
                  <a:off x="7362006" y="3068207"/>
                  <a:ext cx="1019880" cy="577440"/>
                </p14:xfrm>
              </p:contentPart>
            </mc:Choice>
            <mc:Fallback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31ACC03F-F142-EB17-C6B9-2336B038F3B4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7205720" y="2161911"/>
                    <a:ext cx="1331560" cy="2389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5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A994590F-C1CD-0E02-14C6-F05C7FE5D48F}"/>
                      </a:ext>
                    </a:extLst>
                  </p14:cNvPr>
                  <p14:cNvContentPartPr/>
                  <p14:nvPr/>
                </p14:nvContentPartPr>
                <p14:xfrm>
                  <a:off x="7208286" y="2937887"/>
                  <a:ext cx="1494720" cy="768600"/>
                </p14:xfrm>
              </p:contentPart>
            </mc:Choice>
            <mc:Fallback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A994590F-C1CD-0E02-14C6-F05C7FE5D48F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7051935" y="2032129"/>
                    <a:ext cx="1806529" cy="2579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7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793D5EF4-69EC-DFCC-B1BD-F2EA91BEBB44}"/>
                      </a:ext>
                    </a:extLst>
                  </p14:cNvPr>
                  <p14:cNvContentPartPr/>
                  <p14:nvPr/>
                </p14:nvContentPartPr>
                <p14:xfrm>
                  <a:off x="7231686" y="2878487"/>
                  <a:ext cx="1855440" cy="803520"/>
                </p14:xfrm>
              </p:contentPart>
            </mc:Choice>
            <mc:Fallback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793D5EF4-69EC-DFCC-B1BD-F2EA91BEBB44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7075278" y="1972261"/>
                    <a:ext cx="2167361" cy="26151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9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4A5F0189-4DE5-1493-C86C-1C29233C0E7D}"/>
                      </a:ext>
                    </a:extLst>
                  </p14:cNvPr>
                  <p14:cNvContentPartPr/>
                  <p14:nvPr/>
                </p14:nvContentPartPr>
                <p14:xfrm>
                  <a:off x="9231486" y="2901527"/>
                  <a:ext cx="698760" cy="194040"/>
                </p14:xfrm>
              </p:contentPart>
            </mc:Choice>
            <mc:Fallback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4A5F0189-4DE5-1493-C86C-1C29233C0E7D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9075314" y="2000014"/>
                    <a:ext cx="1010212" cy="1996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1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BC7DD9E8-4309-5C74-BEB9-91E4434E7823}"/>
                      </a:ext>
                    </a:extLst>
                  </p14:cNvPr>
                  <p14:cNvContentPartPr/>
                  <p14:nvPr/>
                </p14:nvContentPartPr>
                <p14:xfrm>
                  <a:off x="9282606" y="2923847"/>
                  <a:ext cx="695880" cy="131400"/>
                </p14:xfrm>
              </p:contentPart>
            </mc:Choice>
            <mc:Fallback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BC7DD9E8-4309-5C74-BEB9-91E4434E7823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9126279" y="2022082"/>
                    <a:ext cx="1007641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3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4EDACDCB-4849-5500-C994-387177290111}"/>
                      </a:ext>
                    </a:extLst>
                  </p14:cNvPr>
                  <p14:cNvContentPartPr/>
                  <p14:nvPr/>
                </p14:nvContentPartPr>
                <p14:xfrm>
                  <a:off x="9361446" y="3026807"/>
                  <a:ext cx="13680" cy="720"/>
                </p14:xfrm>
              </p:contentPart>
            </mc:Choice>
            <mc:Fallback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4EDACDCB-4849-5500-C994-387177290111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9211821" y="2648807"/>
                    <a:ext cx="312075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5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AAE7810C-04D2-C4D8-6BB6-CCAC374709C7}"/>
                      </a:ext>
                    </a:extLst>
                  </p14:cNvPr>
                  <p14:cNvContentPartPr/>
                  <p14:nvPr/>
                </p14:nvContentPartPr>
                <p14:xfrm>
                  <a:off x="9336606" y="2900807"/>
                  <a:ext cx="416880" cy="198000"/>
                </p14:xfrm>
              </p:contentPart>
            </mc:Choice>
            <mc:Fallback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AAE7810C-04D2-C4D8-6BB6-CCAC374709C7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9180388" y="1996894"/>
                    <a:ext cx="728424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7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C64FEC40-B313-0157-D5CD-B9B3B7772553}"/>
                      </a:ext>
                    </a:extLst>
                  </p14:cNvPr>
                  <p14:cNvContentPartPr/>
                  <p14:nvPr/>
                </p14:nvContentPartPr>
                <p14:xfrm>
                  <a:off x="9668526" y="2879567"/>
                  <a:ext cx="362880" cy="192960"/>
                </p14:xfrm>
              </p:contentPart>
            </mc:Choice>
            <mc:Fallback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C64FEC40-B313-0157-D5CD-B9B3B7772553}"/>
                      </a:ext>
                    </a:extLst>
                  </p:cNvPr>
                  <p:cNvPicPr/>
                  <p:nvPr/>
                </p:nvPicPr>
                <p:blipFill>
                  <a:blip r:embed="rId708"/>
                  <a:stretch>
                    <a:fillRect/>
                  </a:stretch>
                </p:blipFill>
                <p:spPr>
                  <a:xfrm>
                    <a:off x="9512497" y="1975067"/>
                    <a:ext cx="674047" cy="2001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9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FE539EBB-8916-1676-8BE4-81C1C1D7494A}"/>
                      </a:ext>
                    </a:extLst>
                  </p14:cNvPr>
                  <p14:cNvContentPartPr/>
                  <p14:nvPr/>
                </p14:nvContentPartPr>
                <p14:xfrm>
                  <a:off x="9322206" y="2826647"/>
                  <a:ext cx="699840" cy="392400"/>
                </p14:xfrm>
              </p:contentPart>
            </mc:Choice>
            <mc:Fallback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FE539EBB-8916-1676-8BE4-81C1C1D7494A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9165992" y="1921109"/>
                    <a:ext cx="1011376" cy="22026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1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07B15975-E33C-44FF-42B1-6A5230D53E76}"/>
                      </a:ext>
                    </a:extLst>
                  </p14:cNvPr>
                  <p14:cNvContentPartPr/>
                  <p14:nvPr/>
                </p14:nvContentPartPr>
                <p14:xfrm>
                  <a:off x="9513006" y="3000167"/>
                  <a:ext cx="333720" cy="294480"/>
                </p14:xfrm>
              </p:contentPart>
            </mc:Choice>
            <mc:Fallback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07B15975-E33C-44FF-42B1-6A5230D53E76}"/>
                      </a:ext>
                    </a:extLst>
                  </p:cNvPr>
                  <p:cNvPicPr/>
                  <p:nvPr/>
                </p:nvPicPr>
                <p:blipFill>
                  <a:blip r:embed="rId712"/>
                  <a:stretch>
                    <a:fillRect/>
                  </a:stretch>
                </p:blipFill>
                <p:spPr>
                  <a:xfrm>
                    <a:off x="9356854" y="2096062"/>
                    <a:ext cx="645133" cy="2101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3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7E523144-64D2-06F3-DC8F-C8D5F48F775B}"/>
                      </a:ext>
                    </a:extLst>
                  </p14:cNvPr>
                  <p14:cNvContentPartPr/>
                  <p14:nvPr/>
                </p14:nvContentPartPr>
                <p14:xfrm>
                  <a:off x="9349206" y="3049847"/>
                  <a:ext cx="534240" cy="287280"/>
                </p14:xfrm>
              </p:contentPart>
            </mc:Choice>
            <mc:Fallback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7E523144-64D2-06F3-DC8F-C8D5F48F775B}"/>
                      </a:ext>
                    </a:extLst>
                  </p:cNvPr>
                  <p:cNvPicPr/>
                  <p:nvPr/>
                </p:nvPicPr>
                <p:blipFill>
                  <a:blip r:embed="rId714"/>
                  <a:stretch>
                    <a:fillRect/>
                  </a:stretch>
                </p:blipFill>
                <p:spPr>
                  <a:xfrm>
                    <a:off x="9193126" y="2146721"/>
                    <a:ext cx="845508" cy="2092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5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828020B0-938F-7CD5-CFD4-3626E83EE37A}"/>
                      </a:ext>
                    </a:extLst>
                  </p14:cNvPr>
                  <p14:cNvContentPartPr/>
                  <p14:nvPr/>
                </p14:nvContentPartPr>
                <p14:xfrm>
                  <a:off x="9189726" y="3269087"/>
                  <a:ext cx="534240" cy="353520"/>
                </p14:xfrm>
              </p:contentPart>
            </mc:Choice>
            <mc:Fallback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828020B0-938F-7CD5-CFD4-3626E83EE37A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9033385" y="2363731"/>
                    <a:ext cx="846029" cy="216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7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196D8F58-97B9-64A8-1B9E-FDD444445198}"/>
                      </a:ext>
                    </a:extLst>
                  </p14:cNvPr>
                  <p14:cNvContentPartPr/>
                  <p14:nvPr/>
                </p14:nvContentPartPr>
                <p14:xfrm>
                  <a:off x="9185046" y="3301127"/>
                  <a:ext cx="520200" cy="198360"/>
                </p14:xfrm>
              </p:contentPart>
            </mc:Choice>
            <mc:Fallback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196D8F58-97B9-64A8-1B9E-FDD444445198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9028897" y="2399491"/>
                    <a:ext cx="831606" cy="2000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9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88C6641C-98C0-F4C0-40E7-FE2C89C34A6B}"/>
                      </a:ext>
                    </a:extLst>
                  </p14:cNvPr>
                  <p14:cNvContentPartPr/>
                  <p14:nvPr/>
                </p14:nvContentPartPr>
                <p14:xfrm>
                  <a:off x="9652326" y="3084767"/>
                  <a:ext cx="139680" cy="31320"/>
                </p14:xfrm>
              </p:contentPart>
            </mc:Choice>
            <mc:Fallback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88C6641C-98C0-F4C0-40E7-FE2C89C34A6B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9496632" y="2195956"/>
                    <a:ext cx="450179" cy="180809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10C7F3B9-54BB-DB36-AFB8-0306E0BB4327}"/>
                </a:ext>
              </a:extLst>
            </p:cNvPr>
            <p:cNvGrpSpPr/>
            <p:nvPr/>
          </p:nvGrpSpPr>
          <p:grpSpPr>
            <a:xfrm>
              <a:off x="6761886" y="2626127"/>
              <a:ext cx="3765600" cy="2112480"/>
              <a:chOff x="6761886" y="2626127"/>
              <a:chExt cx="3765600" cy="211248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1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F08E820D-0411-6EC5-7C0B-C3CA420420BF}"/>
                      </a:ext>
                    </a:extLst>
                  </p14:cNvPr>
                  <p14:cNvContentPartPr/>
                  <p14:nvPr/>
                </p14:nvContentPartPr>
                <p14:xfrm>
                  <a:off x="7812726" y="3786767"/>
                  <a:ext cx="816480" cy="258480"/>
                </p14:xfrm>
              </p:contentPart>
            </mc:Choice>
            <mc:Fallback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F08E820D-0411-6EC5-7C0B-C3CA420420BF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7656398" y="2882087"/>
                    <a:ext cx="1128243" cy="2066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3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E89EE1E8-73EE-2E7C-A957-2AC8F7730503}"/>
                      </a:ext>
                    </a:extLst>
                  </p14:cNvPr>
                  <p14:cNvContentPartPr/>
                  <p14:nvPr/>
                </p14:nvContentPartPr>
                <p14:xfrm>
                  <a:off x="7778886" y="3914927"/>
                  <a:ext cx="429120" cy="119520"/>
                </p14:xfrm>
              </p:contentPart>
            </mc:Choice>
            <mc:Fallback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E89EE1E8-73EE-2E7C-A957-2AC8F7730503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7622761" y="3012078"/>
                    <a:ext cx="740477" cy="1924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5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D97750FC-B6A1-AA6D-40D8-C08F96239DFC}"/>
                      </a:ext>
                    </a:extLst>
                  </p14:cNvPr>
                  <p14:cNvContentPartPr/>
                  <p14:nvPr/>
                </p14:nvContentPartPr>
                <p14:xfrm>
                  <a:off x="7607166" y="3840767"/>
                  <a:ext cx="981720" cy="246960"/>
                </p14:xfrm>
              </p:contentPart>
            </mc:Choice>
            <mc:Fallback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D97750FC-B6A1-AA6D-40D8-C08F96239DFC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7450841" y="2937255"/>
                    <a:ext cx="1293476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7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5A2D9C54-5E57-AA4E-F9BF-CD9A7A48A752}"/>
                      </a:ext>
                    </a:extLst>
                  </p14:cNvPr>
                  <p14:cNvContentPartPr/>
                  <p14:nvPr/>
                </p14:nvContentPartPr>
                <p14:xfrm>
                  <a:off x="7649646" y="3962807"/>
                  <a:ext cx="583560" cy="154800"/>
                </p14:xfrm>
              </p:contentPart>
            </mc:Choice>
            <mc:Fallback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5A2D9C54-5E57-AA4E-F9BF-CD9A7A48A752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7493495" y="3059807"/>
                    <a:ext cx="894970" cy="1959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9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3E510E2E-C218-C6D1-67AB-4D028E07045C}"/>
                      </a:ext>
                    </a:extLst>
                  </p14:cNvPr>
                  <p14:cNvContentPartPr/>
                  <p14:nvPr/>
                </p14:nvContentPartPr>
                <p14:xfrm>
                  <a:off x="7583046" y="3815927"/>
                  <a:ext cx="1169280" cy="385920"/>
                </p14:xfrm>
              </p:contentPart>
            </mc:Choice>
            <mc:Fallback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3E510E2E-C218-C6D1-67AB-4D028E07045C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7426725" y="2911427"/>
                    <a:ext cx="1481028" cy="219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1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FF833A82-8627-E200-F723-1A7CDE942BE4}"/>
                      </a:ext>
                    </a:extLst>
                  </p14:cNvPr>
                  <p14:cNvContentPartPr/>
                  <p14:nvPr/>
                </p14:nvContentPartPr>
                <p14:xfrm>
                  <a:off x="7299726" y="3746087"/>
                  <a:ext cx="1477080" cy="423000"/>
                </p14:xfrm>
              </p:contentPart>
            </mc:Choice>
            <mc:Fallback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FF833A82-8627-E200-F723-1A7CDE942BE4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7143350" y="2841505"/>
                    <a:ext cx="1788938" cy="2231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3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3D07C157-F6D4-7A2B-A6CB-EA36CD5B0B24}"/>
                      </a:ext>
                    </a:extLst>
                  </p14:cNvPr>
                  <p14:cNvContentPartPr/>
                  <p14:nvPr/>
                </p14:nvContentPartPr>
                <p14:xfrm>
                  <a:off x="7396926" y="3937967"/>
                  <a:ext cx="767520" cy="201600"/>
                </p14:xfrm>
              </p:contentPart>
            </mc:Choice>
            <mc:Fallback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3D07C157-F6D4-7A2B-A6CB-EA36CD5B0B24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7240745" y="3033352"/>
                    <a:ext cx="1078990" cy="2009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5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6121D660-B774-696A-924F-FA37B4B71060}"/>
                      </a:ext>
                    </a:extLst>
                  </p14:cNvPr>
                  <p14:cNvContentPartPr/>
                  <p14:nvPr/>
                </p14:nvContentPartPr>
                <p14:xfrm>
                  <a:off x="7558926" y="3581567"/>
                  <a:ext cx="511560" cy="257400"/>
                </p14:xfrm>
              </p:contentPart>
            </mc:Choice>
            <mc:Fallback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6121D660-B774-696A-924F-FA37B4B71060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7402690" y="2677654"/>
                    <a:ext cx="823138" cy="206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7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3E3BB41F-05AC-A9A2-DF89-77C8B7834F13}"/>
                      </a:ext>
                    </a:extLst>
                  </p14:cNvPr>
                  <p14:cNvContentPartPr/>
                  <p14:nvPr/>
                </p14:nvContentPartPr>
                <p14:xfrm>
                  <a:off x="7527966" y="3778127"/>
                  <a:ext cx="84960" cy="105480"/>
                </p14:xfrm>
              </p:contentPart>
            </mc:Choice>
            <mc:Fallback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3E3BB41F-05AC-A9A2-DF89-77C8B7834F13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7373091" y="2877688"/>
                    <a:ext cx="393825" cy="1905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9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B67B0920-D251-416A-F817-770D19E1C35B}"/>
                      </a:ext>
                    </a:extLst>
                  </p14:cNvPr>
                  <p14:cNvContentPartPr/>
                  <p14:nvPr/>
                </p14:nvContentPartPr>
                <p14:xfrm>
                  <a:off x="7853406" y="3660047"/>
                  <a:ext cx="3960" cy="720"/>
                </p14:xfrm>
              </p:contentPart>
            </mc:Choice>
            <mc:Fallback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B67B0920-D251-416A-F817-770D19E1C35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714806" y="3282047"/>
                    <a:ext cx="280368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0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240BC7A1-7481-38DF-70E0-0D96CD49C1B5}"/>
                      </a:ext>
                    </a:extLst>
                  </p14:cNvPr>
                  <p14:cNvContentPartPr/>
                  <p14:nvPr/>
                </p14:nvContentPartPr>
                <p14:xfrm>
                  <a:off x="7665126" y="3683447"/>
                  <a:ext cx="107280" cy="152640"/>
                </p14:xfrm>
              </p:contentPart>
            </mc:Choice>
            <mc:Fallback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240BC7A1-7481-38DF-70E0-0D96CD49C1B5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7509969" y="2783043"/>
                    <a:ext cx="416707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2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592CABA6-47A4-CDA0-21B1-AE854D4DA930}"/>
                      </a:ext>
                    </a:extLst>
                  </p14:cNvPr>
                  <p14:cNvContentPartPr/>
                  <p14:nvPr/>
                </p14:nvContentPartPr>
                <p14:xfrm>
                  <a:off x="7650726" y="3398327"/>
                  <a:ext cx="493560" cy="457920"/>
                </p14:xfrm>
              </p:contentPart>
            </mc:Choice>
            <mc:Fallback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592CABA6-47A4-CDA0-21B1-AE854D4DA930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7494536" y="2492835"/>
                    <a:ext cx="805047" cy="2268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4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5DDAC2C5-B0B0-0D2A-2C29-BE760FEC86E0}"/>
                      </a:ext>
                    </a:extLst>
                  </p14:cNvPr>
                  <p14:cNvContentPartPr/>
                  <p14:nvPr/>
                </p14:nvContentPartPr>
                <p14:xfrm>
                  <a:off x="7665846" y="3508847"/>
                  <a:ext cx="501840" cy="468720"/>
                </p14:xfrm>
              </p:contentPart>
            </mc:Choice>
            <mc:Fallback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5DDAC2C5-B0B0-0D2A-2C29-BE760FEC86E0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7509579" y="2602482"/>
                    <a:ext cx="813481" cy="2280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6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F9C10CA8-BACE-D2E7-29AA-060F4C68F325}"/>
                      </a:ext>
                    </a:extLst>
                  </p14:cNvPr>
                  <p14:cNvContentPartPr/>
                  <p14:nvPr/>
                </p14:nvContentPartPr>
                <p14:xfrm>
                  <a:off x="7694286" y="3525767"/>
                  <a:ext cx="322560" cy="344520"/>
                </p14:xfrm>
              </p:contentPart>
            </mc:Choice>
            <mc:Fallback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F9C10CA8-BACE-D2E7-29AA-060F4C68F325}"/>
                      </a:ext>
                    </a:extLst>
                  </p:cNvPr>
                  <p:cNvPicPr/>
                  <p:nvPr/>
                </p:nvPicPr>
                <p:blipFill>
                  <a:blip r:embed="rId747"/>
                  <a:stretch>
                    <a:fillRect/>
                  </a:stretch>
                </p:blipFill>
                <p:spPr>
                  <a:xfrm>
                    <a:off x="7538352" y="2621402"/>
                    <a:ext cx="633536" cy="2152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8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8BD88BA4-3DA9-82AB-D673-0A4ED28C0C14}"/>
                      </a:ext>
                    </a:extLst>
                  </p14:cNvPr>
                  <p14:cNvContentPartPr/>
                  <p14:nvPr/>
                </p14:nvContentPartPr>
                <p14:xfrm>
                  <a:off x="7568646" y="3556007"/>
                  <a:ext cx="474480" cy="425520"/>
                </p14:xfrm>
              </p:contentPart>
            </mc:Choice>
            <mc:Fallback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8BD88BA4-3DA9-82AB-D673-0A4ED28C0C14}"/>
                      </a:ext>
                    </a:extLst>
                  </p:cNvPr>
                  <p:cNvPicPr/>
                  <p:nvPr/>
                </p:nvPicPr>
                <p:blipFill>
                  <a:blip r:embed="rId749"/>
                  <a:stretch>
                    <a:fillRect/>
                  </a:stretch>
                </p:blipFill>
                <p:spPr>
                  <a:xfrm>
                    <a:off x="7412567" y="2651562"/>
                    <a:ext cx="785746" cy="2233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0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D64D4880-20C3-451F-6C16-993C9203C426}"/>
                      </a:ext>
                    </a:extLst>
                  </p14:cNvPr>
                  <p14:cNvContentPartPr/>
                  <p14:nvPr/>
                </p14:nvContentPartPr>
                <p14:xfrm>
                  <a:off x="7452726" y="3727007"/>
                  <a:ext cx="1746360" cy="305640"/>
                </p14:xfrm>
              </p:contentPart>
            </mc:Choice>
            <mc:Fallback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D64D4880-20C3-451F-6C16-993C9203C426}"/>
                      </a:ext>
                    </a:extLst>
                  </p:cNvPr>
                  <p:cNvPicPr/>
                  <p:nvPr/>
                </p:nvPicPr>
                <p:blipFill>
                  <a:blip r:embed="rId751"/>
                  <a:stretch>
                    <a:fillRect/>
                  </a:stretch>
                </p:blipFill>
                <p:spPr>
                  <a:xfrm>
                    <a:off x="7296402" y="2823001"/>
                    <a:ext cx="2058114" cy="2112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2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4E9DE702-9126-07D4-3599-7DEAA2907464}"/>
                      </a:ext>
                    </a:extLst>
                  </p14:cNvPr>
                  <p14:cNvContentPartPr/>
                  <p14:nvPr/>
                </p14:nvContentPartPr>
                <p14:xfrm>
                  <a:off x="8928366" y="3704327"/>
                  <a:ext cx="58680" cy="23040"/>
                </p14:xfrm>
              </p:contentPart>
            </mc:Choice>
            <mc:Fallback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4E9DE702-9126-07D4-3599-7DEAA2907464}"/>
                      </a:ext>
                    </a:extLst>
                  </p:cNvPr>
                  <p:cNvPicPr/>
                  <p:nvPr/>
                </p:nvPicPr>
                <p:blipFill>
                  <a:blip r:embed="rId753"/>
                  <a:stretch>
                    <a:fillRect/>
                  </a:stretch>
                </p:blipFill>
                <p:spPr>
                  <a:xfrm>
                    <a:off x="8772775" y="2840327"/>
                    <a:ext cx="368973" cy="175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4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B9D99EB2-C14B-52CA-1B05-C8B67BF0589F}"/>
                      </a:ext>
                    </a:extLst>
                  </p14:cNvPr>
                  <p14:cNvContentPartPr/>
                  <p14:nvPr/>
                </p14:nvContentPartPr>
                <p14:xfrm>
                  <a:off x="8668806" y="3711527"/>
                  <a:ext cx="214920" cy="94680"/>
                </p14:xfrm>
              </p:contentPart>
            </mc:Choice>
            <mc:Fallback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B9D99EB2-C14B-52CA-1B05-C8B67BF0589F}"/>
                      </a:ext>
                    </a:extLst>
                  </p:cNvPr>
                  <p:cNvPicPr/>
                  <p:nvPr/>
                </p:nvPicPr>
                <p:blipFill>
                  <a:blip r:embed="rId755"/>
                  <a:stretch>
                    <a:fillRect/>
                  </a:stretch>
                </p:blipFill>
                <p:spPr>
                  <a:xfrm>
                    <a:off x="8512744" y="2807763"/>
                    <a:ext cx="526153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6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D4C1ABC1-5C8A-75BC-0736-EC95D4F6F181}"/>
                      </a:ext>
                    </a:extLst>
                  </p14:cNvPr>
                  <p14:cNvContentPartPr/>
                  <p14:nvPr/>
                </p14:nvContentPartPr>
                <p14:xfrm>
                  <a:off x="9228246" y="3508487"/>
                  <a:ext cx="94320" cy="44640"/>
                </p14:xfrm>
              </p:contentPart>
            </mc:Choice>
            <mc:Fallback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D4C1ABC1-5C8A-75BC-0736-EC95D4F6F181}"/>
                      </a:ext>
                    </a:extLst>
                  </p:cNvPr>
                  <p:cNvPicPr/>
                  <p:nvPr/>
                </p:nvPicPr>
                <p:blipFill>
                  <a:blip r:embed="rId757"/>
                  <a:stretch>
                    <a:fillRect/>
                  </a:stretch>
                </p:blipFill>
                <p:spPr>
                  <a:xfrm>
                    <a:off x="9072529" y="2624110"/>
                    <a:ext cx="404864" cy="1812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8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AB0A10CB-8673-1094-B070-31949A5229C9}"/>
                      </a:ext>
                    </a:extLst>
                  </p14:cNvPr>
                  <p14:cNvContentPartPr/>
                  <p14:nvPr/>
                </p14:nvContentPartPr>
                <p14:xfrm>
                  <a:off x="9588246" y="3381047"/>
                  <a:ext cx="27000" cy="9000"/>
                </p14:xfrm>
              </p:contentPart>
            </mc:Choice>
            <mc:Fallback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AB0A10CB-8673-1094-B070-31949A5229C9}"/>
                      </a:ext>
                    </a:extLst>
                  </p:cNvPr>
                  <p:cNvPicPr/>
                  <p:nvPr/>
                </p:nvPicPr>
                <p:blipFill>
                  <a:blip r:embed="rId759"/>
                  <a:stretch>
                    <a:fillRect/>
                  </a:stretch>
                </p:blipFill>
                <p:spPr>
                  <a:xfrm>
                    <a:off x="9435827" y="2521956"/>
                    <a:ext cx="330968" cy="1726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0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1CA86C47-B1D5-2F6A-5572-76D3BA506EF9}"/>
                      </a:ext>
                    </a:extLst>
                  </p14:cNvPr>
                  <p14:cNvContentPartPr/>
                  <p14:nvPr/>
                </p14:nvContentPartPr>
                <p14:xfrm>
                  <a:off x="9345246" y="3134087"/>
                  <a:ext cx="407520" cy="198000"/>
                </p14:xfrm>
              </p:contentPart>
            </mc:Choice>
            <mc:Fallback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1CA86C47-B1D5-2F6A-5572-76D3BA506EF9}"/>
                      </a:ext>
                    </a:extLst>
                  </p:cNvPr>
                  <p:cNvPicPr/>
                  <p:nvPr/>
                </p:nvPicPr>
                <p:blipFill>
                  <a:blip r:embed="rId761"/>
                  <a:stretch>
                    <a:fillRect/>
                  </a:stretch>
                </p:blipFill>
                <p:spPr>
                  <a:xfrm>
                    <a:off x="9189193" y="2230174"/>
                    <a:ext cx="718733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2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B9094C4A-1912-65B1-8AF7-21AE0572107D}"/>
                      </a:ext>
                    </a:extLst>
                  </p14:cNvPr>
                  <p14:cNvContentPartPr/>
                  <p14:nvPr/>
                </p14:nvContentPartPr>
                <p14:xfrm>
                  <a:off x="8500686" y="3165407"/>
                  <a:ext cx="1305000" cy="676080"/>
                </p14:xfrm>
              </p:contentPart>
            </mc:Choice>
            <mc:Fallback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B9094C4A-1912-65B1-8AF7-21AE0572107D}"/>
                      </a:ext>
                    </a:extLst>
                  </p:cNvPr>
                  <p:cNvPicPr/>
                  <p:nvPr/>
                </p:nvPicPr>
                <p:blipFill>
                  <a:blip r:embed="rId763"/>
                  <a:stretch>
                    <a:fillRect/>
                  </a:stretch>
                </p:blipFill>
                <p:spPr>
                  <a:xfrm>
                    <a:off x="8344372" y="2259943"/>
                    <a:ext cx="1616735" cy="2486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4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2C98227D-A259-3C3A-49A3-DD90B0FF4213}"/>
                      </a:ext>
                    </a:extLst>
                  </p14:cNvPr>
                  <p14:cNvContentPartPr/>
                  <p14:nvPr/>
                </p14:nvContentPartPr>
                <p14:xfrm>
                  <a:off x="8351646" y="3396887"/>
                  <a:ext cx="1354320" cy="709200"/>
                </p14:xfrm>
              </p:contentPart>
            </mc:Choice>
            <mc:Fallback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2C98227D-A259-3C3A-49A3-DD90B0FF4213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8195310" y="2490975"/>
                    <a:ext cx="1666099" cy="2520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6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9C2874F7-1AA2-ABCA-A057-7DB0F35F70B6}"/>
                      </a:ext>
                    </a:extLst>
                  </p14:cNvPr>
                  <p14:cNvContentPartPr/>
                  <p14:nvPr/>
                </p14:nvContentPartPr>
                <p14:xfrm>
                  <a:off x="8519406" y="3537287"/>
                  <a:ext cx="979560" cy="415080"/>
                </p14:xfrm>
              </p:contentPart>
            </mc:Choice>
            <mc:Fallback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9C2874F7-1AA2-ABCA-A057-7DB0F35F70B6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8363141" y="2631187"/>
                    <a:ext cx="1291198" cy="2226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8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6B9910AC-E189-DB9F-B1B8-811361BDC945}"/>
                      </a:ext>
                    </a:extLst>
                  </p14:cNvPr>
                  <p14:cNvContentPartPr/>
                  <p14:nvPr/>
                </p14:nvContentPartPr>
                <p14:xfrm>
                  <a:off x="7662606" y="3517847"/>
                  <a:ext cx="1845000" cy="828720"/>
                </p14:xfrm>
              </p:contentPart>
            </mc:Choice>
            <mc:Fallback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6B9910AC-E189-DB9F-B1B8-811361BDC945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7506250" y="2611434"/>
                    <a:ext cx="2156818" cy="2640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0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8724EFE8-CA35-68E9-ABA9-6CD0A8AAAB87}"/>
                      </a:ext>
                    </a:extLst>
                  </p14:cNvPr>
                  <p14:cNvContentPartPr/>
                  <p14:nvPr/>
                </p14:nvContentPartPr>
                <p14:xfrm>
                  <a:off x="8123766" y="3671207"/>
                  <a:ext cx="982800" cy="432720"/>
                </p14:xfrm>
              </p:contentPart>
            </mc:Choice>
            <mc:Fallback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8724EFE8-CA35-68E9-ABA9-6CD0A8AAAB87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7967411" y="2766115"/>
                    <a:ext cx="1294616" cy="2242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2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ACE57B15-E430-2AC0-0130-8882742C93F9}"/>
                      </a:ext>
                    </a:extLst>
                  </p14:cNvPr>
                  <p14:cNvContentPartPr/>
                  <p14:nvPr/>
                </p14:nvContentPartPr>
                <p14:xfrm>
                  <a:off x="7753326" y="3551327"/>
                  <a:ext cx="1538280" cy="663840"/>
                </p14:xfrm>
              </p:contentPart>
            </mc:Choice>
            <mc:Fallback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ACE57B15-E430-2AC0-0130-8882742C93F9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7596997" y="2644913"/>
                    <a:ext cx="1850045" cy="2475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4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901D1C08-7196-2CDA-00C4-F554A12BFF57}"/>
                      </a:ext>
                    </a:extLst>
                  </p14:cNvPr>
                  <p14:cNvContentPartPr/>
                  <p14:nvPr/>
                </p14:nvContentPartPr>
                <p14:xfrm>
                  <a:off x="9926646" y="3178007"/>
                  <a:ext cx="1080" cy="360"/>
                </p14:xfrm>
              </p:contentPart>
            </mc:Choice>
            <mc:Fallback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901D1C08-7196-2CDA-00C4-F554A12BFF57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9832146" y="2800007"/>
                    <a:ext cx="18954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6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E76CA8D2-C4E4-6D19-E544-18BEA8909812}"/>
                      </a:ext>
                    </a:extLst>
                  </p14:cNvPr>
                  <p14:cNvContentPartPr/>
                  <p14:nvPr/>
                </p14:nvContentPartPr>
                <p14:xfrm>
                  <a:off x="9270726" y="3166127"/>
                  <a:ext cx="34200" cy="3600"/>
                </p14:xfrm>
              </p:contentPart>
            </mc:Choice>
            <mc:Fallback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E76CA8D2-C4E4-6D19-E544-18BEA8909812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9117264" y="2410127"/>
                    <a:ext cx="340246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8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FFFBA7E8-1B5B-8DA6-6A2D-42E5D5C46635}"/>
                      </a:ext>
                    </a:extLst>
                  </p14:cNvPr>
                  <p14:cNvContentPartPr/>
                  <p14:nvPr/>
                </p14:nvContentPartPr>
                <p14:xfrm>
                  <a:off x="8203686" y="3177647"/>
                  <a:ext cx="970920" cy="294120"/>
                </p14:xfrm>
              </p:contentPart>
            </mc:Choice>
            <mc:Fallback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FFFBA7E8-1B5B-8DA6-6A2D-42E5D5C46635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8047374" y="2271999"/>
                    <a:ext cx="1282651" cy="2104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0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8266DDF6-8AA0-FFC2-F4AD-7A619A42E797}"/>
                      </a:ext>
                    </a:extLst>
                  </p14:cNvPr>
                  <p14:cNvContentPartPr/>
                  <p14:nvPr/>
                </p14:nvContentPartPr>
                <p14:xfrm>
                  <a:off x="8537046" y="3169007"/>
                  <a:ext cx="726480" cy="156960"/>
                </p14:xfrm>
              </p:contentPart>
            </mc:Choice>
            <mc:Fallback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8266DDF6-8AA0-FFC2-F4AD-7A619A42E797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8380862" y="2263469"/>
                    <a:ext cx="1037956" cy="1967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2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A73D25FB-AC7A-5D3E-92EF-50BAC21284AD}"/>
                      </a:ext>
                    </a:extLst>
                  </p14:cNvPr>
                  <p14:cNvContentPartPr/>
                  <p14:nvPr/>
                </p14:nvContentPartPr>
                <p14:xfrm>
                  <a:off x="8516166" y="3157487"/>
                  <a:ext cx="537840" cy="90000"/>
                </p14:xfrm>
              </p:contentPart>
            </mc:Choice>
            <mc:Fallback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A73D25FB-AC7A-5D3E-92EF-50BAC21284AD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8360076" y="2257487"/>
                    <a:ext cx="849127" cy="1889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4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7F8B8AAF-CDC8-3783-3BCB-8FD16B7F0A16}"/>
                      </a:ext>
                    </a:extLst>
                  </p14:cNvPr>
                  <p14:cNvContentPartPr/>
                  <p14:nvPr/>
                </p14:nvContentPartPr>
                <p14:xfrm>
                  <a:off x="8856006" y="3215447"/>
                  <a:ext cx="188640" cy="75240"/>
                </p14:xfrm>
              </p:contentPart>
            </mc:Choice>
            <mc:Fallback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7F8B8AAF-CDC8-3783-3BCB-8FD16B7F0A16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8700289" y="2317697"/>
                    <a:ext cx="499184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6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BFEC0BEA-355B-64FC-8A22-AFC6ADE144DE}"/>
                      </a:ext>
                    </a:extLst>
                  </p14:cNvPr>
                  <p14:cNvContentPartPr/>
                  <p14:nvPr/>
                </p14:nvContentPartPr>
                <p14:xfrm>
                  <a:off x="9031326" y="3089087"/>
                  <a:ext cx="466560" cy="121680"/>
                </p14:xfrm>
              </p:contentPart>
            </mc:Choice>
            <mc:Fallback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BFEC0BEA-355B-64FC-8A22-AFC6ADE144DE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8875211" y="2189341"/>
                    <a:ext cx="777897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8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5B8DBAF6-ED86-8AEF-F1A4-E792D1B08E0D}"/>
                      </a:ext>
                    </a:extLst>
                  </p14:cNvPr>
                  <p14:cNvContentPartPr/>
                  <p14:nvPr/>
                </p14:nvContentPartPr>
                <p14:xfrm>
                  <a:off x="8618406" y="3197447"/>
                  <a:ext cx="272520" cy="95400"/>
                </p14:xfrm>
              </p:contentPart>
            </mc:Choice>
            <mc:Fallback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5B8DBAF6-ED86-8AEF-F1A4-E792D1B08E0D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8462553" y="2295015"/>
                    <a:ext cx="583335" cy="1899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0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69629EC2-CEA0-13F3-F44C-859E4CFF7367}"/>
                      </a:ext>
                    </a:extLst>
                  </p14:cNvPr>
                  <p14:cNvContentPartPr/>
                  <p14:nvPr/>
                </p14:nvContentPartPr>
                <p14:xfrm>
                  <a:off x="8133846" y="2978927"/>
                  <a:ext cx="1139400" cy="288360"/>
                </p14:xfrm>
              </p:contentPart>
            </mc:Choice>
            <mc:Fallback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69629EC2-CEA0-13F3-F44C-859E4CFF7367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7977580" y="2072406"/>
                    <a:ext cx="1451038" cy="21005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2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52997ADA-ECE6-B1C6-59D3-B8158A06E8CA}"/>
                      </a:ext>
                    </a:extLst>
                  </p14:cNvPr>
                  <p14:cNvContentPartPr/>
                  <p14:nvPr/>
                </p14:nvContentPartPr>
                <p14:xfrm>
                  <a:off x="8805606" y="2910887"/>
                  <a:ext cx="296640" cy="99720"/>
                </p14:xfrm>
              </p:contentPart>
            </mc:Choice>
            <mc:Fallback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52997ADA-ECE6-B1C6-59D3-B8158A06E8CA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8649245" y="2008249"/>
                    <a:ext cx="608469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4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97E31D95-74AC-49E8-BC7B-4E7EAC9D140A}"/>
                      </a:ext>
                    </a:extLst>
                  </p14:cNvPr>
                  <p14:cNvContentPartPr/>
                  <p14:nvPr/>
                </p14:nvContentPartPr>
                <p14:xfrm>
                  <a:off x="8366766" y="2806847"/>
                  <a:ext cx="1065240" cy="287640"/>
                </p14:xfrm>
              </p:contentPart>
            </mc:Choice>
            <mc:Fallback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97E31D95-74AC-49E8-BC7B-4E7EAC9D140A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8210507" y="1902590"/>
                    <a:ext cx="1376865" cy="20952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6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98E8F22D-180A-3B18-A24F-03662CC61CBE}"/>
                      </a:ext>
                    </a:extLst>
                  </p14:cNvPr>
                  <p14:cNvContentPartPr/>
                  <p14:nvPr/>
                </p14:nvContentPartPr>
                <p14:xfrm>
                  <a:off x="7719126" y="2688407"/>
                  <a:ext cx="1589400" cy="468720"/>
                </p14:xfrm>
              </p:contentPart>
            </mc:Choice>
            <mc:Fallback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98E8F22D-180A-3B18-A24F-03662CC61CBE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7562777" y="1783708"/>
                    <a:ext cx="1901205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8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BD61785D-AA73-9D1C-ED3A-D03938DCE1C1}"/>
                      </a:ext>
                    </a:extLst>
                  </p14:cNvPr>
                  <p14:cNvContentPartPr/>
                  <p14:nvPr/>
                </p14:nvContentPartPr>
                <p14:xfrm>
                  <a:off x="7421406" y="2626127"/>
                  <a:ext cx="1819080" cy="600480"/>
                </p14:xfrm>
              </p:contentPart>
            </mc:Choice>
            <mc:Fallback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BD61785D-AA73-9D1C-ED3A-D03938DCE1C1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7265051" y="1720230"/>
                    <a:ext cx="2130897" cy="2411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0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3AF28173-F1F9-2102-51EE-1CB16C6C597F}"/>
                      </a:ext>
                    </a:extLst>
                  </p14:cNvPr>
                  <p14:cNvContentPartPr/>
                  <p14:nvPr/>
                </p14:nvContentPartPr>
                <p14:xfrm>
                  <a:off x="8535966" y="2828807"/>
                  <a:ext cx="32040" cy="10440"/>
                </p14:xfrm>
              </p:contentPart>
            </mc:Choice>
            <mc:Fallback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3AF28173-F1F9-2102-51EE-1CB16C6C597F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8384425" y="1985576"/>
                    <a:ext cx="334255" cy="16960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1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975ACA66-BA7B-D827-C9CC-8CE634CC6DC8}"/>
                      </a:ext>
                    </a:extLst>
                  </p14:cNvPr>
                  <p14:cNvContentPartPr/>
                  <p14:nvPr/>
                </p14:nvContentPartPr>
                <p14:xfrm>
                  <a:off x="7025406" y="2728727"/>
                  <a:ext cx="1898640" cy="835560"/>
                </p14:xfrm>
              </p:contentPart>
            </mc:Choice>
            <mc:Fallback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975ACA66-BA7B-D827-C9CC-8CE634CC6DC8}"/>
                      </a:ext>
                    </a:extLst>
                  </p:cNvPr>
                  <p:cNvPicPr/>
                  <p:nvPr/>
                </p:nvPicPr>
                <p:blipFill>
                  <a:blip r:embed="rId802"/>
                  <a:stretch>
                    <a:fillRect/>
                  </a:stretch>
                </p:blipFill>
                <p:spPr>
                  <a:xfrm>
                    <a:off x="6869047" y="1822386"/>
                    <a:ext cx="2210464" cy="2647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3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73910CB2-E5DB-BF99-E3F7-81BA83CCFF02}"/>
                      </a:ext>
                    </a:extLst>
                  </p14:cNvPr>
                  <p14:cNvContentPartPr/>
                  <p14:nvPr/>
                </p14:nvContentPartPr>
                <p14:xfrm>
                  <a:off x="7012446" y="3175847"/>
                  <a:ext cx="935280" cy="529560"/>
                </p14:xfrm>
              </p:contentPart>
            </mc:Choice>
            <mc:Fallback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73910CB2-E5DB-BF99-E3F7-81BA83CCFF02}"/>
                      </a:ext>
                    </a:extLst>
                  </p:cNvPr>
                  <p:cNvPicPr/>
                  <p:nvPr/>
                </p:nvPicPr>
                <p:blipFill>
                  <a:blip r:embed="rId804"/>
                  <a:stretch>
                    <a:fillRect/>
                  </a:stretch>
                </p:blipFill>
                <p:spPr>
                  <a:xfrm>
                    <a:off x="6856119" y="2270248"/>
                    <a:ext cx="1247040" cy="2339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5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EF5267A3-EB27-BB00-3940-AA024B8D9ED5}"/>
                      </a:ext>
                    </a:extLst>
                  </p14:cNvPr>
                  <p14:cNvContentPartPr/>
                  <p14:nvPr/>
                </p14:nvContentPartPr>
                <p14:xfrm>
                  <a:off x="6969966" y="3003767"/>
                  <a:ext cx="1451160" cy="721800"/>
                </p14:xfrm>
              </p:contentPart>
            </mc:Choice>
            <mc:Fallback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EF5267A3-EB27-BB00-3940-AA024B8D9ED5}"/>
                      </a:ext>
                    </a:extLst>
                  </p:cNvPr>
                  <p:cNvPicPr/>
                  <p:nvPr/>
                </p:nvPicPr>
                <p:blipFill>
                  <a:blip r:embed="rId806"/>
                  <a:stretch>
                    <a:fillRect/>
                  </a:stretch>
                </p:blipFill>
                <p:spPr>
                  <a:xfrm>
                    <a:off x="6813591" y="2098283"/>
                    <a:ext cx="1763016" cy="2531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7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758C3B69-5F8C-78D9-C7F8-657767AC266A}"/>
                      </a:ext>
                    </a:extLst>
                  </p14:cNvPr>
                  <p14:cNvContentPartPr/>
                  <p14:nvPr/>
                </p14:nvContentPartPr>
                <p14:xfrm>
                  <a:off x="6761886" y="3082247"/>
                  <a:ext cx="1511640" cy="824760"/>
                </p14:xfrm>
              </p:contentPart>
            </mc:Choice>
            <mc:Fallback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758C3B69-5F8C-78D9-C7F8-657767AC266A}"/>
                      </a:ext>
                    </a:extLst>
                  </p:cNvPr>
                  <p:cNvPicPr/>
                  <p:nvPr/>
                </p:nvPicPr>
                <p:blipFill>
                  <a:blip r:embed="rId808"/>
                  <a:stretch>
                    <a:fillRect/>
                  </a:stretch>
                </p:blipFill>
                <p:spPr>
                  <a:xfrm>
                    <a:off x="6605540" y="2176391"/>
                    <a:ext cx="1823438" cy="2635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9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875DE875-B751-1925-E073-C747DEAA16F1}"/>
                      </a:ext>
                    </a:extLst>
                  </p14:cNvPr>
                  <p14:cNvContentPartPr/>
                  <p14:nvPr/>
                </p14:nvContentPartPr>
                <p14:xfrm>
                  <a:off x="6926766" y="3388607"/>
                  <a:ext cx="739440" cy="443880"/>
                </p14:xfrm>
              </p:contentPart>
            </mc:Choice>
            <mc:Fallback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875DE875-B751-1925-E073-C747DEAA16F1}"/>
                      </a:ext>
                    </a:extLst>
                  </p:cNvPr>
                  <p:cNvPicPr/>
                  <p:nvPr/>
                </p:nvPicPr>
                <p:blipFill>
                  <a:blip r:embed="rId810"/>
                  <a:stretch>
                    <a:fillRect/>
                  </a:stretch>
                </p:blipFill>
                <p:spPr>
                  <a:xfrm>
                    <a:off x="6770483" y="2483609"/>
                    <a:ext cx="1051112" cy="2253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1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48C3A175-5FB6-3BEB-9970-8280A8147FCC}"/>
                      </a:ext>
                    </a:extLst>
                  </p14:cNvPr>
                  <p14:cNvContentPartPr/>
                  <p14:nvPr/>
                </p14:nvContentPartPr>
                <p14:xfrm>
                  <a:off x="6844326" y="3230567"/>
                  <a:ext cx="1191240" cy="727560"/>
                </p14:xfrm>
              </p:contentPart>
            </mc:Choice>
            <mc:Fallback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48C3A175-5FB6-3BEB-9970-8280A8147FCC}"/>
                      </a:ext>
                    </a:extLst>
                  </p:cNvPr>
                  <p:cNvPicPr/>
                  <p:nvPr/>
                </p:nvPicPr>
                <p:blipFill>
                  <a:blip r:embed="rId812"/>
                  <a:stretch>
                    <a:fillRect/>
                  </a:stretch>
                </p:blipFill>
                <p:spPr>
                  <a:xfrm>
                    <a:off x="6688054" y="2324353"/>
                    <a:ext cx="1502891" cy="2539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3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C8E036E4-304C-3342-70AF-1E24F9094D25}"/>
                      </a:ext>
                    </a:extLst>
                  </p14:cNvPr>
                  <p14:cNvContentPartPr/>
                  <p14:nvPr/>
                </p14:nvContentPartPr>
                <p14:xfrm>
                  <a:off x="6849726" y="3514607"/>
                  <a:ext cx="889920" cy="568080"/>
                </p14:xfrm>
              </p:contentPart>
            </mc:Choice>
            <mc:Fallback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C8E036E4-304C-3342-70AF-1E24F9094D25}"/>
                      </a:ext>
                    </a:extLst>
                  </p:cNvPr>
                  <p:cNvPicPr/>
                  <p:nvPr/>
                </p:nvPicPr>
                <p:blipFill>
                  <a:blip r:embed="rId814"/>
                  <a:stretch>
                    <a:fillRect/>
                  </a:stretch>
                </p:blipFill>
                <p:spPr>
                  <a:xfrm>
                    <a:off x="6693365" y="2609472"/>
                    <a:ext cx="1201749" cy="2377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5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9D132B56-2B14-B1B0-5B45-06F6FFD11BE8}"/>
                      </a:ext>
                    </a:extLst>
                  </p14:cNvPr>
                  <p14:cNvContentPartPr/>
                  <p14:nvPr/>
                </p14:nvContentPartPr>
                <p14:xfrm>
                  <a:off x="6771606" y="3788567"/>
                  <a:ext cx="519480" cy="500040"/>
                </p14:xfrm>
              </p:contentPart>
            </mc:Choice>
            <mc:Fallback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9D132B56-2B14-B1B0-5B45-06F6FFD11BE8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6615405" y="2883322"/>
                    <a:ext cx="830989" cy="23096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7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290BAE3B-5266-8234-7223-DBCF26A9EE21}"/>
                      </a:ext>
                    </a:extLst>
                  </p14:cNvPr>
                  <p14:cNvContentPartPr/>
                  <p14:nvPr/>
                </p14:nvContentPartPr>
                <p14:xfrm>
                  <a:off x="7084446" y="3779207"/>
                  <a:ext cx="2780640" cy="959400"/>
                </p14:xfrm>
              </p:contentPart>
            </mc:Choice>
            <mc:Fallback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290BAE3B-5266-8234-7223-DBCF26A9EE21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6928080" y="2872483"/>
                    <a:ext cx="3092479" cy="2771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9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F1594636-14DF-3238-404D-40095C120090}"/>
                      </a:ext>
                    </a:extLst>
                  </p14:cNvPr>
                  <p14:cNvContentPartPr/>
                  <p14:nvPr/>
                </p14:nvContentPartPr>
                <p14:xfrm>
                  <a:off x="7876446" y="3482567"/>
                  <a:ext cx="2272680" cy="965520"/>
                </p14:xfrm>
              </p:contentPart>
            </mc:Choice>
            <mc:Fallback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F1594636-14DF-3238-404D-40095C120090}"/>
                      </a:ext>
                    </a:extLst>
                  </p:cNvPr>
                  <p:cNvPicPr/>
                  <p:nvPr/>
                </p:nvPicPr>
                <p:blipFill>
                  <a:blip r:embed="rId820"/>
                  <a:stretch>
                    <a:fillRect/>
                  </a:stretch>
                </p:blipFill>
                <p:spPr>
                  <a:xfrm>
                    <a:off x="7720048" y="2576583"/>
                    <a:ext cx="2584581" cy="2776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1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F3E48EC0-47FF-9335-62CA-81F772CB1709}"/>
                      </a:ext>
                    </a:extLst>
                  </p14:cNvPr>
                  <p14:cNvContentPartPr/>
                  <p14:nvPr/>
                </p14:nvContentPartPr>
                <p14:xfrm>
                  <a:off x="7767366" y="3270887"/>
                  <a:ext cx="2584440" cy="1275480"/>
                </p14:xfrm>
              </p:contentPart>
            </mc:Choice>
            <mc:Fallback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F3E48EC0-47FF-9335-62CA-81F772CB1709}"/>
                      </a:ext>
                    </a:extLst>
                  </p:cNvPr>
                  <p:cNvPicPr/>
                  <p:nvPr/>
                </p:nvPicPr>
                <p:blipFill>
                  <a:blip r:embed="rId822"/>
                  <a:stretch>
                    <a:fillRect/>
                  </a:stretch>
                </p:blipFill>
                <p:spPr>
                  <a:xfrm>
                    <a:off x="7610977" y="2364761"/>
                    <a:ext cx="2896324" cy="308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3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B77D51B9-302F-7D1C-4D39-35ED6F796DB8}"/>
                      </a:ext>
                    </a:extLst>
                  </p14:cNvPr>
                  <p14:cNvContentPartPr/>
                  <p14:nvPr/>
                </p14:nvContentPartPr>
                <p14:xfrm>
                  <a:off x="9300966" y="2912687"/>
                  <a:ext cx="1041480" cy="1003680"/>
                </p14:xfrm>
              </p:contentPart>
            </mc:Choice>
            <mc:Fallback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B77D51B9-302F-7D1C-4D39-35ED6F796DB8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9144655" y="2006527"/>
                    <a:ext cx="1353209" cy="2815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5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B1460E86-05EC-7384-1C02-885B680C5E6C}"/>
                      </a:ext>
                    </a:extLst>
                  </p14:cNvPr>
                  <p14:cNvContentPartPr/>
                  <p14:nvPr/>
                </p14:nvContentPartPr>
                <p14:xfrm>
                  <a:off x="9562686" y="3317327"/>
                  <a:ext cx="127440" cy="70200"/>
                </p14:xfrm>
              </p:contentPart>
            </mc:Choice>
            <mc:Fallback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B1460E86-05EC-7384-1C02-885B680C5E6C}"/>
                      </a:ext>
                    </a:extLst>
                  </p:cNvPr>
                  <p:cNvPicPr/>
                  <p:nvPr/>
                </p:nvPicPr>
                <p:blipFill>
                  <a:blip r:embed="rId826"/>
                  <a:stretch>
                    <a:fillRect/>
                  </a:stretch>
                </p:blipFill>
                <p:spPr>
                  <a:xfrm>
                    <a:off x="9407811" y="2418425"/>
                    <a:ext cx="43630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7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644072A6-0136-959C-F578-6C376EB0BD07}"/>
                      </a:ext>
                    </a:extLst>
                  </p14:cNvPr>
                  <p14:cNvContentPartPr/>
                  <p14:nvPr/>
                </p14:nvContentPartPr>
                <p14:xfrm>
                  <a:off x="10019526" y="3136247"/>
                  <a:ext cx="159120" cy="46440"/>
                </p14:xfrm>
              </p:contentPart>
            </mc:Choice>
            <mc:Fallback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644072A6-0136-959C-F578-6C376EB0BD07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9863962" y="2233247"/>
                    <a:ext cx="469360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9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60F0E9BC-BC58-C06D-C07C-18B6C1FF44D6}"/>
                      </a:ext>
                    </a:extLst>
                  </p14:cNvPr>
                  <p14:cNvContentPartPr/>
                  <p14:nvPr/>
                </p14:nvContentPartPr>
                <p14:xfrm>
                  <a:off x="9159846" y="3169727"/>
                  <a:ext cx="1114920" cy="814680"/>
                </p14:xfrm>
              </p:contentPart>
            </mc:Choice>
            <mc:Fallback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60F0E9BC-BC58-C06D-C07C-18B6C1FF44D6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9003507" y="2263568"/>
                    <a:ext cx="1426705" cy="2626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1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245F59D1-2835-78F3-72E1-7F00997570AA}"/>
                      </a:ext>
                    </a:extLst>
                  </p14:cNvPr>
                  <p14:cNvContentPartPr/>
                  <p14:nvPr/>
                </p14:nvContentPartPr>
                <p14:xfrm>
                  <a:off x="9527406" y="3316607"/>
                  <a:ext cx="187560" cy="121680"/>
                </p14:xfrm>
              </p:contentPart>
            </mc:Choice>
            <mc:Fallback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245F59D1-2835-78F3-72E1-7F00997570AA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9371847" y="2416861"/>
                    <a:ext cx="497790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3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8054DF83-DF67-67B7-5298-4153EA5EA712}"/>
                      </a:ext>
                    </a:extLst>
                  </p14:cNvPr>
                  <p14:cNvContentPartPr/>
                  <p14:nvPr/>
                </p14:nvContentPartPr>
                <p14:xfrm>
                  <a:off x="8985606" y="2884607"/>
                  <a:ext cx="1264680" cy="1267920"/>
                </p14:xfrm>
              </p:contentPart>
            </mc:Choice>
            <mc:Fallback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8054DF83-DF67-67B7-5298-4153EA5EA712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8829307" y="1978333"/>
                    <a:ext cx="1576384" cy="3079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5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7F1AD5CD-3807-1E60-3676-81C134CEBD56}"/>
                      </a:ext>
                    </a:extLst>
                  </p14:cNvPr>
                  <p14:cNvContentPartPr/>
                  <p14:nvPr/>
                </p14:nvContentPartPr>
                <p14:xfrm>
                  <a:off x="8771766" y="3634127"/>
                  <a:ext cx="1017000" cy="442440"/>
                </p14:xfrm>
              </p:contentPart>
            </mc:Choice>
            <mc:Fallback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7F1AD5CD-3807-1E60-3676-81C134CEBD56}"/>
                      </a:ext>
                    </a:extLst>
                  </p:cNvPr>
                  <p:cNvPicPr/>
                  <p:nvPr/>
                </p:nvPicPr>
                <p:blipFill>
                  <a:blip r:embed="rId836"/>
                  <a:stretch>
                    <a:fillRect/>
                  </a:stretch>
                </p:blipFill>
                <p:spPr>
                  <a:xfrm>
                    <a:off x="8615373" y="2728548"/>
                    <a:ext cx="1328892" cy="22527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7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402C1DB0-36FC-3C65-E030-7C2CA211849D}"/>
                      </a:ext>
                    </a:extLst>
                  </p14:cNvPr>
                  <p14:cNvContentPartPr/>
                  <p14:nvPr/>
                </p14:nvContentPartPr>
                <p14:xfrm>
                  <a:off x="8442366" y="3471407"/>
                  <a:ext cx="1718280" cy="863280"/>
                </p14:xfrm>
              </p:contentPart>
            </mc:Choice>
            <mc:Fallback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402C1DB0-36FC-3C65-E030-7C2CA211849D}"/>
                      </a:ext>
                    </a:extLst>
                  </p:cNvPr>
                  <p:cNvPicPr/>
                  <p:nvPr/>
                </p:nvPicPr>
                <p:blipFill>
                  <a:blip r:embed="rId838"/>
                  <a:stretch>
                    <a:fillRect/>
                  </a:stretch>
                </p:blipFill>
                <p:spPr>
                  <a:xfrm>
                    <a:off x="8285996" y="2565869"/>
                    <a:ext cx="2030126" cy="2673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9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529FBA66-A51F-B27A-2F7F-2CE0AE8564A0}"/>
                      </a:ext>
                    </a:extLst>
                  </p14:cNvPr>
                  <p14:cNvContentPartPr/>
                  <p14:nvPr/>
                </p14:nvContentPartPr>
                <p14:xfrm>
                  <a:off x="6886446" y="3166127"/>
                  <a:ext cx="1215720" cy="1092240"/>
                </p14:xfrm>
              </p:contentPart>
            </mc:Choice>
            <mc:Fallback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529FBA66-A51F-B27A-2F7F-2CE0AE8564A0}"/>
                      </a:ext>
                    </a:extLst>
                  </p:cNvPr>
                  <p:cNvPicPr/>
                  <p:nvPr/>
                </p:nvPicPr>
                <p:blipFill>
                  <a:blip r:embed="rId840"/>
                  <a:stretch>
                    <a:fillRect/>
                  </a:stretch>
                </p:blipFill>
                <p:spPr>
                  <a:xfrm>
                    <a:off x="6730126" y="2260241"/>
                    <a:ext cx="1527466" cy="290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1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35F793C4-549A-0D6C-55EB-9C9FFB4A1B8C}"/>
                      </a:ext>
                    </a:extLst>
                  </p14:cNvPr>
                  <p14:cNvContentPartPr/>
                  <p14:nvPr/>
                </p14:nvContentPartPr>
                <p14:xfrm>
                  <a:off x="6975726" y="3652847"/>
                  <a:ext cx="376560" cy="555480"/>
                </p14:xfrm>
              </p:contentPart>
            </mc:Choice>
            <mc:Fallback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35F793C4-549A-0D6C-55EB-9C9FFB4A1B8C}"/>
                      </a:ext>
                    </a:extLst>
                  </p:cNvPr>
                  <p:cNvPicPr/>
                  <p:nvPr/>
                </p:nvPicPr>
                <p:blipFill>
                  <a:blip r:embed="rId842"/>
                  <a:stretch>
                    <a:fillRect/>
                  </a:stretch>
                </p:blipFill>
                <p:spPr>
                  <a:xfrm>
                    <a:off x="6819570" y="2747173"/>
                    <a:ext cx="687980" cy="2365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3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A3DCDD4B-B420-E640-B3C1-AFA076FA88D0}"/>
                      </a:ext>
                    </a:extLst>
                  </p14:cNvPr>
                  <p14:cNvContentPartPr/>
                  <p14:nvPr/>
                </p14:nvContentPartPr>
                <p14:xfrm>
                  <a:off x="7039086" y="3856247"/>
                  <a:ext cx="363960" cy="398520"/>
                </p14:xfrm>
              </p:contentPart>
            </mc:Choice>
            <mc:Fallback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A3DCDD4B-B420-E640-B3C1-AFA076FA88D0}"/>
                      </a:ext>
                    </a:extLst>
                  </p:cNvPr>
                  <p:cNvPicPr/>
                  <p:nvPr/>
                </p:nvPicPr>
                <p:blipFill>
                  <a:blip r:embed="rId844"/>
                  <a:stretch>
                    <a:fillRect/>
                  </a:stretch>
                </p:blipFill>
                <p:spPr>
                  <a:xfrm>
                    <a:off x="6882976" y="2950520"/>
                    <a:ext cx="675289" cy="2209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5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2B77B34B-3771-7285-B023-3C1FF1500A4D}"/>
                      </a:ext>
                    </a:extLst>
                  </p14:cNvPr>
                  <p14:cNvContentPartPr/>
                  <p14:nvPr/>
                </p14:nvContentPartPr>
                <p14:xfrm>
                  <a:off x="7009926" y="3868487"/>
                  <a:ext cx="510480" cy="484560"/>
                </p14:xfrm>
              </p:contentPart>
            </mc:Choice>
            <mc:Fallback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2B77B34B-3771-7285-B023-3C1FF1500A4D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6853748" y="2963170"/>
                    <a:ext cx="821944" cy="2294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7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3EDFC819-E1E4-9C2C-779C-CB20C580FF0A}"/>
                      </a:ext>
                    </a:extLst>
                  </p14:cNvPr>
                  <p14:cNvContentPartPr/>
                  <p14:nvPr/>
                </p14:nvContentPartPr>
                <p14:xfrm>
                  <a:off x="6863406" y="4261607"/>
                  <a:ext cx="723600" cy="233640"/>
                </p14:xfrm>
              </p:contentPart>
            </mc:Choice>
            <mc:Fallback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3EDFC819-E1E4-9C2C-779C-CB20C580FF0A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6707265" y="3356360"/>
                    <a:ext cx="1034989" cy="2043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9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28B27283-3EAE-FCE9-1CD1-71ACD73BF6DE}"/>
                      </a:ext>
                    </a:extLst>
                  </p14:cNvPr>
                  <p14:cNvContentPartPr/>
                  <p14:nvPr/>
                </p14:nvContentPartPr>
                <p14:xfrm>
                  <a:off x="6966006" y="4260887"/>
                  <a:ext cx="1452240" cy="425880"/>
                </p14:xfrm>
              </p:contentPart>
            </mc:Choice>
            <mc:Fallback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28B27283-3EAE-FCE9-1CD1-71ACD73BF6DE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809707" y="3355676"/>
                    <a:ext cx="1763945" cy="2235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1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0A4759FA-25FA-8C01-DB64-AD64B57BCEF0}"/>
                      </a:ext>
                    </a:extLst>
                  </p14:cNvPr>
                  <p14:cNvContentPartPr/>
                  <p14:nvPr/>
                </p14:nvContentPartPr>
                <p14:xfrm>
                  <a:off x="7007406" y="4464647"/>
                  <a:ext cx="1017360" cy="205920"/>
                </p14:xfrm>
              </p:contentPart>
            </mc:Choice>
            <mc:Fallback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0A4759FA-25FA-8C01-DB64-AD64B57BCEF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851095" y="3559978"/>
                    <a:ext cx="1329088" cy="20143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3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2C8BB7D3-FA62-F29D-741E-64EB9A59FEAD}"/>
                      </a:ext>
                    </a:extLst>
                  </p14:cNvPr>
                  <p14:cNvContentPartPr/>
                  <p14:nvPr/>
                </p14:nvContentPartPr>
                <p14:xfrm>
                  <a:off x="7444446" y="3459527"/>
                  <a:ext cx="2625480" cy="1010880"/>
                </p14:xfrm>
              </p:contentPart>
            </mc:Choice>
            <mc:Fallback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2C8BB7D3-FA62-F29D-741E-64EB9A59FEAD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288061" y="2553102"/>
                    <a:ext cx="2937356" cy="2822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5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F0FE7D53-5976-6AAE-1FFC-06AA4D7DEA7C}"/>
                      </a:ext>
                    </a:extLst>
                  </p14:cNvPr>
                  <p14:cNvContentPartPr/>
                  <p14:nvPr/>
                </p14:nvContentPartPr>
                <p14:xfrm>
                  <a:off x="9864366" y="2779127"/>
                  <a:ext cx="282600" cy="661320"/>
                </p14:xfrm>
              </p:contentPart>
            </mc:Choice>
            <mc:Fallback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F0FE7D53-5976-6AAE-1FFC-06AA4D7DEA7C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9708357" y="1873800"/>
                    <a:ext cx="593727" cy="2471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7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3DEBBDF5-2792-C3B0-5305-1A091A754F07}"/>
                      </a:ext>
                    </a:extLst>
                  </p14:cNvPr>
                  <p14:cNvContentPartPr/>
                  <p14:nvPr/>
                </p14:nvContentPartPr>
                <p14:xfrm>
                  <a:off x="9954366" y="3143447"/>
                  <a:ext cx="37800" cy="32400"/>
                </p14:xfrm>
              </p:contentPart>
            </mc:Choice>
            <mc:Fallback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3DEBBDF5-2792-C3B0-5305-1A091A754F07}"/>
                      </a:ext>
                    </a:extLst>
                  </p:cNvPr>
                  <p:cNvPicPr/>
                  <p:nvPr/>
                </p:nvPicPr>
                <p:blipFill>
                  <a:blip r:embed="rId858"/>
                  <a:stretch>
                    <a:fillRect/>
                  </a:stretch>
                </p:blipFill>
                <p:spPr>
                  <a:xfrm>
                    <a:off x="9800529" y="2248184"/>
                    <a:ext cx="344595" cy="1822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9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CB2CD5AD-457E-2528-8420-4DC8C48920E1}"/>
                      </a:ext>
                    </a:extLst>
                  </p14:cNvPr>
                  <p14:cNvContentPartPr/>
                  <p14:nvPr/>
                </p14:nvContentPartPr>
                <p14:xfrm>
                  <a:off x="9638286" y="3118607"/>
                  <a:ext cx="451440" cy="480240"/>
                </p14:xfrm>
              </p:contentPart>
            </mc:Choice>
            <mc:Fallback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CB2CD5AD-457E-2528-8420-4DC8C48920E1}"/>
                      </a:ext>
                    </a:extLst>
                  </p:cNvPr>
                  <p:cNvPicPr/>
                  <p:nvPr/>
                </p:nvPicPr>
                <p:blipFill>
                  <a:blip r:embed="rId860"/>
                  <a:stretch>
                    <a:fillRect/>
                  </a:stretch>
                </p:blipFill>
                <p:spPr>
                  <a:xfrm>
                    <a:off x="9482156" y="2213307"/>
                    <a:ext cx="762809" cy="22899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1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9C551028-19FD-F371-CF20-7B5141EA01BC}"/>
                      </a:ext>
                    </a:extLst>
                  </p14:cNvPr>
                  <p14:cNvContentPartPr/>
                  <p14:nvPr/>
                </p14:nvContentPartPr>
                <p14:xfrm>
                  <a:off x="9792726" y="3254327"/>
                  <a:ext cx="29880" cy="30600"/>
                </p14:xfrm>
              </p:contentPart>
            </mc:Choice>
            <mc:Fallback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9C551028-19FD-F371-CF20-7B5141EA01BC}"/>
                      </a:ext>
                    </a:extLst>
                  </p:cNvPr>
                  <p:cNvPicPr/>
                  <p:nvPr/>
                </p:nvPicPr>
                <p:blipFill>
                  <a:blip r:embed="rId862"/>
                  <a:stretch>
                    <a:fillRect/>
                  </a:stretch>
                </p:blipFill>
                <p:spPr>
                  <a:xfrm>
                    <a:off x="9638932" y="2361827"/>
                    <a:ext cx="336589" cy="1814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3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07F1CB1F-ED3A-03E6-B9B0-80E8C23BC9F0}"/>
                      </a:ext>
                    </a:extLst>
                  </p14:cNvPr>
                  <p14:cNvContentPartPr/>
                  <p14:nvPr/>
                </p14:nvContentPartPr>
                <p14:xfrm>
                  <a:off x="10049046" y="3032927"/>
                  <a:ext cx="151560" cy="41400"/>
                </p14:xfrm>
              </p:contentPart>
            </mc:Choice>
            <mc:Fallback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07F1CB1F-ED3A-03E6-B9B0-80E8C23BC9F0}"/>
                      </a:ext>
                    </a:extLst>
                  </p:cNvPr>
                  <p:cNvPicPr/>
                  <p:nvPr/>
                </p:nvPicPr>
                <p:blipFill>
                  <a:blip r:embed="rId864"/>
                  <a:stretch>
                    <a:fillRect/>
                  </a:stretch>
                </p:blipFill>
                <p:spPr>
                  <a:xfrm>
                    <a:off x="9893028" y="2145784"/>
                    <a:ext cx="462704" cy="1814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5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45F394D2-7086-32FF-8372-3ED27A8EEA1A}"/>
                      </a:ext>
                    </a:extLst>
                  </p14:cNvPr>
                  <p14:cNvContentPartPr/>
                  <p14:nvPr/>
                </p14:nvContentPartPr>
                <p14:xfrm>
                  <a:off x="9635766" y="2945087"/>
                  <a:ext cx="290880" cy="137520"/>
                </p14:xfrm>
              </p:contentPart>
            </mc:Choice>
            <mc:Fallback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45F394D2-7086-32FF-8372-3ED27A8EEA1A}"/>
                      </a:ext>
                    </a:extLst>
                  </p:cNvPr>
                  <p:cNvPicPr/>
                  <p:nvPr/>
                </p:nvPicPr>
                <p:blipFill>
                  <a:blip r:embed="rId866"/>
                  <a:stretch>
                    <a:fillRect/>
                  </a:stretch>
                </p:blipFill>
                <p:spPr>
                  <a:xfrm>
                    <a:off x="9479619" y="2042612"/>
                    <a:ext cx="602282" cy="1941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7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780082D8-45B5-575B-AD0C-30999C03D499}"/>
                      </a:ext>
                    </a:extLst>
                  </p14:cNvPr>
                  <p14:cNvContentPartPr/>
                  <p14:nvPr/>
                </p14:nvContentPartPr>
                <p14:xfrm>
                  <a:off x="8955366" y="3073607"/>
                  <a:ext cx="633240" cy="279000"/>
                </p14:xfrm>
              </p:contentPart>
            </mc:Choice>
            <mc:Fallback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780082D8-45B5-575B-AD0C-30999C03D499}"/>
                      </a:ext>
                    </a:extLst>
                  </p:cNvPr>
                  <p:cNvPicPr/>
                  <p:nvPr/>
                </p:nvPicPr>
                <p:blipFill>
                  <a:blip r:embed="rId868"/>
                  <a:stretch>
                    <a:fillRect/>
                  </a:stretch>
                </p:blipFill>
                <p:spPr>
                  <a:xfrm>
                    <a:off x="8799066" y="2169440"/>
                    <a:ext cx="944948" cy="2086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9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2D40F6A0-00D0-CBBD-ADE8-6774C78D2606}"/>
                      </a:ext>
                    </a:extLst>
                  </p14:cNvPr>
                  <p14:cNvContentPartPr/>
                  <p14:nvPr/>
                </p14:nvContentPartPr>
                <p14:xfrm>
                  <a:off x="9152646" y="3094847"/>
                  <a:ext cx="463680" cy="281520"/>
                </p14:xfrm>
              </p:contentPart>
            </mc:Choice>
            <mc:Fallback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2D40F6A0-00D0-CBBD-ADE8-6774C78D2606}"/>
                      </a:ext>
                    </a:extLst>
                  </p:cNvPr>
                  <p:cNvPicPr/>
                  <p:nvPr/>
                </p:nvPicPr>
                <p:blipFill>
                  <a:blip r:embed="rId870"/>
                  <a:stretch>
                    <a:fillRect/>
                  </a:stretch>
                </p:blipFill>
                <p:spPr>
                  <a:xfrm>
                    <a:off x="8996299" y="2190884"/>
                    <a:ext cx="775480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1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5DBD8597-CEBF-A50D-04E2-627267DD26C6}"/>
                      </a:ext>
                    </a:extLst>
                  </p14:cNvPr>
                  <p14:cNvContentPartPr/>
                  <p14:nvPr/>
                </p14:nvContentPartPr>
                <p14:xfrm>
                  <a:off x="9251286" y="3034367"/>
                  <a:ext cx="202320" cy="34200"/>
                </p14:xfrm>
              </p:contentPart>
            </mc:Choice>
            <mc:Fallback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5DBD8597-CEBF-A50D-04E2-627267DD26C6}"/>
                      </a:ext>
                    </a:extLst>
                  </p:cNvPr>
                  <p:cNvPicPr/>
                  <p:nvPr/>
                </p:nvPicPr>
                <p:blipFill>
                  <a:blip r:embed="rId872"/>
                  <a:stretch>
                    <a:fillRect/>
                  </a:stretch>
                </p:blipFill>
                <p:spPr>
                  <a:xfrm>
                    <a:off x="9095312" y="2158513"/>
                    <a:ext cx="513376" cy="17850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3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BF8CD654-5ABA-BA47-28C9-26B95308E74D}"/>
                      </a:ext>
                    </a:extLst>
                  </p14:cNvPr>
                  <p14:cNvContentPartPr/>
                  <p14:nvPr/>
                </p14:nvContentPartPr>
                <p14:xfrm>
                  <a:off x="8080926" y="3601367"/>
                  <a:ext cx="102240" cy="38880"/>
                </p14:xfrm>
              </p:contentPart>
            </mc:Choice>
            <mc:Fallback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BF8CD654-5ABA-BA47-28C9-26B95308E74D}"/>
                      </a:ext>
                    </a:extLst>
                  </p:cNvPr>
                  <p:cNvPicPr/>
                  <p:nvPr/>
                </p:nvPicPr>
                <p:blipFill>
                  <a:blip r:embed="rId874"/>
                  <a:stretch>
                    <a:fillRect/>
                  </a:stretch>
                </p:blipFill>
                <p:spPr>
                  <a:xfrm>
                    <a:off x="7925343" y="2713889"/>
                    <a:ext cx="412516" cy="1812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5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2A69320E-AF94-72FC-F7A5-F9E1A385E330}"/>
                      </a:ext>
                    </a:extLst>
                  </p14:cNvPr>
                  <p14:cNvContentPartPr/>
                  <p14:nvPr/>
                </p14:nvContentPartPr>
                <p14:xfrm>
                  <a:off x="7948806" y="3486887"/>
                  <a:ext cx="661680" cy="174960"/>
                </p14:xfrm>
              </p:contentPart>
            </mc:Choice>
            <mc:Fallback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2A69320E-AF94-72FC-F7A5-F9E1A385E330}"/>
                      </a:ext>
                    </a:extLst>
                  </p:cNvPr>
                  <p:cNvPicPr/>
                  <p:nvPr/>
                </p:nvPicPr>
                <p:blipFill>
                  <a:blip r:embed="rId876"/>
                  <a:stretch>
                    <a:fillRect/>
                  </a:stretch>
                </p:blipFill>
                <p:spPr>
                  <a:xfrm>
                    <a:off x="7792539" y="2581921"/>
                    <a:ext cx="973321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7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C4C5FD1D-81B8-9F64-F094-9EFE66BC2BE4}"/>
                      </a:ext>
                    </a:extLst>
                  </p14:cNvPr>
                  <p14:cNvContentPartPr/>
                  <p14:nvPr/>
                </p14:nvContentPartPr>
                <p14:xfrm>
                  <a:off x="8277126" y="3439727"/>
                  <a:ext cx="478800" cy="179640"/>
                </p14:xfrm>
              </p:contentPart>
            </mc:Choice>
            <mc:Fallback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C4C5FD1D-81B8-9F64-F094-9EFE66BC2BE4}"/>
                      </a:ext>
                    </a:extLst>
                  </p:cNvPr>
                  <p:cNvPicPr/>
                  <p:nvPr/>
                </p:nvPicPr>
                <p:blipFill>
                  <a:blip r:embed="rId878"/>
                  <a:stretch>
                    <a:fillRect/>
                  </a:stretch>
                </p:blipFill>
                <p:spPr>
                  <a:xfrm>
                    <a:off x="8121092" y="2537229"/>
                    <a:ext cx="789975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9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DA2DD595-5C3C-4531-46BC-C3DEEB2FFEFE}"/>
                      </a:ext>
                    </a:extLst>
                  </p14:cNvPr>
                  <p14:cNvContentPartPr/>
                  <p14:nvPr/>
                </p14:nvContentPartPr>
                <p14:xfrm>
                  <a:off x="8590686" y="3421367"/>
                  <a:ext cx="297360" cy="103320"/>
                </p14:xfrm>
              </p:contentPart>
            </mc:Choice>
            <mc:Fallback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DA2DD595-5C3C-4531-46BC-C3DEEB2FFEFE}"/>
                      </a:ext>
                    </a:extLst>
                  </p:cNvPr>
                  <p:cNvPicPr/>
                  <p:nvPr/>
                </p:nvPicPr>
                <p:blipFill>
                  <a:blip r:embed="rId880"/>
                  <a:stretch>
                    <a:fillRect/>
                  </a:stretch>
                </p:blipFill>
                <p:spPr>
                  <a:xfrm>
                    <a:off x="8434416" y="2524788"/>
                    <a:ext cx="609008" cy="1895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1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011DF5A2-C14F-50B6-8D36-D4230A9C108F}"/>
                      </a:ext>
                    </a:extLst>
                  </p14:cNvPr>
                  <p14:cNvContentPartPr/>
                  <p14:nvPr/>
                </p14:nvContentPartPr>
                <p14:xfrm>
                  <a:off x="8486646" y="3608207"/>
                  <a:ext cx="1080" cy="3600"/>
                </p14:xfrm>
              </p:contentPart>
            </mc:Choice>
            <mc:Fallback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011DF5A2-C14F-50B6-8D36-D4230A9C108F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8392146" y="2852207"/>
                    <a:ext cx="18954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2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3A365672-D2BA-2972-AC05-2F7E83B27606}"/>
                      </a:ext>
                    </a:extLst>
                  </p14:cNvPr>
                  <p14:cNvContentPartPr/>
                  <p14:nvPr/>
                </p14:nvContentPartPr>
                <p14:xfrm>
                  <a:off x="8275326" y="3581207"/>
                  <a:ext cx="7200" cy="360"/>
                </p14:xfrm>
              </p:contentPart>
            </mc:Choice>
            <mc:Fallback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3A365672-D2BA-2972-AC05-2F7E83B27606}"/>
                      </a:ext>
                    </a:extLst>
                  </p:cNvPr>
                  <p:cNvPicPr/>
                  <p:nvPr/>
                </p:nvPicPr>
                <p:blipFill>
                  <a:blip r:embed="rId883"/>
                  <a:stretch>
                    <a:fillRect/>
                  </a:stretch>
                </p:blipFill>
                <p:spPr>
                  <a:xfrm>
                    <a:off x="8135326" y="3203207"/>
                    <a:ext cx="2864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4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807A6CD8-E20A-48DC-CA04-F1BE55BD90C3}"/>
                      </a:ext>
                    </a:extLst>
                  </p14:cNvPr>
                  <p14:cNvContentPartPr/>
                  <p14:nvPr/>
                </p14:nvContentPartPr>
                <p14:xfrm>
                  <a:off x="8376486" y="3453407"/>
                  <a:ext cx="590760" cy="115560"/>
                </p14:xfrm>
              </p:contentPart>
            </mc:Choice>
            <mc:Fallback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807A6CD8-E20A-48DC-CA04-F1BE55BD90C3}"/>
                      </a:ext>
                    </a:extLst>
                  </p:cNvPr>
                  <p:cNvPicPr/>
                  <p:nvPr/>
                </p:nvPicPr>
                <p:blipFill>
                  <a:blip r:embed="rId885"/>
                  <a:stretch>
                    <a:fillRect/>
                  </a:stretch>
                </p:blipFill>
                <p:spPr>
                  <a:xfrm>
                    <a:off x="8220318" y="2554607"/>
                    <a:ext cx="902203" cy="1912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6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8EF9B504-229D-BACF-8AB3-0AA4C850B3F9}"/>
                      </a:ext>
                    </a:extLst>
                  </p14:cNvPr>
                  <p14:cNvContentPartPr/>
                  <p14:nvPr/>
                </p14:nvContentPartPr>
                <p14:xfrm>
                  <a:off x="8702646" y="3406247"/>
                  <a:ext cx="236880" cy="56880"/>
                </p14:xfrm>
              </p:contentPart>
            </mc:Choice>
            <mc:Fallback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8EF9B504-229D-BACF-8AB3-0AA4C850B3F9}"/>
                      </a:ext>
                    </a:extLst>
                  </p:cNvPr>
                  <p:cNvPicPr/>
                  <p:nvPr/>
                </p:nvPicPr>
                <p:blipFill>
                  <a:blip r:embed="rId887"/>
                  <a:stretch>
                    <a:fillRect/>
                  </a:stretch>
                </p:blipFill>
                <p:spPr>
                  <a:xfrm>
                    <a:off x="8546804" y="2514844"/>
                    <a:ext cx="547674" cy="1838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8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EABD8664-8070-84F9-A475-92E4240FA76D}"/>
                      </a:ext>
                    </a:extLst>
                  </p14:cNvPr>
                  <p14:cNvContentPartPr/>
                  <p14:nvPr/>
                </p14:nvContentPartPr>
                <p14:xfrm>
                  <a:off x="9472326" y="2835287"/>
                  <a:ext cx="6120" cy="2520"/>
                </p14:xfrm>
              </p:contentPart>
            </mc:Choice>
            <mc:Fallback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EABD8664-8070-84F9-A475-92E4240FA76D}"/>
                      </a:ext>
                    </a:extLst>
                  </p:cNvPr>
                  <p:cNvPicPr/>
                  <p:nvPr/>
                </p:nvPicPr>
                <p:blipFill>
                  <a:blip r:embed="rId889"/>
                  <a:stretch>
                    <a:fillRect/>
                  </a:stretch>
                </p:blipFill>
                <p:spPr>
                  <a:xfrm>
                    <a:off x="9338451" y="2173787"/>
                    <a:ext cx="273105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0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ADE498E6-A501-82DF-E599-FDC51AFEB5F0}"/>
                      </a:ext>
                    </a:extLst>
                  </p14:cNvPr>
                  <p14:cNvContentPartPr/>
                  <p14:nvPr/>
                </p14:nvContentPartPr>
                <p14:xfrm>
                  <a:off x="9506166" y="2810087"/>
                  <a:ext cx="469080" cy="105840"/>
                </p14:xfrm>
              </p:contentPart>
            </mc:Choice>
            <mc:Fallback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ADE498E6-A501-82DF-E599-FDC51AFEB5F0}"/>
                      </a:ext>
                    </a:extLst>
                  </p:cNvPr>
                  <p:cNvPicPr/>
                  <p:nvPr/>
                </p:nvPicPr>
                <p:blipFill>
                  <a:blip r:embed="rId891"/>
                  <a:stretch>
                    <a:fillRect/>
                  </a:stretch>
                </p:blipFill>
                <p:spPr>
                  <a:xfrm>
                    <a:off x="9350103" y="1906575"/>
                    <a:ext cx="780314" cy="1912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2">
                <p14:nvContentPartPr>
                  <p14:cNvPr id="560" name="Ink 559">
                    <a:extLst>
                      <a:ext uri="{FF2B5EF4-FFF2-40B4-BE49-F238E27FC236}">
                        <a16:creationId xmlns:a16="http://schemas.microsoft.com/office/drawing/2014/main" id="{72FDA6FE-D4DF-5869-B448-535C6676F31E}"/>
                      </a:ext>
                    </a:extLst>
                  </p14:cNvPr>
                  <p14:cNvContentPartPr/>
                  <p14:nvPr/>
                </p14:nvContentPartPr>
                <p14:xfrm>
                  <a:off x="9680766" y="3042287"/>
                  <a:ext cx="125280" cy="74880"/>
                </p14:xfrm>
              </p:contentPart>
            </mc:Choice>
            <mc:Fallback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72FDA6FE-D4DF-5869-B448-535C6676F31E}"/>
                      </a:ext>
                    </a:extLst>
                  </p:cNvPr>
                  <p:cNvPicPr/>
                  <p:nvPr/>
                </p:nvPicPr>
                <p:blipFill>
                  <a:blip r:embed="rId893"/>
                  <a:stretch>
                    <a:fillRect/>
                  </a:stretch>
                </p:blipFill>
                <p:spPr>
                  <a:xfrm>
                    <a:off x="9525277" y="2148832"/>
                    <a:ext cx="435370" cy="1860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4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39E4B694-D97F-D53F-FA8D-1B2F5CA27594}"/>
                      </a:ext>
                    </a:extLst>
                  </p14:cNvPr>
                  <p14:cNvContentPartPr/>
                  <p14:nvPr/>
                </p14:nvContentPartPr>
                <p14:xfrm>
                  <a:off x="9064086" y="2968847"/>
                  <a:ext cx="879840" cy="421200"/>
                </p14:xfrm>
              </p:contentPart>
            </mc:Choice>
            <mc:Fallback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39E4B694-D97F-D53F-FA8D-1B2F5CA27594}"/>
                      </a:ext>
                    </a:extLst>
                  </p:cNvPr>
                  <p:cNvPicPr/>
                  <p:nvPr/>
                </p:nvPicPr>
                <p:blipFill>
                  <a:blip r:embed="rId895"/>
                  <a:stretch>
                    <a:fillRect/>
                  </a:stretch>
                </p:blipFill>
                <p:spPr>
                  <a:xfrm>
                    <a:off x="8907769" y="2062577"/>
                    <a:ext cx="1191580" cy="2232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6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9C7ABF5F-0BEA-405D-D2E8-7D684065845B}"/>
                      </a:ext>
                    </a:extLst>
                  </p14:cNvPr>
                  <p14:cNvContentPartPr/>
                  <p14:nvPr/>
                </p14:nvContentPartPr>
                <p14:xfrm>
                  <a:off x="9685446" y="2943647"/>
                  <a:ext cx="39600" cy="16920"/>
                </p14:xfrm>
              </p:contentPart>
            </mc:Choice>
            <mc:Fallback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9C7ABF5F-0BEA-405D-D2E8-7D684065845B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531446" y="2055347"/>
                    <a:ext cx="346720" cy="1792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7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36173889-F354-79C9-29DB-A907450F9A6A}"/>
                      </a:ext>
                    </a:extLst>
                  </p14:cNvPr>
                  <p14:cNvContentPartPr/>
                  <p14:nvPr/>
                </p14:nvContentPartPr>
                <p14:xfrm>
                  <a:off x="10039326" y="2884607"/>
                  <a:ext cx="237960" cy="281160"/>
                </p14:xfrm>
              </p:contentPart>
            </mc:Choice>
            <mc:Fallback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36173889-F354-79C9-29DB-A907450F9A6A}"/>
                      </a:ext>
                    </a:extLst>
                  </p:cNvPr>
                  <p:cNvPicPr/>
                  <p:nvPr/>
                </p:nvPicPr>
                <p:blipFill>
                  <a:blip r:embed="rId898"/>
                  <a:stretch>
                    <a:fillRect/>
                  </a:stretch>
                </p:blipFill>
                <p:spPr>
                  <a:xfrm>
                    <a:off x="9883360" y="1981800"/>
                    <a:ext cx="549001" cy="2085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9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29BA0BEC-7476-E5B7-C1DA-702E0A23AA5F}"/>
                      </a:ext>
                    </a:extLst>
                  </p14:cNvPr>
                  <p14:cNvContentPartPr/>
                  <p14:nvPr/>
                </p14:nvContentPartPr>
                <p14:xfrm>
                  <a:off x="9849246" y="2644127"/>
                  <a:ext cx="576000" cy="678960"/>
                </p14:xfrm>
              </p:contentPart>
            </mc:Choice>
            <mc:Fallback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29BA0BEC-7476-E5B7-C1DA-702E0A23AA5F}"/>
                      </a:ext>
                    </a:extLst>
                  </p:cNvPr>
                  <p:cNvPicPr/>
                  <p:nvPr/>
                </p:nvPicPr>
                <p:blipFill>
                  <a:blip r:embed="rId900"/>
                  <a:stretch>
                    <a:fillRect/>
                  </a:stretch>
                </p:blipFill>
                <p:spPr>
                  <a:xfrm>
                    <a:off x="9692967" y="1738272"/>
                    <a:ext cx="887665" cy="2489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1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B562CE09-8323-601D-0148-99D429413BF5}"/>
                      </a:ext>
                    </a:extLst>
                  </p14:cNvPr>
                  <p14:cNvContentPartPr/>
                  <p14:nvPr/>
                </p14:nvContentPartPr>
                <p14:xfrm>
                  <a:off x="9888486" y="2890367"/>
                  <a:ext cx="598320" cy="695880"/>
                </p14:xfrm>
              </p:contentPart>
            </mc:Choice>
            <mc:Fallback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B562CE09-8323-601D-0148-99D429413BF5}"/>
                      </a:ext>
                    </a:extLst>
                  </p:cNvPr>
                  <p:cNvPicPr/>
                  <p:nvPr/>
                </p:nvPicPr>
                <p:blipFill>
                  <a:blip r:embed="rId902"/>
                  <a:stretch>
                    <a:fillRect/>
                  </a:stretch>
                </p:blipFill>
                <p:spPr>
                  <a:xfrm>
                    <a:off x="9732208" y="1984947"/>
                    <a:ext cx="909982" cy="2505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3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025EE83C-ABAF-8CB9-AADC-3853698C2181}"/>
                      </a:ext>
                    </a:extLst>
                  </p14:cNvPr>
                  <p14:cNvContentPartPr/>
                  <p14:nvPr/>
                </p14:nvContentPartPr>
                <p14:xfrm>
                  <a:off x="9989286" y="2982887"/>
                  <a:ext cx="538200" cy="548640"/>
                </p14:xfrm>
              </p:contentPart>
            </mc:Choice>
            <mc:Fallback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025EE83C-ABAF-8CB9-AADC-3853698C2181}"/>
                      </a:ext>
                    </a:extLst>
                  </p:cNvPr>
                  <p:cNvPicPr/>
                  <p:nvPr/>
                </p:nvPicPr>
                <p:blipFill>
                  <a:blip r:embed="rId904"/>
                  <a:stretch>
                    <a:fillRect/>
                  </a:stretch>
                </p:blipFill>
                <p:spPr>
                  <a:xfrm>
                    <a:off x="9833092" y="2077113"/>
                    <a:ext cx="849696" cy="2359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5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33FDA6D2-5A80-3F3D-4D6B-577C5CA51D59}"/>
                      </a:ext>
                    </a:extLst>
                  </p14:cNvPr>
                  <p14:cNvContentPartPr/>
                  <p14:nvPr/>
                </p14:nvContentPartPr>
                <p14:xfrm>
                  <a:off x="9800286" y="3060647"/>
                  <a:ext cx="507960" cy="503640"/>
                </p14:xfrm>
              </p:contentPart>
            </mc:Choice>
            <mc:Fallback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33FDA6D2-5A80-3F3D-4D6B-577C5CA51D59}"/>
                      </a:ext>
                    </a:extLst>
                  </p:cNvPr>
                  <p:cNvPicPr/>
                  <p:nvPr/>
                </p:nvPicPr>
                <p:blipFill>
                  <a:blip r:embed="rId906"/>
                  <a:stretch>
                    <a:fillRect/>
                  </a:stretch>
                </p:blipFill>
                <p:spPr>
                  <a:xfrm>
                    <a:off x="9644059" y="2155130"/>
                    <a:ext cx="819521" cy="231381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09909A1F-73BB-7271-0544-36EDF68D2B5F}"/>
                    </a:ext>
                  </a:extLst>
                </p14:cNvPr>
                <p14:cNvContentPartPr/>
                <p14:nvPr/>
              </p14:nvContentPartPr>
              <p14:xfrm>
                <a:off x="8069406" y="1758527"/>
                <a:ext cx="3960" cy="612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09909A1F-73BB-7271-0544-36EDF68D2B5F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8029806" y="1720277"/>
                  <a:ext cx="82368" cy="81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AFFEDAD-C628-43E7-740C-DEF301AF7E94}"/>
                    </a:ext>
                  </a:extLst>
                </p14:cNvPr>
                <p14:cNvContentPartPr/>
                <p14:nvPr/>
              </p14:nvContentPartPr>
              <p14:xfrm>
                <a:off x="7353726" y="2167127"/>
                <a:ext cx="16560" cy="327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AFFEDAD-C628-43E7-740C-DEF301AF7E94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7310147" y="2124022"/>
                  <a:ext cx="102846" cy="11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F7E0D99D-3526-0BD3-6E48-A9838E6ECA2F}"/>
                    </a:ext>
                  </a:extLst>
                </p14:cNvPr>
                <p14:cNvContentPartPr/>
                <p14:nvPr/>
              </p14:nvContentPartPr>
              <p14:xfrm>
                <a:off x="8771766" y="2299607"/>
                <a:ext cx="720" cy="7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F7E0D99D-3526-0BD3-6E48-A9838E6ECA2F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8753766" y="2281607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16D6DAD3-9377-1532-28F8-BE1864D90992}"/>
                    </a:ext>
                  </a:extLst>
                </p14:cNvPr>
                <p14:cNvContentPartPr/>
                <p14:nvPr/>
              </p14:nvContentPartPr>
              <p14:xfrm>
                <a:off x="7881846" y="2881007"/>
                <a:ext cx="10080" cy="1332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16D6DAD3-9377-1532-28F8-BE1864D90992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7839846" y="2839382"/>
                  <a:ext cx="93240" cy="95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2E996773-DA23-47EC-813E-B55B3156A0FA}"/>
                    </a:ext>
                  </a:extLst>
                </p14:cNvPr>
                <p14:cNvContentPartPr/>
                <p14:nvPr/>
              </p14:nvContentPartPr>
              <p14:xfrm>
                <a:off x="6847566" y="3242087"/>
                <a:ext cx="11880" cy="2124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2E996773-DA23-47EC-813E-B55B3156A0FA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6805137" y="3199607"/>
                  <a:ext cx="95889" cy="105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FF25D47-B29D-482F-0244-B65C5D3F3CF2}"/>
                    </a:ext>
                  </a:extLst>
                </p14:cNvPr>
                <p14:cNvContentPartPr/>
                <p14:nvPr/>
              </p14:nvContentPartPr>
              <p14:xfrm>
                <a:off x="7957806" y="4926167"/>
                <a:ext cx="13320" cy="158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FF25D47-B29D-482F-0244-B65C5D3F3CF2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7916181" y="4884483"/>
                  <a:ext cx="95738" cy="98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45976A03-F091-5AA7-A7A3-E5189CFBBBDA}"/>
                    </a:ext>
                  </a:extLst>
                </p14:cNvPr>
                <p14:cNvContentPartPr/>
                <p14:nvPr/>
              </p14:nvContentPartPr>
              <p14:xfrm>
                <a:off x="7714086" y="5231447"/>
                <a:ext cx="22680" cy="108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45976A03-F091-5AA7-A7A3-E5189CFBBBDA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7670471" y="5189909"/>
                  <a:ext cx="109038" cy="93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517D0794-D149-EBBA-35BB-0AF4C9FC4EF5}"/>
                    </a:ext>
                  </a:extLst>
                </p14:cNvPr>
                <p14:cNvContentPartPr/>
                <p14:nvPr/>
              </p14:nvContentPartPr>
              <p14:xfrm>
                <a:off x="8899566" y="5420807"/>
                <a:ext cx="360" cy="756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517D0794-D149-EBBA-35BB-0AF4C9FC4EF5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8881566" y="5383007"/>
                  <a:ext cx="36000" cy="82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EDD15E1-DB41-E38C-B2D6-A418A7AF5E59}"/>
                    </a:ext>
                  </a:extLst>
                </p14:cNvPr>
                <p14:cNvContentPartPr/>
                <p14:nvPr/>
              </p14:nvContentPartPr>
              <p14:xfrm>
                <a:off x="9401406" y="4453487"/>
                <a:ext cx="5400" cy="288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EDD15E1-DB41-E38C-B2D6-A418A7AF5E59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9362835" y="4417487"/>
                  <a:ext cx="81771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82676D2C-1520-C967-1EF6-B74C7CA2F1D4}"/>
                    </a:ext>
                  </a:extLst>
                </p14:cNvPr>
                <p14:cNvContentPartPr/>
                <p14:nvPr/>
              </p14:nvContentPartPr>
              <p14:xfrm>
                <a:off x="8790846" y="4539527"/>
                <a:ext cx="10080" cy="828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82676D2C-1520-C967-1EF6-B74C7CA2F1D4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8748846" y="4498127"/>
                  <a:ext cx="93240" cy="90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30615F33-BF1D-CD1F-573E-0897189BFC72}"/>
                    </a:ext>
                  </a:extLst>
                </p14:cNvPr>
                <p14:cNvContentPartPr/>
                <p14:nvPr/>
              </p14:nvContentPartPr>
              <p14:xfrm>
                <a:off x="9442086" y="5296607"/>
                <a:ext cx="8280" cy="1764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30615F33-BF1D-CD1F-573E-0897189BFC72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9400686" y="5254607"/>
                  <a:ext cx="90252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555AA460-8E51-15C5-A6CC-D8F0D5276940}"/>
                    </a:ext>
                  </a:extLst>
                </p14:cNvPr>
                <p14:cNvContentPartPr/>
                <p14:nvPr/>
              </p14:nvContentPartPr>
              <p14:xfrm>
                <a:off x="10215006" y="4081607"/>
                <a:ext cx="10080" cy="1692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555AA460-8E51-15C5-A6CC-D8F0D5276940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0173006" y="4039307"/>
                  <a:ext cx="93240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61203FF-6B41-B02A-D160-0EFC213E3D2B}"/>
                    </a:ext>
                  </a:extLst>
                </p14:cNvPr>
                <p14:cNvContentPartPr/>
                <p14:nvPr/>
              </p14:nvContentPartPr>
              <p14:xfrm>
                <a:off x="10001166" y="4712327"/>
                <a:ext cx="7200" cy="122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61203FF-6B41-B02A-D160-0EFC213E3D2B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9961166" y="4671527"/>
                  <a:ext cx="86400" cy="93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F452D89-026D-9C09-E185-F608DC9754C8}"/>
                    </a:ext>
                  </a:extLst>
                </p14:cNvPr>
                <p14:cNvContentPartPr/>
                <p14:nvPr/>
              </p14:nvContentPartPr>
              <p14:xfrm>
                <a:off x="10005846" y="3701807"/>
                <a:ext cx="16560" cy="1692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F452D89-026D-9C09-E185-F608DC9754C8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9962267" y="3659507"/>
                  <a:ext cx="102846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A029F6B3-B6AE-6EBC-7FEC-4F0E92A95C4D}"/>
                    </a:ext>
                  </a:extLst>
                </p14:cNvPr>
                <p14:cNvContentPartPr/>
                <p14:nvPr/>
              </p14:nvContentPartPr>
              <p14:xfrm>
                <a:off x="9831606" y="2483207"/>
                <a:ext cx="16920" cy="72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A029F6B3-B6AE-6EBC-7FEC-4F0E92A95C4D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9789306" y="2443207"/>
                  <a:ext cx="100674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408EDDE2-9A27-0BFB-1CBF-153706AC165E}"/>
                    </a:ext>
                  </a:extLst>
                </p14:cNvPr>
                <p14:cNvContentPartPr/>
                <p14:nvPr/>
              </p14:nvContentPartPr>
              <p14:xfrm>
                <a:off x="9631086" y="1609847"/>
                <a:ext cx="2520" cy="2808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408EDDE2-9A27-0BFB-1CBF-153706AC165E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9589086" y="1567302"/>
                  <a:ext cx="85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51D785CE-E16B-A036-BBE0-1A377B3DE275}"/>
                    </a:ext>
                  </a:extLst>
                </p14:cNvPr>
                <p14:cNvContentPartPr/>
                <p14:nvPr/>
              </p14:nvContentPartPr>
              <p14:xfrm>
                <a:off x="9433806" y="2106647"/>
                <a:ext cx="9360" cy="1116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51D785CE-E16B-A036-BBE0-1A377B3DE275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9391261" y="2066790"/>
                  <a:ext cx="93600" cy="90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67A95930-B63D-3F3C-4163-2153D323FDD2}"/>
                    </a:ext>
                  </a:extLst>
                </p14:cNvPr>
                <p14:cNvContentPartPr/>
                <p14:nvPr/>
              </p14:nvContentPartPr>
              <p14:xfrm>
                <a:off x="9005406" y="2477447"/>
                <a:ext cx="1440" cy="46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67A95930-B63D-3F3C-4163-2153D323FDD2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8969406" y="2438447"/>
                  <a:ext cx="72720" cy="8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27DD0CFB-8BFC-F14F-B066-9143C6D52544}"/>
                    </a:ext>
                  </a:extLst>
                </p14:cNvPr>
                <p14:cNvContentPartPr/>
                <p14:nvPr/>
              </p14:nvContentPartPr>
              <p14:xfrm>
                <a:off x="8337246" y="2135807"/>
                <a:ext cx="16560" cy="2592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27DD0CFB-8BFC-F14F-B066-9143C6D52544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8293667" y="2094001"/>
                  <a:ext cx="102846" cy="10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D7B7FDB3-0845-FE9E-6260-A2D80E60482E}"/>
                    </a:ext>
                  </a:extLst>
                </p14:cNvPr>
                <p14:cNvContentPartPr/>
                <p14:nvPr/>
              </p14:nvContentPartPr>
              <p14:xfrm>
                <a:off x="10315446" y="2389967"/>
                <a:ext cx="2880" cy="252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D7B7FDB3-0845-FE9E-6260-A2D80E60482E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279446" y="2347967"/>
                  <a:ext cx="74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650D5A67-D713-34AA-62E0-252898D90C79}"/>
                    </a:ext>
                  </a:extLst>
                </p14:cNvPr>
                <p14:cNvContentPartPr/>
                <p14:nvPr/>
              </p14:nvContentPartPr>
              <p14:xfrm>
                <a:off x="8374686" y="5330807"/>
                <a:ext cx="14760" cy="1800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650D5A67-D713-34AA-62E0-252898D90C79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8331274" y="5287950"/>
                  <a:ext cx="100715" cy="1028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DC0741EA-C119-6F73-B0D0-49D145715C5E}"/>
                </a:ext>
              </a:extLst>
            </p:cNvPr>
            <p:cNvGrpSpPr/>
            <p:nvPr/>
          </p:nvGrpSpPr>
          <p:grpSpPr>
            <a:xfrm>
              <a:off x="10187646" y="4624847"/>
              <a:ext cx="152640" cy="146160"/>
              <a:chOff x="10187646" y="4624847"/>
              <a:chExt cx="152640" cy="146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49">
                <p14:nvContentPartPr>
                  <p14:cNvPr id="594" name="Ink 593">
                    <a:extLst>
                      <a:ext uri="{FF2B5EF4-FFF2-40B4-BE49-F238E27FC236}">
                        <a16:creationId xmlns:a16="http://schemas.microsoft.com/office/drawing/2014/main" id="{CCA69344-DC66-7441-E379-7239A6E293ED}"/>
                      </a:ext>
                    </a:extLst>
                  </p14:cNvPr>
                  <p14:cNvContentPartPr/>
                  <p14:nvPr/>
                </p14:nvContentPartPr>
                <p14:xfrm>
                  <a:off x="10288806" y="4627007"/>
                  <a:ext cx="360" cy="144000"/>
                </p14:xfrm>
              </p:contentPart>
            </mc:Choice>
            <mc:Fallback>
              <p:pic>
                <p:nvPicPr>
                  <p:cNvPr id="594" name="Ink 593">
                    <a:extLst>
                      <a:ext uri="{FF2B5EF4-FFF2-40B4-BE49-F238E27FC236}">
                        <a16:creationId xmlns:a16="http://schemas.microsoft.com/office/drawing/2014/main" id="{CCA69344-DC66-7441-E379-7239A6E293ED}"/>
                      </a:ext>
                    </a:extLst>
                  </p:cNvPr>
                  <p:cNvPicPr/>
                  <p:nvPr/>
                </p:nvPicPr>
                <p:blipFill>
                  <a:blip r:embed="rId950"/>
                  <a:stretch>
                    <a:fillRect/>
                  </a:stretch>
                </p:blipFill>
                <p:spPr>
                  <a:xfrm>
                    <a:off x="10270806" y="4584150"/>
                    <a:ext cx="36000" cy="228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1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593F9BA2-80A5-1FE6-2B89-88ECBCC3B249}"/>
                      </a:ext>
                    </a:extLst>
                  </p14:cNvPr>
                  <p14:cNvContentPartPr/>
                  <p14:nvPr/>
                </p14:nvContentPartPr>
                <p14:xfrm>
                  <a:off x="10256766" y="4688567"/>
                  <a:ext cx="53280" cy="15120"/>
                </p14:xfrm>
              </p:contentPart>
            </mc:Choice>
            <mc:Fallback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593F9BA2-80A5-1FE6-2B89-88ECBCC3B249}"/>
                      </a:ext>
                    </a:extLst>
                  </p:cNvPr>
                  <p:cNvPicPr/>
                  <p:nvPr/>
                </p:nvPicPr>
                <p:blipFill>
                  <a:blip r:embed="rId952"/>
                  <a:stretch>
                    <a:fillRect/>
                  </a:stretch>
                </p:blipFill>
                <p:spPr>
                  <a:xfrm>
                    <a:off x="10212366" y="4646567"/>
                    <a:ext cx="141192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3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F4BDA026-BF33-CD79-F992-22E85A2DCAAC}"/>
                      </a:ext>
                    </a:extLst>
                  </p14:cNvPr>
                  <p14:cNvContentPartPr/>
                  <p14:nvPr/>
                </p14:nvContentPartPr>
                <p14:xfrm>
                  <a:off x="10335606" y="4624847"/>
                  <a:ext cx="4680" cy="7560"/>
                </p14:xfrm>
              </p:contentPart>
            </mc:Choice>
            <mc:Fallback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F4BDA026-BF33-CD79-F992-22E85A2DCAAC}"/>
                      </a:ext>
                    </a:extLst>
                  </p:cNvPr>
                  <p:cNvPicPr/>
                  <p:nvPr/>
                </p:nvPicPr>
                <p:blipFill>
                  <a:blip r:embed="rId954"/>
                  <a:stretch>
                    <a:fillRect/>
                  </a:stretch>
                </p:blipFill>
                <p:spPr>
                  <a:xfrm>
                    <a:off x="10296606" y="4587047"/>
                    <a:ext cx="81900" cy="82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5">
                <p14:nvContentPartPr>
                  <p14:cNvPr id="597" name="Ink 596">
                    <a:extLst>
                      <a:ext uri="{FF2B5EF4-FFF2-40B4-BE49-F238E27FC236}">
                        <a16:creationId xmlns:a16="http://schemas.microsoft.com/office/drawing/2014/main" id="{C18A9018-72F1-7E77-3DD6-2C188A8EADC0}"/>
                      </a:ext>
                    </a:extLst>
                  </p14:cNvPr>
                  <p14:cNvContentPartPr/>
                  <p14:nvPr/>
                </p14:nvContentPartPr>
                <p14:xfrm>
                  <a:off x="10187646" y="4767407"/>
                  <a:ext cx="1800" cy="2520"/>
                </p14:xfrm>
              </p:contentPart>
            </mc:Choice>
            <mc:Fallback>
              <p:pic>
                <p:nvPicPr>
                  <p:cNvPr id="597" name="Ink 596">
                    <a:extLst>
                      <a:ext uri="{FF2B5EF4-FFF2-40B4-BE49-F238E27FC236}">
                        <a16:creationId xmlns:a16="http://schemas.microsoft.com/office/drawing/2014/main" id="{C18A9018-72F1-7E77-3DD6-2C188A8EADC0}"/>
                      </a:ext>
                    </a:extLst>
                  </p:cNvPr>
                  <p:cNvPicPr/>
                  <p:nvPr/>
                </p:nvPicPr>
                <p:blipFill>
                  <a:blip r:embed="rId956"/>
                  <a:stretch>
                    <a:fillRect/>
                  </a:stretch>
                </p:blipFill>
                <p:spPr>
                  <a:xfrm>
                    <a:off x="10157646" y="4735907"/>
                    <a:ext cx="61200" cy="648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404C216A-BA84-7D78-4D09-78AF49D013D3}"/>
                    </a:ext>
                  </a:extLst>
                </p14:cNvPr>
                <p14:cNvContentPartPr/>
                <p14:nvPr/>
              </p14:nvContentPartPr>
              <p14:xfrm>
                <a:off x="9637566" y="5014007"/>
                <a:ext cx="3600" cy="396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404C216A-BA84-7D78-4D09-78AF49D013D3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9601566" y="4974407"/>
                  <a:ext cx="74880" cy="823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51F65E81-44B3-FB30-9256-74575CFC76B8}"/>
                </a:ext>
              </a:extLst>
            </p:cNvPr>
            <p:cNvGrpSpPr/>
            <p:nvPr/>
          </p:nvGrpSpPr>
          <p:grpSpPr>
            <a:xfrm>
              <a:off x="10545846" y="4004927"/>
              <a:ext cx="119160" cy="147240"/>
              <a:chOff x="10545846" y="4004927"/>
              <a:chExt cx="119160" cy="147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59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0151F14F-CD3A-3CBA-2961-7CA9ED8AE2DD}"/>
                      </a:ext>
                    </a:extLst>
                  </p14:cNvPr>
                  <p14:cNvContentPartPr/>
                  <p14:nvPr/>
                </p14:nvContentPartPr>
                <p14:xfrm>
                  <a:off x="10589046" y="4065047"/>
                  <a:ext cx="75960" cy="87120"/>
                </p14:xfrm>
              </p:contentPart>
            </mc:Choice>
            <mc:Fallback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0151F14F-CD3A-3CBA-2961-7CA9ED8AE2DD}"/>
                      </a:ext>
                    </a:extLst>
                  </p:cNvPr>
                  <p:cNvPicPr/>
                  <p:nvPr/>
                </p:nvPicPr>
                <p:blipFill>
                  <a:blip r:embed="rId960"/>
                  <a:stretch>
                    <a:fillRect/>
                  </a:stretch>
                </p:blipFill>
                <p:spPr>
                  <a:xfrm>
                    <a:off x="10544883" y="4022341"/>
                    <a:ext cx="163402" cy="171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1">
                <p14:nvContentPartPr>
                  <p14:cNvPr id="601" name="Ink 600">
                    <a:extLst>
                      <a:ext uri="{FF2B5EF4-FFF2-40B4-BE49-F238E27FC236}">
                        <a16:creationId xmlns:a16="http://schemas.microsoft.com/office/drawing/2014/main" id="{7EAE4823-4D44-DCE4-041E-04E8053DFF1D}"/>
                      </a:ext>
                    </a:extLst>
                  </p14:cNvPr>
                  <p14:cNvContentPartPr/>
                  <p14:nvPr/>
                </p14:nvContentPartPr>
                <p14:xfrm>
                  <a:off x="10545846" y="4004927"/>
                  <a:ext cx="89280" cy="119880"/>
                </p14:xfrm>
              </p:contentPart>
            </mc:Choice>
            <mc:Fallback>
              <p:pic>
                <p:nvPicPr>
                  <p:cNvPr id="601" name="Ink 600">
                    <a:extLst>
                      <a:ext uri="{FF2B5EF4-FFF2-40B4-BE49-F238E27FC236}">
                        <a16:creationId xmlns:a16="http://schemas.microsoft.com/office/drawing/2014/main" id="{7EAE4823-4D44-DCE4-041E-04E8053DFF1D}"/>
                      </a:ext>
                    </a:extLst>
                  </p:cNvPr>
                  <p:cNvPicPr/>
                  <p:nvPr/>
                </p:nvPicPr>
                <p:blipFill>
                  <a:blip r:embed="rId962"/>
                  <a:stretch>
                    <a:fillRect/>
                  </a:stretch>
                </p:blipFill>
                <p:spPr>
                  <a:xfrm>
                    <a:off x="10501648" y="3961805"/>
                    <a:ext cx="176792" cy="2052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6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8F484573-1C88-D0F5-B211-59F9EC0EA22D}"/>
                    </a:ext>
                  </a:extLst>
                </p14:cNvPr>
                <p14:cNvContentPartPr/>
                <p14:nvPr/>
              </p14:nvContentPartPr>
              <p14:xfrm>
                <a:off x="6785646" y="2623607"/>
                <a:ext cx="64440" cy="15480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8F484573-1C88-D0F5-B211-59F9EC0EA22D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6741509" y="2580607"/>
                  <a:ext cx="151831" cy="23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F073F79-BF07-749C-58B5-25B814430E31}"/>
                    </a:ext>
                  </a:extLst>
                </p14:cNvPr>
                <p14:cNvContentPartPr/>
                <p14:nvPr/>
              </p14:nvContentPartPr>
              <p14:xfrm>
                <a:off x="6744246" y="2595167"/>
                <a:ext cx="48240" cy="7992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F073F79-BF07-749C-58B5-25B814430E31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6700391" y="2552199"/>
                  <a:ext cx="135072" cy="1649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E3A98855-E143-7B13-DCA6-56B9237ADBCB}"/>
                </a:ext>
              </a:extLst>
            </p:cNvPr>
            <p:cNvGrpSpPr/>
            <p:nvPr/>
          </p:nvGrpSpPr>
          <p:grpSpPr>
            <a:xfrm>
              <a:off x="6946926" y="2332007"/>
              <a:ext cx="187560" cy="346320"/>
              <a:chOff x="6946926" y="2332007"/>
              <a:chExt cx="187560" cy="346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7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40DE8512-54E6-9B61-391A-DBFE2E1F8654}"/>
                      </a:ext>
                    </a:extLst>
                  </p14:cNvPr>
                  <p14:cNvContentPartPr/>
                  <p14:nvPr/>
                </p14:nvContentPartPr>
                <p14:xfrm>
                  <a:off x="7032966" y="2557367"/>
                  <a:ext cx="101520" cy="120960"/>
                </p14:xfrm>
              </p:contentPart>
            </mc:Choice>
            <mc:Fallback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40DE8512-54E6-9B61-391A-DBFE2E1F8654}"/>
                      </a:ext>
                    </a:extLst>
                  </p:cNvPr>
                  <p:cNvPicPr/>
                  <p:nvPr/>
                </p:nvPicPr>
                <p:blipFill>
                  <a:blip r:embed="rId968"/>
                  <a:stretch>
                    <a:fillRect/>
                  </a:stretch>
                </p:blipFill>
                <p:spPr>
                  <a:xfrm>
                    <a:off x="6988440" y="2514473"/>
                    <a:ext cx="189682" cy="205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9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BED6C1BF-D4FF-4D7D-F56B-F40671FAD4EF}"/>
                      </a:ext>
                    </a:extLst>
                  </p14:cNvPr>
                  <p14:cNvContentPartPr/>
                  <p14:nvPr/>
                </p14:nvContentPartPr>
                <p14:xfrm>
                  <a:off x="7047006" y="2480687"/>
                  <a:ext cx="68400" cy="129600"/>
                </p14:xfrm>
              </p:contentPart>
            </mc:Choice>
            <mc:Fallback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BED6C1BF-D4FF-4D7D-F56B-F40671FAD4EF}"/>
                      </a:ext>
                    </a:extLst>
                  </p:cNvPr>
                  <p:cNvPicPr/>
                  <p:nvPr/>
                </p:nvPicPr>
                <p:blipFill>
                  <a:blip r:embed="rId970"/>
                  <a:stretch>
                    <a:fillRect/>
                  </a:stretch>
                </p:blipFill>
                <p:spPr>
                  <a:xfrm>
                    <a:off x="7002590" y="2437773"/>
                    <a:ext cx="156343" cy="214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1">
                <p14:nvContentPartPr>
                  <p14:cNvPr id="607" name="Ink 606">
                    <a:extLst>
                      <a:ext uri="{FF2B5EF4-FFF2-40B4-BE49-F238E27FC236}">
                        <a16:creationId xmlns:a16="http://schemas.microsoft.com/office/drawing/2014/main" id="{14BE0CBB-2252-25C6-D2E9-E615CF9EDF1F}"/>
                      </a:ext>
                    </a:extLst>
                  </p14:cNvPr>
                  <p14:cNvContentPartPr/>
                  <p14:nvPr/>
                </p14:nvContentPartPr>
                <p14:xfrm>
                  <a:off x="6990126" y="2332007"/>
                  <a:ext cx="360" cy="720"/>
                </p14:xfrm>
              </p:contentPart>
            </mc:Choice>
            <mc:Fallback>
              <p:pic>
                <p:nvPicPr>
                  <p:cNvPr id="607" name="Ink 606">
                    <a:extLst>
                      <a:ext uri="{FF2B5EF4-FFF2-40B4-BE49-F238E27FC236}">
                        <a16:creationId xmlns:a16="http://schemas.microsoft.com/office/drawing/2014/main" id="{14BE0CBB-2252-25C6-D2E9-E615CF9EDF1F}"/>
                      </a:ext>
                    </a:extLst>
                  </p:cNvPr>
                  <p:cNvPicPr/>
                  <p:nvPr/>
                </p:nvPicPr>
                <p:blipFill>
                  <a:blip r:embed="rId972"/>
                  <a:stretch>
                    <a:fillRect/>
                  </a:stretch>
                </p:blipFill>
                <p:spPr>
                  <a:xfrm>
                    <a:off x="6972126" y="2314007"/>
                    <a:ext cx="360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3">
                <p14:nvContentPartPr>
                  <p14:cNvPr id="608" name="Ink 607">
                    <a:extLst>
                      <a:ext uri="{FF2B5EF4-FFF2-40B4-BE49-F238E27FC236}">
                        <a16:creationId xmlns:a16="http://schemas.microsoft.com/office/drawing/2014/main" id="{9963F60B-DBD5-0576-D2B7-D5786B68AED7}"/>
                      </a:ext>
                    </a:extLst>
                  </p14:cNvPr>
                  <p14:cNvContentPartPr/>
                  <p14:nvPr/>
                </p14:nvContentPartPr>
                <p14:xfrm>
                  <a:off x="6986166" y="2334887"/>
                  <a:ext cx="7200" cy="121680"/>
                </p14:xfrm>
              </p:contentPart>
            </mc:Choice>
            <mc:Fallback>
              <p:pic>
                <p:nvPicPr>
                  <p:cNvPr id="608" name="Ink 607">
                    <a:extLst>
                      <a:ext uri="{FF2B5EF4-FFF2-40B4-BE49-F238E27FC236}">
                        <a16:creationId xmlns:a16="http://schemas.microsoft.com/office/drawing/2014/main" id="{9963F60B-DBD5-0576-D2B7-D5786B68AED7}"/>
                      </a:ext>
                    </a:extLst>
                  </p:cNvPr>
                  <p:cNvPicPr/>
                  <p:nvPr/>
                </p:nvPicPr>
                <p:blipFill>
                  <a:blip r:embed="rId974"/>
                  <a:stretch>
                    <a:fillRect/>
                  </a:stretch>
                </p:blipFill>
                <p:spPr>
                  <a:xfrm>
                    <a:off x="6946166" y="2292042"/>
                    <a:ext cx="86400" cy="206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5">
                <p14:nvContentPartPr>
                  <p14:cNvPr id="609" name="Ink 608">
                    <a:extLst>
                      <a:ext uri="{FF2B5EF4-FFF2-40B4-BE49-F238E27FC236}">
                        <a16:creationId xmlns:a16="http://schemas.microsoft.com/office/drawing/2014/main" id="{C931C295-78AC-AD10-6706-C1C7E57F8110}"/>
                      </a:ext>
                    </a:extLst>
                  </p14:cNvPr>
                  <p14:cNvContentPartPr/>
                  <p14:nvPr/>
                </p14:nvContentPartPr>
                <p14:xfrm>
                  <a:off x="6967806" y="2374487"/>
                  <a:ext cx="46800" cy="14040"/>
                </p14:xfrm>
              </p:contentPart>
            </mc:Choice>
            <mc:Fallback>
              <p:pic>
                <p:nvPicPr>
                  <p:cNvPr id="609" name="Ink 608">
                    <a:extLst>
                      <a:ext uri="{FF2B5EF4-FFF2-40B4-BE49-F238E27FC236}">
                        <a16:creationId xmlns:a16="http://schemas.microsoft.com/office/drawing/2014/main" id="{C931C295-78AC-AD10-6706-C1C7E57F8110}"/>
                      </a:ext>
                    </a:extLst>
                  </p:cNvPr>
                  <p:cNvPicPr/>
                  <p:nvPr/>
                </p:nvPicPr>
                <p:blipFill>
                  <a:blip r:embed="rId976"/>
                  <a:stretch>
                    <a:fillRect/>
                  </a:stretch>
                </p:blipFill>
                <p:spPr>
                  <a:xfrm>
                    <a:off x="6923655" y="2333193"/>
                    <a:ext cx="134219" cy="958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7">
                <p14:nvContentPartPr>
                  <p14:cNvPr id="610" name="Ink 609">
                    <a:extLst>
                      <a:ext uri="{FF2B5EF4-FFF2-40B4-BE49-F238E27FC236}">
                        <a16:creationId xmlns:a16="http://schemas.microsoft.com/office/drawing/2014/main" id="{D57CE872-2CCE-F16E-C01A-CF31209A525D}"/>
                      </a:ext>
                    </a:extLst>
                  </p14:cNvPr>
                  <p14:cNvContentPartPr/>
                  <p14:nvPr/>
                </p14:nvContentPartPr>
                <p14:xfrm>
                  <a:off x="6946926" y="2627927"/>
                  <a:ext cx="10080" cy="720"/>
                </p14:xfrm>
              </p:contentPart>
            </mc:Choice>
            <mc:Fallback>
              <p:pic>
                <p:nvPicPr>
                  <p:cNvPr id="610" name="Ink 609">
                    <a:extLst>
                      <a:ext uri="{FF2B5EF4-FFF2-40B4-BE49-F238E27FC236}">
                        <a16:creationId xmlns:a16="http://schemas.microsoft.com/office/drawing/2014/main" id="{D57CE872-2CCE-F16E-C01A-CF31209A525D}"/>
                      </a:ext>
                    </a:extLst>
                  </p:cNvPr>
                  <p:cNvPicPr/>
                  <p:nvPr/>
                </p:nvPicPr>
                <p:blipFill>
                  <a:blip r:embed="rId978"/>
                  <a:stretch>
                    <a:fillRect/>
                  </a:stretch>
                </p:blipFill>
                <p:spPr>
                  <a:xfrm>
                    <a:off x="6904926" y="2609927"/>
                    <a:ext cx="932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79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1C2B303B-015C-E1FB-C5EE-B76ECFB007CB}"/>
                    </a:ext>
                  </a:extLst>
                </p14:cNvPr>
                <p14:cNvContentPartPr/>
                <p14:nvPr/>
              </p14:nvContentPartPr>
              <p14:xfrm>
                <a:off x="6716526" y="3012767"/>
                <a:ext cx="5400" cy="396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1C2B303B-015C-E1FB-C5EE-B76ECFB007CB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6677955" y="2973167"/>
                  <a:ext cx="81771" cy="82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3F1D15C-FD2D-8109-753D-C1E1A807B5B3}"/>
                    </a:ext>
                  </a:extLst>
                </p14:cNvPr>
                <p14:cNvContentPartPr/>
                <p14:nvPr/>
              </p14:nvContentPartPr>
              <p14:xfrm>
                <a:off x="6703206" y="3525407"/>
                <a:ext cx="3600" cy="972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3F1D15C-FD2D-8109-753D-C1E1A807B5B3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6667206" y="3484907"/>
                  <a:ext cx="74880" cy="89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BDBE11EB-3EAF-C962-A49D-E1FA6AE974D3}"/>
                    </a:ext>
                  </a:extLst>
                </p14:cNvPr>
                <p14:cNvContentPartPr/>
                <p14:nvPr/>
              </p14:nvContentPartPr>
              <p14:xfrm>
                <a:off x="7605726" y="2408687"/>
                <a:ext cx="22680" cy="756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BDBE11EB-3EAF-C962-A49D-E1FA6AE974D3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7562111" y="2366687"/>
                  <a:ext cx="10903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DE20417B-7642-833F-F1E6-5963ABF1BE6C}"/>
                    </a:ext>
                  </a:extLst>
                </p14:cNvPr>
                <p14:cNvContentPartPr/>
                <p14:nvPr/>
              </p14:nvContentPartPr>
              <p14:xfrm>
                <a:off x="8599686" y="1531007"/>
                <a:ext cx="6480" cy="288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DE20417B-7642-833F-F1E6-5963ABF1BE6C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8559186" y="1495007"/>
                  <a:ext cx="8667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753CA22-3176-6366-ABAF-EEEE493BF574}"/>
                    </a:ext>
                  </a:extLst>
                </p14:cNvPr>
                <p14:cNvContentPartPr/>
                <p14:nvPr/>
              </p14:nvContentPartPr>
              <p14:xfrm>
                <a:off x="7707966" y="1814687"/>
                <a:ext cx="1440" cy="28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753CA22-3176-6366-ABAF-EEEE493BF574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7671966" y="177868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7" name="TextBox 616">
            <a:extLst>
              <a:ext uri="{FF2B5EF4-FFF2-40B4-BE49-F238E27FC236}">
                <a16:creationId xmlns:a16="http://schemas.microsoft.com/office/drawing/2014/main" id="{C6DB12EA-5524-6EF3-2ED4-9D0B7C1CB4C4}"/>
              </a:ext>
            </a:extLst>
          </p:cNvPr>
          <p:cNvSpPr txBox="1"/>
          <p:nvPr/>
        </p:nvSpPr>
        <p:spPr>
          <a:xfrm>
            <a:off x="5590212" y="6207180"/>
            <a:ext cx="101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Time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066C2771-020D-EB4F-F15F-291E930CB7D7}"/>
              </a:ext>
            </a:extLst>
          </p:cNvPr>
          <p:cNvSpPr txBox="1"/>
          <p:nvPr/>
        </p:nvSpPr>
        <p:spPr>
          <a:xfrm rot="16200000">
            <a:off x="289948" y="4056830"/>
            <a:ext cx="189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Brightness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89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F8E4B74F-9CE4-3291-52AA-3AE99DC4F68A}"/>
                  </a:ext>
                </a:extLst>
              </p14:cNvPr>
              <p14:cNvContentPartPr/>
              <p14:nvPr/>
            </p14:nvContentPartPr>
            <p14:xfrm>
              <a:off x="1790401" y="2633432"/>
              <a:ext cx="8961480" cy="337464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F8E4B74F-9CE4-3291-52AA-3AE99DC4F68A}"/>
                  </a:ext>
                </a:extLst>
              </p:cNvPr>
              <p:cNvPicPr/>
              <p:nvPr/>
            </p:nvPicPr>
            <p:blipFill>
              <a:blip r:embed="rId990"/>
              <a:stretch>
                <a:fillRect/>
              </a:stretch>
            </p:blipFill>
            <p:spPr>
              <a:xfrm>
                <a:off x="1754401" y="2597428"/>
                <a:ext cx="9033120" cy="3446288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B4B1652-5CED-7436-4CCA-AA09F9D14B91}"/>
              </a:ext>
            </a:extLst>
          </p:cNvPr>
          <p:cNvGrpSpPr/>
          <p:nvPr/>
        </p:nvGrpSpPr>
        <p:grpSpPr>
          <a:xfrm>
            <a:off x="2939521" y="2976152"/>
            <a:ext cx="77040" cy="184320"/>
            <a:chOff x="2939521" y="2976152"/>
            <a:chExt cx="77040" cy="1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5F8ABB-CE39-EA9F-1928-0C882BC54549}"/>
                    </a:ext>
                  </a:extLst>
                </p14:cNvPr>
                <p14:cNvContentPartPr/>
                <p14:nvPr/>
              </p14:nvContentPartPr>
              <p14:xfrm>
                <a:off x="2973001" y="3028352"/>
                <a:ext cx="10800" cy="55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5F8ABB-CE39-EA9F-1928-0C882BC54549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2955361" y="3010352"/>
                  <a:ext cx="46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AA8181-C986-F456-39A1-22DC6F09E964}"/>
                    </a:ext>
                  </a:extLst>
                </p14:cNvPr>
                <p14:cNvContentPartPr/>
                <p14:nvPr/>
              </p14:nvContentPartPr>
              <p14:xfrm>
                <a:off x="2978401" y="2976152"/>
                <a:ext cx="7560" cy="184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AA8181-C986-F456-39A1-22DC6F09E964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2960761" y="2958152"/>
                  <a:ext cx="43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AB3493-2875-C199-6BAC-514E9316847F}"/>
                    </a:ext>
                  </a:extLst>
                </p14:cNvPr>
                <p14:cNvContentPartPr/>
                <p14:nvPr/>
              </p14:nvContentPartPr>
              <p14:xfrm>
                <a:off x="2939521" y="3070832"/>
                <a:ext cx="77040" cy="7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AB3493-2875-C199-6BAC-514E9316847F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2921881" y="3053192"/>
                  <a:ext cx="112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32DC21-91A2-B3B4-8BD6-99B682F8278B}"/>
                    </a:ext>
                  </a:extLst>
                </p14:cNvPr>
                <p14:cNvContentPartPr/>
                <p14:nvPr/>
              </p14:nvContentPartPr>
              <p14:xfrm>
                <a:off x="2969041" y="3041312"/>
                <a:ext cx="34200" cy="48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32DC21-91A2-B3B4-8BD6-99B682F8278B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2951401" y="3023312"/>
                  <a:ext cx="6984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114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9A813-27D8-2A6E-7153-BC74BEE6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2613C99-7957-FA58-C4D5-2C3E3008F856}"/>
                  </a:ext>
                </a:extLst>
              </p14:cNvPr>
              <p14:cNvContentPartPr/>
              <p14:nvPr/>
            </p14:nvContentPartPr>
            <p14:xfrm>
              <a:off x="3640536" y="2733264"/>
              <a:ext cx="1630080" cy="815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2613C99-7957-FA58-C4D5-2C3E3008F8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4536" y="2697624"/>
                <a:ext cx="170172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185917F-1088-4A74-1794-F10AAB4EB042}"/>
                  </a:ext>
                </a:extLst>
              </p14:cNvPr>
              <p14:cNvContentPartPr/>
              <p14:nvPr/>
            </p14:nvContentPartPr>
            <p14:xfrm>
              <a:off x="3699576" y="1877904"/>
              <a:ext cx="1945080" cy="7200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185917F-1088-4A74-1794-F10AAB4EB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3936" y="1842264"/>
                <a:ext cx="2016720" cy="791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92994-A01C-B807-C8C6-692594B39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can’t get nice pictures, but we can get a ‘light curve’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8808EBDF-35FC-999A-DF31-BC7F3CF17189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do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look like?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7A8992-CDDE-F20A-C21E-6662028668FC}"/>
                  </a:ext>
                </a:extLst>
              </p14:cNvPr>
              <p14:cNvContentPartPr/>
              <p14:nvPr/>
            </p14:nvContentPartPr>
            <p14:xfrm>
              <a:off x="1788900" y="6125280"/>
              <a:ext cx="1080" cy="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7A8992-CDDE-F20A-C21E-666202866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0900" y="6107280"/>
                <a:ext cx="36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C83FE8C-31E3-B95E-594D-A2F155D2B354}"/>
                  </a:ext>
                </a:extLst>
              </p14:cNvPr>
              <p14:cNvContentPartPr/>
              <p14:nvPr/>
            </p14:nvContentPartPr>
            <p14:xfrm>
              <a:off x="1780260" y="2240520"/>
              <a:ext cx="20520" cy="4155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C83FE8C-31E3-B95E-594D-A2F155D2B3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2260" y="2222520"/>
                <a:ext cx="56160" cy="41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0367ADB-D117-E953-5AF2-E9C9CDC43964}"/>
                  </a:ext>
                </a:extLst>
              </p14:cNvPr>
              <p14:cNvContentPartPr/>
              <p14:nvPr/>
            </p14:nvContentPartPr>
            <p14:xfrm>
              <a:off x="1096620" y="6147240"/>
              <a:ext cx="9711000" cy="1198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0367ADB-D117-E953-5AF2-E9C9CDC439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620" y="6129186"/>
                <a:ext cx="9746640" cy="155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A5F11B9-3EEF-7D8A-0E99-FE6470225608}"/>
                  </a:ext>
                </a:extLst>
              </p14:cNvPr>
              <p14:cNvContentPartPr/>
              <p14:nvPr/>
            </p14:nvContentPartPr>
            <p14:xfrm>
              <a:off x="1685580" y="2212080"/>
              <a:ext cx="205560" cy="185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A5F11B9-3EEF-7D8A-0E99-FE64702256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7580" y="2194080"/>
                <a:ext cx="241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991EF49-98C2-7684-F722-6F8EAB03A5C2}"/>
                  </a:ext>
                </a:extLst>
              </p14:cNvPr>
              <p14:cNvContentPartPr/>
              <p14:nvPr/>
            </p14:nvContentPartPr>
            <p14:xfrm>
              <a:off x="10536070" y="5917520"/>
              <a:ext cx="299520" cy="459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991EF49-98C2-7684-F722-6F8EAB03A5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18070" y="5899534"/>
                <a:ext cx="335160" cy="495332"/>
              </a:xfrm>
              <a:prstGeom prst="rect">
                <a:avLst/>
              </a:prstGeom>
            </p:spPr>
          </p:pic>
        </mc:Fallback>
      </mc:AlternateContent>
      <p:grpSp>
        <p:nvGrpSpPr>
          <p:cNvPr id="616" name="Group 615">
            <a:extLst>
              <a:ext uri="{FF2B5EF4-FFF2-40B4-BE49-F238E27FC236}">
                <a16:creationId xmlns:a16="http://schemas.microsoft.com/office/drawing/2014/main" id="{0DBAFA72-3A3F-B9BF-BCBA-B202DD7587F7}"/>
              </a:ext>
            </a:extLst>
          </p:cNvPr>
          <p:cNvGrpSpPr/>
          <p:nvPr/>
        </p:nvGrpSpPr>
        <p:grpSpPr>
          <a:xfrm>
            <a:off x="2498213" y="1796395"/>
            <a:ext cx="1788357" cy="1831182"/>
            <a:chOff x="6460503" y="1337635"/>
            <a:chExt cx="4440025" cy="439289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7D8FCBD-99AF-02C1-4527-1604B4B80820}"/>
                </a:ext>
              </a:extLst>
            </p:cNvPr>
            <p:cNvSpPr/>
            <p:nvPr/>
          </p:nvSpPr>
          <p:spPr>
            <a:xfrm>
              <a:off x="6460503" y="1337635"/>
              <a:ext cx="4440025" cy="4392891"/>
            </a:xfrm>
            <a:prstGeom prst="ellipse">
              <a:avLst/>
            </a:prstGeom>
            <a:solidFill>
              <a:srgbClr val="000E2A"/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A4AA10F-5EE8-D864-540E-7068D27FBDFE}"/>
                </a:ext>
              </a:extLst>
            </p:cNvPr>
            <p:cNvGrpSpPr/>
            <p:nvPr/>
          </p:nvGrpSpPr>
          <p:grpSpPr>
            <a:xfrm>
              <a:off x="6871326" y="2684087"/>
              <a:ext cx="3848760" cy="1900440"/>
              <a:chOff x="6871326" y="2684087"/>
              <a:chExt cx="3848760" cy="19004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5D4AEAD5-79EA-75BE-F5F8-6709FD896D6F}"/>
                      </a:ext>
                    </a:extLst>
                  </p14:cNvPr>
                  <p14:cNvContentPartPr/>
                  <p14:nvPr/>
                </p14:nvContentPartPr>
                <p14:xfrm>
                  <a:off x="8417166" y="3170087"/>
                  <a:ext cx="624240" cy="30204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5D4AEAD5-79EA-75BE-F5F8-6709FD896D6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260883" y="2266549"/>
                    <a:ext cx="935913" cy="210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00DF3AF5-FD3C-48BB-6846-8079E48AF216}"/>
                      </a:ext>
                    </a:extLst>
                  </p14:cNvPr>
                  <p14:cNvContentPartPr/>
                  <p14:nvPr/>
                </p14:nvContentPartPr>
                <p14:xfrm>
                  <a:off x="7877886" y="3310847"/>
                  <a:ext cx="1134360" cy="50832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00DF3AF5-FD3C-48BB-6846-8079E48AF21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721577" y="2406210"/>
                    <a:ext cx="1446086" cy="2316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1AA0F061-594C-7105-6B0D-7D1F0B042400}"/>
                      </a:ext>
                    </a:extLst>
                  </p14:cNvPr>
                  <p14:cNvContentPartPr/>
                  <p14:nvPr/>
                </p14:nvContentPartPr>
                <p14:xfrm>
                  <a:off x="7947366" y="3571127"/>
                  <a:ext cx="720000" cy="25920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1AA0F061-594C-7105-6B0D-7D1F0B04240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791038" y="2666941"/>
                    <a:ext cx="1031762" cy="2066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5BC32CE5-16EE-F3B8-F8DD-03499FD7BABC}"/>
                      </a:ext>
                    </a:extLst>
                  </p14:cNvPr>
                  <p14:cNvContentPartPr/>
                  <p14:nvPr/>
                </p14:nvContentPartPr>
                <p14:xfrm>
                  <a:off x="7876806" y="3439007"/>
                  <a:ext cx="750600" cy="36648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5BC32CE5-16EE-F3B8-F8DD-03499FD7BABC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720617" y="2533586"/>
                    <a:ext cx="1062086" cy="2176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6C0DB605-712D-29E2-5B54-8B7069C873B5}"/>
                      </a:ext>
                    </a:extLst>
                  </p14:cNvPr>
                  <p14:cNvContentPartPr/>
                  <p14:nvPr/>
                </p14:nvContentPartPr>
                <p14:xfrm>
                  <a:off x="8067966" y="3357287"/>
                  <a:ext cx="1005480" cy="48276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6C0DB605-712D-29E2-5B54-8B7069C873B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911697" y="2452112"/>
                    <a:ext cx="1317125" cy="2292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6ED394B3-C87B-A9FE-EC68-770A94EA9597}"/>
                      </a:ext>
                    </a:extLst>
                  </p14:cNvPr>
                  <p14:cNvContentPartPr/>
                  <p14:nvPr/>
                </p14:nvContentPartPr>
                <p14:xfrm>
                  <a:off x="7908846" y="3257927"/>
                  <a:ext cx="1338120" cy="57240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6ED394B3-C87B-A9FE-EC68-770A94EA959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752524" y="2352776"/>
                    <a:ext cx="1649872" cy="2381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2EC4C519-944D-A911-C1AD-947E302F72F0}"/>
                      </a:ext>
                    </a:extLst>
                  </p14:cNvPr>
                  <p14:cNvContentPartPr/>
                  <p14:nvPr/>
                </p14:nvContentPartPr>
                <p14:xfrm>
                  <a:off x="8130246" y="3464207"/>
                  <a:ext cx="844200" cy="31140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2EC4C519-944D-A911-C1AD-947E302F72F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974078" y="2558473"/>
                    <a:ext cx="1155644" cy="21220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33EF1D0-0E4F-2B67-E78E-ACEFC7906905}"/>
                      </a:ext>
                    </a:extLst>
                  </p14:cNvPr>
                  <p14:cNvContentPartPr/>
                  <p14:nvPr/>
                </p14:nvContentPartPr>
                <p14:xfrm>
                  <a:off x="7978686" y="3343607"/>
                  <a:ext cx="848880" cy="37620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33EF1D0-0E4F-2B67-E78E-ACEFC790690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822478" y="2437621"/>
                    <a:ext cx="1160404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5BC9EF9A-6CDA-D688-FB3B-6E894589F4C8}"/>
                      </a:ext>
                    </a:extLst>
                  </p14:cNvPr>
                  <p14:cNvContentPartPr/>
                  <p14:nvPr/>
                </p14:nvContentPartPr>
                <p14:xfrm>
                  <a:off x="7968606" y="3435767"/>
                  <a:ext cx="996840" cy="3751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5BC9EF9A-6CDA-D688-FB3B-6E894589F4C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7812291" y="2530305"/>
                    <a:ext cx="1308576" cy="21851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E61AC072-063C-53BC-6385-18620DFFB906}"/>
                      </a:ext>
                    </a:extLst>
                  </p14:cNvPr>
                  <p14:cNvContentPartPr/>
                  <p14:nvPr/>
                </p14:nvContentPartPr>
                <p14:xfrm>
                  <a:off x="8267766" y="3472847"/>
                  <a:ext cx="308160" cy="15408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E61AC072-063C-53BC-6385-18620DFFB90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8111905" y="2569026"/>
                    <a:ext cx="618992" cy="1960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D5738A2D-B62C-0686-2DC6-BE9360A23B1C}"/>
                      </a:ext>
                    </a:extLst>
                  </p14:cNvPr>
                  <p14:cNvContentPartPr/>
                  <p14:nvPr/>
                </p14:nvContentPartPr>
                <p14:xfrm>
                  <a:off x="7853406" y="3346127"/>
                  <a:ext cx="1337400" cy="58464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D5738A2D-B62C-0686-2DC6-BE9360A23B1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697063" y="2440711"/>
                    <a:ext cx="1649192" cy="2394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529DA9E1-2838-FB96-2EB1-001A6A1D85A9}"/>
                      </a:ext>
                    </a:extLst>
                  </p14:cNvPr>
                  <p14:cNvContentPartPr/>
                  <p14:nvPr/>
                </p14:nvContentPartPr>
                <p14:xfrm>
                  <a:off x="7863126" y="3241367"/>
                  <a:ext cx="1462680" cy="64440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529DA9E1-2838-FB96-2EB1-001A6A1D85A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706761" y="2335584"/>
                    <a:ext cx="1774516" cy="2455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6D46FBD-3D2A-DAD1-4519-0FEA73CF777F}"/>
                      </a:ext>
                    </a:extLst>
                  </p14:cNvPr>
                  <p14:cNvContentPartPr/>
                  <p14:nvPr/>
                </p14:nvContentPartPr>
                <p14:xfrm>
                  <a:off x="7787886" y="3157487"/>
                  <a:ext cx="1684440" cy="76284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E6D46FBD-3D2A-DAD1-4519-0FEA73CF777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631589" y="2251399"/>
                    <a:ext cx="1996142" cy="2574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AB79C3D3-3FAB-D244-F567-989E00BA1621}"/>
                      </a:ext>
                    </a:extLst>
                  </p14:cNvPr>
                  <p14:cNvContentPartPr/>
                  <p14:nvPr/>
                </p14:nvContentPartPr>
                <p14:xfrm>
                  <a:off x="7793646" y="3170087"/>
                  <a:ext cx="1695240" cy="82800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AB79C3D3-3FAB-D244-F567-989E00BA162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7637259" y="2264462"/>
                    <a:ext cx="2007121" cy="26383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55C0E3A5-EF76-5BCF-0213-A2BB9AA742C0}"/>
                      </a:ext>
                    </a:extLst>
                  </p14:cNvPr>
                  <p14:cNvContentPartPr/>
                  <p14:nvPr/>
                </p14:nvContentPartPr>
                <p14:xfrm>
                  <a:off x="7825686" y="3164687"/>
                  <a:ext cx="1582560" cy="8301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55C0E3A5-EF76-5BCF-0213-A2BB9AA742C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669307" y="2258587"/>
                    <a:ext cx="1894425" cy="2641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2FA01369-8AC7-4A1C-667B-0805D60D5E86}"/>
                      </a:ext>
                    </a:extLst>
                  </p14:cNvPr>
                  <p14:cNvContentPartPr/>
                  <p14:nvPr/>
                </p14:nvContentPartPr>
                <p14:xfrm>
                  <a:off x="7987326" y="3381767"/>
                  <a:ext cx="719640" cy="40464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2FA01369-8AC7-4A1C-667B-0805D60D5E86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831077" y="2477784"/>
                    <a:ext cx="1031246" cy="2211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5B91DFCA-7477-89DC-1CD6-F45A41377158}"/>
                      </a:ext>
                    </a:extLst>
                  </p14:cNvPr>
                  <p14:cNvContentPartPr/>
                  <p14:nvPr/>
                </p14:nvContentPartPr>
                <p14:xfrm>
                  <a:off x="7889406" y="3218687"/>
                  <a:ext cx="1224360" cy="48672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5B91DFCA-7477-89DC-1CD6-F45A41377158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733124" y="2312559"/>
                    <a:ext cx="1536032" cy="2298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874BC49B-C93D-452B-2063-80B388646563}"/>
                      </a:ext>
                    </a:extLst>
                  </p14:cNvPr>
                  <p14:cNvContentPartPr/>
                  <p14:nvPr/>
                </p14:nvContentPartPr>
                <p14:xfrm>
                  <a:off x="7821726" y="3178007"/>
                  <a:ext cx="1030320" cy="46872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874BC49B-C93D-452B-2063-80B3886465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665482" y="2273308"/>
                    <a:ext cx="1341916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E1668991-D689-FE3C-39C6-CF8E2A3769CD}"/>
                      </a:ext>
                    </a:extLst>
                  </p14:cNvPr>
                  <p14:cNvContentPartPr/>
                  <p14:nvPr/>
                </p14:nvContentPartPr>
                <p14:xfrm>
                  <a:off x="7815966" y="3160727"/>
                  <a:ext cx="909720" cy="55476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E1668991-D689-FE3C-39C6-CF8E2A3769C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659733" y="2254820"/>
                    <a:ext cx="1221292" cy="2365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E2B81BD0-FBC3-0A9B-854A-ECE3142AFA0B}"/>
                      </a:ext>
                    </a:extLst>
                  </p14:cNvPr>
                  <p14:cNvContentPartPr/>
                  <p14:nvPr/>
                </p14:nvContentPartPr>
                <p14:xfrm>
                  <a:off x="7801206" y="3276647"/>
                  <a:ext cx="887040" cy="52488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E2B81BD0-FBC3-0A9B-854A-ECE3142AFA0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644880" y="2370193"/>
                    <a:ext cx="1198799" cy="2336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6AAC532C-0FA0-2B31-3FF5-D68144643D02}"/>
                      </a:ext>
                    </a:extLst>
                  </p14:cNvPr>
                  <p14:cNvContentPartPr/>
                  <p14:nvPr/>
                </p14:nvContentPartPr>
                <p14:xfrm>
                  <a:off x="7791846" y="3284567"/>
                  <a:ext cx="761760" cy="4510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6AAC532C-0FA0-2B31-3FF5-D68144643D0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635565" y="2378957"/>
                    <a:ext cx="1073430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D1E196B2-0913-05A3-AAEA-65CB85496D87}"/>
                      </a:ext>
                    </a:extLst>
                  </p14:cNvPr>
                  <p14:cNvContentPartPr/>
                  <p14:nvPr/>
                </p14:nvContentPartPr>
                <p14:xfrm>
                  <a:off x="7728846" y="3186287"/>
                  <a:ext cx="873000" cy="49500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D1E196B2-0913-05A3-AAEA-65CB85496D8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572634" y="2280799"/>
                    <a:ext cx="1184531" cy="2305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D1149798-C475-8245-3A32-7A51841AB784}"/>
                      </a:ext>
                    </a:extLst>
                  </p14:cNvPr>
                  <p14:cNvContentPartPr/>
                  <p14:nvPr/>
                </p14:nvContentPartPr>
                <p14:xfrm>
                  <a:off x="7613286" y="3291767"/>
                  <a:ext cx="799200" cy="48996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D1149798-C475-8245-3A32-7A51841AB784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457018" y="2386031"/>
                    <a:ext cx="1110843" cy="2300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75C9078B-26D6-5A24-E203-EE4F209940A7}"/>
                      </a:ext>
                    </a:extLst>
                  </p14:cNvPr>
                  <p14:cNvContentPartPr/>
                  <p14:nvPr/>
                </p14:nvContentPartPr>
                <p14:xfrm>
                  <a:off x="7661166" y="3535847"/>
                  <a:ext cx="417600" cy="28152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75C9078B-26D6-5A24-E203-EE4F209940A7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505012" y="2631884"/>
                    <a:ext cx="729015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637E1D59-F961-FFE8-F6D3-2F76D4979F9D}"/>
                      </a:ext>
                    </a:extLst>
                  </p14:cNvPr>
                  <p14:cNvContentPartPr/>
                  <p14:nvPr/>
                </p14:nvContentPartPr>
                <p14:xfrm>
                  <a:off x="7638126" y="3603167"/>
                  <a:ext cx="590040" cy="34164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637E1D59-F961-FFE8-F6D3-2F76D4979F9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481913" y="2697303"/>
                    <a:ext cx="901574" cy="21525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197F58F2-84C0-B037-975F-EC46538F2103}"/>
                      </a:ext>
                    </a:extLst>
                  </p14:cNvPr>
                  <p14:cNvContentPartPr/>
                  <p14:nvPr/>
                </p14:nvContentPartPr>
                <p14:xfrm>
                  <a:off x="7660446" y="3597047"/>
                  <a:ext cx="571320" cy="29340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197F58F2-84C0-B037-975F-EC46538F210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504226" y="2690959"/>
                    <a:ext cx="882868" cy="2104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F376972A-BA3B-A7C4-6C03-635D0908733B}"/>
                      </a:ext>
                    </a:extLst>
                  </p14:cNvPr>
                  <p14:cNvContentPartPr/>
                  <p14:nvPr/>
                </p14:nvContentPartPr>
                <p14:xfrm>
                  <a:off x="7619766" y="3615047"/>
                  <a:ext cx="518760" cy="30924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F376972A-BA3B-A7C4-6C03-635D0908733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463513" y="2710585"/>
                    <a:ext cx="830373" cy="2117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0772EF4-C491-39BD-1D45-079A7BFC4914}"/>
                      </a:ext>
                    </a:extLst>
                  </p14:cNvPr>
                  <p14:cNvContentPartPr/>
                  <p14:nvPr/>
                </p14:nvContentPartPr>
                <p14:xfrm>
                  <a:off x="8071566" y="3766607"/>
                  <a:ext cx="132480" cy="8028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0772EF4-C491-39BD-1D45-079A7BFC4914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915969" y="2869862"/>
                    <a:ext cx="442786" cy="1872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50EF3796-E10C-8297-14A8-2C8A9286AC0E}"/>
                      </a:ext>
                    </a:extLst>
                  </p14:cNvPr>
                  <p14:cNvContentPartPr/>
                  <p14:nvPr/>
                </p14:nvContentPartPr>
                <p14:xfrm>
                  <a:off x="7513206" y="3678407"/>
                  <a:ext cx="733680" cy="38304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50EF3796-E10C-8297-14A8-2C8A9286AC0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356819" y="2774605"/>
                    <a:ext cx="1045561" cy="2189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8632CDB8-4C77-C020-2B72-222B04BBC81D}"/>
                      </a:ext>
                    </a:extLst>
                  </p14:cNvPr>
                  <p14:cNvContentPartPr/>
                  <p14:nvPr/>
                </p14:nvContentPartPr>
                <p14:xfrm>
                  <a:off x="7424286" y="3775967"/>
                  <a:ext cx="1162440" cy="35964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8632CDB8-4C77-C020-2B72-222B04BBC81D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267924" y="2870399"/>
                    <a:ext cx="1474271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DC90BBC0-39C4-EAF1-9F69-CC3259C53402}"/>
                      </a:ext>
                    </a:extLst>
                  </p14:cNvPr>
                  <p14:cNvContentPartPr/>
                  <p14:nvPr/>
                </p14:nvContentPartPr>
                <p14:xfrm>
                  <a:off x="7803366" y="3832847"/>
                  <a:ext cx="419400" cy="17496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DC90BBC0-39C4-EAF1-9F69-CC3259C53402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647206" y="2927881"/>
                    <a:ext cx="730827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F4CCDB03-B8B9-C397-F150-47C4F739B210}"/>
                      </a:ext>
                    </a:extLst>
                  </p14:cNvPr>
                  <p14:cNvContentPartPr/>
                  <p14:nvPr/>
                </p14:nvContentPartPr>
                <p14:xfrm>
                  <a:off x="7625886" y="3667967"/>
                  <a:ext cx="1163880" cy="51444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F4CCDB03-B8B9-C397-F150-47C4F739B21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469571" y="2761655"/>
                    <a:ext cx="1475618" cy="2326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BB15CFE5-D27B-8D53-AB24-723266420E3D}"/>
                      </a:ext>
                    </a:extLst>
                  </p14:cNvPr>
                  <p14:cNvContentPartPr/>
                  <p14:nvPr/>
                </p14:nvContentPartPr>
                <p14:xfrm>
                  <a:off x="7845846" y="3683447"/>
                  <a:ext cx="603000" cy="39924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BB15CFE5-D27B-8D53-AB24-723266420E3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689744" y="2778043"/>
                    <a:ext cx="914312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F456677-65EB-85B4-587A-E9536795FA49}"/>
                      </a:ext>
                    </a:extLst>
                  </p14:cNvPr>
                  <p14:cNvContentPartPr/>
                  <p14:nvPr/>
                </p14:nvContentPartPr>
                <p14:xfrm>
                  <a:off x="7852686" y="3480407"/>
                  <a:ext cx="1239480" cy="63612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F456677-65EB-85B4-587A-E9536795FA49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696412" y="2575358"/>
                    <a:ext cx="1551136" cy="2445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9854243D-B713-6C26-070D-34622DD17FD9}"/>
                      </a:ext>
                    </a:extLst>
                  </p14:cNvPr>
                  <p14:cNvContentPartPr/>
                  <p14:nvPr/>
                </p14:nvContentPartPr>
                <p14:xfrm>
                  <a:off x="7712286" y="3206807"/>
                  <a:ext cx="1603440" cy="97236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9854243D-B713-6C26-070D-34622DD17FD9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555962" y="2300077"/>
                    <a:ext cx="1915195" cy="2784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0874D44A-F8CE-75E5-EB67-E4BD026F0FB6}"/>
                      </a:ext>
                    </a:extLst>
                  </p14:cNvPr>
                  <p14:cNvContentPartPr/>
                  <p14:nvPr/>
                </p14:nvContentPartPr>
                <p14:xfrm>
                  <a:off x="7859526" y="3505247"/>
                  <a:ext cx="1201320" cy="59256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0874D44A-F8CE-75E5-EB67-E4BD026F0FB6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703220" y="2599588"/>
                    <a:ext cx="1513038" cy="2403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22C2D487-ADD0-8421-04E7-F0E691F8DC95}"/>
                      </a:ext>
                    </a:extLst>
                  </p14:cNvPr>
                  <p14:cNvContentPartPr/>
                  <p14:nvPr/>
                </p14:nvContentPartPr>
                <p14:xfrm>
                  <a:off x="7981206" y="3631247"/>
                  <a:ext cx="825480" cy="36900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22C2D487-ADD0-8421-04E7-F0E691F8DC95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824865" y="2725990"/>
                    <a:ext cx="1137268" cy="2178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E383D087-BAE0-F642-033F-091B44598629}"/>
                      </a:ext>
                    </a:extLst>
                  </p14:cNvPr>
                  <p14:cNvContentPartPr/>
                  <p14:nvPr/>
                </p14:nvContentPartPr>
                <p14:xfrm>
                  <a:off x="8585286" y="3640967"/>
                  <a:ext cx="72000" cy="3924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E383D087-BAE0-F642-033F-091B44598629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429730" y="2745271"/>
                    <a:ext cx="382222" cy="1829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8F307207-3162-B3F0-A472-BB0A744A2844}"/>
                      </a:ext>
                    </a:extLst>
                  </p14:cNvPr>
                  <p14:cNvContentPartPr/>
                  <p14:nvPr/>
                </p14:nvContentPartPr>
                <p14:xfrm>
                  <a:off x="8083086" y="3432167"/>
                  <a:ext cx="1114560" cy="55404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8F307207-3162-B3F0-A472-BB0A744A2844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926798" y="2526027"/>
                    <a:ext cx="1426244" cy="2365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884E0F29-C7F5-D910-EA0E-C262CC45F442}"/>
                      </a:ext>
                    </a:extLst>
                  </p14:cNvPr>
                  <p14:cNvContentPartPr/>
                  <p14:nvPr/>
                </p14:nvContentPartPr>
                <p14:xfrm>
                  <a:off x="7986606" y="3736727"/>
                  <a:ext cx="611640" cy="33156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884E0F29-C7F5-D910-EA0E-C262CC45F44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7830348" y="2832472"/>
                    <a:ext cx="923264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B8C90C80-A625-46C9-B512-F5FC34499F20}"/>
                      </a:ext>
                    </a:extLst>
                  </p14:cNvPr>
                  <p14:cNvContentPartPr/>
                  <p14:nvPr/>
                </p14:nvContentPartPr>
                <p14:xfrm>
                  <a:off x="8043126" y="3215447"/>
                  <a:ext cx="1570680" cy="80316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B8C90C80-A625-46C9-B512-F5FC34499F20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886773" y="2309627"/>
                    <a:ext cx="1882493" cy="2613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D3092373-4872-C6B9-F06C-43EE82FD13D8}"/>
                      </a:ext>
                    </a:extLst>
                  </p14:cNvPr>
                  <p14:cNvContentPartPr/>
                  <p14:nvPr/>
                </p14:nvContentPartPr>
                <p14:xfrm>
                  <a:off x="8557926" y="3334247"/>
                  <a:ext cx="957240" cy="51048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D3092373-4872-C6B9-F06C-43EE82FD13D8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8401660" y="2428835"/>
                    <a:ext cx="1268879" cy="232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F01926FB-7A32-8C10-1AD0-10890720ACAF}"/>
                      </a:ext>
                    </a:extLst>
                  </p14:cNvPr>
                  <p14:cNvContentPartPr/>
                  <p14:nvPr/>
                </p14:nvContentPartPr>
                <p14:xfrm>
                  <a:off x="8700846" y="3177647"/>
                  <a:ext cx="901440" cy="46908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F01926FB-7A32-8C10-1AD0-10890720ACA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544501" y="2272254"/>
                    <a:ext cx="1213236" cy="22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FC42B6FA-F2B2-7C6E-A343-95F92F72DBA3}"/>
                      </a:ext>
                    </a:extLst>
                  </p14:cNvPr>
                  <p14:cNvContentPartPr/>
                  <p14:nvPr/>
                </p14:nvContentPartPr>
                <p14:xfrm>
                  <a:off x="8783646" y="3208607"/>
                  <a:ext cx="653400" cy="29664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FC42B6FA-F2B2-7C6E-A343-95F92F72DBA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627437" y="2303165"/>
                    <a:ext cx="964925" cy="2106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CFC0E7CA-EF96-5F53-1533-4B6A5694DC57}"/>
                      </a:ext>
                    </a:extLst>
                  </p14:cNvPr>
                  <p14:cNvContentPartPr/>
                  <p14:nvPr/>
                </p14:nvContentPartPr>
                <p14:xfrm>
                  <a:off x="8901726" y="3135887"/>
                  <a:ext cx="595800" cy="37188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CFC0E7CA-EF96-5F53-1533-4B6A5694DC57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745641" y="2229915"/>
                    <a:ext cx="907079" cy="2182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F790E0DB-2B85-4403-98EF-4FB1EEA7F234}"/>
                      </a:ext>
                    </a:extLst>
                  </p14:cNvPr>
                  <p14:cNvContentPartPr/>
                  <p14:nvPr/>
                </p14:nvContentPartPr>
                <p14:xfrm>
                  <a:off x="8679246" y="3004847"/>
                  <a:ext cx="992160" cy="57168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F790E0DB-2B85-4403-98EF-4FB1EEA7F234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522965" y="2099471"/>
                    <a:ext cx="1303829" cy="2381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246FEAF4-F8AF-ADD9-554B-B611E7FC80A3}"/>
                      </a:ext>
                    </a:extLst>
                  </p14:cNvPr>
                  <p14:cNvContentPartPr/>
                  <p14:nvPr/>
                </p14:nvContentPartPr>
                <p14:xfrm>
                  <a:off x="8447046" y="3057767"/>
                  <a:ext cx="1081440" cy="32328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246FEAF4-F8AF-ADD9-554B-B611E7FC80A3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8290769" y="2152583"/>
                    <a:ext cx="1393102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6F36BB20-65B8-B8BD-5648-8C3FF9E9705A}"/>
                      </a:ext>
                    </a:extLst>
                  </p14:cNvPr>
                  <p14:cNvContentPartPr/>
                  <p14:nvPr/>
                </p14:nvContentPartPr>
                <p14:xfrm>
                  <a:off x="8166966" y="3051647"/>
                  <a:ext cx="1192320" cy="50256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6F36BB20-65B8-B8BD-5648-8C3FF9E9705A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8010669" y="2146522"/>
                    <a:ext cx="1504020" cy="2311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384FC53C-D90B-DA20-C130-859E5CB65C3D}"/>
                      </a:ext>
                    </a:extLst>
                  </p14:cNvPr>
                  <p14:cNvContentPartPr/>
                  <p14:nvPr/>
                </p14:nvContentPartPr>
                <p14:xfrm>
                  <a:off x="8119086" y="3131567"/>
                  <a:ext cx="1175760" cy="47340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384FC53C-D90B-DA20-C130-859E5CB65C3D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962735" y="2226157"/>
                    <a:ext cx="1487569" cy="2283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D9E306E6-63BA-13E0-25A7-A23C3F2318BA}"/>
                      </a:ext>
                    </a:extLst>
                  </p14:cNvPr>
                  <p14:cNvContentPartPr/>
                  <p14:nvPr/>
                </p14:nvContentPartPr>
                <p14:xfrm>
                  <a:off x="8096406" y="3694607"/>
                  <a:ext cx="211680" cy="4752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D9E306E6-63BA-13E0-25A7-A23C3F2318BA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940759" y="2803607"/>
                    <a:ext cx="522085" cy="1828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ADAEC4FC-E2FD-FE10-6BC6-10C1E2AADCCD}"/>
                      </a:ext>
                    </a:extLst>
                  </p14:cNvPr>
                  <p14:cNvContentPartPr/>
                  <p14:nvPr/>
                </p14:nvContentPartPr>
                <p14:xfrm>
                  <a:off x="8040246" y="3694607"/>
                  <a:ext cx="132480" cy="10080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ADAEC4FC-E2FD-FE10-6BC6-10C1E2AADCC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884649" y="2797658"/>
                    <a:ext cx="442786" cy="18938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7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B778CAA8-2BEA-8445-5E6E-FF705EBF8F54}"/>
                      </a:ext>
                    </a:extLst>
                  </p14:cNvPr>
                  <p14:cNvContentPartPr/>
                  <p14:nvPr/>
                </p14:nvContentPartPr>
                <p14:xfrm>
                  <a:off x="8137086" y="3319487"/>
                  <a:ext cx="1008720" cy="51192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B778CAA8-2BEA-8445-5E6E-FF705EBF8F54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7980868" y="2414578"/>
                    <a:ext cx="132026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9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B21ED1A6-F526-7769-9F34-C69BE15EADB8}"/>
                      </a:ext>
                    </a:extLst>
                  </p14:cNvPr>
                  <p14:cNvContentPartPr/>
                  <p14:nvPr/>
                </p14:nvContentPartPr>
                <p14:xfrm>
                  <a:off x="8052846" y="3399407"/>
                  <a:ext cx="1010520" cy="51336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B21ED1A6-F526-7769-9F34-C69BE15EADB8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7896488" y="2493478"/>
                    <a:ext cx="1322343" cy="2324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1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59E5CEEE-2B2E-ED1F-3B15-60B19BBA446E}"/>
                      </a:ext>
                    </a:extLst>
                  </p14:cNvPr>
                  <p14:cNvContentPartPr/>
                  <p14:nvPr/>
                </p14:nvContentPartPr>
                <p14:xfrm>
                  <a:off x="7878606" y="3207527"/>
                  <a:ext cx="1402560" cy="7765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59E5CEEE-2B2E-ED1F-3B15-60B19BBA446E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7722270" y="2301587"/>
                    <a:ext cx="1714339" cy="2587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3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A07D8E56-ABE1-ABF9-CB3C-742C975FCD42}"/>
                      </a:ext>
                    </a:extLst>
                  </p14:cNvPr>
                  <p14:cNvContentPartPr/>
                  <p14:nvPr/>
                </p14:nvContentPartPr>
                <p14:xfrm>
                  <a:off x="8261646" y="3191687"/>
                  <a:ext cx="1204560" cy="71064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A07D8E56-ABE1-ABF9-CB3C-742C975FCD42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8105384" y="2285038"/>
                    <a:ext cx="1516192" cy="252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5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D146E06C-61C8-2745-83AC-7BC575D788F2}"/>
                      </a:ext>
                    </a:extLst>
                  </p14:cNvPr>
                  <p14:cNvContentPartPr/>
                  <p14:nvPr/>
                </p14:nvContentPartPr>
                <p14:xfrm>
                  <a:off x="8965086" y="3333527"/>
                  <a:ext cx="155880" cy="3960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D146E06C-61C8-2745-83AC-7BC575D788F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8809206" y="2448846"/>
                    <a:ext cx="466749" cy="18081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7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86074478-FE05-FBDF-8130-2B071E31EBC9}"/>
                      </a:ext>
                    </a:extLst>
                  </p14:cNvPr>
                  <p14:cNvContentPartPr/>
                  <p14:nvPr/>
                </p14:nvContentPartPr>
                <p14:xfrm>
                  <a:off x="8433006" y="3557087"/>
                  <a:ext cx="134280" cy="10404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86074478-FE05-FBDF-8130-2B071E31EBC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8277383" y="2654261"/>
                    <a:ext cx="444636" cy="1908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9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301FBFFB-2932-F196-260B-6687958D06B2}"/>
                      </a:ext>
                    </a:extLst>
                  </p14:cNvPr>
                  <p14:cNvContentPartPr/>
                  <p14:nvPr/>
                </p14:nvContentPartPr>
                <p14:xfrm>
                  <a:off x="8593206" y="3177647"/>
                  <a:ext cx="464400" cy="23760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301FBFFB-2932-F196-260B-6687958D06B2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8437218" y="2273734"/>
                    <a:ext cx="775486" cy="2044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1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5CC21FAC-F9FA-AC17-370F-6D95B0B09602}"/>
                      </a:ext>
                    </a:extLst>
                  </p14:cNvPr>
                  <p14:cNvContentPartPr/>
                  <p14:nvPr/>
                </p14:nvContentPartPr>
                <p14:xfrm>
                  <a:off x="8222046" y="3013847"/>
                  <a:ext cx="928080" cy="26784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5CC21FAC-F9FA-AC17-370F-6D95B0B09602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8065728" y="2109564"/>
                    <a:ext cx="1239822" cy="2075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3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534EB766-7205-D639-7978-05171D714E8E}"/>
                      </a:ext>
                    </a:extLst>
                  </p14:cNvPr>
                  <p14:cNvContentPartPr/>
                  <p14:nvPr/>
                </p14:nvContentPartPr>
                <p14:xfrm>
                  <a:off x="8026206" y="2864087"/>
                  <a:ext cx="1386000" cy="5500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534EB766-7205-D639-7978-05171D714E8E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7869924" y="1958783"/>
                    <a:ext cx="1697671" cy="2359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5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ABD540A5-091F-24D5-2F56-A48ADD7D59D4}"/>
                      </a:ext>
                    </a:extLst>
                  </p14:cNvPr>
                  <p14:cNvContentPartPr/>
                  <p14:nvPr/>
                </p14:nvContentPartPr>
                <p14:xfrm>
                  <a:off x="7971126" y="2904407"/>
                  <a:ext cx="1099080" cy="42984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ABD540A5-091F-24D5-2F56-A48ADD7D59D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7814753" y="1999934"/>
                    <a:ext cx="1410933" cy="22379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7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B90C8183-B210-E55D-277E-BA2C5A8C6212}"/>
                      </a:ext>
                    </a:extLst>
                  </p14:cNvPr>
                  <p14:cNvContentPartPr/>
                  <p14:nvPr/>
                </p14:nvContentPartPr>
                <p14:xfrm>
                  <a:off x="7842246" y="2873807"/>
                  <a:ext cx="1274400" cy="57204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B90C8183-B210-E55D-277E-BA2C5A8C6212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7685960" y="1967861"/>
                    <a:ext cx="1586079" cy="2383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9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3EFD38E6-4CF3-D2D8-02EB-7D1593FF11BC}"/>
                      </a:ext>
                    </a:extLst>
                  </p14:cNvPr>
                  <p14:cNvContentPartPr/>
                  <p14:nvPr/>
                </p14:nvContentPartPr>
                <p14:xfrm>
                  <a:off x="7774206" y="3037247"/>
                  <a:ext cx="901440" cy="42048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3EFD38E6-4CF3-D2D8-02EB-7D1593FF11BC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7618016" y="2130668"/>
                    <a:ext cx="1212928" cy="2232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1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E92264E3-AC9E-D15C-8902-A4667F24C62D}"/>
                      </a:ext>
                    </a:extLst>
                  </p14:cNvPr>
                  <p14:cNvContentPartPr/>
                  <p14:nvPr/>
                </p14:nvContentPartPr>
                <p14:xfrm>
                  <a:off x="7671606" y="3080807"/>
                  <a:ext cx="846720" cy="52560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E92264E3-AC9E-D15C-8902-A4667F24C62D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7515302" y="2176086"/>
                    <a:ext cx="1158434" cy="23341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3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39D24AC-04A4-EF8A-3055-4C22E7660BED}"/>
                      </a:ext>
                    </a:extLst>
                  </p14:cNvPr>
                  <p14:cNvContentPartPr/>
                  <p14:nvPr/>
                </p14:nvContentPartPr>
                <p14:xfrm>
                  <a:off x="7464246" y="3195287"/>
                  <a:ext cx="1022400" cy="67716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39D24AC-04A4-EF8A-3055-4C22E7660BED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7307984" y="2289532"/>
                    <a:ext cx="1334031" cy="2487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5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296F23F1-784A-723B-311B-E4701B5DF4E3}"/>
                      </a:ext>
                    </a:extLst>
                  </p14:cNvPr>
                  <p14:cNvContentPartPr/>
                  <p14:nvPr/>
                </p14:nvContentPartPr>
                <p14:xfrm>
                  <a:off x="7541646" y="3373487"/>
                  <a:ext cx="633960" cy="60480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296F23F1-784A-723B-311B-E4701B5DF4E3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7385388" y="2467581"/>
                    <a:ext cx="945583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7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94E2F960-31F9-4542-EADB-149E40FC07CF}"/>
                      </a:ext>
                    </a:extLst>
                  </p14:cNvPr>
                  <p14:cNvContentPartPr/>
                  <p14:nvPr/>
                </p14:nvContentPartPr>
                <p14:xfrm>
                  <a:off x="7522566" y="3551327"/>
                  <a:ext cx="409320" cy="45432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94E2F960-31F9-4542-EADB-149E40FC07CF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7366507" y="2646135"/>
                    <a:ext cx="720546" cy="2263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9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8692B762-26C9-02DA-D016-E1C7B96CE436}"/>
                      </a:ext>
                    </a:extLst>
                  </p14:cNvPr>
                  <p14:cNvContentPartPr/>
                  <p14:nvPr/>
                </p14:nvContentPartPr>
                <p14:xfrm>
                  <a:off x="7689246" y="3659687"/>
                  <a:ext cx="495720" cy="37152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8692B762-26C9-02DA-D016-E1C7B96CE436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7533219" y="2754592"/>
                    <a:ext cx="806882" cy="2180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1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B6F3441A-D488-5800-A2F2-6A6731161425}"/>
                      </a:ext>
                    </a:extLst>
                  </p14:cNvPr>
                  <p14:cNvContentPartPr/>
                  <p14:nvPr/>
                </p14:nvContentPartPr>
                <p14:xfrm>
                  <a:off x="7782486" y="3588407"/>
                  <a:ext cx="549000" cy="36828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B6F3441A-D488-5800-A2F2-6A6731161425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7626266" y="2682800"/>
                    <a:ext cx="860546" cy="2178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3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9047FC70-6574-36C6-227B-FEF9438AD962}"/>
                      </a:ext>
                    </a:extLst>
                  </p14:cNvPr>
                  <p14:cNvContentPartPr/>
                  <p14:nvPr/>
                </p14:nvContentPartPr>
                <p14:xfrm>
                  <a:off x="7657206" y="3562847"/>
                  <a:ext cx="718560" cy="54432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9047FC70-6574-36C6-227B-FEF9438AD962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7500997" y="2657085"/>
                    <a:ext cx="1030085" cy="2354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5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1C33E4A-4C87-642A-D71E-9642A3CC704B}"/>
                      </a:ext>
                    </a:extLst>
                  </p14:cNvPr>
                  <p14:cNvContentPartPr/>
                  <p14:nvPr/>
                </p14:nvContentPartPr>
                <p14:xfrm>
                  <a:off x="7763406" y="3620447"/>
                  <a:ext cx="1152000" cy="5436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1C33E4A-4C87-642A-D71E-9642A3CC704B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7607127" y="2714447"/>
                    <a:ext cx="1463665" cy="2354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7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D08BABB2-605B-70A9-059D-84955CC614BD}"/>
                      </a:ext>
                    </a:extLst>
                  </p14:cNvPr>
                  <p14:cNvContentPartPr/>
                  <p14:nvPr/>
                </p14:nvContentPartPr>
                <p14:xfrm>
                  <a:off x="7786086" y="3450167"/>
                  <a:ext cx="1265040" cy="71208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D08BABB2-605B-70A9-059D-84955CC614BD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7629743" y="2543883"/>
                    <a:ext cx="1576833" cy="2523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9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58822AD8-9C4A-0857-C0D1-286F1358AB13}"/>
                      </a:ext>
                    </a:extLst>
                  </p14:cNvPr>
                  <p14:cNvContentPartPr/>
                  <p14:nvPr/>
                </p14:nvContentPartPr>
                <p14:xfrm>
                  <a:off x="8687526" y="3666887"/>
                  <a:ext cx="25200" cy="864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58822AD8-9C4A-0857-C0D1-286F1358AB13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8535457" y="2842160"/>
                    <a:ext cx="328469" cy="1657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1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366452B-77F7-185B-7943-0B2C2EC5DFA0}"/>
                      </a:ext>
                    </a:extLst>
                  </p14:cNvPr>
                  <p14:cNvContentPartPr/>
                  <p14:nvPr/>
                </p14:nvContentPartPr>
                <p14:xfrm>
                  <a:off x="8458926" y="3664007"/>
                  <a:ext cx="567720" cy="31824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366452B-77F7-185B-7943-0B2C2EC5DFA0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8302714" y="2758446"/>
                    <a:ext cx="879252" cy="2128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3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E91C41F9-2D37-3562-27D3-A69D55605FAD}"/>
                      </a:ext>
                    </a:extLst>
                  </p14:cNvPr>
                  <p14:cNvContentPartPr/>
                  <p14:nvPr/>
                </p14:nvContentPartPr>
                <p14:xfrm>
                  <a:off x="8523006" y="3891887"/>
                  <a:ext cx="32760" cy="1440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E91C41F9-2D37-3562-27D3-A69D55605FA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372138" y="3051887"/>
                    <a:ext cx="333635" cy="16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5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064B19F7-7602-1AA1-D008-65BF4D55B3E0}"/>
                      </a:ext>
                    </a:extLst>
                  </p14:cNvPr>
                  <p14:cNvContentPartPr/>
                  <p14:nvPr/>
                </p14:nvContentPartPr>
                <p14:xfrm>
                  <a:off x="8184966" y="3687767"/>
                  <a:ext cx="860400" cy="40248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064B19F7-7602-1AA1-D008-65BF4D55B3E0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028611" y="2782833"/>
                    <a:ext cx="1172217" cy="22114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7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A957E808-9B82-BBC7-481C-717C2E2CB208}"/>
                      </a:ext>
                    </a:extLst>
                  </p14:cNvPr>
                  <p14:cNvContentPartPr/>
                  <p14:nvPr/>
                </p14:nvContentPartPr>
                <p14:xfrm>
                  <a:off x="7715526" y="3613967"/>
                  <a:ext cx="1426680" cy="6526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A957E808-9B82-BBC7-481C-717C2E2CB208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559190" y="2708664"/>
                    <a:ext cx="1738459" cy="24624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9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58E24583-1D28-B278-78C7-7CC81A559422}"/>
                      </a:ext>
                    </a:extLst>
                  </p14:cNvPr>
                  <p14:cNvContentPartPr/>
                  <p14:nvPr/>
                </p14:nvContentPartPr>
                <p14:xfrm>
                  <a:off x="7883646" y="3561407"/>
                  <a:ext cx="1367640" cy="6350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58E24583-1D28-B278-78C7-7CC81A559422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727319" y="2655440"/>
                    <a:ext cx="1679401" cy="2446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1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F6205F61-BC83-24B6-4E45-89824CD6352A}"/>
                      </a:ext>
                    </a:extLst>
                  </p14:cNvPr>
                  <p14:cNvContentPartPr/>
                  <p14:nvPr/>
                </p14:nvContentPartPr>
                <p14:xfrm>
                  <a:off x="8102886" y="3533687"/>
                  <a:ext cx="1105920" cy="60372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F6205F61-BC83-24B6-4E45-89824CD6352A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946556" y="2628107"/>
                    <a:ext cx="1417686" cy="2414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3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CE3819DB-6450-D27F-D854-9B811B9BB980}"/>
                      </a:ext>
                    </a:extLst>
                  </p14:cNvPr>
                  <p14:cNvContentPartPr/>
                  <p14:nvPr/>
                </p14:nvContentPartPr>
                <p14:xfrm>
                  <a:off x="8119806" y="3417767"/>
                  <a:ext cx="1343520" cy="6930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CE3819DB-6450-D27F-D854-9B811B9BB980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963479" y="2511603"/>
                    <a:ext cx="1655281" cy="2504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5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B985DCF4-5E9B-616C-25D3-4C947C8395B7}"/>
                      </a:ext>
                    </a:extLst>
                  </p14:cNvPr>
                  <p14:cNvContentPartPr/>
                  <p14:nvPr/>
                </p14:nvContentPartPr>
                <p14:xfrm>
                  <a:off x="8173086" y="3280607"/>
                  <a:ext cx="1401480" cy="73404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B985DCF4-5E9B-616C-25D3-4C947C8395B7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016771" y="2374917"/>
                    <a:ext cx="1713218" cy="254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4EFFFD68-28BC-FF3D-3140-449739BD49E6}"/>
                      </a:ext>
                    </a:extLst>
                  </p14:cNvPr>
                  <p14:cNvContentPartPr/>
                  <p14:nvPr/>
                </p14:nvContentPartPr>
                <p14:xfrm>
                  <a:off x="8360646" y="3213287"/>
                  <a:ext cx="1255320" cy="67968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4EFFFD68-28BC-FF3D-3140-449739BD49E6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8204401" y="2307622"/>
                    <a:ext cx="1566918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46E5F9F5-F96D-7472-177B-860A7A46DF5D}"/>
                      </a:ext>
                    </a:extLst>
                  </p14:cNvPr>
                  <p14:cNvContentPartPr/>
                  <p14:nvPr/>
                </p14:nvContentPartPr>
                <p14:xfrm>
                  <a:off x="8469006" y="3241007"/>
                  <a:ext cx="1126440" cy="60084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46E5F9F5-F96D-7472-177B-860A7A46DF5D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312680" y="2335868"/>
                    <a:ext cx="1438199" cy="2410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22410999-5D50-541B-2BF8-F0160CC509CD}"/>
                      </a:ext>
                    </a:extLst>
                  </p14:cNvPr>
                  <p14:cNvContentPartPr/>
                  <p14:nvPr/>
                </p14:nvContentPartPr>
                <p14:xfrm>
                  <a:off x="8365326" y="3268007"/>
                  <a:ext cx="1132920" cy="66348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22410999-5D50-541B-2BF8-F0160CC509CD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8208969" y="2362085"/>
                    <a:ext cx="1444741" cy="2474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58CDE50E-73D8-B41A-96F9-CA192705A667}"/>
                      </a:ext>
                    </a:extLst>
                  </p14:cNvPr>
                  <p14:cNvContentPartPr/>
                  <p14:nvPr/>
                </p14:nvContentPartPr>
                <p14:xfrm>
                  <a:off x="8374686" y="3211847"/>
                  <a:ext cx="1352520" cy="74268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58CDE50E-73D8-B41A-96F9-CA192705A667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8218351" y="2306140"/>
                    <a:ext cx="1664296" cy="2553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52140BD0-3075-7AF8-072E-87A4F022BF60}"/>
                      </a:ext>
                    </a:extLst>
                  </p14:cNvPr>
                  <p14:cNvContentPartPr/>
                  <p14:nvPr/>
                </p14:nvContentPartPr>
                <p14:xfrm>
                  <a:off x="8629566" y="3148847"/>
                  <a:ext cx="1049760" cy="60480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52140BD0-3075-7AF8-072E-87A4F022BF60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8473219" y="2242941"/>
                    <a:ext cx="1361561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A7E0F916-E3AC-784E-0B01-812EF9D7BAC6}"/>
                      </a:ext>
                    </a:extLst>
                  </p14:cNvPr>
                  <p14:cNvContentPartPr/>
                  <p14:nvPr/>
                </p14:nvContentPartPr>
                <p14:xfrm>
                  <a:off x="9018366" y="3065687"/>
                  <a:ext cx="482400" cy="31392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A7E0F916-E3AC-784E-0B01-812EF9D7BAC6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8862322" y="2160149"/>
                    <a:ext cx="793597" cy="2124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4AC36C0A-669B-9904-BD50-6644C2DFC118}"/>
                      </a:ext>
                    </a:extLst>
                  </p14:cNvPr>
                  <p14:cNvContentPartPr/>
                  <p14:nvPr/>
                </p14:nvContentPartPr>
                <p14:xfrm>
                  <a:off x="9625686" y="3126167"/>
                  <a:ext cx="18360" cy="1800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4AC36C0A-669B-9904-BD50-6644C2DFC11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472686" y="2267076"/>
                    <a:ext cx="323486" cy="1735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0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A41F6530-42F4-1868-FE13-5844A08AB2FA}"/>
                      </a:ext>
                    </a:extLst>
                  </p14:cNvPr>
                  <p14:cNvContentPartPr/>
                  <p14:nvPr/>
                </p14:nvContentPartPr>
                <p14:xfrm>
                  <a:off x="9058686" y="2995487"/>
                  <a:ext cx="622080" cy="36036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A41F6530-42F4-1868-FE13-5844A08AB2FA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8902497" y="2090276"/>
                    <a:ext cx="933566" cy="2169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2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BAEE7FE6-C2EE-6F2A-B0DD-DBA6A5A77E0B}"/>
                      </a:ext>
                    </a:extLst>
                  </p14:cNvPr>
                  <p14:cNvContentPartPr/>
                  <p14:nvPr/>
                </p14:nvContentPartPr>
                <p14:xfrm>
                  <a:off x="9057246" y="3047687"/>
                  <a:ext cx="520200" cy="29088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BAEE7FE6-C2EE-6F2A-B0DD-DBA6A5A77E0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8901097" y="2144066"/>
                    <a:ext cx="831606" cy="2097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4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B6582482-7332-8547-B99C-71E1AE4E600E}"/>
                      </a:ext>
                    </a:extLst>
                  </p14:cNvPr>
                  <p14:cNvContentPartPr/>
                  <p14:nvPr/>
                </p14:nvContentPartPr>
                <p14:xfrm>
                  <a:off x="9249486" y="3180887"/>
                  <a:ext cx="3240" cy="144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B6582482-7332-8547-B99C-71E1AE4E600E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9107736" y="2676887"/>
                    <a:ext cx="285930" cy="100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6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3286F1E0-B0CE-12EC-7C35-C4AD51ACF62A}"/>
                      </a:ext>
                    </a:extLst>
                  </p14:cNvPr>
                  <p14:cNvContentPartPr/>
                  <p14:nvPr/>
                </p14:nvContentPartPr>
                <p14:xfrm>
                  <a:off x="8655846" y="3389687"/>
                  <a:ext cx="6840" cy="612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3286F1E0-B0CE-12EC-7C35-C4AD51ACF62A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8522846" y="2586437"/>
                    <a:ext cx="272080" cy="1611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7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BAA14EEA-2918-6DFC-8E40-A4FD9CF9A48E}"/>
                      </a:ext>
                    </a:extLst>
                  </p14:cNvPr>
                  <p14:cNvContentPartPr/>
                  <p14:nvPr/>
                </p14:nvContentPartPr>
                <p14:xfrm>
                  <a:off x="8171286" y="3184847"/>
                  <a:ext cx="1136520" cy="43200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BAA14EEA-2918-6DFC-8E40-A4FD9CF9A48E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8014925" y="2279458"/>
                    <a:ext cx="1448348" cy="2241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9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C4E13ACE-FE50-AAD1-95EB-3AB091EE64C0}"/>
                      </a:ext>
                    </a:extLst>
                  </p14:cNvPr>
                  <p14:cNvContentPartPr/>
                  <p14:nvPr/>
                </p14:nvContentPartPr>
                <p14:xfrm>
                  <a:off x="8082726" y="3206807"/>
                  <a:ext cx="1017000" cy="40068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C4E13ACE-FE50-AAD1-95EB-3AB091EE64C0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7926471" y="2300096"/>
                    <a:ext cx="1328618" cy="2213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1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2BF7CE24-9B01-DDAC-745D-ACD9C89B06E6}"/>
                      </a:ext>
                    </a:extLst>
                  </p14:cNvPr>
                  <p14:cNvContentPartPr/>
                  <p14:nvPr/>
                </p14:nvContentPartPr>
                <p14:xfrm>
                  <a:off x="8099286" y="3155687"/>
                  <a:ext cx="1166400" cy="47016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2BF7CE24-9B01-DDAC-745D-ACD9C89B06E6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7942992" y="2249874"/>
                    <a:ext cx="1478095" cy="2280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3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013C8557-1BC2-F23E-A88E-659225686328}"/>
                      </a:ext>
                    </a:extLst>
                  </p14:cNvPr>
                  <p14:cNvContentPartPr/>
                  <p14:nvPr/>
                </p14:nvContentPartPr>
                <p14:xfrm>
                  <a:off x="8024766" y="3260807"/>
                  <a:ext cx="1011600" cy="54324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013C8557-1BC2-F23E-A88E-65922568632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7868517" y="2355407"/>
                    <a:ext cx="1323205" cy="235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5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0AF64BF8-EB7A-4B47-2F07-D414CCBA3B7E}"/>
                      </a:ext>
                    </a:extLst>
                  </p14:cNvPr>
                  <p14:cNvContentPartPr/>
                  <p14:nvPr/>
                </p14:nvContentPartPr>
                <p14:xfrm>
                  <a:off x="8293686" y="3395087"/>
                  <a:ext cx="660600" cy="36720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0AF64BF8-EB7A-4B47-2F07-D414CCBA3B7E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8137463" y="2490017"/>
                    <a:ext cx="972153" cy="2176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7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ACBAB60-87D5-DA14-E50F-EC8D57C26D19}"/>
                      </a:ext>
                    </a:extLst>
                  </p14:cNvPr>
                  <p14:cNvContentPartPr/>
                  <p14:nvPr/>
                </p14:nvContentPartPr>
                <p14:xfrm>
                  <a:off x="8161206" y="3438647"/>
                  <a:ext cx="832320" cy="36972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ACBAB60-87D5-DA14-E50F-EC8D57C26D19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8004923" y="2533738"/>
                    <a:ext cx="1143993" cy="2178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9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7EF72A5A-8F63-8EE7-772F-E9395FF18BC8}"/>
                      </a:ext>
                    </a:extLst>
                  </p14:cNvPr>
                  <p14:cNvContentPartPr/>
                  <p14:nvPr/>
                </p14:nvContentPartPr>
                <p14:xfrm>
                  <a:off x="8313846" y="3434687"/>
                  <a:ext cx="634320" cy="33408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7EF72A5A-8F63-8EE7-772F-E9395FF18BC8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8157719" y="2530605"/>
                    <a:ext cx="945681" cy="2141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1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B4BC43B3-D215-EBA6-FC34-CB6709C8A938}"/>
                      </a:ext>
                    </a:extLst>
                  </p14:cNvPr>
                  <p14:cNvContentPartPr/>
                  <p14:nvPr/>
                </p14:nvContentPartPr>
                <p14:xfrm>
                  <a:off x="8358846" y="3421007"/>
                  <a:ext cx="637920" cy="32580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B4BC43B3-D215-EBA6-FC34-CB6709C8A938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8202712" y="2516007"/>
                    <a:ext cx="949296" cy="2134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3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6AC7DC25-A2E2-EEC4-2419-B6A907523C0B}"/>
                      </a:ext>
                    </a:extLst>
                  </p14:cNvPr>
                  <p14:cNvContentPartPr/>
                  <p14:nvPr/>
                </p14:nvContentPartPr>
                <p14:xfrm>
                  <a:off x="8101086" y="3325967"/>
                  <a:ext cx="1046880" cy="50292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6AC7DC25-A2E2-EEC4-2419-B6A907523C0B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7944769" y="2420193"/>
                    <a:ext cx="1358622" cy="23136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5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4A8B00A1-520B-E6CB-4A52-364FB9B6479E}"/>
                      </a:ext>
                    </a:extLst>
                  </p14:cNvPr>
                  <p14:cNvContentPartPr/>
                  <p14:nvPr/>
                </p14:nvContentPartPr>
                <p14:xfrm>
                  <a:off x="8298366" y="3390767"/>
                  <a:ext cx="713880" cy="32472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4A8B00A1-520B-E6CB-4A52-364FB9B6479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8142205" y="2486374"/>
                    <a:ext cx="1025310" cy="2132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7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455CDA82-B97C-D58E-8679-71A0721901C9}"/>
                      </a:ext>
                    </a:extLst>
                  </p14:cNvPr>
                  <p14:cNvContentPartPr/>
                  <p14:nvPr/>
                </p14:nvContentPartPr>
                <p14:xfrm>
                  <a:off x="8744046" y="3231647"/>
                  <a:ext cx="25560" cy="1260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455CDA82-B97C-D58E-8679-71A0721901C9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594946" y="2404772"/>
                    <a:ext cx="322908" cy="166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8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7D734EC7-A53F-8D3F-AEFF-E24EE2B75439}"/>
                      </a:ext>
                    </a:extLst>
                  </p14:cNvPr>
                  <p14:cNvContentPartPr/>
                  <p14:nvPr/>
                </p14:nvContentPartPr>
                <p14:xfrm>
                  <a:off x="8717046" y="3039767"/>
                  <a:ext cx="532080" cy="18216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7D734EC7-A53F-8D3F-AEFF-E24EE2B7543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560814" y="2133284"/>
                    <a:ext cx="843650" cy="1994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0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7532DAFD-4023-6551-1846-A939297028EC}"/>
                      </a:ext>
                    </a:extLst>
                  </p14:cNvPr>
                  <p14:cNvContentPartPr/>
                  <p14:nvPr/>
                </p14:nvContentPartPr>
                <p14:xfrm>
                  <a:off x="8970486" y="3141647"/>
                  <a:ext cx="83520" cy="2052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7532DAFD-4023-6551-1846-A939297028EC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814997" y="2279807"/>
                    <a:ext cx="393610" cy="1743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2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8BCBC554-A630-44B7-2746-3FE13C31AD0D}"/>
                      </a:ext>
                    </a:extLst>
                  </p14:cNvPr>
                  <p14:cNvContentPartPr/>
                  <p14:nvPr/>
                </p14:nvContentPartPr>
                <p14:xfrm>
                  <a:off x="9408966" y="3122567"/>
                  <a:ext cx="20880" cy="4716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8BCBC554-A630-44B7-2746-3FE13C31AD0D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9256716" y="2222240"/>
                    <a:ext cx="324510" cy="1846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4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259ED993-369F-A15A-8850-82B732C4F70F}"/>
                      </a:ext>
                    </a:extLst>
                  </p14:cNvPr>
                  <p14:cNvContentPartPr/>
                  <p14:nvPr/>
                </p14:nvContentPartPr>
                <p14:xfrm>
                  <a:off x="9223926" y="3336767"/>
                  <a:ext cx="111600" cy="5436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259ED993-369F-A15A-8850-82B732C4F70F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9067686" y="2444923"/>
                    <a:ext cx="423187" cy="1837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6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B73185FC-9477-2ADE-6BBD-3C8A1B5F36C3}"/>
                      </a:ext>
                    </a:extLst>
                  </p14:cNvPr>
                  <p14:cNvContentPartPr/>
                  <p14:nvPr/>
                </p14:nvContentPartPr>
                <p14:xfrm>
                  <a:off x="9059766" y="3051647"/>
                  <a:ext cx="555120" cy="39960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B73185FC-9477-2ADE-6BBD-3C8A1B5F36C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8903583" y="2145427"/>
                    <a:ext cx="866594" cy="2211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592202F7-6DEB-DCD4-E684-ADFD804478A3}"/>
                      </a:ext>
                    </a:extLst>
                  </p14:cNvPr>
                  <p14:cNvContentPartPr/>
                  <p14:nvPr/>
                </p14:nvContentPartPr>
                <p14:xfrm>
                  <a:off x="9253446" y="3145967"/>
                  <a:ext cx="245160" cy="34704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592202F7-6DEB-DCD4-E684-ADFD804478A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9097435" y="2241768"/>
                    <a:ext cx="556290" cy="2154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0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1958EBEB-44A5-7E1D-ED50-D8E51E166453}"/>
                      </a:ext>
                    </a:extLst>
                  </p14:cNvPr>
                  <p14:cNvContentPartPr/>
                  <p14:nvPr/>
                </p14:nvContentPartPr>
                <p14:xfrm>
                  <a:off x="8865006" y="3219047"/>
                  <a:ext cx="690120" cy="40608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1958EBEB-44A5-7E1D-ED50-D8E51E16645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8708769" y="2313773"/>
                    <a:ext cx="1001701" cy="2215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2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135707C5-2638-1EA7-FF0F-F4B2C47A51AD}"/>
                      </a:ext>
                    </a:extLst>
                  </p14:cNvPr>
                  <p14:cNvContentPartPr/>
                  <p14:nvPr/>
                </p14:nvContentPartPr>
                <p14:xfrm>
                  <a:off x="9038526" y="3149567"/>
                  <a:ext cx="401760" cy="42624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135707C5-2638-1EA7-FF0F-F4B2C47A51AD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882286" y="2243591"/>
                    <a:ext cx="713347" cy="22373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4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D0C0B6E5-D01D-4451-015C-AA779EC6A3ED}"/>
                      </a:ext>
                    </a:extLst>
                  </p14:cNvPr>
                  <p14:cNvContentPartPr/>
                  <p14:nvPr/>
                </p14:nvContentPartPr>
                <p14:xfrm>
                  <a:off x="8626326" y="3007007"/>
                  <a:ext cx="869760" cy="23256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D0C0B6E5-D01D-4451-015C-AA779EC6A3ED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8470055" y="2102607"/>
                    <a:ext cx="1181409" cy="2040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CB3D7755-1857-E90B-46FA-789EFCD008F6}"/>
                      </a:ext>
                    </a:extLst>
                  </p14:cNvPr>
                  <p14:cNvContentPartPr/>
                  <p14:nvPr/>
                </p14:nvContentPartPr>
                <p14:xfrm>
                  <a:off x="8506086" y="2998367"/>
                  <a:ext cx="816480" cy="2865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CB3D7755-1857-E90B-46FA-789EFCD008F6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349758" y="2094799"/>
                    <a:ext cx="1128243" cy="2092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C45D7F54-2183-F2DB-937B-F58DAFE4DEBC}"/>
                      </a:ext>
                    </a:extLst>
                  </p14:cNvPr>
                  <p14:cNvContentPartPr/>
                  <p14:nvPr/>
                </p14:nvContentPartPr>
                <p14:xfrm>
                  <a:off x="8353806" y="2985047"/>
                  <a:ext cx="862920" cy="35424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C45D7F54-2183-F2DB-937B-F58DAFE4DEBC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197480" y="2080054"/>
                    <a:ext cx="1174679" cy="2163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8E138751-BD69-ADA6-9393-2EA33E0E3118}"/>
                      </a:ext>
                    </a:extLst>
                  </p14:cNvPr>
                  <p14:cNvContentPartPr/>
                  <p14:nvPr/>
                </p14:nvContentPartPr>
                <p14:xfrm>
                  <a:off x="8187126" y="3047687"/>
                  <a:ext cx="759600" cy="35748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8E138751-BD69-ADA6-9393-2EA33E0E3118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030922" y="2141035"/>
                    <a:ext cx="1071116" cy="2169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2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E9565E6A-A233-1185-5F2C-71E4FA7A62C8}"/>
                      </a:ext>
                    </a:extLst>
                  </p14:cNvPr>
                  <p14:cNvContentPartPr/>
                  <p14:nvPr/>
                </p14:nvContentPartPr>
                <p14:xfrm>
                  <a:off x="8109366" y="3058847"/>
                  <a:ext cx="1010520" cy="43812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E9565E6A-A233-1185-5F2C-71E4FA7A62C8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7953146" y="2153284"/>
                    <a:ext cx="1322067" cy="2248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BA69681B-33E4-EF03-2903-626DEEB57ACD}"/>
                      </a:ext>
                    </a:extLst>
                  </p14:cNvPr>
                  <p14:cNvContentPartPr/>
                  <p14:nvPr/>
                </p14:nvContentPartPr>
                <p14:xfrm>
                  <a:off x="7974006" y="3102047"/>
                  <a:ext cx="1198800" cy="5464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BA69681B-33E4-EF03-2903-626DEEB57AC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7817680" y="2195564"/>
                    <a:ext cx="1510559" cy="2358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6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A5287961-F203-FC36-5E15-7F3AB14E6507}"/>
                      </a:ext>
                    </a:extLst>
                  </p14:cNvPr>
                  <p14:cNvContentPartPr/>
                  <p14:nvPr/>
                </p14:nvContentPartPr>
                <p14:xfrm>
                  <a:off x="8394126" y="3126527"/>
                  <a:ext cx="827280" cy="31032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A5287961-F203-FC36-5E15-7F3AB14E6507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8237783" y="2221427"/>
                    <a:ext cx="1139073" cy="2119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8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AEAE30F8-12BF-476E-B65A-41884609681B}"/>
                      </a:ext>
                    </a:extLst>
                  </p14:cNvPr>
                  <p14:cNvContentPartPr/>
                  <p14:nvPr/>
                </p14:nvContentPartPr>
                <p14:xfrm>
                  <a:off x="7906326" y="3158927"/>
                  <a:ext cx="1225800" cy="61056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AEAE30F8-12BF-476E-B65A-41884609681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7749974" y="2253435"/>
                    <a:ext cx="1537611" cy="2420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0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87C99C80-D4A8-6C7C-11C4-46C5AC2DD4C7}"/>
                      </a:ext>
                    </a:extLst>
                  </p14:cNvPr>
                  <p14:cNvContentPartPr/>
                  <p14:nvPr/>
                </p14:nvContentPartPr>
                <p14:xfrm>
                  <a:off x="8024766" y="3102047"/>
                  <a:ext cx="1053000" cy="46116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87C99C80-D4A8-6C7C-11C4-46C5AC2DD4C7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868468" y="2196967"/>
                    <a:ext cx="1364702" cy="2270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FD79D1BF-C8BA-7218-11D9-9D9192DD57F7}"/>
                      </a:ext>
                    </a:extLst>
                  </p14:cNvPr>
                  <p14:cNvContentPartPr/>
                  <p14:nvPr/>
                </p14:nvContentPartPr>
                <p14:xfrm>
                  <a:off x="7824606" y="3031847"/>
                  <a:ext cx="1244880" cy="68724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FD79D1BF-C8BA-7218-11D9-9D9192DD57F7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7668326" y="2126449"/>
                    <a:ext cx="1556547" cy="2497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C3D66D03-45FD-31D2-A69C-DF5C75F1809F}"/>
                      </a:ext>
                    </a:extLst>
                  </p14:cNvPr>
                  <p14:cNvContentPartPr/>
                  <p14:nvPr/>
                </p14:nvContentPartPr>
                <p14:xfrm>
                  <a:off x="8940606" y="3130127"/>
                  <a:ext cx="46800" cy="2700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C3D66D03-45FD-31D2-A69C-DF5C75F1809F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8786078" y="2244189"/>
                    <a:ext cx="354974" cy="17980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5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1669F3F1-8B8D-3C78-27BF-D34377944BE1}"/>
                      </a:ext>
                    </a:extLst>
                  </p14:cNvPr>
                  <p14:cNvContentPartPr/>
                  <p14:nvPr/>
                </p14:nvContentPartPr>
                <p14:xfrm>
                  <a:off x="7895526" y="3005207"/>
                  <a:ext cx="1233360" cy="56340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1669F3F1-8B8D-3C78-27BF-D34377944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7739235" y="2099281"/>
                    <a:ext cx="1545049" cy="23743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7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1C880B7D-68CD-7E4C-1609-F2F5F8FBFEDD}"/>
                      </a:ext>
                    </a:extLst>
                  </p14:cNvPr>
                  <p14:cNvContentPartPr/>
                  <p14:nvPr/>
                </p14:nvContentPartPr>
                <p14:xfrm>
                  <a:off x="7841166" y="2976767"/>
                  <a:ext cx="1171800" cy="61848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1C880B7D-68CD-7E4C-1609-F2F5F8FBFEDD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7684866" y="2071043"/>
                    <a:ext cx="1483506" cy="2429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9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EF2A4796-1C23-8DAE-1BBF-C89E13B63B41}"/>
                      </a:ext>
                    </a:extLst>
                  </p14:cNvPr>
                  <p14:cNvContentPartPr/>
                  <p14:nvPr/>
                </p14:nvContentPartPr>
                <p14:xfrm>
                  <a:off x="7738206" y="3086567"/>
                  <a:ext cx="1102680" cy="58428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EF2A4796-1C23-8DAE-1BBF-C89E13B63B41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7581956" y="2180372"/>
                    <a:ext cx="141428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1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CDE16BD2-AB13-4FAC-A1F2-E9B5C3A7E810}"/>
                      </a:ext>
                    </a:extLst>
                  </p14:cNvPr>
                  <p14:cNvContentPartPr/>
                  <p14:nvPr/>
                </p14:nvContentPartPr>
                <p14:xfrm>
                  <a:off x="7778166" y="3210407"/>
                  <a:ext cx="824400" cy="58428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CDE16BD2-AB13-4FAC-A1F2-E9B5C3A7E810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621860" y="2304212"/>
                    <a:ext cx="113611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3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0BC2BF37-2B16-3C17-880B-8DDEE6B183D9}"/>
                      </a:ext>
                    </a:extLst>
                  </p14:cNvPr>
                  <p14:cNvContentPartPr/>
                  <p14:nvPr/>
                </p14:nvContentPartPr>
                <p14:xfrm>
                  <a:off x="7678086" y="3414887"/>
                  <a:ext cx="745920" cy="48924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0BC2BF37-2B16-3C17-880B-8DDEE6B183D9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7521755" y="2510482"/>
                    <a:ext cx="1057688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5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8883AFE0-EBFE-E5D9-6EF7-DA5660C2F2AA}"/>
                      </a:ext>
                    </a:extLst>
                  </p14:cNvPr>
                  <p14:cNvContentPartPr/>
                  <p14:nvPr/>
                </p14:nvContentPartPr>
                <p14:xfrm>
                  <a:off x="7655406" y="3459887"/>
                  <a:ext cx="592200" cy="52056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8883AFE0-EBFE-E5D9-6EF7-DA5660C2F2AA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7499329" y="2554940"/>
                    <a:ext cx="903462" cy="2329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7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CC7FD2F2-8DF6-F926-06E1-FB10CC74D28C}"/>
                      </a:ext>
                    </a:extLst>
                  </p14:cNvPr>
                  <p14:cNvContentPartPr/>
                  <p14:nvPr/>
                </p14:nvContentPartPr>
                <p14:xfrm>
                  <a:off x="7662246" y="3539447"/>
                  <a:ext cx="516600" cy="45828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CC7FD2F2-8DF6-F926-06E1-FB10CC74D28C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7506106" y="2633244"/>
                    <a:ext cx="827988" cy="2269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9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24B9936E-D6DE-3827-4F1B-DCB8D4964DB0}"/>
                      </a:ext>
                    </a:extLst>
                  </p14:cNvPr>
                  <p14:cNvContentPartPr/>
                  <p14:nvPr/>
                </p14:nvContentPartPr>
                <p14:xfrm>
                  <a:off x="7735326" y="3557087"/>
                  <a:ext cx="447120" cy="40752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24B9936E-D6DE-3827-4F1B-DCB8D4964DB0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7579146" y="2652444"/>
                    <a:ext cx="758587" cy="2215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1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995D8B21-E8D9-F80E-25CE-258C4A4A379C}"/>
                      </a:ext>
                    </a:extLst>
                  </p14:cNvPr>
                  <p14:cNvContentPartPr/>
                  <p14:nvPr/>
                </p14:nvContentPartPr>
                <p14:xfrm>
                  <a:off x="7750806" y="3559607"/>
                  <a:ext cx="556200" cy="41652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995D8B21-E8D9-F80E-25CE-258C4A4A379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7594570" y="2654129"/>
                    <a:ext cx="867779" cy="2226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3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607318AC-4E1B-A0A3-8C84-F7B300309C5F}"/>
                      </a:ext>
                    </a:extLst>
                  </p14:cNvPr>
                  <p14:cNvContentPartPr/>
                  <p14:nvPr/>
                </p14:nvContentPartPr>
                <p14:xfrm>
                  <a:off x="7706886" y="3553127"/>
                  <a:ext cx="617040" cy="46728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607318AC-4E1B-A0A3-8C84-F7B300309C5F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7550617" y="2647880"/>
                    <a:ext cx="928685" cy="2276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5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020109DA-BE9A-1FAE-EB43-2307B79485DE}"/>
                      </a:ext>
                    </a:extLst>
                  </p14:cNvPr>
                  <p14:cNvContentPartPr/>
                  <p14:nvPr/>
                </p14:nvContentPartPr>
                <p14:xfrm>
                  <a:off x="7798326" y="3688127"/>
                  <a:ext cx="428400" cy="28980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020109DA-BE9A-1FAE-EB43-2307B79485DE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7642138" y="2782502"/>
                    <a:ext cx="739883" cy="2100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7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EC379CCB-FE05-1CEF-1198-BD9C6E236520}"/>
                      </a:ext>
                    </a:extLst>
                  </p14:cNvPr>
                  <p14:cNvContentPartPr/>
                  <p14:nvPr/>
                </p14:nvContentPartPr>
                <p14:xfrm>
                  <a:off x="7731726" y="3780287"/>
                  <a:ext cx="399600" cy="18000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EC379CCB-FE05-1CEF-1198-BD9C6E236520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7575632" y="2875981"/>
                    <a:ext cx="710896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9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6724884D-4B40-FDF0-6961-D04B4CF2E8B4}"/>
                      </a:ext>
                    </a:extLst>
                  </p14:cNvPr>
                  <p14:cNvContentPartPr/>
                  <p14:nvPr/>
                </p14:nvContentPartPr>
                <p14:xfrm>
                  <a:off x="7882206" y="3569327"/>
                  <a:ext cx="1095840" cy="45468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6724884D-4B40-FDF0-6961-D04B4CF2E8B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7725913" y="2663418"/>
                    <a:ext cx="1407534" cy="2265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1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5DA139F1-D758-403E-2AE3-A969CDC9CFF5}"/>
                      </a:ext>
                    </a:extLst>
                  </p14:cNvPr>
                  <p14:cNvContentPartPr/>
                  <p14:nvPr/>
                </p14:nvContentPartPr>
                <p14:xfrm>
                  <a:off x="8126286" y="3396527"/>
                  <a:ext cx="1014480" cy="41580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5DA139F1-D758-403E-2AE3-A969CDC9CFF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7970006" y="2490739"/>
                    <a:ext cx="1326147" cy="2226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3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D89131F9-F8B0-15E2-8443-9E751FD24C39}"/>
                      </a:ext>
                    </a:extLst>
                  </p14:cNvPr>
                  <p14:cNvContentPartPr/>
                  <p14:nvPr/>
                </p14:nvContentPartPr>
                <p14:xfrm>
                  <a:off x="8007126" y="3666167"/>
                  <a:ext cx="596160" cy="24660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D89131F9-F8B0-15E2-8443-9E751FD24C39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7850946" y="2760817"/>
                    <a:ext cx="907627" cy="2056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5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6B6E0FE7-5B81-4C78-33DF-97D3FF893B8B}"/>
                      </a:ext>
                    </a:extLst>
                  </p14:cNvPr>
                  <p14:cNvContentPartPr/>
                  <p14:nvPr/>
                </p14:nvContentPartPr>
                <p14:xfrm>
                  <a:off x="7771686" y="3500567"/>
                  <a:ext cx="964440" cy="50328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6B6E0FE7-5B81-4C78-33DF-97D3FF893B8B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615411" y="2595697"/>
                    <a:ext cx="1276097" cy="2312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7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62139ADA-4DF6-CF94-BA9D-FC2606BEC01F}"/>
                      </a:ext>
                    </a:extLst>
                  </p14:cNvPr>
                  <p14:cNvContentPartPr/>
                  <p14:nvPr/>
                </p14:nvContentPartPr>
                <p14:xfrm>
                  <a:off x="7915686" y="3702167"/>
                  <a:ext cx="749160" cy="23400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62139ADA-4DF6-CF94-BA9D-FC2606BEC01F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7759425" y="2798858"/>
                    <a:ext cx="1060789" cy="2039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9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AFCABE6B-09CC-D89A-AF30-CD9832EF5E14}"/>
                      </a:ext>
                    </a:extLst>
                  </p14:cNvPr>
                  <p14:cNvContentPartPr/>
                  <p14:nvPr/>
                </p14:nvContentPartPr>
                <p14:xfrm>
                  <a:off x="7841166" y="3541967"/>
                  <a:ext cx="1008000" cy="42336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AFCABE6B-09CC-D89A-AF30-CD9832EF5E14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7684783" y="2636615"/>
                    <a:ext cx="1319872" cy="2233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1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9CB50C54-3533-4D83-5793-8728B8C37F73}"/>
                      </a:ext>
                    </a:extLst>
                  </p14:cNvPr>
                  <p14:cNvContentPartPr/>
                  <p14:nvPr/>
                </p14:nvContentPartPr>
                <p14:xfrm>
                  <a:off x="7698246" y="3390407"/>
                  <a:ext cx="1469880" cy="49644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9CB50C54-3533-4D83-5793-8728B8C37F7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541876" y="2485438"/>
                    <a:ext cx="1781727" cy="23055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3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5661441E-78F5-D99F-F06A-DAB43E884A9E}"/>
                      </a:ext>
                    </a:extLst>
                  </p14:cNvPr>
                  <p14:cNvContentPartPr/>
                  <p14:nvPr/>
                </p14:nvContentPartPr>
                <p14:xfrm>
                  <a:off x="8715606" y="3216167"/>
                  <a:ext cx="568080" cy="28404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5661441E-78F5-D99F-F06A-DAB43E884A9E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8559540" y="2312403"/>
                    <a:ext cx="879320" cy="2090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5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F4A2AD64-86AF-AAEF-9020-264FB8AC0FDE}"/>
                      </a:ext>
                    </a:extLst>
                  </p14:cNvPr>
                  <p14:cNvContentPartPr/>
                  <p14:nvPr/>
                </p14:nvContentPartPr>
                <p14:xfrm>
                  <a:off x="8749086" y="3205367"/>
                  <a:ext cx="577440" cy="4006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F4A2AD64-86AF-AAEF-9020-264FB8AC0FD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8592901" y="2300606"/>
                    <a:ext cx="888918" cy="2209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7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C69DAD23-2145-31A5-5B57-F5601C9BF0A1}"/>
                      </a:ext>
                    </a:extLst>
                  </p14:cNvPr>
                  <p14:cNvContentPartPr/>
                  <p14:nvPr/>
                </p14:nvContentPartPr>
                <p14:xfrm>
                  <a:off x="8894526" y="3240647"/>
                  <a:ext cx="472680" cy="32328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C69DAD23-2145-31A5-5B57-F5601C9BF0A1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8738452" y="2335463"/>
                    <a:ext cx="783935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9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B9AEB743-F8A3-158D-B80C-F7B3176713B8}"/>
                      </a:ext>
                    </a:extLst>
                  </p14:cNvPr>
                  <p14:cNvContentPartPr/>
                  <p14:nvPr/>
                </p14:nvContentPartPr>
                <p14:xfrm>
                  <a:off x="9354246" y="3181247"/>
                  <a:ext cx="24120" cy="396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B9AEB743-F8A3-158D-B80C-F7B3176713B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203496" y="2349647"/>
                    <a:ext cx="324759" cy="1666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0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1C73AA0A-B114-5493-AF79-CA12A4E0FE8C}"/>
                      </a:ext>
                    </a:extLst>
                  </p14:cNvPr>
                  <p14:cNvContentPartPr/>
                  <p14:nvPr/>
                </p14:nvContentPartPr>
                <p14:xfrm>
                  <a:off x="8778966" y="3246047"/>
                  <a:ext cx="600480" cy="37908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1C73AA0A-B114-5493-AF79-CA12A4E0FE8C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8622823" y="2341424"/>
                    <a:ext cx="911873" cy="2187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2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1467EF78-FDE5-74F3-BEB0-02B5B1E5AF42}"/>
                      </a:ext>
                    </a:extLst>
                  </p14:cNvPr>
                  <p14:cNvContentPartPr/>
                  <p14:nvPr/>
                </p14:nvContentPartPr>
                <p14:xfrm>
                  <a:off x="8975526" y="3331007"/>
                  <a:ext cx="310680" cy="18396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1467EF78-FDE5-74F3-BEB0-02B5B1E5AF4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819741" y="2428400"/>
                    <a:ext cx="621360" cy="198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4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37F4EF29-FFA1-0F6A-3357-DC11B343A8A0}"/>
                      </a:ext>
                    </a:extLst>
                  </p14:cNvPr>
                  <p14:cNvContentPartPr/>
                  <p14:nvPr/>
                </p14:nvContentPartPr>
                <p14:xfrm>
                  <a:off x="9103686" y="3019607"/>
                  <a:ext cx="429480" cy="25020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37F4EF29-FFA1-0F6A-3357-DC11B343A8A0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8947430" y="2113710"/>
                    <a:ext cx="741099" cy="2061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6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B38803D4-E0E2-E353-5119-0312A1F1A3B1}"/>
                      </a:ext>
                    </a:extLst>
                  </p14:cNvPr>
                  <p14:cNvContentPartPr/>
                  <p14:nvPr/>
                </p14:nvContentPartPr>
                <p14:xfrm>
                  <a:off x="9076326" y="3160007"/>
                  <a:ext cx="369000" cy="35928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B38803D4-E0E2-E353-5119-0312A1F1A3B1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8920348" y="2255345"/>
                    <a:ext cx="680065" cy="2167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8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84758CBE-302B-7EF0-537F-540FB7246E02}"/>
                      </a:ext>
                    </a:extLst>
                  </p14:cNvPr>
                  <p14:cNvContentPartPr/>
                  <p14:nvPr/>
                </p14:nvContentPartPr>
                <p14:xfrm>
                  <a:off x="9152286" y="3223367"/>
                  <a:ext cx="53640" cy="1548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84758CBE-302B-7EF0-537F-540FB7246E02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8998401" y="2367893"/>
                    <a:ext cx="360531" cy="1725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0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D8B9FD84-9216-2239-0E4C-3A92B02A2353}"/>
                      </a:ext>
                    </a:extLst>
                  </p14:cNvPr>
                  <p14:cNvContentPartPr/>
                  <p14:nvPr/>
                </p14:nvContentPartPr>
                <p14:xfrm>
                  <a:off x="8735046" y="3394367"/>
                  <a:ext cx="470520" cy="26028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D8B9FD84-9216-2239-0E4C-3A92B02A2353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8578801" y="2489420"/>
                    <a:ext cx="782117" cy="20693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2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F399E40C-2AE8-0999-2824-634B52070CD3}"/>
                      </a:ext>
                    </a:extLst>
                  </p14:cNvPr>
                  <p14:cNvContentPartPr/>
                  <p14:nvPr/>
                </p14:nvContentPartPr>
                <p14:xfrm>
                  <a:off x="10532526" y="2719367"/>
                  <a:ext cx="177480" cy="31212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F399E40C-2AE8-0999-2824-634B52070CD3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10376451" y="1814047"/>
                    <a:ext cx="488739" cy="2121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4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EFD24BB4-234B-F4AB-A2FD-5FF4FC28788E}"/>
                      </a:ext>
                    </a:extLst>
                  </p14:cNvPr>
                  <p14:cNvContentPartPr/>
                  <p14:nvPr/>
                </p14:nvContentPartPr>
                <p14:xfrm>
                  <a:off x="10706406" y="3120767"/>
                  <a:ext cx="13320" cy="1008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EFD24BB4-234B-F4AB-A2FD-5FF4FC28788E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10560718" y="2306613"/>
                    <a:ext cx="303863" cy="16376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714D356F-9FF5-7682-7E9E-0CB0AEE6BB6F}"/>
                      </a:ext>
                    </a:extLst>
                  </p14:cNvPr>
                  <p14:cNvContentPartPr/>
                  <p14:nvPr/>
                </p14:nvContentPartPr>
                <p14:xfrm>
                  <a:off x="10659606" y="3218687"/>
                  <a:ext cx="1440" cy="360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714D356F-9FF5-7682-7E9E-0CB0AEE6BB6F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0575606" y="2462687"/>
                    <a:ext cx="1689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8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FC09A230-7559-126F-A357-B9C30982A6D2}"/>
                      </a:ext>
                    </a:extLst>
                  </p14:cNvPr>
                  <p14:cNvContentPartPr/>
                  <p14:nvPr/>
                </p14:nvContentPartPr>
                <p14:xfrm>
                  <a:off x="10330206" y="3261167"/>
                  <a:ext cx="389880" cy="17568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FC09A230-7559-126F-A357-B9C30982A6D2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0174076" y="2356932"/>
                    <a:ext cx="701249" cy="1983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0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0684E275-F992-3803-2B34-856E951617D4}"/>
                      </a:ext>
                    </a:extLst>
                  </p14:cNvPr>
                  <p14:cNvContentPartPr/>
                  <p14:nvPr/>
                </p14:nvContentPartPr>
                <p14:xfrm>
                  <a:off x="7084446" y="4291127"/>
                  <a:ext cx="320040" cy="11700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0684E275-F992-3803-2B34-856E951617D4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6928438" y="3387818"/>
                    <a:ext cx="631165" cy="1922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2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92C2A1CD-362C-7F31-1CD4-C928EA92009A}"/>
                      </a:ext>
                    </a:extLst>
                  </p14:cNvPr>
                  <p14:cNvContentPartPr/>
                  <p14:nvPr/>
                </p14:nvContentPartPr>
                <p14:xfrm>
                  <a:off x="7276686" y="4359167"/>
                  <a:ext cx="313920" cy="2160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92C2A1CD-362C-7F31-1CD4-C928EA92009A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7120618" y="3486859"/>
                    <a:ext cx="625165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4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E16D33B4-6194-CDDD-7B32-4166D0097BA4}"/>
                      </a:ext>
                    </a:extLst>
                  </p14:cNvPr>
                  <p14:cNvContentPartPr/>
                  <p14:nvPr/>
                </p14:nvContentPartPr>
                <p14:xfrm>
                  <a:off x="7087686" y="4210487"/>
                  <a:ext cx="719280" cy="1285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E16D33B4-6194-CDDD-7B32-4166D0097BA4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6931321" y="3310847"/>
                    <a:ext cx="1031117" cy="1926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6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F48C4BD6-10CE-49A3-CF72-154CC2269D6D}"/>
                      </a:ext>
                    </a:extLst>
                  </p14:cNvPr>
                  <p14:cNvContentPartPr/>
                  <p14:nvPr/>
                </p14:nvContentPartPr>
                <p14:xfrm>
                  <a:off x="6907686" y="4331447"/>
                  <a:ext cx="984960" cy="6516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F48C4BD6-10CE-49A3-CF72-154CC2269D6D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6751414" y="3431210"/>
                    <a:ext cx="1296611" cy="1864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8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886A9C20-0F80-CBFF-A2AC-DA562506F4AC}"/>
                      </a:ext>
                    </a:extLst>
                  </p14:cNvPr>
                  <p14:cNvContentPartPr/>
                  <p14:nvPr/>
                </p14:nvContentPartPr>
                <p14:xfrm>
                  <a:off x="6999846" y="4380047"/>
                  <a:ext cx="717120" cy="9972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886A9C20-0F80-CBFF-A2AC-DA562506F4AC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6843562" y="3477409"/>
                    <a:ext cx="1028795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0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424E0E58-702A-82CA-C829-A20EE33096B8}"/>
                      </a:ext>
                    </a:extLst>
                  </p14:cNvPr>
                  <p14:cNvContentPartPr/>
                  <p14:nvPr/>
                </p14:nvContentPartPr>
                <p14:xfrm>
                  <a:off x="7302966" y="4128047"/>
                  <a:ext cx="1284840" cy="45648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424E0E58-702A-82CA-C829-A20EE33096B8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7146605" y="3221990"/>
                    <a:ext cx="1596668" cy="2267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9BE230A-9072-3EAB-005C-284697D65550}"/>
                      </a:ext>
                    </a:extLst>
                  </p14:cNvPr>
                  <p14:cNvContentPartPr/>
                  <p14:nvPr/>
                </p14:nvContentPartPr>
                <p14:xfrm>
                  <a:off x="8175246" y="4242167"/>
                  <a:ext cx="58680" cy="1908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9BE230A-9072-3EAB-005C-284697D65550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8019655" y="3371124"/>
                    <a:ext cx="368973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3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35C87DFB-A7D9-1F6F-DAAD-C503B8CFCB1E}"/>
                      </a:ext>
                    </a:extLst>
                  </p14:cNvPr>
                  <p14:cNvContentPartPr/>
                  <p14:nvPr/>
                </p14:nvContentPartPr>
                <p14:xfrm>
                  <a:off x="7419246" y="4022207"/>
                  <a:ext cx="1301040" cy="505080"/>
                </p14:xfrm>
              </p:contentPart>
            </mc:Choice>
            <mc:Fallback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35C87DFB-A7D9-1F6F-DAAD-C503B8CFCB1E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7262978" y="3117200"/>
                    <a:ext cx="1612682" cy="2314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5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64CFD337-D1FC-5645-CD04-5556D1484210}"/>
                      </a:ext>
                    </a:extLst>
                  </p14:cNvPr>
                  <p14:cNvContentPartPr/>
                  <p14:nvPr/>
                </p14:nvContentPartPr>
                <p14:xfrm>
                  <a:off x="7831806" y="3732047"/>
                  <a:ext cx="1577160" cy="66708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64CFD337-D1FC-5645-CD04-5556D1484210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7675430" y="2825923"/>
                    <a:ext cx="1889018" cy="2478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7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1E768647-356F-B476-70A7-0522F01DF50D}"/>
                      </a:ext>
                    </a:extLst>
                  </p14:cNvPr>
                  <p14:cNvContentPartPr/>
                  <p14:nvPr/>
                </p14:nvContentPartPr>
                <p14:xfrm>
                  <a:off x="7757286" y="4445927"/>
                  <a:ext cx="360" cy="36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1E768647-356F-B476-70A7-0522F01DF50D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7694286" y="4067927"/>
                    <a:ext cx="1260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8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21AED0DD-AB5D-1AB5-0B87-DA7BD9E85BDE}"/>
                      </a:ext>
                    </a:extLst>
                  </p14:cNvPr>
                  <p14:cNvContentPartPr/>
                  <p14:nvPr/>
                </p14:nvContentPartPr>
                <p14:xfrm>
                  <a:off x="7894806" y="3922127"/>
                  <a:ext cx="1172880" cy="46836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21AED0DD-AB5D-1AB5-0B87-DA7BD9E85BDE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7738482" y="3016458"/>
                    <a:ext cx="1484636" cy="2278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0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DC9DA5E5-F9C9-4B7D-DA32-030884255D8A}"/>
                      </a:ext>
                    </a:extLst>
                  </p14:cNvPr>
                  <p14:cNvContentPartPr/>
                  <p14:nvPr/>
                </p14:nvContentPartPr>
                <p14:xfrm>
                  <a:off x="9293766" y="3755807"/>
                  <a:ext cx="45360" cy="1908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DC9DA5E5-F9C9-4B7D-DA32-030884255D8A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9138119" y="2884764"/>
                    <a:ext cx="355765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1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673DDE03-741E-6713-3CF0-9C6AF5B69F90}"/>
                      </a:ext>
                    </a:extLst>
                  </p14:cNvPr>
                  <p14:cNvContentPartPr/>
                  <p14:nvPr/>
                </p14:nvContentPartPr>
                <p14:xfrm>
                  <a:off x="8769246" y="3953447"/>
                  <a:ext cx="101880" cy="4644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673DDE03-741E-6713-3CF0-9C6AF5B69F90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8614211" y="3050447"/>
                    <a:ext cx="411064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3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F294D5B3-43D5-954B-EEF4-863730CB31DB}"/>
                      </a:ext>
                    </a:extLst>
                  </p14:cNvPr>
                  <p14:cNvContentPartPr/>
                  <p14:nvPr/>
                </p14:nvContentPartPr>
                <p14:xfrm>
                  <a:off x="8304486" y="4230647"/>
                  <a:ext cx="6120" cy="324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F294D5B3-43D5-954B-EEF4-863730CB31DB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170611" y="3550247"/>
                    <a:ext cx="273105" cy="13633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4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C05D5B09-AB93-9689-06EE-F6CA2B457340}"/>
                      </a:ext>
                    </a:extLst>
                  </p14:cNvPr>
                  <p14:cNvContentPartPr/>
                  <p14:nvPr/>
                </p14:nvContentPartPr>
                <p14:xfrm>
                  <a:off x="8731086" y="3746807"/>
                  <a:ext cx="669600" cy="29268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C05D5B09-AB93-9689-06EE-F6CA2B457340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8574846" y="2842942"/>
                    <a:ext cx="981187" cy="2099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6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7E2547C7-0976-1DD8-C12B-7AF1520A948A}"/>
                      </a:ext>
                    </a:extLst>
                  </p14:cNvPr>
                  <p14:cNvContentPartPr/>
                  <p14:nvPr/>
                </p14:nvContentPartPr>
                <p14:xfrm>
                  <a:off x="9469086" y="3618647"/>
                  <a:ext cx="42840" cy="2124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7E2547C7-0976-1DD8-C12B-7AF1520A948A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316086" y="2726567"/>
                    <a:ext cx="347966" cy="1804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7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DBAD5B64-880F-9630-70E2-FACFC32FDA55}"/>
                      </a:ext>
                    </a:extLst>
                  </p14:cNvPr>
                  <p14:cNvContentPartPr/>
                  <p14:nvPr/>
                </p14:nvContentPartPr>
                <p14:xfrm>
                  <a:off x="9074886" y="3599207"/>
                  <a:ext cx="484920" cy="23904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DBAD5B64-880F-9630-70E2-FACFC32FDA55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8918604" y="2693099"/>
                    <a:ext cx="796590" cy="2050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8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DCDB66FD-2BAE-3E90-C546-9621A77A2B14}"/>
                      </a:ext>
                    </a:extLst>
                  </p14:cNvPr>
                  <p14:cNvContentPartPr/>
                  <p14:nvPr/>
                </p14:nvContentPartPr>
                <p14:xfrm>
                  <a:off x="9918006" y="3379967"/>
                  <a:ext cx="37440" cy="1728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DCDB66FD-2BAE-3E90-C546-9621A77A2B14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9765634" y="2515967"/>
                    <a:ext cx="341313" cy="1744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9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B1F2E4C7-FA58-510D-9663-0B98BEC4C3B3}"/>
                      </a:ext>
                    </a:extLst>
                  </p14:cNvPr>
                  <p14:cNvContentPartPr/>
                  <p14:nvPr/>
                </p14:nvContentPartPr>
                <p14:xfrm>
                  <a:off x="8940966" y="3562847"/>
                  <a:ext cx="681120" cy="33084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B1F2E4C7-FA58-510D-9663-0B98BEC4C3B3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8784746" y="2658206"/>
                    <a:ext cx="992668" cy="2139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1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AA64BDD3-669E-FAAE-3BFA-EA7D39959C7A}"/>
                      </a:ext>
                    </a:extLst>
                  </p14:cNvPr>
                  <p14:cNvContentPartPr/>
                  <p14:nvPr/>
                </p14:nvContentPartPr>
                <p14:xfrm>
                  <a:off x="8758806" y="3448367"/>
                  <a:ext cx="950040" cy="49608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AA64BDD3-669E-FAAE-3BFA-EA7D39959C7A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8602549" y="2542482"/>
                    <a:ext cx="1261660" cy="2306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3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6BE0991C-6037-7D06-1556-517E5FC34BCC}"/>
                      </a:ext>
                    </a:extLst>
                  </p14:cNvPr>
                  <p14:cNvContentPartPr/>
                  <p14:nvPr/>
                </p14:nvContentPartPr>
                <p14:xfrm>
                  <a:off x="9621006" y="3404447"/>
                  <a:ext cx="16560" cy="8280"/>
                </p14:xfrm>
              </p:contentPart>
            </mc:Choice>
            <mc:Fallback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6BE0991C-6037-7D06-1556-517E5FC34BCC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468480" y="2535047"/>
                    <a:ext cx="320741" cy="1746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4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11654CA8-7209-68B9-1FEB-5C9835319BED}"/>
                      </a:ext>
                    </a:extLst>
                  </p14:cNvPr>
                  <p14:cNvContentPartPr/>
                  <p14:nvPr/>
                </p14:nvContentPartPr>
                <p14:xfrm>
                  <a:off x="8852046" y="3423527"/>
                  <a:ext cx="929520" cy="41184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11654CA8-7209-68B9-1FEB-5C9835319BED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8695787" y="2518858"/>
                    <a:ext cx="1241146" cy="2220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6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07DC0E8E-9FE5-88A1-C26A-25F1994D6CDF}"/>
                      </a:ext>
                    </a:extLst>
                  </p14:cNvPr>
                  <p14:cNvContentPartPr/>
                  <p14:nvPr/>
                </p14:nvContentPartPr>
                <p14:xfrm>
                  <a:off x="9601926" y="3099887"/>
                  <a:ext cx="5400" cy="1296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07DC0E8E-9FE5-88A1-C26A-25F1994D6CDF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9466926" y="2249387"/>
                    <a:ext cx="274629" cy="171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7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7DCC7E85-EC05-6466-74AF-7F069E01952F}"/>
                      </a:ext>
                    </a:extLst>
                  </p14:cNvPr>
                  <p14:cNvContentPartPr/>
                  <p14:nvPr/>
                </p14:nvContentPartPr>
                <p14:xfrm>
                  <a:off x="9608406" y="2986127"/>
                  <a:ext cx="367560" cy="7020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7DCC7E85-EC05-6466-74AF-7F069E01952F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9452282" y="2087225"/>
                    <a:ext cx="67891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9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61C26ECB-59C4-6FAB-6244-D20D484FD636}"/>
                      </a:ext>
                    </a:extLst>
                  </p14:cNvPr>
                  <p14:cNvContentPartPr/>
                  <p14:nvPr/>
                </p14:nvContentPartPr>
                <p14:xfrm>
                  <a:off x="9477726" y="3171167"/>
                  <a:ext cx="522360" cy="278640"/>
                </p14:xfrm>
              </p:contentPart>
            </mc:Choice>
            <mc:Fallback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61C26ECB-59C4-6FAB-6244-D20D484FD636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9321464" y="2265371"/>
                    <a:ext cx="833990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1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0D711DC6-9D07-0BE3-5AFC-F25FCE33966B}"/>
                      </a:ext>
                    </a:extLst>
                  </p14:cNvPr>
                  <p14:cNvContentPartPr/>
                  <p14:nvPr/>
                </p14:nvContentPartPr>
                <p14:xfrm>
                  <a:off x="9265326" y="3254687"/>
                  <a:ext cx="698040" cy="45036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0D711DC6-9D07-0BE3-5AFC-F25FCE33966B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9109115" y="2348790"/>
                    <a:ext cx="1009569" cy="22612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3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50B4587F-B720-9B51-2220-9DDFAD288363}"/>
                      </a:ext>
                    </a:extLst>
                  </p14:cNvPr>
                  <p14:cNvContentPartPr/>
                  <p14:nvPr/>
                </p14:nvContentPartPr>
                <p14:xfrm>
                  <a:off x="9187566" y="3053087"/>
                  <a:ext cx="883800" cy="65520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50B4587F-B720-9B51-2220-9DDFAD288363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9031339" y="2147876"/>
                    <a:ext cx="1195362" cy="24647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5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4AE52EC1-3E92-141A-9BB8-496DE7C3AC03}"/>
                      </a:ext>
                    </a:extLst>
                  </p14:cNvPr>
                  <p14:cNvContentPartPr/>
                  <p14:nvPr/>
                </p14:nvContentPartPr>
                <p14:xfrm>
                  <a:off x="8338326" y="3254687"/>
                  <a:ext cx="1548360" cy="83448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4AE52EC1-3E92-141A-9BB8-496DE7C3AC03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181971" y="2348582"/>
                    <a:ext cx="1860176" cy="2645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7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5195004A-A791-F351-A5AD-1252F933B28C}"/>
                      </a:ext>
                    </a:extLst>
                  </p14:cNvPr>
                  <p14:cNvContentPartPr/>
                  <p14:nvPr/>
                </p14:nvContentPartPr>
                <p14:xfrm>
                  <a:off x="8514726" y="3756527"/>
                  <a:ext cx="487800" cy="23724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5195004A-A791-F351-A5AD-1252F933B28C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8358666" y="2853984"/>
                    <a:ext cx="799029" cy="2041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9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B3A8A1DD-85E3-1523-16B3-71CCC0031A10}"/>
                      </a:ext>
                    </a:extLst>
                  </p14:cNvPr>
                  <p14:cNvContentPartPr/>
                  <p14:nvPr/>
                </p14:nvContentPartPr>
                <p14:xfrm>
                  <a:off x="7383246" y="4242167"/>
                  <a:ext cx="660600" cy="24948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B3A8A1DD-85E3-1523-16B3-71CCC0031A10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7227023" y="3338877"/>
                    <a:ext cx="972153" cy="2055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1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9193FCAA-4EC2-5756-FC0F-912098B6DE2B}"/>
                      </a:ext>
                    </a:extLst>
                  </p14:cNvPr>
                  <p14:cNvContentPartPr/>
                  <p14:nvPr/>
                </p14:nvContentPartPr>
                <p14:xfrm>
                  <a:off x="7599966" y="4281407"/>
                  <a:ext cx="163440" cy="7128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9193FCAA-4EC2-5756-FC0F-912098B6DE2B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7444520" y="3379672"/>
                    <a:ext cx="473443" cy="1873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3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3A791832-CE67-EB46-FABC-29094F8F48E5}"/>
                      </a:ext>
                    </a:extLst>
                  </p14:cNvPr>
                  <p14:cNvContentPartPr/>
                  <p14:nvPr/>
                </p14:nvContentPartPr>
                <p14:xfrm>
                  <a:off x="7330686" y="3880727"/>
                  <a:ext cx="360000" cy="28836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3A791832-CE67-EB46-FABC-29094F8F48E5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7174745" y="2976912"/>
                    <a:ext cx="670990" cy="2095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5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B84B0AC3-E3C5-0040-A025-F888C9092C55}"/>
                      </a:ext>
                    </a:extLst>
                  </p14:cNvPr>
                  <p14:cNvContentPartPr/>
                  <p14:nvPr/>
                </p14:nvContentPartPr>
                <p14:xfrm>
                  <a:off x="7102806" y="3640607"/>
                  <a:ext cx="757080" cy="59760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B84B0AC3-E3C5-0040-A025-F888C9092C55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6946569" y="2733844"/>
                    <a:ext cx="1068661" cy="2410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7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69B95A2F-3E32-AA46-107C-728389A9FA5C}"/>
                      </a:ext>
                    </a:extLst>
                  </p14:cNvPr>
                  <p14:cNvContentPartPr/>
                  <p14:nvPr/>
                </p14:nvContentPartPr>
                <p14:xfrm>
                  <a:off x="7247526" y="4181687"/>
                  <a:ext cx="78840" cy="3996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69B95A2F-3E32-AA46-107C-728389A9FA5C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7092504" y="3288964"/>
                    <a:ext cx="387999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9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3D40DBCA-26CA-283F-7226-65ED03E58522}"/>
                      </a:ext>
                    </a:extLst>
                  </p14:cNvPr>
                  <p14:cNvContentPartPr/>
                  <p14:nvPr/>
                </p14:nvContentPartPr>
                <p14:xfrm>
                  <a:off x="7169406" y="3631967"/>
                  <a:ext cx="660960" cy="48924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3D40DBCA-26CA-283F-7226-65ED03E58522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7013098" y="2727562"/>
                    <a:ext cx="972683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1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8E2F7252-1915-F5E6-3054-CD46418DB5CC}"/>
                      </a:ext>
                    </a:extLst>
                  </p14:cNvPr>
                  <p14:cNvContentPartPr/>
                  <p14:nvPr/>
                </p14:nvContentPartPr>
                <p14:xfrm>
                  <a:off x="7250766" y="3687047"/>
                  <a:ext cx="644400" cy="45288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8E2F7252-1915-F5E6-3054-CD46418DB5CC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7094575" y="2781287"/>
                    <a:ext cx="955890" cy="2263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3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4BC469F6-9158-6FAC-AF78-2E08683DD947}"/>
                      </a:ext>
                    </a:extLst>
                  </p14:cNvPr>
                  <p14:cNvContentPartPr/>
                  <p14:nvPr/>
                </p14:nvContentPartPr>
                <p14:xfrm>
                  <a:off x="7216926" y="3498407"/>
                  <a:ext cx="839520" cy="67968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4BC469F6-9158-6FAC-AF78-2E08683DD947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7060632" y="2592742"/>
                    <a:ext cx="1151214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5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4568F754-61CE-BE91-915C-D984CD0239F9}"/>
                      </a:ext>
                    </a:extLst>
                  </p14:cNvPr>
                  <p14:cNvContentPartPr/>
                  <p14:nvPr/>
                </p14:nvContentPartPr>
                <p14:xfrm>
                  <a:off x="7115406" y="3629087"/>
                  <a:ext cx="673560" cy="62964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4568F754-61CE-BE91-915C-D984CD0239F9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6959076" y="2723440"/>
                    <a:ext cx="985327" cy="2440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7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DE075800-D871-DAD1-16EC-9C1F966A6ABB}"/>
                      </a:ext>
                    </a:extLst>
                  </p14:cNvPr>
                  <p14:cNvContentPartPr/>
                  <p14:nvPr/>
                </p14:nvContentPartPr>
                <p14:xfrm>
                  <a:off x="7234566" y="3973247"/>
                  <a:ext cx="149760" cy="26532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DE075800-D871-DAD1-16EC-9C1F966A6ABB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7078566" y="3068747"/>
                    <a:ext cx="460869" cy="2073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9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D69FBAB0-7700-6730-4D0E-B13698B2BECD}"/>
                      </a:ext>
                    </a:extLst>
                  </p14:cNvPr>
                  <p14:cNvContentPartPr/>
                  <p14:nvPr/>
                </p14:nvContentPartPr>
                <p14:xfrm>
                  <a:off x="7181646" y="4319207"/>
                  <a:ext cx="39240" cy="2268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D69FBAB0-7700-6730-4D0E-B13698B2BEC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7029046" y="3437207"/>
                    <a:ext cx="343568" cy="17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0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17EE1232-3AF7-D5D0-472E-0DB9837B06BA}"/>
                      </a:ext>
                    </a:extLst>
                  </p14:cNvPr>
                  <p14:cNvContentPartPr/>
                  <p14:nvPr/>
                </p14:nvContentPartPr>
                <p14:xfrm>
                  <a:off x="7181286" y="4196087"/>
                  <a:ext cx="276840" cy="13896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17EE1232-3AF7-D5D0-472E-0DB9837B06BA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7025005" y="3289826"/>
                    <a:ext cx="588508" cy="1950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2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C27C0AE3-5F47-7446-4CB9-4D2637FBD41F}"/>
                      </a:ext>
                    </a:extLst>
                  </p14:cNvPr>
                  <p14:cNvContentPartPr/>
                  <p14:nvPr/>
                </p14:nvContentPartPr>
                <p14:xfrm>
                  <a:off x="7227366" y="4220207"/>
                  <a:ext cx="266400" cy="12168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C27C0AE3-5F47-7446-4CB9-4D2637FBD41F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7071446" y="3320461"/>
                    <a:ext cx="577348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4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E6AFF783-A343-906A-B15D-1B8EF8DAA531}"/>
                      </a:ext>
                    </a:extLst>
                  </p14:cNvPr>
                  <p14:cNvContentPartPr/>
                  <p14:nvPr/>
                </p14:nvContentPartPr>
                <p14:xfrm>
                  <a:off x="7282446" y="4089887"/>
                  <a:ext cx="473400" cy="12636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E6AFF783-A343-906A-B15D-1B8EF8DAA531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7126429" y="3187316"/>
                    <a:ext cx="784542" cy="1930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6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DD87C5F2-0EF4-0585-F8DB-117FF62C0089}"/>
                      </a:ext>
                    </a:extLst>
                  </p14:cNvPr>
                  <p14:cNvContentPartPr/>
                  <p14:nvPr/>
                </p14:nvContentPartPr>
                <p14:xfrm>
                  <a:off x="7429686" y="4114007"/>
                  <a:ext cx="574200" cy="17892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DD87C5F2-0EF4-0585-F8DB-117FF62C0089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7273411" y="3210805"/>
                    <a:ext cx="885858" cy="1984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8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E3FDE223-F663-377C-EBF3-F2C09B7EB28C}"/>
                      </a:ext>
                    </a:extLst>
                  </p14:cNvPr>
                  <p14:cNvContentPartPr/>
                  <p14:nvPr/>
                </p14:nvContentPartPr>
                <p14:xfrm>
                  <a:off x="7288206" y="4036247"/>
                  <a:ext cx="593280" cy="19548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E3FDE223-F663-377C-EBF3-F2C09B7EB28C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7132080" y="3132044"/>
                    <a:ext cx="904640" cy="20030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0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FA371924-C295-47CB-A7D8-0B5D4EA2E70B}"/>
                      </a:ext>
                    </a:extLst>
                  </p14:cNvPr>
                  <p14:cNvContentPartPr/>
                  <p14:nvPr/>
                </p14:nvContentPartPr>
                <p14:xfrm>
                  <a:off x="7354446" y="4035887"/>
                  <a:ext cx="786600" cy="236880"/>
                </p14:xfrm>
              </p:contentPart>
            </mc:Choice>
            <mc:Fallback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FA371924-C295-47CB-A7D8-0B5D4EA2E70B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7198197" y="3131436"/>
                    <a:ext cx="1098204" cy="204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2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77D4BCB1-E069-D0A9-E3D3-8E1B44A8F0E2}"/>
                      </a:ext>
                    </a:extLst>
                  </p14:cNvPr>
                  <p14:cNvContentPartPr/>
                  <p14:nvPr/>
                </p14:nvContentPartPr>
                <p14:xfrm>
                  <a:off x="7143126" y="3833927"/>
                  <a:ext cx="1452960" cy="39708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77D4BCB1-E069-D0A9-E3D3-8E1B44A8F0E2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6986846" y="2927549"/>
                    <a:ext cx="1764628" cy="22089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4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B71DDFDB-5F10-B128-F512-D324FFF08891}"/>
                      </a:ext>
                    </a:extLst>
                  </p14:cNvPr>
                  <p14:cNvContentPartPr/>
                  <p14:nvPr/>
                </p14:nvContentPartPr>
                <p14:xfrm>
                  <a:off x="8181006" y="3768407"/>
                  <a:ext cx="504360" cy="17964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B71DDFDB-5F10-B128-F512-D324FFF08891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8024788" y="2865909"/>
                    <a:ext cx="815903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6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444D0611-7758-A84D-61B1-F986E1AC4ECB}"/>
                      </a:ext>
                    </a:extLst>
                  </p14:cNvPr>
                  <p14:cNvContentPartPr/>
                  <p14:nvPr/>
                </p14:nvContentPartPr>
                <p14:xfrm>
                  <a:off x="7680606" y="3799367"/>
                  <a:ext cx="866520" cy="31572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444D0611-7758-A84D-61B1-F986E1AC4ECB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7524275" y="2893613"/>
                    <a:ext cx="1178289" cy="2126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8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6F95C051-724D-A1AB-0709-1938A8D889A8}"/>
                      </a:ext>
                    </a:extLst>
                  </p14:cNvPr>
                  <p14:cNvContentPartPr/>
                  <p14:nvPr/>
                </p14:nvContentPartPr>
                <p14:xfrm>
                  <a:off x="9171006" y="2895047"/>
                  <a:ext cx="422640" cy="3996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6F95C051-724D-A1AB-0709-1938A8D889A8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9014968" y="2002324"/>
                    <a:ext cx="733824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0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E62AC7D2-0B6F-03D1-6030-C55BA24793DD}"/>
                      </a:ext>
                    </a:extLst>
                  </p14:cNvPr>
                  <p14:cNvContentPartPr/>
                  <p14:nvPr/>
                </p14:nvContentPartPr>
                <p14:xfrm>
                  <a:off x="9075246" y="2861207"/>
                  <a:ext cx="889920" cy="22572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E62AC7D2-0B6F-03D1-6030-C55BA24793DD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8919041" y="1956604"/>
                    <a:ext cx="1201437" cy="2034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2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864CFF8F-E4FB-C8E1-25FC-76E8E33D5BA8}"/>
                      </a:ext>
                    </a:extLst>
                  </p14:cNvPr>
                  <p14:cNvContentPartPr/>
                  <p14:nvPr/>
                </p14:nvContentPartPr>
                <p14:xfrm>
                  <a:off x="9074526" y="2900087"/>
                  <a:ext cx="668880" cy="152640"/>
                </p14:xfrm>
              </p:contentPart>
            </mc:Choice>
            <mc:Fallback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864CFF8F-E4FB-C8E1-25FC-76E8E33D5BA8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8918246" y="1999683"/>
                    <a:ext cx="980548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4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9B278351-F5EC-9BAD-C725-8A5C7B89B507}"/>
                      </a:ext>
                    </a:extLst>
                  </p14:cNvPr>
                  <p14:cNvContentPartPr/>
                  <p14:nvPr/>
                </p14:nvContentPartPr>
                <p14:xfrm>
                  <a:off x="9375486" y="2831327"/>
                  <a:ext cx="506160" cy="115200"/>
                </p14:xfrm>
              </p:contentPart>
            </mc:Choice>
            <mc:Fallback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9B278351-F5EC-9BAD-C725-8A5C7B89B507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9219264" y="1928640"/>
                    <a:ext cx="817712" cy="1919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6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C2C81D61-FA99-F87B-D036-118930DEABEE}"/>
                      </a:ext>
                    </a:extLst>
                  </p14:cNvPr>
                  <p14:cNvContentPartPr/>
                  <p14:nvPr/>
                </p14:nvContentPartPr>
                <p14:xfrm>
                  <a:off x="9801726" y="3171167"/>
                  <a:ext cx="53640" cy="35280"/>
                </p14:xfrm>
              </p:contentPart>
            </mc:Choice>
            <mc:Fallback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C2C81D61-FA99-F87B-D036-118930DEABEE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9647841" y="2289167"/>
                    <a:ext cx="360531" cy="17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8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6B4A0B17-0C15-EEC1-7DF8-AD8F22246CD9}"/>
                      </a:ext>
                    </a:extLst>
                  </p14:cNvPr>
                  <p14:cNvContentPartPr/>
                  <p14:nvPr/>
                </p14:nvContentPartPr>
                <p14:xfrm>
                  <a:off x="9446766" y="2869127"/>
                  <a:ext cx="443880" cy="511920"/>
                </p14:xfrm>
              </p:contentPart>
            </mc:Choice>
            <mc:Fallback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6B4A0B17-0C15-EEC1-7DF8-AD8F22246CD9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9290784" y="1964218"/>
                    <a:ext cx="75495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0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759EEA3A-14A7-8921-06C9-E9E569DFB17F}"/>
                      </a:ext>
                    </a:extLst>
                  </p14:cNvPr>
                  <p14:cNvContentPartPr/>
                  <p14:nvPr/>
                </p14:nvContentPartPr>
                <p14:xfrm>
                  <a:off x="9464046" y="2992967"/>
                  <a:ext cx="391320" cy="42912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759EEA3A-14A7-8921-06C9-E9E569DFB17F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9308053" y="2086375"/>
                    <a:ext cx="702415" cy="224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2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1263DA9E-7589-601B-7339-FC359AB26D8E}"/>
                      </a:ext>
                    </a:extLst>
                  </p14:cNvPr>
                  <p14:cNvContentPartPr/>
                  <p14:nvPr/>
                </p14:nvContentPartPr>
                <p14:xfrm>
                  <a:off x="9399246" y="3070367"/>
                  <a:ext cx="454320" cy="25164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1263DA9E-7589-601B-7339-FC359AB26D8E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9243046" y="2165497"/>
                    <a:ext cx="765828" cy="2060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4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BC29CC5F-3838-8295-485E-E5EBF6151D9D}"/>
                      </a:ext>
                    </a:extLst>
                  </p14:cNvPr>
                  <p14:cNvContentPartPr/>
                  <p14:nvPr/>
                </p14:nvContentPartPr>
                <p14:xfrm>
                  <a:off x="9510846" y="2978567"/>
                  <a:ext cx="50400" cy="10080"/>
                </p14:xfrm>
              </p:contentPart>
            </mc:Choice>
            <mc:Fallback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BC29CC5F-3838-8295-485E-E5EBF6151D9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9356109" y="2096567"/>
                    <a:ext cx="358989" cy="17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5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647FF503-43B1-9CA2-43B0-38D5C1EDEF09}"/>
                      </a:ext>
                    </a:extLst>
                  </p14:cNvPr>
                  <p14:cNvContentPartPr/>
                  <p14:nvPr/>
                </p14:nvContentPartPr>
                <p14:xfrm>
                  <a:off x="9606606" y="3008087"/>
                  <a:ext cx="178920" cy="268200"/>
                </p14:xfrm>
              </p:contentPart>
            </mc:Choice>
            <mc:Fallback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647FF503-43B1-9CA2-43B0-38D5C1EDEF09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9450830" y="2102589"/>
                    <a:ext cx="489582" cy="2078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7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12100DA5-DB67-CA9C-09FA-7E3ACC588D5A}"/>
                      </a:ext>
                    </a:extLst>
                  </p14:cNvPr>
                  <p14:cNvContentPartPr/>
                  <p14:nvPr/>
                </p14:nvContentPartPr>
                <p14:xfrm>
                  <a:off x="8887686" y="2886407"/>
                  <a:ext cx="762480" cy="133920"/>
                </p14:xfrm>
              </p:contentPart>
            </mc:Choice>
            <mc:Fallback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12100DA5-DB67-CA9C-09FA-7E3ACC588D5A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8731440" y="1985022"/>
                    <a:ext cx="1074079" cy="1935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9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F6788803-5595-7AE9-7AF5-B3E768EB76B4}"/>
                      </a:ext>
                    </a:extLst>
                  </p14:cNvPr>
                  <p14:cNvContentPartPr/>
                  <p14:nvPr/>
                </p14:nvContentPartPr>
                <p14:xfrm>
                  <a:off x="8957526" y="3105287"/>
                  <a:ext cx="35640" cy="9360"/>
                </p14:xfrm>
              </p:contentPart>
            </mc:Choice>
            <mc:Fallback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F6788803-5595-7AE9-7AF5-B3E768EB76B4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8805404" y="2211832"/>
                    <a:ext cx="339015" cy="1795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1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FAEE6781-C197-0F7C-E940-A8693877C595}"/>
                      </a:ext>
                    </a:extLst>
                  </p14:cNvPr>
                  <p14:cNvContentPartPr/>
                  <p14:nvPr/>
                </p14:nvContentPartPr>
                <p14:xfrm>
                  <a:off x="8962566" y="2900447"/>
                  <a:ext cx="502200" cy="141840"/>
                </p14:xfrm>
              </p:contentPart>
            </mc:Choice>
            <mc:Fallback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FAEE6781-C197-0F7C-E940-A8693877C595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8806465" y="1997829"/>
                    <a:ext cx="813510" cy="1946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3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6A4A4A47-7F0C-F546-C107-A6F40D2F64B2}"/>
                      </a:ext>
                    </a:extLst>
                  </p14:cNvPr>
                  <p14:cNvContentPartPr/>
                  <p14:nvPr/>
                </p14:nvContentPartPr>
                <p14:xfrm>
                  <a:off x="9192246" y="3049487"/>
                  <a:ext cx="2880" cy="2520"/>
                </p14:xfrm>
              </p:contentPart>
            </mc:Choice>
            <mc:Fallback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6A4A4A47-7F0C-F546-C107-A6F40D2F64B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9066246" y="2387987"/>
                    <a:ext cx="254160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4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F8DAE28F-E2F2-930B-1DF1-F09A2FAACA1D}"/>
                      </a:ext>
                    </a:extLst>
                  </p14:cNvPr>
                  <p14:cNvContentPartPr/>
                  <p14:nvPr/>
                </p14:nvContentPartPr>
                <p14:xfrm>
                  <a:off x="9619566" y="2760767"/>
                  <a:ext cx="496800" cy="263520"/>
                </p14:xfrm>
              </p:contentPart>
            </mc:Choice>
            <mc:Fallback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F8DAE28F-E2F2-930B-1DF1-F09A2FAACA1D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9463480" y="1856532"/>
                    <a:ext cx="808080" cy="2071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6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1FA718EE-BBC0-6E59-0477-7A4E849BD641}"/>
                      </a:ext>
                    </a:extLst>
                  </p14:cNvPr>
                  <p14:cNvContentPartPr/>
                  <p14:nvPr/>
                </p14:nvContentPartPr>
                <p14:xfrm>
                  <a:off x="9780126" y="2761487"/>
                  <a:ext cx="391320" cy="264240"/>
                </p14:xfrm>
              </p:contentPart>
            </mc:Choice>
            <mc:Fallback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1FA718EE-BBC0-6E59-0477-7A4E849BD641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9624133" y="1857735"/>
                    <a:ext cx="702415" cy="2070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8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67A4855B-2222-F45A-7FB4-8202708A0121}"/>
                      </a:ext>
                    </a:extLst>
                  </p14:cNvPr>
                  <p14:cNvContentPartPr/>
                  <p14:nvPr/>
                </p14:nvContentPartPr>
                <p14:xfrm>
                  <a:off x="9912246" y="2745287"/>
                  <a:ext cx="518040" cy="342000"/>
                </p14:xfrm>
              </p:contentPart>
            </mc:Choice>
            <mc:Fallback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67A4855B-2222-F45A-7FB4-8202708A0121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9755941" y="1840753"/>
                    <a:ext cx="829757" cy="2150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0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631EF64E-BD41-3F12-3ADE-87FC8076BC52}"/>
                      </a:ext>
                    </a:extLst>
                  </p14:cNvPr>
                  <p14:cNvContentPartPr/>
                  <p14:nvPr/>
                </p14:nvContentPartPr>
                <p14:xfrm>
                  <a:off x="10044366" y="2697047"/>
                  <a:ext cx="293400" cy="355320"/>
                </p14:xfrm>
              </p:contentPart>
            </mc:Choice>
            <mc:Fallback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631EF64E-BD41-3F12-3ADE-87FC8076BC52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9888302" y="1791498"/>
                    <a:ext cx="604636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2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61D6C2BF-FF41-3E1E-1684-0B4DB9891314}"/>
                      </a:ext>
                    </a:extLst>
                  </p14:cNvPr>
                  <p14:cNvContentPartPr/>
                  <p14:nvPr/>
                </p14:nvContentPartPr>
                <p14:xfrm>
                  <a:off x="10050846" y="2757167"/>
                  <a:ext cx="176040" cy="401760"/>
                </p14:xfrm>
              </p:contentPart>
            </mc:Choice>
            <mc:Fallback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61D6C2BF-FF41-3E1E-1684-0B4DB9891314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9895255" y="1851914"/>
                    <a:ext cx="486333" cy="2211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4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747E7C92-A1EA-FA1D-DD66-CD377D138485}"/>
                      </a:ext>
                    </a:extLst>
                  </p14:cNvPr>
                  <p14:cNvContentPartPr/>
                  <p14:nvPr/>
                </p14:nvContentPartPr>
                <p14:xfrm>
                  <a:off x="9856086" y="2748167"/>
                  <a:ext cx="416520" cy="358920"/>
                </p14:xfrm>
              </p:contentPart>
            </mc:Choice>
            <mc:Fallback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747E7C92-A1EA-FA1D-DD66-CD377D138485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9700002" y="1844412"/>
                    <a:ext cx="727795" cy="2165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6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B72401FE-6691-40F2-415D-A996A6FA770D}"/>
                      </a:ext>
                    </a:extLst>
                  </p14:cNvPr>
                  <p14:cNvContentPartPr/>
                  <p14:nvPr/>
                </p14:nvContentPartPr>
                <p14:xfrm>
                  <a:off x="9589326" y="2727287"/>
                  <a:ext cx="371520" cy="101160"/>
                </p14:xfrm>
              </p:contentPart>
            </mc:Choice>
            <mc:Fallback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B72401FE-6691-40F2-415D-A996A6FA770D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9433412" y="1827134"/>
                    <a:ext cx="682456" cy="1900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8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1E43598D-1468-0387-4928-BE74796CB340}"/>
                      </a:ext>
                    </a:extLst>
                  </p14:cNvPr>
                  <p14:cNvContentPartPr/>
                  <p14:nvPr/>
                </p14:nvContentPartPr>
                <p14:xfrm>
                  <a:off x="10078206" y="2902247"/>
                  <a:ext cx="23400" cy="13680"/>
                </p14:xfrm>
              </p:contentPart>
            </mc:Choice>
            <mc:Fallback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1E43598D-1468-0387-4928-BE74796CB340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926539" y="2057306"/>
                    <a:ext cx="325867" cy="1702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9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9E74C6F8-0AF0-FB50-17E5-1E7543102675}"/>
                      </a:ext>
                    </a:extLst>
                  </p14:cNvPr>
                  <p14:cNvContentPartPr/>
                  <p14:nvPr/>
                </p14:nvContentPartPr>
                <p14:xfrm>
                  <a:off x="9325446" y="2810087"/>
                  <a:ext cx="776880" cy="169920"/>
                </p14:xfrm>
              </p:contentPart>
            </mc:Choice>
            <mc:Fallback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9E74C6F8-0AF0-FB50-17E5-1E7543102675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9169177" y="1908996"/>
                    <a:ext cx="1088525" cy="19712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1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7FAC1F1F-8FB6-DA7E-52BC-D5FAEF2416F0}"/>
                      </a:ext>
                    </a:extLst>
                  </p14:cNvPr>
                  <p14:cNvContentPartPr/>
                  <p14:nvPr/>
                </p14:nvContentPartPr>
                <p14:xfrm>
                  <a:off x="9379086" y="3043007"/>
                  <a:ext cx="22320" cy="21600"/>
                </p14:xfrm>
              </p:contentPart>
            </mc:Choice>
            <mc:Fallback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7FAC1F1F-8FB6-DA7E-52BC-D5FAEF2416F0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228855" y="2170699"/>
                    <a:ext cx="321923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2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3C0E64EC-25D3-190C-DBDF-27E1CD628AF6}"/>
                      </a:ext>
                    </a:extLst>
                  </p14:cNvPr>
                  <p14:cNvContentPartPr/>
                  <p14:nvPr/>
                </p14:nvContentPartPr>
                <p14:xfrm>
                  <a:off x="9422286" y="2886047"/>
                  <a:ext cx="532800" cy="51120"/>
                </p14:xfrm>
              </p:contentPart>
            </mc:Choice>
            <mc:Fallback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3C0E64EC-25D3-190C-DBDF-27E1CD628AF6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9266105" y="1991447"/>
                    <a:ext cx="844269" cy="1839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4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B0721B4A-2B22-558F-E9ED-571A5B84EFD5}"/>
                      </a:ext>
                    </a:extLst>
                  </p14:cNvPr>
                  <p14:cNvContentPartPr/>
                  <p14:nvPr/>
                </p14:nvContentPartPr>
                <p14:xfrm>
                  <a:off x="9570246" y="2940047"/>
                  <a:ext cx="327240" cy="236160"/>
                </p14:xfrm>
              </p:contentPart>
            </mc:Choice>
            <mc:Fallback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B0721B4A-2B22-558F-E9ED-571A5B84EFD5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9414205" y="2035054"/>
                    <a:ext cx="638430" cy="2045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6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FFB9FDA9-4236-FAD5-0780-E6CFFED1A951}"/>
                      </a:ext>
                    </a:extLst>
                  </p14:cNvPr>
                  <p14:cNvContentPartPr/>
                  <p14:nvPr/>
                </p14:nvContentPartPr>
                <p14:xfrm>
                  <a:off x="9660966" y="3097367"/>
                  <a:ext cx="134280" cy="113040"/>
                </p14:xfrm>
              </p:contentPart>
            </mc:Choice>
            <mc:Fallback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FFB9FDA9-4236-FAD5-0780-E6CFFED1A951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9505343" y="2198185"/>
                    <a:ext cx="444636" cy="1910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8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5FC61FE4-2060-E87E-A469-188E06D3D575}"/>
                      </a:ext>
                    </a:extLst>
                  </p14:cNvPr>
                  <p14:cNvContentPartPr/>
                  <p14:nvPr/>
                </p14:nvContentPartPr>
                <p14:xfrm>
                  <a:off x="9073446" y="2684087"/>
                  <a:ext cx="639000" cy="204120"/>
                </p14:xfrm>
              </p:contentPart>
            </mc:Choice>
            <mc:Fallback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5FC61FE4-2060-E87E-A469-188E06D3D575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8917266" y="1779758"/>
                    <a:ext cx="950468" cy="2011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0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8EA7F09E-D70F-8182-6160-AE65BB42D361}"/>
                      </a:ext>
                    </a:extLst>
                  </p14:cNvPr>
                  <p14:cNvContentPartPr/>
                  <p14:nvPr/>
                </p14:nvContentPartPr>
                <p14:xfrm>
                  <a:off x="8908926" y="2685887"/>
                  <a:ext cx="966960" cy="185760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8EA7F09E-D70F-8182-6160-AE65BB42D361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8752677" y="1782887"/>
                    <a:ext cx="1278566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2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9A07EB39-54F8-F4D4-18C3-EF356168D2C5}"/>
                      </a:ext>
                    </a:extLst>
                  </p14:cNvPr>
                  <p14:cNvContentPartPr/>
                  <p14:nvPr/>
                </p14:nvContentPartPr>
                <p14:xfrm>
                  <a:off x="9209166" y="2704967"/>
                  <a:ext cx="443880" cy="9972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9A07EB39-54F8-F4D4-18C3-EF356168D2C5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9052870" y="1802329"/>
                    <a:ext cx="755578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4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EBD3911D-CF8A-B2CF-C577-98DAFD496EE2}"/>
                      </a:ext>
                    </a:extLst>
                  </p14:cNvPr>
                  <p14:cNvContentPartPr/>
                  <p14:nvPr/>
                </p14:nvContentPartPr>
                <p14:xfrm>
                  <a:off x="8631366" y="2684447"/>
                  <a:ext cx="1301040" cy="20952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EBD3911D-CF8A-B2CF-C577-98DAFD496EE2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8475098" y="1782824"/>
                    <a:ext cx="1612682" cy="20119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6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5753C3B2-1EA4-82B5-DEBB-D52483A9278A}"/>
                      </a:ext>
                    </a:extLst>
                  </p14:cNvPr>
                  <p14:cNvContentPartPr/>
                  <p14:nvPr/>
                </p14:nvContentPartPr>
                <p14:xfrm>
                  <a:off x="8351286" y="2753207"/>
                  <a:ext cx="817200" cy="213480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5753C3B2-1EA4-82B5-DEBB-D52483A9278A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8194991" y="1849360"/>
                    <a:ext cx="1128897" cy="2020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8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9A17CCA7-BF5C-07FA-D9D9-9E8093037A35}"/>
                      </a:ext>
                    </a:extLst>
                  </p14:cNvPr>
                  <p14:cNvContentPartPr/>
                  <p14:nvPr/>
                </p14:nvContentPartPr>
                <p14:xfrm>
                  <a:off x="7068606" y="3198887"/>
                  <a:ext cx="694080" cy="33156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9A17CCA7-BF5C-07FA-D9D9-9E8093037A35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6912282" y="2294632"/>
                    <a:ext cx="1005835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9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3FBE4137-327B-B60A-F282-485016F32982}"/>
                      </a:ext>
                    </a:extLst>
                  </p14:cNvPr>
                  <p14:cNvContentPartPr/>
                  <p14:nvPr/>
                </p14:nvContentPartPr>
                <p14:xfrm>
                  <a:off x="7051326" y="3619727"/>
                  <a:ext cx="136440" cy="6768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3FBE4137-327B-B60A-F282-485016F3298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95267" y="2720183"/>
                    <a:ext cx="447666" cy="1865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0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90BC00B8-2185-8C41-7E95-9EA42B31C0EE}"/>
                      </a:ext>
                    </a:extLst>
                  </p14:cNvPr>
                  <p14:cNvContentPartPr/>
                  <p14:nvPr/>
                </p14:nvContentPartPr>
                <p14:xfrm>
                  <a:off x="6935766" y="3639887"/>
                  <a:ext cx="422640" cy="27396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90BC00B8-2185-8C41-7E95-9EA42B31C0EE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6779728" y="2735302"/>
                    <a:ext cx="7338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2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EB6D9815-A100-2C33-63A4-7C1DFA7B9F26}"/>
                      </a:ext>
                    </a:extLst>
                  </p14:cNvPr>
                  <p14:cNvContentPartPr/>
                  <p14:nvPr/>
                </p14:nvContentPartPr>
                <p14:xfrm>
                  <a:off x="6933246" y="3686327"/>
                  <a:ext cx="533160" cy="34812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EB6D9815-A100-2C33-63A4-7C1DFA7B9F26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6776960" y="2781560"/>
                    <a:ext cx="844840" cy="215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4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0C874869-AB6B-A823-EC41-B91D94983A70}"/>
                      </a:ext>
                    </a:extLst>
                  </p14:cNvPr>
                  <p14:cNvContentPartPr/>
                  <p14:nvPr/>
                </p14:nvContentPartPr>
                <p14:xfrm>
                  <a:off x="6928206" y="3815207"/>
                  <a:ext cx="379440" cy="32436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0C874869-AB6B-A823-EC41-B91D94983A70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6771966" y="2909414"/>
                    <a:ext cx="691027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6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88D29542-7C82-0C20-7660-E327FD382516}"/>
                      </a:ext>
                    </a:extLst>
                  </p14:cNvPr>
                  <p14:cNvContentPartPr/>
                  <p14:nvPr/>
                </p14:nvContentPartPr>
                <p14:xfrm>
                  <a:off x="7003806" y="4268807"/>
                  <a:ext cx="128520" cy="101880"/>
                </p14:xfrm>
              </p:contentPart>
            </mc:Choice>
            <mc:Fallback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88D29542-7C82-0C20-7660-E327FD38251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6848696" y="3369866"/>
                    <a:ext cx="437854" cy="1898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8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6A666694-8CA5-9364-2B15-30D9D7BC8281}"/>
                      </a:ext>
                    </a:extLst>
                  </p14:cNvPr>
                  <p14:cNvContentPartPr/>
                  <p14:nvPr/>
                </p14:nvContentPartPr>
                <p14:xfrm>
                  <a:off x="7073646" y="4032647"/>
                  <a:ext cx="6840" cy="432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6A666694-8CA5-9364-2B15-30D9D7BC8281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6940646" y="3276647"/>
                    <a:ext cx="272080" cy="151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9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67783630-A28C-F3E6-6139-54BFD4985CEB}"/>
                      </a:ext>
                    </a:extLst>
                  </p14:cNvPr>
                  <p14:cNvContentPartPr/>
                  <p14:nvPr/>
                </p14:nvContentPartPr>
                <p14:xfrm>
                  <a:off x="6918126" y="4190327"/>
                  <a:ext cx="20160" cy="13680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67783630-A28C-F3E6-6139-54BFD4985CEB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6764735" y="3286931"/>
                    <a:ext cx="326066" cy="1942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1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ED54D471-8270-C93E-4232-197CAB55C02A}"/>
                      </a:ext>
                    </a:extLst>
                  </p14:cNvPr>
                  <p14:cNvContentPartPr/>
                  <p14:nvPr/>
                </p14:nvContentPartPr>
                <p14:xfrm>
                  <a:off x="6871326" y="4090247"/>
                  <a:ext cx="97200" cy="256320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ED54D471-8270-C93E-4232-197CAB55C02A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6715271" y="3187106"/>
                    <a:ext cx="408418" cy="2061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3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907D3B99-ED08-13F6-C0E5-B68EE5B57843}"/>
                      </a:ext>
                    </a:extLst>
                  </p14:cNvPr>
                  <p14:cNvContentPartPr/>
                  <p14:nvPr/>
                </p14:nvContentPartPr>
                <p14:xfrm>
                  <a:off x="6971046" y="4111487"/>
                  <a:ext cx="115200" cy="16920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907D3B99-ED08-13F6-C0E5-B68EE5B57843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6815969" y="3209660"/>
                    <a:ext cx="424468" cy="197199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3234EE00-903A-8AEB-DDA6-9B4993859384}"/>
                </a:ext>
              </a:extLst>
            </p:cNvPr>
            <p:cNvGrpSpPr/>
            <p:nvPr/>
          </p:nvGrpSpPr>
          <p:grpSpPr>
            <a:xfrm>
              <a:off x="7019286" y="2580407"/>
              <a:ext cx="3083400" cy="2102040"/>
              <a:chOff x="7019286" y="2580407"/>
              <a:chExt cx="3083400" cy="21020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5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27F6E009-3672-7A8D-FC4C-9AAF12B2AEBD}"/>
                      </a:ext>
                    </a:extLst>
                  </p14:cNvPr>
                  <p14:cNvContentPartPr/>
                  <p14:nvPr/>
                </p14:nvContentPartPr>
                <p14:xfrm>
                  <a:off x="8102886" y="3555647"/>
                  <a:ext cx="457920" cy="118800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27F6E009-3672-7A8D-FC4C-9AAF12B2AEBD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7946675" y="2651734"/>
                    <a:ext cx="769448" cy="19257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7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04E372EE-010E-E694-5099-57A1C7744E3D}"/>
                      </a:ext>
                    </a:extLst>
                  </p14:cNvPr>
                  <p14:cNvContentPartPr/>
                  <p14:nvPr/>
                </p14:nvContentPartPr>
                <p14:xfrm>
                  <a:off x="8111886" y="3642047"/>
                  <a:ext cx="532440" cy="9468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04E372EE-010E-E694-5099-57A1C7744E3D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7955549" y="2746425"/>
                    <a:ext cx="844221" cy="1885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9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7CD1FDA5-9620-A83F-6350-006DFE9BC1C9}"/>
                      </a:ext>
                    </a:extLst>
                  </p14:cNvPr>
                  <p14:cNvContentPartPr/>
                  <p14:nvPr/>
                </p14:nvContentPartPr>
                <p14:xfrm>
                  <a:off x="8103246" y="3604247"/>
                  <a:ext cx="774720" cy="139680"/>
                </p14:xfrm>
              </p:contentPart>
            </mc:Choice>
            <mc:Fallback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7CD1FDA5-9620-A83F-6350-006DFE9BC1C9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7946872" y="2704468"/>
                    <a:ext cx="1086574" cy="1938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1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88907742-8750-0CBF-BDE6-EADE1FB84582}"/>
                      </a:ext>
                    </a:extLst>
                  </p14:cNvPr>
                  <p14:cNvContentPartPr/>
                  <p14:nvPr/>
                </p14:nvContentPartPr>
                <p14:xfrm>
                  <a:off x="7926846" y="3626207"/>
                  <a:ext cx="1075680" cy="17532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88907742-8750-0CBF-BDE6-EADE1FB84582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7770497" y="2723825"/>
                    <a:ext cx="1387484" cy="1979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3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DF7FD29D-CF16-3B55-6738-BABEFACBFF70}"/>
                      </a:ext>
                    </a:extLst>
                  </p14:cNvPr>
                  <p14:cNvContentPartPr/>
                  <p14:nvPr/>
                </p14:nvContentPartPr>
                <p14:xfrm>
                  <a:off x="8074446" y="3556007"/>
                  <a:ext cx="1034280" cy="33120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DF7FD29D-CF16-3B55-6738-BABEFACBFF70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7918143" y="2650382"/>
                    <a:ext cx="1345993" cy="2141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5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2D5205ED-FB28-5710-6999-DF5EAA218CD4}"/>
                      </a:ext>
                    </a:extLst>
                  </p14:cNvPr>
                  <p14:cNvContentPartPr/>
                  <p14:nvPr/>
                </p14:nvContentPartPr>
                <p14:xfrm>
                  <a:off x="8098206" y="3416327"/>
                  <a:ext cx="1338840" cy="49140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2D5205ED-FB28-5710-6999-DF5EAA218CD4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7941799" y="2511116"/>
                    <a:ext cx="1650759" cy="2300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7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F44F16C9-32B1-DFE4-216A-204E987657FB}"/>
                      </a:ext>
                    </a:extLst>
                  </p14:cNvPr>
                  <p14:cNvContentPartPr/>
                  <p14:nvPr/>
                </p14:nvContentPartPr>
                <p14:xfrm>
                  <a:off x="8007486" y="3509567"/>
                  <a:ext cx="1227600" cy="447840"/>
                </p14:xfrm>
              </p:contentPart>
            </mc:Choice>
            <mc:Fallback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F44F16C9-32B1-DFE4-216A-204E987657FB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7851246" y="2605275"/>
                    <a:ext cx="1539187" cy="225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9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9381C92A-343B-708D-D9D5-68D92B2F0860}"/>
                      </a:ext>
                    </a:extLst>
                  </p14:cNvPr>
                  <p14:cNvContentPartPr/>
                  <p14:nvPr/>
                </p14:nvContentPartPr>
                <p14:xfrm>
                  <a:off x="7829286" y="3379247"/>
                  <a:ext cx="1592280" cy="77724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9381C92A-343B-708D-D9D5-68D92B2F0860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7672917" y="2473473"/>
                    <a:ext cx="1904124" cy="2587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1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D9FBD3A3-B830-34E6-EE28-692CA4BFDAAE}"/>
                      </a:ext>
                    </a:extLst>
                  </p14:cNvPr>
                  <p14:cNvContentPartPr/>
                  <p14:nvPr/>
                </p14:nvContentPartPr>
                <p14:xfrm>
                  <a:off x="7774206" y="3428207"/>
                  <a:ext cx="1612800" cy="73368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D9FBD3A3-B830-34E6-EE28-692CA4BFDAAE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7617840" y="2521896"/>
                    <a:ext cx="1924638" cy="2545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3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8DD34B11-BB8F-EAEC-5D83-EB5E18A63905}"/>
                      </a:ext>
                    </a:extLst>
                  </p14:cNvPr>
                  <p14:cNvContentPartPr/>
                  <p14:nvPr/>
                </p14:nvContentPartPr>
                <p14:xfrm>
                  <a:off x="7909926" y="3453047"/>
                  <a:ext cx="1409040" cy="58140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8DD34B11-BB8F-EAEC-5D83-EB5E18A63905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7753565" y="2547305"/>
                    <a:ext cx="1720869" cy="2392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5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C3CCA2E7-51BA-6D25-5C0D-3AE43AA1ECF6}"/>
                      </a:ext>
                    </a:extLst>
                  </p14:cNvPr>
                  <p14:cNvContentPartPr/>
                  <p14:nvPr/>
                </p14:nvContentPartPr>
                <p14:xfrm>
                  <a:off x="7905606" y="3540887"/>
                  <a:ext cx="1200960" cy="45108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C3CCA2E7-51BA-6D25-5C0D-3AE43AA1ECF6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7749231" y="2635277"/>
                    <a:ext cx="1512816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7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7BF32053-8CA8-8C2E-71FB-922576FF1AFE}"/>
                      </a:ext>
                    </a:extLst>
                  </p14:cNvPr>
                  <p14:cNvContentPartPr/>
                  <p14:nvPr/>
                </p14:nvContentPartPr>
                <p14:xfrm>
                  <a:off x="9178926" y="3468167"/>
                  <a:ext cx="32760" cy="1512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7BF32053-8CA8-8C2E-71FB-922576FF1AFE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9023980" y="2586167"/>
                    <a:ext cx="341766" cy="17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9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F91DFDDE-BA28-8954-DED5-6FE12F383D9F}"/>
                      </a:ext>
                    </a:extLst>
                  </p14:cNvPr>
                  <p14:cNvContentPartPr/>
                  <p14:nvPr/>
                </p14:nvContentPartPr>
                <p14:xfrm>
                  <a:off x="7789326" y="3575447"/>
                  <a:ext cx="1149120" cy="435960"/>
                </p14:xfrm>
              </p:contentPart>
            </mc:Choice>
            <mc:Fallback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91DFDDE-BA28-8954-DED5-6FE12F383D9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7633074" y="2670787"/>
                    <a:ext cx="1460731" cy="22444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1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6B01001F-E1B1-106E-059F-DF3B3564CCC1}"/>
                      </a:ext>
                    </a:extLst>
                  </p14:cNvPr>
                  <p14:cNvContentPartPr/>
                  <p14:nvPr/>
                </p14:nvContentPartPr>
                <p14:xfrm>
                  <a:off x="7554966" y="3725207"/>
                  <a:ext cx="1103040" cy="324360"/>
                </p14:xfrm>
              </p:contentPart>
            </mc:Choice>
            <mc:Fallback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6B01001F-E1B1-106E-059F-DF3B3564CCC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398665" y="2819414"/>
                    <a:ext cx="1414749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3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E04F9F48-B636-C034-C485-AB38A8EBE842}"/>
                      </a:ext>
                    </a:extLst>
                  </p14:cNvPr>
                  <p14:cNvContentPartPr/>
                  <p14:nvPr/>
                </p14:nvContentPartPr>
                <p14:xfrm>
                  <a:off x="7133406" y="3926447"/>
                  <a:ext cx="1027080" cy="94680"/>
                </p14:xfrm>
              </p:contentPart>
            </mc:Choice>
            <mc:Fallback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E04F9F48-B636-C034-C485-AB38A8EBE84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6977111" y="3022683"/>
                    <a:ext cx="1338776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5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C9B1E8C6-D0A1-2552-AE03-FF6E6F6D5B1D}"/>
                      </a:ext>
                    </a:extLst>
                  </p14:cNvPr>
                  <p14:cNvContentPartPr/>
                  <p14:nvPr/>
                </p14:nvContentPartPr>
                <p14:xfrm>
                  <a:off x="7031526" y="4143527"/>
                  <a:ext cx="891360" cy="7524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C9B1E8C6-D0A1-2552-AE03-FF6E6F6D5B1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6875225" y="3245777"/>
                    <a:ext cx="1203068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7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356ABDCB-7046-16C9-7469-905CD82BBF86}"/>
                      </a:ext>
                    </a:extLst>
                  </p14:cNvPr>
                  <p14:cNvContentPartPr/>
                  <p14:nvPr/>
                </p14:nvContentPartPr>
                <p14:xfrm>
                  <a:off x="7329966" y="3898007"/>
                  <a:ext cx="443160" cy="20232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356ABDCB-7046-16C9-7469-905CD82BBF86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7173924" y="2994024"/>
                    <a:ext cx="754353" cy="2009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9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9BAAA5EE-E15B-463B-971F-598D87FB646B}"/>
                      </a:ext>
                    </a:extLst>
                  </p14:cNvPr>
                  <p14:cNvContentPartPr/>
                  <p14:nvPr/>
                </p14:nvContentPartPr>
                <p14:xfrm>
                  <a:off x="7331406" y="3838247"/>
                  <a:ext cx="318600" cy="37332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9BAAA5EE-E15B-463B-971F-598D87FB646B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7175230" y="2932968"/>
                    <a:ext cx="630061" cy="2183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1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0DBB5357-F4D3-76E9-A594-602872C2B3E7}"/>
                      </a:ext>
                    </a:extLst>
                  </p14:cNvPr>
                  <p14:cNvContentPartPr/>
                  <p14:nvPr/>
                </p14:nvContentPartPr>
                <p14:xfrm>
                  <a:off x="7715526" y="3678407"/>
                  <a:ext cx="109080" cy="18720"/>
                </p14:xfrm>
              </p:contentPart>
            </mc:Choice>
            <mc:Fallback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0DBB5357-F4D3-76E9-A594-602872C2B3E7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7560331" y="2784952"/>
                    <a:ext cx="418583" cy="1804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3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7185DFDC-9819-45F8-6119-38C5401DDBFB}"/>
                      </a:ext>
                    </a:extLst>
                  </p14:cNvPr>
                  <p14:cNvContentPartPr/>
                  <p14:nvPr/>
                </p14:nvContentPartPr>
                <p14:xfrm>
                  <a:off x="7226286" y="3784607"/>
                  <a:ext cx="264600" cy="451080"/>
                </p14:xfrm>
              </p:contentPart>
            </mc:Choice>
            <mc:Fallback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7185DFDC-9819-45F8-6119-38C5401DDBFB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7070377" y="2878997"/>
                    <a:ext cx="575527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5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3BA89AFE-6E35-92D7-D2F3-BEC491C6E42E}"/>
                      </a:ext>
                    </a:extLst>
                  </p14:cNvPr>
                  <p14:cNvContentPartPr/>
                  <p14:nvPr/>
                </p14:nvContentPartPr>
                <p14:xfrm>
                  <a:off x="7207206" y="3861647"/>
                  <a:ext cx="794880" cy="392040"/>
                </p14:xfrm>
              </p:contentPart>
            </mc:Choice>
            <mc:Fallback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3BA89AFE-6E35-92D7-D2F3-BEC491C6E42E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7050909" y="2956939"/>
                    <a:ext cx="1106580" cy="22005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7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79ADE359-FD2A-ADEE-6F2A-3B948FC8D4CA}"/>
                      </a:ext>
                    </a:extLst>
                  </p14:cNvPr>
                  <p14:cNvContentPartPr/>
                  <p14:nvPr/>
                </p14:nvContentPartPr>
                <p14:xfrm>
                  <a:off x="7019286" y="4104287"/>
                  <a:ext cx="859320" cy="5292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79ADE359-FD2A-ADEE-6F2A-3B948FC8D4CA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6862965" y="3208061"/>
                    <a:ext cx="1171069" cy="1844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9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2FBF34EF-E4BD-EFA9-452A-CFC77601BEFB}"/>
                      </a:ext>
                    </a:extLst>
                  </p14:cNvPr>
                  <p14:cNvContentPartPr/>
                  <p14:nvPr/>
                </p14:nvContentPartPr>
                <p14:xfrm>
                  <a:off x="7145646" y="3966047"/>
                  <a:ext cx="961200" cy="102240"/>
                </p14:xfrm>
              </p:contentPart>
            </mc:Choice>
            <mc:Fallback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2FBF34EF-E4BD-EFA9-452A-CFC77601BEFB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6989317" y="3063929"/>
                    <a:ext cx="1272965" cy="1905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1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D5ABF830-374F-A440-8167-C0BC5F1851BE}"/>
                      </a:ext>
                    </a:extLst>
                  </p14:cNvPr>
                  <p14:cNvContentPartPr/>
                  <p14:nvPr/>
                </p14:nvContentPartPr>
                <p14:xfrm>
                  <a:off x="7360206" y="3774167"/>
                  <a:ext cx="1427040" cy="34992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D5ABF830-374F-A440-8167-C0BC5F1851BE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7203928" y="2869201"/>
                    <a:ext cx="1738703" cy="2158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3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A055B0BB-0EFF-8343-7C97-D86B948D74FD}"/>
                      </a:ext>
                    </a:extLst>
                  </p14:cNvPr>
                  <p14:cNvContentPartPr/>
                  <p14:nvPr/>
                </p14:nvContentPartPr>
                <p14:xfrm>
                  <a:off x="7686006" y="3729167"/>
                  <a:ext cx="1033560" cy="32436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A055B0BB-0EFF-8343-7C97-D86B948D74FD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7529677" y="2825777"/>
                    <a:ext cx="1345325" cy="2130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5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28C01C81-CE66-6149-2B98-66749D729B23}"/>
                      </a:ext>
                    </a:extLst>
                  </p14:cNvPr>
                  <p14:cNvContentPartPr/>
                  <p14:nvPr/>
                </p14:nvContentPartPr>
                <p14:xfrm>
                  <a:off x="7803366" y="3217607"/>
                  <a:ext cx="1006200" cy="63468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28C01C81-CE66-6149-2B98-66749D729B23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7647124" y="2312153"/>
                    <a:ext cx="1317792" cy="2444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7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BB7CA55D-C717-7C6A-648C-3357245735F5}"/>
                      </a:ext>
                    </a:extLst>
                  </p14:cNvPr>
                  <p14:cNvContentPartPr/>
                  <p14:nvPr/>
                </p14:nvContentPartPr>
                <p14:xfrm>
                  <a:off x="8050686" y="3404807"/>
                  <a:ext cx="330480" cy="39096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BB7CA55D-C717-7C6A-648C-3357245735F5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7894378" y="2500604"/>
                    <a:ext cx="642203" cy="2198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9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7649B946-1B3D-1623-E681-BD2DD826E630}"/>
                      </a:ext>
                    </a:extLst>
                  </p14:cNvPr>
                  <p14:cNvContentPartPr/>
                  <p14:nvPr/>
                </p14:nvContentPartPr>
                <p14:xfrm>
                  <a:off x="7939806" y="3410927"/>
                  <a:ext cx="317160" cy="43776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7649B946-1B3D-1623-E681-BD2DD826E630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7783899" y="2506108"/>
                    <a:ext cx="628084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1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DC3D860F-E15D-D1F3-95AE-052AAD48A6E1}"/>
                      </a:ext>
                    </a:extLst>
                  </p14:cNvPr>
                  <p14:cNvContentPartPr/>
                  <p14:nvPr/>
                </p14:nvContentPartPr>
                <p14:xfrm>
                  <a:off x="8010726" y="3406247"/>
                  <a:ext cx="322920" cy="35964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DC3D860F-E15D-D1F3-95AE-052AAD48A6E1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7854618" y="2500679"/>
                    <a:ext cx="634243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3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7FA0B9B7-285B-6F06-0973-EFA00CFFAFFB}"/>
                      </a:ext>
                    </a:extLst>
                  </p14:cNvPr>
                  <p14:cNvContentPartPr/>
                  <p14:nvPr/>
                </p14:nvContentPartPr>
                <p14:xfrm>
                  <a:off x="7860606" y="3457007"/>
                  <a:ext cx="394200" cy="437760"/>
                </p14:xfrm>
              </p:contentPart>
            </mc:Choice>
            <mc:Fallback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7FA0B9B7-285B-6F06-0973-EFA00CFFAFFB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7704531" y="2552188"/>
                    <a:ext cx="705457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5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DCE6A094-B932-8266-76A5-DE62B3BFDB96}"/>
                      </a:ext>
                    </a:extLst>
                  </p14:cNvPr>
                  <p14:cNvContentPartPr/>
                  <p14:nvPr/>
                </p14:nvContentPartPr>
                <p14:xfrm>
                  <a:off x="8697246" y="3420287"/>
                  <a:ext cx="720" cy="360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DCE6A094-B932-8266-76A5-DE62B3BFDB96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34246" y="2664287"/>
                    <a:ext cx="1263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7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1F95B120-4EF5-1531-FD63-DC21F5F0A0A5}"/>
                      </a:ext>
                    </a:extLst>
                  </p14:cNvPr>
                  <p14:cNvContentPartPr/>
                  <p14:nvPr/>
                </p14:nvContentPartPr>
                <p14:xfrm>
                  <a:off x="8049966" y="3378527"/>
                  <a:ext cx="608040" cy="40788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1F95B120-4EF5-1531-FD63-DC21F5F0A0A5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7893715" y="2473085"/>
                    <a:ext cx="919649" cy="2217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9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850EC299-F505-2D57-D205-8B1F58B29201}"/>
                      </a:ext>
                    </a:extLst>
                  </p14:cNvPr>
                  <p14:cNvContentPartPr/>
                  <p14:nvPr/>
                </p14:nvContentPartPr>
                <p14:xfrm>
                  <a:off x="7894446" y="3381047"/>
                  <a:ext cx="662040" cy="483120"/>
                </p14:xfrm>
              </p:contentPart>
            </mc:Choice>
            <mc:Fallback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850EC299-F505-2D57-D205-8B1F58B29201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7738094" y="2475197"/>
                    <a:ext cx="973851" cy="2293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1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EA2697C5-ECC1-4C73-CE1C-7CB660A11ACE}"/>
                      </a:ext>
                    </a:extLst>
                  </p14:cNvPr>
                  <p14:cNvContentPartPr/>
                  <p14:nvPr/>
                </p14:nvContentPartPr>
                <p14:xfrm>
                  <a:off x="7785366" y="3664007"/>
                  <a:ext cx="633240" cy="278280"/>
                </p14:xfrm>
              </p:contentPart>
            </mc:Choice>
            <mc:Fallback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EA2697C5-ECC1-4C73-CE1C-7CB660A11ACE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7629066" y="2759382"/>
                    <a:ext cx="944948" cy="20866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3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92F4A868-8146-F767-63AA-BE924076F06C}"/>
                      </a:ext>
                    </a:extLst>
                  </p14:cNvPr>
                  <p14:cNvContentPartPr/>
                  <p14:nvPr/>
                </p14:nvContentPartPr>
                <p14:xfrm>
                  <a:off x="7798686" y="3769847"/>
                  <a:ext cx="728280" cy="131400"/>
                </p14:xfrm>
              </p:contentPart>
            </mc:Choice>
            <mc:Fallback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92F4A868-8146-F767-63AA-BE924076F06C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7642307" y="2868082"/>
                    <a:ext cx="1040145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5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837EF678-26C0-3FFD-54B4-181E596C59A2}"/>
                      </a:ext>
                    </a:extLst>
                  </p14:cNvPr>
                  <p14:cNvContentPartPr/>
                  <p14:nvPr/>
                </p14:nvContentPartPr>
                <p14:xfrm>
                  <a:off x="9131406" y="2976047"/>
                  <a:ext cx="766440" cy="301680"/>
                </p14:xfrm>
              </p:contentPart>
            </mc:Choice>
            <mc:Fallback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837EF678-26C0-3FFD-54B4-181E596C59A2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8975081" y="2071007"/>
                    <a:ext cx="1078197" cy="2110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7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660E17B1-75BB-F9F0-2335-C2E0F173D3FD}"/>
                      </a:ext>
                    </a:extLst>
                  </p14:cNvPr>
                  <p14:cNvContentPartPr/>
                  <p14:nvPr/>
                </p14:nvContentPartPr>
                <p14:xfrm>
                  <a:off x="9040686" y="3047687"/>
                  <a:ext cx="835200" cy="417960"/>
                </p14:xfrm>
              </p:contentPart>
            </mc:Choice>
            <mc:Fallback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660E17B1-75BB-F9F0-2335-C2E0F173D3FD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8884365" y="2142825"/>
                    <a:ext cx="1146948" cy="2226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9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F123E484-40A3-63A3-E829-BBCB41B90921}"/>
                      </a:ext>
                    </a:extLst>
                  </p14:cNvPr>
                  <p14:cNvContentPartPr/>
                  <p14:nvPr/>
                </p14:nvContentPartPr>
                <p14:xfrm>
                  <a:off x="9163806" y="3157487"/>
                  <a:ext cx="583560" cy="261360"/>
                </p14:xfrm>
              </p:contentPart>
            </mc:Choice>
            <mc:Fallback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F123E484-40A3-63A3-E829-BBCB41B90921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9007655" y="2254763"/>
                    <a:ext cx="894970" cy="206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1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5BCF79B4-ABF7-D791-46AA-D9249D509BEB}"/>
                      </a:ext>
                    </a:extLst>
                  </p14:cNvPr>
                  <p14:cNvContentPartPr/>
                  <p14:nvPr/>
                </p14:nvContentPartPr>
                <p14:xfrm>
                  <a:off x="8696166" y="3147767"/>
                  <a:ext cx="1014120" cy="567720"/>
                </p14:xfrm>
              </p:contentPart>
            </mc:Choice>
            <mc:Fallback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5BCF79B4-ABF7-D791-46AA-D9249D509BEB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8539942" y="2241831"/>
                    <a:ext cx="1325676" cy="2378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3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1A3D76CE-821C-DDCB-ED49-1893A64FE3DF}"/>
                      </a:ext>
                    </a:extLst>
                  </p14:cNvPr>
                  <p14:cNvContentPartPr/>
                  <p14:nvPr/>
                </p14:nvContentPartPr>
                <p14:xfrm>
                  <a:off x="8703006" y="3406607"/>
                  <a:ext cx="704880" cy="278640"/>
                </p14:xfrm>
              </p:contentPart>
            </mc:Choice>
            <mc:Fallback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1A3D76CE-821C-DDCB-ED49-1893A64FE3DF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8546862" y="2500811"/>
                    <a:ext cx="1016276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5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A1663048-22DA-26AA-B748-1951AED0E414}"/>
                      </a:ext>
                    </a:extLst>
                  </p14:cNvPr>
                  <p14:cNvContentPartPr/>
                  <p14:nvPr/>
                </p14:nvContentPartPr>
                <p14:xfrm>
                  <a:off x="8641446" y="3238847"/>
                  <a:ext cx="1000800" cy="507960"/>
                </p14:xfrm>
              </p:contentPart>
            </mc:Choice>
            <mc:Fallback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A1663048-22DA-26AA-B748-1951AED0E414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8485210" y="2333316"/>
                    <a:ext cx="1312378" cy="23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7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15324AEA-E764-2B4C-367D-3428C0B58156}"/>
                      </a:ext>
                    </a:extLst>
                  </p14:cNvPr>
                  <p14:cNvContentPartPr/>
                  <p14:nvPr/>
                </p14:nvContentPartPr>
                <p14:xfrm>
                  <a:off x="8621286" y="3145247"/>
                  <a:ext cx="777240" cy="69480"/>
                </p14:xfrm>
              </p:contentPart>
            </mc:Choice>
            <mc:Fallback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15324AEA-E764-2B4C-367D-3428C0B58156}"/>
                      </a:ext>
                    </a:extLst>
                  </p:cNvPr>
                  <p:cNvPicPr/>
                  <p:nvPr/>
                </p:nvPicPr>
                <p:blipFill>
                  <a:blip r:embed="rId568"/>
                  <a:stretch>
                    <a:fillRect/>
                  </a:stretch>
                </p:blipFill>
                <p:spPr>
                  <a:xfrm>
                    <a:off x="8464945" y="2244580"/>
                    <a:ext cx="1089029" cy="1869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9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FBC49BCA-4FA0-B25D-AB71-A03248F21139}"/>
                      </a:ext>
                    </a:extLst>
                  </p14:cNvPr>
                  <p14:cNvContentPartPr/>
                  <p14:nvPr/>
                </p14:nvContentPartPr>
                <p14:xfrm>
                  <a:off x="8633166" y="3131567"/>
                  <a:ext cx="546840" cy="11448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FBC49BCA-4FA0-B25D-AB71-A03248F21139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8477053" y="2227778"/>
                    <a:ext cx="858173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1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C114CA86-AC12-CBCC-6D72-26E4B1B966B9}"/>
                      </a:ext>
                    </a:extLst>
                  </p14:cNvPr>
                  <p14:cNvContentPartPr/>
                  <p14:nvPr/>
                </p14:nvContentPartPr>
                <p14:xfrm>
                  <a:off x="8663406" y="3107087"/>
                  <a:ext cx="321480" cy="110880"/>
                </p14:xfrm>
              </p:contentPart>
            </mc:Choice>
            <mc:Fallback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C114CA86-AC12-CBCC-6D72-26E4B1B966B9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8507564" y="2204575"/>
                    <a:ext cx="632274" cy="1915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3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75734EEB-E2D0-9167-54AE-074A2D85C97B}"/>
                      </a:ext>
                    </a:extLst>
                  </p14:cNvPr>
                  <p14:cNvContentPartPr/>
                  <p14:nvPr/>
                </p14:nvContentPartPr>
                <p14:xfrm>
                  <a:off x="9068046" y="2936087"/>
                  <a:ext cx="552600" cy="149040"/>
                </p14:xfrm>
              </p:contentPart>
            </mc:Choice>
            <mc:Fallback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75734EEB-E2D0-9167-54AE-074A2D85C97B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8911818" y="2036708"/>
                    <a:ext cx="864163" cy="19469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5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9A08E4A2-EB00-E3B1-944B-2DA206A31ACD}"/>
                      </a:ext>
                    </a:extLst>
                  </p14:cNvPr>
                  <p14:cNvContentPartPr/>
                  <p14:nvPr/>
                </p14:nvContentPartPr>
                <p14:xfrm>
                  <a:off x="9029166" y="3149927"/>
                  <a:ext cx="16920" cy="2880"/>
                </p14:xfrm>
              </p:contentPart>
            </mc:Choice>
            <mc:Fallback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9A08E4A2-EB00-E3B1-944B-2DA206A31ACD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8881116" y="2393927"/>
                    <a:ext cx="31217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7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B04F88FE-946E-A1C2-CB24-889B0D126EA1}"/>
                      </a:ext>
                    </a:extLst>
                  </p14:cNvPr>
                  <p14:cNvContentPartPr/>
                  <p14:nvPr/>
                </p14:nvContentPartPr>
                <p14:xfrm>
                  <a:off x="8789766" y="3060647"/>
                  <a:ext cx="833040" cy="10296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B04F88FE-946E-A1C2-CB24-889B0D126EA1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8633515" y="2159747"/>
                    <a:ext cx="1144649" cy="19039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9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F8A7E7B2-39C4-7DF7-B561-A021678712F2}"/>
                      </a:ext>
                    </a:extLst>
                  </p14:cNvPr>
                  <p14:cNvContentPartPr/>
                  <p14:nvPr/>
                </p14:nvContentPartPr>
                <p14:xfrm>
                  <a:off x="9552606" y="3086567"/>
                  <a:ext cx="1800" cy="1440"/>
                </p14:xfrm>
              </p:contentPart>
            </mc:Choice>
            <mc:Fallback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F8A7E7B2-39C4-7DF7-B561-A021678712F2}"/>
                      </a:ext>
                    </a:extLst>
                  </p:cNvPr>
                  <p:cNvPicPr/>
                  <p:nvPr/>
                </p:nvPicPr>
                <p:blipFill>
                  <a:blip r:embed="rId580"/>
                  <a:stretch>
                    <a:fillRect/>
                  </a:stretch>
                </p:blipFill>
                <p:spPr>
                  <a:xfrm>
                    <a:off x="9447606" y="2330567"/>
                    <a:ext cx="211200" cy="151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1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D7FCFE3F-7884-F933-A4E4-461672B940DF}"/>
                      </a:ext>
                    </a:extLst>
                  </p14:cNvPr>
                  <p14:cNvContentPartPr/>
                  <p14:nvPr/>
                </p14:nvContentPartPr>
                <p14:xfrm>
                  <a:off x="9272886" y="3084047"/>
                  <a:ext cx="526320" cy="355680"/>
                </p14:xfrm>
              </p:contentPart>
            </mc:Choice>
            <mc:Fallback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D7FCFE3F-7884-F933-A4E4-461672B940DF}"/>
                      </a:ext>
                    </a:extLst>
                  </p:cNvPr>
                  <p:cNvPicPr/>
                  <p:nvPr/>
                </p:nvPicPr>
                <p:blipFill>
                  <a:blip r:embed="rId582"/>
                  <a:stretch>
                    <a:fillRect/>
                  </a:stretch>
                </p:blipFill>
                <p:spPr>
                  <a:xfrm>
                    <a:off x="9116774" y="2179776"/>
                    <a:ext cx="837652" cy="2163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3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642C46F9-D7D2-05F7-15D8-F2120C6FF4C9}"/>
                      </a:ext>
                    </a:extLst>
                  </p14:cNvPr>
                  <p14:cNvContentPartPr/>
                  <p14:nvPr/>
                </p14:nvContentPartPr>
                <p14:xfrm>
                  <a:off x="8804886" y="3202127"/>
                  <a:ext cx="956520" cy="488880"/>
                </p14:xfrm>
              </p:contentPart>
            </mc:Choice>
            <mc:Fallback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642C46F9-D7D2-05F7-15D8-F2120C6FF4C9}"/>
                      </a:ext>
                    </a:extLst>
                  </p:cNvPr>
                  <p:cNvPicPr/>
                  <p:nvPr/>
                </p:nvPicPr>
                <p:blipFill>
                  <a:blip r:embed="rId584"/>
                  <a:stretch>
                    <a:fillRect/>
                  </a:stretch>
                </p:blipFill>
                <p:spPr>
                  <a:xfrm>
                    <a:off x="8648592" y="2296794"/>
                    <a:ext cx="1268215" cy="2298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5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5471733B-2B8C-4A38-B869-B3F790366373}"/>
                      </a:ext>
                    </a:extLst>
                  </p14:cNvPr>
                  <p14:cNvContentPartPr/>
                  <p14:nvPr/>
                </p14:nvContentPartPr>
                <p14:xfrm>
                  <a:off x="9188286" y="3477887"/>
                  <a:ext cx="24840" cy="7920"/>
                </p14:xfrm>
              </p:contentPart>
            </mc:Choice>
            <mc:Fallback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5471733B-2B8C-4A38-B869-B3F790366373}"/>
                      </a:ext>
                    </a:extLst>
                  </p:cNvPr>
                  <p:cNvPicPr/>
                  <p:nvPr/>
                </p:nvPicPr>
                <p:blipFill>
                  <a:blip r:embed="rId586"/>
                  <a:stretch>
                    <a:fillRect/>
                  </a:stretch>
                </p:blipFill>
                <p:spPr>
                  <a:xfrm>
                    <a:off x="9033036" y="2646287"/>
                    <a:ext cx="334453" cy="1670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7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483AFF21-4473-C300-08E0-0483EAA864CD}"/>
                      </a:ext>
                    </a:extLst>
                  </p14:cNvPr>
                  <p14:cNvContentPartPr/>
                  <p14:nvPr/>
                </p14:nvContentPartPr>
                <p14:xfrm>
                  <a:off x="8268486" y="3274127"/>
                  <a:ext cx="1475640" cy="672120"/>
                </p14:xfrm>
              </p:contentPart>
            </mc:Choice>
            <mc:Fallback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483AFF21-4473-C300-08E0-0483EAA864C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8112168" y="2368189"/>
                    <a:ext cx="1787382" cy="2483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9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506A258A-D447-37D9-8CFF-91340F85FA7E}"/>
                      </a:ext>
                    </a:extLst>
                  </p14:cNvPr>
                  <p14:cNvContentPartPr/>
                  <p14:nvPr/>
                </p14:nvContentPartPr>
                <p14:xfrm>
                  <a:off x="9249486" y="3595247"/>
                  <a:ext cx="28080" cy="11520"/>
                </p14:xfrm>
              </p:contentPart>
            </mc:Choice>
            <mc:Fallback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506A258A-D447-37D9-8CFF-91340F85FA7E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9095923" y="2731247"/>
                    <a:ext cx="334328" cy="1738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1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D341DE5C-EF79-0D31-C83B-89B751C1C2D7}"/>
                      </a:ext>
                    </a:extLst>
                  </p14:cNvPr>
                  <p14:cNvContentPartPr/>
                  <p14:nvPr/>
                </p14:nvContentPartPr>
                <p14:xfrm>
                  <a:off x="8435526" y="3517127"/>
                  <a:ext cx="844200" cy="355320"/>
                </p14:xfrm>
              </p:contentPart>
            </mc:Choice>
            <mc:Fallback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D341DE5C-EF79-0D31-C83B-89B751C1C2D7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8279193" y="2611578"/>
                    <a:ext cx="1155973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3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2A1A08D2-E4C1-C6D6-68EA-A422E65DAFD2}"/>
                      </a:ext>
                    </a:extLst>
                  </p14:cNvPr>
                  <p14:cNvContentPartPr/>
                  <p14:nvPr/>
                </p14:nvContentPartPr>
                <p14:xfrm>
                  <a:off x="8523006" y="3377807"/>
                  <a:ext cx="1081800" cy="471960"/>
                </p14:xfrm>
              </p:contentPart>
            </mc:Choice>
            <mc:Fallback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2A1A08D2-E4C1-C6D6-68EA-A422E65DAFD2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8366677" y="2471851"/>
                    <a:ext cx="1393566" cy="22830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5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10BF38ED-CC95-82B5-8DA3-828A662A1336}"/>
                      </a:ext>
                    </a:extLst>
                  </p14:cNvPr>
                  <p14:cNvContentPartPr/>
                  <p14:nvPr/>
                </p14:nvContentPartPr>
                <p14:xfrm>
                  <a:off x="7583046" y="3885407"/>
                  <a:ext cx="895680" cy="33840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10BF38ED-CC95-82B5-8DA3-828A662A1336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7426771" y="2981285"/>
                    <a:ext cx="1207337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7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EC2FECAC-0421-CCA6-FB48-FE78B60268EA}"/>
                      </a:ext>
                    </a:extLst>
                  </p14:cNvPr>
                  <p14:cNvContentPartPr/>
                  <p14:nvPr/>
                </p14:nvContentPartPr>
                <p14:xfrm>
                  <a:off x="7377846" y="3859847"/>
                  <a:ext cx="472680" cy="273960"/>
                </p14:xfrm>
              </p:contentPart>
            </mc:Choice>
            <mc:Fallback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EC2FECAC-0421-CCA6-FB48-FE78B60268EA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7221477" y="2955262"/>
                    <a:ext cx="7845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9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0C8FE22D-6D30-162B-79EB-883697FB530D}"/>
                      </a:ext>
                    </a:extLst>
                  </p14:cNvPr>
                  <p14:cNvContentPartPr/>
                  <p14:nvPr/>
                </p14:nvContentPartPr>
                <p14:xfrm>
                  <a:off x="7400166" y="3903047"/>
                  <a:ext cx="425880" cy="27252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0C8FE22D-6D30-162B-79EB-883697FB530D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7243921" y="2997522"/>
                    <a:ext cx="737478" cy="2082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1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7D1F3AB8-600C-B650-1ADC-62A01E752D5B}"/>
                      </a:ext>
                    </a:extLst>
                  </p14:cNvPr>
                  <p14:cNvContentPartPr/>
                  <p14:nvPr/>
                </p14:nvContentPartPr>
                <p14:xfrm>
                  <a:off x="7317006" y="3961727"/>
                  <a:ext cx="484200" cy="24696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7D1F3AB8-600C-B650-1ADC-62A01E752D5B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7160956" y="3058215"/>
                    <a:ext cx="795408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3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5B401CEF-4CFA-FF2B-35CB-06DDC679BF28}"/>
                      </a:ext>
                    </a:extLst>
                  </p14:cNvPr>
                  <p14:cNvContentPartPr/>
                  <p14:nvPr/>
                </p14:nvContentPartPr>
                <p14:xfrm>
                  <a:off x="7542366" y="3944087"/>
                  <a:ext cx="408960" cy="112680"/>
                </p14:xfrm>
              </p:contentPart>
            </mc:Choice>
            <mc:Fallback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5B401CEF-4CFA-FF2B-35CB-06DDC679BF28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7386104" y="3047769"/>
                    <a:ext cx="720591" cy="190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5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3B715013-2863-5050-F876-3C53B8DFD8D4}"/>
                      </a:ext>
                    </a:extLst>
                  </p14:cNvPr>
                  <p14:cNvContentPartPr/>
                  <p14:nvPr/>
                </p14:nvContentPartPr>
                <p14:xfrm>
                  <a:off x="7461726" y="3873527"/>
                  <a:ext cx="522720" cy="332640"/>
                </p14:xfrm>
              </p:contentPart>
            </mc:Choice>
            <mc:Fallback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3B715013-2863-5050-F876-3C53B8DFD8D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7305624" y="2968677"/>
                    <a:ext cx="834033" cy="2141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7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F959A044-5C2D-3EEC-F03F-CD07BBF48CEF}"/>
                      </a:ext>
                    </a:extLst>
                  </p14:cNvPr>
                  <p14:cNvContentPartPr/>
                  <p14:nvPr/>
                </p14:nvContentPartPr>
                <p14:xfrm>
                  <a:off x="7292166" y="3860927"/>
                  <a:ext cx="456480" cy="295560"/>
                </p14:xfrm>
              </p:contentPart>
            </mc:Choice>
            <mc:Fallback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F959A044-5C2D-3EEC-F03F-CD07BBF48CEF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7135837" y="2956151"/>
                    <a:ext cx="768244" cy="2104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9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FCF37933-C10C-1B69-FC66-95A447C076E6}"/>
                      </a:ext>
                    </a:extLst>
                  </p14:cNvPr>
                  <p14:cNvContentPartPr/>
                  <p14:nvPr/>
                </p14:nvContentPartPr>
                <p14:xfrm>
                  <a:off x="7276686" y="3918167"/>
                  <a:ext cx="453960" cy="15912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FCF37933-C10C-1B69-FC66-95A447C076E6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7120609" y="3015053"/>
                    <a:ext cx="765221" cy="1964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1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BA449A05-946C-A19E-AC96-25662FA30F7D}"/>
                      </a:ext>
                    </a:extLst>
                  </p14:cNvPr>
                  <p14:cNvContentPartPr/>
                  <p14:nvPr/>
                </p14:nvContentPartPr>
                <p14:xfrm>
                  <a:off x="7437606" y="3688127"/>
                  <a:ext cx="486360" cy="32328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BA449A05-946C-A19E-AC96-25662FA30F7D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7281435" y="2782943"/>
                    <a:ext cx="797809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3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DA6D9BA4-CFDB-19FA-3615-53D2F1FABD8E}"/>
                      </a:ext>
                    </a:extLst>
                  </p14:cNvPr>
                  <p14:cNvContentPartPr/>
                  <p14:nvPr/>
                </p14:nvContentPartPr>
                <p14:xfrm>
                  <a:off x="7431486" y="3561407"/>
                  <a:ext cx="519480" cy="451800"/>
                </p14:xfrm>
              </p:contentPart>
            </mc:Choice>
            <mc:Fallback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DA6D9BA4-CFDB-19FA-3615-53D2F1FABD8E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7275285" y="2656083"/>
                    <a:ext cx="830989" cy="22615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5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4BB53D2F-E78F-24D5-A0C0-A7807105FCE2}"/>
                      </a:ext>
                    </a:extLst>
                  </p14:cNvPr>
                  <p14:cNvContentPartPr/>
                  <p14:nvPr/>
                </p14:nvContentPartPr>
                <p14:xfrm>
                  <a:off x="7628046" y="3539447"/>
                  <a:ext cx="448920" cy="51300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4BB53D2F-E78F-24D5-A0C0-A7807105FCE2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7471861" y="2634153"/>
                    <a:ext cx="760397" cy="2322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7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D0E1FE0A-9F26-7839-D93D-9658826FC5AF}"/>
                      </a:ext>
                    </a:extLst>
                  </p14:cNvPr>
                  <p14:cNvContentPartPr/>
                  <p14:nvPr/>
                </p14:nvContentPartPr>
                <p14:xfrm>
                  <a:off x="7573686" y="3690287"/>
                  <a:ext cx="1103760" cy="33624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D0E1FE0A-9F26-7839-D93D-9658826FC5AF}"/>
                      </a:ext>
                    </a:extLst>
                  </p:cNvPr>
                  <p:cNvPicPr/>
                  <p:nvPr/>
                </p:nvPicPr>
                <p:blipFill>
                  <a:blip r:embed="rId618"/>
                  <a:stretch>
                    <a:fillRect/>
                  </a:stretch>
                </p:blipFill>
                <p:spPr>
                  <a:xfrm>
                    <a:off x="7417409" y="2785025"/>
                    <a:ext cx="1415420" cy="214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9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F9267383-80C9-021D-D6CB-D8986C3D5E8A}"/>
                      </a:ext>
                    </a:extLst>
                  </p14:cNvPr>
                  <p14:cNvContentPartPr/>
                  <p14:nvPr/>
                </p14:nvContentPartPr>
                <p14:xfrm>
                  <a:off x="8262726" y="3377807"/>
                  <a:ext cx="1243440" cy="530640"/>
                </p14:xfrm>
              </p:contentPart>
            </mc:Choice>
            <mc:Fallback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F9267383-80C9-021D-D6CB-D8986C3D5E8A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8106403" y="2471836"/>
                    <a:ext cx="1555193" cy="2341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1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838BC802-9815-388A-97B6-275AB4F4EA4E}"/>
                      </a:ext>
                    </a:extLst>
                  </p14:cNvPr>
                  <p14:cNvContentPartPr/>
                  <p14:nvPr/>
                </p14:nvContentPartPr>
                <p14:xfrm>
                  <a:off x="9014046" y="3547007"/>
                  <a:ext cx="12240" cy="2880"/>
                </p14:xfrm>
              </p:contentPart>
            </mc:Choice>
            <mc:Fallback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838BC802-9815-388A-97B6-275AB4F4EA4E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71246" y="2791007"/>
                    <a:ext cx="29702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2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7B9B8A8D-C3AE-B16C-7DD6-E51EF92C8983}"/>
                      </a:ext>
                    </a:extLst>
                  </p14:cNvPr>
                  <p14:cNvContentPartPr/>
                  <p14:nvPr/>
                </p14:nvContentPartPr>
                <p14:xfrm>
                  <a:off x="9073806" y="3233087"/>
                  <a:ext cx="300240" cy="11448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7B9B8A8D-C3AE-B16C-7DD6-E51EF92C8983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8917431" y="2329298"/>
                    <a:ext cx="612096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4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B11A0AEC-2E5C-3A15-B2FE-EA9A1EC01351}"/>
                      </a:ext>
                    </a:extLst>
                  </p14:cNvPr>
                  <p14:cNvContentPartPr/>
                  <p14:nvPr/>
                </p14:nvContentPartPr>
                <p14:xfrm>
                  <a:off x="9048246" y="3235967"/>
                  <a:ext cx="361800" cy="224640"/>
                </p14:xfrm>
              </p:contentPart>
            </mc:Choice>
            <mc:Fallback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B11A0AEC-2E5C-3A15-B2FE-EA9A1EC01351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8892298" y="2332243"/>
                    <a:ext cx="672805" cy="2031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6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28826FE8-612C-83EC-080D-2C67255758A0}"/>
                      </a:ext>
                    </a:extLst>
                  </p14:cNvPr>
                  <p14:cNvContentPartPr/>
                  <p14:nvPr/>
                </p14:nvContentPartPr>
                <p14:xfrm>
                  <a:off x="7499886" y="3761927"/>
                  <a:ext cx="966240" cy="10836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28826FE8-612C-83EC-080D-2C67255758A0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7343609" y="2858927"/>
                    <a:ext cx="1277902" cy="1913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8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005DA094-9158-CC02-D940-25A72FD45A6E}"/>
                      </a:ext>
                    </a:extLst>
                  </p14:cNvPr>
                  <p14:cNvContentPartPr/>
                  <p14:nvPr/>
                </p14:nvContentPartPr>
                <p14:xfrm>
                  <a:off x="7816686" y="3809087"/>
                  <a:ext cx="941040" cy="18576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005DA094-9158-CC02-D940-25A72FD45A6E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7660441" y="2906087"/>
                    <a:ext cx="1252637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0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74B0541F-57C8-3F09-F1EC-7D139BB40004}"/>
                      </a:ext>
                    </a:extLst>
                  </p14:cNvPr>
                  <p14:cNvContentPartPr/>
                  <p14:nvPr/>
                </p14:nvContentPartPr>
                <p14:xfrm>
                  <a:off x="8082006" y="4016087"/>
                  <a:ext cx="502200" cy="180000"/>
                </p14:xfrm>
              </p:contentPart>
            </mc:Choice>
            <mc:Fallback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74B0541F-57C8-3F09-F1EC-7D139BB40004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7925905" y="3111781"/>
                    <a:ext cx="813510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1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86AA1766-6ECC-96E3-73EB-DAFF5BADF8CD}"/>
                      </a:ext>
                    </a:extLst>
                  </p14:cNvPr>
                  <p14:cNvContentPartPr/>
                  <p14:nvPr/>
                </p14:nvContentPartPr>
                <p14:xfrm>
                  <a:off x="8242206" y="3790727"/>
                  <a:ext cx="1000080" cy="435240"/>
                </p14:xfrm>
              </p:contentPart>
            </mc:Choice>
            <mc:Fallback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86AA1766-6ECC-96E3-73EB-DAFF5BADF8CD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8085943" y="2885773"/>
                    <a:ext cx="1311712" cy="2244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3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3D291446-24EA-363E-1563-93D55A62660C}"/>
                      </a:ext>
                    </a:extLst>
                  </p14:cNvPr>
                  <p14:cNvContentPartPr/>
                  <p14:nvPr/>
                </p14:nvContentPartPr>
                <p14:xfrm>
                  <a:off x="8146446" y="3994127"/>
                  <a:ext cx="772920" cy="27072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3D291446-24EA-363E-1563-93D55A62660C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7990075" y="3088853"/>
                    <a:ext cx="1084769" cy="2080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5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4F8DFFBE-00F2-AFD9-DE48-2051CCE5BF35}"/>
                      </a:ext>
                    </a:extLst>
                  </p14:cNvPr>
                  <p14:cNvContentPartPr/>
                  <p14:nvPr/>
                </p14:nvContentPartPr>
                <p14:xfrm>
                  <a:off x="8236446" y="3798647"/>
                  <a:ext cx="1067400" cy="399240"/>
                </p14:xfrm>
              </p:contentPart>
            </mc:Choice>
            <mc:Fallback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4F8DFFBE-00F2-AFD9-DE48-2051CCE5BF35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8080132" y="2893243"/>
                    <a:ext cx="1379134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7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2071E26C-8035-C12D-BE03-5C2687B637FA}"/>
                      </a:ext>
                    </a:extLst>
                  </p14:cNvPr>
                  <p14:cNvContentPartPr/>
                  <p14:nvPr/>
                </p14:nvContentPartPr>
                <p14:xfrm>
                  <a:off x="8022606" y="3778487"/>
                  <a:ext cx="1088640" cy="383040"/>
                </p14:xfrm>
              </p:contentPart>
            </mc:Choice>
            <mc:Fallback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2071E26C-8035-C12D-BE03-5C2687B637F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7866321" y="2872649"/>
                    <a:ext cx="1400318" cy="2193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9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495D7659-78CF-066C-3CE2-DDB13B2BF465}"/>
                      </a:ext>
                    </a:extLst>
                  </p14:cNvPr>
                  <p14:cNvContentPartPr/>
                  <p14:nvPr/>
                </p14:nvContentPartPr>
                <p14:xfrm>
                  <a:off x="7635246" y="3775607"/>
                  <a:ext cx="1427400" cy="563760"/>
                </p14:xfrm>
              </p:contentPart>
            </mc:Choice>
            <mc:Fallback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495D7659-78CF-066C-3CE2-DDB13B2BF465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7478929" y="2870488"/>
                    <a:ext cx="1739141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1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61924B03-6CAA-7DCE-F817-A9604E1179C0}"/>
                      </a:ext>
                    </a:extLst>
                  </p14:cNvPr>
                  <p14:cNvContentPartPr/>
                  <p14:nvPr/>
                </p14:nvContentPartPr>
                <p14:xfrm>
                  <a:off x="7547406" y="3722687"/>
                  <a:ext cx="1812240" cy="586440"/>
                </p14:xfrm>
              </p:contentPart>
            </mc:Choice>
            <mc:Fallback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61924B03-6CAA-7DCE-F817-A9604E1179C0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7391024" y="2817155"/>
                    <a:ext cx="2124110" cy="2396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3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66D40CA2-C133-6847-2B2C-DC1E9829BE82}"/>
                      </a:ext>
                    </a:extLst>
                  </p14:cNvPr>
                  <p14:cNvContentPartPr/>
                  <p14:nvPr/>
                </p14:nvContentPartPr>
                <p14:xfrm>
                  <a:off x="7706886" y="3675887"/>
                  <a:ext cx="1734480" cy="701280"/>
                </p14:xfrm>
              </p:contentPart>
            </mc:Choice>
            <mc:Fallback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66D40CA2-C133-6847-2B2C-DC1E9829BE82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7550506" y="2770175"/>
                    <a:ext cx="2046347" cy="25118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5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BF97B745-8428-4D81-4985-281EA40739BC}"/>
                      </a:ext>
                    </a:extLst>
                  </p14:cNvPr>
                  <p14:cNvContentPartPr/>
                  <p14:nvPr/>
                </p14:nvContentPartPr>
                <p14:xfrm>
                  <a:off x="7704726" y="3769487"/>
                  <a:ext cx="1640160" cy="573120"/>
                </p14:xfrm>
              </p:contentPart>
            </mc:Choice>
            <mc:Fallback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BF97B745-8428-4D81-4985-281EA40739BC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7548393" y="2863198"/>
                    <a:ext cx="1951933" cy="2384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7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04B979FD-6864-47C7-183E-76A5046CCCB3}"/>
                      </a:ext>
                    </a:extLst>
                  </p14:cNvPr>
                  <p14:cNvContentPartPr/>
                  <p14:nvPr/>
                </p14:nvContentPartPr>
                <p14:xfrm>
                  <a:off x="8984166" y="3628367"/>
                  <a:ext cx="739440" cy="338400"/>
                </p14:xfrm>
              </p:contentPart>
            </mc:Choice>
            <mc:Fallback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04B979FD-6864-47C7-183E-76A5046CCCB3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8827883" y="2724245"/>
                    <a:ext cx="1051112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9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0E113D58-A2D7-5570-08C3-71A4A903933F}"/>
                      </a:ext>
                    </a:extLst>
                  </p14:cNvPr>
                  <p14:cNvContentPartPr/>
                  <p14:nvPr/>
                </p14:nvContentPartPr>
                <p14:xfrm>
                  <a:off x="8668086" y="3466367"/>
                  <a:ext cx="1270080" cy="67932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0E113D58-A2D7-5570-08C3-71A4A903933F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8511782" y="2560032"/>
                    <a:ext cx="1581794" cy="2491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1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2D6BAAE8-0CF5-C173-5799-F091134B27EE}"/>
                      </a:ext>
                    </a:extLst>
                  </p14:cNvPr>
                  <p14:cNvContentPartPr/>
                  <p14:nvPr/>
                </p14:nvContentPartPr>
                <p14:xfrm>
                  <a:off x="8940606" y="3557447"/>
                  <a:ext cx="800280" cy="37620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2D6BAAE8-0CF5-C173-5799-F091134B27EE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8784301" y="2651461"/>
                    <a:ext cx="1111996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3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C42AE658-C254-AE35-E31D-F68F4B505ADA}"/>
                      </a:ext>
                    </a:extLst>
                  </p14:cNvPr>
                  <p14:cNvContentPartPr/>
                  <p14:nvPr/>
                </p14:nvContentPartPr>
                <p14:xfrm>
                  <a:off x="8497446" y="3458447"/>
                  <a:ext cx="1379880" cy="59328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C42AE658-C254-AE35-E31D-F68F4B505ADA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8341149" y="2553005"/>
                    <a:ext cx="1691581" cy="2403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5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9FD5E281-F9EF-2CF2-456C-65549C3B6264}"/>
                      </a:ext>
                    </a:extLst>
                  </p14:cNvPr>
                  <p14:cNvContentPartPr/>
                  <p14:nvPr/>
                </p14:nvContentPartPr>
                <p14:xfrm>
                  <a:off x="8496006" y="3202487"/>
                  <a:ext cx="1606680" cy="923040"/>
                </p14:xfrm>
              </p:contentPart>
            </mc:Choice>
            <mc:Fallback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9FD5E281-F9EF-2CF2-456C-65549C3B6264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8339627" y="2296700"/>
                    <a:ext cx="1918544" cy="2733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7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E387251D-1331-368A-B92F-0DF2FFD62C71}"/>
                      </a:ext>
                    </a:extLst>
                  </p14:cNvPr>
                  <p14:cNvContentPartPr/>
                  <p14:nvPr/>
                </p14:nvContentPartPr>
                <p14:xfrm>
                  <a:off x="8019726" y="3918167"/>
                  <a:ext cx="1069200" cy="388800"/>
                </p14:xfrm>
              </p:contentPart>
            </mc:Choice>
            <mc:Fallback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E387251D-1331-368A-B92F-0DF2FFD62C71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7863410" y="3012979"/>
                    <a:ext cx="1380938" cy="219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9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BD33F2C2-3C16-B0F6-C18F-74A600A0F746}"/>
                      </a:ext>
                    </a:extLst>
                  </p14:cNvPr>
                  <p14:cNvContentPartPr/>
                  <p14:nvPr/>
                </p14:nvContentPartPr>
                <p14:xfrm>
                  <a:off x="9696966" y="3646727"/>
                  <a:ext cx="44280" cy="24120"/>
                </p14:xfrm>
              </p:contentPart>
            </mc:Choice>
            <mc:Fallback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BD33F2C2-3C16-B0F6-C18F-74A600A0F746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9541986" y="2773417"/>
                    <a:ext cx="353354" cy="1769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1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815B8AAE-6F92-BBEF-A15E-4030FEA16340}"/>
                      </a:ext>
                    </a:extLst>
                  </p14:cNvPr>
                  <p14:cNvContentPartPr/>
                  <p14:nvPr/>
                </p14:nvContentPartPr>
                <p14:xfrm>
                  <a:off x="7719846" y="3879287"/>
                  <a:ext cx="1636200" cy="794880"/>
                </p14:xfrm>
              </p:contentPart>
            </mc:Choice>
            <mc:Fallback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815B8AAE-6F92-BBEF-A15E-4030FEA16340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7563550" y="2973072"/>
                    <a:ext cx="1947900" cy="26064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3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3DE8C51F-8CCE-5BEC-83BE-2CF8D8FACEFE}"/>
                      </a:ext>
                    </a:extLst>
                  </p14:cNvPr>
                  <p14:cNvContentPartPr/>
                  <p14:nvPr/>
                </p14:nvContentPartPr>
                <p14:xfrm>
                  <a:off x="7709406" y="4109327"/>
                  <a:ext cx="1491480" cy="538200"/>
                </p14:xfrm>
              </p:contentPart>
            </mc:Choice>
            <mc:Fallback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3DE8C51F-8CCE-5BEC-83BE-2CF8D8FACEFE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7553113" y="3203702"/>
                    <a:ext cx="1803173" cy="2348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5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4C9B0AB8-DBFB-A60B-7C0A-550DE2CCB077}"/>
                      </a:ext>
                    </a:extLst>
                  </p14:cNvPr>
                  <p14:cNvContentPartPr/>
                  <p14:nvPr/>
                </p14:nvContentPartPr>
                <p14:xfrm>
                  <a:off x="8610126" y="3921407"/>
                  <a:ext cx="1185840" cy="580320"/>
                </p14:xfrm>
              </p:contentPart>
            </mc:Choice>
            <mc:Fallback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4C9B0AB8-DBFB-A60B-7C0A-550DE2CCB07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8453859" y="3016004"/>
                    <a:ext cx="1497480" cy="2390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7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5109EB3B-ED9A-64BA-D4CC-78786C8F6B8B}"/>
                      </a:ext>
                    </a:extLst>
                  </p14:cNvPr>
                  <p14:cNvContentPartPr/>
                  <p14:nvPr/>
                </p14:nvContentPartPr>
                <p14:xfrm>
                  <a:off x="7831806" y="4075127"/>
                  <a:ext cx="1541520" cy="56376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5109EB3B-ED9A-64BA-D4CC-78786C8F6B8B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675511" y="3170008"/>
                    <a:ext cx="1853218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9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8350A3DE-6E12-A9AA-2850-AA126D20FC2D}"/>
                      </a:ext>
                    </a:extLst>
                  </p14:cNvPr>
                  <p14:cNvContentPartPr/>
                  <p14:nvPr/>
                </p14:nvContentPartPr>
                <p14:xfrm>
                  <a:off x="8756646" y="3983327"/>
                  <a:ext cx="848160" cy="403920"/>
                </p14:xfrm>
              </p:contentPart>
            </mc:Choice>
            <mc:Fallback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8350A3DE-6E12-A9AA-2850-AA126D20FC2D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8600406" y="3077096"/>
                    <a:ext cx="1159747" cy="2215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1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77632387-3A97-2D0D-C99F-DE2E5FB61C6F}"/>
                      </a:ext>
                    </a:extLst>
                  </p14:cNvPr>
                  <p14:cNvContentPartPr/>
                  <p14:nvPr/>
                </p14:nvContentPartPr>
                <p14:xfrm>
                  <a:off x="7857366" y="3924647"/>
                  <a:ext cx="1645920" cy="757800"/>
                </p14:xfrm>
              </p:contentPart>
            </mc:Choice>
            <mc:Fallback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77632387-3A97-2D0D-C99F-DE2E5FB61C6F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7700995" y="3018394"/>
                    <a:ext cx="1957769" cy="2569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3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34388976-10BE-3FB1-7FF7-4F01000F0891}"/>
                      </a:ext>
                    </a:extLst>
                  </p14:cNvPr>
                  <p14:cNvContentPartPr/>
                  <p14:nvPr/>
                </p14:nvContentPartPr>
                <p14:xfrm>
                  <a:off x="7704006" y="3790727"/>
                  <a:ext cx="2002680" cy="865080"/>
                </p14:xfrm>
              </p:contentPart>
            </mc:Choice>
            <mc:Fallback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34388976-10BE-3FB1-7FF7-4F01000F0891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7547686" y="2884206"/>
                    <a:ext cx="2314426" cy="2677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5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673826B3-CF09-8F64-27E1-93127D3297B1}"/>
                      </a:ext>
                    </a:extLst>
                  </p14:cNvPr>
                  <p14:cNvContentPartPr/>
                  <p14:nvPr/>
                </p14:nvContentPartPr>
                <p14:xfrm>
                  <a:off x="7632726" y="4308407"/>
                  <a:ext cx="698760" cy="295920"/>
                </p14:xfrm>
              </p:contentPart>
            </mc:Choice>
            <mc:Fallback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673826B3-CF09-8F64-27E1-93127D3297B1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7476554" y="3405163"/>
                    <a:ext cx="1010212" cy="2101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7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84B06BFE-0EB9-36CF-8171-C4DF0A91E2CD}"/>
                      </a:ext>
                    </a:extLst>
                  </p14:cNvPr>
                  <p14:cNvContentPartPr/>
                  <p14:nvPr/>
                </p14:nvContentPartPr>
                <p14:xfrm>
                  <a:off x="9441366" y="2580407"/>
                  <a:ext cx="14040" cy="468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84B06BFE-0EB9-36CF-8171-C4DF0A91E2CD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9296837" y="1761407"/>
                    <a:ext cx="302273" cy="1641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9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4375DC20-30B7-A01C-B85A-A6E7756FC514}"/>
                      </a:ext>
                    </a:extLst>
                  </p14:cNvPr>
                  <p14:cNvContentPartPr/>
                  <p14:nvPr/>
                </p14:nvContentPartPr>
                <p14:xfrm>
                  <a:off x="7611846" y="2664647"/>
                  <a:ext cx="1587600" cy="688320"/>
                </p14:xfrm>
              </p:contentPart>
            </mc:Choice>
            <mc:Fallback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4375DC20-30B7-A01C-B85A-A6E7756FC514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7455498" y="1758963"/>
                    <a:ext cx="1899402" cy="249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1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A6095335-4159-7225-8707-BA4457096619}"/>
                      </a:ext>
                    </a:extLst>
                  </p14:cNvPr>
                  <p14:cNvContentPartPr/>
                  <p14:nvPr/>
                </p14:nvContentPartPr>
                <p14:xfrm>
                  <a:off x="8429046" y="2965247"/>
                  <a:ext cx="98640" cy="34920"/>
                </p14:xfrm>
              </p:contentPart>
            </mc:Choice>
            <mc:Fallback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A6095335-4159-7225-8707-BA4457096619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8273532" y="2070954"/>
                    <a:ext cx="408778" cy="1822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3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FB550131-5E04-F16F-8860-88FDF22CEF62}"/>
                      </a:ext>
                    </a:extLst>
                  </p14:cNvPr>
                  <p14:cNvContentPartPr/>
                  <p14:nvPr/>
                </p14:nvContentPartPr>
                <p14:xfrm>
                  <a:off x="7252926" y="3326687"/>
                  <a:ext cx="542160" cy="298440"/>
                </p14:xfrm>
              </p:contentPart>
            </mc:Choice>
            <mc:Fallback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FB550131-5E04-F16F-8860-88FDF22CEF62}"/>
                      </a:ext>
                    </a:extLst>
                  </p:cNvPr>
                  <p:cNvPicPr/>
                  <p:nvPr/>
                </p:nvPicPr>
                <p:blipFill>
                  <a:blip r:embed="rId684"/>
                  <a:stretch>
                    <a:fillRect/>
                  </a:stretch>
                </p:blipFill>
                <p:spPr>
                  <a:xfrm>
                    <a:off x="7096620" y="2421016"/>
                    <a:ext cx="853880" cy="2108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5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62B4765F-C29F-D521-3D8A-41181A923358}"/>
                      </a:ext>
                    </a:extLst>
                  </p14:cNvPr>
                  <p14:cNvContentPartPr/>
                  <p14:nvPr/>
                </p14:nvContentPartPr>
                <p14:xfrm>
                  <a:off x="7208646" y="3122567"/>
                  <a:ext cx="1084320" cy="623880"/>
                </p14:xfrm>
              </p:contentPart>
            </mc:Choice>
            <mc:Fallback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62B4765F-C29F-D521-3D8A-41181A923358}"/>
                      </a:ext>
                    </a:extLst>
                  </p:cNvPr>
                  <p:cNvPicPr/>
                  <p:nvPr/>
                </p:nvPicPr>
                <p:blipFill>
                  <a:blip r:embed="rId686"/>
                  <a:stretch>
                    <a:fillRect/>
                  </a:stretch>
                </p:blipFill>
                <p:spPr>
                  <a:xfrm>
                    <a:off x="7052340" y="2216517"/>
                    <a:ext cx="1396040" cy="2435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7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8424832D-136B-F52B-51E6-8A64F3AFE102}"/>
                      </a:ext>
                    </a:extLst>
                  </p14:cNvPr>
                  <p14:cNvContentPartPr/>
                  <p14:nvPr/>
                </p14:nvContentPartPr>
                <p14:xfrm>
                  <a:off x="7927566" y="3231647"/>
                  <a:ext cx="252360" cy="157680"/>
                </p14:xfrm>
              </p:contentPart>
            </mc:Choice>
            <mc:Fallback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8424832D-136B-F52B-51E6-8A64F3AFE102}"/>
                      </a:ext>
                    </a:extLst>
                  </p:cNvPr>
                  <p:cNvPicPr/>
                  <p:nvPr/>
                </p:nvPicPr>
                <p:blipFill>
                  <a:blip r:embed="rId688"/>
                  <a:stretch>
                    <a:fillRect/>
                  </a:stretch>
                </p:blipFill>
                <p:spPr>
                  <a:xfrm>
                    <a:off x="7771513" y="2331843"/>
                    <a:ext cx="563574" cy="1956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9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6E0A0B0B-9B3C-5905-4FA7-E5D11F714E3B}"/>
                      </a:ext>
                    </a:extLst>
                  </p14:cNvPr>
                  <p14:cNvContentPartPr/>
                  <p14:nvPr/>
                </p14:nvContentPartPr>
                <p14:xfrm>
                  <a:off x="7362006" y="3068207"/>
                  <a:ext cx="1019880" cy="577440"/>
                </p14:xfrm>
              </p:contentPart>
            </mc:Choice>
            <mc:Fallback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6E0A0B0B-9B3C-5905-4FA7-E5D11F714E3B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7205720" y="2161911"/>
                    <a:ext cx="1331560" cy="2389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1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7AF1BF49-B450-1A77-20EC-D9B0C5BAA11C}"/>
                      </a:ext>
                    </a:extLst>
                  </p14:cNvPr>
                  <p14:cNvContentPartPr/>
                  <p14:nvPr/>
                </p14:nvContentPartPr>
                <p14:xfrm>
                  <a:off x="7208286" y="2937887"/>
                  <a:ext cx="1494720" cy="768600"/>
                </p14:xfrm>
              </p:contentPart>
            </mc:Choice>
            <mc:Fallback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7AF1BF49-B450-1A77-20EC-D9B0C5BAA11C}"/>
                      </a:ext>
                    </a:extLst>
                  </p:cNvPr>
                  <p:cNvPicPr/>
                  <p:nvPr/>
                </p:nvPicPr>
                <p:blipFill>
                  <a:blip r:embed="rId692"/>
                  <a:stretch>
                    <a:fillRect/>
                  </a:stretch>
                </p:blipFill>
                <p:spPr>
                  <a:xfrm>
                    <a:off x="7051935" y="2032129"/>
                    <a:ext cx="1806529" cy="2579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3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20A1FFBB-EAAD-51B2-4910-1F0FCF4F12A7}"/>
                      </a:ext>
                    </a:extLst>
                  </p14:cNvPr>
                  <p14:cNvContentPartPr/>
                  <p14:nvPr/>
                </p14:nvContentPartPr>
                <p14:xfrm>
                  <a:off x="7231686" y="2878487"/>
                  <a:ext cx="1855440" cy="803520"/>
                </p14:xfrm>
              </p:contentPart>
            </mc:Choice>
            <mc:Fallback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20A1FFBB-EAAD-51B2-4910-1F0FCF4F12A7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7075278" y="1972261"/>
                    <a:ext cx="2167361" cy="26151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5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B99D41B7-9E56-E1AE-9370-D566C6D080E2}"/>
                      </a:ext>
                    </a:extLst>
                  </p14:cNvPr>
                  <p14:cNvContentPartPr/>
                  <p14:nvPr/>
                </p14:nvContentPartPr>
                <p14:xfrm>
                  <a:off x="9231486" y="2901527"/>
                  <a:ext cx="698760" cy="194040"/>
                </p14:xfrm>
              </p:contentPart>
            </mc:Choice>
            <mc:Fallback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B99D41B7-9E56-E1AE-9370-D566C6D080E2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9075314" y="2000014"/>
                    <a:ext cx="1010212" cy="1996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7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85CAF2B7-7DD2-65F4-1786-D32F020E05CD}"/>
                      </a:ext>
                    </a:extLst>
                  </p14:cNvPr>
                  <p14:cNvContentPartPr/>
                  <p14:nvPr/>
                </p14:nvContentPartPr>
                <p14:xfrm>
                  <a:off x="9282606" y="2923847"/>
                  <a:ext cx="695880" cy="131400"/>
                </p14:xfrm>
              </p:contentPart>
            </mc:Choice>
            <mc:Fallback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85CAF2B7-7DD2-65F4-1786-D32F020E05CD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9126279" y="2022082"/>
                    <a:ext cx="1007641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9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44391B60-6982-BDB5-66A5-4CDA88CFD1C7}"/>
                      </a:ext>
                    </a:extLst>
                  </p14:cNvPr>
                  <p14:cNvContentPartPr/>
                  <p14:nvPr/>
                </p14:nvContentPartPr>
                <p14:xfrm>
                  <a:off x="9361446" y="3026807"/>
                  <a:ext cx="13680" cy="720"/>
                </p14:xfrm>
              </p:contentPart>
            </mc:Choice>
            <mc:Fallback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44391B60-6982-BDB5-66A5-4CDA88CFD1C7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9211821" y="2648807"/>
                    <a:ext cx="312075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1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52A6B845-F187-E66F-7C5F-F0AACED02F4E}"/>
                      </a:ext>
                    </a:extLst>
                  </p14:cNvPr>
                  <p14:cNvContentPartPr/>
                  <p14:nvPr/>
                </p14:nvContentPartPr>
                <p14:xfrm>
                  <a:off x="9336606" y="2900807"/>
                  <a:ext cx="416880" cy="198000"/>
                </p14:xfrm>
              </p:contentPart>
            </mc:Choice>
            <mc:Fallback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52A6B845-F187-E66F-7C5F-F0AACED02F4E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9180388" y="1996894"/>
                    <a:ext cx="728424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3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33635FD6-569C-DA39-7095-367632A85642}"/>
                      </a:ext>
                    </a:extLst>
                  </p14:cNvPr>
                  <p14:cNvContentPartPr/>
                  <p14:nvPr/>
                </p14:nvContentPartPr>
                <p14:xfrm>
                  <a:off x="9668526" y="2879567"/>
                  <a:ext cx="362880" cy="192960"/>
                </p14:xfrm>
              </p:contentPart>
            </mc:Choice>
            <mc:Fallback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33635FD6-569C-DA39-7095-367632A85642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9512497" y="1975067"/>
                    <a:ext cx="674047" cy="2001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5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2D0E52B3-EFBB-3237-A0CD-D8CDC02CAA5E}"/>
                      </a:ext>
                    </a:extLst>
                  </p14:cNvPr>
                  <p14:cNvContentPartPr/>
                  <p14:nvPr/>
                </p14:nvContentPartPr>
                <p14:xfrm>
                  <a:off x="9322206" y="2826647"/>
                  <a:ext cx="699840" cy="392400"/>
                </p14:xfrm>
              </p:contentPart>
            </mc:Choice>
            <mc:Fallback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2D0E52B3-EFBB-3237-A0CD-D8CDC02CAA5E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9165992" y="1921109"/>
                    <a:ext cx="1011376" cy="22026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7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427C0439-07FC-E788-6563-4D5457755D7D}"/>
                      </a:ext>
                    </a:extLst>
                  </p14:cNvPr>
                  <p14:cNvContentPartPr/>
                  <p14:nvPr/>
                </p14:nvContentPartPr>
                <p14:xfrm>
                  <a:off x="9513006" y="3000167"/>
                  <a:ext cx="333720" cy="294480"/>
                </p14:xfrm>
              </p:contentPart>
            </mc:Choice>
            <mc:Fallback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427C0439-07FC-E788-6563-4D5457755D7D}"/>
                      </a:ext>
                    </a:extLst>
                  </p:cNvPr>
                  <p:cNvPicPr/>
                  <p:nvPr/>
                </p:nvPicPr>
                <p:blipFill>
                  <a:blip r:embed="rId708"/>
                  <a:stretch>
                    <a:fillRect/>
                  </a:stretch>
                </p:blipFill>
                <p:spPr>
                  <a:xfrm>
                    <a:off x="9356854" y="2096062"/>
                    <a:ext cx="645133" cy="2101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9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0FAE4086-31F1-B7D3-C688-21F9BC840B53}"/>
                      </a:ext>
                    </a:extLst>
                  </p14:cNvPr>
                  <p14:cNvContentPartPr/>
                  <p14:nvPr/>
                </p14:nvContentPartPr>
                <p14:xfrm>
                  <a:off x="9349206" y="3049847"/>
                  <a:ext cx="534240" cy="287280"/>
                </p14:xfrm>
              </p:contentPart>
            </mc:Choice>
            <mc:Fallback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0FAE4086-31F1-B7D3-C688-21F9BC840B53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9193126" y="2146721"/>
                    <a:ext cx="845508" cy="2092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1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AA45943A-F0E7-C7B8-DE10-02956A4E98E9}"/>
                      </a:ext>
                    </a:extLst>
                  </p14:cNvPr>
                  <p14:cNvContentPartPr/>
                  <p14:nvPr/>
                </p14:nvContentPartPr>
                <p14:xfrm>
                  <a:off x="9189726" y="3269087"/>
                  <a:ext cx="534240" cy="353520"/>
                </p14:xfrm>
              </p:contentPart>
            </mc:Choice>
            <mc:Fallback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AA45943A-F0E7-C7B8-DE10-02956A4E98E9}"/>
                      </a:ext>
                    </a:extLst>
                  </p:cNvPr>
                  <p:cNvPicPr/>
                  <p:nvPr/>
                </p:nvPicPr>
                <p:blipFill>
                  <a:blip r:embed="rId712"/>
                  <a:stretch>
                    <a:fillRect/>
                  </a:stretch>
                </p:blipFill>
                <p:spPr>
                  <a:xfrm>
                    <a:off x="9033385" y="2363731"/>
                    <a:ext cx="846029" cy="216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3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49E8BBAE-413E-071C-1AC5-9520E818A56A}"/>
                      </a:ext>
                    </a:extLst>
                  </p14:cNvPr>
                  <p14:cNvContentPartPr/>
                  <p14:nvPr/>
                </p14:nvContentPartPr>
                <p14:xfrm>
                  <a:off x="9185046" y="3301127"/>
                  <a:ext cx="520200" cy="198360"/>
                </p14:xfrm>
              </p:contentPart>
            </mc:Choice>
            <mc:Fallback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49E8BBAE-413E-071C-1AC5-9520E818A56A}"/>
                      </a:ext>
                    </a:extLst>
                  </p:cNvPr>
                  <p:cNvPicPr/>
                  <p:nvPr/>
                </p:nvPicPr>
                <p:blipFill>
                  <a:blip r:embed="rId714"/>
                  <a:stretch>
                    <a:fillRect/>
                  </a:stretch>
                </p:blipFill>
                <p:spPr>
                  <a:xfrm>
                    <a:off x="9028897" y="2399491"/>
                    <a:ext cx="831606" cy="2000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5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FAC13BBF-C1E7-FF28-9C7E-C427BA2338B7}"/>
                      </a:ext>
                    </a:extLst>
                  </p14:cNvPr>
                  <p14:cNvContentPartPr/>
                  <p14:nvPr/>
                </p14:nvContentPartPr>
                <p14:xfrm>
                  <a:off x="9652326" y="3084767"/>
                  <a:ext cx="139680" cy="31320"/>
                </p14:xfrm>
              </p:contentPart>
            </mc:Choice>
            <mc:Fallback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FAC13BBF-C1E7-FF28-9C7E-C427BA2338B7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9496632" y="2195956"/>
                    <a:ext cx="450179" cy="180809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88BC74F2-3BDD-B00D-2408-545CBDB37F81}"/>
                </a:ext>
              </a:extLst>
            </p:cNvPr>
            <p:cNvGrpSpPr/>
            <p:nvPr/>
          </p:nvGrpSpPr>
          <p:grpSpPr>
            <a:xfrm>
              <a:off x="6761886" y="2626127"/>
              <a:ext cx="3765600" cy="2112480"/>
              <a:chOff x="6761886" y="2626127"/>
              <a:chExt cx="3765600" cy="211248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7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E75453A8-CC98-F54A-55A5-5FE8ACD3EDB9}"/>
                      </a:ext>
                    </a:extLst>
                  </p14:cNvPr>
                  <p14:cNvContentPartPr/>
                  <p14:nvPr/>
                </p14:nvContentPartPr>
                <p14:xfrm>
                  <a:off x="7812726" y="3786767"/>
                  <a:ext cx="816480" cy="258480"/>
                </p14:xfrm>
              </p:contentPart>
            </mc:Choice>
            <mc:Fallback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E75453A8-CC98-F54A-55A5-5FE8ACD3EDB9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7656398" y="2882087"/>
                    <a:ext cx="1128243" cy="2066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9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573982FF-D71D-90F7-289E-2981FD95E8FB}"/>
                      </a:ext>
                    </a:extLst>
                  </p14:cNvPr>
                  <p14:cNvContentPartPr/>
                  <p14:nvPr/>
                </p14:nvContentPartPr>
                <p14:xfrm>
                  <a:off x="7778886" y="3914927"/>
                  <a:ext cx="429120" cy="119520"/>
                </p14:xfrm>
              </p:contentPart>
            </mc:Choice>
            <mc:Fallback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573982FF-D71D-90F7-289E-2981FD95E8FB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7622761" y="3012078"/>
                    <a:ext cx="740477" cy="1924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1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D2153AB6-CB98-896E-C946-DD88667D4839}"/>
                      </a:ext>
                    </a:extLst>
                  </p14:cNvPr>
                  <p14:cNvContentPartPr/>
                  <p14:nvPr/>
                </p14:nvContentPartPr>
                <p14:xfrm>
                  <a:off x="7607166" y="3840767"/>
                  <a:ext cx="981720" cy="246960"/>
                </p14:xfrm>
              </p:contentPart>
            </mc:Choice>
            <mc:Fallback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D2153AB6-CB98-896E-C946-DD88667D483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7450841" y="2937255"/>
                    <a:ext cx="1293476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3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B517AF3F-EDB5-D1A6-3EC9-1681BF68A8F1}"/>
                      </a:ext>
                    </a:extLst>
                  </p14:cNvPr>
                  <p14:cNvContentPartPr/>
                  <p14:nvPr/>
                </p14:nvContentPartPr>
                <p14:xfrm>
                  <a:off x="7649646" y="3962807"/>
                  <a:ext cx="583560" cy="154800"/>
                </p14:xfrm>
              </p:contentPart>
            </mc:Choice>
            <mc:Fallback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B517AF3F-EDB5-D1A6-3EC9-1681BF68A8F1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7493495" y="3059807"/>
                    <a:ext cx="894970" cy="1959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5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BD517550-8D08-C871-CB13-C025CA87B8B6}"/>
                      </a:ext>
                    </a:extLst>
                  </p14:cNvPr>
                  <p14:cNvContentPartPr/>
                  <p14:nvPr/>
                </p14:nvContentPartPr>
                <p14:xfrm>
                  <a:off x="7583046" y="3815927"/>
                  <a:ext cx="1169280" cy="385920"/>
                </p14:xfrm>
              </p:contentPart>
            </mc:Choice>
            <mc:Fallback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BD517550-8D08-C871-CB13-C025CA87B8B6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7426725" y="2911427"/>
                    <a:ext cx="1481028" cy="219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7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D2A8DCD4-32E1-2253-595B-81B11727A5C3}"/>
                      </a:ext>
                    </a:extLst>
                  </p14:cNvPr>
                  <p14:cNvContentPartPr/>
                  <p14:nvPr/>
                </p14:nvContentPartPr>
                <p14:xfrm>
                  <a:off x="7299726" y="3746087"/>
                  <a:ext cx="1477080" cy="423000"/>
                </p14:xfrm>
              </p:contentPart>
            </mc:Choice>
            <mc:Fallback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D2A8DCD4-32E1-2253-595B-81B11727A5C3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7143350" y="2841505"/>
                    <a:ext cx="1788938" cy="2231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9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2EC314E3-B37B-3BE0-6A4E-3A77EFCEAC10}"/>
                      </a:ext>
                    </a:extLst>
                  </p14:cNvPr>
                  <p14:cNvContentPartPr/>
                  <p14:nvPr/>
                </p14:nvContentPartPr>
                <p14:xfrm>
                  <a:off x="7396926" y="3937967"/>
                  <a:ext cx="767520" cy="201600"/>
                </p14:xfrm>
              </p:contentPart>
            </mc:Choice>
            <mc:Fallback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2EC314E3-B37B-3BE0-6A4E-3A77EFCEAC10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7240745" y="3033352"/>
                    <a:ext cx="1078990" cy="2009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1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31320259-3B33-DED1-ECC7-A42EF070DADC}"/>
                      </a:ext>
                    </a:extLst>
                  </p14:cNvPr>
                  <p14:cNvContentPartPr/>
                  <p14:nvPr/>
                </p14:nvContentPartPr>
                <p14:xfrm>
                  <a:off x="7558926" y="3581567"/>
                  <a:ext cx="511560" cy="257400"/>
                </p14:xfrm>
              </p:contentPart>
            </mc:Choice>
            <mc:Fallback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31320259-3B33-DED1-ECC7-A42EF070DADC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7402690" y="2677654"/>
                    <a:ext cx="823138" cy="206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3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640B3B9F-C1E9-6187-94DF-6881FEBEBE79}"/>
                      </a:ext>
                    </a:extLst>
                  </p14:cNvPr>
                  <p14:cNvContentPartPr/>
                  <p14:nvPr/>
                </p14:nvContentPartPr>
                <p14:xfrm>
                  <a:off x="7527966" y="3778127"/>
                  <a:ext cx="84960" cy="105480"/>
                </p14:xfrm>
              </p:contentPart>
            </mc:Choice>
            <mc:Fallback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640B3B9F-C1E9-6187-94DF-6881FEBEBE79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7373091" y="2877688"/>
                    <a:ext cx="393825" cy="1905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5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9E16501A-8B6D-87F7-7CB8-72F787950E4F}"/>
                      </a:ext>
                    </a:extLst>
                  </p14:cNvPr>
                  <p14:cNvContentPartPr/>
                  <p14:nvPr/>
                </p14:nvContentPartPr>
                <p14:xfrm>
                  <a:off x="7853406" y="3660047"/>
                  <a:ext cx="3960" cy="720"/>
                </p14:xfrm>
              </p:contentPart>
            </mc:Choice>
            <mc:Fallback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9E16501A-8B6D-87F7-7CB8-72F787950E4F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7714806" y="3282047"/>
                    <a:ext cx="280368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6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7AA9414B-1445-33F5-51BD-15C35794CD97}"/>
                      </a:ext>
                    </a:extLst>
                  </p14:cNvPr>
                  <p14:cNvContentPartPr/>
                  <p14:nvPr/>
                </p14:nvContentPartPr>
                <p14:xfrm>
                  <a:off x="7665126" y="3683447"/>
                  <a:ext cx="107280" cy="152640"/>
                </p14:xfrm>
              </p:contentPart>
            </mc:Choice>
            <mc:Fallback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7AA9414B-1445-33F5-51BD-15C35794CD97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7509969" y="2783043"/>
                    <a:ext cx="416707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8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DFBBFBF2-0AC4-09B3-2364-7991FF131889}"/>
                      </a:ext>
                    </a:extLst>
                  </p14:cNvPr>
                  <p14:cNvContentPartPr/>
                  <p14:nvPr/>
                </p14:nvContentPartPr>
                <p14:xfrm>
                  <a:off x="7650726" y="3398327"/>
                  <a:ext cx="493560" cy="457920"/>
                </p14:xfrm>
              </p:contentPart>
            </mc:Choice>
            <mc:Fallback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DFBBFBF2-0AC4-09B3-2364-7991FF131889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7494536" y="2492835"/>
                    <a:ext cx="805047" cy="2268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0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C9458F2D-EF62-4E37-48A3-2F3BC92E0202}"/>
                      </a:ext>
                    </a:extLst>
                  </p14:cNvPr>
                  <p14:cNvContentPartPr/>
                  <p14:nvPr/>
                </p14:nvContentPartPr>
                <p14:xfrm>
                  <a:off x="7665846" y="3508847"/>
                  <a:ext cx="501840" cy="468720"/>
                </p14:xfrm>
              </p:contentPart>
            </mc:Choice>
            <mc:Fallback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C9458F2D-EF62-4E37-48A3-2F3BC92E0202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7509579" y="2602482"/>
                    <a:ext cx="813481" cy="2280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2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87CA7D3F-F401-4FEC-1A39-183A6CDA7A1A}"/>
                      </a:ext>
                    </a:extLst>
                  </p14:cNvPr>
                  <p14:cNvContentPartPr/>
                  <p14:nvPr/>
                </p14:nvContentPartPr>
                <p14:xfrm>
                  <a:off x="7694286" y="3525767"/>
                  <a:ext cx="322560" cy="344520"/>
                </p14:xfrm>
              </p:contentPart>
            </mc:Choice>
            <mc:Fallback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87CA7D3F-F401-4FEC-1A39-183A6CDA7A1A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7538352" y="2621402"/>
                    <a:ext cx="633536" cy="2152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4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374879B6-6017-4886-5837-764E194292CF}"/>
                      </a:ext>
                    </a:extLst>
                  </p14:cNvPr>
                  <p14:cNvContentPartPr/>
                  <p14:nvPr/>
                </p14:nvContentPartPr>
                <p14:xfrm>
                  <a:off x="7568646" y="3556007"/>
                  <a:ext cx="474480" cy="425520"/>
                </p14:xfrm>
              </p:contentPart>
            </mc:Choice>
            <mc:Fallback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374879B6-6017-4886-5837-764E194292CF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7412567" y="2651562"/>
                    <a:ext cx="785746" cy="2233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6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64EA7752-3CF4-9042-9001-BFB4596D2C6F}"/>
                      </a:ext>
                    </a:extLst>
                  </p14:cNvPr>
                  <p14:cNvContentPartPr/>
                  <p14:nvPr/>
                </p14:nvContentPartPr>
                <p14:xfrm>
                  <a:off x="7452726" y="3727007"/>
                  <a:ext cx="1746360" cy="305640"/>
                </p14:xfrm>
              </p:contentPart>
            </mc:Choice>
            <mc:Fallback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64EA7752-3CF4-9042-9001-BFB4596D2C6F}"/>
                      </a:ext>
                    </a:extLst>
                  </p:cNvPr>
                  <p:cNvPicPr/>
                  <p:nvPr/>
                </p:nvPicPr>
                <p:blipFill>
                  <a:blip r:embed="rId747"/>
                  <a:stretch>
                    <a:fillRect/>
                  </a:stretch>
                </p:blipFill>
                <p:spPr>
                  <a:xfrm>
                    <a:off x="7296402" y="2823001"/>
                    <a:ext cx="2058114" cy="2112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8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2C2CEAAA-235D-6EA1-BA5E-53F6C4AD68B2}"/>
                      </a:ext>
                    </a:extLst>
                  </p14:cNvPr>
                  <p14:cNvContentPartPr/>
                  <p14:nvPr/>
                </p14:nvContentPartPr>
                <p14:xfrm>
                  <a:off x="8928366" y="3704327"/>
                  <a:ext cx="58680" cy="23040"/>
                </p14:xfrm>
              </p:contentPart>
            </mc:Choice>
            <mc:Fallback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2C2CEAAA-235D-6EA1-BA5E-53F6C4AD68B2}"/>
                      </a:ext>
                    </a:extLst>
                  </p:cNvPr>
                  <p:cNvPicPr/>
                  <p:nvPr/>
                </p:nvPicPr>
                <p:blipFill>
                  <a:blip r:embed="rId749"/>
                  <a:stretch>
                    <a:fillRect/>
                  </a:stretch>
                </p:blipFill>
                <p:spPr>
                  <a:xfrm>
                    <a:off x="8772775" y="2840327"/>
                    <a:ext cx="368973" cy="175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0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9ECF03E3-F967-857B-BD4C-0FC27F714407}"/>
                      </a:ext>
                    </a:extLst>
                  </p14:cNvPr>
                  <p14:cNvContentPartPr/>
                  <p14:nvPr/>
                </p14:nvContentPartPr>
                <p14:xfrm>
                  <a:off x="8668806" y="3711527"/>
                  <a:ext cx="214920" cy="94680"/>
                </p14:xfrm>
              </p:contentPart>
            </mc:Choice>
            <mc:Fallback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9ECF03E3-F967-857B-BD4C-0FC27F714407}"/>
                      </a:ext>
                    </a:extLst>
                  </p:cNvPr>
                  <p:cNvPicPr/>
                  <p:nvPr/>
                </p:nvPicPr>
                <p:blipFill>
                  <a:blip r:embed="rId751"/>
                  <a:stretch>
                    <a:fillRect/>
                  </a:stretch>
                </p:blipFill>
                <p:spPr>
                  <a:xfrm>
                    <a:off x="8512744" y="2807763"/>
                    <a:ext cx="526153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2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7226E36F-0357-8B5A-03FA-E013CB604C77}"/>
                      </a:ext>
                    </a:extLst>
                  </p14:cNvPr>
                  <p14:cNvContentPartPr/>
                  <p14:nvPr/>
                </p14:nvContentPartPr>
                <p14:xfrm>
                  <a:off x="9228246" y="3508487"/>
                  <a:ext cx="94320" cy="44640"/>
                </p14:xfrm>
              </p:contentPart>
            </mc:Choice>
            <mc:Fallback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7226E36F-0357-8B5A-03FA-E013CB604C77}"/>
                      </a:ext>
                    </a:extLst>
                  </p:cNvPr>
                  <p:cNvPicPr/>
                  <p:nvPr/>
                </p:nvPicPr>
                <p:blipFill>
                  <a:blip r:embed="rId753"/>
                  <a:stretch>
                    <a:fillRect/>
                  </a:stretch>
                </p:blipFill>
                <p:spPr>
                  <a:xfrm>
                    <a:off x="9072529" y="2624110"/>
                    <a:ext cx="404864" cy="1812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4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62343A81-0792-9AAE-6800-925715368387}"/>
                      </a:ext>
                    </a:extLst>
                  </p14:cNvPr>
                  <p14:cNvContentPartPr/>
                  <p14:nvPr/>
                </p14:nvContentPartPr>
                <p14:xfrm>
                  <a:off x="9588246" y="3381047"/>
                  <a:ext cx="27000" cy="9000"/>
                </p14:xfrm>
              </p:contentPart>
            </mc:Choice>
            <mc:Fallback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62343A81-0792-9AAE-6800-925715368387}"/>
                      </a:ext>
                    </a:extLst>
                  </p:cNvPr>
                  <p:cNvPicPr/>
                  <p:nvPr/>
                </p:nvPicPr>
                <p:blipFill>
                  <a:blip r:embed="rId755"/>
                  <a:stretch>
                    <a:fillRect/>
                  </a:stretch>
                </p:blipFill>
                <p:spPr>
                  <a:xfrm>
                    <a:off x="9435827" y="2521956"/>
                    <a:ext cx="330968" cy="1726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6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F99F0197-ABE0-F066-9D51-F9DF2C6E1E9C}"/>
                      </a:ext>
                    </a:extLst>
                  </p14:cNvPr>
                  <p14:cNvContentPartPr/>
                  <p14:nvPr/>
                </p14:nvContentPartPr>
                <p14:xfrm>
                  <a:off x="9345246" y="3134087"/>
                  <a:ext cx="407520" cy="198000"/>
                </p14:xfrm>
              </p:contentPart>
            </mc:Choice>
            <mc:Fallback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F99F0197-ABE0-F066-9D51-F9DF2C6E1E9C}"/>
                      </a:ext>
                    </a:extLst>
                  </p:cNvPr>
                  <p:cNvPicPr/>
                  <p:nvPr/>
                </p:nvPicPr>
                <p:blipFill>
                  <a:blip r:embed="rId757"/>
                  <a:stretch>
                    <a:fillRect/>
                  </a:stretch>
                </p:blipFill>
                <p:spPr>
                  <a:xfrm>
                    <a:off x="9189193" y="2230174"/>
                    <a:ext cx="718733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8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715F76E1-1CC8-E7AC-7919-7E429F523565}"/>
                      </a:ext>
                    </a:extLst>
                  </p14:cNvPr>
                  <p14:cNvContentPartPr/>
                  <p14:nvPr/>
                </p14:nvContentPartPr>
                <p14:xfrm>
                  <a:off x="8500686" y="3165407"/>
                  <a:ext cx="1305000" cy="676080"/>
                </p14:xfrm>
              </p:contentPart>
            </mc:Choice>
            <mc:Fallback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715F76E1-1CC8-E7AC-7919-7E429F523565}"/>
                      </a:ext>
                    </a:extLst>
                  </p:cNvPr>
                  <p:cNvPicPr/>
                  <p:nvPr/>
                </p:nvPicPr>
                <p:blipFill>
                  <a:blip r:embed="rId759"/>
                  <a:stretch>
                    <a:fillRect/>
                  </a:stretch>
                </p:blipFill>
                <p:spPr>
                  <a:xfrm>
                    <a:off x="8344372" y="2259943"/>
                    <a:ext cx="1616735" cy="2486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0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3F7B3690-08A7-70EB-07C0-6DD95D012E04}"/>
                      </a:ext>
                    </a:extLst>
                  </p14:cNvPr>
                  <p14:cNvContentPartPr/>
                  <p14:nvPr/>
                </p14:nvContentPartPr>
                <p14:xfrm>
                  <a:off x="8351646" y="3396887"/>
                  <a:ext cx="1354320" cy="709200"/>
                </p14:xfrm>
              </p:contentPart>
            </mc:Choice>
            <mc:Fallback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3F7B3690-08A7-70EB-07C0-6DD95D012E04}"/>
                      </a:ext>
                    </a:extLst>
                  </p:cNvPr>
                  <p:cNvPicPr/>
                  <p:nvPr/>
                </p:nvPicPr>
                <p:blipFill>
                  <a:blip r:embed="rId761"/>
                  <a:stretch>
                    <a:fillRect/>
                  </a:stretch>
                </p:blipFill>
                <p:spPr>
                  <a:xfrm>
                    <a:off x="8195310" y="2490975"/>
                    <a:ext cx="1666099" cy="2520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2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2331BC14-52ED-CD64-0163-8A5F0EA2039A}"/>
                      </a:ext>
                    </a:extLst>
                  </p14:cNvPr>
                  <p14:cNvContentPartPr/>
                  <p14:nvPr/>
                </p14:nvContentPartPr>
                <p14:xfrm>
                  <a:off x="8519406" y="3537287"/>
                  <a:ext cx="979560" cy="415080"/>
                </p14:xfrm>
              </p:contentPart>
            </mc:Choice>
            <mc:Fallback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2331BC14-52ED-CD64-0163-8A5F0EA2039A}"/>
                      </a:ext>
                    </a:extLst>
                  </p:cNvPr>
                  <p:cNvPicPr/>
                  <p:nvPr/>
                </p:nvPicPr>
                <p:blipFill>
                  <a:blip r:embed="rId763"/>
                  <a:stretch>
                    <a:fillRect/>
                  </a:stretch>
                </p:blipFill>
                <p:spPr>
                  <a:xfrm>
                    <a:off x="8363141" y="2631187"/>
                    <a:ext cx="1291198" cy="2226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4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A337E3EE-92CE-EFCC-07F9-58DE7AC43DB8}"/>
                      </a:ext>
                    </a:extLst>
                  </p14:cNvPr>
                  <p14:cNvContentPartPr/>
                  <p14:nvPr/>
                </p14:nvContentPartPr>
                <p14:xfrm>
                  <a:off x="7662606" y="3517847"/>
                  <a:ext cx="1845000" cy="828720"/>
                </p14:xfrm>
              </p:contentPart>
            </mc:Choice>
            <mc:Fallback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A337E3EE-92CE-EFCC-07F9-58DE7AC43DB8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7506250" y="2611434"/>
                    <a:ext cx="2156818" cy="2640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6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602899A7-643F-00E8-1BAE-E47639B8C56F}"/>
                      </a:ext>
                    </a:extLst>
                  </p14:cNvPr>
                  <p14:cNvContentPartPr/>
                  <p14:nvPr/>
                </p14:nvContentPartPr>
                <p14:xfrm>
                  <a:off x="8123766" y="3671207"/>
                  <a:ext cx="982800" cy="432720"/>
                </p14:xfrm>
              </p:contentPart>
            </mc:Choice>
            <mc:Fallback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602899A7-643F-00E8-1BAE-E47639B8C56F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7967411" y="2766115"/>
                    <a:ext cx="1294616" cy="2242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8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A60F7A4D-F451-3299-9C8F-0A5C90DCE3A9}"/>
                      </a:ext>
                    </a:extLst>
                  </p14:cNvPr>
                  <p14:cNvContentPartPr/>
                  <p14:nvPr/>
                </p14:nvContentPartPr>
                <p14:xfrm>
                  <a:off x="7753326" y="3551327"/>
                  <a:ext cx="1538280" cy="663840"/>
                </p14:xfrm>
              </p:contentPart>
            </mc:Choice>
            <mc:Fallback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A60F7A4D-F451-3299-9C8F-0A5C90DCE3A9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7596997" y="2644913"/>
                    <a:ext cx="1850045" cy="2475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0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2F8F07E6-473F-AB68-11A7-F79DDB6D6FBD}"/>
                      </a:ext>
                    </a:extLst>
                  </p14:cNvPr>
                  <p14:cNvContentPartPr/>
                  <p14:nvPr/>
                </p14:nvContentPartPr>
                <p14:xfrm>
                  <a:off x="9926646" y="3178007"/>
                  <a:ext cx="1080" cy="360"/>
                </p14:xfrm>
              </p:contentPart>
            </mc:Choice>
            <mc:Fallback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2F8F07E6-473F-AB68-11A7-F79DDB6D6FBD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9832146" y="2800007"/>
                    <a:ext cx="18954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2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E854763A-E291-1247-0CA8-A7FB1ED73772}"/>
                      </a:ext>
                    </a:extLst>
                  </p14:cNvPr>
                  <p14:cNvContentPartPr/>
                  <p14:nvPr/>
                </p14:nvContentPartPr>
                <p14:xfrm>
                  <a:off x="9270726" y="3166127"/>
                  <a:ext cx="34200" cy="3600"/>
                </p14:xfrm>
              </p:contentPart>
            </mc:Choice>
            <mc:Fallback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E854763A-E291-1247-0CA8-A7FB1ED73772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9117264" y="2410127"/>
                    <a:ext cx="340246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4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9D298DDF-76DA-7420-2461-3E155C91D297}"/>
                      </a:ext>
                    </a:extLst>
                  </p14:cNvPr>
                  <p14:cNvContentPartPr/>
                  <p14:nvPr/>
                </p14:nvContentPartPr>
                <p14:xfrm>
                  <a:off x="8203686" y="3177647"/>
                  <a:ext cx="970920" cy="294120"/>
                </p14:xfrm>
              </p:contentPart>
            </mc:Choice>
            <mc:Fallback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9D298DDF-76DA-7420-2461-3E155C91D297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8047374" y="2271999"/>
                    <a:ext cx="1282651" cy="2104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6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6D455E50-E0A6-BFDF-026F-C3A6C45BD365}"/>
                      </a:ext>
                    </a:extLst>
                  </p14:cNvPr>
                  <p14:cNvContentPartPr/>
                  <p14:nvPr/>
                </p14:nvContentPartPr>
                <p14:xfrm>
                  <a:off x="8537046" y="3169007"/>
                  <a:ext cx="726480" cy="156960"/>
                </p14:xfrm>
              </p:contentPart>
            </mc:Choice>
            <mc:Fallback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6D455E50-E0A6-BFDF-026F-C3A6C45BD365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8380862" y="2263469"/>
                    <a:ext cx="1037956" cy="1967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8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591A2D58-D652-ED95-5D89-0D703F72B67E}"/>
                      </a:ext>
                    </a:extLst>
                  </p14:cNvPr>
                  <p14:cNvContentPartPr/>
                  <p14:nvPr/>
                </p14:nvContentPartPr>
                <p14:xfrm>
                  <a:off x="8516166" y="3157487"/>
                  <a:ext cx="537840" cy="90000"/>
                </p14:xfrm>
              </p:contentPart>
            </mc:Choice>
            <mc:Fallback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591A2D58-D652-ED95-5D89-0D703F72B67E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8360076" y="2257487"/>
                    <a:ext cx="849127" cy="1889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0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D455E0BB-BD73-A5ED-C385-C95E9A194421}"/>
                      </a:ext>
                    </a:extLst>
                  </p14:cNvPr>
                  <p14:cNvContentPartPr/>
                  <p14:nvPr/>
                </p14:nvContentPartPr>
                <p14:xfrm>
                  <a:off x="8856006" y="3215447"/>
                  <a:ext cx="188640" cy="75240"/>
                </p14:xfrm>
              </p:contentPart>
            </mc:Choice>
            <mc:Fallback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D455E0BB-BD73-A5ED-C385-C95E9A194421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8700289" y="2317697"/>
                    <a:ext cx="499184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2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B1A2809F-1760-A17C-5497-11141D5751DB}"/>
                      </a:ext>
                    </a:extLst>
                  </p14:cNvPr>
                  <p14:cNvContentPartPr/>
                  <p14:nvPr/>
                </p14:nvContentPartPr>
                <p14:xfrm>
                  <a:off x="9031326" y="3089087"/>
                  <a:ext cx="466560" cy="121680"/>
                </p14:xfrm>
              </p:contentPart>
            </mc:Choice>
            <mc:Fallback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B1A2809F-1760-A17C-5497-11141D5751DB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8875211" y="2189341"/>
                    <a:ext cx="777897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4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5AB7590A-6CF9-E763-B32D-09E6752C4360}"/>
                      </a:ext>
                    </a:extLst>
                  </p14:cNvPr>
                  <p14:cNvContentPartPr/>
                  <p14:nvPr/>
                </p14:nvContentPartPr>
                <p14:xfrm>
                  <a:off x="8618406" y="3197447"/>
                  <a:ext cx="272520" cy="95400"/>
                </p14:xfrm>
              </p:contentPart>
            </mc:Choice>
            <mc:Fallback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5AB7590A-6CF9-E763-B32D-09E6752C4360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8462553" y="2295015"/>
                    <a:ext cx="583335" cy="1899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6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269CFF4A-D9CF-46F0-3084-7C5597318A02}"/>
                      </a:ext>
                    </a:extLst>
                  </p14:cNvPr>
                  <p14:cNvContentPartPr/>
                  <p14:nvPr/>
                </p14:nvContentPartPr>
                <p14:xfrm>
                  <a:off x="8133846" y="2978927"/>
                  <a:ext cx="1139400" cy="288360"/>
                </p14:xfrm>
              </p:contentPart>
            </mc:Choice>
            <mc:Fallback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269CFF4A-D9CF-46F0-3084-7C5597318A02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7977580" y="2072406"/>
                    <a:ext cx="1451038" cy="21005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8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4BC34A95-C7C1-DDD9-0A4A-15F246843E13}"/>
                      </a:ext>
                    </a:extLst>
                  </p14:cNvPr>
                  <p14:cNvContentPartPr/>
                  <p14:nvPr/>
                </p14:nvContentPartPr>
                <p14:xfrm>
                  <a:off x="8805606" y="2910887"/>
                  <a:ext cx="296640" cy="99720"/>
                </p14:xfrm>
              </p:contentPart>
            </mc:Choice>
            <mc:Fallback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4BC34A95-C7C1-DDD9-0A4A-15F246843E13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8649245" y="2008249"/>
                    <a:ext cx="608469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0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93A0EFAD-A8A0-3EFB-46F6-F880CC671BD7}"/>
                      </a:ext>
                    </a:extLst>
                  </p14:cNvPr>
                  <p14:cNvContentPartPr/>
                  <p14:nvPr/>
                </p14:nvContentPartPr>
                <p14:xfrm>
                  <a:off x="8366766" y="2806847"/>
                  <a:ext cx="1065240" cy="287640"/>
                </p14:xfrm>
              </p:contentPart>
            </mc:Choice>
            <mc:Fallback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93A0EFAD-A8A0-3EFB-46F6-F880CC671BD7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8210507" y="1902590"/>
                    <a:ext cx="1376865" cy="20952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2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7089E98A-8FF6-D552-CC79-9B4C17523CED}"/>
                      </a:ext>
                    </a:extLst>
                  </p14:cNvPr>
                  <p14:cNvContentPartPr/>
                  <p14:nvPr/>
                </p14:nvContentPartPr>
                <p14:xfrm>
                  <a:off x="7719126" y="2688407"/>
                  <a:ext cx="1589400" cy="468720"/>
                </p14:xfrm>
              </p:contentPart>
            </mc:Choice>
            <mc:Fallback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7089E98A-8FF6-D552-CC79-9B4C17523CED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7562777" y="1783708"/>
                    <a:ext cx="1901205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4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CFFADEA8-B2C3-76EC-25D4-0475E33EEE97}"/>
                      </a:ext>
                    </a:extLst>
                  </p14:cNvPr>
                  <p14:cNvContentPartPr/>
                  <p14:nvPr/>
                </p14:nvContentPartPr>
                <p14:xfrm>
                  <a:off x="7421406" y="2626127"/>
                  <a:ext cx="1819080" cy="600480"/>
                </p14:xfrm>
              </p:contentPart>
            </mc:Choice>
            <mc:Fallback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CFFADEA8-B2C3-76EC-25D4-0475E33EEE97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7265051" y="1720230"/>
                    <a:ext cx="2130897" cy="2411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6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611C8AF0-1F73-B703-47CB-33187ED4167C}"/>
                      </a:ext>
                    </a:extLst>
                  </p14:cNvPr>
                  <p14:cNvContentPartPr/>
                  <p14:nvPr/>
                </p14:nvContentPartPr>
                <p14:xfrm>
                  <a:off x="8535966" y="2828807"/>
                  <a:ext cx="32040" cy="10440"/>
                </p14:xfrm>
              </p:contentPart>
            </mc:Choice>
            <mc:Fallback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611C8AF0-1F73-B703-47CB-33187ED4167C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8384425" y="1985576"/>
                    <a:ext cx="334255" cy="16960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7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6542D67E-75C1-6F3C-C2DC-A437136D146D}"/>
                      </a:ext>
                    </a:extLst>
                  </p14:cNvPr>
                  <p14:cNvContentPartPr/>
                  <p14:nvPr/>
                </p14:nvContentPartPr>
                <p14:xfrm>
                  <a:off x="7025406" y="2728727"/>
                  <a:ext cx="1898640" cy="835560"/>
                </p14:xfrm>
              </p:contentPart>
            </mc:Choice>
            <mc:Fallback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6542D67E-75C1-6F3C-C2DC-A437136D146D}"/>
                      </a:ext>
                    </a:extLst>
                  </p:cNvPr>
                  <p:cNvPicPr/>
                  <p:nvPr/>
                </p:nvPicPr>
                <p:blipFill>
                  <a:blip r:embed="rId798"/>
                  <a:stretch>
                    <a:fillRect/>
                  </a:stretch>
                </p:blipFill>
                <p:spPr>
                  <a:xfrm>
                    <a:off x="6869047" y="1822386"/>
                    <a:ext cx="2210464" cy="2647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9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5EBD1AAD-D0ED-FD31-7C33-6B541D944729}"/>
                      </a:ext>
                    </a:extLst>
                  </p14:cNvPr>
                  <p14:cNvContentPartPr/>
                  <p14:nvPr/>
                </p14:nvContentPartPr>
                <p14:xfrm>
                  <a:off x="7012446" y="3175847"/>
                  <a:ext cx="935280" cy="529560"/>
                </p14:xfrm>
              </p:contentPart>
            </mc:Choice>
            <mc:Fallback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5EBD1AAD-D0ED-FD31-7C33-6B541D944729}"/>
                      </a:ext>
                    </a:extLst>
                  </p:cNvPr>
                  <p:cNvPicPr/>
                  <p:nvPr/>
                </p:nvPicPr>
                <p:blipFill>
                  <a:blip r:embed="rId800"/>
                  <a:stretch>
                    <a:fillRect/>
                  </a:stretch>
                </p:blipFill>
                <p:spPr>
                  <a:xfrm>
                    <a:off x="6856119" y="2270248"/>
                    <a:ext cx="1247040" cy="2339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1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67B76BD4-AFA1-236A-F24B-83D8397DDD65}"/>
                      </a:ext>
                    </a:extLst>
                  </p14:cNvPr>
                  <p14:cNvContentPartPr/>
                  <p14:nvPr/>
                </p14:nvContentPartPr>
                <p14:xfrm>
                  <a:off x="6969966" y="3003767"/>
                  <a:ext cx="1451160" cy="721800"/>
                </p14:xfrm>
              </p:contentPart>
            </mc:Choice>
            <mc:Fallback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67B76BD4-AFA1-236A-F24B-83D8397DDD65}"/>
                      </a:ext>
                    </a:extLst>
                  </p:cNvPr>
                  <p:cNvPicPr/>
                  <p:nvPr/>
                </p:nvPicPr>
                <p:blipFill>
                  <a:blip r:embed="rId802"/>
                  <a:stretch>
                    <a:fillRect/>
                  </a:stretch>
                </p:blipFill>
                <p:spPr>
                  <a:xfrm>
                    <a:off x="6813591" y="2098283"/>
                    <a:ext cx="1763016" cy="2531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3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FA924B08-6422-2438-C54E-9D488193D7DD}"/>
                      </a:ext>
                    </a:extLst>
                  </p14:cNvPr>
                  <p14:cNvContentPartPr/>
                  <p14:nvPr/>
                </p14:nvContentPartPr>
                <p14:xfrm>
                  <a:off x="6761886" y="3082247"/>
                  <a:ext cx="1511640" cy="824760"/>
                </p14:xfrm>
              </p:contentPart>
            </mc:Choice>
            <mc:Fallback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FA924B08-6422-2438-C54E-9D488193D7DD}"/>
                      </a:ext>
                    </a:extLst>
                  </p:cNvPr>
                  <p:cNvPicPr/>
                  <p:nvPr/>
                </p:nvPicPr>
                <p:blipFill>
                  <a:blip r:embed="rId804"/>
                  <a:stretch>
                    <a:fillRect/>
                  </a:stretch>
                </p:blipFill>
                <p:spPr>
                  <a:xfrm>
                    <a:off x="6605540" y="2176391"/>
                    <a:ext cx="1823438" cy="2635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5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8A1AE59D-A351-FAE8-EE7A-5FE83B74F168}"/>
                      </a:ext>
                    </a:extLst>
                  </p14:cNvPr>
                  <p14:cNvContentPartPr/>
                  <p14:nvPr/>
                </p14:nvContentPartPr>
                <p14:xfrm>
                  <a:off x="6926766" y="3388607"/>
                  <a:ext cx="739440" cy="443880"/>
                </p14:xfrm>
              </p:contentPart>
            </mc:Choice>
            <mc:Fallback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8A1AE59D-A351-FAE8-EE7A-5FE83B74F168}"/>
                      </a:ext>
                    </a:extLst>
                  </p:cNvPr>
                  <p:cNvPicPr/>
                  <p:nvPr/>
                </p:nvPicPr>
                <p:blipFill>
                  <a:blip r:embed="rId806"/>
                  <a:stretch>
                    <a:fillRect/>
                  </a:stretch>
                </p:blipFill>
                <p:spPr>
                  <a:xfrm>
                    <a:off x="6770483" y="2483609"/>
                    <a:ext cx="1051112" cy="2253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7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C05393DD-5FC9-59F1-84DF-205098316D79}"/>
                      </a:ext>
                    </a:extLst>
                  </p14:cNvPr>
                  <p14:cNvContentPartPr/>
                  <p14:nvPr/>
                </p14:nvContentPartPr>
                <p14:xfrm>
                  <a:off x="6844326" y="3230567"/>
                  <a:ext cx="1191240" cy="727560"/>
                </p14:xfrm>
              </p:contentPart>
            </mc:Choice>
            <mc:Fallback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C05393DD-5FC9-59F1-84DF-205098316D79}"/>
                      </a:ext>
                    </a:extLst>
                  </p:cNvPr>
                  <p:cNvPicPr/>
                  <p:nvPr/>
                </p:nvPicPr>
                <p:blipFill>
                  <a:blip r:embed="rId808"/>
                  <a:stretch>
                    <a:fillRect/>
                  </a:stretch>
                </p:blipFill>
                <p:spPr>
                  <a:xfrm>
                    <a:off x="6688054" y="2324353"/>
                    <a:ext cx="1502891" cy="2539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9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AECA1E49-DA70-4D5C-6163-F39DDA7430DF}"/>
                      </a:ext>
                    </a:extLst>
                  </p14:cNvPr>
                  <p14:cNvContentPartPr/>
                  <p14:nvPr/>
                </p14:nvContentPartPr>
                <p14:xfrm>
                  <a:off x="6849726" y="3514607"/>
                  <a:ext cx="889920" cy="568080"/>
                </p14:xfrm>
              </p:contentPart>
            </mc:Choice>
            <mc:Fallback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AECA1E49-DA70-4D5C-6163-F39DDA7430DF}"/>
                      </a:ext>
                    </a:extLst>
                  </p:cNvPr>
                  <p:cNvPicPr/>
                  <p:nvPr/>
                </p:nvPicPr>
                <p:blipFill>
                  <a:blip r:embed="rId810"/>
                  <a:stretch>
                    <a:fillRect/>
                  </a:stretch>
                </p:blipFill>
                <p:spPr>
                  <a:xfrm>
                    <a:off x="6693365" y="2609472"/>
                    <a:ext cx="1201749" cy="2377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1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E5A85A68-7B19-34AC-5017-8C090F6E8BD5}"/>
                      </a:ext>
                    </a:extLst>
                  </p14:cNvPr>
                  <p14:cNvContentPartPr/>
                  <p14:nvPr/>
                </p14:nvContentPartPr>
                <p14:xfrm>
                  <a:off x="6771606" y="3788567"/>
                  <a:ext cx="519480" cy="500040"/>
                </p14:xfrm>
              </p:contentPart>
            </mc:Choice>
            <mc:Fallback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E5A85A68-7B19-34AC-5017-8C090F6E8BD5}"/>
                      </a:ext>
                    </a:extLst>
                  </p:cNvPr>
                  <p:cNvPicPr/>
                  <p:nvPr/>
                </p:nvPicPr>
                <p:blipFill>
                  <a:blip r:embed="rId812"/>
                  <a:stretch>
                    <a:fillRect/>
                  </a:stretch>
                </p:blipFill>
                <p:spPr>
                  <a:xfrm>
                    <a:off x="6615405" y="2883322"/>
                    <a:ext cx="830989" cy="23096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3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CB9C2F21-EE32-AC34-6665-EF7A32C8DCCB}"/>
                      </a:ext>
                    </a:extLst>
                  </p14:cNvPr>
                  <p14:cNvContentPartPr/>
                  <p14:nvPr/>
                </p14:nvContentPartPr>
                <p14:xfrm>
                  <a:off x="7084446" y="3779207"/>
                  <a:ext cx="2780640" cy="959400"/>
                </p14:xfrm>
              </p:contentPart>
            </mc:Choice>
            <mc:Fallback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CB9C2F21-EE32-AC34-6665-EF7A32C8DCCB}"/>
                      </a:ext>
                    </a:extLst>
                  </p:cNvPr>
                  <p:cNvPicPr/>
                  <p:nvPr/>
                </p:nvPicPr>
                <p:blipFill>
                  <a:blip r:embed="rId814"/>
                  <a:stretch>
                    <a:fillRect/>
                  </a:stretch>
                </p:blipFill>
                <p:spPr>
                  <a:xfrm>
                    <a:off x="6928080" y="2872483"/>
                    <a:ext cx="3092479" cy="2771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5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6B838166-F302-C729-BBE3-EB9CBEA855AA}"/>
                      </a:ext>
                    </a:extLst>
                  </p14:cNvPr>
                  <p14:cNvContentPartPr/>
                  <p14:nvPr/>
                </p14:nvContentPartPr>
                <p14:xfrm>
                  <a:off x="7876446" y="3482567"/>
                  <a:ext cx="2272680" cy="965520"/>
                </p14:xfrm>
              </p:contentPart>
            </mc:Choice>
            <mc:Fallback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6B838166-F302-C729-BBE3-EB9CBEA855AA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7720048" y="2576583"/>
                    <a:ext cx="2584581" cy="2776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7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01562009-26AF-A0C9-9D99-3C14C5071743}"/>
                      </a:ext>
                    </a:extLst>
                  </p14:cNvPr>
                  <p14:cNvContentPartPr/>
                  <p14:nvPr/>
                </p14:nvContentPartPr>
                <p14:xfrm>
                  <a:off x="7767366" y="3270887"/>
                  <a:ext cx="2584440" cy="1275480"/>
                </p14:xfrm>
              </p:contentPart>
            </mc:Choice>
            <mc:Fallback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01562009-26AF-A0C9-9D99-3C14C5071743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7610977" y="2364761"/>
                    <a:ext cx="2896324" cy="308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9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577FC9A1-29AC-AE7A-26E5-B624B83F15A2}"/>
                      </a:ext>
                    </a:extLst>
                  </p14:cNvPr>
                  <p14:cNvContentPartPr/>
                  <p14:nvPr/>
                </p14:nvContentPartPr>
                <p14:xfrm>
                  <a:off x="9300966" y="2912687"/>
                  <a:ext cx="1041480" cy="1003680"/>
                </p14:xfrm>
              </p:contentPart>
            </mc:Choice>
            <mc:Fallback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577FC9A1-29AC-AE7A-26E5-B624B83F15A2}"/>
                      </a:ext>
                    </a:extLst>
                  </p:cNvPr>
                  <p:cNvPicPr/>
                  <p:nvPr/>
                </p:nvPicPr>
                <p:blipFill>
                  <a:blip r:embed="rId820"/>
                  <a:stretch>
                    <a:fillRect/>
                  </a:stretch>
                </p:blipFill>
                <p:spPr>
                  <a:xfrm>
                    <a:off x="9144655" y="2006527"/>
                    <a:ext cx="1353209" cy="2815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1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684CA569-DCA1-F818-3EC1-2019572B3B98}"/>
                      </a:ext>
                    </a:extLst>
                  </p14:cNvPr>
                  <p14:cNvContentPartPr/>
                  <p14:nvPr/>
                </p14:nvContentPartPr>
                <p14:xfrm>
                  <a:off x="9562686" y="3317327"/>
                  <a:ext cx="127440" cy="70200"/>
                </p14:xfrm>
              </p:contentPart>
            </mc:Choice>
            <mc:Fallback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684CA569-DCA1-F818-3EC1-2019572B3B98}"/>
                      </a:ext>
                    </a:extLst>
                  </p:cNvPr>
                  <p:cNvPicPr/>
                  <p:nvPr/>
                </p:nvPicPr>
                <p:blipFill>
                  <a:blip r:embed="rId822"/>
                  <a:stretch>
                    <a:fillRect/>
                  </a:stretch>
                </p:blipFill>
                <p:spPr>
                  <a:xfrm>
                    <a:off x="9407811" y="2418425"/>
                    <a:ext cx="43630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3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BC6F80F9-69B2-1B56-7977-A5C2D152F25D}"/>
                      </a:ext>
                    </a:extLst>
                  </p14:cNvPr>
                  <p14:cNvContentPartPr/>
                  <p14:nvPr/>
                </p14:nvContentPartPr>
                <p14:xfrm>
                  <a:off x="10019526" y="3136247"/>
                  <a:ext cx="159120" cy="46440"/>
                </p14:xfrm>
              </p:contentPart>
            </mc:Choice>
            <mc:Fallback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BC6F80F9-69B2-1B56-7977-A5C2D152F25D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9863962" y="2233247"/>
                    <a:ext cx="469360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5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CBD8CF84-7855-0258-E2D5-DBA969509929}"/>
                      </a:ext>
                    </a:extLst>
                  </p14:cNvPr>
                  <p14:cNvContentPartPr/>
                  <p14:nvPr/>
                </p14:nvContentPartPr>
                <p14:xfrm>
                  <a:off x="9159846" y="3169727"/>
                  <a:ext cx="1114920" cy="814680"/>
                </p14:xfrm>
              </p:contentPart>
            </mc:Choice>
            <mc:Fallback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CBD8CF84-7855-0258-E2D5-DBA969509929}"/>
                      </a:ext>
                    </a:extLst>
                  </p:cNvPr>
                  <p:cNvPicPr/>
                  <p:nvPr/>
                </p:nvPicPr>
                <p:blipFill>
                  <a:blip r:embed="rId826"/>
                  <a:stretch>
                    <a:fillRect/>
                  </a:stretch>
                </p:blipFill>
                <p:spPr>
                  <a:xfrm>
                    <a:off x="9003507" y="2263568"/>
                    <a:ext cx="1426705" cy="2626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7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6956FF98-3E51-541E-A69A-8B5D777BCF1B}"/>
                      </a:ext>
                    </a:extLst>
                  </p14:cNvPr>
                  <p14:cNvContentPartPr/>
                  <p14:nvPr/>
                </p14:nvContentPartPr>
                <p14:xfrm>
                  <a:off x="9527406" y="3316607"/>
                  <a:ext cx="187560" cy="121680"/>
                </p14:xfrm>
              </p:contentPart>
            </mc:Choice>
            <mc:Fallback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6956FF98-3E51-541E-A69A-8B5D777BCF1B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9371847" y="2416861"/>
                    <a:ext cx="497790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9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0B33BF3F-5C07-1EA1-4B52-06D504C86374}"/>
                      </a:ext>
                    </a:extLst>
                  </p14:cNvPr>
                  <p14:cNvContentPartPr/>
                  <p14:nvPr/>
                </p14:nvContentPartPr>
                <p14:xfrm>
                  <a:off x="8985606" y="2884607"/>
                  <a:ext cx="1264680" cy="1267920"/>
                </p14:xfrm>
              </p:contentPart>
            </mc:Choice>
            <mc:Fallback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0B33BF3F-5C07-1EA1-4B52-06D504C86374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8829307" y="1978333"/>
                    <a:ext cx="1576384" cy="3079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1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0CFACBBF-0329-A0AA-02BD-E2604E7B6AE3}"/>
                      </a:ext>
                    </a:extLst>
                  </p14:cNvPr>
                  <p14:cNvContentPartPr/>
                  <p14:nvPr/>
                </p14:nvContentPartPr>
                <p14:xfrm>
                  <a:off x="8771766" y="3634127"/>
                  <a:ext cx="1017000" cy="442440"/>
                </p14:xfrm>
              </p:contentPart>
            </mc:Choice>
            <mc:Fallback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0CFACBBF-0329-A0AA-02BD-E2604E7B6AE3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8615373" y="2728548"/>
                    <a:ext cx="1328892" cy="22527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3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1AFDA5D6-0F42-981C-BF0C-15DD335C16E2}"/>
                      </a:ext>
                    </a:extLst>
                  </p14:cNvPr>
                  <p14:cNvContentPartPr/>
                  <p14:nvPr/>
                </p14:nvContentPartPr>
                <p14:xfrm>
                  <a:off x="8442366" y="3471407"/>
                  <a:ext cx="1718280" cy="863280"/>
                </p14:xfrm>
              </p:contentPart>
            </mc:Choice>
            <mc:Fallback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1AFDA5D6-0F42-981C-BF0C-15DD335C16E2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8285996" y="2565869"/>
                    <a:ext cx="2030126" cy="2673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5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7DE85704-1697-F7B9-EFD6-421267F78599}"/>
                      </a:ext>
                    </a:extLst>
                  </p14:cNvPr>
                  <p14:cNvContentPartPr/>
                  <p14:nvPr/>
                </p14:nvContentPartPr>
                <p14:xfrm>
                  <a:off x="6886446" y="3166127"/>
                  <a:ext cx="1215720" cy="1092240"/>
                </p14:xfrm>
              </p:contentPart>
            </mc:Choice>
            <mc:Fallback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7DE85704-1697-F7B9-EFD6-421267F78599}"/>
                      </a:ext>
                    </a:extLst>
                  </p:cNvPr>
                  <p:cNvPicPr/>
                  <p:nvPr/>
                </p:nvPicPr>
                <p:blipFill>
                  <a:blip r:embed="rId836"/>
                  <a:stretch>
                    <a:fillRect/>
                  </a:stretch>
                </p:blipFill>
                <p:spPr>
                  <a:xfrm>
                    <a:off x="6730126" y="2260241"/>
                    <a:ext cx="1527466" cy="290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7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64C6BF69-974B-79A6-67B8-C1959507000B}"/>
                      </a:ext>
                    </a:extLst>
                  </p14:cNvPr>
                  <p14:cNvContentPartPr/>
                  <p14:nvPr/>
                </p14:nvContentPartPr>
                <p14:xfrm>
                  <a:off x="6975726" y="3652847"/>
                  <a:ext cx="376560" cy="555480"/>
                </p14:xfrm>
              </p:contentPart>
            </mc:Choice>
            <mc:Fallback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64C6BF69-974B-79A6-67B8-C1959507000B}"/>
                      </a:ext>
                    </a:extLst>
                  </p:cNvPr>
                  <p:cNvPicPr/>
                  <p:nvPr/>
                </p:nvPicPr>
                <p:blipFill>
                  <a:blip r:embed="rId838"/>
                  <a:stretch>
                    <a:fillRect/>
                  </a:stretch>
                </p:blipFill>
                <p:spPr>
                  <a:xfrm>
                    <a:off x="6819570" y="2747173"/>
                    <a:ext cx="687980" cy="2365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9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AA13D22E-1254-CF4E-9FDA-20A9746509C9}"/>
                      </a:ext>
                    </a:extLst>
                  </p14:cNvPr>
                  <p14:cNvContentPartPr/>
                  <p14:nvPr/>
                </p14:nvContentPartPr>
                <p14:xfrm>
                  <a:off x="7039086" y="3856247"/>
                  <a:ext cx="363960" cy="398520"/>
                </p14:xfrm>
              </p:contentPart>
            </mc:Choice>
            <mc:Fallback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AA13D22E-1254-CF4E-9FDA-20A9746509C9}"/>
                      </a:ext>
                    </a:extLst>
                  </p:cNvPr>
                  <p:cNvPicPr/>
                  <p:nvPr/>
                </p:nvPicPr>
                <p:blipFill>
                  <a:blip r:embed="rId840"/>
                  <a:stretch>
                    <a:fillRect/>
                  </a:stretch>
                </p:blipFill>
                <p:spPr>
                  <a:xfrm>
                    <a:off x="6882976" y="2950520"/>
                    <a:ext cx="675289" cy="2209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1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D0333617-EECB-48E5-1F3C-FD8BC7D952AB}"/>
                      </a:ext>
                    </a:extLst>
                  </p14:cNvPr>
                  <p14:cNvContentPartPr/>
                  <p14:nvPr/>
                </p14:nvContentPartPr>
                <p14:xfrm>
                  <a:off x="7009926" y="3868487"/>
                  <a:ext cx="510480" cy="484560"/>
                </p14:xfrm>
              </p:contentPart>
            </mc:Choice>
            <mc:Fallback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D0333617-EECB-48E5-1F3C-FD8BC7D952AB}"/>
                      </a:ext>
                    </a:extLst>
                  </p:cNvPr>
                  <p:cNvPicPr/>
                  <p:nvPr/>
                </p:nvPicPr>
                <p:blipFill>
                  <a:blip r:embed="rId842"/>
                  <a:stretch>
                    <a:fillRect/>
                  </a:stretch>
                </p:blipFill>
                <p:spPr>
                  <a:xfrm>
                    <a:off x="6853748" y="2963170"/>
                    <a:ext cx="821944" cy="2294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3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521C53EA-2F58-22AF-CCC3-410A602BE228}"/>
                      </a:ext>
                    </a:extLst>
                  </p14:cNvPr>
                  <p14:cNvContentPartPr/>
                  <p14:nvPr/>
                </p14:nvContentPartPr>
                <p14:xfrm>
                  <a:off x="6863406" y="4261607"/>
                  <a:ext cx="723600" cy="233640"/>
                </p14:xfrm>
              </p:contentPart>
            </mc:Choice>
            <mc:Fallback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521C53EA-2F58-22AF-CCC3-410A602BE228}"/>
                      </a:ext>
                    </a:extLst>
                  </p:cNvPr>
                  <p:cNvPicPr/>
                  <p:nvPr/>
                </p:nvPicPr>
                <p:blipFill>
                  <a:blip r:embed="rId844"/>
                  <a:stretch>
                    <a:fillRect/>
                  </a:stretch>
                </p:blipFill>
                <p:spPr>
                  <a:xfrm>
                    <a:off x="6707265" y="3356360"/>
                    <a:ext cx="1034989" cy="2043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5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31D498AF-0D58-3389-020A-2A3AC5807E50}"/>
                      </a:ext>
                    </a:extLst>
                  </p14:cNvPr>
                  <p14:cNvContentPartPr/>
                  <p14:nvPr/>
                </p14:nvContentPartPr>
                <p14:xfrm>
                  <a:off x="6966006" y="4260887"/>
                  <a:ext cx="1452240" cy="425880"/>
                </p14:xfrm>
              </p:contentPart>
            </mc:Choice>
            <mc:Fallback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31D498AF-0D58-3389-020A-2A3AC5807E50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6809707" y="3355676"/>
                    <a:ext cx="1763945" cy="2235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7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398F7552-20D3-1D6D-D67F-5C4C21F094E2}"/>
                      </a:ext>
                    </a:extLst>
                  </p14:cNvPr>
                  <p14:cNvContentPartPr/>
                  <p14:nvPr/>
                </p14:nvContentPartPr>
                <p14:xfrm>
                  <a:off x="7007406" y="4464647"/>
                  <a:ext cx="1017360" cy="205920"/>
                </p14:xfrm>
              </p:contentPart>
            </mc:Choice>
            <mc:Fallback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398F7552-20D3-1D6D-D67F-5C4C21F094E2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6851095" y="3559978"/>
                    <a:ext cx="1329088" cy="20143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9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8EF9C707-8153-5446-D6CD-EAF1C4F5B706}"/>
                      </a:ext>
                    </a:extLst>
                  </p14:cNvPr>
                  <p14:cNvContentPartPr/>
                  <p14:nvPr/>
                </p14:nvContentPartPr>
                <p14:xfrm>
                  <a:off x="7444446" y="3459527"/>
                  <a:ext cx="2625480" cy="1010880"/>
                </p14:xfrm>
              </p:contentPart>
            </mc:Choice>
            <mc:Fallback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8EF9C707-8153-5446-D6CD-EAF1C4F5B706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7288061" y="2553102"/>
                    <a:ext cx="2937356" cy="2822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1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77FF353F-BDF1-69EC-1234-C98B9ECE41D0}"/>
                      </a:ext>
                    </a:extLst>
                  </p14:cNvPr>
                  <p14:cNvContentPartPr/>
                  <p14:nvPr/>
                </p14:nvContentPartPr>
                <p14:xfrm>
                  <a:off x="9864366" y="2779127"/>
                  <a:ext cx="282600" cy="661320"/>
                </p14:xfrm>
              </p:contentPart>
            </mc:Choice>
            <mc:Fallback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77FF353F-BDF1-69EC-1234-C98B9ECE41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9708357" y="1873800"/>
                    <a:ext cx="593727" cy="2471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3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163B3E91-9876-8C17-6AA0-C52894A3FDD3}"/>
                      </a:ext>
                    </a:extLst>
                  </p14:cNvPr>
                  <p14:cNvContentPartPr/>
                  <p14:nvPr/>
                </p14:nvContentPartPr>
                <p14:xfrm>
                  <a:off x="9954366" y="3143447"/>
                  <a:ext cx="37800" cy="32400"/>
                </p14:xfrm>
              </p:contentPart>
            </mc:Choice>
            <mc:Fallback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163B3E91-9876-8C17-6AA0-C52894A3FDD3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9800529" y="2248184"/>
                    <a:ext cx="344595" cy="1822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5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AA6AC0E4-3FAF-0F75-97EA-FFF843238D38}"/>
                      </a:ext>
                    </a:extLst>
                  </p14:cNvPr>
                  <p14:cNvContentPartPr/>
                  <p14:nvPr/>
                </p14:nvContentPartPr>
                <p14:xfrm>
                  <a:off x="9638286" y="3118607"/>
                  <a:ext cx="451440" cy="480240"/>
                </p14:xfrm>
              </p:contentPart>
            </mc:Choice>
            <mc:Fallback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AA6AC0E4-3FAF-0F75-97EA-FFF843238D38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9482156" y="2213307"/>
                    <a:ext cx="762809" cy="22899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7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FE29E7FE-C983-BF03-B938-CDE739DE2AD7}"/>
                      </a:ext>
                    </a:extLst>
                  </p14:cNvPr>
                  <p14:cNvContentPartPr/>
                  <p14:nvPr/>
                </p14:nvContentPartPr>
                <p14:xfrm>
                  <a:off x="9792726" y="3254327"/>
                  <a:ext cx="29880" cy="30600"/>
                </p14:xfrm>
              </p:contentPart>
            </mc:Choice>
            <mc:Fallback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FE29E7FE-C983-BF03-B938-CDE739DE2AD7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9638932" y="2361827"/>
                    <a:ext cx="336589" cy="1814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8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78590FE7-7F4D-2B46-FBE7-3A8A3C3DA559}"/>
                      </a:ext>
                    </a:extLst>
                  </p14:cNvPr>
                  <p14:cNvContentPartPr/>
                  <p14:nvPr/>
                </p14:nvContentPartPr>
                <p14:xfrm>
                  <a:off x="10049046" y="3032927"/>
                  <a:ext cx="151560" cy="41400"/>
                </p14:xfrm>
              </p:contentPart>
            </mc:Choice>
            <mc:Fallback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78590FE7-7F4D-2B46-FBE7-3A8A3C3DA559}"/>
                      </a:ext>
                    </a:extLst>
                  </p:cNvPr>
                  <p:cNvPicPr/>
                  <p:nvPr/>
                </p:nvPicPr>
                <p:blipFill>
                  <a:blip r:embed="rId859"/>
                  <a:stretch>
                    <a:fillRect/>
                  </a:stretch>
                </p:blipFill>
                <p:spPr>
                  <a:xfrm>
                    <a:off x="9893028" y="2145784"/>
                    <a:ext cx="462704" cy="1814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0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EF1CB445-6B28-B6D4-9CE1-72E5EADB6D64}"/>
                      </a:ext>
                    </a:extLst>
                  </p14:cNvPr>
                  <p14:cNvContentPartPr/>
                  <p14:nvPr/>
                </p14:nvContentPartPr>
                <p14:xfrm>
                  <a:off x="9635766" y="2945087"/>
                  <a:ext cx="290880" cy="137520"/>
                </p14:xfrm>
              </p:contentPart>
            </mc:Choice>
            <mc:Fallback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EF1CB445-6B28-B6D4-9CE1-72E5EADB6D64}"/>
                      </a:ext>
                    </a:extLst>
                  </p:cNvPr>
                  <p:cNvPicPr/>
                  <p:nvPr/>
                </p:nvPicPr>
                <p:blipFill>
                  <a:blip r:embed="rId861"/>
                  <a:stretch>
                    <a:fillRect/>
                  </a:stretch>
                </p:blipFill>
                <p:spPr>
                  <a:xfrm>
                    <a:off x="9479619" y="2042612"/>
                    <a:ext cx="602282" cy="1941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2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5C7CDAB4-2D50-4902-B36F-E584833D3C58}"/>
                      </a:ext>
                    </a:extLst>
                  </p14:cNvPr>
                  <p14:cNvContentPartPr/>
                  <p14:nvPr/>
                </p14:nvContentPartPr>
                <p14:xfrm>
                  <a:off x="8955366" y="3073607"/>
                  <a:ext cx="633240" cy="279000"/>
                </p14:xfrm>
              </p:contentPart>
            </mc:Choice>
            <mc:Fallback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5C7CDAB4-2D50-4902-B36F-E584833D3C58}"/>
                      </a:ext>
                    </a:extLst>
                  </p:cNvPr>
                  <p:cNvPicPr/>
                  <p:nvPr/>
                </p:nvPicPr>
                <p:blipFill>
                  <a:blip r:embed="rId863"/>
                  <a:stretch>
                    <a:fillRect/>
                  </a:stretch>
                </p:blipFill>
                <p:spPr>
                  <a:xfrm>
                    <a:off x="8799066" y="2169440"/>
                    <a:ext cx="944948" cy="2086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4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74976A36-294D-1E1F-D867-28AB5550683B}"/>
                      </a:ext>
                    </a:extLst>
                  </p14:cNvPr>
                  <p14:cNvContentPartPr/>
                  <p14:nvPr/>
                </p14:nvContentPartPr>
                <p14:xfrm>
                  <a:off x="9152646" y="3094847"/>
                  <a:ext cx="463680" cy="281520"/>
                </p14:xfrm>
              </p:contentPart>
            </mc:Choice>
            <mc:Fallback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74976A36-294D-1E1F-D867-28AB5550683B}"/>
                      </a:ext>
                    </a:extLst>
                  </p:cNvPr>
                  <p:cNvPicPr/>
                  <p:nvPr/>
                </p:nvPicPr>
                <p:blipFill>
                  <a:blip r:embed="rId865"/>
                  <a:stretch>
                    <a:fillRect/>
                  </a:stretch>
                </p:blipFill>
                <p:spPr>
                  <a:xfrm>
                    <a:off x="8996299" y="2190884"/>
                    <a:ext cx="775480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6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66BD6438-5654-D55C-39F8-098E20C4E41D}"/>
                      </a:ext>
                    </a:extLst>
                  </p14:cNvPr>
                  <p14:cNvContentPartPr/>
                  <p14:nvPr/>
                </p14:nvContentPartPr>
                <p14:xfrm>
                  <a:off x="9251286" y="3034367"/>
                  <a:ext cx="202320" cy="34200"/>
                </p14:xfrm>
              </p:contentPart>
            </mc:Choice>
            <mc:Fallback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66BD6438-5654-D55C-39F8-098E20C4E41D}"/>
                      </a:ext>
                    </a:extLst>
                  </p:cNvPr>
                  <p:cNvPicPr/>
                  <p:nvPr/>
                </p:nvPicPr>
                <p:blipFill>
                  <a:blip r:embed="rId867"/>
                  <a:stretch>
                    <a:fillRect/>
                  </a:stretch>
                </p:blipFill>
                <p:spPr>
                  <a:xfrm>
                    <a:off x="9095312" y="2158513"/>
                    <a:ext cx="513376" cy="17850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8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C8A28CDB-5917-D6B6-AEA1-102CFF733BE9}"/>
                      </a:ext>
                    </a:extLst>
                  </p14:cNvPr>
                  <p14:cNvContentPartPr/>
                  <p14:nvPr/>
                </p14:nvContentPartPr>
                <p14:xfrm>
                  <a:off x="8080926" y="3601367"/>
                  <a:ext cx="102240" cy="38880"/>
                </p14:xfrm>
              </p:contentPart>
            </mc:Choice>
            <mc:Fallback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C8A28CDB-5917-D6B6-AEA1-102CFF733BE9}"/>
                      </a:ext>
                    </a:extLst>
                  </p:cNvPr>
                  <p:cNvPicPr/>
                  <p:nvPr/>
                </p:nvPicPr>
                <p:blipFill>
                  <a:blip r:embed="rId869"/>
                  <a:stretch>
                    <a:fillRect/>
                  </a:stretch>
                </p:blipFill>
                <p:spPr>
                  <a:xfrm>
                    <a:off x="7925343" y="2713889"/>
                    <a:ext cx="412516" cy="1812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0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6E9027FC-C1E2-23EC-FED0-1CD6DA5DF269}"/>
                      </a:ext>
                    </a:extLst>
                  </p14:cNvPr>
                  <p14:cNvContentPartPr/>
                  <p14:nvPr/>
                </p14:nvContentPartPr>
                <p14:xfrm>
                  <a:off x="7948806" y="3486887"/>
                  <a:ext cx="661680" cy="174960"/>
                </p14:xfrm>
              </p:contentPart>
            </mc:Choice>
            <mc:Fallback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6E9027FC-C1E2-23EC-FED0-1CD6DA5DF269}"/>
                      </a:ext>
                    </a:extLst>
                  </p:cNvPr>
                  <p:cNvPicPr/>
                  <p:nvPr/>
                </p:nvPicPr>
                <p:blipFill>
                  <a:blip r:embed="rId871"/>
                  <a:stretch>
                    <a:fillRect/>
                  </a:stretch>
                </p:blipFill>
                <p:spPr>
                  <a:xfrm>
                    <a:off x="7792539" y="2581921"/>
                    <a:ext cx="973321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2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C0D44696-21D2-1171-924D-A87CF2B86B5F}"/>
                      </a:ext>
                    </a:extLst>
                  </p14:cNvPr>
                  <p14:cNvContentPartPr/>
                  <p14:nvPr/>
                </p14:nvContentPartPr>
                <p14:xfrm>
                  <a:off x="8277126" y="3439727"/>
                  <a:ext cx="478800" cy="179640"/>
                </p14:xfrm>
              </p:contentPart>
            </mc:Choice>
            <mc:Fallback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C0D44696-21D2-1171-924D-A87CF2B86B5F}"/>
                      </a:ext>
                    </a:extLst>
                  </p:cNvPr>
                  <p:cNvPicPr/>
                  <p:nvPr/>
                </p:nvPicPr>
                <p:blipFill>
                  <a:blip r:embed="rId873"/>
                  <a:stretch>
                    <a:fillRect/>
                  </a:stretch>
                </p:blipFill>
                <p:spPr>
                  <a:xfrm>
                    <a:off x="8121092" y="2537229"/>
                    <a:ext cx="789975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4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56067B9E-4F5A-E6C6-FF7B-FC5A7E91DEF3}"/>
                      </a:ext>
                    </a:extLst>
                  </p14:cNvPr>
                  <p14:cNvContentPartPr/>
                  <p14:nvPr/>
                </p14:nvContentPartPr>
                <p14:xfrm>
                  <a:off x="8590686" y="3421367"/>
                  <a:ext cx="297360" cy="103320"/>
                </p14:xfrm>
              </p:contentPart>
            </mc:Choice>
            <mc:Fallback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56067B9E-4F5A-E6C6-FF7B-FC5A7E91DEF3}"/>
                      </a:ext>
                    </a:extLst>
                  </p:cNvPr>
                  <p:cNvPicPr/>
                  <p:nvPr/>
                </p:nvPicPr>
                <p:blipFill>
                  <a:blip r:embed="rId875"/>
                  <a:stretch>
                    <a:fillRect/>
                  </a:stretch>
                </p:blipFill>
                <p:spPr>
                  <a:xfrm>
                    <a:off x="8434416" y="2524788"/>
                    <a:ext cx="609008" cy="1895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6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37C15AA1-0691-7A5A-E5C7-21FC9688B953}"/>
                      </a:ext>
                    </a:extLst>
                  </p14:cNvPr>
                  <p14:cNvContentPartPr/>
                  <p14:nvPr/>
                </p14:nvContentPartPr>
                <p14:xfrm>
                  <a:off x="8486646" y="3608207"/>
                  <a:ext cx="1080" cy="3600"/>
                </p14:xfrm>
              </p:contentPart>
            </mc:Choice>
            <mc:Fallback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37C15AA1-0691-7A5A-E5C7-21FC9688B953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392146" y="2852207"/>
                    <a:ext cx="18954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7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B53EB9AC-87AD-CE57-57DB-AB61B1AA2812}"/>
                      </a:ext>
                    </a:extLst>
                  </p14:cNvPr>
                  <p14:cNvContentPartPr/>
                  <p14:nvPr/>
                </p14:nvContentPartPr>
                <p14:xfrm>
                  <a:off x="8275326" y="3581207"/>
                  <a:ext cx="7200" cy="360"/>
                </p14:xfrm>
              </p:contentPart>
            </mc:Choice>
            <mc:Fallback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B53EB9AC-87AD-CE57-57DB-AB61B1AA2812}"/>
                      </a:ext>
                    </a:extLst>
                  </p:cNvPr>
                  <p:cNvPicPr/>
                  <p:nvPr/>
                </p:nvPicPr>
                <p:blipFill>
                  <a:blip r:embed="rId878"/>
                  <a:stretch>
                    <a:fillRect/>
                  </a:stretch>
                </p:blipFill>
                <p:spPr>
                  <a:xfrm>
                    <a:off x="8135326" y="3203207"/>
                    <a:ext cx="2864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9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6F465A7B-14CF-5C19-3DFA-23C656E0BBBD}"/>
                      </a:ext>
                    </a:extLst>
                  </p14:cNvPr>
                  <p14:cNvContentPartPr/>
                  <p14:nvPr/>
                </p14:nvContentPartPr>
                <p14:xfrm>
                  <a:off x="8376486" y="3453407"/>
                  <a:ext cx="590760" cy="115560"/>
                </p14:xfrm>
              </p:contentPart>
            </mc:Choice>
            <mc:Fallback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6F465A7B-14CF-5C19-3DFA-23C656E0BBBD}"/>
                      </a:ext>
                    </a:extLst>
                  </p:cNvPr>
                  <p:cNvPicPr/>
                  <p:nvPr/>
                </p:nvPicPr>
                <p:blipFill>
                  <a:blip r:embed="rId880"/>
                  <a:stretch>
                    <a:fillRect/>
                  </a:stretch>
                </p:blipFill>
                <p:spPr>
                  <a:xfrm>
                    <a:off x="8220318" y="2554607"/>
                    <a:ext cx="902203" cy="1912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1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974D2F18-46E6-AF45-788D-714940A90C44}"/>
                      </a:ext>
                    </a:extLst>
                  </p14:cNvPr>
                  <p14:cNvContentPartPr/>
                  <p14:nvPr/>
                </p14:nvContentPartPr>
                <p14:xfrm>
                  <a:off x="8702646" y="3406247"/>
                  <a:ext cx="236880" cy="56880"/>
                </p14:xfrm>
              </p:contentPart>
            </mc:Choice>
            <mc:Fallback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974D2F18-46E6-AF45-788D-714940A90C44}"/>
                      </a:ext>
                    </a:extLst>
                  </p:cNvPr>
                  <p:cNvPicPr/>
                  <p:nvPr/>
                </p:nvPicPr>
                <p:blipFill>
                  <a:blip r:embed="rId882"/>
                  <a:stretch>
                    <a:fillRect/>
                  </a:stretch>
                </p:blipFill>
                <p:spPr>
                  <a:xfrm>
                    <a:off x="8546804" y="2514844"/>
                    <a:ext cx="547674" cy="1838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3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56832F27-3E6C-0831-9604-1CDF3990FB49}"/>
                      </a:ext>
                    </a:extLst>
                  </p14:cNvPr>
                  <p14:cNvContentPartPr/>
                  <p14:nvPr/>
                </p14:nvContentPartPr>
                <p14:xfrm>
                  <a:off x="9472326" y="2835287"/>
                  <a:ext cx="6120" cy="2520"/>
                </p14:xfrm>
              </p:contentPart>
            </mc:Choice>
            <mc:Fallback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56832F27-3E6C-0831-9604-1CDF3990FB49}"/>
                      </a:ext>
                    </a:extLst>
                  </p:cNvPr>
                  <p:cNvPicPr/>
                  <p:nvPr/>
                </p:nvPicPr>
                <p:blipFill>
                  <a:blip r:embed="rId884"/>
                  <a:stretch>
                    <a:fillRect/>
                  </a:stretch>
                </p:blipFill>
                <p:spPr>
                  <a:xfrm>
                    <a:off x="9338451" y="2173787"/>
                    <a:ext cx="273105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5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67C8DD9C-2F40-62F0-4F8F-6EEE17FE6150}"/>
                      </a:ext>
                    </a:extLst>
                  </p14:cNvPr>
                  <p14:cNvContentPartPr/>
                  <p14:nvPr/>
                </p14:nvContentPartPr>
                <p14:xfrm>
                  <a:off x="9506166" y="2810087"/>
                  <a:ext cx="469080" cy="105840"/>
                </p14:xfrm>
              </p:contentPart>
            </mc:Choice>
            <mc:Fallback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67C8DD9C-2F40-62F0-4F8F-6EEE17FE6150}"/>
                      </a:ext>
                    </a:extLst>
                  </p:cNvPr>
                  <p:cNvPicPr/>
                  <p:nvPr/>
                </p:nvPicPr>
                <p:blipFill>
                  <a:blip r:embed="rId886"/>
                  <a:stretch>
                    <a:fillRect/>
                  </a:stretch>
                </p:blipFill>
                <p:spPr>
                  <a:xfrm>
                    <a:off x="9350103" y="1906575"/>
                    <a:ext cx="780314" cy="1912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7">
                <p14:nvContentPartPr>
                  <p14:cNvPr id="560" name="Ink 559">
                    <a:extLst>
                      <a:ext uri="{FF2B5EF4-FFF2-40B4-BE49-F238E27FC236}">
                        <a16:creationId xmlns:a16="http://schemas.microsoft.com/office/drawing/2014/main" id="{697DFBE0-807D-324B-F785-23DCC11A604A}"/>
                      </a:ext>
                    </a:extLst>
                  </p14:cNvPr>
                  <p14:cNvContentPartPr/>
                  <p14:nvPr/>
                </p14:nvContentPartPr>
                <p14:xfrm>
                  <a:off x="9680766" y="3042287"/>
                  <a:ext cx="125280" cy="74880"/>
                </p14:xfrm>
              </p:contentPart>
            </mc:Choice>
            <mc:Fallback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697DFBE0-807D-324B-F785-23DCC11A604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9525277" y="2148832"/>
                    <a:ext cx="435370" cy="1860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8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0E7962BC-4E01-51AF-1A18-95021DBF3548}"/>
                      </a:ext>
                    </a:extLst>
                  </p14:cNvPr>
                  <p14:cNvContentPartPr/>
                  <p14:nvPr/>
                </p14:nvContentPartPr>
                <p14:xfrm>
                  <a:off x="9064086" y="2968847"/>
                  <a:ext cx="879840" cy="421200"/>
                </p14:xfrm>
              </p:contentPart>
            </mc:Choice>
            <mc:Fallback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0E7962BC-4E01-51AF-1A18-95021DBF3548}"/>
                      </a:ext>
                    </a:extLst>
                  </p:cNvPr>
                  <p:cNvPicPr/>
                  <p:nvPr/>
                </p:nvPicPr>
                <p:blipFill>
                  <a:blip r:embed="rId889"/>
                  <a:stretch>
                    <a:fillRect/>
                  </a:stretch>
                </p:blipFill>
                <p:spPr>
                  <a:xfrm>
                    <a:off x="8907769" y="2062577"/>
                    <a:ext cx="1191580" cy="2232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0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B35BFA52-F47A-6EF0-DC21-D84441D4EBB7}"/>
                      </a:ext>
                    </a:extLst>
                  </p14:cNvPr>
                  <p14:cNvContentPartPr/>
                  <p14:nvPr/>
                </p14:nvContentPartPr>
                <p14:xfrm>
                  <a:off x="9685446" y="2943647"/>
                  <a:ext cx="39600" cy="16920"/>
                </p14:xfrm>
              </p:contentPart>
            </mc:Choice>
            <mc:Fallback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B35BFA52-F47A-6EF0-DC21-D84441D4EBB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531446" y="2055347"/>
                    <a:ext cx="346720" cy="1792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1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EDBBFE97-357C-FBB5-4FFF-67D5C98F7D90}"/>
                      </a:ext>
                    </a:extLst>
                  </p14:cNvPr>
                  <p14:cNvContentPartPr/>
                  <p14:nvPr/>
                </p14:nvContentPartPr>
                <p14:xfrm>
                  <a:off x="10039326" y="2884607"/>
                  <a:ext cx="237960" cy="281160"/>
                </p14:xfrm>
              </p:contentPart>
            </mc:Choice>
            <mc:Fallback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EDBBFE97-357C-FBB5-4FFF-67D5C98F7D90}"/>
                      </a:ext>
                    </a:extLst>
                  </p:cNvPr>
                  <p:cNvPicPr/>
                  <p:nvPr/>
                </p:nvPicPr>
                <p:blipFill>
                  <a:blip r:embed="rId892"/>
                  <a:stretch>
                    <a:fillRect/>
                  </a:stretch>
                </p:blipFill>
                <p:spPr>
                  <a:xfrm>
                    <a:off x="9883360" y="1981800"/>
                    <a:ext cx="549001" cy="2085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3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0F2629F8-19D0-AC95-F724-91273D9B1BF7}"/>
                      </a:ext>
                    </a:extLst>
                  </p14:cNvPr>
                  <p14:cNvContentPartPr/>
                  <p14:nvPr/>
                </p14:nvContentPartPr>
                <p14:xfrm>
                  <a:off x="9849246" y="2644127"/>
                  <a:ext cx="576000" cy="678960"/>
                </p14:xfrm>
              </p:contentPart>
            </mc:Choice>
            <mc:Fallback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0F2629F8-19D0-AC95-F724-91273D9B1BF7}"/>
                      </a:ext>
                    </a:extLst>
                  </p:cNvPr>
                  <p:cNvPicPr/>
                  <p:nvPr/>
                </p:nvPicPr>
                <p:blipFill>
                  <a:blip r:embed="rId894"/>
                  <a:stretch>
                    <a:fillRect/>
                  </a:stretch>
                </p:blipFill>
                <p:spPr>
                  <a:xfrm>
                    <a:off x="9692967" y="1738272"/>
                    <a:ext cx="887665" cy="2489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5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E08EEFF8-EDB3-39DA-8849-EF674899CA8C}"/>
                      </a:ext>
                    </a:extLst>
                  </p14:cNvPr>
                  <p14:cNvContentPartPr/>
                  <p14:nvPr/>
                </p14:nvContentPartPr>
                <p14:xfrm>
                  <a:off x="9888486" y="2890367"/>
                  <a:ext cx="598320" cy="695880"/>
                </p14:xfrm>
              </p:contentPart>
            </mc:Choice>
            <mc:Fallback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E08EEFF8-EDB3-39DA-8849-EF674899CA8C}"/>
                      </a:ext>
                    </a:extLst>
                  </p:cNvPr>
                  <p:cNvPicPr/>
                  <p:nvPr/>
                </p:nvPicPr>
                <p:blipFill>
                  <a:blip r:embed="rId896"/>
                  <a:stretch>
                    <a:fillRect/>
                  </a:stretch>
                </p:blipFill>
                <p:spPr>
                  <a:xfrm>
                    <a:off x="9732208" y="1984947"/>
                    <a:ext cx="909982" cy="2505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7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699EBCCA-74DC-0220-CBE0-DC390E32BA6D}"/>
                      </a:ext>
                    </a:extLst>
                  </p14:cNvPr>
                  <p14:cNvContentPartPr/>
                  <p14:nvPr/>
                </p14:nvContentPartPr>
                <p14:xfrm>
                  <a:off x="9989286" y="2982887"/>
                  <a:ext cx="538200" cy="548640"/>
                </p14:xfrm>
              </p:contentPart>
            </mc:Choice>
            <mc:Fallback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699EBCCA-74DC-0220-CBE0-DC390E32BA6D}"/>
                      </a:ext>
                    </a:extLst>
                  </p:cNvPr>
                  <p:cNvPicPr/>
                  <p:nvPr/>
                </p:nvPicPr>
                <p:blipFill>
                  <a:blip r:embed="rId898"/>
                  <a:stretch>
                    <a:fillRect/>
                  </a:stretch>
                </p:blipFill>
                <p:spPr>
                  <a:xfrm>
                    <a:off x="9833092" y="2077113"/>
                    <a:ext cx="849696" cy="2359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9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2BAB1AC4-D7D8-01EA-0273-70F1BEF9E01C}"/>
                      </a:ext>
                    </a:extLst>
                  </p14:cNvPr>
                  <p14:cNvContentPartPr/>
                  <p14:nvPr/>
                </p14:nvContentPartPr>
                <p14:xfrm>
                  <a:off x="9800286" y="3060647"/>
                  <a:ext cx="507960" cy="503640"/>
                </p14:xfrm>
              </p:contentPart>
            </mc:Choice>
            <mc:Fallback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2BAB1AC4-D7D8-01EA-0273-70F1BEF9E01C}"/>
                      </a:ext>
                    </a:extLst>
                  </p:cNvPr>
                  <p:cNvPicPr/>
                  <p:nvPr/>
                </p:nvPicPr>
                <p:blipFill>
                  <a:blip r:embed="rId900"/>
                  <a:stretch>
                    <a:fillRect/>
                  </a:stretch>
                </p:blipFill>
                <p:spPr>
                  <a:xfrm>
                    <a:off x="9644059" y="2155130"/>
                    <a:ext cx="819521" cy="231381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0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D9AE1704-1E3A-3F14-ABC5-F8ACB526568E}"/>
                    </a:ext>
                  </a:extLst>
                </p14:cNvPr>
                <p14:cNvContentPartPr/>
                <p14:nvPr/>
              </p14:nvContentPartPr>
              <p14:xfrm>
                <a:off x="8069406" y="1758527"/>
                <a:ext cx="3960" cy="612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D9AE1704-1E3A-3F14-ABC5-F8ACB526568E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029806" y="1720277"/>
                  <a:ext cx="82368" cy="81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D4B40EA6-0239-58B7-4ADC-010F67790FC8}"/>
                    </a:ext>
                  </a:extLst>
                </p14:cNvPr>
                <p14:cNvContentPartPr/>
                <p14:nvPr/>
              </p14:nvContentPartPr>
              <p14:xfrm>
                <a:off x="7353726" y="2167127"/>
                <a:ext cx="16560" cy="327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D4B40EA6-0239-58B7-4ADC-010F67790FC8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7310147" y="2124022"/>
                  <a:ext cx="102846" cy="11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C76878BF-A5C6-786D-8594-EC4A9D556B3A}"/>
                    </a:ext>
                  </a:extLst>
                </p14:cNvPr>
                <p14:cNvContentPartPr/>
                <p14:nvPr/>
              </p14:nvContentPartPr>
              <p14:xfrm>
                <a:off x="8771766" y="2299607"/>
                <a:ext cx="720" cy="7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C76878BF-A5C6-786D-8594-EC4A9D556B3A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8753766" y="2281607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17FDB96B-527F-9C83-CF0E-8A08A6EE4FE9}"/>
                    </a:ext>
                  </a:extLst>
                </p14:cNvPr>
                <p14:cNvContentPartPr/>
                <p14:nvPr/>
              </p14:nvContentPartPr>
              <p14:xfrm>
                <a:off x="7881846" y="2881007"/>
                <a:ext cx="10080" cy="1332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17FDB96B-527F-9C83-CF0E-8A08A6EE4FE9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7839846" y="2839382"/>
                  <a:ext cx="93240" cy="95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D15D7651-1D7E-665B-7127-683203958922}"/>
                    </a:ext>
                  </a:extLst>
                </p14:cNvPr>
                <p14:cNvContentPartPr/>
                <p14:nvPr/>
              </p14:nvContentPartPr>
              <p14:xfrm>
                <a:off x="6847566" y="3242087"/>
                <a:ext cx="11880" cy="2124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D15D7651-1D7E-665B-7127-683203958922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6805137" y="3199607"/>
                  <a:ext cx="95889" cy="105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49F527E9-9EC4-FF10-68CC-B68F98972150}"/>
                    </a:ext>
                  </a:extLst>
                </p14:cNvPr>
                <p14:cNvContentPartPr/>
                <p14:nvPr/>
              </p14:nvContentPartPr>
              <p14:xfrm>
                <a:off x="7957806" y="4926167"/>
                <a:ext cx="13320" cy="158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49F527E9-9EC4-FF10-68CC-B68F98972150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7916181" y="4884483"/>
                  <a:ext cx="95738" cy="98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5047529F-9B41-6F83-8CCF-C10CFA2AB657}"/>
                    </a:ext>
                  </a:extLst>
                </p14:cNvPr>
                <p14:cNvContentPartPr/>
                <p14:nvPr/>
              </p14:nvContentPartPr>
              <p14:xfrm>
                <a:off x="7714086" y="5231447"/>
                <a:ext cx="22680" cy="108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5047529F-9B41-6F83-8CCF-C10CFA2AB657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7670471" y="5189909"/>
                  <a:ext cx="109038" cy="93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91E736EA-15A6-760D-671D-0FF9B29E84EE}"/>
                    </a:ext>
                  </a:extLst>
                </p14:cNvPr>
                <p14:cNvContentPartPr/>
                <p14:nvPr/>
              </p14:nvContentPartPr>
              <p14:xfrm>
                <a:off x="8899566" y="5420807"/>
                <a:ext cx="360" cy="756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91E736EA-15A6-760D-671D-0FF9B29E84EE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8881566" y="5383007"/>
                  <a:ext cx="36000" cy="82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45E30C8-4215-79BD-E362-ED337DC0D45C}"/>
                    </a:ext>
                  </a:extLst>
                </p14:cNvPr>
                <p14:cNvContentPartPr/>
                <p14:nvPr/>
              </p14:nvContentPartPr>
              <p14:xfrm>
                <a:off x="9401406" y="4453487"/>
                <a:ext cx="5400" cy="288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45E30C8-4215-79BD-E362-ED337DC0D45C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9362835" y="4417487"/>
                  <a:ext cx="81771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AAD95283-D2B7-BB55-308B-44F5FFE1679F}"/>
                    </a:ext>
                  </a:extLst>
                </p14:cNvPr>
                <p14:cNvContentPartPr/>
                <p14:nvPr/>
              </p14:nvContentPartPr>
              <p14:xfrm>
                <a:off x="8790846" y="4539527"/>
                <a:ext cx="10080" cy="828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AAD95283-D2B7-BB55-308B-44F5FFE1679F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8748846" y="4498127"/>
                  <a:ext cx="93240" cy="90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CDCED3E5-250D-78CE-B356-3F65511688BB}"/>
                    </a:ext>
                  </a:extLst>
                </p14:cNvPr>
                <p14:cNvContentPartPr/>
                <p14:nvPr/>
              </p14:nvContentPartPr>
              <p14:xfrm>
                <a:off x="9442086" y="5296607"/>
                <a:ext cx="8280" cy="1764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CDCED3E5-250D-78CE-B356-3F65511688BB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9400686" y="5254607"/>
                  <a:ext cx="90252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57FEAB8-14B8-68CD-12A8-7DBF7C2C04A1}"/>
                    </a:ext>
                  </a:extLst>
                </p14:cNvPr>
                <p14:cNvContentPartPr/>
                <p14:nvPr/>
              </p14:nvContentPartPr>
              <p14:xfrm>
                <a:off x="10215006" y="4081607"/>
                <a:ext cx="10080" cy="1692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57FEAB8-14B8-68CD-12A8-7DBF7C2C04A1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0173006" y="4039307"/>
                  <a:ext cx="93240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937B8B38-1844-D88E-52D7-35EBA367036B}"/>
                    </a:ext>
                  </a:extLst>
                </p14:cNvPr>
                <p14:cNvContentPartPr/>
                <p14:nvPr/>
              </p14:nvContentPartPr>
              <p14:xfrm>
                <a:off x="10001166" y="4712327"/>
                <a:ext cx="7200" cy="122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937B8B38-1844-D88E-52D7-35EBA367036B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9961166" y="4671527"/>
                  <a:ext cx="86400" cy="93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88F8C92-BBA9-2216-03C5-B6CF1B1341E0}"/>
                    </a:ext>
                  </a:extLst>
                </p14:cNvPr>
                <p14:cNvContentPartPr/>
                <p14:nvPr/>
              </p14:nvContentPartPr>
              <p14:xfrm>
                <a:off x="10005846" y="3701807"/>
                <a:ext cx="16560" cy="1692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88F8C92-BBA9-2216-03C5-B6CF1B1341E0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9962267" y="3659507"/>
                  <a:ext cx="102846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4D31E487-97C6-3EC9-7A1D-408EE73F2D32}"/>
                    </a:ext>
                  </a:extLst>
                </p14:cNvPr>
                <p14:cNvContentPartPr/>
                <p14:nvPr/>
              </p14:nvContentPartPr>
              <p14:xfrm>
                <a:off x="9831606" y="2483207"/>
                <a:ext cx="16920" cy="72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4D31E487-97C6-3EC9-7A1D-408EE73F2D32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9789306" y="2443207"/>
                  <a:ext cx="100674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959109F-50DA-0F86-DD48-659C6CA15FDE}"/>
                    </a:ext>
                  </a:extLst>
                </p14:cNvPr>
                <p14:cNvContentPartPr/>
                <p14:nvPr/>
              </p14:nvContentPartPr>
              <p14:xfrm>
                <a:off x="9631086" y="1609847"/>
                <a:ext cx="2520" cy="2808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959109F-50DA-0F86-DD48-659C6CA15FDE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9589086" y="1567302"/>
                  <a:ext cx="85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5CCBDB4-9EF7-2966-CAF6-F4CA55D93ED0}"/>
                    </a:ext>
                  </a:extLst>
                </p14:cNvPr>
                <p14:cNvContentPartPr/>
                <p14:nvPr/>
              </p14:nvContentPartPr>
              <p14:xfrm>
                <a:off x="9433806" y="2106647"/>
                <a:ext cx="9360" cy="1116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5CCBDB4-9EF7-2966-CAF6-F4CA55D93ED0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9391261" y="2066790"/>
                  <a:ext cx="93600" cy="90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ECC9370-93B7-1428-5C6D-EBDDCBD2FF37}"/>
                    </a:ext>
                  </a:extLst>
                </p14:cNvPr>
                <p14:cNvContentPartPr/>
                <p14:nvPr/>
              </p14:nvContentPartPr>
              <p14:xfrm>
                <a:off x="9005406" y="2477447"/>
                <a:ext cx="1440" cy="46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ECC9370-93B7-1428-5C6D-EBDDCBD2FF37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8969406" y="2438447"/>
                  <a:ext cx="72720" cy="8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52B1D2C3-2701-BE43-ED81-E1B1327B1F0E}"/>
                    </a:ext>
                  </a:extLst>
                </p14:cNvPr>
                <p14:cNvContentPartPr/>
                <p14:nvPr/>
              </p14:nvContentPartPr>
              <p14:xfrm>
                <a:off x="8337246" y="2135807"/>
                <a:ext cx="16560" cy="2592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52B1D2C3-2701-BE43-ED81-E1B1327B1F0E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8293667" y="2094001"/>
                  <a:ext cx="102846" cy="10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F8E97A7E-EE96-5B36-39CF-1EC1F911B817}"/>
                    </a:ext>
                  </a:extLst>
                </p14:cNvPr>
                <p14:cNvContentPartPr/>
                <p14:nvPr/>
              </p14:nvContentPartPr>
              <p14:xfrm>
                <a:off x="10315446" y="2389967"/>
                <a:ext cx="2880" cy="252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F8E97A7E-EE96-5B36-39CF-1EC1F911B817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0279446" y="2347967"/>
                  <a:ext cx="74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4C91CF15-BE92-1C04-12AA-C40F7DE6E275}"/>
                    </a:ext>
                  </a:extLst>
                </p14:cNvPr>
                <p14:cNvContentPartPr/>
                <p14:nvPr/>
              </p14:nvContentPartPr>
              <p14:xfrm>
                <a:off x="8374686" y="5330807"/>
                <a:ext cx="14760" cy="1800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4C91CF15-BE92-1C04-12AA-C40F7DE6E275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8331274" y="5287950"/>
                  <a:ext cx="100715" cy="1028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DF80ABFE-0F7A-8385-2F93-CB73FB0B2603}"/>
                </a:ext>
              </a:extLst>
            </p:cNvPr>
            <p:cNvGrpSpPr/>
            <p:nvPr/>
          </p:nvGrpSpPr>
          <p:grpSpPr>
            <a:xfrm>
              <a:off x="10187646" y="4624847"/>
              <a:ext cx="152640" cy="146160"/>
              <a:chOff x="10187646" y="4624847"/>
              <a:chExt cx="152640" cy="146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43">
                <p14:nvContentPartPr>
                  <p14:cNvPr id="594" name="Ink 593">
                    <a:extLst>
                      <a:ext uri="{FF2B5EF4-FFF2-40B4-BE49-F238E27FC236}">
                        <a16:creationId xmlns:a16="http://schemas.microsoft.com/office/drawing/2014/main" id="{85CA336B-4061-67C1-560B-376BDD485799}"/>
                      </a:ext>
                    </a:extLst>
                  </p14:cNvPr>
                  <p14:cNvContentPartPr/>
                  <p14:nvPr/>
                </p14:nvContentPartPr>
                <p14:xfrm>
                  <a:off x="10288806" y="4627007"/>
                  <a:ext cx="360" cy="144000"/>
                </p14:xfrm>
              </p:contentPart>
            </mc:Choice>
            <mc:Fallback>
              <p:pic>
                <p:nvPicPr>
                  <p:cNvPr id="594" name="Ink 593">
                    <a:extLst>
                      <a:ext uri="{FF2B5EF4-FFF2-40B4-BE49-F238E27FC236}">
                        <a16:creationId xmlns:a16="http://schemas.microsoft.com/office/drawing/2014/main" id="{85CA336B-4061-67C1-560B-376BDD485799}"/>
                      </a:ext>
                    </a:extLst>
                  </p:cNvPr>
                  <p:cNvPicPr/>
                  <p:nvPr/>
                </p:nvPicPr>
                <p:blipFill>
                  <a:blip r:embed="rId944"/>
                  <a:stretch>
                    <a:fillRect/>
                  </a:stretch>
                </p:blipFill>
                <p:spPr>
                  <a:xfrm>
                    <a:off x="10270806" y="4584150"/>
                    <a:ext cx="36000" cy="228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5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E26A07C5-C20C-A379-8708-3D0D37EEC4FF}"/>
                      </a:ext>
                    </a:extLst>
                  </p14:cNvPr>
                  <p14:cNvContentPartPr/>
                  <p14:nvPr/>
                </p14:nvContentPartPr>
                <p14:xfrm>
                  <a:off x="10256766" y="4688567"/>
                  <a:ext cx="53280" cy="15120"/>
                </p14:xfrm>
              </p:contentPart>
            </mc:Choice>
            <mc:Fallback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E26A07C5-C20C-A379-8708-3D0D37EEC4FF}"/>
                      </a:ext>
                    </a:extLst>
                  </p:cNvPr>
                  <p:cNvPicPr/>
                  <p:nvPr/>
                </p:nvPicPr>
                <p:blipFill>
                  <a:blip r:embed="rId946"/>
                  <a:stretch>
                    <a:fillRect/>
                  </a:stretch>
                </p:blipFill>
                <p:spPr>
                  <a:xfrm>
                    <a:off x="10212366" y="4646567"/>
                    <a:ext cx="141192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7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49655666-A3A7-EA72-687B-F9AFE68C4BBF}"/>
                      </a:ext>
                    </a:extLst>
                  </p14:cNvPr>
                  <p14:cNvContentPartPr/>
                  <p14:nvPr/>
                </p14:nvContentPartPr>
                <p14:xfrm>
                  <a:off x="10335606" y="4624847"/>
                  <a:ext cx="4680" cy="7560"/>
                </p14:xfrm>
              </p:contentPart>
            </mc:Choice>
            <mc:Fallback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49655666-A3A7-EA72-687B-F9AFE68C4BBF}"/>
                      </a:ext>
                    </a:extLst>
                  </p:cNvPr>
                  <p:cNvPicPr/>
                  <p:nvPr/>
                </p:nvPicPr>
                <p:blipFill>
                  <a:blip r:embed="rId948"/>
                  <a:stretch>
                    <a:fillRect/>
                  </a:stretch>
                </p:blipFill>
                <p:spPr>
                  <a:xfrm>
                    <a:off x="10296606" y="4587047"/>
                    <a:ext cx="81900" cy="82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9">
                <p14:nvContentPartPr>
                  <p14:cNvPr id="597" name="Ink 596">
                    <a:extLst>
                      <a:ext uri="{FF2B5EF4-FFF2-40B4-BE49-F238E27FC236}">
                        <a16:creationId xmlns:a16="http://schemas.microsoft.com/office/drawing/2014/main" id="{EEC73DC4-CC36-8AAD-39A4-70F5CD39322E}"/>
                      </a:ext>
                    </a:extLst>
                  </p14:cNvPr>
                  <p14:cNvContentPartPr/>
                  <p14:nvPr/>
                </p14:nvContentPartPr>
                <p14:xfrm>
                  <a:off x="10187646" y="4767407"/>
                  <a:ext cx="1800" cy="2520"/>
                </p14:xfrm>
              </p:contentPart>
            </mc:Choice>
            <mc:Fallback>
              <p:pic>
                <p:nvPicPr>
                  <p:cNvPr id="597" name="Ink 596">
                    <a:extLst>
                      <a:ext uri="{FF2B5EF4-FFF2-40B4-BE49-F238E27FC236}">
                        <a16:creationId xmlns:a16="http://schemas.microsoft.com/office/drawing/2014/main" id="{EEC73DC4-CC36-8AAD-39A4-70F5CD39322E}"/>
                      </a:ext>
                    </a:extLst>
                  </p:cNvPr>
                  <p:cNvPicPr/>
                  <p:nvPr/>
                </p:nvPicPr>
                <p:blipFill>
                  <a:blip r:embed="rId950"/>
                  <a:stretch>
                    <a:fillRect/>
                  </a:stretch>
                </p:blipFill>
                <p:spPr>
                  <a:xfrm>
                    <a:off x="10157646" y="4735907"/>
                    <a:ext cx="61200" cy="648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51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E6EE70D7-E78A-07F5-2E72-17B936DBF161}"/>
                    </a:ext>
                  </a:extLst>
                </p14:cNvPr>
                <p14:cNvContentPartPr/>
                <p14:nvPr/>
              </p14:nvContentPartPr>
              <p14:xfrm>
                <a:off x="9637566" y="5014007"/>
                <a:ext cx="3600" cy="396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E6EE70D7-E78A-07F5-2E72-17B936DBF161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9601566" y="4974407"/>
                  <a:ext cx="74880" cy="823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EC069463-62BA-5DCA-9D61-064E62934B68}"/>
                </a:ext>
              </a:extLst>
            </p:cNvPr>
            <p:cNvGrpSpPr/>
            <p:nvPr/>
          </p:nvGrpSpPr>
          <p:grpSpPr>
            <a:xfrm>
              <a:off x="10545846" y="4004927"/>
              <a:ext cx="119160" cy="147240"/>
              <a:chOff x="10545846" y="4004927"/>
              <a:chExt cx="119160" cy="147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53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6810FA07-9DB7-81C3-F6B9-F37DE34BE6EB}"/>
                      </a:ext>
                    </a:extLst>
                  </p14:cNvPr>
                  <p14:cNvContentPartPr/>
                  <p14:nvPr/>
                </p14:nvContentPartPr>
                <p14:xfrm>
                  <a:off x="10589046" y="4065047"/>
                  <a:ext cx="75960" cy="87120"/>
                </p14:xfrm>
              </p:contentPart>
            </mc:Choice>
            <mc:Fallback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6810FA07-9DB7-81C3-F6B9-F37DE34BE6EB}"/>
                      </a:ext>
                    </a:extLst>
                  </p:cNvPr>
                  <p:cNvPicPr/>
                  <p:nvPr/>
                </p:nvPicPr>
                <p:blipFill>
                  <a:blip r:embed="rId954"/>
                  <a:stretch>
                    <a:fillRect/>
                  </a:stretch>
                </p:blipFill>
                <p:spPr>
                  <a:xfrm>
                    <a:off x="10544883" y="4022341"/>
                    <a:ext cx="163402" cy="171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5">
                <p14:nvContentPartPr>
                  <p14:cNvPr id="601" name="Ink 600">
                    <a:extLst>
                      <a:ext uri="{FF2B5EF4-FFF2-40B4-BE49-F238E27FC236}">
                        <a16:creationId xmlns:a16="http://schemas.microsoft.com/office/drawing/2014/main" id="{05158E4D-3E61-8B27-ABB1-82A572E0F1A3}"/>
                      </a:ext>
                    </a:extLst>
                  </p14:cNvPr>
                  <p14:cNvContentPartPr/>
                  <p14:nvPr/>
                </p14:nvContentPartPr>
                <p14:xfrm>
                  <a:off x="10545846" y="4004927"/>
                  <a:ext cx="89280" cy="119880"/>
                </p14:xfrm>
              </p:contentPart>
            </mc:Choice>
            <mc:Fallback>
              <p:pic>
                <p:nvPicPr>
                  <p:cNvPr id="601" name="Ink 600">
                    <a:extLst>
                      <a:ext uri="{FF2B5EF4-FFF2-40B4-BE49-F238E27FC236}">
                        <a16:creationId xmlns:a16="http://schemas.microsoft.com/office/drawing/2014/main" id="{05158E4D-3E61-8B27-ABB1-82A572E0F1A3}"/>
                      </a:ext>
                    </a:extLst>
                  </p:cNvPr>
                  <p:cNvPicPr/>
                  <p:nvPr/>
                </p:nvPicPr>
                <p:blipFill>
                  <a:blip r:embed="rId956"/>
                  <a:stretch>
                    <a:fillRect/>
                  </a:stretch>
                </p:blipFill>
                <p:spPr>
                  <a:xfrm>
                    <a:off x="10501648" y="3961805"/>
                    <a:ext cx="176792" cy="2052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514A57D8-28FD-C788-40E7-F9390F08BAC5}"/>
                    </a:ext>
                  </a:extLst>
                </p14:cNvPr>
                <p14:cNvContentPartPr/>
                <p14:nvPr/>
              </p14:nvContentPartPr>
              <p14:xfrm>
                <a:off x="6785646" y="2623607"/>
                <a:ext cx="64440" cy="15480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514A57D8-28FD-C788-40E7-F9390F08BAC5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6741509" y="2580607"/>
                  <a:ext cx="151831" cy="23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146FA092-E2DD-5B02-F069-8A5F2DB83A66}"/>
                    </a:ext>
                  </a:extLst>
                </p14:cNvPr>
                <p14:cNvContentPartPr/>
                <p14:nvPr/>
              </p14:nvContentPartPr>
              <p14:xfrm>
                <a:off x="6744246" y="2595167"/>
                <a:ext cx="48240" cy="7992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146FA092-E2DD-5B02-F069-8A5F2DB83A66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6700391" y="2552199"/>
                  <a:ext cx="135072" cy="1649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6551D74A-6EB1-FE3A-4632-A0F9C5EA150D}"/>
                </a:ext>
              </a:extLst>
            </p:cNvPr>
            <p:cNvGrpSpPr/>
            <p:nvPr/>
          </p:nvGrpSpPr>
          <p:grpSpPr>
            <a:xfrm>
              <a:off x="6946926" y="2332007"/>
              <a:ext cx="187560" cy="346320"/>
              <a:chOff x="6946926" y="2332007"/>
              <a:chExt cx="187560" cy="346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1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E6667ED3-92F8-79AE-9B3F-C0F17ED75B31}"/>
                      </a:ext>
                    </a:extLst>
                  </p14:cNvPr>
                  <p14:cNvContentPartPr/>
                  <p14:nvPr/>
                </p14:nvContentPartPr>
                <p14:xfrm>
                  <a:off x="7032966" y="2557367"/>
                  <a:ext cx="101520" cy="120960"/>
                </p14:xfrm>
              </p:contentPart>
            </mc:Choice>
            <mc:Fallback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E6667ED3-92F8-79AE-9B3F-C0F17ED75B31}"/>
                      </a:ext>
                    </a:extLst>
                  </p:cNvPr>
                  <p:cNvPicPr/>
                  <p:nvPr/>
                </p:nvPicPr>
                <p:blipFill>
                  <a:blip r:embed="rId962"/>
                  <a:stretch>
                    <a:fillRect/>
                  </a:stretch>
                </p:blipFill>
                <p:spPr>
                  <a:xfrm>
                    <a:off x="6988440" y="2514473"/>
                    <a:ext cx="189682" cy="205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3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2DCA13C1-2D82-E6B3-FBF4-4DC271AFF42B}"/>
                      </a:ext>
                    </a:extLst>
                  </p14:cNvPr>
                  <p14:cNvContentPartPr/>
                  <p14:nvPr/>
                </p14:nvContentPartPr>
                <p14:xfrm>
                  <a:off x="7047006" y="2480687"/>
                  <a:ext cx="68400" cy="129600"/>
                </p14:xfrm>
              </p:contentPart>
            </mc:Choice>
            <mc:Fallback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2DCA13C1-2D82-E6B3-FBF4-4DC271AFF42B}"/>
                      </a:ext>
                    </a:extLst>
                  </p:cNvPr>
                  <p:cNvPicPr/>
                  <p:nvPr/>
                </p:nvPicPr>
                <p:blipFill>
                  <a:blip r:embed="rId964"/>
                  <a:stretch>
                    <a:fillRect/>
                  </a:stretch>
                </p:blipFill>
                <p:spPr>
                  <a:xfrm>
                    <a:off x="7002590" y="2437773"/>
                    <a:ext cx="156343" cy="214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5">
                <p14:nvContentPartPr>
                  <p14:cNvPr id="607" name="Ink 606">
                    <a:extLst>
                      <a:ext uri="{FF2B5EF4-FFF2-40B4-BE49-F238E27FC236}">
                        <a16:creationId xmlns:a16="http://schemas.microsoft.com/office/drawing/2014/main" id="{A5ACC0FE-F58D-1A48-AB7B-038F65B3D5F5}"/>
                      </a:ext>
                    </a:extLst>
                  </p14:cNvPr>
                  <p14:cNvContentPartPr/>
                  <p14:nvPr/>
                </p14:nvContentPartPr>
                <p14:xfrm>
                  <a:off x="6990126" y="2332007"/>
                  <a:ext cx="360" cy="720"/>
                </p14:xfrm>
              </p:contentPart>
            </mc:Choice>
            <mc:Fallback>
              <p:pic>
                <p:nvPicPr>
                  <p:cNvPr id="607" name="Ink 606">
                    <a:extLst>
                      <a:ext uri="{FF2B5EF4-FFF2-40B4-BE49-F238E27FC236}">
                        <a16:creationId xmlns:a16="http://schemas.microsoft.com/office/drawing/2014/main" id="{A5ACC0FE-F58D-1A48-AB7B-038F65B3D5F5}"/>
                      </a:ext>
                    </a:extLst>
                  </p:cNvPr>
                  <p:cNvPicPr/>
                  <p:nvPr/>
                </p:nvPicPr>
                <p:blipFill>
                  <a:blip r:embed="rId966"/>
                  <a:stretch>
                    <a:fillRect/>
                  </a:stretch>
                </p:blipFill>
                <p:spPr>
                  <a:xfrm>
                    <a:off x="6972126" y="2314007"/>
                    <a:ext cx="360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7">
                <p14:nvContentPartPr>
                  <p14:cNvPr id="608" name="Ink 607">
                    <a:extLst>
                      <a:ext uri="{FF2B5EF4-FFF2-40B4-BE49-F238E27FC236}">
                        <a16:creationId xmlns:a16="http://schemas.microsoft.com/office/drawing/2014/main" id="{68583382-9669-4A0B-38DC-1817FB9AB283}"/>
                      </a:ext>
                    </a:extLst>
                  </p14:cNvPr>
                  <p14:cNvContentPartPr/>
                  <p14:nvPr/>
                </p14:nvContentPartPr>
                <p14:xfrm>
                  <a:off x="6986166" y="2334887"/>
                  <a:ext cx="7200" cy="121680"/>
                </p14:xfrm>
              </p:contentPart>
            </mc:Choice>
            <mc:Fallback>
              <p:pic>
                <p:nvPicPr>
                  <p:cNvPr id="608" name="Ink 607">
                    <a:extLst>
                      <a:ext uri="{FF2B5EF4-FFF2-40B4-BE49-F238E27FC236}">
                        <a16:creationId xmlns:a16="http://schemas.microsoft.com/office/drawing/2014/main" id="{68583382-9669-4A0B-38DC-1817FB9AB283}"/>
                      </a:ext>
                    </a:extLst>
                  </p:cNvPr>
                  <p:cNvPicPr/>
                  <p:nvPr/>
                </p:nvPicPr>
                <p:blipFill>
                  <a:blip r:embed="rId968"/>
                  <a:stretch>
                    <a:fillRect/>
                  </a:stretch>
                </p:blipFill>
                <p:spPr>
                  <a:xfrm>
                    <a:off x="6946166" y="2292042"/>
                    <a:ext cx="86400" cy="206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9">
                <p14:nvContentPartPr>
                  <p14:cNvPr id="609" name="Ink 608">
                    <a:extLst>
                      <a:ext uri="{FF2B5EF4-FFF2-40B4-BE49-F238E27FC236}">
                        <a16:creationId xmlns:a16="http://schemas.microsoft.com/office/drawing/2014/main" id="{47A10CDA-DBDF-3859-1B99-CD192DC657BF}"/>
                      </a:ext>
                    </a:extLst>
                  </p14:cNvPr>
                  <p14:cNvContentPartPr/>
                  <p14:nvPr/>
                </p14:nvContentPartPr>
                <p14:xfrm>
                  <a:off x="6967806" y="2374487"/>
                  <a:ext cx="46800" cy="14040"/>
                </p14:xfrm>
              </p:contentPart>
            </mc:Choice>
            <mc:Fallback>
              <p:pic>
                <p:nvPicPr>
                  <p:cNvPr id="609" name="Ink 608">
                    <a:extLst>
                      <a:ext uri="{FF2B5EF4-FFF2-40B4-BE49-F238E27FC236}">
                        <a16:creationId xmlns:a16="http://schemas.microsoft.com/office/drawing/2014/main" id="{47A10CDA-DBDF-3859-1B99-CD192DC657BF}"/>
                      </a:ext>
                    </a:extLst>
                  </p:cNvPr>
                  <p:cNvPicPr/>
                  <p:nvPr/>
                </p:nvPicPr>
                <p:blipFill>
                  <a:blip r:embed="rId970"/>
                  <a:stretch>
                    <a:fillRect/>
                  </a:stretch>
                </p:blipFill>
                <p:spPr>
                  <a:xfrm>
                    <a:off x="6923655" y="2333193"/>
                    <a:ext cx="134219" cy="958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1">
                <p14:nvContentPartPr>
                  <p14:cNvPr id="610" name="Ink 609">
                    <a:extLst>
                      <a:ext uri="{FF2B5EF4-FFF2-40B4-BE49-F238E27FC236}">
                        <a16:creationId xmlns:a16="http://schemas.microsoft.com/office/drawing/2014/main" id="{FF07C1ED-D56A-78D5-FD60-0C7612DAAC59}"/>
                      </a:ext>
                    </a:extLst>
                  </p14:cNvPr>
                  <p14:cNvContentPartPr/>
                  <p14:nvPr/>
                </p14:nvContentPartPr>
                <p14:xfrm>
                  <a:off x="6946926" y="2627927"/>
                  <a:ext cx="10080" cy="720"/>
                </p14:xfrm>
              </p:contentPart>
            </mc:Choice>
            <mc:Fallback>
              <p:pic>
                <p:nvPicPr>
                  <p:cNvPr id="610" name="Ink 609">
                    <a:extLst>
                      <a:ext uri="{FF2B5EF4-FFF2-40B4-BE49-F238E27FC236}">
                        <a16:creationId xmlns:a16="http://schemas.microsoft.com/office/drawing/2014/main" id="{FF07C1ED-D56A-78D5-FD60-0C7612DAAC59}"/>
                      </a:ext>
                    </a:extLst>
                  </p:cNvPr>
                  <p:cNvPicPr/>
                  <p:nvPr/>
                </p:nvPicPr>
                <p:blipFill>
                  <a:blip r:embed="rId972"/>
                  <a:stretch>
                    <a:fillRect/>
                  </a:stretch>
                </p:blipFill>
                <p:spPr>
                  <a:xfrm>
                    <a:off x="6904926" y="2609927"/>
                    <a:ext cx="932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7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159D385A-3E31-C4A1-19CB-1237C644816A}"/>
                    </a:ext>
                  </a:extLst>
                </p14:cNvPr>
                <p14:cNvContentPartPr/>
                <p14:nvPr/>
              </p14:nvContentPartPr>
              <p14:xfrm>
                <a:off x="6716526" y="3012767"/>
                <a:ext cx="5400" cy="396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159D385A-3E31-C4A1-19CB-1237C644816A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6677955" y="2973167"/>
                  <a:ext cx="81771" cy="82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F306175B-36D4-14A4-7542-7FA111373DB4}"/>
                    </a:ext>
                  </a:extLst>
                </p14:cNvPr>
                <p14:cNvContentPartPr/>
                <p14:nvPr/>
              </p14:nvContentPartPr>
              <p14:xfrm>
                <a:off x="6703206" y="3525407"/>
                <a:ext cx="3600" cy="972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F306175B-36D4-14A4-7542-7FA111373DB4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6667206" y="3484907"/>
                  <a:ext cx="74880" cy="89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7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90A49FD9-7BC5-7D76-599D-5725FA228186}"/>
                    </a:ext>
                  </a:extLst>
                </p14:cNvPr>
                <p14:cNvContentPartPr/>
                <p14:nvPr/>
              </p14:nvContentPartPr>
              <p14:xfrm>
                <a:off x="7605726" y="2408687"/>
                <a:ext cx="22680" cy="756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90A49FD9-7BC5-7D76-599D-5725FA228186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7562111" y="2366687"/>
                  <a:ext cx="10903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98B48975-2D6E-9A1C-1619-F0EC56D59C2E}"/>
                    </a:ext>
                  </a:extLst>
                </p14:cNvPr>
                <p14:cNvContentPartPr/>
                <p14:nvPr/>
              </p14:nvContentPartPr>
              <p14:xfrm>
                <a:off x="8599686" y="1531007"/>
                <a:ext cx="6480" cy="288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98B48975-2D6E-9A1C-1619-F0EC56D59C2E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8559186" y="1495007"/>
                  <a:ext cx="8667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4E406AF-1AD3-245A-E38A-6CC483536710}"/>
                    </a:ext>
                  </a:extLst>
                </p14:cNvPr>
                <p14:cNvContentPartPr/>
                <p14:nvPr/>
              </p14:nvContentPartPr>
              <p14:xfrm>
                <a:off x="7707966" y="1814687"/>
                <a:ext cx="1440" cy="28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4E406AF-1AD3-245A-E38A-6CC483536710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7671966" y="177868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7" name="TextBox 616">
            <a:extLst>
              <a:ext uri="{FF2B5EF4-FFF2-40B4-BE49-F238E27FC236}">
                <a16:creationId xmlns:a16="http://schemas.microsoft.com/office/drawing/2014/main" id="{BB78DACA-5803-70A8-27E1-C7D315DF162A}"/>
              </a:ext>
            </a:extLst>
          </p:cNvPr>
          <p:cNvSpPr txBox="1"/>
          <p:nvPr/>
        </p:nvSpPr>
        <p:spPr>
          <a:xfrm>
            <a:off x="5590212" y="6207180"/>
            <a:ext cx="101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Time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8157F37F-B48D-8C0E-E8DE-DA1AD9EA3647}"/>
              </a:ext>
            </a:extLst>
          </p:cNvPr>
          <p:cNvSpPr txBox="1"/>
          <p:nvPr/>
        </p:nvSpPr>
        <p:spPr>
          <a:xfrm rot="16200000">
            <a:off x="289948" y="4056830"/>
            <a:ext cx="189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Brightness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83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3BE10CE8-17DE-D1D7-0BC7-2A06B0A4B62D}"/>
                  </a:ext>
                </a:extLst>
              </p14:cNvPr>
              <p14:cNvContentPartPr/>
              <p14:nvPr/>
            </p14:nvContentPartPr>
            <p14:xfrm>
              <a:off x="1790401" y="2633432"/>
              <a:ext cx="8961480" cy="337464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3BE10CE8-17DE-D1D7-0BC7-2A06B0A4B62D}"/>
                  </a:ext>
                </a:extLst>
              </p:cNvPr>
              <p:cNvPicPr/>
              <p:nvPr/>
            </p:nvPicPr>
            <p:blipFill>
              <a:blip r:embed="rId984"/>
              <a:stretch>
                <a:fillRect/>
              </a:stretch>
            </p:blipFill>
            <p:spPr>
              <a:xfrm>
                <a:off x="1754401" y="2597428"/>
                <a:ext cx="9033120" cy="3446288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87FA09C-4647-FCB1-1349-51F5A96ACEDF}"/>
              </a:ext>
            </a:extLst>
          </p:cNvPr>
          <p:cNvGrpSpPr/>
          <p:nvPr/>
        </p:nvGrpSpPr>
        <p:grpSpPr>
          <a:xfrm>
            <a:off x="2828281" y="2648912"/>
            <a:ext cx="360000" cy="551880"/>
            <a:chOff x="2828281" y="2648912"/>
            <a:chExt cx="360000" cy="55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3D14E1-40E3-5541-709D-3C1CFB2C24F0}"/>
                    </a:ext>
                  </a:extLst>
                </p14:cNvPr>
                <p14:cNvContentPartPr/>
                <p14:nvPr/>
              </p14:nvContentPartPr>
              <p14:xfrm>
                <a:off x="2999281" y="2765192"/>
                <a:ext cx="19080" cy="311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3D14E1-40E3-5541-709D-3C1CFB2C24F0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2981281" y="2747552"/>
                  <a:ext cx="54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A22ECF-7509-0B04-1446-2C39A6C579AD}"/>
                    </a:ext>
                  </a:extLst>
                </p14:cNvPr>
                <p14:cNvContentPartPr/>
                <p14:nvPr/>
              </p14:nvContentPartPr>
              <p14:xfrm>
                <a:off x="2846641" y="2903792"/>
                <a:ext cx="341640" cy="54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A22ECF-7509-0B04-1446-2C39A6C579AD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2829001" y="2885792"/>
                  <a:ext cx="377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AE18C8-8657-6399-379F-A92A266198FB}"/>
                    </a:ext>
                  </a:extLst>
                </p14:cNvPr>
                <p14:cNvContentPartPr/>
                <p14:nvPr/>
              </p14:nvContentPartPr>
              <p14:xfrm>
                <a:off x="2945641" y="2867432"/>
                <a:ext cx="115560" cy="10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AE18C8-8657-6399-379F-A92A266198FB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2927641" y="2849432"/>
                  <a:ext cx="15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9468CD3-BDBA-6940-995B-0205DCCB3C85}"/>
                    </a:ext>
                  </a:extLst>
                </p14:cNvPr>
                <p14:cNvContentPartPr/>
                <p14:nvPr/>
              </p14:nvContentPartPr>
              <p14:xfrm>
                <a:off x="3110521" y="2736032"/>
                <a:ext cx="35640" cy="61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9468CD3-BDBA-6940-995B-0205DCCB3C85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3092521" y="2718392"/>
                  <a:ext cx="71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BDC07A-8A30-A42A-3BEB-C7017E34D754}"/>
                    </a:ext>
                  </a:extLst>
                </p14:cNvPr>
                <p14:cNvContentPartPr/>
                <p14:nvPr/>
              </p14:nvContentPartPr>
              <p14:xfrm>
                <a:off x="2828281" y="2805872"/>
                <a:ext cx="61200" cy="32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BDC07A-8A30-A42A-3BEB-C7017E34D754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2810641" y="2788232"/>
                  <a:ext cx="96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97340F-18F4-C247-36E4-2306D8870F8B}"/>
                    </a:ext>
                  </a:extLst>
                </p14:cNvPr>
                <p14:cNvContentPartPr/>
                <p14:nvPr/>
              </p14:nvContentPartPr>
              <p14:xfrm>
                <a:off x="2850241" y="3075872"/>
                <a:ext cx="42120" cy="64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97340F-18F4-C247-36E4-2306D8870F8B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2832601" y="3057872"/>
                  <a:ext cx="77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3F9E73-76ED-7779-6C9A-FA0E5F965BFA}"/>
                    </a:ext>
                  </a:extLst>
                </p14:cNvPr>
                <p14:cNvContentPartPr/>
                <p14:nvPr/>
              </p14:nvContentPartPr>
              <p14:xfrm>
                <a:off x="3146881" y="3050312"/>
                <a:ext cx="41040" cy="47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3F9E73-76ED-7779-6C9A-FA0E5F965BFA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3129241" y="3032312"/>
                  <a:ext cx="76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CF8885-F036-D1E0-9DDA-585EC57177E9}"/>
                    </a:ext>
                  </a:extLst>
                </p14:cNvPr>
                <p14:cNvContentPartPr/>
                <p14:nvPr/>
              </p14:nvContentPartPr>
              <p14:xfrm>
                <a:off x="2990641" y="2648912"/>
                <a:ext cx="12600" cy="221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CF8885-F036-D1E0-9DDA-585EC57177E9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2973001" y="2631272"/>
                  <a:ext cx="48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910A00-17CA-0AA4-E7C0-08DE6D277686}"/>
                    </a:ext>
                  </a:extLst>
                </p14:cNvPr>
                <p14:cNvContentPartPr/>
                <p14:nvPr/>
              </p14:nvContentPartPr>
              <p14:xfrm>
                <a:off x="3011161" y="2880032"/>
                <a:ext cx="10800" cy="320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910A00-17CA-0AA4-E7C0-08DE6D277686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2993161" y="2862392"/>
                  <a:ext cx="46440" cy="35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5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A1FAC-B3B7-66A3-43B5-D6B9E44A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3C9895F-A04C-D977-5D67-175801491518}"/>
              </a:ext>
            </a:extLst>
          </p:cNvPr>
          <p:cNvGrpSpPr/>
          <p:nvPr/>
        </p:nvGrpSpPr>
        <p:grpSpPr>
          <a:xfrm>
            <a:off x="8429320" y="2968941"/>
            <a:ext cx="1749960" cy="1347480"/>
            <a:chOff x="8402161" y="3032312"/>
            <a:chExt cx="1749960" cy="13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2BBB46E-C0CA-4870-380C-3274ED779EAF}"/>
                    </a:ext>
                  </a:extLst>
                </p14:cNvPr>
                <p14:cNvContentPartPr/>
                <p14:nvPr/>
              </p14:nvContentPartPr>
              <p14:xfrm>
                <a:off x="8408641" y="3032312"/>
                <a:ext cx="558720" cy="1347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2BBB46E-C0CA-4870-380C-3274ED779E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2641" y="2996312"/>
                  <a:ext cx="630360" cy="14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711BF7-46E6-A683-8AB4-594EA674835F}"/>
                    </a:ext>
                  </a:extLst>
                </p14:cNvPr>
                <p14:cNvContentPartPr/>
                <p14:nvPr/>
              </p14:nvContentPartPr>
              <p14:xfrm>
                <a:off x="8402161" y="3753392"/>
                <a:ext cx="1749960" cy="614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711BF7-46E6-A683-8AB4-594EA67483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66161" y="3717413"/>
                  <a:ext cx="1821600" cy="6861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A0F4-DED1-A1A9-2222-BEBEEE6F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can’t get nice pictures, but we can get a ‘light curve’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5E9E4A17-8783-E145-192F-1419F122F099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do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look like?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5F5B77-9C68-D19E-D189-4C1E0680BFCE}"/>
                  </a:ext>
                </a:extLst>
              </p14:cNvPr>
              <p14:cNvContentPartPr/>
              <p14:nvPr/>
            </p14:nvContentPartPr>
            <p14:xfrm>
              <a:off x="1788900" y="6125280"/>
              <a:ext cx="1080" cy="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5F5B77-9C68-D19E-D189-4C1E0680BF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0900" y="6107280"/>
                <a:ext cx="36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A7EC2AD-A152-F044-32AB-1F65079D53E0}"/>
                  </a:ext>
                </a:extLst>
              </p14:cNvPr>
              <p14:cNvContentPartPr/>
              <p14:nvPr/>
            </p14:nvContentPartPr>
            <p14:xfrm>
              <a:off x="1780260" y="2240520"/>
              <a:ext cx="20520" cy="4155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A7EC2AD-A152-F044-32AB-1F65079D53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2260" y="2222520"/>
                <a:ext cx="56160" cy="41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79608CB-884D-10E8-52A0-EC66639B19F0}"/>
                  </a:ext>
                </a:extLst>
              </p14:cNvPr>
              <p14:cNvContentPartPr/>
              <p14:nvPr/>
            </p14:nvContentPartPr>
            <p14:xfrm>
              <a:off x="1096620" y="6147240"/>
              <a:ext cx="9711000" cy="1198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79608CB-884D-10E8-52A0-EC66639B19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620" y="6129186"/>
                <a:ext cx="9746640" cy="155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7020F31-65B8-795D-FADA-2FF3EA8EE5C7}"/>
                  </a:ext>
                </a:extLst>
              </p14:cNvPr>
              <p14:cNvContentPartPr/>
              <p14:nvPr/>
            </p14:nvContentPartPr>
            <p14:xfrm>
              <a:off x="1685580" y="2212080"/>
              <a:ext cx="205560" cy="185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7020F31-65B8-795D-FADA-2FF3EA8EE5C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7580" y="2194080"/>
                <a:ext cx="241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A78D8DE-62A1-8CBB-90C6-2DB7453F6012}"/>
                  </a:ext>
                </a:extLst>
              </p14:cNvPr>
              <p14:cNvContentPartPr/>
              <p14:nvPr/>
            </p14:nvContentPartPr>
            <p14:xfrm>
              <a:off x="10536070" y="5917520"/>
              <a:ext cx="299520" cy="459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A78D8DE-62A1-8CBB-90C6-2DB7453F601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18070" y="5899534"/>
                <a:ext cx="335160" cy="495332"/>
              </a:xfrm>
              <a:prstGeom prst="rect">
                <a:avLst/>
              </a:prstGeom>
            </p:spPr>
          </p:pic>
        </mc:Fallback>
      </mc:AlternateContent>
      <p:grpSp>
        <p:nvGrpSpPr>
          <p:cNvPr id="616" name="Group 615">
            <a:extLst>
              <a:ext uri="{FF2B5EF4-FFF2-40B4-BE49-F238E27FC236}">
                <a16:creationId xmlns:a16="http://schemas.microsoft.com/office/drawing/2014/main" id="{6C3DEC1E-4A92-D774-4D6C-ECF89D64FFC1}"/>
              </a:ext>
            </a:extLst>
          </p:cNvPr>
          <p:cNvGrpSpPr/>
          <p:nvPr/>
        </p:nvGrpSpPr>
        <p:grpSpPr>
          <a:xfrm>
            <a:off x="8932411" y="1980281"/>
            <a:ext cx="1788357" cy="1831182"/>
            <a:chOff x="6460503" y="1337635"/>
            <a:chExt cx="4440025" cy="439289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4DB001F-DA89-E55A-8F28-534F5194AD28}"/>
                </a:ext>
              </a:extLst>
            </p:cNvPr>
            <p:cNvSpPr/>
            <p:nvPr/>
          </p:nvSpPr>
          <p:spPr>
            <a:xfrm>
              <a:off x="6460503" y="1337635"/>
              <a:ext cx="4440025" cy="4392891"/>
            </a:xfrm>
            <a:prstGeom prst="ellipse">
              <a:avLst/>
            </a:prstGeom>
            <a:solidFill>
              <a:srgbClr val="000E2A"/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78FC194-E510-580D-91AA-B3E5B1B69ED0}"/>
                </a:ext>
              </a:extLst>
            </p:cNvPr>
            <p:cNvGrpSpPr/>
            <p:nvPr/>
          </p:nvGrpSpPr>
          <p:grpSpPr>
            <a:xfrm>
              <a:off x="6871326" y="2684087"/>
              <a:ext cx="3848760" cy="1900440"/>
              <a:chOff x="6871326" y="2684087"/>
              <a:chExt cx="3848760" cy="19004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D09AD96-74B3-96A4-0E1F-C7E3AEBC279A}"/>
                      </a:ext>
                    </a:extLst>
                  </p14:cNvPr>
                  <p14:cNvContentPartPr/>
                  <p14:nvPr/>
                </p14:nvContentPartPr>
                <p14:xfrm>
                  <a:off x="8417166" y="3170087"/>
                  <a:ext cx="624240" cy="30204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DD09AD96-74B3-96A4-0E1F-C7E3AEBC279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260883" y="2266549"/>
                    <a:ext cx="935913" cy="210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C78A1CF6-9760-54D3-9D6C-FE8D2A098A16}"/>
                      </a:ext>
                    </a:extLst>
                  </p14:cNvPr>
                  <p14:cNvContentPartPr/>
                  <p14:nvPr/>
                </p14:nvContentPartPr>
                <p14:xfrm>
                  <a:off x="7877886" y="3310847"/>
                  <a:ext cx="1134360" cy="50832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C78A1CF6-9760-54D3-9D6C-FE8D2A098A1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721577" y="2406210"/>
                    <a:ext cx="1446086" cy="2316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F9E2988F-77D1-620E-96B5-2CA40F3A9CEB}"/>
                      </a:ext>
                    </a:extLst>
                  </p14:cNvPr>
                  <p14:cNvContentPartPr/>
                  <p14:nvPr/>
                </p14:nvContentPartPr>
                <p14:xfrm>
                  <a:off x="7947366" y="3571127"/>
                  <a:ext cx="720000" cy="25920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F9E2988F-77D1-620E-96B5-2CA40F3A9CE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791038" y="2666941"/>
                    <a:ext cx="1031762" cy="2066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A64279E6-FEFC-C18B-0642-E0A2F5A61117}"/>
                      </a:ext>
                    </a:extLst>
                  </p14:cNvPr>
                  <p14:cNvContentPartPr/>
                  <p14:nvPr/>
                </p14:nvContentPartPr>
                <p14:xfrm>
                  <a:off x="7876806" y="3439007"/>
                  <a:ext cx="750600" cy="36648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A64279E6-FEFC-C18B-0642-E0A2F5A6111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720617" y="2533586"/>
                    <a:ext cx="1062086" cy="2176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6832E8A2-F420-EDC0-3ACE-8E666CE87E2B}"/>
                      </a:ext>
                    </a:extLst>
                  </p14:cNvPr>
                  <p14:cNvContentPartPr/>
                  <p14:nvPr/>
                </p14:nvContentPartPr>
                <p14:xfrm>
                  <a:off x="8067966" y="3357287"/>
                  <a:ext cx="1005480" cy="48276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6832E8A2-F420-EDC0-3ACE-8E666CE87E2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911697" y="2452112"/>
                    <a:ext cx="1317125" cy="2292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4CF31A43-C179-3D3A-1AC5-149579DA4ADA}"/>
                      </a:ext>
                    </a:extLst>
                  </p14:cNvPr>
                  <p14:cNvContentPartPr/>
                  <p14:nvPr/>
                </p14:nvContentPartPr>
                <p14:xfrm>
                  <a:off x="7908846" y="3257927"/>
                  <a:ext cx="1338120" cy="57240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4CF31A43-C179-3D3A-1AC5-149579DA4AD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752524" y="2352776"/>
                    <a:ext cx="1649872" cy="2381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94840156-C44D-8F2D-B02A-B2D29E3426C5}"/>
                      </a:ext>
                    </a:extLst>
                  </p14:cNvPr>
                  <p14:cNvContentPartPr/>
                  <p14:nvPr/>
                </p14:nvContentPartPr>
                <p14:xfrm>
                  <a:off x="8130246" y="3464207"/>
                  <a:ext cx="844200" cy="31140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94840156-C44D-8F2D-B02A-B2D29E3426C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974078" y="2558473"/>
                    <a:ext cx="1155644" cy="21220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95F3ED18-235E-92A4-9472-3CD7B9627323}"/>
                      </a:ext>
                    </a:extLst>
                  </p14:cNvPr>
                  <p14:cNvContentPartPr/>
                  <p14:nvPr/>
                </p14:nvContentPartPr>
                <p14:xfrm>
                  <a:off x="7978686" y="3343607"/>
                  <a:ext cx="848880" cy="37620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95F3ED18-235E-92A4-9472-3CD7B962732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822478" y="2437621"/>
                    <a:ext cx="1160404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7E2DF060-178E-1DEE-3FDE-14C53A79968C}"/>
                      </a:ext>
                    </a:extLst>
                  </p14:cNvPr>
                  <p14:cNvContentPartPr/>
                  <p14:nvPr/>
                </p14:nvContentPartPr>
                <p14:xfrm>
                  <a:off x="7968606" y="3435767"/>
                  <a:ext cx="996840" cy="3751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7E2DF060-178E-1DEE-3FDE-14C53A79968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7812291" y="2530305"/>
                    <a:ext cx="1308576" cy="21851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C5310678-CDB5-D5D7-54AB-43F34E3860F4}"/>
                      </a:ext>
                    </a:extLst>
                  </p14:cNvPr>
                  <p14:cNvContentPartPr/>
                  <p14:nvPr/>
                </p14:nvContentPartPr>
                <p14:xfrm>
                  <a:off x="8267766" y="3472847"/>
                  <a:ext cx="308160" cy="15408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C5310678-CDB5-D5D7-54AB-43F34E3860F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8111905" y="2569026"/>
                    <a:ext cx="618992" cy="1960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631260B7-8BFA-DABC-2805-02C85F163786}"/>
                      </a:ext>
                    </a:extLst>
                  </p14:cNvPr>
                  <p14:cNvContentPartPr/>
                  <p14:nvPr/>
                </p14:nvContentPartPr>
                <p14:xfrm>
                  <a:off x="7853406" y="3346127"/>
                  <a:ext cx="1337400" cy="58464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631260B7-8BFA-DABC-2805-02C85F16378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697063" y="2440711"/>
                    <a:ext cx="1649192" cy="2394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28DD8A83-6164-8D30-8DD8-56F142533775}"/>
                      </a:ext>
                    </a:extLst>
                  </p14:cNvPr>
                  <p14:cNvContentPartPr/>
                  <p14:nvPr/>
                </p14:nvContentPartPr>
                <p14:xfrm>
                  <a:off x="7863126" y="3241367"/>
                  <a:ext cx="1462680" cy="64440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28DD8A83-6164-8D30-8DD8-56F14253377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706761" y="2335584"/>
                    <a:ext cx="1774516" cy="2455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66F61A92-1009-25D0-DA40-859CDB0F700C}"/>
                      </a:ext>
                    </a:extLst>
                  </p14:cNvPr>
                  <p14:cNvContentPartPr/>
                  <p14:nvPr/>
                </p14:nvContentPartPr>
                <p14:xfrm>
                  <a:off x="7787886" y="3157487"/>
                  <a:ext cx="1684440" cy="76284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66F61A92-1009-25D0-DA40-859CDB0F700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631589" y="2251399"/>
                    <a:ext cx="1996142" cy="2574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75F34892-07D2-B2DC-4F44-631C5EDC645A}"/>
                      </a:ext>
                    </a:extLst>
                  </p14:cNvPr>
                  <p14:cNvContentPartPr/>
                  <p14:nvPr/>
                </p14:nvContentPartPr>
                <p14:xfrm>
                  <a:off x="7793646" y="3170087"/>
                  <a:ext cx="1695240" cy="82800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75F34892-07D2-B2DC-4F44-631C5EDC645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7637259" y="2264462"/>
                    <a:ext cx="2007121" cy="26383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B09C6201-DDCC-98C5-464C-CF681BA208DB}"/>
                      </a:ext>
                    </a:extLst>
                  </p14:cNvPr>
                  <p14:cNvContentPartPr/>
                  <p14:nvPr/>
                </p14:nvContentPartPr>
                <p14:xfrm>
                  <a:off x="7825686" y="3164687"/>
                  <a:ext cx="1582560" cy="8301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B09C6201-DDCC-98C5-464C-CF681BA208DB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669307" y="2258587"/>
                    <a:ext cx="1894425" cy="2641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8E313BC5-0989-6E54-B4A3-125706060C58}"/>
                      </a:ext>
                    </a:extLst>
                  </p14:cNvPr>
                  <p14:cNvContentPartPr/>
                  <p14:nvPr/>
                </p14:nvContentPartPr>
                <p14:xfrm>
                  <a:off x="7987326" y="3381767"/>
                  <a:ext cx="719640" cy="40464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8E313BC5-0989-6E54-B4A3-125706060C5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831077" y="2477784"/>
                    <a:ext cx="1031246" cy="2211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AD8880D1-5C01-73A8-0EA2-A73870995DD7}"/>
                      </a:ext>
                    </a:extLst>
                  </p14:cNvPr>
                  <p14:cNvContentPartPr/>
                  <p14:nvPr/>
                </p14:nvContentPartPr>
                <p14:xfrm>
                  <a:off x="7889406" y="3218687"/>
                  <a:ext cx="1224360" cy="48672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AD8880D1-5C01-73A8-0EA2-A73870995DD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733124" y="2312559"/>
                    <a:ext cx="1536032" cy="2298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19ACAE47-1595-9198-AD71-744FBCCFE61A}"/>
                      </a:ext>
                    </a:extLst>
                  </p14:cNvPr>
                  <p14:cNvContentPartPr/>
                  <p14:nvPr/>
                </p14:nvContentPartPr>
                <p14:xfrm>
                  <a:off x="7821726" y="3178007"/>
                  <a:ext cx="1030320" cy="46872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19ACAE47-1595-9198-AD71-744FBCCFE61A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665482" y="2273308"/>
                    <a:ext cx="1341916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297366E8-30D6-F212-8CF4-2505979CCF8D}"/>
                      </a:ext>
                    </a:extLst>
                  </p14:cNvPr>
                  <p14:cNvContentPartPr/>
                  <p14:nvPr/>
                </p14:nvContentPartPr>
                <p14:xfrm>
                  <a:off x="7815966" y="3160727"/>
                  <a:ext cx="909720" cy="55476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297366E8-30D6-F212-8CF4-2505979CCF8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659733" y="2254820"/>
                    <a:ext cx="1221292" cy="2365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B8E6FEF9-515D-5F42-80D7-9E026A7E4A8B}"/>
                      </a:ext>
                    </a:extLst>
                  </p14:cNvPr>
                  <p14:cNvContentPartPr/>
                  <p14:nvPr/>
                </p14:nvContentPartPr>
                <p14:xfrm>
                  <a:off x="7801206" y="3276647"/>
                  <a:ext cx="887040" cy="52488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B8E6FEF9-515D-5F42-80D7-9E026A7E4A8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644880" y="2370193"/>
                    <a:ext cx="1198799" cy="2336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9EF1077D-CC4D-692C-E279-2C449241E561}"/>
                      </a:ext>
                    </a:extLst>
                  </p14:cNvPr>
                  <p14:cNvContentPartPr/>
                  <p14:nvPr/>
                </p14:nvContentPartPr>
                <p14:xfrm>
                  <a:off x="7791846" y="3284567"/>
                  <a:ext cx="761760" cy="4510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9EF1077D-CC4D-692C-E279-2C449241E56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635565" y="2378957"/>
                    <a:ext cx="1073430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1C0DBBB9-ABB6-3D77-F7E8-0EB673E03F10}"/>
                      </a:ext>
                    </a:extLst>
                  </p14:cNvPr>
                  <p14:cNvContentPartPr/>
                  <p14:nvPr/>
                </p14:nvContentPartPr>
                <p14:xfrm>
                  <a:off x="7728846" y="3186287"/>
                  <a:ext cx="873000" cy="49500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1C0DBBB9-ABB6-3D77-F7E8-0EB673E03F1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572634" y="2280799"/>
                    <a:ext cx="1184531" cy="2305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5F071C88-9689-45B4-0ADE-A999D7494654}"/>
                      </a:ext>
                    </a:extLst>
                  </p14:cNvPr>
                  <p14:cNvContentPartPr/>
                  <p14:nvPr/>
                </p14:nvContentPartPr>
                <p14:xfrm>
                  <a:off x="7613286" y="3291767"/>
                  <a:ext cx="799200" cy="48996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5F071C88-9689-45B4-0ADE-A999D7494654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457018" y="2386031"/>
                    <a:ext cx="1110843" cy="2300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990F038E-8E9C-6F44-C8FA-DA318BE156EC}"/>
                      </a:ext>
                    </a:extLst>
                  </p14:cNvPr>
                  <p14:cNvContentPartPr/>
                  <p14:nvPr/>
                </p14:nvContentPartPr>
                <p14:xfrm>
                  <a:off x="7661166" y="3535847"/>
                  <a:ext cx="417600" cy="28152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990F038E-8E9C-6F44-C8FA-DA318BE156E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505012" y="2631884"/>
                    <a:ext cx="729015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F53C88CD-11F5-1FEC-635D-B5134825E920}"/>
                      </a:ext>
                    </a:extLst>
                  </p14:cNvPr>
                  <p14:cNvContentPartPr/>
                  <p14:nvPr/>
                </p14:nvContentPartPr>
                <p14:xfrm>
                  <a:off x="7638126" y="3603167"/>
                  <a:ext cx="590040" cy="34164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F53C88CD-11F5-1FEC-635D-B5134825E92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481913" y="2697303"/>
                    <a:ext cx="901574" cy="21525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49BACB97-296C-F247-DAEF-43A3239CB697}"/>
                      </a:ext>
                    </a:extLst>
                  </p14:cNvPr>
                  <p14:cNvContentPartPr/>
                  <p14:nvPr/>
                </p14:nvContentPartPr>
                <p14:xfrm>
                  <a:off x="7660446" y="3597047"/>
                  <a:ext cx="571320" cy="29340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49BACB97-296C-F247-DAEF-43A3239CB697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504226" y="2690959"/>
                    <a:ext cx="882868" cy="2104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7D6E628B-E33F-7142-A8A4-B5C86FB5D89D}"/>
                      </a:ext>
                    </a:extLst>
                  </p14:cNvPr>
                  <p14:cNvContentPartPr/>
                  <p14:nvPr/>
                </p14:nvContentPartPr>
                <p14:xfrm>
                  <a:off x="7619766" y="3615047"/>
                  <a:ext cx="518760" cy="30924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7D6E628B-E33F-7142-A8A4-B5C86FB5D8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463513" y="2710585"/>
                    <a:ext cx="830373" cy="2117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74914903-D07E-EAD7-6E82-66972A96B8DD}"/>
                      </a:ext>
                    </a:extLst>
                  </p14:cNvPr>
                  <p14:cNvContentPartPr/>
                  <p14:nvPr/>
                </p14:nvContentPartPr>
                <p14:xfrm>
                  <a:off x="8071566" y="3766607"/>
                  <a:ext cx="132480" cy="8028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74914903-D07E-EAD7-6E82-66972A96B8D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915969" y="2869862"/>
                    <a:ext cx="442786" cy="1872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C20274CD-3E1F-5FA7-17BA-7983E3287D85}"/>
                      </a:ext>
                    </a:extLst>
                  </p14:cNvPr>
                  <p14:cNvContentPartPr/>
                  <p14:nvPr/>
                </p14:nvContentPartPr>
                <p14:xfrm>
                  <a:off x="7513206" y="3678407"/>
                  <a:ext cx="733680" cy="38304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C20274CD-3E1F-5FA7-17BA-7983E3287D8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356819" y="2774605"/>
                    <a:ext cx="1045561" cy="2189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2F6738F1-8F28-DDDB-2113-58B71DE7A89B}"/>
                      </a:ext>
                    </a:extLst>
                  </p14:cNvPr>
                  <p14:cNvContentPartPr/>
                  <p14:nvPr/>
                </p14:nvContentPartPr>
                <p14:xfrm>
                  <a:off x="7424286" y="3775967"/>
                  <a:ext cx="1162440" cy="359640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2F6738F1-8F28-DDDB-2113-58B71DE7A89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267924" y="2870399"/>
                    <a:ext cx="1474271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86FB6F85-B0B1-8D4A-4E85-01AAF96277E7}"/>
                      </a:ext>
                    </a:extLst>
                  </p14:cNvPr>
                  <p14:cNvContentPartPr/>
                  <p14:nvPr/>
                </p14:nvContentPartPr>
                <p14:xfrm>
                  <a:off x="7803366" y="3832847"/>
                  <a:ext cx="419400" cy="17496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86FB6F85-B0B1-8D4A-4E85-01AAF96277E7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647206" y="2927881"/>
                    <a:ext cx="730827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A12F57F7-8107-0B5F-2D38-3C0603DB27DE}"/>
                      </a:ext>
                    </a:extLst>
                  </p14:cNvPr>
                  <p14:cNvContentPartPr/>
                  <p14:nvPr/>
                </p14:nvContentPartPr>
                <p14:xfrm>
                  <a:off x="7625886" y="3667967"/>
                  <a:ext cx="1163880" cy="51444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A12F57F7-8107-0B5F-2D38-3C0603DB27D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469571" y="2761655"/>
                    <a:ext cx="1475618" cy="2326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2C1A0E73-3716-CC7A-8FCA-4BA605378AEB}"/>
                      </a:ext>
                    </a:extLst>
                  </p14:cNvPr>
                  <p14:cNvContentPartPr/>
                  <p14:nvPr/>
                </p14:nvContentPartPr>
                <p14:xfrm>
                  <a:off x="7845846" y="3683447"/>
                  <a:ext cx="603000" cy="39924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2C1A0E73-3716-CC7A-8FCA-4BA605378AE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689744" y="2778043"/>
                    <a:ext cx="914312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ED18F3E-1C71-6640-ECB1-2FBEB9E94D17}"/>
                      </a:ext>
                    </a:extLst>
                  </p14:cNvPr>
                  <p14:cNvContentPartPr/>
                  <p14:nvPr/>
                </p14:nvContentPartPr>
                <p14:xfrm>
                  <a:off x="7852686" y="3480407"/>
                  <a:ext cx="1239480" cy="63612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ED18F3E-1C71-6640-ECB1-2FBEB9E94D17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696412" y="2575358"/>
                    <a:ext cx="1551136" cy="2445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0AEF9A40-0667-00C4-3C85-83E8C970EDB5}"/>
                      </a:ext>
                    </a:extLst>
                  </p14:cNvPr>
                  <p14:cNvContentPartPr/>
                  <p14:nvPr/>
                </p14:nvContentPartPr>
                <p14:xfrm>
                  <a:off x="7712286" y="3206807"/>
                  <a:ext cx="1603440" cy="97236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0AEF9A40-0667-00C4-3C85-83E8C970EDB5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555962" y="2300077"/>
                    <a:ext cx="1915195" cy="2784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FBDCD15E-A9F9-2106-73D0-B8FA46E2FBC8}"/>
                      </a:ext>
                    </a:extLst>
                  </p14:cNvPr>
                  <p14:cNvContentPartPr/>
                  <p14:nvPr/>
                </p14:nvContentPartPr>
                <p14:xfrm>
                  <a:off x="7859526" y="3505247"/>
                  <a:ext cx="1201320" cy="59256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FBDCD15E-A9F9-2106-73D0-B8FA46E2FBC8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703220" y="2599588"/>
                    <a:ext cx="1513038" cy="2403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A871DF91-93F6-8B19-7D14-5B80553F1C16}"/>
                      </a:ext>
                    </a:extLst>
                  </p14:cNvPr>
                  <p14:cNvContentPartPr/>
                  <p14:nvPr/>
                </p14:nvContentPartPr>
                <p14:xfrm>
                  <a:off x="7981206" y="3631247"/>
                  <a:ext cx="825480" cy="36900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A871DF91-93F6-8B19-7D14-5B80553F1C16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824865" y="2725990"/>
                    <a:ext cx="1137268" cy="2178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EEF9BDEB-E6EE-9D34-55A2-898E2EA51C03}"/>
                      </a:ext>
                    </a:extLst>
                  </p14:cNvPr>
                  <p14:cNvContentPartPr/>
                  <p14:nvPr/>
                </p14:nvContentPartPr>
                <p14:xfrm>
                  <a:off x="8585286" y="3640967"/>
                  <a:ext cx="72000" cy="3924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EEF9BDEB-E6EE-9D34-55A2-898E2EA51C03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429730" y="2745271"/>
                    <a:ext cx="382222" cy="1829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A6FEC729-15DD-72CA-7770-B2C488E1D27F}"/>
                      </a:ext>
                    </a:extLst>
                  </p14:cNvPr>
                  <p14:cNvContentPartPr/>
                  <p14:nvPr/>
                </p14:nvContentPartPr>
                <p14:xfrm>
                  <a:off x="8083086" y="3432167"/>
                  <a:ext cx="1114560" cy="55404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A6FEC729-15DD-72CA-7770-B2C488E1D27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926798" y="2526027"/>
                    <a:ext cx="1426244" cy="2365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C73FD733-50D7-8047-5AD2-E3077C2C2A91}"/>
                      </a:ext>
                    </a:extLst>
                  </p14:cNvPr>
                  <p14:cNvContentPartPr/>
                  <p14:nvPr/>
                </p14:nvContentPartPr>
                <p14:xfrm>
                  <a:off x="7986606" y="3736727"/>
                  <a:ext cx="611640" cy="33156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C73FD733-50D7-8047-5AD2-E3077C2C2A91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7830348" y="2832472"/>
                    <a:ext cx="923264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096213AF-E694-ED2C-4A7B-4F25865B8240}"/>
                      </a:ext>
                    </a:extLst>
                  </p14:cNvPr>
                  <p14:cNvContentPartPr/>
                  <p14:nvPr/>
                </p14:nvContentPartPr>
                <p14:xfrm>
                  <a:off x="8043126" y="3215447"/>
                  <a:ext cx="1570680" cy="80316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096213AF-E694-ED2C-4A7B-4F25865B8240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886773" y="2309627"/>
                    <a:ext cx="1882493" cy="2613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8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647A0E37-DC67-0C7E-7868-5F308F62E7AF}"/>
                      </a:ext>
                    </a:extLst>
                  </p14:cNvPr>
                  <p14:cNvContentPartPr/>
                  <p14:nvPr/>
                </p14:nvContentPartPr>
                <p14:xfrm>
                  <a:off x="8557926" y="3334247"/>
                  <a:ext cx="957240" cy="51048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647A0E37-DC67-0C7E-7868-5F308F62E7AF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8401660" y="2428835"/>
                    <a:ext cx="1268879" cy="232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F14F17F8-88D1-AC52-854A-F9228F3DC6FA}"/>
                      </a:ext>
                    </a:extLst>
                  </p14:cNvPr>
                  <p14:cNvContentPartPr/>
                  <p14:nvPr/>
                </p14:nvContentPartPr>
                <p14:xfrm>
                  <a:off x="8700846" y="3177647"/>
                  <a:ext cx="901440" cy="46908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F14F17F8-88D1-AC52-854A-F9228F3DC6F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544501" y="2272254"/>
                    <a:ext cx="1213236" cy="22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2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6F83931D-4497-9ED8-60B5-C8FBAB44274C}"/>
                      </a:ext>
                    </a:extLst>
                  </p14:cNvPr>
                  <p14:cNvContentPartPr/>
                  <p14:nvPr/>
                </p14:nvContentPartPr>
                <p14:xfrm>
                  <a:off x="8783646" y="3208607"/>
                  <a:ext cx="653400" cy="29664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6F83931D-4497-9ED8-60B5-C8FBAB44274C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627437" y="2303165"/>
                    <a:ext cx="964925" cy="2106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F2441761-A4B4-08C1-A718-4CB21403E566}"/>
                      </a:ext>
                    </a:extLst>
                  </p14:cNvPr>
                  <p14:cNvContentPartPr/>
                  <p14:nvPr/>
                </p14:nvContentPartPr>
                <p14:xfrm>
                  <a:off x="8901726" y="3135887"/>
                  <a:ext cx="595800" cy="37188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F2441761-A4B4-08C1-A718-4CB21403E56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745641" y="2229915"/>
                    <a:ext cx="907079" cy="2182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6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E9F94772-2E56-3C05-F2A2-ED2BE50A2D33}"/>
                      </a:ext>
                    </a:extLst>
                  </p14:cNvPr>
                  <p14:cNvContentPartPr/>
                  <p14:nvPr/>
                </p14:nvContentPartPr>
                <p14:xfrm>
                  <a:off x="8679246" y="3004847"/>
                  <a:ext cx="992160" cy="57168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E9F94772-2E56-3C05-F2A2-ED2BE50A2D33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522965" y="2099471"/>
                    <a:ext cx="1303829" cy="2381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8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FA8E5C39-7A3B-76D1-4858-3EE59D87A8DA}"/>
                      </a:ext>
                    </a:extLst>
                  </p14:cNvPr>
                  <p14:cNvContentPartPr/>
                  <p14:nvPr/>
                </p14:nvContentPartPr>
                <p14:xfrm>
                  <a:off x="8447046" y="3057767"/>
                  <a:ext cx="1081440" cy="32328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FA8E5C39-7A3B-76D1-4858-3EE59D87A8D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8290769" y="2152583"/>
                    <a:ext cx="1393102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D78E62C8-2841-5CBE-5E84-419C5194B6F2}"/>
                      </a:ext>
                    </a:extLst>
                  </p14:cNvPr>
                  <p14:cNvContentPartPr/>
                  <p14:nvPr/>
                </p14:nvContentPartPr>
                <p14:xfrm>
                  <a:off x="8166966" y="3051647"/>
                  <a:ext cx="1192320" cy="50256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D78E62C8-2841-5CBE-5E84-419C5194B6F2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8010669" y="2146522"/>
                    <a:ext cx="1504020" cy="2311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4A627356-A5C6-EF5C-7578-4823DF55FF72}"/>
                      </a:ext>
                    </a:extLst>
                  </p14:cNvPr>
                  <p14:cNvContentPartPr/>
                  <p14:nvPr/>
                </p14:nvContentPartPr>
                <p14:xfrm>
                  <a:off x="8119086" y="3131567"/>
                  <a:ext cx="1175760" cy="47340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4A627356-A5C6-EF5C-7578-4823DF55FF72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962735" y="2226157"/>
                    <a:ext cx="1487569" cy="2283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D8E48F9B-4B05-155A-1853-453B25C7FD7C}"/>
                      </a:ext>
                    </a:extLst>
                  </p14:cNvPr>
                  <p14:cNvContentPartPr/>
                  <p14:nvPr/>
                </p14:nvContentPartPr>
                <p14:xfrm>
                  <a:off x="8096406" y="3694607"/>
                  <a:ext cx="211680" cy="4752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D8E48F9B-4B05-155A-1853-453B25C7FD7C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940759" y="2803607"/>
                    <a:ext cx="522085" cy="1828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6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279AB263-C468-ED1A-6910-DC2D03686E86}"/>
                      </a:ext>
                    </a:extLst>
                  </p14:cNvPr>
                  <p14:cNvContentPartPr/>
                  <p14:nvPr/>
                </p14:nvContentPartPr>
                <p14:xfrm>
                  <a:off x="8040246" y="3694607"/>
                  <a:ext cx="132480" cy="10080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279AB263-C468-ED1A-6910-DC2D03686E86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884649" y="2797658"/>
                    <a:ext cx="442786" cy="18938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1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5069D006-6140-44C6-E283-AF40E70C4CE6}"/>
                      </a:ext>
                    </a:extLst>
                  </p14:cNvPr>
                  <p14:cNvContentPartPr/>
                  <p14:nvPr/>
                </p14:nvContentPartPr>
                <p14:xfrm>
                  <a:off x="8137086" y="3319487"/>
                  <a:ext cx="1008720" cy="51192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5069D006-6140-44C6-E283-AF40E70C4CE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980868" y="2414578"/>
                    <a:ext cx="132026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CA436373-A758-10D2-7A83-E5570FBB2E10}"/>
                      </a:ext>
                    </a:extLst>
                  </p14:cNvPr>
                  <p14:cNvContentPartPr/>
                  <p14:nvPr/>
                </p14:nvContentPartPr>
                <p14:xfrm>
                  <a:off x="8052846" y="3399407"/>
                  <a:ext cx="1010520" cy="51336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CA436373-A758-10D2-7A83-E5570FBB2E10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896488" y="2493478"/>
                    <a:ext cx="1322343" cy="2324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2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5F7C05B2-1EC3-238F-A67B-738B468FD9D6}"/>
                      </a:ext>
                    </a:extLst>
                  </p14:cNvPr>
                  <p14:cNvContentPartPr/>
                  <p14:nvPr/>
                </p14:nvContentPartPr>
                <p14:xfrm>
                  <a:off x="7878606" y="3207527"/>
                  <a:ext cx="1402560" cy="77652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5F7C05B2-1EC3-238F-A67B-738B468FD9D6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722270" y="2301587"/>
                    <a:ext cx="1714339" cy="2587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4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B61BB9D9-5C4A-8419-2159-66694C4CE29E}"/>
                      </a:ext>
                    </a:extLst>
                  </p14:cNvPr>
                  <p14:cNvContentPartPr/>
                  <p14:nvPr/>
                </p14:nvContentPartPr>
                <p14:xfrm>
                  <a:off x="8261646" y="3191687"/>
                  <a:ext cx="1204560" cy="71064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B61BB9D9-5C4A-8419-2159-66694C4CE29E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105384" y="2285038"/>
                    <a:ext cx="1516192" cy="2523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C9539594-1BB7-64A9-DAC0-67FA2133F4E5}"/>
                      </a:ext>
                    </a:extLst>
                  </p14:cNvPr>
                  <p14:cNvContentPartPr/>
                  <p14:nvPr/>
                </p14:nvContentPartPr>
                <p14:xfrm>
                  <a:off x="8965086" y="3333527"/>
                  <a:ext cx="155880" cy="3960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C9539594-1BB7-64A9-DAC0-67FA2133F4E5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809206" y="2448846"/>
                    <a:ext cx="466749" cy="18081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8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DBDF03D4-5EAB-9E57-601C-2AE6C26B0038}"/>
                      </a:ext>
                    </a:extLst>
                  </p14:cNvPr>
                  <p14:cNvContentPartPr/>
                  <p14:nvPr/>
                </p14:nvContentPartPr>
                <p14:xfrm>
                  <a:off x="8433006" y="3557087"/>
                  <a:ext cx="134280" cy="10404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DBDF03D4-5EAB-9E57-601C-2AE6C26B0038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277383" y="2654261"/>
                    <a:ext cx="444636" cy="1908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0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9F7C2C7-CA45-36C1-404E-CD4331D068BA}"/>
                      </a:ext>
                    </a:extLst>
                  </p14:cNvPr>
                  <p14:cNvContentPartPr/>
                  <p14:nvPr/>
                </p14:nvContentPartPr>
                <p14:xfrm>
                  <a:off x="8593206" y="3177647"/>
                  <a:ext cx="464400" cy="23760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9F7C2C7-CA45-36C1-404E-CD4331D068BA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8437218" y="2273734"/>
                    <a:ext cx="775486" cy="2044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2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23545BBA-6EFC-632A-46A8-DF2F53EB68B6}"/>
                      </a:ext>
                    </a:extLst>
                  </p14:cNvPr>
                  <p14:cNvContentPartPr/>
                  <p14:nvPr/>
                </p14:nvContentPartPr>
                <p14:xfrm>
                  <a:off x="8222046" y="3013847"/>
                  <a:ext cx="928080" cy="26784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23545BBA-6EFC-632A-46A8-DF2F53EB68B6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8065728" y="2109564"/>
                    <a:ext cx="1239822" cy="2075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D07972D3-A5E6-5E00-51F6-1F89AF1199ED}"/>
                      </a:ext>
                    </a:extLst>
                  </p14:cNvPr>
                  <p14:cNvContentPartPr/>
                  <p14:nvPr/>
                </p14:nvContentPartPr>
                <p14:xfrm>
                  <a:off x="8026206" y="2864087"/>
                  <a:ext cx="1386000" cy="5500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D07972D3-A5E6-5E00-51F6-1F89AF1199E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869924" y="1958783"/>
                    <a:ext cx="1697671" cy="2359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51321437-063F-5C62-6A99-A24D3132DC39}"/>
                      </a:ext>
                    </a:extLst>
                  </p14:cNvPr>
                  <p14:cNvContentPartPr/>
                  <p14:nvPr/>
                </p14:nvContentPartPr>
                <p14:xfrm>
                  <a:off x="7971126" y="2904407"/>
                  <a:ext cx="1099080" cy="42984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51321437-063F-5C62-6A99-A24D3132DC3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814753" y="1999934"/>
                    <a:ext cx="1410933" cy="22379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3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DEEBA304-90DC-0C3E-D9EF-B6492AB48A8D}"/>
                      </a:ext>
                    </a:extLst>
                  </p14:cNvPr>
                  <p14:cNvContentPartPr/>
                  <p14:nvPr/>
                </p14:nvContentPartPr>
                <p14:xfrm>
                  <a:off x="7842246" y="2873807"/>
                  <a:ext cx="1274400" cy="57204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DEEBA304-90DC-0C3E-D9EF-B6492AB48A8D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685960" y="1967861"/>
                    <a:ext cx="1586079" cy="2383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0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B6B4047E-C2FF-9865-D931-0F3D48003E6C}"/>
                      </a:ext>
                    </a:extLst>
                  </p14:cNvPr>
                  <p14:cNvContentPartPr/>
                  <p14:nvPr/>
                </p14:nvContentPartPr>
                <p14:xfrm>
                  <a:off x="7774206" y="3037247"/>
                  <a:ext cx="901440" cy="42048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B6B4047E-C2FF-9865-D931-0F3D48003E6C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618016" y="2130668"/>
                    <a:ext cx="1212928" cy="2232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2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651B3689-B489-C520-4B4B-2D6EEB0A08BD}"/>
                      </a:ext>
                    </a:extLst>
                  </p14:cNvPr>
                  <p14:cNvContentPartPr/>
                  <p14:nvPr/>
                </p14:nvContentPartPr>
                <p14:xfrm>
                  <a:off x="7671606" y="3080807"/>
                  <a:ext cx="846720" cy="52560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651B3689-B489-C520-4B4B-2D6EEB0A08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515302" y="2176086"/>
                    <a:ext cx="1158434" cy="23341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4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2703A3D7-2FFC-60CB-80D9-B50BA1AB60C2}"/>
                      </a:ext>
                    </a:extLst>
                  </p14:cNvPr>
                  <p14:cNvContentPartPr/>
                  <p14:nvPr/>
                </p14:nvContentPartPr>
                <p14:xfrm>
                  <a:off x="7464246" y="3195287"/>
                  <a:ext cx="1022400" cy="67716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2703A3D7-2FFC-60CB-80D9-B50BA1AB60C2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307984" y="2289532"/>
                    <a:ext cx="1334031" cy="2487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25A0929D-C2B0-6A08-7CDB-DAF78D7CD4C3}"/>
                      </a:ext>
                    </a:extLst>
                  </p14:cNvPr>
                  <p14:cNvContentPartPr/>
                  <p14:nvPr/>
                </p14:nvContentPartPr>
                <p14:xfrm>
                  <a:off x="7541646" y="3373487"/>
                  <a:ext cx="633960" cy="60480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25A0929D-C2B0-6A08-7CDB-DAF78D7CD4C3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385388" y="2467581"/>
                    <a:ext cx="945583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8C229B41-98ED-A138-4C9C-0EE1245DA0CF}"/>
                      </a:ext>
                    </a:extLst>
                  </p14:cNvPr>
                  <p14:cNvContentPartPr/>
                  <p14:nvPr/>
                </p14:nvContentPartPr>
                <p14:xfrm>
                  <a:off x="7522566" y="3551327"/>
                  <a:ext cx="409320" cy="45432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8C229B41-98ED-A138-4C9C-0EE1245DA0CF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366507" y="2646135"/>
                    <a:ext cx="720546" cy="2263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479D8E91-C306-A5A4-2CAF-CF6AA9186663}"/>
                      </a:ext>
                    </a:extLst>
                  </p14:cNvPr>
                  <p14:cNvContentPartPr/>
                  <p14:nvPr/>
                </p14:nvContentPartPr>
                <p14:xfrm>
                  <a:off x="7689246" y="3659687"/>
                  <a:ext cx="495720" cy="37152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479D8E91-C306-A5A4-2CAF-CF6AA9186663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7533219" y="2754592"/>
                    <a:ext cx="806882" cy="2180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182899EE-6E86-6A8F-85FB-E4371901FE31}"/>
                      </a:ext>
                    </a:extLst>
                  </p14:cNvPr>
                  <p14:cNvContentPartPr/>
                  <p14:nvPr/>
                </p14:nvContentPartPr>
                <p14:xfrm>
                  <a:off x="7782486" y="3588407"/>
                  <a:ext cx="549000" cy="36828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182899EE-6E86-6A8F-85FB-E4371901FE31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7626266" y="2682800"/>
                    <a:ext cx="860546" cy="2178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0A8A6079-343E-C859-3A42-B3C779DD0850}"/>
                      </a:ext>
                    </a:extLst>
                  </p14:cNvPr>
                  <p14:cNvContentPartPr/>
                  <p14:nvPr/>
                </p14:nvContentPartPr>
                <p14:xfrm>
                  <a:off x="7657206" y="3562847"/>
                  <a:ext cx="718560" cy="54432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0A8A6079-343E-C859-3A42-B3C779DD0850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500997" y="2657085"/>
                    <a:ext cx="1030085" cy="2354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6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466D7759-764E-162F-773F-0309FF1C84CE}"/>
                      </a:ext>
                    </a:extLst>
                  </p14:cNvPr>
                  <p14:cNvContentPartPr/>
                  <p14:nvPr/>
                </p14:nvContentPartPr>
                <p14:xfrm>
                  <a:off x="7763406" y="3620447"/>
                  <a:ext cx="1152000" cy="5436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466D7759-764E-162F-773F-0309FF1C84C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607127" y="2714447"/>
                    <a:ext cx="1463665" cy="2354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5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9E390ABA-D60A-E8B0-1FE8-E838203A355C}"/>
                      </a:ext>
                    </a:extLst>
                  </p14:cNvPr>
                  <p14:cNvContentPartPr/>
                  <p14:nvPr/>
                </p14:nvContentPartPr>
                <p14:xfrm>
                  <a:off x="7786086" y="3450167"/>
                  <a:ext cx="1265040" cy="71208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9E390ABA-D60A-E8B0-1FE8-E838203A355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629743" y="2543883"/>
                    <a:ext cx="1576833" cy="2523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B062839D-48D8-8933-7C29-2F281F03111E}"/>
                      </a:ext>
                    </a:extLst>
                  </p14:cNvPr>
                  <p14:cNvContentPartPr/>
                  <p14:nvPr/>
                </p14:nvContentPartPr>
                <p14:xfrm>
                  <a:off x="8687526" y="3666887"/>
                  <a:ext cx="25200" cy="864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B062839D-48D8-8933-7C29-2F281F03111E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535457" y="2842160"/>
                    <a:ext cx="328469" cy="1657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2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66A916B5-7DEA-7BC9-7824-EB45502127C8}"/>
                      </a:ext>
                    </a:extLst>
                  </p14:cNvPr>
                  <p14:cNvContentPartPr/>
                  <p14:nvPr/>
                </p14:nvContentPartPr>
                <p14:xfrm>
                  <a:off x="8458926" y="3664007"/>
                  <a:ext cx="567720" cy="31824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66A916B5-7DEA-7BC9-7824-EB45502127C8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302714" y="2758446"/>
                    <a:ext cx="879252" cy="2128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4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E3E3AFCE-67BD-5898-E785-E9A7722EE8D6}"/>
                      </a:ext>
                    </a:extLst>
                  </p14:cNvPr>
                  <p14:cNvContentPartPr/>
                  <p14:nvPr/>
                </p14:nvContentPartPr>
                <p14:xfrm>
                  <a:off x="8523006" y="3891887"/>
                  <a:ext cx="32760" cy="1440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E3E3AFCE-67BD-5898-E785-E9A7722EE8D6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372138" y="3051887"/>
                    <a:ext cx="333635" cy="16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5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FD0EDADE-CA59-5C6D-1729-653A64CB48E4}"/>
                      </a:ext>
                    </a:extLst>
                  </p14:cNvPr>
                  <p14:cNvContentPartPr/>
                  <p14:nvPr/>
                </p14:nvContentPartPr>
                <p14:xfrm>
                  <a:off x="8184966" y="3687767"/>
                  <a:ext cx="860400" cy="40248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FD0EDADE-CA59-5C6D-1729-653A64CB48E4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028611" y="2782833"/>
                    <a:ext cx="1172217" cy="22114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7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6665D81-F42E-E1EA-B606-8CA716143B27}"/>
                      </a:ext>
                    </a:extLst>
                  </p14:cNvPr>
                  <p14:cNvContentPartPr/>
                  <p14:nvPr/>
                </p14:nvContentPartPr>
                <p14:xfrm>
                  <a:off x="7715526" y="3613967"/>
                  <a:ext cx="1426680" cy="65268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6665D81-F42E-E1EA-B606-8CA716143B2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559190" y="2708664"/>
                    <a:ext cx="1738459" cy="24624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9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32F4B93E-FC01-289D-E3F0-519ADBCA09C9}"/>
                      </a:ext>
                    </a:extLst>
                  </p14:cNvPr>
                  <p14:cNvContentPartPr/>
                  <p14:nvPr/>
                </p14:nvContentPartPr>
                <p14:xfrm>
                  <a:off x="7883646" y="3561407"/>
                  <a:ext cx="1367640" cy="63504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32F4B93E-FC01-289D-E3F0-519ADBCA09C9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727319" y="2655440"/>
                    <a:ext cx="1679401" cy="2446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1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E54A9D16-DA61-02B2-3CC8-8A23AEAA8903}"/>
                      </a:ext>
                    </a:extLst>
                  </p14:cNvPr>
                  <p14:cNvContentPartPr/>
                  <p14:nvPr/>
                </p14:nvContentPartPr>
                <p14:xfrm>
                  <a:off x="8102886" y="3533687"/>
                  <a:ext cx="1105920" cy="60372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E54A9D16-DA61-02B2-3CC8-8A23AEAA8903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946556" y="2628107"/>
                    <a:ext cx="1417686" cy="2414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3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E70A7A17-6090-FC8A-C4EA-7BDA74CECA43}"/>
                      </a:ext>
                    </a:extLst>
                  </p14:cNvPr>
                  <p14:cNvContentPartPr/>
                  <p14:nvPr/>
                </p14:nvContentPartPr>
                <p14:xfrm>
                  <a:off x="8119806" y="3417767"/>
                  <a:ext cx="1343520" cy="69300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E70A7A17-6090-FC8A-C4EA-7BDA74CECA43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963479" y="2511603"/>
                    <a:ext cx="1655281" cy="2504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5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E0C97AD5-D394-9938-9CC6-6468DCAFE0BF}"/>
                      </a:ext>
                    </a:extLst>
                  </p14:cNvPr>
                  <p14:cNvContentPartPr/>
                  <p14:nvPr/>
                </p14:nvContentPartPr>
                <p14:xfrm>
                  <a:off x="8173086" y="3280607"/>
                  <a:ext cx="1401480" cy="73404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E0C97AD5-D394-9938-9CC6-6468DCAFE0BF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016771" y="2374917"/>
                    <a:ext cx="1713218" cy="254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54453192-62C9-39E2-C1C5-C1ECAABCC47D}"/>
                      </a:ext>
                    </a:extLst>
                  </p14:cNvPr>
                  <p14:cNvContentPartPr/>
                  <p14:nvPr/>
                </p14:nvContentPartPr>
                <p14:xfrm>
                  <a:off x="8360646" y="3213287"/>
                  <a:ext cx="1255320" cy="67968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54453192-62C9-39E2-C1C5-C1ECAABCC47D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8204401" y="2307622"/>
                    <a:ext cx="1566918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7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1FB363D5-2789-61DD-4B96-5D31592BEBCC}"/>
                      </a:ext>
                    </a:extLst>
                  </p14:cNvPr>
                  <p14:cNvContentPartPr/>
                  <p14:nvPr/>
                </p14:nvContentPartPr>
                <p14:xfrm>
                  <a:off x="8469006" y="3241007"/>
                  <a:ext cx="1126440" cy="60084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1FB363D5-2789-61DD-4B96-5D31592BEBCC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312680" y="2335868"/>
                    <a:ext cx="1438199" cy="2410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8541BA85-0D00-04B3-AC54-C3E68E72508F}"/>
                      </a:ext>
                    </a:extLst>
                  </p14:cNvPr>
                  <p14:cNvContentPartPr/>
                  <p14:nvPr/>
                </p14:nvContentPartPr>
                <p14:xfrm>
                  <a:off x="8365326" y="3268007"/>
                  <a:ext cx="1132920" cy="66348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8541BA85-0D00-04B3-AC54-C3E68E72508F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8208969" y="2362085"/>
                    <a:ext cx="1444741" cy="2474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20419D54-C6DE-CF52-B467-C7E2BE224B14}"/>
                      </a:ext>
                    </a:extLst>
                  </p14:cNvPr>
                  <p14:cNvContentPartPr/>
                  <p14:nvPr/>
                </p14:nvContentPartPr>
                <p14:xfrm>
                  <a:off x="8374686" y="3211847"/>
                  <a:ext cx="1352520" cy="74268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20419D54-C6DE-CF52-B467-C7E2BE224B1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8218351" y="2306140"/>
                    <a:ext cx="1664296" cy="2553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86743B28-DD32-1BBE-85D3-612C60CA7CD8}"/>
                      </a:ext>
                    </a:extLst>
                  </p14:cNvPr>
                  <p14:cNvContentPartPr/>
                  <p14:nvPr/>
                </p14:nvContentPartPr>
                <p14:xfrm>
                  <a:off x="8629566" y="3148847"/>
                  <a:ext cx="1049760" cy="60480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86743B28-DD32-1BBE-85D3-612C60CA7CD8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8473219" y="2242941"/>
                    <a:ext cx="1361561" cy="2415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3C207A99-8419-A4CA-9AF3-CB579152F87E}"/>
                      </a:ext>
                    </a:extLst>
                  </p14:cNvPr>
                  <p14:cNvContentPartPr/>
                  <p14:nvPr/>
                </p14:nvContentPartPr>
                <p14:xfrm>
                  <a:off x="9018366" y="3065687"/>
                  <a:ext cx="482400" cy="31392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3C207A99-8419-A4CA-9AF3-CB579152F87E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8862322" y="2160149"/>
                    <a:ext cx="793597" cy="2124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4188F569-9F2E-3ACD-794F-E9E0778DEC04}"/>
                      </a:ext>
                    </a:extLst>
                  </p14:cNvPr>
                  <p14:cNvContentPartPr/>
                  <p14:nvPr/>
                </p14:nvContentPartPr>
                <p14:xfrm>
                  <a:off x="9625686" y="3126167"/>
                  <a:ext cx="18360" cy="1800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4188F569-9F2E-3ACD-794F-E9E0778DEC04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472686" y="2267076"/>
                    <a:ext cx="323486" cy="1735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E1051583-C2B7-C939-2D70-E2A482B9AAC4}"/>
                      </a:ext>
                    </a:extLst>
                  </p14:cNvPr>
                  <p14:cNvContentPartPr/>
                  <p14:nvPr/>
                </p14:nvContentPartPr>
                <p14:xfrm>
                  <a:off x="9058686" y="2995487"/>
                  <a:ext cx="622080" cy="36036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E1051583-C2B7-C939-2D70-E2A482B9AAC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8902497" y="2090276"/>
                    <a:ext cx="933566" cy="2169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3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20322E8-4561-E370-B11E-6DC265993B7C}"/>
                      </a:ext>
                    </a:extLst>
                  </p14:cNvPr>
                  <p14:cNvContentPartPr/>
                  <p14:nvPr/>
                </p14:nvContentPartPr>
                <p14:xfrm>
                  <a:off x="9057246" y="3047687"/>
                  <a:ext cx="520200" cy="29088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20322E8-4561-E370-B11E-6DC265993B7C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8901097" y="2144066"/>
                    <a:ext cx="831606" cy="2097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5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6AF0BD7F-5E50-F4F7-7CEA-4BFFE8C32B38}"/>
                      </a:ext>
                    </a:extLst>
                  </p14:cNvPr>
                  <p14:cNvContentPartPr/>
                  <p14:nvPr/>
                </p14:nvContentPartPr>
                <p14:xfrm>
                  <a:off x="9249486" y="3180887"/>
                  <a:ext cx="3240" cy="144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6AF0BD7F-5E50-F4F7-7CEA-4BFFE8C32B38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107736" y="2676887"/>
                    <a:ext cx="285930" cy="100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6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1C035844-E818-2533-34BE-903E20A8C340}"/>
                      </a:ext>
                    </a:extLst>
                  </p14:cNvPr>
                  <p14:cNvContentPartPr/>
                  <p14:nvPr/>
                </p14:nvContentPartPr>
                <p14:xfrm>
                  <a:off x="8655846" y="3389687"/>
                  <a:ext cx="6840" cy="612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1C035844-E818-2533-34BE-903E20A8C340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8522846" y="2586437"/>
                    <a:ext cx="272080" cy="1611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98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ADA30187-865D-CF7E-4E29-8C0040BAEB84}"/>
                      </a:ext>
                    </a:extLst>
                  </p14:cNvPr>
                  <p14:cNvContentPartPr/>
                  <p14:nvPr/>
                </p14:nvContentPartPr>
                <p14:xfrm>
                  <a:off x="8171286" y="3184847"/>
                  <a:ext cx="1136520" cy="43200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ADA30187-865D-CF7E-4E29-8C0040BAEB8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014925" y="2279458"/>
                    <a:ext cx="1448348" cy="2241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0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4DCE1B80-B389-462C-CE51-06699C2296D6}"/>
                      </a:ext>
                    </a:extLst>
                  </p14:cNvPr>
                  <p14:cNvContentPartPr/>
                  <p14:nvPr/>
                </p14:nvContentPartPr>
                <p14:xfrm>
                  <a:off x="8082726" y="3206807"/>
                  <a:ext cx="1017000" cy="40068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4DCE1B80-B389-462C-CE51-06699C2296D6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7926471" y="2300096"/>
                    <a:ext cx="1328618" cy="2213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2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3F0B6760-CD84-5B43-D91F-F04D58FB3740}"/>
                      </a:ext>
                    </a:extLst>
                  </p14:cNvPr>
                  <p14:cNvContentPartPr/>
                  <p14:nvPr/>
                </p14:nvContentPartPr>
                <p14:xfrm>
                  <a:off x="8099286" y="3155687"/>
                  <a:ext cx="1166400" cy="47016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3F0B6760-CD84-5B43-D91F-F04D58FB3740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7942992" y="2249874"/>
                    <a:ext cx="1478095" cy="2280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4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9F2E6C39-3581-4EF5-D390-7778DA0241DE}"/>
                      </a:ext>
                    </a:extLst>
                  </p14:cNvPr>
                  <p14:cNvContentPartPr/>
                  <p14:nvPr/>
                </p14:nvContentPartPr>
                <p14:xfrm>
                  <a:off x="8024766" y="3260807"/>
                  <a:ext cx="1011600" cy="54324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9F2E6C39-3581-4EF5-D390-7778DA0241DE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7868517" y="2355407"/>
                    <a:ext cx="1323205" cy="235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6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F5FDA5AC-AD1A-1DB9-8AB5-F756619D0665}"/>
                      </a:ext>
                    </a:extLst>
                  </p14:cNvPr>
                  <p14:cNvContentPartPr/>
                  <p14:nvPr/>
                </p14:nvContentPartPr>
                <p14:xfrm>
                  <a:off x="8293686" y="3395087"/>
                  <a:ext cx="660600" cy="36720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F5FDA5AC-AD1A-1DB9-8AB5-F756619D0665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8137463" y="2490017"/>
                    <a:ext cx="972153" cy="2176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08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3AAB97B0-ABE1-9CDF-844C-337B60A75CE8}"/>
                      </a:ext>
                    </a:extLst>
                  </p14:cNvPr>
                  <p14:cNvContentPartPr/>
                  <p14:nvPr/>
                </p14:nvContentPartPr>
                <p14:xfrm>
                  <a:off x="8161206" y="3438647"/>
                  <a:ext cx="832320" cy="36972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3AAB97B0-ABE1-9CDF-844C-337B60A75CE8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8004923" y="2533738"/>
                    <a:ext cx="1143993" cy="2178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0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DCBE330A-64CB-183F-DD90-560DFB789924}"/>
                      </a:ext>
                    </a:extLst>
                  </p14:cNvPr>
                  <p14:cNvContentPartPr/>
                  <p14:nvPr/>
                </p14:nvContentPartPr>
                <p14:xfrm>
                  <a:off x="8313846" y="3434687"/>
                  <a:ext cx="634320" cy="33408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DCBE330A-64CB-183F-DD90-560DFB78992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8157719" y="2530605"/>
                    <a:ext cx="945681" cy="2141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2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0789C023-3C93-2AF3-5A9F-0CF1B609CBFA}"/>
                      </a:ext>
                    </a:extLst>
                  </p14:cNvPr>
                  <p14:cNvContentPartPr/>
                  <p14:nvPr/>
                </p14:nvContentPartPr>
                <p14:xfrm>
                  <a:off x="8358846" y="3421007"/>
                  <a:ext cx="637920" cy="32580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0789C023-3C93-2AF3-5A9F-0CF1B609CBFA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8202712" y="2516007"/>
                    <a:ext cx="949296" cy="2134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6C7F6233-1123-88D4-43BE-2211DC792B6D}"/>
                      </a:ext>
                    </a:extLst>
                  </p14:cNvPr>
                  <p14:cNvContentPartPr/>
                  <p14:nvPr/>
                </p14:nvContentPartPr>
                <p14:xfrm>
                  <a:off x="8101086" y="3325967"/>
                  <a:ext cx="1046880" cy="50292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6C7F6233-1123-88D4-43BE-2211DC792B6D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7944769" y="2420193"/>
                    <a:ext cx="1358622" cy="23136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6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FDC7FEC-E1DD-6B26-BC08-CE1550D0DC0B}"/>
                      </a:ext>
                    </a:extLst>
                  </p14:cNvPr>
                  <p14:cNvContentPartPr/>
                  <p14:nvPr/>
                </p14:nvContentPartPr>
                <p14:xfrm>
                  <a:off x="8298366" y="3390767"/>
                  <a:ext cx="713880" cy="32472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FDC7FEC-E1DD-6B26-BC08-CE1550D0DC0B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142205" y="2486374"/>
                    <a:ext cx="1025310" cy="2132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1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0B433C66-51C6-442B-9F58-5661EEBD6874}"/>
                      </a:ext>
                    </a:extLst>
                  </p14:cNvPr>
                  <p14:cNvContentPartPr/>
                  <p14:nvPr/>
                </p14:nvContentPartPr>
                <p14:xfrm>
                  <a:off x="8744046" y="3231647"/>
                  <a:ext cx="25560" cy="1260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0B433C66-51C6-442B-9F58-5661EEBD6874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594946" y="2404772"/>
                    <a:ext cx="322908" cy="166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0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2B65CBC3-C3EB-E57D-2FAF-FE9EECCAEAC8}"/>
                      </a:ext>
                    </a:extLst>
                  </p14:cNvPr>
                  <p14:cNvContentPartPr/>
                  <p14:nvPr/>
                </p14:nvContentPartPr>
                <p14:xfrm>
                  <a:off x="8717046" y="3039767"/>
                  <a:ext cx="532080" cy="18216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2B65CBC3-C3EB-E57D-2FAF-FE9EECCAEAC8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560814" y="2133284"/>
                    <a:ext cx="843650" cy="1994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67007A93-2DDF-8409-B107-E2A643E61197}"/>
                      </a:ext>
                    </a:extLst>
                  </p14:cNvPr>
                  <p14:cNvContentPartPr/>
                  <p14:nvPr/>
                </p14:nvContentPartPr>
                <p14:xfrm>
                  <a:off x="8970486" y="3141647"/>
                  <a:ext cx="83520" cy="2052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67007A93-2DDF-8409-B107-E2A643E61197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8814997" y="2279807"/>
                    <a:ext cx="393610" cy="1743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4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FCCB6EF6-3A41-1502-7FF9-17113FD14F92}"/>
                      </a:ext>
                    </a:extLst>
                  </p14:cNvPr>
                  <p14:cNvContentPartPr/>
                  <p14:nvPr/>
                </p14:nvContentPartPr>
                <p14:xfrm>
                  <a:off x="9408966" y="3122567"/>
                  <a:ext cx="20880" cy="4716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FCCB6EF6-3A41-1502-7FF9-17113FD14F92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9256716" y="2222240"/>
                    <a:ext cx="324510" cy="1846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EF7E8878-140E-BDF6-A29C-C362DB00CA4C}"/>
                      </a:ext>
                    </a:extLst>
                  </p14:cNvPr>
                  <p14:cNvContentPartPr/>
                  <p14:nvPr/>
                </p14:nvContentPartPr>
                <p14:xfrm>
                  <a:off x="9223926" y="3336767"/>
                  <a:ext cx="111600" cy="5436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EF7E8878-140E-BDF6-A29C-C362DB00CA4C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9067686" y="2444923"/>
                    <a:ext cx="423187" cy="1837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28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E716AC1C-60AD-D5DA-30A9-19943CD0F176}"/>
                      </a:ext>
                    </a:extLst>
                  </p14:cNvPr>
                  <p14:cNvContentPartPr/>
                  <p14:nvPr/>
                </p14:nvContentPartPr>
                <p14:xfrm>
                  <a:off x="9059766" y="3051647"/>
                  <a:ext cx="555120" cy="39960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E716AC1C-60AD-D5DA-30A9-19943CD0F176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8903583" y="2145427"/>
                    <a:ext cx="866594" cy="2211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D36EF1AD-FF71-A386-84F1-BCB0CFC9F58D}"/>
                      </a:ext>
                    </a:extLst>
                  </p14:cNvPr>
                  <p14:cNvContentPartPr/>
                  <p14:nvPr/>
                </p14:nvContentPartPr>
                <p14:xfrm>
                  <a:off x="9253446" y="3145967"/>
                  <a:ext cx="245160" cy="34704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D36EF1AD-FF71-A386-84F1-BCB0CFC9F58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9097435" y="2241768"/>
                    <a:ext cx="556290" cy="2154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2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7803CDB2-B6F2-7822-C43E-EC7DCEA83E7B}"/>
                      </a:ext>
                    </a:extLst>
                  </p14:cNvPr>
                  <p14:cNvContentPartPr/>
                  <p14:nvPr/>
                </p14:nvContentPartPr>
                <p14:xfrm>
                  <a:off x="8865006" y="3219047"/>
                  <a:ext cx="690120" cy="40608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7803CDB2-B6F2-7822-C43E-EC7DCEA83E7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708769" y="2313773"/>
                    <a:ext cx="1001701" cy="2215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4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708FAACF-CFFA-0CB8-544B-B6E25049A47C}"/>
                      </a:ext>
                    </a:extLst>
                  </p14:cNvPr>
                  <p14:cNvContentPartPr/>
                  <p14:nvPr/>
                </p14:nvContentPartPr>
                <p14:xfrm>
                  <a:off x="9038526" y="3149567"/>
                  <a:ext cx="401760" cy="42624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708FAACF-CFFA-0CB8-544B-B6E25049A47C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8882286" y="2243591"/>
                    <a:ext cx="713347" cy="22373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6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64FBACA6-9F0B-5A45-5305-93CF3A3FDB77}"/>
                      </a:ext>
                    </a:extLst>
                  </p14:cNvPr>
                  <p14:cNvContentPartPr/>
                  <p14:nvPr/>
                </p14:nvContentPartPr>
                <p14:xfrm>
                  <a:off x="8626326" y="3007007"/>
                  <a:ext cx="869760" cy="23256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64FBACA6-9F0B-5A45-5305-93CF3A3FDB7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470055" y="2102607"/>
                    <a:ext cx="1181409" cy="2040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38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262F6163-8C1F-30EB-19C7-A20A4551A9A6}"/>
                      </a:ext>
                    </a:extLst>
                  </p14:cNvPr>
                  <p14:cNvContentPartPr/>
                  <p14:nvPr/>
                </p14:nvContentPartPr>
                <p14:xfrm>
                  <a:off x="8506086" y="2998367"/>
                  <a:ext cx="816480" cy="2865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262F6163-8C1F-30EB-19C7-A20A4551A9A6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349758" y="2094799"/>
                    <a:ext cx="1128243" cy="2092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0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BC618CFF-FEA0-4458-7D25-97EC1C81295E}"/>
                      </a:ext>
                    </a:extLst>
                  </p14:cNvPr>
                  <p14:cNvContentPartPr/>
                  <p14:nvPr/>
                </p14:nvContentPartPr>
                <p14:xfrm>
                  <a:off x="8353806" y="2985047"/>
                  <a:ext cx="862920" cy="35424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BC618CFF-FEA0-4458-7D25-97EC1C81295E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197480" y="2080054"/>
                    <a:ext cx="1174679" cy="2163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2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9456B81D-72BD-1195-C46C-85C39556944B}"/>
                      </a:ext>
                    </a:extLst>
                  </p14:cNvPr>
                  <p14:cNvContentPartPr/>
                  <p14:nvPr/>
                </p14:nvContentPartPr>
                <p14:xfrm>
                  <a:off x="8187126" y="3047687"/>
                  <a:ext cx="759600" cy="35748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9456B81D-72BD-1195-C46C-85C39556944B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8030922" y="2141035"/>
                    <a:ext cx="1071116" cy="2169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4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69A8F24F-3838-2282-C5E4-C99046FBB849}"/>
                      </a:ext>
                    </a:extLst>
                  </p14:cNvPr>
                  <p14:cNvContentPartPr/>
                  <p14:nvPr/>
                </p14:nvContentPartPr>
                <p14:xfrm>
                  <a:off x="8109366" y="3058847"/>
                  <a:ext cx="1010520" cy="43812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69A8F24F-3838-2282-C5E4-C99046FBB849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7953146" y="2153284"/>
                    <a:ext cx="1322067" cy="2248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6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902521D-969A-7914-CBFB-61589029F0C8}"/>
                      </a:ext>
                    </a:extLst>
                  </p14:cNvPr>
                  <p14:cNvContentPartPr/>
                  <p14:nvPr/>
                </p14:nvContentPartPr>
                <p14:xfrm>
                  <a:off x="7974006" y="3102047"/>
                  <a:ext cx="1198800" cy="54648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902521D-969A-7914-CBFB-61589029F0C8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7817680" y="2195564"/>
                    <a:ext cx="1510559" cy="2358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48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04447A14-85DF-1F62-3FDF-E7D83720E498}"/>
                      </a:ext>
                    </a:extLst>
                  </p14:cNvPr>
                  <p14:cNvContentPartPr/>
                  <p14:nvPr/>
                </p14:nvContentPartPr>
                <p14:xfrm>
                  <a:off x="8394126" y="3126527"/>
                  <a:ext cx="827280" cy="31032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04447A14-85DF-1F62-3FDF-E7D83720E498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237783" y="2221427"/>
                    <a:ext cx="1139073" cy="2119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0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C9B034CF-C59E-19C2-2749-0D0F0DC94534}"/>
                      </a:ext>
                    </a:extLst>
                  </p14:cNvPr>
                  <p14:cNvContentPartPr/>
                  <p14:nvPr/>
                </p14:nvContentPartPr>
                <p14:xfrm>
                  <a:off x="7906326" y="3158927"/>
                  <a:ext cx="1225800" cy="61056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C9B034CF-C59E-19C2-2749-0D0F0DC94534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749974" y="2253435"/>
                    <a:ext cx="1537611" cy="2420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2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ECB4FDF0-B16E-5DAC-312E-B5BAA34B92D4}"/>
                      </a:ext>
                    </a:extLst>
                  </p14:cNvPr>
                  <p14:cNvContentPartPr/>
                  <p14:nvPr/>
                </p14:nvContentPartPr>
                <p14:xfrm>
                  <a:off x="8024766" y="3102047"/>
                  <a:ext cx="1053000" cy="46116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ECB4FDF0-B16E-5DAC-312E-B5BAA34B92D4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7868468" y="2196967"/>
                    <a:ext cx="1364702" cy="2270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4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C613F186-C017-198A-BD1F-AB2394A4F5DB}"/>
                      </a:ext>
                    </a:extLst>
                  </p14:cNvPr>
                  <p14:cNvContentPartPr/>
                  <p14:nvPr/>
                </p14:nvContentPartPr>
                <p14:xfrm>
                  <a:off x="7824606" y="3031847"/>
                  <a:ext cx="1244880" cy="68724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C613F186-C017-198A-BD1F-AB2394A4F5DB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668326" y="2126449"/>
                    <a:ext cx="1556547" cy="2497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6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672BBB44-4AC2-85FB-1314-E0CAEC67FC56}"/>
                      </a:ext>
                    </a:extLst>
                  </p14:cNvPr>
                  <p14:cNvContentPartPr/>
                  <p14:nvPr/>
                </p14:nvContentPartPr>
                <p14:xfrm>
                  <a:off x="8940606" y="3130127"/>
                  <a:ext cx="46800" cy="2700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672BBB44-4AC2-85FB-1314-E0CAEC67FC56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8786078" y="2244189"/>
                    <a:ext cx="354974" cy="17980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58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B996FA49-B952-75C8-D223-16BF37DA4CDF}"/>
                      </a:ext>
                    </a:extLst>
                  </p14:cNvPr>
                  <p14:cNvContentPartPr/>
                  <p14:nvPr/>
                </p14:nvContentPartPr>
                <p14:xfrm>
                  <a:off x="7895526" y="3005207"/>
                  <a:ext cx="1233360" cy="56340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B996FA49-B952-75C8-D223-16BF37DA4CDF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739235" y="2099281"/>
                    <a:ext cx="1545049" cy="23743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0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62E175E9-3846-C81C-0B21-95BDE151100E}"/>
                      </a:ext>
                    </a:extLst>
                  </p14:cNvPr>
                  <p14:cNvContentPartPr/>
                  <p14:nvPr/>
                </p14:nvContentPartPr>
                <p14:xfrm>
                  <a:off x="7841166" y="2976767"/>
                  <a:ext cx="1171800" cy="61848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62E175E9-3846-C81C-0B21-95BDE151100E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684866" y="2071043"/>
                    <a:ext cx="1483506" cy="2429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2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4D0D296B-2E04-0B67-2D26-06205475C6F3}"/>
                      </a:ext>
                    </a:extLst>
                  </p14:cNvPr>
                  <p14:cNvContentPartPr/>
                  <p14:nvPr/>
                </p14:nvContentPartPr>
                <p14:xfrm>
                  <a:off x="7738206" y="3086567"/>
                  <a:ext cx="1102680" cy="58428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4D0D296B-2E04-0B67-2D26-06205475C6F3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581956" y="2180372"/>
                    <a:ext cx="141428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4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3DE4E067-2203-6025-AA83-4B8583F8B99D}"/>
                      </a:ext>
                    </a:extLst>
                  </p14:cNvPr>
                  <p14:cNvContentPartPr/>
                  <p14:nvPr/>
                </p14:nvContentPartPr>
                <p14:xfrm>
                  <a:off x="7778166" y="3210407"/>
                  <a:ext cx="824400" cy="58428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3DE4E067-2203-6025-AA83-4B8583F8B99D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7621860" y="2304212"/>
                    <a:ext cx="1136118" cy="2395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6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71F2421A-8722-6C1F-849D-FFCBEEC3CB58}"/>
                      </a:ext>
                    </a:extLst>
                  </p14:cNvPr>
                  <p14:cNvContentPartPr/>
                  <p14:nvPr/>
                </p14:nvContentPartPr>
                <p14:xfrm>
                  <a:off x="7678086" y="3414887"/>
                  <a:ext cx="745920" cy="48924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71F2421A-8722-6C1F-849D-FFCBEEC3CB58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521755" y="2510482"/>
                    <a:ext cx="1057688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68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F1364B4D-CE24-3817-DCA6-DA253CAE94DD}"/>
                      </a:ext>
                    </a:extLst>
                  </p14:cNvPr>
                  <p14:cNvContentPartPr/>
                  <p14:nvPr/>
                </p14:nvContentPartPr>
                <p14:xfrm>
                  <a:off x="7655406" y="3459887"/>
                  <a:ext cx="592200" cy="52056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F1364B4D-CE24-3817-DCA6-DA253CAE94DD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7499329" y="2554940"/>
                    <a:ext cx="903462" cy="2329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0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0FA62BE3-2E88-3E6B-9B95-91AA6A5D6732}"/>
                      </a:ext>
                    </a:extLst>
                  </p14:cNvPr>
                  <p14:cNvContentPartPr/>
                  <p14:nvPr/>
                </p14:nvContentPartPr>
                <p14:xfrm>
                  <a:off x="7662246" y="3539447"/>
                  <a:ext cx="516600" cy="45828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0FA62BE3-2E88-3E6B-9B95-91AA6A5D673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7506106" y="2633244"/>
                    <a:ext cx="827988" cy="2269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2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FE92F58B-78F0-86C4-D7C6-30CDB1570E7E}"/>
                      </a:ext>
                    </a:extLst>
                  </p14:cNvPr>
                  <p14:cNvContentPartPr/>
                  <p14:nvPr/>
                </p14:nvContentPartPr>
                <p14:xfrm>
                  <a:off x="7735326" y="3557087"/>
                  <a:ext cx="447120" cy="40752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FE92F58B-78F0-86C4-D7C6-30CDB1570E7E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7579146" y="2652444"/>
                    <a:ext cx="758587" cy="2215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4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271F4681-F5F9-7DE5-BB64-C40AD9B1392D}"/>
                      </a:ext>
                    </a:extLst>
                  </p14:cNvPr>
                  <p14:cNvContentPartPr/>
                  <p14:nvPr/>
                </p14:nvContentPartPr>
                <p14:xfrm>
                  <a:off x="7750806" y="3559607"/>
                  <a:ext cx="556200" cy="41652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271F4681-F5F9-7DE5-BB64-C40AD9B1392D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7594570" y="2654129"/>
                    <a:ext cx="867779" cy="2226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6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0ACA6819-B4F8-2680-EE59-5195B4B1682F}"/>
                      </a:ext>
                    </a:extLst>
                  </p14:cNvPr>
                  <p14:cNvContentPartPr/>
                  <p14:nvPr/>
                </p14:nvContentPartPr>
                <p14:xfrm>
                  <a:off x="7706886" y="3553127"/>
                  <a:ext cx="617040" cy="46728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0ACA6819-B4F8-2680-EE59-5195B4B1682F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550617" y="2647880"/>
                    <a:ext cx="928685" cy="2276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78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32C79493-B212-98BF-5A79-084C8506CF54}"/>
                      </a:ext>
                    </a:extLst>
                  </p14:cNvPr>
                  <p14:cNvContentPartPr/>
                  <p14:nvPr/>
                </p14:nvContentPartPr>
                <p14:xfrm>
                  <a:off x="7798326" y="3688127"/>
                  <a:ext cx="428400" cy="28980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32C79493-B212-98BF-5A79-084C8506CF54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642138" y="2782502"/>
                    <a:ext cx="739883" cy="2100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0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30611EBD-9F9D-BCC1-4991-C3551F7ED84D}"/>
                      </a:ext>
                    </a:extLst>
                  </p14:cNvPr>
                  <p14:cNvContentPartPr/>
                  <p14:nvPr/>
                </p14:nvContentPartPr>
                <p14:xfrm>
                  <a:off x="7731726" y="3780287"/>
                  <a:ext cx="399600" cy="18000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30611EBD-9F9D-BCC1-4991-C3551F7ED84D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7575632" y="2875981"/>
                    <a:ext cx="710896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2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C614C4E0-812C-D0DF-2949-F4C0A2584AA8}"/>
                      </a:ext>
                    </a:extLst>
                  </p14:cNvPr>
                  <p14:cNvContentPartPr/>
                  <p14:nvPr/>
                </p14:nvContentPartPr>
                <p14:xfrm>
                  <a:off x="7882206" y="3569327"/>
                  <a:ext cx="1095840" cy="45468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C614C4E0-812C-D0DF-2949-F4C0A2584AA8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7725913" y="2663418"/>
                    <a:ext cx="1407534" cy="2265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4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B4320481-8FB6-75E2-DF94-FC1319A149D2}"/>
                      </a:ext>
                    </a:extLst>
                  </p14:cNvPr>
                  <p14:cNvContentPartPr/>
                  <p14:nvPr/>
                </p14:nvContentPartPr>
                <p14:xfrm>
                  <a:off x="8126286" y="3396527"/>
                  <a:ext cx="1014480" cy="41580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B4320481-8FB6-75E2-DF94-FC1319A149D2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970006" y="2490739"/>
                    <a:ext cx="1326147" cy="2226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6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6A9A9482-B806-BAFD-8102-50493061FC3C}"/>
                      </a:ext>
                    </a:extLst>
                  </p14:cNvPr>
                  <p14:cNvContentPartPr/>
                  <p14:nvPr/>
                </p14:nvContentPartPr>
                <p14:xfrm>
                  <a:off x="8007126" y="3666167"/>
                  <a:ext cx="596160" cy="24660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6A9A9482-B806-BAFD-8102-50493061FC3C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7850946" y="2760817"/>
                    <a:ext cx="907627" cy="2056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88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30EB0A7E-84D2-BA0C-2000-DF399B399804}"/>
                      </a:ext>
                    </a:extLst>
                  </p14:cNvPr>
                  <p14:cNvContentPartPr/>
                  <p14:nvPr/>
                </p14:nvContentPartPr>
                <p14:xfrm>
                  <a:off x="7771686" y="3500567"/>
                  <a:ext cx="964440" cy="50328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30EB0A7E-84D2-BA0C-2000-DF399B399804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7615411" y="2595697"/>
                    <a:ext cx="1276097" cy="2312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0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92B58B38-D2AD-2091-5D62-E2B983B3AE65}"/>
                      </a:ext>
                    </a:extLst>
                  </p14:cNvPr>
                  <p14:cNvContentPartPr/>
                  <p14:nvPr/>
                </p14:nvContentPartPr>
                <p14:xfrm>
                  <a:off x="7915686" y="3702167"/>
                  <a:ext cx="749160" cy="23400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92B58B38-D2AD-2091-5D62-E2B983B3AE6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7759425" y="2798858"/>
                    <a:ext cx="1060789" cy="2039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2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644BCC9-8A57-9907-1712-76AFABB12ADE}"/>
                      </a:ext>
                    </a:extLst>
                  </p14:cNvPr>
                  <p14:cNvContentPartPr/>
                  <p14:nvPr/>
                </p14:nvContentPartPr>
                <p14:xfrm>
                  <a:off x="7841166" y="3541967"/>
                  <a:ext cx="1008000" cy="42336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644BCC9-8A57-9907-1712-76AFABB12ADE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7684783" y="2636615"/>
                    <a:ext cx="1319872" cy="2233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4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2BE34C99-EEAD-0929-6947-E3CE5A76C491}"/>
                      </a:ext>
                    </a:extLst>
                  </p14:cNvPr>
                  <p14:cNvContentPartPr/>
                  <p14:nvPr/>
                </p14:nvContentPartPr>
                <p14:xfrm>
                  <a:off x="7698246" y="3390407"/>
                  <a:ext cx="1469880" cy="49644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2BE34C99-EEAD-0929-6947-E3CE5A76C491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7541876" y="2485438"/>
                    <a:ext cx="1781727" cy="23055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6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AB3C1868-862E-252A-CC6A-6DB6578715A7}"/>
                      </a:ext>
                    </a:extLst>
                  </p14:cNvPr>
                  <p14:cNvContentPartPr/>
                  <p14:nvPr/>
                </p14:nvContentPartPr>
                <p14:xfrm>
                  <a:off x="8715606" y="3216167"/>
                  <a:ext cx="568080" cy="28404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AB3C1868-862E-252A-CC6A-6DB6578715A7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8559540" y="2312403"/>
                    <a:ext cx="879320" cy="2090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98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9FC8524E-9D4A-3403-1B29-C16CA06194C5}"/>
                      </a:ext>
                    </a:extLst>
                  </p14:cNvPr>
                  <p14:cNvContentPartPr/>
                  <p14:nvPr/>
                </p14:nvContentPartPr>
                <p14:xfrm>
                  <a:off x="8749086" y="3205367"/>
                  <a:ext cx="577440" cy="4006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9FC8524E-9D4A-3403-1B29-C16CA06194C5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8592901" y="2300606"/>
                    <a:ext cx="888918" cy="2209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0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5BFDBB02-3FE5-5DEE-6D69-EF0FF600959A}"/>
                      </a:ext>
                    </a:extLst>
                  </p14:cNvPr>
                  <p14:cNvContentPartPr/>
                  <p14:nvPr/>
                </p14:nvContentPartPr>
                <p14:xfrm>
                  <a:off x="8894526" y="3240647"/>
                  <a:ext cx="472680" cy="32328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5BFDBB02-3FE5-5DEE-6D69-EF0FF600959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8738452" y="2335463"/>
                    <a:ext cx="783935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2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F2B0AF85-18AA-C7EA-3E9B-5760FDD34272}"/>
                      </a:ext>
                    </a:extLst>
                  </p14:cNvPr>
                  <p14:cNvContentPartPr/>
                  <p14:nvPr/>
                </p14:nvContentPartPr>
                <p14:xfrm>
                  <a:off x="9354246" y="3181247"/>
                  <a:ext cx="24120" cy="396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F2B0AF85-18AA-C7EA-3E9B-5760FDD34272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203496" y="2349647"/>
                    <a:ext cx="324759" cy="1666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3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AE6C7950-06F7-13CE-0B06-D2B1AE7A5BAD}"/>
                      </a:ext>
                    </a:extLst>
                  </p14:cNvPr>
                  <p14:cNvContentPartPr/>
                  <p14:nvPr/>
                </p14:nvContentPartPr>
                <p14:xfrm>
                  <a:off x="8778966" y="3246047"/>
                  <a:ext cx="600480" cy="37908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AE6C7950-06F7-13CE-0B06-D2B1AE7A5BA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622823" y="2341424"/>
                    <a:ext cx="911873" cy="2187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5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252B81F9-8EF9-12F7-0370-AE927E3A4EB1}"/>
                      </a:ext>
                    </a:extLst>
                  </p14:cNvPr>
                  <p14:cNvContentPartPr/>
                  <p14:nvPr/>
                </p14:nvContentPartPr>
                <p14:xfrm>
                  <a:off x="8975526" y="3331007"/>
                  <a:ext cx="310680" cy="18396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252B81F9-8EF9-12F7-0370-AE927E3A4EB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819741" y="2428400"/>
                    <a:ext cx="621360" cy="198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7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A3816B83-62E9-7B47-759B-110FD7FB801F}"/>
                      </a:ext>
                    </a:extLst>
                  </p14:cNvPr>
                  <p14:cNvContentPartPr/>
                  <p14:nvPr/>
                </p14:nvContentPartPr>
                <p14:xfrm>
                  <a:off x="9103686" y="3019607"/>
                  <a:ext cx="429480" cy="25020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A3816B83-62E9-7B47-759B-110FD7FB801F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947430" y="2113710"/>
                    <a:ext cx="741099" cy="2061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09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796DADED-E165-DB57-C7C0-38F7F2316E8D}"/>
                      </a:ext>
                    </a:extLst>
                  </p14:cNvPr>
                  <p14:cNvContentPartPr/>
                  <p14:nvPr/>
                </p14:nvContentPartPr>
                <p14:xfrm>
                  <a:off x="9076326" y="3160007"/>
                  <a:ext cx="369000" cy="35928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796DADED-E165-DB57-C7C0-38F7F2316E8D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920348" y="2255345"/>
                    <a:ext cx="680065" cy="2167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1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672969DE-4AF1-FE6F-06D4-205EB6B08F44}"/>
                      </a:ext>
                    </a:extLst>
                  </p14:cNvPr>
                  <p14:cNvContentPartPr/>
                  <p14:nvPr/>
                </p14:nvContentPartPr>
                <p14:xfrm>
                  <a:off x="9152286" y="3223367"/>
                  <a:ext cx="53640" cy="1548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672969DE-4AF1-FE6F-06D4-205EB6B08F44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8998401" y="2367893"/>
                    <a:ext cx="360531" cy="1725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EE4EF007-E7D7-D066-0E29-582FFBFDE4A8}"/>
                      </a:ext>
                    </a:extLst>
                  </p14:cNvPr>
                  <p14:cNvContentPartPr/>
                  <p14:nvPr/>
                </p14:nvContentPartPr>
                <p14:xfrm>
                  <a:off x="8735046" y="3394367"/>
                  <a:ext cx="470520" cy="26028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EE4EF007-E7D7-D066-0E29-582FFBFDE4A8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578801" y="2489420"/>
                    <a:ext cx="782117" cy="20693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79B9C3EF-906D-EA6C-819E-909855FAB0D2}"/>
                      </a:ext>
                    </a:extLst>
                  </p14:cNvPr>
                  <p14:cNvContentPartPr/>
                  <p14:nvPr/>
                </p14:nvContentPartPr>
                <p14:xfrm>
                  <a:off x="10532526" y="2719367"/>
                  <a:ext cx="177480" cy="31212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79B9C3EF-906D-EA6C-819E-909855FAB0D2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10376451" y="1814047"/>
                    <a:ext cx="488739" cy="2121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7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80C1D7ED-0283-FCBA-9F66-F9389C5B2AF8}"/>
                      </a:ext>
                    </a:extLst>
                  </p14:cNvPr>
                  <p14:cNvContentPartPr/>
                  <p14:nvPr/>
                </p14:nvContentPartPr>
                <p14:xfrm>
                  <a:off x="10706406" y="3120767"/>
                  <a:ext cx="13320" cy="1008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80C1D7ED-0283-FCBA-9F66-F9389C5B2AF8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10560718" y="2306613"/>
                    <a:ext cx="303863" cy="16376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1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FBC17C51-B35C-1202-466C-9721D3F1F927}"/>
                      </a:ext>
                    </a:extLst>
                  </p14:cNvPr>
                  <p14:cNvContentPartPr/>
                  <p14:nvPr/>
                </p14:nvContentPartPr>
                <p14:xfrm>
                  <a:off x="10659606" y="3218687"/>
                  <a:ext cx="1440" cy="360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FBC17C51-B35C-1202-466C-9721D3F1F927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0575606" y="2462687"/>
                    <a:ext cx="1689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0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ED2C5859-F4BC-C07B-A235-D56F6B0C6630}"/>
                      </a:ext>
                    </a:extLst>
                  </p14:cNvPr>
                  <p14:cNvContentPartPr/>
                  <p14:nvPr/>
                </p14:nvContentPartPr>
                <p14:xfrm>
                  <a:off x="10330206" y="3261167"/>
                  <a:ext cx="389880" cy="17568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ED2C5859-F4BC-C07B-A235-D56F6B0C6630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0174076" y="2356932"/>
                    <a:ext cx="701249" cy="1983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2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DCA4239-239E-92C2-2E63-58E3F70451E4}"/>
                      </a:ext>
                    </a:extLst>
                  </p14:cNvPr>
                  <p14:cNvContentPartPr/>
                  <p14:nvPr/>
                </p14:nvContentPartPr>
                <p14:xfrm>
                  <a:off x="7084446" y="4291127"/>
                  <a:ext cx="320040" cy="11700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DCA4239-239E-92C2-2E63-58E3F70451E4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6928438" y="3387818"/>
                    <a:ext cx="631165" cy="1922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4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67034EDC-A4EA-1AC2-CFF4-18791F2FA344}"/>
                      </a:ext>
                    </a:extLst>
                  </p14:cNvPr>
                  <p14:cNvContentPartPr/>
                  <p14:nvPr/>
                </p14:nvContentPartPr>
                <p14:xfrm>
                  <a:off x="7276686" y="4359167"/>
                  <a:ext cx="313920" cy="2160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67034EDC-A4EA-1AC2-CFF4-18791F2FA344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7120618" y="3486859"/>
                    <a:ext cx="625165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6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27F3B59-28F6-E61B-DEB4-6CF64FCFE722}"/>
                      </a:ext>
                    </a:extLst>
                  </p14:cNvPr>
                  <p14:cNvContentPartPr/>
                  <p14:nvPr/>
                </p14:nvContentPartPr>
                <p14:xfrm>
                  <a:off x="7087686" y="4210487"/>
                  <a:ext cx="719280" cy="1285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27F3B59-28F6-E61B-DEB4-6CF64FCFE722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6931321" y="3310847"/>
                    <a:ext cx="1031117" cy="1926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28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EAFEB496-2FD4-BD98-AE58-B2CC424900AA}"/>
                      </a:ext>
                    </a:extLst>
                  </p14:cNvPr>
                  <p14:cNvContentPartPr/>
                  <p14:nvPr/>
                </p14:nvContentPartPr>
                <p14:xfrm>
                  <a:off x="6907686" y="4331447"/>
                  <a:ext cx="984960" cy="6516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EAFEB496-2FD4-BD98-AE58-B2CC424900AA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6751414" y="3431210"/>
                    <a:ext cx="1296611" cy="1864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9EF5A804-6619-AB25-AF3F-5DCA06BE030D}"/>
                      </a:ext>
                    </a:extLst>
                  </p14:cNvPr>
                  <p14:cNvContentPartPr/>
                  <p14:nvPr/>
                </p14:nvContentPartPr>
                <p14:xfrm>
                  <a:off x="6999846" y="4380047"/>
                  <a:ext cx="717120" cy="9972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9EF5A804-6619-AB25-AF3F-5DCA06BE030D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6843562" y="3477409"/>
                    <a:ext cx="1028795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2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AF1FF5BD-B18E-C6E6-9C50-55FC751F5448}"/>
                      </a:ext>
                    </a:extLst>
                  </p14:cNvPr>
                  <p14:cNvContentPartPr/>
                  <p14:nvPr/>
                </p14:nvContentPartPr>
                <p14:xfrm>
                  <a:off x="7302966" y="4128047"/>
                  <a:ext cx="1284840" cy="45648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AF1FF5BD-B18E-C6E6-9C50-55FC751F5448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146605" y="3221990"/>
                    <a:ext cx="1596668" cy="2267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00881C3A-D484-BA0C-E4BC-FC58E65919DD}"/>
                      </a:ext>
                    </a:extLst>
                  </p14:cNvPr>
                  <p14:cNvContentPartPr/>
                  <p14:nvPr/>
                </p14:nvContentPartPr>
                <p14:xfrm>
                  <a:off x="8175246" y="4242167"/>
                  <a:ext cx="58680" cy="1908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00881C3A-D484-BA0C-E4BC-FC58E65919DD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8019655" y="3371124"/>
                    <a:ext cx="368973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6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5DCD55B7-9B10-877E-F160-C489D3C19A55}"/>
                      </a:ext>
                    </a:extLst>
                  </p14:cNvPr>
                  <p14:cNvContentPartPr/>
                  <p14:nvPr/>
                </p14:nvContentPartPr>
                <p14:xfrm>
                  <a:off x="7419246" y="4022207"/>
                  <a:ext cx="1301040" cy="505080"/>
                </p14:xfrm>
              </p:contentPart>
            </mc:Choice>
            <mc:Fallback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5DCD55B7-9B10-877E-F160-C489D3C19A55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7262978" y="3117200"/>
                    <a:ext cx="1612682" cy="2314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38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45B70C74-EEFB-95AC-6C13-39DBE247E931}"/>
                      </a:ext>
                    </a:extLst>
                  </p14:cNvPr>
                  <p14:cNvContentPartPr/>
                  <p14:nvPr/>
                </p14:nvContentPartPr>
                <p14:xfrm>
                  <a:off x="7831806" y="3732047"/>
                  <a:ext cx="1577160" cy="66708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45B70C74-EEFB-95AC-6C13-39DBE247E931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7675430" y="2825923"/>
                    <a:ext cx="1889018" cy="2478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0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799BE13F-1E01-27C1-7AAD-7427915A0EFB}"/>
                      </a:ext>
                    </a:extLst>
                  </p14:cNvPr>
                  <p14:cNvContentPartPr/>
                  <p14:nvPr/>
                </p14:nvContentPartPr>
                <p14:xfrm>
                  <a:off x="7757286" y="4445927"/>
                  <a:ext cx="360" cy="36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799BE13F-1E01-27C1-7AAD-7427915A0EFB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7694286" y="4067927"/>
                    <a:ext cx="1260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1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8772EF78-BD30-8E2D-F4CD-9756703D8030}"/>
                      </a:ext>
                    </a:extLst>
                  </p14:cNvPr>
                  <p14:cNvContentPartPr/>
                  <p14:nvPr/>
                </p14:nvContentPartPr>
                <p14:xfrm>
                  <a:off x="7894806" y="3922127"/>
                  <a:ext cx="1172880" cy="46836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8772EF78-BD30-8E2D-F4CD-9756703D8030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7738482" y="3016458"/>
                    <a:ext cx="1484636" cy="2278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3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600740AC-3406-9B6D-00F7-52611798080B}"/>
                      </a:ext>
                    </a:extLst>
                  </p14:cNvPr>
                  <p14:cNvContentPartPr/>
                  <p14:nvPr/>
                </p14:nvContentPartPr>
                <p14:xfrm>
                  <a:off x="9293766" y="3755807"/>
                  <a:ext cx="45360" cy="1908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600740AC-3406-9B6D-00F7-52611798080B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9138119" y="2884764"/>
                    <a:ext cx="355765" cy="176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5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AC9CA377-D1C3-CBD5-856F-197AB9A669D1}"/>
                      </a:ext>
                    </a:extLst>
                  </p14:cNvPr>
                  <p14:cNvContentPartPr/>
                  <p14:nvPr/>
                </p14:nvContentPartPr>
                <p14:xfrm>
                  <a:off x="8769246" y="3953447"/>
                  <a:ext cx="101880" cy="4644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AC9CA377-D1C3-CBD5-856F-197AB9A669D1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8614211" y="3050447"/>
                    <a:ext cx="411064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7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F85D53BA-CBF8-4360-828B-BA0FEAA456E7}"/>
                      </a:ext>
                    </a:extLst>
                  </p14:cNvPr>
                  <p14:cNvContentPartPr/>
                  <p14:nvPr/>
                </p14:nvContentPartPr>
                <p14:xfrm>
                  <a:off x="8304486" y="4230647"/>
                  <a:ext cx="6120" cy="324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F85D53BA-CBF8-4360-828B-BA0FEAA456E7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8170611" y="3550247"/>
                    <a:ext cx="273105" cy="13633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48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BEFD2424-45CC-AFA7-8237-8A06FAF83705}"/>
                      </a:ext>
                    </a:extLst>
                  </p14:cNvPr>
                  <p14:cNvContentPartPr/>
                  <p14:nvPr/>
                </p14:nvContentPartPr>
                <p14:xfrm>
                  <a:off x="8731086" y="3746807"/>
                  <a:ext cx="669600" cy="29268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BEFD2424-45CC-AFA7-8237-8A06FAF83705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8574846" y="2842942"/>
                    <a:ext cx="981187" cy="2099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0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BAE623A1-61FC-6CBB-477C-97ABCF36EBB0}"/>
                      </a:ext>
                    </a:extLst>
                  </p14:cNvPr>
                  <p14:cNvContentPartPr/>
                  <p14:nvPr/>
                </p14:nvContentPartPr>
                <p14:xfrm>
                  <a:off x="9469086" y="3618647"/>
                  <a:ext cx="42840" cy="2124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BAE623A1-61FC-6CBB-477C-97ABCF36EBB0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9316086" y="2726567"/>
                    <a:ext cx="347966" cy="1804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1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8D5C973F-CE23-F1A2-E45F-034B4C918BFB}"/>
                      </a:ext>
                    </a:extLst>
                  </p14:cNvPr>
                  <p14:cNvContentPartPr/>
                  <p14:nvPr/>
                </p14:nvContentPartPr>
                <p14:xfrm>
                  <a:off x="9074886" y="3599207"/>
                  <a:ext cx="484920" cy="23904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8D5C973F-CE23-F1A2-E45F-034B4C918BFB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8918604" y="2693099"/>
                    <a:ext cx="796590" cy="2050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3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7BDAC062-A2CE-E796-7468-8D4B91D0DD24}"/>
                      </a:ext>
                    </a:extLst>
                  </p14:cNvPr>
                  <p14:cNvContentPartPr/>
                  <p14:nvPr/>
                </p14:nvContentPartPr>
                <p14:xfrm>
                  <a:off x="9918006" y="3379967"/>
                  <a:ext cx="37440" cy="1728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7BDAC062-A2CE-E796-7468-8D4B91D0DD2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9765634" y="2515967"/>
                    <a:ext cx="341313" cy="1744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4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72FB518E-002D-26F6-14F0-72E4AF39B13E}"/>
                      </a:ext>
                    </a:extLst>
                  </p14:cNvPr>
                  <p14:cNvContentPartPr/>
                  <p14:nvPr/>
                </p14:nvContentPartPr>
                <p14:xfrm>
                  <a:off x="8940966" y="3562847"/>
                  <a:ext cx="681120" cy="33084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72FB518E-002D-26F6-14F0-72E4AF39B13E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8784746" y="2658206"/>
                    <a:ext cx="992668" cy="2139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26C7BAB1-EE02-BA96-B30E-5D88F0923F44}"/>
                      </a:ext>
                    </a:extLst>
                  </p14:cNvPr>
                  <p14:cNvContentPartPr/>
                  <p14:nvPr/>
                </p14:nvContentPartPr>
                <p14:xfrm>
                  <a:off x="8758806" y="3448367"/>
                  <a:ext cx="950040" cy="49608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26C7BAB1-EE02-BA96-B30E-5D88F0923F44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8602549" y="2542482"/>
                    <a:ext cx="1261660" cy="2306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8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6D94D744-8E54-E740-4D17-48FB8538B90D}"/>
                      </a:ext>
                    </a:extLst>
                  </p14:cNvPr>
                  <p14:cNvContentPartPr/>
                  <p14:nvPr/>
                </p14:nvContentPartPr>
                <p14:xfrm>
                  <a:off x="9621006" y="3404447"/>
                  <a:ext cx="16560" cy="8280"/>
                </p14:xfrm>
              </p:contentPart>
            </mc:Choice>
            <mc:Fallback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6D94D744-8E54-E740-4D17-48FB8538B90D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468480" y="2535047"/>
                    <a:ext cx="320741" cy="1746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59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EACAA605-6891-BAD8-0CF4-9B21ADFEA4BD}"/>
                      </a:ext>
                    </a:extLst>
                  </p14:cNvPr>
                  <p14:cNvContentPartPr/>
                  <p14:nvPr/>
                </p14:nvContentPartPr>
                <p14:xfrm>
                  <a:off x="8852046" y="3423527"/>
                  <a:ext cx="929520" cy="411840"/>
                </p14:xfrm>
              </p:contentPart>
            </mc:Choice>
            <mc:Fallback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EACAA605-6891-BAD8-0CF4-9B21ADFEA4BD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8695787" y="2518858"/>
                    <a:ext cx="1241146" cy="2220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1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C7BD6A1E-4865-BAB8-D7C5-1E8FCD3333E4}"/>
                      </a:ext>
                    </a:extLst>
                  </p14:cNvPr>
                  <p14:cNvContentPartPr/>
                  <p14:nvPr/>
                </p14:nvContentPartPr>
                <p14:xfrm>
                  <a:off x="9601926" y="3099887"/>
                  <a:ext cx="5400" cy="12960"/>
                </p14:xfrm>
              </p:contentPart>
            </mc:Choice>
            <mc:Fallback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C7BD6A1E-4865-BAB8-D7C5-1E8FCD3333E4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466926" y="2249387"/>
                    <a:ext cx="274629" cy="171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2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87374204-F0FC-7A49-CAD5-8A2B3549B97B}"/>
                      </a:ext>
                    </a:extLst>
                  </p14:cNvPr>
                  <p14:cNvContentPartPr/>
                  <p14:nvPr/>
                </p14:nvContentPartPr>
                <p14:xfrm>
                  <a:off x="9608406" y="2986127"/>
                  <a:ext cx="367560" cy="70200"/>
                </p14:xfrm>
              </p:contentPart>
            </mc:Choice>
            <mc:Fallback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87374204-F0FC-7A49-CAD5-8A2B3549B97B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9452282" y="2087225"/>
                    <a:ext cx="67891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4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00F07BD6-4B41-CB05-9DE3-C6BE5F06C619}"/>
                      </a:ext>
                    </a:extLst>
                  </p14:cNvPr>
                  <p14:cNvContentPartPr/>
                  <p14:nvPr/>
                </p14:nvContentPartPr>
                <p14:xfrm>
                  <a:off x="9477726" y="3171167"/>
                  <a:ext cx="522360" cy="278640"/>
                </p14:xfrm>
              </p:contentPart>
            </mc:Choice>
            <mc:Fallback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00F07BD6-4B41-CB05-9DE3-C6BE5F06C619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9321464" y="2265371"/>
                    <a:ext cx="833990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6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C3D7CBAB-4937-95E8-91E3-9831D4E55C4B}"/>
                      </a:ext>
                    </a:extLst>
                  </p14:cNvPr>
                  <p14:cNvContentPartPr/>
                  <p14:nvPr/>
                </p14:nvContentPartPr>
                <p14:xfrm>
                  <a:off x="9265326" y="3254687"/>
                  <a:ext cx="698040" cy="450360"/>
                </p14:xfrm>
              </p:contentPart>
            </mc:Choice>
            <mc:Fallback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C3D7CBAB-4937-95E8-91E3-9831D4E55C4B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9109115" y="2348790"/>
                    <a:ext cx="1009569" cy="22612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68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79AD8230-2111-CED8-B95B-6609034BA0D6}"/>
                      </a:ext>
                    </a:extLst>
                  </p14:cNvPr>
                  <p14:cNvContentPartPr/>
                  <p14:nvPr/>
                </p14:nvContentPartPr>
                <p14:xfrm>
                  <a:off x="9187566" y="3053087"/>
                  <a:ext cx="883800" cy="655200"/>
                </p14:xfrm>
              </p:contentPart>
            </mc:Choice>
            <mc:Fallback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79AD8230-2111-CED8-B95B-6609034BA0D6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9031339" y="2147876"/>
                    <a:ext cx="1195362" cy="24647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0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AEB447FF-82F6-939C-D359-463DBC012D6E}"/>
                      </a:ext>
                    </a:extLst>
                  </p14:cNvPr>
                  <p14:cNvContentPartPr/>
                  <p14:nvPr/>
                </p14:nvContentPartPr>
                <p14:xfrm>
                  <a:off x="8338326" y="3254687"/>
                  <a:ext cx="1548360" cy="834480"/>
                </p14:xfrm>
              </p:contentPart>
            </mc:Choice>
            <mc:Fallback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AEB447FF-82F6-939C-D359-463DBC012D6E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8181971" y="2348582"/>
                    <a:ext cx="1860176" cy="2645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2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605B3B99-816E-8A4B-26AA-5B2A39B2F044}"/>
                      </a:ext>
                    </a:extLst>
                  </p14:cNvPr>
                  <p14:cNvContentPartPr/>
                  <p14:nvPr/>
                </p14:nvContentPartPr>
                <p14:xfrm>
                  <a:off x="8514726" y="3756527"/>
                  <a:ext cx="487800" cy="237240"/>
                </p14:xfrm>
              </p:contentPart>
            </mc:Choice>
            <mc:Fallback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605B3B99-816E-8A4B-26AA-5B2A39B2F044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8358666" y="2853984"/>
                    <a:ext cx="799029" cy="2041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4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4DDE0AE3-C4CA-14E3-2E21-A10D2F8AEA6C}"/>
                      </a:ext>
                    </a:extLst>
                  </p14:cNvPr>
                  <p14:cNvContentPartPr/>
                  <p14:nvPr/>
                </p14:nvContentPartPr>
                <p14:xfrm>
                  <a:off x="7383246" y="4242167"/>
                  <a:ext cx="660600" cy="249480"/>
                </p14:xfrm>
              </p:contentPart>
            </mc:Choice>
            <mc:Fallback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4DDE0AE3-C4CA-14E3-2E21-A10D2F8AEA6C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227023" y="3338877"/>
                    <a:ext cx="972153" cy="2055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6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1319F7B0-C590-0A71-F85D-A820D54B51E7}"/>
                      </a:ext>
                    </a:extLst>
                  </p14:cNvPr>
                  <p14:cNvContentPartPr/>
                  <p14:nvPr/>
                </p14:nvContentPartPr>
                <p14:xfrm>
                  <a:off x="7599966" y="4281407"/>
                  <a:ext cx="163440" cy="71280"/>
                </p14:xfrm>
              </p:contentPart>
            </mc:Choice>
            <mc:Fallback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1319F7B0-C590-0A71-F85D-A820D54B51E7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444520" y="3379672"/>
                    <a:ext cx="473443" cy="1873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78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3A4EB8D4-E6F6-0977-E032-F56FAD43A778}"/>
                      </a:ext>
                    </a:extLst>
                  </p14:cNvPr>
                  <p14:cNvContentPartPr/>
                  <p14:nvPr/>
                </p14:nvContentPartPr>
                <p14:xfrm>
                  <a:off x="7330686" y="3880727"/>
                  <a:ext cx="360000" cy="28836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3A4EB8D4-E6F6-0977-E032-F56FAD43A778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7174745" y="2976912"/>
                    <a:ext cx="670990" cy="2095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0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0783B6E0-1692-7435-97E2-E9410ED39B0A}"/>
                      </a:ext>
                    </a:extLst>
                  </p14:cNvPr>
                  <p14:cNvContentPartPr/>
                  <p14:nvPr/>
                </p14:nvContentPartPr>
                <p14:xfrm>
                  <a:off x="7102806" y="3640607"/>
                  <a:ext cx="757080" cy="59760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0783B6E0-1692-7435-97E2-E9410ED39B0A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6946569" y="2733844"/>
                    <a:ext cx="1068661" cy="2410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2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AC6DF4B3-ADEB-2A25-CAA7-C4E0870D6E4C}"/>
                      </a:ext>
                    </a:extLst>
                  </p14:cNvPr>
                  <p14:cNvContentPartPr/>
                  <p14:nvPr/>
                </p14:nvContentPartPr>
                <p14:xfrm>
                  <a:off x="7247526" y="4181687"/>
                  <a:ext cx="78840" cy="3996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AC6DF4B3-ADEB-2A25-CAA7-C4E0870D6E4C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7092504" y="3288964"/>
                    <a:ext cx="387999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4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E19CE035-10C2-5393-7D3E-AAD0C286BD8D}"/>
                      </a:ext>
                    </a:extLst>
                  </p14:cNvPr>
                  <p14:cNvContentPartPr/>
                  <p14:nvPr/>
                </p14:nvContentPartPr>
                <p14:xfrm>
                  <a:off x="7169406" y="3631967"/>
                  <a:ext cx="660960" cy="48924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E19CE035-10C2-5393-7D3E-AAD0C286BD8D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7013098" y="2727562"/>
                    <a:ext cx="972683" cy="2297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6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F59B2028-6771-96AE-DA9E-BEF766B72C03}"/>
                      </a:ext>
                    </a:extLst>
                  </p14:cNvPr>
                  <p14:cNvContentPartPr/>
                  <p14:nvPr/>
                </p14:nvContentPartPr>
                <p14:xfrm>
                  <a:off x="7250766" y="3687047"/>
                  <a:ext cx="644400" cy="45288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F59B2028-6771-96AE-DA9E-BEF766B72C03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7094575" y="2781287"/>
                    <a:ext cx="955890" cy="2263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88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C6BF5A06-5FDE-F76F-A42A-706B33615FD2}"/>
                      </a:ext>
                    </a:extLst>
                  </p14:cNvPr>
                  <p14:cNvContentPartPr/>
                  <p14:nvPr/>
                </p14:nvContentPartPr>
                <p14:xfrm>
                  <a:off x="7216926" y="3498407"/>
                  <a:ext cx="839520" cy="67968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C6BF5A06-5FDE-F76F-A42A-706B33615FD2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7060632" y="2592742"/>
                    <a:ext cx="1151214" cy="2490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0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0C846F93-EFB6-3C7D-3C2A-50C0107B51C0}"/>
                      </a:ext>
                    </a:extLst>
                  </p14:cNvPr>
                  <p14:cNvContentPartPr/>
                  <p14:nvPr/>
                </p14:nvContentPartPr>
                <p14:xfrm>
                  <a:off x="7115406" y="3629087"/>
                  <a:ext cx="673560" cy="62964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0C846F93-EFB6-3C7D-3C2A-50C0107B51C0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6959076" y="2723440"/>
                    <a:ext cx="985327" cy="2440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2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29D28727-4469-BF60-2668-CE2EAC567E19}"/>
                      </a:ext>
                    </a:extLst>
                  </p14:cNvPr>
                  <p14:cNvContentPartPr/>
                  <p14:nvPr/>
                </p14:nvContentPartPr>
                <p14:xfrm>
                  <a:off x="7234566" y="3973247"/>
                  <a:ext cx="149760" cy="26532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29D28727-4469-BF60-2668-CE2EAC567E19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7078566" y="3068747"/>
                    <a:ext cx="460869" cy="2073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4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F309B393-90FB-5654-C1E5-DC858D86D637}"/>
                      </a:ext>
                    </a:extLst>
                  </p14:cNvPr>
                  <p14:cNvContentPartPr/>
                  <p14:nvPr/>
                </p14:nvContentPartPr>
                <p14:xfrm>
                  <a:off x="7181646" y="4319207"/>
                  <a:ext cx="39240" cy="2268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F309B393-90FB-5654-C1E5-DC858D86D63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029046" y="3437207"/>
                    <a:ext cx="343568" cy="17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5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9B8E6612-50D7-5618-4F53-44032DFDCB0F}"/>
                      </a:ext>
                    </a:extLst>
                  </p14:cNvPr>
                  <p14:cNvContentPartPr/>
                  <p14:nvPr/>
                </p14:nvContentPartPr>
                <p14:xfrm>
                  <a:off x="7181286" y="4196087"/>
                  <a:ext cx="276840" cy="13896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9B8E6612-50D7-5618-4F53-44032DFDCB0F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7025005" y="3289826"/>
                    <a:ext cx="588508" cy="1950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7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7BCDFF52-CAF6-D814-89C7-579291C03500}"/>
                      </a:ext>
                    </a:extLst>
                  </p14:cNvPr>
                  <p14:cNvContentPartPr/>
                  <p14:nvPr/>
                </p14:nvContentPartPr>
                <p14:xfrm>
                  <a:off x="7227366" y="4220207"/>
                  <a:ext cx="266400" cy="12168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7BCDFF52-CAF6-D814-89C7-579291C03500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7071446" y="3320461"/>
                    <a:ext cx="577348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399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C6CB2858-0B38-7040-36BD-B3250DD10458}"/>
                      </a:ext>
                    </a:extLst>
                  </p14:cNvPr>
                  <p14:cNvContentPartPr/>
                  <p14:nvPr/>
                </p14:nvContentPartPr>
                <p14:xfrm>
                  <a:off x="7282446" y="4089887"/>
                  <a:ext cx="473400" cy="126360"/>
                </p14:xfrm>
              </p:contentPart>
            </mc:Choice>
            <mc:Fallback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C6CB2858-0B38-7040-36BD-B3250DD10458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7126429" y="3187316"/>
                    <a:ext cx="784542" cy="1930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1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1156EF42-5970-B6BC-B4F9-5E8F4E85D7D6}"/>
                      </a:ext>
                    </a:extLst>
                  </p14:cNvPr>
                  <p14:cNvContentPartPr/>
                  <p14:nvPr/>
                </p14:nvContentPartPr>
                <p14:xfrm>
                  <a:off x="7429686" y="4114007"/>
                  <a:ext cx="574200" cy="17892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1156EF42-5970-B6BC-B4F9-5E8F4E85D7D6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7273411" y="3210805"/>
                    <a:ext cx="885858" cy="1984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3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0F21B7CF-DE0E-79B3-2F34-5964FD446C01}"/>
                      </a:ext>
                    </a:extLst>
                  </p14:cNvPr>
                  <p14:cNvContentPartPr/>
                  <p14:nvPr/>
                </p14:nvContentPartPr>
                <p14:xfrm>
                  <a:off x="7288206" y="4036247"/>
                  <a:ext cx="593280" cy="19548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0F21B7CF-DE0E-79B3-2F34-5964FD446C01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7132080" y="3132044"/>
                    <a:ext cx="904640" cy="20030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5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B25FBD43-0008-054D-53AC-1F634F48D56B}"/>
                      </a:ext>
                    </a:extLst>
                  </p14:cNvPr>
                  <p14:cNvContentPartPr/>
                  <p14:nvPr/>
                </p14:nvContentPartPr>
                <p14:xfrm>
                  <a:off x="7354446" y="4035887"/>
                  <a:ext cx="786600" cy="236880"/>
                </p14:xfrm>
              </p:contentPart>
            </mc:Choice>
            <mc:Fallback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B25FBD43-0008-054D-53AC-1F634F48D56B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7198197" y="3131436"/>
                    <a:ext cx="1098204" cy="204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7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E3D4C6FF-A6AD-B347-8C38-7A0EAA612F0F}"/>
                      </a:ext>
                    </a:extLst>
                  </p14:cNvPr>
                  <p14:cNvContentPartPr/>
                  <p14:nvPr/>
                </p14:nvContentPartPr>
                <p14:xfrm>
                  <a:off x="7143126" y="3833927"/>
                  <a:ext cx="1452960" cy="39708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E3D4C6FF-A6AD-B347-8C38-7A0EAA612F0F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6986846" y="2927549"/>
                    <a:ext cx="1764628" cy="22089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09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CA598E79-6CFC-E698-369C-7BBA6EC5A3C4}"/>
                      </a:ext>
                    </a:extLst>
                  </p14:cNvPr>
                  <p14:cNvContentPartPr/>
                  <p14:nvPr/>
                </p14:nvContentPartPr>
                <p14:xfrm>
                  <a:off x="8181006" y="3768407"/>
                  <a:ext cx="504360" cy="17964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CA598E79-6CFC-E698-369C-7BBA6EC5A3C4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8024788" y="2865909"/>
                    <a:ext cx="815903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1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9F08D97C-6725-4DF1-7ABA-2AF5955A65FB}"/>
                      </a:ext>
                    </a:extLst>
                  </p14:cNvPr>
                  <p14:cNvContentPartPr/>
                  <p14:nvPr/>
                </p14:nvContentPartPr>
                <p14:xfrm>
                  <a:off x="7680606" y="3799367"/>
                  <a:ext cx="866520" cy="31572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9F08D97C-6725-4DF1-7ABA-2AF5955A65FB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7524275" y="2893613"/>
                    <a:ext cx="1178289" cy="2126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3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88B9DCEE-14B2-7DF6-EF77-0D256B5A4EB4}"/>
                      </a:ext>
                    </a:extLst>
                  </p14:cNvPr>
                  <p14:cNvContentPartPr/>
                  <p14:nvPr/>
                </p14:nvContentPartPr>
                <p14:xfrm>
                  <a:off x="9171006" y="2895047"/>
                  <a:ext cx="422640" cy="39960"/>
                </p14:xfrm>
              </p:contentPart>
            </mc:Choice>
            <mc:Fallback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88B9DCEE-14B2-7DF6-EF77-0D256B5A4EB4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9014968" y="2002324"/>
                    <a:ext cx="733824" cy="182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5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E7F6AC54-98FC-A638-AB12-828D4833541A}"/>
                      </a:ext>
                    </a:extLst>
                  </p14:cNvPr>
                  <p14:cNvContentPartPr/>
                  <p14:nvPr/>
                </p14:nvContentPartPr>
                <p14:xfrm>
                  <a:off x="9075246" y="2861207"/>
                  <a:ext cx="889920" cy="225720"/>
                </p14:xfrm>
              </p:contentPart>
            </mc:Choice>
            <mc:Fallback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E7F6AC54-98FC-A638-AB12-828D4833541A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8919041" y="1956604"/>
                    <a:ext cx="1201437" cy="2034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7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EE1D7EF5-A98A-8A98-0754-723FF13B23B7}"/>
                      </a:ext>
                    </a:extLst>
                  </p14:cNvPr>
                  <p14:cNvContentPartPr/>
                  <p14:nvPr/>
                </p14:nvContentPartPr>
                <p14:xfrm>
                  <a:off x="9074526" y="2900087"/>
                  <a:ext cx="668880" cy="152640"/>
                </p14:xfrm>
              </p:contentPart>
            </mc:Choice>
            <mc:Fallback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EE1D7EF5-A98A-8A98-0754-723FF13B23B7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8918246" y="1999683"/>
                    <a:ext cx="980548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19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F2F8D3F4-9A38-3C6C-789A-1447606C1C05}"/>
                      </a:ext>
                    </a:extLst>
                  </p14:cNvPr>
                  <p14:cNvContentPartPr/>
                  <p14:nvPr/>
                </p14:nvContentPartPr>
                <p14:xfrm>
                  <a:off x="9375486" y="2831327"/>
                  <a:ext cx="506160" cy="115200"/>
                </p14:xfrm>
              </p:contentPart>
            </mc:Choice>
            <mc:Fallback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F2F8D3F4-9A38-3C6C-789A-1447606C1C05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9219264" y="1928640"/>
                    <a:ext cx="817712" cy="1919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1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FD590FF1-7E1B-289D-566B-82C86E05C07E}"/>
                      </a:ext>
                    </a:extLst>
                  </p14:cNvPr>
                  <p14:cNvContentPartPr/>
                  <p14:nvPr/>
                </p14:nvContentPartPr>
                <p14:xfrm>
                  <a:off x="9801726" y="3171167"/>
                  <a:ext cx="53640" cy="35280"/>
                </p14:xfrm>
              </p:contentPart>
            </mc:Choice>
            <mc:Fallback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FD590FF1-7E1B-289D-566B-82C86E05C07E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9647841" y="2289167"/>
                    <a:ext cx="360531" cy="17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2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37E47511-F984-F769-EA71-B9115F2AB495}"/>
                      </a:ext>
                    </a:extLst>
                  </p14:cNvPr>
                  <p14:cNvContentPartPr/>
                  <p14:nvPr/>
                </p14:nvContentPartPr>
                <p14:xfrm>
                  <a:off x="9446766" y="2869127"/>
                  <a:ext cx="443880" cy="511920"/>
                </p14:xfrm>
              </p:contentPart>
            </mc:Choice>
            <mc:Fallback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37E47511-F984-F769-EA71-B9115F2AB495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9290784" y="1964218"/>
                    <a:ext cx="754953" cy="2320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4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8880B08B-8934-2A6C-E246-3674EA0A1FF6}"/>
                      </a:ext>
                    </a:extLst>
                  </p14:cNvPr>
                  <p14:cNvContentPartPr/>
                  <p14:nvPr/>
                </p14:nvContentPartPr>
                <p14:xfrm>
                  <a:off x="9464046" y="2992967"/>
                  <a:ext cx="391320" cy="42912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8880B08B-8934-2A6C-E246-3674EA0A1FF6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9308053" y="2086375"/>
                    <a:ext cx="702415" cy="224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6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9264D4A4-352C-F129-4347-079BE7FB53A1}"/>
                      </a:ext>
                    </a:extLst>
                  </p14:cNvPr>
                  <p14:cNvContentPartPr/>
                  <p14:nvPr/>
                </p14:nvContentPartPr>
                <p14:xfrm>
                  <a:off x="9399246" y="3070367"/>
                  <a:ext cx="454320" cy="25164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9264D4A4-352C-F129-4347-079BE7FB53A1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9243046" y="2165497"/>
                    <a:ext cx="765828" cy="2060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28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C94D0633-551B-75FC-8F22-9ADD53B24212}"/>
                      </a:ext>
                    </a:extLst>
                  </p14:cNvPr>
                  <p14:cNvContentPartPr/>
                  <p14:nvPr/>
                </p14:nvContentPartPr>
                <p14:xfrm>
                  <a:off x="9510846" y="2978567"/>
                  <a:ext cx="50400" cy="10080"/>
                </p14:xfrm>
              </p:contentPart>
            </mc:Choice>
            <mc:Fallback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C94D0633-551B-75FC-8F22-9ADD53B24212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9356109" y="2096567"/>
                    <a:ext cx="358989" cy="17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0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DD0E8BF1-1570-39B9-82AC-25718CFEEF52}"/>
                      </a:ext>
                    </a:extLst>
                  </p14:cNvPr>
                  <p14:cNvContentPartPr/>
                  <p14:nvPr/>
                </p14:nvContentPartPr>
                <p14:xfrm>
                  <a:off x="9606606" y="3008087"/>
                  <a:ext cx="178920" cy="268200"/>
                </p14:xfrm>
              </p:contentPart>
            </mc:Choice>
            <mc:Fallback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DD0E8BF1-1570-39B9-82AC-25718CFEEF52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9450830" y="2102589"/>
                    <a:ext cx="489582" cy="2078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2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8CAD7BE1-CDC1-6DA7-5A7E-1274C41FD463}"/>
                      </a:ext>
                    </a:extLst>
                  </p14:cNvPr>
                  <p14:cNvContentPartPr/>
                  <p14:nvPr/>
                </p14:nvContentPartPr>
                <p14:xfrm>
                  <a:off x="8887686" y="2886407"/>
                  <a:ext cx="762480" cy="133920"/>
                </p14:xfrm>
              </p:contentPart>
            </mc:Choice>
            <mc:Fallback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8CAD7BE1-CDC1-6DA7-5A7E-1274C41FD463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8731440" y="1985022"/>
                    <a:ext cx="1074079" cy="1935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4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5E3F0AFD-E7DE-225C-C75C-B5E61EE9E64A}"/>
                      </a:ext>
                    </a:extLst>
                  </p14:cNvPr>
                  <p14:cNvContentPartPr/>
                  <p14:nvPr/>
                </p14:nvContentPartPr>
                <p14:xfrm>
                  <a:off x="8957526" y="3105287"/>
                  <a:ext cx="35640" cy="9360"/>
                </p14:xfrm>
              </p:contentPart>
            </mc:Choice>
            <mc:Fallback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5E3F0AFD-E7DE-225C-C75C-B5E61EE9E64A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8805404" y="2211832"/>
                    <a:ext cx="339015" cy="1795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5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F665007F-4235-805C-9F34-F13750B66130}"/>
                      </a:ext>
                    </a:extLst>
                  </p14:cNvPr>
                  <p14:cNvContentPartPr/>
                  <p14:nvPr/>
                </p14:nvContentPartPr>
                <p14:xfrm>
                  <a:off x="8962566" y="2900447"/>
                  <a:ext cx="502200" cy="141840"/>
                </p14:xfrm>
              </p:contentPart>
            </mc:Choice>
            <mc:Fallback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F665007F-4235-805C-9F34-F13750B66130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8806465" y="1997829"/>
                    <a:ext cx="813510" cy="1946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7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F7572F0D-BD45-DA9A-E334-551969ED4E0B}"/>
                      </a:ext>
                    </a:extLst>
                  </p14:cNvPr>
                  <p14:cNvContentPartPr/>
                  <p14:nvPr/>
                </p14:nvContentPartPr>
                <p14:xfrm>
                  <a:off x="9192246" y="3049487"/>
                  <a:ext cx="2880" cy="2520"/>
                </p14:xfrm>
              </p:contentPart>
            </mc:Choice>
            <mc:Fallback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F7572F0D-BD45-DA9A-E334-551969ED4E0B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9066246" y="2387987"/>
                    <a:ext cx="254160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38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26FF062C-E915-4DF9-624A-F0E69D1A864B}"/>
                      </a:ext>
                    </a:extLst>
                  </p14:cNvPr>
                  <p14:cNvContentPartPr/>
                  <p14:nvPr/>
                </p14:nvContentPartPr>
                <p14:xfrm>
                  <a:off x="9619566" y="2760767"/>
                  <a:ext cx="496800" cy="263520"/>
                </p14:xfrm>
              </p:contentPart>
            </mc:Choice>
            <mc:Fallback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26FF062C-E915-4DF9-624A-F0E69D1A864B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9463480" y="1856532"/>
                    <a:ext cx="808080" cy="2071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0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50809CB8-E747-E435-E167-ED49FCB3FD0F}"/>
                      </a:ext>
                    </a:extLst>
                  </p14:cNvPr>
                  <p14:cNvContentPartPr/>
                  <p14:nvPr/>
                </p14:nvContentPartPr>
                <p14:xfrm>
                  <a:off x="9780126" y="2761487"/>
                  <a:ext cx="391320" cy="264240"/>
                </p14:xfrm>
              </p:contentPart>
            </mc:Choice>
            <mc:Fallback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50809CB8-E747-E435-E167-ED49FCB3FD0F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9624133" y="1857735"/>
                    <a:ext cx="702415" cy="2070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2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EAC5FA8B-C789-BBD2-9089-9D8A1C4601FB}"/>
                      </a:ext>
                    </a:extLst>
                  </p14:cNvPr>
                  <p14:cNvContentPartPr/>
                  <p14:nvPr/>
                </p14:nvContentPartPr>
                <p14:xfrm>
                  <a:off x="9912246" y="2745287"/>
                  <a:ext cx="518040" cy="342000"/>
                </p14:xfrm>
              </p:contentPart>
            </mc:Choice>
            <mc:Fallback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EAC5FA8B-C789-BBD2-9089-9D8A1C4601FB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9755941" y="1840753"/>
                    <a:ext cx="829757" cy="2150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4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6DD88810-4966-976B-E446-A0F9A3F9981A}"/>
                      </a:ext>
                    </a:extLst>
                  </p14:cNvPr>
                  <p14:cNvContentPartPr/>
                  <p14:nvPr/>
                </p14:nvContentPartPr>
                <p14:xfrm>
                  <a:off x="10044366" y="2697047"/>
                  <a:ext cx="293400" cy="355320"/>
                </p14:xfrm>
              </p:contentPart>
            </mc:Choice>
            <mc:Fallback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6DD88810-4966-976B-E446-A0F9A3F9981A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9888302" y="1791498"/>
                    <a:ext cx="604636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6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A2769CF3-9549-4616-BF7C-D73868CA8B9F}"/>
                      </a:ext>
                    </a:extLst>
                  </p14:cNvPr>
                  <p14:cNvContentPartPr/>
                  <p14:nvPr/>
                </p14:nvContentPartPr>
                <p14:xfrm>
                  <a:off x="10050846" y="2757167"/>
                  <a:ext cx="176040" cy="401760"/>
                </p14:xfrm>
              </p:contentPart>
            </mc:Choice>
            <mc:Fallback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A2769CF3-9549-4616-BF7C-D73868CA8B9F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9895255" y="1851914"/>
                    <a:ext cx="486333" cy="2211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48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ED560FDD-89DC-FD96-ABB7-FFF706B4E159}"/>
                      </a:ext>
                    </a:extLst>
                  </p14:cNvPr>
                  <p14:cNvContentPartPr/>
                  <p14:nvPr/>
                </p14:nvContentPartPr>
                <p14:xfrm>
                  <a:off x="9856086" y="2748167"/>
                  <a:ext cx="416520" cy="358920"/>
                </p14:xfrm>
              </p:contentPart>
            </mc:Choice>
            <mc:Fallback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ED560FDD-89DC-FD96-ABB7-FFF706B4E159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9700002" y="1844412"/>
                    <a:ext cx="727795" cy="2165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0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938AE155-D943-5560-4657-934CF42AAF87}"/>
                      </a:ext>
                    </a:extLst>
                  </p14:cNvPr>
                  <p14:cNvContentPartPr/>
                  <p14:nvPr/>
                </p14:nvContentPartPr>
                <p14:xfrm>
                  <a:off x="9589326" y="2727287"/>
                  <a:ext cx="371520" cy="101160"/>
                </p14:xfrm>
              </p:contentPart>
            </mc:Choice>
            <mc:Fallback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938AE155-D943-5560-4657-934CF42AAF87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9433412" y="1827134"/>
                    <a:ext cx="682456" cy="1900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2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F8120A52-590E-0763-8350-816B3E017491}"/>
                      </a:ext>
                    </a:extLst>
                  </p14:cNvPr>
                  <p14:cNvContentPartPr/>
                  <p14:nvPr/>
                </p14:nvContentPartPr>
                <p14:xfrm>
                  <a:off x="10078206" y="2902247"/>
                  <a:ext cx="23400" cy="13680"/>
                </p14:xfrm>
              </p:contentPart>
            </mc:Choice>
            <mc:Fallback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F8120A52-590E-0763-8350-816B3E017491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926539" y="2057306"/>
                    <a:ext cx="325867" cy="1702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3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99E34A29-5D82-E14C-BB59-913BFC42B132}"/>
                      </a:ext>
                    </a:extLst>
                  </p14:cNvPr>
                  <p14:cNvContentPartPr/>
                  <p14:nvPr/>
                </p14:nvContentPartPr>
                <p14:xfrm>
                  <a:off x="9325446" y="2810087"/>
                  <a:ext cx="776880" cy="169920"/>
                </p14:xfrm>
              </p:contentPart>
            </mc:Choice>
            <mc:Fallback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99E34A29-5D82-E14C-BB59-913BFC42B132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9169177" y="1908996"/>
                    <a:ext cx="1088525" cy="19712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5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9058B710-8CCD-33AC-EF76-E3DB5030D71C}"/>
                      </a:ext>
                    </a:extLst>
                  </p14:cNvPr>
                  <p14:cNvContentPartPr/>
                  <p14:nvPr/>
                </p14:nvContentPartPr>
                <p14:xfrm>
                  <a:off x="9379086" y="3043007"/>
                  <a:ext cx="22320" cy="21600"/>
                </p14:xfrm>
              </p:contentPart>
            </mc:Choice>
            <mc:Fallback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9058B710-8CCD-33AC-EF76-E3DB5030D71C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9228855" y="2170699"/>
                    <a:ext cx="321923" cy="1765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7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774D2E2F-1CD7-FE23-B21E-ACA986753871}"/>
                      </a:ext>
                    </a:extLst>
                  </p14:cNvPr>
                  <p14:cNvContentPartPr/>
                  <p14:nvPr/>
                </p14:nvContentPartPr>
                <p14:xfrm>
                  <a:off x="9422286" y="2886047"/>
                  <a:ext cx="532800" cy="51120"/>
                </p14:xfrm>
              </p:contentPart>
            </mc:Choice>
            <mc:Fallback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774D2E2F-1CD7-FE23-B21E-ACA986753871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9266105" y="1991447"/>
                    <a:ext cx="844269" cy="1839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59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662E8B73-8898-697C-4C84-A539A8AF4DA6}"/>
                      </a:ext>
                    </a:extLst>
                  </p14:cNvPr>
                  <p14:cNvContentPartPr/>
                  <p14:nvPr/>
                </p14:nvContentPartPr>
                <p14:xfrm>
                  <a:off x="9570246" y="2940047"/>
                  <a:ext cx="327240" cy="236160"/>
                </p14:xfrm>
              </p:contentPart>
            </mc:Choice>
            <mc:Fallback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662E8B73-8898-697C-4C84-A539A8AF4DA6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414205" y="2035054"/>
                    <a:ext cx="638430" cy="2045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1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01C62502-B2C2-794D-4D0C-9912E5E10538}"/>
                      </a:ext>
                    </a:extLst>
                  </p14:cNvPr>
                  <p14:cNvContentPartPr/>
                  <p14:nvPr/>
                </p14:nvContentPartPr>
                <p14:xfrm>
                  <a:off x="9660966" y="3097367"/>
                  <a:ext cx="134280" cy="113040"/>
                </p14:xfrm>
              </p:contentPart>
            </mc:Choice>
            <mc:Fallback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01C62502-B2C2-794D-4D0C-9912E5E10538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505343" y="2198185"/>
                    <a:ext cx="444636" cy="1910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3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9BB286DA-C141-531B-7F7E-E2A05ED500EB}"/>
                      </a:ext>
                    </a:extLst>
                  </p14:cNvPr>
                  <p14:cNvContentPartPr/>
                  <p14:nvPr/>
                </p14:nvContentPartPr>
                <p14:xfrm>
                  <a:off x="9073446" y="2684087"/>
                  <a:ext cx="639000" cy="204120"/>
                </p14:xfrm>
              </p:contentPart>
            </mc:Choice>
            <mc:Fallback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9BB286DA-C141-531B-7F7E-E2A05ED500EB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8917266" y="1779758"/>
                    <a:ext cx="950468" cy="2011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5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D493431A-E7EB-6950-2715-4FEAF571F1A5}"/>
                      </a:ext>
                    </a:extLst>
                  </p14:cNvPr>
                  <p14:cNvContentPartPr/>
                  <p14:nvPr/>
                </p14:nvContentPartPr>
                <p14:xfrm>
                  <a:off x="8908926" y="2685887"/>
                  <a:ext cx="966960" cy="185760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D493431A-E7EB-6950-2715-4FEAF571F1A5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8752677" y="1782887"/>
                    <a:ext cx="1278566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7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AB6F41F8-4A74-961E-35CC-6E70D5449E0B}"/>
                      </a:ext>
                    </a:extLst>
                  </p14:cNvPr>
                  <p14:cNvContentPartPr/>
                  <p14:nvPr/>
                </p14:nvContentPartPr>
                <p14:xfrm>
                  <a:off x="9209166" y="2704967"/>
                  <a:ext cx="443880" cy="9972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AB6F41F8-4A74-961E-35CC-6E70D5449E0B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9052870" y="1802329"/>
                    <a:ext cx="755578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69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3B8EBFAF-FDC2-554B-40DD-718FDE4D2E03}"/>
                      </a:ext>
                    </a:extLst>
                  </p14:cNvPr>
                  <p14:cNvContentPartPr/>
                  <p14:nvPr/>
                </p14:nvContentPartPr>
                <p14:xfrm>
                  <a:off x="8631366" y="2684447"/>
                  <a:ext cx="1301040" cy="20952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3B8EBFAF-FDC2-554B-40DD-718FDE4D2E03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8475098" y="1782824"/>
                    <a:ext cx="1612682" cy="20119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1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35D4502A-FDD6-4C20-F9E1-77A232CCB9B1}"/>
                      </a:ext>
                    </a:extLst>
                  </p14:cNvPr>
                  <p14:cNvContentPartPr/>
                  <p14:nvPr/>
                </p14:nvContentPartPr>
                <p14:xfrm>
                  <a:off x="8351286" y="2753207"/>
                  <a:ext cx="817200" cy="213480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35D4502A-FDD6-4C20-F9E1-77A232CCB9B1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8194991" y="1849360"/>
                    <a:ext cx="1128897" cy="2020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3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F34644E2-3C8E-3F64-249D-ADAB08D7824C}"/>
                      </a:ext>
                    </a:extLst>
                  </p14:cNvPr>
                  <p14:cNvContentPartPr/>
                  <p14:nvPr/>
                </p14:nvContentPartPr>
                <p14:xfrm>
                  <a:off x="7068606" y="3198887"/>
                  <a:ext cx="694080" cy="33156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F34644E2-3C8E-3F64-249D-ADAB08D7824C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6912282" y="2294632"/>
                    <a:ext cx="1005835" cy="2139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5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3F80E58C-367B-5789-D7B0-A11B5AE7071C}"/>
                      </a:ext>
                    </a:extLst>
                  </p14:cNvPr>
                  <p14:cNvContentPartPr/>
                  <p14:nvPr/>
                </p14:nvContentPartPr>
                <p14:xfrm>
                  <a:off x="7051326" y="3619727"/>
                  <a:ext cx="136440" cy="6768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3F80E58C-367B-5789-D7B0-A11B5AE7071C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6895267" y="2720183"/>
                    <a:ext cx="447666" cy="1865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7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7BCF07AD-2B65-BFA3-78EF-09D193B6DBD7}"/>
                      </a:ext>
                    </a:extLst>
                  </p14:cNvPr>
                  <p14:cNvContentPartPr/>
                  <p14:nvPr/>
                </p14:nvContentPartPr>
                <p14:xfrm>
                  <a:off x="6935766" y="3639887"/>
                  <a:ext cx="422640" cy="27396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7BCF07AD-2B65-BFA3-78EF-09D193B6DBD7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779728" y="2735302"/>
                    <a:ext cx="7338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79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F84A2CC0-0AEA-AB0D-147A-EA6690ACA29A}"/>
                      </a:ext>
                    </a:extLst>
                  </p14:cNvPr>
                  <p14:cNvContentPartPr/>
                  <p14:nvPr/>
                </p14:nvContentPartPr>
                <p14:xfrm>
                  <a:off x="6933246" y="3686327"/>
                  <a:ext cx="533160" cy="34812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F84A2CC0-0AEA-AB0D-147A-EA6690ACA29A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6776960" y="2781560"/>
                    <a:ext cx="844840" cy="215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1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3BB34D8C-7255-6C7A-A361-8DC132E37B11}"/>
                      </a:ext>
                    </a:extLst>
                  </p14:cNvPr>
                  <p14:cNvContentPartPr/>
                  <p14:nvPr/>
                </p14:nvContentPartPr>
                <p14:xfrm>
                  <a:off x="6928206" y="3815207"/>
                  <a:ext cx="379440" cy="32436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3BB34D8C-7255-6C7A-A361-8DC132E37B11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6771966" y="2909414"/>
                    <a:ext cx="691027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3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D76F6E6E-DD26-7467-EA7A-F27E02707EB3}"/>
                      </a:ext>
                    </a:extLst>
                  </p14:cNvPr>
                  <p14:cNvContentPartPr/>
                  <p14:nvPr/>
                </p14:nvContentPartPr>
                <p14:xfrm>
                  <a:off x="7003806" y="4268807"/>
                  <a:ext cx="128520" cy="101880"/>
                </p14:xfrm>
              </p:contentPart>
            </mc:Choice>
            <mc:Fallback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D76F6E6E-DD26-7467-EA7A-F27E02707EB3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848696" y="3369866"/>
                    <a:ext cx="437854" cy="1898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4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8A478858-06EA-68E8-F7AC-58730F0BE948}"/>
                      </a:ext>
                    </a:extLst>
                  </p14:cNvPr>
                  <p14:cNvContentPartPr/>
                  <p14:nvPr/>
                </p14:nvContentPartPr>
                <p14:xfrm>
                  <a:off x="7073646" y="4032647"/>
                  <a:ext cx="6840" cy="432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8A478858-06EA-68E8-F7AC-58730F0BE948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6940646" y="3276647"/>
                    <a:ext cx="272080" cy="151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5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31FDFB95-9525-584D-F08F-1390AA505A20}"/>
                      </a:ext>
                    </a:extLst>
                  </p14:cNvPr>
                  <p14:cNvContentPartPr/>
                  <p14:nvPr/>
                </p14:nvContentPartPr>
                <p14:xfrm>
                  <a:off x="6918126" y="4190327"/>
                  <a:ext cx="20160" cy="13680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31FDFB95-9525-584D-F08F-1390AA505A20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6764735" y="3286931"/>
                    <a:ext cx="326066" cy="1942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7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7234ECE0-1D95-CCC2-C376-C1D9538B2417}"/>
                      </a:ext>
                    </a:extLst>
                  </p14:cNvPr>
                  <p14:cNvContentPartPr/>
                  <p14:nvPr/>
                </p14:nvContentPartPr>
                <p14:xfrm>
                  <a:off x="6871326" y="4090247"/>
                  <a:ext cx="97200" cy="256320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7234ECE0-1D95-CCC2-C376-C1D9538B2417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6715271" y="3187106"/>
                    <a:ext cx="408418" cy="2061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89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D7133640-1BE1-AD1B-F50F-16C62E0FBB65}"/>
                      </a:ext>
                    </a:extLst>
                  </p14:cNvPr>
                  <p14:cNvContentPartPr/>
                  <p14:nvPr/>
                </p14:nvContentPartPr>
                <p14:xfrm>
                  <a:off x="6971046" y="4111487"/>
                  <a:ext cx="115200" cy="16920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D7133640-1BE1-AD1B-F50F-16C62E0FBB65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6815969" y="3209660"/>
                    <a:ext cx="424468" cy="197199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E9FDAE2-9FC8-13CA-FD77-63207D41F53C}"/>
                </a:ext>
              </a:extLst>
            </p:cNvPr>
            <p:cNvGrpSpPr/>
            <p:nvPr/>
          </p:nvGrpSpPr>
          <p:grpSpPr>
            <a:xfrm>
              <a:off x="7019286" y="2580407"/>
              <a:ext cx="3083400" cy="2102040"/>
              <a:chOff x="7019286" y="2580407"/>
              <a:chExt cx="3083400" cy="21020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1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5812174D-EBB9-4D82-0523-1E6AE4B58C5F}"/>
                      </a:ext>
                    </a:extLst>
                  </p14:cNvPr>
                  <p14:cNvContentPartPr/>
                  <p14:nvPr/>
                </p14:nvContentPartPr>
                <p14:xfrm>
                  <a:off x="8102886" y="3555647"/>
                  <a:ext cx="457920" cy="118800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5812174D-EBB9-4D82-0523-1E6AE4B58C5F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7946675" y="2651734"/>
                    <a:ext cx="769448" cy="19257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3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4F0B2442-12E3-485A-2628-2181E1F09929}"/>
                      </a:ext>
                    </a:extLst>
                  </p14:cNvPr>
                  <p14:cNvContentPartPr/>
                  <p14:nvPr/>
                </p14:nvContentPartPr>
                <p14:xfrm>
                  <a:off x="8111886" y="3642047"/>
                  <a:ext cx="532440" cy="9468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4F0B2442-12E3-485A-2628-2181E1F09929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7955549" y="2746425"/>
                    <a:ext cx="844221" cy="1885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5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DB90E20C-18F4-267E-67B5-28BEC7AE63CC}"/>
                      </a:ext>
                    </a:extLst>
                  </p14:cNvPr>
                  <p14:cNvContentPartPr/>
                  <p14:nvPr/>
                </p14:nvContentPartPr>
                <p14:xfrm>
                  <a:off x="8103246" y="3604247"/>
                  <a:ext cx="774720" cy="139680"/>
                </p14:xfrm>
              </p:contentPart>
            </mc:Choice>
            <mc:Fallback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DB90E20C-18F4-267E-67B5-28BEC7AE63CC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7946872" y="2704468"/>
                    <a:ext cx="1086574" cy="1938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7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41AED2A5-5839-4871-A32B-1C4CA65759D1}"/>
                      </a:ext>
                    </a:extLst>
                  </p14:cNvPr>
                  <p14:cNvContentPartPr/>
                  <p14:nvPr/>
                </p14:nvContentPartPr>
                <p14:xfrm>
                  <a:off x="7926846" y="3626207"/>
                  <a:ext cx="1075680" cy="17532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41AED2A5-5839-4871-A32B-1C4CA65759D1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7770497" y="2723825"/>
                    <a:ext cx="1387484" cy="1979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99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10AD30DF-1F98-6021-5125-A2D1580C7299}"/>
                      </a:ext>
                    </a:extLst>
                  </p14:cNvPr>
                  <p14:cNvContentPartPr/>
                  <p14:nvPr/>
                </p14:nvContentPartPr>
                <p14:xfrm>
                  <a:off x="8074446" y="3556007"/>
                  <a:ext cx="1034280" cy="33120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10AD30DF-1F98-6021-5125-A2D1580C729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7918143" y="2650382"/>
                    <a:ext cx="1345993" cy="2141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1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098AA600-2130-9B80-F26A-AC7E0D341225}"/>
                      </a:ext>
                    </a:extLst>
                  </p14:cNvPr>
                  <p14:cNvContentPartPr/>
                  <p14:nvPr/>
                </p14:nvContentPartPr>
                <p14:xfrm>
                  <a:off x="8098206" y="3416327"/>
                  <a:ext cx="1338840" cy="49140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098AA600-2130-9B80-F26A-AC7E0D34122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7941799" y="2511116"/>
                    <a:ext cx="1650759" cy="2300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3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5C99CCF4-BA92-3902-A862-DE975F88B026}"/>
                      </a:ext>
                    </a:extLst>
                  </p14:cNvPr>
                  <p14:cNvContentPartPr/>
                  <p14:nvPr/>
                </p14:nvContentPartPr>
                <p14:xfrm>
                  <a:off x="8007486" y="3509567"/>
                  <a:ext cx="1227600" cy="447840"/>
                </p14:xfrm>
              </p:contentPart>
            </mc:Choice>
            <mc:Fallback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5C99CCF4-BA92-3902-A862-DE975F88B026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7851246" y="2605275"/>
                    <a:ext cx="1539187" cy="225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5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32BF0530-CBBF-B974-0106-E72E15BCD92D}"/>
                      </a:ext>
                    </a:extLst>
                  </p14:cNvPr>
                  <p14:cNvContentPartPr/>
                  <p14:nvPr/>
                </p14:nvContentPartPr>
                <p14:xfrm>
                  <a:off x="7829286" y="3379247"/>
                  <a:ext cx="1592280" cy="77724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32BF0530-CBBF-B974-0106-E72E15BCD92D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7672917" y="2473473"/>
                    <a:ext cx="1904124" cy="2587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7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6C0C0E8B-F6A9-890A-7A48-FD244D092DAB}"/>
                      </a:ext>
                    </a:extLst>
                  </p14:cNvPr>
                  <p14:cNvContentPartPr/>
                  <p14:nvPr/>
                </p14:nvContentPartPr>
                <p14:xfrm>
                  <a:off x="7774206" y="3428207"/>
                  <a:ext cx="1612800" cy="73368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6C0C0E8B-F6A9-890A-7A48-FD244D092DAB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7617840" y="2521896"/>
                    <a:ext cx="1924638" cy="2545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09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D5478730-1EBD-72E6-BF87-68743FE2F4AB}"/>
                      </a:ext>
                    </a:extLst>
                  </p14:cNvPr>
                  <p14:cNvContentPartPr/>
                  <p14:nvPr/>
                </p14:nvContentPartPr>
                <p14:xfrm>
                  <a:off x="7909926" y="3453047"/>
                  <a:ext cx="1409040" cy="58140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D5478730-1EBD-72E6-BF87-68743FE2F4AB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7753565" y="2547305"/>
                    <a:ext cx="1720869" cy="2392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1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38CA1B96-FE5E-D6DF-1C36-47F56EADF79E}"/>
                      </a:ext>
                    </a:extLst>
                  </p14:cNvPr>
                  <p14:cNvContentPartPr/>
                  <p14:nvPr/>
                </p14:nvContentPartPr>
                <p14:xfrm>
                  <a:off x="7905606" y="3540887"/>
                  <a:ext cx="1200960" cy="45108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38CA1B96-FE5E-D6DF-1C36-47F56EADF79E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749231" y="2635277"/>
                    <a:ext cx="1512816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3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57D6634F-4D56-B26D-AEB7-404632F0B1D9}"/>
                      </a:ext>
                    </a:extLst>
                  </p14:cNvPr>
                  <p14:cNvContentPartPr/>
                  <p14:nvPr/>
                </p14:nvContentPartPr>
                <p14:xfrm>
                  <a:off x="9178926" y="3468167"/>
                  <a:ext cx="32760" cy="1512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57D6634F-4D56-B26D-AEB7-404632F0B1D9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023980" y="2586167"/>
                    <a:ext cx="341766" cy="17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5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BA4E1D3A-F3AF-1489-CBBA-9DC1D266401B}"/>
                      </a:ext>
                    </a:extLst>
                  </p14:cNvPr>
                  <p14:cNvContentPartPr/>
                  <p14:nvPr/>
                </p14:nvContentPartPr>
                <p14:xfrm>
                  <a:off x="7789326" y="3575447"/>
                  <a:ext cx="1149120" cy="435960"/>
                </p14:xfrm>
              </p:contentPart>
            </mc:Choice>
            <mc:Fallback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BA4E1D3A-F3AF-1489-CBBA-9DC1D266401B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7633074" y="2670787"/>
                    <a:ext cx="1460731" cy="22444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7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E4C4C16B-4F7A-F8A2-C412-A65564537F4D}"/>
                      </a:ext>
                    </a:extLst>
                  </p14:cNvPr>
                  <p14:cNvContentPartPr/>
                  <p14:nvPr/>
                </p14:nvContentPartPr>
                <p14:xfrm>
                  <a:off x="7554966" y="3725207"/>
                  <a:ext cx="1103040" cy="324360"/>
                </p14:xfrm>
              </p:contentPart>
            </mc:Choice>
            <mc:Fallback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E4C4C16B-4F7A-F8A2-C412-A65564537F4D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7398665" y="2819414"/>
                    <a:ext cx="1414749" cy="2135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19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6F71358D-F8E0-39BE-E0F0-6EFBE5781B01}"/>
                      </a:ext>
                    </a:extLst>
                  </p14:cNvPr>
                  <p14:cNvContentPartPr/>
                  <p14:nvPr/>
                </p14:nvContentPartPr>
                <p14:xfrm>
                  <a:off x="7133406" y="3926447"/>
                  <a:ext cx="1027080" cy="94680"/>
                </p14:xfrm>
              </p:contentPart>
            </mc:Choice>
            <mc:Fallback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6F71358D-F8E0-39BE-E0F0-6EFBE5781B01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6977111" y="3022683"/>
                    <a:ext cx="1338776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1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4713F5CC-9338-7AA1-2A33-93A15BFAE3B7}"/>
                      </a:ext>
                    </a:extLst>
                  </p14:cNvPr>
                  <p14:cNvContentPartPr/>
                  <p14:nvPr/>
                </p14:nvContentPartPr>
                <p14:xfrm>
                  <a:off x="7031526" y="4143527"/>
                  <a:ext cx="891360" cy="7524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4713F5CC-9338-7AA1-2A33-93A15BFAE3B7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6875225" y="3245777"/>
                    <a:ext cx="1203068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3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A0263BF5-FA49-71A2-B7E3-8E1FA6D8CCD9}"/>
                      </a:ext>
                    </a:extLst>
                  </p14:cNvPr>
                  <p14:cNvContentPartPr/>
                  <p14:nvPr/>
                </p14:nvContentPartPr>
                <p14:xfrm>
                  <a:off x="7329966" y="3898007"/>
                  <a:ext cx="443160" cy="20232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A0263BF5-FA49-71A2-B7E3-8E1FA6D8CCD9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7173924" y="2994024"/>
                    <a:ext cx="754353" cy="2009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5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3FCC5AC3-2DA5-B746-4F8B-F13512B48458}"/>
                      </a:ext>
                    </a:extLst>
                  </p14:cNvPr>
                  <p14:cNvContentPartPr/>
                  <p14:nvPr/>
                </p14:nvContentPartPr>
                <p14:xfrm>
                  <a:off x="7331406" y="3838247"/>
                  <a:ext cx="318600" cy="37332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3FCC5AC3-2DA5-B746-4F8B-F13512B48458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7175230" y="2932968"/>
                    <a:ext cx="630061" cy="2183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7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34F72350-6644-73C7-A0BA-9782D86A3FD0}"/>
                      </a:ext>
                    </a:extLst>
                  </p14:cNvPr>
                  <p14:cNvContentPartPr/>
                  <p14:nvPr/>
                </p14:nvContentPartPr>
                <p14:xfrm>
                  <a:off x="7715526" y="3678407"/>
                  <a:ext cx="109080" cy="18720"/>
                </p14:xfrm>
              </p:contentPart>
            </mc:Choice>
            <mc:Fallback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34F72350-6644-73C7-A0BA-9782D86A3FD0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7560331" y="2784952"/>
                    <a:ext cx="418583" cy="1804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29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69CC2075-A5A0-87E4-4686-608BCEF66131}"/>
                      </a:ext>
                    </a:extLst>
                  </p14:cNvPr>
                  <p14:cNvContentPartPr/>
                  <p14:nvPr/>
                </p14:nvContentPartPr>
                <p14:xfrm>
                  <a:off x="7226286" y="3784607"/>
                  <a:ext cx="264600" cy="451080"/>
                </p14:xfrm>
              </p:contentPart>
            </mc:Choice>
            <mc:Fallback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9CC2075-A5A0-87E4-4686-608BCEF66131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7070377" y="2878997"/>
                    <a:ext cx="575527" cy="226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1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848E848D-78DD-456D-4015-0DE9E9602FC9}"/>
                      </a:ext>
                    </a:extLst>
                  </p14:cNvPr>
                  <p14:cNvContentPartPr/>
                  <p14:nvPr/>
                </p14:nvContentPartPr>
                <p14:xfrm>
                  <a:off x="7207206" y="3861647"/>
                  <a:ext cx="794880" cy="392040"/>
                </p14:xfrm>
              </p:contentPart>
            </mc:Choice>
            <mc:Fallback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848E848D-78DD-456D-4015-0DE9E9602FC9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7050909" y="2956939"/>
                    <a:ext cx="1106580" cy="22005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3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003A61C0-477A-8452-6AB3-D391600A91DD}"/>
                      </a:ext>
                    </a:extLst>
                  </p14:cNvPr>
                  <p14:cNvContentPartPr/>
                  <p14:nvPr/>
                </p14:nvContentPartPr>
                <p14:xfrm>
                  <a:off x="7019286" y="4104287"/>
                  <a:ext cx="859320" cy="5292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003A61C0-477A-8452-6AB3-D391600A91DD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6862965" y="3208061"/>
                    <a:ext cx="1171069" cy="1844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5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30C1EB7D-F034-4C19-31D5-F4FD018F9616}"/>
                      </a:ext>
                    </a:extLst>
                  </p14:cNvPr>
                  <p14:cNvContentPartPr/>
                  <p14:nvPr/>
                </p14:nvContentPartPr>
                <p14:xfrm>
                  <a:off x="7145646" y="3966047"/>
                  <a:ext cx="961200" cy="102240"/>
                </p14:xfrm>
              </p:contentPart>
            </mc:Choice>
            <mc:Fallback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30C1EB7D-F034-4C19-31D5-F4FD018F9616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6989317" y="3063929"/>
                    <a:ext cx="1272965" cy="1905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7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54BBDE30-C89D-B108-2F05-F7AB7F848ED3}"/>
                      </a:ext>
                    </a:extLst>
                  </p14:cNvPr>
                  <p14:cNvContentPartPr/>
                  <p14:nvPr/>
                </p14:nvContentPartPr>
                <p14:xfrm>
                  <a:off x="7360206" y="3774167"/>
                  <a:ext cx="1427040" cy="34992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54BBDE30-C89D-B108-2F05-F7AB7F848ED3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7203928" y="2869201"/>
                    <a:ext cx="1738703" cy="2158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39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6DD54FA2-EFC8-7252-07F6-59181EA81F15}"/>
                      </a:ext>
                    </a:extLst>
                  </p14:cNvPr>
                  <p14:cNvContentPartPr/>
                  <p14:nvPr/>
                </p14:nvContentPartPr>
                <p14:xfrm>
                  <a:off x="7686006" y="3729167"/>
                  <a:ext cx="1033560" cy="32436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6DD54FA2-EFC8-7252-07F6-59181EA81F15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7529677" y="2825777"/>
                    <a:ext cx="1345325" cy="2130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1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DEC2036E-9B95-C6F8-3AE0-A1AE8D195C90}"/>
                      </a:ext>
                    </a:extLst>
                  </p14:cNvPr>
                  <p14:cNvContentPartPr/>
                  <p14:nvPr/>
                </p14:nvContentPartPr>
                <p14:xfrm>
                  <a:off x="7803366" y="3217607"/>
                  <a:ext cx="1006200" cy="63468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DEC2036E-9B95-C6F8-3AE0-A1AE8D195C90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7647124" y="2312153"/>
                    <a:ext cx="1317792" cy="2444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3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9ACCBA54-F026-A842-2E9B-D1CF260ADBC6}"/>
                      </a:ext>
                    </a:extLst>
                  </p14:cNvPr>
                  <p14:cNvContentPartPr/>
                  <p14:nvPr/>
                </p14:nvContentPartPr>
                <p14:xfrm>
                  <a:off x="8050686" y="3404807"/>
                  <a:ext cx="330480" cy="39096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9ACCBA54-F026-A842-2E9B-D1CF260ADBC6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7894378" y="2500604"/>
                    <a:ext cx="642203" cy="2198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5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F2AA99A0-8B8D-BFFB-1CA0-DA70E395684A}"/>
                      </a:ext>
                    </a:extLst>
                  </p14:cNvPr>
                  <p14:cNvContentPartPr/>
                  <p14:nvPr/>
                </p14:nvContentPartPr>
                <p14:xfrm>
                  <a:off x="7939806" y="3410927"/>
                  <a:ext cx="317160" cy="43776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F2AA99A0-8B8D-BFFB-1CA0-DA70E395684A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7783899" y="2506108"/>
                    <a:ext cx="628084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7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E77489D9-4C4F-3725-61ED-00807CE9DEB6}"/>
                      </a:ext>
                    </a:extLst>
                  </p14:cNvPr>
                  <p14:cNvContentPartPr/>
                  <p14:nvPr/>
                </p14:nvContentPartPr>
                <p14:xfrm>
                  <a:off x="8010726" y="3406247"/>
                  <a:ext cx="322920" cy="35964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E77489D9-4C4F-3725-61ED-00807CE9DEB6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7854618" y="2500679"/>
                    <a:ext cx="634243" cy="216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49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6E869FAA-778B-7645-D92F-F78E70396271}"/>
                      </a:ext>
                    </a:extLst>
                  </p14:cNvPr>
                  <p14:cNvContentPartPr/>
                  <p14:nvPr/>
                </p14:nvContentPartPr>
                <p14:xfrm>
                  <a:off x="7860606" y="3457007"/>
                  <a:ext cx="394200" cy="437760"/>
                </p14:xfrm>
              </p:contentPart>
            </mc:Choice>
            <mc:Fallback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6E869FAA-778B-7645-D92F-F78E70396271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7704531" y="2552188"/>
                    <a:ext cx="705457" cy="2246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1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8E7319D2-4B7E-2642-BBFB-A87A966A1F6A}"/>
                      </a:ext>
                    </a:extLst>
                  </p14:cNvPr>
                  <p14:cNvContentPartPr/>
                  <p14:nvPr/>
                </p14:nvContentPartPr>
                <p14:xfrm>
                  <a:off x="8697246" y="3420287"/>
                  <a:ext cx="720" cy="360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8E7319D2-4B7E-2642-BBFB-A87A966A1F6A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8634246" y="2664287"/>
                    <a:ext cx="12636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3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5730B5CC-62A5-906B-1B75-FA3B319BF3EA}"/>
                      </a:ext>
                    </a:extLst>
                  </p14:cNvPr>
                  <p14:cNvContentPartPr/>
                  <p14:nvPr/>
                </p14:nvContentPartPr>
                <p14:xfrm>
                  <a:off x="8049966" y="3378527"/>
                  <a:ext cx="608040" cy="40788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5730B5CC-62A5-906B-1B75-FA3B319BF3EA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7893715" y="2473085"/>
                    <a:ext cx="919649" cy="2217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5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2827F5FB-CE39-BFC2-8C0D-352FA731AE7C}"/>
                      </a:ext>
                    </a:extLst>
                  </p14:cNvPr>
                  <p14:cNvContentPartPr/>
                  <p14:nvPr/>
                </p14:nvContentPartPr>
                <p14:xfrm>
                  <a:off x="7894446" y="3381047"/>
                  <a:ext cx="662040" cy="483120"/>
                </p14:xfrm>
              </p:contentPart>
            </mc:Choice>
            <mc:Fallback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2827F5FB-CE39-BFC2-8C0D-352FA731AE7C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7738094" y="2475197"/>
                    <a:ext cx="973851" cy="2293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7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64E1A30F-77CA-0E06-CFC5-C18FE46B27CC}"/>
                      </a:ext>
                    </a:extLst>
                  </p14:cNvPr>
                  <p14:cNvContentPartPr/>
                  <p14:nvPr/>
                </p14:nvContentPartPr>
                <p14:xfrm>
                  <a:off x="7785366" y="3664007"/>
                  <a:ext cx="633240" cy="278280"/>
                </p14:xfrm>
              </p:contentPart>
            </mc:Choice>
            <mc:Fallback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64E1A30F-77CA-0E06-CFC5-C18FE46B27CC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7629066" y="2759382"/>
                    <a:ext cx="944948" cy="20866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59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D5CB86B6-8C33-E2EF-4CF1-C71B7E510CD3}"/>
                      </a:ext>
                    </a:extLst>
                  </p14:cNvPr>
                  <p14:cNvContentPartPr/>
                  <p14:nvPr/>
                </p14:nvContentPartPr>
                <p14:xfrm>
                  <a:off x="7798686" y="3769847"/>
                  <a:ext cx="728280" cy="131400"/>
                </p14:xfrm>
              </p:contentPart>
            </mc:Choice>
            <mc:Fallback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D5CB86B6-8C33-E2EF-4CF1-C71B7E510CD3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7642307" y="2868082"/>
                    <a:ext cx="1040145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1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33780B3A-912C-FE63-1DDE-A2F216DF7BCC}"/>
                      </a:ext>
                    </a:extLst>
                  </p14:cNvPr>
                  <p14:cNvContentPartPr/>
                  <p14:nvPr/>
                </p14:nvContentPartPr>
                <p14:xfrm>
                  <a:off x="9131406" y="2976047"/>
                  <a:ext cx="766440" cy="301680"/>
                </p14:xfrm>
              </p:contentPart>
            </mc:Choice>
            <mc:Fallback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33780B3A-912C-FE63-1DDE-A2F216DF7BCC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8975081" y="2071007"/>
                    <a:ext cx="1078197" cy="2110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3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065D62D4-657C-FB50-2E0B-016312E2D004}"/>
                      </a:ext>
                    </a:extLst>
                  </p14:cNvPr>
                  <p14:cNvContentPartPr/>
                  <p14:nvPr/>
                </p14:nvContentPartPr>
                <p14:xfrm>
                  <a:off x="9040686" y="3047687"/>
                  <a:ext cx="835200" cy="417960"/>
                </p14:xfrm>
              </p:contentPart>
            </mc:Choice>
            <mc:Fallback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065D62D4-657C-FB50-2E0B-016312E2D004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8884365" y="2142825"/>
                    <a:ext cx="1146948" cy="2226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5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FC067B88-DBAF-4588-1ED6-3FC0DB4F315C}"/>
                      </a:ext>
                    </a:extLst>
                  </p14:cNvPr>
                  <p14:cNvContentPartPr/>
                  <p14:nvPr/>
                </p14:nvContentPartPr>
                <p14:xfrm>
                  <a:off x="9163806" y="3157487"/>
                  <a:ext cx="583560" cy="261360"/>
                </p14:xfrm>
              </p:contentPart>
            </mc:Choice>
            <mc:Fallback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FC067B88-DBAF-4588-1ED6-3FC0DB4F315C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9007655" y="2254763"/>
                    <a:ext cx="894970" cy="206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7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92A135EB-FE12-B199-A07F-2FAB1B169F0F}"/>
                      </a:ext>
                    </a:extLst>
                  </p14:cNvPr>
                  <p14:cNvContentPartPr/>
                  <p14:nvPr/>
                </p14:nvContentPartPr>
                <p14:xfrm>
                  <a:off x="8696166" y="3147767"/>
                  <a:ext cx="1014120" cy="567720"/>
                </p14:xfrm>
              </p:contentPart>
            </mc:Choice>
            <mc:Fallback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92A135EB-FE12-B199-A07F-2FAB1B169F0F}"/>
                      </a:ext>
                    </a:extLst>
                  </p:cNvPr>
                  <p:cNvPicPr/>
                  <p:nvPr/>
                </p:nvPicPr>
                <p:blipFill>
                  <a:blip r:embed="rId568"/>
                  <a:stretch>
                    <a:fillRect/>
                  </a:stretch>
                </p:blipFill>
                <p:spPr>
                  <a:xfrm>
                    <a:off x="8539942" y="2241831"/>
                    <a:ext cx="1325676" cy="2378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69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FA64C152-9FF1-6C64-9C9A-781CDF8A23FC}"/>
                      </a:ext>
                    </a:extLst>
                  </p14:cNvPr>
                  <p14:cNvContentPartPr/>
                  <p14:nvPr/>
                </p14:nvContentPartPr>
                <p14:xfrm>
                  <a:off x="8703006" y="3406607"/>
                  <a:ext cx="704880" cy="278640"/>
                </p14:xfrm>
              </p:contentPart>
            </mc:Choice>
            <mc:Fallback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FA64C152-9FF1-6C64-9C9A-781CDF8A23FC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8546862" y="2500811"/>
                    <a:ext cx="1016276" cy="2089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1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FBB1F91B-F79F-E191-E06C-939A44F21DA0}"/>
                      </a:ext>
                    </a:extLst>
                  </p14:cNvPr>
                  <p14:cNvContentPartPr/>
                  <p14:nvPr/>
                </p14:nvContentPartPr>
                <p14:xfrm>
                  <a:off x="8641446" y="3238847"/>
                  <a:ext cx="1000800" cy="507960"/>
                </p14:xfrm>
              </p:contentPart>
            </mc:Choice>
            <mc:Fallback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FBB1F91B-F79F-E191-E06C-939A44F21DA0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8485210" y="2333316"/>
                    <a:ext cx="1312378" cy="23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3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9EFB78FB-01DD-89B0-65DE-9E3FC26F619D}"/>
                      </a:ext>
                    </a:extLst>
                  </p14:cNvPr>
                  <p14:cNvContentPartPr/>
                  <p14:nvPr/>
                </p14:nvContentPartPr>
                <p14:xfrm>
                  <a:off x="8621286" y="3145247"/>
                  <a:ext cx="777240" cy="69480"/>
                </p14:xfrm>
              </p:contentPart>
            </mc:Choice>
            <mc:Fallback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9EFB78FB-01DD-89B0-65DE-9E3FC26F619D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8464945" y="2244580"/>
                    <a:ext cx="1089029" cy="1869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5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097A1F8C-9769-ADB1-29AC-56F5C07D8A92}"/>
                      </a:ext>
                    </a:extLst>
                  </p14:cNvPr>
                  <p14:cNvContentPartPr/>
                  <p14:nvPr/>
                </p14:nvContentPartPr>
                <p14:xfrm>
                  <a:off x="8633166" y="3131567"/>
                  <a:ext cx="546840" cy="11448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097A1F8C-9769-ADB1-29AC-56F5C07D8A92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8477053" y="2227778"/>
                    <a:ext cx="858173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7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E429D97E-A86A-EB37-1555-1729E7D5C133}"/>
                      </a:ext>
                    </a:extLst>
                  </p14:cNvPr>
                  <p14:cNvContentPartPr/>
                  <p14:nvPr/>
                </p14:nvContentPartPr>
                <p14:xfrm>
                  <a:off x="8663406" y="3107087"/>
                  <a:ext cx="321480" cy="110880"/>
                </p14:xfrm>
              </p:contentPart>
            </mc:Choice>
            <mc:Fallback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E429D97E-A86A-EB37-1555-1729E7D5C133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8507564" y="2204575"/>
                    <a:ext cx="632274" cy="1915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79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D51862ED-B706-D5CC-8951-77D5719781E0}"/>
                      </a:ext>
                    </a:extLst>
                  </p14:cNvPr>
                  <p14:cNvContentPartPr/>
                  <p14:nvPr/>
                </p14:nvContentPartPr>
                <p14:xfrm>
                  <a:off x="9068046" y="2936087"/>
                  <a:ext cx="552600" cy="149040"/>
                </p14:xfrm>
              </p:contentPart>
            </mc:Choice>
            <mc:Fallback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D51862ED-B706-D5CC-8951-77D5719781E0}"/>
                      </a:ext>
                    </a:extLst>
                  </p:cNvPr>
                  <p:cNvPicPr/>
                  <p:nvPr/>
                </p:nvPicPr>
                <p:blipFill>
                  <a:blip r:embed="rId580"/>
                  <a:stretch>
                    <a:fillRect/>
                  </a:stretch>
                </p:blipFill>
                <p:spPr>
                  <a:xfrm>
                    <a:off x="8911818" y="2036708"/>
                    <a:ext cx="864163" cy="19469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1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85941542-2DD4-8ACE-998E-F024EB90BD3D}"/>
                      </a:ext>
                    </a:extLst>
                  </p14:cNvPr>
                  <p14:cNvContentPartPr/>
                  <p14:nvPr/>
                </p14:nvContentPartPr>
                <p14:xfrm>
                  <a:off x="9029166" y="3149927"/>
                  <a:ext cx="16920" cy="2880"/>
                </p14:xfrm>
              </p:contentPart>
            </mc:Choice>
            <mc:Fallback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85941542-2DD4-8ACE-998E-F024EB90BD3D}"/>
                      </a:ext>
                    </a:extLst>
                  </p:cNvPr>
                  <p:cNvPicPr/>
                  <p:nvPr/>
                </p:nvPicPr>
                <p:blipFill>
                  <a:blip r:embed="rId582"/>
                  <a:stretch>
                    <a:fillRect/>
                  </a:stretch>
                </p:blipFill>
                <p:spPr>
                  <a:xfrm>
                    <a:off x="8881116" y="2393927"/>
                    <a:ext cx="31217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3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AC22A48C-0333-C8A9-1D42-1177E8E219FB}"/>
                      </a:ext>
                    </a:extLst>
                  </p14:cNvPr>
                  <p14:cNvContentPartPr/>
                  <p14:nvPr/>
                </p14:nvContentPartPr>
                <p14:xfrm>
                  <a:off x="8789766" y="3060647"/>
                  <a:ext cx="833040" cy="10296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AC22A48C-0333-C8A9-1D42-1177E8E219FB}"/>
                      </a:ext>
                    </a:extLst>
                  </p:cNvPr>
                  <p:cNvPicPr/>
                  <p:nvPr/>
                </p:nvPicPr>
                <p:blipFill>
                  <a:blip r:embed="rId584"/>
                  <a:stretch>
                    <a:fillRect/>
                  </a:stretch>
                </p:blipFill>
                <p:spPr>
                  <a:xfrm>
                    <a:off x="8633515" y="2159747"/>
                    <a:ext cx="1144649" cy="19039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5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CF16D798-8F93-69C4-BCB6-FE3797BBCADA}"/>
                      </a:ext>
                    </a:extLst>
                  </p14:cNvPr>
                  <p14:cNvContentPartPr/>
                  <p14:nvPr/>
                </p14:nvContentPartPr>
                <p14:xfrm>
                  <a:off x="9552606" y="3086567"/>
                  <a:ext cx="1800" cy="1440"/>
                </p14:xfrm>
              </p:contentPart>
            </mc:Choice>
            <mc:Fallback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CF16D798-8F93-69C4-BCB6-FE3797BBCADA}"/>
                      </a:ext>
                    </a:extLst>
                  </p:cNvPr>
                  <p:cNvPicPr/>
                  <p:nvPr/>
                </p:nvPicPr>
                <p:blipFill>
                  <a:blip r:embed="rId586"/>
                  <a:stretch>
                    <a:fillRect/>
                  </a:stretch>
                </p:blipFill>
                <p:spPr>
                  <a:xfrm>
                    <a:off x="9447606" y="2330567"/>
                    <a:ext cx="211200" cy="151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7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498D50B0-8AD7-4C3F-88CB-209C26CE1BE1}"/>
                      </a:ext>
                    </a:extLst>
                  </p14:cNvPr>
                  <p14:cNvContentPartPr/>
                  <p14:nvPr/>
                </p14:nvContentPartPr>
                <p14:xfrm>
                  <a:off x="9272886" y="3084047"/>
                  <a:ext cx="526320" cy="355680"/>
                </p14:xfrm>
              </p:contentPart>
            </mc:Choice>
            <mc:Fallback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498D50B0-8AD7-4C3F-88CB-209C26CE1BE1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9116774" y="2179776"/>
                    <a:ext cx="837652" cy="2163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89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670C18A8-1F76-719C-9924-6F6744BA93A0}"/>
                      </a:ext>
                    </a:extLst>
                  </p14:cNvPr>
                  <p14:cNvContentPartPr/>
                  <p14:nvPr/>
                </p14:nvContentPartPr>
                <p14:xfrm>
                  <a:off x="8804886" y="3202127"/>
                  <a:ext cx="956520" cy="488880"/>
                </p14:xfrm>
              </p:contentPart>
            </mc:Choice>
            <mc:Fallback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670C18A8-1F76-719C-9924-6F6744BA93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8648592" y="2296794"/>
                    <a:ext cx="1268215" cy="2298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1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3909E640-4BA1-DFFC-99A5-5E46044366AD}"/>
                      </a:ext>
                    </a:extLst>
                  </p14:cNvPr>
                  <p14:cNvContentPartPr/>
                  <p14:nvPr/>
                </p14:nvContentPartPr>
                <p14:xfrm>
                  <a:off x="9188286" y="3477887"/>
                  <a:ext cx="24840" cy="7920"/>
                </p14:xfrm>
              </p:contentPart>
            </mc:Choice>
            <mc:Fallback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3909E640-4BA1-DFFC-99A5-5E46044366AD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9033036" y="2646287"/>
                    <a:ext cx="334453" cy="1670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3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9DA6E7AF-39FF-10F7-28E6-C9480237C597}"/>
                      </a:ext>
                    </a:extLst>
                  </p14:cNvPr>
                  <p14:cNvContentPartPr/>
                  <p14:nvPr/>
                </p14:nvContentPartPr>
                <p14:xfrm>
                  <a:off x="8268486" y="3274127"/>
                  <a:ext cx="1475640" cy="672120"/>
                </p14:xfrm>
              </p:contentPart>
            </mc:Choice>
            <mc:Fallback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9DA6E7AF-39FF-10F7-28E6-C9480237C59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8112168" y="2368189"/>
                    <a:ext cx="1787382" cy="2483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5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5CF608D1-08E9-2157-9D5B-00C3277F5ED7}"/>
                      </a:ext>
                    </a:extLst>
                  </p14:cNvPr>
                  <p14:cNvContentPartPr/>
                  <p14:nvPr/>
                </p14:nvContentPartPr>
                <p14:xfrm>
                  <a:off x="9249486" y="3595247"/>
                  <a:ext cx="28080" cy="11520"/>
                </p14:xfrm>
              </p:contentPart>
            </mc:Choice>
            <mc:Fallback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5CF608D1-08E9-2157-9D5B-00C3277F5ED7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9095923" y="2731247"/>
                    <a:ext cx="334328" cy="1738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7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4445BEE0-F900-2010-6004-04012EFFA910}"/>
                      </a:ext>
                    </a:extLst>
                  </p14:cNvPr>
                  <p14:cNvContentPartPr/>
                  <p14:nvPr/>
                </p14:nvContentPartPr>
                <p14:xfrm>
                  <a:off x="8435526" y="3517127"/>
                  <a:ext cx="844200" cy="355320"/>
                </p14:xfrm>
              </p:contentPart>
            </mc:Choice>
            <mc:Fallback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4445BEE0-F900-2010-6004-04012EFFA91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8279193" y="2611578"/>
                    <a:ext cx="1155973" cy="2165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599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9862B3B2-F3FD-5DC5-74C8-3269C9C4010E}"/>
                      </a:ext>
                    </a:extLst>
                  </p14:cNvPr>
                  <p14:cNvContentPartPr/>
                  <p14:nvPr/>
                </p14:nvContentPartPr>
                <p14:xfrm>
                  <a:off x="8523006" y="3377807"/>
                  <a:ext cx="1081800" cy="471960"/>
                </p14:xfrm>
              </p:contentPart>
            </mc:Choice>
            <mc:Fallback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9862B3B2-F3FD-5DC5-74C8-3269C9C4010E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8366677" y="2471851"/>
                    <a:ext cx="1393566" cy="22830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1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39FF2E4E-47DA-29E0-1543-23A0C74EA14A}"/>
                      </a:ext>
                    </a:extLst>
                  </p14:cNvPr>
                  <p14:cNvContentPartPr/>
                  <p14:nvPr/>
                </p14:nvContentPartPr>
                <p14:xfrm>
                  <a:off x="7583046" y="3885407"/>
                  <a:ext cx="895680" cy="33840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39FF2E4E-47DA-29E0-1543-23A0C74EA14A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7426771" y="2981285"/>
                    <a:ext cx="1207337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3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817C2D7D-EEE9-ECB6-1F33-316CD1E08FA5}"/>
                      </a:ext>
                    </a:extLst>
                  </p14:cNvPr>
                  <p14:cNvContentPartPr/>
                  <p14:nvPr/>
                </p14:nvContentPartPr>
                <p14:xfrm>
                  <a:off x="7377846" y="3859847"/>
                  <a:ext cx="472680" cy="273960"/>
                </p14:xfrm>
              </p:contentPart>
            </mc:Choice>
            <mc:Fallback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817C2D7D-EEE9-ECB6-1F33-316CD1E08FA5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7221477" y="2955262"/>
                    <a:ext cx="784524" cy="2082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5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58E38A06-ABBB-BC4D-DD8A-E695BA63D0B8}"/>
                      </a:ext>
                    </a:extLst>
                  </p14:cNvPr>
                  <p14:cNvContentPartPr/>
                  <p14:nvPr/>
                </p14:nvContentPartPr>
                <p14:xfrm>
                  <a:off x="7400166" y="3903047"/>
                  <a:ext cx="425880" cy="27252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58E38A06-ABBB-BC4D-DD8A-E695BA63D0B8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7243921" y="2997522"/>
                    <a:ext cx="737478" cy="2082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7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12AB972D-316C-D01C-2C1B-8600EBA764DC}"/>
                      </a:ext>
                    </a:extLst>
                  </p14:cNvPr>
                  <p14:cNvContentPartPr/>
                  <p14:nvPr/>
                </p14:nvContentPartPr>
                <p14:xfrm>
                  <a:off x="7317006" y="3961727"/>
                  <a:ext cx="484200" cy="24696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12AB972D-316C-D01C-2C1B-8600EBA764DC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7160956" y="3058215"/>
                    <a:ext cx="795408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09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B45B1D43-F7DA-1A4F-BD30-C733D13054EF}"/>
                      </a:ext>
                    </a:extLst>
                  </p14:cNvPr>
                  <p14:cNvContentPartPr/>
                  <p14:nvPr/>
                </p14:nvContentPartPr>
                <p14:xfrm>
                  <a:off x="7542366" y="3944087"/>
                  <a:ext cx="408960" cy="112680"/>
                </p14:xfrm>
              </p:contentPart>
            </mc:Choice>
            <mc:Fallback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B45B1D43-F7DA-1A4F-BD30-C733D13054EF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7386104" y="3047769"/>
                    <a:ext cx="720591" cy="190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1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117A0427-77D6-12AA-BE58-7D72889826CD}"/>
                      </a:ext>
                    </a:extLst>
                  </p14:cNvPr>
                  <p14:cNvContentPartPr/>
                  <p14:nvPr/>
                </p14:nvContentPartPr>
                <p14:xfrm>
                  <a:off x="7461726" y="3873527"/>
                  <a:ext cx="522720" cy="332640"/>
                </p14:xfrm>
              </p:contentPart>
            </mc:Choice>
            <mc:Fallback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117A0427-77D6-12AA-BE58-7D72889826CD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7305624" y="2968677"/>
                    <a:ext cx="834033" cy="2141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3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E61DB250-C618-FEFD-7214-27EC4B51985C}"/>
                      </a:ext>
                    </a:extLst>
                  </p14:cNvPr>
                  <p14:cNvContentPartPr/>
                  <p14:nvPr/>
                </p14:nvContentPartPr>
                <p14:xfrm>
                  <a:off x="7292166" y="3860927"/>
                  <a:ext cx="456480" cy="295560"/>
                </p14:xfrm>
              </p:contentPart>
            </mc:Choice>
            <mc:Fallback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E61DB250-C618-FEFD-7214-27EC4B51985C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7135837" y="2956151"/>
                    <a:ext cx="768244" cy="2104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5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20352E67-8246-BDCD-262C-EE03B2FFAB23}"/>
                      </a:ext>
                    </a:extLst>
                  </p14:cNvPr>
                  <p14:cNvContentPartPr/>
                  <p14:nvPr/>
                </p14:nvContentPartPr>
                <p14:xfrm>
                  <a:off x="7276686" y="3918167"/>
                  <a:ext cx="453960" cy="15912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20352E67-8246-BDCD-262C-EE03B2FFAB23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7120609" y="3015053"/>
                    <a:ext cx="765221" cy="1964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7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781F17CB-21C8-8E7B-D947-9A9C2C37C88A}"/>
                      </a:ext>
                    </a:extLst>
                  </p14:cNvPr>
                  <p14:cNvContentPartPr/>
                  <p14:nvPr/>
                </p14:nvContentPartPr>
                <p14:xfrm>
                  <a:off x="7437606" y="3688127"/>
                  <a:ext cx="486360" cy="32328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781F17CB-21C8-8E7B-D947-9A9C2C37C88A}"/>
                      </a:ext>
                    </a:extLst>
                  </p:cNvPr>
                  <p:cNvPicPr/>
                  <p:nvPr/>
                </p:nvPicPr>
                <p:blipFill>
                  <a:blip r:embed="rId618"/>
                  <a:stretch>
                    <a:fillRect/>
                  </a:stretch>
                </p:blipFill>
                <p:spPr>
                  <a:xfrm>
                    <a:off x="7281435" y="2782943"/>
                    <a:ext cx="797809" cy="21327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19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C08722E1-1990-B123-9AF0-A0D005CD51E3}"/>
                      </a:ext>
                    </a:extLst>
                  </p14:cNvPr>
                  <p14:cNvContentPartPr/>
                  <p14:nvPr/>
                </p14:nvContentPartPr>
                <p14:xfrm>
                  <a:off x="7431486" y="3561407"/>
                  <a:ext cx="519480" cy="451800"/>
                </p14:xfrm>
              </p:contentPart>
            </mc:Choice>
            <mc:Fallback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C08722E1-1990-B123-9AF0-A0D005CD51E3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7275285" y="2656083"/>
                    <a:ext cx="830989" cy="22615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1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29041916-3DF4-33D3-4D93-4DC7F83FEB81}"/>
                      </a:ext>
                    </a:extLst>
                  </p14:cNvPr>
                  <p14:cNvContentPartPr/>
                  <p14:nvPr/>
                </p14:nvContentPartPr>
                <p14:xfrm>
                  <a:off x="7628046" y="3539447"/>
                  <a:ext cx="448920" cy="51300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29041916-3DF4-33D3-4D93-4DC7F83FEB81}"/>
                      </a:ext>
                    </a:extLst>
                  </p:cNvPr>
                  <p:cNvPicPr/>
                  <p:nvPr/>
                </p:nvPicPr>
                <p:blipFill>
                  <a:blip r:embed="rId622"/>
                  <a:stretch>
                    <a:fillRect/>
                  </a:stretch>
                </p:blipFill>
                <p:spPr>
                  <a:xfrm>
                    <a:off x="7471861" y="2634153"/>
                    <a:ext cx="760397" cy="2322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3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B9F0A875-E66A-BBBC-6A9F-D17CD6DCC527}"/>
                      </a:ext>
                    </a:extLst>
                  </p14:cNvPr>
                  <p14:cNvContentPartPr/>
                  <p14:nvPr/>
                </p14:nvContentPartPr>
                <p14:xfrm>
                  <a:off x="7573686" y="3690287"/>
                  <a:ext cx="1103760" cy="33624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B9F0A875-E66A-BBBC-6A9F-D17CD6DCC527}"/>
                      </a:ext>
                    </a:extLst>
                  </p:cNvPr>
                  <p:cNvPicPr/>
                  <p:nvPr/>
                </p:nvPicPr>
                <p:blipFill>
                  <a:blip r:embed="rId624"/>
                  <a:stretch>
                    <a:fillRect/>
                  </a:stretch>
                </p:blipFill>
                <p:spPr>
                  <a:xfrm>
                    <a:off x="7417409" y="2785025"/>
                    <a:ext cx="1415420" cy="214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5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A178471B-CB4F-F217-9436-C77A9476DC30}"/>
                      </a:ext>
                    </a:extLst>
                  </p14:cNvPr>
                  <p14:cNvContentPartPr/>
                  <p14:nvPr/>
                </p14:nvContentPartPr>
                <p14:xfrm>
                  <a:off x="8262726" y="3377807"/>
                  <a:ext cx="1243440" cy="530640"/>
                </p14:xfrm>
              </p:contentPart>
            </mc:Choice>
            <mc:Fallback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A178471B-CB4F-F217-9436-C77A9476DC30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8106403" y="2471836"/>
                    <a:ext cx="1555193" cy="2341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7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25EB2712-14E6-48CE-AFCD-AD0807228961}"/>
                      </a:ext>
                    </a:extLst>
                  </p14:cNvPr>
                  <p14:cNvContentPartPr/>
                  <p14:nvPr/>
                </p14:nvContentPartPr>
                <p14:xfrm>
                  <a:off x="9014046" y="3547007"/>
                  <a:ext cx="12240" cy="2880"/>
                </p14:xfrm>
              </p:contentPart>
            </mc:Choice>
            <mc:Fallback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25EB2712-14E6-48CE-AFCD-AD080722896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8871246" y="2791007"/>
                    <a:ext cx="297024" cy="15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28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77676201-551B-8DB7-D993-5438F7C5779C}"/>
                      </a:ext>
                    </a:extLst>
                  </p14:cNvPr>
                  <p14:cNvContentPartPr/>
                  <p14:nvPr/>
                </p14:nvContentPartPr>
                <p14:xfrm>
                  <a:off x="9073806" y="3233087"/>
                  <a:ext cx="300240" cy="11448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77676201-551B-8DB7-D993-5438F7C5779C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8917431" y="2329298"/>
                    <a:ext cx="612096" cy="192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0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91BC39B5-15AF-7EB1-9915-F8A6D4A55CF6}"/>
                      </a:ext>
                    </a:extLst>
                  </p14:cNvPr>
                  <p14:cNvContentPartPr/>
                  <p14:nvPr/>
                </p14:nvContentPartPr>
                <p14:xfrm>
                  <a:off x="9048246" y="3235967"/>
                  <a:ext cx="361800" cy="224640"/>
                </p14:xfrm>
              </p:contentPart>
            </mc:Choice>
            <mc:Fallback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91BC39B5-15AF-7EB1-9915-F8A6D4A55CF6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8892298" y="2332243"/>
                    <a:ext cx="672805" cy="2031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2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E7A3CDBF-DF5A-A2E9-4611-E9593E4C45EC}"/>
                      </a:ext>
                    </a:extLst>
                  </p14:cNvPr>
                  <p14:cNvContentPartPr/>
                  <p14:nvPr/>
                </p14:nvContentPartPr>
                <p14:xfrm>
                  <a:off x="7499886" y="3761927"/>
                  <a:ext cx="966240" cy="10836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E7A3CDBF-DF5A-A2E9-4611-E9593E4C45EC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7343609" y="2858927"/>
                    <a:ext cx="1277902" cy="1913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4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DAE3A010-8C73-11C2-420D-C4E0F2D4946C}"/>
                      </a:ext>
                    </a:extLst>
                  </p14:cNvPr>
                  <p14:cNvContentPartPr/>
                  <p14:nvPr/>
                </p14:nvContentPartPr>
                <p14:xfrm>
                  <a:off x="7816686" y="3809087"/>
                  <a:ext cx="941040" cy="18576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DAE3A010-8C73-11C2-420D-C4E0F2D4946C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7660441" y="2906087"/>
                    <a:ext cx="1252637" cy="1990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6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B45E7211-DC94-2384-ED72-EE8CB43B3E94}"/>
                      </a:ext>
                    </a:extLst>
                  </p14:cNvPr>
                  <p14:cNvContentPartPr/>
                  <p14:nvPr/>
                </p14:nvContentPartPr>
                <p14:xfrm>
                  <a:off x="8082006" y="4016087"/>
                  <a:ext cx="502200" cy="180000"/>
                </p14:xfrm>
              </p:contentPart>
            </mc:Choice>
            <mc:Fallback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B45E7211-DC94-2384-ED72-EE8CB43B3E94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7925905" y="3111781"/>
                    <a:ext cx="813510" cy="1987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38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145958A5-BBB4-D49A-448F-1B90AEFFE0B8}"/>
                      </a:ext>
                    </a:extLst>
                  </p14:cNvPr>
                  <p14:cNvContentPartPr/>
                  <p14:nvPr/>
                </p14:nvContentPartPr>
                <p14:xfrm>
                  <a:off x="8242206" y="3790727"/>
                  <a:ext cx="1000080" cy="435240"/>
                </p14:xfrm>
              </p:contentPart>
            </mc:Choice>
            <mc:Fallback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145958A5-BBB4-D49A-448F-1B90AEFFE0B8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8085943" y="2885773"/>
                    <a:ext cx="1311712" cy="2244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0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A16E8E7F-59B8-FEB9-9EC1-7EC7990F4020}"/>
                      </a:ext>
                    </a:extLst>
                  </p14:cNvPr>
                  <p14:cNvContentPartPr/>
                  <p14:nvPr/>
                </p14:nvContentPartPr>
                <p14:xfrm>
                  <a:off x="8146446" y="3994127"/>
                  <a:ext cx="772920" cy="27072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A16E8E7F-59B8-FEB9-9EC1-7EC7990F4020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7990075" y="3088853"/>
                    <a:ext cx="1084769" cy="2080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2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33A1869B-0669-4796-DB13-5D5B82619446}"/>
                      </a:ext>
                    </a:extLst>
                  </p14:cNvPr>
                  <p14:cNvContentPartPr/>
                  <p14:nvPr/>
                </p14:nvContentPartPr>
                <p14:xfrm>
                  <a:off x="8236446" y="3798647"/>
                  <a:ext cx="1067400" cy="399240"/>
                </p14:xfrm>
              </p:contentPart>
            </mc:Choice>
            <mc:Fallback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33A1869B-0669-4796-DB13-5D5B82619446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8080132" y="2893243"/>
                    <a:ext cx="1379134" cy="2209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4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C9849CE9-4322-7AA6-99E7-62FE06059159}"/>
                      </a:ext>
                    </a:extLst>
                  </p14:cNvPr>
                  <p14:cNvContentPartPr/>
                  <p14:nvPr/>
                </p14:nvContentPartPr>
                <p14:xfrm>
                  <a:off x="8022606" y="3778487"/>
                  <a:ext cx="1088640" cy="383040"/>
                </p14:xfrm>
              </p:contentPart>
            </mc:Choice>
            <mc:Fallback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C9849CE9-4322-7AA6-99E7-62FE06059159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7866321" y="2872649"/>
                    <a:ext cx="1400318" cy="2193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6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0E6A3102-23A4-5A74-27D5-B8161ACAD79C}"/>
                      </a:ext>
                    </a:extLst>
                  </p14:cNvPr>
                  <p14:cNvContentPartPr/>
                  <p14:nvPr/>
                </p14:nvContentPartPr>
                <p14:xfrm>
                  <a:off x="7635246" y="3775607"/>
                  <a:ext cx="1427400" cy="563760"/>
                </p14:xfrm>
              </p:contentPart>
            </mc:Choice>
            <mc:Fallback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0E6A3102-23A4-5A74-27D5-B8161ACAD79C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7478929" y="2870488"/>
                    <a:ext cx="1739141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48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9FA138AB-BED8-9C38-CB8B-92FDE2436D79}"/>
                      </a:ext>
                    </a:extLst>
                  </p14:cNvPr>
                  <p14:cNvContentPartPr/>
                  <p14:nvPr/>
                </p14:nvContentPartPr>
                <p14:xfrm>
                  <a:off x="7547406" y="3722687"/>
                  <a:ext cx="1812240" cy="586440"/>
                </p14:xfrm>
              </p:contentPart>
            </mc:Choice>
            <mc:Fallback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9FA138AB-BED8-9C38-CB8B-92FDE2436D79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7391024" y="2817155"/>
                    <a:ext cx="2124110" cy="2396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0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A9E17507-D6E3-0B54-8F03-70883202CDFF}"/>
                      </a:ext>
                    </a:extLst>
                  </p14:cNvPr>
                  <p14:cNvContentPartPr/>
                  <p14:nvPr/>
                </p14:nvContentPartPr>
                <p14:xfrm>
                  <a:off x="7706886" y="3675887"/>
                  <a:ext cx="1734480" cy="701280"/>
                </p14:xfrm>
              </p:contentPart>
            </mc:Choice>
            <mc:Fallback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A9E17507-D6E3-0B54-8F03-70883202CDFF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7550506" y="2770175"/>
                    <a:ext cx="2046347" cy="25118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2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59A9BD34-D305-D53C-17A5-22D633B134E1}"/>
                      </a:ext>
                    </a:extLst>
                  </p14:cNvPr>
                  <p14:cNvContentPartPr/>
                  <p14:nvPr/>
                </p14:nvContentPartPr>
                <p14:xfrm>
                  <a:off x="7704726" y="3769487"/>
                  <a:ext cx="1640160" cy="573120"/>
                </p14:xfrm>
              </p:contentPart>
            </mc:Choice>
            <mc:Fallback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59A9BD34-D305-D53C-17A5-22D633B134E1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7548393" y="2863198"/>
                    <a:ext cx="1951933" cy="2384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4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1ADF8A8D-83A1-C034-2EFE-E55D35440DC5}"/>
                      </a:ext>
                    </a:extLst>
                  </p14:cNvPr>
                  <p14:cNvContentPartPr/>
                  <p14:nvPr/>
                </p14:nvContentPartPr>
                <p14:xfrm>
                  <a:off x="8984166" y="3628367"/>
                  <a:ext cx="739440" cy="338400"/>
                </p14:xfrm>
              </p:contentPart>
            </mc:Choice>
            <mc:Fallback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1ADF8A8D-83A1-C034-2EFE-E55D35440DC5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8827883" y="2724245"/>
                    <a:ext cx="1051112" cy="214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6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E8A11FF6-0E1D-42A6-1B42-21C1EDB09106}"/>
                      </a:ext>
                    </a:extLst>
                  </p14:cNvPr>
                  <p14:cNvContentPartPr/>
                  <p14:nvPr/>
                </p14:nvContentPartPr>
                <p14:xfrm>
                  <a:off x="8668086" y="3466367"/>
                  <a:ext cx="1270080" cy="67932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E8A11FF6-0E1D-42A6-1B42-21C1EDB09106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8511782" y="2560032"/>
                    <a:ext cx="1581794" cy="2491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58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D32DDB05-F1ED-4755-3017-6C0ADC7520FD}"/>
                      </a:ext>
                    </a:extLst>
                  </p14:cNvPr>
                  <p14:cNvContentPartPr/>
                  <p14:nvPr/>
                </p14:nvContentPartPr>
                <p14:xfrm>
                  <a:off x="8940606" y="3557447"/>
                  <a:ext cx="800280" cy="37620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D32DDB05-F1ED-4755-3017-6C0ADC7520FD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8784301" y="2651461"/>
                    <a:ext cx="1111996" cy="2187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0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1C60D15F-C505-2227-9313-6F7070347F36}"/>
                      </a:ext>
                    </a:extLst>
                  </p14:cNvPr>
                  <p14:cNvContentPartPr/>
                  <p14:nvPr/>
                </p14:nvContentPartPr>
                <p14:xfrm>
                  <a:off x="8497446" y="3458447"/>
                  <a:ext cx="1379880" cy="59328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1C60D15F-C505-2227-9313-6F7070347F36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8341149" y="2553005"/>
                    <a:ext cx="1691581" cy="2403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2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C32DAFC3-C909-652C-52A3-3FA47438E99F}"/>
                      </a:ext>
                    </a:extLst>
                  </p14:cNvPr>
                  <p14:cNvContentPartPr/>
                  <p14:nvPr/>
                </p14:nvContentPartPr>
                <p14:xfrm>
                  <a:off x="8496006" y="3202487"/>
                  <a:ext cx="1606680" cy="923040"/>
                </p14:xfrm>
              </p:contentPart>
            </mc:Choice>
            <mc:Fallback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C32DAFC3-C909-652C-52A3-3FA47438E99F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8339627" y="2296700"/>
                    <a:ext cx="1918544" cy="2733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4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F8EE6D98-7E46-6028-A376-B3E0CA5079AD}"/>
                      </a:ext>
                    </a:extLst>
                  </p14:cNvPr>
                  <p14:cNvContentPartPr/>
                  <p14:nvPr/>
                </p14:nvContentPartPr>
                <p14:xfrm>
                  <a:off x="8019726" y="3918167"/>
                  <a:ext cx="1069200" cy="388800"/>
                </p14:xfrm>
              </p:contentPart>
            </mc:Choice>
            <mc:Fallback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F8EE6D98-7E46-6028-A376-B3E0CA5079AD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7863410" y="3012979"/>
                    <a:ext cx="1380938" cy="2198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6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83AD1FB3-0805-A5F9-0194-37EEE30D449A}"/>
                      </a:ext>
                    </a:extLst>
                  </p14:cNvPr>
                  <p14:cNvContentPartPr/>
                  <p14:nvPr/>
                </p14:nvContentPartPr>
                <p14:xfrm>
                  <a:off x="9696966" y="3646727"/>
                  <a:ext cx="44280" cy="24120"/>
                </p14:xfrm>
              </p:contentPart>
            </mc:Choice>
            <mc:Fallback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83AD1FB3-0805-A5F9-0194-37EEE30D449A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9541986" y="2773417"/>
                    <a:ext cx="353354" cy="1769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68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223F5EC4-95D6-5B81-654E-3A50371CD412}"/>
                      </a:ext>
                    </a:extLst>
                  </p14:cNvPr>
                  <p14:cNvContentPartPr/>
                  <p14:nvPr/>
                </p14:nvContentPartPr>
                <p14:xfrm>
                  <a:off x="7719846" y="3879287"/>
                  <a:ext cx="1636200" cy="794880"/>
                </p14:xfrm>
              </p:contentPart>
            </mc:Choice>
            <mc:Fallback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223F5EC4-95D6-5B81-654E-3A50371CD412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7563550" y="2973072"/>
                    <a:ext cx="1947900" cy="26064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0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295CF655-D7FE-D604-D907-E6DF8EEE1FB6}"/>
                      </a:ext>
                    </a:extLst>
                  </p14:cNvPr>
                  <p14:cNvContentPartPr/>
                  <p14:nvPr/>
                </p14:nvContentPartPr>
                <p14:xfrm>
                  <a:off x="7709406" y="4109327"/>
                  <a:ext cx="1491480" cy="538200"/>
                </p14:xfrm>
              </p:contentPart>
            </mc:Choice>
            <mc:Fallback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295CF655-D7FE-D604-D907-E6DF8EEE1FB6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7553113" y="3203702"/>
                    <a:ext cx="1803173" cy="2348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2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0B678331-0C18-CF49-B6A2-D03959F81D3E}"/>
                      </a:ext>
                    </a:extLst>
                  </p14:cNvPr>
                  <p14:cNvContentPartPr/>
                  <p14:nvPr/>
                </p14:nvContentPartPr>
                <p14:xfrm>
                  <a:off x="8610126" y="3921407"/>
                  <a:ext cx="1185840" cy="580320"/>
                </p14:xfrm>
              </p:contentPart>
            </mc:Choice>
            <mc:Fallback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0B678331-0C18-CF49-B6A2-D03959F81D3E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8453859" y="3016004"/>
                    <a:ext cx="1497480" cy="2390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4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87CE271F-176A-DEDB-9086-23561594D637}"/>
                      </a:ext>
                    </a:extLst>
                  </p14:cNvPr>
                  <p14:cNvContentPartPr/>
                  <p14:nvPr/>
                </p14:nvContentPartPr>
                <p14:xfrm>
                  <a:off x="7831806" y="4075127"/>
                  <a:ext cx="1541520" cy="56376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87CE271F-176A-DEDB-9086-23561594D637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7675511" y="3170008"/>
                    <a:ext cx="1853218" cy="237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6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BB8A74C1-C4E9-8161-B875-B6B212FB2A28}"/>
                      </a:ext>
                    </a:extLst>
                  </p14:cNvPr>
                  <p14:cNvContentPartPr/>
                  <p14:nvPr/>
                </p14:nvContentPartPr>
                <p14:xfrm>
                  <a:off x="8756646" y="3983327"/>
                  <a:ext cx="848160" cy="403920"/>
                </p14:xfrm>
              </p:contentPart>
            </mc:Choice>
            <mc:Fallback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BB8A74C1-C4E9-8161-B875-B6B212FB2A28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8600406" y="3077096"/>
                    <a:ext cx="1159747" cy="2215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78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576BEF3F-9F20-14C8-C7FF-01BA4153324A}"/>
                      </a:ext>
                    </a:extLst>
                  </p14:cNvPr>
                  <p14:cNvContentPartPr/>
                  <p14:nvPr/>
                </p14:nvContentPartPr>
                <p14:xfrm>
                  <a:off x="7857366" y="3924647"/>
                  <a:ext cx="1645920" cy="757800"/>
                </p14:xfrm>
              </p:contentPart>
            </mc:Choice>
            <mc:Fallback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576BEF3F-9F20-14C8-C7FF-01BA4153324A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7700995" y="3018394"/>
                    <a:ext cx="1957769" cy="2569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0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780A3F88-2BDF-32E0-86CA-724126ED3C96}"/>
                      </a:ext>
                    </a:extLst>
                  </p14:cNvPr>
                  <p14:cNvContentPartPr/>
                  <p14:nvPr/>
                </p14:nvContentPartPr>
                <p14:xfrm>
                  <a:off x="7704006" y="3790727"/>
                  <a:ext cx="2002680" cy="865080"/>
                </p14:xfrm>
              </p:contentPart>
            </mc:Choice>
            <mc:Fallback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780A3F88-2BDF-32E0-86CA-724126ED3C96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7547686" y="2884206"/>
                    <a:ext cx="2314426" cy="2677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2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5CA463C0-38AD-8FC6-5296-A32B330D57DA}"/>
                      </a:ext>
                    </a:extLst>
                  </p14:cNvPr>
                  <p14:cNvContentPartPr/>
                  <p14:nvPr/>
                </p14:nvContentPartPr>
                <p14:xfrm>
                  <a:off x="7632726" y="4308407"/>
                  <a:ext cx="698760" cy="295920"/>
                </p14:xfrm>
              </p:contentPart>
            </mc:Choice>
            <mc:Fallback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5CA463C0-38AD-8FC6-5296-A32B330D57DA}"/>
                      </a:ext>
                    </a:extLst>
                  </p:cNvPr>
                  <p:cNvPicPr/>
                  <p:nvPr/>
                </p:nvPicPr>
                <p:blipFill>
                  <a:blip r:embed="rId683"/>
                  <a:stretch>
                    <a:fillRect/>
                  </a:stretch>
                </p:blipFill>
                <p:spPr>
                  <a:xfrm>
                    <a:off x="7476554" y="3405163"/>
                    <a:ext cx="1010212" cy="2101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4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9578DF1B-A855-6613-BAE4-BB2ADDE8743F}"/>
                      </a:ext>
                    </a:extLst>
                  </p14:cNvPr>
                  <p14:cNvContentPartPr/>
                  <p14:nvPr/>
                </p14:nvContentPartPr>
                <p14:xfrm>
                  <a:off x="9441366" y="2580407"/>
                  <a:ext cx="14040" cy="468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9578DF1B-A855-6613-BAE4-BB2ADDE8743F}"/>
                      </a:ext>
                    </a:extLst>
                  </p:cNvPr>
                  <p:cNvPicPr/>
                  <p:nvPr/>
                </p:nvPicPr>
                <p:blipFill>
                  <a:blip r:embed="rId685"/>
                  <a:stretch>
                    <a:fillRect/>
                  </a:stretch>
                </p:blipFill>
                <p:spPr>
                  <a:xfrm>
                    <a:off x="9296837" y="1761407"/>
                    <a:ext cx="302273" cy="1641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6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0C762B48-E55F-425D-2956-E6D27DC9A525}"/>
                      </a:ext>
                    </a:extLst>
                  </p14:cNvPr>
                  <p14:cNvContentPartPr/>
                  <p14:nvPr/>
                </p14:nvContentPartPr>
                <p14:xfrm>
                  <a:off x="7611846" y="2664647"/>
                  <a:ext cx="1587600" cy="688320"/>
                </p14:xfrm>
              </p:contentPart>
            </mc:Choice>
            <mc:Fallback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0C762B48-E55F-425D-2956-E6D27DC9A525}"/>
                      </a:ext>
                    </a:extLst>
                  </p:cNvPr>
                  <p:cNvPicPr/>
                  <p:nvPr/>
                </p:nvPicPr>
                <p:blipFill>
                  <a:blip r:embed="rId687"/>
                  <a:stretch>
                    <a:fillRect/>
                  </a:stretch>
                </p:blipFill>
                <p:spPr>
                  <a:xfrm>
                    <a:off x="7455498" y="1758963"/>
                    <a:ext cx="1899402" cy="249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88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F111FCAF-F52E-3FD5-0B57-A207ADD8C217}"/>
                      </a:ext>
                    </a:extLst>
                  </p14:cNvPr>
                  <p14:cNvContentPartPr/>
                  <p14:nvPr/>
                </p14:nvContentPartPr>
                <p14:xfrm>
                  <a:off x="8429046" y="2965247"/>
                  <a:ext cx="98640" cy="34920"/>
                </p14:xfrm>
              </p:contentPart>
            </mc:Choice>
            <mc:Fallback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F111FCAF-F52E-3FD5-0B57-A207ADD8C217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8273532" y="2070954"/>
                    <a:ext cx="408778" cy="1822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0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00CCB996-A345-7E36-F989-36583BFB4CE8}"/>
                      </a:ext>
                    </a:extLst>
                  </p14:cNvPr>
                  <p14:cNvContentPartPr/>
                  <p14:nvPr/>
                </p14:nvContentPartPr>
                <p14:xfrm>
                  <a:off x="7252926" y="3326687"/>
                  <a:ext cx="542160" cy="298440"/>
                </p14:xfrm>
              </p:contentPart>
            </mc:Choice>
            <mc:Fallback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00CCB996-A345-7E36-F989-36583BFB4CE8}"/>
                      </a:ext>
                    </a:extLst>
                  </p:cNvPr>
                  <p:cNvPicPr/>
                  <p:nvPr/>
                </p:nvPicPr>
                <p:blipFill>
                  <a:blip r:embed="rId691"/>
                  <a:stretch>
                    <a:fillRect/>
                  </a:stretch>
                </p:blipFill>
                <p:spPr>
                  <a:xfrm>
                    <a:off x="7096620" y="2421016"/>
                    <a:ext cx="853880" cy="2108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2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E345E63A-58F4-F94D-318E-129064C489A4}"/>
                      </a:ext>
                    </a:extLst>
                  </p14:cNvPr>
                  <p14:cNvContentPartPr/>
                  <p14:nvPr/>
                </p14:nvContentPartPr>
                <p14:xfrm>
                  <a:off x="7208646" y="3122567"/>
                  <a:ext cx="1084320" cy="623880"/>
                </p14:xfrm>
              </p:contentPart>
            </mc:Choice>
            <mc:Fallback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E345E63A-58F4-F94D-318E-129064C489A4}"/>
                      </a:ext>
                    </a:extLst>
                  </p:cNvPr>
                  <p:cNvPicPr/>
                  <p:nvPr/>
                </p:nvPicPr>
                <p:blipFill>
                  <a:blip r:embed="rId693"/>
                  <a:stretch>
                    <a:fillRect/>
                  </a:stretch>
                </p:blipFill>
                <p:spPr>
                  <a:xfrm>
                    <a:off x="7052340" y="2216517"/>
                    <a:ext cx="1396040" cy="2435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4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F9914EAC-676F-666D-9A2A-31F85CC7A097}"/>
                      </a:ext>
                    </a:extLst>
                  </p14:cNvPr>
                  <p14:cNvContentPartPr/>
                  <p14:nvPr/>
                </p14:nvContentPartPr>
                <p14:xfrm>
                  <a:off x="7927566" y="3231647"/>
                  <a:ext cx="252360" cy="157680"/>
                </p14:xfrm>
              </p:contentPart>
            </mc:Choice>
            <mc:Fallback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F9914EAC-676F-666D-9A2A-31F85CC7A097}"/>
                      </a:ext>
                    </a:extLst>
                  </p:cNvPr>
                  <p:cNvPicPr/>
                  <p:nvPr/>
                </p:nvPicPr>
                <p:blipFill>
                  <a:blip r:embed="rId695"/>
                  <a:stretch>
                    <a:fillRect/>
                  </a:stretch>
                </p:blipFill>
                <p:spPr>
                  <a:xfrm>
                    <a:off x="7771513" y="2331843"/>
                    <a:ext cx="563574" cy="1956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6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C0E99279-5B11-1BD0-1896-050D5FA6161A}"/>
                      </a:ext>
                    </a:extLst>
                  </p14:cNvPr>
                  <p14:cNvContentPartPr/>
                  <p14:nvPr/>
                </p14:nvContentPartPr>
                <p14:xfrm>
                  <a:off x="7362006" y="3068207"/>
                  <a:ext cx="1019880" cy="577440"/>
                </p14:xfrm>
              </p:contentPart>
            </mc:Choice>
            <mc:Fallback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C0E99279-5B11-1BD0-1896-050D5FA6161A}"/>
                      </a:ext>
                    </a:extLst>
                  </p:cNvPr>
                  <p:cNvPicPr/>
                  <p:nvPr/>
                </p:nvPicPr>
                <p:blipFill>
                  <a:blip r:embed="rId697"/>
                  <a:stretch>
                    <a:fillRect/>
                  </a:stretch>
                </p:blipFill>
                <p:spPr>
                  <a:xfrm>
                    <a:off x="7205720" y="2161911"/>
                    <a:ext cx="1331560" cy="2389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98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7922B71E-C821-BCC1-EAB3-0B8E5D58A0E2}"/>
                      </a:ext>
                    </a:extLst>
                  </p14:cNvPr>
                  <p14:cNvContentPartPr/>
                  <p14:nvPr/>
                </p14:nvContentPartPr>
                <p14:xfrm>
                  <a:off x="7208286" y="2937887"/>
                  <a:ext cx="1494720" cy="768600"/>
                </p14:xfrm>
              </p:contentPart>
            </mc:Choice>
            <mc:Fallback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7922B71E-C821-BCC1-EAB3-0B8E5D58A0E2}"/>
                      </a:ext>
                    </a:extLst>
                  </p:cNvPr>
                  <p:cNvPicPr/>
                  <p:nvPr/>
                </p:nvPicPr>
                <p:blipFill>
                  <a:blip r:embed="rId699"/>
                  <a:stretch>
                    <a:fillRect/>
                  </a:stretch>
                </p:blipFill>
                <p:spPr>
                  <a:xfrm>
                    <a:off x="7051935" y="2032129"/>
                    <a:ext cx="1806529" cy="2579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0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01490926-3112-39AD-97E9-80D562467C23}"/>
                      </a:ext>
                    </a:extLst>
                  </p14:cNvPr>
                  <p14:cNvContentPartPr/>
                  <p14:nvPr/>
                </p14:nvContentPartPr>
                <p14:xfrm>
                  <a:off x="7231686" y="2878487"/>
                  <a:ext cx="1855440" cy="803520"/>
                </p14:xfrm>
              </p:contentPart>
            </mc:Choice>
            <mc:Fallback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01490926-3112-39AD-97E9-80D562467C23}"/>
                      </a:ext>
                    </a:extLst>
                  </p:cNvPr>
                  <p:cNvPicPr/>
                  <p:nvPr/>
                </p:nvPicPr>
                <p:blipFill>
                  <a:blip r:embed="rId701"/>
                  <a:stretch>
                    <a:fillRect/>
                  </a:stretch>
                </p:blipFill>
                <p:spPr>
                  <a:xfrm>
                    <a:off x="7075278" y="1972261"/>
                    <a:ext cx="2167361" cy="26151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2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D1236CFA-692B-85DB-030E-8E8AC7383D7E}"/>
                      </a:ext>
                    </a:extLst>
                  </p14:cNvPr>
                  <p14:cNvContentPartPr/>
                  <p14:nvPr/>
                </p14:nvContentPartPr>
                <p14:xfrm>
                  <a:off x="9231486" y="2901527"/>
                  <a:ext cx="698760" cy="194040"/>
                </p14:xfrm>
              </p:contentPart>
            </mc:Choice>
            <mc:Fallback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D1236CFA-692B-85DB-030E-8E8AC7383D7E}"/>
                      </a:ext>
                    </a:extLst>
                  </p:cNvPr>
                  <p:cNvPicPr/>
                  <p:nvPr/>
                </p:nvPicPr>
                <p:blipFill>
                  <a:blip r:embed="rId703"/>
                  <a:stretch>
                    <a:fillRect/>
                  </a:stretch>
                </p:blipFill>
                <p:spPr>
                  <a:xfrm>
                    <a:off x="9075314" y="2000014"/>
                    <a:ext cx="1010212" cy="1996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4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210AC6E0-08D1-E98D-5F82-B0A90BC5DEA8}"/>
                      </a:ext>
                    </a:extLst>
                  </p14:cNvPr>
                  <p14:cNvContentPartPr/>
                  <p14:nvPr/>
                </p14:nvContentPartPr>
                <p14:xfrm>
                  <a:off x="9282606" y="2923847"/>
                  <a:ext cx="695880" cy="131400"/>
                </p14:xfrm>
              </p:contentPart>
            </mc:Choice>
            <mc:Fallback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210AC6E0-08D1-E98D-5F82-B0A90BC5DEA8}"/>
                      </a:ext>
                    </a:extLst>
                  </p:cNvPr>
                  <p:cNvPicPr/>
                  <p:nvPr/>
                </p:nvPicPr>
                <p:blipFill>
                  <a:blip r:embed="rId705"/>
                  <a:stretch>
                    <a:fillRect/>
                  </a:stretch>
                </p:blipFill>
                <p:spPr>
                  <a:xfrm>
                    <a:off x="9126279" y="2022082"/>
                    <a:ext cx="1007641" cy="193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6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35DF9C32-1199-759A-AE48-FB7DCE37C0C5}"/>
                      </a:ext>
                    </a:extLst>
                  </p14:cNvPr>
                  <p14:cNvContentPartPr/>
                  <p14:nvPr/>
                </p14:nvContentPartPr>
                <p14:xfrm>
                  <a:off x="9361446" y="3026807"/>
                  <a:ext cx="13680" cy="720"/>
                </p14:xfrm>
              </p:contentPart>
            </mc:Choice>
            <mc:Fallback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35DF9C32-1199-759A-AE48-FB7DCE37C0C5}"/>
                      </a:ext>
                    </a:extLst>
                  </p:cNvPr>
                  <p:cNvPicPr/>
                  <p:nvPr/>
                </p:nvPicPr>
                <p:blipFill>
                  <a:blip r:embed="rId707"/>
                  <a:stretch>
                    <a:fillRect/>
                  </a:stretch>
                </p:blipFill>
                <p:spPr>
                  <a:xfrm>
                    <a:off x="9211821" y="2648807"/>
                    <a:ext cx="312075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08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6DE69FA1-611C-41DE-EE6E-5FA4000D1371}"/>
                      </a:ext>
                    </a:extLst>
                  </p14:cNvPr>
                  <p14:cNvContentPartPr/>
                  <p14:nvPr/>
                </p14:nvContentPartPr>
                <p14:xfrm>
                  <a:off x="9336606" y="2900807"/>
                  <a:ext cx="416880" cy="198000"/>
                </p14:xfrm>
              </p:contentPart>
            </mc:Choice>
            <mc:Fallback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6DE69FA1-611C-41DE-EE6E-5FA4000D1371}"/>
                      </a:ext>
                    </a:extLst>
                  </p:cNvPr>
                  <p:cNvPicPr/>
                  <p:nvPr/>
                </p:nvPicPr>
                <p:blipFill>
                  <a:blip r:embed="rId709"/>
                  <a:stretch>
                    <a:fillRect/>
                  </a:stretch>
                </p:blipFill>
                <p:spPr>
                  <a:xfrm>
                    <a:off x="9180388" y="1996894"/>
                    <a:ext cx="728424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0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D06ACF7D-1008-E82F-9D13-71C582DE1F28}"/>
                      </a:ext>
                    </a:extLst>
                  </p14:cNvPr>
                  <p14:cNvContentPartPr/>
                  <p14:nvPr/>
                </p14:nvContentPartPr>
                <p14:xfrm>
                  <a:off x="9668526" y="2879567"/>
                  <a:ext cx="362880" cy="192960"/>
                </p14:xfrm>
              </p:contentPart>
            </mc:Choice>
            <mc:Fallback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D06ACF7D-1008-E82F-9D13-71C582DE1F28}"/>
                      </a:ext>
                    </a:extLst>
                  </p:cNvPr>
                  <p:cNvPicPr/>
                  <p:nvPr/>
                </p:nvPicPr>
                <p:blipFill>
                  <a:blip r:embed="rId711"/>
                  <a:stretch>
                    <a:fillRect/>
                  </a:stretch>
                </p:blipFill>
                <p:spPr>
                  <a:xfrm>
                    <a:off x="9512497" y="1975067"/>
                    <a:ext cx="674047" cy="2001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2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72790333-5010-7F82-08C9-C41581BDD849}"/>
                      </a:ext>
                    </a:extLst>
                  </p14:cNvPr>
                  <p14:cNvContentPartPr/>
                  <p14:nvPr/>
                </p14:nvContentPartPr>
                <p14:xfrm>
                  <a:off x="9322206" y="2826647"/>
                  <a:ext cx="699840" cy="392400"/>
                </p14:xfrm>
              </p:contentPart>
            </mc:Choice>
            <mc:Fallback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72790333-5010-7F82-08C9-C41581BDD849}"/>
                      </a:ext>
                    </a:extLst>
                  </p:cNvPr>
                  <p:cNvPicPr/>
                  <p:nvPr/>
                </p:nvPicPr>
                <p:blipFill>
                  <a:blip r:embed="rId713"/>
                  <a:stretch>
                    <a:fillRect/>
                  </a:stretch>
                </p:blipFill>
                <p:spPr>
                  <a:xfrm>
                    <a:off x="9165992" y="1921109"/>
                    <a:ext cx="1011376" cy="22026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4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6517CA3F-9AC9-4474-5055-92675656F3A5}"/>
                      </a:ext>
                    </a:extLst>
                  </p14:cNvPr>
                  <p14:cNvContentPartPr/>
                  <p14:nvPr/>
                </p14:nvContentPartPr>
                <p14:xfrm>
                  <a:off x="9513006" y="3000167"/>
                  <a:ext cx="333720" cy="294480"/>
                </p14:xfrm>
              </p:contentPart>
            </mc:Choice>
            <mc:Fallback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6517CA3F-9AC9-4474-5055-92675656F3A5}"/>
                      </a:ext>
                    </a:extLst>
                  </p:cNvPr>
                  <p:cNvPicPr/>
                  <p:nvPr/>
                </p:nvPicPr>
                <p:blipFill>
                  <a:blip r:embed="rId715"/>
                  <a:stretch>
                    <a:fillRect/>
                  </a:stretch>
                </p:blipFill>
                <p:spPr>
                  <a:xfrm>
                    <a:off x="9356854" y="2096062"/>
                    <a:ext cx="645133" cy="2101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6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CC2E896E-BE04-92AD-A206-0D3818EBEBB1}"/>
                      </a:ext>
                    </a:extLst>
                  </p14:cNvPr>
                  <p14:cNvContentPartPr/>
                  <p14:nvPr/>
                </p14:nvContentPartPr>
                <p14:xfrm>
                  <a:off x="9349206" y="3049847"/>
                  <a:ext cx="534240" cy="287280"/>
                </p14:xfrm>
              </p:contentPart>
            </mc:Choice>
            <mc:Fallback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CC2E896E-BE04-92AD-A206-0D3818EBEBB1}"/>
                      </a:ext>
                    </a:extLst>
                  </p:cNvPr>
                  <p:cNvPicPr/>
                  <p:nvPr/>
                </p:nvPicPr>
                <p:blipFill>
                  <a:blip r:embed="rId717"/>
                  <a:stretch>
                    <a:fillRect/>
                  </a:stretch>
                </p:blipFill>
                <p:spPr>
                  <a:xfrm>
                    <a:off x="9193126" y="2146721"/>
                    <a:ext cx="845508" cy="2092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18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B245CD79-98C8-345C-BDC8-CD87C11D5FB6}"/>
                      </a:ext>
                    </a:extLst>
                  </p14:cNvPr>
                  <p14:cNvContentPartPr/>
                  <p14:nvPr/>
                </p14:nvContentPartPr>
                <p14:xfrm>
                  <a:off x="9189726" y="3269087"/>
                  <a:ext cx="534240" cy="353520"/>
                </p14:xfrm>
              </p:contentPart>
            </mc:Choice>
            <mc:Fallback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B245CD79-98C8-345C-BDC8-CD87C11D5FB6}"/>
                      </a:ext>
                    </a:extLst>
                  </p:cNvPr>
                  <p:cNvPicPr/>
                  <p:nvPr/>
                </p:nvPicPr>
                <p:blipFill>
                  <a:blip r:embed="rId719"/>
                  <a:stretch>
                    <a:fillRect/>
                  </a:stretch>
                </p:blipFill>
                <p:spPr>
                  <a:xfrm>
                    <a:off x="9033385" y="2363731"/>
                    <a:ext cx="846029" cy="216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0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FD85B4B4-41F4-5975-BD36-76FA297AF99A}"/>
                      </a:ext>
                    </a:extLst>
                  </p14:cNvPr>
                  <p14:cNvContentPartPr/>
                  <p14:nvPr/>
                </p14:nvContentPartPr>
                <p14:xfrm>
                  <a:off x="9185046" y="3301127"/>
                  <a:ext cx="520200" cy="198360"/>
                </p14:xfrm>
              </p:contentPart>
            </mc:Choice>
            <mc:Fallback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FD85B4B4-41F4-5975-BD36-76FA297AF99A}"/>
                      </a:ext>
                    </a:extLst>
                  </p:cNvPr>
                  <p:cNvPicPr/>
                  <p:nvPr/>
                </p:nvPicPr>
                <p:blipFill>
                  <a:blip r:embed="rId721"/>
                  <a:stretch>
                    <a:fillRect/>
                  </a:stretch>
                </p:blipFill>
                <p:spPr>
                  <a:xfrm>
                    <a:off x="9028897" y="2399491"/>
                    <a:ext cx="831606" cy="2000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2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20038193-6638-1D87-E80B-87264044E936}"/>
                      </a:ext>
                    </a:extLst>
                  </p14:cNvPr>
                  <p14:cNvContentPartPr/>
                  <p14:nvPr/>
                </p14:nvContentPartPr>
                <p14:xfrm>
                  <a:off x="9652326" y="3084767"/>
                  <a:ext cx="139680" cy="31320"/>
                </p14:xfrm>
              </p:contentPart>
            </mc:Choice>
            <mc:Fallback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20038193-6638-1D87-E80B-87264044E936}"/>
                      </a:ext>
                    </a:extLst>
                  </p:cNvPr>
                  <p:cNvPicPr/>
                  <p:nvPr/>
                </p:nvPicPr>
                <p:blipFill>
                  <a:blip r:embed="rId723"/>
                  <a:stretch>
                    <a:fillRect/>
                  </a:stretch>
                </p:blipFill>
                <p:spPr>
                  <a:xfrm>
                    <a:off x="9496632" y="2195956"/>
                    <a:ext cx="450179" cy="180809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19638BFC-B729-91C7-CA2C-756445999B52}"/>
                </a:ext>
              </a:extLst>
            </p:cNvPr>
            <p:cNvGrpSpPr/>
            <p:nvPr/>
          </p:nvGrpSpPr>
          <p:grpSpPr>
            <a:xfrm>
              <a:off x="6761886" y="2626127"/>
              <a:ext cx="3765600" cy="2112480"/>
              <a:chOff x="6761886" y="2626127"/>
              <a:chExt cx="3765600" cy="211248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4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6B9E1AD4-7AC2-D2C2-91B8-4EAB1E35DF42}"/>
                      </a:ext>
                    </a:extLst>
                  </p14:cNvPr>
                  <p14:cNvContentPartPr/>
                  <p14:nvPr/>
                </p14:nvContentPartPr>
                <p14:xfrm>
                  <a:off x="7812726" y="3786767"/>
                  <a:ext cx="816480" cy="258480"/>
                </p14:xfrm>
              </p:contentPart>
            </mc:Choice>
            <mc:Fallback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6B9E1AD4-7AC2-D2C2-91B8-4EAB1E35DF42}"/>
                      </a:ext>
                    </a:extLst>
                  </p:cNvPr>
                  <p:cNvPicPr/>
                  <p:nvPr/>
                </p:nvPicPr>
                <p:blipFill>
                  <a:blip r:embed="rId725"/>
                  <a:stretch>
                    <a:fillRect/>
                  </a:stretch>
                </p:blipFill>
                <p:spPr>
                  <a:xfrm>
                    <a:off x="7656398" y="2882087"/>
                    <a:ext cx="1128243" cy="2066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6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6810F86B-60E7-1424-4810-0B64913A7335}"/>
                      </a:ext>
                    </a:extLst>
                  </p14:cNvPr>
                  <p14:cNvContentPartPr/>
                  <p14:nvPr/>
                </p14:nvContentPartPr>
                <p14:xfrm>
                  <a:off x="7778886" y="3914927"/>
                  <a:ext cx="429120" cy="119520"/>
                </p14:xfrm>
              </p:contentPart>
            </mc:Choice>
            <mc:Fallback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6810F86B-60E7-1424-4810-0B64913A7335}"/>
                      </a:ext>
                    </a:extLst>
                  </p:cNvPr>
                  <p:cNvPicPr/>
                  <p:nvPr/>
                </p:nvPicPr>
                <p:blipFill>
                  <a:blip r:embed="rId727"/>
                  <a:stretch>
                    <a:fillRect/>
                  </a:stretch>
                </p:blipFill>
                <p:spPr>
                  <a:xfrm>
                    <a:off x="7622761" y="3012078"/>
                    <a:ext cx="740477" cy="1924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28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CF4C2AF2-5390-EFBB-1C45-51133A46C693}"/>
                      </a:ext>
                    </a:extLst>
                  </p14:cNvPr>
                  <p14:cNvContentPartPr/>
                  <p14:nvPr/>
                </p14:nvContentPartPr>
                <p14:xfrm>
                  <a:off x="7607166" y="3840767"/>
                  <a:ext cx="981720" cy="246960"/>
                </p14:xfrm>
              </p:contentPart>
            </mc:Choice>
            <mc:Fallback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CF4C2AF2-5390-EFBB-1C45-51133A46C693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7450841" y="2937255"/>
                    <a:ext cx="1293476" cy="2053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0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E93B5BB4-F699-8FB3-24EF-2209BC49A8E0}"/>
                      </a:ext>
                    </a:extLst>
                  </p14:cNvPr>
                  <p14:cNvContentPartPr/>
                  <p14:nvPr/>
                </p14:nvContentPartPr>
                <p14:xfrm>
                  <a:off x="7649646" y="3962807"/>
                  <a:ext cx="583560" cy="154800"/>
                </p14:xfrm>
              </p:contentPart>
            </mc:Choice>
            <mc:Fallback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E93B5BB4-F699-8FB3-24EF-2209BC49A8E0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7493495" y="3059807"/>
                    <a:ext cx="894970" cy="1959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2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E4204F6C-C593-EC6D-1FCE-16248D51DE96}"/>
                      </a:ext>
                    </a:extLst>
                  </p14:cNvPr>
                  <p14:cNvContentPartPr/>
                  <p14:nvPr/>
                </p14:nvContentPartPr>
                <p14:xfrm>
                  <a:off x="7583046" y="3815927"/>
                  <a:ext cx="1169280" cy="385920"/>
                </p14:xfrm>
              </p:contentPart>
            </mc:Choice>
            <mc:Fallback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E4204F6C-C593-EC6D-1FCE-16248D51DE96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7426725" y="2911427"/>
                    <a:ext cx="1481028" cy="2194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4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D3FD3547-15B1-14FF-0EFD-3D5065425F03}"/>
                      </a:ext>
                    </a:extLst>
                  </p14:cNvPr>
                  <p14:cNvContentPartPr/>
                  <p14:nvPr/>
                </p14:nvContentPartPr>
                <p14:xfrm>
                  <a:off x="7299726" y="3746087"/>
                  <a:ext cx="1477080" cy="423000"/>
                </p14:xfrm>
              </p:contentPart>
            </mc:Choice>
            <mc:Fallback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D3FD3547-15B1-14FF-0EFD-3D5065425F03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7143350" y="2841505"/>
                    <a:ext cx="1788938" cy="2231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6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AA31C096-AAC9-0FE4-1192-5F4E6556F610}"/>
                      </a:ext>
                    </a:extLst>
                  </p14:cNvPr>
                  <p14:cNvContentPartPr/>
                  <p14:nvPr/>
                </p14:nvContentPartPr>
                <p14:xfrm>
                  <a:off x="7396926" y="3937967"/>
                  <a:ext cx="767520" cy="201600"/>
                </p14:xfrm>
              </p:contentPart>
            </mc:Choice>
            <mc:Fallback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AA31C096-AAC9-0FE4-1192-5F4E6556F610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7240745" y="3033352"/>
                    <a:ext cx="1078990" cy="2009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38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CBFD1991-17E2-97E4-2ED0-94C53A932488}"/>
                      </a:ext>
                    </a:extLst>
                  </p14:cNvPr>
                  <p14:cNvContentPartPr/>
                  <p14:nvPr/>
                </p14:nvContentPartPr>
                <p14:xfrm>
                  <a:off x="7558926" y="3581567"/>
                  <a:ext cx="511560" cy="257400"/>
                </p14:xfrm>
              </p:contentPart>
            </mc:Choice>
            <mc:Fallback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CBFD1991-17E2-97E4-2ED0-94C53A932488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7402690" y="2677654"/>
                    <a:ext cx="823138" cy="2064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0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59382A2D-BC16-02FE-4DDA-B972B2E66489}"/>
                      </a:ext>
                    </a:extLst>
                  </p14:cNvPr>
                  <p14:cNvContentPartPr/>
                  <p14:nvPr/>
                </p14:nvContentPartPr>
                <p14:xfrm>
                  <a:off x="7527966" y="3778127"/>
                  <a:ext cx="84960" cy="105480"/>
                </p14:xfrm>
              </p:contentPart>
            </mc:Choice>
            <mc:Fallback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59382A2D-BC16-02FE-4DDA-B972B2E66489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7373091" y="2877688"/>
                    <a:ext cx="393825" cy="1905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2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D30F6E9F-CD5B-9774-F0B4-923B5DDA41DC}"/>
                      </a:ext>
                    </a:extLst>
                  </p14:cNvPr>
                  <p14:cNvContentPartPr/>
                  <p14:nvPr/>
                </p14:nvContentPartPr>
                <p14:xfrm>
                  <a:off x="7853406" y="3660047"/>
                  <a:ext cx="3960" cy="720"/>
                </p14:xfrm>
              </p:contentPart>
            </mc:Choice>
            <mc:Fallback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D30F6E9F-CD5B-9774-F0B4-923B5DDA41D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7714806" y="3282047"/>
                    <a:ext cx="280368" cy="75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3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A0C7C27A-F96B-3C39-9C51-A5D0F38BFDD7}"/>
                      </a:ext>
                    </a:extLst>
                  </p14:cNvPr>
                  <p14:cNvContentPartPr/>
                  <p14:nvPr/>
                </p14:nvContentPartPr>
                <p14:xfrm>
                  <a:off x="7665126" y="3683447"/>
                  <a:ext cx="107280" cy="152640"/>
                </p14:xfrm>
              </p:contentPart>
            </mc:Choice>
            <mc:Fallback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A0C7C27A-F96B-3C39-9C51-A5D0F38BFDD7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7509969" y="2783043"/>
                    <a:ext cx="416707" cy="1952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5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F21DBDF3-5B27-C854-576D-1AB38CFAF91C}"/>
                      </a:ext>
                    </a:extLst>
                  </p14:cNvPr>
                  <p14:cNvContentPartPr/>
                  <p14:nvPr/>
                </p14:nvContentPartPr>
                <p14:xfrm>
                  <a:off x="7650726" y="3398327"/>
                  <a:ext cx="493560" cy="457920"/>
                </p14:xfrm>
              </p:contentPart>
            </mc:Choice>
            <mc:Fallback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F21DBDF3-5B27-C854-576D-1AB38CFAF91C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7494536" y="2492835"/>
                    <a:ext cx="805047" cy="2268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7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DBB85396-B849-41B5-FE91-E78D4ABFA1ED}"/>
                      </a:ext>
                    </a:extLst>
                  </p14:cNvPr>
                  <p14:cNvContentPartPr/>
                  <p14:nvPr/>
                </p14:nvContentPartPr>
                <p14:xfrm>
                  <a:off x="7665846" y="3508847"/>
                  <a:ext cx="501840" cy="468720"/>
                </p14:xfrm>
              </p:contentPart>
            </mc:Choice>
            <mc:Fallback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DBB85396-B849-41B5-FE91-E78D4ABFA1ED}"/>
                      </a:ext>
                    </a:extLst>
                  </p:cNvPr>
                  <p:cNvPicPr/>
                  <p:nvPr/>
                </p:nvPicPr>
                <p:blipFill>
                  <a:blip r:embed="rId748"/>
                  <a:stretch>
                    <a:fillRect/>
                  </a:stretch>
                </p:blipFill>
                <p:spPr>
                  <a:xfrm>
                    <a:off x="7509579" y="2602482"/>
                    <a:ext cx="813481" cy="2280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49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580B53E9-F38B-5B1C-9A47-CAE8871D66FC}"/>
                      </a:ext>
                    </a:extLst>
                  </p14:cNvPr>
                  <p14:cNvContentPartPr/>
                  <p14:nvPr/>
                </p14:nvContentPartPr>
                <p14:xfrm>
                  <a:off x="7694286" y="3525767"/>
                  <a:ext cx="322560" cy="344520"/>
                </p14:xfrm>
              </p:contentPart>
            </mc:Choice>
            <mc:Fallback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580B53E9-F38B-5B1C-9A47-CAE8871D66FC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7538352" y="2621402"/>
                    <a:ext cx="633536" cy="2152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1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6BA6A1C5-2B6E-123E-3CD2-AFCA1A1BD43E}"/>
                      </a:ext>
                    </a:extLst>
                  </p14:cNvPr>
                  <p14:cNvContentPartPr/>
                  <p14:nvPr/>
                </p14:nvContentPartPr>
                <p14:xfrm>
                  <a:off x="7568646" y="3556007"/>
                  <a:ext cx="474480" cy="425520"/>
                </p14:xfrm>
              </p:contentPart>
            </mc:Choice>
            <mc:Fallback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6BA6A1C5-2B6E-123E-3CD2-AFCA1A1BD43E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7412567" y="2651562"/>
                    <a:ext cx="785746" cy="2233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3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8AF876DA-306B-0176-C685-11C4D0CDAEB1}"/>
                      </a:ext>
                    </a:extLst>
                  </p14:cNvPr>
                  <p14:cNvContentPartPr/>
                  <p14:nvPr/>
                </p14:nvContentPartPr>
                <p14:xfrm>
                  <a:off x="7452726" y="3727007"/>
                  <a:ext cx="1746360" cy="305640"/>
                </p14:xfrm>
              </p:contentPart>
            </mc:Choice>
            <mc:Fallback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8AF876DA-306B-0176-C685-11C4D0CDAEB1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7296402" y="2823001"/>
                    <a:ext cx="2058114" cy="2112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5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E6955817-7BC8-6CA4-123F-BD496BC0ACB5}"/>
                      </a:ext>
                    </a:extLst>
                  </p14:cNvPr>
                  <p14:cNvContentPartPr/>
                  <p14:nvPr/>
                </p14:nvContentPartPr>
                <p14:xfrm>
                  <a:off x="8928366" y="3704327"/>
                  <a:ext cx="58680" cy="23040"/>
                </p14:xfrm>
              </p:contentPart>
            </mc:Choice>
            <mc:Fallback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E6955817-7BC8-6CA4-123F-BD496BC0ACB5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8772775" y="2840327"/>
                    <a:ext cx="368973" cy="175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7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D7F4741C-E288-C6C2-76E1-AA5C8488B1C0}"/>
                      </a:ext>
                    </a:extLst>
                  </p14:cNvPr>
                  <p14:cNvContentPartPr/>
                  <p14:nvPr/>
                </p14:nvContentPartPr>
                <p14:xfrm>
                  <a:off x="8668806" y="3711527"/>
                  <a:ext cx="214920" cy="94680"/>
                </p14:xfrm>
              </p:contentPart>
            </mc:Choice>
            <mc:Fallback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D7F4741C-E288-C6C2-76E1-AA5C8488B1C0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8512744" y="2807763"/>
                    <a:ext cx="526153" cy="1901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59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5C4287E8-239C-1F9C-7133-44EEC6526535}"/>
                      </a:ext>
                    </a:extLst>
                  </p14:cNvPr>
                  <p14:cNvContentPartPr/>
                  <p14:nvPr/>
                </p14:nvContentPartPr>
                <p14:xfrm>
                  <a:off x="9228246" y="3508487"/>
                  <a:ext cx="94320" cy="44640"/>
                </p14:xfrm>
              </p:contentPart>
            </mc:Choice>
            <mc:Fallback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5C4287E8-239C-1F9C-7133-44EEC6526535}"/>
                      </a:ext>
                    </a:extLst>
                  </p:cNvPr>
                  <p:cNvPicPr/>
                  <p:nvPr/>
                </p:nvPicPr>
                <p:blipFill>
                  <a:blip r:embed="rId760"/>
                  <a:stretch>
                    <a:fillRect/>
                  </a:stretch>
                </p:blipFill>
                <p:spPr>
                  <a:xfrm>
                    <a:off x="9072529" y="2624110"/>
                    <a:ext cx="404864" cy="1812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1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1416D07A-DCC0-6E18-FA1E-352D5694919F}"/>
                      </a:ext>
                    </a:extLst>
                  </p14:cNvPr>
                  <p14:cNvContentPartPr/>
                  <p14:nvPr/>
                </p14:nvContentPartPr>
                <p14:xfrm>
                  <a:off x="9588246" y="3381047"/>
                  <a:ext cx="27000" cy="9000"/>
                </p14:xfrm>
              </p:contentPart>
            </mc:Choice>
            <mc:Fallback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1416D07A-DCC0-6E18-FA1E-352D5694919F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9435827" y="2521956"/>
                    <a:ext cx="330968" cy="1726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3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A1136DE7-C648-71B6-258E-943A7DD7C9D2}"/>
                      </a:ext>
                    </a:extLst>
                  </p14:cNvPr>
                  <p14:cNvContentPartPr/>
                  <p14:nvPr/>
                </p14:nvContentPartPr>
                <p14:xfrm>
                  <a:off x="9345246" y="3134087"/>
                  <a:ext cx="407520" cy="198000"/>
                </p14:xfrm>
              </p:contentPart>
            </mc:Choice>
            <mc:Fallback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A1136DE7-C648-71B6-258E-943A7DD7C9D2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9189193" y="2230174"/>
                    <a:ext cx="718733" cy="2004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5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BB91B810-8156-7162-6737-270C5FA0854D}"/>
                      </a:ext>
                    </a:extLst>
                  </p14:cNvPr>
                  <p14:cNvContentPartPr/>
                  <p14:nvPr/>
                </p14:nvContentPartPr>
                <p14:xfrm>
                  <a:off x="8500686" y="3165407"/>
                  <a:ext cx="1305000" cy="676080"/>
                </p14:xfrm>
              </p:contentPart>
            </mc:Choice>
            <mc:Fallback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BB91B810-8156-7162-6737-270C5FA0854D}"/>
                      </a:ext>
                    </a:extLst>
                  </p:cNvPr>
                  <p:cNvPicPr/>
                  <p:nvPr/>
                </p:nvPicPr>
                <p:blipFill>
                  <a:blip r:embed="rId766"/>
                  <a:stretch>
                    <a:fillRect/>
                  </a:stretch>
                </p:blipFill>
                <p:spPr>
                  <a:xfrm>
                    <a:off x="8344372" y="2259943"/>
                    <a:ext cx="1616735" cy="2486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7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6DBFB418-C614-0AC6-697E-1BA535A4279A}"/>
                      </a:ext>
                    </a:extLst>
                  </p14:cNvPr>
                  <p14:cNvContentPartPr/>
                  <p14:nvPr/>
                </p14:nvContentPartPr>
                <p14:xfrm>
                  <a:off x="8351646" y="3396887"/>
                  <a:ext cx="1354320" cy="709200"/>
                </p14:xfrm>
              </p:contentPart>
            </mc:Choice>
            <mc:Fallback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6DBFB418-C614-0AC6-697E-1BA535A4279A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8195310" y="2490975"/>
                    <a:ext cx="1666099" cy="2520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69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616ACAEE-980C-B952-F77B-706D62E48F3B}"/>
                      </a:ext>
                    </a:extLst>
                  </p14:cNvPr>
                  <p14:cNvContentPartPr/>
                  <p14:nvPr/>
                </p14:nvContentPartPr>
                <p14:xfrm>
                  <a:off x="8519406" y="3537287"/>
                  <a:ext cx="979560" cy="415080"/>
                </p14:xfrm>
              </p:contentPart>
            </mc:Choice>
            <mc:Fallback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616ACAEE-980C-B952-F77B-706D62E48F3B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8363141" y="2631187"/>
                    <a:ext cx="1291198" cy="2226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1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CC361259-0A96-DAD2-0775-237774BE3913}"/>
                      </a:ext>
                    </a:extLst>
                  </p14:cNvPr>
                  <p14:cNvContentPartPr/>
                  <p14:nvPr/>
                </p14:nvContentPartPr>
                <p14:xfrm>
                  <a:off x="7662606" y="3517847"/>
                  <a:ext cx="1845000" cy="828720"/>
                </p14:xfrm>
              </p:contentPart>
            </mc:Choice>
            <mc:Fallback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CC361259-0A96-DAD2-0775-237774BE3913}"/>
                      </a:ext>
                    </a:extLst>
                  </p:cNvPr>
                  <p:cNvPicPr/>
                  <p:nvPr/>
                </p:nvPicPr>
                <p:blipFill>
                  <a:blip r:embed="rId772"/>
                  <a:stretch>
                    <a:fillRect/>
                  </a:stretch>
                </p:blipFill>
                <p:spPr>
                  <a:xfrm>
                    <a:off x="7506250" y="2611434"/>
                    <a:ext cx="2156818" cy="2640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3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BAA1EAD8-F8AE-C86E-3373-0087E11BD9D9}"/>
                      </a:ext>
                    </a:extLst>
                  </p14:cNvPr>
                  <p14:cNvContentPartPr/>
                  <p14:nvPr/>
                </p14:nvContentPartPr>
                <p14:xfrm>
                  <a:off x="8123766" y="3671207"/>
                  <a:ext cx="982800" cy="432720"/>
                </p14:xfrm>
              </p:contentPart>
            </mc:Choice>
            <mc:Fallback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BAA1EAD8-F8AE-C86E-3373-0087E11BD9D9}"/>
                      </a:ext>
                    </a:extLst>
                  </p:cNvPr>
                  <p:cNvPicPr/>
                  <p:nvPr/>
                </p:nvPicPr>
                <p:blipFill>
                  <a:blip r:embed="rId774"/>
                  <a:stretch>
                    <a:fillRect/>
                  </a:stretch>
                </p:blipFill>
                <p:spPr>
                  <a:xfrm>
                    <a:off x="7967411" y="2766115"/>
                    <a:ext cx="1294616" cy="2242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5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CEF4CF75-7B06-5B89-7563-51E5F80D480A}"/>
                      </a:ext>
                    </a:extLst>
                  </p14:cNvPr>
                  <p14:cNvContentPartPr/>
                  <p14:nvPr/>
                </p14:nvContentPartPr>
                <p14:xfrm>
                  <a:off x="7753326" y="3551327"/>
                  <a:ext cx="1538280" cy="663840"/>
                </p14:xfrm>
              </p:contentPart>
            </mc:Choice>
            <mc:Fallback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CEF4CF75-7B06-5B89-7563-51E5F80D480A}"/>
                      </a:ext>
                    </a:extLst>
                  </p:cNvPr>
                  <p:cNvPicPr/>
                  <p:nvPr/>
                </p:nvPicPr>
                <p:blipFill>
                  <a:blip r:embed="rId776"/>
                  <a:stretch>
                    <a:fillRect/>
                  </a:stretch>
                </p:blipFill>
                <p:spPr>
                  <a:xfrm>
                    <a:off x="7596997" y="2644913"/>
                    <a:ext cx="1850045" cy="2475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7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14F73482-A433-6433-D0A2-9D6F20B27F65}"/>
                      </a:ext>
                    </a:extLst>
                  </p14:cNvPr>
                  <p14:cNvContentPartPr/>
                  <p14:nvPr/>
                </p14:nvContentPartPr>
                <p14:xfrm>
                  <a:off x="9926646" y="3178007"/>
                  <a:ext cx="1080" cy="360"/>
                </p14:xfrm>
              </p:contentPart>
            </mc:Choice>
            <mc:Fallback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14F73482-A433-6433-D0A2-9D6F20B27F65}"/>
                      </a:ext>
                    </a:extLst>
                  </p:cNvPr>
                  <p:cNvPicPr/>
                  <p:nvPr/>
                </p:nvPicPr>
                <p:blipFill>
                  <a:blip r:embed="rId778"/>
                  <a:stretch>
                    <a:fillRect/>
                  </a:stretch>
                </p:blipFill>
                <p:spPr>
                  <a:xfrm>
                    <a:off x="9832146" y="2800007"/>
                    <a:ext cx="18954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79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53A67089-52E2-3A99-2CE6-F4263DC82413}"/>
                      </a:ext>
                    </a:extLst>
                  </p14:cNvPr>
                  <p14:cNvContentPartPr/>
                  <p14:nvPr/>
                </p14:nvContentPartPr>
                <p14:xfrm>
                  <a:off x="9270726" y="3166127"/>
                  <a:ext cx="34200" cy="3600"/>
                </p14:xfrm>
              </p:contentPart>
            </mc:Choice>
            <mc:Fallback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53A67089-52E2-3A99-2CE6-F4263DC82413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9117264" y="2410127"/>
                    <a:ext cx="340246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1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D5012E8F-0123-43CF-763D-501D15A5C44A}"/>
                      </a:ext>
                    </a:extLst>
                  </p14:cNvPr>
                  <p14:cNvContentPartPr/>
                  <p14:nvPr/>
                </p14:nvContentPartPr>
                <p14:xfrm>
                  <a:off x="8203686" y="3177647"/>
                  <a:ext cx="970920" cy="294120"/>
                </p14:xfrm>
              </p:contentPart>
            </mc:Choice>
            <mc:Fallback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D5012E8F-0123-43CF-763D-501D15A5C44A}"/>
                      </a:ext>
                    </a:extLst>
                  </p:cNvPr>
                  <p:cNvPicPr/>
                  <p:nvPr/>
                </p:nvPicPr>
                <p:blipFill>
                  <a:blip r:embed="rId782"/>
                  <a:stretch>
                    <a:fillRect/>
                  </a:stretch>
                </p:blipFill>
                <p:spPr>
                  <a:xfrm>
                    <a:off x="8047374" y="2271999"/>
                    <a:ext cx="1282651" cy="2104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3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89151B3F-1471-9B04-2DBE-E01B0053F759}"/>
                      </a:ext>
                    </a:extLst>
                  </p14:cNvPr>
                  <p14:cNvContentPartPr/>
                  <p14:nvPr/>
                </p14:nvContentPartPr>
                <p14:xfrm>
                  <a:off x="8537046" y="3169007"/>
                  <a:ext cx="726480" cy="156960"/>
                </p14:xfrm>
              </p:contentPart>
            </mc:Choice>
            <mc:Fallback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89151B3F-1471-9B04-2DBE-E01B0053F759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8380862" y="2263469"/>
                    <a:ext cx="1037956" cy="1967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5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6659E0D7-19E5-98CC-DC2B-FCB4EA920B72}"/>
                      </a:ext>
                    </a:extLst>
                  </p14:cNvPr>
                  <p14:cNvContentPartPr/>
                  <p14:nvPr/>
                </p14:nvContentPartPr>
                <p14:xfrm>
                  <a:off x="8516166" y="3157487"/>
                  <a:ext cx="537840" cy="90000"/>
                </p14:xfrm>
              </p:contentPart>
            </mc:Choice>
            <mc:Fallback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6659E0D7-19E5-98CC-DC2B-FCB4EA920B72}"/>
                      </a:ext>
                    </a:extLst>
                  </p:cNvPr>
                  <p:cNvPicPr/>
                  <p:nvPr/>
                </p:nvPicPr>
                <p:blipFill>
                  <a:blip r:embed="rId786"/>
                  <a:stretch>
                    <a:fillRect/>
                  </a:stretch>
                </p:blipFill>
                <p:spPr>
                  <a:xfrm>
                    <a:off x="8360076" y="2257487"/>
                    <a:ext cx="849127" cy="1889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7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C1BF3DD7-A9FE-8584-1C70-5FC85DF7F792}"/>
                      </a:ext>
                    </a:extLst>
                  </p14:cNvPr>
                  <p14:cNvContentPartPr/>
                  <p14:nvPr/>
                </p14:nvContentPartPr>
                <p14:xfrm>
                  <a:off x="8856006" y="3215447"/>
                  <a:ext cx="188640" cy="75240"/>
                </p14:xfrm>
              </p:contentPart>
            </mc:Choice>
            <mc:Fallback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C1BF3DD7-A9FE-8584-1C70-5FC85DF7F792}"/>
                      </a:ext>
                    </a:extLst>
                  </p:cNvPr>
                  <p:cNvPicPr/>
                  <p:nvPr/>
                </p:nvPicPr>
                <p:blipFill>
                  <a:blip r:embed="rId788"/>
                  <a:stretch>
                    <a:fillRect/>
                  </a:stretch>
                </p:blipFill>
                <p:spPr>
                  <a:xfrm>
                    <a:off x="8700289" y="2317697"/>
                    <a:ext cx="499184" cy="18698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89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BE18C27E-F638-6809-CE48-B13C24E0AEF7}"/>
                      </a:ext>
                    </a:extLst>
                  </p14:cNvPr>
                  <p14:cNvContentPartPr/>
                  <p14:nvPr/>
                </p14:nvContentPartPr>
                <p14:xfrm>
                  <a:off x="9031326" y="3089087"/>
                  <a:ext cx="466560" cy="121680"/>
                </p14:xfrm>
              </p:contentPart>
            </mc:Choice>
            <mc:Fallback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BE18C27E-F638-6809-CE48-B13C24E0AEF7}"/>
                      </a:ext>
                    </a:extLst>
                  </p:cNvPr>
                  <p:cNvPicPr/>
                  <p:nvPr/>
                </p:nvPicPr>
                <p:blipFill>
                  <a:blip r:embed="rId790"/>
                  <a:stretch>
                    <a:fillRect/>
                  </a:stretch>
                </p:blipFill>
                <p:spPr>
                  <a:xfrm>
                    <a:off x="8875211" y="2189341"/>
                    <a:ext cx="777897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1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6444E380-3A50-E562-41B3-8729FFCF00D3}"/>
                      </a:ext>
                    </a:extLst>
                  </p14:cNvPr>
                  <p14:cNvContentPartPr/>
                  <p14:nvPr/>
                </p14:nvContentPartPr>
                <p14:xfrm>
                  <a:off x="8618406" y="3197447"/>
                  <a:ext cx="272520" cy="95400"/>
                </p14:xfrm>
              </p:contentPart>
            </mc:Choice>
            <mc:Fallback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6444E380-3A50-E562-41B3-8729FFCF00D3}"/>
                      </a:ext>
                    </a:extLst>
                  </p:cNvPr>
                  <p:cNvPicPr/>
                  <p:nvPr/>
                </p:nvPicPr>
                <p:blipFill>
                  <a:blip r:embed="rId792"/>
                  <a:stretch>
                    <a:fillRect/>
                  </a:stretch>
                </p:blipFill>
                <p:spPr>
                  <a:xfrm>
                    <a:off x="8462553" y="2295015"/>
                    <a:ext cx="583335" cy="1899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3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50866826-D692-08D9-3283-564D2BD99DE3}"/>
                      </a:ext>
                    </a:extLst>
                  </p14:cNvPr>
                  <p14:cNvContentPartPr/>
                  <p14:nvPr/>
                </p14:nvContentPartPr>
                <p14:xfrm>
                  <a:off x="8133846" y="2978927"/>
                  <a:ext cx="1139400" cy="288360"/>
                </p14:xfrm>
              </p:contentPart>
            </mc:Choice>
            <mc:Fallback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50866826-D692-08D9-3283-564D2BD99DE3}"/>
                      </a:ext>
                    </a:extLst>
                  </p:cNvPr>
                  <p:cNvPicPr/>
                  <p:nvPr/>
                </p:nvPicPr>
                <p:blipFill>
                  <a:blip r:embed="rId794"/>
                  <a:stretch>
                    <a:fillRect/>
                  </a:stretch>
                </p:blipFill>
                <p:spPr>
                  <a:xfrm>
                    <a:off x="7977580" y="2072406"/>
                    <a:ext cx="1451038" cy="21005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5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381468FB-E754-EAC7-F1FB-100B512A957E}"/>
                      </a:ext>
                    </a:extLst>
                  </p14:cNvPr>
                  <p14:cNvContentPartPr/>
                  <p14:nvPr/>
                </p14:nvContentPartPr>
                <p14:xfrm>
                  <a:off x="8805606" y="2910887"/>
                  <a:ext cx="296640" cy="99720"/>
                </p14:xfrm>
              </p:contentPart>
            </mc:Choice>
            <mc:Fallback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381468FB-E754-EAC7-F1FB-100B512A957E}"/>
                      </a:ext>
                    </a:extLst>
                  </p:cNvPr>
                  <p:cNvPicPr/>
                  <p:nvPr/>
                </p:nvPicPr>
                <p:blipFill>
                  <a:blip r:embed="rId796"/>
                  <a:stretch>
                    <a:fillRect/>
                  </a:stretch>
                </p:blipFill>
                <p:spPr>
                  <a:xfrm>
                    <a:off x="8649245" y="2008249"/>
                    <a:ext cx="608469" cy="1904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7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7517E2AD-FFBC-BD9D-AEBC-F5ED4B7CDA4F}"/>
                      </a:ext>
                    </a:extLst>
                  </p14:cNvPr>
                  <p14:cNvContentPartPr/>
                  <p14:nvPr/>
                </p14:nvContentPartPr>
                <p14:xfrm>
                  <a:off x="8366766" y="2806847"/>
                  <a:ext cx="1065240" cy="287640"/>
                </p14:xfrm>
              </p:contentPart>
            </mc:Choice>
            <mc:Fallback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7517E2AD-FFBC-BD9D-AEBC-F5ED4B7CDA4F}"/>
                      </a:ext>
                    </a:extLst>
                  </p:cNvPr>
                  <p:cNvPicPr/>
                  <p:nvPr/>
                </p:nvPicPr>
                <p:blipFill>
                  <a:blip r:embed="rId798"/>
                  <a:stretch>
                    <a:fillRect/>
                  </a:stretch>
                </p:blipFill>
                <p:spPr>
                  <a:xfrm>
                    <a:off x="8210507" y="1902590"/>
                    <a:ext cx="1376865" cy="20952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799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429ECE0F-91EA-6730-F1C0-7389888D981D}"/>
                      </a:ext>
                    </a:extLst>
                  </p14:cNvPr>
                  <p14:cNvContentPartPr/>
                  <p14:nvPr/>
                </p14:nvContentPartPr>
                <p14:xfrm>
                  <a:off x="7719126" y="2688407"/>
                  <a:ext cx="1589400" cy="468720"/>
                </p14:xfrm>
              </p:contentPart>
            </mc:Choice>
            <mc:Fallback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429ECE0F-91EA-6730-F1C0-7389888D981D}"/>
                      </a:ext>
                    </a:extLst>
                  </p:cNvPr>
                  <p:cNvPicPr/>
                  <p:nvPr/>
                </p:nvPicPr>
                <p:blipFill>
                  <a:blip r:embed="rId800"/>
                  <a:stretch>
                    <a:fillRect/>
                  </a:stretch>
                </p:blipFill>
                <p:spPr>
                  <a:xfrm>
                    <a:off x="7562777" y="1783708"/>
                    <a:ext cx="1901205" cy="2277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1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56041EAF-2F35-6010-7CE8-0244E881FD54}"/>
                      </a:ext>
                    </a:extLst>
                  </p14:cNvPr>
                  <p14:cNvContentPartPr/>
                  <p14:nvPr/>
                </p14:nvContentPartPr>
                <p14:xfrm>
                  <a:off x="7421406" y="2626127"/>
                  <a:ext cx="1819080" cy="600480"/>
                </p14:xfrm>
              </p:contentPart>
            </mc:Choice>
            <mc:Fallback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56041EAF-2F35-6010-7CE8-0244E881FD54}"/>
                      </a:ext>
                    </a:extLst>
                  </p:cNvPr>
                  <p:cNvPicPr/>
                  <p:nvPr/>
                </p:nvPicPr>
                <p:blipFill>
                  <a:blip r:embed="rId802"/>
                  <a:stretch>
                    <a:fillRect/>
                  </a:stretch>
                </p:blipFill>
                <p:spPr>
                  <a:xfrm>
                    <a:off x="7265051" y="1720230"/>
                    <a:ext cx="2130897" cy="2411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3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994F1667-3B49-2EC7-CB8D-3EFBD52CCE42}"/>
                      </a:ext>
                    </a:extLst>
                  </p14:cNvPr>
                  <p14:cNvContentPartPr/>
                  <p14:nvPr/>
                </p14:nvContentPartPr>
                <p14:xfrm>
                  <a:off x="8535966" y="2828807"/>
                  <a:ext cx="32040" cy="10440"/>
                </p14:xfrm>
              </p:contentPart>
            </mc:Choice>
            <mc:Fallback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994F1667-3B49-2EC7-CB8D-3EFBD52CCE42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384425" y="1985576"/>
                    <a:ext cx="334255" cy="16960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4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B70F012C-7DD4-FFA7-ACA5-A713B30DB900}"/>
                      </a:ext>
                    </a:extLst>
                  </p14:cNvPr>
                  <p14:cNvContentPartPr/>
                  <p14:nvPr/>
                </p14:nvContentPartPr>
                <p14:xfrm>
                  <a:off x="7025406" y="2728727"/>
                  <a:ext cx="1898640" cy="835560"/>
                </p14:xfrm>
              </p:contentPart>
            </mc:Choice>
            <mc:Fallback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B70F012C-7DD4-FFA7-ACA5-A713B30DB900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6869047" y="1822386"/>
                    <a:ext cx="2210464" cy="2647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6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1D130141-3D70-FB07-295B-30D47F26D7A4}"/>
                      </a:ext>
                    </a:extLst>
                  </p14:cNvPr>
                  <p14:cNvContentPartPr/>
                  <p14:nvPr/>
                </p14:nvContentPartPr>
                <p14:xfrm>
                  <a:off x="7012446" y="3175847"/>
                  <a:ext cx="935280" cy="529560"/>
                </p14:xfrm>
              </p:contentPart>
            </mc:Choice>
            <mc:Fallback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1D130141-3D70-FB07-295B-30D47F26D7A4}"/>
                      </a:ext>
                    </a:extLst>
                  </p:cNvPr>
                  <p:cNvPicPr/>
                  <p:nvPr/>
                </p:nvPicPr>
                <p:blipFill>
                  <a:blip r:embed="rId807"/>
                  <a:stretch>
                    <a:fillRect/>
                  </a:stretch>
                </p:blipFill>
                <p:spPr>
                  <a:xfrm>
                    <a:off x="6856119" y="2270248"/>
                    <a:ext cx="1247040" cy="2339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08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12FC3323-DB08-6699-4C33-7F003A6E6A57}"/>
                      </a:ext>
                    </a:extLst>
                  </p14:cNvPr>
                  <p14:cNvContentPartPr/>
                  <p14:nvPr/>
                </p14:nvContentPartPr>
                <p14:xfrm>
                  <a:off x="6969966" y="3003767"/>
                  <a:ext cx="1451160" cy="721800"/>
                </p14:xfrm>
              </p:contentPart>
            </mc:Choice>
            <mc:Fallback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12FC3323-DB08-6699-4C33-7F003A6E6A57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6813591" y="2098283"/>
                    <a:ext cx="1763016" cy="2531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0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972DC83F-6D65-346E-4ADD-358BA5F9CC79}"/>
                      </a:ext>
                    </a:extLst>
                  </p14:cNvPr>
                  <p14:cNvContentPartPr/>
                  <p14:nvPr/>
                </p14:nvContentPartPr>
                <p14:xfrm>
                  <a:off x="6761886" y="3082247"/>
                  <a:ext cx="1511640" cy="824760"/>
                </p14:xfrm>
              </p:contentPart>
            </mc:Choice>
            <mc:Fallback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972DC83F-6D65-346E-4ADD-358BA5F9CC79}"/>
                      </a:ext>
                    </a:extLst>
                  </p:cNvPr>
                  <p:cNvPicPr/>
                  <p:nvPr/>
                </p:nvPicPr>
                <p:blipFill>
                  <a:blip r:embed="rId811"/>
                  <a:stretch>
                    <a:fillRect/>
                  </a:stretch>
                </p:blipFill>
                <p:spPr>
                  <a:xfrm>
                    <a:off x="6605540" y="2176391"/>
                    <a:ext cx="1823438" cy="2635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2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4C0DBCAF-703E-6EB3-078A-B0934070D637}"/>
                      </a:ext>
                    </a:extLst>
                  </p14:cNvPr>
                  <p14:cNvContentPartPr/>
                  <p14:nvPr/>
                </p14:nvContentPartPr>
                <p14:xfrm>
                  <a:off x="6926766" y="3388607"/>
                  <a:ext cx="739440" cy="443880"/>
                </p14:xfrm>
              </p:contentPart>
            </mc:Choice>
            <mc:Fallback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4C0DBCAF-703E-6EB3-078A-B0934070D637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6770483" y="2483609"/>
                    <a:ext cx="1051112" cy="2253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4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85C5FC9C-EC9A-B280-868A-C550ED2A6292}"/>
                      </a:ext>
                    </a:extLst>
                  </p14:cNvPr>
                  <p14:cNvContentPartPr/>
                  <p14:nvPr/>
                </p14:nvContentPartPr>
                <p14:xfrm>
                  <a:off x="6844326" y="3230567"/>
                  <a:ext cx="1191240" cy="727560"/>
                </p14:xfrm>
              </p:contentPart>
            </mc:Choice>
            <mc:Fallback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85C5FC9C-EC9A-B280-868A-C550ED2A6292}"/>
                      </a:ext>
                    </a:extLst>
                  </p:cNvPr>
                  <p:cNvPicPr/>
                  <p:nvPr/>
                </p:nvPicPr>
                <p:blipFill>
                  <a:blip r:embed="rId815"/>
                  <a:stretch>
                    <a:fillRect/>
                  </a:stretch>
                </p:blipFill>
                <p:spPr>
                  <a:xfrm>
                    <a:off x="6688054" y="2324353"/>
                    <a:ext cx="1502891" cy="2539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6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E0F08313-0245-7AC9-9689-95207AA4A5F1}"/>
                      </a:ext>
                    </a:extLst>
                  </p14:cNvPr>
                  <p14:cNvContentPartPr/>
                  <p14:nvPr/>
                </p14:nvContentPartPr>
                <p14:xfrm>
                  <a:off x="6849726" y="3514607"/>
                  <a:ext cx="889920" cy="568080"/>
                </p14:xfrm>
              </p:contentPart>
            </mc:Choice>
            <mc:Fallback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E0F08313-0245-7AC9-9689-95207AA4A5F1}"/>
                      </a:ext>
                    </a:extLst>
                  </p:cNvPr>
                  <p:cNvPicPr/>
                  <p:nvPr/>
                </p:nvPicPr>
                <p:blipFill>
                  <a:blip r:embed="rId817"/>
                  <a:stretch>
                    <a:fillRect/>
                  </a:stretch>
                </p:blipFill>
                <p:spPr>
                  <a:xfrm>
                    <a:off x="6693365" y="2609472"/>
                    <a:ext cx="1201749" cy="2377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18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C44C2703-6446-85E0-9625-3C2CC306979A}"/>
                      </a:ext>
                    </a:extLst>
                  </p14:cNvPr>
                  <p14:cNvContentPartPr/>
                  <p14:nvPr/>
                </p14:nvContentPartPr>
                <p14:xfrm>
                  <a:off x="6771606" y="3788567"/>
                  <a:ext cx="519480" cy="500040"/>
                </p14:xfrm>
              </p:contentPart>
            </mc:Choice>
            <mc:Fallback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C44C2703-6446-85E0-9625-3C2CC306979A}"/>
                      </a:ext>
                    </a:extLst>
                  </p:cNvPr>
                  <p:cNvPicPr/>
                  <p:nvPr/>
                </p:nvPicPr>
                <p:blipFill>
                  <a:blip r:embed="rId819"/>
                  <a:stretch>
                    <a:fillRect/>
                  </a:stretch>
                </p:blipFill>
                <p:spPr>
                  <a:xfrm>
                    <a:off x="6615405" y="2883322"/>
                    <a:ext cx="830989" cy="23096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0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844D2A24-FBE5-0C72-250E-EFD334D99F7E}"/>
                      </a:ext>
                    </a:extLst>
                  </p14:cNvPr>
                  <p14:cNvContentPartPr/>
                  <p14:nvPr/>
                </p14:nvContentPartPr>
                <p14:xfrm>
                  <a:off x="7084446" y="3779207"/>
                  <a:ext cx="2780640" cy="959400"/>
                </p14:xfrm>
              </p:contentPart>
            </mc:Choice>
            <mc:Fallback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844D2A24-FBE5-0C72-250E-EFD334D99F7E}"/>
                      </a:ext>
                    </a:extLst>
                  </p:cNvPr>
                  <p:cNvPicPr/>
                  <p:nvPr/>
                </p:nvPicPr>
                <p:blipFill>
                  <a:blip r:embed="rId821"/>
                  <a:stretch>
                    <a:fillRect/>
                  </a:stretch>
                </p:blipFill>
                <p:spPr>
                  <a:xfrm>
                    <a:off x="6928080" y="2872483"/>
                    <a:ext cx="3092479" cy="2771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2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B1C111AA-B972-30D0-CBA2-5DFAA5C70B2D}"/>
                      </a:ext>
                    </a:extLst>
                  </p14:cNvPr>
                  <p14:cNvContentPartPr/>
                  <p14:nvPr/>
                </p14:nvContentPartPr>
                <p14:xfrm>
                  <a:off x="7876446" y="3482567"/>
                  <a:ext cx="2272680" cy="965520"/>
                </p14:xfrm>
              </p:contentPart>
            </mc:Choice>
            <mc:Fallback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B1C111AA-B972-30D0-CBA2-5DFAA5C70B2D}"/>
                      </a:ext>
                    </a:extLst>
                  </p:cNvPr>
                  <p:cNvPicPr/>
                  <p:nvPr/>
                </p:nvPicPr>
                <p:blipFill>
                  <a:blip r:embed="rId823"/>
                  <a:stretch>
                    <a:fillRect/>
                  </a:stretch>
                </p:blipFill>
                <p:spPr>
                  <a:xfrm>
                    <a:off x="7720048" y="2576583"/>
                    <a:ext cx="2584581" cy="2776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4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77BE82D6-E3DC-1D6B-0344-319F822C4787}"/>
                      </a:ext>
                    </a:extLst>
                  </p14:cNvPr>
                  <p14:cNvContentPartPr/>
                  <p14:nvPr/>
                </p14:nvContentPartPr>
                <p14:xfrm>
                  <a:off x="7767366" y="3270887"/>
                  <a:ext cx="2584440" cy="1275480"/>
                </p14:xfrm>
              </p:contentPart>
            </mc:Choice>
            <mc:Fallback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77BE82D6-E3DC-1D6B-0344-319F822C4787}"/>
                      </a:ext>
                    </a:extLst>
                  </p:cNvPr>
                  <p:cNvPicPr/>
                  <p:nvPr/>
                </p:nvPicPr>
                <p:blipFill>
                  <a:blip r:embed="rId825"/>
                  <a:stretch>
                    <a:fillRect/>
                  </a:stretch>
                </p:blipFill>
                <p:spPr>
                  <a:xfrm>
                    <a:off x="7610977" y="2364761"/>
                    <a:ext cx="2896324" cy="3086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6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BD652342-37BE-547B-C904-9B0BD65BBCAF}"/>
                      </a:ext>
                    </a:extLst>
                  </p14:cNvPr>
                  <p14:cNvContentPartPr/>
                  <p14:nvPr/>
                </p14:nvContentPartPr>
                <p14:xfrm>
                  <a:off x="9300966" y="2912687"/>
                  <a:ext cx="1041480" cy="1003680"/>
                </p14:xfrm>
              </p:contentPart>
            </mc:Choice>
            <mc:Fallback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BD652342-37BE-547B-C904-9B0BD65BBCAF}"/>
                      </a:ext>
                    </a:extLst>
                  </p:cNvPr>
                  <p:cNvPicPr/>
                  <p:nvPr/>
                </p:nvPicPr>
                <p:blipFill>
                  <a:blip r:embed="rId827"/>
                  <a:stretch>
                    <a:fillRect/>
                  </a:stretch>
                </p:blipFill>
                <p:spPr>
                  <a:xfrm>
                    <a:off x="9144655" y="2006527"/>
                    <a:ext cx="1353209" cy="2815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28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B8CB993C-2CE2-ADF2-EEDE-5CCB5E317C90}"/>
                      </a:ext>
                    </a:extLst>
                  </p14:cNvPr>
                  <p14:cNvContentPartPr/>
                  <p14:nvPr/>
                </p14:nvContentPartPr>
                <p14:xfrm>
                  <a:off x="9562686" y="3317327"/>
                  <a:ext cx="127440" cy="70200"/>
                </p14:xfrm>
              </p:contentPart>
            </mc:Choice>
            <mc:Fallback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B8CB993C-2CE2-ADF2-EEDE-5CCB5E317C90}"/>
                      </a:ext>
                    </a:extLst>
                  </p:cNvPr>
                  <p:cNvPicPr/>
                  <p:nvPr/>
                </p:nvPicPr>
                <p:blipFill>
                  <a:blip r:embed="rId829"/>
                  <a:stretch>
                    <a:fillRect/>
                  </a:stretch>
                </p:blipFill>
                <p:spPr>
                  <a:xfrm>
                    <a:off x="9407811" y="2418425"/>
                    <a:ext cx="436305" cy="1867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0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E4C2C6EF-E35B-CE19-121D-D3F51E3CB10E}"/>
                      </a:ext>
                    </a:extLst>
                  </p14:cNvPr>
                  <p14:cNvContentPartPr/>
                  <p14:nvPr/>
                </p14:nvContentPartPr>
                <p14:xfrm>
                  <a:off x="10019526" y="3136247"/>
                  <a:ext cx="159120" cy="46440"/>
                </p14:xfrm>
              </p:contentPart>
            </mc:Choice>
            <mc:Fallback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E4C2C6EF-E35B-CE19-121D-D3F51E3CB10E}"/>
                      </a:ext>
                    </a:extLst>
                  </p:cNvPr>
                  <p:cNvPicPr/>
                  <p:nvPr/>
                </p:nvPicPr>
                <p:blipFill>
                  <a:blip r:embed="rId831"/>
                  <a:stretch>
                    <a:fillRect/>
                  </a:stretch>
                </p:blipFill>
                <p:spPr>
                  <a:xfrm>
                    <a:off x="9863962" y="2233247"/>
                    <a:ext cx="469360" cy="185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2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ECAFEDF6-D328-0460-E8C9-9096C0EBF23B}"/>
                      </a:ext>
                    </a:extLst>
                  </p14:cNvPr>
                  <p14:cNvContentPartPr/>
                  <p14:nvPr/>
                </p14:nvContentPartPr>
                <p14:xfrm>
                  <a:off x="9159846" y="3169727"/>
                  <a:ext cx="1114920" cy="814680"/>
                </p14:xfrm>
              </p:contentPart>
            </mc:Choice>
            <mc:Fallback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ECAFEDF6-D328-0460-E8C9-9096C0EBF23B}"/>
                      </a:ext>
                    </a:extLst>
                  </p:cNvPr>
                  <p:cNvPicPr/>
                  <p:nvPr/>
                </p:nvPicPr>
                <p:blipFill>
                  <a:blip r:embed="rId833"/>
                  <a:stretch>
                    <a:fillRect/>
                  </a:stretch>
                </p:blipFill>
                <p:spPr>
                  <a:xfrm>
                    <a:off x="9003507" y="2263568"/>
                    <a:ext cx="1426705" cy="2626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4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0E2339B9-4177-787F-C935-76DF9F5DC873}"/>
                      </a:ext>
                    </a:extLst>
                  </p14:cNvPr>
                  <p14:cNvContentPartPr/>
                  <p14:nvPr/>
                </p14:nvContentPartPr>
                <p14:xfrm>
                  <a:off x="9527406" y="3316607"/>
                  <a:ext cx="187560" cy="121680"/>
                </p14:xfrm>
              </p:contentPart>
            </mc:Choice>
            <mc:Fallback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0E2339B9-4177-787F-C935-76DF9F5DC873}"/>
                      </a:ext>
                    </a:extLst>
                  </p:cNvPr>
                  <p:cNvPicPr/>
                  <p:nvPr/>
                </p:nvPicPr>
                <p:blipFill>
                  <a:blip r:embed="rId835"/>
                  <a:stretch>
                    <a:fillRect/>
                  </a:stretch>
                </p:blipFill>
                <p:spPr>
                  <a:xfrm>
                    <a:off x="9371847" y="2416861"/>
                    <a:ext cx="497790" cy="192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6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5195DC29-7B50-E299-D4A7-D81C48A4D196}"/>
                      </a:ext>
                    </a:extLst>
                  </p14:cNvPr>
                  <p14:cNvContentPartPr/>
                  <p14:nvPr/>
                </p14:nvContentPartPr>
                <p14:xfrm>
                  <a:off x="8985606" y="2884607"/>
                  <a:ext cx="1264680" cy="1267920"/>
                </p14:xfrm>
              </p:contentPart>
            </mc:Choice>
            <mc:Fallback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5195DC29-7B50-E299-D4A7-D81C48A4D196}"/>
                      </a:ext>
                    </a:extLst>
                  </p:cNvPr>
                  <p:cNvPicPr/>
                  <p:nvPr/>
                </p:nvPicPr>
                <p:blipFill>
                  <a:blip r:embed="rId837"/>
                  <a:stretch>
                    <a:fillRect/>
                  </a:stretch>
                </p:blipFill>
                <p:spPr>
                  <a:xfrm>
                    <a:off x="8829307" y="1978333"/>
                    <a:ext cx="1576384" cy="3079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38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2C906727-BC45-27B1-7617-6436C2E57CA5}"/>
                      </a:ext>
                    </a:extLst>
                  </p14:cNvPr>
                  <p14:cNvContentPartPr/>
                  <p14:nvPr/>
                </p14:nvContentPartPr>
                <p14:xfrm>
                  <a:off x="8771766" y="3634127"/>
                  <a:ext cx="1017000" cy="442440"/>
                </p14:xfrm>
              </p:contentPart>
            </mc:Choice>
            <mc:Fallback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2C906727-BC45-27B1-7617-6436C2E57CA5}"/>
                      </a:ext>
                    </a:extLst>
                  </p:cNvPr>
                  <p:cNvPicPr/>
                  <p:nvPr/>
                </p:nvPicPr>
                <p:blipFill>
                  <a:blip r:embed="rId839"/>
                  <a:stretch>
                    <a:fillRect/>
                  </a:stretch>
                </p:blipFill>
                <p:spPr>
                  <a:xfrm>
                    <a:off x="8615373" y="2728548"/>
                    <a:ext cx="1328892" cy="22527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0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FB0FC4BC-5CC6-2353-DF43-B1C6F045C080}"/>
                      </a:ext>
                    </a:extLst>
                  </p14:cNvPr>
                  <p14:cNvContentPartPr/>
                  <p14:nvPr/>
                </p14:nvContentPartPr>
                <p14:xfrm>
                  <a:off x="8442366" y="3471407"/>
                  <a:ext cx="1718280" cy="863280"/>
                </p14:xfrm>
              </p:contentPart>
            </mc:Choice>
            <mc:Fallback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FB0FC4BC-5CC6-2353-DF43-B1C6F045C080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8285996" y="2565869"/>
                    <a:ext cx="2030126" cy="2673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2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BD78339E-CD33-FBDD-0F7F-D27B22F55AA0}"/>
                      </a:ext>
                    </a:extLst>
                  </p14:cNvPr>
                  <p14:cNvContentPartPr/>
                  <p14:nvPr/>
                </p14:nvContentPartPr>
                <p14:xfrm>
                  <a:off x="6886446" y="3166127"/>
                  <a:ext cx="1215720" cy="1092240"/>
                </p14:xfrm>
              </p:contentPart>
            </mc:Choice>
            <mc:Fallback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BD78339E-CD33-FBDD-0F7F-D27B22F55AA0}"/>
                      </a:ext>
                    </a:extLst>
                  </p:cNvPr>
                  <p:cNvPicPr/>
                  <p:nvPr/>
                </p:nvPicPr>
                <p:blipFill>
                  <a:blip r:embed="rId843"/>
                  <a:stretch>
                    <a:fillRect/>
                  </a:stretch>
                </p:blipFill>
                <p:spPr>
                  <a:xfrm>
                    <a:off x="6730126" y="2260241"/>
                    <a:ext cx="1527466" cy="2903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4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DE412E62-8107-C857-EDE1-4A11145AC421}"/>
                      </a:ext>
                    </a:extLst>
                  </p14:cNvPr>
                  <p14:cNvContentPartPr/>
                  <p14:nvPr/>
                </p14:nvContentPartPr>
                <p14:xfrm>
                  <a:off x="6975726" y="3652847"/>
                  <a:ext cx="376560" cy="555480"/>
                </p14:xfrm>
              </p:contentPart>
            </mc:Choice>
            <mc:Fallback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DE412E62-8107-C857-EDE1-4A11145AC421}"/>
                      </a:ext>
                    </a:extLst>
                  </p:cNvPr>
                  <p:cNvPicPr/>
                  <p:nvPr/>
                </p:nvPicPr>
                <p:blipFill>
                  <a:blip r:embed="rId845"/>
                  <a:stretch>
                    <a:fillRect/>
                  </a:stretch>
                </p:blipFill>
                <p:spPr>
                  <a:xfrm>
                    <a:off x="6819570" y="2747173"/>
                    <a:ext cx="687980" cy="2365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6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8F1BED92-9C98-F8EC-831F-D092791B757F}"/>
                      </a:ext>
                    </a:extLst>
                  </p14:cNvPr>
                  <p14:cNvContentPartPr/>
                  <p14:nvPr/>
                </p14:nvContentPartPr>
                <p14:xfrm>
                  <a:off x="7039086" y="3856247"/>
                  <a:ext cx="363960" cy="398520"/>
                </p14:xfrm>
              </p:contentPart>
            </mc:Choice>
            <mc:Fallback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8F1BED92-9C98-F8EC-831F-D092791B757F}"/>
                      </a:ext>
                    </a:extLst>
                  </p:cNvPr>
                  <p:cNvPicPr/>
                  <p:nvPr/>
                </p:nvPicPr>
                <p:blipFill>
                  <a:blip r:embed="rId847"/>
                  <a:stretch>
                    <a:fillRect/>
                  </a:stretch>
                </p:blipFill>
                <p:spPr>
                  <a:xfrm>
                    <a:off x="6882976" y="2950520"/>
                    <a:ext cx="675289" cy="2209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48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62FCD907-90FB-31E9-5D42-DE3F5B61BA8F}"/>
                      </a:ext>
                    </a:extLst>
                  </p14:cNvPr>
                  <p14:cNvContentPartPr/>
                  <p14:nvPr/>
                </p14:nvContentPartPr>
                <p14:xfrm>
                  <a:off x="7009926" y="3868487"/>
                  <a:ext cx="510480" cy="484560"/>
                </p14:xfrm>
              </p:contentPart>
            </mc:Choice>
            <mc:Fallback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62FCD907-90FB-31E9-5D42-DE3F5B61BA8F}"/>
                      </a:ext>
                    </a:extLst>
                  </p:cNvPr>
                  <p:cNvPicPr/>
                  <p:nvPr/>
                </p:nvPicPr>
                <p:blipFill>
                  <a:blip r:embed="rId849"/>
                  <a:stretch>
                    <a:fillRect/>
                  </a:stretch>
                </p:blipFill>
                <p:spPr>
                  <a:xfrm>
                    <a:off x="6853748" y="2963170"/>
                    <a:ext cx="821944" cy="2294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0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B185CAAA-DAF1-7A71-6C84-026D9F09E5C7}"/>
                      </a:ext>
                    </a:extLst>
                  </p14:cNvPr>
                  <p14:cNvContentPartPr/>
                  <p14:nvPr/>
                </p14:nvContentPartPr>
                <p14:xfrm>
                  <a:off x="6863406" y="4261607"/>
                  <a:ext cx="723600" cy="233640"/>
                </p14:xfrm>
              </p:contentPart>
            </mc:Choice>
            <mc:Fallback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B185CAAA-DAF1-7A71-6C84-026D9F09E5C7}"/>
                      </a:ext>
                    </a:extLst>
                  </p:cNvPr>
                  <p:cNvPicPr/>
                  <p:nvPr/>
                </p:nvPicPr>
                <p:blipFill>
                  <a:blip r:embed="rId851"/>
                  <a:stretch>
                    <a:fillRect/>
                  </a:stretch>
                </p:blipFill>
                <p:spPr>
                  <a:xfrm>
                    <a:off x="6707265" y="3356360"/>
                    <a:ext cx="1034989" cy="2043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2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26492628-EFCC-E676-011E-4A2DEBF31FAC}"/>
                      </a:ext>
                    </a:extLst>
                  </p14:cNvPr>
                  <p14:cNvContentPartPr/>
                  <p14:nvPr/>
                </p14:nvContentPartPr>
                <p14:xfrm>
                  <a:off x="6966006" y="4260887"/>
                  <a:ext cx="1452240" cy="425880"/>
                </p14:xfrm>
              </p:contentPart>
            </mc:Choice>
            <mc:Fallback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26492628-EFCC-E676-011E-4A2DEBF31FAC}"/>
                      </a:ext>
                    </a:extLst>
                  </p:cNvPr>
                  <p:cNvPicPr/>
                  <p:nvPr/>
                </p:nvPicPr>
                <p:blipFill>
                  <a:blip r:embed="rId853"/>
                  <a:stretch>
                    <a:fillRect/>
                  </a:stretch>
                </p:blipFill>
                <p:spPr>
                  <a:xfrm>
                    <a:off x="6809707" y="3355676"/>
                    <a:ext cx="1763945" cy="2235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4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2F803C0A-B25C-6755-A852-70612B7BEB5A}"/>
                      </a:ext>
                    </a:extLst>
                  </p14:cNvPr>
                  <p14:cNvContentPartPr/>
                  <p14:nvPr/>
                </p14:nvContentPartPr>
                <p14:xfrm>
                  <a:off x="7007406" y="4464647"/>
                  <a:ext cx="1017360" cy="205920"/>
                </p14:xfrm>
              </p:contentPart>
            </mc:Choice>
            <mc:Fallback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2F803C0A-B25C-6755-A852-70612B7BEB5A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6851095" y="3559978"/>
                    <a:ext cx="1329088" cy="20143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6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A22D2D7C-1B52-52A5-5C26-E7A499F5247D}"/>
                      </a:ext>
                    </a:extLst>
                  </p14:cNvPr>
                  <p14:cNvContentPartPr/>
                  <p14:nvPr/>
                </p14:nvContentPartPr>
                <p14:xfrm>
                  <a:off x="7444446" y="3459527"/>
                  <a:ext cx="2625480" cy="1010880"/>
                </p14:xfrm>
              </p:contentPart>
            </mc:Choice>
            <mc:Fallback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A22D2D7C-1B52-52A5-5C26-E7A499F5247D}"/>
                      </a:ext>
                    </a:extLst>
                  </p:cNvPr>
                  <p:cNvPicPr/>
                  <p:nvPr/>
                </p:nvPicPr>
                <p:blipFill>
                  <a:blip r:embed="rId857"/>
                  <a:stretch>
                    <a:fillRect/>
                  </a:stretch>
                </p:blipFill>
                <p:spPr>
                  <a:xfrm>
                    <a:off x="7288061" y="2553102"/>
                    <a:ext cx="2937356" cy="2822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58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C2B93D5B-5B60-E9A4-3199-A86F67882F53}"/>
                      </a:ext>
                    </a:extLst>
                  </p14:cNvPr>
                  <p14:cNvContentPartPr/>
                  <p14:nvPr/>
                </p14:nvContentPartPr>
                <p14:xfrm>
                  <a:off x="9864366" y="2779127"/>
                  <a:ext cx="282600" cy="661320"/>
                </p14:xfrm>
              </p:contentPart>
            </mc:Choice>
            <mc:Fallback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C2B93D5B-5B60-E9A4-3199-A86F67882F53}"/>
                      </a:ext>
                    </a:extLst>
                  </p:cNvPr>
                  <p:cNvPicPr/>
                  <p:nvPr/>
                </p:nvPicPr>
                <p:blipFill>
                  <a:blip r:embed="rId859"/>
                  <a:stretch>
                    <a:fillRect/>
                  </a:stretch>
                </p:blipFill>
                <p:spPr>
                  <a:xfrm>
                    <a:off x="9708357" y="1873800"/>
                    <a:ext cx="593727" cy="2471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0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9E37D004-83DF-B645-D20C-92827880E6FA}"/>
                      </a:ext>
                    </a:extLst>
                  </p14:cNvPr>
                  <p14:cNvContentPartPr/>
                  <p14:nvPr/>
                </p14:nvContentPartPr>
                <p14:xfrm>
                  <a:off x="9954366" y="3143447"/>
                  <a:ext cx="37800" cy="32400"/>
                </p14:xfrm>
              </p:contentPart>
            </mc:Choice>
            <mc:Fallback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9E37D004-83DF-B645-D20C-92827880E6FA}"/>
                      </a:ext>
                    </a:extLst>
                  </p:cNvPr>
                  <p:cNvPicPr/>
                  <p:nvPr/>
                </p:nvPicPr>
                <p:blipFill>
                  <a:blip r:embed="rId861"/>
                  <a:stretch>
                    <a:fillRect/>
                  </a:stretch>
                </p:blipFill>
                <p:spPr>
                  <a:xfrm>
                    <a:off x="9800529" y="2248184"/>
                    <a:ext cx="344595" cy="1822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2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75FB49D1-5244-4747-0631-6CC757D125DC}"/>
                      </a:ext>
                    </a:extLst>
                  </p14:cNvPr>
                  <p14:cNvContentPartPr/>
                  <p14:nvPr/>
                </p14:nvContentPartPr>
                <p14:xfrm>
                  <a:off x="9638286" y="3118607"/>
                  <a:ext cx="451440" cy="480240"/>
                </p14:xfrm>
              </p:contentPart>
            </mc:Choice>
            <mc:Fallback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75FB49D1-5244-4747-0631-6CC757D125DC}"/>
                      </a:ext>
                    </a:extLst>
                  </p:cNvPr>
                  <p:cNvPicPr/>
                  <p:nvPr/>
                </p:nvPicPr>
                <p:blipFill>
                  <a:blip r:embed="rId863"/>
                  <a:stretch>
                    <a:fillRect/>
                  </a:stretch>
                </p:blipFill>
                <p:spPr>
                  <a:xfrm>
                    <a:off x="9482156" y="2213307"/>
                    <a:ext cx="762809" cy="22899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4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D4C7647C-9B16-1F50-6CF2-9FCA07A81644}"/>
                      </a:ext>
                    </a:extLst>
                  </p14:cNvPr>
                  <p14:cNvContentPartPr/>
                  <p14:nvPr/>
                </p14:nvContentPartPr>
                <p14:xfrm>
                  <a:off x="9792726" y="3254327"/>
                  <a:ext cx="29880" cy="30600"/>
                </p14:xfrm>
              </p:contentPart>
            </mc:Choice>
            <mc:Fallback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D4C7647C-9B16-1F50-6CF2-9FCA07A81644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638932" y="2361827"/>
                    <a:ext cx="336589" cy="1814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5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32BED57A-CB72-1B09-9116-FAF283406549}"/>
                      </a:ext>
                    </a:extLst>
                  </p14:cNvPr>
                  <p14:cNvContentPartPr/>
                  <p14:nvPr/>
                </p14:nvContentPartPr>
                <p14:xfrm>
                  <a:off x="10049046" y="3032927"/>
                  <a:ext cx="151560" cy="41400"/>
                </p14:xfrm>
              </p:contentPart>
            </mc:Choice>
            <mc:Fallback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32BED57A-CB72-1B09-9116-FAF283406549}"/>
                      </a:ext>
                    </a:extLst>
                  </p:cNvPr>
                  <p:cNvPicPr/>
                  <p:nvPr/>
                </p:nvPicPr>
                <p:blipFill>
                  <a:blip r:embed="rId866"/>
                  <a:stretch>
                    <a:fillRect/>
                  </a:stretch>
                </p:blipFill>
                <p:spPr>
                  <a:xfrm>
                    <a:off x="9893028" y="2145784"/>
                    <a:ext cx="462704" cy="1814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7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CF744813-7F2F-6F91-E0FD-412B2692EC80}"/>
                      </a:ext>
                    </a:extLst>
                  </p14:cNvPr>
                  <p14:cNvContentPartPr/>
                  <p14:nvPr/>
                </p14:nvContentPartPr>
                <p14:xfrm>
                  <a:off x="9635766" y="2945087"/>
                  <a:ext cx="290880" cy="137520"/>
                </p14:xfrm>
              </p:contentPart>
            </mc:Choice>
            <mc:Fallback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CF744813-7F2F-6F91-E0FD-412B2692EC80}"/>
                      </a:ext>
                    </a:extLst>
                  </p:cNvPr>
                  <p:cNvPicPr/>
                  <p:nvPr/>
                </p:nvPicPr>
                <p:blipFill>
                  <a:blip r:embed="rId868"/>
                  <a:stretch>
                    <a:fillRect/>
                  </a:stretch>
                </p:blipFill>
                <p:spPr>
                  <a:xfrm>
                    <a:off x="9479619" y="2042612"/>
                    <a:ext cx="602282" cy="1941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69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4C081F80-6779-190D-A654-CF78D8B8D3EC}"/>
                      </a:ext>
                    </a:extLst>
                  </p14:cNvPr>
                  <p14:cNvContentPartPr/>
                  <p14:nvPr/>
                </p14:nvContentPartPr>
                <p14:xfrm>
                  <a:off x="8955366" y="3073607"/>
                  <a:ext cx="633240" cy="279000"/>
                </p14:xfrm>
              </p:contentPart>
            </mc:Choice>
            <mc:Fallback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4C081F80-6779-190D-A654-CF78D8B8D3EC}"/>
                      </a:ext>
                    </a:extLst>
                  </p:cNvPr>
                  <p:cNvPicPr/>
                  <p:nvPr/>
                </p:nvPicPr>
                <p:blipFill>
                  <a:blip r:embed="rId870"/>
                  <a:stretch>
                    <a:fillRect/>
                  </a:stretch>
                </p:blipFill>
                <p:spPr>
                  <a:xfrm>
                    <a:off x="8799066" y="2169440"/>
                    <a:ext cx="944948" cy="2086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1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8905E311-8C61-82E7-6D15-20617C54BD2B}"/>
                      </a:ext>
                    </a:extLst>
                  </p14:cNvPr>
                  <p14:cNvContentPartPr/>
                  <p14:nvPr/>
                </p14:nvContentPartPr>
                <p14:xfrm>
                  <a:off x="9152646" y="3094847"/>
                  <a:ext cx="463680" cy="281520"/>
                </p14:xfrm>
              </p:contentPart>
            </mc:Choice>
            <mc:Fallback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8905E311-8C61-82E7-6D15-20617C54BD2B}"/>
                      </a:ext>
                    </a:extLst>
                  </p:cNvPr>
                  <p:cNvPicPr/>
                  <p:nvPr/>
                </p:nvPicPr>
                <p:blipFill>
                  <a:blip r:embed="rId872"/>
                  <a:stretch>
                    <a:fillRect/>
                  </a:stretch>
                </p:blipFill>
                <p:spPr>
                  <a:xfrm>
                    <a:off x="8996299" y="2190884"/>
                    <a:ext cx="775480" cy="2088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3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39E1FBDD-BCC6-5375-0482-5D8542C91FBC}"/>
                      </a:ext>
                    </a:extLst>
                  </p14:cNvPr>
                  <p14:cNvContentPartPr/>
                  <p14:nvPr/>
                </p14:nvContentPartPr>
                <p14:xfrm>
                  <a:off x="9251286" y="3034367"/>
                  <a:ext cx="202320" cy="34200"/>
                </p14:xfrm>
              </p:contentPart>
            </mc:Choice>
            <mc:Fallback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39E1FBDD-BCC6-5375-0482-5D8542C91FBC}"/>
                      </a:ext>
                    </a:extLst>
                  </p:cNvPr>
                  <p:cNvPicPr/>
                  <p:nvPr/>
                </p:nvPicPr>
                <p:blipFill>
                  <a:blip r:embed="rId874"/>
                  <a:stretch>
                    <a:fillRect/>
                  </a:stretch>
                </p:blipFill>
                <p:spPr>
                  <a:xfrm>
                    <a:off x="9095312" y="2158513"/>
                    <a:ext cx="513376" cy="17850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5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3682DE13-61A9-FC56-04DC-2662E2893FC5}"/>
                      </a:ext>
                    </a:extLst>
                  </p14:cNvPr>
                  <p14:cNvContentPartPr/>
                  <p14:nvPr/>
                </p14:nvContentPartPr>
                <p14:xfrm>
                  <a:off x="8080926" y="3601367"/>
                  <a:ext cx="102240" cy="38880"/>
                </p14:xfrm>
              </p:contentPart>
            </mc:Choice>
            <mc:Fallback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3682DE13-61A9-FC56-04DC-2662E2893FC5}"/>
                      </a:ext>
                    </a:extLst>
                  </p:cNvPr>
                  <p:cNvPicPr/>
                  <p:nvPr/>
                </p:nvPicPr>
                <p:blipFill>
                  <a:blip r:embed="rId876"/>
                  <a:stretch>
                    <a:fillRect/>
                  </a:stretch>
                </p:blipFill>
                <p:spPr>
                  <a:xfrm>
                    <a:off x="7925343" y="2713889"/>
                    <a:ext cx="412516" cy="1812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7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AC303945-C765-2914-AB7E-07BD2AD2E8CE}"/>
                      </a:ext>
                    </a:extLst>
                  </p14:cNvPr>
                  <p14:cNvContentPartPr/>
                  <p14:nvPr/>
                </p14:nvContentPartPr>
                <p14:xfrm>
                  <a:off x="7948806" y="3486887"/>
                  <a:ext cx="661680" cy="174960"/>
                </p14:xfrm>
              </p:contentPart>
            </mc:Choice>
            <mc:Fallback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AC303945-C765-2914-AB7E-07BD2AD2E8CE}"/>
                      </a:ext>
                    </a:extLst>
                  </p:cNvPr>
                  <p:cNvPicPr/>
                  <p:nvPr/>
                </p:nvPicPr>
                <p:blipFill>
                  <a:blip r:embed="rId878"/>
                  <a:stretch>
                    <a:fillRect/>
                  </a:stretch>
                </p:blipFill>
                <p:spPr>
                  <a:xfrm>
                    <a:off x="7792539" y="2581921"/>
                    <a:ext cx="973321" cy="198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79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32E7C761-A845-50DC-1C61-12DFC442C72C}"/>
                      </a:ext>
                    </a:extLst>
                  </p14:cNvPr>
                  <p14:cNvContentPartPr/>
                  <p14:nvPr/>
                </p14:nvContentPartPr>
                <p14:xfrm>
                  <a:off x="8277126" y="3439727"/>
                  <a:ext cx="478800" cy="179640"/>
                </p14:xfrm>
              </p:contentPart>
            </mc:Choice>
            <mc:Fallback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32E7C761-A845-50DC-1C61-12DFC442C72C}"/>
                      </a:ext>
                    </a:extLst>
                  </p:cNvPr>
                  <p:cNvPicPr/>
                  <p:nvPr/>
                </p:nvPicPr>
                <p:blipFill>
                  <a:blip r:embed="rId880"/>
                  <a:stretch>
                    <a:fillRect/>
                  </a:stretch>
                </p:blipFill>
                <p:spPr>
                  <a:xfrm>
                    <a:off x="8121092" y="2537229"/>
                    <a:ext cx="789975" cy="1983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1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0B656219-ABC8-2635-422B-3E1BE344F57B}"/>
                      </a:ext>
                    </a:extLst>
                  </p14:cNvPr>
                  <p14:cNvContentPartPr/>
                  <p14:nvPr/>
                </p14:nvContentPartPr>
                <p14:xfrm>
                  <a:off x="8590686" y="3421367"/>
                  <a:ext cx="297360" cy="103320"/>
                </p14:xfrm>
              </p:contentPart>
            </mc:Choice>
            <mc:Fallback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0B656219-ABC8-2635-422B-3E1BE344F57B}"/>
                      </a:ext>
                    </a:extLst>
                  </p:cNvPr>
                  <p:cNvPicPr/>
                  <p:nvPr/>
                </p:nvPicPr>
                <p:blipFill>
                  <a:blip r:embed="rId882"/>
                  <a:stretch>
                    <a:fillRect/>
                  </a:stretch>
                </p:blipFill>
                <p:spPr>
                  <a:xfrm>
                    <a:off x="8434416" y="2524788"/>
                    <a:ext cx="609008" cy="1895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3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363E171B-3A53-27FE-872D-B63B532B11E7}"/>
                      </a:ext>
                    </a:extLst>
                  </p14:cNvPr>
                  <p14:cNvContentPartPr/>
                  <p14:nvPr/>
                </p14:nvContentPartPr>
                <p14:xfrm>
                  <a:off x="8486646" y="3608207"/>
                  <a:ext cx="1080" cy="3600"/>
                </p14:xfrm>
              </p:contentPart>
            </mc:Choice>
            <mc:Fallback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363E171B-3A53-27FE-872D-B63B532B11E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392146" y="2852207"/>
                    <a:ext cx="189540" cy="151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4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2FFE21FE-3581-1C10-D6FC-F315ECCF43F8}"/>
                      </a:ext>
                    </a:extLst>
                  </p14:cNvPr>
                  <p14:cNvContentPartPr/>
                  <p14:nvPr/>
                </p14:nvContentPartPr>
                <p14:xfrm>
                  <a:off x="8275326" y="3581207"/>
                  <a:ext cx="7200" cy="360"/>
                </p14:xfrm>
              </p:contentPart>
            </mc:Choice>
            <mc:Fallback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2FFE21FE-3581-1C10-D6FC-F315ECCF43F8}"/>
                      </a:ext>
                    </a:extLst>
                  </p:cNvPr>
                  <p:cNvPicPr/>
                  <p:nvPr/>
                </p:nvPicPr>
                <p:blipFill>
                  <a:blip r:embed="rId885"/>
                  <a:stretch>
                    <a:fillRect/>
                  </a:stretch>
                </p:blipFill>
                <p:spPr>
                  <a:xfrm>
                    <a:off x="8135326" y="3203207"/>
                    <a:ext cx="286400" cy="75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6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10050A61-5217-5825-6751-E04A212D6AF1}"/>
                      </a:ext>
                    </a:extLst>
                  </p14:cNvPr>
                  <p14:cNvContentPartPr/>
                  <p14:nvPr/>
                </p14:nvContentPartPr>
                <p14:xfrm>
                  <a:off x="8376486" y="3453407"/>
                  <a:ext cx="590760" cy="115560"/>
                </p14:xfrm>
              </p:contentPart>
            </mc:Choice>
            <mc:Fallback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10050A61-5217-5825-6751-E04A212D6AF1}"/>
                      </a:ext>
                    </a:extLst>
                  </p:cNvPr>
                  <p:cNvPicPr/>
                  <p:nvPr/>
                </p:nvPicPr>
                <p:blipFill>
                  <a:blip r:embed="rId887"/>
                  <a:stretch>
                    <a:fillRect/>
                  </a:stretch>
                </p:blipFill>
                <p:spPr>
                  <a:xfrm>
                    <a:off x="8220318" y="2554607"/>
                    <a:ext cx="902203" cy="1912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88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27A0648B-2F57-FC4E-5704-E887F94CCAF9}"/>
                      </a:ext>
                    </a:extLst>
                  </p14:cNvPr>
                  <p14:cNvContentPartPr/>
                  <p14:nvPr/>
                </p14:nvContentPartPr>
                <p14:xfrm>
                  <a:off x="8702646" y="3406247"/>
                  <a:ext cx="236880" cy="56880"/>
                </p14:xfrm>
              </p:contentPart>
            </mc:Choice>
            <mc:Fallback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27A0648B-2F57-FC4E-5704-E887F94CCAF9}"/>
                      </a:ext>
                    </a:extLst>
                  </p:cNvPr>
                  <p:cNvPicPr/>
                  <p:nvPr/>
                </p:nvPicPr>
                <p:blipFill>
                  <a:blip r:embed="rId889"/>
                  <a:stretch>
                    <a:fillRect/>
                  </a:stretch>
                </p:blipFill>
                <p:spPr>
                  <a:xfrm>
                    <a:off x="8546804" y="2514844"/>
                    <a:ext cx="547674" cy="1838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0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5C2D7942-D2D9-71D3-3565-572F18511218}"/>
                      </a:ext>
                    </a:extLst>
                  </p14:cNvPr>
                  <p14:cNvContentPartPr/>
                  <p14:nvPr/>
                </p14:nvContentPartPr>
                <p14:xfrm>
                  <a:off x="9472326" y="2835287"/>
                  <a:ext cx="6120" cy="2520"/>
                </p14:xfrm>
              </p:contentPart>
            </mc:Choice>
            <mc:Fallback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5C2D7942-D2D9-71D3-3565-572F18511218}"/>
                      </a:ext>
                    </a:extLst>
                  </p:cNvPr>
                  <p:cNvPicPr/>
                  <p:nvPr/>
                </p:nvPicPr>
                <p:blipFill>
                  <a:blip r:embed="rId891"/>
                  <a:stretch>
                    <a:fillRect/>
                  </a:stretch>
                </p:blipFill>
                <p:spPr>
                  <a:xfrm>
                    <a:off x="9338451" y="2173787"/>
                    <a:ext cx="273105" cy="1324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2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D28BBDDB-47F5-0ABD-56C1-67EDFDE88DBF}"/>
                      </a:ext>
                    </a:extLst>
                  </p14:cNvPr>
                  <p14:cNvContentPartPr/>
                  <p14:nvPr/>
                </p14:nvContentPartPr>
                <p14:xfrm>
                  <a:off x="9506166" y="2810087"/>
                  <a:ext cx="469080" cy="105840"/>
                </p14:xfrm>
              </p:contentPart>
            </mc:Choice>
            <mc:Fallback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D28BBDDB-47F5-0ABD-56C1-67EDFDE88DBF}"/>
                      </a:ext>
                    </a:extLst>
                  </p:cNvPr>
                  <p:cNvPicPr/>
                  <p:nvPr/>
                </p:nvPicPr>
                <p:blipFill>
                  <a:blip r:embed="rId893"/>
                  <a:stretch>
                    <a:fillRect/>
                  </a:stretch>
                </p:blipFill>
                <p:spPr>
                  <a:xfrm>
                    <a:off x="9350103" y="1906575"/>
                    <a:ext cx="780314" cy="1912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4">
                <p14:nvContentPartPr>
                  <p14:cNvPr id="560" name="Ink 559">
                    <a:extLst>
                      <a:ext uri="{FF2B5EF4-FFF2-40B4-BE49-F238E27FC236}">
                        <a16:creationId xmlns:a16="http://schemas.microsoft.com/office/drawing/2014/main" id="{D5F19F96-5603-CAB5-88AA-E30A5602329C}"/>
                      </a:ext>
                    </a:extLst>
                  </p14:cNvPr>
                  <p14:cNvContentPartPr/>
                  <p14:nvPr/>
                </p14:nvContentPartPr>
                <p14:xfrm>
                  <a:off x="9680766" y="3042287"/>
                  <a:ext cx="125280" cy="74880"/>
                </p14:xfrm>
              </p:contentPart>
            </mc:Choice>
            <mc:Fallback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D5F19F96-5603-CAB5-88AA-E30A5602329C}"/>
                      </a:ext>
                    </a:extLst>
                  </p:cNvPr>
                  <p:cNvPicPr/>
                  <p:nvPr/>
                </p:nvPicPr>
                <p:blipFill>
                  <a:blip r:embed="rId895"/>
                  <a:stretch>
                    <a:fillRect/>
                  </a:stretch>
                </p:blipFill>
                <p:spPr>
                  <a:xfrm>
                    <a:off x="9525277" y="2148832"/>
                    <a:ext cx="435370" cy="1860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6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CC5166AA-9F7F-A50E-E38D-7A6D13D48B2D}"/>
                      </a:ext>
                    </a:extLst>
                  </p14:cNvPr>
                  <p14:cNvContentPartPr/>
                  <p14:nvPr/>
                </p14:nvContentPartPr>
                <p14:xfrm>
                  <a:off x="9064086" y="2968847"/>
                  <a:ext cx="879840" cy="421200"/>
                </p14:xfrm>
              </p:contentPart>
            </mc:Choice>
            <mc:Fallback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CC5166AA-9F7F-A50E-E38D-7A6D13D48B2D}"/>
                      </a:ext>
                    </a:extLst>
                  </p:cNvPr>
                  <p:cNvPicPr/>
                  <p:nvPr/>
                </p:nvPicPr>
                <p:blipFill>
                  <a:blip r:embed="rId897"/>
                  <a:stretch>
                    <a:fillRect/>
                  </a:stretch>
                </p:blipFill>
                <p:spPr>
                  <a:xfrm>
                    <a:off x="8907769" y="2062577"/>
                    <a:ext cx="1191580" cy="2232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8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A2D2F79D-094C-9A6A-0344-52F6117112BD}"/>
                      </a:ext>
                    </a:extLst>
                  </p14:cNvPr>
                  <p14:cNvContentPartPr/>
                  <p14:nvPr/>
                </p14:nvContentPartPr>
                <p14:xfrm>
                  <a:off x="9685446" y="2943647"/>
                  <a:ext cx="39600" cy="16920"/>
                </p14:xfrm>
              </p:contentPart>
            </mc:Choice>
            <mc:Fallback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A2D2F79D-094C-9A6A-0344-52F6117112BD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9531446" y="2055347"/>
                    <a:ext cx="346720" cy="1792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99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D534247E-21FD-327E-F46C-FF03B2014FE3}"/>
                      </a:ext>
                    </a:extLst>
                  </p14:cNvPr>
                  <p14:cNvContentPartPr/>
                  <p14:nvPr/>
                </p14:nvContentPartPr>
                <p14:xfrm>
                  <a:off x="10039326" y="2884607"/>
                  <a:ext cx="237960" cy="281160"/>
                </p14:xfrm>
              </p:contentPart>
            </mc:Choice>
            <mc:Fallback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D534247E-21FD-327E-F46C-FF03B2014FE3}"/>
                      </a:ext>
                    </a:extLst>
                  </p:cNvPr>
                  <p:cNvPicPr/>
                  <p:nvPr/>
                </p:nvPicPr>
                <p:blipFill>
                  <a:blip r:embed="rId900"/>
                  <a:stretch>
                    <a:fillRect/>
                  </a:stretch>
                </p:blipFill>
                <p:spPr>
                  <a:xfrm>
                    <a:off x="9883360" y="1981800"/>
                    <a:ext cx="549001" cy="2085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1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03B2A701-7137-BE6B-8CAF-CFB91B758E2C}"/>
                      </a:ext>
                    </a:extLst>
                  </p14:cNvPr>
                  <p14:cNvContentPartPr/>
                  <p14:nvPr/>
                </p14:nvContentPartPr>
                <p14:xfrm>
                  <a:off x="9849246" y="2644127"/>
                  <a:ext cx="576000" cy="678960"/>
                </p14:xfrm>
              </p:contentPart>
            </mc:Choice>
            <mc:Fallback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03B2A701-7137-BE6B-8CAF-CFB91B758E2C}"/>
                      </a:ext>
                    </a:extLst>
                  </p:cNvPr>
                  <p:cNvPicPr/>
                  <p:nvPr/>
                </p:nvPicPr>
                <p:blipFill>
                  <a:blip r:embed="rId902"/>
                  <a:stretch>
                    <a:fillRect/>
                  </a:stretch>
                </p:blipFill>
                <p:spPr>
                  <a:xfrm>
                    <a:off x="9692967" y="1738272"/>
                    <a:ext cx="887665" cy="2489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3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AA7803D3-53DF-A9AD-FBF2-D8776F16AA4B}"/>
                      </a:ext>
                    </a:extLst>
                  </p14:cNvPr>
                  <p14:cNvContentPartPr/>
                  <p14:nvPr/>
                </p14:nvContentPartPr>
                <p14:xfrm>
                  <a:off x="9888486" y="2890367"/>
                  <a:ext cx="598320" cy="695880"/>
                </p14:xfrm>
              </p:contentPart>
            </mc:Choice>
            <mc:Fallback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AA7803D3-53DF-A9AD-FBF2-D8776F16AA4B}"/>
                      </a:ext>
                    </a:extLst>
                  </p:cNvPr>
                  <p:cNvPicPr/>
                  <p:nvPr/>
                </p:nvPicPr>
                <p:blipFill>
                  <a:blip r:embed="rId904"/>
                  <a:stretch>
                    <a:fillRect/>
                  </a:stretch>
                </p:blipFill>
                <p:spPr>
                  <a:xfrm>
                    <a:off x="9732208" y="1984947"/>
                    <a:ext cx="909982" cy="2505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5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6D9AF6CD-117C-F0AF-FF52-23D6920280EF}"/>
                      </a:ext>
                    </a:extLst>
                  </p14:cNvPr>
                  <p14:cNvContentPartPr/>
                  <p14:nvPr/>
                </p14:nvContentPartPr>
                <p14:xfrm>
                  <a:off x="9989286" y="2982887"/>
                  <a:ext cx="538200" cy="548640"/>
                </p14:xfrm>
              </p:contentPart>
            </mc:Choice>
            <mc:Fallback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6D9AF6CD-117C-F0AF-FF52-23D6920280EF}"/>
                      </a:ext>
                    </a:extLst>
                  </p:cNvPr>
                  <p:cNvPicPr/>
                  <p:nvPr/>
                </p:nvPicPr>
                <p:blipFill>
                  <a:blip r:embed="rId906"/>
                  <a:stretch>
                    <a:fillRect/>
                  </a:stretch>
                </p:blipFill>
                <p:spPr>
                  <a:xfrm>
                    <a:off x="9833092" y="2077113"/>
                    <a:ext cx="849696" cy="2359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907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9E56BECE-3FF3-4436-494D-737E2E3D248D}"/>
                      </a:ext>
                    </a:extLst>
                  </p14:cNvPr>
                  <p14:cNvContentPartPr/>
                  <p14:nvPr/>
                </p14:nvContentPartPr>
                <p14:xfrm>
                  <a:off x="9800286" y="3060647"/>
                  <a:ext cx="507960" cy="503640"/>
                </p14:xfrm>
              </p:contentPart>
            </mc:Choice>
            <mc:Fallback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9E56BECE-3FF3-4436-494D-737E2E3D248D}"/>
                      </a:ext>
                    </a:extLst>
                  </p:cNvPr>
                  <p:cNvPicPr/>
                  <p:nvPr/>
                </p:nvPicPr>
                <p:blipFill>
                  <a:blip r:embed="rId908"/>
                  <a:stretch>
                    <a:fillRect/>
                  </a:stretch>
                </p:blipFill>
                <p:spPr>
                  <a:xfrm>
                    <a:off x="9644059" y="2155130"/>
                    <a:ext cx="819521" cy="231381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FBB48A3-9726-16E0-B3A8-FFBCF3EA0A6D}"/>
                    </a:ext>
                  </a:extLst>
                </p14:cNvPr>
                <p14:cNvContentPartPr/>
                <p14:nvPr/>
              </p14:nvContentPartPr>
              <p14:xfrm>
                <a:off x="8069406" y="1758527"/>
                <a:ext cx="3960" cy="612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FBB48A3-9726-16E0-B3A8-FFBCF3EA0A6D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8029806" y="1720277"/>
                  <a:ext cx="82368" cy="81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27605663-77D8-7350-26CD-FA9C07B5BF59}"/>
                    </a:ext>
                  </a:extLst>
                </p14:cNvPr>
                <p14:cNvContentPartPr/>
                <p14:nvPr/>
              </p14:nvContentPartPr>
              <p14:xfrm>
                <a:off x="7353726" y="2167127"/>
                <a:ext cx="16560" cy="327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27605663-77D8-7350-26CD-FA9C07B5BF59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7310147" y="2124022"/>
                  <a:ext cx="102846" cy="118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07DEDA42-AAAF-C28B-553C-FFD74BEC8AEA}"/>
                    </a:ext>
                  </a:extLst>
                </p14:cNvPr>
                <p14:cNvContentPartPr/>
                <p14:nvPr/>
              </p14:nvContentPartPr>
              <p14:xfrm>
                <a:off x="8771766" y="2299607"/>
                <a:ext cx="720" cy="72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07DEDA42-AAAF-C28B-553C-FFD74BEC8AEA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8753766" y="2281607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31AA3E9E-28A4-F40C-DA1C-27FA91B65055}"/>
                    </a:ext>
                  </a:extLst>
                </p14:cNvPr>
                <p14:cNvContentPartPr/>
                <p14:nvPr/>
              </p14:nvContentPartPr>
              <p14:xfrm>
                <a:off x="7881846" y="2881007"/>
                <a:ext cx="10080" cy="1332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31AA3E9E-28A4-F40C-DA1C-27FA91B65055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7839846" y="2839382"/>
                  <a:ext cx="93240" cy="95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34D3356-45B6-5798-F2D2-A81323A65A6A}"/>
                    </a:ext>
                  </a:extLst>
                </p14:cNvPr>
                <p14:cNvContentPartPr/>
                <p14:nvPr/>
              </p14:nvContentPartPr>
              <p14:xfrm>
                <a:off x="6847566" y="3242087"/>
                <a:ext cx="11880" cy="2124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34D3356-45B6-5798-F2D2-A81323A65A6A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6805137" y="3199607"/>
                  <a:ext cx="95889" cy="105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E53818C4-4A6D-C9D6-495A-50470B7CCE62}"/>
                    </a:ext>
                  </a:extLst>
                </p14:cNvPr>
                <p14:cNvContentPartPr/>
                <p14:nvPr/>
              </p14:nvContentPartPr>
              <p14:xfrm>
                <a:off x="7957806" y="4926167"/>
                <a:ext cx="13320" cy="158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E53818C4-4A6D-C9D6-495A-50470B7CCE62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7916181" y="4884483"/>
                  <a:ext cx="95738" cy="98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A690512-00B7-9FFD-CE99-F1BF529E7294}"/>
                    </a:ext>
                  </a:extLst>
                </p14:cNvPr>
                <p14:cNvContentPartPr/>
                <p14:nvPr/>
              </p14:nvContentPartPr>
              <p14:xfrm>
                <a:off x="7714086" y="5231447"/>
                <a:ext cx="22680" cy="108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A690512-00B7-9FFD-CE99-F1BF529E7294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7670471" y="5189909"/>
                  <a:ext cx="109038" cy="93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5F4C4B6-FC54-0E1C-2345-583B5E022E70}"/>
                    </a:ext>
                  </a:extLst>
                </p14:cNvPr>
                <p14:cNvContentPartPr/>
                <p14:nvPr/>
              </p14:nvContentPartPr>
              <p14:xfrm>
                <a:off x="8899566" y="5420807"/>
                <a:ext cx="360" cy="756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5F4C4B6-FC54-0E1C-2345-583B5E022E70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8881566" y="5383007"/>
                  <a:ext cx="36000" cy="82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57924D7C-E449-4DE4-464A-937FC861FB08}"/>
                    </a:ext>
                  </a:extLst>
                </p14:cNvPr>
                <p14:cNvContentPartPr/>
                <p14:nvPr/>
              </p14:nvContentPartPr>
              <p14:xfrm>
                <a:off x="9401406" y="4453487"/>
                <a:ext cx="5400" cy="288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57924D7C-E449-4DE4-464A-937FC861FB08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9362835" y="4417487"/>
                  <a:ext cx="81771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57BF5825-7A82-7CF1-9CC0-BA7DDBBEED9C}"/>
                    </a:ext>
                  </a:extLst>
                </p14:cNvPr>
                <p14:cNvContentPartPr/>
                <p14:nvPr/>
              </p14:nvContentPartPr>
              <p14:xfrm>
                <a:off x="8790846" y="4539527"/>
                <a:ext cx="10080" cy="828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57BF5825-7A82-7CF1-9CC0-BA7DDBBEED9C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8748846" y="4498127"/>
                  <a:ext cx="93240" cy="90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3AB8CAEA-CC72-B42C-A444-4B1550394461}"/>
                    </a:ext>
                  </a:extLst>
                </p14:cNvPr>
                <p14:cNvContentPartPr/>
                <p14:nvPr/>
              </p14:nvContentPartPr>
              <p14:xfrm>
                <a:off x="9442086" y="5296607"/>
                <a:ext cx="8280" cy="1764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3AB8CAEA-CC72-B42C-A444-4B1550394461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9400686" y="5254607"/>
                  <a:ext cx="90252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D64B82F-63A4-2D79-72DC-4AC22A004C53}"/>
                    </a:ext>
                  </a:extLst>
                </p14:cNvPr>
                <p14:cNvContentPartPr/>
                <p14:nvPr/>
              </p14:nvContentPartPr>
              <p14:xfrm>
                <a:off x="10215006" y="4081607"/>
                <a:ext cx="10080" cy="1692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D64B82F-63A4-2D79-72DC-4AC22A004C53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0173006" y="4039307"/>
                  <a:ext cx="93240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F2804FEC-1560-1FB7-072C-B8B69BE16AC0}"/>
                    </a:ext>
                  </a:extLst>
                </p14:cNvPr>
                <p14:cNvContentPartPr/>
                <p14:nvPr/>
              </p14:nvContentPartPr>
              <p14:xfrm>
                <a:off x="10001166" y="4712327"/>
                <a:ext cx="7200" cy="122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F2804FEC-1560-1FB7-072C-B8B69BE16AC0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9961166" y="4671527"/>
                  <a:ext cx="86400" cy="93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79212EC3-8F4F-4A67-CCB8-26291F0591BF}"/>
                    </a:ext>
                  </a:extLst>
                </p14:cNvPr>
                <p14:cNvContentPartPr/>
                <p14:nvPr/>
              </p14:nvContentPartPr>
              <p14:xfrm>
                <a:off x="10005846" y="3701807"/>
                <a:ext cx="16560" cy="1692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79212EC3-8F4F-4A67-CCB8-26291F0591BF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9962267" y="3659507"/>
                  <a:ext cx="102846" cy="10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1F934810-B9D7-C2CB-3C95-A57ABC57096F}"/>
                    </a:ext>
                  </a:extLst>
                </p14:cNvPr>
                <p14:cNvContentPartPr/>
                <p14:nvPr/>
              </p14:nvContentPartPr>
              <p14:xfrm>
                <a:off x="9831606" y="2483207"/>
                <a:ext cx="16920" cy="72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1F934810-B9D7-C2CB-3C95-A57ABC57096F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9789306" y="2443207"/>
                  <a:ext cx="100674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413215A1-9DE9-56F8-69A3-2775BA052F9A}"/>
                    </a:ext>
                  </a:extLst>
                </p14:cNvPr>
                <p14:cNvContentPartPr/>
                <p14:nvPr/>
              </p14:nvContentPartPr>
              <p14:xfrm>
                <a:off x="9631086" y="1609847"/>
                <a:ext cx="2520" cy="2808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413215A1-9DE9-56F8-69A3-2775BA052F9A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9589086" y="1567302"/>
                  <a:ext cx="85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1872802C-FAA9-76BB-537F-3C07C9889DF7}"/>
                    </a:ext>
                  </a:extLst>
                </p14:cNvPr>
                <p14:cNvContentPartPr/>
                <p14:nvPr/>
              </p14:nvContentPartPr>
              <p14:xfrm>
                <a:off x="9433806" y="2106647"/>
                <a:ext cx="9360" cy="1116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1872802C-FAA9-76BB-537F-3C07C9889DF7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9391261" y="2066790"/>
                  <a:ext cx="93600" cy="90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CB171722-53E3-224E-4259-E6DC6057F749}"/>
                    </a:ext>
                  </a:extLst>
                </p14:cNvPr>
                <p14:cNvContentPartPr/>
                <p14:nvPr/>
              </p14:nvContentPartPr>
              <p14:xfrm>
                <a:off x="9005406" y="2477447"/>
                <a:ext cx="1440" cy="46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CB171722-53E3-224E-4259-E6DC6057F749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8969406" y="2438447"/>
                  <a:ext cx="72720" cy="8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B2913D86-4508-4859-6C76-16857465B4B4}"/>
                    </a:ext>
                  </a:extLst>
                </p14:cNvPr>
                <p14:cNvContentPartPr/>
                <p14:nvPr/>
              </p14:nvContentPartPr>
              <p14:xfrm>
                <a:off x="8337246" y="2135807"/>
                <a:ext cx="16560" cy="2592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B2913D86-4508-4859-6C76-16857465B4B4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8293667" y="2094001"/>
                  <a:ext cx="102846" cy="10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2AAFE93D-4254-54AF-F450-8177ABA21F7E}"/>
                    </a:ext>
                  </a:extLst>
                </p14:cNvPr>
                <p14:cNvContentPartPr/>
                <p14:nvPr/>
              </p14:nvContentPartPr>
              <p14:xfrm>
                <a:off x="10315446" y="2389967"/>
                <a:ext cx="2880" cy="252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2AAFE93D-4254-54AF-F450-8177ABA21F7E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279446" y="2347967"/>
                  <a:ext cx="74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9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944A2488-46BB-F6A8-95AD-E1529E87B559}"/>
                    </a:ext>
                  </a:extLst>
                </p14:cNvPr>
                <p14:cNvContentPartPr/>
                <p14:nvPr/>
              </p14:nvContentPartPr>
              <p14:xfrm>
                <a:off x="8374686" y="5330807"/>
                <a:ext cx="14760" cy="1800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944A2488-46BB-F6A8-95AD-E1529E87B559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8331274" y="5287950"/>
                  <a:ext cx="100715" cy="1028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5183A9-295F-013C-988F-7794DB65069D}"/>
                </a:ext>
              </a:extLst>
            </p:cNvPr>
            <p:cNvGrpSpPr/>
            <p:nvPr/>
          </p:nvGrpSpPr>
          <p:grpSpPr>
            <a:xfrm>
              <a:off x="10187646" y="4624847"/>
              <a:ext cx="152640" cy="146160"/>
              <a:chOff x="10187646" y="4624847"/>
              <a:chExt cx="152640" cy="146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51">
                <p14:nvContentPartPr>
                  <p14:cNvPr id="594" name="Ink 593">
                    <a:extLst>
                      <a:ext uri="{FF2B5EF4-FFF2-40B4-BE49-F238E27FC236}">
                        <a16:creationId xmlns:a16="http://schemas.microsoft.com/office/drawing/2014/main" id="{BF16094B-39B6-6C11-FB71-CAAA17B529D6}"/>
                      </a:ext>
                    </a:extLst>
                  </p14:cNvPr>
                  <p14:cNvContentPartPr/>
                  <p14:nvPr/>
                </p14:nvContentPartPr>
                <p14:xfrm>
                  <a:off x="10288806" y="4627007"/>
                  <a:ext cx="360" cy="144000"/>
                </p14:xfrm>
              </p:contentPart>
            </mc:Choice>
            <mc:Fallback>
              <p:pic>
                <p:nvPicPr>
                  <p:cNvPr id="594" name="Ink 593">
                    <a:extLst>
                      <a:ext uri="{FF2B5EF4-FFF2-40B4-BE49-F238E27FC236}">
                        <a16:creationId xmlns:a16="http://schemas.microsoft.com/office/drawing/2014/main" id="{BF16094B-39B6-6C11-FB71-CAAA17B529D6}"/>
                      </a:ext>
                    </a:extLst>
                  </p:cNvPr>
                  <p:cNvPicPr/>
                  <p:nvPr/>
                </p:nvPicPr>
                <p:blipFill>
                  <a:blip r:embed="rId952"/>
                  <a:stretch>
                    <a:fillRect/>
                  </a:stretch>
                </p:blipFill>
                <p:spPr>
                  <a:xfrm>
                    <a:off x="10270806" y="4584150"/>
                    <a:ext cx="36000" cy="228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3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D40B0A83-2569-2129-1C17-38DF8441F659}"/>
                      </a:ext>
                    </a:extLst>
                  </p14:cNvPr>
                  <p14:cNvContentPartPr/>
                  <p14:nvPr/>
                </p14:nvContentPartPr>
                <p14:xfrm>
                  <a:off x="10256766" y="4688567"/>
                  <a:ext cx="53280" cy="15120"/>
                </p14:xfrm>
              </p:contentPart>
            </mc:Choice>
            <mc:Fallback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D40B0A83-2569-2129-1C17-38DF8441F659}"/>
                      </a:ext>
                    </a:extLst>
                  </p:cNvPr>
                  <p:cNvPicPr/>
                  <p:nvPr/>
                </p:nvPicPr>
                <p:blipFill>
                  <a:blip r:embed="rId954"/>
                  <a:stretch>
                    <a:fillRect/>
                  </a:stretch>
                </p:blipFill>
                <p:spPr>
                  <a:xfrm>
                    <a:off x="10212366" y="4646567"/>
                    <a:ext cx="141192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5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34414013-0374-FA35-94D0-957CBBD9F370}"/>
                      </a:ext>
                    </a:extLst>
                  </p14:cNvPr>
                  <p14:cNvContentPartPr/>
                  <p14:nvPr/>
                </p14:nvContentPartPr>
                <p14:xfrm>
                  <a:off x="10335606" y="4624847"/>
                  <a:ext cx="4680" cy="7560"/>
                </p14:xfrm>
              </p:contentPart>
            </mc:Choice>
            <mc:Fallback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34414013-0374-FA35-94D0-957CBBD9F370}"/>
                      </a:ext>
                    </a:extLst>
                  </p:cNvPr>
                  <p:cNvPicPr/>
                  <p:nvPr/>
                </p:nvPicPr>
                <p:blipFill>
                  <a:blip r:embed="rId956"/>
                  <a:stretch>
                    <a:fillRect/>
                  </a:stretch>
                </p:blipFill>
                <p:spPr>
                  <a:xfrm>
                    <a:off x="10296606" y="4587047"/>
                    <a:ext cx="81900" cy="82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7">
                <p14:nvContentPartPr>
                  <p14:cNvPr id="597" name="Ink 596">
                    <a:extLst>
                      <a:ext uri="{FF2B5EF4-FFF2-40B4-BE49-F238E27FC236}">
                        <a16:creationId xmlns:a16="http://schemas.microsoft.com/office/drawing/2014/main" id="{EED0D8D1-589F-E0EC-6223-FD9008DB2E58}"/>
                      </a:ext>
                    </a:extLst>
                  </p14:cNvPr>
                  <p14:cNvContentPartPr/>
                  <p14:nvPr/>
                </p14:nvContentPartPr>
                <p14:xfrm>
                  <a:off x="10187646" y="4767407"/>
                  <a:ext cx="1800" cy="2520"/>
                </p14:xfrm>
              </p:contentPart>
            </mc:Choice>
            <mc:Fallback>
              <p:pic>
                <p:nvPicPr>
                  <p:cNvPr id="597" name="Ink 596">
                    <a:extLst>
                      <a:ext uri="{FF2B5EF4-FFF2-40B4-BE49-F238E27FC236}">
                        <a16:creationId xmlns:a16="http://schemas.microsoft.com/office/drawing/2014/main" id="{EED0D8D1-589F-E0EC-6223-FD9008DB2E58}"/>
                      </a:ext>
                    </a:extLst>
                  </p:cNvPr>
                  <p:cNvPicPr/>
                  <p:nvPr/>
                </p:nvPicPr>
                <p:blipFill>
                  <a:blip r:embed="rId958"/>
                  <a:stretch>
                    <a:fillRect/>
                  </a:stretch>
                </p:blipFill>
                <p:spPr>
                  <a:xfrm>
                    <a:off x="10157646" y="4735907"/>
                    <a:ext cx="61200" cy="648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5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342BD764-19A4-AAF2-0A52-B6AF4790DB69}"/>
                    </a:ext>
                  </a:extLst>
                </p14:cNvPr>
                <p14:cNvContentPartPr/>
                <p14:nvPr/>
              </p14:nvContentPartPr>
              <p14:xfrm>
                <a:off x="9637566" y="5014007"/>
                <a:ext cx="3600" cy="396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342BD764-19A4-AAF2-0A52-B6AF4790DB69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9601566" y="4974407"/>
                  <a:ext cx="74880" cy="823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3D50310E-8B2F-9BBB-8145-714E0255BE78}"/>
                </a:ext>
              </a:extLst>
            </p:cNvPr>
            <p:cNvGrpSpPr/>
            <p:nvPr/>
          </p:nvGrpSpPr>
          <p:grpSpPr>
            <a:xfrm>
              <a:off x="10545846" y="4004927"/>
              <a:ext cx="119160" cy="147240"/>
              <a:chOff x="10545846" y="4004927"/>
              <a:chExt cx="119160" cy="147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1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28F5EB29-BD05-3009-149B-A033FB4EC643}"/>
                      </a:ext>
                    </a:extLst>
                  </p14:cNvPr>
                  <p14:cNvContentPartPr/>
                  <p14:nvPr/>
                </p14:nvContentPartPr>
                <p14:xfrm>
                  <a:off x="10589046" y="4065047"/>
                  <a:ext cx="75960" cy="87120"/>
                </p14:xfrm>
              </p:contentPart>
            </mc:Choice>
            <mc:Fallback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28F5EB29-BD05-3009-149B-A033FB4EC643}"/>
                      </a:ext>
                    </a:extLst>
                  </p:cNvPr>
                  <p:cNvPicPr/>
                  <p:nvPr/>
                </p:nvPicPr>
                <p:blipFill>
                  <a:blip r:embed="rId962"/>
                  <a:stretch>
                    <a:fillRect/>
                  </a:stretch>
                </p:blipFill>
                <p:spPr>
                  <a:xfrm>
                    <a:off x="10544883" y="4022341"/>
                    <a:ext cx="163402" cy="171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3">
                <p14:nvContentPartPr>
                  <p14:cNvPr id="601" name="Ink 600">
                    <a:extLst>
                      <a:ext uri="{FF2B5EF4-FFF2-40B4-BE49-F238E27FC236}">
                        <a16:creationId xmlns:a16="http://schemas.microsoft.com/office/drawing/2014/main" id="{D1178BAD-8CEA-615D-F142-05C63EB5824F}"/>
                      </a:ext>
                    </a:extLst>
                  </p14:cNvPr>
                  <p14:cNvContentPartPr/>
                  <p14:nvPr/>
                </p14:nvContentPartPr>
                <p14:xfrm>
                  <a:off x="10545846" y="4004927"/>
                  <a:ext cx="89280" cy="119880"/>
                </p14:xfrm>
              </p:contentPart>
            </mc:Choice>
            <mc:Fallback>
              <p:pic>
                <p:nvPicPr>
                  <p:cNvPr id="601" name="Ink 600">
                    <a:extLst>
                      <a:ext uri="{FF2B5EF4-FFF2-40B4-BE49-F238E27FC236}">
                        <a16:creationId xmlns:a16="http://schemas.microsoft.com/office/drawing/2014/main" id="{D1178BAD-8CEA-615D-F142-05C63EB5824F}"/>
                      </a:ext>
                    </a:extLst>
                  </p:cNvPr>
                  <p:cNvPicPr/>
                  <p:nvPr/>
                </p:nvPicPr>
                <p:blipFill>
                  <a:blip r:embed="rId964"/>
                  <a:stretch>
                    <a:fillRect/>
                  </a:stretch>
                </p:blipFill>
                <p:spPr>
                  <a:xfrm>
                    <a:off x="10501648" y="3961805"/>
                    <a:ext cx="176792" cy="2052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329ABC1-C5E6-15B4-05EE-FC60A656A209}"/>
                    </a:ext>
                  </a:extLst>
                </p14:cNvPr>
                <p14:cNvContentPartPr/>
                <p14:nvPr/>
              </p14:nvContentPartPr>
              <p14:xfrm>
                <a:off x="6785646" y="2623607"/>
                <a:ext cx="64440" cy="15480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329ABC1-C5E6-15B4-05EE-FC60A656A209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6741509" y="2580607"/>
                  <a:ext cx="151831" cy="23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00D9AC9-5EA2-7D23-1585-F9EBFC4059FB}"/>
                    </a:ext>
                  </a:extLst>
                </p14:cNvPr>
                <p14:cNvContentPartPr/>
                <p14:nvPr/>
              </p14:nvContentPartPr>
              <p14:xfrm>
                <a:off x="6744246" y="2595167"/>
                <a:ext cx="48240" cy="7992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00D9AC9-5EA2-7D23-1585-F9EBFC4059FB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6700391" y="2552199"/>
                  <a:ext cx="135072" cy="1649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D67EFEA6-A1DD-67B2-4835-9F23677445B7}"/>
                </a:ext>
              </a:extLst>
            </p:cNvPr>
            <p:cNvGrpSpPr/>
            <p:nvPr/>
          </p:nvGrpSpPr>
          <p:grpSpPr>
            <a:xfrm>
              <a:off x="6946926" y="2332007"/>
              <a:ext cx="187560" cy="346320"/>
              <a:chOff x="6946926" y="2332007"/>
              <a:chExt cx="187560" cy="346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9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2DDA3AF2-4D17-9F1F-FF92-C57D002B9FD6}"/>
                      </a:ext>
                    </a:extLst>
                  </p14:cNvPr>
                  <p14:cNvContentPartPr/>
                  <p14:nvPr/>
                </p14:nvContentPartPr>
                <p14:xfrm>
                  <a:off x="7032966" y="2557367"/>
                  <a:ext cx="101520" cy="120960"/>
                </p14:xfrm>
              </p:contentPart>
            </mc:Choice>
            <mc:Fallback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2DDA3AF2-4D17-9F1F-FF92-C57D002B9FD6}"/>
                      </a:ext>
                    </a:extLst>
                  </p:cNvPr>
                  <p:cNvPicPr/>
                  <p:nvPr/>
                </p:nvPicPr>
                <p:blipFill>
                  <a:blip r:embed="rId970"/>
                  <a:stretch>
                    <a:fillRect/>
                  </a:stretch>
                </p:blipFill>
                <p:spPr>
                  <a:xfrm>
                    <a:off x="6988440" y="2514473"/>
                    <a:ext cx="189682" cy="205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1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D7B3A596-0CAD-D316-FF7B-E11E37F0BD5F}"/>
                      </a:ext>
                    </a:extLst>
                  </p14:cNvPr>
                  <p14:cNvContentPartPr/>
                  <p14:nvPr/>
                </p14:nvContentPartPr>
                <p14:xfrm>
                  <a:off x="7047006" y="2480687"/>
                  <a:ext cx="68400" cy="129600"/>
                </p14:xfrm>
              </p:contentPart>
            </mc:Choice>
            <mc:Fallback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D7B3A596-0CAD-D316-FF7B-E11E37F0BD5F}"/>
                      </a:ext>
                    </a:extLst>
                  </p:cNvPr>
                  <p:cNvPicPr/>
                  <p:nvPr/>
                </p:nvPicPr>
                <p:blipFill>
                  <a:blip r:embed="rId972"/>
                  <a:stretch>
                    <a:fillRect/>
                  </a:stretch>
                </p:blipFill>
                <p:spPr>
                  <a:xfrm>
                    <a:off x="7002590" y="2437773"/>
                    <a:ext cx="156343" cy="214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3">
                <p14:nvContentPartPr>
                  <p14:cNvPr id="607" name="Ink 606">
                    <a:extLst>
                      <a:ext uri="{FF2B5EF4-FFF2-40B4-BE49-F238E27FC236}">
                        <a16:creationId xmlns:a16="http://schemas.microsoft.com/office/drawing/2014/main" id="{C6287C7C-10C3-45BE-052B-2F0478CD67C6}"/>
                      </a:ext>
                    </a:extLst>
                  </p14:cNvPr>
                  <p14:cNvContentPartPr/>
                  <p14:nvPr/>
                </p14:nvContentPartPr>
                <p14:xfrm>
                  <a:off x="6990126" y="2332007"/>
                  <a:ext cx="360" cy="720"/>
                </p14:xfrm>
              </p:contentPart>
            </mc:Choice>
            <mc:Fallback>
              <p:pic>
                <p:nvPicPr>
                  <p:cNvPr id="607" name="Ink 606">
                    <a:extLst>
                      <a:ext uri="{FF2B5EF4-FFF2-40B4-BE49-F238E27FC236}">
                        <a16:creationId xmlns:a16="http://schemas.microsoft.com/office/drawing/2014/main" id="{C6287C7C-10C3-45BE-052B-2F0478CD67C6}"/>
                      </a:ext>
                    </a:extLst>
                  </p:cNvPr>
                  <p:cNvPicPr/>
                  <p:nvPr/>
                </p:nvPicPr>
                <p:blipFill>
                  <a:blip r:embed="rId974"/>
                  <a:stretch>
                    <a:fillRect/>
                  </a:stretch>
                </p:blipFill>
                <p:spPr>
                  <a:xfrm>
                    <a:off x="6972126" y="2314007"/>
                    <a:ext cx="360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5">
                <p14:nvContentPartPr>
                  <p14:cNvPr id="608" name="Ink 607">
                    <a:extLst>
                      <a:ext uri="{FF2B5EF4-FFF2-40B4-BE49-F238E27FC236}">
                        <a16:creationId xmlns:a16="http://schemas.microsoft.com/office/drawing/2014/main" id="{3CC7DFB1-3667-923B-B896-B9A58909A161}"/>
                      </a:ext>
                    </a:extLst>
                  </p14:cNvPr>
                  <p14:cNvContentPartPr/>
                  <p14:nvPr/>
                </p14:nvContentPartPr>
                <p14:xfrm>
                  <a:off x="6986166" y="2334887"/>
                  <a:ext cx="7200" cy="121680"/>
                </p14:xfrm>
              </p:contentPart>
            </mc:Choice>
            <mc:Fallback>
              <p:pic>
                <p:nvPicPr>
                  <p:cNvPr id="608" name="Ink 607">
                    <a:extLst>
                      <a:ext uri="{FF2B5EF4-FFF2-40B4-BE49-F238E27FC236}">
                        <a16:creationId xmlns:a16="http://schemas.microsoft.com/office/drawing/2014/main" id="{3CC7DFB1-3667-923B-B896-B9A58909A161}"/>
                      </a:ext>
                    </a:extLst>
                  </p:cNvPr>
                  <p:cNvPicPr/>
                  <p:nvPr/>
                </p:nvPicPr>
                <p:blipFill>
                  <a:blip r:embed="rId976"/>
                  <a:stretch>
                    <a:fillRect/>
                  </a:stretch>
                </p:blipFill>
                <p:spPr>
                  <a:xfrm>
                    <a:off x="6946166" y="2292042"/>
                    <a:ext cx="86400" cy="206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7">
                <p14:nvContentPartPr>
                  <p14:cNvPr id="609" name="Ink 608">
                    <a:extLst>
                      <a:ext uri="{FF2B5EF4-FFF2-40B4-BE49-F238E27FC236}">
                        <a16:creationId xmlns:a16="http://schemas.microsoft.com/office/drawing/2014/main" id="{4C090D3B-D3C3-F2F7-4A12-41D99350A127}"/>
                      </a:ext>
                    </a:extLst>
                  </p14:cNvPr>
                  <p14:cNvContentPartPr/>
                  <p14:nvPr/>
                </p14:nvContentPartPr>
                <p14:xfrm>
                  <a:off x="6967806" y="2374487"/>
                  <a:ext cx="46800" cy="14040"/>
                </p14:xfrm>
              </p:contentPart>
            </mc:Choice>
            <mc:Fallback>
              <p:pic>
                <p:nvPicPr>
                  <p:cNvPr id="609" name="Ink 608">
                    <a:extLst>
                      <a:ext uri="{FF2B5EF4-FFF2-40B4-BE49-F238E27FC236}">
                        <a16:creationId xmlns:a16="http://schemas.microsoft.com/office/drawing/2014/main" id="{4C090D3B-D3C3-F2F7-4A12-41D99350A127}"/>
                      </a:ext>
                    </a:extLst>
                  </p:cNvPr>
                  <p:cNvPicPr/>
                  <p:nvPr/>
                </p:nvPicPr>
                <p:blipFill>
                  <a:blip r:embed="rId978"/>
                  <a:stretch>
                    <a:fillRect/>
                  </a:stretch>
                </p:blipFill>
                <p:spPr>
                  <a:xfrm>
                    <a:off x="6923655" y="2333193"/>
                    <a:ext cx="134219" cy="958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9">
                <p14:nvContentPartPr>
                  <p14:cNvPr id="610" name="Ink 609">
                    <a:extLst>
                      <a:ext uri="{FF2B5EF4-FFF2-40B4-BE49-F238E27FC236}">
                        <a16:creationId xmlns:a16="http://schemas.microsoft.com/office/drawing/2014/main" id="{7AD3DA80-6119-8535-6DD2-60DAD676E4B8}"/>
                      </a:ext>
                    </a:extLst>
                  </p14:cNvPr>
                  <p14:cNvContentPartPr/>
                  <p14:nvPr/>
                </p14:nvContentPartPr>
                <p14:xfrm>
                  <a:off x="6946926" y="2627927"/>
                  <a:ext cx="10080" cy="720"/>
                </p14:xfrm>
              </p:contentPart>
            </mc:Choice>
            <mc:Fallback>
              <p:pic>
                <p:nvPicPr>
                  <p:cNvPr id="610" name="Ink 609">
                    <a:extLst>
                      <a:ext uri="{FF2B5EF4-FFF2-40B4-BE49-F238E27FC236}">
                        <a16:creationId xmlns:a16="http://schemas.microsoft.com/office/drawing/2014/main" id="{7AD3DA80-6119-8535-6DD2-60DAD676E4B8}"/>
                      </a:ext>
                    </a:extLst>
                  </p:cNvPr>
                  <p:cNvPicPr/>
                  <p:nvPr/>
                </p:nvPicPr>
                <p:blipFill>
                  <a:blip r:embed="rId980"/>
                  <a:stretch>
                    <a:fillRect/>
                  </a:stretch>
                </p:blipFill>
                <p:spPr>
                  <a:xfrm>
                    <a:off x="6904926" y="2609927"/>
                    <a:ext cx="932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50CCDB45-EBD8-2A6B-8512-0BE2C198FE60}"/>
                    </a:ext>
                  </a:extLst>
                </p14:cNvPr>
                <p14:cNvContentPartPr/>
                <p14:nvPr/>
              </p14:nvContentPartPr>
              <p14:xfrm>
                <a:off x="6716526" y="3012767"/>
                <a:ext cx="5400" cy="396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50CCDB45-EBD8-2A6B-8512-0BE2C198FE60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6677955" y="2973167"/>
                  <a:ext cx="81771" cy="82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3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BC04D95-6F14-9060-3003-855BD9F81118}"/>
                    </a:ext>
                  </a:extLst>
                </p14:cNvPr>
                <p14:cNvContentPartPr/>
                <p14:nvPr/>
              </p14:nvContentPartPr>
              <p14:xfrm>
                <a:off x="6703206" y="3525407"/>
                <a:ext cx="3600" cy="972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BC04D95-6F14-9060-3003-855BD9F81118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6667206" y="3484907"/>
                  <a:ext cx="74880" cy="89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9D401D09-C641-B3E9-C427-0D5287127FC3}"/>
                    </a:ext>
                  </a:extLst>
                </p14:cNvPr>
                <p14:cNvContentPartPr/>
                <p14:nvPr/>
              </p14:nvContentPartPr>
              <p14:xfrm>
                <a:off x="7605726" y="2408687"/>
                <a:ext cx="22680" cy="756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9D401D09-C641-B3E9-C427-0D5287127FC3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7562111" y="2366687"/>
                  <a:ext cx="10903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E84A158-6E2B-2D85-85BD-92F8C6BCCA56}"/>
                    </a:ext>
                  </a:extLst>
                </p14:cNvPr>
                <p14:cNvContentPartPr/>
                <p14:nvPr/>
              </p14:nvContentPartPr>
              <p14:xfrm>
                <a:off x="8599686" y="1531007"/>
                <a:ext cx="6480" cy="288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E84A158-6E2B-2D85-85BD-92F8C6BCCA56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8559186" y="1495007"/>
                  <a:ext cx="8667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9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4C50B73-D708-1A9B-2B26-765B22CFC77D}"/>
                    </a:ext>
                  </a:extLst>
                </p14:cNvPr>
                <p14:cNvContentPartPr/>
                <p14:nvPr/>
              </p14:nvContentPartPr>
              <p14:xfrm>
                <a:off x="7707966" y="1814687"/>
                <a:ext cx="1440" cy="28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4C50B73-D708-1A9B-2B26-765B22CFC77D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7671966" y="177868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7" name="TextBox 616">
            <a:extLst>
              <a:ext uri="{FF2B5EF4-FFF2-40B4-BE49-F238E27FC236}">
                <a16:creationId xmlns:a16="http://schemas.microsoft.com/office/drawing/2014/main" id="{327C5D5C-2055-8271-0C53-6C407AEA043C}"/>
              </a:ext>
            </a:extLst>
          </p:cNvPr>
          <p:cNvSpPr txBox="1"/>
          <p:nvPr/>
        </p:nvSpPr>
        <p:spPr>
          <a:xfrm>
            <a:off x="5590212" y="6207180"/>
            <a:ext cx="101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Time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BB224B8C-09C3-1871-CD7C-D0EB5AF72599}"/>
              </a:ext>
            </a:extLst>
          </p:cNvPr>
          <p:cNvSpPr txBox="1"/>
          <p:nvPr/>
        </p:nvSpPr>
        <p:spPr>
          <a:xfrm rot="16200000">
            <a:off x="289948" y="4056830"/>
            <a:ext cx="189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Tenorite" panose="00000500000000000000" pitchFamily="2" charset="0"/>
              </a:rPr>
              <a:t>Brightness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91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CBB42ADB-CC70-FEC8-C688-9EC0FFE3B84D}"/>
                  </a:ext>
                </a:extLst>
              </p14:cNvPr>
              <p14:cNvContentPartPr/>
              <p14:nvPr/>
            </p14:nvContentPartPr>
            <p14:xfrm>
              <a:off x="1790401" y="2633432"/>
              <a:ext cx="8961480" cy="337464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CBB42ADB-CC70-FEC8-C688-9EC0FFE3B84D}"/>
                  </a:ext>
                </a:extLst>
              </p:cNvPr>
              <p:cNvPicPr/>
              <p:nvPr/>
            </p:nvPicPr>
            <p:blipFill>
              <a:blip r:embed="rId992"/>
              <a:stretch>
                <a:fillRect/>
              </a:stretch>
            </p:blipFill>
            <p:spPr>
              <a:xfrm>
                <a:off x="1754401" y="2597428"/>
                <a:ext cx="9033120" cy="3446288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2D326-FE19-C761-5CCD-709CB83CC6A6}"/>
              </a:ext>
            </a:extLst>
          </p:cNvPr>
          <p:cNvGrpSpPr/>
          <p:nvPr/>
        </p:nvGrpSpPr>
        <p:grpSpPr>
          <a:xfrm>
            <a:off x="9387512" y="3076227"/>
            <a:ext cx="77040" cy="184320"/>
            <a:chOff x="2939521" y="2976152"/>
            <a:chExt cx="77040" cy="1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7B68FF-E1AF-EF1D-1F34-D9E1F8A651EB}"/>
                    </a:ext>
                  </a:extLst>
                </p14:cNvPr>
                <p14:cNvContentPartPr/>
                <p14:nvPr/>
              </p14:nvContentPartPr>
              <p14:xfrm>
                <a:off x="2973001" y="3028352"/>
                <a:ext cx="10800" cy="55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7B68FF-E1AF-EF1D-1F34-D9E1F8A651EB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2954380" y="3010352"/>
                  <a:ext cx="47669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A30766-E3F3-87E6-A308-57ACCBDDCE0B}"/>
                    </a:ext>
                  </a:extLst>
                </p14:cNvPr>
                <p14:cNvContentPartPr/>
                <p14:nvPr/>
              </p14:nvContentPartPr>
              <p14:xfrm>
                <a:off x="2978401" y="2976152"/>
                <a:ext cx="7560" cy="184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A30766-E3F3-87E6-A308-57ACCBDDCE0B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2960401" y="2958187"/>
                  <a:ext cx="43200" cy="219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BC27F9-430A-BB98-2E84-1E7FB053D646}"/>
                    </a:ext>
                  </a:extLst>
                </p14:cNvPr>
                <p14:cNvContentPartPr/>
                <p14:nvPr/>
              </p14:nvContentPartPr>
              <p14:xfrm>
                <a:off x="2939521" y="3070832"/>
                <a:ext cx="77040" cy="7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BC27F9-430A-BB98-2E84-1E7FB053D646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2921521" y="3052832"/>
                  <a:ext cx="112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51A169-1C2F-B8CF-2007-A56611FD1C9B}"/>
                    </a:ext>
                  </a:extLst>
                </p14:cNvPr>
                <p14:cNvContentPartPr/>
                <p14:nvPr/>
              </p14:nvContentPartPr>
              <p14:xfrm>
                <a:off x="2969041" y="3041312"/>
                <a:ext cx="34200" cy="48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51A169-1C2F-B8CF-2007-A56611FD1C9B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2950850" y="3023312"/>
                  <a:ext cx="70219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921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648</Words>
  <Application>Microsoft Office PowerPoint</Application>
  <PresentationFormat>Widescreen</PresentationFormat>
  <Paragraphs>111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Tenorite</vt:lpstr>
      <vt:lpstr>Office Theme</vt:lpstr>
      <vt:lpstr>Does time slow down at the edge of the Universe?</vt:lpstr>
      <vt:lpstr>What is a supernova?</vt:lpstr>
      <vt:lpstr>What is a Type Ia supernova?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Photometry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aside: time dilation </vt:lpstr>
      <vt:lpstr>What did we do?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19</cp:revision>
  <dcterms:created xsi:type="dcterms:W3CDTF">2025-09-07T03:03:24Z</dcterms:created>
  <dcterms:modified xsi:type="dcterms:W3CDTF">2025-09-07T13:05:10Z</dcterms:modified>
</cp:coreProperties>
</file>